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34:2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423 0,'21'0'47,"1"-21"-47,-1 21 0,-21-21 16,21 21-16,-21-21 0</inkml:trace>
  <inkml:trace contextRef="#ctx0" brushRef="#br0" timeOffset="1325.21">889 614 0,'0'0'0,"0"-21"0,0 0 16,0-1 0,0 1-16,0 0 0,0 0 15,0 0 1,0 0-16,0-1 15,-21 22-15,21-21 0,0 0 16,-21 21-16,21-21 16,0 42 15,0 0-31,0 0 16,0 22-16,0-22 0,0 21 15,0-21-15,0 22 0,0 20 16,21-20-16,-21 20 0,0-21 15,0 22-15,0-1 0,0 1 0,0-22 16,0 22-16,0-22 0,0 0 16,0 1-16,0-22 0,0 21 0,0-21 15,0 1-15,0-1 0,0 0 16,0-42 31,0 0-47,0-1 15,0 1-15,0 0 0,0 0 16,0 0-16</inkml:trace>
  <inkml:trace contextRef="#ctx0" brushRef="#br0" timeOffset="1649.02">1270 762 0,'-21'0'16,"0"21"-1,-1 0-15,22 1 16,-21-1-16,0 21 0,0 0 16,0 1-16,0-1 0,-1 0 0,1 1 15,0-1-15,0 0 0,0 1 16,0-22-16,-1 0 0,22 21 0,0-20 15,-21-1-15,0 0 16,21-42 31,0 0-47,0-1 0,0 1 16,0 0-16,21-21 0,0-1 15</inkml:trace>
  <inkml:trace contextRef="#ctx0" brushRef="#br0" timeOffset="1908.87">1228 720 0,'0'0'0,"21"0"0,-21 21 16,21 0-16,0 0 0,-21 22 15,21-1-15,-21 0 0,21-21 16,1 22-16,-1-1 0,-21 0 15,0 1-15,21-22 0,0 21 0,-21-21 16,0 22-16,0-22 0,21 0 16,-21 0-16,21 0 0,1 1 15,-1-22 1,0-22 0,-21 1-16,0-21 15</inkml:trace>
  <inkml:trace contextRef="#ctx0" brushRef="#br0" timeOffset="2224.69">1799 254 0,'-21'42'16,"42"-84"-16,-42 127 0,0-43 0,21 22 0,0-22 16,-21 21-16,-1 1 0,1-1 15,21 22-15,-21-21 0,21-1 16,-21 1-16,0-1 0,21-21 16,0 1-16,0-1 0,-21 0 0,21 1 15,0-22-15,0 0 0,0 0 16,0 0-16,0-42 31,21 21-31,-21-21 16,21-21-16,-21 21 0,21-1 0</inkml:trace>
  <inkml:trace contextRef="#ctx0" brushRef="#br0" timeOffset="2657.45">1905 1037 0,'0'0'0,"0"21"0,0 64 31,0-64-31,0 0 0,21-21 32,0 0-32,-21-21 15,21 21-15,1-21 0,-1 0 16,0 0-16,0 0 0,0-1 0,0-20 15,1 21-15,-1-21 0,0 20 16,-21-20-16,0 21 0,0 0 16,0 0-16,0-1 0,-21 22 15,0 0-15,-1 0 16,1 0-16,0 0 0,-21 0 0,21 22 16,-1-1-16,1 21 0,0-21 15,0 22-15,0-1 0,0 0 16,-1 1-16,22-22 0,-21 21 0,21 0 15,0-20-15,0-1 0,0 21 16,0-21-16,0 0 0,21 1 16,1-22-16,-1 0 15,0 0-15,0 0 0,0 0 16,22 0-16,-22 0 0,0-22 16,21 1-16,1 0 0,-1-21 15,0 21-15,1-22 0</inkml:trace>
  <inkml:trace contextRef="#ctx0" brushRef="#br0" timeOffset="3228.12">2730 148 0,'0'43'0,"0"-86"0,-21 107 16,0-22-16,0 0 0,21 1 15,-21-1-15,21 22 0,0-22 16,-21 0-16,-1 22 0,22-1 0,-21-20 16,21 20-16,0 1 0,-21-22 15,0 21-15,21-20 0,-21-1 16,21 0-16,0 1 0,0-1 0,0-21 16,0 0-16,-21 1 0,21-1 15,0 0-15,0-42 47,0 0-31,0-1-16,21 1 0,-21-21 15,21 21-15,0 0 0,0-22 0,0 22 16,1 0-16,-1 0 0,21 0 16,-21-1-16,0 1 0,22 0 0,-22 0 15,0 21-15,21 0 0,-20 0 16,20 0-16,-21 0 0,21 0 15,-20 21-15,20-21 0,-21 21 0,0 0 16,0 22-16,-21-22 0,0 0 16,0 0-16,0 22 0,0-22 15,0 21-15,-21-21 0,-21 22 16,21-22-16,-22 0 0,1 0 0,0 21 16,-1-42-16,1 22 0,0-1 15,-1 0-15,1-21 0,0 0 16,21 0-16,-22 0 0,22 0 0,0 0 15,0 0-15,21-21 16,0 0 0,0-1-16,0 1 0,21 0 15</inkml:trace>
  <inkml:trace contextRef="#ctx0" brushRef="#br0" timeOffset="4012.67">4466 529 0,'0'0'0,"0"-21"0,0 0 0,0 0 0,0 0 16,0-1-16,0 1 16,-21 21-1,0 0-15,0 21 16,-1 1-1,22-1-15,-21 21 0,21-21 0,0 22 16,0-1-16,0 0 0,-21 1 16,21-1-16,0 21 0,-21-20 0,21 20 15,0-20-15,0-1 0,0 0 16,0 1-16,0-22 0,0 21 16,21-21-16,0 0 0,0 1 15,1-1-15,-1-21 0,0 0 16,0 0-16,0 0 0,22 0 0,-22 0 15,21 0-15,-21 0 0,22-21 16,-22-1-16,21 1 0,-21 0 0,22 0 16,-22-21-16,21-1 0,-21 1 15,0 0-15,1-22 0,-1 22 0,0-22 16,0 22-16,-21-22 0,0 22 16,0 0-16,0-1 0,0 1 0,0 21 15,0-21-15,0 20 0,0 1 16,0 0-16,0 0 15,0 42 17,0 0-32,0 0 15,0 1 1,0-1-16,0 0 16,21-21-16</inkml:trace>
  <inkml:trace contextRef="#ctx0" brushRef="#br0" timeOffset="4344.47">5355 423 0,'0'-21'31,"0"42"-31,0 1 15,0-1-15,0 0 0,-21 21 16,21-21-16,0 22 0,0-1 0,-21-21 16,21 22-16,0-1 0,0 0 15,0 1-15,0-1 0,-21 0 0,21 1 16,0-1-16,-22-21 0,22 21 16,0-20-16,-21-1 0,21 21 15,0-21-15,0 0 16,0 1-16,0-44 31,0 1-15,0 0-16</inkml:trace>
  <inkml:trace contextRef="#ctx0" brushRef="#br0" timeOffset="4936.87">5376 614 0,'0'0'0,"0"-21"0,0 0 0,0-1 16,0 1-16,0 0 0,0 0 16,0 0-16,21 21 0,-21-21 15,22-1-15,-1 1 0,0 21 16,21-21-16,-21 0 0,22 21 0,-22-21 16,21 21-16,1 0 0,-22 0 15,21 0-15,-21 0 0,22 0 0,-22 0 16,0 0-16,0 21 15,0 0-15,0 0 0,-21 22 0,0-22 0,0 0 16,0 0-16,0 21 0,-21-20 16,-21-1-16,21 21 0,-22-21 15,1 0-15,0 22 0,-1-22 16,1 0-16,0 0 0,-1 0 0,22 1 16,-21-22-16,21 21 0,-22-21 15,22 0-15,0 0 0,0 0 16,0 0-16,0 0 0,-1 0 0,22-21 15,-21 21 1,21-22-16,21 44 47,1-1-47,-1-21 0,-21 21 0,21 0 16,0 0-16,21 0 15,-20-21-15,-1 22 0,0-1 0,0 0 16,0 0-16,0 0 0,1 0 15,-1 1-15,0-22 0,0 21 0,0 0 16,0-21-16,1 21 0,-22 0 16,21-21-16,0 0 0,-21 21 15,21-21 1,0 0-16,-21-21 31,0 0-31,21 0 0,1 0 16,-22 0-16,0-1 15,21 1-15</inkml:trace>
  <inkml:trace contextRef="#ctx0" brushRef="#br0" timeOffset="5737.41">6583 381 0,'0'0'0,"21"0"0,0-21 0,-21 42 62,0 0-46,-21 0-16,21 22 0,-21-22 15,0 0-15,21 21 0,-22-20 16,22 20-16,-21 0 0,0-21 0,0 22 16,0-1-16,0 0 0,21-20 15,-22 20-15,1 0 0,0-21 0,21 22 16,-21-22-16,21 21 0,-21-21 16,0 1-16,21-1 0,0 0 0,0 0 15,-22-21-15,22 21 16,-21 0-16,0 1 15,21-44 32,0 1-47,0 0 0,0 0 16,0 0-16,21 0 0,-21-1 16,21 1-16,1-21 0,-22 21 0,0 0 15,21-1-15,0 1 0,-21 0 16,0 0-16,21 0 0,0 21 15,0 0-15,1 0 32,-22 21-32,21-21 0,-21 21 0,21 0 15,-21 0-15,0 1 0,0 20 16,0-21-16,21 0 0,-21 0 0,21 1 16,-21-1-16,0 0 15,21 0-15,1 0 0,-1-21 16,0 0-1,0 0-15,0 0 0,0 0 16,-21-21-16,22 21 16,-22-21-16,21 0 0,-21 0 0,21-1 15,-21 1-15,21 0 16,-21 0-16,0 0 0,0 0 16,21-1-1,-42 22 48,0 0-48</inkml:trace>
  <inkml:trace contextRef="#ctx0" brushRef="#br0" timeOffset="6932.73">275 1884 0,'21'0'62,"0"0"-62,1 0 0,-1 21 16,0-21-16,21 0 0,1 0 16,-1 0-16,0 0 0,22 0 15,-22 0-15,22 0 0,-22 0 0,21 0 16,-20 0-16,-1 0 0,22 0 16,-1 0-16,1 0 0,-1 0 15,22 0-15,-22 0 0,22-21 0,0 21 16,20 0-16,-20 0 0,0 0 15,-1-21-15,22 21 0,0 0 0,0 0 16,0 0-16,0-21 0,21 21 16,0 0-16,-22 0 0,1-22 0,21 22 15,-21 0-15,21 0 16,21-21-16,-21 0 0,0 21 0,21 0 16,1 0-16,-1-21 0,0 21 15,0 0-15,0 0 0,0-21 0,1 21 16,-1 0-16,0 0 0,-21-21 15,21 21-15,-21-22 0,0 22 0,0 0 16,-21-21-16,0 21 0,0 0 16,-1-21-16,-20 21 0,0 0 0,-1-21 15,-20 21-15,21 0 0,-43 0 16,21-21-16,-20 21 0,-1 0 16,-21 0-16,0 0 0,1 0 15,-1-21-15,-42 21 141</inkml:trace>
  <inkml:trace contextRef="#ctx0" brushRef="#br0" timeOffset="7800.24">1609 3090 0,'0'0'0,"0"-42"31,0 21-31,0 0 32,0 42-1,0 0-15,0 21-16,0-20 0,0 20 15,0 0-15,0 1 0,21-1 16,-21 0-16,0 1 0,0-1 0,0 0 15,0 1-15,0-1 0,0 0 16,0-21-16,-21 22 0,21-22 0,0 0 16,0 0-16,0 0 0,0 1 15,-22-1-15,22-42 47,0-1-31,0 1-16,22 0 0</inkml:trace>
  <inkml:trace contextRef="#ctx0" brushRef="#br0" timeOffset="8112.11">1990 3450 0,'0'0'0,"21"0"0,0 0 0,0 0 16,0 0 0,0-21-16,-21 0 15,0 0-15,0 0 16,0-1-16,0 1 16,0 0-16,-21 21 15,0 0 1,0 21-1,21 0-15,0 1 16,-21-22-16,21 21 16</inkml:trace>
  <inkml:trace contextRef="#ctx0" brushRef="#br0" timeOffset="8997.66">3979 2942 0,'0'-21'31,"21"21"-15,1-21-16,-1 21 0,0-21 0,0 21 16,0-21-16,-21-1 0,21 1 15,1 21-15,-1-21 0,0 0 0,0 0 16,-21 0-16,0-1 0,0 1 15,0 0-15,0 0 0,0 0 0,0 0 16,-21-1-16,0 22 0,0 0 16,-1 0-16,-20 0 0,0 0 0,-1 0 15,1 0-15,0 22 16,-1-1-16,-20 0 0,21 0 0,-1 0 16,1 22-16,0-22 0,-1 0 15,22 21-15,0-21 0,0 1 0,21-1 16,0 0-16,0 0 0,0 0 15,0 0-15,21 1 0,0-1 0,0 0 16,22-21-16,-22 21 0,0-21 16,21 21-16,1 0 0,-22-21 0,21 22 15,0-1-15,-20 0 0,20 0 16,-21 0-16,0 0 0,22 1 0,-22-1 16,-21 0-16,0 21 0,0-21 15,0 1-15,0 20 0,0-21 16,-21 21-16,-1-20 0,-20-1 0,0 21 15,-22-21-15,22 0 0,-22 1 16,1-1-16,21 0 0,-22-21 0,1 0 16,20 0-16,1 0 0,0 0 15,-1 0-15,22-21 0,0 0 16,-21-1-16,20-20 0,1 21 0,0-21 16,0-1-16,0 22 0,0-21 15,21 21-15,0-22 0,0 22 0,0 0 16,0 0-16,0 0 0,0-1 15,21 22-15,0 0 16,0 0-16,0 0 0,0 0 16,1 0-16,20 0 0,-21 0 0,0 0 15,0 0-15,1 0 0,20 0 16,-21 22-16</inkml:trace>
  <inkml:trace contextRef="#ctx0" brushRef="#br0" timeOffset="9745.23">4424 3112 0,'0'0'0,"21"0"16,0-22-16,-21 1 0,0 42 47,0 1-47,0-1 0,0 0 15,0 21-15,0-21 0,0 22 16,-21-22-16,21 0 0,0 21 0,0-20 16,0 20-16,0-21 0,0 0 15,0 0-15,0 1 0,0-1 0,0 0 16,21-21-16,0 0 16,0 0-16,1 0 0,-1 0 0,0 0 15,0 0-15,21-21 0,-20 0 16,-1-1-16,21 1 0,-21 0 0,22 0 15,-22 0-15,0-22 0,0 22 16,0 0-16,0-21 0,-21 21 0,22-1 16,-22 1-16,21 0 0,-21 0 0,0 0 15,0 0-15,0-1 0,0 1 16,0 0-16,0 42 47,0 0-32,0 1-15,0-1 0,0 21 0,0-21 16,0 22-16,0-1 0,0 0 16,0 1-16,0-1 0,0 0 0,0 1 15,0 20-15,0-21 0,0 22 0,0-22 16,0 1-16,0 20 0,0-21 16,0 22-16,21 169 15,0-191-15,-21 22 16,0-22-16,0 0 0,0 1 0,0-1 15,0 0-15,0 1 0,0-22 0,0 0 16,-21 0-16,0 0 16,0 0-16,-1 1 0,1-1 0,-21-21 15,21 0-15,-22 0 0,1 0 0,-21 0 16,20 0-16,-20 0 0,-22 0 16,22 0-16,-1-21 0,22-1 0,-22 1 15,22 21-15,0-21 0,-1 0 16,1 0-16,21 0 0,0-1 0,-1 22 15,22-21-15,0 0 0,0 0 16,0 0-16,0 0 0,0-1 0,22 1 16,-1 0-16,0 0 0,21-21 0,-21 20 15,22-20-15,-1 0 0,0-1 16</inkml:trace>
  <inkml:trace contextRef="#ctx0" brushRef="#br0" timeOffset="10308.91">5440 3048 0,'0'-21'16,"0"42"-16,0-63 0,-21 42 31,21 21-31,0 0 15,0 0-15,0 0 16,0 22-16,0-22 0,0 21 0,-22-21 16,22 1-16,0 20 0,-21-21 0,21 21 15,0-20-15,0-1 0,0 0 16,0 0-16,0 0 0,0 0 16,0-42 15,0 0-16,0 0-15,0 0 0,0 0 0,0-1 16,0-20-16,21 0 0,-21 21 16,22-22-16,-1 1 0,0 0 15,0 20-15,21-20 0,-20 21 16,-1-21-16,21 20 0,-21 1 0,22 0 16,-22 0-16,21 21 0,-21 0 15,0 0-15,22 0 0,-22 0 0,0 21 16,-21 0-16,21 0 0,-21 1 0,0 20 15,21-21-15,-21 21 0,0 1 16,0-1-16,0-21 0,0 22 0,0-1 16,-21-21-16,21 21 0,-21-20 15,21-1-15,0 0 0,0 0 0,-21 0 16,21 0 0,0-42-1,0 0 1,21 0-16,0 0 0,-21-22 15,21 1-15</inkml:trace>
  <inkml:trace contextRef="#ctx0" brushRef="#br0" timeOffset="10592.74">6435 2540 0,'0'0'0,"0"-21"16,0 42-1,0 0 1,-22 22-16,22-22 0,0 21 0,0 22 16,-21-22-16,21 0 0,-21 22 15,21-22-15,-21 22 0,21-22 0,0 21 16,0-20-16,-21 20 0,21-20 0,0-1 16,0-21-16,0 21 0,0-20 15,0-1-15,0 0 0,21-21 16,0 0-1,0 0-15,0 0 0,-21-21 0,22 0 16,-22-1-16,21 1 16,-21 0-16,0-21 0</inkml:trace>
  <inkml:trace contextRef="#ctx0" brushRef="#br0" timeOffset="10792.63">6308 2921 0,'0'0'0,"-22"0"0,-20 0 31,63 0-15,0 0-1,1 0 1,20 0-16,-21 0 0,0 0 0,22 0 16,-1 0-16,0 0 0,1 0 0,-1-21 15,0 0-15,1 21 0,-1-21 16,0 21-16</inkml:trace>
  <inkml:trace contextRef="#ctx0" brushRef="#br0" timeOffset="11376.3">7175 3048 0,'0'0'0,"22"21"15,-1 0 1,0-21-16,0 0 15,0-21-15,-21 0 16,21 21-16,-21-21 0,0 0 16,0 0-16,0-1 15,0 1-15,0 0 0,0 0 0,0 0 16,-21 0-16,0-1 16,0 22-16,0 0 0,0 0 15,-1 0-15,1 0 16,0 0-16,0 22 0,0-1 0,0 21 15,-1-21-15,-20 0 0,21 22 0,0-22 16,0 21-16,-1-21 16,22 22-16,0-1 0,0-21 0,0 0 15,0 22-15,0-22 0,0 0 16,0 0-16,22-21 0,-1 21 0,0-21 16,0 0-16,0 0 15,0 0-15,1 0 0,-1-21 16,0 0-16,0 21 0,0-42 0,0 21 15,1-1-15,-22 1 0,21-21 16,0 21-16,0-22 0,-21 22 0,0 0 16,21-21-16,-21 21 0,0-1 15,21 22-15,-21-21 0,0 42 32,0 1-32,0-1 15,0 0-15,0 21 0,0-21 0,0 1 16,0 20-16,0-21 0,0 0 15,0 0-15,0 22 0,0-22 0,0 0 16,0 0-16,22-21 16,-1 0-1,0-21-15,0 21 0,0-21 16,-21 0-16</inkml:trace>
  <inkml:trace contextRef="#ctx0" brushRef="#br0" timeOffset="11898">7556 2942 0,'0'0'0,"0"-21"16,0 0-1,0 0-15,0 0 16,22 21-16,-1 0 0,0 0 16,0-22-16,21 22 0,-20 0 0,20 0 15,-21 0-15,21 0 0,1 22 16,-22-1-16,0 0 0,21 0 0,-20 0 15,-22 0-15,0 1 0,21 20 0,-21-21 16,0 0-16,0 0 0,0 1 16,-21-1-16,21 0 0,-22 0 15,1 0-15,0 0 0,0 1 16,0-22-16,0 21 0,-1-21 0,22 21 16,-21-21-16,21-21 31,0 0-31,0-1 0,21 1 15,1 0-15,-1 0 0,0-21 16,0 20-16,21-20 0,-20 21 0,20-21 16,-21 20-16,0-20 0,22 21 15,-22 0-15,0 0 0,0-1 0,0 1 16,0 21-16,-21 21 31,0 1-31,-21-1 0,0 21 16,0-21-16,21 0 0,0 1 15,0 20-15,0-21 0,0 0 0,0 0 16,0 1-16,0-1 0,0 0 0,0 0 16,0 0-16,0 0 0,21-21 15,0 0-15,0 22 0,1-22 0,-1 0 16,0 0-16,0 0 0,0 0 16,0-22-16,1 1 0,-1 0 0</inkml:trace>
  <inkml:trace contextRef="#ctx0" brushRef="#br0" timeOffset="12692.68">9864 2815 0,'0'0'0,"0"-21"0,0-21 0,0 21 0,0-1 16,21 1-16,-21 0 0,0 0 15,0 0-15,0 0 16,-21 21-16,-1 0 15,1 0-15,0 0 0,0 21 16,0 0-16,0 0 0,-1 0 16,1 22-16,21-1 0,-21-21 0,0 21 15,0 1-15,0-1 0,-1-21 16,22 22-16,0-1 0,0-21 0,0 21 16,0-20-16,0 20 0,0-21 0,0 0 15,0 0-15,43-21 0,-22 0 16,0 0-16,21 0 0,-20 0 0,20 0 15,0 0-15,-21 0 16,22-21-16,-1 0 0,0 0 0,-20 0 16,20 0-16,0-22 0,-21 22 0,22-21 15,-22 21-15,0-22 0,0 1 16,-21 0-16,0 20 0,0-20 0,0 0 16,-21-1-16,0 22 0,0 0 15,-22-21-15,1 21 0,0 21 0,-22 0 16,22 0-16,0 0 0,-1 0 15,1 0-15,0 0 0,-1 21 0,22 0 16,-21-21-16,42 21 16,0 0-16,0 0 0,0 1 15,21-22-15,0 21 0,0-21 16,22 0-16,-1 0 0,21 0 16,-20 0-16,20 0 0,1 0 0,-1-21 15,22 21-15,-22-22 0,22 1 16,-21 0-16,20 0 0,-20 0 0,20-22 15,1 22-15,-21-21 0</inkml:trace>
  <inkml:trace contextRef="#ctx0" brushRef="#br0" timeOffset="13072.46">11070 2286 0,'0'0'0,"-21"-21"0,0 21 0,-22 0 0,22 0 16,-21 0-16,21 0 0,-22 0 0,22 0 15,0 0-15,0 21 0,0 0 16,0 22-16,-1-22 0,1 42 15,0-20-15,21 20 0,-21-21 0,21 22 16,-21-1-16,0 1 0,21-1 16,0 1-16,0-1 0,0 22 0,0-21 15,0 20-15,0-20 0,0 20 16,0-20-16,0 21 0,0-22 0,0 1 16,0-1-16,21 1 0,-21 20 0,0-20 15,0-1-15,0-20 0,0 20 16,21 1-16,-21-22 0,0 0 0,0 1 15,0-1-15,0-21 0,0 21 16,0-20-16,0-1 16,-21-21-16,0 0 0,-1 0 15,1 0-15,0 0 0,-21 0 16,21 0-16,-1-21 0,-20-1 16,21 22-16,0-21 0,0 0 0,-1 21 15,22-21-15,0 0 0,-21 21 0,21-21 16,0-1-16,0 1 0,0 0 15,0 0-15,21 0 0,-21-22 0,22 22 16</inkml:trace>
  <inkml:trace contextRef="#ctx0" brushRef="#br0" timeOffset="13992.27">12636 2307 0,'0'0'0,"0"-21"0,0 0 0,0 0 15,0 42 17,0 0-32,0 0 0,0 22 15,0-1-15,0 0 0,0 1 16,0 20-16,0-21 0,0 22 0,0-22 16,0 22-16,0-22 0,0 0 15,0 1-15,0-1 0,0-21 0,-21 22 16,21-22-16,0 0 0,0 0 0,0 0 15,0-42 17,0 0-17,21 0-15,-21 0 0,22-1 16,-1-20-16,0 21 0,-21-21 0,21-1 16,0 1-16,0 0 0,1-1 15,-1 1-15,0 0 0,0 20 0,0 1 16,0 0-16,1 0 0,-1 21 15,-21 21-15,21-21 16,-21 42-16,0-20 0,0-1 16,21 0-16,-21 21 0,0-21 0,21 22 15,-21-22-15,0 0 0,0 21 16,21-20-16,-21-1 0,22 0 16,-1 0-16,-21 0 0,21 0 0,0-21 15,0 0-15,0 22 0,1-22 16,-1 0-16,21 0 0,-21 0 0,0-22 15,22 1-15,-22 21 0,0-42 16,0 21-16,22 0 0,-22-22 0,0 1 16,0 21-16,-21-22 0,0-20 0,21 21 15,-21-1-15,0 1 0,0 0 16,0-1-16,0 1 0,0 0 0,0 20 16,0 1-16,0 0 0,0 0 15,-21 21-15,21 21 47,0 0-47,0 0 16,0 1-16,0-1 15,0 0-15,0 0 0,21 0 16</inkml:trace>
  <inkml:trace contextRef="#ctx0" brushRef="#br0" timeOffset="14349.3">13716 2794 0,'0'0'16,"21"0"-16,0 0 0,0 0 15,1 0-15,-1 0 0,0-21 16,0 0-16,0 21 0,22-21 16,-22-1-16,0 1 0,0 0 0,0-21 15,0 21-15,-21-1 0,0 1 16,0 0-16,0 0 0,0 0 0,-21 21 15,0 0-15,0 0 16,-21 0-16,20 0 0,1 21 0,0 0 16,-21 21-16,21-20 0,-1-1 15,1 21-15,0-21 0,21 22 0,0-22 16,0 21-16,0-21 0,0 0 16,0 1-16,0-1 0,0 0 15,0 0-15,0 0 0,21-21 0,0 0 16,1 0-16,-1 0 0,21 0 15,-21 0-15,22 0 0,-22 0 0,21 0 16,0-21-16,1 0 0,-22 0 0,21 0 16,1-1-16,-22 1 0</inkml:trace>
  <inkml:trace contextRef="#ctx0" brushRef="#br0" timeOffset="14872.99">14563 2180 0,'0'0'16,"0"-42"-16,0 21 0,21-22 15,-21 22-15,21 21 0,-21 21 32,0 1-32,0 20 0,0-21 15,-21 21-15,0 1 0,-1-1 16,22 0-16,-21 22 0,21-22 0,-21 22 16,21-22-16,0 0 0,-21 1 0,21-1 15,-21 0-15,21 1 0,0-22 16,0 21-16,0-21 0,0 1 0,0-1 15,0 0-15,0 0 16,0-42 31,0 0-47,0 0 0,0-1 16,0 1-16,0-21 0,0 21 15,21 0-15,-21-1 0,21-20 0,0 21 16,0 0-16,1 0 0,-1-22 15,21 22-15,-21 21 0,0-21 0,22 0 16,-22 21-16,0 0 0,21 0 0,-20 0 16,-1 21-16,0 0 0,21 0 15,-42 0-15,21 1 0,-21-1 0,22 0 16,-22 21-16,0-21 0,0 1 16,0-1-16,-22 0 0,1 0 15,0 0-15,0 0 0,-21 1 0,20-1 16,-20 0-16,21 0 0,-21-21 15,20 21-15,-20-21 0,21 0 0,0 21 16,0-21-16,-1 0 0,1 0 16,0 0-16,21-21 15,0 0-15,0 0 16</inkml:trace>
  <inkml:trace contextRef="#ctx0" brushRef="#br0" timeOffset="15368.19">16171 2201 0,'0'0'0,"-42"22"31,21-1-31,21 0 0,-21 0 0,21 0 16,-22 22-16,1-22 0,21 21 16,0 0-16,-21 1 0,0-1 15,21 0-15,-21 1 0,21-1 0,0 0 16,0-20-16,0 20 0,0-21 16,0 0-16,0 0 0,0 1 0,21-1 15,0 0-15,0-21 0,0 0 0,1 21 16,-1-21-16,21 0 0,-21 0 15,22 0-15,-1 0 0,-21-21 0,21 21 16,1-21-16,-22 0 0,21-1 16,-21 1-16,1 0 0,20-21 0,-21 21 15,-21-22-15,21 1 0,-21 0 16,21-1-16,-21-20 0,0 20 16,0 22-16,0-21 0,0 21 0,0 0 15,0-1-15,0 1 0,22 21 63,-1 0-63,0 0 0,0 0 0,0 0 15,0 0-15,1 0 16</inkml:trace>
  <inkml:trace contextRef="#ctx0" brushRef="#br0" timeOffset="16048.79">17124 2159 0,'0'-21'0,"0"42"31,0 0-31,0 0 0,-21 1 16,21-1-16,-22 21 0,22-21 0,0 22 15,-21-1-15,21 0 0,-21 1 16,21-1-16,-21 0 0,21-21 0,0 22 15,0-1-15,-21-21 0,21 22 16,0-22-16,0 0 0,0 0 0,0 0 16,0 0-16,0 1 15,0-44 17,0 1-32,0 0 15,0 0-15,0-21 0,0 20 16,0-20-16,0 0 0,21-1 15,-21 1-15,21 0 0,0-22 0,22 22 16,-22 0-16,21-22 0,-21 22 0,22-1 16,20 22-16,-21-21 0,1 21 15,-1 0-15,0-1 0,1 1 0,-22 21 16,21 0-16,-21 0 0,1 0 16,-1 21-16,-21 1 0,0-1 15,0 0-15,0 0 0,0 0 16,0 0-16,0 1 0,-21-1 0,-1 21 15,-20-21-15,21 0 0,-21-21 16,-1 22-16,1-1 0,0 0 0,20-21 16,-20 0-16,0 21 0,21-21 0,-1 0 15,1 0-15,0 0 0,0 0 16,21 21 15,21 0-31,-21 1 0,21-1 16,0 0-16,1 0 0,20 0 15,-21 0-15,0 1 0,0 20 16,22-21-16,-22 0 0,0 0 0,0-21 16,0 22-16,1-1 0,-1 0 15,0-21-15,0 0 32,0-21-17,0 0-15,1-1 16,-1 1-16,-21 0 0</inkml:trace>
  <inkml:trace contextRef="#ctx0" brushRef="#br0" timeOffset="16596.48">18330 2180 0,'0'0'0,"0"-21"0,0 0 15,-21 42 16,0 0-31,21 0 0,0 22 16,-21-22-16,0 21 0,21 1 16,-22-1-16,1 0 0,21 1 0,-21 20 15,0-21-15,21 1 16,-21-1-16,0 0 0,-1-20 0,1 20 0,0-21 16,0 21-16,0-20 0,21-1 15,-21 0-15,-1-21 0,1 21 16,21-42 15,0 0-31,0 0 16,0-1-16,0 1 0,21 0 15,1 0-15,-22-21 0,21 20 0,0 1 16,0 0-16,0 0 0,0 0 16,1 21-16,-1 21 15,-21 0-15,21 0 16,-21 0-16,0 1 0,0-1 15,21 21-15,-21-21 0,21 0 0,-21 1 0,21-22 16,-21 21-16,22 0 16,-1 0-16,0-21 0,21 21 0,-21-21 15,1 0-15,20 0 0,0 0 16,-21 0-16,22 0 0,-1 0 0,-21 0 16,0 0-16,22-21 0,-22 0 0,0 0 15,0 0-15,0-1 0,-21 1 16,22 0-16,-22 0 0,21 0 0,-21 0 15,21-1-15,-21 1 16,0 0-16,-21 21 16,0 0-16,-22 0 0</inkml:trace>
  <inkml:trace contextRef="#ctx0" brushRef="#br0" timeOffset="17848.5">1206 5059 0,'0'-21'16,"0"0"-16,0-1 15,0 1-15,0 0 0,0 0 16,0 0-16,0 0 0,0-1 0,0 1 15,0 0-15,22 0 16,-1 0-16,0 21 0,0-21 0,21-1 16,-20 1-16,20 21 0,0 0 15,-21 0-15,22 0 0,-1 0 16,-21 21-16,22 1 0,-22 20 0,0-21 16,0 43-16,0-22 0,-21 21 15,0 1-15,0-1 0,0 1 0,-21-1 16,0-20-16,0 20 0,-22 1 15,1-22-15,0 0 0,-1 22 16,1-22-16,0-21 0,-1 22 0,1-22 16,0 0-16,21 0 0,-22 0 15,22-21-15,-21 0 0,21 0 16,-1 0-16,1 0 0,21-21 16,-21 0-16,0 0 0,21 0 15,-21 0-15,21-22 0,0 22 0,0-21 16,0 21-16,0-22 0,0 22 15,0-21-15,0 21 0,21-1 0,0 1 16,0 21-16,0-21 0,22 21 16,-22 0-16,21 0 0,1 21 15,-22-21-15,21 21 0,0 1 0,1-1 16,-22 21-16,21-21 0,-21 0 16,1 22-16,-1-22 0,0 0 15,0 0-15,-21 0 0,0 1 16,21-1-16,-21 0 0,0 0 15,21-21-15,-21 21 0,0-42 32,0 0-32,22 21 0</inkml:trace>
  <inkml:trace contextRef="#ctx0" brushRef="#br0" timeOffset="18025.4">1905 5376 0,'0'0'15,"21"-21"-15,0 21 0,-21-21 0,21 21 63,1 0-63,-22-21 16,21 21-16,0 0 15</inkml:trace>
  <inkml:trace contextRef="#ctx0" brushRef="#br0" timeOffset="18529.52">3408 4551 0,'0'0'0,"0"21"0,21 127 16,-21-84 0,0-1-16,0 1 0,0 20 15,0 1-15,0-21 0,0-1 0,0 22 16,0-22-16,-21 1 0,21-22 15,-21 22-15,21-1 0,-22-21 0,1 1 16,21-1-16,-21 0 16,0-20-16,21-1 0,0 0 0,0 0 15,0-42 17,0 0-32,0-22 0,0 22 0,0-21 15</inkml:trace>
  <inkml:trace contextRef="#ctx0" brushRef="#br0" timeOffset="18848.34">3154 4763 0,'0'-43'0,"0"86"0,0-128 0,0 64 0,0 0 16,0-22-16,21 22 0,0 0 15,21 0-15,-20 0 0,20-1 0,21 1 16,-20 21-16,-1 0 0,22 0 15,-22 0-15,21 21 0,-20 1 0,-1-1 16,0 0-16,1 21 0,-1 1 16,-21-1-16,0 0 0,-21 22 0,0-22 15,0 22-15,-42-22 0,21 0 16,-21 1-16,-1-1 0,-20 0 16,20 1-16,-20-1 0,21-21 15,-22 0-15,22 0 0,21 1 0,-22-1 16,22 0-16,0-21 0,42 0 31,0 0-31,0 0 16,1-21-16,20 21 0,-21 0 0</inkml:trace>
  <inkml:trace contextRef="#ctx0" brushRef="#br0" timeOffset="21990.75">4212 5334 0,'0'0'0,"21"-21"16,0 0-16,-21 0 15,0-1-15,0 1 16,0 0-16,0 0 0,0 0 16,-21 0-16,0-1 0,0 1 0,0 0 15,0 0-15,-1 21 0,1 0 16,0 0-16,0 0 0,0 0 15,0 21-15,-1 0 0,1 0 16,0 22-16,21-22 0,-21 21 0,0 1 16,21-1-16,-21-21 0,21 21 15,-22 1-15,22-1 0,0-21 16,0 22-16,0-1 0,0-21 0,0 0 16,0 0-16,0 1 0,22-22 15,-1 0-15,0 0 0,0 0 16,0 0-16,0 0 0,1-22 15,-1 22-15,0-21 0,0-21 0,0 21 16,22 0-16,-22-1 0,0-20 16,0 21-16,0-21 0,0-1 0,-21 1 15,0 21-15,22-22 0,-22 1 16,21 0-16,-21 21 0,0-1 0,0-20 16,0 21-16,0 42 31,0 0-31,0 0 0,0 1 15,0 20-15,0-21 0,0 21 16,0 1-16,0-22 0,0 21 0,0-21 16,0 22-16,0-22 0,0 0 15,0 21-15,0-20 0,21-1 0,0-21 16,0 21-16,0-21 0,1 0 16,-1 0-16,21 0 0,-21 0 0,22 0 15,-1-21-15,0 0 0,1 21 16,-1-22-16,0 1 0,-21 0 0,22-21 15,-1 21-15,-21-1 0,0-20 16,22 21-16,-43-21 0,21 20 16,-21 1-16,0-21 0,0 21 0,0 0 15,0-1-15,-21 22 16,0 0 0,-1 0-16,22 22 0,0-1 15,-21 0-15,21 21 0,0-21 0,0 1 16,0-1-16,0 21 0,21 43 31,1-64-31,-1 0 0,-21 0 0,21 0 0,0 1 16,0-1-16,0-21 15,1 21-15,-1-21 0,21 0 0,-21 0 16,0 0-16,1 0 0,20 0 16,-21 0-16,21 0 0,-20 0 0,20-21 15,-21 21-15,21-21 0,-20-1 0,20 1 16,-21 0-16,21 0 0,-20-21 15,-1 20-15,0 1 0,0-21 0,0 21 16,-21-22-16,0 22 0,0-21 16,0 21-16,0-22 0,-21 22 0,0 0 15,0 0-15,0 21 0,-1 0 16,1 0-16,-21 0 0,21 0 0,0 0 16,-1 21-16,1 0 0,0 0 15,0 1-15,0-1 0,0 21 16,21-21-16,0 22 0,-22-22 0,1 21 15,21-21-15,-21 22 0,21-22 16,0 0-16,0 0 0,0 0 0,0 0 16,0 1-16,0-1 0,21-21 15,0 0-15,1 0 16,-1 0-16,0 0 0,0 0 16,0-21-16,0 21 0,22-22 0,-22 1 15,0 0-15,0 0 0,0-21 0,22 20 16,-22 1-16,0-21 0,-21 21 15,21-22-15,0 22 0,-21-21 16,22 21-16,-22 0 0,0-1 16,0 1-16,0 42 15,-22 1 1,22-1-16,-21 0 0,21 0 16,0 0-16,0 0 0,0 22 0,0-22 15,0 0-15,0 21 0,0-20 16,21-1-16,1 0 0,-1 0 15,0 0-15,0-21 0,21 0 16,-20 0-16,-1 0 0,0 0 0,21 0 16,-21 0-16,1 0 0,-1 0 0,21-21 15,-21 0-15,0 0 16,1 0-16,-1-1 0,-21 1 0,0 0 16,21-21-16,-21 21 0,21-22 0,-21 22 15,0 0-15,0 0 0,0-22 16,0 22-16,0 0 0,0 42 31,0 0-31,0 1 0,0-1 16,0 0-16,0 0 0,0 0 0,0 22 15,0-22-15,-21 0 0,21 0 16,0 0-16,0 22 0,0-22 16,0 0-16,0 0 15,0 0-15,0-42 47,0 0-47,0 0 16,0 0-16,0-1 0,0 1 0,0 0 15,0-21-15,21 21 0,0-22 16,-21 1-16,21 21 0,1 0 0,-1-22 16,-21 22-16,21 0 0,0 21 15,0-21-15,0 21 0,1 0 16,-1 0-16,-21 21 0,21-21 15,0 21-15,-21 0 0,21 0 16,-21 22-16,21-22 0,-21 0 0,0 0 16,22 22-16,-22-22 0,21 0 15,-21 0-15,0 0 0,0 0 0,0 1 16,0-1-16,0 0 16,21-21 15,0 0-31,0-21 15,-21 0-15,21-1 0,-21 1 16,22 0-16,-22 0 0,21 0 16,0-22-16,0 22 0,0-21 15,0 21-15,1-22 0,20 1 0,-21 21 16,0 0-16,22-22 0,-22 22 16,0 21-16,0-21 0,0 21 0,0 0 15,1 0-15,-1 0 0,0 21 16,-21 0-16,21 1 0,0 20 15,-21-21-15,0 0 0,0 22 0,0-22 16,21 21-16,-21-21 0,0 0 16,22 1-16,-22 20 0,0-21 0,21 0 15,0-21-15,0 21 0,-21 1 16,21-22-16,0 0 0,1 0 16,-1 0-16,0 0 0,0 0 0,21 0 15,-20 0-15,-1-22 0,21 22 16,-21-21-16,0 0 0,22 0 0,-22 0 15,21 0-15,-21-1 0,22 1 0,-22-21 16,0 21-16,0 0 0,0-22 16,-21 22-16,0 0 0,0 0 0,0 0 15,0-1-15,0 1 0,-21 21 16,0 0 0,0 0-16,0 21 0,0 1 0,-1-1 15,22 21-15,-21-21 0,21 0 16,-21 22-16,21-22 0,0 21 15,0-21-15,0 1 0,0-1 0,0 0 16,0 0-16,0 0 0,21 0 16,0-21-16,1 22 0,-1-22 15,0 0-15,21 0 0,-21 0 16,1 0-16,20 0 0,-21 0 0,21 0 16,-20-22-16,20 1 0,-21 0 0,21 0 15,-20 0-15,20 0 0,-21-22 16,0 22-16,22-21 0,-22-1 0,0-20 15,21 21-15,-21-22 0,1 22 16,-1-22-16,-21 22 0,0-22 0,21 22 16,-21 0-16,0-22 0,0 43 15,0-21-15,0-1 0,0 22 16,0 0-16,0 0 0,-21 21 16,0 0-1,21 21-15,-22 0 0,22 22 16,-21-22-16,21 21 0,0-21 0,0 22 15,0-1-15,-21 21 0,21-20 16,0-1-16,-21 22 0,21-22 0,0 0 16,0 1-16,0-1 0,0 0 15,0 1-15,0-22 0,0 21 0,0-21 16,0 0-16,21 1 0,0-1 16,0 0-16,1-21 15,-1 0-15,0 0 0,0 0 0,21 0 16,-20 0-16,-1 0 0,0 0 0,21-21 15,-21 0-15,1 21 0,-1-22 16,0 1-16,0 0 0,0 0 0,0 0 16,-21-22-16,0 22 0,22 0 15,-22 0-15,0-21 0,0 20 0,0 1 16,0 0-16,-22 21 16,1 0-1,0 21-15,21 0 16,-21 1-16,21 20 15,0-21-15,0 0 0,0 0 0,0 1 16,0-1-16,0 21 0,0-21 0,0 0 16,0 1-16,21-22 15,0 21-15,0 0 0,1-21 16,-1 0-16,0 0 0,0 0 0,0 0 16,0 0-16,1-21 0,-1 0 15,0 21-15,0-22 0,0 1 16,0 0-16,22 0 0,-22 0 0,0 0 15,0-1-15,0 1 0,1 0 16,-1 0-16,-21 0 0,0 0 0,21-1 16,0 22-16,-21-21 15,0 42 1,0 1-16,0-1 16,0 0-16,0 0 0,0 0 0,0 0 15,0 1-15,0-1 0,0 21 0,0-21 16,0 0-16,0 1 15,0-1-15,0 0 0,21-21 0,0 21 16,1-21-16,-1 0 0,0 0 0,0 0 16,0 0-16,22 0 0,-22 0 15,0 0-15,21-21 0,-21 21 0,1-21 16,-1 0-16,21 21 0,-21-22 16,0 1-16,1-21 0,20 21 15,-21 0-15,0-22 0,0 1 0,-21 21 16,0-22-16,22 22 0,-22-21 15,0 21-15,0 0 0,0-1 0,0 1 16,0 0-16,-22 21 16,22 21-16,0 0 0,-21 1 15,21-1-15,0 0 0,-21 21 0,21-21 16,0 22-16,0-22 0,0 0 16,0 0-16,0 0 0,0 1 0,0-1 15,0 0-15,0 0 0,0 0 0,0 0 16,0 1-1,-21-22-15,0 0 16,0 0 0,21-22-16,-22 1 15,1 0-15,0 0 0,0 0 0</inkml:trace>
  <inkml:trace contextRef="#ctx0" brushRef="#br0" timeOffset="22224.62">7705 4784 0,'-43'0'16,"22"0"-16,63 0 16,-20 0-1,20 0-15,-21 0 0,21 0 16,22-21-16,-22 21 0,1 0 0,-1 0 15,0 0-15,1 0 0,-1 0 16,0 0-16,1 0 0,-22-22 0,0 22 16,0 0-16</inkml:trace>
  <inkml:trace contextRef="#ctx0" brushRef="#br0" timeOffset="23356.82">10753 5228 0,'0'0'15,"0"-21"1,0 0-16,0 0 0,0 0 0,0-1 15,0 1-15,0 0 0,0-21 16,0 21-16,0-22 0,21 1 0,-21 21 16,0-22-16,0 1 15,0 21-15,0-21 0,0 20 0,0 1 16,0 0-16,0 0 0,0 63 31,0-21-15,0 22-16,0-1 0,0 0 15,0 1-15,0-1 0,-21 22 0,21-22 16,0 0-16,0 1 0,0-22 0,0 21 16,0-21-16,0 0 0,0 1 15,0-1-15,0 0 0,21-21 0,0 0 16,0 0-16,0 0 16,0 0-16,1 0 0,20 0 15,-21-21-15,0 0 0,0-1 0,22 1 16,-22 0-16,21-21 0,-21 21 15,1-22-15,-1 1 0,0 0 0,-21 20 16,0-20-16,0 0 0,0-1 16,0 1-16,0 0 0,-21 21 0,-22-1 15,22 1-15,0 0 0,-21 0 0,21 21 16,-22 0-16,1 0 0,21 0 16,0 0-16,-1 0 0,1 0 0,21 21 15,-21-21-15,21 21 16,21-21-1,0 0-15,1 0 0,-1 0 0,0 0 16,21 0-16,1 0 0,-1 0 16,0 0-16,1 0 0,-1-21 0,0 0 15,1 0-15,-1 21 0,21-21 16,-20-1-16,-1 1 0,-21-21 0,22 21 16,-22 0-16,21-1 0,-21 1 0,0 21 15,-21-21-15,0 0 0,0 0 16,0 0-16,-21 21 31,21 21-31,-21 0 0,21 0 16,0 0-16,-21 0 0,21 22 0,0-1 15,0 0-15,0 1 0,0 20 16,0 1-16,0-1 0,21 1 0,-21-1 16,21 1-16,0 20 0,-21-20 15,22-1-15,-1 1 0,-21-1 0,21 1 16,-21-1-16,0 1 0,21-1 0,0 1 15,-21-1-15,21 1 0,-21-22 16,0 22-16,0-22 0,0 0 0,0 1 16,0-1-16,0 0 0,0-20 0,-21 20 15,0-21-15,0-21 0,0 21 16,0-21-16,21 21 0,-22-21 0,1 0 16,0 0-16,0 0 0,21-21 15,-21 0-15,0 0 0,-1 21 0,22-21 16,-21 0-16,0-1 0,21 1 15,-21 21-15,21-21 0,0 0 0,-21 0 16,21 0-16,-21-1 0,21 1 16,0 0-16,0-21 0,0 21 15,0-1-15</inkml:trace>
  <inkml:trace contextRef="#ctx0" brushRef="#br0" timeOffset="25028.89">13017 4318 0,'0'0'0,"22"0"16,-22 21-1,21 0-15,-21 1 16,21-1-16,-21 0 0,0 21 16,0 1-16,0-22 0,0 21 0,0-21 15,0 22-15,0-1 0,-21 0 0,0-21 16,-1 22-16,1-1 0,21-21 16,-21 0-16,21 1 0,-21-1 15,21 0-15,0-42 31,0 0-31,0-1 16,0 1-16,0-21 0,21 21 0,0-22 16,-21 1-16,21 21 0,1-21 15,-1-1-15,-21 22 0,21-21 0,0 21 16,0-1-16,0 1 0,1 0 16,-1 21-16,0 0 15,-21 21-15,0 0 16,0 1-16,21-1 0,-21 0 0,21 21 15,-21-21-15,0 1 0,0 20 0,0-21 16,21 21-16,-21-20 0,22-1 16,-22 0-16,0 0 0,21 0 0,0 0 15,0-21-15,0 0 16,0 0-16,1 0 0,-1 0 0,0 0 16,0-21-16,0 0 0,0 0 0,1 0 15,-1 0-15,0-22 0,0 22 16,0-21-16,0-1 0,-21 1 0,22 0 15,-22-1-15,21-20 0,-21 21 16,0-22-16,0 22 0,0-22 16,0 22-16,0 0 0,21 20 15,-21-20-15,0 21 0,0 42 32,0 21-32,0-20 0,0 20 15,0 0-15,0 1 0,0-1 0,0 0 16,0 1-16,0 20 0,0-21 15,0 1-15,0-22 0,0 21 0,0 1 16,0-22-16,21 21 0,0-21 16,-21 0-16,21 1 0,1-1 0,-1 0 15,0-21-15,0 0 0,0 0 0,0 0 16,1 0-16,20 0 16,-21-21-16,21 0 0,1 21 0,-1-22 15,-21 1-15,22-21 0,-1 21 16,-21 0-16,21-1 0,-20-20 0,-1 21 15,-21 0-15,0-22 0,0 22 0,0 0 16,0 0-16,0 0 0,-21 21 16,-1 0-1,1 0-15,0 21 0,0-21 16,21 21-16,-21 0 0,21 0 0,-21 1 16,21 20-16,0-21 0,-22 0 15,22 0-15,0 22 0,0-22 0,0 0 16,0 0-16,22 0 0,-1 1 15,0-1-15,-21 0 0,21 0 16,0-21-16,0 0 0,1 0 0,20 0 16,-21 0-16,0 0 0,22-21 15,-22 21-15,21-21 0,-21 0 0,22-1 16,-22 1-16,0-21 0,21 21 0,-21-22 16,1 1-16,-1 0 0,0-1 15,0-20-15,-21 21 0,0-22 0,21 1 16,-21 20-16,0-20 0,0-1 15,0 22-15,0 0 0,0 20 16,0-20-16,0 21 0,0 42 31,0 0-31,0 22 0,0-1 16,0 0-16,0 1 0,0 20 16,0-21-16,0 1 0,0 20 0,0-20 15,0-1-15,0 0 0,0 1 16,0-22-16,0 21 0,0-21 0,0 0 15,0 1-15,0-1 0,0 0 0,-21 0 16,21 0-16,0 0 16,-21-21 15,21-21-31,0 0 0,0 0 16,0 0-16,0 0 0,0-1 15,0 1-15,0 0 0,0 0 16,21 0-16,0 0 0,0-1 0,1 1 15,-1 0-15,21 0 0,-21 21 16,22 0-16,-1-21 0,0 21 0,-21 0 16,22 0-16,-1 0 0,-21 21 0,22-21 15,-22 21-15,0 0 0,0 0 16,0 1-16,-21-1 0,0 0 0,0 0 16,0 0-16,-21 0 0,0 1 15,-21-1-15,20 0 0,-20 0 0,0 0 16,-1 0-16,1 1 0,-21-1 0,20-21 15,22 21-15,-21-21 16,-1 0-16,22 21 0,0-21 0,-21 0 16,21 0-16,21-21 31,0 0-31,21 0 0,0 21 16,0-22-16,0 1 0,22 0 15,-1 0-15</inkml:trace>
  <inkml:trace contextRef="#ctx0" brushRef="#br0" timeOffset="25492.63">16319 4001 0,'0'0'16,"0"-22"-16,-21 22 0,0 22 15,21-1 1,-21 21-16,21-21 0,-21 22 0,21-1 16,-21 0-16,21 1 0,0-1 0,-22 0 15,22 1-15,-21-22 0,21 21 16,0 0-16,0-20 0,0 20 0,0-21 16,0 21-16,0-20 0,21-1 15,1 0-15,-1-21 0,0 21 16,0-21-16,21 0 0,-20 0 0,20 0 15,-21 0-15,21 0 0,-20 0 16,20-21-16,0 0 0,-21 21 0,22-21 16,-22-1-16,0-20 0,21 21 0,-20 0 15,-1-22-15,0 1 0,0 21 16,-21-21-16,0-1 0,0 1 0,21 0 16,-21-1-16,0 1 0,0 21 15,0 0-15,0-1 0,0 1 16,0 42 31,21 1-47,1-22 15,-1 0-15,21 21 16</inkml:trace>
  <inkml:trace contextRef="#ctx0" brushRef="#br0" timeOffset="26153.25">17399 3979 0,'0'0'0,"0"-21"0,-21 21 31,21 21-15,-21 1-16,21-1 0,-22 0 0,22 21 15,0-21-15,0 22 0,-21-1 16,21 0-16,-21 1 0,21-22 0,0 21 15,0 1-15,-21-22 0,21 21 16,-21-21-16,0 0 0,21 1 0,0-1 16,0 0-16,-22 0 0,22 0 15,-21-21-15,21-21 32,0 0-17,0-21-15,21 20 16,-21 1-16,22-21 0,-1 21 0,-21-22 15,21 1-15,0-21 0,0 20 16,22 1-16,-22 0 0,21-1 0,-21 1 16,22 21-16,-22-22 0,21 22 15,0 21-15,-20-21 0,20 21 0,-21 0 16,0 0-16,0 0 0,1 0 0,-1 0 16,-21 21-16,21 0 15,-21 1-15,0-1 0,0 0 0,0 0 16,0 0-16,-21-21 15,0 21-15,-22 1 0,22-1 0,-21-21 16,-1 21-16,1 0 0,0-21 16,-1 21-16,22-21 0,-21 0 0,21 21 15,0-21-15,-1 0 0,1 22 0,21-1 16,0 0-16,0 0 16,0 0-16,0 0 0,21 1 15,1-1-15,-1 0 0,0 0 16,0-21-16,0 21 0,0 0 0,1 1 15,-1-1-15,21-21 0,-42 21 16,21 0-16,0-21 0,1 0 0,-1 21 16,0-21-1,0 0 1,0 0-16,0 0 16,1-21-16,-1 0 0,-21 0 15,21 0-15</inkml:trace>
  <inkml:trace contextRef="#ctx0" brushRef="#br0" timeOffset="26684.95">18394 3937 0,'0'0'0,"0"-21"0,21 0 0,-21 42 32,-21 0-32,0 0 15,21 22-15,0-1 0,-22-21 16,22 21-16,-21 1 0,0-1 0,21 22 15,0-22-15,-21 0 0,0-21 0,0 22 16,-1-1-16,1-21 0,0 22 16,0-22-16,21 0 0,-21 0 0,0 0 15,-1 0-15,1 1 0,0-1 16,21 0-16,-21-21 16,21-21-1,0 0 1,0-1-16,0 1 15,21 0-15,0 0 0,-21-21 16,21 20-16,1 1 0,-1 0 0,0 0 16,0 0-16,0 21 0,0 0 15,-21 21 1,22 0-16,-22 0 0,0 0 0,0 22 16,0-22-16,0 0 0,21 0 15,-21 0-15,21-21 0,-21 22 0,21-1 16,0 0-16,0 0 0,1-21 15,-1 0-15,0 0 16,21 0-16,-21 0 0,1 0 0,-1 0 0,0 0 16,0-21-16,0 0 15,0 0-15,1-1 0,-1 1 0,-21 0 16,21 0-16,0 0 0,0 0 0,-21-1 16,0 1-16,21 0 0,-21 0 15,0 0-15,0 0 16,-21 21-16,0 0 15,-21 0-15</inkml:trace>
  <inkml:trace contextRef="#ctx0" brushRef="#br0" timeOffset="28070.33">1968 7049 0,'-21'0'31,"0"21"-31,0-21 16,0 0-16,0 0 15,21-21 16,0-1-31,0 1 16,21 21-16,0-21 16,0 0-16,0 21 0,0-21 0,1 21 15,-1 0-15,21 0 0,-21 0 16,0 0-16,1 0 0,20 0 0,-21 0 16,0 21-16,-21 0 15,0 21-15,0-20 0,0-1 0,0 21 16,0 0-16,-21 1 0,0-1 15,-21 0-15,20-20 0,-20 20 0,0 0 16,21-21-16,-22 1 0,1-1 16,21 0-16,0 0 0,-22-21 0,22 0 15,0 0-15,21-21 32,21 0-32,-21 0 15,21-22-15,22 22 0,-22 0 0,0 0 16,21 0-16,-21-1 0,22 1 15,-1 21-15,0 0 0,1-21 0,-1 21 16,0 0-16,22 0 0,-22 21 16,22 0-16,-22 1 0,0 20 0,1-21 15,-22 0-15,21 22 0,-21-22 16,-21 21-16,0-21 0,0 22 0,0-22 16,-21 21-16,-21-21 0,21 0 15,-22 1-15,1 20 0,-21-21 0,20 0 16,-20 0-16,-1-21 15,22 22-15,-22-22 0,1 0 0,-1 21 16,1-21-16,-1 0 0,1 0 16,21 0-16,-1 0 0,1-21 0,0 21 15,-1-22-15,22 1 0,0 0 16,21 0-16,0 0 0,0 0 0,0-1 16,0 1-16,0 0 15,21 0-15,21 0 0,-20 21 16,20-21-16,0 21 0,-21-22 15,22 1-15,-1 21 0,0-21 0</inkml:trace>
  <inkml:trace contextRef="#ctx0" brushRef="#br0" timeOffset="28269.21">2921 7345 0,'0'0'16</inkml:trace>
  <inkml:trace contextRef="#ctx0" brushRef="#br0" timeOffset="28937.33">4127 7620 0,'22'0'16,"-1"0"-1,0 0-15,0 0 0,21-21 0,-20 0 16,20 0-16,-21-1 0,21 1 16,1-21-16,-1 21 0,0-22 0,1 1 15,-22 0-15,21-1 0,-21 1 16,1 0-16,-1-1 0,-21 1 0,21 0 15,-21-1-15,0 1 0,0 21 16,0-21-16,0 20 0,0 1 0,-21 0 16,0 21-16,-1 0 0,1 0 15,0 0-15,21 21 16,-21 0-16,0 1 0,21 20 16,0 0-16,0 1 0,0 20 15,0 1-15,0-1 0,0 22 0,0-22 16,0 22-16,0-22 0,0 22 0,0 0 15,21-1-15,0 1 0,-21 0 16,0 21-16,0-22 0,0 1 0,0 0 16,0-1-16,0 1 0,0 0 0,0-22 15,0 22-15,0-22 0,0 1 16,0-22-16,0 22 0,0-43 0,0 21 16,0-21-16,0-42 15,0 0 1,0-21-16,-21-1 0,21 1 15,0 0-15,-21-22 0</inkml:trace>
  <inkml:trace contextRef="#ctx0" brushRef="#br0" timeOffset="29249.42">4593 7366 0,'0'0'0,"0"-42"0,0-1 0,21 1 16,0 0-16,-21 21 0,22-22 0,-1 22 15,21 0-15,-21 0 0,22 0 16,-1-1-16,-21 22 0,21 0 16,1 0-16,-1 0 0,-21 0 0,22 0 15,-22 22-15,0-1 0,-21 21 16,0 0-16,0 1 0,0-22 0,0 21 16,-21 1-16,0-1 0,-1 0 15,-20 1-15,21-1 0,-21-21 0,-1 0 16,22 22-16,-21-22 0,21-21 0,-1 21 15,1-21-15,0 0 0,0 0 16,21-21 0,0 0-1,21 21-15,0-43 0,0 22 0,22 0 16,-22 0-16</inkml:trace>
  <inkml:trace contextRef="#ctx0" brushRef="#br0" timeOffset="30365.78">5334 6985 0,'0'0'16,"21"0"-16,0 0 0,-21-21 0,0 42 31,0 0-31,0 0 0,0 1 16,0 20-16,0-21 0,0 0 0,0 22 16,0-1-16,0-21 0,0 21 15,0-20-15,0 20 0,0-21 0,0 21 16,0-20-16,0-1 0,0 0 15,21 0-15,1-21 0,-1 21 16,0-21-16,0 0 0,0 0 16,0-21-16,1 21 0,20-21 15,-21 0-15,21 0 0,-20-22 0,20 22 16,-21-21-16,21-1 0,-20 22 0,20-21 16,-21 0-16,21-1 0,-20 1 15,-1 21-15,0-22 0,-21 22 0,0 0 16,21 21-16,-21-21 0,0 42 31,0 0-15,0 0-16,-21 22 15,21-22-15,0 21 0,0 1 0,0 126 32,0-127-32,0-21 0,0 22 15,0-22-15,21 0 0,0-21 0,-21 21 16,21-21-16,1 0 0,-1 0 0,0 0 15,21 0-15,-21 0 0,1-21 16,20 0-16,-21 0 0,21 0 0,1-1 16,-22-20-16,21 21 0,1-21 15,-22-1-15,21 1 0,0 21 0,-20-22 16,-1 1-16,0 21 0,-21-21 0,0 20 16,0 1-16,0 0 15,-21 21-15,0 0 0,-1 0 16,1 0-16,-21 0 0,21 0 0,0 0 15,-1 21-15,1 0 0,21 1 16,0-1-16,0 0 0,0 0 16,21 0-16,1 0 0,-1-21 15,0 22-15,0-1 0,0 0 16,0-21-16,1 21 0,-1 0 0,0 0 16,0 1-16,0-1 15,-21 0-15,21 0 0,-21 0 16,0 0-16,22-21 0,-22 22 0,21-22 15,0 0-15,0 0 16,0 0-16,0 0 0,1 0 16,-1 0-16,21 0 0,-21 0 0,0-22 15,22 1-15,-22 21 0,21-21 16,-21 0-16,22-21 0,-22 20 0,0 1 16,21-21-16,-20 21 0,-1 0 0,0-22 15,0 22-15,-21-21 0,0 21 16,21-1-16,-21 1 0,0 0 0,21 0 15,-21 0-15,0 0 0,0-1 16,0 44 15,0-1-15,0 0-16,0 0 0,0 0 16,0 22-16,-21-22 0,21 21 0,0 0 15,0 22-15,-21-22 0,21 1 16,0 20-16,0 1 0,0-22 0,0 21 15,0 1-15,21-1 0,0 1 0,-21-1 16,0 22-16,22-21 0,-22 20 0,21-20 16,-21 20-16,0-20 0,21 21 15,-21-22-15,0 22 0,0-22 0,0 1 16,0-1-16,0 1 0,0-1 0,0 1 16,0-22-16,0 0 15,0 1-15,0-1 0,0-21 0,0 0 16,0 1-16,-21-22 0,21-22 15,0 1 1,0 0-16,0 0 0,0-21 16,0-1-16,0 1 0,0-22 0,0 1 15,0-1-15,0 1 0,21-1 0</inkml:trace>
  <inkml:trace contextRef="#ctx0" brushRef="#br0" timeOffset="30676.6">7366 7472 0,'0'0'0,"-21"-64"0,0-105 15,21 127 1,-22 21-16,22-22 0,0 1 0,0 21 16,0-22-16,0 22 0,22 0 0,-1-21 15,0 21-15,0 21 0,21-22 16,1 1-16,-22 21 0,21 0 0,1 0 16,-1 0-16,0 21 0,-21 1 0,22-1 15,-22 0-15,0 0 0,0 0 16,-21 22-16,0-22 0,0 21 0,0-21 15,-21 0-15,0 22 0,0-22 16,0 0-16,-22 21 0,22-20 16,-21-1-16,21-21 0,-22 21 0,22 0 15,0-21-15,0 0 0,0 21 16,-1-21 0,44 0-1,-1 0 1,0 0-16,0-21 0,21 21 0</inkml:trace>
  <inkml:trace contextRef="#ctx0" brushRef="#br0" timeOffset="31812.61">8297 6943 0,'0'0'0,"0"-21"16,0-1-16,-21 44 31,0-22-15,21 21-16,0 0 0,-21 0 0,21 0 15,-21 0-15,21 22 0,-22-22 16,22 21-16,0-21 0,0 22 0,0-22 16,0 0-16,0 21 0,0-20 0,0-1 15,22 0-15,-1-21 16,-21 21-16,21-21 0,0 0 0,0 0 15,0 0-15,22 0 0,-22 0 0,0 0 16,0 0-16,22-21 0,-22 0 16,0 0-16,21-1 0,-21 1 0,1 0 15,-1 0-15,0-21 0,-21 20 16,0-20-16,0 21 0,0-21 0,0 20 16,0-20-16,0 21 0,-21-21 0,21 20 15,-21-20-15,-1 21 0,1 0 16,0 21-16,0-21 0,0 21 15,0 0-15,-22 0 0,22 0 0,0 0 16,0 21-16,0-21 16,-1 21-16,1 0 0,21 0 0,0 0 15,0 1-15,0-1 0,0 0 16,0 0-16,0 0 0,0 0 0,0 1 16,21-22-16,1 21 0,-1-21 0,21 0 15,-21 0-15,22 0 0,-22 0 16,21 0-16,0 0 0,1 0 0,-1-21 15,22-1-15,-22 22 0,0-21 0,22 0 16,-22 0-16,0 0 0,1 0 16,-22 21-16,21-22 0,-21 1 0,1 21 15,-22 21 17,0 1-17,0-1-15,0 0 0,0 0 16,0 0-16,0 0 0,0 1 15,0-1-15,0 21 0,0-21 0,0 0 16,0 1-16,0-1 0,0 0 16,0 0-16,0 0 0,0 0 15,-22-21 1,-41-21 15,42 0-31,21 0 0,-21 0 0,-1 21 0,22-21 16,-21 21-16,21-22 0,0 1 15,-21 21-15,21 21 47,0 1-47,0-1 0,21-21 16,0 21-16,1-21 0,-1 21 0,0-21 16,21 0-16,-21 21 0,22-21 15,-1 0-15,0 0 0,1 0 0,-1 0 16,0 0-16,1 0 0,-1 0 0,-21 0 15,22-21-15,-1 0 0,0 0 16,-21 0-16,22-1 0,-22 1 16,21 0-16,-21 0 0,1-21 0,-1 20 15,0 1-15,-21-21 0,0 21 16,0 0-16,0-1 0,0 1 0,0 0 16,-21 21-1,0 0-15,-1 0 0,1 0 16,0 21-16,0 0 0,0 1 0,21-1 15,0 0-15,-21 0 0,21 0 0,0 0 16,0 22-16,0-22 0,0 0 16,0 0-16,0 0 0,21 1 15,-21-1-15,21-21 0,0 21 16,0-21-16,0 0 0,1 0 16,-1 0-16,0 0 0,21 0 15,-21-21-15,1 21 0,-22-21 16,21 21-16,0 0 0,-21-22 15,21 22-15</inkml:trace>
  <inkml:trace contextRef="#ctx0" brushRef="#br0" timeOffset="31956.97">9927 7154 0,'0'22'16,"0"-44"62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49:11.2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974 0,'0'-21'16,"21"-1"-16,-21 1 15,0 0-15,0 0 0,0 0 0,0 0 16,0-1-16,0 1 0,0 0 16,0 0-16,0 0 0,0 0 15,0-1-15,0 1 0,0 0 16,0 0 0,0 42 15,0 0-31,-21 0 0,21 22 15,0-22-15,0 21 0,0 1 16,0-1-16,-21 21 0,21-20 16,0-1-16,0 22 0,-21-22 0,21 0 15,-21 22-15,21-22 0,0-21 16,0 22-16,-22-1 0,22-21 0,0 21 16,0-20-16,-21-1 0,21 0 15,0 0-15,0 0 16,0-42-1,21 21 1,1-21-16,-22 0 0,21 0 0,0-1 16,-21-20-16,21 21 0,0-21 15,0-1-15,-21 22 0,22-21 16,-1-1-16,0 1 0,0 0 16,-21-1-16,21 22 0,-21 0 0,21 0 15,-21 0-15,22 21 16,-22 21-1,0 0-15,0 0 0,0 0 0,0 22 16,0-22-16,0 21 0,0-21 16,0 22-16,0-1 0,0-21 0,0 22 15,21-22-15,-21 0 0,0 0 16,0 0-16,21 0 0,0 1 0,0-22 16,0 21-16,1-21 15,-1 0-15,0 0 0,0 0 16,0-21-16,0 21 0,22-22 15,-22 1-15,0 0 0,21 0 0,-20-21 16,-1 20-16,0-20 0,0 21 16,0-21-16,0-1 0,1 1 15,-22 0-15,0 20 0,0-20 0,0 0 16,0 21-16,0-22 0,0 22 16,0 0-16,0 0 15,0 42 1,0 0-16,0 0 15,0 22-15,0-22 0,-22 21 0,22 0 16,0 1-16,0-22 16,0 21-16,0 1 0,0-1 0,0-21 15,0 21-15,0 1 0,0-22 16,0 0-16,22 0 0,-1 0 0,0 1 16,0-1-16,-21 0 0,42 0 15,-20-21-15,-1 0 0,0 0 0,0 0 16,21 0-16,-20 0 0,20 0 15,-21-21-15,21 21 0,-20-21 0,-1 0 16,21-1-16,-21 1 0,0 0 16,1 0-16,20-21 0,-21 20 0,0 1 15,0-21-15,-21 21 0,22-22 16,-1 1-16,-21 21 0,0-21 16,0 20-16,0-20 0,0 21 15,0 0-15,0 0 0,-21 21 16,-1 0-1,1 0-15,21 21 0,-21 0 0,21 21 16,-21-21-16,21 22 0,0-1 16,0-21-16,0 22 0,0-1 15,0 0-15,0-21 0,0 22 0,0-22 16,0 0-16,21 21 0,0-20 16,0-1-16,1-21 0,-1 21 0,21 0 15,-21-21-15,22 0 0,-22 0 16,21 0-16,-21 0 0,22 0 15,-1 0-15,-21-21 0,0 0 0,22 0 16,-22-1-16,21 1 0</inkml:trace>
  <inkml:trace contextRef="#ctx0" brushRef="#br0" timeOffset="2304.67">5186 1185 0,'21'0'0,"0"0"15,-21-21 16,0 0-31,0 0 16,21 0-16,-21 0 16,0-1-16,21 1 0,-21-21 0,0 21 15,0 0-15,0-22 16,22 22-16,-22-21 0,0 21 0,0-22 16,0 22-16,0 0 0,0 0 15,0-22-15,0 22 0,0 0 16,0 0-16,0 42 15,-22 0 1,22 0-16,0 22 0,0-1 16,0 0-16,0 22 0,0-1 0,-21 1 15,21-1-15,-21 1 0,21-22 16,-21 22-16,21-22 0,0 22 0,-21-22 16,21-21-16,-21 21 0,21 1 15,-22-22-15,22 0 0,0 0 16,0 0-16,0-42 31,0-21-31,0 21 16,22 0-16,-1-22 0,0 22 15,-21-21-15,21 21 0,0-22 0,0 1 16,-21 0-16,22 20 0,-1-20 16,0 21-16,0 0 0,0 21 15,0 0-15,1 0 16,-22 21-16,21 0 0,-21 21 15,0-20-15,21-1 0,-21 21 16,21-21-16,-21 22 0,21-22 16,-21 21-16,0-21 0,0 0 0,21 22 15,1-22-15,-1 0 0,0 0 16,0 0-16,0-21 0,0 22 0,1-22 16,20 0-16,0 0 0,1 0 15,-1 0-15,0-22 0,1 1 0,-1 21 16,0-21-16,1 0 0,-1-21 15,-21 20-15,21 1 0,-20-21 0,-1 21 16,0-22-16,0 22 0,-21-21 16,0 0-16,0 20 0,0-20 0,0 0 15,0 21-15,0-1 0,-21 1 16,0 0-16,0 0 0,-1 21 16,-20 0-16,21 0 0,0 0 15,0 21-15,-22 0 0,22 0 0,0 1 16,0 20-16,0 0 0,-1-21 15,1 22-15,0-1 0,0 0 0,21-20 16,-21 20-16,21-21 0,0 21 0,0-20 16,0-1-16,0 0 0,21 0 15,0 0-15,0 0 0,0-21 0,22 0 16,-22 0-16,0 0 16,21 0-16,-20 0 0,-1-21 0,0 0 0,21 0 15,-21 0-15,1 0 16,-22-1-16,21 1 0,0 0 0,-21-21 15,0 21-15,0-22 0,0 22 16,0 0-16,0 0 0,0 0 0,0-1 16,0 1-16,0 42 31,0 1-31,0-1 16,0 0-16,0 0 0,0 0 15,0 0-15,0 1 0,0 20 0,0-21 16,0 0-16,0 0 0,0 1 15,21-1-15,-21 0 0,21-21 16,0 0-16,-21 21 16,22-21-16,-1 0 0,0 0 0,0 0 15,0 0-15,0 0 0,1-21 0,-1 0 16,0 0-16,0 21 0,0-22 16,0 1-16,1 0 0,-22 0 0,21-21 15,0 20-15,0 1 0,-21 0 16,0 0-16,21 0 0,-21 0 0,21-1 15,1 22 1,-22 22 0,0-1-16,0 21 15,0-21-15,0 0 0,0 1 16,0-1-16,0 0 0,0 0 16,0 0-16,0 0 0,0 1 15,0-1-15,21 0 0,0 0 16,0-21-1,0 0-15,0 0 0,1 0 16,-1 0-16,0-21 0,0 0 16,0 21-16,0-21 0,1-1 0,-1 1 15,0-21-15,0 21 0,0 0 0,0-1 16,1-20-16,-22 21 0,0 0 16,21 0-16,-21-1 0,21 1 0,-21 0 15,0 42 16,0 0-31,0 1 16,0-1-16,0 0 0,0 21 16,0-21-16,0 1 0,0-1 15,0 0-15,0 0 0,0 21 0,0-20 16,0-1-16,0 0 0,21-21 0,0 21 16,0 0-16,1-21 0,-1 0 15,0 0-15,0 0 0,21 0 0,-20 0 16,-1 0-16,21 0 0,0 0 15,-20-21-15,20 0 0,0 0 0,-21 0 16,22-1-16,-22-20 0,0 21 16,0 0-16,0 0 0,1-22 15,-22 22-15,0 0 0,0 0 0,0 0 16,0-1 0,-22 22-16,1 22 15,0-22-15,0 21 0,21 0 16,0 0-16,-21 0 0,21 0 0,0 1 15,0-1-15,0 21 0,0-21 16,0 0-16,0 1 0,0-1 16,0 0-16,21-21 0,-21 21 15,21-21-15,0 0 0,0 0 0,1 0 16,-1 0-16,0 0 0,0 0 0,0-21 16</inkml:trace>
  <inkml:trace contextRef="#ctx0" brushRef="#br0" timeOffset="3275.61">9398 1566 0,'0'0'16,"21"-21"-16,85-85 15,-85 64 1,0 21-16,-21 0 0,0 0 0,21-22 16,-21 22-16,0-21 0,0 21 15,0-22-15,0 22 0,-21-21 16,0 21-16,0-1 0,21 1 0,-42 21 16,20 0-16,1 0 0,0 0 15,-21 0-15,21 21 0,-22 1 0,1-1 16,0 0-16,20 21 0,-20 1 15,0-1-15,21 0 0,-1 1 0,-20-1 16,42-21-16,-21 21 0,21 1 16,0-1-16,0-21 0,0 0 0,0 22 15,0-22-15,21-21 0,-21 21 16,42-21-16,-20 0 0,20 0 0,-21 0 16,21 0-16,1 0 0,-1-21 15,0 0-15,1 0 0,-1-1 16,22-20-16,-22 21 0,0-21 0,-21 20 15,22-20-15,-1 0 0,-21-22 16,22 22-16,-22 0 0,0-22 0,-21 1 16,21-1-16,-21 22 0,0-22 0,0 1 15,0 20-15,0 1 0,0 0 16,0-1-16,0 22 0,-21-21 0,21 21 16,-21 21-16,0 0 15,-1 0-15,1 21 16,0 0-16,21 21 0,0 1 15,-21-1-15,0 22 0,21-1 0,0 1 16,-21-1-16,21 1 0,-22-1 16,22 1-16,0-22 0,0 21 0,0-20 15,0-1-15,0-21 0,0 22 0,22-22 16,-1 0-16,0 0 0,0-21 16,21 0-16,-20 0 0,20 0 0,-21 0 15,21 0-15,-20 0 0,20-21 16,0 0-16,-21 0 0,1-1 0,20 1 15,-21 0-15,0-21 0,0 21 16,1-1-16,-22 1 0,0 0 0,0 0 16,0 0-16,0 42 31,0 0-31,-22 0 0,1 0 16,0 1-16,21-1 0,0 0 15,-21 0-15,0 0 0,21 0 0,0 1 16,-21-1-16,21 0 0,21-21 31,0-21-15,0 0-16,0-1 15</inkml:trace>
  <inkml:trace contextRef="#ctx0" brushRef="#br0" timeOffset="3443.52">10139 1037 0,'0'0'0,"-21"0"16,-1 0-16,1 0 0,21 21 31,0 1-15,21-22-16,-21 21 16,22-21-16,-1 0 0,0 21 0,-21 0 15</inkml:trace>
  <inkml:trace contextRef="#ctx0" brushRef="#br0" timeOffset="5955.45">10308 1439 0,'0'0'16,"0"22"-16,21-22 0,0 0 16,1 0-16,-1 0 15,0 0-15,21-22 0,-21 1 16,22 21-16,-1-21 0,0 0 15,1 0-15,-1-22 0,0 22 16,-20 0-16,20-21 0,0 21 0,-21-22 16,1 22-16,-1-21 0,0-1 15,-21 22-15,21-21 0,-21 21 0,0-22 16,0 22-16,0 0 0,-21 21 16,0-21-16,0 21 0,-1 0 0,1 0 15,0 0-15,0 0 16,21 21-16,0 0 0,-21 0 0,0 22 15,21-22-15,-22 21 0,22 1 16,0 20-16,-21-21 0,0 1 0,21 20 16,-21-20-16,21 20 0,-21 1 15,21-1-15,-21 1 0,21-1 16,-22 1-16,1 20 0,21-20 0,0-1 16,0 1-16,-21-1 0,0 22 15,21-22-15,-21-20 0,0 20 0,21 1 16,0-1-16,-22 1 0,22-22 0,-21 0 15,21 22-15,0-43 0,0 21 16,0-20-16,0 20 0,0-21 16,21-21-16,1 0 0,-1 0 0,0 0 15,0-21-15,0 0 0,22 0 16,-22-22-16,0 22 0,21-21 0,1-1 16,-22 1-16,0 0 0,21-1 0,-21-20 15,1 21-15,-22-1 0,0-20 16,0 20-16,0-20 0,0 21 15,-22-22-15,-20 1 0,21 20 0,-21 1 16,20-22-16,-20 43 0,0-21 16,21 0-16,-22 20 0,22 1 0,0 0 15,0 0-15,21 0 0,0 0 16,0-1-16,21 1 16,21 0-16,-21 21 0,22-21 15,-1 0-15,0 0 0,22 21 16,-1-43-16,1 22 0,-1 0 0,1 0 15,-1-22-15,1 1 0,-1 21 16,1-21-16,-1-1 0,-20 22 16,-1-21-16,-21-1 0,22 22 0,-22-21 15,-21 21-15,0 0 0,0-1 16,0-20-16,0 21 0,0 0 16,0 0-16,-21 21 0,-1 0 15,1-22-15,0 22 0,0 0 16,21 22-16,-21-1 0,0 0 15,21 0-15,0 21 0,-22 22 0,1-22 16,21 22-16,-21-22 0,21 22 16,0-1-16,-21 22 0,0-22 0,0 22 15,21-22-15,-22 22 0,1 0 0,0-22 16,0 22-16,0-22 16,0 22-16,-1-21 0,1-1 0,0 1 15,0 20-15,21-20 0,-21-1 0,0 1 16,-1-22-16,1 22 0,21-22 15,0 21-15,-21-20 0,21-1 0,0-21 16,0 22-16,0-22 0,0 0 0,0 0 16,21-21-16,0 0 15,1 0-15,-1 0 0,0 0 0,21-21 16,-21 0-16,1 0 0,20-1 0,0-20 16,-21 21-16,22-21 0,-22-1 0,21-20 15,-21 20-15,1-20 0,-1-1 16,0 22-16,0-21 0,-21-1 15,0 1-15,0-1 0,0 1 0,0-1 16,0 22-16,0-22 0,-21 22 16,0 0-16,0-1 0,-1 1 0,-20 21 15,21 0-15,0-1 0,0 1 16,-1 21-16,1-21 16,21 0 15,21 21-31,1-21 0,-1 21 0,21-21 15,-21 21-15,22-22 0,-22 22 16,21-21-16,-21 21 0,22-21 0,-1 0 16,-21 0-16,21 21 0,-20-21 15,-1-1-15,0 1 0,0 21 16,0-21-16,0 0 0,-21 0 0,0 0 16,0-1-16,0 1 15,0 0-15,0 0 0,0 0 16,0 42 15,0 0-31,0 0 16,0 0-16,0 1 0,0-1 15,0 0-15,0 0 0,0 0 16,0 0-16,0 1 0,22-1 16,-1 0-16,0 0 15,0-21-15,0 21 0,0-21 16,1 0-16,-1 0 0,0 0 15,0 0-15,0 0 0,0-21 0,1 21 16,-1-21-16,0 0 0,0 0 16,0-1-16,0 1 0,-21 0 15,22 0-15,-1 0 0,-21 0 0,0-1 16,21 1-16,0 21 16,-21-21-16,0 42 31,0 0-16,-21-21-15,21 22 0,-21-1 16,21 0-16,0 0 0,0 0 16,0 0-16,0 1 0,0-1 15,0 0-15,0 0 0,21 0 16,0-21-16,0 21 16,0-21-16,22 0 0,-22 0 0,0 0 15,0 0-15,22 0 0,-22-21 0,0 0 16,0 21-16,0-21 0,0 0 15,1 0-15,-1-1 0,0 1 0,0 0 16,-21 0-16,0 0 0,21 0 16,-21-1-16,0 1 0,0 0 15,0 0-15,0 0 0,-21 21 16,0 0 0,0 21-16,0 0 0,21 0 15,0 0-15,-22 1 0,22-1 16,0 0-16,0 0 0,0 21 15,0-20-15,0-1 0,0 0 0,22 0 16,-1 0-16,0-21 16,0 0-16,21 0 15,-20 0-15,-1 0 0,0 0 0,0 0 16,21-21-16,-20 0 0,-1 21 0,21-21 16,-21 0-16,0-1 0,1 1 15,-22 0-15,21 0 0,-21 0 16,21 0-16,-21-1 0,0 1 15,0 42 17,-21-21-32,21 22 0,-21-1 15,-1 0-15,22 0 0,0 0 16,0 0-16,-21 1 0,21-1 0,0 0 16,-21 0-16,21 0 15,21-42 16,0 0-15,1 0-16,-1 0 16,0-1-16,-21-20 0,21 21 0,0 0 15,0 0-15,1-1 0,20 1 16,-21 0-16,0 0 0,0 21 0,1 0 16,-1 0-16,0 0 0,0 0 15,-21 21-15,0 0 16,0 0-16,0 1 0,0-1 0,0 0 15,0 0-15,0 0 0,0 0 16,0 1-16,0-1 16,0 0-16,21-21 0,0 21 0,-21 0 15,22-21-15,-1 0 0,0 0 16,0 0-16,0 0 0,0 0 0,1 0 16,-1 0-16,0-21 0,0 0 0,21 21 15,-20-21-15,-1 0 0,0-22 16,0 22-16,-21 0 0,21-21 0,0-1 15,1 22-15,-22-21 0,21-1 0,-21 1 16,21 0-16,-21-1 0,0 1 16,0 0-16,0-1 0,0 22 0,0 0 15,0 0-15,0 0 16,0 42 0,0 0-16,0 0 15,0 22-15,-21-1 0,21-21 0,-21 21 16,21 1-16,-22 20 0,22-20 15,0-1-15,0 0 0,0-21 0,0 22 16,0-1-16,0-21 0,0 22 0,0-22 16,0 0-16,0 0 0,0 0 15,0 0-15,22-21 0,-1 0 16,0 0-16,0 0 16,0 0-16,0-21 0,1 0 15,-1 0-15,0 0 0,0 0 16</inkml:trace>
  <inkml:trace contextRef="#ctx0" brushRef="#br0" timeOffset="6204.31">13547 1185 0,'21'0'15,"0"0"1,0 0-16,0 0 16,0 0-16,1 0 15,-1 0-15,0 0 0,0 0 16,0 0-16,0 0 16,1-21-16,-22 0 15,0 0-15</inkml:trace>
  <inkml:trace contextRef="#ctx0" brushRef="#br0" timeOffset="6815.96">15198 889 0,'0'0'0,"-22"0"0,1-21 16,0 21-16,0 0 0,0-21 15,42 21 1,0 0 0,21 0-16,1 0 0,-1-21 15,22 21-15,-22 0 0,21 0 0,1-22 16,21 22-16,-22 0 0,-21-21 15,22 21-15,-1 0 0,-20 0 0,-1 0 16,0 0-16,-20 0 0,-1 0 16,-42 0-1,-1 0 1,1 0-16,-21 0 0,0 21 16,20-21-16,-20 0 0,0 0 0,-1 0 15</inkml:trace>
  <inkml:trace contextRef="#ctx0" brushRef="#br0" timeOffset="7103.79">15536 868 0,'0'0'0,"0"21"16,0 0-16,0 22 16,0-22-16,0 0 0,0 21 15,-21 1-15,0-1 0,0 0 0,0 1 16,21-1-16,-22 0 0,1-21 15,0 22-15,21-1 0,-21 0 0,0-20 16,0 20-16,21-21 0,0 0 16,-22 0-16,22 1 0,-21-1 0,21 0 15,0 0-15,0 0 16,21-21 0,1 0-1,-1-21-15,0 0 0,0 0 16,0 0-16,22-1 0,-22 1 0,21 0 15,-21 0-15</inkml:trace>
  <inkml:trace contextRef="#ctx0" brushRef="#br0" timeOffset="7687.46">15854 1228 0,'0'42'31,"0"-21"-31,0 0 16,-21 1-16,21 20 0,-22-21 0,22 0 15,-21 22-15,21-22 0,0 0 16,0 0-16,0 0 0,0 0 0,0 1 16,0-1-16,0 0 0,0 0 15,21-21-15,1 0 16,-1 0-16,0 0 0,21 0 0,-21 0 16,22-21-16,-22 21 0,21-21 15,-21 0-15,22-1 0,-22 1 0,21 0 16,-21 0-16,1 0 0,-1 0 15,0-1-15,-21 1 0,0 0 0,0 0 16,0 0-16,0 0 0,0-1 16,0 1-16,0 0 15,0 42 1,0 0 0,-21 1-16,0-1 0,21 0 0,-22 21 15,1-21-15,21 22 16,0-1-16,-21-21 0,21 22 0,-21-1 15,0 0-15,21 1 0,-21-1 0,21 0 16,0 1-16,0-1 0,-22 0 16,22 1-16,0-22 0,0 21 0,0-21 15,0 22-15,0-22 0,0 0 0,0 21 16,0-21-16,-21 1 0,21-1 16,0 0-16,-21-21 0,0 21 0,21 0 15,-21-21-15,0 0 0,-1 21 16,1-21-16,0 0 0,-21 0 0,21 0 15,-1 0-15,1 0 0,-21 0 16,21-21-16,0 0 0,-1 21 16,1-21-16,0 21 0,21-21 0,0 0 15,0-1-15,21 1 16,0 0 0,1 21-16,-1-21 0,21 0 0</inkml:trace>
  <inkml:trace contextRef="#ctx0" brushRef="#br0" timeOffset="8057.25">16658 1291 0,'0'-21'0,"-42"21"31,42 21-31,0 0 0,-21 1 16,21-1-16,-22 0 0,22 21 0,-21 1 16,21-1-16,0 0 0,0 1 15,-21 20-15,21-21 0,-21 22 0,21-1 16,0-20-16,-21 20 0,0-20 16,-1 20-16,22-21 0,0 1 0,-21-1 15,0 0-15,0 1 0,21-1 16,-21-21-16,0 22 0,21-22 15,0 21-15,0-21 0,-22 0 0,22 1 16,0-44 15,0 1-31,22 0 0,-1 0 0,-21 0 16,21 0-16,0-22 0,0 1 0,-21 21 16</inkml:trace>
  <inkml:trace contextRef="#ctx0" brushRef="#br0" timeOffset="8360.08">16489 1736 0,'0'0'0,"0"-43"0,0 1 0,0 0 0,0-1 16,0 1-16,0 0 0,0 21 16,21-1-16,-21-20 0,21 21 15,-21 0-15,21 0 0,0-1 0,22 1 16,-22 0-16,0 0 0,21 21 16,-20-21-16,20 21 0,0 0 0,-21 0 15,22 0-15,-1 0 0,-21 21 16,0 0-16,-21 0 0,0 0 0,0 22 15,0-22-15,0 21 0,0-21 16,-42 1-16,21 20 0,0-21 0,0 0 16,-22 22-16,22-22 0,-21 0 0,21-21 15,-22 21-15,22 0 0,0-21 16,0 0-16,0 21 0,42-42 47,0 0-47,0 21 15,0-21-15,0 21 0</inkml:trace>
  <inkml:trace contextRef="#ctx0" brushRef="#br0" timeOffset="9032.69">17039 1503 0,'0'-21'0,"0"42"0,21-42 16,0 0-1,1 21-15,-22-22 0,21 22 16,0-21-16,0 0 0,0 21 0,0-21 16,1 0-16,-1 0 0,-21-1 15,21 1-15,0 0 0,-21 0 0,21 21 16,-21-21-16,0 0 16,-21 21-1,0 0-15,0 0 0,0 0 0,-1 21 16,1-21-16,0 21 0,0 0 15,0 0-15,0 0 0,-1 22 0,22-22 16,0 0-16,-21 0 0,21 0 16,0 22-16,0-22 0,0 0 15,0 0-15,0 0 0,0 1 0,0-1 16,21-21-16,-21 21 0,22-21 16,-1 0-16,0 0 0,0 0 0,21 0 15,-20 0-15,20 0 0,0 0 16,1 0-16,-1-21 0,0 0 0,1-1 15,-1 1-15,0 0 0,1-21 16,-1 21-16,0-1 0,1-20 0,-22 21 16,0-21-16,0-1 0,0 22 0,0-21 15,-21 21-15,22-1 0,-22 1 16,0 0 0,-22 21-16,1 0 15,0 21-15,0 0 0,21 1 16,-21-1-16,21 0 0,0 0 15,0 0-15,0 0 0,0 1 0,0-1 16,0 0-16,0 0 0,21 0 0,0 0 16,-21 1-16,21-22 0,0 21 15,-21 0-15,0 0 0,22 0 0,-22 0 16,0 1 0,0-1-1,-22-21-15,1 0 16,0 0-16,0 0 15,0 0-15,21-21 16,-21 21-16,-1 0 0,1 0 16,0 0-16,0 0 0,0 0 15,-22 0-15,22 0 0,-21 0 0</inkml:trace>
  <inkml:trace contextRef="#ctx0" brushRef="#br0" timeOffset="10076.09">3323 3408 0,'0'-21'15,"0"0"-15,0-1 16,0 1 0,0 0-16,0 0 0,0 0 15,21 21-15,-21-21 0,0-1 16,0 1-16,0 0 0,0 0 16,0 0-16,0 0 15,0-1-15,-21 22 31,21 22-15,0-1-16,0 21 16,0-21-16,0 22 0,0-1 0,0 21 15,0-20-15,0-1 0,0 22 16,-21-22-16,21 0 0,0 22 0,0-22 16,-21 0-16,0 1 0,21-1 15,0-21-15,0 22 0,-22-22 16,22 0-16,0 0 0,0 0 15,0 0-15,-21 1 0,21-44 47,0 1-31,0 0-16,0 0 0,0 0 16,21 0-16,1 21 15,-1-22-15,0 1 0</inkml:trace>
  <inkml:trace contextRef="#ctx0" brushRef="#br0" timeOffset="10433.89">3683 3683 0,'0'0'0,"0"21"0,0 0 0,21-21 16,-21 22-16,21-22 15,0 0 1,1 0-16,-1 0 0,0 0 16,-21-22-16,21 22 15,-21-21-15,21 21 0,-21-21 0,0 0 16,0 0 0,0 0-16,0-1 0,0 1 15,0 0-15,-21 21 0,0 0 16,0 0-16,0 0 15,-1 0-15,1 0 16,21 21-16,0 0 16,0 1-16,0-1 15,21-21 1,22 0-16,-22 0 16,0-21-16</inkml:trace>
  <inkml:trace contextRef="#ctx0" brushRef="#br0" timeOffset="11180.54">4911 2879 0,'0'0'0,"0"-21"16,0-1-16,0 1 0,0 0 15,-22 0-15,1 21 16,0 0-16,0 0 15,21 21 1,0 0-16,-21 22 0,21-22 16,0 21-16,0-21 0,0 22 0,0-1 15,0 0-15,0 22 0,0-22 16,0 22-16,-21-22 0,21 21 0,0-20 16,0-1-16,-22 22 0,22-22 15,0 0-15,0-21 0,0 22 16,0-22-16,0 21 0,0-21 0,0 1 15,0-1-15,0-42 32,0-1-17,0 1-15,0 0 0,0 0 16,0 0-16,0-22 0,0 22 0,0-21 16,0 21-16,0-22 15,0 1-15,22 0 0,-1-1 0,0 22 16,0-21-16,0 0 0,0 20 0,22 1 15,-22 0-15,21 0 0,-21 0 16,22 21-16,-22 0 0,0 0 0,21 0 16,-20 21-16,-1 0 0,0 21 15,0-20-15,0 20 0,0 0 0,-21-21 16,0 22-16,0-1 0,0 0 16,0 1-16,0-22 0,0 21 0,0-21 15,0 1-15,-21 20 0,21-21 0,-21-21 16,21 21-16,0 0 0,0-42 47,0 0-32,0 0-15,0 0 0,21 0 16,0-22-16,-21 22 0,22-21 16,-1-1-16</inkml:trace>
  <inkml:trace contextRef="#ctx0" brushRef="#br0" timeOffset="11479.36">5651 2900 0,'0'0'16,"0"-21"-16,0 0 15,0 42 17,0 0-17,-21 21-15,21-21 0,-21 22 0,21-22 16,0 21-16,-21 1 0,21 20 15,0-21-15,0 1 0,-21-1 0,21 22 16,-21-22-16,21 0 0,-22 1 16,22-1-16,0-21 0,0 21 0,0-20 15,-21-1-15,21 0 0,0 0 0,0 0 16,0 0-16,0 1 16,21-22-16,1 0 15,-1 0-15,0-22 16,0 1-16,0 0 0,0 0 15,22 0-15,-22-22 0</inkml:trace>
  <inkml:trace contextRef="#ctx0" brushRef="#br0" timeOffset="11779.19">6032 2963 0,'0'-21'0,"0"0"0,0-21 31,-21 42-16,21 21-15,-21 0 0,21 0 0,0 0 16,-21 22-16,21-1 16,-21-21-16,21 43 0,-21-22 0,21 0 15,0 1-15,-22 20 0,22-20 0,-21-1 16,21 0-16,-21 1 0,21-1 16,0 0-16,0-21 0,0 1 0,0-1 15,0 0-15,21 0 0,0 0 16,1-21-16,-1 0 0,0 0 0,0 0 15,0 0-15,0 0 0,1 0 0,-1 0 16,21 0-16,-21 0 0,0-21 16,1 0-16,-1 0 0,21 0 0,-21-1 15,0 1-15,1 0 0</inkml:trace>
  <inkml:trace contextRef="#ctx0" brushRef="#br0" timeOffset="12120">6456 3239 0,'0'0'16,"21"-22"-16,-21 1 0,0 0 0,0 0 15,0 42 17,0 0-32,0 0 0,-21 22 15,21-22-15,-21 21 0,21-21 16,-22 22-16,22-1 0,0 0 16,0 1-16,-21-1 0,21 22 0,-21-22 15,21 0-15,0 1 0,0-1 16,0 21-16,0-20 0,0-1 0,0 22 15,0-22-15,0 0 0,0 1 0,0-1 16,0 0-16,-21 1 0,21-1 16,0-21-16,-21 21 0,21-20 0,0-1 15,0 0-15,0 0 0,0 0 0,-21-21 16,21-21 15,0 0-31,0 0 0,21-22 16,-21 22-16,21-21 0,0 0 15,-21-1-15,21 1 0,0-22 0,-21 1 16,22-1-16</inkml:trace>
  <inkml:trace contextRef="#ctx0" brushRef="#br0" timeOffset="12388.85">6498 3429 0,'0'0'0,"0"-42"0,0-1 0,0 22 16,0 0-16,0-21 0,21 21 15,0-1-15,1 1 0,-1 0 0,0 0 16,0 0-16,0 21 0,22-21 15,-22 21-15,21 0 0,-21 0 0,22 0 16,-22 0-16,0 0 0,0 21 0,0 0 16,0 21-16,-21-21 0,0 22 15,0-22-15,0 21 0,0-21 0,0 22 16,-21-22-16,0 21 0,21-21 16,-21 1-16,-21-1 0,20 0 15,1-21-15,0 21 0,0-21 0,0 0 16,0 21-16,-1-21 0,1 0 15,0 0-15,0 0 0,0 0 0,0 0 16,21-21-16,-22 0 0,1 0 0,0 21 16,21-43-16</inkml:trace>
  <inkml:trace contextRef="#ctx0" brushRef="#br0" timeOffset="12720.65">5588 3048 0,'0'0'0,"0"-21"15,21 0 1,0 0-16,0 21 0,22-22 16,-1 22-16,0-21 0,22 21 0,-22-21 15,22 21-15,-22-21 0,22 0 16,-22 21-16,0-21 0,22 21 0,-22 0 15,0-22-15,1 22 16,-1 0-16,0 0 0,-20-21 0,20 21 16,-21 0-16,0 0 0,-21 21 62,0 1-62,-21-1 16,21 0-16</inkml:trace>
  <inkml:trace contextRef="#ctx0" brushRef="#br0" timeOffset="13640.13">3175 5144 0,'-21'0'31,"0"0"-31,21-22 16,0 1-16,0 0 0,0 0 15,0 0-15,0 0 0,0-1 16,0 1-16,0 0 0,21 0 0,0 21 16,0-21-16,0 0 0,0 21 15,1 0-15,-1 0 0,21 0 16,-21 21-16,0 0 0,22 0 16,-22 21-16,0 1 0,0-22 0,0 42 15,-21-20-15,0-1 0,0 0 0,0 22 16,-21-22-16,0 1 0,-21-1 15,21 0-15,-22 22 0,1-22 0,0-21 16,-1 22-16,1-22 0,0 0 16,20 0-16,-20 0 0,21-21 0,0 0 15,0 0-15,-1-21 16,1 0-16,21 0 0,0-22 16,0 22-16,0-21 0,0 21 15,0-22-15,0 22 0,0-21 16,0 21-16,0 0 0,0-1 0,21 1 15,1 0-15,-1 21 16,0 0-16,0 0 0,0 21 0,0 0 16,1 1-16,-1-1 0,0 0 15,0 21-15,0-21 0,0 22 0,1-22 16,-1 0-16,0 21 0,0-20 16,-21-1-16,0 21 0,0-21 0,21 0 15,-21 1-15,21-22 0,1 0 31,-1 0-31,0 0 0,0 0 16,0-22-16,0 1 16,1-21-16,-1 21 0,0 0 0</inkml:trace>
  <inkml:trace contextRef="#ctx0" brushRef="#br0" timeOffset="13824.02">3979 5292 0,'0'0'15,"0"-21"-15,0-1 16,21 22 31,1 22-31,-1-22-16,0 0 15,0 0-15</inkml:trace>
  <inkml:trace contextRef="#ctx0" brushRef="#br0" timeOffset="14359.72">4784 4805 0,'0'0'0,"0"-21"0,-22 21 16,1 0-16,0 0 15,21 21-15,0 0 0,0 0 0,-21 0 16,21 22-16,0-1 0,0-21 16,0 22-16,-21-1 0,21 21 0,0-20 15,0-1-15,0 0 0,0 1 16,-21-1-16,21 0 0,0 1 0,0-1 16,-22 0-16,22 1 0,-21-22 0,21 21 15,-21-21-15,21 1 0,0-1 16,0 0-16,0-42 31,0 0-31,0-1 0,0 1 16,0 0-16,0-21 0,0 21 15,0-22-15,0 1 0,21 0 16,0 20-16,1-20 0,20 0 0,-21-1 16,21 1-16,1 21 0,20-43 15,-20 64-15,-1-21 0,-21 21 16,21 0-16,-20 0 0,-1 21 0,21-21 15,-21 43-15,-21-22 0,21 0 16,-21 21-16,0-20 0,0 20 0,0 0 16,0-21-16,0 22 0,0-1 0,0-21 15,-21 22-15,0-22 0,21 0 16,0 0-16,-21 0 0,0 0 0,21 1 16,-21-22-16,42-22 31,0 1-16,0 0-15,0 0 0,0 0 0</inkml:trace>
  <inkml:trace contextRef="#ctx0" brushRef="#br0" timeOffset="14643.55">5630 4763 0,'0'0'0,"-42"-22"15,21 22-15,21 22 16,-21-1 0,21 21-16,-22-21 0,22 22 0,0-1 15,0 0-15,-21 1 0,21-1 0,-21 0 16,21 22-16,-21-22 0,21 0 16,-21 1-16,0-1 0,21 0 0,0 1 15,-22-22-15,22 21 0,0-21 16,0 1-16,0-1 0,0 0 0,22-21 15,-1 0 1,0 0-16,0 0 0,0 0 16,22 0-16,-22-21 0,21 0 0,0-1 15</inkml:trace>
  <inkml:trace contextRef="#ctx0" brushRef="#br0" timeOffset="14920.41">6032 4911 0,'0'0'0,"22"-43"0,-22 1 0,0 21 0,0-21 15,0 20-15,0 1 16,-22 21-16,1 0 16,0 0-16,21 21 0,-21 1 15,0-1-15,21 21 0,-21 0 16,21 1-16,-22-1 0,22 0 0,-21 22 16,21-22-16,0 1 0,-21-1 15,21 21-15,-21-20 0,21-1 0,0-21 16,0 22-16,0-22 0,0 21 0,0-21 15,21 0-15,0 1 16,0-22-16,22 0 0,-22 0 0,21 0 16,-21 0-16,22 0 0,-1 0 0,-21-22 15,22 1-15,-22 21 0,21-21 16,-21 0-16,0 0 0</inkml:trace>
  <inkml:trace contextRef="#ctx0" brushRef="#br0" timeOffset="15249.23">6413 5186 0,'0'0'0,"22"-21"0,-22 0 0,0-1 0,0 1 15,0 0-15,0 42 32,0 0-32,-22 1 0,22-1 15,0 0-15,0 0 0,-21 21 16,21-20-16,-21 20 0,0 0 0,21 1 16,-21-22-16,0 42 0,21-20 0,-22-1 15,1 0-15,0 1 0,21 20 16,0-21-16,-21 1 0,21 20 0,-21-20 15,21-1-15,-21 0 0,21 22 0,0-22 16,0 0-16,0 1 0,0-22 16,0 21-16,0 1 0,0-22 15,0 21-15,0-21 0,0 0 0,0 1 16,0-1-16,0 0 0,0-42 31,0 0-31,0-1 16,0-20-16,0 21 0,0-21 0,21 20 15,-21-20-15,21-21 0,-21 20 0,21-20 16,-21 20-16</inkml:trace>
  <inkml:trace contextRef="#ctx0" brushRef="#br0" timeOffset="15524.07">6308 5461 0,'0'0'16,"0"-42"-16,0-1 0,0 1 16,21 0-16,-21 21 0,0-22 0,0 22 15,0 0-15,21 0 0,0 21 0,0-21 16,0-1-16,1 22 0,-1 0 15,0 0-15,21 0 0,-21 0 0,22 0 16,-22 0-16,21 0 0,-21 0 16,22 22-16,-22-1 0,-21 0 0,0 0 15,21 0-15,-21 22 0,0-22 0,0 0 16,-21 0-16,21 21 0,-21-20 16,-22-1-16,22 0 0,0 0 0,-21 0 15,21 0-15,-1-21 0,-20 22 0,21-22 16,0 0-16,0 21 15,-1-21-15,22-21 32,0-1-32,0 1 0,22 21 15,-1-21-15</inkml:trace>
  <inkml:trace contextRef="#ctx0" brushRef="#br0" timeOffset="15951.83">7197 5080 0,'0'0'16,"21"0"-16,-21-21 0,0 0 0,0 0 15,-21 21 1,-1 0-16,1 0 0,0 0 16,0 0-16,0 0 0,-22 0 15,22 21-15,0 0 0,0-21 0,21 21 16,-21 0-16,0 0 0,21 1 15,0-1-15,0 0 16,21-21-16,0 0 16,0 0-16,0 21 0,0 0 0,1-21 15,-1 0-15,0 21 0,0-21 16,0 22-16,0-22 0,1 21 16,-1 0-16,-21 0 0,0 0 15,0 0-15,0 1 16,0-1-16,-21 0 0,-1-21 15,1 21-15,0-21 0,0 0 0,0 21 16,0-21-16,-1 0 0,-20 0 0,21 0 16,0 0-16,0 0 15,-1 0-15,1 0 16,21-21 0,0 0-16,0 0 15,0 0-15,0-1 0</inkml:trace>
  <inkml:trace contextRef="#ctx0" brushRef="#br0" timeOffset="16299.63">5948 4784 0,'0'0'0,"-21"-21"0,21-1 32,21 22-17,0 0-15,21 0 0,-21-21 0,22 21 16,-1 0-16,0 0 0,1-21 16,-1 21-16,0 0 0,1 0 0,20 0 15,-20-21-15,-1 21 0,0 0 0,1 0 16,-1 0-16,-21 0 0,0 0 15,22-21-15,-22 21 0,0 0 16,0 0-16,-21 21 47</inkml:trace>
  <inkml:trace contextRef="#ctx0" brushRef="#br0" timeOffset="17419.99">2709 6689 0,'21'0'47,"-21"-21"-31,22-1-16,-22 1 0,21 21 16,0-21-16,0 21 15,0 0-15,0-21 0,1 21 16,-1 0-16,0 0 15,0 0-15,-21 21 0,21-21 16,-21 21-16,0 0 0,0 1 0,0-1 16,0 0-16,0 0 0,0 0 15,-21 22-15,-21-22 0,21 0 0,-1 0 16,-20 0-16,21-21 0,0 21 16,0 1-16,-1-22 0,1 0 0,0 0 15,0 0-15,21-22 31,0 1-15,0 0 0,21 0-16,0 21 15,0-21-15,1 21 0,-1 0 16,21 0-16,-21 0 0,0 0 0,22 0 16,-22 0-16,0 0 0,21 21 15,-20-21-15,-1 21 0,21 0 0,-21 0 16,-21 1-16,21-1 0,-21 0 15,0 0-15,0 0 0,0 0 0,0 1 16,-21 20-16,21-21 0,-42 0 0,21 0 16,0 22-16,-22-22 0,22 0 15,-21-21-15,-1 21 0,1 0 0,0-21 16,-1 0-16,1 0 16,0 0-16,21 0 0,-22 0 0,1-21 15,21 0-15,-22 21 0,22-21 0,0 0 16,0 21-16,0-21 0,21-1 15,0 1-15,0 0 0,0 0 16,21 21 0,0-21-16,21 21 15,-20 0-15,-1 0 0,21-21 16,-21-1-16,22 22 0</inkml:trace>
  <inkml:trace contextRef="#ctx0" brushRef="#br0" timeOffset="17636.61">3577 6900 0,'0'0'0,"21"0"0,0 0 78,1 0-62</inkml:trace>
  <inkml:trace contextRef="#ctx0" brushRef="#br0" timeOffset="18347.2">4741 6879 0,'21'0'0,"1"-21"16,-1 21-16,21-21 0,-21 0 0,0 21 15,22-21-15,-1-1 16,-21 1-16,22 0 0,-22 0 0,21 0 15,-21 0-15,0-22 0,1 22 0,-1 0 16,-21 0-16,0 0 16,0-1-16,-21 22 0,-1 0 0,-20 0 15,21 0-15,-21 0 0,-1 0 16,-20 0-16,20 0 0,1 22 0,0-1 16,-22 0-16,22 0 0,21 0 0,-22 0 15,22 1-15,0-1 0,21 0 16,0 0-16,0 0 0,21 0 15,0 1-15,1-22 0,20 21 16,0 0-16,1 0 0,-1-21 16,0 21-16,1 0 0,-1 1 0,0-22 15,1 21-15,-1 0 0,-21-21 16,21 21-16,-42 0 0,22 0 0,-22 1 16,0-1-16,0 0 0,-22-21 15,1 21-15,-21 0 0,0-21 16,-1 21-16,1-21 0,0 0 0,-22 0 15,22 0-15,-1 0 0,-20 0 0,21 0 16,20 0-16,-20-21 0,0 21 16,21-21-16,-1 0 0,1 21 0,0-21 15,21 0-15,0-1 0,0 1 16,0 0-16,21 0 16,0 21-16,1 0 15,20 0-15,0 0 0,-21-21 16,22 21-16,-1 0 0,22 0 0,-22-21 15</inkml:trace>
  <inkml:trace contextRef="#ctx0" brushRef="#br0" timeOffset="19115.52">5524 6731 0,'0'0'0,"0"-21"31,-21 21-31,21 21 16,0 0-16,0 0 16,0 1-16,0-1 0,0 0 0,0 0 15,0 0-15,0 0 0,0 22 0,0-22 16,0 0-16,0 0 0,0 0 16,0 22-16,0-22 0,0 0 0,-21 0 15,21 0-15,0 1 0,-21-22 16,21-22 15,0 1-31,0 0 16,0 0-16,0 0 15,0-22-15,0 22 0,0 0 0,0-21 16,0 21-16,0-22 0,0 1 0,21 0 16,0 20-16,0-20 0,1 0 15,-1 21-15,0-1 0,21 1 0,-21 0 16,22 0-16,-22 21 0,0 0 0,21 0 15,-20 21-15,-1 0 0,21 0 16,-21 1-16,0-1 0,1 21 0,-22-21 16,21 22-16,-21-22 0,21 21 0,-21-21 15,0 22-15,0-22 0,0 0 16,0 0-16,0 0 0,0 0 16,0 1-16,0-1 0,0 0 15,-21-21-15,0 0 16,21-21-1,-22 0-15,22-1 16,0 1-16,0 0 0,0 0 16,0-21-16,22 20 0,-22 1 0,21-21 15,0 21-15,0-22 0,0 22 0,0 0 16,1-21-16,-1 21 0,21-1 16,-21 22-16,0-21 0,1 21 15,20 0-15,-21 0 0,0 0 0,0 21 0,1 1 16,-1-1-16,0 0 15,0 21-15,-21-21 0,0 22 0,0-22 16,0 21-16,0-21 0,0 22 0,0-22 16,0 0-16,0 21 0,0-20 15,-21-1-15,21 0 0,-21 0 0,21 0 16,-21 0-16,21 1 0,0-1 16,0-42 15,0-1-31,0 1 15,0 0-15,21 0 16,0 0-16</inkml:trace>
  <inkml:trace contextRef="#ctx0" brushRef="#br0" timeOffset="19375.37">6689 6604 0,'0'0'0,"21"0"31,0-21-15,0 21-16,0 0 0,0 0 0,1 0 15,-1-21-15,21 21 16,-21 0-16,0 0 0,22 0 0,-22-21 16,21 21-16,-21 0 0,22 0 0,-22-22 15,0 22-15,0 0 0,0 0 16,-21-21-1,-21 21 1</inkml:trace>
  <inkml:trace contextRef="#ctx0" brushRef="#br0" timeOffset="19644.22">6921 6541 0,'0'0'0,"-21"42"15,0-21 1,21 0-16,0 0 0,0 1 16,0 20-16,0-21 0,0 21 0,0-20 15,0 20-15,0-21 0,0 21 16,0 1-16,0-22 0,0 21 0,0-21 16,0 22-16,0-1 0,0-21 0,0 0 15,0 22-15,0-22 0,0 0 16,0 0-16,-21-21 0,21 21 0,21-21 47,0-21-47,0 0 0,1 0 15</inkml:trace>
  <inkml:trace contextRef="#ctx0" brushRef="#br0" timeOffset="19920.06">7451 6541 0,'0'0'0,"0"-22"0,0 1 0,0 42 32,0 1-32,0-1 15,0 21-15,0-21 0,0 22 0,0-1 16,0 0-16,0 1 16,-22-1-16,22 0 0,0 1 0,0-1 15,0-21-15,0 21 0,0-20 0,0 20 16,-21-21-16,21 0 0,0 0 15,0 1-15,0-1 0,0 0 0,0 0 16,0-42 15,0 0-31,21 21 0,-21-21 16,22-1-16,-22-20 0</inkml:trace>
  <inkml:trace contextRef="#ctx0" brushRef="#br0" timeOffset="20207.25">7451 6668 0,'0'0'0,"-22"-43"0,22 22 16,0-21-16,0-22 16,0 43-16,0-21 0,0 21 15,22-1-15,-1 1 0,0 0 0,0 0 16,21 0-16,-20 21 0,20-21 16,-21 21-16,21 0 0,-20 0 0,20 0 15,-21 0-15,0 0 0,0 21 16,1 0-16,-1 0 0,-21 21 0,0-20 15,0 20-15,0-21 0,0 21 0,-21-20 16,-1-1-16,1 21 0,0-21 16,-21 0-16,21 1 0,-22-1 15,22 0-15,-21-21 0,21 21 0,-22 0 16,22-21-16,0 0 0,0 21 16,0-21-16,-1 0 0,1 0 15,0 0-15</inkml:trace>
  <inkml:trace contextRef="#ctx0" brushRef="#br0" timeOffset="21287.51">2625 8467 0,'0'0'0,"0"-21"0,0-1 16,0 1-16,0 0 15,0 42 17,0 0-17,0 22-15,0-22 0,0 21 0,0 1 16,0-22-16,-22 21 0,1 0 15,21 1-15,-21-1 0,0 0 0,0 1 16,21-22-16,-21 21 0,-1-21 16,1 1-16,21-1 0,0 0 0,-21-21 15,42-21 17,0 0-17,1 21-15,-1-22 0,0 22 16,0 0-16,0-21 0,22 21 15,-22 0-15,0-21 0,21 21 16,-21 0-16,1 0 0,20-21 0,-21 0 16,0 21-16,0-21 0,22 21 0,-22-22 15,0 1-15,0 0 16,-21 0-16,21 0 0,-21 0 0,0-1 16,0 1-16,0 0 15,0 0-15,0 0 0,0 0 0,0-1 16,0 1-16,-21 21 31,21 21-15,0 1-16,0-1 0,0 0 15,-21 21-15,21-21 0,0 22 16,-21-1-16,21 0 0,0 1 0,0-1 16,-21 0-16,0 1 0,21-1 15,0-21-15,0 22 0,-22-22 0,22 21 16,0-21-16,-21 0 0,21 1 15,0-1-15,21-21 32,1 0-17,-1-21-15,-21-1 0,21 1 16,0 0-16</inkml:trace>
  <inkml:trace contextRef="#ctx0" brushRef="#br0" timeOffset="21476.21">3344 8827 0,'0'0'16,"0"-22"0,0 1-16,21 21 62,1 0-46,-1 0-1</inkml:trace>
  <inkml:trace contextRef="#ctx0" brushRef="#br0" timeOffset="21995.92">5016 8742 0,'0'0'16,"0"-21"-16,-21 21 0,21-21 0,0-1 16,0 1-16,0 0 0,0 0 0,0 0 15,0 0-15,0-1 0,0 1 0,0 0 16,0 0-16,0 0 0,0 0 16,0-1-16,0 1 15,0 42 1,0 1-16,0-1 15,0 21-15,0 0 0,0 1 16,0-1-16,0 0 0,0 22 0,0-22 16,0 1-16,0 20 0,-21-21 0,21 1 15,-21-1-15,21 0 0,0-20 16,0 20-16,-21-21 0,21 0 0,0 0 16,0 1-16,0-1 0,21-42 46,-21-1-46,21 1 0,0 0 16,-21 0-16</inkml:trace>
  <inkml:trace contextRef="#ctx0" brushRef="#br0" timeOffset="22251.29">5059 8551 0,'0'-21'15,"21"0"1,0 21-16,0 0 16,0-21-16,1 21 0,-1 0 0,21-21 15,-21 21-15,0-21 0,22 21 16,-22 0-16,0 0 0,21 0 0,-20 0 16,-1 0-16,0 0 0,0 0 15,-21 21 1,-21 0-1,0-21-15,0 0 0,-1 21 16,1-21-16,0 21 0</inkml:trace>
  <inkml:trace contextRef="#ctx0" brushRef="#br0" timeOffset="22452.18">5016 8784 0,'0'0'16,"0"21"-16,0 1 0,22-22 15,-1 0-15,0 0 0,0 0 16,0 0-16,0 0 0,1 0 16,-1 0-16,0 0 0,0 0 15,0 0-15,22 0 0,-22 0 0,0-22 16,21 1-16,-21 21 0,22 0 0,-22-21 16,21 21-16,-21-21 15,22 0-15,-22 21 0,21-21 0</inkml:trace>
  <inkml:trace contextRef="#ctx0" brushRef="#br0" timeOffset="22736.01">6032 8509 0,'0'0'0,"22"-21"31,-1 21-15,0 0-16,0 0 0,0 0 0,0 0 16,1 0-16,20-21 0,-21 21 15,21 0-15,1 0 0,-1-21 0,0 21 16,1 0-16,-1 0 0,0 0 0,1 0 16,-22 0-16,0 0 0,0 0 15,-42 0 1,0 0-1,0 0-15,0 0 0,-22 0 0</inkml:trace>
  <inkml:trace contextRef="#ctx0" brushRef="#br0" timeOffset="23011.38">6308 8467 0,'-22'0'15,"22"21"1,0 0-1,0 0-15,0 0 0,0 1 16,0 20-16,0-21 0,0 0 0,0 22 16,0-1-16,0-21 0,0 21 15,0 1-15,-21-1 0,21 0 0,0-20 16,-21 20-16,21-21 0,0 21 0,0-20 16,-21-1-16,21 21 0,-21-21 15,21 0-15,0 1 16,0-1-1,21-42 1,0-1 0,0 1-16,0 0 0</inkml:trace>
  <inkml:trace contextRef="#ctx0" brushRef="#br0" timeOffset="23347.41">7091 8509 0,'0'-21'0,"0"42"0,0-21 47,0 21-47,0 0 0,0 1 0,0-1 16,0 21-16,-21 0 0,21-20 15,-22 20-15,22 0 0,0 1 0,0-1 16,-21 0-16,21 1 0,-21-1 0,21 0 15,-21 1-15,21-22 0,-21 21 16,21-21-16,0 0 0,0 1 0,0-1 16,0 0-16,0 0 0,0 0 15,21-42 32,0 21-47,0-21 0,-21 0 16,0 0-16,21-1 0,1-20 15</inkml:trace>
  <inkml:trace contextRef="#ctx0" brushRef="#br0" timeOffset="23711.2">7175 8573 0,'0'0'0,"0"-22"0,0-62 31,22 63-31,-22-1 16,21 1-16,0 0 0,0 21 15,-21-21-15,21 21 0,0 0 0,1 0 16,-1 0-16,0 0 16,0 0-16,0 0 0,0 0 0,1 21 15,-1-21-15,0 21 0,0 0 0,-21 1 16,0-1-16,21 0 0,-21 21 16,0-21-16,0 1 0,0-1 0,0 0 15,-21 0-15,21 0 0,-21 0 0,0-21 16,0 22-16,-22-1 0,22-21 15,0 21-15,0-21 0,0 0 0,-1 21 16,-20-21-16,21 0 16,0 0-16,0 0 15,21 21-15,-22-21 16</inkml:trace>
  <inkml:trace contextRef="#ctx0" brushRef="#br0" timeOffset="23875.29">7387 8869 0</inkml:trace>
  <inkml:trace contextRef="#ctx0" brushRef="#br0" timeOffset="35968.75">8064 3323 0,'0'-21'0,"-21"21"16,0 0-16,0-21 15,0 21-15,0 0 0,-1 0 16,1 0-16,0 0 0,0 0 15,-21 0-15,20 0 0,1 0 0,-21 0 16,21 0-16,0 0 0,-1 0 16,-20 0-16,21 0 0,0 0 15,0 0-15,-1 0 16,22 21 0,0 0 15,22-21-31,-1 0 0,0 0 15,0 0-15,0 0 0,0 21 16,22-21-16,-1 0 0,-21 0 0,22 0 16,-1 0-16,21 0 0,-20 0 0,-1 0 15,22 0-15,-22 0 0,0 0 16,22 0-16,-22 0 0,0 0 16,1 0-16,-1 0 0,0 0 15,1 0-15,-1 0 0,0 0 0,1 0 16,-1 0-16,-21 0 0,22 0 0,-22 0 15,0 0-15,0 0 0,0 0 16,-21-21 31,0 0-16,0 0-31,0 0 16,-21 21-16,0-21 15,0 21-15,21-22 0,-21 1 0,-1 21 16,1-21-16,0 0 0,0 21 16,21-21-16,-21 0 0,0 21 0,-1 0 15,1-22-15,0 22 16,21-21-16,-21 21 0,21 21 47,21-21-32,-21 22-15,21-22 0,0 0 0,-21 21 16,22 0-16,-1-21 0,0 21 16,0-21-16,0 0 0,0 21 15,1-21-15,-1 0 0,0 0 16,0 21-16,21-21 0,-20 0 0,-1 0 16,0 0-16,0 0 0,0 0 15,0 0-15,-21 22 0,22-22 16,-22 21-16,0 0 31,0 0-31,-22 0 16,1 0-16,0 1 15,0-1-15,0 0 0,-22 0 0,22 0 16,0 0-16,-21 1 0,21-1 0,-22 0 16,1 0-16,21 0 15,-22 0-15,22 1 0,0-1 0,0 0 16,0 0-16,0-21 0,-1 21 15,22 0 1,-21-21-16,42 0 78,1-21-78,-1 0 16,0 0-16,0 0 0</inkml:trace>
  <inkml:trace contextRef="#ctx0" brushRef="#br0" timeOffset="36863.74">9800 2815 0,'0'0'0,"21"0"47,0 0-47,1-21 0,-1 21 15,0 0-15,0 0 0,0 0 0,22 0 16,-22 0-16,21-21 0,-21 21 16,0 0-16,22 0 0,-22 0 0,0 0 15,0 0-15,-21-21 0,21 21 16,1 0-16,-44 0 31,1 0-31,0 0 16,0 0-16,0 0 0,0 0 0,-1 0 15,1 0-15,0 0 0,0 0 16,0 0-16,-22 0 0,22 0 0,0 0 16,0 0-16,0 21 0,0-21 15,-1 0-15,1 0 0,0 0 0,0 21 16,0-21-1,0 21-15,-1 0 16,1-21-16,21 22 16,-21-22-16,21 21 0,-21 0 15,0-21 1,21 21-16,0 0 0,-21-21 16,21 21-16,-22 1 0,1-1 15,21 0-15,0 0 0,0 0 16,0 0-16,-21 1 0,21 20 15,-21-21-15,21 21 0,-21-20 0,21 20 16,0-21-16,0 21 0,-21 1 0,21-22 16,-22 21-16,22 1 15,-21-22-15,21 21 0,0-21 0,0 22 16,-21-22-16,21 21 0,0-21 0,-21 0 16,21 1-16,0 20 0,0-21 15,0 0-15,0 0 0,0 22 0,0-22 16,0 0-16,0 21 15,21-20-15,0-1 0,-21 0 0,21-21 16,1 21-16,-1-21 0,0 0 0,0 0 16,21 0-16,-20 0 0,-1 0 15,21 0-15,-21 0 0,22 0 16,-22-21-16,0 21 0,21-21 0,-21 21 16,1-21-16,-1 21 0,0-22 15,-21 1-15,21 21 0,-21-21 16,0 0-16,0 0 15,0 0-15,21-1 16</inkml:trace>
  <inkml:trace contextRef="#ctx0" brushRef="#br0" timeOffset="38175.72">10753 3069 0,'-22'-21'16,"-41"-42"-1,63 41-15,-21 1 16,0 0-16,-1 21 16,22-21-16,-21 21 0,21 21 31,0 0-31,0 0 0,0 1 0,-21 20 16,21-21-16,0 21 0,0 22 15,0-22-15,0 1 0,0 20 0,-21-21 16,21 1-16,0-1 0,0 22 15,-21-22-15,21-21 0,-21 21 16,21 1-16,-22-22 0,22 0 0,0 21 0,0-20 16,0-1-16,0-42 47,0-1-32,0 1-15,0 0 0,0-21 0,0 21 16,0-22-16,0 22 0,0-21 0,22-1 15,-22 1-15,21 21 0,0-21 16,0 20-16,0 1 0,0 0 0,1 0 16,20 0-16,-21 21 0,0 0 0,0 0 15,1 21-15,-1 0 0,-21 0 16,21 0-16,0 1 0,-21-1 0,0 21 16,0-21-16,0 22 0,0-22 15,0 21-15,0-21 0,0 22 16,0-22-16,0 0 0,0 0 0,0 0 15,0 0-15,0 1 0,0-1 16,21-21-16,0 21 0,1-21 16,-1 0-16,0 0 0,0 0 15,0 0-15,0-21 0,1 21 16,-1-21-16,0-1 0,0 1 0,0 0 16,0 0-16,1 0 0,-1 0 0,0-1 15,0-20-15,0 21 0,-21-21 16,21 20-16,1 1 0,-22 0 0,21 0 15,-21 0-15,0 0 0,0-1 0,21 22 32,-21 22-17,0-1 1,-21 0-16,21 0 0,0 0 16,-21 0-16,21 22 0,0-22 0,0 0 15,0 0-15,0 0 0,0 1 0,0-1 16,0 0-16,0 0 15,0 0-15,21-21 0,0 0 0,-21 21 16,21-21-16,0 0 0,0 0 0,1 0 16,-1 0-16,0 0 15,0-21-15,0 21 0,0-21 16,1 0-16,-1 0 0,-21 0 0,21-1 16,0 1-16,-21-21 0,0 21 15,0 0-15,21-1 0,-21 1 0,0 0 16,21-21-16,-21 21 0,0-1 15,0 1-15,0 42 47,0 1-47,0-1 0,0 0 0,-21 0 16,21 21-16,0-20 0,0 20 0,0 0 16,0-21-16,0 22 0,0-1 15,-21 0-15,21 1 0,0-1 16,0 0-16,0 1 0,0-1 0,0 0 15,0 22-15,0-22 0,0 1 16,0-1-16,0 0 0,0 1 0,0-1 16,0 0-16,0-21 0,-21 22 0,0-22 15,21 0-15,-21-21 0,-1 21 0,22 0 16,-21-21-16,0 0 0,0 0 16,0 0-16,0 0 0,-1-21 15,1 0-15,0 0 0,-21 0 0,21 0 16,-1-1-16,1 1 0,0 0 15,0-21-15,0 21 0,21-1 16,0 1-16,0 0 0,0 0 0,0 0 0,0 0 16,0-1-1,0 1-15,21 0 0,0 21 16,0-21-16,0 0 0,1 0 0,-1 21 16</inkml:trace>
  <inkml:trace contextRef="#ctx0" brushRef="#br0" timeOffset="38563.91">12001 3344 0,'0'-21'0,"0"42"0,-21-63 0,21 21 16,-21 0-16,0 21 15,21-21-15,-21 21 0,21 21 16,0 0-16,0 0 16,0 0-16,0 22 0,0-1 15,0 0-15,0 1 0,0 20 0,0-21 16,0 1-16,0 20 0,0 1 0,-21-22 16,21 22-16,0-22 0,0 21 15,-22 1-15,22-22 0,0 22 0,0-22 16,0 0-16,0 22 0,0-22 15,0-21-15,0 22 0,0-1 0,0-21 16,0 0-16,0 1 0,0-1 16,0 0-16,0-42 31,0 0-31,22-1 0,-1 1 0,0-21 16,-21 21-16,0-22 0</inkml:trace>
  <inkml:trace contextRef="#ctx0" brushRef="#br0" timeOffset="38864.74">12001 3620 0,'0'0'0,"0"-43"16,0 1-16,0 21 0,0-22 0,0 22 15,0 0-15,0 0 0,0 0 16,0 0-16,22-1 0,-22 1 0,21 21 16,0-21-16,0 21 0,0 0 0,0 0 15,22 0-15,-22 0 0,0 0 16,21 0-16,-20 0 0,-1 21 0,0 0 15,0 1-15,0 20 0,-21-21 16,0 0-16,0 22 0,0-22 0,0 0 16,0 0-16,-21 21 0,0-20 15,-21-1-15,20-21 0,1 21 0,0 0 16,-21-21-16,21 21 0,-1-21 0,1 0 16,0 0-1,21-21 16,21 0-31,0 21 0,1-21 0,-1 0 16</inkml:trace>
  <inkml:trace contextRef="#ctx0" brushRef="#br0" timeOffset="39227.53">12467 3514 0,'42'0'15,"-42"-21"-15,22-1 16,-1 22-16,0-21 0,0 21 16,-21-21-16,21 0 0,0 0 0,1 21 15,-22-21-15,21-1 0,-21 1 16,21 21-16,-21-21 0,0 0 0,0 0 16,-21 21-1,0 0 1,-1 0-16,1 0 0,0 21 0,0-21 15,0 21-15,0 0 16,21 0-16,0 1 0,-22-1 0,22 21 0,0-21 16,-21 0-16,21 1 0,0-1 15,0 0-15,0 0 0,0 0 16,0 0-16,0 1 0,21-22 0,1 21 16,-1-21-16,0 21 0,0-21 15,0 0-15,0 0 16,1 0-16,-1 0 0,0 0 0,0 0 15,0-21-15</inkml:trace>
  <inkml:trace contextRef="#ctx0" brushRef="#br0" timeOffset="39623.31">12954 3323 0,'0'0'0,"0"-21"0,0 0 15,0 0-15,0 0 16,21 21-1,0 0 1,0 0-16,1 0 0,-1 21 16,0 0-16,-21 0 0,21 0 15,0 0-15,-21 1 0,0 20 0,0-21 16,21 0-16,-21 22 0,0-22 0,0 0 16,0 0-16,0 0 0,0 22 15,0-22-15,-21 0 16,21 0-16,0 0 0,-21-21 0,21 21 15,-21-21-15,21-21 32,0 0-17,0 0-15,0 0 0,0 0 16,0-1-16,0 1 0,21-21 0,0 21 16,-21 0-16,21-1 0,-21-20 0,22 21 15,-1 0-15,0 0 16,-21-1-16,21 1 0,0 0 15,0 0-15,1 0 16</inkml:trace>
  <inkml:trace contextRef="#ctx0" brushRef="#br0" timeOffset="40136.01">14499 2900 0,'0'0'16,"21"0"-16,-21-21 0,0 42 46,0 0-46,0 21 16,0-20-16,-21 20 0,0 0 0,0 1 16,0-1-16,21 0 0,-22 22 0,1-22 15,0 0-15,21 1 0,0-1 16,0 0-16,-21-20 0,21 20 0,0-21 16,0 0-16,0 0 0,0 1 0,0-1 15,21-21 1,0 0-16,0 0 15,1 0-15,-1-21 0,0 21 16,-21-22-16,21 1 0,-21 0 16,21 0-16</inkml:trace>
  <inkml:trace contextRef="#ctx0" brushRef="#br0" timeOffset="40331.9">14266 3281 0,'0'0'0,"-21"0"0,42 0 31,0 0-31,1 0 16,-1 0-16,0 0 0,0 0 15,0 0-15,0 0 0,22 0 0,-22 0 16,0 0-16,21 0 0,-20 0 16,-1-21-16,0 21 0,0 0 15,21-21-15,-20 21 0,-1 0 16</inkml:trace>
  <inkml:trace contextRef="#ctx0" brushRef="#br0" timeOffset="41411.28">14817 3323 0,'0'0'0,"0"21"0,21-21 31,0 0-15,0 0-16,0-21 0,0 21 15,1-21-15,-1 21 0,21-21 0,-21 21 16,0-21-16,1 0 0,-1 21 16,-21-22-16,21 1 0,-21 0 15,0 0-15,-21 21 16,0 0-16,-1 0 16,1 0-16,0 0 0,0 21 0,0-21 15,0 42-15,-1-20 0,1-1 0,21 21 16,-21-21-16,21 22 0,0-22 15,-21 21-15,21-21 0,0 22 0,0-22 16,0 0-16,0 0 0,0 0 16,21-21-16,0 21 0,0-21 15,1 0-15,-1 0 0,0 0 0,0 0 16,21 0-16,-20 0 0,-1 0 16,0 0-16,0 0 0,0-21 0,0 0 15,1 21-15,-1-21 0,0 0 0,0 0 16,-21-22-16,21 22 0,0 0 15,1-21-15,-1 20 0,0-20 0,0 21 16,0 0-16,0 0 0,1 21 0,-1 0 16,0 0-16,0 0 15,0 0-15,0 0 0,1 0 0,-1 21 16,-21 0-16,21 21 0,0-21 0,-21 1 16,0 20-16,0-21 0,0 21 15,0-20-15,0 20 0,0-21 0,0 0 16,0 0-16,-21 1 0,0-1 15,21 0-15,-21 0 0,-1-21 16,1 0-16,21-21 31,21 0-15,1 0-16,-1-1 0,0 1 0,0 0 16,-21 0-16,21-21 15,0 20-15,1-20 0,-1 21 0,0-21 16,0 20-16,0-20 0,0 21 0,-21 0 15,0 0-15,0-1 0,0 44 32,0-1-32,0 0 15,-21 0-15,0 21 0,0-20 0,21 20 16,0-21-16,-21 21 0,0-20 0,21 20 16,0-21-16,0 0 0,0 0 15,0 1-15,0-1 0,0 0 0,0 0 16,21-21-16,0 21 0,0-21 0,0 21 15,0-21-15,1 0 16,-1 0-16,0 0 0,0 0 0,21 0 16,-20 0-16,-1-21 0,21 0 0,-21 0 15,22 0-15,-22 0 0,21-1 16,0 1-16,-20-21 0,20 21 0,-21-22 16,0 1-16,22 0 0,-22-22 0,0 22 15,0 0-15,0-1 0,0 1 16,-21 0-16,0 20 0,0-20 0,0 21 15,0 0-15,0 0 0,0-1 16,-21 22 0,21 22-16,-21-1 0,0 21 15,0-21-15,0 22 16,-1-22-16,22 21 0,-21 0 0,0 1 16,0-1-16,0 0 0,21 1 0,0-1 15,0-21-15,-21 22 0,21-22 16,0 21-16,0-21 0,0 0 0,0 1 15,0-1-15,21 0 0,0-21 16,0 0-16,0 0 16,0 0-16,1 0 0,-1 0 15,0 0-15,0-21 0,0 0 0</inkml:trace>
  <inkml:trace contextRef="#ctx0" brushRef="#br0" timeOffset="41615.16">16065 3366 0,'0'0'0,"-21"0"0,42 0 31,1 0-15,-1 0-16,0 0 0,21 0 0,-21-22 15,1 22-15,20 0 0,-21 0 16,0-21-16,22 21 0,-22 0 0,0 0 15,0-21-15,0 0 0,0 21 0,1 0 16</inkml:trace>
  <inkml:trace contextRef="#ctx0" brushRef="#br0" timeOffset="42159.85">17674 2963 0,'21'-21'0,"-42"42"0,42-63 0,0 21 0,-21 0 16,0 0-16,0-1 15,0 1-15,0 0 0,0 42 32,0 0-32,0 1 15,-21-1-15,0 21 0,0 0 0,0 1 16,21 20-16,-21-20 0,-1 20 16,1-21-16,-21 22 0,21-22 0,0 1 15,-1-1-15,1 0 0,-21 1 0,42-1 16,-21-21-16,0 0 0,21 0 15,0 1-15,0-1 0,21-21 47,-21-21-47,0-1 0,0 1 16</inkml:trace>
  <inkml:trace contextRef="#ctx0" brushRef="#br0" timeOffset="42339.75">17230 3323 0,'0'0'0,"21"0"32,-21-21-32,21 21 0,0 0 15,0 0-15,0 0 0,1 0 16,-1 0-16,0 0 0,21 0 0,-21 0 16,22 0-16,-22 0 0,21-21 15,1 21-15,-1 0 0,0 0 0,-21-21 16,22 21-16,-22 0 0</inkml:trace>
  <inkml:trace contextRef="#ctx0" brushRef="#br0" timeOffset="42767.51">17865 3260 0,'0'0'0,"0"-21"15,0-1-15,0 1 16,0 0-16,0 0 15,21 21 1,0-21-16,0 21 16,0 0-16,0 0 0,1 21 0,-22 0 15,21 0-15,0 0 0,0 22 16,0-22-16,-21 21 0,0-21 0,21 22 16,-21-1-16,0-21 0,0 22 0,0-22 15,0 21-15,0-21 0,-21 0 16,21 1-16,0-1 0,-21-21 0,0 21 15,0-21-15,21-21 32,0 0-17,0-1-15,0 1 16,0-21-16,0 21 0,21 0 0,-21-22 16,21 22-16,0-21 0,0 21 0,1-22 15,-1 22-15,21-21 0,-21 21 16,22-1-16,-22 1 0,21 21 0,0-21 15,-20 21-15,20 0 0,-21 0 16,0 0-16,0 0 0,-21 21 0,0 0 16,0 1-16,0-1 0</inkml:trace>
  <inkml:trace contextRef="#ctx0" brushRef="#br0" timeOffset="43347.17">18902 3471 0,'0'0'16,"21"-21"-16,0 0 0,-21 0 0,21 0 16,-21 0-16,21-1 0,-21 1 15,0 0-15,0 0 0,0 0 16,0 0-16,0-1 15,-21 1-15,0 21 0,0 0 0,0 0 16,0 0-16,-22 0 0,22 0 16,-21 0-16,21 21 0,-1 1 0,-20-1 15,21 0-15,-21 0 0,20 21 0,1-20 16,0 20-16,0-21 0,0 21 16,21-20-16,0 20 0,0-21 0,0 0 15,0 0-15,0 1 0,0-1 16,21 0-16,0-21 0,0 0 15,22 0-15,-22 0 0,0 0 0,21 0 16,-21 0-16,1 0 16,20-21-16,-21 0 0,0-1 0,22 1 15,-22 0-15,0 0 0,0 0 0,0 0 16,-21-22-16,21 22 0,-21-21 16,22 21-16,-22-22 0,0 22 0,0 0 15,0 0-15,0 0 0,0 42 31,0 0-15,0 0-16,-22 0 0,22 0 0,0 22 16,0-22-16,-21 0 0,21 0 0,0 0 15,0 1-15,0-1 0,0 0 16,0 0-16,0 0 0,21-21 16,1 21-16,-1-21 15,0 0-15,0 0 0,21 0 16,-20 0-16,-1-21 0,0 0 0,0 0 15</inkml:trace>
  <inkml:trace contextRef="#ctx0" brushRef="#br0" timeOffset="43807.91">19367 3260 0,'0'0'0,"0"-21"32,-21 42-17,21 0-15,-21 0 0,21 0 0,0 0 16,0 1-16,0-1 15,-21 21-15,21-21 0,0 0 0,0 1 16,-21-1-16,21 0 0,0 0 0,0 0 16,0 0-16,0 1 15,-21-22 17,21-22-17,0 1-15,0 0 16,0 0-16,0 0 0,0 0 15,0-22-15,0 22 0,21 0 0,0-21 16,0 20-16,0-20 0,0 21 16,22-21-16,-22 20 0,0 1 15,21 21-15,-20-21 0,20 21 0,-21 0 16,0 0-16,0 0 0,1 0 16,-1 21-16,0 0 0,-21 1 0,21-1 15,-21 0-15,0 21 0,0-21 16,0 1-16,0 20 0,0-21 0,0 0 15,0 22-15,-21-22 0,0 0 0,0 0 16,-1-21-16,22 21 0,0 0 16,-21-21-16,21 22 0,-21-22 15,21-22 17,0 1-32</inkml:trace>
  <inkml:trace contextRef="#ctx0" brushRef="#br0" timeOffset="44239.67">20129 3239 0,'0'0'0,"0"-43"31,0 22-31,0 0 0,-21 21 16,0 0-1,0 0-15,0 0 0,0 0 16,-1 21-16,1-21 0,0 21 0,0 0 16,0 1-16,0-1 0,-1-21 15,22 21-15,0 0 0,0 0 16,0 0-16,0 1 0,22-22 16,-1 21-16,0-21 15,0 0-15,0 21 0,0-21 0,1 21 16,-1-21-16,0 21 0,0-21 15,0 21-15,-21 1 16,0-1-16,0 0 16,0 0-1,-21-21-15,0 0 0,0 21 16,-22-21-16,22 0 0,0 0 0,0 0 16,0 0-16,0 0 0,-1 0 15,1 0-15,0 0 0,21-21 16,21 0-1,0 0-15,1 21 16</inkml:trace>
  <inkml:trace contextRef="#ctx0" brushRef="#br0" timeOffset="44892.29">20532 3260 0,'0'0'0,"21"-21"0,0 21 0,0-22 16,-21 1-16,21 0 0,0 0 0,22 0 15,-22 0-15,0-1 0,0 1 16,22 0-16,-22-21 0,0 21 0,0-1 16,0-20-16,-21 21 0,0 0 15,0 0-15,-21-22 0,0 22 16,0 0-16,0 0 0,-1 21 0,1 0 15,0 0-15,-21 21 16,42 0-16,-43 0 0,22 22 0,0-22 16,0 21-16,0 0 0,0 22 0,21-22 15,-22 22-15,1-22 0,0 22 16,0-1-16,0 1 0,0-1 0,-1 1 16,1-1-16,0 1 0,21-1 15,-21 1-15,0-1 0,0 1 0,-1 20 16,22-20-16,0-1 0,-21 22 0,21-22 15,-21 1-15,0-1 0,21 1 16,0-1-16,0-20 0,0-1 16,0 22-16,0-22 0,0 0 0,0-21 15,0 22-15,0-22 0,0 0 0,0 0 16,21 0-16,0-21 0,0 0 16,1 0-16,-1 0 0,21-21 15,-21 0-15,0 0 0,1 0 0,20 0 16,-21-22-16,0 22 0,0-21 0,1 21 15,-22-22-15,0 1 0,0 0 16,0-22-16,0 1 0,0-1 0,-43 1 16,22-1-16,0 1 0,-21 20 0,20-20 15,-20 20-15,0 1 16,-1 0-16,22 21 0,0-22 0,0 22 16,0 0-16,0 21 0,21-21 0,0 0 15,0-1 1,21 1-1,0 0-15,0 21 0,0 0 16,0-21-16,22 21 0,-22-21 0,21 21 16,1-21-16,-1-1 0,-21 22 0</inkml:trace>
  <inkml:trace contextRef="#ctx0" brushRef="#br0" timeOffset="45256.08">20743 3323 0,'0'0'0,"-21"0"0,0 0 0,42 0 47,0 0-31,0 0-16,1 0 0,-1 0 16,0 0-16,0 0 0,0-21 0,0 21 15,1 0-15,-1-21 0,-21 0 16,0 0-1,-21 21 1,-1 0 0,-20 0-16,21 0 0,0 0 0,0 21 15,-1 0-15,1 0 0,0 0 16,0 0-16,0 1 0,21-1 0,0 0 16,0 0-16,0 0 0,0 0 15,0 1-15,0-1 16,21-21-16,0 0 0,0 0 0,0 0 15,1 0-15,-1 0 0,0 0 16,0 0-16,0 0 0,0 0 0,1 0 16</inkml:trace>
  <inkml:trace contextRef="#ctx0" brushRef="#br0" timeOffset="45593.04">21061 3387 0,'0'0'0,"0"-21"0,0-1 0,0 1 16,21 21-16,-21-21 0,21 0 15,0 21-15,-21-21 16,21 21-16,1 0 0,-1 0 0,0 0 16,0 0-16,0 0 15,0 0-15,-21 21 0,22 0 0,-22 0 16,21 0-16,-21 1 0,0-1 0,0 0 16,0 0-16,0 0 0,0 22 15,0-22-15,-21 0 0,-1 0 0,1 0 16,0-21-1,21 21-15,-21-21 0,21-21 32,0 0-32,0 0 15,0 0-15,0 0 0,0-1 16,21 1-16,-21 0 0,21-21 0,0 21 16,1-1-16,-22 1 0,21-21 15,0 21-15,0 0 0,-21-1 0,21 1 16,0 21-16,1-21 0</inkml:trace>
  <inkml:trace contextRef="#ctx0" brushRef="#br0" timeOffset="46167.71">22077 3112 0,'0'0'0,"0"-22"31,0 44-16,0-1-15,0 21 0,0 0 0,-21 1 16,21 20-16,0-20 0,-22 20 0,1 1 16,21-1-16,-21 1 0,21-1 15,0 1-15,-21 20 0,0-20 0,21 20 16,-21-20-16,21-1 0,-22 22 16,1-21-16,0-1 0,21 1 0,-21-22 15,0 21-15,0-20 0,21-1 0,-22 0 16,1 1-16,0-1 0,21-21 15,0 0-15,0 1 0,-21-1 0,21 0 16,0-42 0,0 0-16,0-1 15,0 1-15,21 0 0,-21-21 16,0 21-16,21-22 0</inkml:trace>
  <inkml:trace contextRef="#ctx0" brushRef="#br0" timeOffset="46496.52">21844 3598 0,'0'0'0,"0"-232"16,0 210-1,0-20-15,21 0 0,0 21 16,0-1-16,1-20 0,-1 21 16,0 0-16,0 0 0,21-1 0,1 22 15,-22 0-15,21-21 0,1 21 16,-1 0-16,-21 0 0,21 21 0,-20 1 15,-1 20-15,-21-21 0,0 21 0,0 1 16,0-1-16,0 0 0,-21-20 16,-1 20-16,1 0 0,0-21 0,0 1 15,0-1-15,0 0 0,-1 0 16,1 0-16,0-21 0,0 21 16,21-42 15,0 0-31,21 0 15,-21 0-15,21 21 0,0-21 16,1-1-16,-1 1 0</inkml:trace>
  <inkml:trace contextRef="#ctx0" brushRef="#br0" timeOffset="46884.3">22479 3154 0,'0'0'0,"0"-21"0,21 21 15,-21-21-15,21 21 0,0-22 16,1 22-16,-1 0 16,0 0-16,0 0 0,0 0 15,0 0-15,1 22 0,-1-1 16,0 0-16,-21 0 0,21 0 16,-21 22-16,0-22 0,0 0 15,0 0-15,0 21 0,0-20 0,0-1 16,-21 0-16,0 0 0,0-21 0,-1 21 15,1 0-15,0-21 0,0 0 16,0 0-16,21-21 31,0 0-15,0 0-16,0 0 0,0 0 0,21-22 16,0 22-16,0 0 0,0 0 15,-21-22-15,22 22 0,-1 0 0,0 0 16,0 0-16,0 21 0,0-21 15,1 21-15,-1 0 0,0 0 0,0-22 16,0 22-16,0 0 0,1 0 0,-1 0 16</inkml:trace>
  <inkml:trace contextRef="#ctx0" brushRef="#br0" timeOffset="47271.37">23135 3048 0,'-21'0'16,"0"0"-16,0 0 16,-1 21-16,22 0 0,-21 1 15,0-1-15,0 0 0,21 0 0,-21 21 16,21-20-16,-21-1 0,21 21 16,0-21-16,0 0 0,0 1 0,0-1 15,0 0-15,0 0 0,21-21 0,0 21 16,0-21-16,0 0 0,0 0 15,1 0-15,-1 0 0,0 0 16,0 0-16,0 0 0,0-21 16,1 21-16,-1-21 0,0 0 0,-21 0 15,21-1-15,-21 1 0,21-21 16,-21 21-16,0-22 0,0 22 0,0 0 16,0-21-16,0 21 0,0-1 0,-21 1 15,0 0-15,0 21 0,0 0 16,21-21-16,-22 21 0,1 0 0,0 0 15,0 0-15,0 0 16</inkml:trace>
  <inkml:trace contextRef="#ctx0" brushRef="#br0" timeOffset="47609.17">23685 2519 0,'0'0'15,"0"-21"-15,0 0 0,0-1 0,0 44 32,-21-1-32,21 0 0,0 21 15,-21 1-15,0-1 16,21 0-16,-21 1 0,21-1 0,-21 21 15,-1-20-15,22-1 0,-21 0 0,0 1 16,21 20-16,-21-20 0,0-1 16,21 0-16,-21 1 0,21-1 0,-22 0 15,1 1-15,21-22 0,0 21 16,0-21-16,0 0 0,0 1 16,0-1-16,21-42 31,1-1-31,-1 1 0,0 0 15,0 0-15</inkml:trace>
  <inkml:trace contextRef="#ctx0" brushRef="#br0" timeOffset="47947.91">23791 3069 0,'0'21'15,"0"1"-15,-21-1 0,0 0 16,0 0-16,0 0 0,21 22 15,-22-22-15,1 0 0,21 0 16,0 0-16,-21 0 0,21 1 16,0-1-16,0 0 0,0 0 15,21-21 1,0 0-16,1 0 0,-1 0 16,0 0-16,0 0 0,0-21 15,0 21-15,1-21 0,-1 0 16,0-1-16,-21 1 15,21-21-15,-21 21 0,0 0 0,0-1 16,0 1-16,0 0 0,0 0 16,0 0-16,-21 21 0,0-21 15,0 21 1,-1 0 0,22-22-1,-21 22-15</inkml:trace>
  <inkml:trace contextRef="#ctx0" brushRef="#br0" timeOffset="48151.79">23516 2985 0,'21'0'31,"0"0"-15,1 0-16,-1-22 0,0 22 0,0 0 15,0 0-15,0 0 0,1 0 16,-1 0-16,0 0 0,0 0 0,21 0 16,-20 0-16,-1 0 15,0 0-15,0 0 0</inkml:trace>
  <inkml:trace contextRef="#ctx0" brushRef="#br0" timeOffset="48459.62">24363 2985 0,'0'0'0,"-21"-22"16,-1 22-16,1 0 15,0 0-15,0 0 0,0 0 16,-22 0-16,22 0 0,0 22 15,0-1-15,-21 0 0,20 21 0,1-21 16,0 22-16,0-22 0,0 21 16,21 1-16,0-22 0,0 21 0,0-21 15,0 22-15,0-22 0,0 0 0,0 0 16,21 0-16,0-21 0,0 21 16,0-21-16,22 0 0,-22 0 15,0 0-15,21 0 0,1 0 16,-22 0-16</inkml:trace>
  <inkml:trace contextRef="#ctx0" brushRef="#br0" timeOffset="49155.22">24638 3090 0,'0'0'0,"0"-21"0,-21 21 16,0 0-16,-1 0 15,1 0-15,0 21 0,0 1 16,0-22-16,0 42 0,-1-21 0,1 0 15,0 0-15,0 22 16,21-22-16,-21 0 0,21 21 0,0-20 16,0-1-16,0 0 0,0 0 15,0 0-15,21-21 16,0 0-16,0 0 16,0 0-16,1 0 0,-1-21 15,0 21-15,0-21 0,0 0 0,0 0 16,1-1-16,-1 1 0,0-21 0,-21 21 15,21-22-15,-21 22 0,21 0 16,-21-21-16,0 21 0,0-1 16,0 1-16,0 42 31,0 1-31,-21-1 0,21 0 0,0 0 16,-21 0-16,21 22 0,-21-22 15,21 0-15,0 0 0,0 0 0,0 0 16,0 1-16,0-1 0,0 0 15,0 0-15,21-21 0,0 0 16,0 0-16,0 0 0,22 0 16,-22 0-16,0 0 0,0-21 15,22 0-15,-22 0 0,0-1 0,0 1 16,0-21-16,0 21 0,22-22 16,-43 1-16,21 21 0,0-21 0,0-1 15,-21 22-15,0-21 0,0-1 16,21 22-16,-21 0 0,0-21 15,0 21-15,0-1 0,0 44 32,-21-22-32,0 21 0,0 21 15,0-21-15,0 22 0,21-22 16,-22 21-16,1 0 0,0 1 0,0-1 16,21 0-16,0 1 0,-21-1 0,21-21 15,0 22-15,0-22 0,0 0 16,0 21-16,0-21 0,21 1 15,0-1-15,0-21 0,0 0 16,1 0-16,-1 0 0,0 0 16,21 0-16,-21 0 0,1-21 0,-1-1 15,0 1-15,0 0 0</inkml:trace>
  <inkml:trace contextRef="#ctx0" brushRef="#br0" timeOffset="49639.95">25273 2688 0,'21'0'32,"0"0"-32,0 0 0,1 0 15,-1 0-15,0 0 0,0 0 0,0-21 16,0 21-16,1 0 0,-1 0 15,0-21-15,0 21 0,0 0 0,22 0 16,-22 0-16,0 0 0,0 0 16,-21 21-1,0 0 1,0 0-16,0 1 0,-21-1 0,0 0 16,21 21-16,-21-21 0,-1 1 15,1 20-15,21-21 0,-21 21 0,0-20 16,0 20-16,21 0 0,-21 1 15,21-1-15,-22 21 0,22-20 16,-21-1-16,0 22 0,21-22 0,-21 0 16,21 1-16,0-1 0,-21 0 15,0 1-15,-1-1 0,22-21 0,-21 21 16,0-20-16,21-1 0,-21 0 0,0 0 16,0 0-16,21 0 0,-22 1 15,1-1-15,0-21 0,0 0 0,0 21 16,0-21-16,-1 0 0,1 0 0,0 0 15,0 0-15,0 0 0,0 0 16,-1 0-16,1 0 0,0 0 0,0 0 16,0 0-16,-22 0 0</inkml:trace>
  <inkml:trace contextRef="#ctx0" brushRef="#br0" timeOffset="50891.94">8255 5122 0,'-21'-21'0,"42"42"0,-63-42 15,20 21-15,1 0 0,0 0 16,0 0-16,0 0 0,0 0 16,21 21-1,0 1 1,21-22-1,0 0-15,0 0 0,21 0 0,1 21 16,-22-21-16,42 0 0,-20 0 16,-1 0-16,0 0 0,22 0 0,-22 0 15,22-21-15,-22 21 0,22 0 0,-22 0 16,0-22-16,-21 22 0,22 0 16,-22-21-16,0 21 0,0-21 0,-21 0 15,0 0 1,-21 21-16,0 0 15,-21-21-15,20 21 0,-20 0 0,21-22 16,-21 22-16,20-21 16,1 21-16,-21 0 0,21 0 0,0 0 15,-1 0-15,1 0 16,42 0 15,1 21-31,-1-21 16,0 0-16,0 0 0,21 0 0,-20 0 15,20 22-15,-21-22 0,0 21 0,22-21 16,-22 21-16,0 0 0,0 0 16,0 0-16,-21 1 0,0 20 15,0-21-15,0 0 0,0 22 0,-21-22 0,0 21 16,0-21-16,-22 0 16,22 22-16,-21-22 0,21 0 0,0 0 15,-22-21-15,22 21 0,0 1 0,42-22 47,0-22-47,22 1 16,-22 0-16,21 0 0,-21 0 0</inkml:trace>
  <inkml:trace contextRef="#ctx0" brushRef="#br0" timeOffset="51568.56">9483 4699 0,'0'0'0,"-22"0"32,22-21-32,22 21 31,-1-21-31,0 21 0,0 0 15,0-21-15,0 21 0,22 0 0,-22 0 16,21 0-16,-21-22 0,22 22 16,-22 0-16,21 0 0,-21 0 15,1 0-15,-1-21 0,-42 21 32,-22 0-32,22 0 15,-21 0-15,21 0 0,-22 0 16,22 0-16,-21 0 0,-1 0 0,22 0 15,0 0-15,-21 0 0,21 0 0,-1 0 16,1 0-16,0 0 16,0 0-16,0 0 15,21 21 1,0 1-16,-21-22 16,21 21-16,-22 0 0,22 0 15,0 0-15,0 0 16,-21 1-16,21 20 0,-21-21 0,21 0 15,0 22-15,0-22 0,0 21 0,-21 0 16,21-20-16,-21 20 0,21 0 16,0-21-16,0 22 0,-21-1 0,-1 0 15,22 1-15,-21-22 0,0 21 16,21 1-16,-21-1 0,21 0 0,-21 1 16,21-1-16,0-21 0,0 21 0,-21 1 15,21-22-15,0 21 0,0-21 16,0 1-16,0 20 0,0-21 15,21-21-15,0 21 0,-21 0 0,21-21 16,0 0-16,0 22 0,1-22 16,20 0-16,-21 0 0,0 0 0,0 0 15,1 0-15,20 0 0,-21-22 0,0 22 16,0-21-16,1 21 0,-1-21 16,0 21-16,0-21 0,-21 0 0,21 21 15</inkml:trace>
  <inkml:trace contextRef="#ctx0" brushRef="#br0" timeOffset="52743.17">10245 5144 0,'0'-22'0,"0"1"0,21 0 0,-21 0 16,0 0-16,0 0 0,0-1 0,0 1 15,0 0-15,0 0 0,0 0 16,0 0-16,-21 42 31,21 0-31,0 0 0,-22 21 0,1 1 16,21-1-16,-21 0 0,0 1 0,21-1 15,0 0-15,-21 1 0,21-1 16,-21 0-16,-1 1 0,22-1 0,0-21 16,0 22-16,-21-1 0,21-21 0,-21 0 15,21 0-15,0 1 16,0-1-16,0 0 0,0-42 47,0 0-47,0-22 0,0 22 15,0 0-15,0-21 0,21 20 16,0-20-16,1 21 0,-1-21 0,21-1 16,-21 22-16,22-21 0,-22 21 0,21-22 15,-21 22-15,22 0 0,-22 21 16,21 0-16,-21 0 0,64 63 15,-85-41 1,0-1-16,0 0 16,0 21-16,0-21 0,0 1 0,0-1 15,0 21-15,0-21 0,0 0 0,-21 1 16,21-1-16,-21 0 0,21 0 16,0 0-16,21-21 31,0 0-31,0-21 15,0 0-15,0 0 0,1 0 16,20-1-16</inkml:trace>
  <inkml:trace contextRef="#ctx0" brushRef="#br0" timeOffset="53291.98">10922 5271 0,'0'0'16,"0"-22"-16,-21 22 31,21 22-16,-21-1-15,21 0 0,-22 0 0,22 0 16,-21 0-16,21 1 0,0-1 0,0 0 16,0 0-16,0 0 0,0 0 15,0 1-15,0-1 0,0 0 0,21 0 16,1-21-16,-1 0 0,0 0 16,0 0-16,0 0 0,22 0 15,-22 0-15,0-21 0,21 21 0,-21-21 16,22 0-16,-22-1 0,0 1 15,21 0-15,-20 0 0,-1 0 16,-21 0-16,21-1 0,-21 1 0,0 0 16,0 0-16,0 0 0,0 0 0,0-1 15,-21 22 1,0 0 0,-1 22-16,22-1 0,0 0 0,-21 0 15,21 0-15,0 22 0,-21-22 16,21 21-16,0-21 0,0 22 0,0-1 15,0 0-15,0-21 0,0 22 16,0-1-16,0 0 0,0 1 16,0-22-16,21 21 0,-21 1 0,0-22 15,0 21-15,0-21 0,0 0 0,0 22 16,0-22-16,-21 0 0,0-21 16,0 21-16,-22 0 0,22-21 0,-21 0 15,0 0-15,20 0 0,-20 0 0,0 0 16,-1 0-16,1 0 0,0 0 15,21-21-15,-22 0 0,22 0 0,0 0 16,21 0-16,0-22 0,0 22 16,0 0-16,0 0 0,21 0 15,0-1-15,0-20 0,22 21 16,-1 0-16,-21-22 0</inkml:trace>
  <inkml:trace contextRef="#ctx0" brushRef="#br0" timeOffset="53616.79">11557 5228 0,'0'21'16,"0"1"-16,0-1 16,0 0-16,0 21 0,0-21 0,0 22 15,0-1-15,0 0 0,0 1 16,0 20-16,0-20 0,0-1 15,0 21-15,0-20 0,0-1 0,0 0 16,0 1-16,0-1 0,-21 0 0,21-20 16,-21 20-16,21-21 0,0 0 0,0 0 15,0 1-15,0-1 0,-22 0 16,22-42 15,22 0-31,-22-1 16,0-20-16,0 21 0,21 0 15,-21-22-15,0 1 0,0 0 0,0-1 16</inkml:trace>
  <inkml:trace contextRef="#ctx0" brushRef="#br0" timeOffset="53871.56">11536 5482 0,'0'0'0,"0"-42"0,0 21 16,0-22-16,0 22 0,0-21 16,21 21-16,0 0 0,0-1 0,-21 1 15,21 0-15,1 21 0,-1-21 0,0 0 16,0 21-16,0 0 0,0 0 15,1 0-15,-1 0 0,0 21 16,0 0-16,-21 0 0,0 0 16,0 1-16,0-1 0,0 0 0,0 0 15,0 0-15,-21 22 0,0-22 0,0 0 16,-1 0-16,1 0 16,0-21-16,0 21 0,0 1 0,0-22 15,-1 0-15,22 21 0,0-42 31,22-1-15,-1 22-16,-21-21 0</inkml:trace>
  <inkml:trace contextRef="#ctx0" brushRef="#br0" timeOffset="54204.81">11980 5334 0,'0'0'0,"0"21"16,21-21-16,1 0 15,-1 0-15,0 0 16,0 0-16,0 0 0,0 0 16,-21-21-16,22 21 0,-1-21 0,0 0 15,0 21-15,0-21 0,0-1 16,-21 1-16,0 0 0,22 21 0,-22-21 16,0 0-16,0 0 0,0-1 0,-22 22 15,1 0 1,0 0-16,0 0 0,0 22 0,0-22 15,-1 21-15,1 21 0,0-21 0,21 0 16,-21 22-16,21-22 0,-21 0 16,21 21-16,0-20 0,0-1 15,0 0-15,0 0 0,0 0 0,21 0 16,0 1-16,0-1 0,0-21 16,1 0-16,-1 21 0,21-21 0,-21 0 15,22 0-15,-22 0 0,21 0 0</inkml:trace>
  <inkml:trace contextRef="#ctx0" brushRef="#br0" timeOffset="54555.84">12552 5271 0,'0'0'0,"0"-22"0,0 1 0,0 0 0,0 0 16,0 0-16,0 0 0,21 21 0,0-22 16,0 22-16,0 0 15,1 0-15,-1 0 0,0 0 16,0 0-16,0 22 0,0-1 0,1 0 15,-1 0-15,0 21 0,-21-20 16,0-1-16,0 21 0,0-21 0,0 0 16,0 1-16,0 20 0,0-21 0,0 0 15,-21-21-15,0 21 0,21 1 16,-22-22-16,22-22 47,0 1-47,0 0 0,0 0 15,0 0-15,0-22 0,22 22 0,-22 0 16,0 0-16,21 0 0,-21 0 16,21-1-16,-21 1 0,0 0 0,0 0 15,21 21-15,-21-21 0,21 21 16,-21-21 0</inkml:trace>
  <inkml:trace contextRef="#ctx0" brushRef="#br0" timeOffset="54903.67">14160 4678 0,'-21'0'15,"0"0"1,0 21-16,0 21 16,0-20-16,-1 20 0,1 0 15,0 1-15,0-1 0,0 21 0,0-20 0,21 20 16,-22-20-16,1-1 16,0 21-16,21-20 0,0-1 0,0 0 15,-21-20-15,21 20 0,0-21 0,0 21 16,0-20-16,0-1 0,0 0 15,0 0-15,21-21 0,-21 21 0,21-21 16,0 0-16,1 0 0,-1 0 16,0-21-16,0 21 0,0-21 15,0 0-15,-21 0 0</inkml:trace>
  <inkml:trace contextRef="#ctx0" brushRef="#br0" timeOffset="55099.56">13864 5207 0,'-21'0'0,"42"0"0,-63 0 16,21 0-16,21-21 31,21 21-15,0 0-16,0 0 0,0 0 16,0 0-16,1 0 0,-1 0 0,21 0 15,-21 0-15,0 0 0,22 0 0,-22-21 16,21 21-16,-21 0 0,22 0 15</inkml:trace>
  <inkml:trace contextRef="#ctx0" brushRef="#br0" timeOffset="55455.37">14478 5271 0,'0'0'15,"0"21"-15,-21-21 0,42 0 47,0 0-47,0-21 0,0-1 0,1 22 16,-1-21-16,0 21 0,0-21 15,0 0-15,-21 0 16,21 21-16,-21-21 0,0-1 0,0 1 16,0 0-16,-21 21 15,0 0-15,0 0 16,0 0-16,0 0 0,-1 21 0,1 0 15,0 1-15,0-1 0,0 0 16,21 21-16,0-21 0,-21 22 0,21-22 16,0 0-16,0 0 0,0 0 15,0 1-15,0-1 0,21 0 0,0 0 16,0-21-16,0 0 0,0 21 0,1-21 16,-1 0-16,21 0 0,-21 0 15,0-21-15,1 21 0,20-21 16</inkml:trace>
  <inkml:trace contextRef="#ctx0" brushRef="#br0" timeOffset="55723.21">14965 5038 0,'42'42'31,"-21"-42"-31,0 21 0,1 0 0,-1 22 15,0-22-15,0 0 0,0 0 16,0 22-16,1-22 0,-1 0 16,0 0-16,-21 0 0,0 0 0,21 1 15,-21-1-15,0 0 0,0 0 16,0-42 31,0 0-47,0 0 15</inkml:trace>
  <inkml:trace contextRef="#ctx0" brushRef="#br0" timeOffset="55948.5">15409 5059 0,'0'-21'16,"0"42"-16,0-63 0,-21 42 16,0 0-1,0 0-15,0 21 0,-22 0 0,22 21 16,0-21-16,-21 1 0,20 20 15,-20 0-15,21-21 0,0 22 0,-43 20 16,43-42-16,0 1 0,0-1 16,0 0-16,-1 0 0,22 0 15,0 0-15,22-21 32,-1 0-32,21-21 0,-21 21 15,22-21-15</inkml:trace>
  <inkml:trace contextRef="#ctx0" brushRef="#br0" timeOffset="56216.26">15727 4763 0,'0'0'0,"0"-22"0,0 44 31,0-1-31,0 0 0,0 0 16,-21 21-16,21 1 0,-22-1 0,1 0 15,21 1-15,0-1 0,-21 22 16,0-22-16,21 0 0,0-21 16,0 22-16,-21-22 0,21 21 0,0-21 15,0 1-15,0-1 0,0 0 16,0 0-16,21-21 16,0 0-16,0 0 15,0-21 1,1 0-16,-22 0 0</inkml:trace>
  <inkml:trace contextRef="#ctx0" brushRef="#br0" timeOffset="56400.31">15473 5144 0,'-21'0'0,"42"0"0,-64 0 16,86 0 15,-22 0-15,0 0-16,0 0 0,22 0 15,-22-22-15,0 22 0,21 0 0,-21 0 16,1 0-16,-1 0 0,0-21 0,0 0 16,0 21-1</inkml:trace>
  <inkml:trace contextRef="#ctx0" brushRef="#br0" timeOffset="56988.48">17208 4784 0,'0'0'0,"0"-21"0,0-1 16,0 1-16,0 0 15,-21 42 16,0 0-31,0 22 0,21-1 0,-21 0 16,0 1-16,-1-1 0,1 22 16,0-22-16,21 21 0,-21-20 0,21-1 15,-21 0-15,21 1 0,-21-1 0,21 0 16,0-20-16,0-1 0,0 0 16,0 0-16,0 0 0,0 0 0,21-21 31,0 0-16,-21-21-15,21 0 0,-21 0 16</inkml:trace>
  <inkml:trace contextRef="#ctx0" brushRef="#br0" timeOffset="57175.65">16849 5144 0,'0'-22'16,"21"22"-16,0 0 0,0 0 15,0 0-15,22 0 0,-22-21 16,0 21-16,21 0 0,1 0 0,-1-21 16,-21 21-16,21 0 0,1 0 15,-1-21-15,0 21 0,1 0 16,-22 0-16,0 0 0,21 0 0</inkml:trace>
  <inkml:trace contextRef="#ctx0" brushRef="#br0" timeOffset="57591.74">17547 5080 0,'0'-21'16,"0"0"-16,0 0 16,21-1-16,0 22 15,1-21-15,-1 21 0,0 0 16,0 0-16,0 0 0,0 0 15,1 21-15,-1-21 0,0 22 0,0-1 16,0 21-16,0-21 0,-21 22 0,0-22 16,22 21-16,-22 0 0,0-20 15,0 20-15,0-21 0,0 0 0,-22 0 16,1 1-16,21-1 0,-21 0 16,0-21-16,21 21 0,0-42 31,0 0-16,0 0-15,0-1 16,21 1-16,0 0 0,0 0 0,1 0 16,-1-22-16,-21 22 0,21-21 15,0 21-15,0-22 0,0 22 0,1-21 16,-1 21-16,0 0 0,0-1 0,0 22 16,0 0-16,1 0 15,-1 0-15,0 0 16,-21 22-16,0-1 0</inkml:trace>
  <inkml:trace contextRef="#ctx0" brushRef="#br0" timeOffset="58547.91">18542 5313 0,'21'-21'0,"-42"42"0,63-42 0,-21 0 16,1-1-16,-1 22 0,0-21 0,-21 0 15,21 0-15,0 0 0,-21 0 16,0-1-16,0 1 0,0 0 0,0 0 16,0 0-16,0 0 0,-21-1 0,0 22 15,0 0-15,0 0 16,-22 0-16,22 0 0,-21 22 0,-1-1 16,22 0-16,-21 0 0,0 21 0,-1-20 15,22 20-15,0-21 0,-21 21 16,20-20-16,1 20 0,0-21 0,0 0 15,21 22-15,0-22 0,0 0 16,0 0-16,0 0 0,21-21 16,0 0-16,22 0 0,-22 0 15,0 0-15,21 0 0,-21 0 16,22-21-16,-22 0 0,21 0 0,-21 21 16,22-21-16,-22-1 0,21-20 0,-21 21 15,1 0-15,-1 0 0,0-22 16,0 22-16,-21 0 0,0-21 15,0 20-15,0 1 0,0 0 0,0 42 32,0 0-17,-21 22-15,21-22 0,-21 0 0,21 21 16,0-20-16,0-1 0,0 0 16,0 21-16,0-21 0,0 1 0,21-22 15,0 21-15,0 0 0,0-21 16,22 0-16,-22 0 0,0 0 15,0 0-15,0 0 0,1 0 0,20 0 16,-21-21-16,0 0 0,0-1 16,1 22-16,-22-21 0,21 0 15,-21-21-15,21 21 0,-21-1 0,0 1 16,0 0-16,0-21 0,0 21 16,0-1-16,0 44 31,0-1-31,0 0 0,0 0 15,0 0-15,-21 0 0,21 1 0,-21-1 16,21 0-16,0 0 0,0 0 0,-22 0 16,22 1-16,-21-22 0,21 21 15,0 0 1,-21-21-16,0 0 16,21-21-1,0 0 1,0-1-16,0 1 0,21 0 15,0 0-15,0-21 0,1 20 16,-1 1-16,0-21 0,0 21 0,21 0 16,-20-1-16,20 1 0,0 0 15,-21 21-15,22 0 0,-1 0 0,0 21 16,-20 0-16,20 1 0,-21-1 0,0 0 16,0 21-16,-21-21 0,0 1 15,0 20-15,0-21 0,0 0 0,-21 0 16,0 1-16,0-1 0,0 0 15,0 0-15,-1 0 0,1-21 16,0 0-16,0 21 0,0-21 16,42-21 15,0 21-31,0-21 0,0 0 0</inkml:trace>
  <inkml:trace contextRef="#ctx0" brushRef="#br0" timeOffset="58916.92">19939 5122 0,'0'0'0,"21"0"0,0-21 16,0 21-16,-42 0 31,0 0-31,0 0 0,0 21 16,-22 1-16,22-1 0,-21-21 0,21 21 15,0 0-15,-1 0 0,1 0 16,0-21-16,21 22 0,0-1 15,0 0-15,21 0 16,0-21-16,1 21 0,-1-21 16,0 0-16,0 21 0,0-21 15,0 22-15,1-22 0,-1 21 0,-21 0 16,0 0-16,0 0 16,0 0-16,0 1 15,-21-1-15,-1-21 0,1 0 16,-21 0-16,21 21 0,-22-21 15,22 0-15,-21 0 0,21 0 0,-22 0 16,22 0-16,0 0 0,0 0 0,0 0 16,0 0-16,21-21 15,0 0-15,21-1 16,21 1-16</inkml:trace>
  <inkml:trace contextRef="#ctx0" brushRef="#br0" timeOffset="59591.55">20278 5355 0,'0'0'0,"21"0"0,0 0 0,-21-21 16,21 21-16,0-21 0,0 21 16,1-21-16,20 0 0,0 21 0,1-22 15,-1 1-15,0 0 0,1 0 0,20 0 16,-21 0-16,-20-22 0,20 22 15,-21-21-15,0 21 0,-21-22 0,0 22 16,0-21-16,0 21 0,0-22 16,-21 22-16,21 0 0,-21 21 15,0 0-15,-22 0 0,22 0 0,0 0 16,-21 0-16,-1 21 0,22 21 16,-21-20-16,0 20 0,20 0 0,-20 1 15,0 20-15,21-21 0,-22 22 0,1-22 16,21 22-16,0-22 0,-22 22 15,22-1-15,0 1 0,0-1 0,0 1 16,-1-1-16,1 1 0,0-1 16,21 1-16,0-1 0,0 1 0,-21-1 15,21-21-15,0 22 0,-21-1 16,21 1-16,0-1 0,0 1 0,0-22 16,0 22-16,0-1 0,-21-20 15,21-1-15,0 0 0,0 1 0,-22-1 16,22-21-16,0 0 0,0 0 0,0 1 15,0-1-15,22-21 16,-1 0-16,21 0 0,-21-21 16,22-1-16,-22 1 0,21 0 0,0-21 15,1 21-15,-1-22 0,-21 1 0,22 0 16,-22-1-16,21 1 0,-21-22 16,0 1-16,-21 21 0,0-22 0,0 1 15,0-1-15,0 1 0,-21 20 16,-21-20-16,21 20 0,-22 1 15,1 0-15,21-1 0,-21 1 0,-1 21 16,22 0-16,0 0 0,0-1 0,21 1 16,-21 21-16,21-21 0,0 0 15,0 0-15,21 21 0,0-21 16,0 21-16,0-22 0,0 1 0,1 21 16,20-21-16,0 0 0,-21 21 15,22-21-15,-1 0 0,0 21 0,1-22 16,-22 1-16,21 21 0</inkml:trace>
  <inkml:trace contextRef="#ctx0" brushRef="#br0" timeOffset="59923.36">20786 5334 0,'21'0'31,"0"0"-15,0 0-16,0 0 0,0 0 0,1 0 15,-1-21-15,0 21 0,0 0 16,0-21-16,0 21 0,22-21 0,-22 21 16,-21-22-16,21 1 0,0 21 0,-21-21 15,0 0 1,-21 21 0,0 0-16,0 0 15,0 0-15,-1 0 0,1 21 0,0 0 16,0 0-16,0 1 0,0-22 0,21 21 15,-22 0-15,22 0 0,0 0 16,0 0-16,0 1 0,0-1 16,43-21-16,-22 0 15,0 21-15,0-21 0,0 0 16,1 0-16,-1 0 0,0 0 0</inkml:trace>
  <inkml:trace contextRef="#ctx0" brushRef="#br0" timeOffset="60260.17">21315 5249 0,'0'0'0,"0"-21"0,21 21 0,0-21 0,0 0 15,0 21-15,1 0 0,-1-21 0,0 21 16,0 0-16,0 0 0,0 0 16,-21 21-16,22-21 0,-22 21 0,0 0 15,0 22-15,0-22 0,0 0 0,0 21 16,-22-21-16,1 1 0,21-1 15,-21 21-15,0-21 0,21 0 0,-21 1 16,21-1-16,-21-21 0,21 21 16,-22-21-16,22-21 31,0 0-31,0-1 0,0 1 16,0 0-16,22 0 0,-1 0 15,0 0-15,0-1 0,0-20 0,0 21 16,1 0-16,-1 0 0,0-1 0,0 1 15,0 0-15,-21 0 16,21 21-16,-21-21 0,0 0 16</inkml:trace>
  <inkml:trace contextRef="#ctx0" brushRef="#br0" timeOffset="62340.08">22733 4974 0,'0'-21'0,"0"0"15,-21 21 32,21 21-47,-21 0 16,21 0-16,0 1 0,0-1 0,0 21 16,0 0-16,0 1 0,0-1 0,0 0 15,-22 1-15,22-1 0,-21 22 16,21-1-16,-63 233 15,42-232-15,-1-22 16,1 22-16,21-22 0,-21 22 16,0-22-16,21-21 0,-21 21 0,0-20 15,21 20-15,-22-21 0,22 0 0,0 0 16,0-42 15,0 0-31,0 0 0,0-21 16,0 20-16,22-20 0</inkml:trace>
  <inkml:trace contextRef="#ctx0" brushRef="#br0" timeOffset="62751.85">22860 5122 0,'0'0'0,"0"-21"15,0-21-15,0 21 0,0-22 0,0 22 0,0 0 16,0-21-16,0 21 0,0-1 15,0 1-15,0 0 0,0 0 16,0 0-16,0 0 16,0-1-1,21 22 1,0 0-16,0-21 0,1 21 0,-1 0 16,21 0-16,-21 0 0,22-21 15,-1 21-15,-21 0 0,21 0 0,-20 0 16,20 21-16,-21 0 0,0 1 15,0-1-15,-21 21 0,0-21 0,0 22 16,0-22-16,0 21 0,0 0 0,-21-20 16,0 20-16,0-21 15,0 0-15,0 0 0,-22 1 0,1-1 16,21 0-16,-22 0 0,22-21 0,-21 0 16,21 21-16,0-21 0,-1 0 15,1 0-15,21-21 31,21 21-31,1-21 0,-1 0 16,0 21-16,0-21 0,21-1 0</inkml:trace>
  <inkml:trace contextRef="#ctx0" brushRef="#br0" timeOffset="63124.63">23410 4911 0,'0'0'0,"0"-21"0,21-85 31,-21 85-31,22-1 0,-1 22 16,0-21-16,0 21 0,0-21 0,22 21 15,-22 0-15,21 0 0,-21 21 0,22 0 16,-22-21-16,21 43 0,-21-22 16,0 0-16,1 21 0,-1-20 0,0-1 15,-21 21-15,0-21 0,0 0 0,0 1 16,-21-1-16,0 0 0,-1 0 15,1 0-15,0-21 0,0 21 16,0-21-16,0 0 0,-1 0 0,1 0 16,21-21-1,0 0-15,0 0 16,0 0-16,0 0 0,21-22 16,-21 22-16,22 0 0,-1 0 0,21-22 15,-21 22-15,0 0 0,1 0 0,-1 0 16,21 21-16,-21-21 0,0 21 15,1 0-15,-1-22 0,0 22 0,0 0 16,0 0-16,0 0 0</inkml:trace>
  <inkml:trace contextRef="#ctx0" brushRef="#br0" timeOffset="63511.41">24172 4720 0,'0'-21'0,"0"42"31,-21 0-31,0-21 16,21 43-16,-21-22 0,21 0 0,-21 0 16,-1 22-16,22-22 0,0 0 15,0 21-15,-21-21 0,21 1 16,0 20-16,0-21 0,0 0 0,0 0 16,0 1-16,21-1 15,1-21-15,-1 0 0,0 0 0,21 0 16,1 0-16,-22 0 0,21 0 0,0-21 15,1-1-15,-1 22 0,-21-21 16,22 0-16,-22 0 0,0-21 0,-21 20 16,0 1-16,0-21 0,0 21 0,0-22 15,0 22-15,-42-21 0,20 21 16,1 0-16,-21-1 0,21 22 0,0-21 16,-22 21-16,22 0 0,0 0 15,-21 0-15,20 0 0,1 0 16,0 21-16,21 1 0,-21-1 15,21 0-15,0 0 16,0 0-16,21-21 0,0 0 0,0 0 16,22 21-16,-22-21 0</inkml:trace>
  <inkml:trace contextRef="#ctx0" brushRef="#br0" timeOffset="63795.25">25061 4551 0,'0'0'0,"0"-21"0,0 0 0,0-1 16,-21 22 0,0 0-16,0 0 15,0 22-15,-1 20 0,22-21 16,-21 0-16,0 22 0,0-1 16,21 0-16,-21 1 0,0 20 0,-1-21 15,1 1-15,0-1 0,0 0 0,21 1 16,0-22-16,0 0 0,-21 21 15,21-20-15,0-1 0,0 0 16,21 0-16,0-21 0,0 0 16,0 0-16,1 0 0,-1 0 15,21-21-15,-21 0 0,0 0 0,22-1 16,-22 1-16</inkml:trace>
  <inkml:trace contextRef="#ctx0" brushRef="#br0" timeOffset="64096.08">25231 4826 0,'0'-21'0,"0"42"0,0-21 31,-22 21-15,1 0-16,0 1 0,21 20 15,-21-21-15,0 0 0,0 0 0,21 1 16,0 20-16,0-21 0,0 0 16,0 0-16,21 1 15,0-22-15,0 0 16,0 0-16,0 0 0,1 0 0,-1 0 15,21-22-15,-21 22 0,0-21 16,1 0-16,-1 0 0,-21 0 0,0 0 16,21-1-16,-21 1 0,0 0 15,0-21-15,0 21 0,0-1 0,0 1 16,-21 0-16,0 0 0,-1 21 0,22-21 16,-21 21-16,0-21 0,0 21 15,0 0-15,0 0 0,21-22 0,-22 22 16,1-21-16,0 21 0,0 0 15</inkml:trace>
  <inkml:trace contextRef="#ctx0" brushRef="#br0" timeOffset="64311.96">24553 4720 0,'0'0'16,"43"0"-1,-22 0-15,0 0 0,0 0 16,0 0-16,0 0 0,22 0 0,-22 0 16,21 0-16,1 0 0,-22 0 15,21 0-15,0 0 0,1 0 0,-1 0 16,0 0-16,1 0 0,-22 0 16,21-21-16,-21 21 0</inkml:trace>
  <inkml:trace contextRef="#ctx0" brushRef="#br0" timeOffset="64603.8">25844 4720 0,'0'-42'31,"0"21"-31,-21 21 16,0-21-16,0 21 15,0 0-15,0 0 0,-1 0 16,1 21-16,0 0 0,-21 0 16,21 0-16,-1 0 0,1 22 0,0-22 15,0 21-15,0 1 0,21-22 0,0 21 16,-21 0-16,21-20 0,0 20 16,0-21-16,0 0 0,0 0 0,21 1 15,0-22-15,0 21 0,21-21 16,-20 0-16,20 0 0,0 0 15,1 0-15,-1 0 0</inkml:trace>
  <inkml:trace contextRef="#ctx0" brushRef="#br0" timeOffset="65288.4">26352 4911 0,'0'0'0,"22"-127"31,-22 106-31,0-1 0,0 1 0,-22 21 16,1 0-16,0 0 0,0 0 15,0 0-15,0 21 0,-1 1 0,1-1 16,0 0-16,0 0 0,0 21 16,0-20-16,-1 20 0,1-21 0,0 21 15,0-20-15,0-1 0,21 0 16,0 0-16,0 0 0,0 0 0,0 1 16,21-1-16,0-21 0,0 0 15,0 0-15,1 0 0,-1 0 0,0 0 16,0 0-16,0 0 0,0 0 15,1-21-15,-1-1 0,0 1 0,0 0 16,0 0-16,-21 0 0,21 0 0,-21-22 16,22 22-16,-22-21 0,0 21 15,0-22-15,0 22 0,0 0 0,0 0 16,0 42 15,0 0-31,-22 0 0,1 0 0,21 22 16,0-22-16,-21 21 0,21-21 15,0 1-15,0 20 0,0-21 0,0 0 16,0 0-16,0 1 0,0-1 16,21-21-16,0 0 0,1 0 15,-1 0-15,0 0 0,21 0 0,-21 0 16,1 0-16,20-21 0,-21 21 0,0-22 16,22 1-16,-22 0 0,0 0 15,0 0-15,0-22 0,22 22 0,-22-21 16,0 0-16,0-1 0,0 1 15,0 0-15,-21-1 0,22 1 16,-22 0-16,21-1 0,-21 1 0,0 0 16,0-1-16,0 22 0,0 0 15,0 0-15,0 0 0,-21 21 16,-1 21-16,1 0 16,21 21-16,-21-21 0,0 22 15,0-1-15,21 0 0,0 1 0,-21-1 16,21 0-16,-22 1 0,22-1 15,0 0-15,0 1 0,0-1 0,0 0 16,0-20-16,0 20 0,0-21 0,0 0 16,22 0-16,-1-21 15,0 0-15,0 0 16,0 0-16</inkml:trace>
  <inkml:trace contextRef="#ctx0" brushRef="#br0" timeOffset="67444.17">27474 5249 0,'0'-21'31,"21"0"-15,1 21-16,20-21 0,-21 0 0,0 0 15,22-22-15,-22 22 0,21-21 16,0 21-16,1-22 0,-22 1 0,21 0 15,1-1-15,-22 1 0,21 0 0,-21-1 16,-21 22-16,0 0 0,0 0 16,0 0-16,0-1 0,0 1 0,-21 21 15,0 0-15,0 0 0,0 0 16,-1 0-16,1 21 0,0 1 16,21-1-16,0 21 0,0-21 0,0 22 15,0-22-15,0 21 0,21 0 16,-21 1-16,21-1 0,1-21 0,-1 22 15,0-1-15,0-21 0,-21 0 16,0 0-16,0 1 0,0-1 0,0 0 16,0 0-16,0 0 0,-21-21 15,0 0-15,0 0 16,-1 0-16,-20 0 0,21 0 0,0-21 16,0 21-16,21-21 0,-22 21 0,1-21 15,21 0-15,-21 21 0,21-22 16,0 44 15,21-1-15,0 0-16,1 0 0,20-21 15,-21 0-15,0 21 0,22-21 16,-22 0-16,21 0 0,0 0 0,1 0 16,-1 0-16,22 0 0,-22 0 0,0 0 15,22-21-15,-22 21 0,22-21 16,-22 0-16,0 0 0,1-1 15,-22 1-15,21 0 0,-21 0 0,0-21 16,1 20-16,-1-20 0,-21 21 0,0-21 16,0 20-16,0-20 0,0 21 15,0 0-15,-21 0 0,-1-1 16,1 22-16,0 0 0,0 0 0,0 22 16,0-1-16,-1 0 15,1 0-15,21 21 0,0-20 0,-21 20 16,21 0-16,0 1 0,0-1 0,0-21 15,0 21-15,0-20 0,0-1 16,0 0-16,21 0 0,0 0 0,1-21 16,-1 21-16,0-21 0,0 0 15,0 0-15,0 0 0,1 0 0,20 0 16,-21 0-16,0-21 0,22 0 16,-22 21-16,0-21 0,21 0 15,-21 0-15,1-22 0,-1 22 0,21 0 16,-21-21-16,0 20 0,1-20 15,-1 21-15,0 0 0,0-22 0,-21 22 16,21 0-16,-21 42 31,0 0-31,0 1 16,0-1 0,0-42 30,0-1-30,0 1 0,-21 0-16,21 0 0,-21 21 15,21-21 1,-21 21-16,0 0 0,-1 0 16,1 21-16,0 0 0,21 0 15,-21 0-15,0 22 0,0-22 0,21 21 16,-22-21-16,22 22 0,-21-22 0,21 21 15,0-21-15,0 22 16,0-22-16,0 0 0,0 0 0,0 0 16,21 1-16,1-22 0,-1 21 0,0-21 15,0 0-15,0 0 0,0 0 16,22 0-16,-22 0 0,21 0 0,-21 0 16,22-21-16,-1 21 0,-21-22 15,22 1-15,-22 0 0,21-21 0,-21 21 16,0-22-16,1 22 0,-1-21 15,0-1-15,0 1 0,0 0 0,-21 21 16,0-22-16,21 22 0,-21 0 0,0 0 16,0 0-16,0 42 31,0 0-31,0 21 0,-21-21 16,21 1-16,0 20 0,-21-21 0,21 21 15,-21 1-15,21-22 0,0 0 0,0 21 16,0-20-16,0-1 0,0 0 15,0 0-15,0 0 0,21 0 16,0-21-16,0 0 16,1 0-16,-1 0 0,0 0 0,0 0 15,0 0-15,0-21 0,1 21 0,-1-21 16,0 0-16,0 0 0,0 0 16,-21-1-16,21 1 0,-21 0 0,22 0 15,-22 0-15,0 0 16,0-1-16,0 44 31,0-1-31,0 0 16,0 0-16,-22 0 0,22 22 0,0-22 15,0 0-15,0 0 0,0 0 16,0 0-16,0 1 0,22-1 16,-1-21-16,0 21 0,0-21 0,0 0 15,0 0-15,1 0 16,-1 0-16,0 0 0,0-21 15,0 0-15,-21-1 16,0 1-16,21 0 0,-21 0 16,22 0-16,-1 0 0,0-22 0,0 22 15,0 0-15,0-21 0,1 20 16,-1 1-16,0 0 0,21 0 0,-21 0 16,1 21-16,-1 0 0,0 0 15,0 0-15,0 0 0,0 21 0,-21 0 16,0 0-16,22 22 0,-22-22 15,0 0-15,0 21 0,0-21 0,0 1 16,0 20-16,0-21 0,-22 0 0,1 0 16,21 1-16,-21-22 15,0 0 1,21-22 15,0 1-31,0 0 16,0 0-16,0 0 0,0 0 0,21-1 15,-21 1-15,21 0 0,0 0 0,-21 0 16,22 0-16,-1-1 0,-21-20 16,21 42-16,0-21 0,-21 0 0,21 21 15,0 0-15,1-21 16,-1 21-16,0 0 16,-21 21-16,0 0 15</inkml:trace>
  <inkml:trace contextRef="#ctx0" brushRef="#br0" timeOffset="67771.98">30649 5080 0,'43'0'15,"-22"0"1,0 0-16,0-21 16,0 21-16,0-21 0,1 21 0,-1-21 15,0-1-15,0 1 0,0 21 16,0-21-16,1 0 0,-22 0 0,21 21 15,-21-21-15,-21 21 32,-1 0-32,1 0 0,0 21 0,-21 0 15,-1 0-15,22 0 16,0 0-16,0 1 0,0 20 0,0-21 16,21 0-16,0 0 0,0 1 15,0-1-15,0 0 0,0 0 0,0 0 16,0 0-16,21 1 15,0-22-15,0 0 0,0 21 0,0-21 16,1 0-16,20 0 0,-21 0 0,21 0 16,-20 0-16,-1 0 0,21 0 15</inkml:trace>
  <inkml:trace contextRef="#ctx0" brushRef="#br0" timeOffset="68335.66">31454 5059 0,'0'-21'0,"0"42"0,21-63 0,-21-1 15,21 22-15,-21 0 0,0 0 16,0 0-16,0-1 0,0 1 0,-21 21 16,0 0-1,-1 0-15,1 0 0,0 0 0,-21 21 16,21 1-16,-1 20 0,-20-21 16,21 0-16,-21 22 0,20-22 0,1 21 15,0-21-15,0 22 0,0-22 16,21 0-16,0 0 0,0 0 15,0 0-15,0 1 0,0-1 0,0 0 16,21-21-16,0 0 16,0 0-16,0 0 0,1 0 15,-1 0-15,0 0 0,0-21 16,0 0-16,0-1 0,1 22 0,-1-21 16,0-21-16,0 21 0,0 0 15,0-22-15,1 1 0,-22 0 0,21-1 16,0 1-16,0 0 0,0-1 15,-21 1-15,21 0 0,1-1 16,-22 1-16,0 0 0,21 20 0,0 1 16,-21 0-16,0 0 0,0 0 15,0 42 1,-21 21 0,21-21-16,-43 22 0,22-1 15,0 0-15,0 1 0,0-1 0,0 22 16,-1-22-16,1 0 0,0 1 15,0-1-15,21 0 0,-21 1 0,21-22 16,0 0-16,0 0 0,0 0 0,0 0 16,0 1-16,21-22 15,0 21-15,0-21 0,0 0 0,1 0 16,-1 0-16,0 0 0,0 0 0,0 0 16,0 0-16,1-21 0,-1 21 15,0-22-15,0 1 0,0 0 16,0 0-16</inkml:trace>
  <inkml:trace contextRef="#ctx0" brushRef="#br0" timeOffset="68828.38">32173 4551 0,'21'0'16,"1"0"-16,-1 0 0,0 0 16,21 0-16,1 0 0,-1 0 15,0 0-15,22 0 0,-1 0 0,-20 0 16,20-21-16,-21 21 0,1 0 16,-22 0-16,21-21 0,-21 21 15,-42 21 16,0 0-31,0 0 16,0 0-16,-22 22 0,22-22 16,0 21-16,0 0 0,-21 1 0,20 20 15,1-20-15,21-1 0,-21 21 16,0-20-16,0-1 0,21 22 0,-21-22 16,-1 0-16,22 1 0,-21-1 15,0-21-15,0 21 0,0-20 0,0 20 16,-1-21-16,1 0 0,0 22 15,0-22-15,0 0 0,-22 0 0,22 0 16,0 0-16,-21-21 0,21 22 16,-1-22-16,-20 0 0,21 0 0,0 0 15,0 0-15,-1 0 16,1 0-16,0 0 0,0 0 0,0 0 16,0 0-16,-1-22 0,1 1 15,0 21-15,-21-21 0</inkml:trace>
  <inkml:trace contextRef="#ctx0" brushRef="#br0" timeOffset="70776.1">8488 7260 0,'-21'0'0,"-1"0"15,1 0-15,0 0 16,0 0-16,0 0 16,0 0-16,-1 0 0,1 0 15,0 0-15,0 0 16,0 0-16,0 0 15,-1 0-15,22-21 0,-21 21 16,0 0-16,42 0 78,0 0-62,1 0-16,-1 0 15,0 0-15,0 0 0,0 0 0,0 0 16,1 0-16,-1 0 0,0 0 16,0 0-16,0 0 15,0 0-15,1 0 0,-1 0 16,0 0-16,0 0 0,21 0 0,-20 0 16,20 0-16,-21 0 0,21 0 0,-20 0 15,20 0-15,-21 0 0,21 0 16,-20 0-16,20 0 0,0 0 0,1 0 15,-1 0-15,0 0 0,-21-21 16,22 21-16,-1 0 0,-21 0 0,0 0 16,1 0-16,-1 0 0,-21-21 15,0 0 1,-21-1 0,-1 22-16,1-21 0,0 0 15,0 21-15,0-21 0,0 0 0,-1 21 16,1-21-16,0-1 0,0 22 15,0-21-15,0 21 0,-1-21 0,1 21 16,0 0-16,0 0 16,0 0-16,21 21 47,21-21-32,0 21-15,0-21 0,0 0 0,1 22 16,20-22-16,-21 0 0,21 21 15,-20-21-15,20 0 0,-21 0 16,0 0-16,22 21 0,-22-21 0,0 0 16,0 0-16,0 0 0,0 0 0,1 0 15,-44 0 48,1 0-63,21 21 0,-21-21 0,0 21 15,0 0-15,0 1 0,-1-1 0,1 0 16,0 0-16,0 0 16,-21 22-16,20-22 0,1 0 0,0 21 15,-21-21-15,21 1 0,-1 20 0,1-21 16,0 0-16,0 0 0,0 1 0,0-1 16,-1 0-16,22 0 0,0 0 15,-21 0-15,21 1 16,0-1-1,0-42 17,0-1-17,21 1-15</inkml:trace>
  <inkml:trace contextRef="#ctx0" brushRef="#br0" timeOffset="71760.05">10118 6668 0,'0'0'0,"0"-43"31,21 43-31,0-21 0,0 21 0,-21-21 15,21 21-15,0 0 0,1 0 16,-1 0-16,21 0 0,-21-21 16,0 21-16,1 0 0,-1 0 0,21 0 15,-21 0-15,0 0 0,1 0 0,-1 0 16,0 0-16,0 21 16,-21 0-1,0 0-15,-21-21 16,0 0-1,0 0-15,-1 0 0,1 0 0,0 0 16,-21 0-16,21 0 0,-1 0 0,-20 0 16,21 0-16,-21 0 0,20 0 15,1 0-15,0 0 0,0 0 16,0 0-16,0-21 0,-1 21 16,1 0-16,21-21 0,-21 21 15,0 0 1,0 0-16,0 21 15,21 0-15,-22 0 0,22 1 16,-21 20-16,21-21 0,0 0 0,-21 0 16,21 22-16,-21-22 0,21 21 15,0-21-15,0 22 0,-21-1 0,21 0 16,-21 1-16,21-1 0,-22 0 0,22 1 16,-21 20-16,21-20 0,0-1 15,-21 21-15,0-20 0,21-1 16,-21 0-16,21 1 0,0-1 0,-21 0 15,21 1-15,-22-22 0,22 21 0,0-21 16,0 22-16,0-22 0,0 0 16,0 0-16,0 0 0,0 1 0,0-1 15,0 0-15,22-21 16,-1 0-16,0 0 0,0 0 16,0 0-16,0 0 0,1 0 0,20 0 15,-21 0-15,0 0 0,0-21 0,22 21 16,-22 0-16,0-21 0,0 21 15,0 0-15,1-22 0,-1 22 16,-21-21-16,21 21 0,-21-21 16,21 21-1,0 0 32</inkml:trace>
  <inkml:trace contextRef="#ctx0" brushRef="#br0" timeOffset="87884.17">11324 6900 0,'21'0'32,"0"0"-32,1-21 0,-1 21 15,0-21-15,-21 0 0,21 21 16,0-21-16,0 0 0,1-1 0,-22 1 15,21 0-15,-21 0 0,0 0 16,0 0-16,0-1 0,0 1 16,-21 0-16,-1 21 0,-20 0 15,21 0-15,-21 0 0,-1 0 16,1 0-16,0 0 0,-1 21 0,1 0 16,0-21-16,-1 22 0,1-1 0,21 0 15,0 0-15,-1-21 16,1 21-16,21 0 0,0 1 0,0-1 0,0 0 15,0 0-15,0 0 0,21 0 16,1-21-16,-1 22 16,21-1-16,-21 0 0,0-21 0,22 21 15,-22 0-15,21 0 0,-21 1 0,1-1 16,20 0-16,-21 0 0,0 0 16,-21 0-16,21 1 0,-21-1 0,0 0 15,0 21-15,0-21 0,-21 1 0,0-1 16,0 21-16,-21-21 0,-1 0 15,1 1-15,0-1 0,-1 0 0,-20 0 16,20-21-16,1 0 0,0 0 0,-1 0 16,1 0-16,21 0 0,-21 0 0,20 0 15,1-21-15,0 0 0,21 0 16,-21-1-16,21-20 0,-21 21 16,21 0-16,0 0 0,0-1 0,0 1 15,0 0-15,0 0 0,21 0 16,0 0-16,0 21 0,0-22 0,1 22 15,-1 0-15,0 0 0,21 0 0,-21 0 16,1-21-16,-1 21 0,21 0 16,-21 0-16</inkml:trace>
  <inkml:trace contextRef="#ctx0" brushRef="#br0" timeOffset="88164.01">11493 7154 0,'0'0'0,"0"22"31,0-1-31,0 0 16,0 0-16,0 0 0,0 0 15,0 1-15,0-1 0,0 0 16,0 0-16,-21 0 0,21 0 15,0 1-15,0-1 0,0 0 16,-21-21-16,21 21 16,0-42-1,0 0 1,0 0-16</inkml:trace>
  <inkml:trace contextRef="#ctx0" brushRef="#br0" timeOffset="88323.91">11472 6985 0,'0'21'47,"21"-21"-47</inkml:trace>
  <inkml:trace contextRef="#ctx0" brushRef="#br0" timeOffset="89007.52">11599 7133 0,'21'43'15,"-21"-22"-15,0 0 16,0 0-16,0 0 15,0 0-15,0 1 0,0-1 16,0 0-16,0 0 0,22-21 0,-22 21 16,0 0-16,0 1 0,0-1 15,0 0-15,0-42 47,0 0-31,0-1-16,0 1 0,0 0 15,0-21-15,0 21 0,0-1 16,0 1-16,0 0 0,21-21 16,-21 21-16,21 21 0,-21-22 0,21 1 15,0 21-15,0 0 16,1 0-16,-1 0 0,0 21 16,0 1-16,0-1 0,-21 0 15,21 0-15,-21 0 0,0 0 16,0 1-16,0-1 0,0 0 15,0 0-15,0 0 0,0 0 16,0-42 31,0 0-47,22 0 16,-22 0-16,0 0 0,21-1 15,-21 1-15,0 0 0,0 0 0,21 0 16,0 0-16,-21-1 0,21 1 0,-21 0 15,21 21-15,1 0 0,-1 0 16,0 0-16,0 0 16,0 21-16,-21 0 0,0 1 0,21-1 15,-21 0-15,22 0 0,-22 0 16,21 0-16,-21 1 0,0-1 16,0 0-16,0 0 0,0 0 15,0 0-15,0 1 16,21-22 15,0-22-15</inkml:trace>
  <inkml:trace contextRef="#ctx0" brushRef="#br0" timeOffset="89376.31">12467 7112 0,'0'0'0,"0"-21"0,0 42 47,0 0-47,0 0 15,0 22-15,0-22 0,0 0 0,0 0 16,-21 22-16,21-1 0,0-21 16,0 21-16,0 1 0,0-1 0,0 0 15,0 1-15,0-1 0,0 22 0,0-22 16,0 21-16,0-20 0,0 20 0,0-20 15,0 20-15,0 1 0,0-22 16,-21 21-16,21-20 0,0-1 0,0 0 16,0 1-16,0-1 0,0-21 0,0 0 15,0 1-15,0-1 0,0 0 16,0-42 15,0 0-31,0-1 0,0-20 16,0 21-16,0-21 0,0-1 0,0 1 15,0-22-15,0 1 0,0-1 16,0 22-16,0-21 0,0-1 0</inkml:trace>
  <inkml:trace contextRef="#ctx0" brushRef="#br0" timeOffset="89647.16">12404 7472 0,'0'-42'0,"21"274"16,-42-528-16,21 402 0,-22-254 0,22 105 0,0 1 0,0 0 16,0 21-16,0-22 0,0 22 0,22 0 15,-1 0-15,0 21 0,0-21 16,0-1-16,0 22 0,1 0 15,-1 0-15,0 0 0,0 0 0,0 0 16,0 0-16,1 0 0,-1 22 0,0-22 16,-21 21-16,0 0 0,0 0 15,0 21-15,0-20 0,0-1 0,0 0 16,-21 0-16,0 21 0,-1-20 0,1-1 16,0-21-16,0 21 0,0 0 15,0 0-15,-1-21 16,1 0-16,21-21 47,0 0-47,21 0 0,1 0 0,-22-1 15,21 1-15</inkml:trace>
  <inkml:trace contextRef="#ctx0" brushRef="#br0" timeOffset="89924">13102 6477 0,'0'0'0,"0"-21"0,0 0 16,0 0-16,0-1 0,0 44 31,0-1-31,-21 21 0,21 0 16,0 1-16,0-1 0,0 0 16,-21 1-16,21 20 0,-21-20 15,21-1-15,-22 0 0,22 22 0,0-22 16,-21-21-16,21 22 0,-21-1 0,21-21 15,0 21-15,0-20 0,0-1 16,0 0-16,0 0 0,0 0 16,21-42-1,0 21 1,1-21-16,-22 0 0,0 0 0</inkml:trace>
  <inkml:trace contextRef="#ctx0" brushRef="#br0" timeOffset="90247.81">13102 7070 0,'0'21'0,"21"-21"31,0 0-31,1 0 0,-1 0 0,0 0 16,0 0-16,0 0 0,0 0 16,1 0-16,-1-21 0,-21 0 15,21 21-15,-21-22 0,21 22 0,-21-21 16,0 0-16,0 0 0,0 0 15,-21 21 1,0 0-16,0 0 0,-1 0 16,1 0-16,-21 0 0,21 21 0,0-21 15,-1 21-15,1 21 0,0-20 16,0-1-16,21 0 0,0 21 0,0-21 16,0 1-16,0-1 0,0 0 0,0 0 15,21 0-15,0 0 0,22-21 16,-22 22-16,0-22 0,0 0 15,0 0-15,0 0 0,1 0 0,-1 0 16,0-22-16,0 22 0</inkml:trace>
  <inkml:trace contextRef="#ctx0" brushRef="#br0" timeOffset="91276.11">15049 6858 0,'0'0'0,"-21"-21"0,21 0 16,-21 21 15,21 21-31,-21 0 16,21 0-16,0 0 0,-21 1 0,21-1 16,-21 21-16,-1-21 0,1 0 0,21 1 15,0 20-15,-21-21 0,21 0 16,-21 0-16,21 1 0,0-1 0,0 0 15,0-42 17,0 0-32,0-1 15,0 1 1,0 0-16,21-21 0,0 21 0,-21-1 16,0 1-16,21 0 0,1-21 0,-1 21 15,-21-1-15,21-20 0,0 21 16,0 0-16,0 0 0,1 21 0,-1 0 15,0 0-15,0 0 16,0 0-16,0 21 0,-21 0 0,22 0 16,-1 0-16,-21 22 0,0-22 0,0 0 15,21 21-15,-21-21 0,0 1 16,0-1-16,0 0 0,0 0 0,0 0 16,0 0-16,0 1 0,0-44 46,0 1-46,0 0 16,0 0-16,0 0 0,0 0 16,0-1-16,0 1 0,0-21 0,0 21 15,21 0-15,0-22 0,0 22 0,1 0 16,-1 0-16,0 0 0,21-1 16,-21 22-16,1 0 0,-1 0 0,21 0 15,-21 0-15,0 0 0,22 22 16,-22-1-16,0 21 0,0-21 0,-21 0 15,0 22-15,21-22 0,-21 0 0,0 21 16,0-20-16,0-1 0,0 21 16,0-21-16,0 0 0,0 1 15,0-1-15,0 0 0,0 0 16,22-21-16,-22 21 0,21-21 16,0 0-16,0 0 0,21 0 15,-20 0-15,20 0 0,-21 0 0,21 0 16,1-21-16,-1 0 0,-21 21 15,22-21-15,-1 0 0,0-1 0,1 22 16,-1-21-16,-21 0 0,0 0 0,0 0 16,1 0-16,-1-1 0,-21 1 15,0 0-15</inkml:trace>
  <inkml:trace contextRef="#ctx0" brushRef="#br0" timeOffset="92196.92">16362 6922 0,'0'-22'0,"-43"-62"16,22 63-16,85 148 0,-149-254 15,64 127-15,0 0 16,0 0-16,-1 21 0,1 0 0,0 0 15,0 21-15,0-20 0,0-1 16,21 0-16,-22 21 0,1-21 16,0 1-16,21 20 0,0-21 0,0 0 15,0 0-15,0 1 0,0-1 0,0 0 16,0 0-16,21-21 16,0 0-16,1 0 15,-1 0-15,0 0 0,0-21 16,0 21-16,0-21 0,1 0 15,20-1-15,-21 1 0,0 0 0,-21 0 16,21 0-16,-21 0 0,22-1 0,-22-20 16,0 21-16,0 0 0,0 0 15,0-1-15,0 44 47,0-1-47,0 0 0,0 0 16,-22 0-16,22 0 0,0 1 0,0 20 15,0-21-15,0 0 16,0 0-16,0 1 0,0-1 0,22-21 16,-1 0-16,-21 21 0,21-21 15,0 0-15,0 0 0,0 0 16,1 0-16,-1 0 0,0-21 0,0 0 16,0-1-16,0 22 0,1-21 0,-1 0 15,0 0-15,0 0 0,-21 0 16,21-22-16,-21 22 0,21 0 0,-21 0 15,0 0-15,0-1 0,0 44 32,0-1-17,0 0-15,0 0 0,-21 0 16,21 0-16,-21 1 0,21-1 0,0 0 16,0 21-16,0-21 0,0 1 15,0-1-15,0 0 0,21 0 16,0-21-1,1 0-15,-1 0 0,0 0 0,0 0 16,0 0-16,0-21 0,1 0 0,20 0 16,-21-1-16,0 22 0,0-21 15,1-21-15,-1 21 0,-21 0 0,21-1 16,0-20-16,0 0 0,0-1 0,1 1 16,-22 0-16,21-1 15,0 1-15,0 0 0,-21-22 0,21 22 16,0 0-16,-21 20 0,0-20 0,22 21 15,-22 0-15,0 0 0,0-1 16,0 1-16,0 42 31,-22 1-31,22 20 0,-21-21 0,0 21 16,21 1-16,0-1 0,-21 22 0,0-22 16,21 0-16,-21 1 0,21-1 15,-22 0-15,22 1 0,0-1 16,0 0-16,0 1 0,0-22 0,0 0 15,0 21-15,22-21 0,-1 1 0,0-1 16,0-21-16,0 21 0,0-21 16,1 0-16,-1 0 0,0 0 0,21 0 15,-21 0-15,1-21 0,-1 0 16,0-1-16,0 1 0,0 0 0,0 0 16,1 0-16,-22 0 0,0-22 0,21 22 15,-21-21-15</inkml:trace>
  <inkml:trace contextRef="#ctx0" brushRef="#br0" timeOffset="92395.8">16827 6625 0,'0'0'0,"-21"0"0,0 0 0,-21 0 31,42 21 47</inkml:trace>
  <inkml:trace contextRef="#ctx0" brushRef="#br0" timeOffset="92891.94">18605 6519 0,'0'-21'0,"0"42"0,-21-63 15,0 21-15,0 21 0,21-21 16,-21 0-16,21-1 16,42 22-1,-21-21-15,22 21 16,-1 0-16,0 0 0,1-21 16,20 21-16,-21 0 0,22 0 15,-1-21-15,1 21 0,-1 0 0,1 0 16,-22 0-16,22 0 0,-22 0 15,-21 0-15,22 0 0,-65 0 16,1 0 0,-21 0-16,0 0 0</inkml:trace>
  <inkml:trace contextRef="#ctx0" brushRef="#br0" timeOffset="93151.75">18902 6371 0,'0'43'16,"0"-22"-16,0 0 16,0 0-16,0 0 0,0 22 15,0-1-15,0 0 0,0 1 0,0-1 16,0 0-16,0 1 0,0 20 16,-21-21-16,-1 1 0,1-1 0,21 0 15,-21-20-15,0 20 0,21 0 0,-21-21 16,21 22-16,0-22 0,-21 0 15,21 0-15,0 0 0,0 1 16,21-44 15,0 1-31,0 0 0</inkml:trace>
  <inkml:trace contextRef="#ctx0" brushRef="#br0" timeOffset="93568">19177 6879 0,'0'0'0,"-21"-21"0,21 0 15,0 0 1,0 0-16,21 21 0,0 0 0,0-22 16,0 22-16,1 0 0,-1 0 15,0 0-15,21 0 0,-21 0 16,1 22-16,-1-1 0,21 0 0,-21 21 15,0-21-15,1 22 0,-1-22 0,-21 21 16,0-21-16,0 22 0,0-1 16,0-21-16,0 22 0,0-22 0,-21 0 15,-1 0-15,1 0 0,21 0 16,-21 1-16,0-22 0,21-22 31,0 1-31,0 0 16,0 0-16,0-21 0,0 20 15,21 1-15,-21-21 0,21 21 0,0-22 16,1 22-16,-1-21 0,-21 21 16,42 0-16,-21-1 0,0 1 0,1 21 15,-1-21-15,0 21 0,0 0 0,0 0 16,22 0-16,-22 0 0,0 0 16,0 21-16,0-21 0,-21 21 0,21-21 15</inkml:trace>
  <inkml:trace contextRef="#ctx0" brushRef="#br0" timeOffset="94523.45">20193 7133 0,'21'0'0,"21"-42"32,-20 42-32,-1-21 0,-21 0 15,0-1-15,0 1 0,21 0 0,-21 0 16,0-21-16,0 20 0,0 1 0,0 0 15,0 0-15,-21 21 0,0-21 16,-1 21-16,1-21 0,0 21 0,0 0 16,-21 0-16,20 21 0,-20 0 15,21 0-15,-21 0 0,20 0 0,1 1 16,-21 20-16,21-21 0,0 21 16,-1-20-16,22 20 0,0 0 15,0-21-15,0 22 0,0-22 0,0 21 16,0-21-16,0 1 0,0-1 0,22-21 15,-1 21-15,0-21 0,0 0 16,0 0-16,22 0 0,-22 0 0,0-21 16,21 21-16,-21-21 0,22-1 0,-22 1 15,21-21-15,-21 21 0,1 0 16,-1-22-16,0 22 0,0-21 0,-21 21 16,0-22-16,0 22 0,0 0 0,0 0 15,0 0-15,-21 42 31,21 0-15,0 0-16,-21 0 0,21 22 16,0-22-16,0 0 0,0 0 0,0 21 15,0-20-15,0-1 0,0 0 16,21 0-16,0 0 0,0-21 0,-21 21 16,21-21-16,22 0 0,-22 0 0,0 0 15,21 0-15,-20 0 0,20-21 16,0 0-16,-21 0 0,22 0 0,-22 0 15,0-1-15,0 1 0,0 0 16,1-21-16,-1 21 0,-21-1 16,0 1-16,0 0 0,0 0 0,0 0 15,0 0-15,0 42 32,0 0-32,0 0 0,0 0 15,0 22-15,0-22 0,-21 0 0,21 0 16,0 21-16,0-20 0,-22-1 15,22 0-15,0 0 0,0 0 0,0 0 16,0 1-16,0-44 47,0 1-47,0 0 16,0 0-16,0 0 0,0 0 0,0-1 15,22 1-15,-1-21 0,-21 21 0,21 0 16,0-22-16,0 22 0,0 0 15,1-21-15,-1 20 0,21 22 0,-21-21 16,0 21-16,1-21 0,-1 21 0,0 0 16,0 0-16,0 21 0,0 0 15,1 1-15,-1-1 0,-21 0 0,0 21 16,0-21-16,0 1 0,0-1 0,0 21 16,0-21-16,0 0 0,-21 1 15,21-1-15,-22 0 0,22 0 16,-21-21-16,21 21 0,0 0 0,0-42 47,21 0-47,1 0 15,-1 0-15</inkml:trace>
  <inkml:trace contextRef="#ctx0" brushRef="#br0" timeOffset="94900.26">21611 6943 0,'127'-64'31,"-254"128"-31,254-149 16,-148 85 0,-21 0-16,20 0 0,1 0 15,-21 0-15,0 0 0,20 21 16,-20-21-16,21 21 0,-21-21 0,20 22 16,1-1-16,21 0 0,0 0 15,0 0 1,21-21-16,1 21 0,-1 1 0,0-22 15,21 21-15,-21-21 0,1 21 0,20 0 16,-21-21-16,0 21 0,22 0 16,-22 1-16,0-1 0,-21 0 15,0 0-15,0 0 16,0 0-16,-21 1 16,0-1-16,-1-21 0,-20 0 0,21 21 15,-21-21-15,20 0 0,-20 0 0,21 0 16,0 0-16,0 0 0,-1 0 15,1 0-15,0 0 0,21-21 16,0 0-16,0-1 0,0 1 16,21 0-16,0 0 0,1 0 15,-1 0-15</inkml:trace>
  <inkml:trace contextRef="#ctx0" brushRef="#br0" timeOffset="96067.59">22056 7049 0,'21'-22'16,"-42"44"-16,63-44 0,-21 22 0,0-21 16,0 21-16,1-21 0,-1 0 15,0 21-15,0-21 0,0 0 0,0-1 16,1 1-16,-22 0 0,21-21 16,0 21-16,-21-22 0,21 22 0,-21-21 15,0-1-15,0 1 0,0 0 16,0-1-16,0 1 0,-21 0 15,0 21-15,21-1 0,0-20 0,-21 42 0,-1-21 16,1 21 0,0 0-16,0 21 0,21 0 15,-21 22-15,0-1 0,21 0 0,-22 22 16,22-22-16,-21 22 0,0-1 16,21 1-16,0-1 0,-21-21 0,21 22 15,-21-1-15,0 1 0,21 21 0,-22-22 16,22 1-16,0-22 0,-21 21 15,21 1-15,-21-1 0,21 1 0,0-1 16,0-20-16,0 20 0,0 1 0,0-1 16,0 1-16,-21-1 0,21 1 15,-21-1-15,0 1 0,21-22 0,-22 22 16,1-22-16,21 21 0,-21-20 16,21-1-16,-21 0 0,21 1 0,0-22 15,0 0-15,0 0 0,0 0 16,21-21-16,0 0 0,0 0 15,22 0-15,-22-21 0,21 0 0,-21 0 16,22 0-16,-1 0 0,-21-22 16,22 22-16,-1-21 0,-21-1 0,21-20 15,-20 21-15,20-22 0,-21 1 0,-21-1 16,0 1-16,0-1 0,0 1 16,-21-1-16,-21 1 0,20-1 0,-20 1 15,0-1-15,-1 22 0,1-22 0,21 22 16,-21 0-16,-1-1 0,22 1 15,21 21-15,0 0 0,0-1 16,0 1-16,0 0 0,0 0 16,42 21-16,-20-21 15,-1 21-15,21 0 0,-21 0 0,22-21 16,-1 21-16,0-22 0,1 22 0,-1-21 16,0 0-16,1 21 0,-1-21 15,0 0-15,-21 0 0,22-1 0,-22 22 16,0-21-16,-21 0 0,0 0 0,0 0 15,0 0-15,0-1 16,0 1-16,-21 21 0,0-21 0,0 21 16,-1 0-16,1 0 15,0 0 1,21 21-16,-21 0 0,21 1 16,0-1-16,0 0 0,0 0 0,0 0 15,0 0-15,0 1 0,0-1 16,0 0-16,21 0 0,0-21 0,-21 21 15,21-21-15,1 0 0,-1 21 16,0-21-16,0 0 0,0 0 0,0 0 16,1 0-16,-1 0 0,0-21 15,0 0-15,0 0 16,0 21-16,-21-21 0,22 0 0,-1-1 0,0 1 16,0-21-16,0 42 0,0-21 15,1 0-15,-1-1 0,0 1 16,0 21-16,0 0 0,0 0 0,1 0 15,-1 0-15,0 0 0,0 21 16,-21 1-16,21-1 0,-21 0 16,0 0-16,0 0 0,0 0 15,0 1-15,0-1 0,0 0 16,0 0-16,0 0 16,-21-21-16,0 0 15,0 0 1,21-21-16,0 0 0,0 0 15,0 0-15,0-1 16,0 1-16,0 0 16,21 0-16,-21-21 0,21 20 0,0 1 15,0 0-15,-21 0 0,22 0 0,-1 21 16,-21-21-16</inkml:trace>
  <inkml:trace contextRef="#ctx0" brushRef="#br0" timeOffset="96620.27">24278 6773 0,'0'0'0,"42"-63"31,-42 42-31,22 21 16,-1 21 0,-21 0-16,0 0 15,0 22-15,0-22 0,0 21 16,0 0-16,0 22 0,0-1 0,0 1 15,0-1-15,0 1 0,-21 21 16,-1-22-16,22 22 0,-21-1 0,0-20 16,21 21-16,-21-22 0,0 22 0,0-22 15,-1 22-15,1-22 0,0 1 16,0-1-16,0 1 0,0-22 0,-1 1 16,22-1-16,-21-21 0,21 0 0,0 0 15,-21 1-15,21-44 16,0 1-16,0 0 15,21-21-15,0-1 0,-21-20 0,22 21 16,-22-22-16</inkml:trace>
  <inkml:trace contextRef="#ctx0" brushRef="#br0" timeOffset="96944.09">24193 6985 0,'0'0'15,"0"-42"-15,22-1 0,-22 1 0,21 0 16,-21-1-16,21 1 0,0 21 0,0-21 15,0 20-15,22 1 0,-22-21 16,21 21-16,1 21 0,-1-21 0,0 21 16,22 0-16,-22 0 0,0 0 0,1 21 15,-1 0-15,0 0 0,-20 0 16,-1 22-16,0-1 0,-21-21 16,0 21-16,0-20 0,-21 20 0,0-21 15,-1 21-15,-20-20 0,21-1 16,-21 0-16,-22 0 0,22 0 0,-1-21 15,1 21-15,0-21 0,21 0 16,-22 0-16,22 0 0,0 0 0,0 0 16,21-21-16,0 0 15,21 21-15,0-21 0,0 21 16,0-21-16,1 0 0,20 21 0,-21-22 16,21 1-16,-20 21 0,20-21 0,0 21 15</inkml:trace>
  <inkml:trace contextRef="#ctx0" brushRef="#br0" timeOffset="97343.86">25019 6689 0,'0'0'0,"0"-21"0,0-1 32,21 22-1,0 0-31,0 0 15,1 0-15,-22 22 0,21-1 0,0-21 0,0 21 16,0 0-16,-21 0 0,0 0 16,21 1-16,-21-1 0,0 0 15,0 0-15,0 0 0,0 0 16,0 1-16,-21-22 31,21-22-15,0 1-1,0 0-15,0 0 0,0 0 16,0 0-16,0-1 0,0 1 16,0 0-16,0 0 0,0 0 15,0 0-15,21-1 0,-21 1 0,22 0 0,-1 21 16,0-21-16,0 21 16,0 0-16,0 0 15,1 0-15,-1 0 0,0 0 16,0 0-16,0 0 0</inkml:trace>
  <inkml:trace contextRef="#ctx0" brushRef="#br0" timeOffset="97771.92">25717 6498 0,'0'0'0,"0"-63"31,-21 63-31,0 0 16,0 0-16,0 0 15,0 21-15,-22 0 0,22 0 16,0 0-16,0 22 0,0-22 0,-1 21 16,1 1-16,0-22 0,21 21 15,0-21-15,0 0 0,0 22 0,0-22 16,0 0-16,0 0 0,0 0 16,21 1-16,22-22 0,-22 0 15,0 0-15,0 0 0,0 0 0,22 0 16,-22 0-16,0 0 0,21 0 0,-21-22 15,1 1-15,-1 0 0,21 0 16,-21 0-16,-21 0 0,21-22 0,-21 22 16,0-21-16,0-1 0,0 22 15,0-21-15,0 0 0,-21-1 16,0 22-16,0-21 0,0 21 0,0-1 16,-1 1-16,1 21 0,0 0 15,0-21-15,0 21 0,0 0 0,-1 0 16,1 21-16,21 0 15,0 1-15,0-1 16,21-21-16,1 0 0,-1 21 16,0-21-16,21 0 0,-21 0 15</inkml:trace>
  <inkml:trace contextRef="#ctx0" brushRef="#br0" timeOffset="98423.82">26374 6138 0,'0'-21'0,"0"42"0,0-63 16,0 21-16,0 0 16,-22 21-1,22 21-15,-21 0 16,0 0-16,0 22 0,21-22 0,0 21 16,-21 0-16,0 1 0,-1-1 0,22 22 15,-21-22-15,21 0 0,-21 1 16,0 20-16,21-21 0,-21 1 15,0-1-15,21-21 0,0 22 16,0-22-16,0 21 0,-22-21 0,22 0 16,0 1-16,0-1 0,0 0 15,22-21 1,-1 0-16,0 0 0,0 0 16,0-21-16,22 0 0,-22 21 0,0-22 15,21 1-15,-21-21 0,22 21 16,-22 0-16,21-22 0,-21 22 15,1-21-15,20 21 0,-21-22 0,-21 22 16,21 0-16,-21 0 0,0 0 0,-21 21 47,0 21-47,21 0 0,-21 0 0,0 0 16,21 22-16,-22-22 0,1 0 0,21 0 15,-21 0-15,21 0 0,0 1 16,0-1-16,0 0 0,0 0 0,0 0 15,0 0-15,21 1 16,0-22 0,1 0-16,-1 0 0,0 0 0,0 0 15,0-22-15,0 1 16,1 21-16,-1-21 0,-21 0 0,0 0 16,21 0-16,-21-1 0,0-20 15,0 21-15,0 0 0,0 0 16,0-1-16,0 1 0,-21 21 15,21-21-15,-21 21 0,21-21 0,-22 21 16,1-21 0,0 0-1,0 21-15,21-22 16,-21 1-16</inkml:trace>
  <inkml:trace contextRef="#ctx0" brushRef="#br0" timeOffset="98639.7">26077 6414 0,'0'0'0,"21"0"15,1 0 1,-1 0-16,0 0 0,21 0 0,1 0 16,-22 0-16,21 0 0,0 0 15,-20 0-15,20 0 0,-21 0 0,21 0 16,-20 0-16,-1 0 0,0 0 15,0 0-15,0 0 16,0 0-16</inkml:trace>
  <inkml:trace contextRef="#ctx0" brushRef="#br0" timeOffset="98979.56">27263 6541 0,'0'-22'31,"0"1"-31,-22 21 16,1 0-16,0 0 15,0 0-15,0 0 16,0 21-16,-1 1 0,1-1 0,0 0 15,0 0-15,0 21 0,0-20 0,21-1 16,-22 21-16,22-21 0,-21 0 16,21 1-16,0-1 0,0 0 0,0 0 15,0 0-15,21 0 0,1-21 16,-1 22-16,0-22 0,0 0 0,21 21 16,-20-21-16,-1 0 0,21 0 15,-21 0-15,22 0 0,-22 0 16,21 0-16,-21 0 0,22-21 0,-1 21 15,-21-22-15,21 1 0</inkml:trace>
  <inkml:trace contextRef="#ctx0" brushRef="#br0" timeOffset="99716.6">27749 6541 0,'0'0'0,"0"-22"0,-21 1 16,0 21-16,0 0 0,0 0 15,0 0-15,-1 0 0,1 21 16,0-21-16,0 22 0,0-1 15,0 0-15,-1 21 0,1-21 0,0 1 16,0 20-16,21-21 0,0 0 0,0 0 16,0 1-16,0-1 0,0 0 15,0 0-15,0 0 0,0 0 16,21-21 0,0 0-16,0 0 0,1 0 15,-1 0-15,0 0 0,-21-21 16,21 21-16,0-21 0,0 0 0,-21 0 15,0 0-15,22-1 0,-1 1 16,-21 0-16,0 0 0,0 0 0,0 0 16,21-1-16,-21 1 0,0 0 15,0 0-15,0 42 16,0 0 0,0 0-16,0 1 0,-21 20 15,21-21-15,0 0 0,0 0 16,-21 22-16,21-22 0,0 0 0,0 0 15,0 0-15,0 1 0,21-22 16,0 21-16,0-21 16,0 0-16,0 0 0,1 0 0,-1 0 15,0 0-15,21-21 0,-21 21 16,1-22-16,-1 1 0,0 0 0,21 0 16,-21 0-16,1 0 0,-1-22 0,0 1 15,-21 21-15,21-22 0,0 1 16,0-21-16,-21 20 0,0 1 15,22 0-15,-22-1 0,21 1 16,-21 0-16,0 20 0,0 1 0,0 0 16,0 0-16,0 42 31,0 21-31,-21-20 0,-1 20 16,1 0-16,0 1 0,21-1 15,-21 0-15,0 1 0,21-1 0,0 0 16,-21-21-16,21 22 0,0-1 0,0-21 15,0 0-15,0 1 16,0-1-16,0 0 0,21 0 0,0-21 16,0 21-16,0-21 0,0 0 15,1 0-15,-1 0 0,0 0 16,0 0-16,0 0 0,0-21 0,1 21 16,-1-21-16,21 21 0,-21-21 15,0 21-15,1-21 0,-1-1 0,0 1 16,0 0-16</inkml:trace>
  <inkml:trace contextRef="#ctx0" brushRef="#br0" timeOffset="100279.56">28914 6181 0,'0'-21'16,"21"21"-1,21-22-15,-21 22 0,0 0 0,22 0 16,-1 0-16,-21 0 0,22 0 16,-1-21-16,0 21 0,1 0 15,-1 0-15,-21 0 0,0 0 0,0 0 16,1 0-16,-1 0 0,-21 21 31,0 1-15,0-1-16,-21 0 0,-1 0 15,22 0-15,-21 22 0,0-22 16,0 21-16,21 0 0,0-20 0,-21 20 16,21 0-16,-21 1 0,21-1 15,0 0-15,0 1 0,0-1 0,0 0 16,0-21-16,0 22 0,0-1 15,0-21-15,0 22 0,0-22 16,0 0-16,0 21 0,0-21 0,-22 1 16,1-1-16,0 21 0,0-21 15,0 0-15,0 1 0,-1-1 0,1 0 16,-21 0-16,21 0 0,-22 0 16,22 1-16,-21-22 0,21 21 0,-22 0 15,22-21-15,-21 21 0,0-21 0,20 21 16,-20-21-16,21 0 0,0 0 15,-22 21-15,22-21 0,0 0 0,0 0 16,0 0-16,0 0 0,-1 0 16,1 0-16,0 0 0,0 0 15,0 0-15</inkml:trace>
  <inkml:trace contextRef="#ctx0" brushRef="#br0" timeOffset="196003.99">8445 9271 0,'0'-21'15,"-21"21"-15,0 0 32,0 0-32,0-21 0,0 21 15,-1 0-15,1-21 16,0 21-16,0 0 0,0 0 15,0 0-15,-1 0 16,1 0-16,21-22 16,21 22 15,1 0-31,20 0 0,-21 0 16,21 0-16,1 0 0,-1 0 15,0 0-15,22 0 0,-1 0 16,-20 0-16,20-21 0,22 21 15,-22 0-15,1 0 0,-1 0 0,1-21 16,-1 21-16,1 0 0,-22-21 0,1 21 16,-1 0-16,0 0 0,1 0 15,-22 0-15,21 0 0,-21-21 16,0 21-16,1 0 16,-22-21-1,0-1 1,-22 22-16,1-21 0,0 21 0,0-21 15,0 21-15,0-21 0,-1 21 0,-20-21 16,21 21-16,-21-21 0,-1 21 16,1 0-16,21-22 0,-22 22 15,1 0-15,21-21 0,0 21 0,0-21 16,-1 21-16,1 0 0,42 0 47,1 0-47,-1 0 0,0 21 15,0-21-15,21 0 0,-20 0 0,-1 21 16,21-21-16,-21 0 0,0 0 0,22 0 16,-22 22-16,0-22 0,0 0 15,0 0-15,1 0 0,-1 0 0,0 0 16,0 0 0,-21 21-1,0 0-15,0 0 16,0 0-16,0 0 0,-21 1 15,0-1-15,0 0 0,-1 0 0,-20 21 16,21-20-16,0 20 0,-22-21 0,22 21 16,-21-20-16,21 20 0,0-21 15,-22 21-15,22-20 0,0-1 0,0 0 16,0 0-16,-1 0 0,22 0 0,0 1 16,-21-22-16,21 21 0,0 0 15,0 0 1,21-21-1,1 0 1,-1-21-16,0 0 0,-21 0 16</inkml:trace>
  <inkml:trace contextRef="#ctx0" brushRef="#br0" timeOffset="196751.93">10096 8721 0,'0'0'15,"0"-21"-15,0-1 16,22 1-1,-1 21-15,21 0 16,-21 0-16,22-21 0,-22 21 0,21-21 16,-21 21-16,22 0 0,-22 0 0,21-21 15,-21 21-15,0 0 0,22 0 16,-22 0-16,0 0 0,0 0 16,0 0-16,-42 0 31,0 0-31,0 0 15,0 21-15,0-21 0,-22 21 0,1-21 16,21 0-16,-22 0 0,1 21 16,0-21-16,21 0 0,-22 0 0,22 0 15,0 0-15,0 0 0,0 0 16,-1 0-16,1 0 16,0 0-16,0 0 15,21 21-15,0 1 16,-21-22-1,21 21-15,-21 0 0,21 0 0,-22 0 16,22 22-16,0-22 0,0 21 16,0 0-16,0 1 0,-21-1 0,21 0 15,0 1-15,-21-1 0,21 0 0,0 1 16,0-1-16,-21 22 0,21-22 16,-21 0-16,21 22 0,0-22 0,0 0 15,0 22-15,0-22 0,0 1 0,0-1 16,0 0-16,0 1 0,0-1 15,0-21-15,0 0 0,0 22 0,21-22 16,-21 0-16,21-21 0,0 21 16,22 0-16,-22-21 0,0 21 15,0-21-15,21 0 0,-20 0 0,20 0 16,-21 0-16,21 0 0,-20 0 0,20 0 16,-21 0-16,0 0 0,0 0 15,1 0-15,-1-21 0,0 0 0,0 21 16,-21-21-16,21 0 0,-21 0 15,0-1-15,0 1 16</inkml:trace>
  <inkml:trace contextRef="#ctx0" brushRef="#br0" timeOffset="196916.83">10456 9927 0,'0'0'0,"0"21"31,0 1-31</inkml:trace>
  <inkml:trace contextRef="#ctx0" brushRef="#br0" timeOffset="204096.51">10774 9377 0,'0'0'0,"-21"0"0,-1 0 16,1 0-16,0 0 0,0 0 15,21 21 1,0 0 0,21 0-1,0-21-15,0 0 0,1 0 0,-1 0 16,21 0-16,-21 0 0,22 0 0,-1 0 15,0 0-15,22 0 0,-22-21 16,22 21-16,-22-21 0,21 0 0,-20 0 16,-1 0-16,0-22 0,1 22 15,-1 0-15,0-21 0,-20-1 16,-1 1-16,21 0 0,-21-1 0,0-20 16,-21-1-16,22 22 0,-1-22 15,-21 22-15,0 0 0,0-1 0,0 1 16,0 0-16,0-1 0,0 22 15,0 0-15,-21 0 0,-1 0 0,22 0 16,-21 21-16,0 0 0,0 0 0,0 0 16,0 0-16,-1 21 15,1 0-15,0 0 0,21 0 0,-21 0 16,0 22-16,0-1 0,21 22 16,-22-22-16,22 21 0,-21 22 0,0-21 15,21-1-15,-21 22 0,0-22 16,0 22-16,21 0 0,-22-1 15,1 22-15,0-21 0,21 21 0,-21-22 16,21 22-16,-21-21 0,21 21 16,-21-22-16,21 22 0,0-21 0,0 21 15,0-22-15,0 1 0,0 0 0,0-22 16,0 22-16,0-22 0,0-20 16,21 20-16,0-21 0,0 1 0,0-1 15,0-21-15,1 0 0,-1-21 0,0 0 16,0 0-16,0 0 0,0 0 15,1-42-15,-1 21 0,21 0 0,-21-22 16,0 1-16,1 0 0,20-1 16,-21-20-16,0-1 0,0 1 0,1-1 15,-1 1-15,0-22 0,-21 1 16,0 20-16,0 1 0,0-1 0,0 1 16,-21-1-16,0 1 0,-1 20 15,-20 1-15,0 21 0,-1-22 0,1 22 16,0 21-16,-1-21 0,1 21 0,21-21 15,-21 21-15,20 0 0,1 0 16,0 0-16,42-21 31,0 21-31,1 0 0,-1-21 0,21-1 16,0 1-16,1 21 0,-1-42 16,0 21-16,1 0 0,-1-22 15,22 22-15,-22-21 0,21 21 0,-20-22 16,20 1-16,-20 0 0,-1-1 0,0 22 15,1-21-15,-22 21 0,0-22 16,0 22-16,0 0 0,-21 0 0,0 0 16,0-1-16,0 1 0,-21 21 15,0 0-15,0 0 16,0 0-16,-1 21 16,1 1-16,0 20 15,21-21-15,0 0 0,0 0 0,-21 22 0,21-22 16,0 21-16,0-21 15,0 22-15,0-22 0,0 21 0,0-21 16,21 1-16,0-1 0,0 0 0,1 0 16,-1-21-16,21 0 0,-21 0 15,22 0-15,-22 0 0,21 0 0,0 0 16,-20 0-16,20-21 0,-21 0 16,21-22-16,-20 22 0,-1 0 0,21-21 15,-21-1-15,0 1 0,1 0 0,-1-1 16,0 1-16,0 0 15,-21-22-15,21 1 0,-21 20 0,21-20 16,-21 21-16,0-1 0,22 1 0,-22 0 16,21-1-16,-21 22 0,0 0 15,0 0-15,-21 21 32,-1 21-32,1 21 0,0-21 15,21 22-15,0-1 0,-21 0 16,21 22-16,-21-22 0,21 1 0,0-1 15,0 21-15,0-20 0,0-1 0,0 0 16,0-20-16,0 20 0,21 0 16,0-21-16,-21 22 0,21-22 15,0 21-15,1-21 0,-1 1 0,0-1 16,0-21-16,0 0 0,22 21 0,-22-21 16,21 0-16,0 0 0,1-21 15,-1 0-15,0-1 0,1 1 16,-1-21-16,-21 21 0,22-22 0,-1 22 15,0-21-15,-21 0 0,1 20 0,-1-20 16,-21 0-16,21 21 0,-21-1 16,0 1-16,0 0 0,0 0 0,-21 21 15,0 0-15,-1 0 0,1 0 16,0 21-16,0 0 0,0 0 16,0 1-16,-1-1 0,22 21 15,0-21-15,0 0 0,0 1 16,0 20-16,0-21 0,0 0 0,22 0 15,-1 1-15,0-1 0,0 0 0,0-21 16,22 21-16,-22-21 0,0 0 16,21 0-16,-21 0 0,22 0 0,-22 0 15,21 0-15,-21 0 0,22-21 0,-22 0 16,0 0-16,21 21 0,-42-22 16,22 1-16,-1 0 0,-21 0 0,0 0 15,0-22-15,0 22 0,0 0 0,0 0 16,0 0-16,-21-22 0</inkml:trace>
  <inkml:trace contextRef="#ctx0" brushRef="#br0" timeOffset="204299.4">12446 8848 0,'-21'0'0,"0"0"31,21-21-15,21 21-16,0 0 15</inkml:trace>
  <inkml:trace contextRef="#ctx0" brushRef="#br0" timeOffset="204856.08">15092 8678 0,'-21'-21'0,"42"42"0,-64-63 16,22 21-16,0 21 0,0-21 0,-21 0 15,20 21-15,-20-22 0,21 22 16,-21 0-16,20 0 0,1-21 0,-21 21 16,21 0-16,63 0 31,0 0-31,1 0 0,20 0 15,22 0-15,0-21 0,-1 21 16,1 0-16,0 0 0,-1 0 0,1 0 16,-22 0-16,1 0 0,-1 0 15,-20 0-15,20 0 0,-42 0 0,22 0 16,-22 0-16,-42 0 31,0 0-31,-1 0 0,-20 0 16,21 0-16,-21 0 0,-1 0 15,1 0-15,21 0 0</inkml:trace>
  <inkml:trace contextRef="#ctx0" brushRef="#br0" timeOffset="205132.92">15367 8509 0,'-21'0'15,"0"0"-15,148 0 0,-276-21 0,213 42 0,-128-63 0,64 21 16,0 42 31,0 0-47,0 0 15,0 21-15,0 1 0,0-1 0,-21 22 16,21-1-16,-21 1 0,21-1 16,-21 1-16,21-1 0,0 1 0,-21-1 15,21-21-15,-21 1 0,21-1 16,0 0-16,0-20 0,0 20 0,0-21 16,-22 0-16,22 0 0,0 1 0,0-1 15,0-42 16,22 21-15,-1-22-16,-21 1 0,21-21 0,0 21 16</inkml:trace>
  <inkml:trace contextRef="#ctx0" brushRef="#br0" timeOffset="205523.7">15536 8954 0,'0'-22'16,"21"1"-16,1 0 15,-22 0 1,21 21-16,0 0 16,0 0-16,0 0 15,0 21-15,1-21 16,-1 42-16,0-20 0,0-1 0,0 21 0,0-21 16,1 22-16,-1-22 15,0 21-15,-21 0 0,0-20 0,0 20 16,0-21-16,0 0 0,0 22 15,0-22-15,0 0 0,-21 0 16,0-21-16,21-21 31,0 0-31,0 0 0,0-1 16,0-20-16,0 21 0,0-21 16,0-1-16,21 22 0,0-21 0,-21-1 15,21 1-15,0 0 0,-21-1 16,21 22-16,1 0 0,-1 0 15,0 0-15,0 0 0,0 21 0,0 0 16,1 0-16,-1 0 0,0 0 16,0 0-16,0 0 0,-21 21 0,21 0 15,1-21-15</inkml:trace>
  <inkml:trace contextRef="#ctx0" brushRef="#br0" timeOffset="206516.13">16785 9186 0,'0'0'0,"0"-21"15,21 0-15,-21 0 0,0 0 16,0-22-16,0 22 0,0-21 16,0 21-16,0-22 0,0 22 0,-21-21 15,21 21-15,-21 0 0,0-1 16,0 1-16,-22 21 0,22 0 0,-21 0 15,21 0-15,-22 0 0,1 21 16,0 1-16,20-1 0,-20 21 16,0-21-16,21 22 0,-22-1 0,22 0 0,0 1 15,0-1-15,21 0 16,0-21-16,0 22 0,0-22 0,0 21 16,0-21-16,0 1 0,21-1 0,0 0 15,0 0-15,0-21 0,22 21 16,-22-21-16,21 0 0,-21 0 0,22 0 15,-22 0-15,21 0 0,1 0 16,-22-21-16,21 0 0,-21 21 0,22-21 16,-22 0-16,0-22 0,0 22 0,0 0 15,0-21-15,-21 20 0,0-20 16,0 21-16,0-21 0,0 20 0,0-20 16,0 21-16,0 0 0,0 0 15,0 42 16,-21 0-31,21 0 0,0 0 16,0 22-16,0-22 0,0 0 0,0 21 16,0-21-16,0 1 0,21-1 0,-21 0 15,22 0-15,-1 0 0,0 0 16,0-21-16,0 22 0,0-22 0,1 0 16,-1 0-16,21 0 0,-21 0 15,22 0-15,-22 0 0,0 0 0,21-22 16,-21 22-16,1-21 0,-22 0 0,21 0 15,-21 0-15,0 0 0,0-1 16,0-20-16,0 21 0,0 0 16,0 0-16,0-1 0,0 1 0,0 0 15,-21 21 1,21 21 0,0 0-16,0 1 15,0-1-15,0 0 0,0 0 0,0 0 16,-22-21-16,22 21 0,0 1 0,0-1 15,-21-21-15,21 21 0,0 0 16,-21-21 15,21-21-15,0 0 0,0 0-16,0-1 0,0 1 15,0 0-15,21-21 0,0 21 0,-21-1 16,22-20-16,20 21 0,-21 0 15,0 0-15,22-1 0,-1 1 0,-21 21 16,21 0-16,-20 0 0,-1 0 0,0 0 16,0 21-16,0-21 0,0 22 15,1-1-15,-22 0 0,0 0 0,0 0 16,0 22-16,0-22 0,0 0 16,0 0-16,0 0 0,-22-21 0,22 21 15,-21 1-15,0-1 0,0-21 16,0 21-16,0-21 0,21 21 15,21-21 17,-21-21-32,21 21 0</inkml:trace>
  <inkml:trace contextRef="#ctx0" brushRef="#br0" timeOffset="206941.89">18013 9017 0,'21'-21'0,"-42"42"0,42-63 0,0 21 16,-21-1-16,21 22 0,-21-21 16,0 0-16,0 0 0,0 0 15,-21 21 1,0 0-16,0 0 0,0 0 16,-1 0-16,22 21 0,-42 0 15,42 0-15,-42 0 0,42 1 0,-21-1 16,-1 0-16,22 0 0,0 0 0,0 0 15,0 1-15,0-1 16,22 0-16,-1 0 0,0-21 16,0 21-16,0-21 0,0 21 15,1-21-15,-1 22 0,0-22 0,0 21 16,0-21-16,-21 21 0,0 0 16,0 0-1,-21-21-15,0 21 16,0-21-16,0 0 0,-1 0 15,1 0-15,0 0 0,0 0 16,0 0-16,0 0 0,-1 0 0,22-21 16,0 0-1,0 0 1,22 0-16,-1 0 16,0 21-16,0 0 0</inkml:trace>
  <inkml:trace contextRef="#ctx0" brushRef="#br0" timeOffset="207571.53">18457 9102 0,'0'0'0,"21"0"0,22-21 0,-22 21 0,0-22 16,0 1-16,0 0 0,1 0 15,-22 0-15,21-22 0,0 22 0,0-21 16,0 0-16,-21-1 0,21 22 15,-21-21-15,22-1 0,-22 1 0,21 0 16,-21 21-16,0-22 0,0 22 0,0 0 16,0 0-1,-21 21-15,-1 0 0,1 21 16,21 0-16,-21 0 0,0 0 0,0 22 16,0-1-16,-22 0 0,22 22 15,0-1-15,0 1 0,-22 21 0,22-22 16,0 1-16,0-1 0,21 22 0,-21-22 15,0 1-15,21 20 0,-22-20 16,22 21-16,0-1 0,-21-20 0,21 20 16,-21 1-16,0-21 0,21 20 15,0-20-15,-21 20 0,21-20 16,-21 21-16,-1-22 0,22 1 0,0-1 16,0 1-16,0-1 0,0-21 0,0 1 15,0-1-15,0-21 0,0 0 16,0 1-16,22-22 0,-1 0 0,0 0 15,0 0-15,21-22 0,-20 1 0,20-21 16,0 21-16,1-22 0,-1 1 16,0-21-16,1-1 0,-1 1 0,-21 20 15,21-20-15,-20-22 0,-1 22 16,-21-1-16,0 1 0,0-1 0,-21 1 16,-1-22-16,-20 21 0,21 22 15,-21-21-15,-22 20 0,22 1 0,-1 0 16,1-1-16,0 22 0,-1 0 15,22 0-15,0 0 0,0-1 0,0 22 16,21-21-16,0 0 16,21 21-1,0 0-15,0 0 0,22 0 0,-22 0 16,0-21-16,21 21 0,-21 0 0,22 0 16,-22-21-16,0 0 0,21 21 15,-20-22-15</inkml:trace>
  <inkml:trace contextRef="#ctx0" brushRef="#br0" timeOffset="207956.31">18944 9038 0,'0'0'0,"-21"0"16,21-21 0,21 21 15,0-21-31,0 21 15,1-21-15,-1 21 0,0-21 16,0 21-16,0-22 0,0 22 16,-21-21-16,0 0 15,-21 21 17,0 21-32,0 0 0,0 1 15,0-1-15,-1 21 0,22-21 0,-21 22 16,0-22-16,21 0 0,0 21 0,0-21 15,0 1-15,0-1 0,0 0 16,0 0-16,0 0 0,21-21 16,0 0-16,1 0 0,-1 0 0,0 0 15,0 0-15,21 0 0,-20 0 16,-1 0-16,21-21 0,-21 21 0,22-21 16,-1 0-16,-21 0 0,21-1 15,-20 1-15,20 0 0,-21 0 16</inkml:trace>
  <inkml:trace contextRef="#ctx0" brushRef="#br0" timeOffset="208264.15">19558 8975 0,'-21'42'16,"42"-84"-16,-21 21 0,0-1 0,0 1 16,0 0-1,21 21-15,0 0 16,0 0-16,1 21 0,-22 0 16,0 1-16,21-1 0,-21 0 15,21 0-15,-21 21 0,0-20 0,0-1 16,0 0-16,0 21 0,0-21 15,0 1-15,0-1 0,0 0 0,-21 0 16,21 0-16,-21-21 31,-1 0-31,22-21 16,0 0-16,0 0 16,0 0-16,0-22 0,0 22 0,0 0 15,0-21-15,22 20 0,-1 1 16,0 0-16,0-21 0,-21 21 0,21-1 15,0 1-15,1 0 0,-1 21 16,0-21-16,0 0 0,-21 0 0,21 21 16,0-22-16</inkml:trace>
  <inkml:trace contextRef="#ctx0" brushRef="#br0" timeOffset="208791.83">21272 8234 0,'0'0'0,"22"-21"0,-1-22 0,-21 22 0,0 0 16,0 0-16,0 42 31,0 0-31,0 22 0,0-1 16,0 21-16,0-20 0,-21 20 15,21 1-15,-22-1 0,22 1 16,0-1-16,-21 1 0,21-1 0,-21 22 16,21-22-16,-21 1 0,21-22 0,0 22 15,-21-22-15,21 0 0,-21 1 16,21-1-16,0 0 0,0-20 0,0-1 15,0 0-15,0 0 0,0 0 0,0-42 47,-22 0-47,22-21 0,-21 20 16</inkml:trace>
  <inkml:trace contextRef="#ctx0" brushRef="#br0" timeOffset="209080.67">21082 8827 0,'0'0'0,"0"-43"0,0 1 15,0-22-15,0 22 0,0 0 0,0 21 16,0-22-16,21 1 0,0 0 16,0 20-16,1 1 0,20-21 0,0 21 15,1 0-15,-1-1 0,21 1 16,-20 0-16,20 21 0,1 0 0,-1 0 16,-20 0-16,20 21 0,-21 0 15,-20 1-15,-1-1 0,0 0 0,-21 21 16,0-21-16,0 22 0,-42-1 0,20-21 15,-20 22-15,0-22 16,-1 21-16,1-21 0,-21 0 0,20 1 16,1-1-16,0 0 0,20-21 0,1 21 15,0-21-15,42 0 32,22 0-32,-22 0 0,0 0 15,0 0-15,21 0 0,-20 0 0</inkml:trace>
  <inkml:trace contextRef="#ctx0" brushRef="#br0" timeOffset="209804.25">21802 8911 0,'21'0'16,"0"0"-16,0 0 0,-21-21 15,21 0-15,0 0 0,1 0 0,-1-1 16,0 1-16,0 0 0,0-21 0,0 21 15,1-22-15,-1 22 0,0 0 16,0 0-16,-21 0 0,0-1 0,0 1 16,0 0-16,-21 21 31,21 21-31,-21 0 0,0 1 0,-1-22 16,1 21-16,0 21 0,21-21 15,0 0-15,0 1 0,0-1 0,0 0 16,0 0-16,0 21 0,0-20 15,21-1-15,0 0 0,1 0 16,-1 0-16,0 0 0,0-21 16,0 0-16,0 0 0,1 0 15,-1 0-15,0 0 0,0 0 0,0 0 16,0 0-16,1 0 0,20-21 16,-21 0-16,0 21 0,0-21 0,1 0 15,20-22-15,-21 22 0,0 0 16,0 0-16,1 0 0,-1-22 15,-21 22-15,0 0 0,21 21 0,-21-21 16,0 0-16,-21 42 31,0 0-15,21 0-16,0 0 0,0 1 16,-22-1-16,22 0 0,0 0 0,0 0 15,0 0-15,0 1 0,0-1 0,0 0 16,0 0-16,22 0 0,-1-21 15,0 0-15,0 0 0,0 0 0,22 0 16,-22 0-16,21 0 0,-21 0 16,22 0-16,-22-21 0,0 0 15,21 0-15,-21 0 0,1-1 0,-1 1 16,0 0-16,0 0 0,-21-21 16,0 20-16,0-20 0,0 21 0,0-21 15,0 20-15,-21-20 0,0 21 0,0 0 16,-1 21-16,1-21 0,0 21 15,-21-22-15,21 22 0,-1 0 0,-20 0 16,21 0-16,0 22 0,0-1 16,-1 0-16,22 0 0,0 0 15,0 0-15,22 1 16,-1-22 0,0 0-16</inkml:trace>
  <inkml:trace contextRef="#ctx0" brushRef="#br0" timeOffset="210084.09">23495 8149 0,'0'0'0,"0"-21"0,0 0 0,0 0 16,-21 21-16,0 0 0,-1 0 16,22 21-16,0 0 15,0 0-15,-21 22 0,21-1 16,-21 0-16,21 1 0,-21-1 0,21 0 15,0 1-15,-21 20 0,0-21 16,21 1-16,-22-1 0,22 0 0,-21 1 16,21-22-16,-21 21 0,21-21 15,0 1-15,-21 20 0,21-21 16,0 0-16,21-21 16,0-21-1,0 21-15,1-21 0,-22-21 0,21 20 16</inkml:trace>
  <inkml:trace contextRef="#ctx0" brushRef="#br0" timeOffset="210411.9">23622 8530 0,'0'0'0,"0"21"16,0 1-16,-21-1 16,0-21-16,21 21 0,0 0 15,-22 21-15,1-20 0,21-1 0,-21 0 16,21 0-16,0 0 0,0 0 15,0 1-15,0-1 0,0 0 0,21-21 16,0 0-16,1 21 0,20-21 0,-21 0 16,0 0-16,0 0 0,1-21 15,-1 21-15,21-21 0,-21 0 0,0-1 16,1 1-16,-1-21 0,-21 21 16,0 0-16,21-22 0,-21 22 15,0 0-15,0-21 0,0 20 0,-21 1 16,0 0-16,-1 21 0,1-21 15,0 21-15,0 0 0,0 0 0,-22 0 16,22 0-16,0 0 0,0 0 0,0 0 16,0 0-16,-1 0 0,1 0 15,0 21-15,0-21 16</inkml:trace>
  <inkml:trace contextRef="#ctx0" brushRef="#br0" timeOffset="210595.83">23093 8509 0,'0'0'0,"-21"0"0,21-21 15,21 0 1,0 21-16,0 0 16,0 0-16,22 0 0,-22 0 15,21-21-15,22 21 0,-22 0 0,0 0 16,22 0-16,-1 0 0,-20 0 15</inkml:trace>
  <inkml:trace contextRef="#ctx0" brushRef="#br0" timeOffset="210879.66">24617 8446 0,'21'0'0,"-42"0"0,42-22 16,-21 1-16,0 0 0,-21 0 31,0 21-31,-1 0 0,1 0 0,0 0 16,-21 0-16,21 21 0,-22 0 0,1 0 15,21 1-15,-22-1 16,1 0-16,21 21 0,-21-21 0,20 22 16,-20-22-16,21 21 0,0 1 15,21-22-15,0 21 0,0 0 0,0-20 16,0-1-16,21 21 0,0-21 0,0 0 15,22-21-15,-22 22 0,21-22 16,0 0-16,1 0 0,-1 0 0,0 0 16</inkml:trace>
  <inkml:trace contextRef="#ctx0" brushRef="#br0" timeOffset="211552.28">25104 8594 0,'0'0'0,"21"-21"16,-21-64-1,-21 85-15,-1 0 16,1 0-16,0 0 0,-21 0 0,21 0 16,-1 21-16,-20 0 0,21 0 0,-21 1 15,20-1-15,1 0 0,-21 0 16,21 21-16,0-20 0,-1 20 0,22-21 16,0 21-16,0-20 0,0-1 0,0 21 15,0-21-15,0 0 16,22 1-16,-1-22 0,21 0 0,-21 0 15,0 0-15,22 0 16,-1 0-16,-21 0 0,22-22 0,-22 1 16,21 0-16,-21 0 0,22 0 0,-22 0 15,0-22-15,0 1 0,0 21 16,-21-22-16,0 1 0,21 21 0,-21-21 16,22 20-16,-22 1 0,0 0 0,0 0 15,0 42 1,-22 0-1,22 0-15,-21 1 0,21 20 16,0-21-16,0 21 0,-21-20 0,21 20 16,0-21-16,0 21 0,0-20 0,0 20 15,21-21-15,0 0 16,1 0-16,-1-21 0,0 22 0,0-22 16,0 0-16,0 0 0,1 0 0,20 0 15,-21 0-15,21-22 0,-20 1 16,20 0-16,0-21 0,-21 21 0,22-22 15,-22 22-15,21-21 0,-21-1 16,1 1-16,-1-21 0,0 20 0,0-20 16,0 20-16,0-20 0,1 21 0,-22-22 15,0 22-15,0-1 0,0 22 16,0 0-16,0 0 0,-22 21 16,1 21-16,0 0 15,0 22-15,0-22 0,0 21 16,-1 0-16,1 22 0,0-22 0,0 1 15,21-1-15,0 0 0,0 1 16,0-1-16,0 0 0,0-21 0,0 22 16,0-22-16,0 21 0,21-21 15,0 1-15,0-22 0,1 21 0,-1-21 16,0 0-16,21 0 0,-21 0 0,22 0 16</inkml:trace>
  <inkml:trace contextRef="#ctx0" brushRef="#br0" timeOffset="212025.01">26395 8022 0,'0'0'16,"0"-21"-16,21 0 15,21 21-15,-21 0 16,1 0-16,20-21 0,0 21 0,1-21 15,20 21-15,-21 0 0,1 0 16,-1 0-16,22-22 0,-22 22 0,-21 0 16,21 0-16,-20 0 0,-1 0 15,0 0-15,-21 22 16,0-1-16,-21 0 0,0 0 16,-1 0-16,1 22 0,0-1 15,21-21-15,-21 21 0,21 1 0,-21-1 16,21 22-16,0-22 0,0 0 15,-21 1-15,21-1 0,0 0 0,0 22 16,0-22-16,0 0 0,-22 1 16,22 20-16,-21-20 0,0-1 0,21 0 15,0 1-15,-21-1 0,0 0 0,0 1 16,-1-22-16,1 0 0,0 0 16,0 0-16,0 0 0,0 1 0,-1-1 15,1-21-15,0 0 0,-21 21 0,21-21 16,-1 0-16,-20 0 15,0 0-15,21 0 0,-22 0 0,1 0 16,21-21-16,0 21 0,-22-21 0,43-1 16,-21 22-16,21-21 15,0 0-15</inkml:trace>
  <inkml:trace contextRef="#ctx0" brushRef="#br0" timeOffset="212183.92">26331 9165 0,'0'0'16,"-21"0"47</inkml:trace>
  <inkml:trace contextRef="#ctx0" brushRef="#br0" timeOffset="-155729.72">2222 3302 0,'0'-21'15,"0"0"1,0 0-16,22 21 16,-22-22-16,21 22 15,0-21 1,0 21-16,0 0 0,-21-21 15,21 0-15,1 21 0,-1 0 0,-21-21 16,21 21-16,0 0 0,0-21 16,0 21-16,1-22 0,-22 1 15,21 21-15,-21-21 16,0 0 0,-21 21-1,-1 0 1,1 0-16,-21 0 0,21 0 0,-22 0 15,22 0-15,-21 0 0,0 0 16,20 21-16,-20-21 0,0 21 16,21 0-16,-22-21 0,22 22 0,-21-1 15,21 0-15,-1 21 0,1-21 16,0 1-16,0 20 0,0-21 16,0 0-16,-1 22 0,1-22 0,21 0 15,-21 0-15,21 0 0,0 0 16,0 1-16,0-1 0,0 0 0,0 0 15,0 0-15,21 0 16,0-21-16,1 22 16,-1-22-16,0 0 0,0 21 0,0-21 15,0 0-15,22 21 0,-22-21 16,0 21-16,21-21 0,-20 21 0,20-21 16,0 21-16,-21 1 0,22-22 15,-22 21-15,21 0 0,-21 0 16,1 0-16,-22 0 0,0 1 0,21-1 15,-21 0-15,0 21 0,0-21 16,-21 22-16,-1-1 0,1-21 0,0 22 16,-21-1-16,21-21 0,-22 21 15,22-20-15,-21-1 0,21 0 16,-1 0-16,1 0 0,0 0 16,0 1-16,0-22 0,0 21 15,-1-21-15,1 0 16,42 0 46,1 0-62,-1 0 0,0 0 16,0 0-16,0 0 16,0 0-16,1 0 0,-1 0 0,0 0 15,0 0 1,0 0-16,-21 21 0,21 0 15,1-21-15,-22 21 0,21-21 16,-21 21-16,0 1 0,0-1 16,0 0-16,0 0 0,0 0 15,0 0-15,0 1 0,0-1 16,0 0-16,0 0 0,0 21 0,0-20 16,0-1-16,0 0 0,0 0 15,-21 21-15,21-20 0,0-1 16,-22 21-16,22-21 0,-21 22 0,21-22 15,-21 21-15,21-21 0,0 22 16,0-22-16,-21 21 0,21-21 16,-21 22-16,21-22 0,0 0 15,0 0-15,0 0 0,0 0 0,0 1 16,-21-1-16,21 0 0,0 0 16,0 0-16,0 0 0,-22 1 0,22-1 15,0 0-15,0 0 0,0 0 16,0 0-16,0 1 0,0-1 15,0 0-15,0 0 0,0 0 0,0 0 16,0 1-16,0-1 0,0 0 16,0 0-16,0 0 0,0 0 0,22 1 15,-1-1 1,0-21-16,0 21 16,0-21-16,0 0 15,1 0-15,-1 0 0,0 0 16,21 0-16,-21 0 0,1 0 15,-1 0-15,0 0 0,0 0 0,0 0 16,0 0-16,1 0 0,-1 0 16,0 0-16,0 0 15,-21 21 126,0 0-79,-21-21 1,21 21-47,-21-21-1,0 0 32,-1 0-31,1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50:57.2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5292 2519 0,'0'0'0,"0"-21"0,0 0 15,-22-1-15,1 1 16,21 0-16,-21 0 16,0 21-1,0 0-15,21 21 16,-21 0-16,21 0 16,0 1-16,0 20 0,0 0 0,-22 1 15,22 20-15,0 1 0,0-22 16,0 21-16,0 1 0,0 21 0,0-22 15,-21 22-15,21-1 0,-21 1 16,21-21-16,0 20 0,0 1 0,-21-22 16,21 1-16,-21 21 0,21-22 15,0 1-15,0-1 0,0 1 0,-21-1 16,21 1-16,0-1 0,-22-21 16,22 22-16,0-22 0,0 1 15,-21-1-15,21 0 0,0-21 0,0 1 16,0-1-16,0 0 0,0 0 0,0-42 31,0 0-31,0 0 16,0-1-16,0 1 0,0-21 15,0 0-15,0-1 0,0 1 0</inkml:trace>
  <inkml:trace contextRef="#ctx0" brushRef="#br0" timeOffset="1212.46">5165 2985 0,'0'-64'16,"0"43"-16,0 0 16,0 0-16,21-1 0,-21 1 15,0 0-15,0 0 16,0 0-16,21 0 31,0 21-31,0-22 16,0 22-16,1 0 15,-1-21-15,0 21 0,21-21 0,1 21 16,-1-21-16,21 0 0,-20 21 16,20-21-16,1 21 0,20-22 0,-20 22 15,-1 0-15,22-21 0,-21 21 16,-1 0-16,22 0 0,-1 0 0,1-21 15,0 21-15,21 0 0,-1 0 16,1 0-16,0 0 0,21 0 0,-21 0 16,0 0-16,21 0 0,0 0 15,0 0-15,0 0 0,0 21 16,0-21-16,-21 0 0,21 0 0,-22 21 16,1-21-16,0 0 0,0 0 15,0 0-15,0 0 0,-22 22 0,1-22 16,0 0-16,-22 0 0,1 0 15,-1 0-15,-21 0 0,1 0 0,-22 0 16,0 21-16,0-21 0,0 21 16,-21 0-16,0 0 15,0 0-15,0 1 0,0-1 0,0 0 16,0 21-16,0-21 0,0 22 16,0-22-16,0 21 0,-21 1 0,21-22 15,-21 21-15,21 22 16,0-22-16,0 21 0,0-20 0,-21 20 15,21-20-15,0 20 0,0-21 0,-21 22 16,21-22-16,0 22 0,0-22 16,0 0-16,0 22 0,0-22 0,0 1 15,0 20-15,0 1 0,0-22 16,0 21-16,0-20 0,0-1 0,0 22 16,0-22-16,-21 0 0,21 1 0,0-1 15,0 0-15,-22 1 0,22-22 16,0 21-16,0-21 0,0 22 0,0-22 15,-21 21-15,21-21 0,-21 0 0,0 1 16,21 20-16,-21-21 16,0 0-16,-1-21 0,1 21 0,0 1 15,0-1-15,-21 0 0,20-21 0,-20 21 16,21-21-16,-21 21 0,-1-21 16,22 0-16,-21 0 0,-1 21 0,1-21 15,21 0-15,-21 0 0,-1 0 0,1 0 16,-22 0-16,22 0 0,0 0 15,-22 22-15,1-22 0,-22 0 0,22 0 16,-22 0-16,-21 0 0,21 0 0,-20 0 16,-1 0-16,-21 21 0,21-21 15,0 0-15,-21 0 0,21 0 0,0 0 16,1 0-16,-1 0 0,21 0 16,0 0-16,1 0 0,-1 0 15,22 0-15,-22 0 0,21 0 0,-20 0 16,20 0-16,-20 0 0,20 0 0,-21 0 15,1 0-15,20 0 0,1 0 16,-1 0-16,1 0 0,-1 0 0,22 0 16,0 0-16,-1 0 0,1 0 15,21-21-15,-22 21 0,22 0 0,0 0 16,-21 0-16,21 0 0,-1 0 16,1 0-16,0 0 0,0 0 0,-64-22 31,64 22-16,0 0-15,0 0 16,0 0 0,-1 0-1,22-21 1,0 0 0,0 0-1,0 0-15,22 0 16,-22-1-16,21 1 0,0 0 15,0 0-15,0 0 0,0-22 0,1 22 16</inkml:trace>
  <inkml:trace contextRef="#ctx0" brushRef="#br0" timeOffset="1852.43">5905 3747 0,'22'0'31,"-1"0"-31,0-22 0,0 1 16,0 21-16,0-21 0,1 0 0,-1 21 15,0-21-15,0 0 0,0-1 16,0 22-16,1-21 0,-1 0 0,-21 0 16,0 0-16,0 0 15,0-1-15,-21 22 16,-1 0-16,-20 0 0,21 0 16,-21 0-16,-1 22 0,1-1 0,0 0 15,-1 0-15,1-21 0,0 42 16,-1-20-16,22-1 0,0 0 15,0-21-15,0 21 0,21 0 0,0 0 16,0 1-16,21-1 16,0-21-16,0 21 0,0-21 0,22 21 15,-22 0-15,21-21 0,0 21 16,1 1-16,-1-22 0,0 21 0,-20 0 16,20 0-16,-21 0 0,0 0 0,0 1 15,1 20-15,-22-21 16,0 0-16,0 0 0,0 22 0,-22-22 0,1 0 15,-21 0-15,0 0 0,-1 1 16,1-1-16,-22 0 0,22 0 16,-21-21-16,20 0 0,1 0 0,0 0 15,-1 0-15,22 0 0,-21 0 16,21 0-16,-1-21 0,1 0 0,0 21 16,0-21-16,21-1 0,0 1 15,0 0-15,0 0 0,0 0 0,0 0 16,0-1-16,0 1 0,21 0 15,0 0-15,22 21 0,-1-21 16,-21 0-16,43 21 0,-22-22 16,0 1-16</inkml:trace>
  <inkml:trace contextRef="#ctx0" brushRef="#br0" timeOffset="2144.29">6667 3662 0,'0'0'16,"-21"0"-16,0 0 0,0 0 15,21 21 1,-21 0-16,21 0 0,-21 1 0,21-1 16,0 21-16,0 0 0,-22-20 0,22 20 15,-21 0-15,21 1 0,-21-1 16,21-21-16,0 21 0,0 1 15,0-22-15,0 0 0,0 21 16,0-20-16,0-1 0,0 0 16,0-42 15,0 0-31,0-1 16</inkml:trace>
  <inkml:trace contextRef="#ctx0" brushRef="#br0" timeOffset="2412.29">6540 3747 0,'0'0'0,"0"-22"0,22 22 15,-1 0-15,0 0 16,0 0-16,0 22 16,0-1-16,1 0 0,-1 0 15,0 0-15,0 0 0,-21 1 0,21-1 16,0 0-16,-21 21 0,0-21 0,0 1 15,0-1-15,22 0 0,-22 0 16,0 0-16,0 0 0,21-21 47,0 0-47,-21-21 16,21 0-16,0 0 0,-21 0 15,21 0-15</inkml:trace>
  <inkml:trace contextRef="#ctx0" brushRef="#br0" timeOffset="2900.2">7154 3598 0,'0'0'0,"0"22"0,-21-1 16,0 0-16,0 0 0,0 0 16,-22 0-16,22 1 0,0-1 0,-21 21 15,20-21-15,-20 22 0,21-22 16,0 21-16,0-21 0,-1 0 15,1 1-15,0-1 0,21 0 0,-21 0 16,42-21 15,0 0-31,0-21 16,1 0-16,-1 0 0,0-1 0,0 1 16,21 0-16,-20-21 0,-1 21 0,0-1 15,0-20-15,0 21 0,0 0 16,1-22-16,-1 22 0,-21 0 0,0 0 15,0 0-15,0 0 0,21 21 16,-21 21 15,0 0-31,0 0 0,0 0 16,0 22-16,0-22 0,0 21 0,0-21 16,0 22-16,0-1 0,0-21 15,0 21-15,0 1 0,0-1 0,0-21 16,0 22-16,0-22 0,0 21 0,0-21 15,0 0-15,0 1 0,0-1 16,0 0-16,21-42 31,0 0-15,-21-1-16,0 1 0,21 0 0,1 0 16,-1-21-16</inkml:trace>
  <inkml:trace contextRef="#ctx0" brushRef="#br0" timeOffset="3164.39">7408 3641 0,'0'0'0,"0"-21"31,21 21-31,1 0 0,-1 0 0,0 0 16,0 0-16,0 0 0,22-22 15,-1 22-15,0 0 0,22 0 16,-22-21-16,22 21 0,-22 0 0,0 0 16,1 0-16,-1 0 0,-21 0 15,0 0-15,0 0 0,-42 0 32,0 0-32,0 0 15,0 0-15</inkml:trace>
  <inkml:trace contextRef="#ctx0" brushRef="#br0" timeOffset="3435.77">7810 3598 0,'-21'0'32,"21"22"-17,-21-1-15,21 0 0,0 0 16,0 0-16,0 22 0,0-22 15,0 21-15,0 0 0,0-20 0,0 20 16,0 0-16,-21 1 0,21-1 16,-21 0-16,21-21 0,0 22 0,0-22 15,0 0-15,0 0 0,0 0 16,0 1-16,0-1 16,21-42-1,0-1-15,0 22 16,0-21-16,1-21 0</inkml:trace>
  <inkml:trace contextRef="#ctx0" brushRef="#br0" timeOffset="3724.61">8382 3556 0,'0'64'15,"-21"-43"1,21 0-16,0 0 0,-21 0 16,21 22-16,0-22 0,-22 21 0,22-21 15,0 22-15,0-1 0,-21-21 0,21 21 16,0 1-16,0-1 0,0-21 16,-21 22-16,21-22 0,0 0 0,0 21 15,0-21-15,0 1 0,0-1 16,21-21-1,-21-21 1,21-1 0,1 1-16</inkml:trace>
  <inkml:trace contextRef="#ctx0" brushRef="#br0" timeOffset="4012.44">8361 3704 0,'0'0'0,"0"-21"0,0 0 15,0 0-15,0 0 16,0-1-16,0 1 0,0 0 16,0 0-16,21 21 0,0-21 15,0 21-15,0 0 0,22-21 0,-22 21 16,0 0-16,21 0 0,-20 0 16,-1 21-16,0-21 0,0 21 15,-21 0-15,0 0 0,21 0 0,-21 1 16,0-1-16,0 0 0,0 0 15,-21 0-15,0-21 0,0 21 0,0 1 16,-1-22-16,1 21 0,0 0 0,0-21 16,0 21-16,0-21 0,-1 0 15,1 0-15,0 21 0,0-21 16,0 0-16</inkml:trace>
  <inkml:trace contextRef="#ctx0" brushRef="#br0" timeOffset="5064.29">6625 1609 0,'0'-21'16,"21"21"0,0-22-16,1 22 15,-1-21-15,0 21 0,0-21 16,0 21-16,22-21 0,-22 0 16,21 21-16,-21-21 0,22-1 0,-22 1 15,21 0-15,-21 0 0,0 0 16,1 0-16,-1-1 0,0 1 15,-21 0-15,0 0 0,0 0 0,0 0 16,0-22-16,-21 22 0,0 0 16,-1 0-16,1 0 0,-21 21 0,21-22 15,-22 1-15,1 0 0,0 21 16,21 0-16,-22-21 0,1 21 16,0 0-16,-1 0 0,1 0 0,21 21 15,-22 0-15,1 0 0,21 1 16,-21-1-16,20 0 0,-20 0 0,21 0 15,21 22-15,0-22 0,-21 0 16,21 0-16,0 0 0,0 0 16,21 1-16,0-22 0,0 21 0,22 0 15,-1 0-15,0 0 0,1 0 16,20 1-16,-21-1 0,22 0 0,-22 0 16,22 21-16,-22-20 0,22 20 15,-22-21-15,-21 21 0,21 1 0,-20-1 16,-22 0-16,0 1 0,0-1 15,0 0-15,0 1 0,-22-1 0,1-21 16,0 22-16,-21-22 0,-1 0 16,-20 21-16,21-21 0,-22-21 0,1 22 15,20-1-15,-20-21 0,-1 0 16,1 0-16,20 0 0,-20 0 16,21-21-16,-1-1 0,1 22 0,21-21 15,-22 0-15,22-21 0,0 21 16,0-22-16,0 1 0,21 0 0,0-1 15,0 1-15,0 0 0,0-1 16,0 1-16,0 0 0,0 20 0,0-20 16,21 21-16,0 0 0,0 21 15,0 0-15,1-21 0,-1 21 0,0 0 16,21 0-16,-21 21 0,1 0 16,-1-21-16,0 21 0,0 0 0,0 0 15,-21 1-15,0-1 0,21 0 16,1 0-16,-22 0 0,21 0 15</inkml:trace>
  <inkml:trace contextRef="#ctx0" brushRef="#br0" timeOffset="5488.05">7324 1884 0,'42'0'16,"-21"0"-16,0 0 16,0-21-16,1 0 15,-1-1-15,0 22 0,0-21 0,0 0 16,0 0-16,-21 0 0,22 0 16,-1-1-16,-21 1 0,0 0 0,0 0 15,0 0-15,0 0 16,-21 21-16,-1 0 0,1 0 15,0 21-15,0 0 0,0 0 16,0 0-16,-22 0 0,22 22 0,0-1 16,0-21-16,0 22 0,21-1 15,-22 0-15,22-21 0,-21 22 16,21-22-16,0 21 0,0-21 0,0 1 0,0-1 16,0 0-1,21-21-15,1 0 0,-1 21 0,0-21 16,0 0-16,21 0 0,-20 0 15,-1 0-15,0 0 0,21 0 0,-21-21 16,22 21-16,-22-21 0,0 21 0,21-21 16,-20-1-16,-1 1 0,0 0 15</inkml:trace>
  <inkml:trace contextRef="#ctx0" brushRef="#br0" timeOffset="5868.83">7832 1736 0,'0'-21'0,"21"21"32,0 0-32,0 0 0,0 0 15,0 0-15,1 0 16,-1 0-16,0 21 0,0 0 0,0 21 16,0-21-16,1 1 15,-22-1-15,0 0 0,21 0 0,-21 21 16,0-20-16,0-1 0,0 0 15,0 0-15,0 0 0,0 0 16,0 1-16,0-1 0,-21-21 16,21-21 15,0-1-15,0 1-16,0 0 0,0 0 15,0 0-15,0 0 0,0-1 0,0 1 16,0-21-16,0 21 0,0 0 15,21-1-15,0 1 0,-21 0 0,21 21 16,0-21-16,0 0 0,1 0 16,-1 21-16,0 0 0,0 0 15</inkml:trace>
  <inkml:trace contextRef="#ctx0" brushRef="#br0" timeOffset="6304.58">8467 1609 0,'0'0'0,"0"21"32,0 0-17,0 0-15,0 0 16,0 1-16,0 20 0,0-21 0,0 0 15,21 22-15,-21-22 0,21 0 16,-21 0-16,21 21 0,-21-20 0,0-1 16,0 0-16,0 0 0,0 0 15,0 0-15,0 1 16,0-44 15,0 1-31,0 0 16,0 0-16,0-21 0,21 20 0,-21 1 15,21-21-15,1 21 0,-22-22 16,0 22-16,21-21 0,0 21 16,-21 0-16,0-1 0,21 1 15,0 0-15,0 0 0,1 0 16,-1 21 0,0 0-16,-21 21 15,0 0 1</inkml:trace>
  <inkml:trace contextRef="#ctx0" brushRef="#br0" timeOffset="6708.35">8932 1884 0,'0'0'0,"0"-21"0,21 0 0,1 21 0,-22-22 16,0 1-16,21 0 0,-21 0 15,21 21-15,-21-21 0,0 0 0,0-1 16,0 1-16,-21 21 31,0 0-31,-1 21 16,1 1-16,0-1 0,0 0 15,0 0-15,0 0 0,-1 22 0,1-22 16,21 0-16,0 21 0,0-21 16,0 1-16,0-1 0,0 0 0,0 0 15,0 0-15,0 0 0,21 1 16,1-22-16,-1 0 16,0 0-16,0 0 0,0 0 0,22 0 15,-22 0-15,0 0 0,0 0 16,0 0-16,22-22 0,-22 22 0,0-21 15,0 0-15,0 0 0,0 0 16</inkml:trace>
  <inkml:trace contextRef="#ctx0" brushRef="#br0" timeOffset="7104.12">9271 1736 0,'0'0'0,"0"-43"15,0 22 1,0 0-16,21 21 15,-21-21-15,21 21 16,0 0-16,1 0 0,-1 0 16,-21 21-16,21 0 0,-21 0 15,21 1-15,0 20 0,-21-21 0,0 0 16,21 22-16,-21-22 0,0 0 16,0 21-16,0-21 0,0 1 15,0-1-15,0 0 0,0 0 0,0 0 16,0 0-1,-21-21 1,21-21 0,0 0-16,0 0 15,0 0-15,0 0 0,0-1 0,0-20 16,21 21-16,1 0 0,-1 0 16,0-22-16,-21 22 0,21 0 0,0 0 15,-21 0-15,21-1 16,1 1-16,-1 21 15,0 0 17</inkml:trace>
  <inkml:trace contextRef="#ctx0" brushRef="#br0" timeOffset="29316.57">11409 3133 0,'0'0'0,"21"-21"0,0-1 16,-21 1-16,0 0 0,0 0 15,0 0-15,0 0 16,0-1-16,0 1 0,0 0 0,0 0 15,0 0 1,0 42 0,-21 0-1,21 21-15,0-20 0,0 20 16,0 0-16,0 22 0,0-1 0,0 1 16,0-1-16,0 1 0,-21 20 15,21-20-15,0-1 0,0 1 0,0-1 16,0 1-16,0-1 0,0 1 0,-21-1 15,21-20-15,0 20 0,0-20 16,0-1-16,0 0 0,-22-21 16,22 22-16,0-22 0,0 0 0,0 0 15,0 0-15,0-42 32,0 0-32,0 0 0,0 0 15,0 0-15,0-22 0,0 1 16,0 0-16,0-1 0,0 1 0,0 0 15</inkml:trace>
  <inkml:trace contextRef="#ctx0" brushRef="#br0" timeOffset="29684.35">11261 3196 0,'-22'-84'15,"22"62"-15,0 1 16,0 0-16,0 0 0,0 0 15,22 0-15,-1-1 0,0 22 0,0-21 16,21 0-16,-20 0 0,-1 21 16,21-21-16,-21 21 0,22 0 0,-22 0 15,21 0-15,-21 0 0,22 0 0,-1 0 16,-21 21-16,21 0 0,-20 0 16,-1 0-16,-21 22 0,0-22 0,0 21 15,0 1-15,0-22 0,-21 21 16,-1 0-16,1-20 0,0 20 15,0-21-15,0 21 0,0-20 0,-1-1 16,22 0-16,-21-21 0,0 21 16,0 0-16,0-21 0,21 21 31,21-21 0,0-21-31,0 21 16,0 0-16,1-21 0</inkml:trace>
  <inkml:trace contextRef="#ctx0" brushRef="#br0" timeOffset="30496.89">12001 3471 0,'22'0'15,"-1"0"-15,0 0 0,-21-21 0,21 21 0,0-21 16,0 0-16,1 0 0,-22 0 15,21-22-15,0 22 0,21-21 0,-21-1 16,1 1-16,-1 0 0,0-1 16,0 22-16,0-21 0,-21 0 0,0 20 15,0 1-15,0 0 0,0 0 0,-21 21 16,0 0-16,0 0 16,0 0-16,-1 0 0,1 21 15,0 0-15,0-21 0,0 21 16,21 1-16,0-1 0,-21 0 0,21 0 15,0 0-15,0 0 0,0 1 0,0-1 16,21 21-16,-21-21 0,21 0 16,0 22-16,0-22 0,0 0 0,1 0 15,-1 0-15,0 1 0,0-1 16,0 0-16,0 0 0,1 0 0,-1-21 16,0 21-16,0-21 0,0 0 15,0 0-15,1 0 16,-1 0-16,0 0 0,0-21 0,0 0 15,0 0-15,-21 0 16,22 0-16,-1-22 0,-21 1 0,21 21 16,0-22-16,0 1 0,-21 0 0,0 21 15,0-22-15,21 22 0,-21 0 16,0 0-16,0 0 0,0-1 16,0 44-1,-21-22-15,21 21 16,0 0-16,0 21 0,-21-21 15,21 1-15,0 20 0,-21 0 16,21-21-16,0 22 0,0-1 0,0-21 16,0 0-16,0 22 0,0-22 15,21 0-15,0 0 0,0 0 16,1-21-16,-1 0 0,0 0 16,0 0-16,0 0 0,0 0 0,22 0 15,-22 0-15,0-21 0,0 0 0,22 0 16,-22 0-16,0 0 0,-21-22 15,21 22-15,-21 0 0,0-21 0,0-1 16,0 22-16,0-21 0,0 21 16,0-22-16,-21 22 0,0 0 0,0 0 15,-1 0-15,-20-1 0,21 22 16,0 0-16,0 0 0,-1 0 16,-20 0-16,21 0 0,0 0 0,0 0 15,-1 22-15,1-1 0,0 0 0,0-21 16,21 21-16,0 0 0,-21 0 15,21 1-15,0-1 0,0 0 0,0 0 16,0 0-16,21-21 16,0 0-16,0 0 0,0 0 15,1 0-15,20 0 0</inkml:trace>
  <inkml:trace contextRef="#ctx0" brushRef="#br0" timeOffset="30815.71">13525 2604 0,'0'0'0,"0"-22"0,0 1 0,-21 21 15,21-21-15,-21 21 16,0 0-16,21 21 0,-21 0 16,21 1-16,0-1 0,0 0 15,-21 21-15,21-21 0,0 22 0,-22-1 16,22 0-16,0 1 0,0-1 15,0 0-15,-21 1 0,21-1 0,-21 22 16,21-22-16,-21 0 0,21 1 16,0-1-16,0-21 0,0 21 15,0-20-15,0-1 0,0 0 0,0 0 16,0 0-16,21-21 16,0 0-16,0 0 0,1 0 15,-1 0-15,0-21 0,0 0 16,21-21-16,-20 20 0,-1 1 15</inkml:trace>
  <inkml:trace contextRef="#ctx0" brushRef="#br0" timeOffset="31172.5">13716 2985 0,'-21'21'47,"21"0"-47,-21 0 0,21 0 16,-22 0-16,22 1 0,0 20 15,0-21-15,0 0 0,0 22 0,0-22 16,0 0-16,0 0 0,0 0 0,0 0 16,0 1-16,22-22 15,-22 21-15,21-21 0,0 0 0,0 0 16,0 0-16,0-21 0,1-1 16,-1 1-16,0 0 0,0 0 15,-21 0-15,0 0 0,0-22 16,0 22-16,0 0 0,0-21 15,0 20-15,-21 1 0,0 0 0,0 0 16,-1 21-16,1 0 0,0-21 0,0 21 16,0 0-16,0 0 15,-1 0-15,1 0 0,0 0 16,0 21-16,0-21 16,0 0-1,-1 0-15</inkml:trace>
  <inkml:trace contextRef="#ctx0" brushRef="#br0" timeOffset="31404.37">13060 2942 0,'21'0'31,"0"0"-31,0 0 0,0 0 16,1 0-16,20 0 0,-21 0 15,21 0-15,-20-21 0,20 21 0,0 0 16,-21-21-16,22 21 0,-1-21 16,-21 21-16,0 0 0,1 0 0,-1 0 15,0 0-15,-21-21 16,21 21-16,0 0 16,0 0-16</inkml:trace>
  <inkml:trace contextRef="#ctx0" brushRef="#br0" timeOffset="31752.17">14520 2985 0,'0'0'0,"0"-22"0,21 1 15,-21 0-15,22 21 16,-22-21-16,0 0 15,0 0-15,0-1 16,-22 22-16,1 0 0,0 0 16,0 0-16,0 22 15,0-1-15,-1 0 0,1 0 0,0 0 16,0 0-16,0 22 0,0-22 16,21 21-16,-22-21 0,1 22 0,21-1 15,-21-21-15,21 22 0,0-22 0,0 0 16,0 21-16,0-21 0,42-21 15,-20 22-15,-1-1 0,21-21 16,-21 0-16,22 0 0,-1 0 0,0 0 16,1 0-16,-1-21 0,21-1 15,-20 1-15,-1 21 0,0-21 0,1 0 16</inkml:trace>
  <inkml:trace contextRef="#ctx0" brushRef="#br0" timeOffset="32515.74">15134 3048 0,'0'0'0,"0"-21"0,0 0 0,0 0 15,0-1-15,-21 22 0,0-21 16,0 21-16,-1 0 16,1 0-16,0 0 0,0 0 0,0 0 15,0 21-15,-22 1 0,22-1 0,0 0 16,0 0-16,0 0 16,-1 0-16,1 22 0,0-22 0,0 0 15,21 21-15,0-20 0,0-1 0,0 0 16,0 21-16,0-21 0,0 1 15,0-1-15,21-21 0,0 0 16,0 0-16,1 0 16,-1 0-16,0 0 0,21-21 0,-21-1 15,1 1-15,-1 0 0,0 0 16,0-21-16,0 20 0,0-20 0,1 21 16,-22-21-16,0 20 0,0 1 0,0-21 15,0 21-15,0 0 16,0-1-16,0 1 0,-22 21 31,1 21-31,21 1 0,-21-22 16,21 21-16,0 0 0,-21 0 0,21 0 15,0 22-15,0-22 0,0 0 0,0 21 16,0-21-16,0 1 0,0-1 16,0 0-16,0 0 0,21 0 0,0 0 15,0 1-15,-21-1 0,22-21 16,-1 0-16,21 0 0,-21 0 0,0 0 15,1 0-15,-1 0 0,21 0 16,-21-21-16,0 21 0,1-22 16,-1 1-16,21-21 0,-21 21 0,0-22 15,1 22-15,-22-21 0,21 0 0,0-1 16,-21 1-16,21 0 0,-21-1 16,0 1-16,0 0 0,0-22 0,0 22 15,21-1-15,-21 1 0,0 0 16,0 21-16,0-22 0,0 22 0,0 0 15,0 42 1,-21 0 0,21 0-16,-21 22 0,21-1 0,0 0 15,0 1-15,-21-1 16,0 0-16,-1 1 0,22-1 0,-21 0 16,21 1-16,0-1 0,0 0 0,-21-20 15,21 20-15,0 0 0,0-21 16,0 1-16,21-1 0,-21 0 0,21 0 15,1-21-15,-1 0 0,0 0 16,0 0-16,0 0 0,0 0 0,1 0 16,-1 0-16,0-21 0,0 0 0,0 0 15,-21-1-15,21 1 0,-21 0 16,22-21-16,-22 21 0,0-1 0</inkml:trace>
  <inkml:trace contextRef="#ctx0" brushRef="#br0" timeOffset="33936">17060 3048 0,'21'0'31,"1"0"-15,20 0-16,-21 0 0,0 0 16,22 0-16,-1-21 0,0 0 0,1 21 15,20-21-15,-21-1 0,1 1 0,20 0 16,-20-21-16,-1 21 0,0-1 16,1-20-16,-22 21 0,21-21 0,-21 20 15,0-20-15,-21 0 0,0-1 16,0 22-16,0-21 0,0 0 15,0 20-15,0-20 0,-21 21 16,0 0-16,0 0 0,21-1 0,-21 22 16,0 0-16,-1 0 0,1 0 15,21 22-15,0 20 16,-21 0-16,21 1 0,0 20 0,0 1 16,0 20-16,0-20 0,0-1 15,-21 22-15,21 0 0,0-22 0,-21 22 16,21-1-16,-21-20 0,-1 21 15,22-1-15,0-20 0,-21 20 0,21-20 16,-21 21-16,21-22 0,0 22 16,-21-1-16,0 1 0,0 0 15,-1-1-15,22 1 0,0 0 0,-21-22 16,21 22-16,-21-22 0,21 1 0,0-1 16,0-20-16,0 20 0,0-20 15,0-22-15,0 0 0,21 0 0,0-21 16,1 0-16,-1 0 0,0-21 0,21 0 15,-21 0-15,22-22 0,-22 1 16,21 0-16,-21-22 0,22 22 0,-1-22 16,-21 1-16,22-22 0,-22 22 0,0-22 15,21 0-15,-21 1 0,-21 20 16,0-21-16,0 22 0,0-1 16,0 1-16,-21-1 0,0 22 15,-21-21-15,21 20 0,-22 1 0,1 21 16,0-22-16,-1 1 0,1 21 0,21 0 15,-22 0-15,22-1 0,0 22 16,0-21-16,42 21 31,0-21-31,0 21 0,22 0 0,-22-21 16,21 21-16,1-21 0,-1 21 16,21-21-16,-20-1 0,-1 1 0,22 0 15,-1 0-15,-21 0 0,22-22 0,-22 22 16,1 0-16,-1-21 15,0 21-15,1-1 0,-22 1 0,0-21 16,0 21-16,0 0 0,-21-1 16,0 1-16,0 0 0,0 0 31,-21 21-31,0 0 0,0 0 0,21 21 16,-21-21-16,-1 21 0,1 0 15,21 22-15,-21-22 0,21 21 0,-21-21 16,21 22-16,0-1 0,0-21 0,0 22 15,0-22-15,0 21 16,0-21-16,0 0 0,21 1 0,0-1 16,-21 0-16,43-21 0,-22 0 15,0 0-15,0 0 0,21 0 0,-20 0 16,20 0-16,-21 0 0,21-21 16,-20 0-16,-1-1 0,0 1 0,21 0 15,-21-21-15,-21 21 0,22-22 0,-22 22 16,0-21-16,0 21 0,0-22 15,0 22-15,0 0 0,-22 0 0,1 0 16,0 21-16,0-22 16,0 22-16,-22 0 0,22 0 15,0 0-15,0 22 0,0-22 0,0 21 16,21 0-16,-22 0 16,22 0-16,0 0 0,0 1 15,0-1-15,22-21 0,-22 21 16,21-21-16,0 0 0,0 0 0</inkml:trace>
  <inkml:trace contextRef="#ctx0" brushRef="#br0" timeOffset="34339.76">18965 2985 0,'0'0'0,"0"-22"0,0 1 16,0 0-16,0 0 15,0 0-15,21 0 16,1-1-16,-1 22 0,0-21 16,0 21-16,0 0 0,0 0 15,1 0-15,-1 21 0,0-21 16,0 22-16,0-1 0,-21 0 0,0 0 16,0 0-16,0 0 0,0 22 0,0-22 15,0 0-15,-21 0 16,0 0-16,0-21 0,21 22 15,-21-22 1,-1 0 0,22-22-16,0 1 15,0 0-15,0 0 0,0 0 16,0 0-16,0-1 0,0 1 16,0 0-16,0 0 0,0 0 0,0 0 15,0-1-15,22 22 16,-1 0-16,0 0 0,0 0 15,0 0-15,0 0 16,1 0-16,-1 0 0</inkml:trace>
  <inkml:trace contextRef="#ctx0" brushRef="#br0" timeOffset="34676.57">20489 2879 0,'0'0'0,"0"-21"0,0-1 16,0 1-16,-21 21 16,0 0-1,0 0 1,0 21-16,21 1 0,0-1 0,-22 0 15,22 21-15,-21-21 0,0 1 16,21-1-16,0 0 0,0 0 0,-21 0 16,21 0-16,-21 1 0,21-1 15,0 0 1,0-42 15,21 0-31,0-1 0,0 1 16</inkml:trace>
  <inkml:trace contextRef="#ctx0" brushRef="#br0" timeOffset="35012.39">20468 2477 0,'0'0'0,"-21"0"16,0 0-16,0 0 0,-1 0 15,1 21-15,21 0 0,0 0 16,0 0-16,0 0 15,0 1-15,21-22 0,1 0 16,-1 0-16,0 0 16,0 0-16,0 0 0,0 0 0,1-22 15,-1 1-15,-21 0 0,21 21 16,-21-21-16,0 0 16,0 0-16,0-1 0,0-20 0,-21 21 15,0 21-15,-1-21 0,22 0 16,-21 21-16,0 0 0,0 0 0,0 0 15,0 0-15,-1 0 16,22 21-16,0 21 0,0-21 0,-21 0 16,21 1-16,0 20 0,0-21 15,0 0-15,0 0 0,0 1 0,0-1 16,21 0-16,1-21 0</inkml:trace>
  <inkml:trace contextRef="#ctx0" brushRef="#br0" timeOffset="35492.11">20807 2836 0,'0'0'0,"0"22"16,0-1-16,0 0 16,0 0-1,0 0-15,0 0 0,-21 1 16,21-1-16,-22 0 0,22 0 15,0 0-15,0 0 16,0 1-16,-21-22 31,0-22-15,21 1 0,0 0-16,0 0 15,0-21-15,0 20 0,0 1 0,21-21 16,0 0-16,1 20 0,-1-20 15,21 0-15,-21 21 0,22-1 0,-22 1 16,21 0-16,-21 0 0,0 21 0,22 0 16,-22 0-16,0 21 0,0 0 15,-21 0-15,21 1 0,-21-1 0,0 0 16,0 21-16,0-21 16,0 22-16,0-22 0,0 21 0,-21-21 15,21 1-15,-21-1 0,0 0 0,21 0 16,-21 0-16,21 0 0,-21 1 15,-1-22-15,44 0 32,-1-22-32,0 1 15</inkml:trace>
  <inkml:trace contextRef="#ctx0" brushRef="#br0" timeOffset="35783.94">21675 2265 0,'0'0'0,"-22"0"15,1 21-15,0 0 16,21 0-16,-21 22 0,0-1 0,21 0 16,-21 1-16,-1-1 0,1 22 15,21-22-15,-21 21 0,0-20 0,0-1 16,21 0-16,-21 1 0,21-1 15,-22-21-15,22 22 0,0-22 16,0 0-16,0 0 0,0 0 16,22-21-1,-1 0-15,0 0 0,0 0 0,0 0 16,0 0-16,1-21 0,-1 0 0,0 21 16,0-42-16,0 20 0,0 1 15</inkml:trace>
  <inkml:trace contextRef="#ctx0" brushRef="#br0" timeOffset="35968.26">21399 2709 0,'0'0'0,"-21"0"0,0 0 16,42 0 15,0 0-31,1 0 0,-1 0 16,21 0-16,-21 0 0,0 0 15,22 0-15,-22 0 0,21-21 0,-21 21 16,1 0-16,-1 0 0</inkml:trace>
  <inkml:trace contextRef="#ctx0" brushRef="#br0" timeOffset="36318.31">21780 2879 0,'0'0'15,"0"21"-15,0 0 16,22-21 0,-1 0-16,0 0 0,0-21 0,0 21 15,0-21-15,22 0 0,-22 21 0,0-22 16,0 1-16,0 0 0,1 21 16,-22-21-16,0 0 0,0 0 0,0-1 15,-22 22 1,1 0-16,0 0 15,0 22-15,0-22 0,0 21 16,-1 0-16,1 0 0,21 0 16,-21 22-16,21-22 0,-21 0 0,21 0 15,0 0-15,0 0 0,0 1 16,0-1-16,21-21 16,0 21-16,0-21 0,1 0 0,-1 0 15,21 0-15,-21 0 0,22 0 16,-22 0-16,21-21 0,0 21 0,-20-21 15</inkml:trace>
  <inkml:trace contextRef="#ctx0" brushRef="#br0" timeOffset="36688.1">22352 2773 0,'0'0'0,"-21"-21"0,21 0 16,0-1 15,21 22-31,0 0 15,0 0-15,0 0 16,1 0-16,-1 22 0,0-1 0,0-21 16,0 21-16,0 0 0,1 21 15,-22-20-15,0-1 0,21 0 0,-21 0 16,0 0-16,0 0 0,0 1 0,0-1 16,0 0-16,-21-21 0,21 21 15,0 0-15,-22-21 0,1 0 16,0 0-16,0 0 15,0 0 1,21-21-16,0 0 0,0 0 16,0 0-16,0-1 0,0 1 15,0 0-15,0 0 0,21 0 0,0 0 16,0-22-16,0 22 0,1 0 0,-1 0 16,0 0-16,0 21 0,0-22 15,0 22-15,22 0 0,-22-21 0,0 21 16,-21-21-16,21 21 0</inkml:trace>
  <inkml:trace contextRef="#ctx0" brushRef="#br0" timeOffset="37209.58">22966 2667 0,'0'21'16,"0"0"-16,-21-21 15,21 22-15,-22-1 0,22 0 0,0 0 16,0 0-16,-21 0 0,21 1 0,-21-1 16,21 0-16,0 0 15,0 0-15,-21 0 0,21 1 16,0-1-16,-21-21 0,21 21 16,0 0-16,0 0 15,-21-21 1,-1 0-1,22-21-15,0 0 16,0 0-16,0 0 16,0-1-16,0 1 0,0 0 0,0 0 15,0 0-15,22-22 0,-1 22 0,0 0 16,0-21-16,0 21 0,0-1 16,1 1-16,20-21 0,-21 42 0,21-21 15,-20 0-15,20 21 16,0 0-16,1 0 0,-1 0 0,0 21 15,1 0-15,-22 0 0,0 0 16,0 22-16,-21-22 0,0 21 0,0-21 16,0 0-16,0 22 0,0-22 0,-21 0 15,0 0-15,0 0 0,21 1 16,-22-1-16,1-21 0,21 21 0,-21-21 16,21 21-16,-21-21 15,21-21 16,0 0-15</inkml:trace>
  <inkml:trace contextRef="#ctx0" brushRef="#br0" timeOffset="37984.37">23897 2709 0,'0'0'0,"0"-21"0,0 0 16,-21 21-1,0 0-15,0 0 0,-1 0 0,1 0 16,0 0-16,0 21 16,0 0-16,-22 1 0,22-1 0,0 0 15,0 0-15,0 0 0,0 0 0,-1 22 16,1-22-16,21 0 0,-21 0 15,21 0-15,0 1 0,0-1 0,0 0 16,0 0-16,21-21 16,0 0-16,1 0 15,-1 0-15,0 0 0,0 0 0,0-21 16,0 21-16,1-21 0,-1 0 16,0-1-16,0 1 0,0 0 15,0 0-15,1 0 0,-22-22 0,21 22 16,0-21-16,-21 21 0,0 0 15,21-1-15,-21 1 0,0 0 0,21 21 16,-21 21 0,0 0-16,0 1 15,-21-1-15,21 0 0,-21 0 16,21 21-16,-21-20 0,21-1 0,0 0 16,0 0-16,0 0 0,0 0 0,0 1 15,0-1-15,0 0 0,0 0 16,21-21-16,0 0 0,0 0 15,0 0-15,1 0 0,-1 0 16,0 0-16,0-21 0,0 21 0,0-21 16,1 0-16,-1-1 0,0 1 15,0-21-15,0 21 0,0-22 16,1 1-16,-1 0 0,0-1 0,-21 1 16,21-21-16,-21 20 0,21 1 15,0 0-15,-21 20 0,0-20 0,0 21 16,0 0-16,0 0 0,0 42 31,-21 0-31,0 0 0,0 21 16,21 1-16,-21-1 0,0 0 15,21 1-15,-22-1 0,22 0 0,-21 1 16,21-1-16,0 0 16,0-20-16,0 20 0,0-21 0,0 0 15,0 0-15,21 1 0,1-22 0,-22 21 16,21-21-16,0 0 0,0 0 15,0 0-15,0 0 0,1 0 0,-1-21 16,0 21-16,0-22 0,0 1 16,22 0-16,-22 0 0,0 0 0</inkml:trace>
  <inkml:trace contextRef="#ctx0" brushRef="#br0" timeOffset="38955.83">25569 2582 0,'0'22'31,"0"-1"-15,0 0-1,0 0-15,0 0 0,-21 0 16,21 22-16,-21-22 0,21 0 0,-21 0 15,21 0-15,0 1 0,0-1 16,-21 0-16,21 0 0,-22 0 0,22 0 16,0 1-16,0-44 47,0 1-32,0 0-15,0-21 0,0 21 0,22-1 16,-22-20-16,21 0 0,0 21 15,0-22-15,21 1 0,-20 21 0,20-22 16,-21 22-16,21 0 0,1 0 16,-22 0-16,21 21 0,-21 0 0,1 0 15,20 0-15,-21 21 0,0 0 16,0 0-16,-21 0 0,22 1 0,-22 20 16,0-21-16,0 21 0,0-20 0,0 20 15,0-21-15,0 0 0,0 0 16,-22 1-16,22-1 0,0 0 0,-21 0 15,0-21 1,21-21 15,0 0-31,0 0 0,0-1 16,0 1-16,21 0 0,0 0 0,1-21 16,20-1-16,-21 22 0,21-21 15,-20-1-15,20 1 0,0 21 0,1 0 16,-1 0-16,-21-1 0,21 1 15,-20 21-15,20 0 0,-21 0 0,0 21 16,0 1-16,1-1 0,-22 21 16,0-21-16,0 0 0,0 22 0,0-22 15,0 21-15,0-21 0,-22 1 16,1 20-16,21-21 0,-21-21 16,21 21-16,-21 0 0,21 1 15,21-22 16,0 0-31,0-22 16</inkml:trace>
  <inkml:trace contextRef="#ctx0" brushRef="#br0" timeOffset="39944.26">27284 2519 0,'0'0'0,"0"-21"16,-64-22 0,43 43-16,0 0 15,0 0-15,0 22 0,-1-22 0,-20 21 16,21 0-16,0 21 0,-22-21 16,22 1-16,0-1 0,0 21 0,0-21 15,0 0-15,-1 1 0,22 20 0,0-21 16,0 0-16,0 0 0,0 1 15,0-1-15,22-21 0,-1 0 16,0 21-16,0-21 16,0 0-16,0 0 0,1 0 0,20 0 15,-21-21-15,21 0 0,-20 21 0,20-22 16,-21 1-16,21 0 0,-20-21 16,-1 21-16,21-22 0,-21 22 0,0-21 15,-21-1-15,22 22 0,-22-21 16,21 21-16,-21 0 0,0-1 15,0 44 1,0-1-16,0 0 16,-21 21-16,-1-21 0,22 22 15,-21-22-15,21 0 0,0 21 0,0-20 16,0-1-16,0 0 0,0 0 16,0 0-16,0 0 0,0 1 15,21-1-15,1-21 0,-1 0 16,0 0-16,0 0 15,0 0-15,0 0 0,1-21 0,20-1 16,-21 22-16,0-21 0,0 0 16,22 0-16,-22-21 0,0 20 0,0-20 15,0 21-15,-21-21 0,22 20 0,-22 1 16,21 0-16,-21 0 0,0 42 31,0 21-31,0-20 16,0-1-16,0 21 0,-21-21 15,21 22-15,0-22 0,0 0 16,0 0-16,0 21 0,0-20 16,21-1-16,-21 0 0,21-21 0,21 0 15,-21 0-15,1 0 0,20 0 16,-21 0-16,21 0 0,-20 0 0,20-21 16,-21 0-16,21-1 0,-20 1 15,20 0-15,-21 0 0,0-21 0,22-1 16,-22 1-16,0-22 0,0 22 15,0-21-15,0-1 0,1 22 0,-1-22 16,0 22-16,-21 0 0,0 20 16,21-20-16,-21 21 15,0 42 1,-21 0-16,0 0 16,0 22-16,-1-1 0,1 0 0,0 22 15,0-22-15,-21 22 0,20-22 16,1 0-16,21 22 0,0-22 0,0 1 15,0-22-15,0 21 0,0-21 16,0 0-16,21 1 0,1-1 0,-1 0 16,0 0-16,0-21 0,0 0 0,0 0 15,1 0-15,20 0 0,-21 0 16,0-21-16,0 21 0,1-21 16,20 0-16,-21-1 0,0 1 15,0 0-15,1 0 0,-22 0 0,0 0 16,21-22-16,-21 22 0,0 0 0,0-21 15</inkml:trace>
  <inkml:trace contextRef="#ctx0" brushRef="#br0" timeOffset="40148.15">27707 2180 0,'0'0'0,"-21"0"0,0 0 16,0 0-16,21 21 78,-22 1-62</inkml:trace>
  <inkml:trace contextRef="#ctx0" brushRef="#br0" timeOffset="43536.76">21484 4128 0,'0'0'0,"0"-43"0,0 22 16,0-127 0,0 127-16,-21 0 15,0-22-15,21 22 0,-21 21 16,-1-21-16,1 0 0,0 21 0,0 0 16,0 0-16,-22 0 15,22 21-15,0 0 0,0 21 16,0 1-16,0-1 0,-1 0 0,1 22 15,0-1-15,0 1 0,0-22 16,0 22-16,-1-1 0,22-20 0,-21 20 16,21-21-16,-21 22 0,21-22 0,0 1 15,0-22-15,0 21 0,21 0 16,0-20-16,1-1 0,20 0 0,-21 0 16,21-21-16,1 0 0,20 0 15,-20 0-15,20-21 0,-21 0 0,22 0 16,-1-1-16,-20 1 0,20 0 0,-20 0 15,-1-21-15,0 20 16,1-20-16,-1 21 0,-21-21 0,0 20 0,0-20 16,-21 21-16,0-21 0,0 20 15,0 1-15,0 0 16,-21 21 0,0 21-16,21 0 0,-21 1 15,0-1-15,21 0 0,-21 21 0,21-21 16,-22 22-16,22-22 0,0 21 0,0-21 15,0 22-15,0-22 0,0 0 16,0 0-16,0 22 0,22-43 0,-1 21 16,0 0-16,0 0 0,0-21 15,22 0-15,-22 0 0,21 0 16,-21 0-16,22-21 0,-22 0 0,21 0 16,0-1-16,1 1 0,-22 0 15,21-21-15,1 21 0,-22-22 0,0 1 16,-21 21-16,0-22 0,0 1 0,0 0 15,-21-1-15,0 1 0,-1 21 16,1-21-16,-21 20 0,21 1 0,-22 21 16,22 0-16,-21 0 0,21 0 15,-22 0-15,1 0 0,21 21 0,0 1 16,0-1-16,-1 21 0,1-21 16,21 0-16,0 22 0,0-22 0,0 21 15,0-21-15,0 1 0,21 20 16,1-21-16,-1 0 0,21 0 15,-21 1-15,22-22 0,-22 21 0,21-21 16,0 0-16,1 0 0,20 0 0,-20 0 16,-1 0-16,21 0 0,-20-21 15,-1-1-15,22 1 0,-22 0 0,0 0 16,1 0-16,-1 0 0,-21-1 0,0-20 16,0 21-16,-21 0 0,22 0 15,-22-1-15,0 1 0,0 0 0,0 0 16,-22 21-1,22 21-15,-21 0 0,0 0 16,21 1-16,0 20 16,0-21-16,0 0 0,-21 0 15,21 22-15,-21-22 0,21 0 0,0 21 16,0-20-16,-21-1 0,21 0 16,0 0-16,0 0 0,-22-21 15,22-21 16,0 0-31,0 0 0,22 0 16,-1-1-16,-21 1 0,0-21 0,21 21 16,0-22-16,-21 22 0,21-21 15,0 21-15,-21-22 0,22 22 16,-1 0-16,-21 0 0,21 21 16,0 0-16,0 0 15,-21 21-15,21-21 0,-21 42 0,0-20 16,22-1-16,-22 0 0,21 21 15,-21-21-15,0 22 0,0-22 0,21 0 16,-21 21-16,21-20 0,-21-1 0,0 0 16,0 0-16,21 0 0,0 0 15,1-21 1,-1 0 0,0-21-16,0 0 15,-21 0-15,21 0 0,0 0 0,-21-1 16,22-20-16,-1 21 0,-21-21 15,21 20-15,0-20 0,-21 0 0,0 21 16,21-22-16,-21 22 0,21 0 0,1 0 16,-22 42 15,0 0-31,0 0 0,0 0 16,0 22-16,0-22 0,0 0 0,0 21 15,0-20-15,0 20 0,0-21 0,0 0 16,0 0-16,0 22 0,0-22 15,21 0-15,0-21 0,-21 21 16,42 0-16,-21-21 0,1 0 0,-1 0 16,21 0-16,0 0 0,-20 0 15,20 0-15,0-21 0,-21 21 0,22-21 16,-1 0-16,-21 0 0,0 0 16,22-22-16,-22 22 0,0 0 0,0-21 15,0 20-15,-21-20 0,0 0 0,0 21 16,22-22-16,-22 22 0,0 0 15,0 0-15,-22 21 16,1 0-16,0 0 0,21 21 16,-21 0-16,21 0 0,-21 0 15,0 1-15,21 20 0,-22-21 16,22 21-16,-21-20 0,21-1 16,0 21-16,-21-21 0,21 0 0,-21 1 15,21-1-15,0 0 0,-21-21 0,21 21 16,0-42 15,21 0-15,-21 0-16,21-1 0,-21 1 15,21-21-15,-21 21 0,21 0 0,-21-22 16,22 22-16,-1-21 0,-21 21 0,21-22 16,0 22-16,-21 0 0,21 21 15,-21-21-15,21 21 0,1 0 16,-22 21-1,21 0-15,-21 0 0,0 22 16,0-22-16,0 0 0,21 0 0,-21 21 16,0-20-16,21-1 0,-21 0 15,0 0-15,0 0 0,0 0 0,21 1 16,-21-1-16,21-21 0,1-21 47,-22-1-47,0 1 15,0 0-15,0 0 0,21 0 16,-21-22-16,21 22 0,-21-21 16,21 21-16,0-22 0,-21 22 0,21-21 15,1 21-15,-1 0 0,-21-1 16,21 22-16,0 0 0,0 0 16,-21 22-1,21-1-15,-21 0 0,0 0 0,0 0 16,0 22-16,0-22 0,22 21 0,-22-21 15,0 0-15,0 22 0,0-22 16,21 0-16,-21 0 0,21 0 0,-21 1 16,21-22-16,0 21 0,0 0 0,1-21 15,-1 0-15,0 0 0,0 0 16,0 0-16,22 0 0,-22 0 16,0-21-16,21 21 0,-21-21 0,1-1 15,-1 22-15,0-21 0,0-21 16,0 21-16,-21 0 0,21-22 0,-21 22 15,22-21-15,-22 21 0,0-22 16,0 22-16,0 0 0,0 0 0,0 0 16,0-1-16,-22 22 15,1 0 1,21 22-16,-21-1 0,21 0 0,0 21 16,-21-21-16,21 1 0,-21 20 0,21-21 15,0 0-15,0 22 16,0-22-16,0 0 0,0 0 0,0 0 15,0 0-15,0 1 0,21-22 0,0 21 16,0-21-16,0 0 0,1 0 16,-1 0-16,0 0 0,0 0 0,0 0 15,0 0-15,1-21 0,-1 21 0,0-22 16,0 1-16,0 0 0,0 0 16,1 0-16,-22 0 0,0-22 0,21 22 15,-21-21-15,21 21 0,-21-22 16,0 22-16,0-21 0,0 21 0,0-1 15,0 1-15,0 0 0,0 0 0,0 42 32,0 0-17,0 0-15,0 22 0,-21-22 0,21 21 16,0-21-16,0 1 0,0 20 16,0-21-16,0 0 0,0 0 0,0 22 15,0-22-15,21 0 16,0 0-16,0-21 0,0 21 15,1-21-15,-1 0 0,0 0 0,0 0 16,0 0-16,0 0 0,1 0 16,-1-21-16,0 21 0,0-21 0,0 0 15,0 0-15,-21 0 0,22-1 0,-1-20 16,-21 21-16,0 0 16,0-22-16,21 22 0,-21-21 0,0 21 15,0 0-15,0-1 0,-21 22 31,0 0-31,21 22 0,0-1 16,-22 0-16,22 0 0,-21 0 16,21 22-16,-21-22 0,21 0 0,0 0 15,0 0-15,0 0 0,0 1 0,-21-1 16,21 0-16,0 0 16,0-42 30,0 0-30,0 0-16,0-1 0,0 1 16,0 0-16,0 0 0,21 0 15,0-22-15,0 22 0,1 0 0,-1 0 16,0 0-16,0 0 0,0-1 16,0 22-16,1 0 0,-1-21 0,0 21 15,0 0-15,0 0 0,-21 21 0,21 1 16,1-1-16,-22 0 0,0 0 15,0 0-15,0 0 0,0 1 16,0-1-16,0 0 0,0 0 0,0 0 16,0 0-16,0 1 0,21-1 15,0-21-15,0 0 16,0 0-16,0 0 0,1 0 16,-1 0-16,0 0 15,0 0-15,0-21 0,0-1 0,1 1 16,-1 21-16,0-21 0,0 0 15,0-21-15,-21 20 0,21 1 0,-21-21 16,22 21-16,-22-22 0,0 22 0,0 0 16,0 0-16,21 0 0,-21 42 31,0 0-31,0 21 16,-21-20-16,-1-1 0,22 21 15,-21-21-15,21 22 0,-21-22 0,21 0 16,0 0-16,0 0 0,0 0 15,0 1-15,0-1 0,0 0 16,21-21-16,0 0 16,1 0-16,-1 0 15,0 0-15,0-21 0,0 0 0,0 21 16,-21-22-16,22 1 0,-1 0 0,0 21 16,-21-42-16,21 21 15,-21-1-15</inkml:trace>
  <inkml:trace contextRef="#ctx0" brushRef="#br0" timeOffset="43748.64">26056 3979 0,'0'0'0,"-21"0"0,21-21 15,21 21 48,-21-21-63,21 21 15</inkml:trace>
  <inkml:trace contextRef="#ctx0" brushRef="#br0" timeOffset="44164.4">26585 4212 0,'21'-21'0,"-42"42"0,42-63 0,1 21 16,-1 0-16,-21-1 0,0 1 0,0 0 16,0 0-16,0 0 15,0 0-15,0-1 0,-21 22 16,21-21-16,-22 21 0,1 0 0,0 0 16,0 0-16,0 21 0,0 1 15,-22 20-15,22-21 0,0 21 0,0-20 16,-22 20-16,22 0 15,0 1-15,21-1 0,0 0 0,0 1 16,0-1-16,0-21 0,0 21 0,0-20 16,0-1-16,21 0 0,22 0 15,-22 0-15,0 0 0,21 1 0,1-22 16,-1 0-16,0 0 0,1 0 0,-1 0 16,0 0-16,1 0 0,20-22 15,-21 1-15</inkml:trace>
  <inkml:trace contextRef="#ctx0" brushRef="#br0" timeOffset="45960.37">27368 4191 0,'0'0'0,"0"-21"0,0 0 15,0-22-15,-21 22 16,0 0-16,0 0 0,0 21 0,0 0 16,-1 0-16,1 0 0,0 0 15,0 0-15,0 21 0,-22 0 0,22 0 16,0 1-16,0 20 0,0-21 0,-22 21 15,43 1-15,-21-22 0,0 21 16,21 1-16,0-22 0,0 21 0,0-21 16,0 0-16,0 22 0,0-22 15,21-21-15,0 21 0,1 0 0,-1-21 16,0 0-16,0 0 0,21 0 0,-20 0 16,-1 0-16,0 0 15,21 0-15,-21 0 0,1-21 0,-1 0 16,0 0-16,0 0 0,0-22 0,0 22 15,1-21-15,-22-1 0,0 1 16,21 0-16,-21-1 0,0 1 0,21 21 16,-21-21-16,0 20 0,0 1 15,0 0-15,0 0 0,-21 42 32,21 0-32,-21 22 0,-1-22 15,22 21-15,-21-21 0,21 22 0,0-1 16,0-21-16,0 21 0,0-20 15,0 20-15,0-21 0,0 21 0,0-20 16,21-1-16,1 0 0,-1 0 0,0-21 16,0 21-16,0-21 0,0 0 15,1 0-15,20 0 0,-21 0 0,0 0 16,0 0-16,22-21 0,-22 0 16,0 21-16,0-42 0,0 20 0,1 1 15,-1-21-15,0 0 0,21-1 0,-21-20 16,1-1-16,-1 22 0,0-22 15,0 1-15,0-1 0,0 22 16,-21-21-16,0 20 0,22 1 0,-22 21 16,0-22-16,0 22 0,0 0 15,-22 21-15,1 0 16,21 21-16,-21 0 0,0 1 16,0-1-16,0 21 0,-1 0 0,1 1 15,21 20-15,0-20 0,0 20 16,-21-21-16,21 22 0,0-22 0,0 1 15,0 20-15,0-21 0,0-20 16,21 20-16,0-21 0,-21 21 0,22-20 16,-1-22-16,0 21 0,0 0 0,0-21 15,0 0-15,1 0 16,-1 0-16,0 0 0,0-21 0,0 0 16,22 21-16,-22-22 0,0-20 0,0 21 15,0 0-15,0-22 0,1 1 16,-1 21-16,0-21 0,-21 20 0,0-20 15,21 21-15,-21 0 0,0 0 16,0 42 15,0 0-31,0 21 0,0-21 16,0 1-16,0-1 0,0 21 0,0-21 16,0 0-16,0 1 0,0-1 15,0 0-15,0 0 0,21 0 16,0 0-16,-21 1 0,22-22 15,-1 21-15,0-21 0,0 0 16,0 0-16,0 0 0,1 0 0,-1 0 16,-21-21-16,21 21 0,0-22 15,0 1-15,-21 0 0,21-21 0,1 21 16,-22-22-16,21 22 0,0-21 16,0 21-16,-21-1 0,0-20 0,21 21 15,-21 0-15,21 0 0,-21-1 16,0 44 15,0-1-31,0 0 16,-21 0-16,21 21 0,0-20 0,-21-1 15,21 0-15,0 21 0,-21-21 0,21 1 16,0-1-16,0 0 0,0 0 16,0 0-16,0 0 0,0 1 0,0-1 15,21 0-15,0-21 0,-21 21 16,21-21-16,1 0 15,-1 0-15,0 0 16,0-21-16,-21 0 0,21 0 16,-21-1-16,0 1 0,21 0 0,-21-21 15,0 21-15,0-22 0,0 22 16,0 0-16,0-21 0,0 20 16,0 1-16,0 0 0,0 0 0,0 0 15,-21 0-15,21-1 16,21 22 15,1 0-15,-1 0-16,0 0 0,0 0 0,0 0 15,0 0-15,1 0 0,-1 0 16,0 0-16,0 0 0,21 0 0,-42 22 16,22-22-16,-1 21 0,0-21 15,-21 21-15,0 0 0,0 0 16,0 0-16,0 1 0,0-1 0,0 0 15,0 0-15,0 0 0,-21 0 16,21 1-16,0-1 0,0 0 16,0 0-16,-21 0 15,-1-21 17,22-21-17,0 0-15,0 0 16,0 0-16,0-1 15,0 1-15,22 0 0,-22 0 16,21 0-16,0 0 16,0-1-16,-21 1 0,21 0 0,0 0 15,1 0-15,-1 0 0,0-1 16,0 1-16,0 0 0,0 21 0,1 0 16,-1 0-16,0 0 0,0 0 0,-21 21 15,21 0-15,-21 1 16,0 20-16,0-21 0,0 21 0,0-20 15,0 20-15,0-21 0,0 0 16,0 0-16,0 1 0,0-1 0,0 0 16,0 0-16,0 0 15,-21-21-15,21-21 47,0 0-47,0 0 0,0 0 16,0-1-1,0 1-15,0 0 0,0 0 0,0 0 16,-21 0-16</inkml:trace>
  <inkml:trace contextRef="#ctx0" brushRef="#br0" timeOffset="46216.22">29189 3789 0,'0'-42'16,"0"84"-16,-21-84 0,21 20 0,0 1 15,0 0-15,0 0 16,0 0 0,21 21-1,0 0 1,-42 21 15</inkml:trace>
  <inkml:trace contextRef="#ctx0" brushRef="#br0" timeOffset="46508.06">28003 4085 0,'-21'21'0,"42"-42"0,-63 42 16,21-21-16,42-21 16,0 21-1,22-21-15,-22 21 0,21-21 0,0 21 16,1-21-16,-1 21 0,0-21 16,1 21-16,-1 0 0,0-22 15,1 1-15,-22 21 0,21 0 0,-21 0 16,1-21-16,-1 21 0,0 0 15,-42 0 32,0 21-31,-1-21-16</inkml:trace>
  <inkml:trace contextRef="#ctx0" brushRef="#br0" timeOffset="49936.6">9969 7938 0,'0'0'0,"0"-22"0,0 1 16,0 0-16,-21 0 0,21 0 16,-21 0-16,0 21 15,0 0-15,21-22 0,-21 22 16,-1 0-16,22 22 15,0 20 1,0 0-16,0 1 0,0 20 16,0 1-16,0-1 0,0 22 0,0-22 15,0 22-15,0-22 0,22 22 16,-22 0-16,0-1 0,0 1 0,0 0 16,0-1-16,0 1 0,0 0 0,0-22 15,0 22-15,0-22 0,0 1 16,0-1-16,0 1 0,0-1 0,0 1 15,0-22-15,0 22 0,0-22 0,0 0 16,0 1-16,0-22 0,0 21 16,0-21-16,0 1 0,21-22 15,-21-22 1,0 1 0,0 0-16,0-21 0,0-1 15,0 1-15,0 0 0,0-22 0,0 22 16,-21-22-16,21 1 0,0-1 0</inkml:trace>
  <inkml:trace contextRef="#ctx0" brushRef="#br0" timeOffset="50844.08">9969 7938 0,'0'0'0,"0"-22"0,0 1 16,0 0-1,22 0-15,-1 21 16,0-21-16,0 21 0,21 0 0,-20-21 16,20 21-16,0 0 0,1 0 15,20-22-15,-21 22 0,22 0 0,21 0 16,-1-21-16,1 21 0,21 0 15,0 0-15,21-21 0,-22 21 0,22-21 16,-21 21-16,0 0 0,21 0 16,-21-21-16,0 21 0,0 0 15,-1 0-15,1-21 0,0 21 0,-21 0 16,-1 0-16,1 0 0,-21 0 0,-1 0 16,22 0-16,-22-22 0,-20 22 15,20 0-15,-21 0 0,1 0 0,-1 0 16,0 0-16,1 0 0,-22 0 0,21 0 15,-21 0-15,1 0 16,-1 0-16,-21 22 16,0-1-16,0 0 0,0 0 15,0 0-15,0 0 0,0 22 0,0-1 16,0 0-16,0 1 0,0-1 16,0 0-16,-21 22 0,21-22 15,-22 22-15,22-22 0,0 0 0,0 22 16,0-22-16,0 22 0,-21-22 0,21 0 15,0 22-15,0-22 0,0 22 16,0-1-16,0-20 0,0 20 0,0 1 16,0-22-16,0 21 0,0-20 0,0-1 15,0 0-15,0 1 0,0-1 16,0 0-16,0 1 0,0-1 0,0 0 16,0 1-16,0-22 0,21 21 15,-21 1-15,0-22 0,0 21 16,0 0-16,0-20 0,0-1 0,0 21 15,0-21-15,0 0 0,-21 1 0,0-1 16,21 0-16,-21 0 0,0 0 0,0 0 16,-22 1-16,22-1 15,0-21-15,0 21 0,0-21 0,-22 0 16,22 21-16,-21-21 0,21 0 0,-22 0 16,1 0-16,0 21 0,-22-21 0,1 0 15,-1 0-15,1 0 0,-22 0 16,0 0-16,-21 0 0,1 0 0,-1 0 15,0 0-15,0 0 0,-21 0 16,0 0-16,0 0 0,21 0 0,-21 0 16,0 0-16,21 0 0,22 0 15,-22 0-15,21 0 0,1 0 0,-1 0 16,0 0-16,22 0 0,-1 0 0,1 0 16,-1 0-16,22-21 0,0 21 15,20 0-15,-20-21 0,42 0 16,0 0-16,0-1 0,0 1 15,0 0-15,0 0 16,0 0-16,21 0 0,0-22 0</inkml:trace>
  <inkml:trace contextRef="#ctx0" brushRef="#br0" timeOffset="52160.89">10922 6562 0,'0'-21'16,"0"-1"-1,0 44 16,-21-1-31,21 21 16,0-21-16,0 0 0,0 22 16,0-22-16,0 0 0,0 0 0,21 22 15,0-22-15,0 0 0,0-21 16,1 21-16,-1 0 0,21-21 16,-21 0-16,22 21 0,-1-21 0,-21 0 15,21 0-15,1 0 0,-22 0 16,21-21-16,1 0 0,-22 21 0,21-21 15,0 0-15,-20-22 0,20 22 0,-21-21 16,0 0-16,0-1 0,1 1 16,-1 0-16,-21-1 0,0 1 0,0 0 15,0 20-15,0-20 0,-21 21 16,-1-21-16,-20 20 0,21 1 0,-21 21 16,20 0-16,-20 0 0,0 0 15,-1 0-15,1 0 0,0 0 16,-22 21-16,22-21 0,0 22 0,-1 20 15,1-21-15,0 0 0,20 22 16,1-1-16,0 0 0,0 1 0,21-22 16,0 21-16,0 0 0,0 1 0,21-1 15,-21 0-15,21-20 0,22 20 16,-22-21-16,0 0 0,21 0 0,-21 1 16,22-1-16,-1 0 0,-21-21 0,22 0 15</inkml:trace>
  <inkml:trace contextRef="#ctx0" brushRef="#br0" timeOffset="52463.77">11578 6879 0,'0'0'0,"-21"0"32,0 0-32,21 21 0,-21 1 15,21 20-15,-22-21 0,22 0 16,-21 22-16,21-1 0,0 0 15,0 1-15,-21-1 0,0 21 0,21-20 16,-21-1-16,0 0 0,21 1 16,0-1-16,0 0 0,-22 1 0,22-22 15,0 0-15,0 0 0,0 0 16,0 1-16,0-1 0,22-42 31,-1-1-15,-21-20-16,21 21 0,-21 0 15,0-22-15,0 1 0,21 0 0,-21-1 16,0 1-16</inkml:trace>
  <inkml:trace contextRef="#ctx0" brushRef="#br0" timeOffset="52828.56">11451 7112 0,'-21'-21'0,"42"42"0,-63-42 16,21 0-16,-1 21 0,1 0 16,0 0-16,0 21 0,0-21 0,0 21 15,-22 0-15,22 0 0,0 1 16,0-1-16,-22 0 0,22 0 15,0 0-15,0 0 0,0 1 16,42-44 15,21 1-31,-21 21 16,22-42-16,-22 21 0,21 0 16,1-1-16,-1-20 0,0 21 0,1 0 15,-22 0-15,21-1 0,0 1 0,-20 0 16,20 21-16,-21 0 0,21 0 15,-20 0-15,-1 0 0,0 0 0,0 21 16,0 0-16,0 1 0,-21-1 16,0 21-16,0 0 0,0-20 15,0 20-15,0 0 0,22-21 0,-22 22 16,0-22-16,0 0 0,0 21 0,21-20 16,-21-1-16,0 0 15,21-21-15,0 21 16,0-21-16,0 0 0,1 0 15,-1-21-15</inkml:trace>
  <inkml:trace contextRef="#ctx0" brushRef="#br0" timeOffset="53648.09">12531 6435 0,'0'0'0,"0"-21"15,0-1-15,-22 22 0,22-21 0,-21 42 31,0 22-31,0-22 0,21 21 16,0-21-16,-21 22 0,21-1 0,-21 0 16,21 1-16,-22-1 0,22 0 15,0 1-15,0-22 0,0 21 0,0-21 16,0 1-16,0 20 0,0-21 16,0 0-16,0 0 0,0 1 15,0-44 16,0 1-31,22 0 16,-22 0-16,21-21 0,-21 20 0,0-20 16,0 0-16,21-1 15,-21-20-15,0 21 0,0-22 0,21 22 16,-21-22-16,21 22 0,-21 0 0,0 20 16,0-20-16,21 42 0,-21-21 15,22 21-15,-1 0 16,0 21-16,0 0 0,-21 22 0,21-1 15,0-21-15,-21 21 0,0 1 16,22-1-16,-22 0 0,21 1 0,-21-22 16,21 21-16,-21-21 0,0 1 15,0-1-15,21 0 0,-21 0 0,21-21 16,-21 21-16,21-21 16,1 0-16,-1 0 15,-21-21-15,21 0 0,-21 0 16,21 21-16,-21-43 0,0 22 0,21 0 15,0-21-15,-21-1 0,22 22 16,-22-21-16,0 0 0,21-1 0,0 1 16,-21 21-16,0 0 0,21-1 0,0 1 15,-21 0-15,21 21 16,-21 21-16,22 22 0,-22-22 16,21 21-16,-21-21 0,0 22 15,0-1-15,0 0 0,0 1 0,0-1 16,0 0-16,0-21 0,0 22 0,0-1 15,0-21-15,0 0 16,0 1-16,0-1 0,0 0 0,0 0 16,0 0-16,21-21 15,0 0-15,0 0 16,0 0-16,1-21 0,-1 0 16,0 21-16</inkml:trace>
  <inkml:trace contextRef="#ctx0" brushRef="#br0" timeOffset="55132.24">13610 6646 0,'0'0'0,"0"-42"15,-21 21 1,0 21 0,0 0-16,-1 0 0,1 0 15,0 0-15,0 21 0,0-21 0,0 21 16,-1 0-16,1 22 0,0-22 15,0 21-15,0-21 0,0 1 0,21 20 16,0-21-16,0 0 0,0 22 16,0-22-16,0 0 0,0 0 15,21-21-15,0 0 16,0 0-16,0 0 0,0 0 16,1 0-16,-1 0 0,21-21 0,-21 21 15,0-21-15,1 0 0,-1-1 0,-21 1 16,21 0-16,0 0 0,-21 0 15,21-22-15,-21 22 0,0 0 0,0-21 16,0 21-16,0-1 0,0 1 0,21 0 16,-21 42-1,0 0 1,0 1-16,0-1 0,0 0 16,-21 21-16,21-21 0,0 22 0,0-22 15,0 0-15,0 21 0,0-20 16,0-1-16,0 0 0,0 0 15,21 0-15,1-21 0,-1 0 16,0 0-16,0 0 0,0 0 0,0 0 16,1 0-16,-1 0 0,0 0 15,21-21-15,-21 0 0,1 0 0,20 0 16,-21-1-16,0 1 0,0 0 0,1 0 16,-1 0-16,0-22 0,-21 22 15,0 0-15,0 0 0,0 0 0,0 0 16,0-1-16,0 44 31,0-1-31,-21 0 0,21 0 16,-21 0-16,21 22 0,0-22 0,0 0 15,0 0-15,0 0 0,0 0 16,0 1-16,21-1 16,0-21-1,0 0-15,0 0 0,0 0 16,1-21-16,-1 21 0,0-22 15,-21 1-15,21 0 0,-21 0 16,0 0-16,21 0 0,0-1 0,-21 1 16,22 0-16,-22 0 0,0 0 15,0 42 17,-22 0-32,22 0 0,-21 0 15,0 1-15,0-1 0,21 0 16,0 0-16,-21 0 0,21 0 0,-21-21 15,21 22-15,0-1 0,0 0 32,0-42-17,0 0-15,0-1 16,21 1-16,0 0 0,-21 0 16,21 0-16,0 0 0,0-1 0,-21 1 15,22 0-15,-1 0 16,-21 0-16,21 21 0,0 0 15,0 21 1,-21 0-16,0 0 16,0 0-16,0 1 0,0-1 0,0 0 15,0 0-15,21 0 0,-21 0 0,22 1 16,-1-22-16,0 21 0,0 0 16,0-21-16,0 0 0,1 21 0,-1-21 15,0 0-15,0 0 0,0 0 0,0 0 16,1 0-16,-1 0 0,0-21 15,0 0-15,0 0 0,0-1 16,1 1-16,-22 0 0,0 0 16,0 0-16,0 0 0,21-22 15,-21 22-15,0 0 0,0 0 0,0 0 16,0 42 15,-21-21-31,21 21 0,0 0 0,0 0 16,-22 0-16,22 22 0,0-22 15,0 0-15,0 0 0,0 0 16,0 1-16,0-1 0,0 0 16,22-21-1,-1 0 1,0 0-16,0 0 0,0-21 0,0 0 16,1 21-16,-22-22 0,21 1 15,0 0-15,0 0 0,0-21 0,0 20 16,-21 1-16,22-21 0,-22 21 0,21 0 15,-21-1-15,0 1 0,21 0 16,0 21-16,-21 21 16,0 0-16,0 1 15,0-1-15,0 0 0,0 0 16,0 0-16,0 0 0,0 1 0,0-1 16,0 0-16,0 0 0,0 0 15,21 0 1,0-21-16,1 0 15,-1 0 1,0 0-16,-21-21 0,21 0 16,0 21-16,-21-21 0,21 0 15,-21 0-15,0-1 0,0 1 16,0 0-16</inkml:trace>
  <inkml:trace contextRef="#ctx0" brushRef="#br0" timeOffset="55392.09">14330 6371 0,'-21'0'0,"42"0"0,-64 0 16,22 0-16,0 0 15,0 0-15,42 0 78,0 0-62,-21 21 0</inkml:trace>
  <inkml:trace contextRef="#ctx0" brushRef="#br0" timeOffset="56664.19">19706 6731 0,'0'0'15,"0"-21"-15,0 0 0,0 0 16,0-1-16,0 1 15,-21 21-15,0-21 16,0 21-16,-1 0 16,1 0-16,0 0 0,0 0 0,0 0 15,-22 0-15,22 0 0,0 21 0,0-21 16,0 21-16,0 1 16,-22 20-16,22-21 0,0 21 0,0 1 15,0-1-15,-1 22 0,22-1 0,0 1 16,-21-1-16,21 22 0,0-22 15,0 22-15,0 0 0,0-1 0,0 1 16,0 0-16,0-1 0,0 1 16,0 21-16,-21-22 0,0 22 0,0-21 15,21 0-15,-21 20 0,-1-20 0,1 21 16,0 0-16,21 0 0,-21-22 16,0 22-16,0-21 0,21 21 0,-22-1 15,1-20-15,0 21 0,21-21 0,-21 20 16,0-20-16,0 0 0,-1-1 15,22 1-15,-21-21 0,0 20 16,21-20-16,-21-22 0,21 22 0,-21-22 16,21 0-16,0 1 0,0-22 0,0 0 15,0-42 1,0-22-16,21 22 0,-21-21 16,21-22-16,0 22 0,0-21 0,-21-22 15,22 21-15</inkml:trace>
  <inkml:trace contextRef="#ctx0" brushRef="#br0" timeOffset="57720.06">19177 6964 0,'0'0'0,"0"-21"0,-21 21 0,21-21 16,-21 21-16,21-22 16,21 22-1,0 0-15,21-21 0,1 21 16,-1 0-16,21 0 0,1-21 0,21 21 15,-1-21-15,1 21 0,0 0 0,20-21 16,1 21-16,21 0 0,-21-21 16,21 21-16,0 0 0,0 0 0,0-22 15,-21 22-15,0 0 0,21 0 16,-21 0-16,-1 0 0,1 0 0,0 0 16,0 0-16,0 0 0,-22 0 15,1 0-15,-21 0 0,20 0 0,-20 0 16,-1-21-16,1 21 0,-22 0 15,22 0-15,-22 0 0,0 0 16,1 0-16,-1 0 0,-21 0 0,21 0 16,-20 21-16,-1 1 0,-21-1 15,0 0-15,0 0 0,0 0 0,0 22 16,0-22-16,0 21 0,0 0 16,0 1-16,-21 20 0,21 1 0,-22-22 15,1 22-15,21-1 0,0 1 0,-21-1 16,0 1-16,21-1 0,-21 22 15,21-22-15,0 1 0,0 20 0,-21-20 16,21 21-16,-22-1 0,22-20 0,0 20 16,-21 1-16,21-21 15,0 20-15,0 1 0,0-22 0,0 22 16,0 0-16,0-1 0,0 1 0,21-21 16,1 20-16,-1-20 0,0-1 15,0 22-15,-21-22 0,21 22 0,0-21 16,-21 20-16,0-20 0,0-1 0,22 1 15,-22-1-15,21 1 0,-21-1 16,0 1-16,0-1 0,0 1 0,0-1 16,0 1-16,0-22 0,0 22 15,0-1-15,0-21 0,0 1 0,0-1 16,0 22-16,0-43 0,-21 21 0,-1 0 16,22-20-16,-21 20 0,0-21 15,0 0-15,21 0 0,-21 1 0,0-1 16,-1 0-16,-20 0 0,21-21 15,-21 21-15,-1-21 0,1 0 0,0 21 16,-1-21-16,-20 0 0,20 0 0,-20 0 16,-1 22-16,1-22 0,-22 0 15,22 0-15,-22 0 0,22 0 0,-22 0 16,21 0-16,-20 0 0,20 0 0,-20 0 16,-1 0-16,0 0 0,-21 0 15,22 0-15,-22 0 0,0 0 0,0 0 16,0 0-16,1 0 0,-1 0 15,-21 0-15,21 0 0,-21 0 0,21 0 16,0 0-16,0 0 0,22 0 16,-1-22-16,22 22 0,-1 0 0,1 0 15,20 0-15,1-21 0,21 21 0,-22 0 16,22 0-16,0-21 0,-21 21 0,21-21 16,-1 21-16,1 0 15,21-21-15,-21 21 0,21-21 16,0-1-16,0 1 15,0 0-15,0 0 16,21 0-16,0-22 0,22 22 16</inkml:trace>
  <inkml:trace contextRef="#ctx0" brushRef="#br0" timeOffset="59100.27">26712 6265 0,'0'0'0,"0"-21"15,0 0-15,0 0 16,-21 21 15,0 0-31,0 0 16,0 21-16,-1 0 15,1 0-15,0 22 0,0-1 0,0 0 16,0 1-16,21 20 0,0-20 16,-22 20-16,22-21 0,0 22 0,0-22 15,0 1-15,0-1 0,0 0 0,22 1 16,-1-1-16,21-21 0,-21 0 15,22 22-15,-1-22 0,21 0 0,-20 0 16,20 0-16,1-21 0,-1 0 16,1 21-16,20-21 0,-20 0 0,-1 0 15,22-21-15,-21 0 0,20 21 0,-20-21 16,-1-21-16,22 20 16,-22 1-16,-20-21 0,20 21 0,-20-22 15,-1 1-15,0 0 0,-21-1 0,1 1 16,-22-21-16,0 20 0,0-20 15,0-1-15,-43 22 0,22-22 0,-21 22 16,-1 0-16,1-1 0,0 1 16,-22 21-16,1-21 0,20 20 0,-20 1 15,-1 21-15,1 0 0,-1 0 16,1 0-16,-1 0 0,1 0 0,-1 21 16,1 1-16,21-1 0,-1 0 0,1 21 15,0-21-15,20 22 0,1-1 16,0 0-16,21 1 0,-21-1 15,21 22-15,0-22 0,0 0 16,0 22-16,0-22 0,21 0 0,0 1 16,0-22-16</inkml:trace>
  <inkml:trace contextRef="#ctx0" brushRef="#br0" timeOffset="59420.46">27305 7154 0,'0'0'0,"0"-21"16,21 42-1,-21 1-15,0-1 0,0 21 0,0-21 16,21 22-16,-21-1 0,21 0 16,-21 1-16,0 20 0,0-21 0,22 1 15,-22 20-15,0-20 0,0 20 0,0 1 16,0-22-16,0 21 0,0 1 15,0-1-15,0-20 0,0 20 0,-22-20 16,22 20-16,0-42 0,0 22 0,0-1 16,0-21-16,0 0 15,0 0-15,0-42 32,0 0-32,22 0 15,-22-21-15,21 20 0,-21-41 0</inkml:trace>
  <inkml:trace contextRef="#ctx0" brushRef="#br0" timeOffset="59796.24">27411 7705 0,'0'-21'0,"0"42"0,-21-64 0,-1 43 0,1 0 15,0 0-15,-21 0 0,21 0 0,-1 22 16,-20-1-16,21 0 16,-21-21-16,20 21 0,-20 0 0,0 0 0,21 1 15,-22-1-15,22 0 0,0-21 0,0 21 16,0 0-16,42-21 31,0-21-15,0 21-16,21-21 0,-20 0 0,20 0 15,-21-1-15,21 1 0,1-21 16,-1 21-16,0 0 0,1-22 0,-22 22 16,21-21-16,1 21 0,-1-1 15,0 1-15,1 0 0,-22 21 0,21 0 16,-21 0-16,0 0 0,1 0 0,-1 21 15,0-21-15,0 43 0,-21-22 16,0 0-16,0 21 0,21-21 0,-21 22 16,0-22-16,21 21 0,-21-21 15,0 1-15,0 20 0,22-21 16,-22 0-16,21 0 0,-21 22 0,0-22 16,0 0-16,21 0 0,-21 0 15,0 1-15</inkml:trace>
  <inkml:trace contextRef="#ctx0" brushRef="#br0" timeOffset="60508.21">27326 10118 0,'0'0'0,"0"-21"16,0-1-16,0 1 15,0 0-15,-21 21 0,21-21 0,-21 21 16,0 0-16,-1 0 0,1 0 0,0 0 16,-21 0-16,-1 21 0,1 0 15,0 0-15,-1 1 0,1 20 0,-21-21 16,20 21-16,-20 1 0,20-1 0,1 0 15,0 22-15,21-22 0,-1 22 16,1-22-16,21 0 0,0 22 0,0-22 16,21 22-16,1-22 0,20 0 15,-21 1-15,21-1 0,22 0 16,-22 1-16,22-22 0,-1 0 0,1 21 16,20-20-16,-20-22 0,-1 21 0,22-21 15,-21 0-15,-1 0 0,22-21 16,-22 21-16,1-22 0,20-20 0,-20 21 15,-1 0-15,-20-22 0,20 1 0,-20-21 16,-22 20-16,21-20 0,-21-1 0,0 1 16,-21-1-16,0-20 0,0 20 15,-21 1-15,0-1 0,-21 1 0,21 20 16,-22-20-16,1 42 0,-22-22 16,22 22-16,-21 0 0,-1 0 15,22 21-15,-22 0 0,1 0 0,-1 0 16,1 21-16,-22 0 0,22 0 15,-1 0-15,1 1 0,-1 20 0,22-21 16,-22 0-16,22 22 0,21-22 0,0 21 16,-1 0-16,1-20 0,21 20 15,0 0-15,-21-21 0,21 22 0,0-22 16,0 21-16</inkml:trace>
  <inkml:trace contextRef="#ctx0" brushRef="#br0" timeOffset="60824.03">27114 11240 0,'0'0'16,"22"21"-16,-22 21 0,0-21 0,0 0 16,21 22-16,-21-1 0,21-21 0,0 22 15,-21 20-15,0-21 0,0 1 0,0 20 16,0-20-16,0 20 0,0 1 15,0-1-15,-21 22 0,21-22 16,-21 1-16,0-1 0,-1 1 0,1-1 16,0 1-16,0-22 0,0 0 0,0 22 15,21-22-15,0-21 0,-22 22 16,22-22-16,0 21 0,0-21 0,0 1 16,0-44-1,0 1-15,0 0 16,0 0-16,22 0 0,-22-22 15,0 1-15,21 21 0</inkml:trace>
  <inkml:trace contextRef="#ctx0" brushRef="#br0" timeOffset="61224.8">27157 11917 0,'0'0'0,"-21"0"0,-1 0 0,1 0 0,0 21 15,-21 0-15,21 0 0,-22 1 0,22-1 16,-21 21-16,-1-21 0,22 22 0,-21-22 15,0 0-15,20 21 0,-20-21 16,21 1-16,0-1 0,0 0 0,-1 0 16,1-21-16,21 21 0,-21-21 0,21-21 31,0 0-31,21 0 0,0 0 16,1-22-16,-1 1 0,21 21 15,0-22-15,-20 1 0,20 21 0,0-21 16,1 20-16,-1 1 0,0 0 15,1 0-15,-1 21 0,0 0 0,1 0 16,-1 0-16,-21 0 0,21 21 0,-20 0 16,-1 0-16,0 1 0,0 20 0,0-21 15,-21 21-15,0-20 0,0 20 16,0-21-16,0 21 0,0-20 0,0 20 16,0-21-16,0 21 0,0-20 0,0-1 15,-21 0-15,21 0 0,0 0 16,-21-21-16,21-21 31,0 0-15,0 0-16</inkml:trace>
  <inkml:trace contextRef="#ctx0" brushRef="#br0" timeOffset="62920.38">13039 8911 0,'-22'0'15,"22"-21"1,-21 21-16,0 0 16,0-21-16,0 21 15,21-21 1,-21 21-1,-1 0-15,22 21 94,0 0-63,22-21 16,-1 0-47,0 0 16,0 0 0,0 0-16,0 0 15,-21 21-15,22-21 16,-1 0-16,0 0 0,0 0 15,0 0-15,22 0 0,-22 0 16,21 0-16,0 0 0,1 0 0,20-21 16,1 21-16,20-21 0,-20 21 15,42-21-15,0 21 0,-1-21 0,22 21 16,0-22-16,0 22 0,22 0 0,-1-21 16,0 21-16,21 0 0,1-21 15,-22 21-15,21 0 0,-21-21 0,0 0 16,1 21-16,-1-21 0,0 21 15,-21-22-15,0 22 0,0-21 16,-21 21-16,0-21 0,-1 21 0,1 0 16,-21 0-16,0-21 0,20 21 0,-20 0 15,-21 0-15,20 0 0,-20 0 16,-1 0-16,1 0 0,-22 0 0,0 0 16,1 0-16,-1 0 0,0 0 0,-20 0 15,-1 0-15,0 0 0,0 0 16,0 0 46,0 0-46,1 0 0,-1 0-16,0 0 15,0 0 1,0 0-16,0 0 15,1 0-15,-1 0 16,-21-21-16,0 0 47,-21 21-16</inkml:trace>
  <inkml:trace contextRef="#ctx0" brushRef="#br0" timeOffset="63408.11">17992 8128 0,'-22'0'0,"44"0"0,-65 0 16,22 0-16,0 0 0,0 0 16,0 0-16,-1 0 0,22 21 0,-21 0 15,21 1-15,0-1 16,0 0-16,0 0 0,0 0 0,0 0 16,21 1-16,1-1 0,20 0 0,-21 0 15,21 21-15,1-20 0,20-22 16,-20 21-16,-1 0 0,21 0 0,-20-21 15,-1 0-15,0 21 0,1-21 16,-1 0-16,0 0 0,1 0 0,-1 0 16,0 0-16,-20-21 0,-1 21 15,21-21-15,-21 21 0,-21-21 16,0 0-16,-21 21 16,0 0-16,0 0 0,-22 0 15,1 21-15,-21 0 0,20 0 0,-20 0 16,-1 0-16,1 22 0,-1-1 0,1 0 15,-1 1-15,1-1 0,-1 0 16,22 1-16,-22 20 0,22-20 0,-21-1 16,20-21-16,22 21 0,-21-20 0,21-1 15,-1 0-15,1 0 16,0 0-16,21 0 16</inkml:trace>
  <inkml:trace contextRef="#ctx0" brushRef="#br0" timeOffset="64213.21">19897 8488 0,'0'0'0,"21"0"31,0-21-31,0 0 16,0 21-16,0-22 16,1 1-16,-1 21 0,-21-21 0,21 0 15,0 0-15,-42 21 32,0 0-32,-22 0 15,22 0-15,-21 0 0,21 21 0,-22 0 16,1 0-16,21 0 0,-21 1 15,20-22-15,-20 21 0,21 0 0,0 0 16,21 0-16,0 0 0,0 1 0,0-1 16,0 0-16,0 0 15,21-21-15,0 21 0,0 0 0,0-21 16,22 22-16,-22-1 0,0 0 0,0 0 16,22 0-16,-22 0 0,0 1 15,-21-1-15,0 0 0,0 0 0,0 0 16,0 0-16,0 1 15,-21-1-15,-22-21 0,22 0 0,-21 21 16,0-21-16,-22 0 0,22 0 16,-22 0-16,22 0 0,-22 0 0,22 0 15,0 0-15,21-21 0,-22 0 0,22 21 16,0-22-16,0 22 0,21-21 16,-21 0-16,21 0 15,0 0-15,21 21 16,0 0-16,0 0 0,0 0 15,0-21-15,1 21 0,20 0 0,-21-22 16,21 22-16</inkml:trace>
  <inkml:trace contextRef="#ctx0" brushRef="#br0" timeOffset="64947.79">20066 8467 0,'0'0'0,"21"0"16,0 21-16,-21 0 16,0 0-16,0 0 15,0 1-15,0-1 0,0 21 0,0-21 16,0 0-16,0 22 0,0-22 0,0 0 15,0 21-15,0-20 0,0-1 16,0 0-16,-21 0 0,21 0 0,0 0 16,-21-21-16,21 22 0,0-44 31,0 1-15,0 0-16,0 0 15,0 0-15,0 0 0,0-22 0,0 22 16,0 0-16,0-21 0,21-1 15,0 22-15,-21-21 0,0 21 0,21-1 16,1 1-16,-1 0 0,-21 0 16,21 0-16,0 21 15,0 21-15,-21 0 0,21 0 16,-21 0-16,0 1 0,0-1 16,22 21-16,-22-21 0,0 0 0,0 22 15,21-22-15,-21 0 0,0 0 0,0 0 16,0 1-16,0-1 15,21-21 1,0-21 0,0-1-16,-21 1 0,21 0 15,1 0-15,-1 0 0,-21 0 0,21-1 16,0-20-16,0 21 0,0 0 0,1-22 16,-1 1-16,21 21 0,-21 0 15,0 0-15,1-1 0,-22 1 0,21 21 16,0 0-16,-21 21 15,0 1-15,0 20 16,0-21-16,0 0 0,0 22 0,-21-1 16,0-21-16,-1 21 0,22 1 0,-21-22 15,21 21-15,-21-21 16,21 1-16,0 20 0,0-21 0,0 0 16,0 0-16,0 1 0,21-22 31,0 0-31,1-22 0,-1 22 15,-21-21-15,21 0 0</inkml:trace>
  <inkml:trace contextRef="#ctx0" brushRef="#br0" timeOffset="65171.67">20934 8424 0,'21'0'31,"0"0"-31,0-21 0,0 21 16,1 0-16,-1 0 0,21 0 0,-21 0 16,0 0-16,1 0 0,-1 0 15,21 0-15,-21 0 0,0 0 0,1 0 16,-1 0-16,0 0 16,-42 0-1</inkml:trace>
  <inkml:trace contextRef="#ctx0" brushRef="#br0" timeOffset="65439.51">21167 8403 0,'0'21'16,"-22"-21"-16,22 22 15,0-1-15,0 0 0,0 0 0,-21 0 16,21 0-16,-21 22 0,21-22 0,-21 21 15,21 1-15,0-22 0,-21 21 16,21 0-16,-21-20 0,21 20 16,0-21-16,0 21 0,0-20 0,0-1 0,0 21 15,0-21-15,0 0 16,0 1-16,0-1 16,21-21-1,-21-21 1,21-1-16,0 1 0,-21 0 15</inkml:trace>
  <inkml:trace contextRef="#ctx0" brushRef="#br0" timeOffset="65900.25">21632 8446 0,'0'0'0,"0"-22"0,-21 22 15,0 0-15,0 0 0,0 22 16,-1-1-16,1 0 15,0 0-15,21 21 0,-21-20 0,0 20 16,21-21-16,0 21 0,-21 1 0,21-1 16,-22 0-16,1 1 0,21-1 15,0-21-15,0 22 0,-21-1 0,21-21 16,-21 21-16,21-20 0,0-1 0,-21 0 16,21 0-16,0 0 0,0 0 15,0-42 16,0 0-31,21 0 0,-21 0 16,21-22-16,0 22 0,-21-21 0,21 0 16,1-22-16,-1 22 0,0-22 15,0 22-15,0 0 0,0-22 0,1 22 16,-1-1-16,21 1 0,-21 0 16,0-1-16,1 22 0,-1 0 0,0 0 15,0 0-15,-21 42 31,0 0-31,0 0 0,0 22 0,0-22 16,0 0-16,-21 21 0,-21-21 16,20 22-16,1-22 0,-21 0 15,0 21-15,20-20 0,-20-1 0,0 0 0,-1 0 16,22-21-16,-21 21 0,21-21 16,0 0-16</inkml:trace>
  <inkml:trace contextRef="#ctx0" brushRef="#br0" timeOffset="66523.89">22733 8043 0,'-21'0'0,"42"0"0,-63 0 0,20 0 16,22-21-1,22 21-15,-1-21 0,21 0 16,0 21-16,1-21 0,41 0 15,-20-1-15,21 1 0,20-21 0,22 21 16,0-22-16,22 1 0,-1 21 0,21-21 16,0-22-16,22 22 0,-1-1 15,22-20-15,-21 21 0,-1-22 16,22 22-16,-1-1 0,-20 1 0,-1-21 16,1 41-16,-22-20 0,-21 0 15,1 21-15,-1-1 0,-21-20 0,-21 21 16,-1 0-16,-41 0 0,-1 21 15,1-22-15,-43 1 0,21 21 0,-20-21 16,-22 0-16,0 0 16,-22 0-1,1 21-15,0 0 0,-21-22 0,21 22 16,-1 0-16,-20 0 0,21-21 16,-21 21-16</inkml:trace>
  <inkml:trace contextRef="#ctx0" brushRef="#br0" timeOffset="66808.73">26924 6752 0,'0'0'0,"21"0"0,0 0 15,0 0 1,-21 21 0,0 1-16,-21-1 15,0 0-15,0 0 0,0 21 16,0-20-16,-22-1 0,22 0 0,-21 0 16,-1 21-16,1-20 0,0 20 15,-1-21-15,1 0 0,0 0 0,-1 22 16,-20-22-16,21 0 0</inkml:trace>
  <inkml:trace contextRef="#ctx0" brushRef="#br0" timeOffset="67496.34">22564 8403 0,'0'0'0,"-22"-21"0,22 0 15,0 0-15,-21 21 0,21-21 0,-21-1 16,0 22-16,0-21 16,0 21-1,21 21-15,0 1 16,0-1-16,21 0 0,0 21 0,0-21 15,21 22-15,1-1 0,-1 22 16,22-22-16,-1 21 0,22 1 16,-22 21-16,22-22 0,0 1 0,20 20 15,-20-20-15,21-1 0,21 22 16,-21-22-16,21 22 0,0 0 0,-21-22 16,21 22-16,0 0 0,21-1 0,-21 1 15,0 0-15,21-22 0,-21 22 16,0-22-16,0 22 0,-21-22 0,0 22 15,-1-21-15,1-1 0,-21-21 0,0 22 16,-1-22-16,-20 1 0,-1-22 16,-20 21-16,-1-21 0,0 0 0,-21-21 15,1 22-15,-1-22 0,0 0 16,-21-22 15,0 1-31,0 0 0,0 0 16,-21 21-16,21-21 0,-21 0 15,-1 21-15,1-22 0,0 22 16,21-21-16,-21 21 0,0-21 16,21 0-16,0 0 15,0 0-15</inkml:trace>
  <inkml:trace contextRef="#ctx0" brushRef="#br0" timeOffset="67764.17">26056 10456 0,'0'0'15,"21"0"-15,0-21 0,1 21 16,-1 0-16,0 0 0,0 21 16,0-21-16,-21 22 0,21-1 15,-21 0-15,0 0 0,22-21 0,-22 21 16,21 0-16,-21 1 0,0-1 0,0 0 15,0 0-15,0 0 16,0 0-16,0 1 0,-21-22 0,-1 21 0,-20 0 16,21-21-16,-21 21 0,-1-21 15,1 0-15,-22 0 0,1 0 0,-1 0 16,1 0-16,-22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52:48.9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7768 3450 0,'0'0'0,"21"-21"0,0 21 16,-21-21-16,-21 21 78,0 0-62,0 0-16,-21 0 15,20 0-15,-20 0 0,0 0 0,21 21 0,-22-21 16,1 0-16,0 0 16,-1 0-16,22 0 0,-21 0 0,-1 0 15,1 0-15,0 0 0,-1 0 16,1 0-16,0 0 0,-1 0 0,1 0 16,21 0-16,-21 0 0,-1 0 15,1 0-15,0 0 0,20 0 0,-20 0 16,0 0-16,21 0 0,-22 0 15,1 0-15,21 0 0,-22 0 0,22 0 16,0 21-16,0 0 0,0-21 16,-22 22-16,43-1 0,-21-21 15,0 21-15,0 0 0,21 0 0,0 0 16,0 1-16,-21-1 0,21 0 16,-21 21-16,21-21 0,-22 1 15,22 20-15,0-21 0,0 21 0,-21-20 16,21 20-16,-21 21 0,21-20 15,0-1-15,0 22 0,-21-1 0,0-21 16,21 22-16,-21-1 0,-1 1 16,22-22-16,-21 22 0,21 20 0,-21-20 15,21 21-15,-21-1 0,21 1 16,0 0-16,0-1 0,0-20 0,0 20 16,0 1-16,0 0 0,0-22 15,0 22-15,0 0 0,0-22 0,0 1 16,21 20-16,-21-20 0,21-1 15,0 1-15,-21-22 0,0 22 16,22-1-16,-22 22 0,21-22 0,-21 1 16,0-1-16,21 1 0,-21-1 0,21 1 15,-21-1-15,0 1 0,0-22 16,0 22-16,21-1 0,-21 1 0,21-1 16,-21 1-16,0-1 0,0-21 0,22 22 15,-1-1-15,0-20 0,0 20 16,0-20-16,0-1 0,1 0 0,-1 1 15,0-1-15,21-21 0,-21 0 0,22 0 16,-22 1-16,21-1 0,1-21 16,-1 0-16,0 0 0,1-21 15,-1-1-15,0 1 0,22-21 0,-22 0 16,0-22-16,1 1 0,20-1 0</inkml:trace>
  <inkml:trace contextRef="#ctx0" brushRef="#br0" timeOffset="1573.1">6900 3556 0,'21'-21'0,"1"21"16,-1 0-16,-21-21 15,21 21-15,0 0 0,0 0 0,0-21 16,1-1-16,20 22 0,0-21 15,1 21-15,20-21 0,22 21 0,-1-21 16,1 0-16,21 21 0,21-21 16,-21-1-16,21 22 0,-21-21 0,21 0 15,0 21-15,0-21 0,21 21 16,-21-21-16,21 21 0,-21 0 16,0 0-16,21-21 0,0 21 0,0 0 15,1 0-15,-1 0 16,0 0-16,-21 0 0,21 0 0,-21 0 15,0-22-15,21 22 0,-21 0 16,-21 0-16,0 0 0,0-21 0,0 21 16,-22-21-16,-20 21 0,-1 0 15,1 0-15,-22-21 0,0 21 0,1 0 16,-1 0-16,-21 0 0,0 0 16,1 0-16,-1 0 0,0 0 15,0 0-15,-21 21 16,21-21-16,-21 21 0,0 0 0,0 22 15,21-22-15,-21 0 0,0 21 16,0 1-16,22-1 0,-22 0 16,0 1-16,0-1 0,0 0 0,0 1 15,21 20-15,-21-20 0,0 20 16,0 1-16,21-1 0,-21 22 0,0-22 16,0 22-16,0-22 0,0 22 15,0-21-15,21 20 0,0 1 0,-21-22 16,0 22-16,21 0 0,1-1 15,-1 1-15,-21 0 0,21-1 0,-21-20 16,21 21-16,0-1 0,-21 1 0,21-22 16,-21 22-16,0 0 0,22-22 15,-22 22-15,0-22 0,0 22 16,0-21-16,0-1 0,0 1 0,0-1 16,0 1-16,0-1 0,0 1 15,0-1-15,0 1 0,0-1 0,0-21 16,0 22-16,0-22 0,0 1 15,0-1-15,-22 0 0,22 1 0,-21-1 16,21 0-16,0-21 0,-21 22 0,0-1 16,0 0-16,0-20 0,-1 20 15,1-21-15,0 21 0,0-20 0,-21 20 16,20-21-16,1 0 0,-21 0 0,21 1 16,-22-1-16,22-21 0,-21 21 15,0-21-15,-1 0 0,1 0 16,0 21-16,-22-21 0,22 0 0,-22 0 15,1 0-15,-1 0 0,1 0 16,-22 21-16,0-21 0,22 0 0,-22 0 16,1 0-16,-1 21 0,0-21 0,1 0 15,-1 0-15,0 22 0,1-22 16,-22 0-16,21 0 0,-21 21 0,22-21 16,-22 0-16,21 0 0,-21 21 0,0-21 15,1 0-15,-22 0 0,21 21 16,-21-21-16,0 0 0,0 0 0,0 0 15,0 0-15,0 0 0,-21 0 0,21 0 16,21 0-16,-21 0 16,21 0-16,0 0 0,0-21 0,22 21 15,20 0-15,-21-21 0,22 21 0,-1-21 16,1 21-16,21 0 0,-1 0 16,-20-22-16,20 22 0,1 0 0,21 0 15,-21 0-15,20-21 0,1 21 0,0 0 16,21-21-16,-21 0 0,21-21 15,0 20-15,0 1 0,42-21 16,-21 0-16</inkml:trace>
  <inkml:trace contextRef="#ctx0" brushRef="#br0" timeOffset="2684.46">7641 4106 0,'0'0'16,"21"-21"-16,-21 0 0,21 0 0,-21 0 0,22 0 15,-22-1-15,0 1 0,0 0 16,0 0-16,0 0 0,0 0 15,-22 21-15,1-22 16,0 22-16,0 0 0,-21 0 0,20 0 16,1 0-16,-21 22 15,0-1-15,20 21 0,1 0 0,-21 1 0,21-1 16,0 22-16,-22-1 16,22-21-16,0 22 0,21-1 0,0-20 15,-21 20-15,21-20 0,0-1 16,0 0-16,0-21 0,21 22 0,-21-22 15,21 21-15,0-21 0,0 1 16,1-1-16,20 0 0,-21-21 0,21 0 16,1 0-16,-1 0 0,0 0 15,1 0-15,-1-21 0,0 21 0,1-21 16,-1-1-16,0 1 0,1 0 0,-22 0 16,0 0-16,0 0 15,0-1-15,-21 1 0,0 0 0,0 0 16,-21 0-16,0 0 0,0-1 0,0 22 15,-22-21-15,1 0 0,0 21 16,-1 0-16,1 0 0,21 0 16,-21 0-16,-1 0 0,22 0 0,0 21 15,0-21-15,0 0 0,-1 0 16,44 0 0,-1 0-1,0 0-15,0 0 0,0 0 0,22 0 16,-22-21-16,21 21 0,0 0 15,-20-21-15,20 21 0,0 0 16,-21 0-16,1 0 0,20 0 16,-21 0-16,0 0 0,0 0 0,1 21 15,-22 0-15,21 0 0,-21 1 16,0-1-16,0 0 0,0 21 16,0-21-16,0 22 0,0-1 0,0 0 15,0 1-15,0 20 0,0-20 16,0-1-16,0 0 0,0 1 0,-21-1 15,21 0-15,-22 1 0,22-22 16,0 21-16,0-21 0,0 0 0,0 1 16,0-1-16,0 0 15,0 0-15,0 0 16,0-42 15,0 0-31,0 0 16,22 0-16,-1-1 0,0 1 0,-21-21 15,21 21-15</inkml:trace>
  <inkml:trace contextRef="#ctx0" brushRef="#br0" timeOffset="4112.64">8636 4403 0,'-21'0'32,"0"0"-32,-1 0 15,22 21-15,-21 0 0,0 0 0,21 0 16,-21 1-16,0 20 0,21-21 16,-21 21-16,21-20 0,0 20 0,-22-21 15,22 0-15,0 22 0,0-22 16,0 0-16,0 0 0,0 0 0,22 0 15,-1-21 1,0 0-16,0 0 16,0-21-16,0 21 0,1-21 0,-1 0 15,0 0-15,0 21 0,0-21 16,0-1-16,-21 1 0,0 0 0,0 0 16,0 0-16,0 0 0,0-1 15,0 1-15,0 0 0,0 0 0,-21 21 16,0-21-16,0 0 15,0 21-15,0 0 0,-1 0 0,1 0 16,0 0 0,42 0-1,0 0-15,22 0 16,-22 0-16,0 0 16,21 0-16,1 0 0,-22 0 0,21-22 15,1 22-15,-22 0 0,0 0 16,21-21-16,-21 21 0,1 0 0,-1 0 15,0 0-15,0 0 0,0 0 16,-21 21 0,0 1-16,0-1 0,-21 0 15,21 0-15,-21 0 0,21 0 16,0 1-16,-21-1 0,21 0 0,0 0 16,0 0-16,0 0 15,21-21 1,0 0-1,0 0-15,0 0 16,1 0-16,-1-21 0,0 0 0,0 21 16,-21-21-16,21 21 0,-21-21 15,21 0-15,-21-1 0,0 1 16,0 0-16,0 0 16,0 0-16,-21 0 0,0 21 0,0-22 15,0 22-15,21-21 0,-21 21 16,-1 0-16,1 0 0,0 0 0,42 0 47,0 0-47,22 0 0,-22 0 15,21 0-15,-21 0 0,22-21 16,-1 21-16,0 0 0,1-21 0,-1 21 16,0 0-16,22-21 0,-22 0 15,22 21-15,-22 0 0,22-22 0,-22 22 16,-21 0-16,21-21 0,-20 21 15,-44 0 1,1 0 0,0 21-16,-21-21 15,21 22-15,-22-1 0,1-21 0,0 21 0,20 0 16,-20 0-16,21 0 0,0 1 16,-22-1-16,43 0 0,-21 0 15,21 0-15,0 0 0,0 1 16,21-22-1,22 0-15,-22 0 16,0 0-16,21 0 0,-20 0 16,20-22-16,0 22 0,-21-21 0,22 0 15,-22 21-15,21-21 0,-21 0 16,1 0-16,-1 21 0,0-22 0,-21 1 16,0 0-16,21 21 0,-21-21 0,0 0 15,-21 21 16,0 21-15,21 0-16,0 0 16,-21 0-16,21 1 0,0 20 0,0-21 15,0 21-15,0 1 0,0-1 16,0 0-16,0 1 0,0 20 0,0 1 16,0-22-16,0 22 0,0-22 15,0 21-15,21-20 0,-21-1 0,0 0 16,21 1-16,-21-1 0,0 0 0,0 1 15,0-1-15,0-21 16,0 0-16,-21 22 0,0-22 0,-1 0 16,1 0-16,0 0 0,-21-21 0,21 0 15,-1 0-15,-20 0 0,0 0 16,21 0-16,-22 0 0,1-21 0,0 21 16,-1-21-16,1 0 0,-22 0 15,43 0-15,-21-1 0,0-20 0,20 21 16,1 0-16,0 0 0,0-1 0,21 1 15,0 0-15,0 0 0,0 0 16,21-22-16,0 22 0,0 0 0,1-21 16,-1 21-16,21-22 0,0 1 15,-20 0-15,20-22 0,21 22 16</inkml:trace>
  <inkml:trace contextRef="#ctx0" brushRef="#br0" timeOffset="4399.47">10287 4022 0,'0'0'0,"0"-21"0,0-1 0,0 1 16,0 42-1,-21 1 1,21-1-16,0 21 0,0 0 0,0 1 16,0-1-16,-21 0 0,21 1 15,0-1-15,0 22 0,0-22 16,0 0-16,0-21 0,-22 22 15,22-1-15,0-21 0,-21 0 0,21 22 16,0-22-16,0 0 0,0 0 16,0 0-16,21-21 15,1 0-15,-1 0 16,0-21-16,0 0 16,-21 0-16,21 0 0,0 0 15,-21-1-15</inkml:trace>
  <inkml:trace contextRef="#ctx0" brushRef="#br0" timeOffset="4721.3">10372 4530 0,'21'0'32,"0"0"-17,0 0-15,0 0 16,0 0-16,1 0 16,-1 0-16,0-21 0,0 21 15,0-22-15,-21 1 16,0 0-16,0 0 15,0 0 1,-21 21-16,0 0 16,0 0-16,0 0 0,-1 21 0,1-21 15,0 21-15,0 0 16,0 0-16,21 1 0,-21 20 0,21-21 16,0 0-16,0 0 0,0 1 0,0-1 15,0 0-15,21 0 16,0-21-16,0 0 0,0 0 15,0 0-15,22 0 0,-22 0 16,0 0-16,0 0 0,0 0 0,1-21 16,-1 21-16,0-21 0</inkml:trace>
  <inkml:trace contextRef="#ctx0" brushRef="#br0" timeOffset="5212.02">8424 5525 0,'0'-22'15,"0"44"-15,0-65 0,-21 43 16,0 0-16,21 21 15,0 22-15,0-22 0,0 21 16,0 1-16,0 20 0,0 1 16,0-22-16,0 21 0,0 1 0,0-22 15,0 22-15,0-22 0,-21 0 16,21 22-16,-21-22 0,21 1 16,0-22-16,0 21 0,0-21 0,0 22 15,0-22-15,0 0 0,0 0 16,0-42 15,0-21-31,0 20 16,0 1-16</inkml:trace>
  <inkml:trace contextRef="#ctx0" brushRef="#br0" timeOffset="5556.82">8170 5842 0,'0'0'0,"-21"-212"31,21 170-31,21 21 0,0 0 16,1 0-16,-1-1 0,21 1 0,-21 0 16,22 0-16,-1 21 0,21-21 15,-20 0-15,20 21 0,1 0 0,-1 0 16,22 0-16,-22 21 0,1 0 0,-22 21 16,22-21-16,-22 22 0,-21-1 15,22 0-15,-22 22 0,-21-22 16,0 1-16,0 20 0,-21-21 0,-1 1 15,-20-1-15,0 0 0,-1 1 0,1-22 16,0 21-16,-1-21 0,1 1 16,0-1-16,-1 0 0,22 0 15,-21 0-15,21-21 0,-22 21 0,22-21 16,0 0-16,42 0 31,0 0-15,1 0-16,-1 0 0,21 0 15,-21 0-15</inkml:trace>
  <inkml:trace contextRef="#ctx0" brushRef="#br0" timeOffset="6175.47">9123 6287 0,'0'0'15,"21"0"-15,0 0 0,0-22 16,0 1-16,1 21 0,-22-21 15,21 0-15,0 0 0,0 0 0,0-22 16,0 22-16,1-21 0,-1 21 0,0-22 16,0 22-16,-21-21 0,0 21 15,0-1-15,0 1 0,-21 21 32,0 21-32,0-21 15,-1 22-15,1-1 0,0 0 0,0 0 16,0 0-16,21 0 0,0 1 15,0-1-15,0 0 0,0 0 16,0 0-16,0 0 16,21-21-16,0 22 0,0-22 0,0 21 15,-21 0-15,22-21 0,-1 21 0,0-21 16,-21 21-16,21 0 0,0-21 16,-21 22-16,21-22 0,1 0 0,-1 21 15,0-21-15,0 0 0,0 0 16,22 0-16,-22 0 0,0 0 15,21-21-15,1 21 0,-22-22 16,21 1-16,0 0 0,1 0 16,-22 0-16,21 0 0,-21-1 0,1-20 15,-22 21-15,21 0 0,-21-22 0,0 22 16,0 0-16,0 0 0,0 0 16,0 0-16,0 42 31,0 0-31,-21-21 0,21 42 0,0-21 15,0 1-15,0-1 0,-22 21 0,22-21 16,-21 0-16,21 1 0,0-1 16,0 0-16,0 0 0,0 0 0,0 0 15,0-42 48,0 0-63,0 0 0,0 0 15</inkml:trace>
  <inkml:trace contextRef="#ctx0" brushRef="#br0" timeOffset="6344.37">9948 5800 0,'0'0'0,"-21"-21"16,0 21-16,42 21 46,0-21-30,0 0-16,1 0 0,-22 21 16,21-21-16,0 0 0</inkml:trace>
  <inkml:trace contextRef="#ctx0" brushRef="#br0" timeOffset="6760.13">10245 5884 0,'0'0'0,"21"0"0,0 0 32,0 0-17,-21 22-15,0-1 0,21 0 16,0-21-16,-21 21 0,22 0 16,-22 0-16,0 22 0,21-22 0,-21 0 15,0 0-15,0 0 0,0 1 0,0-1 16,0 0-16,0 0 0,0 0 15,0 0-15,21-21 32,-21-21-17,21 21-15,0-21 0,0 0 0,-21 0 16,22 0-16,-22-1 16,21 1-16,0 0 0,-21-21 0,21 21 15,0-22-15,-21 22 0,21 0 0,1-21 16,-1 20-16,-21 1 0,21 0 15,0 0-15,0 0 0,0 21 16,-21 21 15,0 0-15,0 0-16,0 0 16,-21 1-16</inkml:trace>
  <inkml:trace contextRef="#ctx0" brushRef="#br0" timeOffset="7115.93">10689 6096 0,'21'21'0,"-42"-42"0,63 63 16,-20-42-16,-1 0 0,0 0 15,0 0-15,0 0 16,0 0-16,22 0 0,-22 0 0,0-21 16,21 0-16,-20 21 0,-1-21 0,0 0 15,0 21-15,0-21 0,0-1 16,1 1-16,-22 0 0,0 0 0,0 0 15,0 0-15,0-1 0,-22 1 16,1 21 0,0 0-16,0 0 0,0 0 0,0 21 15,-1 1-15,1-1 0,0 0 16,0 0-16,0 0 0,0 0 0,21 22 16,0-22-16,-22 0 0,22 0 15,0 0-15,0 1 0,0-1 0,0 0 16,22 0-16,-22 0 0,21-21 15,0 0-15,0 0 0,0 0 16,0 0-16,1 0 0,20 0 0,-21 0 16,0 0-16,22 0 0,-22-21 0,21 21 15,-21-21-15,0 0 0,1 21 16</inkml:trace>
  <inkml:trace contextRef="#ctx0" brushRef="#br0" timeOffset="13755.75">7895 2604 0,'21'21'31,"0"-21"-15,1 0-16,-1 0 15,0 0-15,0 0 16,0-21-16,0 21 0,1-22 16,-1 1-16,-21 0 0,21 0 0,0 0 15,-21 0-15,0-1 0,0 1 16,0 0-16,0 0 0,0 0 16,0 0-16,-21 21 15,0-22-15,0 22 0,-1 0 0,-20 0 16,21 0-16,-21 22 0,-1-22 15,1 21-15,21 0 0,-22 0 0,1 0 16,21 0-16,-21 1 0,20 20 16,1-21-16,21 0 0,0 0 15,0 1-15,0-1 0,0 0 16,0 0-16,21 0 0,22 0 16,-22-21-16,21 22 0,-21-1 0,22 0 15,-1 0-15,0 0 0,1 0 16,-22 1-16,21-1 0,-21 0 0,22-21 15,-22 21-15,0 0 0,-21 0 16,0 1-16,0-1 0,0 0 16,0 0-16,-21-21 0,0 21 15,0-21-15,-22 21 0,1-21 0,0 0 16,-1 0-16,-20 0 0,20 0 0,1 0 16,0 0-16,-1 0 15,1 0-15,0 0 0,21-21 0,-1 21 16,-20-21-16,21 21 0,21-21 15,-21 0-15,0 0 0,21-1 16,21 22 0,0-21-16,21 21 15,1 0-15,-22-21 0,21 0 16,22 21-16,-22-21 0,0 0 0,1 21 16</inkml:trace>
  <inkml:trace contextRef="#ctx0" brushRef="#br0" timeOffset="14059.58">8382 2434 0,'0'-42'32,"0"63"-17,0 0-15,0 0 16,0 1-16,0 20 0,0 0 15,0 1-15,0-1 0,0 0 16,0 1-16,0-1 0,0-21 16,-21 21-16,21 1 0,-21-22 0,21 21 15,0-21-15,0 1 0,0-1 0,0 0 16,0 0-16,0 0 16,21-21-1,0 0 1,-21-21-16,21 0 15,-21 0-15</inkml:trace>
  <inkml:trace contextRef="#ctx0" brushRef="#br0" timeOffset="14255.71">8213 2836 0,'21'0'31,"0"0"-15,0 0-16,0 0 0,0-21 16,1 21-16,-1 0 0,0-21 0,21 21 15,-21 0-15,1-21 0,20 21 16,-21-21-16,0 21 0,22 0 0,-22-21 16</inkml:trace>
  <inkml:trace contextRef="#ctx0" brushRef="#br0" timeOffset="14640.37">8763 2731 0,'0'0'0,"0"21"16,0 0-16,0 0 0,-21 0 15,21 0-15,-21 1 0,21-1 0,-22 0 16,22 0-16,0 0 0,0 0 16,0 1-16,0-1 0,0 0 15,0 0-15,22-21 16,-1 0-1,0 0-15,0 0 0,0 0 16,22 0-16,-22 0 0,0 0 16,0-21-16,0 21 0,0-21 0,1 0 15,-1-1-15,0 1 0,0 0 16,-21 0-16,0 0 0,0 0 0,0-1 16,0 1-16,0 0 0,0 0 15,-21 0-15,0 21 0,0-21 0,-1 21 16,-20 0-16,21 0 0,0 0 15,0 0-15,-1 0 0,1 0 0,0 0 16,0 21-16,21 0 16,0 0-1,21-21 1,0 0 0,0 0-16,1 0 0,-1 0 0</inkml:trace>
  <inkml:trace contextRef="#ctx0" brushRef="#br0" timeOffset="15064.12">9207 2709 0,'22'-42'31,"-1"21"-31,0 21 16,0 0-16,0 0 15,0 0-15,-21 21 16,22 0-16,-1 0 16,0 1-16,-21-1 0,0 0 0,21 0 15,-21 0-15,21 0 0,-21 1 16,0-1-16,0 0 0,0 0 0,0 0 16,0 0-16,0 1 15,0-44 32,0 1-47,0 0 16,0 0-16,0 0 0,0 0 15,0-22-15,0 22 0,21 0 16,-21-21-16,22 20 0,-1 1 0,-21 0 16,21 0-16,0 0 0,0 0 15,0 21-15,1 0 31,-1 0-31</inkml:trace>
  <inkml:trace contextRef="#ctx0" brushRef="#br0" timeOffset="15491.88">9779 2879 0,'0'21'16,"21"-21"0,0 0-16,0 0 15,1 0-15,-1-21 0,0 21 0,0-21 16,0 21-16,0-22 0,1 22 16,-1-21-16,0 0 0,-21 0 0,21 0 15,-21 0-15,0-1 16,0 1-16,-21 21 15,0 0-15,0 0 0,-1 0 16,1 0-16,0 0 0,0 21 16,0-21-16,0 22 0,-1-1 0,1 0 15,0 0-15,21 0 0,-21 0 16,21 1-16,0-1 0,0 0 0,0 0 16,0 0-16,0 0 0,0 1 15,21-22-15,0 21 0,0-21 0,1 0 16,-1 0-16,0 0 0,0 0 15,0 0-15,22 0 0,-22 0 0,0 0 16,21 0-16,-21 0 0,1 0 0,-1 0 16,0-21-16,0 21 0,-21-22 15,21 1-15,-21 0 16</inkml:trace>
  <inkml:trace contextRef="#ctx0" brushRef="#br0" timeOffset="24923.79">11874 4022 0,'0'0'0,"-21"0"16,0 0-16,0 0 15,0 0-15,0 0 16,-1 0-16,1 0 16,0 0-16,42 0 62,0 0-62,1 21 16,20-21-16,-21 0 15,0 21-15,0-21 0,22 0 0,-1 0 16,0 0-16,1 0 0,20 21 16,-20-21-16,20 0 0,1 0 0,-1 21 15,1-21-15,-1 0 0,22 22 16,-22-22-16,22 0 0,0 21 0,-1-21 15,1 21-15,21-21 0,-22 0 0,22 21 16,0-21-16,-21 21 0,42-21 16,-21 21-16,42-21 0,-21 0 0,21 22 15,0-22-15,0 0 0,0 0 16,22 21-16,-1-21 0,0 0 16,1 0-16,-1 21 0,0 0 0,22-21 15,-22 0-15,1 21 0,20-21 16,-21 21-16,1-21 0,-1 22 0,0-22 15,1 21-15,-22-21 0,21 21 16,-21-21-16,1 21 0,20-21 0,-21 21 16,0 0-16,-21-21 0,21 22 15,-21-22-15,0 21 0,-21 0 0,21-21 16,-21 21-16,0-21 0,0 21 16,0-21-16,-22 0 0,1 21 0,0-21 15,-22 22-15,1-22 0,-22 0 0,0 0 16,-21 0-16,22 0 15,-22 0-15,-21-22 47,0 1-47,-21 21 0,21-21 16,-21 21-16,-1-21 16,1 0-16,21 0 15,-21-1-15,21 1 16,0 0-16,0 0 0</inkml:trace>
  <inkml:trace contextRef="#ctx0" brushRef="#br0" timeOffset="25352.05">19727 4191 0,'-21'0'0,"42"0"0,-63 0 16,21 0-16,0 0 15,21 21-15,-22-21 0,22 21 16,0 1-16,0-1 16,0 0-16,22-21 15,-1 21-15,21 0 0,-21-21 0,0 21 16,22-21-16,-22 0 0,21 0 16,-21 22-16,22-22 0,-22 0 0,21 0 15,-21 0-15,1 0 0,-1 0 0,21 0 16,-21 0-16,0 0 0,1 0 15,-1-22-15,0 22 16,-21-21-16,-21 21 31,0 0-31,-1 0 0,1 0 16,0 0-16,0 21 0,-21-21 0,-1 22 16,22 20-16,-21-21 0,-1 0 15,1 22-15,-21-22 0,20 21 0,-20-21 16,20 22-16,-20-22 0,-1 21 15,22-21-15,-21 0 0,20 1 16,1-1-16,0 0 0,20-21 0,1 0 16,-21 0-16,21 0 0,0 0 15,-22 0-15</inkml:trace>
  <inkml:trace contextRef="#ctx0" brushRef="#br0" timeOffset="26063.77">15811 3641 0,'0'0'0,"22"0"16,-1 0-16,0-21 16,0 21-16,0-22 0,0 22 0,22-21 15,-22 0-15,21 21 0,-21-21 0,22 0 16,-22 21-16,21-21 0,-21-1 15,22 1-15,-22 0 0,0 21 0,0-21 16,0 0-16,-21 0 16,0-1-16,-21 22 15,-21 0-15,0 0 0,-1 0 16,1 22-16,0-1 0,-22 0 0,22 0 16,-22 0-16,22 22 15,-22-22-15,22 0 0,0 21 0,21-21 0,-22 1 16,22-1-16,21 0 15,0 0-15,0 0 0,0 0 0,21 1 16,0-22-16,22 21 0,-22 0 16,21-21-16,1 21 0,-1 0 0,21-21 15,-20 21-15,-1-21 0,0 22 16,22-1-16,-22-21 0,-21 21 0,22 0 16,-22 0-16,0-21 0,-21 21 0,0 1 15,0-1-15,-42 0 0,21 0 16,-22 0-16,1 0 0,-22 1 0,22-22 15,0 21-15,-22-21 0,22 0 16,0 0-16,-1 0 0,1 0 0,0 0 16,20-21-16,-20-1 15,21 1-15,0 21 0,0-21 0,-1 0 16,22 0-16,0 0 0,0-1 16,0 1-16,0 0 0,22 21 15,-1-21-15,21 21 0,-21-21 0,0 0 16,22 21-16,-1-22 0,-21 1 15,22 21-15,-1-21 0,21 0 0</inkml:trace>
  <inkml:trace contextRef="#ctx0" brushRef="#br0" timeOffset="26579.47">16658 3260 0,'0'0'16,"0"-21"-16,0-1 0,0 44 31,-21-1-31,0 21 0,21-21 0,-21 22 16,-1 20-16,22-21 0,-21 1 15,21-1-15,-21 22 0,21-22 0,-21 0 16,0 1-16,21-1 0,0-21 16,0 21-16,0-20 0,0 20 15,0-21-15,0 0 0,0 0 16,0 1-16,0-1 0,0 0 0,0-42 47,0 0-32,0-1-15,0 1 0,0-21 0,0 21 16,0 0-16,0-1 0,21-20 0,0 21 16,0 0-16,0-22 0,1 22 15,20 0-15,-21 0 0,21 0 0,-20 21 16,-1 0-16,21 0 0,-21 0 15,22 0-15,-22 0 0,0 21 16,0 0-16,0 0 0,0 0 16,-21 1-16,0-1 0,0 0 0,0 21 15,0-21-15,0 1 0,0-1 16,-21 0-16,0 0 0,0 0 0,21 0 16,-21 1-16,0-22 0,21 21 0,-22-21 15,44-21 16,-1-1-15,0 22-16,0-21 0,0 0 0</inkml:trace>
  <inkml:trace contextRef="#ctx0" brushRef="#br0" timeOffset="27031.69">17462 3577 0,'0'0'0,"-21"0"16,0 0-16,0 0 0,-21 21 16,20 1-16,-20-1 0,21 0 0,-21 0 15,-1 21-15,22-20 0,-21-1 16,-1 21-16,1-21 0,21 0 0,0 22 16,0-22-16,-1 0 0,22 0 15,0 0-15,0 1 0,0-1 0,22-21 16,-1 21-16,0-21 15,0 0-15,0 0 0,22-21 16,-22 21-16,21-21 0,0-1 0,-20 1 16,20 0-16,0 0 0,1-21 15,-22 20-15,0 1 0,21-21 0,-21 21 16,-21 0-16,22-22 0,-22 22 16,0 0-16,0 0 0,0 42 31,-22 0-16,22 0-15,0 0 16,-21-21-16,21 22 0,0-1 0,0 0 16,0 0-16,0 0 0,0 0 15,0 1 1,21-22-16,1 0 16,-1 0-16,0 0 15,0 0-15,0 0 0,0 0 0</inkml:trace>
  <inkml:trace contextRef="#ctx0" brushRef="#br0" timeOffset="27431.46">17695 3577 0,'0'0'0,"21"0"0,1-21 0,-1 21 15,0-21-15,0 21 0,0 0 16,0 0-16,1 0 0,-1 21 15,0-21-15,0 21 0,-21 0 0,0 1 16,21-1-16,-21 0 0,0 21 16,0-21-16,0 1 0,0-1 0,0 0 15,0 0-15,0 0 0,0 0 16,0 1-16,0-1 0,0-42 47,0-1-47,0 1 15,0 0-15,0 0 0,0 0 16,0 0-16,0-1 0,0-20 0,0 21 16,21-21-16,-21 20 0,0-20 15,0 21-15,22 0 0,-1 21 0,-21-21 16,21 21-16,0 0 16,0 0-16,0 21 15,1 0-15,-22 0 16,0 0-16,0 0 15</inkml:trace>
  <inkml:trace contextRef="#ctx0" brushRef="#br0" timeOffset="27815.32">18330 3662 0,'0'0'0,"21"-21"0,1-22 31,-1 22-31,-21 0 0,0 0 0,0 0 16,0 0-1,-21 21-15,-1 0 16,1 0-16,0 0 16,0 0-16,0 21 0,0 0 0,-1 0 15,1 0-15,0 0 0,0 1 16,0-1-16,21 0 0,0 0 0,0 0 15,0 0-15,0 1 0,0-1 16,0 0-16,0 0 0,0 0 0,21-21 16,-21 21-16,21-21 0,0 0 0,0 22 15,1-22-15,-1 0 0,0 0 16,0 0-16,0 0 0,0 0 16,1 0-16,-1-22 15,0 1 1,-21 0-1</inkml:trace>
  <inkml:trace contextRef="#ctx0" brushRef="#br0" timeOffset="28000.22">18436 3810 0,'-21'0'62,"21"21"-46,-21-21 15</inkml:trace>
  <inkml:trace contextRef="#ctx0" brushRef="#br0" timeOffset="29068.09">21209 3704 0,'0'0'0,"0"-42"31,0 21-31,0 0 0,0-1 16,0 1-16,0 0 31,-21 21-31,0 0 16,-1 0-16,1 21 16,21 0-16,-21-21 0,0 22 0,0 20 15,0-21-15,21 21 0,-22-20 0,1 20 16,0 21-16,0-20 0,21-1 15,0 22-15,0-1 0,0-21 0,0 22 16,0-22-16,0 1 0,21-1 16,0 0-16,0 1 0,1-22 0,20 21 15,0-21-15,1 0 0,-1 1 16,0-1-16,1-21 0,20 21 0,1-21 16,-1 0-16,1 0 0,-1 0 15,1 0-15,-1 0 0,22-21 16,-22 0-16,1-1 0,-22 1 0,22 0 15,-22-21-15,21-1 0,-20 1 16,20 0-16,-20-22 0,-22 22 0,21-22 16,0 1-16,-20-1 0,-1 22 15,0-21-15,-21-1 0,0 22 0,0-22 16,0 22-16,0-22 0,-21 1 16,0 21-16,-1-22 0,1 22 15,-21-1-15,0-20 0,-1 42 0,1-22 16,0 22-16,-1 0 0,-20 0 0,20 0 15,-20 21-15,21 0 0,-22 0 16,1 0-16,-1 0 0,1 21 16,-1 0-16,1 0 0,-1 0 15,1 22-15,-1-1 0,1 0 0,-1 1 16,22-1-16,-22 0 0,22 22 16,0-22-16,-1 1 0,1-1 0,0 0 15,20 1-15,1-1 0,21 0 16,0-21-16,0 22 0,0-22 0,0 21 15,0-21-15,0 1 0,21-22 16</inkml:trace>
  <inkml:trace contextRef="#ctx0" brushRef="#br0" timeOffset="29471.89">21294 3789 0,'0'0'0,"0"-21"0,-22 21 15,1 0 1,0 0-16,0 21 0,0-21 16,21 21-16,-21 0 15,21 0-15,-22 1 0,22-1 16,0 0 0,22-21-16,-1 0 0,0 0 15,0 0-15,0 0 16,0 0-16,1 0 0,-1 0 15,0 0-15,0 0 0,0-21 0,-21 0 16,0-1-16,0 1 16,0 0-1,-21 21 17,0 0-17,42 0 16,0 0-31,0 0 16,1 0-16,20 0 16,-21 0-16,0 0 0,0 0 15</inkml:trace>
  <inkml:trace contextRef="#ctx0" brushRef="#br0" timeOffset="29775.72">21696 3789 0,'-21'63'31,"21"-41"-31,-22-22 0,22 21 0,0 0 16,0 0-16,22-21 31,-1 0-31,0 0 0,0 0 16,0 0-16,0-21 0,1 21 0,-1-21 16,-21 0-16,21 21 15,-21-22-15,21 1 0,-21 0 16,0 0-16,0 0 15,-21 21-15,0 0 16,0 0-16,-1 0 16,1 0-16,0 0 0,0 21 15,21 0 1,-21 0-16,21 0 0,-21 1 16,21-1-1</inkml:trace>
  <inkml:trace contextRef="#ctx0" brushRef="#br0" timeOffset="30116.36">21272 4276 0,'0'0'0,"-21"0"0,21 21 0,-21 0 16,21 0-1,21-21-15,0 0 16,1 0-16,-1 0 0,0 0 16,21 0-16,-21 0 0,22 0 0,-22 0 15,21-21-15,1 21 0,-22 0 16,21-21-16,-21 21 0,0-21 0,1 21 16,-1 0-16,-21-21 0,21 21 15,-21-22-15,-21 22 47,0 22-31,21-1-16,-22-21 0,22 21 15,-21 0 1,21 0-16</inkml:trace>
  <inkml:trace contextRef="#ctx0" brushRef="#br0" timeOffset="31120.61">21421 4699 0,'0'0'0,"0"21"0,0 0 15,0 1-15,0-1 16,0 0-16,0 0 0,0 0 16,0 0-16,0 1 0,0-1 0,0 0 15,0 0-15,0 21 0,0-20 16,0 20-16,0 0 0,0-21 0,0 22 16,0-1-16,0 0 0,0 1 0,-22-1 15,22 0-15,-21 1 0,0-1 16,0 0-16,21 1 0,-21-1 15,0 0-15,21 22 0,-22-22 0,1 1 16,21-1-16,0-21 0,0 21 16,-21 1-16,21-22 0,0 0 0,0 21 15,0-20-15,-21-1 0,21 0 0,0 0 16,0 0-16,0-42 47,0 0-32,0-21-15,0 20 0,0-20 0,21 21 16,-21-21-16,21-22 0,-21 22 16,0-1-16,21 1 0,-21-21 0,0 20 15,0 1-15,0 0 0,0-1 0,0 22 16,0-21-16,0 21 0,-21-1 16,21-20-16,-21 42 0,21-21 15,0 0-15,-21 21 0,0 0 16,0 0-16,-1 0 15,1 0-15,0 0 0,0 21 16,21 0-16,-21 0 0,0 0 16,-1 1-16,22-1 0,-21 0 15,21 0-15,0 0 0,-21 0 16,21 1-16,0-1 0,0 0 16,21-21 15,0 0-31,-21-21 15,22 0-15,-1 21 16,0-22-16,0 1 0,0 0 0,0 0 16,22 0-16,-22 0 0,0-22 15,21 22-15,-20 0 0,-1 0 0,21-22 16,-21 22-16,0 0 0,1 0 0,20 0 16,-21 0-16,0 21 0,-21-22 15,21 22-15,1 0 0,-1 22 31,-21-1-31,21 0 0,-21 0 0,0 0 16,0 0-16,21 1 0,-21 20 0,21-21 16,-21 0-16,0 0 15,0 22-15,21-22 0,-21 0 0,22 21 16,-22-20-16,0-1 0,0 21 16,21-21-16,-21 0 0,0 1 0,21-1 15,-21 0-15,0 0 0,0 0 0,0 0 16,0 1-16,0-44 62,0 1-62,0 0 16,0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56:43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1016 0,'0'0'0,"0"-21"0,0 0 16,0 0-1,21 21-15,-21-22 0,0 1 0,21 0 16,0 0-16,-21 0 16,0 0-16,0-1 0,0 1 15,22 0-15,-22 0 0,0-21 0,21 20 16,-21 1-16,0 0 0,0 0 16,0 0-16,0 0 0,0 42 46,0 0-46,0 0 16,-21 21-16,-1 1 16,1-1-16,0 22 0,0-1 0,21 1 15,-21-1-15,-22 1 0,22 20 16,0-20-16,0-1 0,-21 1 0,-1-1 16,22 1-16,-21-1 0,-1 1 15,1-22-15,0 22 0,21-22 0,-22 0 16,22 1-16,0-22 0,0 0 15,0 0-15,-1-21 0,1 0 16,0 0 0,0-21-16,21 0 15,0-22-15,-21 22 0,21-21 0,-21 0 16,21-1-16,0 1 0,0 0 16,0-22-16,0 22 0,0-1 0,0 1 15,0 21-15,21-21 0,0 20 16,0 1-16,0 21 0,-21-21 15,21 21-15,1 0 0,-1 0 0,0 0 16,21 0-16,-21 21 0,1 0 16,-1 1-16,0-1 0,21 21 0,-21-21 15,1 22-15,-1-1 0,0 0 16,0 1-16,0-1 0,0 0 0,1 1 16,-1-1-16,0 0 15,0-21-15,21 22 0,-20-22 0,20 0 16,0 0-16,-21-21 0,22 0 15,-1 0-15,0 0 0,1 0 0,-1 0 16,0-21-16,22 0 0,-22 0 16,22-22-16,-22 22 0,0-21 0,1 0 15,-1-1-15,0-20 0,1 20 16,-1 1-16,-21-21 0,0 20 0,1-20 16,-22-1-16,0 1 0,0-22 15,0 22-15,-22-22 0,1 21 16,-21 1-16,21-1 0,-22 1 0,-20 21 15,21-1-15,-22 1 16,22 21-16,-22 0 0,1 21 0,20 0 16,-20 0-16,21 21 0,-1 0 15,-20 0-15,20 21 0,1 1 0,0-1 16,-1 0-16,22 22 0,0-1 16,21-20-16,0 20 0,0-20 15,21-1-15,0 0 0,1 1 0,-1-1 16,21-21-16,0 0 0,-20 0 15,20 1-15,0-22 0,1 0 0,-1 21 16,0-21-16,1 0 0,-1 0 16,-21 0-16,21 0 0,-20 0 0,-1 0 15,0-21-15,0 21 16,0 0-16,0-22 0</inkml:trace>
  <inkml:trace contextRef="#ctx0" brushRef="#br0" timeOffset="592.3">3937 1291 0,'-21'0'31,"21"21"-15,-21-21-16,21 22 0,-22-1 15,22 0-15,-21 0 0,21 0 0,-21 22 16,21-22-16,0 0 0,0 21 0,0 1 16,0-22-16,0 21 15,0-21-15,0 0 0,0 1 0,0-1 16,21 0-16,0 0 0,1-21 16,-1 0-16,0 0 0,0 0 0,0 0 15,22-21-15,-22 0 0,0 0 16,21-1-16,-21 1 0,22-21 0,-22 21 15,0-22-15,0 22 0,0-21 16,1 21-16,-22-22 0,0 1 0,0 21 16,-22-21-16,1 20 0,0 1 15,-21 0-15,21 0 0,-22 21 16,22 0-16,-21 0 0,-1 0 16,1 21-16,21 0 0,-21 0 0,-1 1 15,22-1-15,0 0 0,-21 0 16,20 21-16,1-20 0,21-1 0,0 0 15,0 0-15,0 0 0,0 0 16,0 1-16,21-22 0,1 0 16</inkml:trace>
  <inkml:trace contextRef="#ctx0" brushRef="#br0" timeOffset="1535.77">4572 1397 0,'-42'-42'31,"20"21"-31,1 21 15,-21 0-15,-22 0 0,64 21 16,0 0-16,0 0 0,0 0 16,0 0-16,0 1 0,0-1 15,0 0-15,0 21 0,-21-21 16,-21 43-16,42-22 0,0-21 0,0 1 16,21-1-16,-21 0 15,0 0-15,0-42 16,-21 42-1,21-42 1,0 0-16,0 0 16,0-1-16,0-20 0,21 0 0,0 21 15,0-1-15,-21-20 16,22 0-16,-22 21 0,21-22 0,0 22 16,21 0-16,-21 0 0,1 0 15,20-1-15,0 22 0,1-21 16,-22 21-16,21 0 0,0 0 15,1 0-15,-22 21 0,21 1 0,-21-22 16,1 21-16,-1 0 0,0 21 16,-21-21-16,0 1 0,0-1 0,0 21 15,0-21-15,0 0 0,0 1 16,0-1-16,0 0 0,-21 0 0,0 0 16,-1-21-1,1 0-15,-21-21 16,21 21-16,21-21 0,0 0 15,0 0-15,0-1 0,0 1 16,21 0-16,0-21 0,0 21 16,0-1-16,1 1 0,-1 0 15,0 0-15,21 0 0,-21 0 0,22-1 16,-1 22-16,-21 0 0,22 0 16,-22 0-16,0 0 0,21 0 0,-21 0 15,1 22-15,-1-1 0,-21 0 16,0 0-16,0 0 0,0 0 0,0 1 15,0 20-15,0-21 0,0 0 16,0 0-16,0 1 0,-21-1 16,21 0-16,-22-21 15,22 21-15,22-42 47,-1 0-47</inkml:trace>
  <inkml:trace contextRef="#ctx0" brushRef="#br0" timeOffset="1988.51">6032 1355 0,'0'0'0,"-42"-43"31,21 22-31,21 0 0,-42 21 15,20 0-15,1 0 0,0 0 16,0 0-16,-21 0 0,20 0 16,1 21-16,0 0 0,0 1 0,-21-22 15,20 21-15,1 21 0,0-21 0,0 0 16,21 1-16,-21 20 0,0-21 16,21 21-16,-22-20 0,22-1 0,0 21 15,0-21-15,0 0 0,0 1 16,22-1-16,-1 0 0,0-21 15,0 0-15,0 0 0,0 0 16,1 0-16,20-21 0,-21 0 16,21-1-16,-20 1 0,-1 0 15,21 0-15,-21-21 0,22 20 0,-22-20 16,0 21-16,0-21 0,0 20 16,-21-20-16,0 21 0,21 0 0,-21 0 15,22-1-15,-22 1 0,0 0 16,0 42-1,0 0-15,0 1 16,0-1-16,-22 0 0,22 21 16,0-21-16,0 1 0,0 20 15,-21-42-15,0 0 0</inkml:trace>
  <inkml:trace contextRef="#ctx0" brushRef="#br0" timeOffset="2291.34">6054 1693 0,'63'0'31,"-42"-21"-31,0 0 0,1 21 15,-1-21-15,0 0 0,0 0 0,21-1 16,-20 1-16,-1 0 0,0 0 16,0 0-16,0 0 0,0-1 0,1 1 15,-1 0-15,0 0 0,-21 0 16,0 0-16,0-1 16,0 44-1,0-1 1,-21 0-16,21 0 0,0 0 15,0 0-15,-21 1 0,-22-22 16,86 21-16,-43 0 0,0 0 0,0 0 16,0 0-16,0 1 0,0-1 15,0 0-15,21-21 32,0 0-17,-21-21-15,0 0 0,21-1 0,0 1 16</inkml:trace>
  <inkml:trace contextRef="#ctx0" brushRef="#br0" timeOffset="2628.14">6583 1143 0,'0'0'0,"-43"-21"32,22 21-32,0 0 0,0 0 15,0 21-15,21 0 16,0 0-16,0 1 15,21-22 1,0 0 0,0 0-16,0 0 15,1-22-15,-22 1 0,0 0 16,21 21-16,-21-21 0,0 0 16,0 0-16,0-1 0,-21 1 15,-1 21-15,1 0 16,21-21-16,-21 21 0,-21 0 0,21 21 15,-1 0-15,22 1 0,0-1 16,-21 0-16,0-21 0,85 21 16,-64 0-16,0 0 0,0 1 15,21-1-15,0-21 16,0 21-16</inkml:trace>
  <inkml:trace contextRef="#ctx0" brushRef="#br0" timeOffset="3168.84">6816 1270 0,'0'0'0,"63"0"0,-42 0 0,-21 21 15,-21-21-15,0 0 0,-21 21 0,42 1 16,0-1-16,0 0 15,0 0-15,0 0 16,0 0-16,0 1 0,0-1 16,0 0-16,0 0 15,0 0-15,0 0 0,0 1 16,0-1 0,-22-21-1,1 0 1,21-21-16,0-1 15,0 1-15,0 0 16,0 0-16,0 0 0,0 0 0,0-1 16,0 1-16,0 0 0,21-21 15,1 21-15,-1-1 0,0-20 16,21 21-16,-21 0 0,1 0 0,20-1 16,-21 22-16,21 0 0,-20 0 15,-1 0-15,0 0 0,0 0 16,0 22-16,-21-1 0,0 0 15,0 0-15,0 21 0,64-20 0,-64-1 16,0 0-16,0 0 0,-21 0 16,-1 0-16,22 1 0,0-1 15,-21 0-15,21 0 0,0 0 16,0 0-16,-21-21 0,21 22 16,-21-22-16,0 0 31</inkml:trace>
  <inkml:trace contextRef="#ctx0" brushRef="#br0" timeOffset="3783.38">8107 995 0,'0'0'0,"0"-42"0,63-64 31,-42 85-31,-21-1 0,43 1 0,-64 0 16,-1 0-16,1 21 0,0 0 0,21-21 16,-21 0-1,0 21-15,21 21 16,0 21-16,0 0 0,0 1 16,0 20-16,0-20 0,0 20 15,0 22-15,0-22 0,0 1 0,-21-1 16,21 1-16,-22-22 0,1 22 15,21-1-15,0-21 0,0 1 0,-21-1 16,21 0-16,-21 22 16,21-43-16,0 0 0,0-42 47,0 0-47,0 0 0,0 0 0,0-1 15,0-20-15</inkml:trace>
  <inkml:trace contextRef="#ctx0" brushRef="#br0" timeOffset="4343.06">7683 1207 0,'0'0'0,"-21"-22"16,0-41 0,21 42-16,0 0 0,0-1 0,0 1 15,0 0-15,0 0 0,21 0 16,0 0-16,1-22 0,-1 22 0,0 0 15,21 0-15,-21 21 0,22-21 16,-1-1-16,0 22 0,1 0 0,-1 0 16,-21 0-16,22 22 15,-1-1-15,0 0 0,-21 21 0,22 1 0,-1-1 16,-21 0-16,22 1 16,-22 20-16,21-21 0,-21 1 0,0-1 15,1 0-15,-1 1 0,0-1 16,0 0-16,-21 1 0,21-1 0,-21-21 15,0 22-15,0-22 0,0 0 16,0 0-16,0 0 0,0 0 0,0 1 16,-21-44 15,21 1-31,-21 0 0,21-21 16,-21 21-16,21-22 0,0 1 15,0 0-15,0-1 0,0-20 0,0-1 16,0 1-16,21-1 0,0 1 15,0-1-15,-21 22 0,21-22 0,1 22 16,20 0-16,-21-1 0,0 22 16,0-21-16,1 21 0,-1 0 0,0-1 15,0 22-15,-21-21 16,21 21-16,0 0 16,-21 21-1,0 1 1,0-1-16,0 0 15,0 0-15,0 0 16,0 0-16,0 1 0,0-1 16,0 0-16,0 21 0</inkml:trace>
  <inkml:trace contextRef="#ctx0" brushRef="#br0" timeOffset="5995.43">9419 1524 0,'0'0'0,"21"0"31,0 0-31,-21-21 0,0 0 16,0 0-16,22-1 0,-1 1 15,-21 0-15,0 0 0,0-21 16,0 20-16,0 1 0,0 0 15,0 0-15,-21 0 0,-1 0 0,1-1 16,0 1-16,-21 0 0,21 21 16,-1 0-16,-20 0 0,0 0 0,21 21 15,-22 0-15,1 1 0,21-1 16,-22 21-16,22-21 0,-21 22 0,21-22 16,0 21-16,-1 0 0,22-20 15,-21 20-15,21 0 0,0-21 16,0 1-16,0 20 0,21-21 0,1 0 15,-1 0-15,0-21 0,21 0 16,-21 0-16,22 22 0,-22-22 0,21 0 16,-21 0-16,22-22 0,-1 1 15,-21 0-15,0 0 0,22 0 0,-22 0 16,0-1-16,0 1 0,-21 0 16,21-21-16,-21 21 0,22-1 0,-22-20 15,0 21-15,0 0 0,0 0 16,0-1-16,0 1 0,0 0 0,0 42 47,0 0-47,0 1 15,0-1-15,0 0 0,0 21 16,0-21-16,0 1 0,0-1 0,0 0 16,0 0-16,0 0 0,21 0 15,0-21-15,0 22 0,-21-1 0,21-21 16,0 0-16,22 21 0,-22-21 15,0 0-15,21 0 0,-20 0 0,20-21 16,-21 0-16,0-1 0,22 22 16,-22-21-16,0 0 0,0 0 15,0 0-15,-21 0 0,0-22 0,21 22 0,-21 0 16,22 0-16,-22 0 16,0-1-16,0 1 0,0 42 46,-22 1-46,1-1 16,21 0-16,0 0 0,0 0 0,-21 0 16,21 22-16,0-22 0,-21 0 0,21 0 15,0 0-15,0 1 0,0-1 16,-21 0-16,21 0 0,0 0 0,-21 0 16,21 1-16,0-1 15,0-42 16,0-1-15,0 1-16,0 0 0,0 0 16,0 0-16,21-22 0,-21 22 15,21 0-15,0 0 0,0-21 0,0 20 16,1 1-16,-1 0 0,0 0 16,0 0-16,0 0 0,0-1 0,1 22 15,-1 0-15,0-21 0,0 21 16,0 0-16,0 0 0,1 21 15,-22 1-15,21-1 0,0 0 16,-21 0 0,0 0-16,0 0 0,0 1 0,0-1 15,0 0-15,0 0 16,0 21-16,0-20 0,0-1 16,0 0-16,0 0 0,0 0 15,0-42 16,21 21-15,-21-21-16,21 0 0,0-22 16,-21 22-16,22 0 0,-1 0 0,-21-21 15,21 20-15,0-20 0,0 21 0,0 0 16,1-22-16,-1 22 0,0 0 16,0 0-16,0 0 0,-21 0 15,21 21-15,-21-22 0,22 22 0,-1 0 31,-21 22-31,21-1 0,-21 0 16,0 0-16,0 0 0,0 0 16,0 1-16,0-1 0,0 0 0,0 0 15,0 0-15,21 0 0,-21 1 16,21-1-16,-21 0 0,0 0 0,0 0 16,0 0-16,21 1 0,1-1 0,-1-21 15,0 21-15,0 0 16,0-21-16,0 0 0,1 0 15,20 0-15,-21 0 0,0 0 16,0 0-16,22-21 0,-22 21 0,0-21 16,21 0-16,-20-1 0,-1 1 0,-21 0 15,21 0-15,0 0 0,0 0 16,-21-22-16,0 22 0,0 0 0,21-21 16,-21 20-16,0 1 0,0-21 15,0 21-15,0 0 0,0-1 16,-21 22-1,0 0-15,0 22 16,21-1-16,-21 0 0,21 0 0,0 0 16,-21 0-16,21 22 15,0-22-15,-22 0 0,22 21 0,0-20 16,0-1-16,0 0 0,0 0 16,0 0-16,0 0 0,0 1 0,22-1 15,-1-21-15,0 21 0,0-21 16,0 0-16,0 0 0,1 0 15,20 0-15,-21 0 0,0-21 0,22 21 16,-22-21-16,0-1 0,0 22 16,0-21-16,0 0 0,-21 0 15,0 0-15</inkml:trace>
  <inkml:trace contextRef="#ctx0" brushRef="#br0" timeOffset="7256.73">3154 2328 0,'0'0'0,"-21"0"0,-1 0 16,1 0-1,21 22 48,21-22-47,1 21-16,-1-21 0,0 0 15,0 0-15,0 0 0,22 0 16,-1 0-16,0 0 0,1 0 0,-1 0 15,21 0-15,1 0 0,-1 0 16,22 0-16,-21 0 0,-1 0 16,22 0-16,-1-21 0,-20 21 0,21 0 15,20 0-15,-20-22 0,21 22 16,0 0-16,0-21 0,-1 0 0,1 21 16,21 0-16,-21-21 0,0 21 15,21 0-15,-21-21 0,21 21 0,-21 0 16,-1-21-16,22 21 0,-21 0 0,21 0 15,-21-22-15,21 22 0,0 0 16,0-21-16,0 21 0,21-21 0,-21 21 16,0 0-16,0 0 0,21-21 15,-21 21-15,22 0 0,-22 0 16,0-21-16,21 21 0,-21 0 0,21 0 16,21 0-16,-21-21 0,1 21 15,-1-22-15,-21 22 0,21-21 0,0 21 16,0 0-16,0 0 0,1-21 15,-22 21-15,21 0 0,-42 0 0,21-21 16,0 21-16,-22 0 0,1 0 16,0 0-16,-21-21 0,-1 21 0,-20 0 15,21 0-15,-43 0 0,21 0 0,-20 0 16,-22 0-16,0 0 0,0 0 16,0 0-16,1 0 0,-22-21 15,-22 21 63,1 0-78,0 0 16,21 21-16,-21-21 0,0 0 0</inkml:trace>
  <inkml:trace contextRef="#ctx0" brushRef="#br0" timeOffset="9603.53">2180 3090 0,'0'0'0,"-21"0"15,21-21-15,-21 21 0,21-21 16,0 0 0,0 0-16,0 0 15,0-1 1,0 44 15,0-1-15,0 0-16,0 0 0,0 0 15,0 22-15,0-1 0,0 0 16,0 1-16,0-1 0,0 0 16,0 22-16,0-22 0,-21 0 0,21 22 15,-22-22-15,1 1 0,21-22 0,-21 21 16,21 0-16,0-20 16,0-1-16,0 0 0,0 0 0,-21 0 15,21-42 32,-21 0-47,21 0 16,0 0-16,0-1 15</inkml:trace>
  <inkml:trace contextRef="#ctx0" brushRef="#br0" timeOffset="10220.18">1820 3387 0,'0'0'0,"-21"0"15,0-21-15,0-1 0,0 22 16,21-21-16,0 0 0,0 0 16,-22 0-16,22 0 0,0-22 0,0 22 15,0 0-15,0 0 0,22 0 16,-22-1-16,21 1 0,0 0 0,0 0 15,21 0-15,-20 21 16,20-21-16,-21 21 0,21 0 0,1 0 16,-1 0-16,22 0 0,-22 0 15,21 21-15,1 0 0,-1 21 0,1-21 16,-22 22-16,22-1 0,-22 0 16,0 22-16,-20-22 0,20 1 0,-21 20 15,0-21-15,0 1 0,1-1 16,-22 0-16,0-20 0,0 20 0,0 0 15,0-21-15,0 1 0,0 20 16,0-21-16,0 0 0,-22-21 16,1 0-1,21-21-15,0 0 16,0 0-16,0 0 0,0-22 16,0 1-16,0 0 0,21-1 15,1-20-15,-22-1 0,21 1 0,0-1 16,0-20-16,0 20 0,22 1 15,-22 20-15,0-20 0,21 20 0,-21 1 16,1 21-16,20 0 0,-21-22 16,0 22-16,0 21 15,1 0 17,-22 21-17,0 1 1,0-1-1,0 0 1,0 0-16</inkml:trace>
  <inkml:trace contextRef="#ctx0" brushRef="#br0" timeOffset="14078.84">3704 3535 0,'-21'0'31,"21"-21"31,0 0-46,21-1-16,-21 1 16,0 0-16,0 0 0,0 0 15,0 0-15,0-1 0,0 1 16,0 0-16,-21 0 16,0 0-16,0 0 0,-1 21 0,1-22 15,-21 1-15,21 21 0,0 0 16,-22 0-16,22 0 0,-21 0 15,21 0-15,-1 21 0,-20 1 16,21-1-16,-21 0 0,20 0 0,1 21 16,0-20-16,-21 20 0,21 0 15,21 1-15,-22-22 0,22 21 0,-21 0 16,21-20-16,0 20 0,0-21 0,0 0 16,0 22-16,0-22 0,21-21 15,1 21-15,-1 0 0,0-21 0,0 0 16,0 21-16,22-21 0,-22 0 15,0 0-15,21 0 0,-21 0 0,22 0 16,-22 0-16,21-21 16,1 0-16,-22 21 0,21-21 0,-21 0 15,22-1-15,-22 1 0,21 0 0,-21 0 16,0 0-16,1 0 0,-1-22 16,-21 22-16,0 0 0,21 0 0,-21-22 15,0 22-15,0 0 0,0-21 16,0 21-16,0-1 0,0 1 0,0 0 15,0 0-15,0 42 32,0 0-17,0 0-15,0 1 0,0-1 16,0 21-16,0-21 0,0 22 0,0-22 16,0 0-16,21 21 0,-21-21 15,0 1-15,0-1 0,21 0 0,0 0 16,1 0-16,-1-21 15,0 0-15,0 0 0,0 0 0,0 0 16,1 0-16,-1 0 0,0 0 0,0-21 16,0 0-16,0 0 0,1 0 15,-1-1-15,-21 1 0,21 0 0,0 0 16,-21 0-16,0 0 0,0-22 16,0 22-16,0 0 0,0-21 0,0 20 15,0 1-15,0 0 0,0 0 16,0 0-16,0 42 31,0 0-15,0 0-16,-21 0 0,21 1 0,0 20 15,0-21-15,0 0 0,0 0 16,0 22-16,0-22 0,0 0 0,0 0 16,0 0-16,-21 1 0,21-1 0,0 0 15,0 0-15,0 0 0,0 0 16,0-42 31,0 0-47,0 0 0,0 0 15,0 0-15,21-1 0,-21 1 16,21-21-16,0 21 0,-21-22 0,0 22 16,21-21-16,1 21 0,-22-22 15,21 22-15,0 0 0,0 0 16,0 21-16,0 0 0,1 21 15,-1 0-15,-21 0 16,21 1-16,-21-1 0,21 0 0,0 0 16,-21 0-16,21 0 0,1 22 15,-22-22-15,21 0 0,-21 0 16,0 0-16,0 1 0,21-1 16,-21 0-16,0 0 15,21-21 1,0 0-16,-21-21 15,0 0-15,21 0 0,1 21 16,-22-22-16,21-20 0,-21 21 0,0 0 16,21 0-16,0-22 0,0 22 15,-21-21-15,0 21 0,21-1 0,1-20 16,-22 21-16,21 0 16,0 21-16,0 0 15,-21 21 1,21 0-16,-21 0 15,0 0-15,21 1 0,-21-1 0,0 0 16,0 0-16,0 0 0,0 0 0,22 1 16,-22-1-16,0 0 0,0 0 15,21 0-15,0 0 0,0 1 16,0-1-16,0-21 16,1 21-16,-1-21 0,0 0 15,0 0-15,0 0 0,0 0 16,1 0-16,-1 0 0,0-21 15,0 0-15,0 21 16,0-22-16,1 1 0,-1 0 0,0 0 16,0 0-16,-21 0 0,21-1 15,0 1-15,1-21 0,-22 21 0,0 0 16,21-1-16,-21 1 0,21-21 0,-21 21 16,0 0-16,0-1 15,-21 44 16,0-1-31,21 0 16,-22 0-16,22 0 0,0 22 0,0-22 16,0 0-16,0 21 0,0-21 15,0 1-15,0-1 0,0 0 16,0 0-16,0 0 0,0 0 16,0 1-16,22-1 0,-1-21 15,0 0-15,0 0 0,0 0 0,0 0 16,1 0-16,-1 0 0,0 0 15,0 0-15,0 0 0,0-21 0,1 21 16,-22-22-16,21 1 0</inkml:trace>
  <inkml:trace contextRef="#ctx0" brushRef="#br0" timeOffset="15399">7472 3514 0,'0'-21'31,"0"-1"-31,0 1 0,21 21 15,0-21-15,-21 0 0,21 0 0,0 0 16,1-1-16,-1 1 0,0-21 16,21 21-16,-21 0 0,-21-22 0,22 22 15,-1 0-15,0-21 0,0 20 16,-21 1-16,0 0 0,0 0 16,0 0-1,0 42 16,-21 0-31,0 0 16,21 22-16,0-22 0,0 0 16,0 21-16,0-21 0,0 22 0,0-22 15,0 21-15,0-21 0,0 22 0,0-22 16,0 0-16,0 0 0,0 0 16,0 1-16,0-1 0,21-21 15,0 0-15,0 0 0,0 0 16,1 0-16,-1 0 15,0 0-15,0-21 0,0-1 0,0 1 16,1 0-16,-1 0 0,0 0 16,-21 0-16,21-22 0,-21 22 0,0-21 15,0 21-15,0-22 0,0 22 0,0 0 16,-21 0-16,0 0 0,0-1 16,-1 1-16,-20 0 0,21 21 0,-21 0 15,20 0-15,1 0 0,0 0 0,0 0 16,0 0-16,0 0 15,21 21-15,21-21 16,0 0-16,0 0 16,21 0-16,-20 0 0,20 0 0,0 0 15,1 0-15,-1 0 0,0 0 0,1 0 16,-1-21-16,0 21 0,1-21 16,-22 21-16,21-21 0,0 0 0,-20 21 15,-1-22-15,21 1 0,-21 21 0,-21-21 16,21 0-16,-21 0 15,0 0 1,0-1-16,-21 22 16,0 0 15,21 22-15,0-1-16,0 0 0,0 0 15,-21 0-15,21 22 0,0-22 0,0 0 16,0 21-16,0 1 0,0-22 15,0 21-15,0 0 0,0 1 0,0-1 16,0 22-16,0-22 0,0 0 16,0 22-16,0-22 0,0 22 0,0-22 15,0 21-15,0 1 0,0-22 0,0 43 16,0-22-16,0-20 0,0 20 0,0-20 16,0 20-16,0-21 0,0 22 15,0-22-15,0 22 0,0-22 16,0 0-16,0 22 0,0-22 0,-21 1 15,21-1-15,0-21 0,0 0 0,0 22 16,-21-1-16,21-21 0,-22 0 0,1 0 16,21 1-16,-21-1 0,0-21 15,0 0-15,0 0 16,-1 0-16,1-21 0,-21-1 0,21 1 16,-22 0-16,22 0 0,-21 0 0,0-22 15,20 22-15,1 0 0,-21-21 16,21 21-16,0-1 0,21-20 0,0 21 15,0 0-15,-22 0 0,22-22 16,0 22-16,0 0 0,0 0 16,0 0-16,0-1 0,0 1 0,0 0 15,0 0-15,0 0 0,-21 21 16,21-21-16,0-1 16,21 1-16,-21 0 0,0 0 0,22 0 15</inkml:trace>
  <inkml:trace contextRef="#ctx0" brushRef="#br0" timeOffset="15971.44">10541 2540 0,'0'0'15,"0"-21"-15,21 21 16,-21 21-1,0 0-15,0 0 0,0 22 16,0-1-16,0 0 0,0 1 16,-21 20-16,21-20 0,-21 20 15,21-21-15,-21 1 0,21 20 0,0-20 16,-22 20-16,22-21 0,-21 22 16,0-22-16,21 1 0,0-1 0,0-21 15,0 21-15,0-20 0,0-1 0,0 0 16,0 0-16,0-42 47,0 0-47,0 0 0</inkml:trace>
  <inkml:trace contextRef="#ctx0" brushRef="#br0" timeOffset="16898.9">9927 3196 0,'-42'0'16,"63"0"0,21 0-16,-21-21 0,22 21 15,-1-21-15,0 21 0,1 0 0,-1-21 16,22 0-16,-22 21 0,21-22 16,1 22-16,-1-21 0,1 0 0,-1 0 15,1 0-15,-1 0 0,22-1 16,-21 1-16,-22 0 0,21 0 0,-20 0 15,-1-22-15,0 22 0,-20 0 16,-1 0-16,0-21 0,-21 20 0,0 1 16,0 0-16,0 0 0,0 0 15,-21 0-15,0 21 0,-1-22 16,1 22-16,0 0 0,0 0 16,0 22-16,0-1 15,21 0-15,0 21 0,0-21 0,0 22 16,0-1-16,0 0 0,0 1 15,0-1-15,0 0 0,-22 1 16,22-1-16,-21 22 0,21-22 0,-21 0 16,0 1-16,21-1 0,-21 0 15,0 1-15,21-1 0,0-21 0,-22 21 16,22-20-16,0-1 0,-21 0 0,21 0 16,0 0-16,0-42 31,21 0-31,1 0 15,-22 0-15,21-1 0,0-20 16,0 21-16,0-21 0,0-1 0,1 22 16,-1-21-16,0-1 0,0 22 0,0 0 15,0 0-15,1 0 16,-1 0-16,0-1 0,0 22 0,0 0 16,0 0-16,1 0 15,-1 22-15,-21-1 16,0 0-16,0 0 0,0 0 0,0 0 15,0 1-15,0-1 0,0 21 0,0-21 16,0 0-16,0 1 0,0-1 16,0 0-16,0 0 0,21 0 0,0 0 15,0 1-15,0-22 16,1 0-16,-1 0 0,0 0 16,0 0-16,0 0 0,0 0 0,22-22 15,-22 1-15,0 0 0,21 0 16,-20 0-16,20 0 0,-21-1 15,0 1-15,0 0 0,1 0 0,-22-21 16,21 20-16,-21 1 0,0 0 0,0 0 16,0 0-16,0 0 0,0-1 15,-21 1-15,-1 21 0,1 0 16,0 0-16,0 0 16,21 21-16,-21 1 15,21-1-15,0 0 0,0 0 0,0 21 16,0-20-16,0-1 0,0 0 0,0 0 15,0 0-15,0 0 16,0 1-16,21-1 0,0 0 16,0-21-16,0 0 0,1 0 15,-1 0-15,0 0 0,0 0 16,0 0-16,0 0 0,1-21 16,-1 0-16,-21-1 0,21 1 15</inkml:trace>
  <inkml:trace contextRef="#ctx0" brushRef="#br0" timeOffset="19011.11">13377 3281 0,'0'0'16,"0"-21"31,0 0-47,0-1 15,0 1-15,21 0 0,-21 0 0,22 0 16,-22 0-16,0-1 0,21-20 16,0 21-16,0-21 0,-21-1 15,21 1-15,0 0 0,-21-1 0,22 1 16,-1 0-16,0-22 0,0 22 16,0-22-16,0 22 0,1 0 0,20 20 15,-21-20-15,0 21 0,22 0 0,-22 21 16,0 0-16,0 0 0,0 0 15,0 0-15,1 0 0,-22 21 0,0 0 16,21 0-16,-21 0 0,0 1 0,0 20 16,0-21-16,0 0 15,0 0-15,0 22 0,0-22 0,0 0 16,0 0-16,21-42 47,-21 0-32,0 0-15,0 0 0,0-1 0,0 1 16,0 0-16,0 0 0,0 0 0,-21 0 16,0-1-16,-1 1 0,22 0 15,-21-21-15,0 42 0,0-21 0,0-1 16,0 22-16,-1 0 0,-20 0 16,21 0-16,0 0 0,0 0 0,-1 22 15,1-1-15,0 21 0,0-21 16,0 22-16,0-1 0,-1 0 15,22 22-15,-21-22 0,0 22 0,21-1 16,0 1-16,0-22 0,-21 21 0,21 1 16,0-22-16,0 22 0,0-22 15,0 22-15,0-22 0,21 0 0,0 1 16,-21-1-16,21-21 0,1 21 0,-1-20 16,0-1-16,0-21 0,21 21 15,-20-21-15,-1 0 0,0 0 0,21 0 16,-21-21-16,22 0 0,-1-1 0,0 1 15,-20 0-15,20-21 0,0 21 16,1-22-16,-1 22 0,-21-21 16,21-1-16,-20 22 0,-1-21 0,0 0 15,0 20-15,0 1 0,0 0 16,-21 0-16,0 0 0,0 0 16,0 42 15,-21 0-31,21 0 0,-21 0 15,21 0-15,0 1 0,0-1 0,0 0 16,-21 0-16,21 21 0,0-20 16,0-1-16,0 0 0,0 0 0,0 0 15,0 0-15,21 1 0,0-22 0,0 0 16,22 0 0,-22 0-16,0 0 0,0 0 0,22 0 15,-22-22-15,21 22 0,-21-21 0,0 0 16,22 0-16,-22 0 0,0 0 15,0-1-15,0 1 0,1 0 0,-1 0 16,-21 0-16,0-22 0,0 22 0,0 0 16,0 0-16,0 0 0,0 0 15,-21-1-15,-1 1 0,1 0 0,0 0 16,0 0-16,0 21 0,-22 0 16,22 0-16,-21 0 0,21 0 0,-22 0 15,22 0-15,-21 0 0,21 21 0,-22 0 16,22 0-16,0 0 15,0 1-15,0-1 0,0 21 0,21-21 16,0 22-16,0-22 0,0 21 0,0-21 16,0 0-16,0 22 0,21-22 15,0 0-15,21 0 0,-21 0 0,1-21 16,20 0-16,0 0 0,1 0 0,-1 0 16,0 0-16,1 0 0,-1-21 15,0 21-15,1-21 0,-1 0 0,0 0 16,1 0-16,-1-22 0,0 22 0,1 0 15,-22 0-15,21-22 16,-21 22-16,0 0 0,-21 0 0,0 0 0,22 0 16,-22-1-16,0 1 0,0 0 15,0 42 17,0 0-32,0 1 15,-22-1-15,22 0 0,0 0 16,0 0-16,-21 22 0,21-22 0,0 0 15,-21 0-15,21 21 0,0-20 0,0-1 16,0 0-16,-21 0 0,21 0 16,-21 0-16,21-42 47,0 0-32,21 0-15,-21 0 0,21 0 0,-21-22 16,21 22-16,-21 0 0,21-21 15,-21 20-15,22 1 0,-1-21 0,-21 21 16,21 0-16,0-1 0,0 1 0,0 0 16,1 0-16,-1 21 0,0 0 15,-21-21-15,21 21 0,0 0 0,0 0 16,1 21-16,-1 0 16,-21 0-16,0 0 15,21 1-15,-21-1 0,21 0 0,-21 0 16,0 0-16,0 0 0,21 1 0,-21-1 15,0 0-15,0 0 0,0 0 16,0 0-16,0 1 0,0-1 16,0-42 15,0-1-15,0 1-16,0 0 0,0 0 0,0 0 15,0 0-15,21-1 0,1 1 16,-1 0-16,-21-21 0,42 21 0,-21-22 15,0 22-15,1 0 0,20 0 16,-21 0-16,21-1 0,-20 22 16,20 0-16,-21 0 0,0 0 0,0 0 15,1 0-15,-1 0 0,0 22 0,0-1 16,-21 0-16,0 0 0,0 21 16,0-20-16,0-1 0,0 0 0,0 0 15,0 21-15,-21-20 0,0-1 16,21 0-16,-21 0 0,21 0 0,0 0 15,-22 1-15,22-1 16,22-42 31,-1-1-47,-21 1 16,21 21-16</inkml:trace>
  <inkml:trace contextRef="#ctx0" brushRef="#br0" timeOffset="19455.84">16319 2773 0,'0'0'0,"0"-21"16,0 0 0,-21 42 15,21 0-31,0 0 0,-21 0 15,21 0-15,0 1 0,0-1 0,-21 21 16,21-21-16,-21 22 0,21-1 16,-21 0-16,-1 1 0,22-1 0,-21 0 15,21 22-15,-21-22 0,21 22 0,0-1 16,-21 1-16,21-1 0,0 1 16,0-1-16,-21 1 0,0 20 0,21 1 15,-22-22-15,1 22 0,0 0 0,0-1 16,0-20-16,0 21 0,-1-1 0,1-20 15,0-1-15,0 22 0,0-22 16,0 1-16,-1-22 0,1 22 16,0-22-16,0 0 0,0 1 0,21-22 15,0 21-15,-21-21 0,-1 1 16,22-44 0,0 1-16,0 0 15,0 0-15,0-21 0,0 20 0,0-20 16,0 0-16,0-22 0,0 22 0,0-22 15,22 1-15,-22-1 0,21 1 16,0-22-16,-21 1 0</inkml:trace>
  <inkml:trace contextRef="#ctx0" brushRef="#br0" timeOffset="19807.66">15938 3154 0,'0'0'0,"0"-42"0,0 20 0,0-20 0,0 21 15,22 0-15,-1 0 0,0-22 16,0 22-16,0 0 0,0 0 0,1 21 16,20-21-16,-21-1 0,21 22 15,-20-21-15,20 21 0,0 0 0,-21 0 16,22 0-16,-1 0 0,0 0 0,1 0 16,-22 0-16,21 0 0,-21 21 15,22 1-15,-22-1 0,-21 0 16,0 0-16,0 0 0,0 22 0,0-22 15,0 0-15,0 0 0,-21 21 16,-22-20-16,22-1 0,0 0 0,-21 0 16,-1 0-16,22 0 0,-21-21 0,0 22 15,20-1-15,1-21 0,0 21 16,0-21-16,0 0 0,42 0 47,0 0-47,21 0 0,-20-21 0,-1 0 15</inkml:trace>
  <inkml:trace contextRef="#ctx0" brushRef="#br0" timeOffset="20597.04">17039 2815 0,'0'0'0,"0"-21"16,-21 21-16,0 0 0,0 0 15,-1 21-15,22 0 16,-21 1-16,0-1 0,21 21 16,-21-21-16,21 0 0,0 1 0,0 20 15,0-21-15,0 0 16,0 0-16,0 1 0,0-1 0,0 0 0,0 0 16,0 0-16,21 0 15,0-21-15,0 0 0,1 0 16,-1 0-16,0 0 0,0 0 0,0-21 15,0 21-15,22-21 0,-22 0 16,0 0-16,0 0 0,22-1 0,-22 1 16,0 0-16,0-21 0,0 21 0,-21-22 15,21 22-15,-21 0 0,22 0 16,-22-22-16,0 22 0,0 0 16,0 42 15,-22 0-31,22 1 15,-21-1-15,21 0 0,0 21 0,0-21 16,0 1-16,0-1 0,-21 21 16,21-21-16,0 0 0,0 1 0,0-1 15,0 0-15,21 0 0,0-21 16,1 21-16,-1-21 16,21 0-16,-21 0 0,0 0 0,22 0 15,-22-21-15,0 0 0,21 0 16,-20 21-16,20-43 0,-21 22 0,21 0 15,-20-21-15,-1 21 0,0-22 16,0 1-16,21 0 0,-42-1 16,22-20-16,-1 20 0,0-20 0,-21-1 15,0 22-15,0-21 0,0 20 0,0 1 16,0 0-16,0-1 0,0 22 16,0 0-16,0 0 0,0 0 15,-21 21 1,0 21-16,21 0 0,-22 0 15,22 0-15,0 22 0,-21-1 0,0 0 16,21 22-16,-21-22 0,21 22 16,0-22-16,-21 21 0,21 1 0,-21-22 15,21 1-15,0-1 0,0 0 16,0 1-16,0-1 0,0-21 16,0 21-16,0-20 0,0-1 0,0 0 15,0 0-15,21-21 0,0 21 0,0-21 16,0 0-16,0 0 15,1-21-15,-1 21 0,0-21 16,0 0-16,0 0 0,0-1 16,1 1-16,-1 0 0</inkml:trace>
  <inkml:trace contextRef="#ctx0" brushRef="#br0" timeOffset="20835.15">17759 2731 0,'0'0'16,"0"21"-16,21-21 31,0 21-31,0-21 0,0 0 0,1 0 16,-1 0-16,0 0 0,0 0 15,21 0-15,-20 0 0,-1 0 16,0 0-16,0 0 0,0-21 0,0 21 15,1-21-15,-1 21 16,0-22-16,0 1 0,0 21 16</inkml:trace>
  <inkml:trace contextRef="#ctx0" brushRef="#br0" timeOffset="21271.9">18288 2942 0,'0'0'0,"0"21"0,0 1 16,0-1-16,21-21 15,0 0 1,0 0-16,1 0 0,-1 0 0,0 0 16,0-21-16,0 21 0,-21-22 0,21 1 15,1 21-15,-1-21 0,0 0 16,0 21-16,-21-21 0,0 0 0,0-1 15,0 1-15,0 0 0,0 0 16,0 0-16,0 0 0,-21 21 0,0 0 16,0 0-16,-1 0 0,1 0 15,0 0-15,0 21 0,-21 0 16,20 0-16,1 0 0,21 0 0,-21 22 16,0-22-16,21 0 0,0 21 15,0-20-15,0-1 0,-21 0 16,21 0-16,0 21 0,0-20 0,0-1 15,21 0-15,-21 0 16,21-21-16,0 0 0,0 0 0,1 0 16,-1 0-16,0 0 0,0 0 0,0 0 15,22 0-15,-22 0 0,0 0 16,21-21-16,-21 21 0,1-21 0,-1 0 16,21 21-16,-42-22 0,21 1 0</inkml:trace>
  <inkml:trace contextRef="#ctx0" brushRef="#br0" timeOffset="21728.03">18775 2900 0,'0'0'0,"0"-21"16,0 0-16,0-1 15,21 1-15,0 0 16,0 0 0,-21 0-16,21 21 0,1 0 0,-1 0 15,0 0-15,0 0 16,0 21-16,0-21 0,-21 21 0,22 0 15,-1 0-15,0 1 0,-21 20 0,0-21 16,21 0-16,-21 0 0,21 22 16,-21-22-16,0 0 0,0 0 0,0 0 15,0 1-15,0-1 16,0 0-16,0 0 0,0 0 0,0 0 16,-21-21-16,0 22 0,0-22 15,0 0 1,21-22-1,0 1-15,0 0 0,0 0 16,21 0-16,0-22 0,0 22 16,0-21-16,0 0 0,1-1 0,-1 22 15,21-21-15,-21-1 0,22 1 16,-22 0-16,0 21 0,21-1 0,-21 1 16,22 0-16,-22 0 0,0 0 15,0 21-15,0 0 0,-21-21 16,22 21-16,-1 0 15,-21 21 1,0 0 0,0 0-16,-21-21 0,21 21 0,-22 0 15</inkml:trace>
  <inkml:trace contextRef="#ctx0" brushRef="#br0" timeOffset="31767.61">20489 1693 0,'0'-21'0,"21"21"15,-21-21-15,22 21 0,-22-21 16,0 0-16,0 0 16,0-1-1,0 44 32,0-1-47,-22 21 0,22-21 0,-21 22 16,0 20-16,21-21 0,-21 22 15,0-1-15,0 1 0,-1-1 0,1 1 16,0-1-16,0 22 0,0 21 16,-22-21-16,22-1 0,0 22 0,-21-21 15,21-1-15,-22 22 0,22-21 0,0 21 16,-21-22-16,20 1 0,-20 0 16,21-1-16,0 1 0,0-21 0,-1-1 15,22 1-15,0-1 0,-21 1 0,21-22 16,0 21-16,0-20 15,0-22-15,0 21 0,0-21 0,0 1 16,0-44 0,0 1-16,0 0 15,21 0-15,-21-21 0,22 20 16,-1-20-16,-21 21 0,21-21 0,0-1 16,0 1-16,0 0 0</inkml:trace>
  <inkml:trace contextRef="#ctx0" brushRef="#br0" timeOffset="32315.23">21167 2434 0,'0'-21'0,"0"42"0,0-63 16,0 21-16,0 0 0,0-1 31,0 44 0,0-1-31,0 21 0,-22-21 0,22 22 16,0-1-16,0 0 0,-21 1 0,21-1 16,-21 0-16,21 1 0,0-1 15,0 0-15,0-21 0,0 22 0,0-22 16,0 0-16,0 0 0,0 0 16,0 1-16,21-22 15,0 0-15,1 0 16,-22-22-16,21 1 15,0 0-15,0 0 0</inkml:trace>
  <inkml:trace contextRef="#ctx0" brushRef="#br0" timeOffset="32719.2">21336 2032 0,'0'0'0,"-64"21"32,64 0-32,-21 1 0,21-1 15,0 0-15,0 0 16,0 0 0,21-21-16,1 0 0,-1 0 15,0 0-15,0 0 0,0 0 16,0 0-16,1 0 0,-1 0 15,-21-21-15,21 21 0,-21-21 0,0 0 16,0 0-16,0-1 16,0 1-16,-21 0 0,0 21 15,-1-21-15,1 21 0,0 0 16,0 0-16,0 0 16,0 0-16,21 21 15,-22 0-15,22 0 16,0 1-16,0-1 0,0 0 15,0 0-15,0 0 0,0 0 16,22 1-16,-22-1 0,21 0 16,0 0-16,0 0 0</inkml:trace>
  <inkml:trace contextRef="#ctx0" brushRef="#br0" timeOffset="33103.98">21886 2477 0,'0'0'0,"0"-22"31,0 1-31,-21 21 0,0 0 16,21 21 0,-21 1-16,21-1 0,0 21 15,-21 0-15,21-20 0,0 20 0,0 21 16,0-20-16,0-1 0,0 22 15,0-22-15,0 0 0,0 22 0,0-1 16,0-20-16,0 20 0,0 1 0,0-1 16,0-21-16,-22 22 0,22-1 15,0-20-15,0 20 0,-21-20 16,0-1-16,21 21 0,-21-20 0,21-1 16,-21 0-16,0-20 0,21 20 15,-22 0-15,22-21 0,0 1 0,0-1 16,0 0-16,0-42 31,0 0-31,22-1 0,-1-20 16,-21 21-16,21-21 0,-21-1 0,21 1 15</inkml:trace>
  <inkml:trace contextRef="#ctx0" brushRef="#br0" timeOffset="33388.33">21780 2773 0,'0'0'0,"0"-42"15,-21-107 1,21 128-16,0 0 0,21-21 16,1 21-16,-1-1 0,21 1 15,-21 0-15,22 0 0,-1 21 0,0-21 16,1 21-16,-1 0 0,-21 0 0,21 0 16,1 21-16,-1 0 0,-21 0 15,22 22-15,-22-22 0,-21 21 0,0-21 16,0 22-16,0-22 0,0 21 15,-21-21-15,-22 22 0,22-22 0,0 0 16,-21 0-16,-1 0 0,22 0 16,-21 1-16,21-22 0,-1 21 15,1-21-15,0 0 0,0 0 0,0 0 16,0 0-16</inkml:trace>
  <inkml:trace contextRef="#ctx0" brushRef="#br0" timeOffset="34188">23834 2709 0,'21'-21'0,"0"-21"16,-21 21 0,0 0-16,0-1 0,0 1 15,0 0-15,0 0 0,0 0 16,0 0-16,0-1 0,-21 1 0,0 0 15,-1 21-15,1-21 0,0 0 16,-21 21-16,21 0 0,-22 0 16,22 0-16,-21 0 0,-1 0 0,1 0 15,0 21-15,-1 0 0,1 21 16,21-20-16,-21 20 0,20 0 0,1 1 16,0-1-16,0 0 0,0 1 15,21-1-15,-21-21 0,21 0 0,0 22 16,0-22-16,0 0 0,0 0 15,21-21-15,0 0 0,0 0 16,0 0-16,22 0 0,-22 0 0,21 0 16,-21-21-16,22 21 0,-1-21 15,-21 0-15,21-1 0,1 1 16,-22 0-16,21-21 0,-21 21 0,22-22 16,-22 22-16,0-21 0,0 21 15,0-1-15,-21-20 0,0 21 0,0 42 31,0 0-31,0 0 16,0 1-16,0-1 0,-21 21 16,21-21-16,0 22 0,0 62 15,0-83 1,0-1-16,0 0 16,21 0-16,1-21 0,-1 21 0,0-21 15,0 0-15,0 0 0,0 0 16,22 0-16,-22 0 0,0 0 15,21 0-15,-20 0 0</inkml:trace>
  <inkml:trace contextRef="#ctx0" brushRef="#br0" timeOffset="34723.82">24807 2667 0,'0'0'15,"0"-21"-15,21 21 0,-21-21 0,0 0 16,0-1-16,-21 1 0,0 21 0,21-21 15,-21 0-15,-21 21 0,20 0 16,1 0-16,0 0 0,0 0 16,-21 0-16,20 0 0,1 21 0,0-21 15,0 21-15,0 22 0,0-22 16,-1 0-16,1 21 0,0 1 0,0-22 16,21 21-16,0-21 0,0 22 0,0-22 15,0 0-15,0 0 0,0 0 16,0 0-16,0 1 0,21-22 0,0 0 15,0 21-15,1-21 0,-1 0 16,0 0-16,21 0 0,-21 0 0,1 0 16,20-21-16,-21-1 0,0 1 0,22 21 15,-22-42-15,0 21 16,21 0-16,-21-22 0,1 1 0,-1 0 16,0 20-16,0-41 0,0 21 15,0-1-15,-21 1 0,0 0 0,0-1 16,0 22-16,0-21 0,0 21 0,0-1 15,0 1-15,0 0 0,-21 42 32,21 0-17,0 22-15,-21-22 0,21 21 0,0 1 16,0-1-16,0 0 0,0 1 16,0-1-16,0 0 0,0-21 0,0 22 15,0-22-15,0 21 0,0-21 16,0 1-16,0-1 0,0 0 15,0 0-15,0 0 0,21-21 0,0 21 16,1-21-16,-1 0 16,0 0-16,0 0 0,21 0 0</inkml:trace>
  <inkml:trace contextRef="#ctx0" brushRef="#br0" timeOffset="35275.62">25612 2773 0,'0'0'0,"21"-21"15,0 0-15,0-1 0,-21 1 0,0 0 0,0 0 16,0 0-16,-21 0 16,0-1-16,0 1 0,-1 21 0,1-21 15,-21 21-15,21 0 0,0 0 0,-22 0 16,22 0-16,0 0 0,0 21 16,0 0-16,-1 1 0,1 20 0,0-21 15,0 21-15,0-20 0,0 20 16,-1-21-16,1 21 0,21-20 0,-21-1 15,21 0-15,0 21 0,0-21 16,0 1-16,0-1 0,0 0 16,21-21-16,0 0 0,1 0 0,-1 0 15,0 0-15,0 0 0,21 0 16,-20 0-16,-1 0 0,21-21 16,-21 0-16,0-1 0,22 1 0,-22-21 15,21 21-15,-21-22 0,1 1 16,-1 0-16,0-1 0,0 1 0,0-21 15,0 20-15,1 1 0,-22 0 16,21-1-16,-21 1 0,0 0 0,0 20 16,0 1-16,0 0 0,0 0 15,-21 42 1,-1 0-16,1 0 16,0 22-16,21-1 0,-21-21 15,21 43-15,-21-22 0,21 0 0,0 1 16,0-1-16,0 0 15,0 1-15,0-1 0,0-21 0,0 22 16,0-22-16,0 0 0,0 0 0,0 0 16,21 0-16,0 1 0,-21-1 15,21-21-15,0 21 0,1-21 16,-1 0-16,0 0 16,0 0-16,0 0 0,0 0 15</inkml:trace>
  <inkml:trace contextRef="#ctx0" brushRef="#br0" timeOffset="35723.36">26141 2752 0,'0'0'0,"-21"-21"16,21-1-16,0 1 16,0 0-1,0 0-15,21 21 16,0-21-16,0 21 0,0-21 15,0 21-15,1 0 0,20 0 0,-21 0 16,0 0-16,0 0 0,1 0 0,20 21 16,-21-21-16,-21 21 0,21 0 15,0 0-15,-21 0 0,0 1 0,0 20 16,0-21-16,0 0 16,0 0-16,0 1 0,0-1 0,0 0 15,0 0-15,-21 0 0,0-21 16,21 21-16,-21-21 15,0 0-15,0 0 0,-1 0 16,22-21 0,0 0-1,0 0-15,0 0 0,0 0 16,22-1-16,-1 1 0,-21-21 16,21 21-16,0 0 0,-21-1 0,21 1 15,0 0-15,-21 0 0,22 21 16,-1-21-16,0 21 0,-21-21 15,21 21-15,0 0 0,0 0 0,1 0 16,-1-22-16,0 22 16,0 0-16,0 0 0,0 0 0</inkml:trace>
  <inkml:trace contextRef="#ctx0" brushRef="#br0" timeOffset="36823.73">26860 2794 0,'0'21'15,"22"-21"-15,-1 0 16,0 0-16,0 0 16,0-21-16,0 21 0,1-21 0,-1 0 15,0 21-15,0-21 0,0-1 16,0 1-16,1 0 0,-1 0 0,0 0 15,-21-22-15,21 22 0,-21 0 16,0 0-16,0 0 0,0 0 16,-21 21-1,0 0-15,0 21 16,-1 0-16,22 0 0,-21 0 0,0 0 16,0 1-16,0 20 0,0-21 15,21 0-15,-22 22 0,22-22 0,-21 0 16,21 0-16,0 0 0,0 0 15,0 1-15,0-1 0,0 0 0,0 0 16,21 0-16,1-21 0,-1 0 16,-21 21-16,42-21 0,-21 0 15,0 0-15,22 0 0,-22 0 0,21 0 16,-21-21-16,22 0 0,-22 0 16,21 0-16,-21 0 0,22-1 15,-22 1-15,21-21 0,-21 21 0,22-22 16,-22 1-16,0 21 0,0-21 15,-21 20-15,0 1 0,0 0 0,0 0 16,-21 42 15,21 0-31,-21 0 0,21 1 16,0-1-16,0 21 0,0-21 16,0 0-16,0 1 0,0-1 0,0 0 15,0 0-15,0 0 16,0 0-16,0 1 0,0-1 0,0 0 15,0 0 1,-21-21 15,0-21-15,-1 0-16,22 0 0,-21-1 16,21 1-1,-21 21-15,0 0 31,21 21-31,0 1 16,0-1-16,0 0 0,21-21 16,-21 21-16,21-21 15,0 0-15,1 0 0,-1 0 16,0 0-16,21 0 0,-21 0 16,1 0-16,20 0 0,0 0 0,-21 0 15,22 0-15,-22-21 0,21 0 16,1 0-16,-22 21 0,21-22 0,0 1 15,-20-21-15,-1 21 0,21 0 0,-42-1 16,21-20-16,0 21 0,-21 0 16,0 0-16,0-1 0,-21 22 31,0 22-31,21-1 16,0 0-16,0 0 0,-21 0 15,21 0-15,0 1 0,0-1 16,0 0-16,0 0 0,0 0 0,0 0 15,0 1-15,0-1 16,0 0 0,0 0-16,0 0 31,-21-21-31,0 0 16,-1 0-16,1 0 15,0 0-15,0 0 16,0 0-1,0 0-15</inkml:trace>
  <inkml:trace contextRef="#ctx0" brushRef="#br0" timeOffset="46363.16">2371 6646 0,'-22'0'0,"22"-21"0,0 0 0,0 0 15,0 0-15,0 0 16,-21 21-16,21-22 0,0 1 0,0 0 15,0 0-15,0 0 16,0 0-16,0-1 0,0 1 16,-21 0-16,21 0 15,-21 21 32,21 21-47,0 0 16,0 0-16,0 1 0,0 20 15,0-21-15,0 0 0,0 0 16,0 1-16,0 20 0,0-21 0,0 21 16,0-20-16,0 20 0,0-21 15,0 21-15,0 1 0,0-22 16,0 21-16,0 1 0,0-1 16,0 0-16,0 22 0,0-22 0,0 22 15,0-1-15,0 1 0,0-22 16,0 21-16,0 1 0,0-1 0,0 1 15,0-1-15,0-20 0,0 20 16,0 22-16,0-22 0,0 1 0,0 21 16,0-22-16,0 1 0,0 20 0,0-20 15,0-1-15,0 22 0,0-22 16,0 1-16,0 21 0,0-22 0,0 22 16,0-22-16,0 22 0,0-22 15,0 22-15,0-21 0,0 20 16,0-20-16,0 20 0,0 1 0,0-21 15,0 20-15,0 1 0,0-22 16,0 22-16,-21-21 0,21 20 0,0-20 16,0 20-16,0 1 0,0-21 15,0 20-15,0-20 0,0 20 0,-21-20 16,21 21-16,0-22 0,-22 1 0,22-1 16,0 1-16,0-22 0,0 21 15,0-20-15,0-1 0,0 0 0,0-20 16,0 20-16,0-21 0,0-42 31,0-21-31,0 20 16,0-20-16,0-21 0,0 20 0,0-20 15,0-22-15,0 22 0</inkml:trace>
  <inkml:trace contextRef="#ctx0" brushRef="#br0" timeOffset="48099.25">2286 6752 0,'0'-21'16,"0"0"-1,0 0 17,-21 21-32,42 0 47,0 0-47,0 0 15,0 0-15,22 0 0,-22 0 0,21 0 16,22 0-16,-22 0 0,22 0 15,-22 0-15,21 0 0,1 0 0,-1 0 16,1 0-16,21-21 0,-22 21 16,22 0-16,21 0 0,-1 0 0,1-22 15,21 22-15,-21 0 0,21-21 16,0 21-16,21 0 0,0 0 16,1-21-16,-1 21 0,21 0 15,-21 0-15,22-21 0,-1 21 0,0 0 16,1 0-16,-1 0 0,0-21 0,-21 21 15,22 0-15,-1 0 0,-21 0 16,0-21-16,1 21 0,-1 0 0,-21 0 16,0-22-16,0 22 0,0 0 15,0 0-15,0-21 0,-21 21 0,21 0 16,-22 0-16,-20-21 0,21 21 0,-21 0 16,-1 0-16,1 0 0,-22 0 15,22 0-15,-21 0 0,-1 0 16,1 0-16,-22 0 0,0 0 15,1 0-15,-1 0 0,-21 0 0,21 0 16,-20 0-16,-1 0 16,-21 21-1,0 0-15,0 1 16,0-1 0,-21 0-16,21 0 0,-22 0 0,22 0 15,0 1-15,-21 20 0,0-21 0,0 21 16,21-20-16,-21 20 0,21 0 15,0-21-15,-21 22 0,21-1 0,-22 22 16,22-1-16,0-21 0,0 22 16,-21-1-16,21 22 0,0-21 15,0-1-15,0 22 0,0-22 0,0 22 16,0 0-16,0-22 0,0 22 0,-21 21 16,21-22-16,0 1 0,-21-22 15,21 22-15,0 0 0,0-1 0,0 1 16,-21 0-16,21 21 0,-21-22 0,21-20 15,0 20-15,0 1 0,0 0 16,-22-1-16,22 1 0,-21 0 0,21-22 16,0 22-16,0 0 0,0-1 0,0 1 15,0-22-15,0 22 16,0-21-16,0-1 0,0 22 0,0-22 16,0 1-16,0-1 0,0 1 0,0-1 15,0 1-15,0-22 0,0 22 16,0-22-16,-21 0 0,21 1 0,0-1 15,-21-21-15,21 21 0,-21-20 0,21-1 16,0 21-16,0-21 0,0 0 16,-21 1-16,21-1 0,-22-21 15,1 0 1,0 21-16,0-21 0,0 0 16,0 0-16,-1 0 15,1 0-15,0 0 0,0 21 16,0-21-16,0 0 0,-1 21 15,1-21-15,0 0 0,-21 21 16,21-21-16,-1 0 0,-20 22 16,0-1-16,-1-21 0,1 0 0,-21 21 15,-1-21-15,1 0 0,-1 0 0,-21 21 16,1-21-16,-1 0 0,0 21 16,1-21-16,-22 0 0,21 21 0,-21-21 15,1 22-15,-1-22 0,0 0 0,0 0 16,0 0-16,0 21 0,1-21 15,-1 0-15,0 0 0,-21 0 16,21 0-16,-21 0 0,0 21 0,0-21 16,0 0-16,0 0 0,0 0 0,-21 21 15,0-21-15,0 0 0,21 0 16,-22 0-16,1 21 0,21-21 0,-21 0 16,21 0-16,0 0 0,0 0 15,21 0-15,0 0 0,1-21 0,20 21 16,0-21-16,1 21 0,-1 0 0,0-21 15,1 21-15,20 0 0,1 0 16,-22 0-16,21 0 0,1 0 0,21 0 16,-22 0-16,22 0 15,-1 0-15,1 0 0,21 0 0,0 0 0,0 0 16,21-21 15,21 21 16,0 0-47,0-22 16,21 22-16,-20 0 0,20 0 0</inkml:trace>
  <inkml:trace contextRef="#ctx0" brushRef="#br0" timeOffset="48735.88">4720 11367 0,'0'0'0,"21"42"15,-21-21-15,-21 0 16,0 0-16,0 1 0,-22-1 0,22 0 15,-21 0-15,0 0 16,-1 0-16,1 1 0,0 20 0,-1-21 16,1 0-16,0 22 0,-1-22 0,22 0 15,-21 0-15,-1 0 0,1 0 16,21 1-16,-21-1 0,20 0 0,1 0 16,-21-21-16,21 21 0,0-21 0,-1 0 15,1 0 1,21-21-1,0 0-15,0 0 16,21 0-16,1 21 0,-1-22 16,0 22-16,0-21 0,0 21 0,22 0 15,-22 0-15,21-21 0,-21 21 16,22 0-16,-22 0 0,21 0 16,0 0-16,1 0 0,-1 0 0,0 0 15,1 0-15,-1 0 0,0 21 0,1-21 16,20 0-16,-20 21 0,-1-21 15,0 0-15,1 22 0,-1-22 0,-21 0 16,21 0-16,-20 0 0,-1 21 0,0-21 16,0 0-1,-21-21-15,0-1 16,0 1-16,-21 0 16,0 0-16,0 0 0,-1 0 15,1-1-15,0 1 0,0 0 16,0 0-16,0 0 0,-1 0 0,1-1 15,0 22-15,21-21 0,0 0 0,-21 21 16,0 0-16,21-21 0,-21 21 16,21-21-16,-22 0 0,1-1 15,0 1-15</inkml:trace>
  <inkml:trace contextRef="#ctx0" brushRef="#br1" timeOffset="55116.3">2603 7239 0,'22'-21'0,"-22"0"16,0 0-1,21-1-15,-21 1 16,0 0-16,0 0 15,0 0-15,0 0 16,0-1-16,-21 22 16,21 22 15,0-1-31,0 0 16,0 21-16,0-21 0,0 22 15,0-1-15,0-21 0,0 22 0,0-1 16,0-21-16,0 21 0,-22-20 15,22-1-15,0 0 0,0 0 0,0 0 16,0-42 15,0 0-15,0 0-16,0 0 0,22-1 0,-22 1 16,0-21-16,21 21 0,0-22 15,-21 22-15,0 0 0,21-21 0,-21 21 16,21-1-16,-21 1 0,21 0 15,1 21 1,-1 21-16,0-21 16,-21 21-16,0 22 0,0-22 15,21 0-15,-21 0 0,0 22 0,21-22 16,-21 0-16,0 0 0,0 21 16,0-20-16,0-1 0,21 0 0,1 0 15,-22 0-15,21-21 0,0 0 16,0 0-16,0 0 15,0-21-15,1 0 16,-22 0-16,0 0 0,21-1 16,-21 1-16,21 0 0,-21-21 0,0 21 15,0-1-15,0-20 0,0 21 16,0-21-16,0 20 0,0 1 0,0 0 16,0 0-16,-21 0 15,0 21 16,21 21-15,0 0 0,21-21-16,0 0 15</inkml:trace>
  <inkml:trace contextRef="#ctx0" brushRef="#br1" timeOffset="55715.29">3344 6943 0,'0'21'15,"0"0"-15,0 0 16,0 0-16,0 1 16,0 20-16,0-21 0,0 0 0,0 22 15,0-22-15,0 0 0,0 0 0,0 21 16,0-20-16,0-1 0,0 0 15,0 0-15,0-42 47,0 0-47,0 0 0,0-1 16,0 1-16,0 0 0,0 0 16,0-21-16,0 20 0,0 1 15,21 0-15,1 21 16,-22-21-16,21 21 15,0 0-15,-21 21 0,21 0 16,-21 0-16,21 1 16,-21-1-16,21-21 0,-21 21 15,0 0-15,0 0 0,0 0 0,22-21 16,-22 22-16,21-22 0,0 0 16,0 0-1,0 0-15,0-22 16,1 1-16,-22 0 0,21 0 15,0 0-15,-21 0 0,0-1 16,21 1-16,-21 0 0,0 0 0,0 0 16,0 0-16,0-1 0,0 1 0,0 0 15,0 0-15,0 0 16,-21 21-16,0 0 31,21 21-15,0 0-16,0 0 15,21-21 17</inkml:trace>
  <inkml:trace contextRef="#ctx0" brushRef="#br1" timeOffset="56564.04">3916 6879 0,'0'-21'0,"0"42"0,0-63 31,0 63 0,0 0-31,0 0 16,0 1-16,0-1 0,0 0 0,-21 0 16,21 0-16,-22 22 0,22-22 15,0 0-15,-21 21 0,21-21 16,-21 1-16,21-1 0,-21 0 0,21 21 31,0-63 0,0 0-31,0 0 16,0 0-16,21-1 0,-21 1 0,21 0 16,-21 0-16,0 0 15,21 21 1,1 0-16,-1 21 15,-21 0 1,0 0-16,21-21 0,-21 21 0,21 1 16,-21-1-16,0 0 15,21-21-15,0 0 0,1 0 16,-1 0 0,0 0-16,0 0 0,-21-21 15,21 0-15,0-1 0,-21 1 16,0 0-16,22 0 0,-22 0 15,0 0-15,0-1 0,0 1 16,0 0-16,0 0 0,0 0 0,-22 0 16,22-1-16,0 44 62,0-1-62,0 0 16,0 0-1</inkml:trace>
  <inkml:trace contextRef="#ctx0" brushRef="#br1" timeOffset="56764.93">4403 7070 0,'0'21'15</inkml:trace>
  <inkml:trace contextRef="#ctx0" brushRef="#br1" timeOffset="57575.03">5080 7006 0,'0'-21'0,"0"42"0,21-42 16,-21 0-16,0 0 0,0 0 15,0-1-15,0 1 16,-21 21-16,21-21 0,-21 0 16,0 0-16,-1 21 0,1 0 15,0 0-15,0 0 16,0 0-16,0 0 0,-22 0 0,22 0 15,0 21-15,0 0 0,-22 0 0,22 0 16,0 1-16,0-1 0,0 21 16,0-21-16,21 0 0,-22 1 0,22-1 15,0 0-15,0 0 0,0 0 16,0 0-16,0 1 0,22-22 0,-1 0 16,0 0-16,21 0 0,-21 0 15,1 0-15,20 0 0,-21-22 16,21 1-16,-20 0 0,20 21 0,-21-21 15,0 0-15,0 0 0,1 21 0,-1-22 16,0 1-16,-21 0 0,0 0 16,21 21-16,-21-21 15,0 42 17,0 0-17,0 0-15,0 0 0,0 1 16,0-1-16,0 21 0,0-21 15,0 22-15,0-1 0,0 0 16,0 1-16,0-1 0,0 0 0,0 22 16,0-22-16,0 22 0,0-1 15,0-21-15,0 22 0,0-1 0,0 1 16,0-1-16,0 1 0,0-1 0,0 1 16,0-22-16,0 22 0,0-22 15,-21 0-15,0 1 0,0-1 0,-1 0 16,1-20-16,0-1 0,0 0 0,-21-21 15,-1 0-15,22 0 0,-42 0 0,20 0 16,-20 0-16,-1-21 0,1 0 16,-1-1-16,1 1 0,-22 0 0,22-21 15,20-1-15,-20 22 0,20-42 16,1 20-16,0 1 0,-1 0 16,22-22-16,0 22 0,0 0 0,21-1 15,0 1-15,0 0 0,0-1 0,21 22 16,0-21-16,0-1 0,22 1 15,-22 21-15,21-21 0,1-1 0,-1 1 16,21 0-16</inkml:trace>
  <inkml:trace contextRef="#ctx0" brushRef="#br1" timeOffset="58559.21">5419 6858 0,'-22'0'0,"1"0"15,21 21 17,-21-21-32,21 21 0,0 1 15,0-1-15,0 0 0,0 0 16,0 0-16,0 0 0,0 1 0,0-1 15,0 0-15,0 0 0,0 0 0,0 0 16,0 1-16,0-1 16,0 0-16,0 0 0,-21-21 47,21-21-47,0 0 15,0 0-15,0-1 0,-21 1 16,21 0-16,0 0 0,0 0 15,0 0-15,0-1 0,0 1 0,0 0 16,21 0-16,-21 0 0,21 0 16,0 21-16,0-22 0,1 22 15,-1 0-15,0 0 0,0 0 16,0 0-16,0 0 0,-21 22 16,22-1-16,-1-21 0,0 21 0,0 0 15,-21 0-15,0 0 0,21 1 0,-21 20 16,21-21-16,-21 0 0,0 0 15,0 1-15,0-1 0,0 0 0,0 0 16,0 0 0,-21-21-1,0 0-15,21-21 16,0 0-16,-21 0 0,21 0 16,0-1-16,0 1 0,0 0 15,0 0-15,0 0 0,0 0 16,0-1-16,0 1 0,21 0 0,0 0 15,0 0-15,1 0 0,-1-1 16,0 1-16,0 21 0,0 0 0,22 0 16,-22 0-16,21 0 0,-21 0 0,0 0 15,1 0-15,-1 21 0,0 1 16,0-1-16,-21 0 0,0 0 0,21 0 16,-21 0-16,0 1 0,0-1 0,0 0 15,0 0-15,0 0 0,0 0 16,-21 1-16,21-1 0,0 0 15,-21-21-15,0 21 0,0-21 16,21-21 0,0 0-1,0 0-15,0-1 0,0 1 0,0 0 16,0 0-16,0 0 0,0-22 16,21 22-16,0 0 0,0-21 0,0 21 15,0-1-15,1 1 0,-1 0 0,0 0 16,0 0-16,21 21 0,-20 0 15,-1 0-15,0 0 0,0 21 16,-21 0-16,21 0 0,-21 0 0,0 1 16,0-1-16,0 21 15,0-21-15,0 0 0,0 1 0,0-1 16,0 0-16,0 0 0,0 0 16,0 0-16,0 1 15,-21-22-15,0 0 16</inkml:trace>
  <inkml:trace contextRef="#ctx0" brushRef="#br1" timeOffset="59175.51">6646 6985 0,'0'0'0,"0"-42"32,0 21-32,-21-1 0,0 1 15,0 21-15,0 0 16,-1-21-16,1 21 0,0 0 15,0 0-15,0 0 0,0 0 0,-1 0 0,1 21 16,0 0-16,0 1 16,0-22-16,0 42 0,-1-21 0,1 0 15,21 0-15,0 1 0,-21 20 0,21-21 16,0 0-16,0 22 0,0-22 16,0 0-16,0 0 0,0 0 0,0 0 15,21-21-15,0 0 0,1 0 16,-1 0-16,0 0 0,0 0 15,0-21-15,0 0 0,1 21 0,-1-21 16,0 0-16,0-22 0,0 22 0,0 0 16,1 0-16,-1 0 0,0 0 15,0-22-15,-21 22 0,0 0 0,0 0 16,0 0-16,0-1 0,0 1 16,0 42 15,0 1-31,0-1 0,0 0 15,0 0-15,0 0 0,0 0 16,0 22-16,0-22 0,0 0 0,0 21 16,0-20-16,0-1 0,0 0 0,0 0 15,21-21-15,0 21 0,1-21 16,-1 0-16,0 0 16,0 0-16,0 0 0,0 0 0,1-21 15,-1 0-15,0 0 0,0 21 16,0-21-16,22-1 0</inkml:trace>
  <inkml:trace contextRef="#ctx0" brushRef="#br1" timeOffset="59383.39">7070 6964 0,'21'0'0,"-21"21"31,0 0-15,0 0-16,-21 1 15,-1-1-15,22 0 0,0 0 16,0 0-16,0 0 0,0 1 0,0-1 15,0 0 1,0 0-16,0-42 47,0 0-47,22 0 16</inkml:trace>
  <inkml:trace contextRef="#ctx0" brushRef="#br1" timeOffset="59724.19">7133 6710 0,'-42'21'16,"21"-21"0,21 21-16,0 0 15,21-21 16,0 0-31,0-21 16,0 21 0,-21-21-16,0 0 15,0 0-15,-21 21 32,0 0-32,0 0 15,0 21-15,-1 0 16,22 0-1,0 0-15,22-21 32,-1 0-32</inkml:trace>
  <inkml:trace contextRef="#ctx0" brushRef="#br1" timeOffset="60047.92">7408 6519 0,'0'-21'0,"0"42"0,-21-42 15,0 21 17,21 21-32,0 1 0,0-1 0,0 21 15,0-21-15,0 22 0,0-1 0,-21-21 16,21 21-16,-21 1 0,21-1 15,0 0-15,0-20 0,-22 20 0,1 0 16,21-21-16,-21 22 0,21-22 0,0 21 16,0-21-16,0 1 0,-21-1 15,21 0-15,0 0 0,0 0 16,0-42 15,21 0-31,-21 0 16,21 0-16,0 21 0</inkml:trace>
  <inkml:trace contextRef="#ctx0" brushRef="#br1" timeOffset="60383.24">7535 6964 0,'0'21'16,"21"-21"15,1 0-15,-22-21-16,21 21 15,-21-21-15,0 0 16,-21 21 15,-1 0-31,1 0 16,21 21-1,-21-21-15,21 21 16,-21-21-16,21 21 0,0 0 16,21-21 31</inkml:trace>
  <inkml:trace contextRef="#ctx0" brushRef="#br1" timeOffset="61691.61">8128 6773 0,'0'0'0,"-21"-21"31,0 21-31,-1 0 0,1 0 16,0 0-16,0 21 15,0-21-15,0 22 0,21-1 16,0 0-16,-22 0 0,22 0 16,-21 0-16,21 1 0,0 20 15,0-21-15,0 0 0,0 0 0,0 1 16,0-1-16,0 0 0,0 0 15,0 0-15,0 0 0,0 1 0,0-1 16,21-21-16,1 0 16,-1 0-16,0 0 0,0 0 15,0 0-15,0 0 0,1-21 0,-1-1 16,0 22-16,0-21 0,0 0 0,0 0 16,1 0-16,-1 0 0,0-1 15,-21 1-15,21 0 0,-21 0 16,21 0-16,-21 0 0,0-1 0,0 44 47,0-1-32,-21-21-15,21 21 0,-21 0 0,21 0 16,0 0-16,0 1 16,0-1-16,0 0 0,0 0 15,21-21 16,0 0-31,0 0 0,1-21 16,-1 0 0,-21 0-16,0-1 0,0 1 15,0 0 1,0 0-16,0 0 0,-21 0 16,-1 21-16,22-22 15,22 22 32,-1 0-31,0 0-16,0 0 15,-21 22-15,21-22 16,-21 21-16,0 0 0,21-21 16,-21 21-16,0 0 15,0 0-15,0 1 16,0-1-1,0-42 48,0-1-47,0 1-16,0 0 0,0 0 15,0 0-15,0 0 0,0-1 16,22 1-16,-1 0 15,0 21-15,0 0 16,0 0 0,0 0-16,1 0 15,-22 21-15,0 0 0,21 1 16,-21-1-16,0 0 0,0 0 16,0 0-16,0 0 15,0 1-15,0-1 16,0 0-1,-21-21 17,21-21-32,0 0 15,0-1-15,0 1 16,0 0-16,21 0 16,0 0-16,0 0 0,0-1 0,0 1 15,-21 0-15,43 0 0,-22 0 0,0 0 16,0 21-16,22-22 0,-22 22 15,21 0-15,-21 0 0,0 0 0,22 0 16,-43 22-16,21-22 0,-21 21 0,21 0 16,-21 0-16,0 0 0,0 0 0,0 1 15,0-1-15,0 0 0,0 0 16,0 0-16,-21 0 0,0 1 16,21-1-16,0 0 0,-21-21 15,-1 0 1</inkml:trace>
  <inkml:trace contextRef="#ctx0" brushRef="#br1" timeOffset="67715.48">13441 4106 0,'-21'0'0,"-1"0"16,1 0-16,0-21 0,0 21 15,0 0-15,0 0 0,-1 0 0,1 0 16,0 0-16,0 0 0,0 0 15,0 0-15,-1 0 0,1 0 0,0 0 16,0 0-16,-21 0 16,20 0-16,1 0 0,0 0 15,0 0-15,0 0 0,0 0 32,42 0 46,0 0-78,0 0 0,0 0 15,0 0-15,1 0 16,20 0-16,-21 0 0,21 0 0,1 0 16,-1 0-16,-21 0 0,22 0 15,-1 0-15,0 0 0,1-21 0,-1 21 16,-21 0-16,21 0 0,1 0 0,-22 0 15,21 0-15,-21 0 0,22 0 16,-1 0-16,0 0 0,1 0 0,-1 0 16,0 0-16,22 0 0,-22 0 15,1 0-15,20 0 0,-21 0 0,22 0 16,-22 0-16,22 0 0,-22 0 16,22 0-16,-1 0 0,-21 0 0,1 0 15,20 0-15,-20 0 0,-1 0 16,0 0-16,22-21 0,-22 21 15,0 0-15,22 0 0,-22 0 0,22 0 16,-1 0-16,1-21 0,-1 21 16,1 0-16,-1 0 0,1 0 0,-22 0 15,22-21-15,-1 21 0,1 0 16,-22 0-16,21 0 0,1-22 0,-22 22 16,22 0-16,-1 0 0,1 0 0,-22-21 15,22 21-15,-1 0 0,-21 0 16,22 0-16,-22 0 0,22-21 0,-22 21 15,0 0-15,22 0 0,-22 0 16,1-21-16,-1 21 0,0 0 16,1 0-16,-1 0 0,0-21 0,1 21 15,-1 0-15,0 0 0,1 0 16,20 0-16,-21-21 0,1 21 0,-1 0 16,22 0-16,-22 0 0,0 0 15,22 0-15,-22 0 0,0 0 0,22 0 16,-22 0-16,1-22 0,20 22 0,-21 0 15,1 0-15,-1 0 0,22 0 16,-22 0-16,0 0 0,1-21 0,20 21 16,-21 0-16,22 0 0,-22 0 15,22-21-15,-1 21 0,-20 0 0,20 0 16,-21 0-16,22 0 0,-22 0 16,1 0-16,-1-21 0,0 21 15,1 0-15,-1 0 0,0 0 0,1 0 16,-1-21-16,0 21 0,1 0 15,-22 0-15,21 0 0,-21 0 0,22 0 16,-22 0-16,0 0 0,21 0 0,-21 0 16,1 0-16,-1 0 0,0 0 15,0 0-15,0 0 16,-21-21 0,-21 21 30,0 0-30,0 0-16,0 0 16,-1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59:58.6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9271 7260 0,'-21'0'0,"0"0"16,-1 0-16,1 0 0,0 0 15,0 0-15,0 0 16,0 0-16,-1 0 16,1 0 15,21 21 16,21-21-16,1 22-31,-1-22 0,21 0 16,-21 0-16,22 0 0,-1 0 15,21 0-15,1 0 0,-1 0 0,43 0 16,-21-22-16,42 1 0,-21 21 0,21-21 15,0 21-15,0-21 16,21 21-16,0 0 0,0-21 0,0 21 16,1 0-16,-22-21 0,21 21 15,-21 0-15,-21 0 0,21 0 0,-22 0 16,1 0-16,-21 0 0,0 0 0,-1 0 16,-20 0-16,-22 0 0,22 0 15,-22 0-15,0 0 0,-21 0 0,1 0 16,20 0-16,-21 0 0,0-22 15,0 22-15,-21-21 32,-21 21 15,0 0-47,21-21 0,-21 21 15,0 0-15,21-21 16,-21 0-16,21 0 15</inkml:trace>
  <inkml:trace contextRef="#ctx0" brushRef="#br0" timeOffset="495.88">11959 6773 0,'-21'0'0,"42"0"0,-42-21 16,0 21-16,0 0 15,21-21-15,0 42 32,0 0-17,0 1-15,21-1 0,0 0 16,0-21-16,0 21 0,22 0 16,-22-21-16,0 21 0,21-21 15,1 22-15,-1-22 0,0 0 0,1 21 16,-1-21-16,0 21 0,-21-21 15,22 0-15,-1 0 0,-21 0 0,22 0 16,-22 0-16,0 0 0,21 0 16,-21 0-16,1 0 0,-1 0 15,-21 21 17,-21 0-32,-1 0 15,1-21-15,0 22 0,0-1 0,0 0 16,-22 21-16,22-21 0,-21 22 15,21-22-15,-22 21 0,1 1 16,21-1-16,-21-21 0,20 21 0,-20 1 16,21-22-16,0 0 0,-22 21 0,22-20 15,0-1-15,21 0 16,-21 0-16,0-21 16,21 21-16,0-42 31</inkml:trace>
  <inkml:trace contextRef="#ctx0" brushRef="#br0" timeOffset="1802.91">15367 6392 0,'21'0'0,"-42"0"0,63-21 0,-21 21 15,1 0-15,-22-21 16,21 21-16,0-21 16,-21 0-16,21 21 15,-21-21-15,-21-1 16,0 22 0,0 0-16,-1 0 0,-20 0 0,21-21 15,-21 21-15,-1 0 0,1 0 16,0 0-16,-1 0 0,1 0 15,0 0-15,-1 0 0,22 0 0,-21 0 16,-1 0-16,22 0 0,-21 0 16,21 0-16,0 21 0,-1-21 0,1 0 15,0 0-15,21 22 0,-21-22 0,0 0 16,0 21-16,-1-21 0,1 21 16,0 0-16,0-21 0,0 21 15,0 0-15,-1-21 0,-20 22 16,42-1-16,-42-21 0,42 21 15,-21 0-15,-1-21 0,1 21 0,0-21 16,0 21-16,0 1 0,0-1 16,-1 0-16,22 0 15,0 0-15,-21-21 0,0 21 16,0 1-16,21-1 0,0 0 0,-21 0 16,21 0-16,-21 22 0,-1-22 15,1 0-15,0 21 0,0-21 0,21 22 16,-21-22-16,21 21 0,-21-21 0,21 22 15,0-1-15,0 0 0,0 1 16,-22-1-16,22 0 0,0 1 0,-21-1 16,21 0-16,0 1 15,0-1-15,0 0 0,0 1 0,0-1 16,0-21-16,0 22 0,0-1 0,0 0 16,0 1-16,0-1 0,0 0 15,21 1-15,-21-1 0,22 21 0,-22-20 16,0 20-16,0-20 0,0 20 0,21-21 15,-21 22-15,0-22 0,0 22 16,0-22-16,0 22 0,0-22 0,0 21 16,0-20-16,0 20 0,0 1 0,0-1 15,0-20-15,0 20 0,0 1 16,0-22-16,0 21 0,0-20 0,21-1 16,-21 22-16,0-22 0,0 0 15,0 22-15,0-22 0,0 0 0,0 1 16,0 20-16,21-20 0,-21-1 15,0 0-15,0 1 0,0 20 0,21-21 16,0 1-16,-21-1 0,22 0 0,-1-20 16,0 20-16,-21 0 0,21 1 0,0-1 15,0 0-15,1 1 0,-1-1 16,0 0-16,21 1 0,-21-22 0,1 21 16,-1 0-16,0-20 0,21 20 0,-21-21 15,1 0-15,20 0 0,-21 1 16,0-1-16,0-21 0,22 21 0,-22-21 15,0 0-15,0 0 0,0 0 16,1 0-16,-1-21 0,0 0 0,0-1 16,0 1-16,0-21 0,1 0 0,-1-22 15,0 1-15,0-1 0</inkml:trace>
  <inkml:trace contextRef="#ctx0" brushRef="#br0" timeOffset="3687.25">14647 6435 0,'0'-21'31,"0"-1"-15,21 22 15,-21-21-31,22 21 16,-1-21 0,0 21-16,0-21 0,0 21 0,0 0 15,1 0-15,-1-21 0,21 21 16,0 0-16,1 0 0,-1-21 0,22 21 15,-1 0-15,1 0 0,-1 0 0,1 0 16,-1 0-16,22 0 0,-22-22 16,1 22-16,20 0 0,1 0 0,-21 0 15,20 0-15,1 0 0,21 0 16,-22 0-16,22 0 0,-21 0 0,21 0 16,-22 22-16,1-22 15,0 0-15,-1 0 0,1 21 0,0-21 16,-1 0-16,-20 0 0,21 21 0,-22-21 15,22 0-15,-22 0 0,-20 21 16,20-21-16,1 0 0,-22 0 0,0 0 16,1 0-16,-1 0 0,0 0 15,-21 21-15,22-21 0,-22 0 0,0 0 16,0 0-16,0 0 0,1 0 16,-1 0-16,0 0 0,0 0 0,-21 21 15,21-21-15,0 22 16,-21-1-16,22-21 0,-22 21 15,0 0 1,0 0-16,21 0 0,-21 1 0,21-1 16,-21 0-16,0 21 0,0-21 0,0 22 15,0-1-15,0-21 0,0 22 16,0-1-16,0 0 0,0 1 0,0-1 16,0 0-16,0 22 0,0-22 15,0 22-15,0-1 0,0-21 0,0 22 16,0-1-16,0-20 0,0 20 0,0-20 15,0 20-15,0-21 0,0 22 16,0-22-16,0 22 0,0-22 0,0 22 16,0-22-16,0 21 0,0 1 0,0-22 15,0 22-15,0-22 16,0 22-16,0-22 0,0 21 0,0-20 16,0 20-16,0-20 0,0 20 0,0-21 15,0 22-15,0-1 0,0 1 16,0-1-16,0 1 0,0-22 0,0 22 15,0-1-15,0-20 0,0 20 0,0 1 16,-21-22-16,21 21 0,0-20 16,0 20-16,-21 1 0,21-22 0,0 22 15,0-22-15,0 21 0,0-20 0,0-1 16,0 22-16,0-22 0,0 0 0,0-21 16,0 22-16,0-1 0,0-21 15,0 22-15,-22-22 0,22 21 16,0-21-16,0 22 0,0-22 0,0 0 15,0 0-15,0 0 0,0 0 16,0 1-16,-21-1 0,21 0 0,0 0 16,0 0-16,0 0 0,-21 1 15,0-22-15,21 21 16,-21-21-16,0 21 16,-1-21-16,1 0 15,0 0-15,0 0 0,21 21 16,-21-21-16,0 0 15,-1 0-15,1 0 0,0 0 16,0 0-16,0 0 0,0 0 16,-1 21-16,1-21 0,0 0 0,-21 0 15,21 0-15,-22 0 0,22 0 16,-21 0-16,-1 21 0,1-21 0,0 0 16,-1 0-16,1 0 0,0 0 0,-1 0 15,1 0-15,0 0 0,-1 0 16,1 0-16,21 0 0,-21 0 0,-1 0 15,22 0-15,-21 0 0,21 0 0,-22 0 16,1 0-16,21 0 0,-22 0 16,1 0-16,0 0 0,-1 0 0,1 0 15,-21 0-15,20 0 0,1 0 16,0 0-16,-1 0 0,1 0 0,0 0 16,-1 0-16,1 0 0,0 0 15,20 0-15,-20 0 0,21 0 0,-21 0 16,20 0-16,-20 0 0,21 0 0,0 0 15,-22 0-15,22 0 0,0 0 0,-21 0 16,21 0-16,-1 0 0,-20 0 16,21 0-16,0 0 0,-22 0 0,22 0 15,0 0-15,-21 0 0,21 0 0,-1 0 16,1 0-16,0 0 0,0 0 16,0 0-16,0 0 0,-1 0 15,1 0-15,0 0 0,0 0 16,0 0-16,0 0 0,-1 0 15,1 0-15,0 0 16,0 0-16,21-21 0,-21 21 16,0-21-16,-1 21 15,22-21 1</inkml:trace>
  <inkml:trace contextRef="#ctx0" brushRef="#br0" timeOffset="3903.56">14901 10605 0,'0'0'0,"-42"21"32,42 0 14</inkml:trace>
  <inkml:trace contextRef="#ctx0" brushRef="#br0" timeOffset="5644.35">13991 6604 0,'0'0'0,"-21"0"15,0 0 1,21 21-16,0 0 16,0 1-1,0-1-15,0 0 16,0 0-1,0 0 1,21-21-16</inkml:trace>
  <inkml:trace contextRef="#ctx0" brushRef="#br0" timeOffset="6199.03">14541 6922 0,'0'0'0,"-21"0"0,0 0 32,21-22-1,21 22 0,0 0-31,1 0 0,-1 0 16,0 0-16,0 0 0,0 0 15,0 0-15,1 0 0,-1 0 0,0 22 16,0-1-16,0 0 0,0-21 16,1 21-16,-1 0 0,0 0 15,0 22-15,0-22 0,-21 0 0,21 0 16,-21 0-16,0 1 0,0-1 0,0 0 15,0 0-15,0 0 0,-21-21 32,0 0-32,21-21 15,0 0-15,0 0 16,0 0-16,0-1 0,0 1 16,0 0-16,0 0 15,0 0-15,0 0 0,0-1 0,0 1 16,0 0-16,21 0 0,0 0 15,-21 0-15,22-1 0,-1 22 16,0 0-16,0 0 16,0 0-16,0 0 15,1 0-15,-1 0 0,0 0 16,0 0-16</inkml:trace>
  <inkml:trace contextRef="#ctx0" brushRef="#br0" timeOffset="6579.82">15198 7049 0,'42'21'31,"-21"-21"-15,0 0-16,0 0 0,1 0 16,-1-21-16,0 21 0,0 0 15,21-22-15,-20 22 0,-1 0 16,0-21-16,0 0 0,0 21 0,0 0 15,1-21-15,-22 0 16,0 0-16,-22 21 16,1 0-1,0 0-15,0 0 0,0 0 16,-22 0-16,22 21 0,0-21 16,0 21-16,0 0 0,0 0 0,-1 0 15,22 1-15,-21-1 0,21 0 16,0 0-16,0 0 0,0 0 0,0 1 15,0-1-15,21 0 16,1-21 0,-1 0-16,0 0 0,0 0 0,0 0 15,22 0-15,-22 0 0,21 0 16,-21 0-16,22-21 0,-22 21 0,21-21 16</inkml:trace>
  <inkml:trace contextRef="#ctx0" brushRef="#br0" timeOffset="7948.18">16087 6985 0,'0'-21'0,"0"-21"31,-22 42-31,1 0 0,0 0 16,0 0-16,0 0 0,0 0 16,-1 0-16,1 0 0,-21 21 0,21-21 15,21 21-15,-21 0 16,-1 0-16,1 0 0,0 1 0,21-1 0,0 0 15,-21 0-15,21 0 0,-21 0 16,21 1-16,0-1 16,0 0-16,0 0 0,21-21 15,0 0 1,0 0-16,0 0 16,1 0-16,-1-21 0,0 21 0,0-21 15,0 21-15,0-21 0,1-1 0,-22 1 16,21 0-16,-21 0 0,0 0 15,21 21 1,-21-21-16,0 42 31,0 0-31,0 0 16,0 21-16,0-20 0,0-1 16,-21 21-16,21 0 0,-21-20 0,21 20 15,0 0-15,0 1 0,-22-1 0,22 0 16,-21 1-16,21-1 0,0-21 15,0 21-15,0 1 0,-21-22 0,21 21 16,0-21-16,0 1 0,0-1 0,0 0 16,0 0-16,21-42 31,0 0-15,-21 0-16,22-1 0,-1 1 0,-21 0 15,21-21-15,0 21 16,0-22-16,0 1 0,1 0 0,-1-1 15,0-20-15,0-1 0,0 22 0,0-22 16,1 22-16,-1 0 0,-21-1 16,21 22-16,0-21 0,0 21 0,-21 0 15,0-1-15,0 44 32,0-1-32,0 0 15,0 0-15,0 0 0,0 22 0,0-22 16,0 0-16,-21 21 0,21-21 0,0 1 15,0-1-15,0 0 0,0 0 16,0 0-16,21-21 16,0 0-16,1 0 0,-1 0 15,0 0-15,0 0 0,0 0 16,0-21-16,22 21 0,-22-21 16,0 0-16,0 0 0,-21-1 0,21 1 15,1-21-15,-1 21 0,-21 0 0,0-1 16,21 1-16,0 0 0,-21 0 15,0 0-15,0 42 32,0 0-32,0 0 15,0 0-15,0 1 0,0-1 16,0 0-16,0 0 0,0 0 16,0 0-16,0 1 0,21-22 15,-21 21-15,21-21 16,1 0-16,-1 0 0,0 0 15,0 0-15,0 0 0,0 0 0,1 0 16,-1-21-16,0 21 0,0-22 0,0 1 16,0 0-16,1 0 15,-1 0-15,-21 0 0,0-1 0,0 1 0,0 0 16,0 0-16,0 0 16,0 0-1,-21 21 1,-1 21-16,1 0 15,21 0-15,0 0 0,0 0 0,0 1 16,0-1-16,-21 0 0,21 0 16,0 0-16,0 0 0,0 1 0,0-1 15,0 0-15,21-21 0,-21 21 16,21-21-16,1 0 0,-1 0 16,0 0-16,0-21 0,0 21 15,0-21-15,1 0 0,-22-1 0,21 1 16,0 0-16,0 0 0,0 0 0,0 0 15,1-1-15,-22 1 16,21 0-16,-21 0 0,21 21 0,-21-21 16,21 21-16,-21 21 31,0 0-31,0 0 0,0 0 16,0 1-16,0-1 0,0 0 0,0 0 15,0 0-15,0 0 0,0 1 0,-21-1 16,0 0-16,21 0 15,-21-21-15,21 21 0,21-42 47,0 21-47,-21-21 0,21 0 16,0 0-16,0-22 0</inkml:trace>
  <inkml:trace contextRef="#ctx0" brushRef="#br0" timeOffset="8196.04">17589 6816 0,'0'0'0,"22"-21"0,-22-22 16,0 22-16,0 0 0,0 42 31,0 0-31,-22 0 16,22 1-16,-21 20 0,0-21 0,21 21 16,0-20-16,-21 20 15,0 0-15,0 1 0,-1-22 0,22 21 16,-21 0-16,0-20 0,21 20 0,0-21 15,-21 0-15,21 22 0,-21-22 16,21 0-16,0 0 0,21-21 31,0 0-31,0-21 0,0 0 16,1 0-16</inkml:trace>
  <inkml:trace contextRef="#ctx0" brushRef="#br0" timeOffset="8395.07">17335 6964 0,'0'0'0,"-21"0"16,0 0-16,0 0 0,0 0 15,42 0 1,0 0 0,0 0-16,0 0 0,1 0 15,20 0-15,-21 0 0,0 0 0,22 0 16,-22 0-16,0 0 0,0 0 0,21 0 15,-20 0-15,-1 0 0,0 0 16</inkml:trace>
  <inkml:trace contextRef="#ctx0" brushRef="#br0" timeOffset="9347.46">18838 6985 0,'0'0'0,"-21"-21"0,0 21 15,-21-21-15,20 21 0,-41-21 0,21 21 16,-1 0-16,-20-22 0,-1 22 16,1 0-16,-1 0 0,1-21 0,-1 21 15,22 0-15,0 0 0,-1 0 0,1 0 16,21 0-16,0 0 0,21 21 15,21-21 1,21 22-16,-21-22 16,43 21-16,-22-21 0,22 0 15,-1 21-15,1-21 0,-1 0 0,22 21 16,-22-21-16,1 0 0,20 0 16,-20 21-16,-1-21 0,22 0 15,-21 0-15,-1 0 0,1 0 0,20 0 16,-41 0-16,20 0 0,1 0 0,-1 0 15,-21 0-15,1 0 0,-22-21 16,0 21-16,0 0 0,0-21 0,-21 0 16,0 0-1,-21-1-15,0 22 0,0-21 0,-21 21 16,-1-21-16,1 21 0,21-21 16,-22 21-16,1 0 0,21-21 0,0 21 15,0 0-15,-1 0 0,1-21 16,42 21 15,1 0-31,-1 0 0,21 0 16,0 0-16,1 0 0,-1 0 0,0 0 15,1 0-15,-1 0 0,0 21 16,1-21-16,-22 21 0,21-21 0,-21 21 16,1 0-16,-1-21 0,0 21 0,-21 1 15,0-1-15,0 0 0,0 0 16,-21 0-16,0 0 0,-1 1 15,-20-1-15,21 0 0,-21 0 0,-1 0 0,22 0 16,-21 1-16,21-22 16,-22 21-16,22-21 0,0 0 0,0 0 15,42 0 17,-21-21-32,21 21 0,0-22 15,0 1-15</inkml:trace>
  <inkml:trace contextRef="#ctx0" brushRef="#br0" timeOffset="12335.05">20553 6265 0,'0'0'0,"-21"0"0,-1 0 0,1 0 16,21 22-16,-21-22 16,21 21-16,-21-21 0,21 21 15,0 0 1,0-42 15,21 0-31,0 21 16,0-21-16,1-1 0,-1 1 15,0 0-15,0 0 0,21 0 0,1-22 16,-22 22-16,21-21 0,1 0 16,-1-22-16,21 22 0,-20-1 15,-1-20-15,22-1 0,-22 1 0,21-1 16,1 1-16,-1-1 0,22 22 0,-21-21 16,-1-1-16,22 22 0,-22-22 15,22 22-15,-22-22 0,22 22 0,-21 0 16,-1-1-16,1 1 0,-1 21 15,1 0-15,-1 0 0,1-1 0,-1 1 16,-21 21-16,22 0 0,-22 0 16,1 0-16,-1 0 0,0 0 0,1 21 15,20-21-15,-21 22 16,1-1-16,-1-21 0,0 21 0,1 0 16,-1 0-16,0-21 0,1 21 0,-1 1 15,0-22-15,1 21 0,-1-21 16,0 0-16,1 21 0,-1-21 0,0 0 15,22 0-15,-22 21 0,1-21 16,20 0-16,1 0 0,-22 0 0,21 0 16,1 0-16,21 0 0,-22 0 15,1 0-15,-1 0 0,22 0 0,-22 0 16,22 0-16,0 0 0,-1 0 16,1 0-16,0 21 0,-22-21 0,22 0 15,-22 21-15,1-21 0,-22 22 0,0-22 16,1 21-16,-22-21 15,0 21-15,-21 0 0,0 0 0,0 0 16,0 22-16,0-22 0,0 21 0,-21 1 16,0-1-16,0 0 0,-22 22 15,22-1-15,-21-20 0,-1 20 0,1 1 16,0-22-16,21 0 0,-1 22 16,-20-22-16,21-21 0,0 22 0,21-1 15,0 0-15,0-21 0,0 22 0,0-1 16,0-21-16,0 22 15,21-1-15,-21-21 0,21 21 0,0 1 16,0-1-16,-21 0 0,22-20 0,-1 20 16,0 0-16,0 1 0,0-22 15,-21 21-15,21-21 0,-21 22 0,22-22 16,-1 21-16,-21-21 0,0 22 16,0-22-16,0 0 0,0 21 0,0-21 15,0 22-15,0-22 0,0 21 0,0 1 16,0-1-16,-21 0 0,-1 1 15,1-1-15,0 0 0,-21 1 0,21-1 16,-1 0-16,-20 22 0,21-22 0,0 0 16,0 1-16,-1 20 0,22-20 15,0 20-15,0-21 0,0 22 16,0-1-16,0-20 0,0 20 0,0 1 16,22-1-16,-1-20 0,0 20 0,0 1 15,21-1-15,-20 1 0,-1-22 16,21 21-16,-21 1 0,0-1 0,22 1 15,-22-1-15,0 1 0,21-1 0,-20 1 16,-1-1-16,-21-20 0,21 20 0,0-20 16,-21 20-16,0-21 0,0 22 15,0-22-15,0 1 0,0 20 0,0-21 16,0 1-16,0-1 0,0 0 0,0 1 16,0-1-16,0-21 0,-21 22 15,0-22-15,21 21 0,-21-21 16,-1 0-16,22 1 0,0-1 0,0 0 15,0 0-15,0 0 0,0 0 16,-21-21-16,21 22 0,0-1 16,0 0-1,0 0-15,0 0 16,0 0-16,0 1 0,21-1 16,-21 0-16,22-21 0,-1 21 0,-21 21 15,0-20-15,0-1 0,0 0 16,0 0-16,0 0 0,0 0 15,0 1-15,0-1 0,-21 0 0,-1-21 0,1 21 16,0 21-16,-21-20 0,21-1 16,-22 0-16,1 0 0,0 0 15,-1 22-15,1-22 0,0 0 0,-22 0 16,22 0-16,-22 0 0,22 1 0,-22-1 16,1 0-16,-1 21 0,1-21 0,-1 1 15,1-1-15,-1 0 0,1-21 0,21 21 16,-22 0-16,22 0 0,-1-21 15,22 22-15,-21-22 0,21 0 0,-22 0 16,22 21-16,0-21 0,0 0 0,0 0 16,0 0-16,-22 0 0,22 0 15,-21 0-15,-1 0 0,22-21 0,-21 21 0,0 0 16,-1-22-16,1 22 16,0 0-16,-22 0 0,22-21 0,-1 21 15,1 0-15,0-21 0,-22 21 0,22 0 16,-22 0-16,22-21 0,-21 21 0,-1 0 15,1 0-15,-1 0 0,1 0 0,-22 0 16,21 0-16,-20 0 0,20 0 16,-20 0-16,20 0 0,-21 0 0,22 0 15,-1 0-15,-20 0 0,20 0 16,22 0-16,-22 0 0,1-21 0,21 21 16,-22 0-16,22-21 0,-1 21 0,1-22 15,0 1-15,-22 21 0,22-21 0,0 0 16,20-21-16,-20 20 0,0-20 15,-1 21-15,1-21 0,21-22 0,-21 22 16,20-22-16,-20 1 0,21-1 0,-21 1 16,20 20-16,1-20 0,0-1 15,0 22-15,0-21 0,0 20 0,21 1 16,-22 0-16,1 20 0,21-20 0,-21 21 16,21 0-16,-21 0 0,0 21 0,0-22 15,-1 1-15,1 21 16,-21 0-16,21 0 0,0 0 0,-22 0 15,22 0-15,-21-21 0,21 21 0,-22 0 16,22 0-16,0 0 0,0 0 16,0-21-16,-1 21 0,1 0 15,21-21-15,0 0 0,0-1 16,0 1-16,0 0 0,0 0 16,0-21-16,0 20 0,0 1 15,0-21-15,0 21 0,21-22 0,-21 1 16,22 21-16,-1-21 0,-21-1 0,0 1 15,21 21-15,0-22 0,-21 1 16,21 0-16,0 21 0,-21-22 0,22 22 16,-1 0-16,0-21 0,0 20 0,0 1 15,-21 0-15,43-21 0,-22 21 0,0-1 16,0 1-16,21 0 16,1 0-16,-1 0 0,0 0 0,1-1 15,-1-20-15,0 21 0,22 21 0,-22-21 16,22 0-16,-22-1 0,0 1 15,1 21-15,-22-21 0,21 21 0,-21-21 16,1 21-16,-1 0 0,-21-21 0,0 0 16,21 21-16,-21-22 0,21 22 15,-21-21-15,0 0 0,21 0 0,0 0 16,-21 0-16,0-1 16,0 1-16,0 0 0,0 0 0,0 0 15,0-22-15,0 22 0,0 0 0,0 0 16,-21 0-16,0 0 0,21-1 15,-21-20-15,21 21 0,-21 0 16,0-22-16,-1 22 0,22-21 0,-21 0 16,0 20-16,0-20 0,21 21 15,0-21-15,-21-1 0,21 22 0,-21-21 16,-1-1-16,22 22 0,0-21 0,0 0 16,-21 20-16,0-20 0,21 0 15,-21 21-15,21-22 0,-21 22 0,21-21 16,-21-1-16,-1 22 15,22-21-15,0 21 0,0 0 0,-21-1 16,21-20-16,0 21 0,0 0 0,0 0 16,0-1-16,0 1 15,0 0-15,21 0 16,-21 0 46,0 0-30,-21-1-17,0 22-15,0-21 0,0 0 0,0 21 16,-1-21-16,1 21 0,0-21 16,0 0-16,0-1 0,0 1 15,21 0-15,-22 0 0,22 0 16,0 0-16,0-1 0,-21 1 15,21 0-15,0 0 16,-21 0-16,21 0 0,0-1 16,0 1-16,0 0 0,0 0 15,0 0 1,0 0-16,0-1 31,21 22 32,0 0-32,1 0-31,-1-21 16,0 0-1,0 21-15,0-21 16,0 0-16,1 0 15,-1-1 1,-21 1 0,0 42 31</inkml:trace>
  <inkml:trace contextRef="#ctx0" brushRef="#br0" timeOffset="15515.02">22034 6371 0,'0'0'16,"22"-21"-16,-22 0 0,0 0 16,0 0-16,0-1 15,0 1 1,0 42 15,-22 1-31,22 20 16,-21-21-16,21 21 15,0 1-15,0-1 0,0 22 0,-21-22 16,21 21-16,-21 1 0,21-1 16,-21-20-16,21 20 0,0 1 0,-21 20 15,-1-20-15,22-1 0,-21 22 0,21-21 16,-21 20-16,0-20 0,0-1 15,21 1-15,0-1 0,-21 1 0,21-1 16,-22 1-16,22-22 0,0 22 16,0-22-16,0 0 0,0 1 15,0-1-15,0 0 0,0-21 0,0 1 16,0-1-16,0 0 0,0 0 16,0-42-1,22 0-15,-22 0 16,21-1-16,-21-20 0,0 21 15,0-21-15,0-1 0,21-20 0,-21 20 16</inkml:trace>
  <inkml:trace contextRef="#ctx0" brushRef="#br0" timeOffset="16419.31">22013 6371 0,'0'0'0,"0"-21"16,0 0 0,21 21-16,1 0 0,-1-21 15,0 21-15,0 0 0,0 0 0,22 0 16,-1-21-16,0 21 0,22 0 15,-1 0-15,1 0 0,-1 0 0,22 0 16,0 0-16,20 0 16,-20 0-16,0 0 0,-1 0 0,1 0 15,0 0-15,-22 0 0,22 0 0,-22 0 16,1 0-16,-1 0 0,1 0 16,-1 0-16,-20 0 0,-1 0 0,0 0 15,-20 0-15,20 0 0,-21 0 16,0 21-16,0-21 0,1 0 0,-1 0 15,0 0-15,-21 21 0,0 0 16,21-21-16,-21 21 0,0 0 16,21 1-16,-21 20 15,0-21-15,0 0 0,0 0 16,0 22-16,0-1 0,0-21 0,0 22 16,0-1-16,0 0 0,0 1 15,0-1-15,-21 0 0,0 1 0,21-1 16,-21 21-16,21-20 0,0 20 15,-21-20-15,21 20 0,0 1 0,0-22 16,0 0-16,0 22 0,0-22 0,0 0 16,0 1-16,0-1 0,0 0 15,0 1-15,0-22 0,0 21 0,0-21 16,0 22-16,-22-22 0,22 21 0,0-21 16,0 22-16,-21-22 15,21 0-15,-21 0 0,0 0 0,21 1 16,-21-1-16,0 0 0,-1 0 15,1 0-15,0 0 0,0-21 16,0 22-16,0-22 0,-1 21 0,-20-21 16,21 0-16,-21 21 0,20-21 15,-20 0-15,0 0 0,-1 0 0,1 21 16,-21-21-16,-1 0 0,1 0 0,-1 0 16,1 0-16,-22 0 0,0 0 15,1 0-15,20 0 0,-21 0 0,1 0 16,-1 0-16,22 0 0,-22 0 15,21-21-15,1 21 0,-1 0 0,22-21 16,-21 0-16,20 21 0,1-22 16,21 22-16,-22 0 0,1-21 0,21 21 15,0 0-15,0-21 0,-1 0 16,1 21-16,0 0 0,21-21 16,-21 21-16,21-21 15,21 21 32,0 0-31,0 0-16,1 0 0,-1 21 0</inkml:trace>
  <inkml:trace contextRef="#ctx0" brushRef="#br0" timeOffset="17247">22691 8361 0,'-22'0'31,"1"21"-31,0-21 15,0 21-15,0-21 16,21 21-16,-21-21 0,-1 22 0,1-1 16,0 0-16,0 0 0,-21 0 0,20 0 15,1 1-15,0-1 0,0 21 16,-21-21-16,20 22 0,1-22 0,-21 21 16,21-21-16,0 22 0,-1-22 15,1 21-15,0-21 0,0 0 0,0 1 16,21-1-16,0 0 0,-21 0 0,-1 0 15,44-42 48,-1 21-63,-21-21 16,21 21-16,0-21 0,-21 0 15,21 21-15,-21-22 0,21 22 0,1-21 16,-1 0-16,0 21 0,0-21 15,0 21-15,0 0 0,1-21 16,-1 21-16,0 0 0,0 0 16,0 0-16,0 0 0,1 0 15,-1 0-15,0 0 0,0 0 0,0 0 16,0 0-16,1 0 0,-1 21 16,0-21-16,0 0 0,0 21 15,0-21-15,-21 21 0,22-21 16,-1 21-16,-21 1 0,21-1 15,-21-42 32,0-1-47,0 1 16,0 0-16,-21-21 16,21 21-16,0-1 0,0-20 15,-21 21-15,21 0 0,-22-22 0,22 22 16,0 0-16,0 0 0,0 0 0,0 0 15,-21-1-15,21 1 0,0 0 16,0 0-16,0 0 0,0 0 16,-21 21 46,0 0-62,0 0 16</inkml:trace>
  <inkml:trace contextRef="#ctx0" brushRef="#br0" timeOffset="67291.6">2476 13377 0,'0'0'15,"-21"0"-15,0 0 16,0 0-16,21 22 16,0-44 30,0 1-30,21 21-16,-21-21 0,21 0 16,0 0-16,-21 0 0,22-1 15,-1 1-15,-21-21 0,21 0 0,0-1 16,0 1-16,-21-22 0,21 22 16,1-21-16,-22 20 0,0-20 0,21 20 15,-21 1-15,21 21 0,-21-21 16,0 20-16,0 1 0,0 0 15,0 0-15,-21 21 16,0 0 0,-1 0-16,22 21 0,0 0 15,0 0-15,-21 1 0,21 20 0,-21 0 16,21 1-16,-21 20 0,21-21 16,0 22-16,0-1 0,0-20 0,0 20 15,0-20-15,0-1 0,0 21 16,0-41-16,0 20 0,0 0 0,0-21 15,21 1-15,0 20 0,0-21 16,1-21-16,-1 21 0,0 0 16,0-21-16,0 0 0,0 0 15,22 0-15,-22 0 0,0-21 0,21 0 16,-20 0-16,20 0 0,-21-22 0,21 22 16,-20-21-16,20 0 0,0-1 15,-21-20-15,22 20 0,-1-20 0,0-1 16,-20 1-16,-1-1 0,0 1 15,0-1-15,-21 22 0,21 0 0,-21-1 16,0 22-16,0 0 16,0 0-16,-21 0 0,0 21 0,0 0 0,0 0 15,-1 0-15,1 0 0,21 21 16,-21 0-16,0 0 0,21 0 16,-21 22-16,21-1 0,0 22 15,0-22-15,0 21 0,-21-20 0,21 20 16,0-20-16,0 20 0,0-21 15,0 1-15,0-1 0,0 0 0,0-20 16,0-1-16,21 21 0,0-21 16,0-21-16,-21 21 0,42 1 0,-20-22 15,-1 0-15,0 0 0,21 0 16,-21 0-16,22 0 0,-22-22 0,21 1 16,1 0-16,-22 0 0,0 0 15,21 0-15,-21-1 0,1-20 16,-1 21-16,0 0 0,-21 0 0,0-22 15,21 43-15,-21-21 0,21 0 16,-21 0-16,0 42 31,0 0-31,-21-21 0,21 21 0,-21 22 16,21-22-16,0 0 0,0 0 16,-21 21-16,21-20 0,-21-1 0,21 0 15,-22 21-15,22-21 0,0 1 16,0-1-16,0 0 0,0 0 15,0-42 17,0 0-17,0 0-15,22-1 16,-1 1-16,0-21 0,-21 21 0,21 0 16,0-22-16,0 22 0,22-21 15,-22 21-15,0-1 0,0 1 0,0 0 16,1 0-16,-1 21 0,0 0 0,0 0 15,0 21 1,0 0-16,-21 0 16,0 1-16,0 20 0,0-21 0,0 0 15,0 0-15,0 1 0,0-1 16,0 21-16,0-21 0,0 0 16,0 1-16,22-1 0,-1-21 15,-21 21-15,21-21 0,0 0 16,0 0-16,0 0 15,1 0-15,-1 0 0,0-21 0,0 0 16,0-1-16,0 1 0,1 0 16,-1 0-16,0 0 0,0 0 0,0-22 15,0 22-15,1 0 0,-1 0 0,-21 0 16,21-1-16,-21 1 0,0 0 16,0 42 15,0 0-16,0 1-15,0-1 0,0 0 0,0 0 16,0 0-16,0 0 0,0 1 16,0-1-16,0 21 0,0-21 0,0 0 15,0 1-15,21-22 0,0 21 16,0 0-16,1 0 0,-1 0 0,0-21 16,21 0-16,1 21 0,-22-21 15,21 0-15,0 0 0,1 0 0,20 0 16,-20 0-16,-1-21 0,0 0 0,1 21 15,-22-21-15,21 0 16,0 0-16,1-1 0,-22 1 0,21 0 16,-21-21-16,1 21 0,-1-1 0,0-20 15,-21 21-15,0 0 0,0-22 16,0 22-16,0 0 0,0 0 0,0 0 16,-21 21-16,0-21 0,-1 21 15,1 0-15,0 0 0,-21 0 0,21 0 16,-1 21-16,-20 0 0,21 0 0,0 0 15,-22 0-15,22 22 0,0-22 16,0 21-16,0-21 0,0 22 16,21-22-16,0 0 0,0 0 15,0 22-15,0-22 0,0 0 16,0 0-16,21-21 0,0 0 16,0 0-16,0 0 0,0 0 15,1 0-15,-1 0 0,0-21 0,0 0 16,0 21-16,0-21 0,1-1 0,-1 1 15,-21 0-15,0 0 0,21 0 16,-21 0-16,21-1 0,-21 1 16,0 0-16,0 0 15,0 42 17,0 0-32,0 0 15,0 1-15,0-1 0,0 0 0,0 0 16,0 21-16,0-20 0,0 20 15,0 0-15,0 1 0,0 20 0,0-21 16,0 1-16,0 20 0,0 1 0,0-22 16,0 22-16,0-22 0,0 21 15,0 1-15,0-22 0,-21 22 0,21-22 16,0 22-16,-21-22 0,21 0 0,0 1 16,0-1-16,0-21 0,0 21 15,0-20-15,0-1 0,21-42 31,0-1-15,-21-20-16,21 0 0,0-1 0,1-20 16,20 21-16,-21-22 0,0 1 0,0-22 15,22 21-15,-22-20 0,21-1 16,-21 0-16,1 1 0,20-1 0,-21 22 16,0-1-16,-21 1 0,21-1 15,-21 22-15,22-1 0,-22 1 0,0 21 16,0 0-16,0 0 0,0-1 0,0 1 15,0 42 1,0 1 0,0-1-16,0 0 0,0 0 15,0 0-15,0 22 0,-22-22 16,22 21-16,0-21 0,0 0 0,0 1 16,0-1-16,0 0 0,0 0 15,0 0-15,22-21 0,-22 21 16,21-21-16,0 0 0,0 0 15,0-21-15,0 21 0,1-21 16,-1 0-16,21 0 0,-21 0 0,0-22 16,1 22-16,-1 0 0,0-21 0,0 20 15,0 1-15,0-21 0,1 21 16,-22 0-16,0-1 0,21 1 0,0 0 16,-21 42 30,0 0-46,0 1 0,0-1 16,-21 21-16,21-21 0,0 0 0,0 1 16,0-1-16,0 0 0,0 0 0,0 0 15,0 0-15,21 1 0,0-1 16,0-21-16,-21 21 0,21-21 0,1 0 16,-1 0-16,21 0 0,-21 0 0,0 0 15,22 0-15,-22-21 0,21 0 16,-21 21-16,22-22 0,-22 1 15,0 0-15,21 0 0,-20 0 0,-1 0 16,0-1-16,0 1 0,-21 0 16,0 0-16,0 0 0,0 0 0,0-1 15,0 1-15,0 0 0,-21 0 16,0 21 0,0 0-16,-1 0 0,1 21 15,0-21-15,0 21 0,21 0 0,0 1 16,0-1-16,0 21 0,0-21 15,0 0-15,0 1 0,0-1 0,0 0 16,0 0-16,0 0 0,0 0 16,21 1-16,0-1 0,0-21 0,1 21 15,-1-21-15,21 0 0,-21 0 0,0 0 16,1 0-16,20 0 16,-21 0-16,21-21 0,-20 0 0,20 21 15,0-22-15,-21 1 0,22 0 0,-22-21 16,0 21-16,21-22 0,-20 1 15,-1 0-15,0-1 0,21-20 0,-21 20 16,1-20-16,-22-1 0,21 22 0,0-21 16,-21 20-16,21-41 15,-21 41-15,0 22 0,0 0 0,0 0 16,0 42 15,-21 0-31,21 0 16,0 0-16,0 22 0,-21-1 0,21 0 15,0 22-15,-21-22 0,21 1 16,0 20-16,0-21 0,-22 1 0,22 20 16,0-20-16,-21-22 0,21 21 0,0 0 15,0-20-15,0-1 0,0 0 16,0 0-16,0 0 0,21 0 0,1-21 16,-1 0-16,0 0 0,21 0 0,-21 0 15,1 0-15,-1 0 0,0 0 16,21-21-16,-21 0 0,1 21 15,20-21-15,-21-21 0,0 20 0,0 1 16,1-21-16,-1 21 0,-21 0 16,21-22-16,-21 22 0,21 0 0,-21-21 15,0 20-15,0 44 32,0-1-32,0 0 15,0 0-15,-21 0 0,21 0 0,0 1 16,0-1-16,0 0 0,0 0 15,0 0-15,0 0 0,0 1 16,21-22-16,0 21 0,0-21 16,1 0-16,-1 0 15,21 0-15,-21 0 0,22 0 0,-1 0 16,-21-21-16,21-1 0,-20 1 0,20 0 16,-21 21-16,0-21 0,0 0 15,1 0-15,-22-1 0,0 1 0,21 0 16,-21 0-16,0 0 0,0 0 15,0 42 17,-21 0-32,21 0 15,0 0-15,-22 22 0,1-22 16,21 0-16,-21 0 0,21 21 16,-21-20-16,0 20 0,21-21 0,0 21 15,-21 1-15,21-1 0,0 0 16,0 1-16,0 20 0,0-20 0,0-1 15,0 21-15,0-20 0,0-1 0,0 0 16,0 1-16,0 20 0,0-20 16,0-1-16,0 0 0,0 1 0,0-1 15,0 0-15,0 1 0,0-1 0,-22 0 16,1-21-16,0 22 0,0-22 16,0 0-16,-22 0 0,22 0 15,0 1-15,0-22 0,0 0 0,0 0 16,-1 0-16,1 0 0,0 0 15,0 0-15,21-22 0,-21 1 16,0 0-16,-1-21 0,1 21 16,21-1-16,-21-20 0,-21 21 0</inkml:trace>
  <inkml:trace contextRef="#ctx0" brushRef="#br0" timeOffset="67554.78">5651 12742 0,'-21'-21'0,"42"42"0,-63-42 0,21 21 15,21-21-15,21 21 63,0 0-63,0 0 15</inkml:trace>
  <inkml:trace contextRef="#ctx0" brushRef="#br0" timeOffset="68091.25">9525 12742 0,'0'0'0,"0"-63"31,0 42-31,0 0 0,0 42 47,0 0-47,0 0 0,0 0 16,0 22-16,0-1 0,0-21 0,0 21 15,0 1-15,0-22 0,0 21 0,0-21 16,0 22-16,-21-22 0,21 0 16,-21 0-16,21 0 0,0 1 0,0-1 15,0-42 17,0-1-17</inkml:trace>
  <inkml:trace contextRef="#ctx0" brushRef="#br0" timeOffset="68411.08">9525 12425 0,'0'0'0,"0"-21"62,0 0-46,0-1 0,21 22-16,-21-21 0,0 0 31,0 42 16,0 0-47,0 1 15,0-1-15,21 0 16,0 0-16,-21 0 0,22-21 16,-1 21-16</inkml:trace>
  <inkml:trace contextRef="#ctx0" brushRef="#br0" timeOffset="72051.89">9991 12679 0,'0'21'47,"0"0"-47,0 0 15,0 1-15,0-1 16,0 0-16,0 0 0,0 0 0,0 0 16,-22 1-16,22-1 0,0 0 0,0 0 15,-21 0-15,21 0 0,0 1 16,0-1-16,0-42 47,0-1-32,0 1-15,0 0 16,0 0-16,0 0 0,0 0 0,0-1 16,0 1-16,0-21 0,0 21 0,21 0 15,1-1-15,-1 1 0,0 0 16,0 0-16,-21 0 0,21 21 0,0-21 16,1 21-16,-1 0 0,0 0 0,0 0 15,0 0-15,0 0 0,1 0 16,-1 21-16,0 0 0,0 0 0,-21 0 15,0 0-15,0 1 0,21-1 16,-21 21-16,0-21 0,0 0 0,0 1 16,0 20-16,0-21 15,-21 0-15,21 0 0,0 1 16,-21-1-16,0-21 47,21-21-32,0-1 1,0 1-16,0 0 16,0 0-1,0 0-15,21 21 16,-21-21-16,21 21 0,-21-22 0,0 1 16,0 0-16,21 21 15,-21-21-15,0 0 16,0 0-1,0-1-15,0 1 32,0 0-17,21 21 1,1 0 0,-1 0-1,0 0 1,0 21-16,-21 0 15,21 1 1,-21-1 0,-21-21 31,0-21-32,21-1-15,-21 22 0,21-21 16,-21 0-16,-1 0 0,1 0 15,0 21-15,0-21 0,21-1 16,-21 22-16,0 0 0,-1 0 16,1 0-16,0 0 0,0 0 15,0 0-15,0 0 0,21 22 16,-22-1-16,1-21 0,0 42 16,0-21-16,21 0 0,-21 22 0,0-22 15,21 21-15,-22 1 0,22-22 0,0 21 16,0 0-16,-21-20 0,21 20 15,0-21-15,0 0 0,0 0 0,0 1 16,0-1-16,21 0 0,1-21 16,-1 0-16,0 0 0,0 0 15,0 0-15,22 0 0,-22 0 0,0-21 16,0 0-16,0-1 0,22 1 16,-22 0-16,0 0 0,0-21 0,21-1 15,-20 1-15,-1 0 0,21-1 16,-21 1-16,0 0 0,1-22 15,-1 22-15,-21-1 0,0 1 0,21 0 16,-21-22-16,21 22 0,-21 0 16,21-1-16,-21 1 0,0 0 0,0-1 15,0 22-15,0-21 0,0 21 0,0-1 16,-21 22 0,21 22-1,-21 20-15,0-21 0,21 21 16,0 1-16,0-1 0,-21 0 15,21 1-15,0 20 0,-22-20 0,22-1 0,0 0 16,-21 1-16,21-1 16,0 21-16,0-20 0,0-22 0,0 21 15,0 1-15,0-22 0,0 21 0,0-21 16,0 0-16,21 1 0,1-22 16,-22 21-16,21-21 0,0 0 15,0 0-15,0 0 0,0 0 16,1 0-16,-1-21 0,21 21 0,-21-22 15,0 1-15,1 0 0,20 0 0,-21 0 16,0 0-16,22-1 0,-22 1 16,0 0-16,0 0 0,0 0 0,-21 0 15,0-1-15,0 1 16,-21 42 0,0 1-1,0-22-15,0 21 0,21 0 0,-22 0 16,22 0-16,-21 22 0,21-22 15,0 0-15,0 0 0,0 0 0,0 0 16,0 1-16,0-1 0,0 0 16,0 0-16,21-21 0,1 0 0,-1 21 15,0-21-15,0 0 0,21 0 0,-20 0 16,-1 0-16,21-21 0,-21 0 16,22 21-16,-22-21 0,21 0 15,-21-1-15,22 1 0,-22 0 0,0-21 16,0 21-16,0-1 0,0 1 15,1-21-15,-22 21 0,0 0 0,0-1 16,0 1-16,0 0 0,0 0 0,0 42 47,0 0-47,0 0 0,-22 1 0,22-1 16,0 21-16,-21-21 0,21 0 15,0 22-15,0-22 0,0 0 0,-21 0 16,21 0-16,0 1 0,0-1 0,-21 0 15,21 0-15,0-42 47,21 0-47,0 0 16,-21-1-16,21 1 0,-21 0 0,22 0 16,-1-21-16,-21 20 0,21-20 0,0 21 15,0-21-15,-21 20 0,21 1 16,1 0-16,-1 0 0,0 21 15,0 0-15,0 0 0,0 0 16,1 0-16,-22 21 0,21 0 16,-21 0-16,0 1 0,0 20 15,0-21-15,0 0 0,0 22 16,0-22-16,21 0 0,-21 21 0,0-21 16,0 1-16,21-1 0,0 0 0,0 0 15,1-21-15,-1 21 0,0-21 16,0 0-16,0 0 0,0 0 0,22 0 15,-22 0-15,21-21 0,-21 0 0,22 0 16,-22 0-16,21-1 0,1 1 16,-22-21-16,0 21 0,21-22 0,-21 1 15,1-21-15,-1 20 0,0 1 16,0 0-16,0-22 0,0 22 0,-21-1 16,0 1-16,0 0 0,0 21 15,0-22-15,0 22 0,0 0 16,-21 42-1,0 0-15,21 0 16,0 22-16,-21-22 0,0 21 0,21 1 16,-21-22-16,21 21 0,0 0 15,0 22-15,0-22 0,0 1 0,0-1 16,0 0-16,0-21 0,0 22 0,0-22 16,0 21-16,0-21 0,0 1 15,21-1-15,-21 0 0,21-21 0,0 0 16,0 0-16,0 0 0,1 0 15,-1 0-15,0-21 16,0 21-16,0-21 0,0-1 0,1 1 16,-1-21-16,0 21 0,-21 0 0,21-22 15,0 22-15,-21 0 0,21-21 16,-21 20-16,0 1 0,0 0 16,0 42-1,0 0 1,0 1-16,0-1 0,0 0 0,0 0 15,0 0-15,0 0 0,0 1 16,0-1-16,0 0 0,22 21 0,-1-21 16,0 1-16,0-22 0,0 21 15,0 0-15,1-21 0,20 0 16,-21 21-16,21-21 0,1 0 0,-22 0 16,21 0-16,1 0 0,-1-21 0,-21 0 15,21 0-15,1-1 0,-22 1 16,21 0-16,-21 0 0,1-21 0,-1-1 15,21-20-15,-21 20 0,0 1 16,1 0-16,-1 21 0,0-22 16,-21 22-16,21 0 0,-21 0 0,21 0 15,-21-1-15,0 44 32,-21-1-32,0 0 15,0 0-15,21 21 0,-21 1 16,-1-22-16,1 42 0,0-20 15,0 20-15,0-20 0,0 20 0,-1-21 16,1 22-16,-21-1 0,21-20 16,0 20-16,-1 1 0,-20-22 15,21 22-15,0-22 0,21 21 0,0 1 0,-21-22 16,21 1-16,-22 20 0,22-42 16,0 22-16,0-1 0,0-21 0,0 0 15,0 22-15,0-22 0,22-21 16,-1 0-16,0 0 0,0 0 15,0-21-15,0 21 0,1-22 16,-1-20-16,0 21 0,21 0 16,-21-22-16,1 1 0,-1 0 0,0-1 15,0-20-15,0 21 0,-21-1 16,21-20-16,-21 20 0,0 1 0,0 0 16,0-1-16,-21 1 0,0 21 0,0-21 15,0 20-15,0 22 0,-1-21 16,22 0-16,-21 21 0,42 0 31,1 0-31,-1 0 16,0 0-16,0 0 0,21 0 15,-20 0-15,20 0 0,0 0 0,-21 0 16,22-21-16,-1 0 0,0 21 16,-20-21-16,20-1 0,-21 1 0,21 0 15,-20 0-15,-1 0 0,0 0 16,0-1-16,-21 1 0,0 0 0,21 21 15,-21-21-15,0 0 0,0 0 16,0-1 0,0 44-1,0-1 1,0 0-16,0 0 0,0 0 16,0 0-16,0 1 0,0-1 0,21 0 0,1 0 15,-22 0-15,21 0 0,0 1 16,0-1-16,0 0 0,0-21 15,1 0-15,-1 21 0,0-21 0,0 0 16,0 0-16,0 0 0,1 0 16,-22-21-16,21 21 0,0-21 0,-21 0 15,21-1-15,-21 1 0,0 0 0,0-21 16,0 21-16,21-22 0,-21 22 16,0-21-16,21 21 0,-21-1 0,0 1 15,0 0-15,0 0 0,0 0 16,0 42 15,0 0-15,0 0-16,0 0 0,-21 22 0,21-22 15,0 21-15,0-21 0,-21 22 0,21-1 16,-21 0-16,0 1 0,21-22 16,-21 21-16,21 1 0,-22-1 0,22-21 15,-21 21-15,21 1 0,-21-1 0,21 0 16,-21 1-16,21-1 0,-21 22 15,0-22-15,21 21 0,-22-20 0,1 20 16,21-20-16,-21-1 0,0 64 16,21-64-16,0 0 0,-21 1 15,21-1-15,-21-21 0,21 22 16,0-22-16,0 0 0,-22 0 0,1 0 16,0-21-16,0 21 0,0-21 15,0 0-15,-1 0 0,1 0 16,0 0-16,0-21 0,21 0 15,-21 0-15,0 21 0,21-21 0,0 0 16,-22-1-16,22 1 0,-21 0 16,21-21-16,0 21 0,-21-22 0,0 1 15,0 0-15</inkml:trace>
  <inkml:trace contextRef="#ctx0" brushRef="#br0" timeOffset="72287.74">13039 12467 0,'0'0'16,"-43"-21"0,22 21-16</inkml:trace>
  <inkml:trace contextRef="#ctx0" brushRef="#br0" timeOffset="72487.63">11896 12637 0,'-22'21'16,"44"-42"-16,-65 42 0,22 0 0,0-21 16,21 21-16,21-21 15,0 21 1,0-21-16,1 0 0,20 0 16,0 0-16,1 0 0,-1 0 0,0 0 15,22 0-15,-22-21 0,22 21 0,-22-21 16,21 21-16</inkml:trace>
  <inkml:trace contextRef="#ctx0" brushRef="#br0" timeOffset="73071.81">16065 12256 0,'0'0'0,"0"-43"0,0 1 0,0 0 16,-21 20-16,21-20 0,0 0 0,-21-1 15,0 22-15,0 0 0,21 0 16,-21 0-16,-1 0 0,1 21 0,0 0 15,0 21 1,21 0-16,0 0 0,-21 21 16,21 1-16,-21-1 0,21 22 0,-22-1 15,22 1-15,0-1 0,0-21 16,-21 22-16,21-1 0,-21-20 0,21 20 16,-21-20-16,21 20 0,-21-21 0,21 1 15,0-22-15,0 21 0,0-21 16,0 1-16,0-1 0,-21 0 0,21 0 15,-22-21 1,1 0-16,0 0 16,0 0-16,0 0 0,0-21 0,-1 0 15,1 0-15,0-1 0,-21 1 16,21-21-16,-22 21 0</inkml:trace>
  <inkml:trace contextRef="#ctx0" brushRef="#br0" timeOffset="73695.85">15071 12531 0,'0'0'0,"-22"0"0,44 0 32,-1 0-32,21 0 0,0 0 15,-20 0-15,41 0 0,-21 0 16,22 0-16,-22 0 0,22 0 0,-1 0 16,22 0-16,-22-21 0,22-1 15,0 1-15,-1 0 0,1 0 0,0 0 16,-1 0-16,1-1 0,-21-20 0,-1 21 15,1-21-15,-22 20 0,0-20 16,-21 21-16,1-21 0,-22-1 16,0 22-16,0-21 0,0 21 15,-22-1-15,1 1 0,0 0 0,-21 21 16,21 0-16,-1 0 0,1 0 0,0 0 16,0 21-16,0 22 15,0-1-15,21-21 0,-22 43 0,1-22 16,21 0-16,0 22 0,-21-22 15,0 0-15,0 1 0,21-1 0,0 0 16,-21 1-16,-1-1 0,22-21 0,-21 22 16,21-22-16,0 0 0,0 0 15,0 0-15,-21 0 0,21 1 16,-21-22 0,21-22-1,0 1-15,0 0 0,0 0 16,0 0-16,21 0 0,0-1 15,0-20-15,1 21 0,-1 0 0,0-22 16,0 22-16,21 0 0,-20 0 0,20 0 16,-21 0-16,21 21 0,-20 0 15,20 0-15,-21 0 0,0 0 0,0 0 16,-21 21-16,22 0 16,-22 0-16,0 0 0,0 0 15,0 1-15,0-1 0,0 21 0,0-21 16,-22-21-16,1 21 0,0 1 15,21-1-15,-21 0 0,0 0 16,42-42 15,-21 0-15,21 0-16</inkml:trace>
  <inkml:trace contextRef="#ctx0" brushRef="#br0" timeOffset="74038.64">16764 12510 0,'21'0'0,"64"0"32,-64-22-32,0 22 0,0-21 15,0 0-15,1 21 0,-22-21 0,21 0 16,-21 0-16,0-1 0,0 1 15,0 0-15,-21 0 16,-1 21-16,1 0 0,0 0 16,0 0-16,0 0 0,-22 0 15,22 0-15,0 21 0,0 0 16,0 0-16,0 1 0,21-1 0,0 0 16,-22 0-16,22 0 0,0 0 15,0 1-15,0-1 0,0 0 0,0 0 16,22 0-16,-1-21 0,0 21 0,0 1 15,0-1-15,0-21 16,1 0-16,-1 0 0,0 0 0,0 0 16,0 0-16,0 0 0</inkml:trace>
  <inkml:trace contextRef="#ctx0" brushRef="#br0" timeOffset="75135.16">18648 12764 0,'21'-22'0,"-42"44"0,63-65 0,-21 1 16,0 21-16,1-22 15,-1 1-15,0 0 0,0-22 0,21 22 0,-20-22 16,20 1-16,-21-22 0,21 22 16,22-1-16,-22-20 0,1 20 15,-1 1-15,-21-1 0,21 22 0,-20-1 0,-22 1 16,0 21-16,0 0 16,-22 21-16,-20 0 0,21 0 0,-21 0 15,-1 0-15,-20 21 0,20 0 0,1 21 16,0-20-16,-1 20 0,1 0 15,21 1-15,0-1 0,21 21 0,0-20 16,0 20-16,0-20 0,0 20 16,21-21-16,0 1 0,0-1 0,0 0 15,1 1-15,-1-1 0,0-21 0,0 0 16,0 22-16,0-22 0,1 0 16,-22 0-16,0 0 0,-22-21 31,1 0-31,0 0 0,0 0 0,-21 0 15,20 0-15,-20 0 0,21 0 0,-21-21 16,20 21-16,1-21 0,0 0 16,0 21-16,0-21 0,0 21 15,42 0 17,0 0-32,0 0 0,0 21 0,0-21 15,22 21-15,-22-21 0,0 0 16,21 0-16,1 0 0,-22 0 0,21 0 15,1 0-15,-1 0 0,0 0 0,1 0 16,-1 0-16,0-21 16,22 21-16,-22-21 0,-21 0 0,22-1 15,-1 1-15,-21 0 0,0 0 0,0 0 16,1 0-16,-22-1 0,0 1 16,0-21-16,0 21 0,0 0 0,0-1 15,0 1-15,0 0 0,0 0 16,0 42-1,0 0 1,0 22-16,0-22 0,0 21 16,0 0-16,-22 22 0,22-22 15,0 22-15,-21-1 0,0 1 0,21 20 16,0-20-16,-21 21 0,0-1 16,21 1-16,-21 0 0,-1-1 0,1 1 15,21 21-15,-21-22 0,0 22 0,0 0 16,0-21-16,-1-1 0,1 1 15,0 0-15,0-1 0,0 1 0,0-21 16,-1-1-16,22 1 0,0-22 0,-21 21 16,21-41-16,-21 20 0,21-21 15,0 0-15,0-42 16,0-21 0,0 21-16,0-22 0,0 1 0,0 0 15,21-22-15,0 1 0,1-1 16,-1-21-16,0 1 0,-21-1 0,21-21 15,0 22-15,0-22 0,1 0 0</inkml:trace>
  <inkml:trace contextRef="#ctx0" brushRef="#br0" timeOffset="75443.99">19304 12573 0,'0'0'0,"0"-42"0,0-1 0,0 1 16,0 0-16,0 21 0,0-1 0,0-20 15,42 42-15,-21-21 0,1 0 16,20 21-16,0 0 0,1 0 15,20 0-15,-21 21 0,1-21 16,20 21-16,-20 21 0,-1-20 0,-21 20 16,21-21-16,-20 21 0,-22-20 0,0 20 15,0-21-15,0 0 0,0 22 16,-22-22-16,-20 0 0,21 0 0,-21 0 16,20 0-16,-20-21 0,0 22 0,-1-22 15,1 0-15,21 0 0,-21 0 16,20 0-16,1 0 0,0 0 0,21-22 15,0 1 1,21 0 0,0 21-16,1 0 0,-1-21 15,0 21-15,0 0 0,21-21 16,-20 21-16,-1 0 0</inkml:trace>
  <inkml:trace contextRef="#ctx0" brushRef="#br0" timeOffset="75787.78">19981 12637 0,'0'0'0,"21"0"0,1 0 0,-1-22 16,0 22-16,0-21 0,0 21 0,22-21 15,-22 0-15,0 0 0,0 21 0,0-21 16,0-1-16,1 1 0,-1 0 16,-21 0-16,0 0 0,0 0 15,0-1-15,-21 22 16,-1 0-16,1 0 0,0 0 15,0 0-15,-21 0 0,20 0 0,1 22 16,0-1-16,0 0 0,0 0 16,21 0-16,-21 0 0,21 1 0,-22-1 15,22 21-15,0-21 0,0 0 0,0 1 16,0-1-16,0 0 0,0 0 16,0 0-16,0 0 0,0 1 0,22-1 15,-1-21-15,0 21 0,0-21 16,21 21-16,-20-21 0,-1 0 15,21 0-15,-21 0 0,22-21 16,-1 21-16,0-21 0,22 0 16,-22-1-16,0 1 0</inkml:trace>
  <inkml:trace contextRef="#ctx0" brushRef="#br0" timeOffset="76236.53">20807 12383 0,'0'0'0,"0"-22"16,-21 22-1,-1 0-15,1 0 0,0 0 0,0 22 16,0-22-16,0 21 16,-1 0-16,1 0 0,21 0 0,0 22 15,-21-22-15,21 0 0,-21 0 16,21 0-16,0 0 0,0 22 16,0-22-16,0 0 0,0 0 15,21 0-15,0 1 0,0-22 0,1 0 16,-1 21-16,0-21 0,0 0 15,0 0-15,22 0 0,-22 0 0,0-21 16,21-1-16,-21 1 0,1 21 0,-1-21 16,0 0-16,0-21 0,0 20 15,0 1-15,1 0 0,-1-21 0,-21 21 16,0-1-16,0 1 0,0 0 16,0 42 15,0 0-16,0 1-15,-21-1 0,21 21 0,0-21 16,-22 0-16,22 1 0,0-1 16,0 0-16,0 0 0,0 0 0,0 0 15,0 1-15,0-1 0,22-21 32,-1-21-17,-21-1-15,0 1 16</inkml:trace>
  <inkml:trace contextRef="#ctx0" brushRef="#br0" timeOffset="76415.42">21209 12171 0,'0'0'0,"-21"-21"16,0 21-1,-1 0-15,1 21 16,21 0-1,0 0-15,0 0 16,0 1-16,0-1 0,0 0 16,21 0-16,-21 0 0</inkml:trace>
  <inkml:trace contextRef="#ctx0" brushRef="#br0" timeOffset="77727.21">21272 12700 0,'0'0'0,"22"0"0,-1 0 16,0 0-16,-21-21 0,21 21 0,0-21 16,22 0-16,-22-1 0,0 1 15,21 0-15,-21-21 0,1 21 0,20-22 16,-21 22-16,0-21 0,0 21 0,1-22 16,-1 1-16,0 21 15,-21 0-15,21-1 0,-21 1 0,0 0 0,0 0 16,-21 21-1,0 21-15,0 0 16,-1 0-16,22 1 0,-21 20 0,0-21 16,21 21-16,0 1 0,-21-1 15,0 22-15,0-22 0,21 0 0,-22 22 16,1-1-16,21 1 0,-21-1 0,0 1 16,0-1-16,21 1 0,-21 20 15,-1-20-15,1-1 0,-21 1 0,21-1 16,0 22-16,-22-21 0,22 20 15,-21 1-15,21-22 0,-22 22 16,22 0-16,-21-1 0,21 1 0,-1 0 16,1-1-16,0 1 0,0-21 0,21-1 15,0 1-15,0 41 0,0-62 16,21-22-16,0 0 0,0 0 16,1-21-16,-1 0 0,21 0 0,-21 0 15,22-21-15,-1 0 0,-21-21 0,21 20 16,1-20-16,-1-21 0,-21 20 15,22-20-15,-1-1 0,0 1 16,-21-1-16,1 1 0,-1-1 0,0-20 0,0 20 16,-21-21-16,0 1 15,0-1-15,0 0 0,-21 22 0,0-22 16,0 22-16,-1-1 0,1 1 0,0-1 16,0 1-16,0 20 0,0 1 15,21 21-15,0-21 0,0 20 0,0 1 16,0 0-16,0 0 0,0 0 0,0 0 15,21 21-15,0-22 0,0 22 16,0-21-16,22 0 0,-1 21 0,0-21 16,22 0-16,-22 0 0,22-1 15,-22 1-15,0 0 0,22 0 16,-22 0-16,0 0 0,-20-1 0,20 1 0,-21 0 16,0 0-16,0 0 15,-21 0-15,0-1 0,0 1 16,-21 21-1,0 21 1,21 1 0,-21-1-16,21 0 15,0 0-15,0 0 0,0 0 0,0 1 16,0-1-16,0 0 0,21 0 16,-21 0-16,21 0 0,0-21 15,1 22-15,-1-22 0,0 0 16,21 0-16,-21 0 0,1 0 0,20 0 15,-21 0-15,21 0 16,-20-22-16,20 1 0,0 0 0,1 0 16,-22 0-16,21 0 0,0-1 15,1 1-15,-1 0 0,-21 0 0,22 0 16,-22 21-16,0-21 0,0-1 0,0 22 16,0 0-16,-21-21 15,22 21 1,-1 0 15,-21 21-31,21-21 31,-42 0 16,0-21-31,-1 21-16,1 0 0,0-21 15,0 21-15,0 0 16,0 0-16,-1 0 0,22 21 16,-21-21-16,0 21 0,0 1 15,21-1-15,0 0 0,-21 0 0,21 0 16,0 0-16,-21-21 0,21 22 0,0-1 16,0 0-16,0 0 0,0 0 15,21 0-15,0 1 0,0-22 16,0 21-16,0 0 0,1-21 15,-1 21-15,0-21 0,0 0 16,0 0-16,0 0 0,1 0 0,-1 0 16,0 0-16,0-21 0,0 0 15,0 21-15,1-21 0,-22-1 0,21 1 16,0 0-16,0 0 0,-21 0 16,0 0-16,0-1 0,0 1 15,0 0-15,0 0 0</inkml:trace>
  <inkml:trace contextRef="#ctx0" brushRef="#br0" timeOffset="77947.09">22394 11917 0,'0'0'0,"-21"0"0,21-21 15,-21 21-15,21-21 31,0 42 1,0 0-32,0 0 15,0 0-15,-21-21 16,0 21-16,-1 1 0,-20-1 0</inkml:trace>
  <inkml:trace contextRef="#ctx0" brushRef="#br0" timeOffset="80411.16">1799 14542 0,'21'-22'0,"-42"44"0,42-65 16,-21 22-16,21 0 16,-21 0-16,22 0 0,-22-1 0,21 1 15,-21 0-15,0 0 0,0-21 16,0 20-16,0 1 0,0 0 0,0-21 15,0 21-15,-21-1 16,-1 1-16,-20 0 0,21 21 0,-21-21 16,-1 21-16,1 0 0,-22 0 15,22 0-15,-21 0 0,20 0 0,-20 0 16,-1 21-16,22 0 0,-22 22 16,1-22-16,21 21 0,-1 22 15,1-22-15,0 21 0,20 1 0,-20-1 16,21 22-16,21-21 0,0-1 15,0 1-15,0-1 0,0 1 16,0-1-16,0 1 0,21-1 16,0-21-16,22 22 0,-22-22 0,0 1 15,21-1-15,1 0 0,-1-21 16,0 1-16,1-1 0,20 0 16,-21-21-16,1 0 0,20 0 0,-20 0 15,20 0-15,-21-21 0,22 0 16,-22-22-16,1 22 0,-1-21 0,0 21 15,1-22-15,-1 1 0,-21-22 16,21 22-16,-20 21 0,-1-21 0,0-1 16,0 1-16,-21 21 0,21 0 15,-21-1-15,0 1 0,0 0 0,0 0 16,-21 21 0,0 0-16,21 21 0,-21 0 15,0-21-15,21 21 0,-22 1 16,22-1-16,0 21 0,-21-21 15,21 22-15,0-1 0,0-21 16,0 21-16,0-20 0,0 20 0,0-21 16,0 21-16,21-20 0,1-1 15,-1-21-15,-21 21 0,21 0 0,0-21 16,21 0-16,-20 0 0,-1 0 16,0 0-16,21 0 0,-21-21 0,1 0 15,-1 0-15,21-1 0,-21 1 16,0 0-16,1-21 0,-1 21 15,-21-1-15,0-20 0,0 21 0,0-21 16,0 20-16,0 1 0,-21-21 0,-1 21 16,-20 0-16,21-1 15,-21 1-15,-1 21 0,22 0 0,-21 0 16,21 0-16,-22 0 0,22 0 16,-21 0-16,21 21 0,-1 1 0,22-1 15,0 0-15,0 0 0,0 0 16,0 0-16,0 1 0,0-1 0,22 0 15,-1 0-15,0 0 0,0 0 16,0-21-16,22 22 0,-22-22 16,21 0-16,0 0 0,-20 0 15,20 0-15,0 0 0,1-22 0,-22 22 16,21-21-16,0 0 0,-20 21 16,20-21-16,0 0 0,-21 0 0,22-22 15,-1 22-15,-21 0 0,0 0 16,1 21-16,-1-21 0,0-1 0,-21 44 31,0-1-15,0 0-16,0 21 15,0-21-15,0 1 0,0-1 0,0 0 16,0 0-16,-21 21 0,21-20 16,0-1-16,0 0 15,0 0-15,0-42 47,0 0-47,0 0 16,0-1-16,0 1 0,21 0 0,-21 0 15,21-21-15,0 20 0,-21-20 16,21 21-16,-21 0 0,22 0 0,-1-1 16,0 1-16,-21 0 0,21 0 15,0 21-15,0 0 16,1 0-16,-22 21 0,0 0 15,0 0-15,0 1 0,0-1 0,0 0 16,0 0-16,0 0 0,0 0 16,0 1-16,0-1 0,0 0 15,0 0-15,21-21 0,-21 21 0,21-21 16,0 0 0,0 0-16,0 0 15,1-21-15,-1 0 16,0 0-16,0 0 0,0-1 0,0 1 15,1 0-15,-1 0 0,0 0 16,0-22-16,0 22 0,0 0 0,-21 0 16,22 21-16,-22-21 0,21 21 0,-21 21 31,0 0-31,0 0 16,0 0-16,0 1 0,0-1 15,0 0-15,0 0 0,0 0 0,0 0 16,0 1-16,0-1 0,0 0 15,21 0-15,0 0 0,0 0 0,0-21 16,1 22-16,-1-22 0,0 0 0,0 0 16,0 0-16,22 0 0,-22 0 15,21-22-15,-21 22 0,0-21 0,1 0 16,20 0-16,-21 0 16,0 0-16,0-1 0,-21 1 0,0 0 15,22 0-15,-22 0 0,0-22 0,0 22 16,0 0-16,0 0 0,0 0 15,-22 21 17,22 21-32,0 0 0,0 0 0,0 22 15,0-22-15,-21 21 0,21-21 16,0 22-16,0 20 0,0-21 0,0 22 16,0-22-16,0 22 0,0-1 0,0 1 15,0-22-15,0 22 0,0-1 16,0 1-16,0-1 0,0 22 0,0-22 15,0 1-15,-21 20 0,21-20 16,-21-1-16,21 1 0,0-1 0,-21-20 16,0 20-16,21-20 0,-22-1 15,22 0-15,0-21 0,-21 22 16,0-22-16,21 0 0,-21 0 0,0-21 16,21-21-1,0 0-15,-21 0 0,21 0 16,0-22-16,0 1 0,0 0 0,0-1 15,0-20-15,0-1 0,0-20 16,0 20-16,0-21 0,0 1 0,0-1 16,0 0-16</inkml:trace>
  <inkml:trace contextRef="#ctx0" brushRef="#br0" timeOffset="81775.62">3683 15282 0,'0'0'0,"0"-63"0,21 21 16,-21-1-16,21 1 0,-21 21 15,0-22-15,21 22 0,1 0 0,-22 0 16,21 21-16,0-21 0,0 21 15,0 0-15,22 0 0,-22 0 0,0 0 16,0 0-16,21 0 0,-20 0 0,-1 21 16,0-21-16,0 21 0,-21 0 15,0 0-15,0 1 0,0-1 0,0 0 16,0 0-16,0 21 0,-21-20 16,0-1-16,0 0 0,-1-21 0,22 21 15,-21 0-15,0 0 0,0-21 16,21 22-16,0-1 15,0 0 17,21-21-32,0 0 0,0 0 15,1 0-15,-1 0 0,0 0 16,0 0-16,21-21 0,-20 0 16,-1 21-16,0-22 0,0 1 0,21 0 15,-20 0-15,-1 0 0,0-22 16,0 22-16,0 0 0,0-21 0,1 21 15,-22-1-15,21 1 0,-21 0 0,0 0 16,0 42 15,-21-21-31,21 21 0,-22 0 16,22 1-16,0-1 0,0 21 16,0-21-16,0 0 0,0 22 0,0-22 15,0 0-15,0 0 0,0 0 16,22 1-16,-1-22 0,-21 21 0,21-21 15,0 0-15,0 0 0,0 0 16,1 0-16,-1 0 0,0-21 16,0 21-16,0-22 0,0 1 15,1 0-15,-1-21 0,0 21 0,0-1 16,0 1-16,-21-21 0,0 21 16,21 0-16,-21-22 0,22 22 0,-22 0 15,0 42 16,0 0-31,0 22 16,0-22-16,0 0 0,0 0 16,0 21-16,0-20 0,0-1 0,0 0 15,0 0-15,21 0 0,0 0 16,0 1-16,0-1 0,0-21 16,1 0-16,-1 0 0,0 0 15,0 0-15,0-21 16,0-1-16,1 1 0,-1 0 0,0 0 15,0 0-15,0 0 0,0-22 0,1 1 16,-1 21-16,0-22 0,-21 1 16,0 0-16,21-1 0,-21 1 0,0 0 15,0-1-15,0 1 0,0 21 16,0-21-16,0 20 0,0 1 0,0 42 31,0 1-15,0-1-16,-21 0 0,21 0 0,0 21 15,0 1-15,0-22 0,0 21 16,0 1-16,0-22 0,0 21 16,0 0-16,0 1 0,21-22 0,-21 21 15,21-21-15,0 22 0,-21-22 16,22 0-16,-1 0 0,21 0 0,-21-21 16,0 22-16,22-22 0,-22 0 0,21 0 15,1 0-15,-22 0 0,21 0 16,-21-22-16,22 1 0,-22 21 0,0-21 15,0 0-15,0-21 0,0 20 0,-21 1 16,0 0-16,0 0 0,0 0 16,0 0-16,0-1 0,0 1 0,-21 21 15,0 0 1,0 0-16,0 21 16,0 1-16,-1-1 0,22 0 15,0 0-15,0 21 0,0-20 0,0-1 16,0 0-16,0 0 0,0 0 15,0 0-15,0 1 0,22-22 16,-1 0-16,0 0 0,0 0 16,0 0-16,0 0 0,1 0 0,-1 0 15,0-22-15,0 1 0,0 0 0,0 0 16,1 0-16,-1 0 0,0-1 16,0 1-16,-21 0 0,21 0 0,0 0 15,-21 0-15,22-1 0,-22 44 47,0-1-47,0 0 0,0 0 16,0 0-16,0 0 0,0 1 15,0-1-15,0 0 0,21 0 16,0-21-16,0 0 0,0 0 16,0 0-16,1 0 15,-1 0-15,0 0 0,0-21 0,0 0 16,0 21-16,1-21 0,-1-1 0,-21 1 15,21 0-15,-21 0 0,21 0 16,-21 0-16,0-22 0</inkml:trace>
  <inkml:trace contextRef="#ctx0" brushRef="#br0" timeOffset="81996.5">5143 14880 0,'0'0'16,"-21"0"-16,0 0 0,0 0 0,0 21 0,42-21 31,0 0-15,0 0-16,0 0 0,1 0 16,20-21-16,-21 0 0,21 21 15,1-21-15,20 21 0,-20-21 0,-1 0 16,21 21-16,-20-22 0,-1 22 0</inkml:trace>
  <inkml:trace contextRef="#ctx0" brushRef="#br0" timeOffset="82427.25">7197 15050 0,'0'-64'16,"0"43"-1,0 0-15,0 0 0,0-1 0,0 1 16,0 0 0,0 42-1,0 0 1,0 1-16,0-1 16,0 0-16,0 0 0,0 0 0,0 0 15,0 1-15,0-1 16,0 0-16,-22-21 0,22 21 0,-21-21 15,21 21-15,-21-21 32,21-21-32,0 0 15,-21 0-15</inkml:trace>
  <inkml:trace contextRef="#ctx0" brushRef="#br0" timeOffset="82591.16">7154 14817 0,'0'0'0,"0"-21"0,0-1 15,21 22 32,1 0-47,-1 22 16,0-22-16,0 0 0,0 0 16,0 0-16,1 21 15</inkml:trace>
  <inkml:trace contextRef="#ctx0" brushRef="#br0" timeOffset="83019.64">7620 14838 0,'-21'0'0,"42"0"0,-21 21 16,0 0-1,0 0-15,0 1 16,-21-1-16,0-21 0,21 21 16,0 0-16,0 0 0,-22 0 0,22 1 15,0-1-15,-21 0 0,21 0 16,0 0-16,0 0 0,0 1 15,0-1-15,0 0 16,0-42 15,0 0-31,0-1 16,21 1-16,1 0 0,-22 0 16,21 0-16,0-22 0,0 22 0,0-21 15,0 21-15,1-22 0,20 1 16,-21 21-16,21-21 0,-20 20 0,20 1 15,-21 0-15,21 21 0,-20 0 0,20 0 16,-21 0-16,0 0 0,0 0 16,1 21-16,-22 0 0,0 1 0,21-1 15,-21 21-15,0-21 0,0 0 0,0 22 16,0-22-16,0 0 16,-21 21-16,-1-20 0,1-1 0,21 0 15,-21 0-15,0 0 0,0 0 0,21 1 16,-21-1-16</inkml:trace>
  <inkml:trace contextRef="#ctx0" brushRef="#br0" timeOffset="83455.75">9123 14393 0,'0'0'0,"0"-21"0,0 0 0,0 0 15,0 0-15,-21 21 16,-1 0 0,22 21-16,0 0 0,0 0 15,0 22-15,-21 20 0,21-21 0,0 1 16,-21 20-16,21 1 0,0-22 0,0 22 16,0-22-16,-21 0 0,21 22 15,-21-22-15,21 0 0,0-20 0,0 20 16,0-21-16,0 21 0,0-20 15,0-1-15,0 0 0,-21-42 47,21 0-47,-22 21 16,1-22-16,0 1 0,-21 0 0,21 0 16,-22 0-16</inkml:trace>
  <inkml:trace contextRef="#ctx0" brushRef="#br0" timeOffset="84259.29">8467 14880 0,'21'0'16,"0"0"-16,21 0 15,-21 0-15,22 0 0,-1 0 0,22 0 16,-22 0-16,21 0 0,1 0 0,-1-21 16,1 21-16,-1-21 0,1 0 15,-1 21-15,-20-21 0,20-1 16,1 1-16,-1 0 0,-20-21 0,-1 21 15,0-1-15,1-20 0,-22 21 16,21 0-16,-42-22 0,0 22 0,0-21 16,0 0-16,0 20 0,0 1 15,0-21-15,0 21 0,-21 0 0,0 21 16,0 0-16,-1 0 0,1 21 16,0 0-16,21 21 15,-21 1-15,21-1 0,0 0 0,0 22 16,-21-22-16,21 22 0,-21-22 15,21 21-15,-22-20 0,22-1 16,0 0-16,-21 1 0,21-1 0,-21 0 16,21-20-16,0 20 0,0-21 15,0 0-15,0 0 0,0 1 16,0-44 15,0 1-31,21 0 0,0 0 0,-21 0 16,22 0-16,-1-22 0,0 22 0,0-21 15,0 21-15,0-22 0,1 22 16,-1-21-16,0 21 0,0-1 0,0 22 16,0 0-16,1 0 0,-1 0 15,-21 22 1,0-1-16,0 0 0,0 0 16,0 0-16,0 0 0,0 1 0,0-1 15,0 0-15,0 0 0,0 0 16,0 0-16,0 1 0,21-1 0,0 0 15,0-21-15,22 0 16,-22 0-16,0 0 0,0 0 16,0 0-16,22 0 0,-22 0 0,21-21 15,-21 21-15,22-21 0,-22-1 16,0 1-16,0 0 0,21 0 0,-20 0 16,-1 0-16,-21-1 0,21-20 0,-21 21 15,0 0-15,0 0 0,0-1 16,0 1-16,-21 21 15,0 0-15,-1 0 16,22 21-16,0 1 0,-21-1 16,21 0-16,-21 0 0,21 0 0,0 0 15,0 1-15,0 20 0,0-21 0,0 0 16,0 0-16,0 1 0,21-1 16,0 0-16,1-21 0,-1 0 15,0 0-15,0 0 0,0 0 0,0 0 16,1 0-16,20 0 0,-21-21 15,0 21-15,22-21 0</inkml:trace>
  <inkml:trace contextRef="#ctx0" brushRef="#br0" timeOffset="85567.07">11705 14647 0,'0'0'0,"0"-21"32,-21 21-32,21 21 15,0 1 1,0-1-16,0 21 0,0-21 0,0 22 16,0-22-16,0 0 15,0 21-15,0-21 0,0 22 0,0-22 16,0 0-16,0 0 0,0 0 0,-21-21 15,21 22-15,0-1 0,0-42 47,0-1-47,0 1 16,0 0-16,0 0 0,0-21 16,21 20-16,-21 1 0,21-21 0,0 0 15,0 20-15,1-20 0,-1 21 0,0-21 16,21 20-16,-21 1 0,1 21 15,-1 0-15,0 0 0,0 0 16,0 0-16,0 21 0,-21 22 16,0-22-16,22 0 0,-1 21 15,-21-20-15,21 20 0,-21-21 0,21 21 16,0-20-16,-21-1 0,21 0 16,1 0-16,-1 0 0,0 0 0,0 1 15,0-22-15,0 0 0,1 21 0,20-21 16,-21 0-16,21 0 0,-20 0 15,20-21-15,-21 21 0,21-22 0,-20 1 16,-1 21-16,21-21 0,-21 0 0,0 0 16,1 0-16,-1-22 0,0 22 15,0 0-15,-21-21 0,0 20 16,0 1-16,0 0 0,0-21 0,0 21 16,0-1-16,0 1 15,-21 21-15,0 0 0,0 0 16,-1 21-16,22 1 0,0-1 15,-21 0-15,0 0 0,21 0 0,0 0 16,-21 1-16,21 20 0,0-21 0,0 0 16,0 22-16,0-22 0,0 0 15,0 0-15,21 0 0,0 0 0,0 1 16,1-1-16,-1-21 0,21 0 16,-21 0-16,22 0 0,-22 0 15,21 0-15,0 0 0,1-21 16,-1 21-16,-21-22 0,22 1 0,-1 0 15,0 0-15,-21 0 0,1 0 16,-1-22-16,0 22 0,0 0 0,-21-21 16,21 20-16,-21-20 0,0 0 15,0-1-15,0 22 0,0-21 0,0 0 16,0-1-16,0 22 0,0-21 0,0 21 16,0-1-16,0 1 15,0 42 16,0 1-31,0-1 16,0 0 0,0 0 31,0 0-32,-21 0-15,21 1 0,-21-22 16,21 21-16,0 0 0,0 0 15,-21 21-15,21-20 0,-21-1 0,21 0 16,0 0-16,-22 0 0,22 22 16,0-22-16,0 0 0,-21 0 0,21 0 15,0 0-15,-21 1 0,21-1 16,0 0-16,0 0 0,0 0 0,0 0 16,0 1-16,0-1 15,0 0-15,0 0 16,21-21-1,0 0-15,1 0 16,-1 0-16,-21-21 16,21 0-16,-21 0 15,0-1-15,0-20 0,0 21 0,21 0 16,-21 0-16</inkml:trace>
  <inkml:trace contextRef="#ctx0" brushRef="#br0" timeOffset="85778.94">12933 14753 0,'0'0'16,"-21"0"-16,42 0 15,0 0-15,0 0 16,0 0-16,22 0 0,-22 0 16,21 0-16,0-21 0,-20 21 0,20 0 15,0 0-15,1-21 0,-1 21 16,0 0-16,1 0 0,-22-21 0,21 21 15,0 0-15,-20 0 0,-1 0 16,0 0-16,0 0 0,0 0 16</inkml:trace>
  <inkml:trace contextRef="#ctx0" brushRef="#br0" timeOffset="87563.47">13716 14690 0,'0'21'31,"0"0"-31,0 0 15,0 0-15,0 1 0,0-1 0,0 0 16,-21 0-16,21 0 0,0 0 16,0 1-16,0-1 0,0 0 0,0 0 15,0 0-15,0 0 0,0 1 16,0-1 0,21-21-1,0 0-15,0-21 16,0-1-16,-21 1 0,22 21 15,-1-21-15,0 0 0,0 0 0,0-22 16,-21 22-16,21 0 0,1 0 0,-1 0 16,-21 0-16,21-1 0,0 22 15,-21-21-15,0 42 16,0 1 0,0-1-16,0 0 0,0 0 15,0 0-15,0 0 0,0 1 16,21-1-16,0-21 15,-21 21-15,22-21 0,-1 0 16,0 0-16,0 0 0,0 0 0,22 0 16,-22 0-16,0 0 0,0-21 15,0 21-15,0-21 16,1-1-16,-22 1 0,0 0 0,0 0 16,0 0-16,0 0 0,0-1 0,0 1 15,0 0-15,0 0 0,0 0 16,0 0-16,0-1 0,0 44 31,0-1-15,0 0-16,0 0 0,0 0 15,0 0-15,0 1 0,0-1 16,0 0-16,0 0 0,0 0 0,0 0 16,21 1-16,0-22 0,-21 21 0,21-21 15,0 0-15,0 0 16,1 0-16,-1 0 0,0 0 15,0 0-15,0 0 0,0-21 0,1-1 16,-1 1-16,0 21 0,0-21 16,-21 0-16,21 0 0,0 0 15,-21-22-15,0 22 0,22 0 16,-22 0-16,0 42 31,0 0-15,0 0-16,0 0 0,0 1 15,0-1-15,0 0 0,0 0 0,0 0 16,0 0-16,0 1 16,0-1-16,0 0 0,21-21 15,0 0-15,0 0 16,0 0-16,0 0 0,1 0 16,-1 0-16,0 0 0,0-21 15,0 21-15,0-21 0,1-1 0,-1 1 16,-21 0-16,21-21 0,-21 21 15,0-1-15,0 1 0,0 0 16,0-21-16,0 21 0,-21-1 0,0 1 16,-1 0-16,22 0 0,-21 0 15,0 21-15,0 0 0,0 0 0,0 0 16,-1 0-16,1 21 0,0 0 16,21 0-16,0 0 15,0 1-15,0-1 0,0 0 0,0 0 16,0 0-16,0 0 0,0 1 15,21-1-15,0-21 16,1 0-16,-1 0 0,0 0 16,0 0-16,0 0 0,22 0 0,-22 0 15,0-21-15,0-1 0,0 22 16,0-21-16,22 0 0,-22 0 0,0 0 16,0 0-16,0-1 0,1 1 15,-1 21-15,-21-21 0,21 21 0,0 0 16,-21 21-1,0 0-15,0 1 16,0-1-16,0 21 0,0-21 16,0 0-16,0 1 0,0-1 0,0 0 15,0 0-15,0 0 16,0 0-16,21-21 0,0 22 16,1-22-16,-1 0 0,0 0 15,0 0-15,0 0 0,0 0 16,1 0-16,-1 0 0,0-22 0,0 22 15,0-21-15,0 0 0,1 0 0,-1 0 16,0 0-16,-21-22 0,21 1 16,-21 21-16,21-22 0,-21 1 0,0-21 15,0 20-15,0 1 0,0-22 0,0 22 16,0 0-16,0 21 0,0-22 16,0 22-16,0 0 0,0 0 15,0 42 1,0 0-16,0 0 15,0 0-15,0 22 0,-21-1 0,21 0 16,-21 1-16,21-22 0,-21 21 16,21 1-16,0-1 0,0 0 0,0-21 15,0 22-15,0-22 0,0 0 0,0 0 16,0 0-16,0 1 0,0-1 16,0 0-1,0-42 1,0 0-16,0-1 15,0 1-15,0 0 0,21 0 16,0 0-16,-21-22 0,42 22 16,-20 0-16,-1 0 0,0 0 15,0 0-15,0-1 0,0 1 0,1 21 16,-1-21-16,0 21 16,-21 21 15,-21-21-31,0 0 15,-1 0-15,1 21 0,0-21 0,0 0 16,0 22-16,0-22 0,21 21 16,-22 0-16,22 0 0,0 0 15,0 0-15,0 1 0,0-1 16,0 0-16,0 0 16,0 0-16,22 0 0,-22 1 15,21-22-15,-21 21 0,21 0 0,0-21 16,-21 21-16,21-21 0,0 0 15,-21 21-15,22-21 16,-1 0-16,0 0 0,0 0 16,0 0-16,0 0 0,1 0 0,-1 0 15,0-21-15,21 21 0,1 0 16</inkml:trace>
  <inkml:trace contextRef="#ctx0" brushRef="#br0" timeOffset="87971.24">17674 14436 0,'0'-64'32,"-21"43"-32,0 21 15,21 21-15,0 0 0,0 1 16,0-1-16,-21 0 0,21 0 15,-22 0-15,22 0 0,0 1 0,0-1 16,-21 0-16,21 0 16,-21 0-16,0-21 15,21 21-15,-21-21 16,0 0 0,21-21-16,0 0 0,0 0 15</inkml:trace>
  <inkml:trace contextRef="#ctx0" brushRef="#br0" timeOffset="88135.14">17484 14245 0,'0'0'0,"0"-21"0,0 0 0,0 0 15,21 21 17,0 0-17,-21 21-15,21-21 16,0 21-16,0-21 0,1 0 15,-1 0-15,0 0 0</inkml:trace>
  <inkml:trace contextRef="#ctx0" brushRef="#br0" timeOffset="88535.92">17886 14266 0,'0'22'15,"0"-44"-15,0 65 0,0-22 0,0 0 0,-21 0 16,21 0-16,0 22 0,0-22 15,0 0-15,0 0 0,-22 22 16,22-22-16,0 0 0,-21 0 0,21 0 16,0 0-16,0 1 15,0-1-15,0-42 32,0-1-17,0 1-15,0 0 0,0 0 16,0 0-16,0-22 0,21 22 15,1-21-15,-1 0 0,0 20 16,0-20-16,0 0 0,22 21 0,-22-1 16,0 1-16,21 0 0,-21 0 15,22 21-15,-22 0 0,21 0 0,-21 0 16,1 21-16,-1 0 0,-21 0 16,0 22-16,21-22 0,-21 21 0,0-21 15,0 22-15,0-22 0,0 0 0,0 21 16,-21-20-16,0-1 0,21 0 15,0 0-15,-22 0 0,1-21 16</inkml:trace>
  <inkml:trace contextRef="#ctx0" brushRef="#br0" timeOffset="90071.67">20510 13822 0,'0'-21'16,"-21"21"-1,0 0-15,0 21 0,21 0 16,-21 0-16,0 0 0,21 1 0,-22 20 15,1-21-15,21 21 0,0-20 16,-21 20-16,21-21 0,-21 21 16,21-20-16,-21-1 0,21 21 0,0-21 15,0 0-15,0 1 0,0-1 0,0 0 16,0 0-16,21-21 31,0 0-31,0-21 16,0 0-16,1 21 0,-1-21 0,0-1 15,0 1-15,0-21 0,0 21 16,1 0-16,20-1 0,-21-20 0,0 21 16,0 0-16,-21 0 0,22-1 15,-1 22-15,0 0 16,-21 22 0,0-1-16,0 0 0,0 0 15,0 0-15,21 22 0,-21-22 16,0 0-16,21 0 0,-21 0 15,21 0-15,1 1 0,-1-1 0,0 0 16,0-21-16,0 0 0,0 0 16,1 0-16,-1 0 0,0 0 15,0 0-15,0 0 0,0 0 0,22-21 16,-22 0-16,0-1 0,0 1 0,0 0 16,1-21-16,-1 21 0,0-1 15,-21-20-15,0 21 0,0-21 0,21 20 16,-21-20-16,0 21 15,0 0-15,0 0 0,0-1 0,0 1 16,0 42 0,-21 1-16,21-1 0,0 0 15,0 0-15,0 21 0,0-20 0,0 20 16,0-21-16,0 21 0,0-20 16,0 20-16,0-21 0,0 21 0,21-20 15,0-1-15,-21 0 0,21 0 0,22 0 16,-22 0-16,0-21 0,0 0 15,22 0-15,-22 0 0,21 0 0,-21 0 16,0-21-16,22 0 0,-22 0 16,21 0-16,-21 0 0,1-22 15,20 22-15,-21-21 0,0-1 0,0 22 16,1-21-16,-1-22 0,0 22 16,-21 0-16,21-22 0,0 1 0,-21 20 15,0 1-15,21 0 0,1-1 0,-22 1 16,21 21-16,-21 0 0,0 42 31,0 0-31,0 21 0,0-20 16,-21 20-16,-1 0 0,22 1 0,-21-1 15,0 0-15,21 1 0,-21-1 16,0 0-16,0 1 0,-1-1 0,1-21 16,21 21-16,-21-20 0,0-1 15,21 0-15,-21 0 0,21 0 16,0 0-16,0 1 15,0-44 1,0 1 0,21 0-16,-21 0 0,21 21 0,0-21 15,0-22-15,1 22 0,-1 0 16,0 0-16,0 0 0,0 0 0,0-1 16,1 1-16,-1 21 0,0 0 15,0 21 1,-21 1-16,0-1 15,0 0-15,0 0 16,0 0-16,0 0 0,0 1 0,0-1 16,0 0-16,0 0 0,21 0 15,-21 0-15,21 1 0,1-1 16,-1-21-16,0 0 0,0 0 16,0 0-16,0 0 15,1 0-15,-1-21 0,0-1 0,0 22 16,0-21-16,0 0 0,1 0 0,-1 0 15,0 0-15,0-1 16,0-20-16,0 21 0,-21 0 0,0 0 0,0-1 16,22 1-16,-22 42 31,-22 1-15,22-1-16,0 0 15,-21 0-15,21 0 0,-21 0 0,21 1 16,0-1-16,0 0 0,0 0 15,0 0 1,0-42 15,0 0-31,0 0 16,0 0-16</inkml:trace>
  <inkml:trace contextRef="#ctx0" brushRef="#br0" timeOffset="90259.57">22415 13801 0,'-21'-21'15,"21"42"1,0 0 0,0 0-1,21-21 1,1 21-16,-1-21 0,0 21 0,0-21 15,0 0-15,22 0 0</inkml:trace>
  <inkml:trace contextRef="#ctx0" brushRef="#br0" timeOffset="91051.6">23008 13801 0,'0'0'0,"0"-21"0,-21 21 16,0-22-16,0 22 15,-1 0-15,1 0 0,0 0 0,0 0 16,0 22-16,0-1 0,-1 0 16,1 0-16,0 0 0,0 22 0,21-22 15,-21 21-15,21-21 0,-21 22 0,21-22 16,0 0-16,0 21 16,0-21-16,0 1 0,21-1 0,0 0 15,0 0-15,21 0 0,-20 0 0,20-21 16,0 22-16,-21-22 0,22 0 15,-1 0-15,0 0 0,1 0 0,-1 0 16,0-22-16,1 1 0,-1 0 16,-21 0-16,22 0 0,-22 0 0,21-1 15,-21-20-15,0 0 0,1 21 0,-22-43 16,21 22-16,-21-1 0,21-20 16,-21-1-16,0 1 0,0-1 0,0 22 15,0-21-15,0 20 0,0 1 16,0 0-16,0-1 0,0 22 15,0 0-15,-21 21 16,0 0-16,-1 21 16,1 21-16,21-20 0,0 20 0,-21 0 15,21 1-15,-21 20 0,21-21 16,0 22-16,-21-22 0,21 22 0,0-22 16,0 22-16,0-22 0,-21 0 15,21 1-15,-22-1 0,22 0 0,0-21 16,0 1-16,-21 20 0,21-21 0,-21 0 15,21 0-15,0-42 47,0 0-47,0 0 16,0 0-16,0 0 0,21-22 0,0 22 16,1 0-16,-1-21 0,0 20 15,0-20-15,0 0 0,22 21 0,-22-22 16,0 22-16,0 0 0,21 0 0,-20 21 15,-1 0-15,0 21 16,-21 0-16,0 21 0,0-20 16,0 20-16,0-21 0,0 21 15,-21-20-15,0 20 0,-1-21 16,22 21-16,-21-20 0,21-1 0,-21 0 16,21 0-16,0 0 0,0 0 15,0 1-15,21-22 16,0 0-1,1-22-15,-22 1 16,21 0-16,0 0 16,-21 0-16,0 0 15</inkml:trace>
  <inkml:trace contextRef="#ctx0" brushRef="#br0" timeOffset="91235.5">23558 14182 0,'0'0'0,"-21"0"63,0 0-47,0 0-16,21 21 0,-21-21 15,0 0-15,-1 0 0,-20 0 16,21 21-16</inkml:trace>
  <inkml:trace contextRef="#ctx0" brushRef="#br0" timeOffset="93383.27">4678 16150 0,'0'0'0,"0"-21"16,0 0-16,-21 0 0,-1 0 15,22-1-15,-21 22 0,0-21 0,21 0 16,-21 21-16,0 0 16,0 0-1,21 21-15,-22 0 0,22 22 0,-21-22 16,21 21-16,0 1 0,0-1 16,0 0-16,0 1 0,-21-1 0,21 0 15,0 1-15,-21-1 0,21 0 16,0-21-16,0 22 0,0-22 0,0 0 15,0 0-15,0 0 16,21-21 0,0 0-1,0-21-15,-21 0 0,22 0 16,-1-21-16,-21 20 0,21 1 0,-21-21 16,21 21-16,-21-22 0,21 22 15,-21-21-15,0 21 0,0 0 0,0-1 16,21 1-16,-21 0 0,22 21 15,-22 21-15,0 0 16,0 1-16,0-1 0,0 0 16,21 0-16,-21 0 0,21 0 15,-21 22-15,0-22 0,21 0 0,0 0 16,0 0-16,-21 1 0,22-22 16,-1 21-16,0 0 0,0-21 0,0 0 15,0 0-15,1 0 0,-1 0 16,0 0-16,0 0 0,0-21 0,0 21 15,1-21-15,-1-1 0,21 1 16,-21 0-16,-21-21 0,21 21 0,1-1 16,-1-20-16,0 0 0,-21-1 0,0 1 15,21 0-15,-21 21 0,0-22 16,21 1-16,-21 21 0,0 0 0,0-1 16,-21 22 15,21 22-31,-21-1 0,21 0 15,0 21-15,-21-21 0,21 22 0,0-1 16,0 0-16,0 1 0,0-22 0,0 21 16,0 1-16,0-22 0,0 21 15,21-21-15,0 0 0,0 1 0,0-1 16,1 0-16,20 0 0,-21-21 16,21 0-16,1 21 0,-1-21 0,0 0 15,22 0-15,-22 0 0,1-21 16,-1 0-16,21 21 0,-20-21 0,-1 0 15,-21-1-15,22 1 0,-22 0 0,21 0 16,-21-21-16,-21 20 16,0 1-16,0-21 0,0 21 0,0 0 15,0-1-15,0 1 16,-21 21-16,0 0 0,0 0 16,0 0-16,-1 21 0,1 1 0,21-1 15,-21 0-15,21 0 0,0 0 16,0 0-16,0 1 0,0-1 0,0 0 15,0 0-15,21 0 0,-21 0 16,21-21-16,1 22 0,-1-22 0,0 0 16,0 0-16,0 0 0,0 0 0,1 0 15,-1 0-15,0 0 16,0 0-16,21-22 0,-20 22 0,-1-21 16,-21 0-16,21 0 0,0 0 15,0-22-15,-21 22 0,0-21 0,0 0 16,0-1-16,0 1 0,0 0 0,0-1 15,0 1-15,0 0 0,0-1 16,0 1-16,0 21 0,0 0 0,0-1 16,0 44-1,0-1-15,0 0 0,0 0 16,0 21-16,0-20 0,0 20 0,0 0 16,0 1-16,0-1 15,0-21-15,0 21 0,0-20 0,0 20 16,0-21-16,0 0 0,0 0 15,-21 1-15,21-1 0,0 0 0,0 0 16,-21-21 0,21-21-1,0 0-15,0 0 16,0-1-16,0 1 16,21 0-16,0 0 0,0 0 0,1-22 15,-1 22-15,0 0 0,21 0 0,-21 21 16,22-21-16,-22 21 0,21 0 15,-21 0-15,22 0 0,-22 0 16,21 0-16,-21 21 0,1 0 0,-22 0 16,0 0-16,0 22 0,0-22 15,0 0-15,0 21 0,-22-20 0,1-1 16,0 21-16,0-21 0,-21 0 16,20 1-16,-20-1 0,0 0 0,21 0 15,-22 0-15,22-21 0,0 21 16,0-21-16,0 0 15</inkml:trace>
  <inkml:trace contextRef="#ctx0" brushRef="#br0" timeOffset="94324.04">8191 16341 0,'0'0'0,"-21"0"15,0 21 1,21-42 15,0 0-31,21-1 16,-21 1-16,21 0 0,1 0 0,-22 0 15,21-22-15,0 22 0,-21 0 16,0-21-16,0 21 0,0-22 0,0 22 16,0-21-16,0 21 0,0-1 0,-21 22 15,0 0-15,-1 0 0,-20 0 16,21 0-16,-21 22 0,-1-1 0,22 0 15,-21 0-15,-1 21 16,1 1-16,21-1 0,0 0 0,0 22 16,-1-22-16,22 1 0,-21-22 15,21 21-15,0 0 0,0-20 0,0-1 16,21 0-16,1 0 0,-1-21 0,21 21 16,-21-21-16,22 0 0,-22 0 15,21 0-15,0 0 0,-20-21 0,20 21 16,0-21-16,1 0 0,-22 0 15,21-1-15,-21 1 0,0-21 0,1 21 16,-1 0-16,0-22 0,-21 22 0,21-21 16,-21 21-16,0-1 15,0 1-15,0 0 0,0 0 0,0 42 32,-21 0-32,21 0 0,-21 1 15,21-1-15,0 21 0,0-21 0,0 0 16,0 1-16,0-1 0,0 0 15,0 0-15,21-21 0,0 21 0,0-21 16,0 0-16,1 0 16,20 0-16,-21 0 0,21 0 0,-20 0 15,20-21-15,0 0 0,1 0 16,-1 0-16,-21-1 0,21 1 16,-20 0-16,20-21 0,-21 21 0,0-1 15,0-20-15,-21 21 0,0-21 16,0 20-16,0-20 0,0 21 0,0 0 15,0 0-15,0-1 0,-21 1 0,0 21 16,0 0-16,21 21 16,0 1-16,-21-1 0,21 21 0,0 0 15,-21 1-15,21 20 0,0 1 16,-22-22-16,22 22 0,0-1 0,0 1 16,0-22-16,-21 21 0,21-20 15,0 20-15,-21-20 0,21-1 0,0 0 16,0 1-16,0-22 0,0 21 15,0-21-15,0 0 0,0 1 16,21-22 0,0 0-1,-21-22-15,0 1 0,0 0 0,0 0 16,0 0-16,0-22 0,0 22 0</inkml:trace>
  <inkml:trace contextRef="#ctx0" brushRef="#br0" timeOffset="94603.26">8869 16193 0,'21'-43'0,"-42"86"0,63-107 0,-21 43 16,0 0-16,1 21 15,-1-21-15,0-1 0,0 22 0,21 0 16,-20-21-16,20 21 0,0 0 16,-21 0-16,1 21 0,-1 1 15,-21-1-15,0 0 0,0 0 0,0 0 16,0 22-16,0-22 0,-21 0 15,-22 0-15,22 21 0,-21-20 0,-1-1 16,22 0-16,-21 0 0,0 0 16,-1 0-16,1-21 0,0 22 0,20-22 15,1 21-15,42-42 32,1-1-32,-1 22 0,21-21 15,0 0-15,1 0 0,-22 0 0</inkml:trace>
  <inkml:trace contextRef="#ctx0" brushRef="#br0" timeOffset="94859.1">9483 16066 0,'0'21'16,"0"0"0,0 0-16,-22 0 0,1 0 0,21 22 15,-21-22-15,21 21 0,-21-21 16,21 22-16,0-1 0,0 0 0,-21 1 15,21-1-15,0 22 0,-21-22 16,21 0-16,0 1 0,0 20 16,0-21-16,0 1 0,0-1 0,-22 0 15,22-20-15,0 20 0,0-21 16,0 0-16,0 0 0,0 1 0,22-44 31,-22 1-31,21 0 16</inkml:trace>
  <inkml:trace contextRef="#ctx0" brushRef="#br0" timeOffset="95475.75">9440 16404 0,'0'0'0,"0"-190"16,21 169 0,1-1-16,-1 1 0,0 0 15,0 0-15,0 0 0,0 0 0,1 21 16,-1 0-16,0 0 0,0 0 0,0 0 15,0 21-15,1 0 0,-1 0 16,-21 0-16,0 0 0,0 1 0,0 20 16,0-21-16,0 0 0,0 22 15,-21-22-15,-1 0 0,1 0 0,0 0 16,-21 0-16,21 1 0,-1-1 0,1 0 16,0-21-16,0 21 15,0-21-15,0 0 0,-1 0 0,22 21 16,-21-21-16,42 0 31,1 0-15,-1 0-16,21 0 15,-21 0-15,0 0 0,1 0 0,-1 0 16,21 0-16,-21 0 0,0 0 0,22-21 16,-22 0-16,21 21 0,-21-21 15,22 0-15,-1-1 0,-21 1 0,22 0 16,-22-21-16,0 21 0,21-1 15,-21-20-15,-21 0 0,22 21 16,-22-22-16,0 1 0,0 0 0,0-1 16,0 22-16,0-21 0,0 21 15,0-1-15,0 1 0,-22 21 16,1 0-16,0 21 16,21 1-16,-21-1 0,21 0 15,0 21-15,-21 1 0,21-22 0,0 21 16,0 0-16,0-20 0,0 20 15,0 0-15,0-21 0,0 1 0,0 20 16,0-21-16,21 0 0,-21 0 16,21-21-16,0 22 0,-21-1 0,21-21 15,1 0-15,-1 0 0,0 0 16,0 0-16,0 0 16,0-21-16,1 21 0,-1-22 0,0 1 15,0-21-15,0 21 0</inkml:trace>
  <inkml:trace contextRef="#ctx0" brushRef="#br0" timeOffset="95871.04">10477 15833 0,'0'0'0,"0"-21"0,0-1 15,-21 22 1,0 22 0,21-1-16,0 0 0,0 0 0,0 0 15,0 22-15,0-22 0,0 21 16,0-21-16,0 0 0,0 22 15,0-22-15,0 0 0,0 0 0,0 0 16,0 1-16,0-1 16,-21-21-1,21-21 1,0-1-16,0-20 16,0 21-16,0 0 0,21-22 0,-21 1 15,21 0-15,0-1 0,22 22 16,-22-21-16,0 21 0,21-22 0,1 43 15,-1-21-15,-21 21 0,22 0 0,-1 0 16,-21 0-16,0 0 16,0 21-16,1 1 0,-22-1 0,0 21 15,0-21-15,0 22 0,0-22 16,0 21-16,0-21 0,-22 0 0,22 22 16,-21-22-16,0 0 0,0 0 0,0 0 15,21 1-15,0-1 0,-21 0 16,-1-21-16,22 21 0</inkml:trace>
  <inkml:trace contextRef="#ctx0" brushRef="#br0" timeOffset="96290.91">11896 16066 0,'0'0'0,"21"0"0,0 0 16,-21 21-1,0 0-15,0 0 0,0 0 0,0 0 16,0 1-16,0-1 0,0 0 16,0 21-16,-21-21 0,21 1 0,-21-1 15,21 0-15,-22-21 0,22 21 16,0 0-16,0 0 0,22-21 47,-1 0-47,0-21 0</inkml:trace>
  <inkml:trace contextRef="#ctx0" brushRef="#br0" timeOffset="96659.21">12446 16108 0,'-21'0'16,"0"0"-16,-1 0 16,1 0-16,21 21 0,-21 0 0,0-21 15,0 21-15,0 1 0,21-1 16,0 0 0,0 0-16,21-21 15,0 21-15,0-21 16,0 21-16,0-21 0,1 0 15,-1 22-15,0-22 0,0 21 16,0-21-16,-21 21 0,0 0 16,0 0-16,0 0 15,0 1-15,-21-22 16,0 0-16,0 0 0,0 0 16,-1 0-16,1 0 0,0 0 0,0 0 15,0 0-15,0 0 16,-1 0-16,1-22 15,0 1 1,21 0-16,-21 21 0,0-21 0,21 0 16</inkml:trace>
  <inkml:trace contextRef="#ctx0" brushRef="#br0" timeOffset="96859.1">12065 15896 0,'0'-21'16,"-42"0"0,20 21-16,22-21 15,-21 21-15,21-21 16,0-1 15</inkml:trace>
  <inkml:trace contextRef="#ctx0" brushRef="#br0" timeOffset="97406.93">13885 15875 0,'0'-21'0,"0"42"0,0-63 0,0 21 16,-21-1 0,0 44-1,21-1-15,0 0 16,0 21-16,0 22 0,-21-22 0,21 22 16,-21-1-16,21 1 0,-22-1 0,22 1 15,0 20-15,-21-20 0,21-1 16,-21 22-16,0 0 0,21-1 0,-21-20 15,0 20-15,21 1 16,-22-21-16,1 20 0,0-20 0,0 20 16,0-20-16,0-1 0,-1 1 15,22-1-15,-21-20 0,0-1 0,0 0 16,21-20-16,-21-1 0,21 0 16,0-42-1,0 0-15,0-1 0,0-20 0,0 0 16,0-1-16,0 1 0,0-21 15,0 20-15,0-20 0,0-1 0,0 1 16,0-1-16,0-20 0,21-1 16</inkml:trace>
  <inkml:trace contextRef="#ctx0" brushRef="#br0" timeOffset="97735.81">13547 16129 0,'21'-42'15,"-42"84"-15,42-105 0,0 41 0,-21-20 16,21 21-16,-21 0 0,21 0 0,0-1 15,1 1-15,20 0 16,-21 0-16,0 0 0,22 21 0,-1-21 16,-21 21-16,21 0 0,1 0 15,-1 0-15,0 0 0,1 0 0,-22 21 16,0 0-16,0 21 0,0-21 0,-21 22 16,0-1-16,0 0 15,-21-20-15,0 20 0,0 0 0,-21 1 16,20-22-16,-20 0 0,21 21 15,-21-21-15,-1 1 0,22-1 0,-21-21 16,21 21-16,-1-21 0,1 0 0,0 0 16,63 0 15,-20-21-15,-1 21-16,0 0 0,0-21 0,21 21 15,-20 0-15,-1 0 0,0 0 16</inkml:trace>
  <inkml:trace contextRef="#ctx0" brushRef="#br0" timeOffset="99657.86">14330 16341 0,'0'0'0,"21"-21"0,0-1 16,0 22-16,0-21 0,22 0 0,-22 0 15,0 0-15,21-22 0,-20 22 16,-1-21-16,21 0 0,-21-1 0,0 1 15,1 0-15,-1 20 0,0-20 16,-21 21-16,21 0 0,-21 0 16,0-1-16,-21 22 15,0 0-15,0 0 16,-1 22-16,1-22 0,0 21 0,0 0 16,21 0-16,0 0 0,-21 0 15,21 1-15,0-1 0,0 0 0,0 0 16,0 0-16,21 0 0,0 1 0,-21-1 15,21 0-15,0 0 0,1 0 16,-1 0-16,0-21 0,0 22 0,0-1 16,0 0-16,-21 0 15,22-21-15,-22 21 0,21-21 16,0 0 0,0 0 15,0 0-31,0 0 0,1-21 15,-1 21-15,0-21 0,0 21 0,0-21 16,0 0-16,22-1 0,-22 1 16,0 0-16,0 0 0,0 0 0,1 0 15,-1-22-15,-21 22 0,0 0 0,21 0 16,-21 0-16,0-1 0,0 1 16,-21 21 15,0 0-31,-1 21 0,1 1 0,0-1 15,0 0-15,21 21 0,-21-21 16,0 1-16,21 20 0,-22-21 16,22 0-16,0 22 0,0-22 0,0 0 15,0 0-15,22 0 0,-1-21 16,0 21-16,0-21 0,0 0 0,0 0 16,1 0-16,20 0 0,-21 0 0,21 0 15,-20 0-15,20 0 0,0-21 16,1 0-16,-22 0 0,21 0 0,-21 0 15,22-1-15,-22 1 0,0 0 16,0-21-16,0 21 0,0-22 0,-21 22 16,0-21-16,0 21 0,0-1 15,0 1-15,0 0 16,-21 21 0,21 21-16,-21-21 0,21 21 15,-21 1-15,21 20 0,0-21 0,0 0 16,0 0-16,0 1 0,0-1 0,0 21 15,0-21-15,0 0 0,0 1 16,0-1-16,0 0 0,0 0 16,0 0-16,0 0 15,-21-21 17,0-21-17,-1 21-15,22-21 0,-21 0 0,0 21 16,0-21-16,0 0 0,0-1 15,-1 22 1,22 22 0,0-1-16,0 0 15,0 0-15,0 0 0,22-21 0,-1 21 16,0 1-16,0-1 16,0-21-16,0 0 0,1 21 0,20-21 15,-21 0-15,21 0 0,-20 0 16,20 0-16,-21 0 0,21 0 0,1-21 15,-1 21-15,0-21 0,-20-1 16,20 1-16,-21 0 0,21 0 16,-20 0-16,-1 0 0,0-1 0,-21-20 15,0 21-15,0 0 0,0-22 0,0 22 16,0 0-16,0 0 0,0 0 16,0 0-16,-21 21 0,0 0 15,-1 0-15,22 21 16,0 0-16,0 0 0,0 0 0,-21 22 15,21-22-15,0 0 0,0 21 0,0-21 16,0 1-16,0-1 0,0 0 16,21 0-16,1 0 0,-1 0 15,0-21-15,21 0 0,-21 22 16,1-22-16,20 0 0,-21 0 0,21 0 16,-20 0-16,20-22 0,-21 1 0,0 21 15,0-21-15,1 0 0,-1 0 16,0 0-16,0-1 0,0-20 0,0 21 15,-21 0-15,0-22 0,0 22 16,0 0-16,0 0 0,0 42 31,0 0-31,0 0 16,-21 1-16,21 20 0,-21-21 0,21 0 16,0 0-16,0 1 15,0-1-15,-21 0 0,21 0 0,0 0 16,21-42 15,0 0-15,0 0-16,-21 0 15,22-1-15,-1 1 0,-21 0 0,21 0 16,0 0-16,0-22 0,-21 22 16,21 21-16,-21-21 0,22 21 0,-22 21 31,0 0-31,0 1 0,0-1 15,0 21-15,0-21 0,0 0 16,0 1-16,0 20 0,0-21 0,21 0 16,0-21-16,-21 21 0,21 1 15,0-22-15,0 0 0,1 0 16,-1 0-16,0 0 0,0 0 0,0 0 16,0 0-16,1-22 0,-1 1 15,0 0-15,0 0 0,0 0 0,0 0 16,1-1-16,-22-20 0,21 0 15,0-1-15,-21 1 0,21 0 0,-21-1 16,0 1-16,21-21 0,0 20 0,-21 1 16,0-22-16,22 22 15,-1 0-15,-21 21 0,0-22 0,21 22 16,-42 42 0,0 0-1,-1 1-15,1-1 0,0 21 0,0 0 16,0 1-16,0-1 0,-1 0 15,1 1-15,21 20 0,0-20 0,-21-1 16,21 0-16,0 1 0,0-1 0,0 0 16,0 1-16,21-22 0,-21 0 15,21 0-15,1 0 0,-22 0 0,21 1 16,0-22-16,0 0 0,0 0 16,0 0-16,1 0 15,-1 0-15,0 0 0,0-22 16,0 1-16,0 0 0,22 0 15,-22-21-15,0 20 0,0-20 0,0 21 16,1-21-16,-1-1 0,0 1 0,-21 21 16</inkml:trace>
  <inkml:trace contextRef="#ctx0" brushRef="#br0" timeOffset="99930.7">17081 15748 0,'22'0'16,"105"21"-1,-106-21 1,0 0-16,21 0 0,-21 0 0,1 0 16,-1 0-16,0 0 0,0 0 0,0 0 15,0 0-15,1-21 16,-1 21-16,0 0 15,0 0-15,-21-21 0,21 21 0,0 0 32,1 0-32</inkml:trace>
  <inkml:trace contextRef="#ctx0" brushRef="#br0" timeOffset="100252.07">18076 16320 0,'0'0'0,"0"-22"109,0 1-93,-21 21-1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02:04.0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1736 0,'0'0'0,"-21"0"0,-21 21 16,21 0-1,0 0-15,21 0 16,0 1-16,0-1 16,0 0-16,0 0 15,21-21 1,0 0-16,0 0 0,21 0 0,-20 0 15,20 0-15,0 0 0,1-21 16,-1 21-16,0-21 0,1 0 16,-22-1-16,21 22 0,-21-21 0,22 0 15,-22 0-15,0 0 0,-21 0 16,0-1-16,21 1 0,-21 0 16,0 0-16,0 0 0,0 0 15,-21-1-15,0 1 0,0 0 16,-1 21-16,1 0 0,-21 0 0,21 0 15,-22 0-15,1 0 0,0 0 16,-22 21-16,22 0 0,0 1 16,-1 20-16,1 0 0,0 1 0,20-1 15,1 0-15,0 1 0,0-1 16,21 0-16,0 1 0,0-1 16,0-21-16,0 0 0,0 22 0,0-22 15,0 0-15,21-21 0,0 21 16,0 0-16,22-21 0,-22 0 15,21 0-15,1 0 0,-22 0 16,21 0-16,0 0 0,1 0 16,-22 0-16,21 0 0,-21 0 0,1-21 15,-1 21-15,0-21 0,-21 0 16,-21 21 0,-22 0-16,22 0 15,-21 0-15,0 21 0,-1-21 16,1 21-16,0 0 0,-1 0 0,22 1 15,-21-1-15,21 0 16,-1 0-16,1 21 0,0-20 16,21-1-16,0 21 0,0-21 0,0 0 15,0 22-15,0-22 0,0 0 16,0 0-16,0 0 0,0 1 16,21-1-16,0-21 0,1 0 15,-1 0-15,0 0 0,21 0 16,-21 0-16,22-21 0</inkml:trace>
  <inkml:trace contextRef="#ctx0" brushRef="#br0" timeOffset="750.57">2328 2096 0,'0'0'0,"-21"0"16,0 0-16,-21 0 16,20 0-16,1 0 0,0 0 15,-21 0-15,21 0 0,-1 21 0,-20 0 16,21 0-16,0 0 0,0 0 16,-1 1-16,22 20 0,-21-21 15,21 0-15,-21 22 0,21-22 16,0 0-16,0 21 0,0-21 0,0 1 15,21-1-15,0 0 16,1-21-16,-1 0 0,0 0 16,0 0-16,21 0 0,-20-21 15,-1 0-15,21-1 0,-21 22 16,0-21-16,22 0 0,-22 0 0,0 0 16,0 0-16,-21-1 0,0 1 15,21 0-15,-21 0 0,0 0 0,0 0 16,0-1-16,0 1 15,0 0-15,0 42 47,0 0-47,0 1 16,0-1-16,0 0 0,22 0 16,-22 21-16,0-20 0,21 20 0,0 0 15,0-21-15,-21 22 0,0-1 16,21 22-16,-21-22 0,0 0 0,21 1 15,-21-1-15,0 21 0,0-20 16,0-1-16,0 0 0,0 1 0,0-1 16,-21 0-16,21 1 0,-21-1 15,21 22-15,0-22 0,-21-21 16,0 21-16,0 1 0,-1-1 16,1-21-16,0 22 0,0-22 0,-21 0 15,20 0-15,-20-21 0,21 21 16,-21-21-16,-1 0 0,22 0 0,-21 0 15,-1 0-15,-20 0 0,21-21 16,-1 0-16,1 21 0,0-21 0,-1 0 16,1-1-16,21 1 0,0 21 15,-1-21-15,22 0 0,0 0 0,0 0 16,0-1-16,0 1 16,0 0-16,0 0 0,22 0 0,-1 0 15,0-1-15,0-20 16,0 21-16,0 0 0,22-22 0</inkml:trace>
  <inkml:trace contextRef="#ctx0" brushRef="#br0" timeOffset="1099.36">2752 2265 0,'21'0'15,"-21"-21"-15,21 21 0,-21-21 16,21 21-16,0-22 0,0 22 16,-21-21-16,0 0 15,-21 21 16,0 0-15,0 0-16,21 21 16,0 0-16,0 1 15,-21-1-15,21 0 16,0 0-16,-21 0 16,21 0-1</inkml:trace>
  <inkml:trace contextRef="#ctx0" brushRef="#br0" timeOffset="1364.23">2773 2582 0,'21'0'31,"0"0"-16,0 0 1,-21-21-16,-21 21 78</inkml:trace>
  <inkml:trace contextRef="#ctx0" brushRef="#br0" timeOffset="3147.43">5059 2096 0,'0'0'0,"0"-22"15,0 1 1,0 0 15,0 0 16,0 0-16,0 0 16,0-1 16,0 1-32,0 0 0,0 0-15,0 0-1,0 0 1,-21-1 0,-1 22-16,1-21 15,0 21-15,0 0 0,0 0 0,-22 0 16,22 0-16,-21 0 15,21 0-15,-22 0 0,1 21 0,0 1 16,-1-1-16,1 0 0,0 21 16,-1 1-16,1-22 0,21 21 0,0 0 15,0 1-15,-1-1 0,22 0 16,-21-20-16,21 20 0,0-21 0,0 21 16,0-20-16,0-1 0,21 0 15,1 0-15,-1 0 0,0 0 0,0-21 16,21 0-16,-20 0 15,-1 0-15,21 0 0,0 0 0,-20 0 0,20 0 16,0-21-16,1 0 0,-22 0 16,21 0-16,0 0 0,-20-1 15,20-20-15,-21 21 0,21-21 0,-20 20 16,-1-20-16,0 21 0,-21-21 16,21 20-16,-21-20 0,21 21 0,-21-21 15,0 20-15,0 1 16,0 42-1,0 1 1,0-1-16,0 0 0,0 21 0,0-21 16,0 22-16,-21-22 15,21 21-15,0-21 0,0 1 0,0-1 16,0 21-16,0-21 0,0 0 0,0 1 16,0-1-16,0 0 15,21-21-15,0 0 0,1 0 16,-1 0-16,0 0 15,0 0-15,21-21 0,-20 0 0,-1-1 16</inkml:trace>
  <inkml:trace contextRef="#ctx0" brushRef="#br0" timeOffset="3843.2">5567 1926 0,'0'0'0,"0"21"31,-21 1-31,21-1 0,0 0 16,0 0-16,0 0 0,-22 0 0,22 22 16,0-22-16,-21 0 0,21 0 15,0 0-15,-21 1 0,21-1 0,0 0 16,0 0-16,0 0 16,0 0-16,0-42 46,0 0-46,0 0 16,0 0-16,0 0 0,0-1 16,0 1-16,0 0 0,0 0 0,0-21 15,21 20-15,0 1 0,1 0 16,-1 0-16,0-21 0,0 20 0,0 22 16,0-21-16,1 21 0,20 0 15,-21 0-15,0 0 0,0 0 0,1 0 16,-1 21-16,0 1 0,0-1 15,-21 21-15,21-21 0,0 0 0,-21 1 16,0 20-16,0-21 0,0 0 16,22 0-16,-22 22 0,0-22 0,0 0 15,0 0-15,0 0 0,-22 1 32,1-22-17,21-22-15,0 1 16,0 0-16,0 0 0,0 0 15,0 0-15,0-1 0,0-20 16,21 21-16,-21-21 0,22 20 0,20-20 16,-21 21-16,0-21 0,0 20 0,22 1 15,-22 0-15,21 0 0,-21 21 16,22 0-16,-22 0 0,0 21 0,0 0 16,0 0-16,1 1 0,-1 20 15,0-21-15,-21 21 0,21-20 16,-21 20-16,0-21 0,0 0 15,0 22-15,0-22 0,0 0 0,0 0 16,0 0-16,-21 0 0,21 1 0,-21-22 16,21 21-16,-21-21 0,21-21 31,0-1-15,0 1-16</inkml:trace>
  <inkml:trace contextRef="#ctx0" brushRef="#br0" timeOffset="4346.74">6964 1947 0,'0'0'0,"0"-21"0,0 0 0,0 0 0,0 0 15,0 0-15,0-1 16,-21 1-16,-1 21 0,1 0 0,0 0 15,0 0-15,0 0 16,0 0-16,-22 43 0,22-22 0,0 0 16,0 21-16,0-21 0,-22 22 15,22-1-15,0-21 0,0 22 16,21-22-16,-21 21 0,21-21 0,0 0 16,0 1-16,0-1 0,0 0 15,0 0-15,21-21 0,0 0 16,0 0-16,0 0 0,22 0 15,-22 0-15,0 0 0,0-21 16,0 0-16,22 0 0,-22-1 0,0 1 16,0 0-16,0 0 0,-21 0 15,21-22-15,1 22 0,-22-21 0,0 21 16,0 0-16,0-22 0,0 22 16,0 42 15,0 0-31,0 1 0,0-1 15,0 21-15,-22-21 0,22 0 0,0 1 16,0-1-16,0 21 0,0-21 16,0 0-16,0 1 0,0-1 15,22-21-15,-1 0 0,0 0 16,0 0-16,0 0 0,0 0 0,22 0 16,-22 0-16,0-21 0,21 21 0</inkml:trace>
  <inkml:trace contextRef="#ctx0" brushRef="#br0" timeOffset="4951.39">7556 1820 0,'-21'0'16,"42"0"-16,-63 22 0,42-1 0,-21 0 15,21 0-15,0 0 16,21-21-16,0 0 0,0 21 15,1-21-15,-1 0 0,0 0 16,0 0-16,21 0 0,-20-21 0,20 21 16,-21-21-16,0 0 0,22 21 15,-22-21-15,0 0 0,-21-1 16,21 22-16,-21-21 0,21 21 0,-21-21 16,-21 21-1,0 0-15,0 21 16,-22 0-16,22 1 0,0 20 15,0-21-15,-21 21 0,20-20 0,-20 20 16,21 0-16,-21 1 0,20-22 16,-20 21-16,21-21 0,0 22 0,0-22 15,-1 0-15,1 0 0,0 0 0,21 0 16,-21-21-16,21 22 16,0-44 15,0 1-31,21 0 0,0 21 0,0-21 15,1 0-15,-22 0 0,21-1 0,-21 1 16,21 0-16,-21 0 0,21 21 16,-21-21-16,21 21 15,-21 21 1,0 0-16,0 0 0,0 0 16,0 1-16,0-1 0,0 0 15,0 0-15,21-21 16,-21 21-16,22-21 0,-22 21 15,21-21-15,0 0 16,0 0-16,0 0 0,0 0 0,1 0 16,-1 0-16,0 0 0,0 0 0,21-21 15,-20 21-15,-1-21 0,21 21 16,-21-21-16,22 0 0</inkml:trace>
  <inkml:trace contextRef="#ctx0" brushRef="#br0" timeOffset="5655.18">8361 1905 0,'0'0'0,"-21"0"31,-1 21-31,1-21 0,0 21 16,21 1-16,-21-1 0,0 0 16,0 0-16,21 0 0,-22 0 15,22 22-15,-21-22 0,0 0 0,21 0 16,0 0-16,0 1 0,0-1 15,0 0-15,21 0 16,0-21-16,1 0 0,-1 0 16,0 0-16,0 0 15,-21-21-15,21 0 0,-21 0 16,21 21-16,-21-22 0,0 1 16,0 0-16,0 0 0,0-21 0,0 20 15,0 1-15,-21 0 0,0-21 16,21 21-16,0-1 0,0 1 15,0 0-15,0 0 0,0 0 0,0 0 16,21 21 0,0-22-16,1 22 0,-1 0 0,21 0 15,-21 0-15,22 0 0,-22 0 16,21 22-16,-21-1 0,22 0 0,-22 0 16,21 0-16,-21 0 0,0 22 0,-21-22 15,0 0-15,0 0 0,0 0 16,0 22-16,0-22 0,0 0 15,0 0-15,0 0 16,0 1-16,-21-22 0,0 21 16,0-21-1,0 0 1,21-21-16,0-1 0,0 1 16,0-21-16,0 21 15,0 0-15,0-1 0,21-20 0,0 0 16,0 21-16,22-22 0,-22 22 0,21-21 15,0 21-15,1-1 0,-1 1 16,0 0-16,1 21 0,20 0 0,-20 0 16,-22 0-16,21 21 15,-21 0-15,0 1 0,1-1 0,-22 0 16,0 21-16,0-21 0,0 22 0,0-22 16,0 21-16,-22-21 0,1 22 15,0-22-15,0 0 0,-21 0 0,20 0 16,1 1-16,0-1 0,0 0 15,0 0-15,0-21 16</inkml:trace>
  <inkml:trace contextRef="#ctx0" brushRef="#br0" timeOffset="6266.71">9461 2096 0,'0'21'16,"0"0"-16,22-21 0,-1 21 15,0-21-15,0 0 16,0 0-16,0 0 16,1 0-16,-1 0 15,-21-21 1,0 0-16,0 0 15,-21-1-15,-1 22 16,1 0-16,0 0 0,0 0 16,0 0-1,0 22-15,21-1 0,0 0 16,21-21 15,0 0-15,0 0-16,21 0 0,-20 0 15,20-21-15,0 0 0,1 21 0</inkml:trace>
  <inkml:trace contextRef="#ctx0" brushRef="#br0" timeOffset="6603.51">10562 1588 0,'0'0'0,"0"-22"0,0 1 16,-21 21-1,0 0-15,0 0 0,-1 21 16,1 1-16,0-1 0,0 21 16,0-21-16,0 22 0,-1-22 0,1 21 15,0 0-15,0 1 0,21-1 0,-21-21 16,0 22-16,21-1 0,0-21 15,0 21-15,0-20 0,0-1 0,0 0 16,0 0-16,0 0 0,0 0 16,21 1-16,0-22 0,0 0 0,0 21 15,0-21-15,22 0 0,-1 0 16,-21 0-16,22 0 0,-1 0 16,0-21-16,-21-1 0,22 22 0,-1-21 15,0 0-15</inkml:trace>
  <inkml:trace contextRef="#ctx0" brushRef="#br0" timeOffset="7499.22">10964 1778 0,'0'-21'0,"0"42"0,0-21 47,-21 21-47,0 0 0,21 22 15,0-22-15,-21 0 16,0 0-16,21 22 0,-22-22 0,22 0 15,-21 0-15,21 0 0,0 0 16,0 1-16,0-1 0,0 0 0,0 0 16,21-21-16,1 0 15,-1 0-15,0 0 16,0 0-16,0 0 0,0-21 0,1 21 16,-22-21-16,0 0 0,21-1 15,-21 1-15,0 0 0,0 0 0,0 0 16,0 0-16,0-22 0,0 22 15,0 0-15,0 0 0,0 0 0,0-1 16,0 1-16,0 0 0,0 0 16,21 0-16,0 0 15,0 21-15,0-22 0,22 22 0,-22 0 16,21 0-16,1 0 0,-22 0 16,21 0-16,0 0 0,1 0 0,-22 22 15,21-1-15,-21 0 0,1 21 16,-1-21-16,0 22 0,0-22 0,-21 21 15,0-21-15,0 22 0,0-22 0,0 0 16,0 21-16,0-20 0,0-1 16,-21 0-16,0 0 0,0-21 0,21 21 15,-22-21 1,1 0 0,21-21-1,0 0-15,0 0 0,0 0 16,0-22-16,21 22 0,1-21 0,-1-1 15,-21 22-15,21-21 0,21 0 16,-21 20-16,1-20 0,-1 21 0,21 0 16,-21 21-16,22 0 0,-22 0 0,0 0 15,0 0-15,0 21 0,0 0 16,-21 0-16,22 0 0,-1 22 0,-21-22 16,21 0-16,-21 0 0,0 22 15,0-22-15,0 0 0,0 0 0,0 0 16,0 0-16,0 1 15,-21-1 1,0-21-16,21-21 31,0-1-31,0 1 0,21-21 16,0 21-16,0 0 0,0-22 0,22 1 16,-1 21-16,-21-22 0,21 1 15,1 21-15,-1 0 0,0 0 0,1-1 16,-1 22-16,-21 0 0,22 0 15,-22 22-15,0-1 0,0 0 0,0 0 16,-21 21-16,21-20 0,-21 20 16,0 0-16,0-21 0,0 22 15,-21-1-15,0-21 0,21 0 0,0 1 16,0 20-16,-21-42 0,21 21 16,-21 0-16,21 0 0,-21-21 0,21 22 15,-22-22-15,1 0 16</inkml:trace>
  <inkml:trace contextRef="#ctx0" brushRef="#br0" timeOffset="8287.29">13314 1185 0,'0'0'15,"0"-21"-15,0 0 31,21 21-31,0 0 0,0 0 0,22-21 16,-1 21-16,-21 0 16,21 0-16,1-21 0,-1 21 0,-21 0 15,0 0-15,22 0 0,-22 0 16,-21 21 0,-21-21-1,0 0-15,-1 21 0,-20-21 0,0 0 16,-1 21-16,1-21 0,0 0 0,-1 0 15,1 0-15,21 0 0,-21 0 16,-1 0-16,22 0 0,-21 0 0,21 0 16,-1 0-16,1 0 0,0 0 15,0 21-15,0-21 0,0 22 0,21-1 16,-22 0-16,1 0 16,21 0-16,-21 22 0,21-1 0,0 0 15,0 1-15,0-1 0,0 21 16,0 1-16,0-1 0,0 1 0,0-1 15,-21 1-15,21-1 0,-21 1 16,21-1-16,0 1 0,-21-22 0,21 22 16,-22-1-16,1 1 0,21-1 0,0-20 15,0 20-15,0-21 0,0 1 16,0-22-16,0 21 0,0-21 0,21 1 16,1-1-16,-1-21 0,21 0 0,0 0 15,1 0-15,-1 0 0,0 0 16,1-21-16,-1-1 0,0 1 15,1 0-15,-22 0 0,21 0 16,-21-22-16,22 1 0,-22 0 0,0-1 16</inkml:trace>
  <inkml:trace contextRef="#ctx0" brushRef="#br0" timeOffset="8599.12">13906 1609 0,'0'0'0,"-21"0"16,0 0-16,-21 0 16,21 0-16,-1 0 0,1 21 0,0 0 15,0 0-15,0 22 0,-22-22 16,43 21-16,-21 0 0,0 1 0,0-1 16,0 0-16,21 1 0,0-1 0,0 0 15,0-20-15,0 20 0,0-21 16,0 21-16,0-20 0,0-1 0,21-21 15,0 21-15,0 0 0,0-21 16,1 0-16,-1 0 0,21 0 0,-21 0 16,22 0-16,-1 0 0,-21 0 15,21-21-15,1 0 0,-1 0 16,-21-1-16,22 1 0,-1 0 0,0 0 16,-21 0-16,22 0 0,-22-22 15</inkml:trace>
  <inkml:trace contextRef="#ctx0" brushRef="#br0" timeOffset="8963.81">14287 1926 0,'0'0'0,"0"-21"0,22 21 15,-22-21-15,-22 21 16,1 0-16,0 21 16,0 0-16,0 0 15,0 1-15,-1-1 0,22 0 0,-21 21 16,21-21-16,-21 1 0,21-1 0,0 0 16,0 0-16,0 0 15,0 0-15,0 1 0,21-1 16,0-21-16,1 0 0,-1 0 15,0 0-15,21 0 0,1 0 0,-1 0 16,-21 0-16,21-21 0,1 21 0,-1-22 16,-21 1-16,0 0 0,22 0 15,-43 0-15,21 0 0,-21-1 0,0-20 16,0 21-16,0-21 0,0 20 16,0 1-16,-21-21 0,21 21 0,-21 0 15,-1-1-15,-20 22 0,21 0 0,0 0 16,0 0-16,-1 0 15,1 0-15,0 0 0,0 0 0,0 22 16,0-1-16,-1 0 0,1 0 16,0 21-16,21-20 0,0-1 0,0 0 15,0 0-15,0 0 0,0 0 16,21 1-16,0-22 0,1 0 16,-1 0-16</inkml:trace>
  <inkml:trace contextRef="#ctx0" brushRef="#br0" timeOffset="9655.41">14965 1842 0,'0'0'0,"0"21"32,-21 0-17,21 0-15,-22 0 0,1 0 0,0 1 16,21-1-16,-21 21 0,21-21 15,0 0-15,-21 1 0,21-1 0,-21 0 16,21 0-16,-22 0 0,22 0 16,0 1-16,0-1 15,0-42 17,0-1-32,0 1 0,22 0 15,-22 0-15,21 0 16,0 0-16,-21-22 0,21 22 0,0-21 15,-21 21-15,21-1 0,1-20 0,-1 21 16,0 21-16,0-21 0,0 0 16,0 21-16,1 0 0,-1 21 15,0-21-15,-21 21 16,0 0-16,0 21 0,0-20 0,0 20 16,0-21-16,0 0 0,0 22 15,0-22-15,0 21 0,0-21 16,0 0-16,0 1 0,0-1 0,21-21 0,-21 21 15,21-21 1,0 0-16,1 0 16,-1 0-16,0-21 0,0 0 15,0-1-15,0 1 16,1 0-16,-1-21 0,0 21 0,0-1 16,0-20-16,22 21 0,-22-21 15,0 20-15,0 1 0,-21 0 0,21 0 16,0 21-16,1 0 0,-1 0 0,-21 21 31,21 0-31,-21 0 0,0 22 0,0-22 16,0 0-16,0 0 0,21 0 15,-21 22-15,0-22 0,0 0 16,0 0-16,0 0 0,0 1 16,0-1-16,21 0 15,0-21-15,1 0 16,-1 0-16,0 0 15,0 0-15,21-21 0,-20 0 0,-1 21 16,0-22-16,0 1 0</inkml:trace>
  <inkml:trace contextRef="#ctx0" brushRef="#br0" timeOffset="10311.6">16023 1863 0,'0'0'0,"0"-21"0,0 42 31,-21 0-31,0 21 15,21-21-15,-21 1 0,21 20 0,0-21 16,-22 0-16,22 22 0,-21-22 16,21 0-16,-21 0 0,21 0 0,0 0 15,0 1-15,0-1 0,0 0 16,0-42 15,0 0-15,0-1-16,0 1 0,0 0 15,21 0-15,-21-21 0,21 20 16,1 1-16,-22-21 0,21 21 0,0 0 16,0-22-16,0 22 0,0 21 15,1-21-15,20 0 0,-21 21 16,0 0-16,0 0 0,1 21 16,-22 0-16,0 0 0,0 0 0,21 1 15,-21-1-15,0 0 0,0 21 0,0-21 16,0 1-16,0-1 0,0 0 15,0 0-15,0 0 0,0 0 0,0 1 16,-21-1 0,21-42 15,0-1-15,0 1-16,0 0 0,21-21 0,0 21 15,0-1-15,0-20 0,0 21 16,1-21-16,-1 20 0,21-20 0,-21 21 15,0 0-15,22 21 0,-22-21 0,21 21 16,-21 0-16,22 0 0,-1 21 16,-21-21-16,0 21 0,1 0 0,-1 21 15,-21-20-15,0-1 0,0 21 16,0-21-16,0 0 0,0 1 0,0-1 16,0 0-16,-21 0 0,-1 0 15,1 0-15,21 1 16,-21-22-16,0 0 15,21-22 17,21 22-32,0-21 15,0 21-15</inkml:trace>
  <inkml:trace contextRef="#ctx0" brushRef="#br0" timeOffset="12212.45">16912 2180 0,'21'0'16,"0"-21"-1,-21 0-15,22 21 16,-1-21-16,0 0 0,-21-1 0,42 1 16,-21 0-16,1 0 0,-1 0 15,0 0-15,0-22 0,0 22 0,0 0 16,1 21-16,-1-21 0,0 21 15,-21-21-15,-21 21 16,0 0-16,21 21 16,-22 0-16,1-21 0,0 21 15,0 0-15,0 0 0,0 1 0,21 20 16,-22-21-16,1 0 0,21 0 16,0 1-16,0-1 0,0 0 15,0 0-15,0 0 0,0 0 16,0 1-1,21-22-15,1 0 0,-1 0 0,21 0 16,-21 0-16,0 0 0,22 0 0,-22-22 16,21 1-16,1 0 0,-1 0 15,0 0-15,-21 0 0,22-1 0,-22 1 16,0 0-16,0-21 0,0 21 16,-21-1-16,0 1 0,0 0 0,0 0 15,0 0-15,-21 21 16,0 0-1,0 0-15,0 0 0,21 21 16,0 0-16,0 0 0,0 0 16,0 1-16,0-1 0,0 0 0,0 0 15,0 0-15,0 0 0,0 1 16,21-1-16,-21 0 0,21-21 0,-21 21 16,0 0-16,21-21 0,0 21 15,1-21-15,-1 0 16,0 0-16,0 0 15,0 0-15,22 0 0,-22-21 16,0 0-16,0 0 0,21 21 0,-20-21 16,-1-22-16,0 22 0,0 0 0,0 0 15,0-21-15,1 20 0,-22-20 16,0 21-16,21 0 0,-21 0 0,21 21 16,-21-22-16,0 1 15,21 21 1,-21 21-1,0 1-15,0-1 16,0 0 0,21-21 31,-21-21-47,0 0 15,-21 21 32,0 0-47,0 0 16,21 21-16,0 0 0,-21 0 15,-1 0-15,1 0 0,21 1 0,-21-1 16,21 21-16,-21-21 0,21 0 16,0 1-16,0-1 0,0 0 15,0 0-15,0 0 16,21-21-16,0 0 15,0 0-15,1 0 0,-1 0 0,0 0 16,21 0-16,-21 0 0,1 0 16,20-21-16,-21 0 0,0 0 0,22 0 15,-22-1-15,0 1 0,21 0 16,-21 0-16,1-21 0,-1 20 0,0 1 16,-21 0-16,0 0 0,21 0 0,-21 42 46,0 0-30,0 0-16,-21 0 0,21 1 0,-21-1 16,21 0-16,0 0 0,0 0 15,0 0-15,0 1 0,0-1 0,21 0 16,0 0-16,0-21 16,0 21-16,22-21 0,-22 0 15,0 0-15,21 0 0,1 0 0,-1 0 16,-21 0-16,43 0 0,-22 0 15,0 0-15,1-21 0,-1 21 0,-21-21 16,22 0-16,-22 0 0,0-1 16,0 1-16,0 0 0,-21 0 15,0 0-15,0-22 0,21 22 0,-21 0 16,0 0-16,0 0 0,-21 21 16,0 0-1,0 0-15,0 0 0,0 21 16,-1 0-16,1 0 0,-21 0 0,21 1 15,0-1-15,-1 0 0,1 0 0,0 0 16,21 0-16,0 1 0,0-1 16,0 0-16,0 0 15,21-21 1,0 0-16,1 0 0,-1 0 16,0-21-16,0 21 0,0-21 15,0 21-15,1-21 0,-1-1 16,0 1-16,-21 0 0,21 0 0,0 0 15,0 21-15,-21-21 0,0-1 16,0 44 15,0-1-31,0 0 0,0 0 16,0 0-16,0 0 0,0 1 16,0-1-16,0 0 15,0 0-15,22-21 16,-1 21-16,0-21 15,0 0-15,0 0 0,0 0 16,1 0-16,-1 0 0,0 0 0,0-21 16,0 0-16,22 0 0,-22 21 15,0-43-15,0 22 0,0 0 0,0-21 16,1-1-16,-1 1 0,21-21 16,-21 20-16,0-20 0,-21 20 0,22 1 15,-1 0-15,-21-1 0,21 22 16,-21 0-16,0 0 0,0 0 0,-21 21 31,0 21-31,-1 0 0,-20 0 16,21 22-16,0-22 0,-22 21 0,22 0 15,0 1-15,0-1 16,0 0-16,21 1 0,0-1 0,0 0 16,0 1-16,0-22 0,0 21 15,0-21-15,0 1 0,0-1 0,0 0 16,0 0-16,21-21 0,0 21 15,0-21-15,0 0 0,1 0 16,-1 0-16,0 0 0,0 0 16,0-21-16,0 0 0,1 0 15,-1 21-15,0-21 0,-21-1 0,0 1 16,0 0-16,0 0 0,0 0 16</inkml:trace>
  <inkml:trace contextRef="#ctx0" brushRef="#br0" timeOffset="12375.36">19135 1715 0,'0'0'0,"-22"0"15,1 0-15,0 0 0,0 0 16,0 0 0,42 0-1,0 0 1</inkml:trace>
  <inkml:trace contextRef="#ctx0" brushRef="#br0" timeOffset="12847.09">20002 1207 0,'0'0'15,"22"-22"1,-1 22-16,21 0 0,-21-21 16,22 21-16,-22 0 0,21 0 15,0-21-15,1 21 0,-1 0 0,0 0 16,1 0-16,-1 0 0,-21-21 16,22 21-16,-22 0 0,0 0 15,-21 21 1,0 0-1,0 0-15,0 1 16,-21-1-16,21 21 0,0-21 0,0 0 16,-21 22-16,21-1 0,0 0 15,0-20-15,0 41 0,0-21 0,-22 1 16,22-1-16,0 22 0,0-22 0,-21 0 16,0 22-16,0-22 15,0 0-15,0 1 0,21-22 0,-22 21 0,1 1 16,0-22-16,0 21 15,0-21-15,0 0 0,-1 1 0,1-1 16,0 0-16,0 0 0,0 0 16,0-21-16,21 21 0,-22-21 15,1 0-15,0 0 16,0 0-16,0 0 0,0 0 16,-1-21-16,-20 0 0,0 21 0</inkml:trace>
  <inkml:trace contextRef="#ctx0" brushRef="#br0" timeOffset="14291.46">9186 3620 0,'0'0'16,"0"21"-16,21-21 0,-21 21 16,22 0-1,-1-21 1,0-21 0,0 21-1,-21-21-15,0 0 0,0-1 16,21 22-16,-21-21 0,0 0 15,-21 0 1,0 21-16,0 0 0,0 0 16,-1 0-16,1 21 15,21 0-15,-21 0 16,21 1-16,-21-1 0,21 0 16,0 0-16,0 0 15,21-21-15,0 0 16,0 0-16,1 0 15,-1 0-15,0 0 0,0 0 0,-21-21 16,21 0-16,-21 0 16,0 0-16,0-1 15,-21 22 1,0 0-16,0 0 16,0 0-16,-1 22 0,1-1 15,0-21-15,21 21 0,0 0 16,0 0-1,0 0-15,21-21 16,0 0-16,22 0 16,-22 0-16</inkml:trace>
  <inkml:trace contextRef="#ctx0" brushRef="#br0" timeOffset="14779.39">10562 3366 0,'0'-22'16,"0"1"-16,-21 21 0,0-21 0,0 21 16,-1 0-16,1 0 15,0 21-15,0 0 0,0 1 0,-22-1 16,22 0-16,0 21 0,0 1 0,0-22 15,0 21-15,-1 0 0,1-20 16,21 20-16,-21 0 0,21-21 0,0 22 16,0-1-16,0-21 0,0 0 15,0 1-15,21-1 0,-21 0 0,43 0 16,-22-21-16,0 0 0,21 21 16,-21-21-16,22 0 0,-22 0 15,21 0-15,1-21 0,-22 21 0,21-21 16,-21 0-16,22 21 0,-22-21 0,0-1 15,21-20-15,-21 21 0,1 0 16,-1-22-16,-21 22 0,0-21 0,0 21 16,0-22-16,0 1 0,0 0 15,0 21-15,-21-22 0,21 22 0,-43 0 16,22 0-16,0 0 0,-21 21 16,20 0-16,-20 0 0,21 0 0,-21 21 15,20-21-15,1 21 0,0 0 16,0 0-16,21 0 0,0 1 15,0-1-15,0 0 0,0 0 0,0 0 16,0 0-16</inkml:trace>
  <inkml:trace contextRef="#ctx0" brushRef="#br0" timeOffset="15231.13">11049 3493 0,'0'0'0,"0"-22"0,0 1 15,21 0-15,0 0 0,0 21 16,1-21-16,-22 0 0,21 21 0,0 0 16,0 0-16,0 0 0,0 0 15,1 0-15,20 0 0,-21 21 0,0 0 16,0 0-16,1 0 0,-1 22 15,0-22-15,-21 21 0,0 0 0,0-20 16,0 20-16,0 0 0,0-21 0,0 22 16,0-22-16,0 0 0,-21 0 15,21 0-15,-21-21 0,-1 22 0,22-1 16,0-42 15,0-1-31,0 1 16,0 0-16,0 0 0,0 0 15,0 0-15,22-22 0,-22 22 0,21-21 16,-21 21-16,21-22 0,0 22 0,0-21 16,-21 21-16,21-1 0,1 1 15,-22 0-15,0 0 0,21 21 0,0 0 16,0 0-16,0 0 16,0 0-1</inkml:trace>
  <inkml:trace contextRef="#ctx0" brushRef="#br0" timeOffset="15976.32">12446 3535 0,'21'-85'16,"-21"64"-16,0 0 16,-21 21-16,0 0 0,0-21 0,-1 21 15,1 0-15,0 0 0,0 0 16,-21 21-16,20-21 0,1 21 0,0 0 16,-21 0-16,21 22 0,-1-22 15,1 0-15,0 21 0,0-20 0,0-1 16,21 21-16,0-21 0,0 0 0,0 1 15,0-1-15,0 0 0,21 0 16,0-21-16,0 0 0,0 0 16,22 0-16,-22 0 0,21 0 15,-21 0-15,22 0 0,-22-21 16,21 21-16,-21-21 0,1 0 0,-1-1 16,0 1-16,0 0 0,0 0 15,-21 0-15,0 0 0,21-1 0,-21 1 16,0 0-16,22 21 0,-22-21 0,0 0 15,0 42 17,0 0-32,0 0 15,0 0-15,0 1 0,0-1 16,-22 21-16,1-21 0,21 0 0,-21 22 16,0-22-16,21 21 0,-21-21 15,0 22-15,21 20 0,-22-20 16,22-1-16,0 21 0,0 1 15,0-22-15,0 22 0,22-1 0,-1-20 16,0 20-16,-21-21 0,21 22 0,0-1 16,0-20-16,-21 20 0,0-20 15,0 20-15,22-21 0,-22 1 0,0-1 16,0 0-16,0 1 0,0-22 0,0 0 16,-22 0-16,1-21 0,0 0 15,0 0-15,0 0 0,0 0 0,-1-21 16,1 0-16,0 0 0,0-22 15,0 22-15,0-21 0,-1 21 0,1-22 16,0 22-16,0-21 0,21 21 16,0 0-16,-21-22 0,21 22 0,0 0 15,0 0-15,0 0 0,0-1 16,0 1-16,0 0 0,0 0 0,21 0 16,-21 0-16,21-1 0,0-20 0,0 21 15</inkml:trace>
  <inkml:trace contextRef="#ctx0" brushRef="#br0" timeOffset="16679.53">13483 3027 0,'85'-21'16,"-43"21"-16,-21 0 16,22-21-16,-1 21 0,-21 0 0,21 0 15,1-22-15,-22 22 0,0-21 0,0 21 16,0 0-16,-42 0 31,-21 0-31,21 0 0,-22 0 16,22 0-16,-21 0 0,0 0 0,-1 0 15,1 21-15,0-21 0,-1 0 0,1 0 16,21 22-16,-22-22 0,22 0 16,0 0-16,0 21 0,0 0 0,0 0 15,21 0-15,0 0 16,0 1-16,0-1 0,0 21 0,0 0 15,0 1-15,0-1 0,0 0 16,0 1-16,0-1 0,0 22 0,0-22 16,-22 0-16,22 22 0,-21-22 0,0 0 15,21 22-15,0-22 16,-21 1-16,21 20 0,-21-21 0,21 1 16,-21-1-16,21 0 0,0-20 0,0 20 15,0-21-15,0 0 0,0 0 16,0 1-16,21-22 0,0 0 0,0 0 15,0 0-15,0 0 0,22 0 16,-1 0-16,-21-22 0,22 22 0,-1-42 16,0 21-16,-21 0 0,22-22 0,-1 22 15</inkml:trace>
  <inkml:trace contextRef="#ctx0" brushRef="#br0" timeOffset="17108.29">14055 3344 0,'0'0'0,"-106"0"31,85 22-31,21 20 0,-22-21 16,1 21-16,21 1 0,-21-22 16,21 21-16,0 1 0,0-1 0,0 0 15,0 1-15,0-22 0,0 21 16,0-21-16,0 22 0,0-22 0,0 0 15,0 0-15,21-21 0,0 21 0,1-21 16,-1 0-16,0 0 16,21 0-16,-21 0 0,1-21 0,20 0 15,-21 21-15,21-21 0,-20 0 16,-1-1-16,21-20 0,-21 21 0,0 0 16,-21-22-16,0 1 0,22 21 0,-22-21 15,0-1-15,0 1 0,0 0 16,-22-1-16,22 22 0,-21-21 0,0 21 15,0-1-15,0 22 0,0 0 16,-1 0-16,1 0 0,0 0 0,0 0 16,0 0-16,0 22 0,-1-1 0,1 0 15,21 0-15,0 0 0,0 22 16,0-22-16,0 0 0,0 0 16,0 21-16,0-20 0,43-1 15,-22 0-15,0-21 0</inkml:trace>
  <inkml:trace contextRef="#ctx0" brushRef="#br0" timeOffset="18162.68">14584 3789 0,'0'0'0,"42"-85"31,-21 64-31,0 0 16,-21 0-16,22 0 0,-1-1 15,0 1-15,0 0 0,0 0 0,0 0 16,1 0-16,-1 21 0,-21-22 16,-21 22-1,-1 0 1,1 0-16,0 0 0,0 22 0,0-22 16,0 21-16,-1 0 0,1 0 0,21 0 15,0 0-15,0 1 16,0-1-16,0 0 0,0 0 15,0 0-15,0 0 0,21 1 16,1-1-16,-1 0 16,0 0-16,0 0 0,0-21 15,0 21-15,1-21 0,-1 22 16,0-22-16,0 0 0,0 21 0,0-21 16,1 21-16,-1-21 0,0 0 0,0 0 15,0 0-15,0 0 0,22 0 16,-22 0-16,21 0 0,-21-21 0,22 0 15,-1 21-15,0-22 0,1 1 0,-1 21 16,0-21-16,1 0 0,-1 0 16,-21 21-16,22-21 0,-22-1 15,0 22-15,0-21 0,0 0 0,0 0 16,-21 0-16,0 0 16,0-1-16,0 1 0,0 0 15,-21 0-15,0 21 0,0-21 16,0 21-16,0 0 0,-1 0 15,1 0-15,0 0 0,0 0 16,0 21-16,0-21 0,-1 21 16,1 0-16,21 0 0,-21 1 0,21-1 15,-21-21-15,21 21 0,-21 0 16,21 0-16,0 0 0,0 1 0,0-1 16,0 0-1,21-21 1,0 0-16,0 0 0,0 0 15,1 0-15,-1 0 0,0 0 16,0 0-16,0-21 0,0 21 0,-21-21 16,22 21-16,-1-22 0,-21 1 0,21 21 15,-21-21-15,21 0 0,0 21 16,-21-21-16,0 0 0,0-1 16,21 22-16,-21-21 15,0 42 16,0 1-31,0-1 16,0 21-16,-21-21 0,21 0 0,0 22 16,0-22-16,0 21 0,-21 1 15,21-1-15,0 0 0,0 22 0,0-1 16,0-20-16,0 20 0,0-21 0,0 22 16,0-1-16,0-20 0,0 20 15,0-20-15,0 20 0,0 1 0,0-22 16,-21 21-16,21-20 0,-21 20 0,21-20 15,-21 20-15,-1-21 0,1 1 16,0-22-16,0 21 0,0-21 0,0 1 16,-22-1-16,22 0 0,0-21 15,-21 0-15,20 0 0,-20 0 16,21 0-16,-21-21 0,20 0 0,-20-1 16,21 1-16,-21 0 0,20-21 0,1 21 15,0-1-15,0 1 0,21-21 16,0 21-16,0 0 0,0-22 0,0 22 15,0 0-15,0-21 0,21 20 16,0-20-16,-21 21 0,43-21 0,-22-1 16</inkml:trace>
  <inkml:trace contextRef="#ctx0" brushRef="#br0" timeOffset="18687.38">16277 3493 0,'0'0'0,"-21"0"0,21-22 16,-21 1-16,0 21 0,-1 0 0,1 0 16,0 0-16,0 0 0,0 0 15,0 0-15,-22 0 0,22 21 0,0 1 16,-21 20-16,20-21 15,1 21-15,0 1 0,0-22 0,0 21 0,0 1 16,-1-1-16,1 0 0,21 1 16,0-22-16,0 21 0,0-21 15,0 0-15,0 1 0,21-1 0,1-21 16,20 0-16,-21 0 0,21 0 16,1 0-16,-1 0 0,0-21 0,1-1 15,-1 1-15,0 0 0,1 0 16,-1 0-16,-21 0 0,22-1 0,-22 1 15,0-21-15,0 21 0,-21-22 0,0 22 16,0 0-16,0-21 0,0 21 16,0-1-16,0 1 0,0 42 31,0 1-31,-21-1 16,21 21-16,0-21 0,0 0 15,0 1-15,0-1 0,0 0 16,0 21-16,0-21 0,21 1 0,0-1 15,-21 0-15,21-21 0,1 21 16,-1 0-16,21-21 0,-21 0 0,0 0 16,1 0-16,-1 0 0,0 0 0,0 0 15,21 0-15</inkml:trace>
  <inkml:trace contextRef="#ctx0" brushRef="#br0" timeOffset="19151.12">16912 3556 0,'0'0'16,"0"21"0,0 0-16,0 1 0,0-1 15,0 0-15,-21 0 0,21 0 0,-21 22 16,21-22-16,-21 0 0,21 0 0,0 0 16,0 0-16,0 1 0,-22-1 15,22 0-15,0 0 0,-21 0 0,21 0 16,0 1-1,-21-44 1,21 1 0,0 0-16,0 0 15,0 0-15,0 0 0,0-1 0,21 1 16,0-21-16,-21 21 0,22-22 0,-1 22 16,0-21-16,0 21 0,21 0 15,-20-1-15,20 1 0,-21 0 0,21 0 16,-20 21-16,-1 0 0,21 0 15,-21 21-15,-21 0 0,21 0 0,1 1 16,-22-1-16,21 21 0,-21-21 16,0 0-16,0 22 0,0-22 0,0 0 15,0 0-15,0 0 0,0 1 0,0-1 16,0 0 0,-21-21-16,21-21 46,21 0-46,-21-1 16,21 22-16</inkml:trace>
  <inkml:trace contextRef="#ctx0" brushRef="#br0" timeOffset="19362">17674 3577 0,'0'85'16,"-21"-64"-16,21 0 15,-21 0-15,21 1 0,-21-1 0,21 0 16,0 0-16,0 0 0,0 0 16,0 1-16,0-1 15,-22-21 1,22-21 0,0-1-1</inkml:trace>
  <inkml:trace contextRef="#ctx0" brushRef="#br0" timeOffset="19511.91">17674 3450 0,'21'0'63,"0"0"-63,1 21 0,-1-21 15,21 0-15</inkml:trace>
  <inkml:trace contextRef="#ctx0" brushRef="#br0" timeOffset="20063.59">18034 3556 0,'21'0'16,"0"0"-1,0 0-15,1 0 0,-1 0 16,0 0-16,0 21 0,0 0 0,0-21 16,1 22-16,20-22 0,-21 21 15,0 0-15,0 0 0,-21 0 16,0 0-16,0 1 0,-21-1 16,0 0-16,-21 0 0,21-21 15,-22 21-15,1 0 0,0 1 0,-1-1 16,1-21-16,21 21 0,-22 0 15,22-21-15,0 0 0,0 21 0,0-21 16,42 0 0,0 0-1,0 0-15,22 0 0,-22 0 0,21 0 16,-21 0-16,22 0 0,-22 0 16,21 0-16,-21 21 0,22 1 0,-1-1 15,-21 0-15,21 0 0,-20 21 16,-1-20-16,21-1 0,-21 21 0,-21 0 15,21-20-15,1 20 0,-22 0 16,0-21-16,0 22 0,0-1 16,0-21-16,-22 22 0,1-1 0,-21-21 15,21 0-15,-22 0 0,1 22 0,-21-22 16,20 0-16,-20 0 0,20-21 16,-20 21-16,21-21 0,-1 0 0,1 0 15,0 0-15,-1 0 0,1 0 16,0 0-16,20 0 0,1-21 0,0 0 15,0 21-15,21-21 0,0 0 0,0 0 16,0-1-16,0 1 0,21 0 16,0 0-16,0 0 0,22-22 0,-22 22 15,21-21-15,22 0 0</inkml:trace>
  <inkml:trace contextRef="#ctx0" brushRef="#br0" timeOffset="21658.77">19050 3535 0,'0'0'0,"-21"-21"0,0 21 15,-1 0-15,1 0 0,0 0 16,0 0-16,0 0 0,0 21 0,-22 0 16,22 0-16,0 0 0,-21 1 15,20 20-15,1-21 0,0 21 16,-21-20-16,42-1 0,0 21 15,0-21-15,0 0 0,0 1 0,0-1 16,21 0-16,0-21 0,0 0 16,0 0-16,1 0 0,20 0 15,-21 0-15,21 0 0,-20 0 0,-1-21 16,21 0-16,-21-1 0,0 1 16,1 0-16,-1 0 0,0 0 0,0-22 15,0 22-15,0 0 0,-21-21 16,0 21-16,22 21 0,-22-22 0,0 44 31,0-1-31,-22 0 16,22 0-16,0 21 0,0-20 15,-21-1-15,21 0 0,0 0 16,0 0-16,0 0 0,21-21 16,1 22-16,-1-22 0,0 0 15,0 0-15,0 0 0,22 0 16,-1 0-16,-21 0 0,21-22 0,-20 1 15,20 21-15,0-21 0,-21-21 16,1 21-16,20-1 0,-21-20 0,0 0 16,0-1-16,1 1 0,-22 0 15,21-22-15,-21 22 0,21 0 0,-21-22 16,0 22-16,0 21 0,0-22 16,0 22-16,0 0 0,-21 21 15,0 0-15,-1 0 16,1 21-16,0 0 15,0 22-15,0-22 0,0 21 0,21 0 16,-22 1-16,22-1 0,-21 22 16,21-22-16,0 0 0,0-21 0,0 22 15,0-1-15,0-21 0,21 0 16,1 22-16,-1-22 0,0 0 0,0-21 16,21 21-16,1-21 0,-22 0 15,21 0-15,1 0 0,-22 0 16,21 0-16,-21 0 0,0-21 0,22 0 15,-22 21-15,0-42 0,-21 20 0,21 1 16,0-21-16,-21 21 0,22 0 16,-22-1-16,0 1 0,0 0 0,0 0 15,0 42 1,-22 0 0,22 0-16,-21 1 0,21-1 15,0 0-15,0 0 0,0 0 0,0 0 16,0 1-16,0-1 0,0 0 15,0 0-15,0 0 0,21-21 16,1 0-16,-1 0 16,0 0-16,0 0 15,0 0-15,22 0 0,-22-21 0,0 0 16,0 21-16,0-21 0,0 0 16,1-22-16,-1 22 0,0 0 0,0 0 15,0 0-15,-21-1 0,0 1 0,-21 42 31,0 1-15,0-1-16,0 0 16,21 0-16,0 0 0,0 0 15,-22-21-15,22 22 0,0-1 0,0 0 16,22 0 0,-1-21-1,0 0-15,0 0 0,0 0 16,0 0-16,1 0 0,-22-21 0,21 0 15,-21 0-15,0-1 16,0 1-16,0 0 0,0 0 16,0 0-16,0 0 0,0-1 15,-21 22-15,21-21 0,-22 21 16,1 0-16,21-21 16,21 0 15,1 21-31,-1 0 15,0 0-15,0 0 0,0 0 16,0-21-16,1 21 0,-1 0 0,0 0 16,0 0-16,0 0 0,0 0 15,-21 21-15,0 0 0,0 0 16,0 0-16,0 1 0,0-1 0,0 0 16,0 0-16,0 0 0,0 0 15,0 1-15,0-1 0,0 0 16,0 0-1,0-42 32,0 0-47,0 0 0,0-1 16,0 1-16,22 0 0,-1-21 16,-21 21-16,21-1 0,0-20 0,0 0 15,22 21-15,-22-22 0,21 1 16,-21 21-16,22-22 0,-22 22 0,21 0 15,-21 0-15,0 0 0,1 21 16,-1 0-16,0 0 0,-21 21 0,0 0 16,0 0-16,0 0 0,0 22 15,0-22-15,0 21 0,-21 1 16,21-22-16,-21 21 0,-1-21 0,1 22 16,21-22-16,-21 0 0,21 0 15,-21 0-15,0 0 0,21 1 0,0-1 16,0-42 15,0-1-31</inkml:trace>
  <inkml:trace contextRef="#ctx0" brushRef="#br0" timeOffset="21851.66">20786 3154 0,'-22'-21'0,"1"21"0,0 0 16,21-21 0,-21 21-16,0 0 15,0 0 1,-1 0 0,1 0-16,0 0 15</inkml:trace>
  <inkml:trace contextRef="#ctx0" brushRef="#br0" timeOffset="22023.57">19410 3281 0,'0'0'0,"-148"42"32,190-42-17,-21 0-15,21 0 16,-20 0-16,20 0 0,21 0 15,-20-21-15,20 21 0,-20-21 0,20 21 16</inkml:trace>
  <inkml:trace contextRef="#ctx0" brushRef="#br0" timeOffset="22487.32">21188 2646 0,'0'0'15,"21"0"-15,21 0 0,-21 0 0,22 0 16,-22 0-16,21 0 0,-21 0 0,22 0 16,-22 0-16,21 0 0,1 0 15,-22 0-15,21 0 0,-21 0 16,0 21-16,1-21 0,-1 0 15,0 21-15,-21 0 16,0 1-16,0-1 16,0 0-16,0 0 0,0 0 0,0 0 15,0 1-15,0-1 0,-21 21 0,21-21 16,0 22-16,-21-1 0,21 0 16,-22 1-16,22-1 0,0 21 0,-21 1 15,0-22-15,0 22 0,21-1 16,-21 1-16,-22-22 0,22 22 0,0-22 15,0 21-15,0-20 16,0-1-16,-1 22 0,1-22 0,0 0 16,0 1-16,-21-1 0,20-21 0,1 21 15,0-20-15,0-22 0,0 21 16,-22 0-16,22-21 0,-21 0 0,0 0 16,-1 0-16,1 0 0,-22 0 15,22 0-15,-43-21 0,22 0 0</inkml:trace>
  <inkml:trace contextRef="#ctx0" brushRef="#br0" timeOffset="23255.57">10774 6160 0,'0'0'0,"0"21"0,0 0 0,-21 0 15,21 0 1,21-21 0,0 0-16,0 0 15,0-21-15,0 21 16,1-21-16,-1 21 0,0-21 0,-21 0 16,21 21-16,-21-22 0,0 1 15,0 0 1,-21 21-16,0 0 0,0 0 15,-1 0-15,1 0 0,0 21 16,21 0-16,-21-21 0,21 22 16,-21-22-16,21 21 0,0 0 15,0 0-15,0 0 32,21-21-17,0 0-15,0 0 16,0 0-16,22-21 0,-22 21 15</inkml:trace>
  <inkml:trace contextRef="#ctx0" brushRef="#br0" timeOffset="23638.78">11409 6287 0,'0'0'0,"21"0"16,0 0-16,0 0 15,0 0-15,1 0 0,-1 0 16,0-22-16,0 22 16,21-21-16,-20 0 0,-1 21 15,0-21-15,0 21 0,-21-21 0,21 0 16,-21-1-16,21 22 0,-21-21 16,0 0-16,0 0 15,-21 21-15,0 0 0,0 0 0,0 0 16,0 0-16,-1 21 0,1 0 15,-21-21-15,21 21 0,0 1 0,-1-1 16,1 0-16,0 0 0,0 21 16,0-20-16,0-1 0,21 21 0,-22-21 15,22 0-15,0 1 0,0-1 0,0 0 16,0 0-16,22 0 16,-1 0-16,0-21 0,0 0 0,0 22 15,0-22-15,1 0 0,-1 0 0,21 0 16,-21 0-16,22 0 0,-1 0 15,-21 0-15,21-22 0</inkml:trace>
  <inkml:trace contextRef="#ctx0" brushRef="#br0" timeOffset="24587.24">12509 6075 0,'0'0'0,"0"-21"0,-21 0 0,0-1 15,0 22-15,0 0 0,0 0 0,-22 0 16,22 0-16,-21 0 0,21 0 16,-22 22-16,22-1 0,0 0 0,-21 0 15,20 0-15,1 0 0,-21 22 16,21-22-16,0 21 0,-1 1 0,22-22 16,0 21-16,0 0 0,0-20 0,0 20 15,0-21-15,0 0 0,0 0 16,0 1-16,22-1 0,-1-21 0,21 0 15,-21 0-15,22 0 0,-22 0 0,21 0 16,-21-21-16,22-1 16,-1 1-16,-21 0 0,21 0 0,-20-21 15,20 20-15,-21-20 0,0 21 0,0-21 16,1-1-16,-1 22 0,-21-21 16,21-1-16,-21 1 0,21 0 0,-21-1 15,0 1-15,0 0 0,0-1 0,0 1 16,0 21-16,0 0 0,0 0 15,0 42 1,0 0 0,-21 21-16,21-21 0,0 22 0,-21-1 15,21-21-15,0 22 0,0-1 16,0 0-16,0 1 0,0-1 16,0 0-16,0 1 0,0-1 0,0-21 15,0 21-15,0-20 0,0 20 0,0-21 16,0 0-16,0 0 0,21-21 15,0 0-15,0 0 0,0 0 0,1 0 16,-1 0-16,21 0 0,-21-21 0,0 0 16,22 0-16,-22 0 0,21 0 15,-21-1-15,1 1 0,20-21 0,-21 21 16,0 0-16,0-1 0,1 1 0,-1 0 16,-21 0-16,0 0 0,21 0 15,-21 42 16,0 0-15,0 0-16,0 0 0,0 0 0,0 1 16,-21-1-16,21 21 0,0-21 0,0 0 15,0 1-15,0-1 0,21 0 16,0 0-16,0-21 0,0 0 16,1 0-16,-1 0 0,21 0 0,-21 0 15,0-21-15,1 0 0,20 0 16,-21-1-16,0 1 0,0 0 0,1 0 15,-1 0-15,0 0 0,0-1 16,0-20-16,0 21 0,-21 0 16,0-22-16,0 22 0,0 0 0,0 0 15,0 0-15,0 0 0,0-1 16,0 44 0,0-1-16,0 0 0,0 0 15,-21 0-15,21 22 0,-21-22 16,21 0-16,0 21 0,0-21 0,0 1 15,0 20-15,0-21 0,0 0 0,0 0 16,0 1-16,0-1 16,21-21-16,0 0 15,1 0-15,-1 0 0,0 0 0,0-21 0,21 21 16,-20-22-16,20 1 16,-21 0-16</inkml:trace>
  <inkml:trace contextRef="#ctx0" brushRef="#br0" timeOffset="25087.59">14520 5567 0,'-21'-21'0,"42"42"0,-42-63 15,42 20 1,0 22-1,1 0-15,20 0 0,-21-21 0,0 21 16,0 0-16,22 0 0,-22-21 16,21 21-16,-21-21 0,22 21 0,-22 0 15,0 0-15,0-21 0,0 21 0,-21-21 16,-21 21 0,0-22-16,-21 22 15,21 0-15,-22 0 0,1 0 16,21 0-16,-22 0 0,1 22 0,0-1 15,-1-21-15,1 42 0,21-21 16,-21 22-16,-1-1 0,22 0 16,0 1-16,-21-1 0,20 0 0,1 1 15,21 20-15,-21-21 0,21 1 0,-21-1 16,21 0-16,0 1 0,0-1 16,0 0-16,-21 22 0,21-22 0,0 1 15,-21-1-15,21 0 0,0 22 0,0-22 16,0 0-16,0 1 0,0-22 15,0 21-15,0-21 0,21 22 0,0-22 16,-21 0-16,21-21 0,0 21 16,0-21-16,22 0 0,-22 0 0,0 0 15,0 0-15,0 0 0,1-21 16,-1 0-16,0 0 0,0 0 0,0-1 16,-21-20-16</inkml:trace>
  <inkml:trace contextRef="#ctx0" brushRef="#br0" timeOffset="25655.17">14922 6287 0,'0'0'0,"-21"0"0,21 21 0,-21-21 15,42-21 32,0-1-47,1 22 0,20-21 16,-21 21-16,21-21 0,-20 0 0,20 21 15,0-21-15,-21 0 0,22-1 16,-22 1-16,0 0 0,0 0 0,0 0 16,-21 0-16,0-1 0,0 1 0,0 0 15,-21 21-15,0 0 16,0 0-16,0 0 0,-22 0 0,22 21 15,-21-21-15,21 21 0,0 1 16,-1-1-16,1 21 0,21-21 0,0 0 16,0 22-16,0-22 0,0 0 0,0 0 15,0 0-15,0 22 0,21-22 16,-21 0-16,22-21 0,-1 21 16,0 0-16,0-21 0,21 22 0,-20-22 15,20 0-15,-21 0 0,21 0 16,1 0-16,-1 0 0,0 0 0,1 0 15,-1-22-15,0 22 0,-20-21 0,20 0 16,0 0-16</inkml:trace>
  <inkml:trace contextRef="#ctx0" brushRef="#br0" timeOffset="26598.68">16023 6033 0,'0'0'0,"0"-22"0,0 1 0,0 0 16,0 0-1,-21 21-15,0 0 16,0 0-16,-1 21 0,1 0 16,0 0-16,-21-21 0,21 22 0,-1 20 15,1-21-15,0 0 0,0 0 0,0 1 16,0 20-16,21-21 0,0 0 16,0 0-16,0 1 0,0-1 0,0 21 15,0-21-15,0 0 0,21 1 16,0-22-1,0 0-15,0 0 0,22 0 0,-22 0 16,0 0-16,21-22 0,-21 1 0,1 21 16,20-21-16,-21 0 0,21 0 15,-20-22-15,20 22 0,-21 0 0,0-21 16,0 21-16,1-22 0,-1 22 16,-21-21-16,0-1 0,0 1 0,21 0 15,-21-1-15,0 1 0,0 0 0,0-1 16,0 1-16,0 0 0,0 21 15,0-1-15,0 1 0,-21 21 0,0 0 16,21 21 0,0 1-16,0 20 15,0-21-15,-22 21 0,22 1 0,0-1 16,-21 22-16,21-22 0,0 0 16,0 1-16,-21-1 0,21 0 0,0-21 15,-21 22-15,21-22 0,0 21 16,0-21-16,0 1 0,0-1 0,21 0 15,21 0-15,-20-21 0,20 0 0,-21 0 16,21 0-16,-20 0 0,20 0 16,0 0-16,-21-21 0,22 21 15,-22-21-15,0 0 0,21-1 0,-20 1 0,-1 0 16,0 0-16,0 0 0,0-22 16,0 22-16,-21 0 0,22-21 15,-22 21-15,0-1 0,0 1 0,-22 21 31,1 21-15,21 1-16,-21-1 0,21 0 16,0 0-16,-21 21 0,21-20 0,0-1 15,0 21-15,0-21 0,0 0 0,0 1 16,0-1-16,0 0 0,0 0 16,21-21-16,0 0 0,0 0 15,1 0-15,-1 0 0,0 0 0,0 0 16,0 0-16,0-21 0,22 0 15,-22 21-15,0-21 0,0-1 16,0 1-16,1 0 0,-1 0 0,0-21 16,-21 20-16,21-20 0,-21 21 15,21 0-15,-21-22 0,0 22 0,0 0 16,0 0-16,0 42 31,0 0-31,0 0 0,-21 1 0,21-1 16,-21 21-16,21-21 0,-21 0 15,21 1-15,0-1 0,0 0 0,0 0 16,0 0-16,0 0 0,0 1 0,0-1 16,0 0-16,21-21 0,0 21 15,0-21-15,0 0 0,1 0 16,-1 0-16,21 0 0,-21 0 0,0 0 16,22-21-16,-22 0 0,21 0 15</inkml:trace>
  <inkml:trace contextRef="#ctx0" brushRef="#br0" timeOffset="26876.54">17801 5821 0,'0'0'15,"0"-21"-15,0 0 0,0-1 0,-21 22 16,0 0-16,0 0 0,-1 22 0,1-22 16,0 21-16,-21 21 0,21-21 15,-1 22-15,1-22 0,0 21 16,0-21-16,0 22 0,21-22 15,-21 21-15,21-21 0,0 0 0,0 22 16,0-22-16,0 0 0,21 0 0,21-21 16,-21 21-16,0 1 0,22-22 15,-22 0-15,21 21 0,-21-21 0,22 0 16,-1 0-16,0 0 0,1 0 0,-1 0 16,0 0-16,1-21 0,-1 21 15,0-22-15,1 1 0,20 21 0,-20-21 16,-1 0-16,21 0 0</inkml:trace>
  <inkml:trace contextRef="#ctx0" brushRef="#br0" timeOffset="28493.7">18563 5927 0,'0'-21'0,"0"42"0,0-85 0,0 43 15,-42 0-15,21 21 0,-1-21 16,1 21-16,-21 0 0,21 0 0,0 0 16,-22 21-16,22 0 0,-21 0 15,21 0-15,-22 1 0,22 20 0,0-21 16,0 0-16,0 22 0,-1-22 0,1 21 15,21-21-15,0 22 0,0-22 16,0 0-16,0 0 0,0 0 0,0 0 16,21 1-16,1-22 0,-1 21 15,0-21-15,0 0 0,0 0 16,22 0-16,-22 0 0,0 0 0,21 0 16,-21-21-16,1-1 0,20 22 0,-21-21 15,0 0-15,0 0 0,1 0 16,-1 0-16,0-22 0,0 22 0,0-21 15,-21-1-15,0 22 0,21-21 16,-21 21-16,0 0 0,0-1 0,22 1 16,-22 42-1,-22-21-15,22 22 16,-21 20-16,0-21 0,21 0 0,0 22 16,0-22-16,0 21 0,0-21 15,0 0-15,0 1 0,0-1 16,0 0-16,0 0 0,0 0 0,21 0 15,0-21-15,1 22 0,-1-22 0,0 0 16,0 0-16,0 0 0,0 0 16,22 0-16,-22 0 0,21-22 0,-21 22 15,22-21-15,-22 0 0,0 0 16,0 0-16,0 0 0,1-22 0,-1 1 16,0 21-16,0-43 0,0 22 0,-21 0 15,21-22-15,-21 1 0,22 20 16,-22-20-16,0 20 0,21 1 0,-21 0 15,0-1-15,0 22 0,0 0 16,0 0-16,-21 42 16,21 0-1,-22 0-15,22 1 0,-21 20 16,21 0-16,0 1 0,0-1 0,0 21 16,0-20-16,0-1 0,0 22 0,0-22 15,0 0-15,0-21 0,0 22 16,21-1-16,1-21 0,-1 0 0,-21 1 15,21-1-15,0-21 0,0 21 0,0-21 16,1 0-16,-1 0 0,0 0 16,21 0-16,-21 0 0,1 0 0,-1-21 15,0 21-15,0-21 0,0-1 16,0 1-16,1 0 0,-1 0 16,0 0-16,-21-22 0,21 22 0,0 0 15,-21 0-15,21 0 0,-21 0 16,22 21-1,-22 21-15,0 0 16,0 0-16,0 0 0,0 0 16,0 1-16,-22-1 0,22 21 0,0-21 15,0 0-15,0 1 0,0-1 16,0 0-16,0 0 0,0 0 16,22-21-16,-1 0 15,0 0-15,0 0 16,0 0-16,0 0 0,1-21 15,-1 0-15,0 21 0,0-21 16,0 0-16,0-1 0,-21 1 16,22-21-16,-1 21 0,0 0 0,-21-1 15,0 1-15,21 0 0,-21 0 0,21 21 16,-21 21 0,0 0-1,0 0-15,0 1 0,0-1 16,0 0-16,0 0 0,0 0 0,0 0 15,0 1-15,0-1 16,21-21-16,-21 21 16,22-21-16,-1 0 0,0 0 15,0 0-15,0 0 16,-21-21-16,21 21 0,-21-21 16,0-1-16,0 1 0,0 0 15,0 0-15,0 0 0,0 0 0,-21-1 16,21 1-16,-21 0 0,0 0 15,21 0-15,0 0 0,0-1 16,0 1 0,0 0-16,21 21 15,0-21-15,22 21 0,-22-21 16,0 21-16,21 0 16,-21-21-16,22 21 0,-1 0 0,-21 0 15,22 0-15,-22 0 0,0 0 16,21 21-16,-42 0 0,21 0 0,-21 0 15,0 0-15,0 1 0,0 20 0,0-21 16,0 0-16,0 22 0,0-22 16,-21 0-16,21 0 0,0 0 0,0 0 15,-21 1-15,21-1 0,-21-21 16,0 0 15,21-21-15,0-1-1,0 1-15,0 0 0,0 0 0,0 0 16,0 0-16,21-22 0,0 22 0,0-21 16,22-1-16,-22 1 0,21 21 15,-21-21-15,22-1 0,-1 22 0,0 0 16,-21 0-16,22 0 0,-1-1 16,0 22-16,-20 0 0,-1 0 0,21 22 15,-42-1-15,21 0 0,-21 21 16,0-21-16,0 22 0,0-1 0,0 0 15,0-20-15,0 20 0,0-21 16,-21 21-16,21-20 0,0-1 16,-21 0-16,21 0 0,-21 0 0,21 0 15,0 1-15,-21-22 32,21-22-17,-22 1-15,22 0 0</inkml:trace>
  <inkml:trace contextRef="#ctx0" brushRef="#br0" timeOffset="28691.6">20468 5376 0,'0'0'0,"-63"-42"31,63 21-31,-22 21 16,22-21 31</inkml:trace>
  <inkml:trace contextRef="#ctx0" brushRef="#br0" timeOffset="28883.27">19050 5652 0,'-21'21'0,"42"-42"0,-63 42 15,42 0-15,-22-21 0,44 0 32,-1 0-32,21 0 0,-21 0 0,22 0 15,-1 0-15,0 0 0,1-21 0,20 21 16,1-21-16,-1-1 0,22 1 15</inkml:trace>
  <inkml:trace contextRef="#ctx0" brushRef="#br0" timeOffset="29359.98">21632 5038 0,'0'-21'32,"21"21"-32,22-22 15,-22 22-15,21 0 0,-21 0 0,22 0 16,-1 0-16,-21 0 0,22 0 16,-1 0-16,-21 0 0,21 0 0,-20 0 15,-1 0-15,0 0 0,-21 22 31,0-1-31,0 21 16,-21-21-16,21 0 0,-21 22 0,21-22 16,-22 21-16,22-21 0,0 22 0,0-1 15,0 0-15,0 1 0,0 20 16,0-20-16,0 20 0,0-21 0,0 1 16,0 20-16,0-20 15,-21 20-15,21-21 0,-21 1 0,21 20 16,-21-20-16,21-1 0,-21 0 0,0 1 15,-1-1-15,1 0 0,0-21 16,0 22-16,0-1 0,-22-21 0,22 0 16,-21 22-16,21-22 0,0 0 15,-22-21-15,22 21 0,0 0 0,0-21 16,-22 0-16,22 0 0,0 0 0,0 0 16,0 0-16,0 0 0,-1-21 15,1 21-15,-21-21 0</inkml:trace>
  <inkml:trace contextRef="#ctx0" brushRef="#br0" timeOffset="30275.14">10139 8530 0,'0'21'0,"42"43"32,-21-64-17,0 0 1,1 0-16,-1 0 16,0-21-16,0 0 15,-21-1-15,0 1 16,0 0-16,-21 21 15,0 0-15,0 0 0,-1 0 16,1 0 0,0 0-16,21 21 0,0 0 15,0 1-15,0-1 16,0 0 0,21-21-1,0 0-15,1 0 0,-1 0 16,0 0-16,0-21 0,0 0 15,0-1-15,-21 1 16,0 0-16,-21 21 16,0-21-1,0 21-15,0 0 0,0 0 16,-1 0-16,1 0 16,21 21-1,0 0-15,0 0 0,21-21 16,1 22-16,-1-22 15,0 0-15,0 0 0,0 0 16,0 0-16</inkml:trace>
  <inkml:trace contextRef="#ctx0" brushRef="#br0" timeOffset="30939.76">11366 8509 0,'0'0'0,"43"-21"0,63-21 31,-85 20-31,-21 1 0,0 0 16,0 0-16,0 0 0,-21 0 16,-1 21-16,1 0 15,0-22-15,-21 22 0,21 0 0,-22 0 16,22 0-16,-21 0 0,21 22 0,-22-1 16,22-21-16,0 21 0,0 0 15,0 21-15,21-20 0,0-1 0,-22 0 16,22 0-16,0 0 0,0 0 0,0 1 15,0-1-15,0 0 0,22-21 16,-1 21-16,0-21 0,0 0 0,21 0 16,-20 0-16,-1 0 0,21 0 15,0 0-15,-20-21 0,20 21 0,-21-21 16,0 0-16,22 21 0,-22-22 16,0 1-16,0 0 0,-21 0 15,21 0-15,-21 0 0,0-1 16,-21 22 15,21 22-31,-21 20 0,21-21 16,0 21-16,0 1 0,0-1 15,0 0-15,0 22 0,0-1 0,0 1 16,0-1-16,0 22 0,0-21 0,0-1 16,0 22-16,0-22 15,0 1-15,21-1 0,-21 22 0,21-22 16,-21 1-16,0-1 0,0 1 0,0-22 15,0 22-15,0-22 0,0 0 0,-21 1 16,0-1-16,0-21 0,0 22 0,-22-22 16,22 0-16,-21 0 0,-1-21 15,1 21-15,-21-21 0,20 0 0,1 0 16,-22 0-16,1-21 0,-1 0 0,1 0 16,21 0-16,-22-1 0,22-20 15,-22 0-15,43-1 0,-21 1 0,21 0 16,-1-1-16,1 1 0,21 0 0,0-1 15,0 1-15,0 21 0,21-21 16,1-1-16,-1 1 0,0 21 16,21-22-16,1 1 0,-1 21 0,21-21 15,-20-1-15,20 1 0,-20 21 0</inkml:trace>
  <inkml:trace contextRef="#ctx0" brushRef="#br0" timeOffset="31367.63">12128 8361 0,'0'0'0,"0"-21"0,0 0 16,-21-1-16,0 22 0,0 0 15,0 0-15,0 0 0,-1 0 16,-20 0-16,21 22 0,0-1 16,-22 0-16,22 0 0,0 21 0,0-20 15,0 20-15,0-21 0,21 21 0,-22 1 16,22-22-16,0 21 0,0 1 15,0-22-15,0 21 0,0-21 0,22 0 16,-1 1-16,0-1 0,21-21 0,-21 0 16,22 0-16,-22 0 0,21 0 15,1 0-15,-1 0 0,0-21 0,1-1 16,-22 1-16,21 0 0,-21 0 0,22 0 16,-22-22-16,0 22 0,-21-21 15,0 21-15,0-22 0,0 22 16,0-21-16,-21 21 0,0-22 0,-1 22 15,1 0-15,-21 0 0,21 0 16,-22 21-16,1 0 0,21 0 0,-21 0 16,20 0-16,1 0 0,0 21 0,0 0 15,0-21-15,21 21 0,0 0 16,0 1-16,0-1 0,21 0 16,0-21-16,0 0 0,0 0 15,1 0-15,-1 0 0,21 0 16</inkml:trace>
  <inkml:trace contextRef="#ctx0" brushRef="#br0" timeOffset="31643.47">12509 8297 0,'0'0'0,"0"-21"0,22 21 31,-22 21-31,21 1 16,0-1-16,0 21 0,-21-21 15,0 0-15,21 22 0,-21-22 16,21 0-16,-21 21 0,0-20 16,0-1-16,0 0 0,0 0 0,0 0 0,0 0 15,0 1-15,0-1 0,0 0 16,0-42 15,0 0-15,0-1-16,0 1 0,22 0 0,-22 0 15,21 0-15,0 0 0,0-22 0</inkml:trace>
  <inkml:trace contextRef="#ctx0" brushRef="#br0" timeOffset="31847.35">12954 8192 0,'0'0'0,"-64"84"31,43-63-15,0 1-16,0 20 0,0-21 0,0 21 15,-1-20-15,1 20 0,0-21 0,0 21 16,0-20-16,0-1 0,-1 0 16,22 0-16,-21 0 0,21 0 0,-21 1 15,21-1-15,21-21 32,0-21-32</inkml:trace>
  <inkml:trace contextRef="#ctx0" brushRef="#br0" timeOffset="32195.09">13314 8467 0,'-21'42'31,"-1"-21"-31,22 0 0,-21-21 0,21 22 16,0-1-16,0 0 0,0 0 15,21-21 17,1 0-32,-1 0 0,0-21 15,0 0 1,-21 0-16,0-1 16,0 1-16,-21 21 15,0 0-15,0 0 16,-1 0-1,1 0-15,21 21 16,0 1-16,21-22 31,1 0-31</inkml:trace>
  <inkml:trace contextRef="#ctx0" brushRef="#br0" timeOffset="32470.93">13801 8361 0,'0'0'0,"0"-21"16,0 42 0,0 0-16,-22-21 15,22 21-15,0 0 0,0 1 0,0 20 16,0-21-16,0 0 0,-21 0 0,21 1 15,0-1-15,-21-21 16,21 21-16,0 0 0,0 0 16,0-42 15,0 0-15,0 0-16</inkml:trace>
  <inkml:trace contextRef="#ctx0" brushRef="#br0" timeOffset="32770.76">13737 8107 0,'0'0'0,"0"-21"0,-21 21 31,0 0-15,21 21-1,21-21 16,0 0-31,-21-21 16,21 0-16,-21-1 31,0 44 16,0-1-31,21 0-16,1-21 15,-22 21-15,21-21 0,-21 21 16</inkml:trace>
  <inkml:trace contextRef="#ctx0" brushRef="#br0" timeOffset="33219.3">14182 8276 0,'0'0'0,"0"21"0,0 1 0,-22 20 15,1-21 1,21 0-16,0 0 0,-21 1 16,21-1-16,0 0 0,-21-21 0,21 21 15,0 0-15,0 0 16,0 1-16,0-1 16,-21-21-1,21-21 16,0-1-31,0 1 0,0 0 16,0 0-16,21-21 0,-21 20 0,21 1 16,0-21-16,0 21 0,1-22 15,20 22-15,-21-21 0,21 21 0,-20 0 16,20-1-16,0 22 0,-21 0 16,22 0-16,-22 0 0,0 0 15,0 0-15,0 22 0,1-1 0,-1 0 16,-21 0-16,21 21 0,-21-20 15,0 20-15,0-21 0,0 21 0,0-20 16,-21 20-16,0-21 0,-1 0 0,1 0 16,0 1-16,21-1 0,-21 0 0,21 0 15,-21-21-15,21-21 32</inkml:trace>
  <inkml:trace contextRef="#ctx0" brushRef="#br0" timeOffset="33783.16">16129 7514 0,'21'-21'0,"-42"42"0,63-63 0,-21 21 0,1 0 0,-1-1 16,-21 1-16,0 0 0,0 0 16,-21 21-16,-1 0 15,-20 0-15,21 0 0,-21 21 0,-1 0 16,1 0-16,0 1 0,-22 20 15,22 0-15,-1 1 0,-20-1 0,21 21 16,-1-20-16,1 20 0,21 1 0,-22 20 16,22-20-16,0-1 0,-21 1 15,42-1-15,0 1 0,0-1 0,0-20 16,0-1-16,0 0 0,21 1 16,0-1-16,21-21 0,-20 0 15,20 1-15,0-1 0,-21 0 0,22-21 0,20 0 16,-20 0-16,-1 0 0,21 0 15,-20 0-15,20-21 0,1 21 16,-22-21-16,22-1 0,-22 1 0</inkml:trace>
  <inkml:trace contextRef="#ctx0" brushRef="#br0" timeOffset="34418.8">16849 8001 0,'21'-42'15,"-42"84"-15,63-105 0,-42 41 0,0-20 16,0 21-16,0 0 0,-21 21 15,-22 0 1,22 0-16,0 0 16,-21 0-16,21 21 0,-22 0 0,1 21 15,21-20-15,-22 20 0,1-21 16,21 21-16,-21 1 0,20-1 0,1 0 16,0-20-16,21 20 0,0-21 0,0 21 15,0-20-15,0-1 0,0 0 16,21-21-16,0 21 0,1-21 0,-1 0 15,21 0-15,-21 0 0,22 0 0,-1 0 16,-21-21-16,21 0 0,1 0 16,-1-1-16,-21 1 0,0 0 15,22 0-15,-22 0 0,0-22 0,-21 22 16,0-21-16,21 21 0,-21 0 16,0-1-16,0 1 0,0 0 0,0 0 15,0 42 1,-21 0-1,21 22-15,0-22 0,0 21 0,0 0 16,0-20-16,-21 20 0,21 0 16,0 1-16,0 20 0,0-21 0,0 1 15,0-1-15,0 22 0,0-22 0,0 21 16,-21 1-16,21-1 0,0 1 16,0-1-16,0 1 0,0 21 15,-21-22-15,-1 1 0,1-1 0,0 1 16,21 20-16,-21-20 0,0-1 15,0 1-15,-1-1 0,22 1 0,-21-22 16,0 0-16,0 1 0,0-22 0,-22 0 16,22 0-16,0 0 0,-21-21 0,21 0 15,-1 0-15,-20 0 0,21-21 16,-21 0-16,20 0 0,-20-21 0,21-1 16,-21 22-16,20-21 0,1-1 0,0 1 15,21-21-15,0 20 0,0 1 16,0 0-16,0-1 0,0 1 0,0 0 15,21 20-15,0-20 0,1 0 16,-1-1-16,0 1 0,21 0 16,1 21-16,-22-22 0</inkml:trace>
  <inkml:trace contextRef="#ctx0" brushRef="#br0" timeOffset="37460.87">17441 8001 0,'0'0'0,"0"-21"0,-21 21 16,0 0-16,0 0 0,0 0 15,-1 0-15,1 21 16,0 0-16,0 0 0,0 1 0,0 20 16,-1-21-16,1 21 0,0 1 15,21-22-15,0 21 0,-21 1 0,21-22 16,0 21-16,0-21 0,0 0 0,21 1 15,-21-1-15,21 0 0,22 0 16,-22-21-16,0 0 0,21 0 0,-21 0 16,22 0-16,-1 0 0,-21 0 0,22 0 15,-1 0-15,-21-21 0,21 0 16,-20 0-16,-1-1 0,0 1 0,0-21 16,-21 21-16,0-22 0,0 1 0,0 0 15,0-1-15,0 22 16,0-21-16,-21 21 0,0 0 0,0-1 15,-1 1-15,-20 21 0,21 0 16,-21 0-16,20 0 0,-20 21 0,21 1 16,-21-1-16,20 0 0,1 21 0,0-21 15,0 22-15,0-1 0,21-21 16,0 22-16,0-22 0,0 21 0,0-21 16,0 0-16,0 1 0,21-1 0,21 0 15,-21 0-15,1-21 0,20 21 16,0-21-16,-21 0 0,22 0 15,-1 0-15,-21 0 0,22 0 0,-1 0 0,-21 0 16,21-21-16,1 0 16,-22 0-16,21 0 0,-21-1 0,1 1 15,20 0-15,-21 0 0,0-21 0,0 20 16,1-20-16,-22 21 0,0 0 16,21 0-16,-21-1 0,0 1 0,21 21 15,-21 21 1,0 1-16,0-1 15,-21 0-15,21 0 0,-21 0 0,21 22 16,0-22-16,0 0 0,0 21 16,0-21-16,0 1 0,0-1 0,0 0 15,0 0-15,0 0 16,21-21 0,0 0-16,0 0 0,0 0 0,0 0 15,1 0-15,-1 0 0,0 0 0,0-21 16,0 0-16,0 0 0,1 0 15,-1-1-15,0 1 0,0-21 0,0 21 16,0-22-16,1 22 0,-1-21 0,-21 21 16,21 0-16,-21-1 0,21-20 15,-21 21-15,0 42 32,0 0-17,0 0-15,-21 1 0,0-1 0,21 21 16,-21-21-16,21 22 0,0-22 15,-22 21-15,22-21 0,0 0 0,0 1 16,0-1-16,0 0 0,0 0 0,0 0 16,22 0-16,-1-21 0,0 0 15,0 22-15,0-22 0,0 0 0,1 0 16,-1 0-16,21 0 0,-21 0 0,0-22 16,22 1-16,-22 21 0,0-21 15,0 0-15,22 0 0,-22 0 0,0-1 16,-21 1-16,21 0 0,0-21 0,-21 21 15,21-22-15,-21 22 16,0 0-16,0 0 0,0 0 0,0-1 16,0 1-16,-21 21 15,0 0 1,0 0-16,21 21 0,0 1 16,-21-22-16,0 21 0,21 0 0,-22 0 15,22 0-15,0 0 0,-21 1 16,21-1-16,-21 0 0,21 0 0,0 0 15,0 0-15,0 1 0,0-1 16,0 0-16,0 0 0,0 0 16,21-21-16,0 21 0,1-21 15,-1 0-15,0 0 0,0 0 16,0 0-16,0 0 0,1 0 16,20 0-16,-21 0 0,0-21 0,22 0 15,-22 21-15,21-21 0,-21 0 0,22 0 16,-1-1-16,0 1 0,-21 0 15,22 0-15,-22 0 0,0-22 0,0 22 16,0-21-16,-21 21 0,0-22 16,0 22-16,0 0 0,0 0 0,-21 21 15,0 0-15,0 0 0,0 0 16,0 0-16,-1 0 0,1 21 16,21 0-16,0 0 0,0 1 15,0-1-15,0 0 0,0 0 16,0 0-16,0 0 0,0 1 15,0-1-15,21 0 0,-21 0 0,22 0 16,-22 0-16,21 1 0,-21-1 16,21 0-16,0 0 15,0 0-15,0-21 16,1 0-16,-1 0 0,0 0 0,0 0 16,0 0-16,0 0 0,22 0 15,-22 0-15,21 0 0,-21-21 0,22 21 16,-22-21-16,21 0 0,-21 0 15,1-1-15,20 1 0,-21 0 0,0-21 16,-21 21-16,21-22 0,-21 1 16,0 21-16,0-22 0,0 22 0,0-21 15,0 21-15,0 0 16,-21 21 0,0 21-16,21 0 0,-21 0 0,0 0 15,0 0-15,21 1 0,-22 20 16,1-21-16,21 21 0,-21-20 0,0-1 15,21 0-15,-21 21 0,21-21 0,0 1 16,-21-22-16,21 21 0,-22 0 16,22 0-16,0-42 47,0 0-47,0 0 15,0-1-15,22-20 0,-1 21 16,0 0-16,0 0 0,0-22 15,0 22-15,1 0 0,-1-21 0,21 20 16,-21 1-16,0 21 0,1-21 16,-1 21-16,0 0 0,0 0 0,0 0 15,0 21-15,-21 0 16,0 1-16,0-1 16,0 0-16,22 0 0,-22 0 0,0 0 15,21 1-15,-21-1 0,0 0 0,0 0 16,0 0-16,0 0 15,0 1-15,0-44 47,0 1-47,0 0 16,0 0-16,21 0 0,0 0 16,-21-1-16,21 1 0,0-21 0,1 21 15,-1-22-15,0 22 0,0-21 16,0 21-16,0 0 0,1-1 15,-1 1-15,21 21 0,-21-21 0,0 21 16,1 0-16,-1 0 16,-21 21-16,0 0 0,0 1 15,0-1-15,0 0 0,0 21 0,0-21 16,0 22-16,0-22 0,0 0 0,0 0 16,0 22-16,0-22 0,0 0 15,0 0-15,0 0 0,0 0 16,21-21-16,0 0 0,0 0 15,22 0-15,-22 0 16,0 0-16,0 0 0,0 0 0,22 0 16,-22-21-16,21 21 0,-21-21 15,22 0-15,-22 0 0,21 0 16,-21-1-16,22 1 0,-22 0 0,0-21 16,0 21-16,0-22 0,0 22 15,-21 0-15,0-21 0,0 20 0,0 1 16,0 0-16,-21 21 15,0 0-15,0 0 0,0 0 16,0 21-16,-1 0 0,1 1 0,0-1 16,0 21-16,21-21 0,0 0 0,0 22 15,0-22-15,0 0 0,0 0 16,0 0-16,0 1 0,0-1 0,21-21 16,0 21-16,0 0 0,1-21 15,-1 0-15,0 0 0,0 0 16,0 0-16,22 0 0,-22 0 0,0 0 15,0-21-15,0 21 0,0-21 16,-21 0-16,22-1 0,-22 1 0,21 0 16,-21 0-16,21 0 0,-21-22 0,0 22 15,0 0-15,0 0 0,0 0 16,0 42 0,0 0-1,0 0-15,0 0 0,0 1 16,-21-1-16,0 0 0,21 0 0,-22 0 15,22 0-15,0 1 0,0-1 16,22-42 31,-22-1-31,21 1-16,0 0 0,0 21 0,0-42 15,0 21-15,1-1 0,-1 1 16,21-21-16,-21 21 0,0 0 0,1-1 15,-1 1-15,0 21 0,-21 21 32,0 1-32,0 20 15,0-21-15,0 0 0,0 0 0,0 1 16,0-1-16,0 21 0,0-21 16,0 0-16,0 1 0,42-1 15,-21-21-15,1 0 16,-1 0-16,21 0 0,-21 0 15,22 0-15,-22-21 0,21 21 0,-21-22 16,0 1-16,22 0 0,-22 0 16,0 0-16,0 0 0,0-22 15,1 1-15,-22 0 0,21-1 0,0 1 0,-21 0 16,21-1-16,-21 1 16,21 0-16,0-1 0,-21 1 0,0 0 15,22-1-15,-1 22 0,-21-21 0,0 21 16,0-1-16,0 44 31,-21-1-31,-1 0 16,22 21-16,-21-21 0,0 22 0,0-1 15,0-21-15,0 22 0,-1-1 0,1 21 16,0-20-16,21-1 0,0 0 16,-21 1-16,21-1 0,0 0 0,0-20 15,0 20-15,0-21 0,0 0 16,0 0-16,21 1 0,-21-1 0,21-21 15,0 21-15,1-21 16,-1 0-16,0 0 16,0 0-16,0 0 0,-21-21 15,21 0-15,1 21 0,-22-22 0,21 1 16,-21 0-16,21 0 0,-21 0 16</inkml:trace>
  <inkml:trace contextRef="#ctx0" brushRef="#br0" timeOffset="37691.74">21759 7895 0,'0'0'0,"-42"0"0,21 0 0,0 0 15,42 0 17,0 0-17,0 0-15,21 0 16,-20 0-16,-1 0 0,0 0 0,21 0 15,-21 0-15,1 0 0,-1 21 0,0-21 16,0 0-16,0 0 0,0 0 16,1 0-16,-1 0 0,0 0 0,0 0 15,0 0-15,0 0 0</inkml:trace>
  <inkml:trace contextRef="#ctx0" brushRef="#br0" timeOffset="38326.91">22691 7408 0,'0'0'0,"-22"0"0,22-21 16,0 0-1,22 21-15,-1 0 0,0-21 16,0 21-16,21 0 0,1 0 0,-22 0 15,21 0-15,1 0 0,-1 0 16,21 0-16,-20 0 0,-1 0 16,0 0-16,1 0 0,-1 0 15,-21 0-15,0 0 0,1 0 0,-1 0 16,-21 21-16,21-21 16,-21 21-16,0 0 15,0 1-15,0-1 0,0 0 16,0 0-16,0 0 15,-21 0-15,21 1 0,-21-1 0,21 0 16,0 0-16,0 0 0,-22 22 16,1-22-16,21 0 0,-21 0 0,0 21 15,0 1-15,21-22 0,-21 21 16,-1 1-16,1 20 0,0-21 16,0 1-16,0 20 0,0-20 0,-1 20 15,1-21-15,0 22 0,21-22 16,-21 22-16,21-22 0,-21 22 0,21-22 15,0 21-15,0-20 0,0 20 0,-21-20 16,21-1-16,-22 0 0,22 1 16,-21-1-16,21 0 0,-21-21 0,0 1 15,0-1-15,21 0 0,-43 0 0,22 0 16,0-21-16,0 0 0,0 0 16,0 0-16,-1 0 0,1 0 15,0 0-15,0 0 0,0-21 0,0 21 16,-1-21-16,1 0 0,0 21 15,0-21-15,0-1 0,0 1 16,21 0-16,0 0 0,-22 21 16,22-21-16,0 0 0,0-1 15,0 1-15,0 0 16</inkml:trace>
  <inkml:trace contextRef="#ctx0" brushRef="#br0" timeOffset="38615.19">22246 9186 0,'-21'0'16,"21"-21"-16,0 0 15,0 0 1,0 0-16,0 0 16,0-1-1,0 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04:22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445 0,'0'-43'16,"0"22"-16,0 0 15,0 0-15,-22 0 16,1 21 0,21 21-1,0 21 1,0-21-16,0 22 0,0-1 16,0 0-16,0 1 0,0 20 15,0 1-15,0-1 0,0 22 16,0-22-16,0 22 0,0-22 0,0 22 15,0-21-15,0 20 0,0-20 16,0-22-16,0 22 0,0-1 0,0-21 16,0 22-16,0-22 0,0-21 15,0 22-15,0-22 0,0 0 16,0 0-16,0 0 0,0-42 31,0 0-15,0 0-16,0 0 0,0-22 15,0 1-15,0 0 0,0-1 16</inkml:trace>
  <inkml:trace contextRef="#ctx0" brushRef="#br0" timeOffset="395.61">825 741 0,'0'0'0,"0"-21"0,-21 0 15,0-22-15,21 22 0,0-21 16,0 21-16,0-22 0,0 22 16,0-21-16,21-1 0,0 1 0,1 0 15,-1-1-15,21 22 0,-21-21 16,22 0-16,-1 20 0,21-20 0,1 21 16,21 0-16,-22 0 0,22 21 15,-1 0-15,-20 0 0,21 21 0,-22 0 16,1 21-16,-22 1 0,0-1 15,1 21-15,-22 1 0,-21-1 16,0 1-16,0-1 0,-21 1 0,-1-1 16,-20 1-16,0-22 0,-22 22 15,22-1-15,-22-20 0,22-1 0,0 0 16,-22 1-16,22-22 16,0 0-16,-1 0 0,22 0 0,0 0 15,0 1-15,0-22 0,-1 0 16,22 21-16,22-21 31,-1 0-31,0 0 16,21 0-16</inkml:trace>
  <inkml:trace contextRef="#ctx0" brushRef="#br0" timeOffset="935.45">1990 1122 0,'0'0'15,"-22"21"-15,22 0 0,-21 0 16,0-21-16,0 43 0,21-22 0,-21 0 15,0 0-15,-1 22 0,22-22 0,0 21 16,-21 0-16,21-20 0,-21 20 16,21 0-16,0-21 0,0 22 15,0-1-15,0-21 0,0 0 0,0 22 16,21-22-16,0 0 0,1 0 16,-1-21-16,0 0 0,0 0 0,21 0 15,-20 0-15,20 0 0,-21 0 16,21-21-16,1 0 0,-1 0 0,0 0 15,1-22-15,-1 22 0,0-21 16,-20 21-16,-1-22 0,0 22 0,0-21 16,-21 21-16,0-22 0,0 1 15,0 21-15,-21-22 0,0 22 16,0 0-16,-1-21 0,-20 42 16,21-21-16,0-1 0,-22 22 0,22 0 15,0 0-15,-21 0 0,21 0 16,-1 0-16,-20 22 0,21-1 0,0-21 15,0 21-15,-1 0 0,1-21 16,21 21-16,0 0 0,0 1 16,0-1-16,0 0 15,21 0-15,1-21 0,-1 21 16,0-21-16,0 21 0,0 1 16</inkml:trace>
  <inkml:trace contextRef="#ctx0" brushRef="#br0" timeOffset="1732">2540 1693 0,'0'0'0,"21"0"16,0-21 0,0 21-16,-21-21 0,22 0 15,-1 0-15,0 0 0,0-1 16,21-20-16,-20 21 0,-1 0 15,0-22-15,21 1 0,-21 21 16,1-21-16,-1 20 0,-21 1 0,0-21 16,21 21-16,-21 0 15,-21 21-15,0 0 16,-1 0-16,1 0 0,0 0 16,0 21-16,0-21 0,0 21 0,21 0 15,0 0-15,0 0 16,0 1-16,0-1 0,0 0 15,0 0-15,21-21 0,-21 21 16,21 0-16,0-21 0,0 22 0,0-1 16,1 0-1,-1 0-15,-21 0 0,21-21 0,-21 21 16,21 1-16,0-1 16,-21 0-16,0 0 0,21-21 15,1 0-15,-22 21 0,21-21 16,0 0-16,0 0 0,0 0 15,0 0-15,1 0 0,-1-21 16,21 21-16,-21-21 0,0 0 16,1 0-16,20-1 0,-21 1 0,0 0 15,22-21-15,-22 21 0,21-22 16,-21 22-16,0-21 0,1-1 0,-1-20 16,0 21-16,0-22 15,0 22-15,-21-22 0,0 1 0,21 20 16,-21-20-16,0 21 0,0-1 15,0 1-15,0 0 0,0 20 0,0 1 16,-21 0-16,21 0 0,-21 21 16,0 0-16,0 0 15,21 21 1,-21 0-16,21 22 0,0-22 0,-22 21 16,22 0-16,0 22 0,0-22 15,0 1-15,0 20 0,-21 1 16,21-22-16,-21 21 0,21-20 0,0 20 15,0-20-15,0-1 0,-21 0 16,21 1-16,0-1 0,0-21 16,0 21-16,0-20 0,0 20 0,0-21 15,0 0-15,0 0 0,0 1 16,0-1-16,21-21 16,0 0-16,0 0 15,1-21-15,-22-1 0,21 1 16,0-21-16,0 21 0,-21 0 0</inkml:trace>
  <inkml:trace contextRef="#ctx0" brushRef="#br0" timeOffset="1958.87">3365 1291 0,'22'0'31,"-1"0"-15,0 0-16,0 0 0,21 0 0,-20 0 16,20-21-16,-21 21 0,0-21 15,22 21-15,-22 0 0,21 0 0,-21 0 16,0-21-16,1 21 0,-1 0 16</inkml:trace>
  <inkml:trace contextRef="#ctx0" brushRef="#br0" timeOffset="3787.04">3916 1334 0,'0'-22'32,"0"44"-1,0-1-31,0 0 0,0 0 0,-21 0 16,21 0-16,-22 1 0,22 20 15,0-21-15,0 0 0,-21 0 0,21 1 16,-21-1-16,21 0 0,0 0 15,0 0-15,0 0 16,0-42 0,0 0-1,21 0-15,-21 0 0,21 0 16,1-1-16,-22 1 0,21 0 0,-21 0 16,0 0-16,21 0 0,0-22 15,-21 22-15,21 21 0,-21-21 16,0 0-16,21 21 0,1-21 15,-1 21-15,0 0 16,-21 21 0,21 0-16,-21 0 15,0 0-15,0 0 0,0 1 0,0-1 16,0 0-16,21 0 0,-21 0 16,21-21-16,-21 21 0,0 1 0,22-1 15,-1 0 1,0-21-16,-21 21 0,21-21 0,0 0 0,0 0 15,1 0-15,-1 0 0,0 0 16,0-21-16,0 0 0,0 21 16,1-21-16,-1-1 0,0 1 0,0 21 15,0-21-15,-21 0 0,21-21 16,-21 20-16,22 1 0,-22 0 0,0 0 16,0 0-16,0 0 15,0-1-15,0 44 31,0-1-15,0 0-16,0 0 16,0 0-16,-22 0 0,22 1 0,0-1 15,0 0-15,0 0 0,0 0 16,0 0-16,0 1 0,0-1 16,0 0-16,0 0 0,22-21 0,-1 21 15,0-21-15,0 0 16,0 0-16,0 0 0,1 0 15,-1 0-15,0-21 0,0 21 16,0-21-16,0 0 0,1 0 0,-1-1 16,0 1-16,0 0 0,-21 0 15,21 0-15,-21 0 0,21-1 0,-21 1 16,0 0-16,0 0 0,0 42 62,0 0-62,0 0 0,0 1 16,0-1-16,0 0 0,0 0 16,0 0-16,0 0 0,0 1 15,0-1-15,22 0 0,-1-21 0,-21 21 16,21-21-16,0 0 0,0 0 16,22 0-16,-22 0 0,0 0 15,0-21-15,21 21 0,-20-21 16,-1 0-16,21-1 0,-21 1 15,0 0-15,1 0 0,-1 0 0,0 0 16,0-1-16,-21 1 0,21 0 16,-21 0-16,0 0 0,0 0 0,0-1 15,0 1 1,0 42 0,0 1-1,0-1-15,0 0 16,0 0-16,0 0 0,0 0 0,0 1 15,0-1-15,-21 0 16,21 0-16,-21 0 0,21 0 16,0 1-1,-21-22 1,21-22 0,0 1-1,0 0-15,0 0 0,0 0 16,21 0-16,-21-1 0,21 1 15,-21 0-15,21 0 0,0 0 0,-21 0 16,22-1-16,-1 1 0,0 0 16,0 21-16,0-21 0,0 21 15,1 0-15,-1 0 0,0 0 16,0 0-16,0 0 0,0 21 0,-21 0 16,0 0-16,0 1 0,22-1 15,-22 0-15,21 0 16,-21 0-16,0 0 0,0 1 15,0-1-15,0 0 16,-21-21 15,21-21-15,0 0-16,0-1 0,0 1 16,0 0-16,0 0 0,21 0 15,-21-22-15,21 22 0,0 0 0,0 0 16,0 0-16,1 0 0,-1-1 15,21 1-15,-21 0 0,0 21 16,1 0-16,-1 0 0,0 0 0,0 0 16,0 0-16,0 21 0,1 0 15,-22 1-15,0-1 0,0 0 0,0 0 16,0 21-16,0-20 0,0-1 16,0 0-16,0 0 0,0 0 0,0 0 15,-22 1-15,22-1 0,-21-21 0,21 21 16,0 0-1,0-42 17,0 0-32,21 0 0,-21-1 15,22 1-15</inkml:trace>
  <inkml:trace contextRef="#ctx0" brushRef="#br0" timeOffset="4424.67">6519 593 0,'0'0'16,"0"-21"-16,0-1 0,0 1 0,-21 0 15,21 0-15,-21 21 0,0 0 16,0 21 0,-1-21-16,22 42 0,0-20 15,0-1-15,-21 21 16,21 0-16,-21 1 0,21-1 0,0 22 15,0-22-15,-21 21 0,21 1 16,-21-22-16,21 1 0,0 20 0,0-21 16,-21 1-16,21-1 0,-22-21 15,22 22-15,-21-1 0,21-21 0,-21 0 16,21 0-16,0 1 0,0-1 0,-21 0 16,21-42 30,0 0-46,0-1 0,0 1 16,0 0-16,0 0 0,0 0 16,0 0-16,0-1 0,21 1 15,-21 0-15,21 0 0,0 0 0,1 0 16,-1-1-16,0 1 0,0 0 16,0 21-16,0-21 0,22 21 0,-22 0 15,0 0-15,21 0 0,-20 0 0,-1 0 16,0 21-16,0-21 0,0 21 15,-21 0-15,0 1 0,21-1 0,-21 0 16,0 21-16,0-21 16,0 1-16,0-1 0,0 0 0,-21 0 0,0 0 15,0 0-15,0 1 16,0-22-16,-1 21 0,1-21 16,0 0-16,0 21 0,0-21 0,0 0 15,-1 0-15,1 0 0,0 0 16,0 0-1,21-21 17,21 0-17,0 21-15,0-22 16</inkml:trace>
  <inkml:trace contextRef="#ctx0" brushRef="#br0" timeOffset="4827.43">6773 1397 0,'21'-21'16,"1"21"-16,-1 0 0,0 0 16,-21-21-16,21 21 0,0-21 0,0 21 15,1-22-15,-1 1 0,0 21 0,0-21 16,0 21-16,-21-21 0,0 0 15,21 0-15,-21-1 0,0 1 16,0 0 0,-21 21-1,0 0 1,0 0-16,0 21 0,21 0 16,-21 1-16,-1-1 0,1 0 0,0 0 15,21 0-15,0 0 0,-21 1 16,21-1-16,-21 0 0,21 0 0,0 0 15,0 0-15,0 1 0,0-1 16,0 0-16,21-21 16,0 0-16,0 0 15,0 0-15,1 0 16,-1 0-16,0 0 0,21 0 16,-21 0-16,1-21 0,-1 21 0,0-21 15</inkml:trace>
  <inkml:trace contextRef="#ctx0" brushRef="#br0" timeOffset="5267.19">7281 1228 0,'0'0'0,"0"-21"32,0-1-32,0 1 15,0 0-15,21 21 16,1-21-16,-1 21 15,0 0-15,0 0 0,0 0 16,0 0-16,22 0 0,-22 0 0,0 21 16,0-21-16,0 21 0,1 0 0,-1 1 15,-21-1-15,0 0 0,0 0 16,0 0-16,0 0 0,0 1 0,0-1 16,0 0-16,-21 0 0,-1 0 15,1-21-15,0 21 0,0 1 0,21-1 16,-21-21-16,0 0 15,21-21 17,0-1-17,21 1-15,0 0 16,-21 0-16,21 0 0,0 0 0,-21-1 16,21 1-16,1 0 0,-22 0 15,0 0-15,21 0 0,0-1 0,-21 1 16,21 21-16,0 0 15,0-21 1,1 21-16,-1 0 16</inkml:trace>
  <inkml:trace contextRef="#ctx0" brushRef="#br0" timeOffset="5842.86">8149 1207 0,'0'0'15,"0"-22"-15,42-20 16,-20 21-16,-22 0 31,-22 21-15,1 0-16,0 0 15,0 21-15,0 0 0,0-21 16,-1 21-16,1 0 0,0-21 0,0 22 16,0-1-16,21 0 0,-21 0 15,-1 0-15,22 0 0,0 1 16,0-1 0,0 0-1,22-21-15,-1 0 0,0 0 0,0 0 16,0 0-16,0 21 0,1-21 15,-1 0-15,0 0 16,0 0-16,-21 21 16,0 0-1,0 1 1,-21-1-16,0-21 16,0 21-16,-1-21 15,1 0-15,0 21 0,0-21 0,0 0 16,0 0-16,-1 0 0,1 0 15,0 0 1,0 0-16,21-21 78</inkml:trace>
  <inkml:trace contextRef="#ctx0" brushRef="#br0" timeOffset="6034.75">7853 1524 0,'0'0'0,"0"21"16,-21-21-16,-1 21 46,1-21-14,21 22-32</inkml:trace>
  <inkml:trace contextRef="#ctx0" brushRef="#br0" timeOffset="7096.1">1672 2138 0,'0'0'0,"-21"0"0,0 0 0,0 0 16,-1 0-16,1 0 15,0 0 1,0 0 0,42 0 30,0 21-30,0-21-16,1 0 0,20 0 0,-21 0 16,21 0-16,1 0 15,-1 0-15,22 0 0,-22 0 0,21 0 16,22 0-16,0 0 0,-1 0 16,22 0-16,0 0 0,21 0 0,0 0 15,0 0-15,0 0 0,21 0 16,0 0-16,22 0 0,-1 0 0,0 0 15,1 0-15,-1 0 0,22 0 0,-1 0 16,1 0-16,-1 0 0,1 0 16,-1 0-16,-21 0 0,22 0 0,-22 0 15,1 0-15,-22 0 0,21 0 16,-21 0-16,0 0 0,1 0 0,-22 0 16,0 21-16,0-21 0,-22 0 15,1 0-15,-21 0 0,0 0 16,-1 0-16,-20 0 0,-1 21 0,-20-21 15,-1 0-15,0 0 0,-21 0 0,1 0 16,-1 0-16,0 0 16,-42 0 46,0 0-46</inkml:trace>
  <inkml:trace contextRef="#ctx0" brushRef="#br0" timeOffset="95072.15">4191 3598 0,'0'-21'15,"63"0"1,-63 0-16,22 21 16,-1 0-16,-21-21 46,-21 21-30,-1 0 0,1 0-16,0 0 15,0 0-15,0 0 16,0 0-16,-1 0 0,1 0 16,0 0-16,0 0 0,0 0 15,0 0-15,-1 0 16,1 0-16,21 21 0,-21-21 0,21 21 15,-21-21-15,0 21 16,0-21-16,21 21 16,-22-21-1,22 22-15,-21-22 0,21 21 16,-21-21-16,21 21 0,0 0 16,-21 0-16,21 0 0,0 1 15,-21-22-15,21 21 0,0 0 16,0 0-16,0 0 0,0 0 0,0 1 15,0-1-15,0 0 0,0 21 16,0-21-16,0 22 0,0-22 0,0 21 16,0-21-16,0 22 0,0-1 15,0-21-15,0 22 0,0-1 0,0 0 16,0-21-16,0 22 0,0-1 16,0 0-16,0-20 0,0 20 0,0 0 15,0-21-15,0 22 0,0-1 16,0 0-16,0 1 0,0 20 15,0-20-15,0-1 0,0 0 0,0 22 16,0-22-16,0 0 0,0 1 16,0 20-16,0-20 0,0-1 0,0 0 15,0 1-15,0 20 0,0-21 16,0 1-16,0 20 0,0-20 0,0-1 16,0 21-16,0-20 0,0-1 15,0 0-15,0 1 0,0-1 0,-21 0 16,21 1-16,0-1 0,0 0 15,-22-20-15,22 20 0,0 0 16,0-21-16,0 22 0,0-1 0,0-21 16,0 22-16,0-1 0,0 0 15,-21-21-15,21 22 0,0-22 0,0 21 16,0-21-16,-21 22 0,21-22 16,0 0-16,0 0 0,0 22 0,0-22 15,0 0-15,0 0 0,0 0 16,0 0-16,0 1 0,0-1 15,0 0-15,0 0 0,0 0 0,0 0 16,0 1-16,0-1 0,0 0 16,0 21-16,0-21 0,0 1 15,0 20-15,0-21 0,0 0 16,0 22-16,0-22 0,0 21 0,0-21 16,0 22-16,0-22 0,0 0 0,0 21 15,0-21-15,0 22 0,0-22 16,0 0-16,0 21 0,0-20 0,0-1 15,0 21-15,0-21 0,0 0 16,0 22-16,0-22 0,0 21 0,0 1 16,0-22-16,0 21 0,0-21 0,21 22 15,-21-1-15,0 0 0,21-21 16,-21 22-16,0-1 0,0-21 0,22 22 16,-22-22-16,21 21 0,-21-21 15,21 22-15,0-22 0,-21 0 16,21 21-16,0-21 0,1 1 0,-22-1 15,21 0-15,0 21 0,0-21 0,0 1 16,0-1-16,22 0 0,-22 0 16,0 0-16,0-21 0,0 21 0,1 1 15,20-22-15,-21 0 0,0 21 16,22-21-16,-22 0 0,0 0 0,0-21 16,21-1-16,-20 1 0</inkml:trace>
  <inkml:trace contextRef="#ctx0" brushRef="#br0" timeOffset="98059.45">4064 3662 0,'21'0'63,"0"-21"-32,0 21-15,1 0-1,-1-21-15,0 21 16,0 0-16,0 0 16,0 0-16,1-22 0,-1 22 0,0 0 15,0 0-15,0 0 16,0 0-16,1 0 0,20 0 0,-21-21 15,0 21-15,22 0 0,-22 0 16,21 0-16,-21 0 0,22 0 0,-1 0 16,0 0-16,1-21 0,-1 21 15,0 0-15,1 0 0,-1 0 0,0 0 16,1 0-16,-1 0 0,21-21 16,-20 21-16,-1 0 0,22 0 0,-22 0 15,21 0-15,1 0 0,-1 0 16,1 0-16,-1 0 0,22 0 0,-21 0 15,20 0-15,-20 0 16,20 0-16,1 0 0,-21 0 0,20 0 16,1 0-16,21 0 0,-22 0 15,22 0-15,-21 0 0,21 0 0,-22 0 16,1 0-16,0-21 0,-22 21 16,22 0-16,0 0 0,-1 0 0,1 0 15,0 0-15,-1 0 0,1 0 0,0 0 16,-22 0-16,22-21 0,-1 21 15,-20 0-15,21 0 0,-22 0 0,22 0 16,-22 0-16,1 0 0,20 0 16,-20 0-16,21-22 0,-22 22 15,1 0-15,20 0 0,-20 0 16,-1 0-16,1-21 0,-22 21 0,22 0 16,-22 0-16,0 0 0,1 0 15,-22 0-15,21 0 0,-21 0 0,22-21 16,-22 21-16,0 0 0,0 0 15,21 0-15,-20 0 0,-1 0 0,0 0 16,21 0-16,-21-21 0,1 21 0,20 0 16,-21 0-16,21 0 0,-20 0 15,20-21-15,-21 21 0,21 0 0,-20 0 16,20 0-16,-21 0 0,21 0 16,-20 0-16,-1 0 0,0 0 0,0 0 15,0 0-15,0 0 16,1 0-16,-1 0 0,0 0 0,0 0 15,0 0 1,0 0-16,1 21 16,-1-21-16,-21 21 15,21-21-15,-21 21 16,21-21-16,-21 21 0,0 1 16,0-1-16,0 0 15,0 0-15,0 0 0,0 0 0,21 1 16,-21-1-16,0 0 0,0 0 15,0 0-15,0 0 0,0 1 0,0 20 16,0-21-16,0 21 0,0-20 16,0 20-16,0 0 0,0 1 15,21-1-15,-21 21 0,0-20 0,0-1 16,0 22-16,0-22 0,22 21 16,-22-20-16,21 20 0,-21-20 0,0-1 15,0 21-15,0 1 0,0-22 16,0 22-16,21-1 0,-21 1 0,0-1 15,0 1-15,0-1 0,0 1 0,0-22 16,0 22-16,0-1 0,0 1 16,0-1-16,0 1 0,0-1 15,-21 1-15,21-1 0,0 1 0,-21-1 16,21 1-16,0-1 0,0-21 16,0 22-16,0-22 0,0 22 0,-22-22 15,22 22-15,0-1 0,0-21 16,0 22-16,-21-1 0,21-20 0,0 20 15,0-20-15,0-1 0,0 0 0,0 1 16,0-1-16,0 0 0,0 1 16,0-1-16,0 0 0,0-21 0,0 22 15,0-1-15,0 0 0,0 1 0,0-1 16,0 0-16,0-20 0,0 20 16,0 0-16,0 1 0,0-22 0,0 21 15,0 0-15,0-20 0,0 20 16,0-21-16,0 0 0,0 22 15,0-22-15,0 0 0,0 21 0,0-21 16,0 1-16,0 20 0,0-21 0,0 0 16,0 22-16,-21-22 0,21 21 0,0-21 15,-21 0-15,21 22 0,0-22 16,0 21-16,0-21 0,0 22 0,-21-22 16,21 0-16,-21 21 0,21-20 0,0 20 15,0-21-15,0 0 0,0 22 16,-22-22-16,22 0 0,0 0 0,-21 0 15,21 22-15,0-22 0,-21 0 16,21 0-16,0 21 0,0-20 16,0-1-16,-21 0 0,21 21 0,-21-21 15,21 1-15,0-1 0,0 0 0,-21 0 16,21 0-16,-22 0 0,1 1 16,0-1-16,0-21 0,0 21 15,0-21-15,-1 21 0,1-21 0,0 0 16,0 0-16,0 0 0,-22 21 15,22-21-15,0 0 0,-21 0 0,21 0 16,-22 0-16,22 0 0,-21 0 0,21 0 16,-22 0-16,1 0 0,0 0 15,-1 0-15,1 0 0,21 0 16,-22 0-16,1 0 0,0 0 0,-22 0 16,22 0-16,0 0 0,-1 0 0,-20 0 15,20 0-15,-20 0 0,21 0 16,-1 0-16,-20 0 0,20 0 0,1 0 15,-21 0-15,20 0 0,-20 0 0,20 0 16,-20 0-16,21 0 0,-22 0 16,1 0-16,-1 0 0,1 0 0,-1 0 15,1 0-15,-1 0 0,-21 0 0,22 0 16,-1 0-16,1 0 0,-1 0 16,1 0-16,21 0 0,-22 0 0,22 0 15,-1 0-15,1 0 0,0 0 16,-1 0-16,-20 0 0,21 0 15,-1 0-15,1 0 0,0 0 0,-22 0 16,22 0-16,-22 0 0,22 0 0,-22 0 16,1 0-16,21 0 0,-1 0 15,-20 0-15,20 0 0,1 0 0,0 0 16,-1 0-16,1 0 0,0 0 16,-1 0-16,22 0 0,-21 0 0,0 0 15,-1 0-15,1 0 0,0 0 0,-1 0 16,1 0-16,0 0 0,-1 0 15,1 0-15,0 21 0,-22-21 0,22 0 16,-1 0-16,1 0 0,0 0 16,-1 0-16,1 0 0,0 0 15,21 0-15,-22 0 0,1 0 0,21 22 16,-22-22-16,22 0 0,-21 0 0,21 0 16,-22 0-16,22 0 0,0 0 15,0 0-15,0 0 0,0 0 0,-1 0 16,1 0-16,0 0 0,0 0 15,0 0-15,0 0 0,-1 0 16,1 0-16,-21 0 0,21 0 0,0 0 16,-22 0-16,1 0 15,21 0-15,-22 0 0,1 0 0,21 0 0,-21 0 16,-1 0-16,1 0 16,21 0-16,-22 0 0,22 0 0,0 0 15,0 0-15,0 0 0,0 0 0,-1 0 16,1 0-1,0 0-15,0 0 16,0 0 0,0 0 93,42 21-78,0-21-31,0 0 0,21 0 16,-20 0-16,20 21 0,0-21 0</inkml:trace>
  <inkml:trace contextRef="#ctx0" brushRef="#br0" timeOffset="99199.83">6943 9356 0,'0'0'0,"0"-43"31,-22 43 16,1 22-47,0-1 0,21 0 16,-21 0-16,-21 0 0,20 0 0,1 1 15,0-1-15,0 0 0,0 21 0,0-21 16,-22 22-16,22-22 0,0 21 16,0-21-16,0 1 0,-22 20 0,22-21 15,0 0-15,0 0 0,-22 22 0,22-22 16,0 0-16,-21 0 0,21 0 16,-1 1-16,1-22 0,0 21 0,0 0 15,21 0-15,-21-21 0,0 21 0,-1 0 16,1 1-1,21-1 1,-21-21-16,42-21 63,-21-1-63,21 22 0,1 0 15,-22-21-15,21 21 0,-21-21 16,21 21-16,0-21 0,0 21 0,0-21 15,1 21-15,-1 0 0,0-21 0,0 21 16,21 0-16,-20-22 0,20 22 16,-21 0-16,21-21 0,-20 21 0,20 0 15,0 0-15,-21 0 0,22 0 16,-1 0-16,-21 0 0,22 0 0,-22 0 16,21 0-16,0 0 0,-20 0 15,-1 0-15,21 0 0,-21 0 0,0 21 16,22-21-16,-22 0 0,0 0 0,0 22 15,0-22-15,22 0 0,-22 0 16,0 0-16,0 21 0,0-21 0,1 0 16,-1 0-16,0 0 0,0 0 15,0 0-15,-21-21 47,0-1-47,-21 1 16,0 0-16,0 0 15,0 0-15,-1 0 0,1-1 16,-21-20-16,21 21 0,0-21 0,-1 20 16,1-20-16,0 21 0,0 0 15,-21-22-15,20 22 0,22 0 0,-21 0 16,0 21-16,0-21 0,21 0 0,-21 21 16,21-22-16,0 1 0,-21 21 15,21-21-15,-22 21 16,22-21-1,-21 21 32,0 0-31,0 0-16,0 0 16,0 0-16,21-21 0</inkml:trace>
  <inkml:trace contextRef="#ctx0" brushRef="#br0" timeOffset="102047.62">5313 4572 0,'0'0'0,"21"0"0,0 0 16,-21-21 31,-21 21-32,0 0-15,0 0 16,-1 0-16,1 0 0,0 0 0,0 0 15,0 0-15,0 0 0,-1 0 0,1 0 16,0 0-16,0 0 16,0 0-16,0 0 0,-1 0 0,-20 0 15,21 0-15,0 0 0,0 21 16,-1-21-16,1 0 0,0 21 0,0 0 16,0-21-16,0 22 15,-1-1-15,1-21 0,0 21 0,0 0 16,21 0-1,-21-21-15,21 21 0,0 1 0,-21-1 16,21 0-16,-22 0 0,22 0 16,-21 0-16,21 1 0,0-1 0,0 21 15,0-21-15,0 22 0,0-22 0,0 21 16,0-21-16,0 22 0,0-22 16,0 21-16,0-21 0,0 0 0,0 22 15,0-22-15,0 0 0,-21 21 16,21-20-16,0 20 0,-21-21 0,21 0 15,0 22-15,0-1 0,0-21 16,0 21-16,-21 1 0,21-1 0,-21-21 16,21 22-16,0-1 0,0 0 15,-22-21-15,22 22 0,-21-1 16,21-21-16,-21 22 0,21-22 0,-21 21 16,21-21-16,0 22 0,0-22 15,0 0-15,0 21 0,0-21 0,0 22 16,0-22-16,0 21 0,0 1 15,0-22-15,0 21 0,0 0 0,0-20 16,0 20-16,0 0 0,0-21 0,0 22 16,21-22-16,0 21 0,-21-21 15,21 1-15,1-1 0,-22 0 0,21 0 16,0 0-16,0 0 0,0 1 0,-21-1 16,21-21-16,1 21 0,-1 0 15,0-21-15,21 0 0,-21 21 16,1-21-16,-1 0 0,21 0 0,-21 0 15,0 0-15,1 0 0,20 0 16,-21 0-16,0-21 0,22 21 0,-22-21 16,0 0-16,21 0 0,-21-1 0,1 1 15,20-21-15,-21 21 0,0-22 16</inkml:trace>
  <inkml:trace contextRef="#ctx0" brushRef="#br0" timeOffset="103323.7">4911 4657 0,'21'0'31,"0"-21"-31,21 21 16,-21 0-16,1-22 0,20 22 16,-21 0-16,21 0 0,-20-21 0,20 21 15,-21 0-15,21 0 0,1 0 16,-1 0-16,0-21 0,22 21 0,-22 0 16,22 0-16,-22 0 0,22-21 15,-22 21-15,21 0 0,-20 0 0,-1 0 16,0 0-16,1 0 0,-1 0 0,0 0 15,1 0-15,-22 0 0,21 0 16,-21 0-16,22 0 0,-22 0 16,0 0-16,0 0 0,0 0 15,1 0-15,-1 0 0,0 0 16,0 0-16,0 0 16,0 0-16,-21 21 15,22 0-15,-1 0 16,-21 1-16,0-1 15,0 0-15,0 0 0,21 0 0,-21 0 16,0 22-16,21-22 0,-21 21 16,0 1-16,0-22 0,0 21 15,0 0-15,0 1 0,0-1 0,0 0 16,21 1-16,-21-1 0,0 0 16,0-20-16,0 20 0,0 0 0,0 1 15,0-1-15,0 0 0,0-21 16,0 22-16,0-1 0,0 0 0,0 1 15,0-1-15,0-21 0,0 22 16,0-1-16,0-21 0,0 21 0,0-20 16,0 20-16,21-21 0,-21 0 15,0 22-15,0-22 0,0 0 0,0 0 16,0 0-16,0 0 0,0 1 0,0-1 16,0 0-16,0 0 15,0 0-15,0 0 0,0 1 0,0-1 0,0 0 16,0 0-16,0 0 15,0 0-15,0 1 0,0-1 16,0 0-16,0 0 0,0 0 16,0 0-16,0 1 0,0-1 15,-21 0-15,0 0 16,21 0-16,0 0 16,-21-21-16,21 22 0,-21-22 0,21 21 15,-21-21-15,21 21 0,-22-21 16,1 21-16,0 0 0,0-21 15,0 0-15,0 21 0,-1-21 0,1 0 16,0 0-16,-21 22 16,21-22-16,-22 0 0,1 0 0,0 0 15,-1 0-15,-20 21 0,20-21 0,1 0 16,-21 0-16,20 0 0,-20 0 16,20 0-16,1 0 0,-21 21 0,20-21 15,1 0-15,0 0 0,-1 0 0,1 0 16,0 21-16,-1-21 0,22 0 15,-21 0-15,21 21 0,-22-21 0,22 0 16,0 0-16,0 0 0,0 0 16,-1 0-16,1 0 15,0 0-15,21-21 16,0 0 0,0 0-16,0-22 0</inkml:trace>
  <inkml:trace contextRef="#ctx0" brushRef="#br0" timeOffset="104200.08">7451 4636 0,'0'-22'16,"-22"22"15,1 0-31,0 0 15,0 0-15,0 0 0,0 22 16,-1-22-16,1 21 0,0 0 16,21 0-16,-21 0 0,0 0 0,21 22 15,-21-22-15,21 21 0,0 1 0,0-1 16,-22 21-16,22-20 0,0-1 16,0 22-16,0-22 0,0 0 15,0 22-15,0-22 0,0 22 16,0-1-16,0 1 0,0-22 0,0 21 15,22 1-15,-22-1 0,0 1 0,0-22 16,0 22-16,0-22 0,0 22 16,0-22-16,0 0 0,0 1 0,0-1 15,0 21-15,0-20 0,0-1 0,0 0 16,0 22-16,0-22 0,0 1 16,0-1-16,0-21 0,0 21 0,0 1 15,0-22-15,0 0 0,0 21 0,0-20 16,0-1-16,0 0 0,0 0 15,0 0-15,21-42 47,-21 0-47,21 0 0,-21 0 16,0-1-16,0 1 0,21-21 0,-21 0 16,0-1-16,0 1 0</inkml:trace>
  <inkml:trace contextRef="#ctx0" brushRef="#br0" timeOffset="105291.46">7281 4784 0,'0'-43'32,"0"22"-32,21 21 15,1 0-15,-1-21 16,21 21-16,-21 0 0,0-21 15,22 21-15,-1 0 0,0 0 0,22-21 16,-1 21-16,-20 0 0,20 0 16,22-21-16,-22 21 0,1 0 0,-1 0 15,1 0-15,-1-22 0,1 22 16,-1 0-16,1-21 0,-1 21 0,22 0 16,-21 0-16,-1 0 0,22 0 15,-22 0-15,22 0 0,-22 0 0,1 0 16,-1 0-16,1 0 0,-22 0 0,22 0 15,-22 0-15,0 0 0,-20 0 16,20 0-16,-21 0 0,21 0 16,-20 0-16,-1 0 0,0 0 15,0 21-15,0 1 0,0-1 16,1-21-16,-1 21 0,0 0 0,-21 0 16,21 0-16,0 1 0,-21-1 15,21 0-15,-21 0 0,22 0 0,-1 22 16,-21-22-16,0 21 0,0-21 15,21 22-15,-21-22 0,21 21 0,-21 0 16,0 1-16,0-22 0,0 21 0,0 1 16,0-1-16,0 0 15,0 1-15,0-1 0,0 0 0,0 1 16,0-1-16,0 0 0,0 1 16,0 20-16,0-21 0,0 1 0,0-1 15,0 0-15,0-20 0,0 20 0,0 0 16,0 1-16,0-22 0,0 21 15,-21-21-15,21 22 0,0-22 0,0 21 16,-21-21-16,21 22 0,0-22 0,0 21 16,0-21-16,0 22 0,0-22 15,-21 0-15,21 21 0,0-21 0,0 1 16,-22-1-16,22 21 0,-21-21 0,21 0 16,0 1-16,-21-1 0,0 0 0,21 0 15,-21-21-15,0 21 16,-1 0-16,1 1 0,0-22 0,0 21 15,0 0-15,0-21 0,-1 21 0,1-21 16,0 21-16,0-21 0,0 0 16,-22 21-16,22-21 0,-21 0 0,21 0 15,-22 0-15,1 22 0,-21-22 0,20 0 16,1 0-16,-22 0 0,1 0 0,-1 0 16,1 0-16,-1 0 0,1 0 15,-1 0-15,1 0 0,-1 0 0,22 0 16,-21 0-16,-1 0 0,22 0 0,-22 0 15,22 0-15,-22 0 0,22 0 16,0 0-16,-22 0 0,22 21 16,0-21-16,-1 0 0,-20 0 0,20 0 15,1 0-15,0 0 0,-1 0 16,1 21-16,0-21 0,21 0 0,-22 0 16,22 0-16,0 0 0,0 0 0,0 0 15,-1 0-15,1 0 16,0 0-16,0 0 15,0 0 17,0 0-17</inkml:trace>
  <inkml:trace contextRef="#ctx0" brushRef="#br0" timeOffset="106211.79">5101 7281 0,'0'0'0,"0"-21"0,0 0 16,-21 21 0,0 0-1,21 21-15,0 0 0,0 1 16,-21-1-16,21 0 0,-22 21 0,22 1 15,0-22-15,0 21 0,-21 0 0,0 1 16,21-22-16,-21 21 0,21 1 16,0-22-16,-21 0 0,21 0 0,-21 0 15,21 0-15,0 1 0,0-1 0,-22-21 16,22 21-16,0-42 47,0 0-47,0-1 0,0 1 15,0 0-15,0 0 0,22 0 0,-22-22 16,21 22-16,-21-21 0,0 21 16,21-22-16,-21 1 0,0 0 0,0-1 15,21 22-15,-21-21 0,21 21 0,-21 0 16,0-1-16,0 44 16,21-22-1,-21 42-15,0-21 0,0 0 16,0 22-16,0-22 0,22 21 0,-22-21 15,0 22-15,21-1 0,-21-21 16,0 0-16,0 22 0,0-22 16,0 0-16,0 0 0,0 0 0,0 0 15,0 1 1,-21-22 15,-1 0-31</inkml:trace>
  <inkml:trace contextRef="#ctx0" brushRef="#br0" timeOffset="106432.67">4699 7705 0,'21'0'32,"0"0"-32,0 0 0,1-21 15,-1 21-15,21 0 0,-21 0 0,0 0 16,22-22-16,-22 22 0,0 0 15,21-21-15,-20 21 0,20-21 0,-21 21 16,0-21-16,22 21 0,-22-21 16,0 21-16,0-21 0,0 21 0,-21-22 15,21 1-15,1 0 0,-22 0 16</inkml:trace>
  <inkml:trace contextRef="#ctx0" brushRef="#br0" timeOffset="106663.54">5292 7451 0,'0'21'46,"0"0"-46,0 0 0,0 0 16,0 1-16,0 20 0,0-21 16,0 0-16,0 22 0,0-22 0,0 0 15,0 21-15,0-21 0,0 22 0,0-22 16,0 0-16,0 21 0,0-20 16,-22-1-16,22 0 0,0 0 0,-21 0 15,21 0-15,0 1 0,0-1 16,0 0-16,-21-21 15,21-21 17,0 0-32,-21-1 0,21 1 0,0 0 15,0 0-15,0 0 0</inkml:trace>
  <inkml:trace contextRef="#ctx0" brushRef="#br0" timeOffset="106947.37">5207 7493 0,'0'0'0,"21"0"16,0 0-16,0 0 0,1 0 15,-1 0-15,0 0 0,0 0 16,0 0-16,-21 21 16,21 0-16,-21 1 0,0-1 15,0 0-15,0 0 0,0 0 0,0 0 16,-21 1-16,0-22 0,0 21 15,0 0-15,21 0 0,-21-21 0,-1 21 16,1-21-16,21 21 16,-21-21-1,21-21 17,0 0-32</inkml:trace>
  <inkml:trace contextRef="#ctx0" brushRef="#br0" timeOffset="107235.26">5461 7514 0,'0'0'0,"0"21"0,0 1 15,0-1-15,0 0 0,0 0 0,0 0 16,0 22-16,0-22 0,0 0 15,0 21-15,0-21 0,0 1 16,0 20-16,0-21 0,0 21 0,0-20 16,0-1-16,0 0 0,0 21 0,-21-21 15,21 1-15,-21-22 0,21 21 16,-22 0-16,22-42 47,0 0-47,0-1 0,0 1 0,0 0 15</inkml:trace>
  <inkml:trace contextRef="#ctx0" brushRef="#br0" timeOffset="107520.1">5609 7557 0,'21'0'0,"-42"0"0,63 0 0,-20 0 0,-22 21 16,0 0-16,0 0 0,0 0 15,0 0-15,-22 1 16,1-1-16,0 0 0,21 0 0,-21-21 16,0 21-16,0-21 0,-1 21 15,1-21 1,21-21 31,21 0-47</inkml:trace>
  <inkml:trace contextRef="#ctx0" brushRef="#br0" timeOffset="108051.79">5884 7535 0,'0'0'0,"21"0"15,-21-21-15,0 0 0,22-64 32,-22 64-17,21 21 1,-21 21-1,0 1-15,0-1 0,0 0 16,0 0-16,0 0 16,21 0-16,-21 1 0,0-1 0,0 0 0,0 0 15,0 0-15,0 0 0,0 1 16,0-1-16,0 0 16,0 0-16,0 0 15,0 0 1,-21-21-1,0 0-15,-1 0 16,1 22-16,0-22 16,0 0-16,0 0 0,0 0 0,-1 0 15,1 0-15,21 21 0,-21-21 16,42 0 31,0 0-47,1 0 15,-1 0-15,0 0 0,0 0 0,0 0 16,0 0-16,1 0 0,-1 0 0,0-21 16,0 21-16,0 0 0,0 0 15,-21-22-15</inkml:trace>
  <inkml:trace contextRef="#ctx0" brushRef="#br0" timeOffset="108463.59">5355 7599 0,'21'0'15</inkml:trace>
  <inkml:trace contextRef="#ctx0" brushRef="#br0" timeOffset="109347.11">7324 7260 0,'0'0'0,"0"21"47,0 1-47,0-1 15,0 21-15,0 0 0,0-20 0,0 20 16,0 0-16,0 1 0,-22-1 15,22 0-15,0 1 0,-21-22 0,0 21 16,0-21-16,21 22 0,-21-22 16,21 0-16,0 0 0,0 0 0,-21 0 15,21-42 17,0 0-17,0 0-15,21 0 0,-21 0 16,0-1-16,0 1 15,21-21-15,-21 21 0,21-22 0,-21 22 16,0-21-16,0 0 0,21-1 0,-21 1 16,21 21-16,-21-22 0,0 1 15,22 21-15,-1-21 0,-21 20 0,0 1 16,0 0-16,21 21 0,0 21 16,-21 0-1,0 22-15,0-1 0,21 0 0,-21 1 16,0-1-16,21 0 0,-21 1 15,0-1-15,0 0 0,0-20 0,0 20 16,0-21-16,0 21 0,0-20 0,0-1 16,0 0-16,0 0 15,0 0-15,-21-21 32,0 0-17,0 0-15,0 0 0,21-21 0,-21 21 16,-1-21-16</inkml:trace>
  <inkml:trace contextRef="#ctx0" brushRef="#br0" timeOffset="109755.04">7175 7768 0,'22'0'16,"-1"0"-16,0 0 16,0 0-16,0 0 0,0 0 15,1 0-15,-1-21 0,21 21 16,-21 0-16,0 0 0,22-21 0,-1 21 15,-21-21-15,22 21 0,-22-21 0,21 21 16,0-22-16,-20 1 0,-1 21 16,0-21-16,0 21 0,0-21 0,0 21 15,-21-21 1,-21 21 0,21 21-1,-21 0-15,21 0 16,0 22-16,0-22 0,0 0 0,0 0 15,0 0-15,0 22 0,0-22 16,0 21-16,0-21 0,0 22 16,0-22-16,0 21 0,0-21 0,0 22 15,0-22-15,0 0 0,0 0 0,0 0 16,0 0-16,0 1 0,0-1 16,0 0-16,0 0 15,0-42 16,0 0-31,0 0 0,0-1 0,0 1 16,0 0-16</inkml:trace>
  <inkml:trace contextRef="#ctx0" brushRef="#br0" timeOffset="110059.78">7705 7684 0,'0'0'0,"42"-43"15,-21 43-15,0 0 16,0 0-16,1-21 0,-1 21 0,0 0 16,0 0-16,0 0 0,0 0 0,1 0 15,-1 0-15,0 0 16,-21 21-16,0 0 16,0 1-16,0-1 0,-21 0 15,0 0-15,-1-21 0,1 21 16,0 0-16,0-21 0,0 22 15,0-22-15,-1 21 0,1-21 16,42 0 15,1-21-15,-1-1-16</inkml:trace>
  <inkml:trace contextRef="#ctx0" brushRef="#br0" timeOffset="110375.6">8213 7535 0,'0'22'32,"0"-1"-32,-22 0 0,22 0 15,0 0-15,0 22 0,0-22 16,0 0-16,0 21 0,0 1 0,-21-22 15,21 21-15,0 0 0,0 1 0,0-22 16,0 21-16,0-21 0,0 22 16,0-22-16,-21 0 0,21 0 0,0 0 15,0 1-15,0-1 0,-21-21 0,21 21 16,0-42 15,0 0-15,0-1-16,0 1 15,0 0-15,0 0 0,0 0 0,0-22 16</inkml:trace>
  <inkml:trace contextRef="#ctx0" brushRef="#br0" timeOffset="110699.32">8086 7705 0,'0'0'0,"0"-43"15,0 22 1,21 0-1,0 0-15,0 21 0,-21-21 16,21 21-16,0 0 0,1 0 0,-22-21 16,21 21-16,0 0 0,0 0 0,0 0 15,0 0 1,-21 21-16,0 0 0,0 0 16,0 0-16,0 0 0,0 1 15,0-1-15,0 0 0,-21 0 16,0 0-16,21 0 15,-21-21-15,0 22 0,0-22 0,-1 0 16,22 21-16,-21-21 16,0 0-16,21-21 31,0-1-15,21 22-16,0-21 0</inkml:trace>
  <inkml:trace contextRef="#ctx0" brushRef="#br0" timeOffset="111492.66">8678 7472 0,'0'0'0,"0"-21"16,0 0-1,0-1-15,0 1 0,21 21 16,-21-21-16,22 21 15,-1 0-15,0-21 0,0 21 16,0-21-16,0 21 0,1 0 0,-1 0 16,0 0-16,0 0 15,-21 21-15,0 0 16,21 0-16,-21 0 0,0 1 0,0-1 16,0 0-16,0 0 0,0 0 15,-21 0-15,0 22 0,0-22 0,0 0 16,-1 0-16,1 0 0,0 22 15,0-22-15,0 0 0,-22-21 16,22 21-16,0 0 0,0 1 0,0-22 16,0 21-16,-1-21 15,1 0-15,0 0 16,21-21 0,0-1-1,0 1-15,0 0 0,0 0 16,0 0-16,0 0 15,21 21-15,0-22 16,1 22-16,-1 0 16,0 0-16,0 0 0,0 0 15,0 0-15,1 22 16,-22-1-16,21-21 0,0 21 0,-21 0 16,21 0-16,0-21 0,-21 21 15,21-21-15,1 22 16,-1-22-16,0 0 15,0 0-15,0 0 16,0 0 0,1 0-16,-22-22 0,0 1 15,21 21-15,-21-21 16,0 0 0,0 0 15,0 0-16</inkml:trace>
  <inkml:trace contextRef="#ctx0" brushRef="#br0" timeOffset="134268.34">4995 4064 0,'-21'0'78,"0"0"-63,0-21-15,0 21 0,-1 0 16,22-21-16,-21 21 0,0-21 16,0 21-16,21-22 0,-21 1 15,21 0-15,-21 21 0,21-21 16,-22 21-16,22-21 0,0 0 16,0-1-16,0 1 15,0 0-15,43 0 16,-22 21-16,0-21 0,0 21 15,22-21-15,-22 21 0,0-22 0,21 22 16,-21 0-16,1 0 0,-1 0 16,0 0-16,-21 22 15,0-1-15,0 0 16,0 0-16,-21 0 0,0 0 16,-1 1-16,-20 20 0,21 0 0,-21-21 15,20 22-15,1-22 16,-21 21-16,21 1 0,21-22 0,-21 0 15,21 0-15,0 21 0,0-20 16,0-1-16,0 0 0,0 0 16,21-21-16,0 21 15,0-21-15,0 0 0,0 0 0,1 0 16,-1 0-16,0 0 0,0 0 16,21-21-16,-20 21 0,-1-21 0,0 0 15,0 21-15,0-21 0,0-1 0,1 1 16,-22 0-16,0 0 15,0 0-15,0 0 0,0-1 16,0 1-16,-22 0 0,1 21 16,0 0-16,0-21 0,0 21 0,0 0 15,-1 0-15,1 0 0,-21 0 16,21 0-16,0 21 0,-1-21 16,22 21-16,-21-21 0,21 21 15,0 1-15,0-1 31,21-21 1</inkml:trace>
  <inkml:trace contextRef="#ctx0" brushRef="#br0" timeOffset="134809.04">5292 3831 0,'0'21'47,"0"1"-47,-22-1 0,22 0 15,0 0-15,-21 21 16,21-20-16,0-1 0,0 0 0,0 0 16,0 0-16,0 22 0,0-22 0,0 0 15,0 0-15,0 0 16,0 0-16,21-21 16,-21 22-16,22-22 15,-1 0-15,0 0 16,0-22-1,-21 1-15,21 0 16,0 21-16,-21-21 0,22 0 16,-22 0-16,0-1 0,0-20 0,0 21 15,0 0-15,0 0 0,0-22 16,0 22-16,0 0 0,0 0 16,0 0-16,-22 21 15,22-22-15,-21 22 16,0 0-16,0 0 0,0 0 31,0 22-31,21-1 16,0 0 15</inkml:trace>
  <inkml:trace contextRef="#ctx0" brushRef="#br0" timeOffset="135503.64">5651 3979 0,'0'0'0,"-21"0"0,0 0 15,21-21-15,-21 0 16,21 0-16,-21 21 16,21-21-16,0 0 0,0-1 15,0 1-15,21 0 16,0 21-16,0-21 15,0 21-15,1 0 0,-22-21 0,21 21 16,0 0-16,0 0 0,0 0 16,0 0-16,1 0 0,-1 0 15,-21 21 1,0 0-16,0 0 16,0 0-16,-21 1 0,-1 20 15,1-21-15,-21 0 0,21 22 0,0-22 16,-22 0-16,22 21 0,0-21 15,0 1-15,0-1 0,21 0 0,0 0 16,0 0-16,0 0 0,0 1 16,21-22-1,0 0 1,0 0-16,0 0 0,0 0 16,1 0-16,-1-22 0,0 22 0,0-21 15,0 0-15,0 21 0,1-21 16,-22 0-16,21 0 0,-21-1 0,0 1 15,0 0-15,0 0 0,0 0 16,0 0-16,-21 21 0,-1-22 16,1 22-16,0 0 0,0 0 15,0 0-15,0 0 0,-1 0 16,1 0-16,0 0 0,21 22 16,0-1-1,0 0 1,21-21-1,0 0-15,1 0 0,-1 0 16,0 0-16</inkml:trace>
  <inkml:trace contextRef="#ctx0" brushRef="#br0" timeOffset="135831.45">6117 3725 0,'0'22'16,"0"-1"-16,0 0 16,0 0-16,0 0 0,0 0 0,0 1 15,0-1-15,0 21 0,0-21 16,0 0-16,0 22 0,0-22 0,0 0 15,0 21-15,0-20 0,0-1 16,0 0-16,0 0 0,0 0 16,0 0-16,0-42 62</inkml:trace>
  <inkml:trace contextRef="#ctx0" brushRef="#br0" timeOffset="136660">7768 4043 0,'0'0'16,"-21"0"-16,0 0 0,0-21 15,-1 21-15,1-21 16,0 21-16,0-22 0,21 1 15,-21 0-15,0 0 16,21 0-16,0 0 0,0-1 16,21 1-1,0 0-15,0 21 0,0-21 0,0 21 16,22 0-16,-22-21 0,21 21 16,-21 0-16,1 0 0,20 0 0,-21 0 15,0 0-15,-21 21 16,0 0-16,0 0 0,-21 0 15,0 1-15,0-1 0,0 21 0,-22-21 16,1 0-16,21 22 0,-22-22 16,22 21-16,-21-21 0,21 1 0,0-1 15,21 0-15,0 0 0,-22 0 16,22 0-16,0 1 0,0-1 0,0 0 16,22-21-1,-1 0-15,0 0 0,0 0 16,0 0-16,0 0 0,1 0 0,20 0 15,-21-21-15,0 21 0,0-21 16,1 21-16,20-22 0,-42 1 0,21 0 16,-21 0-16,0 0 0,0 0 15,0-1-15,0 1 0,-21 0 16,0 21-16,0 0 0,-1-21 16,1 21-16,0 0 0,-21 0 0,21 0 15,-1 0-15,1 0 0,0 0 0,0 21 16,21 0-1,0 0 1,0 1 0,21-22-16,0 0 15</inkml:trace>
  <inkml:trace contextRef="#ctx0" brushRef="#br0" timeOffset="137119.16">8149 3852 0,'0'22'16,"-21"-22"-16,0 21 15,21 0-15,0 0 0,0 0 0,-21 0 16,21 1-16,0-1 0,-22 0 15,22 0-15,0 0 0,0 0 0,0 1 16,0-1-16,0 0 0,0 0 16,22 0-16,-1-21 0,0 0 15,0 0-15,0 0 16,0 0-16,1 0 0,-1 0 16,-21-21-16,21 0 0,0 21 15,-21-21-15,0 0 0,21-1 16,-21 1-16,0 0 0,0 0 15,0 0-15,0 0 0,0-1 16,0 1-16,-21 0 0,21 0 0,-21 21 16,0-21-16,0 21 15,-1 0-15,1 0 16,21 21 15,21-21-15,1 0-1,-1 0-15</inkml:trace>
  <inkml:trace contextRef="#ctx0" brushRef="#br0" timeOffset="137703.69">8572 3916 0,'-21'0'0,"0"0"0,21-21 16,-21 21-16,0-21 16,21-1-1,0 1-15,0 0 16,0 0 0,21 21-16,0 0 0,0-21 0,0 21 15,1 0-15,-1 0 0,0 0 16,0-21-16,0 21 0,0 0 0,1 0 15,-1 0-15,-21 21 16,0 0-16,0 0 16,0 0-16,0 0 0,-21-21 15,-1 22-15,1 20 0,0-21 0,0 0 16,0 0-16,0 1 0,-1 20 0,22-21 16,0 0-16,0 0 15,0 1-15,0-1 0,0 0 16,0 0-16,22-21 15,-1 0-15,0 0 0,0 0 16,0 0-16,0 0 0,1 0 0,-1 0 16,0 0-16,0 0 0,0-21 15,0 0-15,1 0 0,-22-1 16,21 1-16,-21 0 0,0 0 16,0 0-16,0 0 0,-21-1 15,-1 1-15,1 21 0,0 0 16,0-21-16,0 21 0,0 0 0,-1 0 15,1 0-15,0 0 0,0 0 0,0 0 16,0 21-16,-1 0 16,22 1-16,0-1 15,22-21 17,-1 0-32,0 0 0,0 0 15</inkml:trace>
  <inkml:trace contextRef="#ctx0" brushRef="#br0" timeOffset="138256.38">9123 3852 0,'-43'-21'31,"43"0"-31,0 0 15,0 0 1,22 21-16,-1 0 0,-21-21 16,21 21-16,0 0 0,0 0 0,0 0 15,1 0-15,-1 0 16,0 0 0,0 0-16,-21 21 0,21 0 15,-21 0 1,0 0-16,0 0 0,0 1 0,-21-22 15,0 21-15,0 0 0,0 0 16,-1 0-16,1 0 0,0 1 0,-21-1 16,21 0-16,-1 0 0,-20 0 15,21 0-15,0 1 0,0-22 0,21 21 16,-22 0-16,1-21 16,21 21-16,21-21 46,1 0-46,-1 0 0,0 0 16,0-21-16,0 21 0,0 0 0,1-21 16,-1 21-16,0 0 0,0-21 15,0 21-15,0 0 0,1 0 16,-1 0-16,0 0 16,0 0-1,-21 21 16,-21-21-15,21 21-16</inkml:trace>
  <inkml:trace contextRef="#ctx0" brushRef="#br0" timeOffset="157122.69">5122 5419 0,'-42'-21'31,"42"-1"-31,-21 22 16,21-21-16,0 0 16,0 0-16,-21 21 15,21-21 1,0 42 15,0 0-31,0 0 16,0 0-16,0 1 0,0 20 0,0-21 15,0 21-15,0 1 0,0-1 16,0 0-16,0 1 0,-22-1 0,22 0 16,-21-20-16,21 20 0,-21-21 0,21 0 15,0 0-15,0 1 0,0-1 16,0 0-16,0-42 47,0 0-47,0-1 0,0 1 15,0 0-15,0-21 0</inkml:trace>
  <inkml:trace contextRef="#ctx0" brushRef="#br0" timeOffset="157371.54">5016 5440 0,'0'0'0,"0"-21"31,22 0-15,-1 21-16,0 0 0,0-22 15,0 22-15,0 0 16,1 0-16,-1-21 16,0 21-16,0 0 0,-21 21 31,0 1-16,-21-22-15</inkml:trace>
  <inkml:trace contextRef="#ctx0" brushRef="#br0" timeOffset="157559.44">4974 5715 0,'0'0'0,"0"21"0,0 0 15,0 1 1,21-22-1,0 0-15,1 0 0,-1 0 16,0 0-16,0 0 0,0-22 16,0 22-16,1-21 0,-1 21 15,0-21-15,0 0 0,0 21 0,0-21 16,1 21-16,-1-21 0,0-1 0</inkml:trace>
  <inkml:trace contextRef="#ctx0" brushRef="#br0" timeOffset="158035.17">5503 5334 0,'0'0'15,"0"-21"-15,0 42 32,0 0-17,0 0-15,0 22 16,0-22-16,0 0 0,0 0 0,0 22 15,0-22-15,0 21 0,0-21 0,0 22 16,0-22-16,0 21 0,0-21 16,-21 0-16,21 1 0,0-1 15,0 0-15,-21 0 0,21 0 16,-21-21-16,21-21 47,0 0-47,0 0 15,0 0-15,0-1 0,0 1 16,21 0-16,-21 0 0,21 21 16,0-21-16,0 0 0,1 21 0,20-22 15,-21 22-15,0 0 0,22 0 0,-22 0 16,0 0-16,0 0 0,0 0 16,0 0-16,1 22 0,-22-1 15,0 0-15,0 0 0,0 0 0,0 0 16,-22 1-16,-20-1 0,21 0 15,-21 21-15,20-21 0,-20 1 0,21-1 16,-21 0-16,20 0 0,1-21 0,0 21 16</inkml:trace>
  <inkml:trace contextRef="#ctx0" brushRef="#br0" timeOffset="159807.59">7535 5398 0,'0'0'0,"21"0"32,1 0-32,-22 21 0,0 0 15,0 0-15,0 0 0,0 0 16,0 22-16,0-22 0,0 21 0,0-21 15,-22 22-15,1-1 0,21-21 16,-21 22-16,0-22 0,21 0 0,-21 21 16,0-21-16,-1 1 15,22-1-15,0-42 32,0-1-17,0 1-15,0 0 0,22 0 0,-22-21 16,0 20-16,21-20 0,0 21 0,-21-21 15,0-1-15,0 1 0,21 21 16,-21-22-16,21 1 0,-21 21 16,0 0-16,21 0 0,-21-1 0,0 1 15,22 42 1,-22 1-16,21-1 16,-21 21-16,0 0 0,0-20 0,21 20 15,-21 0-15,0 1 0,0-1 16,0-21-16,0 21 0,0 1 0,0-22 15,0 0-15,0 21 0,0-20 0,0-1 16,0 0-16,-21-21 47,0-21-47</inkml:trace>
  <inkml:trace contextRef="#ctx0" brushRef="#br0" timeOffset="160492.2">7345 5800 0,'0'-21'0,"21"21"0,0 0 15,0 0-15,0-22 0,22 22 16,-22 0-16,0-21 0,21 21 16,-20-21-16,20 21 0,-21-21 0,21 21 15,1-21-15,-22 21 0,21-21 16,-21 21-16,1-22 0,20 22 0,-21 0 15,0 0-15,0 0 16,-21 22 0,0-1-16,0 0 0,0 0 15,0 0-15,-21 0 0,21 1 0,-21-1 16,21 0-16,-21 0 0,21 0 0,0 0 16,0 1-16,-21-22 15,21 21-15,0-42 47,0-1-31,0 1-16,21 0 0,-21 0 0,0 0 15,0 0-15,0-1 0,21 1 16,-21 0-16,21 21 0,-21-21 0,0 0 16,21 21-16,1 0 15,-1 0-15,-21 21 16,21 0-16,0 0 0,-21 0 15,0 1-15,21-1 0,-21 0 16,0 0-16,21-21 16,-21 21-16,0-42 47,22 21-47,-22-21 15,0 0-15,21 0 0,-21-1 16,0 1-16,21-21 0,-21 21 0,21 0 15,-21-1-15,21 1 16,-21 0-16,21 21 0,1 0 0,-1 21 16,-21 0-1,0 1-15,0-1 16,0 0-16,0 0 0,0 0 0,0 0 16,0 1-16,0-1 15,0 0-15,0 0 0,21-21 31</inkml:trace>
  <inkml:trace contextRef="#ctx0" brushRef="#br0" timeOffset="160935.94">8551 5525 0,'-21'0'0,"0"0"16,0 0-16,0 21 0,-1 0 16,1 0-16,21 0 0,-21 0 15,21 1-15,0-1 0,0 0 16,0 0-16,0 0 0,-21 0 0,21 1 16,0-1-16,0 0 0,0 0 15,0 0-15,21-21 16,0 0-1,0 0-15,1-21 0,-22 0 0,21 21 16,0-21-16,-21 0 0,21-1 0,-21 1 16,21 0-16,-21 0 0,0 0 15,0 0-15,0-1 0,21 1 16,-21 0-16,0 0 16,0 42-1,0 0-15,0 0 16,-21-21-16,21 22 0,0-1 0,0 0 15,0 0-15,0 0 16,0 0-16,0 1 0,21-22 31,1 0-31,-1 0 0,0 0 16,0-22 0</inkml:trace>
  <inkml:trace contextRef="#ctx0" brushRef="#br0" timeOffset="161474.98">8826 5525 0,'22'0'62,"-1"0"-62,0 0 0,0 0 0,0-22 16,0 22-16,1 0 15,-1-21-15,0 21 0,0-21 16,0 21-16,-21-21 16,0 42 15,-21-21-31,0 21 16,0 0-16,0-21 0,-1 22 0,-20-1 15,21 0-15,0 21 0,0-21 16,-1 1-16,1-1 0,-21 0 0,21 0 15,0 0-15,-1 0 0,22 1 0,0-1 16,-21-21-16,21 21 0,-21-21 16,42 0 31,0-21-47,1 0 15,-1 21-15,0 0 16,0 0-16,-21-22 0,21 22 0,0 0 15,1 0-15,-1 22 16,0-22-16,0 21 16,-21 0-16,21-21 0,0 21 15,1-21-15,-22 21 0,21-21 16,0 0 0,0 0-1,0 0-15,0 0 16,1-21-16,-1 21 0</inkml:trace>
  <inkml:trace contextRef="#ctx0" brushRef="#br0" timeOffset="162139.6">9356 5567 0,'-22'0'31,"1"21"-31,0-21 0,21 21 0,-21 0 16,21 1-16,-21-1 15,0 0-15,21 0 16,0 0-16,0 0 0,0 1 16,0-1-16,21-21 47,0 0-47,0-21 15,-21-1-15,0 1 16,0 0-16,0 0 15,0 0-15,0 0 0,0-1 16,0 1-16,0 0 0,0 0 0,0 0 16,21 21-1,-21-21-15,21 21 0,1 0 16,-1 0-16,0 0 16,-21 21-16,21 0 15,-21 0-15,21 0 0,-21 0 16,0 1-16,0-1 0,0 0 15,0 0-15,0 0 0,0 0 16,0 1 0,0-44 31,0 1-32,0 0-15,0 0 0,0 0 16,0 0-16,0-22 0,0 22 0,0 0 15,0 0-15,21 0 0,1-1 16,-1 1-16,0 0 0,0 0 0,0 21 16,0 0-16,1 0 0,-1 0 15,0 21-15,-21 0 0,21 0 16,-21 22-16,0-22 0,0 0 16,0 21-16,0-20 0,0-1 0,-21 21 15,21-21-15,0 0 0,-21 1 0,21-1 16,0 0-16,-21-21 15,21 21-15,0-42 16</inkml:trace>
  <inkml:trace contextRef="#ctx0" brushRef="#br0" timeOffset="168192.23">15071 2350 0,'0'-22'31,"0"1"-31,0 0 0,0 0 16,0 0-16,0 0 15,0-1-15,0 1 0,0 0 16,0 0-16,0 0 15,0 42 17,0 0-17,0 21-15,0-20 0,0 20 0,0 21 16,0-20-16,-22 20 0,22 1 16,-21-1-16,0 1 0,0-22 15,0 22-15,0-22 0,-1 21 0,1-20 16,21-1-16,-21-21 0,0 22 0,0-22 15,0 0-15,21 0 0,0 0 16,0 0-16,-22-21 0,1 0 31,21-21-31,0 0 16,0 0-16,0 0 0,0 0 0,0-1 16,0 1-16,0 0 0,0-21 15,0 21-15,0-22 0,0 22 0,0 0 16,0-21-16,0 20 0,0 1 15,0 0-15,0 42 32,0 0-32,21-21 0,-21 22 0,22-1 15,-22 0-15,21 21 0,0-21 16,-21 1-16,21-1 0,0 0 0,-21 0 16,21 0-16,1 0 0,-1-21 15,0 22-15,-21-1 0,21-21 0,0 0 16,22 21-16,-22-21 0,0 0 0,0 0 15,0 0-15,22 0 0,-22 0 16,0 0-16,0-21 0,0 21 16,22-21-16,-22-1 0,0 22 0,0-21 15,0 0-15,-21 0 0,21 0 16,1-22-16,-22 22 0,0 0 0,0 0 16,21-21-16,-21 20 0,0 1 0,21 21 15,-21-21-15,0 0 16,0 42-1,-21-21-15,21 21 16,-21 0-16,21 1 0,0-1 16,-22 21-16,22-21 0,-21 0 0,21 1 15,-21-1-15,21 0 0,0 0 16,0 0-16,0 0 0,0 1 16,0-1-16,21-21 15,0 0-15,1 0 0,-1 0 16,0 0-16,0 0 0,21 0 0,-20 0 15,-1-21-15,21 21 0,-21-22 0,0 1 16,1 0-16,-1 0 0,0 0 16,-21 0-16,0-1 0,0 1 0,0 0 15,0 0-15,0 0 0,0 0 0,0-22 16,0 22-16,0 0 0,0 0 16,-21 0-16,0 21 0,-1-22 0,1 22 15,0 0-15,0 0 16,0 0-16,0 0 0,-1 0 15,1 0-15,0 22 0,21-1 16,-21 0-16,21 0 16,0 0-16,0 0 15,0 1-15,21-1 0,0-21 16,0 0-16,1 21 0,-1-21 16,0 0-16</inkml:trace>
  <inkml:trace contextRef="#ctx0" brushRef="#br0" timeOffset="168508.05">16214 2582 0,'0'0'0,"0"-21"32,-22 21-32,1 0 15,0 0-15,0 0 0,0 0 16,0 0-16,-1 0 0,1 0 15,0 21-15,0 1 0,0-1 16,0 0-16,21 0 0,-22 0 0,1 0 16,21 1-16,0 20 0,0-21 0,-21 0 15,21 0-15,0 1 0,0-1 16,0 0-16,0 0 0,0 0 16,21 0-16,-21 1 15,21-22-15,1 0 0,20 21 0,-21-21 16,0 0-16,22 0 0,-22 0 0,21 0 15,0 0-15,-20 0 0,20 0 16,0 0-16,-21-21 0</inkml:trace>
  <inkml:trace contextRef="#ctx0" brushRef="#br0" timeOffset="169019.76">16616 2688 0,'0'0'0,"0"-21"0,0 0 0,0 0 16,-21 21-16,-1-21 0,1-1 0,0 22 15,0 0-15,0 0 16,0 0-16,-1 0 0,1 0 16,0 0-16,0 22 0,21-1 0,-21 0 15,0 0-15,21 0 0,-22 22 16,22-22-16,0 0 0,0 21 0,-21-21 16,21 1-16,0-1 0,0 0 15,0 0-15,0 0 0,0 0 0,0 1 16,0-1-16,21-21 0,1 0 15,-1 0-15,0 0 16,0 0-16,0 0 0,0 0 0,1 0 16,-1 0-16,0 0 0,0-21 0,0-1 15,0 22-15,-21-21 16,22 0-16,-1 0 0,0 0 0,-21-22 16,0 22-16,0 0 0,21 0 0,-21-21 15,0 20-15,0 1 0,0 0 16,21 21-16,-21 21 31,0 0-31,0 1 16,0 20-16,0-21 0,0 0 15,0 0-15,0 1 0,0-1 16,0 0-16,0 0 0,0 0 16,21 0-1,1-21 1,-1 0-16,0 0 15,0 0-15,0-21 0,0 21 16,-21-21-16,22 0 0,-1 0 16,-21 0-16</inkml:trace>
  <inkml:trace contextRef="#ctx0" brushRef="#br0" timeOffset="169315.59">17039 2286 0,'0'0'0,"0"-21"0,-21 0 0,0 21 32,0 0-32,21 21 0,0 0 15,-22 21-15,22-20 16,0 20-16,-21 0 0,21 1 0,0-1 16,0 0-16,0 1 0,0-1 0,-21 0 15,21-21-15,0 22 0,0-1 16,0-21-16,0 0 0,0 1 0,0-1 15,0 0-15,0 0 0,0 0 16,0 0-16,21-21 16,0 0-16,1 0 15,-1 0-15,0-21 16,-21 0-16,21 21 0,0-21 16,0 0-16</inkml:trace>
  <inkml:trace contextRef="#ctx0" brushRef="#br0" timeOffset="169847.28">17293 2265 0,'0'0'0,"-21"-21"31,0 21-15,21 21-16,0 0 15,0 0-15,0 0 0,0 1 16,0 20-16,0 0 0,0-21 0,0 22 15,0-1-15,0 0 0,0-20 0,0 20 16,0 0-16,0-21 0,0 1 16,0 20-16,0-21 0,-21 0 0,21 0 15,0 1-15,0-1 0,0 0 0,0 0 16,0 0-16,-22-21 16,1 0-1,21-21 1,0 0-1,0 0-15,0 0 0,0-1 16,0-20-16,0 21 0,0 0 16,0-22-16,0 22 0,0 0 0,21-21 15,1 21-15,-1-1 0,0 1 0,0 0 16,0 0-16,0 0 0,1 21 16,-1 0-16,0 0 0,0 0 15,0 0-15,0 21 0,-21 0 16,0 0-16,22 0 0,-22 1 0,0 20 15,0-21-15,0 21 0,0-20 0,0 20 16,0-21-16,0 0 0,0 0 16,0 1-16,-22-1 0,22 0 15,-21-21-15,21 21 0,-21-21 0,21 21 16,0-42 15,0 0-15,21 21-16</inkml:trace>
  <inkml:trace contextRef="#ctx0" brushRef="#br0" timeOffset="170279.04">17695 2540 0,'0'0'0,"-21"21"31,21 0-31,-21 1 0,21-1 0,0 0 16,0 0-16,-21 0 0,21 22 0,-21-22 16,21 0-16,0 0 0,-22 21 15,22-20-15,0-1 0,0 0 16,0 0-16,0 0 0,0 0 16,22-21-16,-1 0 15,0 0-15,0 0 0,0 0 16,0-21-16,1 0 15,-22 0-15,21 21 0,0-21 16,-21 0-16,21-1 0,-21 1 0,0 0 16,0 0-16,0-21 0,0 20 15,0 1-15,0-21 0,0 21 0,0 0 16,0-22-16,0 22 0,0 0 16,0 0-16,-21 21 15,0 0-15,0 0 16,-1 0-16,22 21 15,0 0-15,0 0 0,0 0 16,0 1-16,0-1 16</inkml:trace>
  <inkml:trace contextRef="#ctx0" brushRef="#br0" timeOffset="170723.79">18140 2498 0,'0'0'0,"0"-21"16,-21 21-1,-1 0-15,1 0 0,0 0 16,0 21 0,0-21-16,21 21 0,-21 0 15,-1 0-15,22 0 0,0 1 16,0-1-1,22 0 1,-1-21-16,0 0 16,0 21-16,0-21 0,0 21 15,1-21-15,-1 21 0,-21 1 16,21-1-16,-21 0 16,0 0-16,0 0 0,0 0 15,-21 1-15,0-1 16,-1-21-16,1 0 0,0 21 15,0-21-15,0 0 0,0 0 16,-1 0-16,1 0 16,0 0-16,0 0 15,21-21-15,0 0 16,0-1 0,0 1-16,0 0 15,0 0-15,21 0 16</inkml:trace>
  <inkml:trace contextRef="#ctx0" brushRef="#br0" timeOffset="171119.74">18521 2180 0,'0'-21'16,"0"0"-16,0 0 16,0 42 15,0 0-31,-21-21 16,21 21-16,-22 0 0,22 1 0,-21-1 15,21 21-15,0-21 0,-21 0 16,0 22-16,21-1 0,-21-21 0,21 22 15,0-1-15,-21 0 0,21-21 16,-22 22-16,22-1 0,0-21 0,0 0 16,0 22-16,0-22 0,0 0 0,0 0 15,0 0-15,0 1 0,0-1 16,0 0 0,22-21-16,-1 0 0,0 0 15,0 0-15,0 0 0,0-21 16,1 0-16,-1 21 0,-21-22 15,21 1-15</inkml:trace>
  <inkml:trace contextRef="#ctx0" brushRef="#br0" timeOffset="171391.59">18246 2498 0,'0'0'0,"21"0"32,0-21-32,0 21 0,0 0 15,0 0-15,1-22 0,-1 22 0,21 0 16,-21 0-16,0 0 0,22-21 16,-22 21-16,0 0 0,0 0 15,0 0-15,1-21 0,-1 21 0,0 0 16,-21-21-1</inkml:trace>
  <inkml:trace contextRef="#ctx0" brushRef="#br0" timeOffset="176684.22">19177 2413 0,'0'-21'328,"0"0"-312,0 0-1,0 42 79,0 0-94,0 0 31,0-42 32,0 0-48,0 0 17,0 42 61,-21-21-77,21 21-16,-21-21 0,21 21 0</inkml:trace>
  <inkml:trace contextRef="#ctx0" brushRef="#br0" timeOffset="177059">19135 2858 0,'-43'0'16,"64"0"-16,1 0 15,-1 0-15,-21-22 16,21 22-16,-21-21 0,0 0 31,0 0-31,-21 42 47,0-21-47,21 21 0,0 0 0,-22 1 16,22-1-1,-21-21-15,21 21 0,21-21 47,1 0-31,-1-21-16,0 0 0</inkml:trace>
  <inkml:trace contextRef="#ctx0" brushRef="#br0" timeOffset="177435.78">19833 2032 0,'0'0'0,"0"-21"0,0 0 16,0 42 15,0 0-31,-21 0 0,21 0 16,0 1-16,-21-1 0,0 21 0,-1-21 15,22 22-15,-21-1 0,0 0 16,21 1-16,-21-1 0,0 0 16,0 22-16,-1-22 0,1 22 0,0-22 15,21 0-15,-21 1 0,0-22 16,0 21-16,21-21 0,0 0 0,0 22 15,-22-43-15,22 21 0,0 0 16,0 0-16,0-42 31,22 0-15,-22 0-16,21 21 0,0-21 16</inkml:trace>
  <inkml:trace contextRef="#ctx0" brushRef="#br0" timeOffset="178123.75">20002 2096 0,'0'21'0,"0"-42"0,0 63 0,0-21 0,-21 0 15,21 0-15,-21 22 16,21-22-16,0 0 0,-21 21 0,21 1 16,0-1-16,0 0 0,0-20 15,-21 20-15,21 0 0,-21 1 0,21-22 16,0 21-16,0-21 0,-22 0 0,22 1 16,-21-1-16,21 0 0,-21 0 15,21 0-15,0 0 16,-21-21-1,21 22 64,-21-22-79,21 21 46,0-42 79,0-1-93,0 1 15</inkml:trace>
  <inkml:trace contextRef="#ctx0" brushRef="#br0" timeOffset="179135.17">20553 2434 0,'0'-21'0,"-21"21"16,-1 0-16,1 0 15,0 0 1,0 0-16,0 0 0,0-21 16,-1 21-16,1 0 15,21-21-15,-21 0 0,0 21 16,21-22-16,0 1 16,0 0-16,0 0 0,0 0 15,0 0-15,0-1 16,21 1-16,0 21 0,0-21 15,1 0-15,-1 21 0,0 0 16,21-21-16,-21 21 0,1 0 0,-1 0 16,0 0-16,0 0 0,0 0 15,-21 21 1,0 0-16,0 0 0,0 0 16,-21 22-16,0-22 0,0 0 15,-22 21-15,22-20 0,-21 20 0,21 0 16,-22-21-16,22 22 0,0-1 15,0-21-15,0 0 0,21 22 0,0-22 16,0 0-16,0 0 0,0 0 16,0 1-16,0-1 0,21 0 15,0-21-15,0 0 0,0 21 0,22-21 16,-22 0-16,0 0 0,21 0 16,-20 0-16,-1 0 0,0 0 15,0-21-15,0 21 0,0-21 16,1 0-16,-1-1 0,-21 1 15,0 0-15,0 0 0,0-21 16,0 20-16,-21 1 0,-1-21 0,1 21 16,0 0-16,0-1 0,0 22 0,0-21 15,-1 21-15,1 0 16,0 0-16,0 0 0,0 21 16,0-21-16,21 22 0,0-1 15,0 0-15,0 0 16,21-21 15,0 0-31,0 0 0,21 0 0</inkml:trace>
  <inkml:trace contextRef="#ctx0" brushRef="#br0" timeOffset="179630.88">21145 2265 0,'0'-21'32,"-21"21"-17,0 0-15,0 0 16,0 21-16,0-21 0,21 21 16,-22 0-16,1 0 0,21 1 15,0-1-15,-21 21 0,0-21 0,21 0 16,-21 22-16,21-22 0,0 0 15,0 0-15,0 0 0,0 1 0,0-1 16,0 0-16,0 0 0,0 0 16,21-21-16,0 21 0,0-21 0,0 0 15,1 0-15,-1 0 16,0 0-16,0 0 0,0 0 16,0-21-16,1 0 15,-22 0-15,21 0 16,-21 0-16,21-22 0,-21 22 0,0-21 15,0 21-15,0-22 0,0 22 16,0 0-16,0 0 0,0 0 0,0-1 16,0 1-16,-21 21 15,21-21-15,-21 21 0,-1 0 16,1 0 0,0 0-1</inkml:trace>
  <inkml:trace contextRef="#ctx0" brushRef="#br0" timeOffset="180239.94">21590 2307 0,'0'0'0,"-21"0"0,0 0 0,-1 0 16,1 0-16,0 0 0,0 0 31,0-21-31,21 0 0,-21 21 0,21-21 16,0 0-16,0-1 15,0 1-15,0 0 16,21 0-16,0 21 15,0-21-15,0 21 0,22-21 0,-22 21 16,0 0-16,21-22 0,-21 22 16,22-21-16,-22 21 0,0 0 0,0 0 15,0 21-15,-21 1 16,0-1-16,0 0 16,-21 0-16,0 0 0,0 22 15,0-22-15,0 21 0,-22-21 16,22 22-16,-21-22 0,21 21 0,-1-21 15,1 22-15,0-22 0,0 21 16,21-21-16,0 0 0,0 1 0,0-1 16,0 0-16,21 0 0,0-21 15,0 0-15,1 0 0,-1 0 16,0 0-16,0 0 0,0 0 0,22 0 16,-22 0-16,0-21 0,0 0 15,0 21-15,-21-21 0,21-1 0,-21 1 16,0 0-16,0 0 0,0 0 15,0-22-15,0 22 0,0 0 16,0 0-16,0 0 0,-21 0 0,0 21 16,0-22-16,0 1 0,0 21 15,-1 0 1,1 0 0,21 21-1,21-21 1,1 0-1,-1 0-15</inkml:trace>
  <inkml:trace contextRef="#ctx0" brushRef="#br0" timeOffset="180383.86">22204 2286 0,'0'-63'31</inkml:trace>
  <inkml:trace contextRef="#ctx0" brushRef="#br0" timeOffset="180859.6">22204 2138 0,'21'0'15,"0"0"1,0-21-16,0 0 0,1 21 16,-1 0-16,0 0 0,0 0 0,0 0 15,0 0-15,1 0 16,-1 0-16,-21 21 15,21-21-15,-21 21 0,0 0 16,0 0-16,0 0 0,-21 1 16,0-1-16,21 0 0,-22 0 0,1 21 15,0-20-15,0 20 0,0-21 16,0 0-16,-1 22 0,1-22 0,-21 21 16,21-21-16,0 0 0,-1 1 15,1-1-15,0 0 0,0 0 0,0 0 16,0-21-16,-1 21 15,1-21 1,42-21 31,1 21-47,-1-21 16,0 0-16,0 21 0,21-21 0,-20 0 15,20 21-15,-21-22 0,21 22 16,-20-21-16,20 21 0,0 0 0,-21 0 15,22-21-15,-22 21 0,0 0 0,21 0 16,-20 0-16,-1 0 0,0 0 16,0 0-1,-21-21 1,42 21-16,-63 0 31,0 0-15,0 0-16,0 0 0,0 0 15</inkml:trace>
  <inkml:trace contextRef="#ctx0" brushRef="#br0" timeOffset="181827.6">16214 3577 0,'0'0'0,"-43"0"0,-41 0 31,62 0-31,1 0 0,0 0 16,0 0-1,42 0 48,0 0-48,0 0-15,22 0 0,-22 0 0,21 0 16,1 0-16,-1 0 0,0 0 16,22 0-16,-1-21 0,1 21 0,-1 0 15,1-21-15,20 21 0,-20 0 16,21-21-16,-1 21 0,1 0 0,0 0 15,20-21-15,1 21 0,0 0 16,0 0-16,0-22 0,0 1 0,21 21 16,-22 0-16,1-21 0,21 21 15,0 0-15,0-21 0,-21 0 0,21 21 16,0-21-16,-21 21 0,21-22 16,0 22-16,21-21 0,-21 21 0,0 0 15,0-21-15,0 21 0,0 0 16,0 0-16,-21-21 0,21 21 0,0 0 15,-21 0-15,0 0 0,-1 0 0,-20-21 16,0 21-16,-1 0 16,-20 0-16,-1 0 0,1 0 0,-1-21 15,-20 21-15,-1 0 0,0 0 16,-20 0-16,20 0 0,-21-22 0,0 22 16,22 0-16,-22 0 0,0 0 15,0 0-15,-42 0 110,0 0-95</inkml:trace>
  <inkml:trace contextRef="#ctx0" brushRef="#br0" timeOffset="181960.81">21526 3239 0,'0'21'0,"-21"-21"0,0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09:22.0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14626 7578 0,'0'-21'16,"0"-1"-16,-21-62 31,21 63-31,-21 21 16,21-22-16,-21 1 15,21 0-15,0 0 16,-22 21-1,22 21 1,0 0-16,-21-21 0,21 21 0,0 22 16,0-22-16,0 0 0,0 21 15,-21 1-15,21-1 0,0 0 0,0 1 16,0-1-16,0 22 16,0-22-16,0 21 0,-21 1 0,21 21 15,0-22-15,0 1 0,0 20 0,0 1 16,0-22-16,0 22 0,0 0 15,0-1-15,0 1 0,0 0 0,0 21 16,0-22-16,0 1 0,0 0 0,0-1 16,0 22-16,0-21 0,0 21 15,0-22-15,0 22 0,0-21 0,0-1 16,0 1-16,0 21 0,0-21 0,0 20 16,0-20-16,0 0 0,0 21 15,0-22-15,0 1 0,0 0 0,0 20 16,0-20-16,0 0 0,0-1 0,0 1 15,0 0-15,0-1 0,0 1 16,0 0-16,0-22 0,0 1 16,0 20-16,0-20 0,0-22 0,0 22 15,0-22-15,0 0 0,0 1 16,0-22-16,0 0 0,0 0 0,-21-42 16,21-21-1,0-1-15,0 1 0,-21-21 0,21-1 16,0 1-16,-22-22 0,22 0 15,0-21-15</inkml:trace>
  <inkml:trace contextRef="#ctx0" brushRef="#br0" timeOffset="1356.22">14626 7176 0,'0'-22'16,"21"22"15,0 0-31,-21-21 16,22 21-16,-1 0 0,0 0 15,0 0-15,0 0 0,22 0 16,-1-21-16,0 21 0,22 0 0,-1 0 16,1 0-16,20 0 0,1-21 15,0 21-15,21 0 0,-22-21 0,22 21 16,21 0-16,-21 0 0,42 0 15,0-21-15,0 21 0,1 0 0,-1 0 16,21 0-16,22 0 0,-22 0 0,21 0 16,1 0-16,-1-22 15,1 22-15,21 0 0,-1 0 0,-20 0 16,20 0-16,22 0 0,-21 0 16,0 0-16,-1 0 0,1 0 0,0 0 15,-1-21-15,-20 21 0,-1 0 0,1 0 16,-1 0-16,1 0 0,-22-21 15,0 21-15,1 0 0,-22 0 0,0 0 16,0 0-16,0 0 0,-21 0 16,0 0-16,0 0 0,0 0 0,-42 0 15,21 0-15,-21 0 0,-22 0 16,1 0-16,-22 21 0,0 0 0,1-21 16,-22 22-16,0-22 0,0 21 15,-21 0-15,0 0 0,0 0 16,0 0-16,0 1 0,0-1 0,0 21 15,-21-21-15,21 22 0,-21-1 16,0 0-16,-1 1 0,22-1 0,-21 0 16,0 22-16,21-1 0,-21-20 15,0 20-15,21 22 0,0-22 0,-21 22 16,-1 0-16,22-1 0,-21 1 0,21 0 16,0-1-16,0 22 0,0-21 15,-21 21-15,21-1 0,0 1 0,0 0 16,0 0-16,0 0 0,0 0 15,0-1-15,0 1 0,0 0 16,0 0-16,21 0 0,-21 0 0,0-1 16,0-20-16,21 21 0,-21 0 15,22 0-15,-22-22 0,0 1 0,21 0 16,-21 20-16,0-20 0,0 0 0,0-1 16,0 1-16,0 0 0,0-22 15,0 22-15,0-22 0,0 22 0,0-21 16,0-1-16,0 1 0,0 20 0,0-20 15,0-1-15,0 1 0,-21-1 16,-1-20-16,1 20 0,0-21 0,0 22 16,0-22-16,-22-21 0,1 22 15,0-1-15,-1-21 0,1 22 16,-21-22-16,20 0 0,-20 0 0,-22 0 16,22 0-16,-22 1 0,0-1 0,1-21 15,-22 0-15,0 21 0,0-21 16,-21 0-16,-21 0 0,21 0 0,-21 0 15,0 0-15,-22 0 0,1 0 0,21 0 16,-22 0-16,1-21 0,0 21 16,-22-21-16,22 21 0,-22 0 0,22 0 15,-21-22-15,-1 22 0,1 0 0,-22 0 16,21 0-16,-20 0 0,20 0 16,-20 0-16,-1 0 0,0 0 15,22 0-15,-22 0 0,22 0 0,-1 22 16,1-22-16,20 0 0,1 21 15,21-21-15,0 21 0,21-21 0,0 0 16,21 21-16,-21-21 0,42 0 16,0 0-16,1 21 0,20-21 0,22 0 15,0 0-15,20 0 0,1 0 0,42 0 32,22 0-17,-22 0-15,21 0 0,1 0 0,-1 0 16</inkml:trace>
  <inkml:trace contextRef="#ctx0" brushRef="#br0" timeOffset="1899.91">18119 12848 0,'63'0'15,"-126"0"-15,168 21 0,-83-21 0,20 22 16,-21-22-16,-21 21 0,0 0 16,0 0-16,0 0 15,0 0-15,-21 1 0,0-1 16,0 0-16,-1 0 0,-20 0 16,0 22-16,-1-22 0,1 0 0,0 21 15,-1-21-15,-20 1 0,21 20 0,-22-21 16,22 21-16,-22-20 0,1-1 15,20 0-15,-20 21 0,21-21 0,-1 1 16,1-1-16,0 0 0,-1 0 0,22-21 16,0 0-16,42 0 31,0 0-31,22-21 0,-1 21 0,0-21 16,1 0-16,20 21 15,-21-22-15,43 22 0,-21 0 0,-1-21 16,1 21-16,20 0 0,-20 0 0,20-21 15,-20 21-15,-1 0 0,22 0 16,-43 0-16,22-21 0,-22 21 0,1 0 16,-22 0-16,21 0 0,-42-21 0,0 0 15,-21 21 1,0-22-16,-22 22 0,1-21 0,0 0 16,-1 21-16,-20-21 0,21 0 0,-1 0 15,-20-1-15,20 1 0,1 0 16,21 0-16,-21 0 0,20-22 15,1 22-15,0-21 0,0 0 0,0-1 0,0 1 16,-1 0-16,1-1 0</inkml:trace>
  <inkml:trace contextRef="#ctx0" brushRef="#br0" timeOffset="2472.23">15748 9335 0,'0'0'0,"0"-22"16,-21 1-16,21 0 0,-21 0 15,21 0-15,-22 21 16,1 0 0,21 21-16,0 0 0,0 21 15,0 1-15,0 20 0,0 22 16,0 0-16,0-1 0,-21 22 0,21-21 16,0 21-16,0-1 0,0-20 15,-21 21-15,0 0 0,21 0 0,-21-1 16,21-20-16,0 0 0,-22-1 0,22 1 15,-21-21-15,21-1 0,0 1 16,0-1-16,0-21 0,0 1 16,0-1-16,0 0 0,0-20 0,0-1 15,0-42 1,0-1-16,0-20 16,0 0-16,0-1 0,0-20 0,21 21 15,-21-22-15,22-21 0</inkml:trace>
  <inkml:trace contextRef="#ctx0" brushRef="#br0" timeOffset="3087.9">15557 9292 0,'0'0'0,"-21"-21"16,0 0-16,21 0 0,0 0 0,42-85 31,1 85-31,-1-1 0,22 22 15,-1-21-15,22-21 0,21 21 16,-1 0-16,22-1 0,-21 1 0,21 0 16,0 0-16,0 0 0,-21 21 15,21-21-15,0-1 0,-21 22 16,0 0-16,0 0 0,-22 0 0,1 0 16,-22 0-16,-20 0 0,20 0 15,-20 22-15,-22-22 0,21 21 0,-21 0 16,0 0-16,-21 0 0,0 0 15,22 22-15,-22-22 0,0 21 0,0-21 16,0 22-16,0-1 0,0 0 16,0 1-16,0-1 0,0 0 0,0 22 15,0-1-15,0 1 0,0-1 0,0 1 16,0-1-16,21 1 0,-21 21 16,0-22-16,0 1 0,21-1 0,-21 1 15,21-1-15,-21 1 0,0 20 16,0-20-16,0-1 0,0 1 15,0-1-15,0 1 0,0-1 0,0-20 0,0 20 16,-21-21-16,21 22 0,-21-22 16,0 1-16,-1-1 0,1 0 15,0 1-15,-21-1 0,-1 0 0,-20 1 16,21-1-16,-22-21 0,-21 21 0,1-20 16,-1 20-16,0-21 0,-20 0 15,-1 0-15,0 1 0,-21-1 0,0 0 16,0-21-16,-21 0 0,21 0 0,0 0 15,21 0-15,-21 0 0,21 0 16,0-21-16,22 21 0,-1-21 0,21-1 16,1 1-16,21 0 0,-22 0 0,22 0 15,21 0-15,-1-22 0,1 22 16,0 0-16,21-21 0,0 20 16,0-20-16,0 0 0,0 21 0,21-22 15</inkml:trace>
  <inkml:trace contextRef="#ctx0" brushRef="#br0" timeOffset="3859.48">15854 8361 0,'0'0'0,"-21"0"0,-1-21 16,-20 0-16,21 21 0,0-22 15,0 22-15,-1-21 0,1 0 16,0 21-16,0-21 0,21 0 0,-21 0 16,21-1-16,0 1 0,0 0 15,0 0-15,21 0 0,0 0 16,0-1-16,0 1 0,1 21 0,20 0 16,-21 0-16,21 0 0,-20 0 15,20 0-15,-21 0 0,0 21 0,0 22 16,-21-22-16,0 21 0,0 1 15,-21 20-15,0-21 0,-21 1 0,-1-1 16,22 0-16,-21 22 0,0-43 0,20 21 16,-20 1-16,21-22 0,0 0 15,21 21-15,0-20 0,0-1 16,0 0-16,21-21 16,0 0-16,0 0 0,22 0 15,-22 0-15,0 0 0,21-21 0,-21 0 16,1-1-16,20 1 0,-21 0 15,0 0-15,0 0 0,-21 0 0,0-1 16,0 1-16,0 0 0,0 0 0,-21 0 16,0 21-16,0 0 0,-21 0 15,20 0-15,1 0 0,-21 0 0,21 0 16,0 0-16,-1 0 0,1 21 16,0-21-16,21 21 0,0 0 15</inkml:trace>
  <inkml:trace contextRef="#ctx0" brushRef="#br0" timeOffset="4227.7">16129 8276 0,'-64'0'31,"43"0"-31,0 21 0,0 1 0,0-1 15,0 0-15,-1 0 0,22 0 0,0 0 16,0 1-16,0-1 0,0 0 16,0 0-16,22 0 15,-1 0-15,0-21 0,0 0 16,0 0-16,22 0 0,-22 0 0,0 0 16,21 0-16,-21-21 0,1 21 0,-1-21 15,0 0-15,-21 0 0,0 0 16,0-1-16,0-20 0,-21 42 15,0-21-15,-22 0 0,22 0 16,0-1-16,0 22 0,-22 0 0,22 0 16,0 0-16,0 0 0,0 0 15,21 22 1,21-1 0,0-21-16,0 0 0,22 0 15,-22 0-15,0 0 0,21 0 16</inkml:trace>
  <inkml:trace contextRef="#ctx0" brushRef="#br0" timeOffset="4635.85">16404 8276 0,'0'-21'0,"0"-42"31,0 41-31,0 1 0,0 0 0,0 0 16,0 0-16,21 0 15,0 21-15,1 0 0,-1 0 0,0 0 16,0 0-16,0 0 15,0 0-15,1 21 0,-1 0 0,-21 0 16,0 0-16,0 22 0,0-22 0,0 21 16,0 0-16,0-20 0,0 20 15,-43 0-15,43-21 0,-21 22 0,0-22 16,21 0-16,-21 21 0,21-20 16,0-1-16,21 0 15,0-21-15,0 0 0,1 0 16,-1 0-16,0 0 0,0-21 15,0 21-15,0-21 0,1-1 0,-1 1 16,-21 0-16,0 0 0,0 0 0,0 0 16,0-1-16,0 1 15,0 0-15,0 0 0,-21 0 0,-1 0 0,1 21 16,0 0-16,0 0 16,0 0-16,0 0 0,-1 0 15,1 21-15,21 0 0,0 0 16,0 0-16,21-21 15,1 0 1</inkml:trace>
  <inkml:trace contextRef="#ctx0" brushRef="#br0" timeOffset="4976.13">16976 8213 0,'0'0'0,"0"-21"0,0-1 15,-22 22 1,1 0-16,0 22 15,0-1-15,21 0 0,0 0 16,-21 0-16,0 0 0,21 1 0,0 20 16,0-21-16,0 0 0,0 0 15,0 1-15,0-1 0,21 0 0,0-21 16,0 0-16,0 21 0,22-21 0,-22 0 16,21 0-16,0 0 0,1-21 15,-1 0-15,0 21 0,1-21 0,-22-1 16,21 1-16,-21-21 0,1 21 15,-22 0-15,0-1 0,0-20 16,0 21-16,-22 0 0,-20 0 0,21-1 16,0 22-16,-22 0 0,1 0 15,21 0-15,-21 0 0,-1 0 0,1 0 16,21 22-16,-22-1 0,22 0 0,0-21 16,0 21-16,21 0 0,-21 0 15,21 1-15,0-1 0,0 0 0</inkml:trace>
  <inkml:trace contextRef="#ctx0" brushRef="#br0" timeOffset="5512.89">19262 8742 0,'0'0'0,"-43"-21"0,22 0 0,0-22 16,21 22-16,0 0 0,0-21 15,0 20-15,0 1 0,21-21 0,0 21 16,22 21-16,-22-21 0,0 21 16,0 0-16,0 0 0,0 0 15,-21 21-15,22 21 0,-22-21 0,0 43 16,0-22-16,0 43 0,0-1 16,0 1-16,0 0 0,0-1 0,0 22 15,0 0-15,-22 0 0,1 21 16,21-21-16,-21 21 0,0-21 0,0 21 15,0-22-15,21 22 0,-22 0 0,1-21 16,0 21-16,0-21 0,0 0 16,21 0-16,-21 0 0,-1-22 15,22 22-15,0-21 0,-21-22 0,21 1 16,-21-1-16,21-20 0,0-1 0,0-21 16,0 0-16,0-42 15,0 0-15,0-21 16,21-1-16,0-20 0,1-22 0,-1 22 15,0-22-15,0-21 0,0 21 0,0-42 16</inkml:trace>
  <inkml:trace contextRef="#ctx0" brushRef="#br0" timeOffset="6152.56">19367 8700 0,'0'0'0,"-21"-43"0,21 1 15,0 21-15,0 0 0,0-1 0,21 1 16,1 0-16,20 21 0,0-21 16,1 21-16,20-21 0,1 0 0,20 21 15,-20 0-15,20-22 0,1 22 16,21 0-16,21-21 0,0 21 16,0 0-16,0 0 0,0-21 0,21 21 0,-21 0 15,21 0-15,0 0 16,-21 0-16,0 0 0,0 0 0,-21 0 15,0 0-15,-21 21 0,-1-21 16,-20 0-16,-1 0 0,1 0 0,-22 0 16,1 0-16,-22 0 0,0 21 0,0-21 15,0 22-15,0-1 0,-21 21 16,0-21-16,0 0 0,0 22 16,0-1-16,0 22 0,0-1 15,0 1-15,0-1 0,0 22 0,0-22 16,-21 22-16,21 0 0,-21-1 15,21 1-15,0 0 0,0-1 16,0 1-16,0 0 0,0 20 0,0-20 16,21 0-16,0-1 0,1 1 0,-22 0 15,21-1-15,0 1 0,-21 0 16,21-22-16,-21 22 0,0 0 0,21-22 16,-21 1-16,21-1 0,-21 1 0,0-1 15,0-21-15,0 22 0,-21-22 0,0 1 16,-21-1-16,-1 0 0,1 1 15,-21-22-15,-1 21 0,1-21 0,-22 0 16,0 1-16,1 20 0,-22-21 0,-21-21 16,0 21-16,0 0 0,0 1 15,-21-1-15,-1 0 0,-20 0 16,21-21-16,-21 21 0,20-21 0,1 21 16,21-21-16,-21 0 0,21 22 0,21-1 15,0-21-15,1 0 0,20 0 16,21 0-16,1 0 0,-1 0 0,22 0 15,21 0-15,-21-21 0,20 21 0,22-22 16,0 1-16,0 0 0,0-21 0,0-1 16</inkml:trace>
  <inkml:trace contextRef="#ctx0" brushRef="#br0" timeOffset="6875.89">19981 8065 0,'-63'-43'31,"42"22"-31,-1 21 0,1-21 0,21 0 16,0 0-16,0-1 16,0 1-16,0 0 0,21 0 15,1 0-15,-1 0 16,0-1-16,0 1 0,0 21 0,22-21 16,-22 21-16,0 0 0,21 0 0,-21 0 15,1 0-15,-1 0 0,0 0 16,-21 21-16,0 0 0,0 22 15,-21-22-15,0 21 0,-1 1 16,1-1-16,-21 21 0,21-20 0,0-1 16,-1 0-16,1 1 0,0-1 0,21-21 15,0 22-15,0-22 16,0 0-16,0 0 0,21 0 0,0-21 16,22 0-16,-22 0 0,21 0 15,-21 0-15,22 0 0,-1 0 16,0-21-16,-20 0 0,20 21 0,-21-21 15,0 0-15,0-1 0,-21 1 16,0 0-16,0 0 0,0 0 0,0 0 16,-21-1-16,0 1 0,-21 21 0,21 0 15,-22 0-15,22-21 0,0 21 16,-21 0-16,20 0 0,1 0 0,0 0 16,0 0-16,21 21 0,0 0 15,0 1-15,21-22 31,0 0-31</inkml:trace>
  <inkml:trace contextRef="#ctx0" brushRef="#br0" timeOffset="7235.69">20828 7916 0,'-21'0'0,"-106"43"31,84-22-31,1 0 0,0 0 0,21 22 0,-1-22 16,1 0-16,0 0 0,21 0 16,0 0-16,0 1 0,0-1 15,21-21-15,0 21 0,1-21 0,20 0 16,-21 0-16,21 0 0,-20 0 16,20 0-16,0-21 0,-21 21 0,22-21 15,-22-1-15,0 1 0,0 0 16,0 0-16,-21-21 0,0 20 0,0 1 15,0-21-15,0 21 0,-21 0 16,0-1-16,0 1 0,0 21 0,0 0 16,-1 0-16,1 0 0,0 0 15,0 21 1,21 1-16,0-1 16,21 0-16,0 0 15,0-21-15,1 0 0,20 0 16,-21 0-16,0 0 0</inkml:trace>
  <inkml:trace contextRef="#ctx0" brushRef="#br0" timeOffset="7656.45">21167 7895 0,'0'0'0,"0"-21"0,0 0 0,0-43 32,0 43-32,0 0 0,21 0 15,0 21-15,0-21 0,0 21 0,0 0 16,22 0-16,-22 0 0,21 0 15,-21 0-15,1 0 0,20 0 16,-21 21-16,-21 0 0,0 0 0,0 22 16,0-22-16,0 0 0,-21 21 15,0 1-15,-22-1 0,1 0 0,21 1 16,-21-1-16,-1 0 0,22 1 0,0-22 16,0 21-16,0-21 0,21 0 15,0 1-15,0-1 0,21-21 16,0 0-1,0 0-15,0 0 0,22 0 0,-22-21 16,0-1-16,21 1 0,-21 0 0,22 0 16,-22-21-16,-21 20 15,0-20-15,0 21 0,0-21 0,0 20 16,0 1-16,0 0 0,-21-21 0,0 42 16,21-21-16,-22 21 0,1 0 15,0 0-15,0 0 0,0 0 0,0 0 16,-1 0-16,22 21 15,0 0-15,22-21 16,-1 0-16,0 0 16,0 0-16</inkml:trace>
  <inkml:trace contextRef="#ctx0" brushRef="#br0" timeOffset="7960.25">21907 7853 0,'-42'63'31,"21"-41"-31,0-1 0,21 0 16,0 0-16,-21 0 0,21 0 0,0 1 15,0-1-15,0 0 16,21-21-16,0 0 16,0 0-16,0 0 0,0-21 15,1 0-15,-1-1 0,-21 1 16,0-21-16,0 21 0,0 0 15,0-1-15,0 1 0,-21 0 16,-1 0-16,1 21 16,0 0-16,0 0 0,0 0 0,-22 0 15,22 21-15,0-21 0,0 21 0,0 0 16,0 22-16,-1-22 0,1 21 16,0 1-16,-21-1 0,21 0 0</inkml:trace>
  <inkml:trace contextRef="#ctx0" brushRef="#br0" timeOffset="8551.91">20510 9948 0,'0'0'0,"-21"-21"0,21 0 0,-21 0 16,21 0-16,-21 0 0,0-1 0,0-20 15,21 21-15,-22 0 0,1 0 16,0-1-16,0 22 0,0 0 16,0 0-1,21 22-15,-22 20 0,22-21 16,0 21-16,0-20 0,-21 20 0,21 0 15,-21 1-15,0-1 0,21 0 0,0-21 16,-21 22-16,0-1 0,21-21 16,-22 22-16,22-22 0,0 0 0,0 0 15,0-42 17,0 0-32,0 0 0,0-22 15,0 22-15,22-21 0,-1-1 0,0 1 16,-21 0-16,21-22 0,0 1 15,0-1-15,-21 1 0,22-1 16,-1 1-16,-21 20 0,21 1 0,-21 21 16,0 0-16,0 0 0,21 21 15,-21 21-15,0 0 0,0 0 16,0 21-16,0 1 0,0-1 16,0 22-16,0-22 0,0 21 0,0-20 15,0-1-15,0 22 0,0-22 0,-21 0 16,21-21-16,-21 22 0,21-22 15,0 0-15,0 0 0,0 0 0,0 1 16,-21-22 0,-1 0-16,1 0 15,0 0-15,0 0 0</inkml:trace>
  <inkml:trace contextRef="#ctx0" brushRef="#br0" timeOffset="9416.41">19918 10097 0,'0'0'0,"21"0"31,0 0-31,21 0 16,-20 0-16,-1 0 0,21 0 0,0 0 15,1 0-15,-1 0 0,0-22 16,22 22-16,-22 0 0,1-21 16,20 0-16,-21 21 0,1 0 0,-1 0 15,-21-21-15,0 21 0,22 0 16,-43 21-1,-21 0-15,-1 0 16,1 1-16,0-1 16,21 0-16,0 0 0,-21 0 0,21 0 15,-21 1-15,21-1 0,0 0 16,21-42 15,0 0-15,0-1-1,-21 1-15,21 0 0,1 0 0,-22 0 16,21-22-16,0 22 0,0 0 0,-21 0 16,21 0-16,0 0 0,1 21 15,-1 0-15,-21 21 16,21 0-16,-21 0 0,21 0 16,-21 0-16,0 1 0,0-1 15,21 0-15,-21 0 0,21 0 0,-21 0 16,0 1-16,22-22 0,-22 21 0,21-21 15,0 0-15,0 0 16,0 0-16,0 0 0,1 0 0,-1-21 16,0-1-16,0 22 0,0-21 15,0 0-15,1 0 0,-1 0 0,0 0 16,0-1-16,0 1 0,-21 0 16,21 0-16,1 21 0,-1-21 0,0 21 15,-21 21 1,21-21-16,-21 21 15,0 0-15,0 0 0,21-21 0,-21 22 16,0-1-16,0 0 0,21-21 0,1 21 16,-1-21-16,0 21 15,0-21-15,0 0 0,0 0 16,1 0-16,-1 0 0,0 0 16,0 0-16,0 0 15,0-21-15,1 21 0,-22-21 0,0 0 16,21 0-16,-21-1 0,0 1 0,0 0 15,0 0-15,0 0 0,0 0 16,0-1-16,0 1 0,-21 0 0,21 0 16,-22 21-16,1 0 15,21 21-15,-21 0 0,21 0 16,0 1-16,0 20 0,0-21 16,0 0-16,0 0 0,0 1 15,0-1-15,21-21 0,0 21 16,1-21-16,20 0 0,-21 0 0,21 0 15,-20 0-15,20 0 0,-21 0 16,0 0-16,0 0 0,1-21 16,-1 21-16,-21-21 0,0-1 0</inkml:trace>
  <inkml:trace contextRef="#ctx0" brushRef="#br0" timeOffset="10203.32">16192 10075 0,'0'0'0,"-21"0"0,0 0 15,0 0-15,42 0 32,0-21-32,0 21 15,22-21-15,-1 21 0,0-21 16,1 21-16,20-21 0,-20 21 0,20-21 15,-21 21-15,1 0 0,-1-22 0,0 22 16,-20 0-16,20 0 0,-42 22 31,-21-22-31,0 0 0,-1 21 16,-20-21-16,0 0 0,21 0 16,-22 21-16</inkml:trace>
  <inkml:trace contextRef="#ctx0" brushRef="#br0" timeOffset="10476.16">16383 10033 0,'0'42'16,"0"-20"0,0-1-16,21 0 0,-21 0 0,21 0 15,0 0-15,-21 22 0,22-22 16,-1 21-16,-21 1 0,21-22 0,-21 21 16,21-21-16,-21 22 0,0-22 0,0 0 15,0 21-15,0-21 0,0 1 16,0-1-16,-21 0 0,0-21 15,-22 0-15,22 21 0,-21-21 16,0 0-16,-1 0 0,1 0 16,0 0-16,20-21 0,-20 21 0,21-21 15,-21 0-15,20-1 0,1 1 0,21 0 16,0-21-16,0 21 16,0-1-16,0 1 0,21 0 0,1 21 15,20-21-15,0 0 0</inkml:trace>
  <inkml:trace contextRef="#ctx0" brushRef="#br0" timeOffset="12091.29">16806 10435 0,'106'-21'31,"-85"0"-31,0 0 16,1 21-16,-1-21 0,0-1 0,-21 1 16,0 0-16,0 0 15,0 0-15,-21 21 16,0 0-16,-1 0 16,1 0-16,-21 21 0,21 0 0,0 0 15,-1 0-15,22 1 0,-21-1 16,21 0-16,-21 0 0,21 21 0,0-20 15,0-1-15,0 0 0,0 0 16,0 0-16,0 0 0,21-21 16,0 22-16,1-22 0,-1 0 15,0 0-15,0 0 0,0-22 16,0 1-16,1 21 0,-1-21 0,0 0 16,0 0-16,0 0 0,0-1 0,1 1 15,-22 0-15,0 0 0,0 0 16,21 0-16,-21 42 31,0 0-31,0 0 16,0 0-16,0 0 0,0 1 0,0-1 15,0 0-15,0 0 16,0 0-16,0 0 0,21-21 16,0 0-1,0 0 1,-21-21-16,21 21 0,-21-21 0,0 0 15,22 0-15,-22 0 0,21-1 16,-21 1-16,21 21 0,-21-21 16,0 0-16,21 21 15,0 21 1,-21 0-16,0 0 16,0 1-16,0-1 0,0 0 0,0 0 15,0 0-15,0 0 0,21 1 16,1-1-16,-1-21 15,0 0-15,0 0 16,0 0-16,0 0 16,1-21-16,-1-1 0,0 1 0,0 0 15,0 0-15,-21-21 0,21 20 0,1-20 16,-22 21-16,21-21 16,-21-1-16,0 1 0,0 0 0,0 20 15,0-20-15,0 21 0,0-21 0,0 20 16,-21 44 15,21-1-31,0 0 0,0 0 0,-22 21 16,22-20-16,0 20 0,-21 0 15,21-21-15,0 22 0,0-1 0,0-21 16,-21 22-16,21-22 0,0 0 16,0 0-16,0 0 0,0 0 0,0 1 15,21-22 1,0 0-1,1 0-15,-22-22 0,21 1 0,0 21 16,0-21-16,-21 0 0,21 0 0,0 0 16,-21-1-16,0 1 0,0 0 15,0 0-15,0 0 0,-21 21 32,0 21-17,21 0-15,-21-21 0,21 21 16,-21 0-16,21 1 0,0-1 15,0 0-15,0 0 16,21-21 0,0 0-1,0 0 1,0 0-16,1 0 0,-22-21 16,21 0-16,0 21 0,-21-21 15,21 21-15,-21-22 16,21 22-1,0 0-15,-21 22 47,22-22-47,-22 21 16,0 0 0,21-21-1,0 0 1,-21-21-1,21 21-15,-21-21 0,21 21 16,-21-22-16,0 1 16,21 0-16,1 0 15,-22 42 17,0 0-32,0 0 15,0 1-15,21-1 16,-21 0-16,0 0 15,21-21-15,0 0 0,0 0 16,-21 21-16,21-21 16,1 0-16,-1 0 15,-21-21-15,21 21 0,0-21 16,0 0-16,-21 0 0,21-1 16,1 22-16,-22-21 0,0 0 15,21 21 1,-21 21-1,0 0-15,0 1 16,0-1-16,21 0 16,-21 0-1,21-21 1,0 0 0</inkml:trace>
  <inkml:trace contextRef="#ctx0" brushRef="#br0" timeOffset="12284.18">18055 10245 0,'0'0'16,"0"21"15,0 0 0,0 0-15,-21-21-16</inkml:trace>
  <inkml:trace contextRef="#ctx0" brushRef="#br0" timeOffset="64651.55">23410 4170 0,'0'0'0,"21"-21"0,-21 0 16,22-1-16,-22-20 0,0 21 0,0 0 16,0 0-16,21-1 0,-21 1 15,0-21-15,0 21 0,21 0 0,-21-1 16,0 1-16,0 0 0,0 0 15,0 0-15,0 0 16,0 42 62,0 0-47</inkml:trace>
  <inkml:trace contextRef="#ctx0" brushRef="#br0" timeOffset="67436.3">22542 2117 0,'-21'0'16,"21"-21"-1,-21-1 1,0 22-1,0 0-15,0 0 16,-1 0-16,1 0 0,0 0 16,0 0-16,0 22 15,0-1-15,-1-21 0,1 21 0,0 0 16,0 0-16,0 0 0,0 1 16,21-1-16,-22 0 0,1 0 0,21 21 15,-21-20-15,21 20 0,-21 0 16,21-21-16,0 22 0,0-22 15,0 0-15,0 21 0,0-20 0,0-1 16,0 0-16,21 0 0,0-21 16,0 21-16,1-21 0,-1 0 0,0 21 15,0-21-15,0 0 0,0 0 16,1 0-16,20 0 0,-21 0 0,0-21 16,22 21-16,-22-21 0,21 0 15,-21 21-15,22-21 0,-22 0 0,0-1 16,0 1-16,0-21 0,0 21 15,1 0-15,-1-22 0,-21 22 0,0 0 16,0-21-16,0 20 16,0 1-16,0-21 0,0 21 0,-21 0 15,-1-1-15,1 1 0,0 0 16,0 0-16,0 0 0,0 0 0,-1-1 16,1 1-16,0 21 0,0-21 15,0 21-15,0 0 0,-1-21 0,1 21 16,0 0-16,0 0 0,-21 0 15,20 0-15,1 0 0,0 0 0,0 21 16,-21 0-16,20 0 0,1 1 16,0-1-16,0 0 0,0 0 15,0 21-15,-1-20 0,22 20 0,-21-21 16,0 21-16,21 1 0,0-1 16,-21-21-16,21 22 0,-21-1 0,21-21 15,0 21-15,0-20 0,0 20 16,0-21-16,0 0 0,0 0 0,0 1 15,0-1-15,21 0 0,-21 0 16,21-21-16,0 21 0,0-21 16,1 21-16,-1-21 0,0 0 15,0 0-15,21 0 0,-20 0 0,-1 0 16,21 0-16,-21-21 16,22 21-16,-22-21 0,21 0 0,-21 21 15,22-21-15,-22 0 0,0-1 0,0 1 16,0 0-16,0-21 0,1 21 15,-22-1-15,21-20 0,-21 21 16,0-21-16,0 20 0,0-20 0,0 21 16,0 0-16,0-22 0,-21 22 0,-1 0 15,1 0-15,0 0 16,0 0-16,0 21 0,21-22 0,-21 22 16,-1 0-16,1 0 15,0 0-15,0 0 0,0 0 16,0 0-1,-1 0-15,1 0 0,0 22 0,0-22 16,0 21-16,0 0 0,-1 0 16,1 0-16,21 0 0,-21 1 0,0 20 15,0-21-15,21 0 0,0 22 16,-21-22-16,21 0 0,-22 21 0,22-21 16,0 1-16,-21-1 0,21 0 15,0 0-15,0 0 0,0 0 0,0 1 16,0-1-16,0 0 0,0 0 15,0 0-15,21 0 16,1-21-16,-1 0 16,-21 22-16,21-22 15,0 0-15,0 0 0,0 0 16,1 0-16,20-22 16,-21 22-16,0-21 0,0 21 0,1-21 15,-1 0-15,21 0 0,-21 21 16,0-21-16,1-1 0,-1 1 0,0 0 15,0-21-15,0 21 0,0-1 16,-21 1-16,22 0 0,-22 0 0,0 0 16,0-22-16,0 22 0,0 0 15,0 0-15,0 0 0,0 0 0,-22-1 16,22 1-16,-21 0 0,21 0 16,-21 21-16,0 0 15,0-21-15,0 21 16,-1 0-16,1 0 0,0 0 15,0 0-15,0 0 16,0 0-16,-1 0 0,1 0 0,0 21 16,0-21-16,0 0 0,0 0 15,21 21-15,-22-21 16,1 21 0,0-21 93</inkml:trace>
  <inkml:trace contextRef="#ctx0" brushRef="#br0" timeOffset="70172.13">18224 3514 0,'0'-21'16,"0"-1"0,0 1-1,0 42 95,0 1-95,-21-1-15,0 0 16,0 0-16,21 0 15,-21-21-15,21 21 0,-21 1 0,21-1 16,-22 0-16,1-21 0,21 21 16,0 0-16,0 0 0,-21 1 0,21-1 15,-21 0-15,0 0 16,21 0-16,0 0 0,0 1 0,0 20 16,0-21-16,-21 0 0,21 22 15,0-22-15,-22 21 0,22-21 0,0 22 16,0-22-16,0 21 0,-21-21 15,21 22-15,-21-22 0,21 21 16,0-21-16,0 22 0,0-22 0,-21 0 16,21 21-16,-21-21 0,21 1 15,0-1-15,0 21 0,0-21 0,-21 0 16,-1 1-16,22 20 0,-21-21 16,21 0-16,0 22 0,-21-22 0,0 0 15,21 21-15,-21-21 0,21 22 16,-21-22-16,-1 21 0,22-21 0,-21 22 15,0-22-15,21 21 0,-21-21 0,0 22 16,21-22-16,-21 0 16,21 0-16,0 0 0,-22 1 0,22-1 15,-21 0-15,21 0 0,-21 0 16,21 0-16,0 1 0,0-1 0,-21 0 16,21 0-16,0 0 0,-21 0 0,21 1 15,0-1-15,0 0 16,-21 0-16,21 0 0,0 0 0,-22 1 15,22-1-15,0 0 0,0 0 16,0 0-16,0 0 0,0 1 0,-21-1 16,21 0-16,-21 0 0,21 0 15,-21 0-15,21 1 0,-21-1 0,21 21 16,0-21-16,-21 0 0,-1 1 0,1-1 16,21 0-16,-21 0 15,21 0-15,-21 0 0,0 1 0,21 20 16,-21-21-16,21 0 0,-22 0 0,22 1 15,-21-1-15,21 21 0,-21-21 16,0 0-16,21 1 0,0 20 0,0-21 16,-21 0-16,0 0 0,21 22 0,-22-22 15,22 0-15,0 0 0,0 22 16,-21-22-16,21 0 0,-21 0 0,0 0 16,21 0-16,0 22 0,0-22 15,-21 0-15,21 0 0,-21 0 0,21 1 16,-22-1-16,22 0 0,0 0 0,0 0 15,-21 0-15,21 1 16,-21-1-16,21 0 0,0 0 0,0 0 16,0 0-16,-21 1 0,21-1 0,-21-21 15,21 21-15,0 0 0,0 0 16,0 0-16,0 1 0,-21-1 0,21 0 16,0 0-16,-22-21 0,22 21 15,0 0-15,0 1 16,0-1-16,0 0 15,-21 0 1,0-21 62,21-21-47,-21 21-31,21-21 0,0 0 16,0-1-16,-21 22 0,21-21 16,0 0-16,0 0 0,0 0 15,0 0-15</inkml:trace>
  <inkml:trace contextRef="#ctx0" brushRef="#br0" timeOffset="70923.7">16573 6964 0,'0'-21'0,"0"0"16,0-1-1,22 44 48,-1-1-48,-21 0-15,0 0 0,21-21 16,-21 21-16,21 0 0,-21 1 0,0-1 16,21 0-16,0 0 0,-21 0 15,0 0-15,22 1 16,-22-1-16,21 0 0,-21 0 0,0 0 15,21-21-15,-21 21 0,0 1 16,0-1-16,0 0 0,0 0 16,21 0-16,-21 0 15,0 1 1,0-1 0,21-21 30,0 0-30,-21-21 0,22-1-16,-1 22 0,0-21 15,0 0-15,-21 0 0,21 21 0,0-21 16,1 0-16,20-1 0,-21 1 16,0 0-16,22 0 0,-22 0 15,21 0-15,0-1 0,-20 1 0,20 21 16,-21-21-16,21 0 0,-20 21 15,-1 0-15,0-21 0,0 21 0,0 0 16,0-21 0,-42 21 93,0 0-93</inkml:trace>
  <inkml:trace contextRef="#ctx0" brushRef="#br0" timeOffset="74544.07">24934 9462 0,'0'-22'93,"0"1"-61,0 0-1,0 0-31,21 21 0,-21-21 15,0 0 1,22 21 0,-22-22-16,0 1 15,0 0 17,0 0-17,0 0-15,0 0 16,-22 21-1,1 0 1,0 0 0,0 0-16,0 0 0,0 0 15,-1 21-15,1-21 16,21 21-16,-21-21 0,0 21 0,0 0 16,0 0-16,-1-21 0,22 22 0,-21-1 15,0 0-15,0 0 16,0 0-16,21 0 0,0 1 0,-21-1 15,21 0-15,-22 0 0,22 0 0,0 0 16,0 1-16,0-1 16,22 0-16,-1 0 0,0 0 0,-21 0 15,42 1-15,-21-1 0,1 0 16,-1 0-16,21 0 0,-21 0 0,0 1 16,22-1-16,-22 0 0,0-21 0,0 21 15,0 0-15,-21 0 0,0 1 16,0-1-16,0 0 0,0 0 15,0 0-15,-21 0 0,0-21 16,0 0-16,0 22 16,-22-22-16,22 0 0,0 0 0,-21 0 15,21 0-15,-1 0 0,1 0 0,0-22 16,0 1-16,0 21 0,0-21 16,21 0-16,-22 21 0,22-21 0,-21 0 15,21-1-15,0 1 0,0 0 31,0 42 1,0 0-32,0 1 15,21-1-15,1 0 0,-22 0 0,21 0 16,0-21-16,0 21 0,0 1 16,0-1-16,1-21 0,-1 21 0,0-21 15,21 0-15,-21 0 0,1 0 0,20 0 16,-21 0-16,21 0 0,1 0 15,-22 0-15,21 0 0,1 0 0,-1-21 16,-21 0-16,21-1 0,1 22 0,-1-21 16,-21 0-16,22 0 0,-22-21 15,0 20-15,0 1 0,0 0 0,-21-21 16,21 21-16,-21-1 0,0-20 0,0 21 16,0 0-16,0 0 15,-21 21-15,21-22 0,-21 22 0,0 0 16,0 0-16,0 0 15,-1 0-15,22 22 16,0-1-16,0 0 0,-21 0 0,21 0 16,0 22-16,0-22 0,-21 0 0,21 0 15,0 21-15,0-20 0,0-1 16,0 0-16,0 0 0,0 0 0,0 0 16,21 1-16,0-1 15,1-21-15,-1 21 0,0-21 16,0 0-16,0 0 0,22 0 15,-22 0-15,0 0 0,21-21 0,-21 0 16,1 21-16,20-22 0,-21 1 16,0 0-16,22 0 0,-22 0 0,0 0 15,0-1-15,0 1 0,0-21 16,1 21-16,-22 0 0,0-1 0,0 1 16,0 0-16,0 0 0,0 0 0,-22 0 15,1 21 1,0 0-16,0 0 15,21 21 1,0 0-16,-21-21 0,21 21 16,0 0-16,0 0 0,0 1 15,0-1-15,0 0 0,0 0 16,0 0-16,0 0 0,0 1 0,0-1 16,21-21-16,-21 21 0,21 0 0,0 0 15,0 0-15,1-21 16,-1 0-16,0 0 0,-21 22 15,21-22-15,0 0 0,0 0 0,1 0 16,-1-22-16,0 22 0,0-21 16,0 0-16,0 0 0,1 0 15,-1 21-15,-21-21 0,21-22 0,0 22 16,-21 0-16,0 0 0,0 0 16,21-1-16,-21 1 0,0 0 15,21 0-15,-21 0 0,0 0 16,0 42-1,0 0 1,0 0-16,0 0 0,0 0 16,0 1-16,0-1 0,0 0 15,0 0-15,0 0 0,0 0 16,22 1-16,-1-1 0,0-21 16,0 0-1,0 0-15,0 0 0,1 0 16,-1 0-16,0 0 0,0-21 15,0-1 1,0 1-16,1 0 0,-22 0 0,21 0 16,0 0-16,-21-1 0,0 1 0,21 0 15,-21 0-15,21 0 0,-21 0 16,0-1-16,0 1 16,0 42 15,0 1-31,0-1 0,0 0 15,0 0-15,0 0 0,0 0 0,0 1 16,0-1-16,21 0 0,-21 0 16,0 0-16,22 0 0,-22 1 15,21-22-15,0 0 0,0 21 16,0-21-16,0 0 16,1 0-16,-1 0 0,21 0 0,-21 0 15,0-21-15,1 21 0,20-22 0,-21 22 16,0-21-16,0 0 0,1 0 15,-1 0-15,0 0 0,-21-1 0,0 1 16,21 0-16,-21 0 0,21 21 16,-21-21-16,0 0 0,0-1 15,0 1-15,0 42 47,-21 1-47,0-1 16,21 0-16,-21 0 0,0 0 15,21 0-15,-22 1 0,22-1 0,0 0 16,0 0-16,0 0 0,0 0 0,0 1 16,0-1-1,0 0-15,22-21 0,-1 0 16,0 0-16,0 0 0,0 0 16,0 0-16,1 0 15,-1-21-15,0 0 0,0 21 0,0-22 16,0 1-16,1 0 0,-1 0 0,0 0 15,0 0-15,0-1 16,0 1-16,-21 0 0,22 21 0,-22-21 16,21 0-16,-21 42 31,0 0-15,0 0-16,0 0 0,0 1 15,-21-1-15,21 0 16,0 0-16,-22 0 0,22 0 15,0 1-15,0-1 16,0 0 0</inkml:trace>
  <inkml:trace contextRef="#ctx0" brushRef="#br0" timeOffset="75347.61">25950 11070 0,'0'-42'15,"0"21"1,0 0-1,-21 21-15,0-22 0,0 1 16,0 21-16,-22 0 0,22 0 16,0 0-16,-21 0 0,-1 0 15,1 0-15,21 0 0,-22 21 0,1 1 16,0-22-16,-1 21 0,1 0 0,21 0 16,-21 0-16,20 22 0,1-22 15,0 0-15,21 21 0,0-21 0,-21 1 16,21-1-16,0 0 0,0 0 0,0 0 15,0 0-15,21 1 16,0-22-16,0 0 16,1 0-16,20 0 0,-21 0 0,0-22 0,22 22 15,-1-21-15,-21 0 16,21 0-16,1 0 0,-1 0 0,-21-22 16,22 22-16,-1 0 0,-21-21 0,0 20 15,22-20-15,-22 0 0,0 21 16,0-22-16,-21 1 0,21 0 0,-21-1 15,21 1-15,-21 21 0,0-22 0,0 22 16,0-21-16,0 21 0,0 0 16,-21 21-16,0 0 15,0 0-15,21 21 16,-21 0-16,21 0 0,-21 21 16,-1-20-16,22 20 0,0 0 0,0 1 15,-21-1-15,21 0 0,0-21 16,0 22-16,0-1 0,-21 0 0,21-20 15,0 20-15,0-21 0,0 21 0,0-20 16,0-1-16,0 0 0,0 0 16,21 0-16,0-21 0,1 0 0,-1 21 15,0-21-15,0 0 0,0 0 0,0 0 16,22 0-16,-22-21 0,0 0 16,0 0-16,22 0 0,-22 0 0,0-1 15,0 1-15,0-21 0</inkml:trace>
  <inkml:trace contextRef="#ctx0" brushRef="#br0" timeOffset="76695.73">26310 10986 0,'0'0'0,"0"-22"0,0 44 47,-21-1-47,0 0 0,21 0 16,-21 0-16,21 0 0,-22 1 15,22-1-15,0 0 0,0 0 0,0 0 16,0 0-16,0 1 0,0-1 15,22 0 1,-1-21-16,0 0 16,0 0-16,0 0 0,0-21 15,1 21-15,-1-21 0,0-1 16,-21 1-16,21 0 0,-21 0 0,21 0 16,-21 0-16,0-1 0,0-20 0,0 21 15,0 0-15,0 0 0,0-1 16,-21 1-16,0 0 0,0 21 15,0 0-15,-1 0 0,1 0 16,0 0-16,0 0 16,21 21-16,0 0 0,-21-21 15,21 22-15,21-22 32,0 0-32,0 0 15,22 0-15,-22 0 0,0 0 0,0 0 16,21 0-16,-20-22 0,-1 22 15,21-21-15,-21 0 0,22 21 0,-22-21 16,0 21-16,0 0 0,0 0 0,-21-21 16,21 21-16,-21 21 15,0 0 1,0 0-16,0 0 0,0 1 16,0-1-16,0 0 0,0 0 15,0 0-15,-21 0 0,21 1 0,0-1 16,0 0-16,0 0 0,0 0 15,0 0-15,0 1 0,0-1 16,21-21-16,1 0 16,-1 0-16,0 0 0,0 0 15,0-21-15,0-1 0,22 22 16,-22-21-16,0 0 0,0 0 0,0 0 16,1 0-16,-1 21 0,-21-22 0,21 1 15,-21 0-15,21 0 0,-21 0 16,0 42 15,0 0-31,0 0 16,-21-21-16,21 21 0,0 1 15,0-1-15,0 0 0,0 0 16,0 0 0,21-21-1,0 0-15,0 0 0,1 0 16,-1 0-16,0-21 15,0 21-15,-21-21 0,21 0 0,-21 0 16,21 21-16,-21-22 0,0 1 0,0 0 16,0 0-16,0 0 15,0 0-15,0-1 0,-21 1 16,0 21-16,21-21 0,-21 21 16,0-21-1,21 0 1,21 0-1,0 21-15,0 0 16,0 0-16,1-22 0,-1 22 0,0 0 16,0 0-16,0 0 0,0 0 0,1 22 15,-1-22-15,-21 21 0,21-21 16,-21 21-16,21 0 0,-21 0 0,0 0 16,0 1-16,0-1 0,0 0 15,0 0-15,0 0 0,0 0 16,0 1-16,0-1 0,0 0 0,-21-21 15,21 21-15,-21-21 16,21 21-16,0-42 47,0 0-47,0 0 16,0 0-16,0-1 0,0 1 0,0 0 15,0 0-15,0 0 0,21 0 0,0-1 16,0-20-16,0 21 0,1 21 15,-1-21-15,0 0 0,0-1 0,0 22 16,0 0-16,1 0 0,-1 0 16,0 0-16,0 22 15,-21-1-15,0 0 16,0 0-16,0 0 0,0 0 0,0 1 16,0-1-16,0 0 0,0 0 15,0 0-15,0 0 0,0 1 16,0-1-16,0 0 0,-21-21 15,21 21 1,-21-21-16,0 0 31,21-21-15</inkml:trace>
  <inkml:trace contextRef="#ctx0" brushRef="#br0" timeOffset="78592.24">27834 11134 0,'21'0'16,"0"0"15,1 0-31,-1 0 0,0-21 16,0 21-16,-21-22 15,21 22-15,0-21 0,-21 0 0,22 21 16,-22-21-16,21 0 0,-21 0 0,0-1 15,21 1-15,-21 0 0,21 0 16,-21 0-16,0-22 0,0 22 0,0 0 16,0 0-16,0 0 0,0 0 15,-21 21 1,0 0-16,0 0 16,21 21-16,-22 0 0,1 0 15,21 0-15,-21 0 0,21 1 16,0-1-16,-21 0 0,21 21 0,-21-21 15,21 1-15,-21-1 0,21 21 0,0-21 16,0 0-16,0 1 0,0-1 16,0 0-16,0 0 0,0 0 0,0 0 15,0 1-15,21-22 0,0 0 0,0 21 16,0-21-16,0 0 16,1 0-16,-1 0 0,0 0 15,0-21-15,21-1 0,-20 22 0,-1-21 16,0 0-16,0 0 0,0 0 15,0 0-15,-21-1 0,22 1 0,-1 0 16,0 0-16,-21 0 0,21 0 16,-21-1-1,0 44 1,0-1 0,0 0-16,-21 0 0,21 0 15,0 0-15,0 1 0,0-1 16,0 0-16,0 0 15,0 0-15,21 0 16,0-21 0,0 0-16,1 0 0,-1 0 0,0 0 15,0 0-15,0-21 0,0 0 0,1 21 16,-1-21-16,0 0 0,21 0 16,-42-1-16,21 1 0,1 0 0,-1 0 15,-21 0-15,0 0 0,0-1 0,0 1 16,0 0-16,0 0 0,0 0 15,0 0-15,-21-1 0,-1 22 0,1 0 16,0 0-16,0 0 0,-21 0 16,20 0-16,1 0 0,0 0 15,0 22-15,0-1 0,0 0 0,-1 0 16,1 0-16,21 0 0,0 1 0,0-1 16,-21 0-16,21 0 0,0 0 15,0 0-15,0 1 0,21-1 0,0 0 16,1 0-16,-1-21 0,0 21 0,0-21 15,21 0-15,1 0 0,-1 21 16,0-21-16,1 0 0,20 0 0,-20 0 16,-1-21-16,21 21 0,-20-21 0,-1 0 15,0 21-15,1-21 0,-22 0 16,21-1-16,-21 1 0,1 0 16,-1 0-16,-21 0 0,0 0 0,0-1 15,0 1-15,0 0 0,0 0 16,0 0-16,-21 21 0,-1 0 15,1 0-15,0 0 0,0 0 0,0 21 16,-22-21-16,22 21 0,0 0 16,0 0-16,0 1 0,21-1 0,-21 0 15,21 0-15,-22 0 0,22 0 0,0 1 16,0-1-16,22 0 16,-1-21-16,0 0 15,0 0-15,0 0 0,0 0 16,1 0-16,-1-21 15,21 21-15,-42-21 0,21-1 0,0 22 16,1-21-16,-1 0 0,0 0 0,0 0 16,0 0-16,-21-1 0,21 1 15,1 21-15,-22 21 32,0 1-17,0-1-15,0 0 0,0 0 16,0 0-16,0 0 0,0 1 15,0-1-15,21 0 16,0 0-16,0-21 0,0 0 0,0 0 16,1 21-16,-1-21 0,0 0 15,21 0-15,-21 0 0,22 0 16,-22 0-16,21 0 0,-21-21 0,1 0 16,20 21-16,-21-21 0,0 0 0,0-1 15,-21 1-15,22 21 0,-22-21 16,21 0-16,-21 0 0,0 0 0,0-1 15,0 1-15,0 0 0,0 0 16,-21 21-16,-1 0 0,1 0 16,0 0-16,0 0 0,0 0 0,0 21 15,-22-21-15,22 21 0,0 0 0,21 1 16,-21-1-16,0 0 0,-1-21 0,22 21 16,0 0-16,0 0 15,0 1-15,0-1 0,0 0 16,0 0-16,22-21 15,-1 0-15,0 0 16,0 0-16,0 0 0,0 0 0,1-21 16,-1 21-16,-21-21 0,21 0 0,0-1 15,0 1-15,0 0 0,-21-21 16,22 21-16,-1-1 0,0-20 0,0 0 16,-21-1-16,21 1 0,0-21 0,1 20 15,-1-20-15,0 20 0,-21-20 16,21 21-16,0-22 0,-21 22 0,21-1 15,-21 22-15,0-21 0,0 21 16,-21 21 0,-21 21-16,21 0 15,0 0-15,-1 22 0,-20-1 16,21 21-16,0-20 0,0-1 0,-1 22 16,22-22-16,0 0 0,0 1 0,0-1 15,0 0-15,0 1 0,22-1 16,-1-21-16,0 21 0,0-20 0,0-1 15,0 0-15,22 0 0,-22 0 0,21 0 16,-21-21-16,22 0 0,-22 22 16,21-22-16,-21 0 0,22 0 0,-22 0 15,21 0-15,-21-22 0,1 22 16,20-21-16,-21 21 0,0-21 16,0 0-16,1 0 0,-1 0 0,-21-1 15,21 1-15</inkml:trace>
  <inkml:trace contextRef="#ctx0" brushRef="#br0" timeOffset="106439.7">20193 3577 0,'0'-21'15,"0"-42"1,0 41 0,0 44 46,21-1-62,-21 0 16,0 0-16,0 0 0,0 0 15,0 1-15,0 20 0,0-21 0,0 21 16,21 1-16,-21-22 0,0 21 0,0 22 16,0-22-16,0 22 0,0-22 15,0 21-15,21 1 0,-21-1 16,22-20-16,-22 20 0,21 1 0,0-22 16,-21 22-16,21-1 0,0-21 15,-21 22-15,21-1 0,1 1 0,-1-1 16,-21-20-16,21 20 0,0 1 0,0-1 15,0 1-15,1-1 0,-1 1 16,0-1-16,0 1 0,0-1 0,-21-20 16,21 20-16,1 1 0,-1 20 0,0-20 15,0-22-15,0 22 0,0-1 16,1 1-16,-1-1 0,-21 1 16,21-22-16,0 21 0,0 1 0,0-1 0,-21 1 15,22-1-15,-1 1 0,-21-1 16,21-20-16,0 20 0,-21 1 15,21-22-15,0 22 0,-21-1 0,22-21 16,-1 22-16,-21-1 0,0-20 0,21 20 16,0 1-16,-21-22 0,21 22 15,0-22-15,-21 0 0,22 1 0,-22-1 16,21 0-16,0 1 0,-21-1 0,21 0 16,0 1-16,-21-22 0,21 21 0,1-21 15,-22 0-15,21 1 16,-21-1-16,0 0 0,21 0 0,-21 0 15,0-42 17,-21 21-17,21-21-15,0 0 16,-21 0-16,21-1 16,-22 1-16,22 0 15,0 0-15,-21 21 0,0-21 16,0 0-16,21-1 0,-21 1 15,0 21-15,-1-21 0,1 0 0,21 0 16,-21 0-16,0 21 16,21-22-16,-21 22 0,21-21 15,-21 21-15,-1 0 0,22-21 16,-21 0 0,21 42 30,0 0-30,0 0-16,0 1 0,21-22 16,-21 21-16,0 0 0,22 0 0,-22 0 15,21 0-15,-21 1 0,0-1 16,21 0-16,-21 0 0,0 0 16,21 0-16,-21 1 15,0-1-15,0 0 0,21-21 31,0 0-15,1 0-16,-1-21 16,0 0-16,-21-1 0,21 1 15,0 0-15,0 0 0,1 0 0,-1 0 16,0-1-16,21-20 0,-21 21 0,1 0 16,-1 0-16,0-1 0,0 1 15,0 0-15,0 0 0,1 21 16,-22-21-16,0 42 62,-22-21-46,1 0-16,0 21 0</inkml:trace>
  <inkml:trace contextRef="#ctx0" brushRef="#br0" timeOffset="114024.15">11155 11218 0,'0'0'15,"21"0"-15,0-21 0,-21 0 0,21 0 16,0 0-16,-21 0 0,22-1 15,-1 1-15,0 0 0,0 0 16,-21 0-16,0 0 0,0-1 16,0 1-16,0 0 0,0 0 15,0 0-15,-21 21 0,0 0 0,0 0 16,-1 0-16,-20 0 0,21 0 0,-21 0 16,20 21-16,1 0 0,-21 0 15,21 0-15,0 1 0,-22-1 0,43 21 16,-21-21-16,21 22 0,-21-22 0,21 21 15,0-21-15,0 22 0,0-22 16,0 21-16,21-21 0,0 0 16,0 1-16,1-1 0,-1 0 0,21 0 15,-21 0-15,22 0 0,-22 1 0,21-1 16,-21 0-16,0 0 0,22 0 16,-22-21-16,0 21 0,0 1 0,0-1 15,1 0-15,-22 0 0,0 0 0,0 0 16,0 1-16,0-1 0,-22 0 15,1 0-15,0 0 0,0-21 0,0 21 16,0 1-16,-22-22 0,22 0 0,0 0 16,0 0-16,-22 0 0,22 0 15,0 0-15,0-22 0,0 22 0,0-21 16,-1 0-16,1 0 0,21 0 16,0 0-16,-21-1 0,21 1 15,21 21 1,0 0-1,1 0-15,-1 21 0,0-21 0,21 22 16,-21-1-16,1 0 0,20 0 16,-21-21-16,21 21 0,-20 0 0,-1 1 15,21-22-15,-21 21 0,0-21 0,22 0 16,-22 0-16,0 0 0,21 0 0,-20 0 16,20-21-16,0 21 0,-21-22 15,22 1-15,-1 0 0,0 0 0,1 0 16,-1 0-16,0-1 0,-20-20 15,20 21-15,-21 0 0,0-22 0,0 22 16,-21-21-16,0 21 0,0-22 16,0 22-16,0-21 0,0 21 0,-21 0 15,0-1-15,21 1 0,-21 0 0,0 21 16,0 0-16,-1 0 16,1 0-16,21 21 0,-21 0 0,0 1 15,21-1-15,0 21 0,-21-21 0,21 22 16,0-22-16,0 21 0,0-21 15,0 0-15,0 1 0,0-1 0,0 0 16,21 0-16,-21 0 0,21-21 0,0 21 16,0-21-16,1 0 0,20 0 15,-21 0-15,0 0 16,0 0-16,1-21 0,-1 21 0,0-21 16,0 0-16,0 0 0,0 0 0,1-1 15,-1 1-15,0 0 0,0 0 0,-21-21 16,0 20-16,0 1 0,0 0 15,0 0-15,0 0 0,0 0 0,0-1 16,0 1-16,0 42 47,21 1-47,0-1 0,1 0 0,-22 0 16,21 0-16,0 0 0,-21 1 15,21-1-15,0 0 0,0 0 16,1-21-16,-22 21 0,21 0 0,0 1 15,0-22-15,0 21 0,0-21 16,1 0-16,-1 0 0,0 0 16,0 0-16,-21-21 15,0-1-15,21 22 0,-21-21 0,0 0 16,0 0-16,0 0 0,0 0 0,0-1 16,0 1-16,0 0 0,0 0 0,0 0 15,0 0-15,0-1 0,0 1 16,0 42 31,0 1-47,21-22 15,-21 21-15,0 0 0,22 0 16,-1 0-16,0-21 16,-21 21-16,21-21 15,0 0 1,0-21-1,1 0-15,-1 0 16,-21 0-16,0 0 16,0-1-16,21 1 0,-21 0 15,0 0-15,0 0 0,0 0 16,0-1-16,0 1 16,0 0-16,0 42 31,0 0-31,0 1 15,0-1-15,0 0 0,0 0 16,0 0-16,0 0 0,0 1 0,0-1 16,0 0-16,21-21 0,0 21 15,0 0-15,1 0 0,-1-21 16,0 0-16,0 0 0,0 0 16,0 0-16,1 0 0,-1 0 0,0 0 15,0 0-15,0-21 0,0 21 16,1-21-16,-1 0 0,0 21 0,0-21 15,0 0-15,-21-1 0,21 1 0,-21 0 16,0 0-16,0 0 0,0 0 0,0-1 16,0 1-16,0 0 0,-21 21 15,21-21-15,-21 0 0,0 21 16,21 21 15,0 0-31,0 0 0,0 0 0,0 1 16,0-1-16,0 0 15,0 0-15,21-21 0,-21 21 0,21 0 16,0-21 0,1 0-1,-1 0 1,-21-21 0,0 0-1,0 0 1,0 0-1,0 0-15</inkml:trace>
  <inkml:trace contextRef="#ctx0" brushRef="#br0" timeOffset="128631.95">1587 13145 0,'0'-22'0,"0"44"0,0-65 0,-21 22 0,21 0 15,0-21-15,0 20 16,0 1-16,0 0 0,0-21 15,0 21-15,0-22 0,-21 22 0,21 0 16,0-21-16,-21 20 0,21 1 16,0 0-16,-21 21 31,21 42-15,-21-20-16,21 20 0,-22 0 0,22 1 15,0-1-15,0 21 0,-21 1 16,21-1-16,-21 1 0,21-1 15,0 1-15,0-1 0,-21 1 16,21-1-16,0 1 0,0-22 0,0 1 16,0 20-16,21-42 0,0 22 15,0-22-15,1 21 0,-1-21 0,0-21 16,0 21-16,0-21 0,0 0 16,1 0-16,20 0 0,-21-21 0,0 0 15,0 0-15,22 0 0,-22 0 16,0-22-16,21 1 0,-20 0 0,-1-22 15,0 22-15,21-1 0,-21-20 16,1-1-16,-22 22 0,21-21 0,0-1 16,-21 1-16,21-1 15,-21 22-15,0-22 0,0 22 0,0-22 16,0 22-16,0 21 0,0-21 16,0 20-16,0 1 0,0 42 31,0 1-31,0 20 0,0-21 0,0 21 15,-21 22-15,21-22 0,0 22 16,-21-1-16,21-20 0,-21 20 0,21 1 16,0-22-16,0 21 0,0 1 15,0-22-15,0 22 0,0-22 0,0 0 16,0 1-16,0-1 0,21-21 16,0 0-16,-21 1 0,42-1 15,-21-21-15,1 0 0,-1 0 16,21 0-16,0 0 0,-20-21 0,20 21 15,0-22-15,1-20 0,-1 21 16,-21 0-16,21-22 0,1 1 0,-22 21 16,0-21-16,21-1 0,-42 1 15,22 21-15,-1-22 0,-21 22 0,0 0 16,0 0-16,0 0 0,0 42 47,0 0-47,0 0 0,0 0 0,0 1 15,0 20-15,0-21 0,0 21 16,-21-20-16,21 20 0,-22-21 16,22 21-16,-21-20 0,21-1 0,0 0 15,0 0-15,0 0 0,-21-21 16,21 21-16,0-42 31,0 0-31,0 0 0,0-21 16,0 20-16,0 1 0,21-21 15,0 21-15,-21-22 0,22 22 0,-1-21 16,0 21-16,0 0 0,0-1 16,0 1-16,1 0 0,-1 21 0,0 0 15,0 0-15,0 0 16,-21 21-16,21-21 16,-21 21-16,22 1 0,-22 20 0,0-21 15,0 0-15,0 22 0,0-22 16,21 21-16,-21-21 0,0 0 0,0 1 15,21-1-15,0 0 0,-21 0 16,21-21-16,0 0 0,1 0 16,-1 0-16,0 0 0,0 0 0,0 0 15,0-21-15,1 0 0,20 0 16,-21-1-16,0-20 0,0 21 0,1-21 16,-1 20-16,0-20 0,0 21 15,0-21-15,0 20 0,-21 1 16,0 0-16,0 0 0,0 0 0,22 0 15,-22-1 1,0 44 15,-22-22-15,22 21 0,0 0-16,-21 0 31,0-21 16,21 21 0,0 0-32,0 1-15,0-1 0,0 0 16,-21 0-16,21 0 0,0 0 15,0 1-15,0-1 0,0 0 16,0 0-16,0 0 0,0 0 16,21 1-16,-21-1 15,21-21-15,0 0 16,1 0-16,-1 0 16,0 0-16,-21-21 15,0-1-15,21 1 0,-21 0 16,0 0-16,0 0 15,0 0-15,21-1 0</inkml:trace>
  <inkml:trace contextRef="#ctx0" brushRef="#br0" timeOffset="128911.79">3344 13060 0,'0'0'0,"-21"0"16,0-21 0,42 21 46,-21 21-62,21-21 0,0 0 16,1 0-16,-22 21 0,21 0 0</inkml:trace>
  <inkml:trace contextRef="#ctx0" brushRef="#br0" timeOffset="131096.5">4085 13441 0,'21'-21'16,"-21"0"-16,0-1 16,0 1-16,0 0 0,21 0 15,-21 0-15,0 0 0,0-1 16,0 1-16,-21 0 0,0 21 15,0 0 1,0 0-16,0 0 0,-1 0 0,1 0 16,0 21-16,0 0 0,0 1 0,21-1 15,-21 0-15,-1 0 0,1 21 16,0-20-16,21-1 0,0 21 16,-21-21-16,21 0 0,0 1 15,0-1-15,0 0 0,0 0 0,21-21 16,0 0-1,0 0-15,1 0 0,-1-21 16,0 21-16,0-21 0,0 0 0,0-1 16,1 1-16,-1 0 0,0 0 15,0 0-15,0 0 0,0-1 0,-21 1 16,0 0-16,22 0 0,-22 0 0,0 0 16,0-1-1,0 44 16,0-1-15,0 0-16,0 0 0,0 21 16,0-20-16,0 20 0,0 0 15,0 1-15,0 20 0,0-21 0,0 22 16,0-22-16,0 22 0,0-1 0,0 1 16,0-1-16,0 1 0,0 20 15,0-20-15,0-1 0,0 1 0,0 21 16,0-22-16,0 1 0,-22-1 0,22-21 15,0 22-15,0-22 0,0 1 16,0-1-16,0-21 0,0 21 0,0-20 16,0-1-16,22-21 31,-1 0-31,-21-21 0,21-1 0,0-20 16,-21 0-16,21-1 0,0 1 15,1-21-15,-22-1 0,21-21 0,0 22 16,0-22-16,0 1 0,-21-22 0,21 21 15,1 0-15,-1-20 0,-21 20 16,0 0-16,21 1 0,-21 20 0,21 1 16,-21-1-16,0 22 0,0-1 0,0 1 15,0 21-15,0 0 16,0 0-16,0-1 0,0 44 31,0-1-31,0 0 16,0 21-16,0-21 0,0 1 0,21-1 15,-21 21-15,0-21 0,0 0 16,21 22-16,-21-22 0,22 0 0,-22 0 16,21-21-16,0 0 0,0 0 15,0 0-15,0 0 16,1-21-16,-1 0 0,21 0 16,-21 0-16,0-22 0,1 22 15,-1 0-15,0-21 0,0 20 0,-21 1 16,21 0-16,-21 0 0,21 0 15,-21 0-15,0-1 0,22 22 32,-22 22-32,0-1 15,0 0-15,0 0 0,0 0 16,0 0-16,21 1 0,-21-1 0,0 0 16,0 21-16,0-21 0,21 1 0,0-1 15,0 0-15,-21 0 0,21-21 16,1 21-16,-1-21 0,0 0 15,0 0-15,0 0 0,0 0 0,1 0 16,20-21-16,-21 0 0,0 0 16,0 0-16,22-1 0,-22 1 15,0 0-15,0 0 0,0 0 0,1 0 16,-1-1-16,-21-20 0,0 21 16,0 0-16,0 0 0,0-1 0,0 1 15,0 0-15,-21 21 16,-1 0-16,1 0 15,0 0-15,0 0 0,0 0 0,21 21 16,-21 0-16,21 1 0,-22-1 16,22 0-16,0 0 0,0 0 0,0 0 15,0 22-15,0-22 0,0 0 0,0 0 16,0 0-16,0 22 16,22-43-16,-22 21 0,21 0 0,0-21 0,0 0 15,0 0-15,0 0 0,22 0 16,-22 0-16,21 0 0,-21 0 15,22 0-15,-22-21 0,0 0 0,21 0 16,-20-1-16,-1 1 0,21-21 0,-21 21 16,0-22-16,1 22 0,-22-21 15,21 0-15,-21-1 0,21-20 0,-21 20 16,21-20-16,-21 21 0,0-1 0,0-20 16,0 20-16,0 1 0,0 21 15,0-21-15,0 20 0,0 1 0,0 0 16,0 0-16,-21 21 15,0 21 1,0 0-16,21 0 0,-22 1 16,22 20-16,-21 0 0,21 1 0,0-1 15,0 0-15,0 1 0,0-1 16,0 21-16,0-20 0,0-1 0,0 0 16,0 1-16,0-22 0,0 21 0,0 1 15,0-22-15,0 0 0,0 0 16,21 0-16,1 0 0,-1 1 0,0-22 15,21 0-15,-21 0 0,22 0 0,-22 0 16,0 0-16,21-22 0,-20 1 16,-1 0-16,21 21 0,-21-21 15,0 0-15,-21 0 0,22-22 0,-1 22 16,0 0-16,-21 0 16,0 0-16,0-1 15,0 44 1,0-1-1,0 0-15,0 0 0,0 0 16,0 0-16,0 1 0,0-1 16,0 0-16,0 0 15,21-21-15,0 0 0,0 0 16,1 0 0,-1 0-16,0 0 0,0 0 15,0-21-15,0 0 0,1 21 0,-1-21 16,0-1-16,0 1 0,0 0 0,0 0 15,-21 0-15,22 0 0,-22-1 0,21 1 16,-21 0-16,0 0 0,21 21 16,-21-21-16,21 21 0,-21-21 15,0 42 17,0 0-32,0 0 0,0 0 0,0 0 15,-21 22-15,0-22 0,21 21 0,-21 1 16,-1-1-16,1 21 15,21-20-15,0 20 0,0 1 0,-21-1 16,21 1-16,0-22 0,0 22 0,0-1 16,-21 1-16,21-22 0,0 21 15,0 1-15,0-1 0,0 1 0,0-22 16,0 22-16,0-22 0,-21 22 0,21-22 16,-21 0-16,-1 1 0,22-1 0,-21 0 15,0-21-15,21 1 0,-21-1 16,0 0-16,0 0 0,-1-21 0,1 0 15,0 0-15,-21 0 0,21 0 16,-1-21-16,1 21 0,0-21 16,0 0-16,-21-1 0,20 1 15,1 21-15,0-21 0,0 0 0,0 0 16,21 0-16,-21 21 0,-1-22 0,22 1 16,0 0-1,0 0-15,-21 0 0</inkml:trace>
  <inkml:trace contextRef="#ctx0" brushRef="#br0" timeOffset="131615.49">8276 13229 0,'0'0'0,"0"-21"31,0 42-15,0 0-16,-21 1 15,21-1-15,0 0 0,0 0 0,-21 21 16,21-20-16,-21-1 0,-1 0 16,22 0-16,0 0 0,0 0 15,-21 1-15,21-1 0,0 0 0,0 0 16,0 0 0,0-42-1,0 0 1,0 0-16,0 0 0</inkml:trace>
  <inkml:trace contextRef="#ctx0" brushRef="#br0" timeOffset="131788.39">8213 13123 0,'0'0'0,"0"-21"0,0 0 0,-22 21 16,22-21-16,-21 21 15,21 21 16,21-21-15,1 21-16,-1-21 0,0 21 16,0 1-16,0-22 0,0 21 0</inkml:trace>
  <inkml:trace contextRef="#ctx0" brushRef="#br0" timeOffset="134452.14">9165 13420 0,'0'-21'0,"0"42"0,21-64 16,-21 22-16,0 0 0,0 0 15,0 0-15,0 0 16,0-1-16,-21 1 0,0 0 0,0 0 16,0 21-16,-22-21 0,22 21 0,-21 0 15,21 0-15,-22 0 0,22 0 16,0 0-16,-21 21 0,20-21 0,-20 21 15,21 0-15,0 0 0,0 1 16,-1-1-16,1 21 0,0-21 0,21 0 16,0 22-16,0-22 0,0 21 0,0-21 15,0 1-15,0 20 0,0-21 16,21 0-16,0 0 0,1-21 16,-1 22-16,0-22 0,0 0 0,0 0 15,0 0-15,22 0 0,-22-22 16,21 1-16,-21 21 0,22-21 0,-1-21 15,-21 21-15,22-1 0,-1 1 0,-21-21 16,21 0-16,-20 20 0,-1-20 16,21 0-16,-21-1 0,0 1 0,1 0 15,-1-22-15,-21 22 0,0 0 16,21-1-16,-21 1 0,0 0 0,0-1 16,0 22-16,0 0 0,0-21 15,0 20-15,0 1 0,-21 21 16,0 21-1,21 1-15,-22 20 0,22-21 16,-21 21-16,21 22 0,0-22 0,0 1 16,0 20-16,-21-21 0,21 1 15,0 20-15,0-20 0,0-1 0,0 0 16,0 1-16,0-22 0,0 21 0,0-21 16,21 22-16,0-22 0,1 0 15,-1-21-15,0 21 0,0-21 16,0 0-16,22 0 0,-22 0 0,21 0 0,-21-21 15,22 21-15,-1-21 0,0 0 16,-21-1-16,22 1 0,-1 0 16,-21 0-16,22 0 0,-22 0 0,0-22 15,-21 22-15,0 0 0,0 0 16,0 0-16,0-1 0,0 1 16,0 0-16,-21 21 0,0 0 15,-1 0-15,1 21 16,21 0-16,-21-21 0,21 22 0,-21-1 15,21 0-15,-21 0 0,21 0 0,0 0 16,0 22-16,0-22 16,0 0-16,0 0 0,0 0 0,21 1 0,0-22 15,0 21-15,0 0 0,1-21 0,20 0 16,-21 0-16,21 0 16,-20 0-16,20 0 0,0 0 0,-21-21 15,22 0-15,-1 21 0,-21-22 0,22 1 16,-22 0-16,21 0 0,-21 0 15,0-22-15,1 22 0,-1 0 0,-21 0 16,0 0-16,0 0 0,0-22 16,21 43-16,-21-21 15,0 42 1,0 0-16,0 1 16,0-1-16,0 0 0,0 0 0,0 0 15,0 0-15,0 1 16,0-1-16,-21 0 0,21 0 0,0 0 15,0 0-15,0 1 0,0-1 16,0-42 15,0-1-31,0 1 0,21 0 16,0 0-16,-21 0 0,21 0 16,0-1-16,-21-20 0,22 21 0,-1-21 15,-21 20-15,21-20 0,0 21 16,0 0-16,0 0 0,1-1 0,-22 1 15,21 21-15,0 0 0,0 0 16,0 0-16,-21 21 0,21 1 0,1-1 16,-22 0-16,0 0 0,0 0 15,21 0-15,-21 1 0,21 20 0,-21-21 16,0 0-16,0 0 0,0 1 0,21-1 16,0 0-16,-21 0 0,21 0 15,1 0-15,-1-21 0,0 0 0,0 0 16,0 0-16,0 0 0,1 0 0,20 0 15,-21 0-15,0-21 0,22 0 16,-22 0-16,21 0 0,-21 0 16,0-1-16,1 1 0,-1-21 0,0 21 15,0-22-15,0 1 0,-21 0 0,21-1 16,-21 1-16,22 0 0,-22-1 16,0 1-16,0 0 0,0-1 0,0 22 15,0 0-15,0 42 31,-22 0-31,22 1 0,-21 20 0,0 0 16,21 1-16,-21-1 0,21 0 0,0 1 16,-21-1-16,21 0 0,-21 1 15,21-22-15,0 21 0,0 0 0,0-20 16,0-1-16,0 21 0,0-21 16,21 0-16,0-21 0,-21 22 15,21-22-15,0 21 0,0-21 0,1 0 0,-1 0 16,21 0-16,-21-21 0,0-1 15,1 22-15,-1-21 0,0 0 16,0 0-16,0 0 0,0-22 0,1 22 16,-1 0-16,0 0 0,-21-21 0,21 20 15,-21 1-15,0 0 0,21 0 16,-21 0-16,-21 42 31,0 0-31,21 0 0,0 0 16,0 1-16,-21-1 15,21 21-15,0-21 0,0 0 0,0 1 16,0-1-16,0 0 0,21 0 0,0 0 16,0-21-16,0 21 0,22-21 15,-22 0-15,21 0 0,1 0 0,20 0 16,-21 0-16,1 0 0,-1-21 16,-21 0-16,22 0 0,-1 0 15,-21 0-15,21-1 0,-20 1 0,-1 0 16,0-21-16,0 21 0,0-1 15,0-20-15,-21 0 0,22 21 0,-1-1 16,-21-20-16,21 21 0,-21 0 0,21 21 16,-21-21-16,0 42 31,0 0-31,-21 0 16,0 21-16,21 1 0,-21-22 0,-1 21 15,1 1-15,0 20 0,0-21 0,0 22 16,-22-22-16,43 22 0,-21-1 15,0 1-15,0-1 0,21 1 0,-21-1 16,21-20-16,0 20 0,0-21 0,0 22 16,0-22-16,0 22 0,0-22 15,0 22-15,0-22 0,0 0 0,0 1 16,0-1-16,0 0 0,0 1 16,21-1-16,-21-21 0,0 0 0,21 0 15,0 1-15,0-1 0,1-21 16,-1 0-16,0 0 0,0-21 15,-21-1-15,21 1 0,0 0 0,-21-21 16,0-1-16,22 1 0,-22 0 0,0-22 16,0 22-16,0-22 0,0 1 15,0-1-15,0 1 0,0-1 0,-22 1 16,22 21-16,-21-1 0,0-20 0,0 42 16,21-22-16,-21 22 0,21 0 15,-21 21-15,-1 0 0,44 0 47,-1 0-47,0 0 16,0 0-16,0 0 0,22-21 0,-22 0 15,21 21-15,-21-22 0,22 1 16,-1 0-16,-21 0 0,21 0 0,1 0 16,-22-1-16,21 1 0,-21 0 0,1 0 15,20-21-15,-21 20 0,0 22 16,0-21-16,1 0 0,-22 0 0,21 0 15,-21 42 17,-21 0-32,21 0 0,0 0 15,0 22-15,0-22 0,0 0 16,0 0-16,0 22 0,0-22 0,0 0 16,0 0-16,21 0 0,0 0 15,0 1-15,0-1 0,0-21 0,1 0 16,-1 0-16,0 0 0,0 0 15,0 0-15,22 0 0,-22 0 16,0-21-16,0 21 0,0-22 0,0 1 0,1-21 16,-22 21-16,21 0 0,-21-22 0,21 22 15,-21 0-15,0-21 0,0 20 16,0 1-16,0 0 0,0 0 0,0 0 16,-21 21 15,21 21-31,-21-21 0,21 21 15,0 0-15,0 22 0,0-22 0,0 21 16,0 0-16,0 1 0,0 20 16,0-20-16,-22-1 0,22 21 0,0-20 15,0 20-15,-21-20 0,21 20 0,0-21 16,-21 1-16,0 20 0,0-20 0,21-1 16,-21 21-16,-1-20 0,1-1 15,-21 0-15,21 1 0,0 20 16,-1-20-16,1-22 0,0 21 0,0 0 15,0-20-15,0-1 0,-1 0 16,1 0-16,0-21 0,21 21 16,-21-21-16,-21 0 0,20 0 0,22-21 15,0 0-15,0 0 16,-21 0-16,21-1 0,0-20 16,-21 0-16</inkml:trace>
  <inkml:trace contextRef="#ctx0" brushRef="#br0" timeOffset="134680.01">12446 13123 0,'-42'0'0,"84"0"0,-106-21 15,43 21-15,0 0 0,0 0 16,0 0 46,0 0-62,-1 0 0</inkml:trace>
  <inkml:trace contextRef="#ctx0" brushRef="#br0" timeOffset="134880.91">10858 13250 0,'0'0'0,"-63"64"0,21-43 0,20-21 15,-20 0-15,21 0 0,0 0 16,0 0-16,21-21 16,42 21-1,-21 0 1,21 0-16,1 0 0,-1-21 0,22 21 15,-22-21-15</inkml:trace>
  <inkml:trace contextRef="#ctx0" brushRef="#br0" timeOffset="135396.6">14817 13229 0,'0'0'0,"0"-21"0,21-21 0,-21 21 0,21-22 16,-21 22-16,0-21 16,21 21-16,-21-1 0,0 1 0,0 0 15,0 0-15,-21 21 16,0 21-1,0 0-15,21 0 0,-22 22 0,22-1 16,0 0-16,0 1 0,0-1 16,-21 0-16,21 1 0,0-1 0,-21 22 15,21-22-15,0 0 0,0 22 0,0-22 16,-21 0-16,21-20 0,-21 20 16,21-21-16,0 21 0,0-20 0,0-1 15,-21 0-15,-1-21 31,1 0-31,0 0 16,21-21-16,-21 21 0,0-21 0</inkml:trace>
  <inkml:trace contextRef="#ctx0" brushRef="#br0" timeOffset="136183.79">14245 13568 0,'0'0'15,"0"-21"1,21 21-16,22 0 15,-22 0-15,21-21 0,-21-1 16,22 22-16,-1-21 0,21 0 0,-20 0 16,-1 21-16,22-21 0,-1 0 0,1-1 15,-1 1-15,1-21 16,-1 21-16,1 0 0,-1-22 0,-21 22 16,22 0-16,-22 0 0,-21-22 0,1 22 15,-1 21-15,0-21 0,-21 0 16,-21 21-1,0 0-15,-1 21 0,22 0 16,-21 0-16,0 1 0,0 20 16,21-21-16,0 21 0,-21 1 0,21-1 15,-21-21-15,21 43 0,-22-22 16,1 0-16,21 1 0,0-22 0,-21 21 16,0 1-16,21-1 0,-21-21 0,21 0 15,0 0-15,0 1 0,-21-1 16,21 0-1,0-42 1,0 0-16,0-1 16,21 1-16,-21 0 0,21 0 0,0 0 15,0-22-15,0 22 0,1-21 0,20 21 16,-21-22-16,0 22 0,22 0 16,-22 0-16,0 0 0,21 21 0,-21 0 15,1-21-15,20 21 16,-21 0-16,-21 21 0,0 0 15,0 0-15,0 0 0,0 0 0,0 22 16,0-22-16,0 21 0,0-21 16,-21 1-16,21 20 0,-21-21 0,21 0 15,0 0-15,0 1 0,0-1 16,0 0-16,21-21 16,0 0-16,21 0 15,-20 0-15,-1-21 0,0 21 16,0-21-16,21-1 0,-20 1 0,-1 0 15,0 0-15,21 0 0,-21-22 16,1 22-16,-1-21 0,0 21 16,0-22-16,0 22 0,0 0 0,-21 0 15,0 0-15,0 0 16,-21 21 0,0 21-16,0-21 0,0 21 0,0 0 15,-1 21-15,22-20 0,-21-1 0,21 21 16,-21-21-16,21 0 0,0 1 15,0-1-15,0 21 0,0-21 0,64 0 16,-22 1-16,-42-1 16,21-21-16,0 0 0,0 0 15,1 0-15,20 0 0,-21 0 16,21 0-16</inkml:trace>
  <inkml:trace contextRef="#ctx0" brushRef="#br0" timeOffset="138703.54">18330 13822 0,'21'0'15,"1"0"-15,-22-21 16,21 21-16,0-21 0,0 21 16,0-22-16,0 1 0,22 0 15,-22 0-15,0 0 0,0 0 0,22-1 16,-22 1-16,0-21 0,0 21 16,21-22-16,-20 22 0,-1-21 0,0 21 15,0-22-15,0 22 0,-21-21 0,21 21 16,-21 0-16,0-1 0,0 1 15,-21 21-15,0 0 16,0 0-16,0 0 0,0 0 16,-1 21-16,1-21 0,0 22 0,0-1 15,21 0-15,0 0 0,0 21 0,0-20 16,0 20-16,0-21 0,21 21 16,0-20-16,0 20 0,1-21 15,-1 21-15,0-20 0,0-1 0,-21 0 16,21 0-16,0 0 0,-21 0 15,22 1-15,-22-1 0,0 0 16,-22-21 0,1 0-16,0 0 15,0 0-15,0 0 0,0 0 0,-1-21 16,1 0-16,0 21 0,0-22 0,0 22 16,21-21-1,-21 21-15,21 21 16,21 1-1,0-1 1,0-21-16,0 21 0,0-21 16,1 0-16,-1 0 0,21 0 0,0 0 15,-20 0-15,20 0 0,0 0 16,1 0-16,-1 0 0,21-21 0,-20 21 16,-1-21-16,0-1 0,22 1 0,-43 21 15,21-21-15,1 0 0,-22 0 16,0 0-16,0-1 0,-21 1 0,0 0 15,0 0-15,0 0 0,0 0 0,0-1 16,0 1-16,0 0 0,0 0 16,0 42 15,0 0-15,0 22-16,0-1 0,0 0 0,0 1 15,0-1-15,-21 0 0,21 22 0,-21-1 16,21 1-16,0-22 0,0 22 15,0-1-15,0 22 0,0-22 0,0 22 16,-21-22-16,21 22 0,0 0 0,-21-22 16,21 22-16,0-22 0,0 22 15,-22-21-15,22-1 0,-21 22 0,21-22 16,-21-20-16,21 20 0,0-21 16,0 1-16,0-1 0,0-21 0,0 0 0,0-42 46,0 0-46,0 0 0,0-21 0,0-1 16,0 1-16,0 0 0,0-22 16,0 22-16,0-22 0,0 1 0,0-22 15,0 0-15,0 1 0,0-1 0,0-21 16,21 22-16,0-22 0,-21 21 0,22-21 16,-1 22-16,0-1 0,-21 0 15,21 1-15,0 20 0,0 1 0,-21 20 16,22 1-16,-1 0 0,0 20 15,-21 1-15,21 0 0,0 21 16,0 0-16,1 0 0,-1 0 0,0 0 16,0 21-16,0 0 0,0 1 0,1-1 15,-1 0-15,-21 21 0,0-21 16,0 1-16,0-1 0,0 21 0,0-21 16,0 0-16,0 1 0,-21-1 15,-1-21-15,1 21 0,0-21 0,0 0 16,0 0-16,-22 0 0,22 0 0,0 0 15,0 0-15,0 0 0,0 0 16,-1-21-16,22 0 0,-21 21 16,21-22-16,-21 22 0,42 22 47,-21-1-47,21-21 0,1 21 0,-1-21 15,0 0-15,0 0 0,0 21 16,22-21-16,-22 0 0,21 0 0,0 0 15,-20 0-15,20 0 0,0-21 0,1 0 16,-1 21-16,0-21 0,1-1 16,-1 1-16,0 0 0,-21 21 0,1-21 15,20-21-15,-21 20 0,-21-20 16,0 21-16,0 0 0,0 0 16,0-1-16,0 1 0,0 0 15,-21 21-15,0 0 0,0 0 16,-1 0-1,1 21-15,21 0 0,-21 1 0,21-1 16,0 0-16,0 0 0,0 21 0,0-20 16,0-1-16,0 0 0,0 21 15,0-21-15,0 1 0,21-1 16,0-21-16,1 0 0,-1 21 0,0-21 16,0 0-16,0 0 0,0 0 15,1 0-15,20 0 0,-21-21 16,0 0-16,22-1 0,-22 1 0,21 0 15,-21 0-15,22 0 0,-22-22 16,21 22-16,-21-21 0,0 21 0,1-22 16,-1 22-16,-21 0 0,21 0 0,-21 0 15,21 21-15,-21-21 16,0 42 0,0 0-1,0 0 1,0-42 31,0 0-32,0 0 1,0-1 0,0 1-16,-21 21 31,0 21-16,0-21-15,21 22 0,0-1 0,-22 0 16,22 21-16,-21-21 0,21 22 0,-21-1 16,21-21-16,0 22 0,0-22 15,0 21-15,0-21 0,0 0 16,0 1-16,0-1 0,21 0 0,0 0 16,1-21-16,-1 0 0,0 0 15,0 0-15,0 0 0,0 0 0,1 0 16,-1 0-16,0 0 0,0-21 0,0 21 15,0-21-15,1 0 0,-1-1 16,-21 1-16,21-21 0,0 21 0,-21 0 16,0-1-16,0-20 0,0 21 0,0 0 15,0 0-15,0-1 0,0 1 0,0 0 16,0 42 15,0 0-31,0 1 0,0-1 16,0 0-16,0 21 0,0-21 15,0 1-15,0-1 0,0 21 0,0-21 16,0 0-16,21 1 0,0-1 0,1-21 16,-1 21-16,0-21 0,0 0 15,21 0-15,-20 0 0,20 0 0,-21 0 16,21 0-16,1 0 0,-22 0 0,21-21 16,-21 0-16,22-1 0,-22 1 15,21 0-15,-21 0 0,1 0 0,-22-22 16,21 22-16,0-21 0,-21 21 0,21-22 15,-21 1-15,0 21 0,0-21 16,21 20-16,-21-20 0,0 21 0,0 0 16,0 0-16,0-1 15,-21 44 1,0-1 0,21 21-16,0-21 0,-21 22 0,0-1 15,21 0-15,-22 22 0,22-22 16,-21 22-16,0-1 0,21 1 0,-21-22 15,0 21-15,21 1 0,-21-1 16,-1 1-16,22-1 0,-21 1 16,0 21-16,21-22 0,-21 1 0,0 20 15,21-20-15,0 20 0,-21-20 0,-1-1 0,22 1 16,-21-1-16,-21-20 0,42 20 0,-42 1 16</inkml:trace>
  <inkml:trace contextRef="#ctx0" brushRef="#br0" timeOffset="139587.74">21251 15473 0,'64'-64'32,"-43"22"-32,21 21 0,-21-21 0,1-1 15,20 1-15,-21-22 0,21 22 0,-20-21 16,-1-1-16,0 1 0,0-1 0,-21 1 16,0-22-16,0 21 0,0-20 15,0 20-15,-21 1 0,0-1 0,0 1 16,-1-1-16,-20 22 0,21 21 0,-21-22 15,20 22-15,1 0 16,0 0-16,21 0 0,0 0 16,0-1-16,0 1 15,0 0 1,21 21-16,0-21 0,22 0 0,-1 0 16,-21-1-16,22 1 0,-1 0 0,0 0 15,1 0-15,-1 0 0,0-1 16,1 1-16,-1 0 0,-21 0 0,0 0 15,0 0-15,1 21 0,-1-22 0,-21 1 16,0 0-16,0 0 16,-21 21-1,-1 0 1,1 0 0,21 21-16,0 0 0,-21 0 0,21 1 15,0-1-15,0 0 0,0 21 0,0-21 16,0 1-16,0-1 0,21 0 15,0 0-15,1 0 0,-22 0 16,21-21-16,0 22 0,0-22 0,0 0 0,0 0 16,1 0-16,-1 0 15,0 0-15,0 0 0,0-22 0,0 1 16,1 21-16,-1-21 0,0 0 16,-21 0-16,21 0 0,0-22 0,0 22 15,1 0-15,-1 0 0,0 0 16,-21-1-16,21 1 0,-21 0 0,21 0 15,-21 0 1,21 21-16,1 0 31,-1 0 1,-21-21-1,0-1-16,-21 22 1,-1 0 0,1 0-16,0 0 15,0 0-15,0 22 0,21-1 0,-21 0 16,-1 0-16,22 0 0,-21 0 16,21 1-16,0-1 0,0 0 0,0 0 15,0 0-15,0 0 0,0 1 16,21-1-16,1-21 0,-1 21 15,0-21-15,0 21 0,0-21 0,0 0 16,1 0-16,-1 0 0,0 0 16,0 0-16,0 0 0,0 0 15,1-21-15,-22 0 0,21 21 0,0-21 16,-21-1-16,0 1 0,21 0 0,-21 0 16,0 0-16,0 0 0,0-1 15</inkml:trace>
  <inkml:trace contextRef="#ctx0" brushRef="#br0" timeOffset="139824.6">22310 13356 0,'0'0'0,"-22"0"16,1 0-16,0 0 15,21-21 1,0 0 46,-21 21-46,0 0-16</inkml:trace>
  <inkml:trace contextRef="#ctx0" brushRef="#br0" timeOffset="140011.5">20976 13293 0,'0'0'16,"-21"0"-16,-21 0 0,20 0 0,-20 0 0,21 0 16,0 0-16,0 0 0,-1 0 15</inkml:trace>
  <inkml:trace contextRef="#ctx0" brushRef="#br0" timeOffset="141356.37">24003 13822 0,'21'-42'32,"-21"20"-17,21 1-15,-21 0 0,21 0 0,-21 0 16,0 0-16,22-1 0,-1 1 0,-21-21 15,21 21-15,0-22 0,0 22 16,0-21-16,22 21 0,-22 0 16,0-1-16,0 1 0,22 0 0,-22 21 15,0 0-15,21 0 0,-21 0 16,1 0-16,-1 0 0,0 21 16,-21 0-16,0 1 0,0-1 0,0 21 15,0-21-15,0 0 0,0 1 16,0-1-16,0 0 0,0 0 0,0 0 15,0-42 17,0 0-17,0 0-15,0 0 0,0-1 16,0 1 0,0 0-16,0 0 0,0 0 0,-21 0 15,0 21-15,-1-22 0,22 1 0,-21 21 16,0 0-16,0 0 0,-21 0 15,20 0-15,1 0 0,0 0 0,0 0 16,0 21-16,0 1 0,-1-1 0,1 21 16,0-21-16,0 22 0,0-22 15,21 21-15,-21-21 0,21 22 0,-22-22 16,22 21-16,0-21 0,0 0 0,0 1 16,0-1-16,0 0 15,22-21-15,-1 0 16,0 0-16,0 0 15,0 0-15,0-21 0,1 0 16,-1-1-16,0 1 0,0 21 0,0-42 16,0 21-16,1 0 0,-1-1 0,0 1 15,0-21-15,0 21 0,-21 0 16,21-1-16,-21 1 0,22 0 0,-22 42 31,0 0-15,0 1-16,0-1 0,0 0 15,0 0-15,0 0 0,0 0 16,21 1-16,-21-1 0,21 0 0,-21 0 16,21-21-16,0 21 0,0-21 15,1 0-15,-1 0 0,0 0 0,21 0 16,-21 0-16,22 0 0,-1 0 16,-21 0-16,22-21 0,-1 0 0,-21 0 15,21 21-15,-20-21 0,-1-1 0,0 1 16,0 0-16,0 0 0,-21-21 15,0 20-15,0 1 0,0 0 0,0 0 16,-21 21 15,0 0-31,0 21 0,21 21 0,0-20 16,0 20-16,-21 0 0,-1 1 0,22-1 16,-21 0-16,21 1 15,-21 20-15,21-21 0,0 22 0,-21-22 16,21 1-16,-21 20 0,21-21 0,0 22 15,0-22-15,0 1 0,-21-1 16,21 0-16,0 1 0,-22-1 0,22-21 16,0 21-16,0-20 0,0-1 15,22-42 17,-1-1-32,-21 1 0,21 0 0,-21-21 15,21 21-15,0-22 0,-21 1 0,21 0 16</inkml:trace>
  <inkml:trace contextRef="#ctx0" brushRef="#br0" timeOffset="141667.92">25019 13758 0,'0'-42'0,"0"84"0,0-126 15,0 41-15,0 22 0,0-21 0,0 21 16,21-22-16,-21 22 0,0 0 16,21 0-16,0 21 0,1 0 15,-1-21-15,0 21 0,0 0 0,0 0 16,0 0-16,1 0 0,20 0 0,-21 0 15,0 0-15,22 21 0,-22 0 16,0 0-16,-21 0 0,0 1 16,21-1-16,-21 0 0,0 0 0,0 0 15,-21 0-15,0 1 0,0-22 16,-1 21-16,-20 0 0,21-21 0,-21 21 16,20-21-16,-20 0 0,21 21 0,0-21 15,-22 0-15,22 0 0,0 0 16,42 0 15,0 0-31,1 0 16,-1-21-16,21 21 0,-21-21 0,0 21 15</inkml:trace>
  <inkml:trace contextRef="#ctx0" brushRef="#br0" timeOffset="141967.75">25612 13377 0,'0'0'0,"0"-21"16,0 42 0,-22 1-16,22-1 15,-21 21-15,21-21 0,0 22 16,0-1-16,-21 0 0,21 1 0,-21 20 16,21-21-16,-21 1 0,21 20 0,0-20 15,0-1-15,-21 0 0,21 1 16,-22-1-16,22 0 0,-21 1 15,21-1-15,0-21 0,0 21 0,0-20 16,0 20-16,0-21 0,0 0 0,0 0 16,0 1-16,0-1 15,21-21 1,1-21-16,-22-1 0,21 1 16,-21 0-16,21 0 0,0 0 15,0-22-15</inkml:trace>
  <inkml:trace contextRef="#ctx0" brushRef="#br0" timeOffset="142707.92">25590 13631 0,'0'0'0,"0"-21"15,-21-21-15,21 21 0,0 0 0,0-1 16,0 1-16,0 0 0,21 0 0,-21 0 16,22 0-16,-1 21 0,0-22 15,0 22-15,21 0 0,-20-21 0,20 21 16,-21 0-16,21 0 0,-20 0 0,-1 0 15,21 21-15,-21 1 0,0-22 16,-21 21-16,0 0 0,0 0 16,0 21-16,0-20 0,-21-1 0,0 0 0,0 0 15,-21-21-15,-1 21 0,1 0 16,0 1-16,20-22 0,-20 21 16,0-21-16,21 21 0,-22-21 0,22 0 15,0 21-15,21 0 16,0 0-16,0 1 15,21-22-15,0 0 0,0 0 0,1 21 16,20-21-16,0 0 0,-21 0 16,22 0-16,-1 0 0,0 0 0,1 0 15,-1-21-15,0-1 0,22 22 0,-22-21 16,1 0-16,-1-21 0,-21 21 16,21-1-16,-20-20 0,20 0 0,-21 21 15,-21-22-15,0 1 0,0 0 0,0-1 16,0 22-16,0-21 15,0-1-15,0 22 0,0 0 0,0 0 16,0 0-16,-21 0 0,0 21 0,0 0 16,-1 0-16,1 21 15,21 0-15,0 0 0,0 21 0,-21-20 16,21 20-16,0-21 0,0 21 0,0-20 16,0 20-16,0 0 0,0-21 15,0 22-15,0-22 0,0 21 0,0-21 16,0 1-16,0-1 0,21 0 0,0 0 15,1-21-15,-1 0 16,0 0-16,0 0 16,0 0-16,0 0 0,1-21 15,-1 21-15,0-21 0,0 0 0,-21-1 16,21 1-16,0 0 0,-21 0 16,0 0-16,0 0 0,0 42 31,0 0-16,0 0-15,0 0 0,0 0 16,0 1-16,0-1 0,0 0 16,0 0-16,0 0 15,0-42 17</inkml:trace>
  <inkml:trace contextRef="#ctx0" brushRef="#br0" timeOffset="142879.82">26479 13377 0,'0'-21'15,"-21"21"1,21-21-16,-21 21 47,21 21-32</inkml:trace>
  <inkml:trace contextRef="#ctx0" brushRef="#br0" timeOffset="144067.78">4995 15642 0,'0'0'0,"0"-21"0,0 0 15,0 0 1,0 0-1,0-1 1,-21 22 15,21 22-31,-21-1 0,21 0 16,0 0-16,0 0 0,0 0 16,0 22-16,0-22 0,0 0 0,0 0 15,0 0-15,0 1 0,0-1 0,0 0 16,0 0-16,-21-21 0,21 21 15,0 0-15,0 1 0,0-44 47,0 1-47,0 0 16,0 0-16,21 0 0</inkml:trace>
  <inkml:trace contextRef="#ctx0" brushRef="#br0" timeOffset="144456.56">5059 15113 0,'0'21'16,"-21"-21"0,21 21-16,-22 1 0,22-1 15,-21 0-15,21 0 0,0 0 16,21-21-1,1 0-15,-1 0 16,0 0-16,0-21 0,0 0 16,0 21-16,-21-21 15,0 0-15,0-1 0,22 22 0,-22-21 16,0 0-16,0 0 0,0 0 16,-22 21-16,1 0 15,0 0-15,0 0 0,0 0 0,0 0 16,-1 0-1,1 0-15,21 21 0,-21 0 0,21 0 16,-21 0-16,21 1 0,-21-22 0,21 21 16,0 0-16,0 0 0,0 0 15,0 0-15,0 1 0,21-1 16,0 0-16,0-21 0,0 0 16,1 21-16,-1-21 0</inkml:trace>
  <inkml:trace contextRef="#ctx0" brushRef="#br0" timeOffset="146336.76">5567 15452 0,'-21'63'16,"-1"-42"-1,22 1-15,-21-22 0,21 21 16,0 0-16,0 0 0,0 0 0,-21 0 15,21 1-15,-21-1 16,21 0-16,0 0 0,0 0 16,0 0-16,-21-21 0,21 22 0,-21-22 15,21 21 1,-22-21 0,22-21-1,0-1 1,0 1-16,0 0 0,0 0 0,0 0 15,0 0-15,22-1 0,-22-20 16,21 21-16,0-21 0,0 20 0,0-20 16,0 21-16,22 0 0,-22 0 15,0-1-15,21 1 0,-20 0 0,20 21 16,-21 0-16,0 0 0,22 0 0,-22 0 16,0 21-16,0 0 0,0 1 15,-21-1-15,0 0 0,21 0 0,-21 0 16,0 0-16,0 22 0,0-22 0,0 0 15,0 0-15,0 22 16,0-22-16,0 0 0,0 0 16,22-21-16,-22 21 0,21-21 15,0 0-15,0 0 16,0 0-16,0 0 0,1-21 0,-1 21 16,0-21-16,0 0 0,21 0 15,-20 21-15,-1-22 0,0-20 0,0 21 16,21 0-16,-20 0 0,-1-1 0,0 1 15,-21-21-15,0 21 0,21 0 16,-21-1-16,-21 22 31,0 0-31,21 22 0,-21-1 16,21 0-16,-22 0 0,22 0 16,0 0-16,0 1 0,0-1 15,0 0-15,0 0 0,0 0 0,0 0 16,0 1-16,0-1 0,22 0 15,-22 0-15,21-21 0,-21 21 16,0 0-16,-21-21 31,-1 0-15,1 0-16,0 0 0,0-21 16,0 21-16,0-21 15,-1 21-15,1-21 0,0 21 16,0 0-1,21 21 1,0 0 0,21-21-16,-21 21 0,21-21 0,0 22 15,1-22-15,-1 21 16,0-21-16,0 0 0,0 0 0,0 0 16,22 0-16,-22 0 0,21 0 15,-21-21-15,22 21 0,-1-22 0,0 1 16,1 0-16,-1 21 0,0-21 0,1 0 15,-1 0-15,0-22 16,-20 22-16,20 0 0,-21 0 0,-21 0 16,21-1-16,-21 1 0,0 0 0,0 0 15,0 0-15,0 42 32,0 0-32,0 0 15,0 0-15,0 1 0,0-1 16,0 0-16,0 0 0,0 0 0,0 22 15,0-22-15,0 0 0,0 0 16,0 0-16,0 0 0,21 1 0,1-22 16,-1 21-16,0 0 0,0-21 0,0 0 15,22 0-15,-1 0 16,-21 0-16,21 0 0,1 0 0,-1-21 16,0 21-16,1-21 0,-1-1 0,0 22 15,1-21-15,-1 0 0,0 0 16,-20 0-16,20 0 0,-21-1 0,0 1 15,0 0-15,1 0 0,-22 0 0,0 0 16,0-1-16,0 1 0,0 0 16,-22 21-16,22-21 0,-21 21 0,0 0 15,0 0-15,0 0 0,0 0 16,-22 0-16,22 0 0,0 21 0,0 0 16,0-21-16,-1 21 0,22 1 15,-21-1-15,0 0 0,21 0 16,0 0-16,-21 0 0,21 1 0,0-1 15,0 0-15,0 0 0,0 0 0,0 0 16,0 1-16,21-22 16,0 0-16,0 0 0,1 0 15,20 0-15,-21 0 0,0 0 16,0-22-16,1 1 0,-1 0 0,0 21 16,0-21-16,0-21 0,0 20 0,1 1 15,-1-21-15,0 21 0,-21-22 16,0 1-16,21 0 0,-21-1 15,0 1-15,21 0 0,-21-22 0,0 22 16,0 0-16,0-1 0,0 1 16,0 21-16,0-22 0,0 22 0,0 0 15,0 0-15,0 42 32,0 0-32,0 22 0,-21-22 0,21 21 15,0 0-15,0 1 0,0-1 16,-21 0-16,21 22 0,0-22 0,0 1 15,0-1-15,0 0 0,0 1 0,0-22 16,21 21-16,0-21 0,0 0 16,-21 1-16,22-1 0,-1-21 0,0 21 15,21-21-15,-21 0 0,1 0 16,-1 0-16,21 0 0,-21 0 16,22 0-16,-22-21 0,0 21 0,21-21 15,-21-1-15,1 1 0,-1 0 0,0 0 16,0 0-16,0 0 0,-21-1 15,0 1-15,0-21 0,21 21 0,-21 0 16,0-1-16,0 1 0,0 0 16,-21 21-16,0 0 15,0 0-15,0 21 16,21 0-16,0 1 0,-21-1 16,21 21-16,-22-21 0,22 0 0,0 22 15,0-22-15,0 0 0,0 0 0,0 0 16,0 1-16,22-1 0,-1-21 15,-21 21-15,21-21 0,0 0 0,0 0 16,0 0-16,1 0 0,-1 0 16,0 0-16,0 0 0,0-21 15,0 21-15,1-21 0,-1-1 0,-21 1 16,21 21-16,-21-21 0,0 0 0,0 0 16,0-22-16,0 22 0</inkml:trace>
  <inkml:trace contextRef="#ctx0" brushRef="#br0" timeOffset="146548.64">7345 15198 0,'-21'0'0,"42"0"0,-85 0 15,43 0-15,0 0 0,0 0 16,0 0-16,-1 0 0,44 0 47,-1 0-47,0 0 15,0 0-15</inkml:trace>
  <inkml:trace contextRef="#ctx0" brushRef="#br0" timeOffset="147100.32">10054 14880 0,'0'0'0,"21"-21"16,-21 0-16,21 0 0,-21 0 16,0-1-16,0 1 0,0 42 47,0 1-47,0-1 0,0 21 0,0-21 15,0 43-15,0-22 0,0 0 0,0 22 16,-21-22-16,21 22 0,-21-1 15,21-20-15,-21 20 0,21-21 0,0 1 16,-21-1-16,21 0 0,-21-20 16,-1 20-16,22-21 0,0 0 0,0 0 15,0 1-15,0-1 16,-21-21 0,0-21-1,0-1-15,0 1 0</inkml:trace>
  <inkml:trace contextRef="#ctx0" brushRef="#br0" timeOffset="147944.26">9546 15346 0,'0'0'0,"21"0"47,0 0-47,1 0 16,20 0-16,-21 0 0,21 0 0,1 0 15,-1 0-15,0-21 0,1 21 0,20-21 16,-20-1-16,20 1 0,-21 0 16,22 0-16,-22 0 0,22 0 0,-22-1 15,0 1-15,-20 0 0,20 0 0,-21 0 16,0 0-16,0-1 0,-21 1 16,0 0-16,0 0 0,0 0 15,0 0-15,-21 21 16,0 0-16,0 0 15,0 21 1,21 0-16,-21 21 0,21-21 0,0 22 16,0-1-16,0 0 0,0 1 15,0-1-15,-22 0 0,22 1 0,0-1 16,-21-21-16,21 22 0,0-1 0,0-21 16,0 21-16,0-20 0,0-1 15,-21 0-15,21 0 0,0 0 16,0-42 31,0 0-47,21 0 15,-21 0-15,0-1 0,21-20 16,1 21-16,-22 0 0,21-22 0,0 22 16,0 0-16,-21-21 0,21 21 15,0 21-15,1-22 0,-22 1 16,21 21-16,0 0 0,-21 21 15,0 1-15,0-1 0,0 0 16,21 0-16,-21 0 0,0 0 0,0 1 16,0-1-16,21 0 0,-21 0 0,0 0 15,0 0-15,0 1 0,21-1 16,1 0-16,-1 0 0,0 0 16,0-21-16,0 0 0,0 0 15,1 0-15,-1 0 0,21 0 16,-21 0-16,22 0 0,-22 0 0,0-21 15,21 21-15,-21-21 0,22 0 0,-22 21 16,0-21-16,0-1 0,0 1 16,1 0-16,-1 0 0,-21-21 0,0 20 15,0 1-15,0 0 0,0-21 0,0 21 16,0-1-16,0 1 16,-21 21-16,-1 0 0,1 0 15,0 21-15,21 1 0,-21-1 0,0 0 16,0 0-16,21 21 0,0-20 15,0-1-15,0 21 0,0-21 16,0 0-16,0 1 0,0-1 0,0 0 16,0 0-16,21 0 15,0-21-15,0 21 0,0-21 0,22 0 16,-22 0-16</inkml:trace>
  <inkml:trace contextRef="#ctx0" brushRef="#br0" timeOffset="147997.23">11536 15536 0,'42'-42'15</inkml:trace>
  <inkml:trace contextRef="#ctx0" brushRef="#br0" timeOffset="150273.54">12742 15494 0,'0'0'0,"0"21"0,43-21 31,-43-21-15,0 0-16,0 0 0,0 0 15,0-1-15,0 1 0,0-21 16,0 21-16,0 0 0,21-22 15,-21 22-15,21-21 0,0-1 16,-21 1-16,0 21 0,21-21 0,0-1 16,1 22-16,-1-21 0,0 21 15,0-1-15,0 1 0,0 0 0,1 21 16,20 0-16,-21 0 0,0 0 16,0 0-16,1 0 0,-1 0 0,0 21 15,0-21-15,-21 21 0,0 1 0,0-1 16,0 0-16,0 0 0,0 0 15,0 0 1,0-42 31,0 0-47,0 0 16,0 0-16,-21 0 15,0 21-15,0-22 0,21 1 16,-22 21-16,1-21 0,0 21 0,0 0 15,0 0-15,0 0 16,-1 0-16,1 0 16,0 21-16,21 0 0,-21 1 0,21 20 15,0-21-15,0 21 0,0 1 16,-21-22-16,21 21 0,0 1 0,0-1 16,0 0-16,0 1 0,0-1 15,21-21-15,-21 21 0,21-20 16,0-1-16,0 0 0,22 0 0,-22-21 15,0 21-15,21-21 0,-20 0 0,20 0 16,-21 0-16,21 0 0,-20 0 16,20 0-16,-21-21 0,21 0 0,-20 0 15,20 0-15,-21-1 0,21 1 16,-20 0-16,-1 0 0,21-21 0,-42 20 16,21-20-16,0 21 0,-21-21 0,22 20 15,-22 1-15,0 0 16,0 0-16,0 0 0,0 0 0,0 42 31,0 0-31,0 0 16,0 0-16,0 0 0,0 1 0,-22 20 15,22-21-15,0 0 0,0 22 0,0-22 16,0 0-16,0 0 0,0 0 16,0 0-16,0 1 0,22-1 15,-1-21-15,0 0 0,0 0 16,0 0-16,0 0 0,22 0 15,-22 0-15,0 0 0,21-21 0,-20-1 16,20 1-16,-21 0 0,0 0 16,22 0-16,-22 0 0,0-1 0,-21-20 15,0 21-15,21 0 0,-21-22 16,0 22-16,0-21 0,0 21 0,-21 0 16,0-22-16,0 22 0,-1 0 15,-20 21-15,21-21 0,0 21 0,-22 0 16,22 0-16,0 0 0,0 0 15,-21 21-15,20 0 0,1 0 0,0 0 16,21 1-16,0 20 0,-21-21 0,21 21 16,0-20-16,0-1 0,0 21 15,0-21-15,0 0 0,0 1 0,21-1 16,-21 0-16,21-21 0,0 0 0,1 21 16,-1-21-16,0 0 15,21 0-15,-21 0 0,1 0 0,20 0 16,-21 0-16,21-21 0,-20 0 0,20 21 15,-21-21-15,21 21 0,-20-22 16,-1 1-16,21 0 0,-21 0 0,0 0 16,1 0-16,-22-1 0,21 1 15,-21 0-15,0 0 0,0 0 16,0 0-16,0 42 31,0 0-31,0 0 16,0 0-16,0 22 0,0-22 15,0 0-15,0 0 0,0 0 16,0 0-16,0 1 0,0-1 16,0 0-16,0 0 0,0 0 15,0-42 32,0 0-47,0 0 0,0 0 16,0-1-16,0 1 0,0 0 0,0 0 15,21-21-15,0 20 0,-21 1 0,21-21 16,-21 21-16,21 0 16,1-1-16,-1 1 0,-21 0 0,21 21 15,0 0-15,0 0 0,0 0 16,-21 21-16,22 0 16,-22 1-16,21-1 0,-21 0 15,0 21-15,0-21 0,0 1 0,0-1 16,0 0-16,0 0 0,0 0 15,0 0-15,0 1 0,21-1 16,0-21-16,0 0 31,0 0-31,1 0 0,-22-21 0,21-1 16,0 22-16,0-21 0,-21 0 16,21 0-16,-21 0 0,21 0 15,-21-1-15,0 1 0,22 0 0,-22 0 0,21 0 16,-21 0-16,0-1 15,21 22 1,-21 22-16,0-1 16,0 0-16,0 0 0,0 21 15,0-20-15,0-1 0,0 0 16,0 0-16,0 0 0,0 22 0,0-22 16,0 0-16,0 0 0,21-21 15,-21 21-15,21-21 0,0 0 16,1 0-16,-1 0 15,0 0-15,0 0 0,0 0 0,0 0 16,1-21-16,20 0 0,-21 0 16,0 0-16,0-1 0,1 1 0,-1 0 15,0 0-15,0-21 0,-21 20 0,21 1 16,-21 0-16,21 0 0,-21 0 16,0 0-16,0-1 0,0 44 46,0-1-46,0 0 0,0 0 0,-21 0 16,21 22-16,-21-22 0,0 21 0,21-21 16,-21 22-16,21-1 15,-21 0-15,-1 1 0,1-1 0,21 0 16,-21 1-16,0-1 0,21 0 0,-21 22 16,0-22-16,-1 0 0,1 22 15,0-1-15,0-20 0,0 20 0,21 1 16,-21-22-16,-1 22 0,1-1 15,21-21-15,0 22 0,-21-22 0,0 1 16,21-1-16,0 0 0,0 1 0,0-1 16,0-21-16,0 21 0,0-20 15,0-1-15,0 0 0,0 0 0,-21-21 16,-22-21 0,43 0-1,0 0-15,0-1 0,0 1 16,0 0-16,22 0 0,-1-21 15,-21 20-15,21-20 0,0 0 0,0-22 16,0 22-16,1-22 0,-1 1 0</inkml:trace>
  <inkml:trace contextRef="#ctx0" brushRef="#br0" timeOffset="150572.37">15176 15536 0,'0'-42'0,"0"84"0,0-126 0,0 41 15,0 22-15,0 0 0,0 0 0,0 0 16,0 0-16,0-1 0,0 1 15,0 0-15,22 0 0,-1 21 16,-21-21-16,21 0 0,0-1 0,21 22 16,-20-21-16,20 21 0,-21 0 0,21 0 15,-20 0-15,20 0 0,-21 0 16,0 21-16,0 1 0,1-1 0,-22 0 16,0 0-16,0 21 0,0-20 15,0-1-15,-22 21 0,1-21 0,0 0 16,-21 1-16,21-1 0,-22 0 0,22 0 15,-21-21-15,21 21 0,-22-21 0,22 0 16,0 21-16,42-21 47,0 0-47,0-21 16</inkml:trace>
  <inkml:trace contextRef="#ctx0" brushRef="#br0" timeOffset="151731.37">15790 15134 0,'0'0'0,"21"-42"31,-21 63-15,-21 0-1,21 0-15,-21 22 0,21-22 16,0 0-16,0 0 0,0 22 0,0-22 15,0 0-15,0 0 0,0 0 0,0 0 16,0 1-16,0-1 0,21 0 16,0-21-16,1 0 15,-1 21-15,0-21 0,0 0 0,0 0 16,0-21-16,1 0 16,-1 21-16,0-21 0,0-1 0,-21 1 15,21 0-15,0 0 0,1-21 0,-1 20 16,0-20-16,0 21 0,-21-21 15,21 20-15,0 1 0,1 0 16,-1 0-16,-21 0 0,0 42 31,0 0-31,0 0 16,0 22-16,0-22 0,0 0 0,0 21 16,0-21-16,0 1 0,0 20 15,0-21-15,0 0 0,0 0 0,0 1 16,0-1-16,0 0 0,21-21 0,0 21 15,0-21-15,0 0 16,1 0-16,-1 0 0,0 0 16,21 0-16,-21 0 0,1-21 0,-1 0 15,21 0-15,-21-1 0,0 1 0,22 0 16,-22-21-16,0 21 0,0-22 16,0 1-16,1 0 0,-1-1 0,0 1 15,0 0-15,0-22 0,-21 22 0,0 21 16,21-22-16,-21 1 0,0 21 15,0 0-15,0-1 0,0 1 0,-21 21 32,21 21-32,-21 1 15,21 20-15,-21-21 0,0 0 0,21 22 16,0-1-16,0 0 0,-21 1 16,21-1-16,0 0 0,0 1 15,0-22-15,0 21 0,0 0 0,0 1 16,0-22-16,0 0 0,0 21 0,21-20 15,0-1-15,0 0 0,0 0 16,0-21-16,1 0 0,-1 0 16,0 0-16,0 0 0,0 0 0,0 0 15,1-21-15,-1 0 0,0 21 16,21-21-16,-42-1 0,21 1 0,1 0 16,-1 0-16,-21-21 0,0 20 0,0 1 15,0 0-15,0 0 0,0 0 16,-21 21-1,-1 0 1,22 21-16,-21 0 0,21 0 16,0 0-16,-21 1 0,21-1 0,0 0 15,0 0-15,0 0 0,0 0 0,0 1 16,0-1-16,21 0 16,0-21-16,1 0 15,-1 0-15,0 0 0,0 0 16,0 0-16,0-21 15,1 21-15,-22-21 0,21-1 0,0 22 16,0-21-16,-21 0 0,21 0 0,0 0 16,-21 0-16,0-1 0,22 1 15,-1 0-15,-21 0 0,21 0 16,-21 0-16,21 21 16,-21 21-1,0 0-15,0 0 16,0 0-16,0 0 0,0 1 0,0-1 15,0 0-15,0 0 0,0 0 0,0 0 16,0 1-16,0-1 16,0 0-1,21-21-15,0 0 16,1 0 0,-22-21-16,0 0 0,21-1 15,-21 1-15,21 0 0,-21 0 16,0 0-16</inkml:trace>
  <inkml:trace contextRef="#ctx0" brushRef="#br0" timeOffset="152007.37">16192 15071 0,'0'0'0,"-42"0"0,21 0 16,21 21-16,-21-21 0,42 0 31,21 0-31,-21 0 0,1 0 16,20 0-16,-21 0 0,21 0 16,1 0-16,-1 0 0,-21 0 0,22 0 15,-22 0-15,21 0 0,-21 0 16,22 0-16,-22 0 0,0 0 0,0-21 15,0 21-15,-21-21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13:50.8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445 0,'0'0'0,"0"-22"16,0 1-16,22 0 0,-22 0 16,0-21-16,0 20 0,0 1 15,0 0-15,0 0 0,0 0 0,0 0 16,0-1-16,-22 22 15,1 0 1,21 22-16,-21-1 0,21 21 16,-21 0-16,0 1 0,21 20 15,0-20-15,-21 20 0,21 1 16,-22-1-16,22 22 0,0-22 16,-21 22-16,0-22 0,0 22 15,0-21-15,21-1 0,-21 1 0,21-1 16,-22-21-16,1 1 0,21-1 15,0 0-15,0 1 0,0-22 0,-21 21 16,21-21-16,0 1 16,-21-22-1,21-22-15,0 1 16,0 0-16,0 0 0,0-21 16,0 20-16,0-20 0</inkml:trace>
  <inkml:trace contextRef="#ctx0" brushRef="#br0" timeOffset="533.69">1609 699 0,'0'0'15,"-22"-22"-15,1 1 0,0 0 0,0-21 0,21 21 16,0-1-16,0-20 0,0 21 16,21-21-16,0-1 0,0 22 15,22-21-15,-1-1 0,0 1 0,1 21 16,20-21-16,-20 20 0,41 1 15,1 0-15,0 0 0,-1 21 16,22 0-16,-21 0 0,21 21 0,-22 0 16,1 0-16,-22 22 15,1-1-15,-1 0 0,-20 1 0,-22-1 16,0 22-16,-21-22 0,0 21 16,-21-20-16,-21 20 0,-1 1 15,-20-1-15,-1-20 0,1 20 0,-22 1 16,0-22-16,1 0 0,20 1 15,1-22-15,-1 0 0,1 0 0,20 0 16,1 0-16,0-21 0,-1 0 16,22 0-16,-21 0 0,21 0 15,0-21-15,21 0 16,0 0 0,21 21-1,0 0-15,0 21 0,0 0 16,0 0-16,1 1 0,-1-1 0,0 0 15,0 21-15,0-21 0,0 22 16,1-22-16,-1 0 0,0 21 16,0-20-16,-21-1 0,21 0 0,-21 0 15,0 0-15,21-21 0,1 0 16,-1 21-16,0-21 0,0 0 16,0 0-16,0 0 0,1-21 15,-1 21-15,-21-21 0,21 0 16,0 0-16,0 0 0</inkml:trace>
  <inkml:trace contextRef="#ctx0" brushRef="#br0" timeOffset="904.48">2688 1376 0,'0'0'15,"64"0"1,-43 0-16,0 0 0,0 0 15,0 0-15,22-21 0,-22 21 16,0-21-16,21 21 0,-21-22 0,1 1 16,-1 21-16,0-21 0,0 0 15,-21 0-15,0 0 16,0-1-16,-21 22 16,0 0-16,-22 0 0,22 0 0,-21 0 15,21 0-15,-22 22 0,22-22 16,-21 21-16,21 0 0,-22 0 15,22 21-15,0-20 0,21-1 0,0 0 16,-21 0-16,21 0 0,0 22 16,0-22-16,0 0 0,0 0 15,0 0-15,0 0 0,21 1 16,0-22-16,0 0 0,1 0 16,-1 0-16,0 0 15,21 0-15,-21 0 0,1 0 0,20-22 16,0 1-16</inkml:trace>
  <inkml:trace contextRef="#ctx0" brushRef="#br0" timeOffset="1333.23">3556 1164 0,'-42'0'0,"84"0"0,-106 0 16,43 21-16,-21 1 0,21-22 0,-22 21 15,22-21-15,0 21 0,0-21 16,0 21-16,21 0 0,-21-21 16,21 21-16,0 1 15,0-1-15,21-21 16,0 0-16,0 21 16,21-21-16,-20 0 0,-1 0 0,21 0 15,0 21-15,-20-21 0,20 0 16,-21 0-16,0 21 0,0-21 0,1 0 15,-22 21-15,0 1 16,0-1-16,0 0 16,-43-21-16,22 21 15,0-21-15,-21 0 0,20 21 0,-20-21 16,21 0-16,-21 0 0,20 0 16,-20 0-16,21 0 0,0 0 0,0 0 15,-1 0-15,1 0 0,0 0 16,0 0-16,0-21 0,21 0 31,0 0-31,0 0 16,21-1-16,0 22 0</inkml:trace>
  <inkml:trace contextRef="#ctx0" brushRef="#br0" timeOffset="2772.41">4170 1122 0,'0'0'16,"-21"-21"-16,-1 21 0,1 0 15,21-21-15,-21 21 0,0 0 16,0 0 0,21 21-16,-21-21 0,21 21 0,-22 0 15,1 0-15,21 22 0,-21-22 16,21 0-16,-21 21 0,21-21 0,-21 1 16,21 20-16,0-21 0,0 0 15,0 0-15,0 1 0,0-1 0,0 0 16,0 0-16,0 0 15,0 0-15,21-21 0,0 0 0,21 0 16,-20 0-16,-1 0 0,21 0 16,-21-21-16,22 0 0,-1 21 15,-21-21-15,21 0 0,1 0 16,-22-1-16,21-20 0,-21 21 0,1 0 16,-1-22-16,0 22 0,-21-21 15,0 21-15,0 0 0,0-22 0,-21 22 16,0 0-16,-1 0 0,1 0 15,-21 21-15,21 0 0,-22 0 0,22 0 16,-21 0-16,21 0 0,0 0 16,-1 21-16,1 0 0,0 0 15,0 21-15,0-20 0,21-1 0,-21 21 16,21-21-16,0 22 0,0-22 16,0 0-16,0 0 0,0 21 15,0-20-15,0-1 0,21 0 16,0-21-16,0 0 0,0 21 15,0-21-15,1 0 0,20 0 16,-21 0-16,21 0 0,-20-21 0,20 21 16,-21-21-16,21 0 0,1 21 15,-22-22-15,21 1 0,-21 0 0,1 0 16,-1 0-16,0-22 0,0 22 16,0 0-16,-21 0 0,0 0 0,0 0 15,0-1-15,21 1 0,-21 0 16,0 42 15,0 0-31,0 1 16,0-1-16,0 0 0,0 0 15,0 0-15,0 22 0,-21-22 0,21 0 16,0 0-16,0 0 0,0 0 16,0 1-16,0-1 0,0 0 15,21-21-15,1 0 0,-1 21 0,0-21 16,0 0-16,0 0 0,0 0 15,1 0-15,-1 0 0,0-21 0,21 0 16,-21 21-16,1-21 0,-1-1 16,0 1-16,0 0 0,0 0 0,0 0 15,-21 0-15,0-1 16,22 1-16,-22-21 0,21 42 0,-21-21 16,0 0-16,0-1 0,0 44 46,0-1-46,0 0 0,0 0 16,0 0-16,21 0 0,-21 1 16,0-1-16,0 0 0,0 0 0,0 0 15,0 0 1,21-21-16,-21 22 0,21-22 0,0 0 16,-21 21-16,22-21 15,-1 0-15,0 0 0,0-21 16,0-1-1,-21 1-15,0 0 16,0 0-16,0 0 0,0 0 0,21-1 16,-21 1-16,0 0 0,22-21 15,-22 21-15,21-1 0,0 1 16,0 0-16,0 0 0,0 21 16,1 0-16,-1 0 0,21 0 15,-21 0-15,0 0 0,1 0 0,20 21 16,-21 0-16,0 0 0,0 1 15,-21-1-15,22 0 0,-22 21 16,21-21-16,-21 1 0,0-1 0,0 0 16,0 0-16,0 0 0,0 0 15,0 1-15,-21-22 32,21-22-17,0 1 1,0 0-16,0 0 0,0 0 0,0 0 15,0-1-15,0 1 0,0 0 16,21 0-16,-21-21 0,21 20 0,0 1 16,-21 0-16,21 0 0,0-21 15,1 20-15,-1 1 16,0 21-16,0 0 0,0 0 16,0 0-16,1 0 15</inkml:trace>
  <inkml:trace contextRef="#ctx0" brushRef="#br0" timeOffset="3160.19">6096 1291 0,'0'0'16,"21"0"-16,0 0 0,0 0 0,1-21 15,-1 21-15,0-21 0,0 0 16,21 21-16,-20-21 0,-1-1 0,0 1 16,0 0-16,-21 0 15,0 0-15,0 0 0,0-1 0,0 1 16,0 0-16,-21 0 16,0 21-16,0 0 0,-1 0 15,1 0-15,0 21 16,0 0-16,0 0 0,0 1 0,-1-1 0,1 21 15,21-21-15,0 22 16,0-22-16,0 0 0,0 21 0,0-21 16,0 1-16,0-1 15,21 0-15,1-21 0,-1 0 0,0 21 16,0-21-16,0 0 0,0 0 16,1 0-16,-1 0 0,0 0 0,21-21 15,-21 21-15,1-21 0,-22 0 0,21-1 16,0 1-16,0 0 0</inkml:trace>
  <inkml:trace contextRef="#ctx0" brushRef="#br0" timeOffset="3793.83">7366 402 0,'0'-42'0,"0"84"0,0-105 0,-21 20 16,21 22-16,-21 0 0,21 0 16,0-21-16,-22 42 0,22-22 0,0 1 15,-21 21-15,21 21 16,0 1-16,0 20 16,0 0-16,0 1 0,0 20 15,0 1-15,0 20 0,0 1 0,0 0 16,0-1-16,0 22 0,0-21 15,-21-1-15,21 1 0,0 0 0,-21-22 16,0 22-16,21-22 0,-21 22 16,21-21-16,-22-22 0,22 21 15,-21-20-15,21-1 0,0 0 16,0-20-16,0-1 0,0 0 0,0-42 31,0 0-15,0-22-16,0 22 0,0-21 0,21-1 15</inkml:trace>
  <inkml:trace contextRef="#ctx0" brushRef="#br0" timeOffset="4149.63">6879 720 0,'0'0'0,"0"-106"16,0 64-16,0 20 0,0-20 15,42 0-15,-20 21 0,-1-22 16,21 1-16,0 0 0,-20 20 0,20 1 16,0-21-16,1 21 0,-1 21 15,0 0-15,1 0 0,20 0 0,-21 0 16,1 21-16,20 0 0,-20 21 16,-22 1-16,21-1 0,-21 0 15,-21 22-15,0-1 0,0-20 0,-42 20 16,21 1-16,-22-1 0,1 1 15,0-1-15,-1 1 0,1-22 16,0 0-16,-1 1 0,1-1 0,21-21 16,-21 22-16,20-22 0,1-21 15,0 21-15,0-21 0,21 21 16,21-21 0,0-21-1,0 21-15,1-21 0,-1 21 16</inkml:trace>
  <inkml:trace contextRef="#ctx0" brushRef="#br0" timeOffset="4776.6">8086 1524 0,'0'0'15,"63"-21"1,-42 0-16,0 21 16,-21-21-16,0-1 0,22 1 0,-22 0 15,21 0-15,-21-21 0,0 20 0,0 1 16,0 0-16,0 0 0,0 0 16,0 0-16,-21-1 0,-1 1 15,1 21-15,0 0 0,0 0 0,0 0 16,-22 0-16,22 0 0,-21 0 15,21 21-15,-22 1 0,22-1 0,-21 0 16,21 0-16,0 21 0,-1-20 16,1 20-16,0-21 0,0 21 0,0-20 15,21-1-15,0 21 0,-21-21 16,21 0-16,0 1 0,0-1 0,0 0 16,0 0-16,21-21 15,0 0-15,0 0 0,0 0 0,0 0 16,1 0-16,20-21 0,-21 0 15,21 0-15,-20-1 0,-1 1 16,21 0-16,-21 0 0,22 0 16,-22-22-16,0 22 0,0 0 0,-21-21 15,21 21-15,-21-1 0,0 1 16,0 0-16,21 0 0,-21 0 0,0 42 31,-21 0-15,21 0-16,-21 0 0,21 22 0,0-22 15,0 0-15,0 0 0,0 0 16,0 1-16,0-1 0,0 0 0,0 0 16,0 0-16,0 0 0,0 1 15,21-22-15,0 0 16,1 0-16,-1 0 16,0 0-16,0-22 0,0 22 0,0-21 15,1 0-15,-1 0 0,0 0 16,0 0-16</inkml:trace>
  <inkml:trace contextRef="#ctx0" brushRef="#br0" timeOffset="5112.41">8869 572 0,'0'0'0,"-21"-43"15,-22-41 1,43 105 15,0 0-31,0 21 0,0-21 16,0 22-16,0-1 0,0 0 0,0 22 15,0-22-15,0 22 0,0-1 16,0 1-16,0-22 0,0 22 0,0-22 16,0 21-16,0-20 0,0-1 15,0 0-15,-21-20 0,21 20 0,-21-21 16,21 0-16,0 0 0,0 1 15,-21-1-15,21 0 0,0 0 16,-21-21-16,21-21 31,21 0-31,0 0 0,0-1 16,0-20-16,22 0 0</inkml:trace>
  <inkml:trace contextRef="#ctx0" brushRef="#br0" timeOffset="5696.07">9398 445 0,'0'-22'16,"0"44"0,0-1-1,-21 0-15,21 0 0,0 0 16,0 0-16,0 22 0,0-1 0,0 0 15,0 1-15,0-1 0,-21 0 16,21 22-16,0-22 0,-22 1 0,22 20 16,0-21-16,0 22 0,0-22 15,0 1-15,-21-1 0,21 0 0,0-21 16,0 22-16,-21-22 0,21 0 16,0 0-16,0 0 0,0 1 15,0-1-15,0-42 47,0-1-47,0 1 16,0 0-16,0 0 0,0 0 0,0 0 15,0-1-15,0 1 0,0-21 0,0 21 16,21 0-16,0-22 0,1 22 16,-1 0-16,0-21 0,0 20 0,0 1 15,0 0-15,22 0 0,-22 0 16,21 21-16,-21 0 0,22 0 15,-22 0-15,21 0 0,-21 0 16,22 21-16,-22 0 0,0 0 0,0 22 16,-21-22-16,0 0 0,0 21 15,0-21-15,0 22 0,0-22 0,0 0 16,0 21-16,0-20 0,-21-1 16,0 0-16,0 0 0,21 0 15,-21-21-15,-1 0 16,1 0-1,0 0-15,0 0 16,21-21-16,-21 21 0,21-21 16</inkml:trace>
  <inkml:trace contextRef="#ctx0" brushRef="#br0" timeOffset="5995.9">8890 931 0,'0'0'16,"0"-21"0,21 0-1,0 21-15,0 0 0,1 0 16,20-21-16,-21 21 0,0 0 15,0-21-15,22 21 0,-22 0 0,0-21 16,21 21-16,-20 0 0,-1 0 16,-21-22-16,21 22 0,0 0 15,-42 0 17</inkml:trace>
  <inkml:trace contextRef="#ctx0" brushRef="#br0" timeOffset="7036.73">2095 2371 0,'-21'0'0,"42"0"0,-63 0 16,21 0-16,0-21 16,0 21-16,42 0 47,0-22-32,0 22-15,21 0 0,-20 0 0,20 0 16,21 0-16,-20 0 0,41 0 15,-20 0-15,21-21 0,-1 21 0,1 0 16,21 0-16,0-21 0,-22 21 16,22 0-16,0 0 0,21 0 15,0 0-15,0 0 0,0 0 16,0 0-16,0 0 0,21 0 0,0 0 16,0 0-16,22 0 0,-22 0 0,21 0 15,-21 0-15,22 0 0,-1-21 16,0 21-16,1 0 0,-22 0 0,21 0 15,1 0-15,-1 0 0,0 0 16,1-21-16,-1 21 0,-21 0 0,21 0 16,-20 0-16,20 0 0,-21 0 15,21 0-15,-42 0 0,22 0 0,-22 0 16,0 0-16,-22-21 0,22 21 0,-21 0 16,0 0-16,-21 0 15,21 0-15,-22 0 0,1 0 0,-22 0 16,22 0-16,-43 0 0,22 0 15,-22 0-15,22 0 0,-22 0 0,-21 0 16,22 0-16,-22 0 0,21 0 0,-21 0 16,0 0-1,1 0-15,-44-22 47,1 22-47,0 0 16,0 0-16</inkml:trace>
  <inkml:trace contextRef="#ctx0" brushRef="#br0" timeOffset="7168.66">9440 2223 0,'0'0'0,"-21"0"16</inkml:trace>
  <inkml:trace contextRef="#ctx0" brushRef="#br0" timeOffset="24459.8">1270 3281 0,'0'-21'0,"0"0"15,0-1 1,0 1-16,0 0 15,0 0-15,0 0 16,21 0-16,-21-1 16,21 22-16,-21-21 0,0 0 15,0 0-15,0 0 16,0 0-16,0-1 16,-21 1-1,0 21-15,21-21 0,-21 21 31,0 0-31,21 21 16,0 0-16,0 1 0,-22-1 0,22 0 16,-21 21-16,21 1 0,0 20 15,0-21-15,0 22 0,0-1 16,0 1-16,0-1 0,0 1 16,0-22-16,0 22 0,0-22 0,0 22 15,0-22-15,0 0 0,0-21 16,21 22-16,1-22 0,-1 21 15,-21-21-15,21 1 0,0-1 16,21-21-16,-20 21 0,-1-21 0,0 0 16,21 0-16,-21 0 0,22 0 15,-22-21-15,21 0 0,1-1 0,-22 1 16,21 0-16,-21-21 0,22 21 16,-1-22-16,-21 1 0,0 0 0,22-1 15,-22 1-15,0-22 16,0 22-16,0-21 0,0-1 0,-21 22 15,0-22-15,22 22 0,-22-22 16,0 22-16,0 0 0,0 21 16,0-22-16,0 22 0,0 0 0,0 0 15,-22 0-15,22-1 0,-21 22 16,0 0 0,21 22-16,-21-1 0,21 0 15,0 0-15,0 21 0,0 1 0,0 20 16,0-20-16,0 20 0,0-21 15,0 22-15,0-1 0,0-20 16,0 20-16,0-20 0,0-1 16,0 0-16,0-21 0,0 22 15,21-22-15,0 0 0,0 0 0,1 0 16,-1-21-16,0 22 0,0-22 16,21 0-16,-20 0 0,20 0 0,-21 0 15,21 0-15,1-22 0,-22 1 16,21 21-16,-21-21 0,22 0 0,-22 0 15,0-22-15,0 22 0,0 0 16,1-21-16,-1 21 0,-21-22 0,0 22 16,21-21-16,-21 21 0,0-1 15,0 1-15,-21 21 32,0 21-32,21 1 15,0 20-15,0-21 0,0 0 16,0 22-16,0-22 0,-22 21 0,22-21 15,0 22-15,-21-22 0,21 0 16,-21 0-16,21 0 0,0 0 16,0 1-16,0-1 0,0 0 15,0-42 17,0 0-17,0-1-15,0 1 0,0 0 0,21 0 16,0-21-16,-21 20 15,22-20-15,-1 21 0,0-21 0,0-1 16,0 22-16,-21-21 0,21 21 16,1-1-16,-1 1 0,0 21 0,0 0 15,0 0-15,0 0 16,1 0-16,-22 21 0,0 1 0,21-1 16,-21 0-16,0 0 0,0 0 15,0 22-15,0-22 0,0 21 0,0-21 16,0 0-16,0 1 0,21-1 15,-21 0-15,21 0 0,0 0 0,0 0 16,1-21 0,-1 0-16,0 0 0,0 0 15,0 0-15,0 0 0,1-21 0,-1 0 16,0 21-16,0-21 0,0 0 16,0 0-16,1-1 0,-1-20 15,-21 21-15,21 0 0,-21 0 0,21-1 16,-21-20-16,0 21 0,0 0 15,0 42 17,0 0-32,0 21 0,0-20 15,-21-1-15,21 0 0,0 0 16,0 0-16,0 0 0,0 1 0,0-1 16,0 0-16,0 0 15,21-21-15,0 0 16,0 0-1,1 0-15,-1 0 0,0-21 16,-21 0-16,21 0 16,-21-1-16,21 1 0,-21 0 0,0 0 15</inkml:trace>
  <inkml:trace contextRef="#ctx0" brushRef="#br0" timeOffset="24636.69">3238 3217 0,'0'0'0,"-21"-21"0,0 21 15,21-21 1,-21 21-16,0 0 0,21 21 47,21-21-31,0 0-1,0 0-15</inkml:trace>
  <inkml:trace contextRef="#ctx0" brushRef="#br0" timeOffset="26948.37">4127 3747 0,'0'-22'31,"0"1"-15,0 0-16,0 0 15,0 0-15,22 0 0,-22-1 16,0 1-16,0 0 0,0-21 0,0 21 15,0-1-15,-22 1 0,1 0 16,0 0-16,0 0 0,0 21 0,0 0 16,-22 0-16,22 0 0,-21 0 15,21 0-15,-22 21 0,1 0 0,21 0 16,-22 0-16,22 22 0,-21-22 16,21 21-16,0 1 0,-1-1 0,22-21 15,0 21-15,-21 1 0,21-22 16,0 0-16,0 21 0,0-20 0,21-1 15,1 0-15,20-21 16,-21 0-16,0 0 16,0 0-16,1 0 0,20 0 15,-21 0-15,21-21 0,-20 0 0,-1-1 16,21 1-16,-21 0 0,0 0 0,1 0 16,-1-22-16,0 22 0,0 0 15,-21 0-15,21-21 0,-21 20 0,0 1 16,0-21-16,0 21 0,0 0 15,21-1-15,-21 1 0,0 42 32,0 1-17,0-1-15,0 21 0,22 0 16,-22-20-16,0 20 0,0 0 16,0 22-16,0-22 0,0 22 0,0-1 15,0 1-15,0-1 0,0 22 16,0-22-16,21 1 0,-21 20 0,0-20 15,0-1-15,0 22 0,21-21 16,-21-1-16,21 1 0,-21 20 0,0-20 16,0-22-16,0 22 0,0-1 0,0-21 15,21 1-15,-21-1 0,0 0 16,0-20-16,21-1 0,-21 0 16,22-21-1,-1-21-15,-21 0 16,21-22-16,-21 22 0,21-42 0,0 20 15,-21-20-15,21-1 0,1-20 16,-1 20-16,0-21 0,0 1 0,0-1 16,0 0-16,1-20 0,-1 20 15,0-21-15,0 21 0,0 1 0,0-1 16,-21 22-16,0-1 0,22 1 0,-22-1 16,21 22-16,-21-1 0,0 22 15,0 0-15,0 0 0,0 0 0,0 42 47,0 0-47,0 0 16,0 22-16,0-22 0,0 0 0,0 21 15,0-21-15,0 22 0,0-22 16,0 0-16,0 0 0,0 0 0,0 1 16,21-1-16,-21 0 0,21 0 0,0-21 15,0 0-15,1 0 16,-1 0-16,0 0 0,0 0 0,0 0 15,0-21-15,1 21 0,-1-21 16,0 0-16,0-1 0,0 1 0,0 0 16,1 0-16,-1 0 0,0-22 15,0 22-15,0 0 0,0-21 16,1 21-16,-1-1 0,-21 1 0,0 0 16,0 0-16,0 0 0,21 21 15,-21 21 16,0 0-31,-21 0 0,21 22 0,0-22 16,0 0-16,0 0 0,0 21 0,0-20 16,0-1-16,0 0 0,0 0 15,0 0-15,0 0 0,0 1 0,21-1 16,0 0-16,0-21 16,0 0-16,1 0 0,20 0 15,-21 0-15,0 0 0,22 0 0,-22-21 16,21 21-16,-21-21 0,0-1 15,22 1-15,-22 21 0,21-21 0,-21 0 16,1 0-16,-1-22 0,0 22 16,-21 0-16,0 0 0,21-21 0,-21 20 15,0 1-15,0 0 0,0 0 0,0 0 16,-21 21 0,0 0-16,0 0 0,-1 0 15,1 0-15,21 21 0,-21 0 16,21 0-16,-21 0 0,21 1 15,-21-1-15,21 0 0,0 0 0,0 21 16,0-20-16,0-1 0,0 0 16,0 0-16,21 0 0,0 0 15,0-21-15,0 0 0,1 0 16,-1 0-16,21 0 0,-21 0 0,0 0 16,22 0-16,-22 0 0,0 0 0,21-21 15,-20 0-15,-1 21 0,0-21 16,0 0-16,0 0 0,0-22 0,1 22 15,-1-21-15,0-1 0,0 1 16,0 0-16,-21-1 0,0-20 0,0 21 16,21-22-16,-21 22 0,0-22 15,22 22-15,-22 21 0,0-22 16,0 22-16,0 0 0,0 0 0,0 0 16,-22 42-1,22 0-15,-21 0 16,21 0-16,0 22 0,0-1 15,0 0-15,-21 1 0,21 20 0,0-20 16,-21 20-16,21-21 0,0 1 0,0-1 16,0 0-16,0 1 0,0-1 15,0-21-15,0 22 0,21-22 0,0 0 16,-21 0-16,21-21 0,1 21 16,-1-21-16,0 0 15,0 0-15,0 0 0,0 0 0,1-21 16,-1 0-16,0 21 15,0-21-15,0-22 0,0 22 0,1 0 16,-22 0-16,21-21 0,0 20 16,-21 1-16,0 0 0,0 0 15,0 42 1,0 0 0,0 0-16,0 1 0,0-1 15,0 0-15,0 0 0,0 0 16,0 0-16,0 1 15,21-22-15,0 0 0,0 0 16,1 0-16,-1 0 0,0 0 16,0 0-16,21 0 0,-20 0 0,-1-22 15,0 22-15,0-21 0,0 0 16,0 0-16,1 0 0,-1 0 0,0-1 16,-21 1-16,21 0 0,-21 0 0,0 0 15,0-22-15,0 22 0,21 21 16,-21-21-16,0 0 15,0 42 1,0 0 0,0 0-16,0 1 0,0-1 0,0 0 15,0 21-15,0-21 0,0 22 16,0-1-16,0 0 0,0 1 0,0-1 16,0 22-16,0-22 0,0 21 15,0 1-15,0-1 0,21 1 0,-21-1 16,22 1-16,-1-1 0,-21 1 0,0-1 15,21-20-15,0 20 0,-21 1 16,21-22-16,-21 22 0,0-22 0,0 21 16,0-20-16,0-1 0,0-21 0,0 22 15,-21-22-15,0 0 16,0 0-16,0 0 0,-1 0 0,-20-21 0,21 0 16,0 0-16,0 0 0,-22 0 15,22 0-15,0-21 0,0 21 16,0-21-16,-1 0 0,1 0 0,0 21 15,0-21-15,21-22 0,-21 22 0,21 0 16,0 0-16,0 0 0,0-22 16,0 22-16</inkml:trace>
  <inkml:trace contextRef="#ctx0" brushRef="#br0" timeOffset="27452.08">9102 3260 0,'0'0'0,"-22"21"32,22 0-17,0 0-15,0 0 0,0 1 16,0 20-16,0-21 0,0 21 16,0-20-16,0 20 0,0-21 15,0 0-15,0 22 0,-21-22 0,21 0 16,0 0-16,-21-21 31,21-21-15,0 0-16</inkml:trace>
  <inkml:trace contextRef="#ctx0" brushRef="#br0" timeOffset="27635.98">8932 3154 0,'0'0'15,"0"-21"-15,0 0 0,0-1 16,0 1-16,-21 21 0,42 0 47,0 0-31,1 21-16,-1-21 0,0 22 0,21-1 15,-21-21-15</inkml:trace>
  <inkml:trace contextRef="#ctx0" brushRef="#br0" timeOffset="30380.49">9821 3408 0,'0'0'0,"21"0"0,1-21 15,-22 0-15,0-1 16,0 1-16,0 0 15,0 0-15,0 0 0,-22 0 16,1-1-16,0 22 0,0-21 0,0 21 16,-22 0-16,22 0 0,0 0 15,-21 0-15,21 0 0,-22 0 16,22 21-16,0 1 0,-21 20 0,20-21 0,1 21 16,21-20-16,-21 20 15,21-21-15,0 21 0,-21 1 0,21-22 16,0 0-16,0 21 0,0-20 15,0-1-15,21 0 0,0 0 0,0-21 16,1 0-16,-1 21 0,21-21 0,-21 0 16,22 0-16,-1-21 0,-21 21 15,21-21-15,1 0 0,-22 0 0,21-22 16,1 22-16,-1-21 0,-21-1 16,21 1-16,-20 0 0,20-1 0,-21 1 15,0-21-15,0 20 0,1 1 16,-1-22-16,0 22 0,0 0 0,0-1 15,-21 1-15,0 0 0,21-1 16,-21 1-16,0 0 0,0 21 16,0-1-16,0 1 0,0 0 0,0 42 31,0 0-31,-21 1 0,0 20 0,21 0 16,-21 1-16,0 20 0,21-21 15,0 22-15,0-1 0,0 1 0,-21-1 16,21 1-16,0-22 0,0 22 0,0-22 15,0 22-15,0-22 0,0 0 16,21-21-16,0 22 0,0-22 0,0 0 16,0 0-16,22-21 0,-22 0 15,21 0-15,-21 0 0,22 0 16,-1 0-16,0 0 0,1-21 0,-1 0 16,0 0-16,1 0 0,-1-1 15,0-20-15,-20 21 0,20-21 0,-21 20 16,0-20-16,-21 21 0,0-21 15,0-1-15,0 22 0,0-21 0,0 21 16,0-1-16,0 1 0,-21 21 0,0-21 16,0 21-16,0 0 15,-1 0-15,1 21 0,0 0 0,0 1 16,0-1-16,21 0 16,-21 21-16,21-21 0,0 22 0,0-1 0,0-21 15,0 22-15,21-22 0,0 21 16,0-21-16,0 0 0,0 1 15,1-22-15,-1 21 0,0 0 0,21-21 16,1 0-16,-22 0 0,21 0 16,0 0-16,1 0 0,-1 0 0,0-21 15,-20 0-15,20-1 0,0 22 0,-21-21 16,22-21-16,-22 21 0,21 0 16,-21-1-16,1-20 0,-1 21 0,-21-21 15,0 20-15,21 1 16,-21-21-16,0 21 0,0 0 0,-21 21 15,0 21 1,21 0 0,-22 21-16,22-21 0,-21 1 0,21 20 15,0 0-15,0-21 0,0 22 16,0-22-16,0 0 0,0 0 0,0 0 16,0 1-16,0-1 0,0 0 15,0-42 16,0 0-15,21-1-16,-21 1 0,22 0 16,-22-21-16,21 21 0,0-22 0,0 1 15,-21 21-15,21-22 16,0 1-16,1 21 0,-1-21 0,0 20 16,0 1-16,0 0 0,0 21 0,1 0 15,-1 0-15,0 0 0,0 21 16,-21 0-16,21 1 0,0-1 0,-21 21 15,22-21-15,-22 22 0,0-22 16,21 21-16,0-21 0,-21 22 0,21-22 16,0 0-16,-21 0 0,21 0 0,1 0 15,-22 1-15,21-1 0,0-21 16,0 0-16,0 21 0,0-21 16,1 0-16,-1 0 0,0 0 0,0 0 15,21-21-15,-20 0 0,-1 21 16,21-22-16,-21 1 0,22-21 0,-22 21 15,0-22-15,0 1 0,0 0 16,0-1-16,1 1 0,-1 0 0,-21-1 16,0 1-16,0 0 0,0-1 0,0 1 15,0 0-15,0-1 0,0 1 16,0 21-16,0-21 0,0 20 0,0 1 16,-21 21-1,-1 0-15,22 21 16,0 1-16,0 20 0,0-21 15,0 21-15,0 1 0,0-1 16,0 0-16,0 22 0,0-22 0,0 22 16,0-22-16,0 22 0,0-22 15,0 0-15,0 1 0,0-1 0,22-21 16,-1 21-16,-21-20 0,21-1 0,-21 0 16,21-21-16,0 21 0,0-21 15,1 0-15,-1 0 16,0 0-16,0-21 0,-21 0 15,21 21-15,0-21 0,1-1 0,-1-20 16,0 21-16,-21 0 0,21 0 16,0-22-16,-21 22 0,0-21 15,0 21-15,21-1 0,-21 1 0,0 0 16,0 0-16,0 42 16,0 0-16,0 22 15,0-22-15,0 0 0,-21 0 16,21 21-16,0-20 0,0-1 15,0 0-15,0 0 0,0 0 0,0 0 16,21 1-16,1-1 0,-1-21 16,21 21-16,-21-21 15,22 0-15,-22 0 0,21 0 0,0 0 0,1 0 16,-1-21-16,-21 0 16,22 21-16,-1-22 0,0 1 0,-21-21 15,22 21-15,-22-22 0,0 1 0,0 21 16,0-43-16,1 22 0,-1 0 15,-21-1-15,0 1 0,0 0 0,0-1 16,21 1-16,-21 0 0,0 21 16,0-1-16,0 1 0,0 0 0,0 0 15,-21 21-15,0 21 16,21 0-16,-22 22 16,1-22-16,21 21 0,0 0 0,-21 1 15,0-1-15,0 22 0,21-1 16,-21 1-16,-1-1 0,1 1 15,21-1-15,-21 1 0,21-1 0,-21 1 16,21 20-16,0-20 0,0 20 16,0-20-16,0-1 0,0 22 0,0-21 15,0-1-15,0 1 0,0-22 0,0 21 16,0-20-16,0-1 0,0 22 16,0-43-16,21 21 0,0-21 0,-21 0 15,21 1-15,1-1 0,-1-21 16,0 0-16,0-21 0,0-1 15,0 1-15,1 0 0,-1-21 0,0 21 16,0-22-16,-21 1 0,21 0 0,-21-22 16,0 22-16,0-22 0,0 1 15,0-1-15,0 1 0,-21-1 16,21 1-16,-42 20 0,21-20 0,-1 21 16,-20 20-16,0-20 0,-1 21 15,22 0-15,-21 21 0,21-21 0,-22 21 16,22 0-16,42 0 31,1-22-31,-1 22 0,21 0 16,0-21-16,-20 21 0,41-21 0,-21 0 15,1 21-15,-1-21 16,0 0-16,1-1 0,-1 1 0,0-21 16,1 21-16,-1 0 0,-21-22 15,22 22-15,-22 0 0,0-21 0,21 20 16,-42 1-16,21 0 0,-21 0 0,22 21 15,-22-21-15,21 21 16,-21 21 0,0 0-16,0 0 15,0 0-15,0 1 0,0 20 0,0-21 16,0 21-16,0-20 0,0 20 0,0-21 16,21 0-16,0 0 0,0 1 15,0-1-15,1-21 0,-22 21 0,42-21 16,-21 0-16,0 0 15,0 0-15,22 0 0,-22 0 0,0 0 16,21-21-16,-20 21 0,-1-21 0,21-1 16,-42 1-16,21 0 0,0 0 15,1 0-15,-1 0 0,-21-22 0,0 22 16,21 0-16,-21-21 0,21 20 16,-21 1-16,0 0 0,0 0 15,0 42 16,0 0-31,0 22 0,-21-22 0,21 21 16,-21 0-16,21 1 0,-21 20 16,-1-20-16,22 20 0,-21 1 0,0-22 15,0 21-15,21 1 0,-21-1 16,21 1-16,-21-1 0,21 1 16,0-1-16,0 1 0,0-1 0,0-20 15,0 20-15,0-20 0,0-1 0,0 0 16,0 1-16,0-1 0,0-21 0,0 21 15,0-20-15,0-1 0,0 0 16,0 0-16,-22-21 16,1 0-16,0-21 31,21 0-31,0 0 0,0-22 0,-21 22 16,21 0-16,-21-21 0,21-1 0,0 1 15</inkml:trace>
  <inkml:trace contextRef="#ctx0" brushRef="#br0" timeOffset="30620.35">13610 3006 0,'0'0'15,"-85"-21"1,85-1-1,-21 22-15,0 0 63,0 0-63,0 0 16,0 0-16</inkml:trace>
  <inkml:trace contextRef="#ctx0" brushRef="#br0" timeOffset="30817.23">12192 3217 0,'-42'0'0,"84"0"0,-127 22 15,43-22-15,21 0 0,0 21 0,42-21 47,21 0-47,-21 0 0,22 0 0,-1 0 16,0-21-16,1 21 0,-1 0 15,0-22-15,1 22 0,20-21 0,-21 21 16,1-21-16,-1 21 0,22-21 0</inkml:trace>
  <inkml:trace contextRef="#ctx0" brushRef="#br0" timeOffset="31335.95">16785 2858 0,'0'0'0,"0"-22"0,0-20 0,0 21 16,0-21-16,21 20 0,-21-20 0,0 0 15,0 21-15,0-1 0,0 1 16,0 0-16,0 0 0,-21 21 15,21 21-15,-21 0 16,21 0-16,-21 22 0,21-1 0,0 22 16,0-1-16,0 1 0,0-1 15,-21 1-15,21-1 0,-22 22 16,22-22-16,0 1 0,0-1 0,-21 1 16,0-22-16,21 0 0,-21 1 15,0-1-15,21 0 0,0-20 0,0-1 16,-21 0-16,-1-21 0,22 21 15,-21-21 1,0 0-16,21-21 0,-21 0 0,0 0 16,0-1-16,-22 1 0,22 0 15</inkml:trace>
  <inkml:trace contextRef="#ctx0" brushRef="#br0" timeOffset="32116.51">15917 3175 0,'0'0'0,"-21"-21"0,0 21 16,42 0-1,0 0 1,22 0-16,-1 0 0,0 0 16,22 0-16,-1 0 0,1 0 0,20 0 15,-20-21-15,21 21 0,-1-21 16,1-1-16,-22 22 0,22-21 0,0 0 16,-1 0-16,1 0 0,0-22 0,-22 22 15,1 0-15,-1-21 0,1 21 16,-22-22-16,-21 1 0,0 21 0,1-22 15,-22 1-15,0 0 16,0 21-16,0-22 0,0 22 0,-22 0 16,1 0-16,0 21 0,0 0 15,0 0-15,-22 21 0,22 0 0,0 21 16,0 1-16,0 20 0,0-20 16,-1 20-16,1 1 0,0-22 0,0 21 15,0 1-15,0-1 0,-1 1 16,1-1-16,0 1 0,0-22 0,0 22 15,0-22-15,-1 0 0,1-20 0,21 20 16,0-21-16,0 0 16,-21 0-16,21-42 31,0 0-31,21 0 0,0 0 16,1 0-16,-22-1 0,21-20 0,21 21 15,-21-21-15,0-1 0,1 22 16,20-21-16,-21 21 0,21-1 0,-20 1 15,20 0-15,-21 21 0,0 0 16,0 0-16,1 0 0,-22 21 0,0 0 16,0 1-16,0-1 0,0 21 15,0-21-15,0 22 0,0-22 0,0 21 16,0-21-16,0 22 0,0-22 0,0 0 16,0 0-16,0 0 15,0 0-15,21-21 16,0 0-16,0 0 0,0 0 15,0 0-15,1 0 0,20 0 0,-21-21 16,21 0-16,1 0 0,-22 0 0,21 0 16,1-1-16,-22 1 0,0-21 15,0 21-15,0 0 0,0-22 0,-21 22 16,0 0-16,0 0 0,0 0 16,0-1-16,-21 22 15,0 0 1,21 22-16,-21-1 15,21 0-15,-21 0 0,21 0 0,0 0 16,0 1-16,0-1 0,0 0 16,0 0-16,0 0 0,0 0 15,21-21 1,0 0-16,0 0 16</inkml:trace>
  <inkml:trace contextRef="#ctx0" brushRef="#br0" timeOffset="33508.71">20341 3302 0,'-42'21'0,"84"-42"0,-127 42 15,43 0-15,21-21 0,-21 0 0,20 0 16,1 0-16,0 0 0,21-21 31,0 0-31,0 0 16,21 0-16,0 0 0,22-22 0,-22 22 15,21-21-15,1 21 0,20-22 16,-21 1-16,22 0 0,-1-1 0,1-20 16,-1-1-16,-20 22 0,20-22 15,1 1-15,-22-1 0,0 22 16,-20-21-16,-1 20 0,0 22 0,-21-21 15,0 21-15,0-1 0,-21 22 16,-22 0-16,22 0 0,-21 0 0,0 0 16,-1 22-16,1-1 0,0 0 15,-1 21-15,22 1 0,-21-1 0,21 0 16,-1 22-16,22-22 0,0 22 16,0-22-16,0 21 0,0-20 0,0-1 15,22 0-15,-1 1 0,-21-1 16,21-21-16,0 22 0,0-22 0,0 0 15,-21 21-15,22-21 0,-22 1 16,0-1-16,-22-21 16,1 0-1,0 0-15,-21 0 16,21 0-16,-1 0 0,-20-21 0,21-1 16,0 22-16,0 0 0,-22-21 15,22 21-15,0 0 16,42 0 15,0 0-31,0 0 0,22 0 0,-22 0 16,21 0-16,1 0 0,-1 0 15,21-21-15,-20 21 0,-1 0 0,22-21 16,-22 0-16,0 21 16,1-21-16,-1-1 0,0 22 0,1-21 15,-22 0-15,0 21 0,21-21 0,-42 0 16,21 0-16,1-1 0,-22 1 15,0 0-15,0 0 0,0 0 16,0 0-16,0-1 0,-22 44 47,22 20-47,0-21 0,0 21 0,0-20 16,0 41-16,0-21 0,-21 22 15,21-1-15,0 1 0,-21-1 0,21 22 16,-21-21-16,21 20 0,0-20 15,0 20-15,-21 1 0,0-21 16,-1 20-16,22 1 0,-21 0 0,0-1 16,0 1-16,0 0 0,21-22 0,-21 1 15,-1-1-15,1 1 0,0-1 16,0-21-16,0 1 0,21-1 0,0 0 16,0-20-16,0-1 0,0 0 0,0-42 31,0 0-31,0-1 0,0-20 15,0 21-15,21-21 0,0-1 0,-21 1 16,21-22-16,-21 22 0,21-21 16,1-22-16,-22 21 0,21-20 15,-21-1-15,0 0 0,21 1 0,0-1 16,-21 0-16,0 1 0,0 20 16,0-20-16,0-1 0,21 0 0,-21 22 15,0-1-15,21 1 0,1-1 0,-22 22 16,0 0-16,21-1 0,0 22 15,0-21-15,0 21 0,0-1 0,1 1 16,-1 21-16,21 0 0,0 0 16,-20 0-16,20 0 0,0 21 0,1 1 15,-22-1-15,21 0 0,-21 0 16,0 0-16,1 0 0,-22 22 0,0-22 16,0 21-16,-22-21 0,1 1 15,-21 20-15,21-21 0,-22 0 16,1 0-16,0-21 0,-1 22 0,22-1 15,-21-21-15,0 0 0,20 0 16,1 0-16,0 0 0,0 0 0,42-21 47,0 21-47,22 0 0,-22-22 0,0 22 16,21-21-16,-21 21 0,1-21 15</inkml:trace>
  <inkml:trace contextRef="#ctx0" brushRef="#br0" timeOffset="34245.29">21696 3175 0,'0'0'0,"21"0"0,0-21 15,0 21-15,0-21 0,1 21 0,-1-21 16,0-1-16,0 22 0,0-21 0,0 0 16,1 0-16,-1 0 0,-21 0 15,21-1-15,-21 1 0,0 0 16,-21 21-1,0 0-15,-1 0 16,1 0-16,0 0 0,-21 21 0,21 0 0,-22 1 16,22-1-16,0 0 0,0 0 15,0 0-15,-1 22 0,1-22 16,21 21-16,0-21 0,0 22 16,0-22-16,0 0 0,0 0 0,21 0 15,1 0-15,-1 1 0,0-22 0,0 0 16,21 0-16,-20 0 0,20 0 15,-21 0-15,21 0 0,1 0 0,-1-22 16,-21 22-16,43-21 0,-22 0 16,0 0-16,1 0 0,-1 0 0,22-1 15,-22-20-15,-21 21 0,21 0 16,-20 0-16,-1-22 0,0 22 16,0 0-16,-21 0 0,0 0 0,0-1 0,0 1 15,-21 0 1,0 21-16,0 0 15,-1 0-15,1 21 0,21 0 16,-21 1-16,0-22 0,0 42 0,21-21 16,0 0-16,-21 0 0,-1 22 0,22-22 15,0 0-15,-21 21 0,21-20 16,0-1-16,0 0 0,0 0 0,0 0 16,21 0-16,1-21 0,-1 0 15,0 0-15,21 0 0,-21 0 0,1 0 16,20 0-16,-21 0 0,0 0 15,22-21-15,-1 0 0,-21 0 0,21 0 16,-20 0-16,20-1 0,-21 1 16,0 0-16,0 0 0,1 0 15,-1-22-15,-21 22 0,0 0 16,0 42 15,0 0-31,0 1 0,-21-1 16,21 0-16,-22 0 0,1 0 15,21 0-15,0 1 0,0-1 16,0-42 31,21-1-47,-21 1 16</inkml:trace>
  <inkml:trace contextRef="#ctx0" brushRef="#br0" timeOffset="34413.19">22902 2836 0,'-21'0'0,"21"22"32,0-1-32,0 0 15,0 0 1,21 0-16</inkml:trace>
  <inkml:trace contextRef="#ctx0" brushRef="#br0" timeOffset="35684.35">23093 3387 0,'0'0'15,"21"0"-15,0 0 0,0 0 16,0 0-16,1 0 15,-1 0-15,0-21 0,0 21 0,21-22 16,-20 1-16,20 0 0,-21 0 16,21-21-16,1 20 0,-22 1 0,21 0 15,-21-21-15,22 21 0,-22-1 16,0-20-16,0 21 0,0 0 0,-21-22 16,22 22-16,-22 0 0,21 0 0,-21 0 15,0 0-15,-21 21 31,-1 21-31,1 0 16,0 21-16,0-21 0,0 22 0,0-1 16,21 0-16,-22 1 15,1 20-15,0 1 0,0-1 0,0 1 16,0-1-16,-1 1 0,1-1 0,21 1 16,-21-1-16,0 22 0,21-22 15,-21 1-15,21 21 0,0-1 0,0-20 16,-21 20-16,21-20 0,-22 21 0,22-22 15,0 1-15,0 20 0,-21-20 16,0-1-16,21 1 0,0-1 0,-21-20 16,21 20-16,0-21 0,0 1 0,0-22 15,0 0-15,21 0 0,0 0 16,0-21-16,1 0 0,-1 0 16,21 0-16,-21-21 0,0 0 0,22 0 15,-22-21-15,0 20 0,21-20 0,-20 0 16,-1-1-16,0-20 0,-21-1 15,0 22-15,0-43 0,0 22 0,0-1 16,0-20-16,0-1 0,-21 0 0,21 1 16,-43-1-16,22 22 0,0-1 15,-21 1-15,21-1 0,-22 22 0,1 21 16,21-22-16,0 22 0,-1 0 16,22 0-16,0 0 0,0-1 15,22 1 1,-1 21-16,0 0 0,21-21 15,-21 0-15,22 21 0,20-21 16,-20 0-16,-1-1 0,21 1 16,-20 0-16,20 0 0,-20-21 0,-1 20 15,0-20-15,1 21 0,-22-21 16,21 20-16,-21 1 0,0 0 0,-21 0 16,22 0-16,-22 0 15,0 42 1,-22 0-1,22 0-15,0 0 0,0 22 16,0-22-16,0 0 0,0 0 0,0 0 16,0 22-16,0-22 0,0 0 15,0 0-15,0 0 16,22 0-16,-1-21 0,0 0 0,-21 22 16,21-22-16,0 0 0,0 0 15,1 0-15,20 0 0,-21 0 0,0-22 16,22 1-16,-22 21 0,0-21 15,21 0-15,-21 0 0,1 0 0,-1-1 16,21 1-16,-21 0 0,0 0 0,1 0 16,-1 0-16,0-1 0,0 22 15,0 0-15,-21-21 0,0 0 94,21 21-94,-21-21 16,0 0-16,0 0 15,0-1-15,0 1 16,-21 21 0,0 0-16,0 0 15,0 0-15,0 21 0,-1 1 16,1-1-16,0 21 0,0-21 0,0 22 15,0-1-15,21-21 0,0 21 16,0-20-16,0 20 0,0-21 16,0 0-16,0 0 0,21 1 0,0-1 15,0 0-15,0-21 0,22 0 16,-22 21-16,21-21 0,-21 0 0,22 0 16,-1 0-16,-21-21 0,21 21 15,1-21-15,-22 0 0,21-22 0,-21 22 16,1 0-16,-1-21 0,0-1 0,0 1 15,-21 0-15,0-1 0,0 1 16,0 0-16</inkml:trace>
  <inkml:trace contextRef="#ctx0" brushRef="#br0" timeOffset="35880.24">24596 2709 0,'0'0'0,"-22"-21"0,1 21 15,0 0-15,21-21 0,-21 21 16,0 0 0,21 21 15,-21-21-31,-1 21 0,1 1 16,0-22-16,0 21 0,-21-21 15</inkml:trace>
  <inkml:trace contextRef="#ctx0" brushRef="#br0" timeOffset="38107.87">2011 5144 0,'0'0'16,"0"-22"-16,0 44 31,0-1-31,0 0 0,21 21 16,-21 1-16,0-1 0,0 0 15,0 22-15,0-22 0,0 22 0,0-1 16,0 1-16,0-1 0,0 1 16,0-1-16,-21-21 0,21 1 15,0-1-15,0 0 0,0-20 16,0-1-16,0 0 0,0 0 0,0 0 15,21-42 1,0 0 0,0 0-16,-21-22 0,21 22 15,1 0-15,20-21 0,-21-1 16,0 1-16,0 0 0,1 21 0,-1-22 16,0 1-16,0 21 0,0 0 15,0-1-15,1 22 0,-1 0 16,-21 22-16,21-1 0,-21 21 15,0-21-15,21 22 0,0-1 16,-21-21-16,0 21 0,21 1 16,1-22-16,-1 0 0,-21 21 0,21-20 15,0-1-15,0-21 0,0 21 16,1-21-16,-1 0 0,0 0 16,0 0-16,0 0 0,0 0 15,22 0-15,-22-21 0,0 0 0,0 21 16,0-43-16,22 22 0,-22 0 15,0-21-15,0 20 0,0-20 16,1 0-16,-1-1 0,0 1 0,-21 0 16,0-1-16,21 1 0,-21 0 15,21-1-15,-21 1 0,0 21 0,0-21 16,0 20-16,0 1 16,0 42-1,0 1-15,0-1 16,0 0-16,0 21 0,-21 1 15,21-1-15,0 0 0,-21 1 0,21 20 16,0-21-16,0 1 0,0-1 16,0 0-16,0-20 0,0 20 15,0-21-15,0 0 0,0 0 0,21 1 16,0-1-16,0-21 16,1 0-16,-1 0 0,0 0 15,21 0-15,-21 0 0,1 0 0,20-21 16,-21 21-16,21-22 0,-20 1 15,20 0-15,-21 0 0,0-21 0,0 20 16,1 1-16,-1-21 0,-21 21 16,0-22-16,0 22 0,0-21 0,0 21 15,0 0-15,0-1 0,-21 1 16,-1 0-16,1 21 0,0 0 0,0 0 16,0 21-16,0 0 15,21 1-15,0 20 0,0 0 16,0-21-16,0 22 0,0-1 15,0 0-15,0-20 0,0 20 0,0-21 16,21 0-16,0 0 0,0 1 16,0-1-16,0 0 0,1-21 0,-1 0 15,21 0-15,0 0 0,-20 0 16,20 0-16,0 0 0,1 0 0,-1-21 16,0 0-16,1-1 0,-1 1 15,0-21-15,1 21 0,-22-22 0,21 22 16,-21-21-16,0 0 0,1-1 15,-22 1-15,0 0 0,0 20 0,0-20 16,0 0-16,0-1 0,0 22 16,0 0-16,0 0 0,0 0 15,-22 42 17,22 0-32,0 0 0,0 0 0,-21 22 15,21-22-15,0 21 0,0 1 16,0-1-16,0 0 0,0 1 0,0-1 15,0 0-15,0-21 0,0 22 16,0-22-16,-21 21 0,21-21 0,0 1 16,0-1-16,-21-21 0,21 21 15,0 0-15,0-42 47,0 0-47,0 0 16,0-22-16,0 22 0,0 0 15,21-21-15,0 20 0,0-20 0,1 21 16,-1-21-16,0 20 0,21 1 16,1 0-16,-1 0 0,0 21 0,1 0 15,-1 0-15,0 0 0,1 0 16,-1 0-16,-21 21 0,21-21 0,-42 21 16,0 0-16,0 1 0,0-1 15,0 0-15,0 21 0,-21-21 0,-21 1 16,0-1-16,-1 0 0,1 0 15,0 0-15,-1 0 0,1 1 16,0-1-16,-1 0 0,22 0 0,0-21 16,0 21-16,0-21 0,-1 0 15</inkml:trace>
  <inkml:trace contextRef="#ctx0" brushRef="#br0" timeOffset="40804.37">5228 6181 0,'21'0'0,"-42"0"0,63 0 15,-20 0-15,-1 0 16,0-21-1,0 21-15,-21-22 16,0 1-16,21 21 16,0-21-16,1 0 0,-1 0 15,0 0-15,-21-1 0,21-20 16,0 21-16,0-21 0,1 20 0,-1-20 16,0 0-16,-21-1 0,21 1 15,-21 21-15,21-21 0,-21 20 16,0 1-16,0 0 0,0 0 0,-21 21 15,0 0 1,21 21-16,0 0 0,0 0 16,-21 1-16,21 20 0,0-21 15,0 0-15,21 22 0,-21-22 0,21 0 16,0 21-16,0-21 0,22 1 0,-22-1 16,0 0-16,0 0 0,-21 0 15,21 0-15,1 1 0,-1-1 0,0 0 16,0 0-16,0-21 15,0 0-15,1 0 0,-1 0 16,0 0-16,0 0 16,0 0-16,0 0 0,1-21 15,-1 0-15,0 0 0,0 21 0,0-43 16,0 22-16,1 0 0,-1 0 16,-21-22-16,0 22 0,0 0 0,21-21 15,-21 21-15,0-1 0,0 1 0,0 0 16,0 0-16,-21 0 0,0 21 15,-1 0-15,1 21 16,0 0-16,21 0 16,0 0-16,0 1 0,-21-1 0,21 21 15,0-21-15,0 0 0,0 22 0,0-22 16,0 0-16,0 0 16,0 0-16,21 1 0,-21-1 0,21 0 15,0-21-15,1 0 0,-1 21 16,0-21-16,21 0 0,-21 0 0,1 0 15,20 0-15,-21 0 0,21-21 0,1 21 16,-22-21-16,21 0 0,1-1 16,-22 1-16,21 0 0,-21 0 0,22-21 15,-22 20-15,0 1 0,0-21 16,0 21-16,0 0 0,-21-22 0,22 43 16,-22-21-16,0 0 0,-22 21 31,1 21-31,0 0 0,21 0 15,-21 1-15,21-1 0,-21 21 16,21-21-16,0 0 0,0 1 0,0-1 16,0 0-16,0 0 0,0 0 0,0 0 15,0 1-15,0-1 0,0 0 16,-21-21 31,-1 0-47,1 0 0,21-21 15,-21 21-15,0-21 0,0-1 16,0 22-16,21-21 16,-22 21-16,1 0 15,21 21 1,0 1-16,0-1 0,0 0 16,21 0-16,1-21 15,-1 0-15,0 21 0,0-21 0,0 0 16,0 0-16,22 0 0,-22 0 15,21 0-15,1 0 0,-22 0 0,21-21 16,0 21-16,1-21 0,-22 21 0,21-21 16,-21 0-16,22 21 0,-22-22 15,0 1-15,0 0 0,0 0 0,-21 0 16,0-22-16,22 22 0,-22 0 0,0 0 16,0 0-16,0 0 15,0-1-15,0 1 0,0 0 0,0 42 47,0 0-47,0 1 0,-22-1 0,22 21 16,0-21-16,0 0 0,0 22 15,0-22-15,0 0 0,0 0 0,0 0 16,0 1-16,0-1 0,0 0 0,0 0 16,22-21-16,-1 0 0,0 0 15,0 0-15,0 0 16,0 0-16,1 0 0,-1 0 0,0-21 15,21 21-15,-21-21 0,1 0 0,-1-1 16,0 1-16,0 0 0,0 0 16,0 0-16,1-22 0,-22 22 15,0 0-15,0-21 0,0 21 0,0-22 16,0 22-16,0-21 0,-22 21 16,1-22-16,0 22 0,0 21 0,0-21 15,0 0-15,-22 21 0,22 0 0,0 0 16,0 0-16,0 21 0,-1 0 15,1 0-15,0 0 0,0 1 0,21 20 16,-21-21-16,21 21 0,0-20 16,0 20-16,0-21 0,0 0 15,0 22-15,0-22 0,21 0 0,0-21 16,-21 21-16,21 0 0,0-21 16,1 0-16,-1 0 0,0 0 0,0 0 15,21 0-15,-20 0 0,-1 0 16,0 0-16,21-21 0,-21 0 0,1 21 15,20-21-15,-21 0 0,0-1 0,22 1 16,-22 0-16,21 0 16,-21 0-16,22 0 0,-22-1 0,0 1 0,-21 0 15,0 0-15,21 21 0,-21 21 32,0 0-17,0 0-15,0 1 16,-21 20-16,21-21 0,-21 0 0,21 0 15,0 1-15,0-1 0,0 0 16,0 0-16,0 0 16,21-21-1,0 0-15,0 0 16,0 0-16,-21-21 0,22 0 0,-1 0 16,0 21-16,0-21 0,0-1 0,-21 1 15,21 0-15,1 0 0,-22 0 16,21 0-16,-21-1 0,0 1 15,21 0-15,-21 42 32,0 0-32,0 1 15,0-1-15,0 0 16,-21 0-16,21 0 0,0 0 0,0 1 16,0-1-16,0 0 0,0 0 15,21-21 1,0 0-16,0 0 15,0 0-15,1-21 0,-1 21 0,0-21 16,0 21-16,-21-21 0,21-1 16,0 1-16,1 0 0,-1 0 15,0-21-15,-21 20 0,0 1 0,21 0 16,-21 0-16,0 0 0,0 0 16,0-1-16,0 1 0,0 42 46,21 1-46,-21-1 16,21 0-16,-21 0 0,0 0 16,22 0-16,-22 1 0,0-1 15,21-21-15,-21 21 0,0 0 16,0 0-16,0 0 16,0 1-1,-21-22 1,-1 0-16,1 0 15,0-22 1,0 22-16,21-21 16,0 42 31,0 1-32,21-1 1,0 0-16,0-21 0,1 0 15,-1 0-15,0 0 0,0 0 0,0 0 16,0 0-16,22 0 16,-22-21-16,21 21 0,1-21 0,-22-1 15,21 22-15,0-21 0,-20 0 0,20 0 16,0 0-16,1 0 0,-22-1 16,21 1-16,-21-21 0,0 21 0,1 0 15,-22-1-15,0-20 0,0 21 0,0 0 16,0 0-16,-22 21 15,1 0-15,0 21 16,0-21-16,0 21 0,0 21 16,21-21-16,0 1 0,-22 20 0,22-21 15,0 0-15,0 22 0,0-22 16,0 0-16,0 0 0,0 0 16,0 0-16,0 1 0,22-22 0,-1 21 15,0-21-15,0 0 0,0 0 16,0 0-16,1 0 15,-1 0-15,0-21 0,-21-1 0,21 22 16</inkml:trace>
  <inkml:trace contextRef="#ctx0" brushRef="#br0" timeOffset="41284.62">10816 5525 0,'0'-22'0,"21"1"0,0 0 16,1 0-16,-22 0 0,21 21 15,-21-21-15,21 21 0,-21 21 16,0 0-1,0 0-15,0 0 0,0 0 0,-21 22 16,21-22-16,-21 0 0,-1 21 16,22-20-16,0-1 0,-21 21 0,21-21 15,-21 0-15,21 1 0,0-1 16,0 0-16,0 0 16,0-42 15,0 0-31</inkml:trace>
  <inkml:trace contextRef="#ctx0" brushRef="#br0" timeOffset="41483.79">10922 5271 0,'0'0'0,"0"-22"15,-21 22 1,0 0-16,-1 0 15,1 0 1,21 22 0,21-1-1,1-21-15,-1 21 0,0 0 16,0 0-16</inkml:trace>
  <inkml:trace contextRef="#ctx0" brushRef="#br0" timeOffset="41977.03">11366 5461 0,'-21'21'0,"42"-42"0,-42 63 16,0-42-16,21 22 0,0-1 0,-21 0 16,21 0-16,0 0 0,-21 0 0,21 1 15,0 20-15,0-21 0,0 0 16,0 0-16,0 1 0,0-1 15,0 0-15,0 0 16,0 0 0,0-42 15,0 0-15,0 0-16,0 0 0,0-1 0,0 1 15,21 0-15,0-21 0,-21 21 16,21-22-16,0 22 0,22-21 0,-22-1 15,21 22-15,1-21 0,-1 21 16,0 0-16,1-1 0,-1 22 0,-21 0 16,21 0-16,1 0 0,-1 0 0,-21 0 15,0 22-15,1-1 0,-1 0 16,0 0-16,-21 0 0,0 0 16,0 1-16,0 20 0,0-21 15,0 0-15,-21 0 0,0 1 0,21-1 16,-22 0-16,1 0 0,0 0 0,21 0 15,-21-21-15,21 22 16,-21-22-16,42 0 31,0-22-31,-21 1 0,21 21 16</inkml:trace>
  <inkml:trace contextRef="#ctx0" brushRef="#br0" timeOffset="43536.38">12171 5694 0,'21'-21'32,"0"0"-17,0-1-15,0 1 0,1 0 16,-1 0-16,0 0 0,0 0 0,0-1 15,0-20-15,22 21 0,-22-21 16,0 20-16,0 1 0,0-21 0,1 21 16,-22 0-16,0-1 0,0 1 15,0 0-15,-22 21 16,1 0 0,0 0-16,0 21 0,0 0 15,0 1-15,-1-1 0,22 21 0,0-21 16,0 0-16,0 1 0,0-1 0,0 21 15,0-21-15,0 0 0,0 1 16,22-1-16,-1 0 0,-21 0 0,21 0 16,-21 0-16,21 1 0,-21-1 15,0 0-15,21-21 0,-21 21 16,-21-21 0,0 0-1,0 0-15,0 0 16,-1 0-16,-20-21 0,21 21 0,0 0 15,0 0-15,-1 0 0,1 0 16,0-21-16,21 42 16,0 0-1,21 0 1,0-21-16,1 0 0,-1 21 0,0-21 16,0 0-16,21 0 0,-20 0 15,-1 0-15,21 0 0,-21 0 0,0 0 16,22 0-16,-22 0 0,21-21 15,1 21-15,-1-21 0,-21 0 16,21 0-16,1 21 0,-22-21 0,21-1 16,-21 1-16,22 0 0,-22 0 0,0 0 15,-21 0-15,0-1 0,21 1 16,-21 0-16,21 0 0,-21 0 0,0 0 16,0 42 15,-21 0-16,21 0-15,0 0 0,0 0 16,0 1-16,0-1 0,0 0 16,0 0-16,0 0 0,0 0 0,0 1 0,21-22 15,1 21-15,-22 0 16,42-21-16,-21 0 0,21 21 0,-20-21 16,20 0-16,0 0 0,1 0 0,-1 0 15,0 0-15,1 0 0,20 0 16,-21-21-16,1 0 0,-1 21 0,0-21 15,1-1-15,-1 1 0,0 0 16,1 21-16,-22-21 0,0-21 0,0 20 16,0 1-16,-21 0 0,0 0 0,0-21 15,0 20-15,0 1 0,-21 0 16,21 0-16,-21 0 0,0 0 16,0-1-16,0 22 0,-1 0 0,1 0 15,0 0-15,0 0 16,0 0-16,0 22 0,-1-22 0,1 21 15,0 21-15,0-21 0,0 0 0,0 22 16,21-22-16,-22 0 0,22 21 16,-21-20-16,21 20 0,0-21 0,0 0 15,0 0-15,0 1 0,0-1 16,21 0-16,1-21 0,-1 0 16,0 0-16,0 0 0,0 0 15,0 0-15,1 0 16,20-21-16,-21 21 0,0-21 0,0-1 0,1 1 15,-1 0-15,21 0 0,-21-21 16,0 20-16,1-20 0,-22 21 16,21-21-16,0-1 0,0 1 0,0 0 15,-21-22-15,21 22 0,-21-1 16,22-20-16,-22 21 0,0-1 0,0 1 16,0 0-16,0-1 0,0 22 15,0 0-15,0 0 0,0 42 16,-22 0-1,22 0-15,-21 22 0,21-1 16,0 0-16,0 1 0,0-1 16,-21 0-16,21 1 0,0-1 15,0 0-15,-21 1 0,21-1 0,0 0 0,0-21 16,0 22-16,0-1 0,0-21 16,0 0-16,0 1 0,0 20 15,21-42-15,0 21 0,-21 0 0,21-21 16,1 0-16,20 0 0,-21 0 0,0 0 15,0 0-15,22 0 0,-22 0 16,0 0-16,21-21 0,-20 21 0,-1-21 16,0 0-16,0 0 0,21-1 15,-42 1-15,22 0 0,-1 0 0,-21 0 16,0 0-16,21-1 0,-21 1 16,-21 21-1,0 0-15,-1 0 16,1 21-16,0 1 0,0-1 0,21 0 15,0 0-15,0 0 0,-21 0 16,21 1-16,0-1 0,0 0 0,0 0 16,0 0-16,21 0 0,0-21 15,0 22-15,0-22 16,1 0-16,-1 0 0,0 0 0,0 0 16,0 0-16,0-22 0,1 1 15,-1 0-15,0 21 0,0-21 16,-21 0-16,0 0 0,0-22 0,0 22 15</inkml:trace>
  <inkml:trace contextRef="#ctx0" brushRef="#br0" timeOffset="43707.46">13610 5080 0,'-21'0'15,"42"0"-15,-63 0 0,21 0 16,-1 0 0,1 0-16</inkml:trace>
  <inkml:trace contextRef="#ctx0" brushRef="#br0" timeOffset="44209.2">15917 4805 0,'0'0'0,"0"-21"16,0-127-1,0 126-15,0-20 0,21 21 0,-21 0 16,0 0-16,22 21 15,-22 21 1,0 0-16,-22 21 16,22 1-16,-21-1 0,0 0 0,21 22 15,-21-1-15,21 1 0,-21 20 0,21-20 16,-21-1-16,21 1 0,-22-22 16,1 22-16,21-22 0,0 0 0,0 1 15,-21-1-15,21 0 0,-21-20 16,21-1-16,0 0 0,0 0 0,0 0 15,-21-21 1,0 0 0,-1 0-16,22-21 0,-21 0 0,0 0 15</inkml:trace>
  <inkml:trace contextRef="#ctx0" brushRef="#br0" timeOffset="45028.89">15367 5313 0,'0'0'0,"-21"0"0,0-21 31,42 21-31,0 0 16,21 0-16,-21 0 0,22-21 0,20 21 16,-20-22-16,20 22 0,1-21 15,-1 0-15,1 21 0,20-21 0,1 0 16,21 0-16,-22-22 16,1 22-16,0 0 0,-22-21 0,1 20 15,-1-20-15,-20 21 0,-1-21 0,0-1 16,-21 22-16,1-21 0,-1-1 15,-21 22-15,0-21 0,0 21 0,0-22 16,0 22-16,0 0 0,-21 21 16,21-21-16,-22 21 0,1 0 0,0 0 15,21 21-15,-21 0 0,0 0 16,21 22-16,-21-1 0,-1 22 0,22-22 16,0 21-16,-21 1 0,0-22 0,0 22 15,21-1-15,-21-20 0,0 20 16,21-21-16,-22 1 0,1-1 15,21 0-15,0-20 0,-21 20 16,0-21-16,21 0 0,-21 0 0,21 1 16,0-44 15,0 1-31,21 21 16,-21-21-16,21-21 0,0 21 15,0-22-15,1 22 0,-1-21 0,21-1 16,-21 1-16,0 0 0,22-1 15,-22 1-15,0 21 0,21 0 0,-20 0 16,-1 21-16,0 0 0,0 0 16,-21 21-16,21 0 15,-21 0-15,0 0 0,0 0 0,0 22 16,0-22-16,0 0 0,0 21 16,0-20-16,0-1 0,0 21 0,0-21 15,0 0-15,0 1 0,0-1 16,0 0-16,21-21 15,1 21-15,-1-21 0,0 0 16,0 0-16,0 0 0,22 0 16,-22-21-16,21 0 0,-21 0 0,22-1 15,-1 1-15,-21 0 0,21 0 16,-20 0-16,-1 0 0,0-1 0,0 1 16,0-21-16,-21 21 0,0 0 15,0-1-15,-21 44 31,0-22-31,0 21 0,0 21 0,-1-21 16,1 0-16,0 1 0,21 20 16,0-21-16,0 0 0,0 0 0,0 1 15,0-1-15,21 0 0,0-21 16,22 0-16,-22 0 0,0 0 16,0 0-16,22 0 0,-1 0 0,-21 0 15,21-21-15,-20 0 0,-1 21 16,21-22-16</inkml:trace>
  <inkml:trace contextRef="#ctx0" brushRef="#br0" timeOffset="45792.65">19113 5186 0,'-21'21'31,"42"-21"1,1 0-32,-22-21 0,21 21 0,0-21 15,-21 0-15,21-1 16,-21 1-16,0 0 0,0 0 16,0 0-16,0 0 15,-21-1-15,0 1 0,0 0 0,-22 0 16,22 0-16,-21 21 0,-1 0 0,1 0 15,0 0-15,-1 0 0,-20 0 16,21 21-16,-22 21 0,22-21 0,-1 22 16,1-1-16,0 0 0,-1 1 15,22-1-15,0 0 0,21 1 0,0-1 16,0 0-16,0-20 0,0-1 16,0 21-16,21-21 0,0 0 0,22-21 15,-22 22-15,0-22 0,21 0 0,-20 0 16,20 0-16,-21 0 0,21 0 15,-20 0-15,20-22 0,-21 1 16,21 0-16,1 0 0,-22 0 0,21 0 16,-21-1-16,22-20 0,-22 21 15,21-21-15,-21 20 0,1-20 0,-1 0 16,0 21-16,0-22 0,0 22 16,-21 0-16,0 0 0,0 0 0,0 42 31,-21 0-31,0 21 15,0-21-15,21 22 0,0-22 16,-21 21-16,21-21 0,0 22 0,0-22 16,0 21-16,0-21 0,0 1 0,0-1 15,0 0-15,21 0 0,0-21 16,0 0-16,21 21 0,-20-21 16,20 0-16,0 0 0,1 0 0,-1 0 15,0-21-15,1 0 0,-1 0 16,0 0-16,1-1 0,-22 1 0,21 0 15,-21 0-15</inkml:trace>
  <inkml:trace contextRef="#ctx0" brushRef="#br0" timeOffset="46088.48">19854 5101 0,'0'0'0,"21"-21"0,-21-21 0,0 21 15,0-1-15,-21 44 32,0-1-32,21 21 0,-21-21 15,21 22-15,-21-1 16,0 0-16,21 1 0,-22-1 0,22 0 15,-21 1-15,21-1 0,-21 21 16,0-20-16,21 20 0,-21 1 0,21-1 16,-21 1-16,-1-1 0,22 1 0,-21-1 15,21 1-15,-21-22 0,21 22 16,0-22-16,-21 0 0,21 1 0,0-1 16,-21-21-16,21 21 0,0-20 0,0-1 15,0-42 1,0-1-16,21 1 15,0 0-15,-21 0 0,21-21 0,-21-1 16,21 1-16,-21 0 16,22-1-16,-1-20 0,-21-1 0,0 1 15,0-1-15</inkml:trace>
  <inkml:trace contextRef="#ctx0" brushRef="#br0" timeOffset="46372.32">19748 5419 0,'0'-43'0,"0"86"0,22-128 0,-1 22 15,-21 20-15,21 22 0,0-21 16,0-1-16,0 22 0,1 0 0,20 0 15,-21 0-15,21 0 0,-20-1 0,20 22 16,0 0-16,-21 0 16,22 0-16,-1 0 0,-21 22 0,0-1 0,1 0 15,-1 0-15,-21 0 16,0 22-16,0-22 0,-21 21 0,-22-21 16,22 0-16,-21 1 0,-1-1 0,1 0 15,0 0-15,-1 0 0,22 0 16,-21 1-16,0-22 0,20 0 0,1 21 15,0-21-15,0 0 0,42 0 47,0-21-47,22 21 0,-22 0 16,0-22-16,21 1 0,-21 21 0,22-21 16,-22 21-16</inkml:trace>
  <inkml:trace contextRef="#ctx0" brushRef="#br0" timeOffset="46713.13">20659 5038 0,'0'0'0,"-22"-21"15,1 21 1,0 0-16,0 21 0,21 0 16,-21 0-16,21 0 0,0 22 15,0-1-15,-21 0 0,21 1 0,0 20 16,-22-21-16,22 22 0,-21-1 15,21 1-15,0-1 0,-21 1 16,0-1-16,0 1 0,0-1 0,21-20 16,-22 20-16,1 1 0,0-22 0,0 22 15,-21-22-15,42 21 0,-22-20 16,1-1-16,0-21 0,21 22 0,-21-22 16,21 0-16,0 0 0,0 0 0,0-42 31,0 0-31,0-21 15,0 20-15,21-20 0,0 0 16,0-1-16,-21 1 0,22 0 0,-1-1 16,0-20-16,-21-1 0,21 1 15,0-1-15</inkml:trace>
  <inkml:trace contextRef="#ctx0" brushRef="#br0" timeOffset="47444.14">20510 5376 0,'0'0'0,"22"-42"0,-1 0 15,0-1-15,0 1 0,0 21 0,0-21 16,1 20-16,-1 1 0,0 0 15,0 21-15,21 0 0,-20-21 0,-1 21 16,21 0-16,-21 0 0,0 0 16,1 21-16,-1 0 0,-21 0 0,21 1 15,-21-1-15,0 0 0,0 0 0,0 0 16,0 22-16,0-22 16,-21 0-16,0 0 0,-22 0 0,22-21 15,-21 21-15,21 1 0,-22-1 16,1-21-16,0 21 0,20-21 0,-20 0 15,21 0-15,0 21 0,0-21 0,21 21 32,21-21-32,0 0 15,0 0-15,21 0 0,-20 0 0,20 0 16,0 0-16,-21 0 0,22 0 16,-1 0-16,0 0 0,-20 0 0,20-21 15,0 0-15,1 0 0,-22 21 16,21-21-16,0-1 0,1-20 15,-1 21-15,-21 0 0,0-22 0,1 1 16,-1 0-16,0-1 0,0 1 16,0 0-16,-21-1 0,0-20 0,21 21 15,-21-1-15,0 1 0,0 21 16,0 0-16,0-1 0,0 1 0,-21 21 16,21 21-1,-21 1-15,21 20 0,-21-21 16,0 21-16,21 1 0,0 20 0,-21-20 15,21 20-15,-22-21 0,22 1 16,0 20-16,0-20 0,0-1 0,0-21 16,0 21-16,0-20 0,0 20 15,22-21-15,-1 0 0,0-21 16,0 21-16,21-21 0,-20 0 0,-1 0 16,0 0-16,21 0 0,-21 0 0,1 0 15,-1-21-15,0 21 0,21-21 16,-21 0-16,-21 0 0,22 0 0,-22-1 15,21 1-15,-21-21 0,0 21 0,0 0 16,0-1-16,-21 44 31,-1-1-15,22 0-16,0 0 0,0 0 16,-21 0-16,21 1 0,-21-22 0,21 21 15,0 0-15,-21-21 16,21 21-16,0-42 31,0 0-15</inkml:trace>
  <inkml:trace contextRef="#ctx0" brushRef="#br0" timeOffset="47624.04">21675 5122 0,'0'-21'0,"0"42"0,0-63 0,0 21 0,0 0 16,-22 21 15,22 21-15,0 0-16,0 0 15,0 0-15,22-21 16,-1 22-16,0-1 16,0-21-16</inkml:trace>
  <inkml:trace contextRef="#ctx0" brushRef="#br0" timeOffset="49440.33">22183 5144 0,'0'0'0,"42"0"0,0-22 31,-63 22-31,0 0 16,0 0-16,-22 0 0,22 0 16,0 0-16,0 22 0,21-1 0,-21 0 15,0 0-15,-1 0 0,22 22 0,0-22 16,0 0-16,-21 0 0,21 21 15,0-20-15,0-1 0,0 0 0,0 21 16,0-21-16,0 1 0,21-1 16,1 0-16,-1-21 0,0 0 15,0 21-15,21-21 0,1 0 0,-22 0 16,21 0-16,1 0 0,-1-21 16,0 21-16,1-21 0,-1 0 15,0-1-15,1 1 0,-22 0 0,0 0 16,0 0-16,0 0 0,0-1 15,-21-20-15,0 21 0,0 0 0,0-22 16,0 22-16,0 0 0,0 0 0,-21 21 16,0 0-16,0 0 15,0 0-15,0 0 0,-1 0 0,1 21 16,0 0-16,0 0 0,0 1 16,0-1-16,-1 0 0,1 0 0,0 0 15,21 0-15,-21 22 0,21-22 0,0 0 16,0 0-16,0 0 15,0 1-15,21-1 16,0-21-16,0 0 0,1 0 16,-1 0-16,0 0 0,21-21 15,-21-1-15,1 22 0,-1-21 0,0 0 16,0 0-16,0 21 0,0-21 0,1 0 16,-22-1-16,0 1 0,0 0 15,0 0-15,0 0 0,21 0 0,-42 42 31,21 0-15,0 0-16,-22 0 0,1 0 0,21 1 16,-21-1-16,21 0 0,0 0 15,0 0-15,0 0 0,0 1 16,0-1-16,0 0 0,21-21 16,0 0-16,1 0 0,-1 21 15,0-21-15,0 0 0,21 0 0,-20 0 16,-1 0-16,21-21 0,-21 0 0,0 0 15,22-1-15,-22 1 0,0 0 16,0 0-16,0 0 0,-21-22 0,22 22 16,-1-21-16,-21 0 0,21-1 0,-21 1 15,0 0-15,0-1 0,21 1 16,-21 0-16,0-1 0,0 22 0,0 0 16,0 0-16,0 42 31,-21 0-31,0 0 0,21 22 0,-21-22 15,-1 21-15,1 0 0,21 1 16,0-1-16,-21 0 0,0 1 0,21-1 16,0-21-16,0 22 0,0-22 15,0 21-15,0-21 0,0 0 0,0 1 16,0-1-16,0 0 0,21-21 16,0 0-16,0 0 15,1 0-15,-1 0 0,0 0 0,0-21 16,0 21-16,0-21 0,22-1 0,-22 1 15,0 0-15,0 0 16,0 0-16,1 0 0,-1-1 0,-21 1 16,21 0-16,-21 0 0,21 21 0,-21 21 31,0 0-15,-21 0-16,21 1 0,-21-1 15,21 0-15,0 0 0,0 0 0,0 0 16,0 1-16,0-1 15,21-21-15,0 0 16,0 0-16,0 0 0,1 0 16,-1 0-16,0 0 0,0 0 0,0-21 15,22 21-15,-22-22 16,0 1-16,0 21 0,0-21 0,0 0 16,-21 0-16,22 0 0,-22-1 0,21 22 15,-21-21-15,0 42 31,0 1-31,-21-22 0,21 21 16,-22 0-16,22 0 0,-21 0 16,21 0-16,0 1 0,0-1 15,0 0-15,21-21 32,1 0-32,-1 0 0,-21-21 15,21 0-15,0-1 16,-21 1-1,0 0-15,0 0 0,0 0 16,0 0-16,0-1 0,0 1 0,0 0 16,0 0-16,0 0 31,21 21-15,0 0-16,1 0 15,-1 0-15,0 0 16,0 0-16,21 0 0,-20 0 0,-1 0 15,0 0-15,0 0 0,0 0 0,0 0 16,1 21-16,-22 0 16,0 0-16,0 0 0,0 1 15,0-1-15,0 0 0,0 0 16,0 0-16,-22-21 0,1 21 16,0-21-16,21 22 15,-21-22 1,0 0-16,21-22 15,0 1 1,0 0-16,0 0 16,0 0-16,0 0 0,0-1 15,21 1-15,0-21 0,0 21 16,0-22-16,22 22 0,-22 0 0,21-21 16,1 21-16,-1-1 0,-21 22 0,21 0 15,-20 0-15,20 0 0,-21 0 16,0 22-16,-21-1 0,0 0 15,0 21-15,0-21 0,0 1 16,0 20-16,0-21 0,0 21 0,-21-20 16,21-1-16,-21 21 0,21-21 0,0 0 15,-21 1-15,0-22 0,21 21 16,0 0-16,0 0 0,-22-21 16,1 0-16,0 0 15,0 0 1,0-21-1,21 0-15,-21 0 0,21-1 0,-22 1 16,1 0-16,21 0 0</inkml:trace>
  <inkml:trace contextRef="#ctx0" brushRef="#br0" timeOffset="49632.36">24236 5038 0,'0'0'0,"0"-21"0,0-1 31,-21 22 63,-1 0-94,1 0 0,0 0 15</inkml:trace>
  <inkml:trace contextRef="#ctx0" brushRef="#br0" timeOffset="49836.25">22902 5144 0,'0'0'0,"-21"21"31,21 0-31,21-21 0,0 0 16,1 0-16,-1 0 0,21 0 15,-21 21-15,0-21 0,1 0 0,-1 0 16,0 0-16,0 0 16,-21-21-16</inkml:trace>
  <inkml:trace contextRef="#ctx0" brushRef="#br0" timeOffset="63220.41">3577 7239 0,'0'0'0,"21"0"0,0 0 16,-21-21-16,22 21 15,-44 21 32,1-21-31,0 21-16,0-21 0,-21 0 0,20 21 15,1 1-15,-21-22 0,0 0 16,20 21-16,-20-21 0,0 0 16,-1 21-16,1-21 0,0 0 0,-1 21 15,22-21-15,-21 0 0,0 21 16,-1-21-16,22 0 0,-21 21 15,21-21-15,-22 22 0,22-22 0,-21 21 16,21-21-16,-1 21 0,1 0 16,21 0-16,-21 0 0,21 1 0,-21-1 15,21 0-15,-21 0 0,21 21 16,0-20-16,0 20 0,0 0 0,0 1 16,0-1-16,0 0 0,0 22 15,0-1-15,0-20 0,0 20 16,0 1-16,0-1 0,0 1 0,0-1 15,0 1-15,0-1 0,0 1 0,0-1 16,0 1-16,0-1 16,0 1-16,21-1 0,-21 1 0,0-1 15,0 1-15,0-1 0,0-21 0,0 22 16,0-22-16,0 1 0,0-1 16,0 0-16,0 1 0,0-1 0,0-21 15,0 21-15,0-20 0,0-1 16,0 0-16,0 0 0,0 0 0,0 0 15,21-21 17,-21-21-32,0 0 0,0 0 0,0-21 15,0 20-15,21-20 0</inkml:trace>
  <inkml:trace contextRef="#ctx0" brushRef="#br0" timeOffset="64373.24">3154 7557 0,'21'0'31,"0"0"-31,0 0 0,22 0 16,-1 0-16,21 0 0,1 0 15,-1 0-15,1 0 0,21-22 0,-22 22 16,22-21-16,-1 0 0,1 21 15,21-21-15,-21 21 0,20-21 0,22 21 16,-21 0-16,21 0 0,-21-21 16,0 21-16,21 0 0,-21-22 15,0 22-15,-1 0 0,22 0 0,-21 0 16,0 0-16,0 0 0,0-21 16,-22 21-16,22 0 0,-21 0 0,-22 0 15,22-21-15,0 21 0,-22 0 16,1 0-16,20 0 0,-41 0 0,20 0 15,1 0-15,-22 0 0,0 0 0,1 21 16,-22-21-16,21 0 0,-21 0 16,1 21-16,-1-21 0,0 22 15,0-22-15,0 21 0,-21 0 16,21-21-16,-21 21 0,22 0 16,-22 0-16,0 1 0,0-1 0,0 0 15,0 21-15,0-21 0,0 22 16,0-1-16,0 0 0,0 1 0,0-1 15,-22 0-15,1 1 0,21-1 16,-21 22-16,21-22 0,0 21 0,0-20 16,0 20-16,0-20 0,0-1 0,0 21 15,0-20-15,0-1 0,21 0 16,-21 1-16,21 20 0,1-20 16,-22 20-16,0-21 0,0 22 0,21-22 0,-21 1 15,0-1-15,21 21 0,-21-20 16,0-1-16,0 0 0,0-20 15,0 20-15,0 0 0,0-21 0,-21 22 16,0-22-16,21 21 0,-22-21 0,1 1 16,0 20-16,0-21 0,0 0 15,0 22-15,-1-22 0,1 0 0,0 0 16,0 0-16,21 0 0,-21 1 0,-22 20 16,22-42-16,0 21 15,0 0-15,0-21 0,0 21 0,-1 1 16,1-22-16,0 21 0,0-21 0,-21 21 15,20-21-15,1 21 0,-21-21 0,21 21 16,-22-21-16,22 0 16,-21 21-16,21-21 0,-22 0 0,1 0 15,21 22-15,-21-22 0,-22 0 0,22 0 16,-22 0-16,1 21 0,-1-21 0,1 0 16,-22 0-16,0 21 0,1-21 15,-1 21-15,-21-21 0,22 21 0,-22-21 16,21 0-16,-21 21 0,0-21 0,1 0 15,20 22-15,-21-22 0,21 0 16,1 0-16,-1 0 0,0 0 16,1 0-16,20 0 0,-20 0 0,20 0 15,-21 0-15,1 0 0,-1-22 0,0 22 16,1-21-16,20 21 0,-20-21 16,-1 0-16,21 21 0,-20-21 0,20 21 15,1-21-15,-1 21 0,22 0 16,0-22-16,-1 22 0,1 0 0,0-21 15,20 21-15,1 0 0,0 0 0,0-21 16,0 21-16,0 0 0,-1 0 16,1 0-16,0 0 0,0 0 0,0 0 15,0 0 1,21-21 0</inkml:trace>
  <inkml:trace contextRef="#ctx0" brushRef="#br0" timeOffset="65440.7">3344 8170 0,'0'0'0,"0"-21"0,0 42 47,0 1-47,-21-1 0,21 0 0,-21 21 16,21-21-16,0 22 0,0-1 0,0 22 15,-21-22-15,21 21 0,0-20 16,-21 20-16,21 1 0,0-1 0,0-20 16,0 20-16,0-21 0,-22 1 15,22-1-15,0 0 0,0-20 0,0-1 16,0 21-16,0-21 16,0 0-16,0-42 46,0 0-46,0 0 0,0-21 16,0 20-16,22-20 0</inkml:trace>
  <inkml:trace contextRef="#ctx0" brushRef="#br0" timeOffset="66072.86">3302 8255 0,'21'0'15,"0"0"-15,0 0 16,1-21-16,-1 21 0,0 0 0,0-21 16,21 0-16,-20 21 0,20-22 15,-21 22-15,21-21 0,1 21 0,-22-21 16,21 21-16,1 0 0,-22-21 15,0 21-15,21 0 0,-21 0 0,1 0 16,20 0-16,-21 0 0,0 0 16,0 0-16,1 21 15,-22 0-15,21-21 0,-21 21 0,0 1 16,0-1-16,0 0 0,21 0 16,-21 0-16,0 0 0,0 1 0,0 20 15,0-21-15,0 0 0,0 22 0,0-22 16,0 21-16,0-21 0,0 22 15,0-22-15,0 21 0,0 0 0,0-20 16,0 20-16,0 0 0,0-21 16,0 22-16,0-1 0,0-21 0,0 22 15,0-22-15,0 0 0,0 21 0,0-21 16,0 1-16,0-1 0,0 0 16,0 0-16,0 0 0,0 0 15,0 1-15,-21-22 0,21 21 0,-21 0 16,-1 0-16,1 0 15,0 0-15,-21-21 0,21 22 0,-22-1 16,1-21-16,-22 21 0,22 0 16,0-21-16,-22 0 0,22 0 0,-22 0 15,22 0-15,0 0 0,-22 0 0,22 0 16,0 0-16,20 0 0,-20 0 16,21 0-16,0 0 0,0 0 0,-1-21 15,22 0-15,0 0 16,0-1-1,22 1-15,20 0 16,-21 21-16,0-21 0,22 0 16,-1 0-16</inkml:trace>
  <inkml:trace contextRef="#ctx0" brushRef="#br0" timeOffset="66436.64">4487 8382 0,'0'0'0,"21"-21"16,-21 42-1,0 0-15,0 0 16,0 1-16,0-1 0,0 0 15,0 21-15,0 1 0,0-1 0,0 0 16,0 1-16,0-1 0,-21 21 0,21-20 16,-21-1-16,21 0 0,-21 1 15,21-1-15,-21 0 0,21-20 16,0-1-16,0 21 0,0-21 0,-21 0 16,21 1-16,0-1 15,0-42 16,0-1-31,0 1 16,0-21-16</inkml:trace>
  <inkml:trace contextRef="#ctx0" brushRef="#br0" timeOffset="66936.36">4487 8361 0,'0'0'0,"0"-21"16,0 0 0,21-1-16,1 22 0,-1-21 15,0 21-15,21 0 0,-21-21 16,1 21-16,20-21 0,0 21 16,-21 0-16,22 0 0,-1 0 0,0 0 15,1 0-15,-1 0 0,-21 0 16,22 0-16,-1 0 0,-21 21 0,21 0 15,-20-21-15,-1 21 0,0 1 0,0-1 16,0-21-16,0 21 0,1 0 16,-22 0-16,0 0 0,21 1 0,-21-1 15,0 0-15,21 0 0,-21 21 16,0-20-16,0-1 0,0 0 16,0 0-16,0 21 0,0-20 0,0-1 15,0 21-15,21-21 0,-21 0 16,21 22-16,-21-22 0,0 0 0,21 0 15,1 0-15,-1 22 0,-21-22 0,0 0 16,0 0-16,0 0 0,0 1 16,0 20-16,0-21 0,-21 0 0,-22 0 15,22 22-15,-21-22 0,-1 0 0,1 0 16,0 0-16,-1 1 16,-20-1-16,21 0 0,-1-21 0,-20 21 15,20-21-15,1 0 0,0 0 0,21 0 16,-22 0-16,1 0 0,0 0 15,20 0-15,-20-21 0,21 0 0,-21 0 16,-1-1-16,22-20 0</inkml:trace>
  <inkml:trace contextRef="#ctx0" brushRef="#br0" timeOffset="67612.16">3598 7726 0,'0'0'16,"0"-21"-16,0 0 0,0-1 15,-21 22 1,0 0-1,0 0-15,21 22 0,-21-1 16,-1 0-16,1 21 0,-21-21 16,21 22-16,0-1 0,-1 0 0,-20 1 15,21-1-15,0 0 0,0 1 16,-1-1-16,1 0 0,0-20 16,21-1-16,-21 0 0,21 0 15,0-42 1,0 0-1,0 0-15,0-1 0,0 1 16,0-21-16,0 21 0,0 0 0,21-22 16,0 22-16,-21 0 0,21 0 15,-21 0-15,0-1 0,0 1 0,22 21 16,-1 0-16,0 21 16,0 1-16,-21-1 0,21 0 15,0 0-15,1 21 0,-22-20 16,21-1-16,-21 0 0,21 0 15,0 0-15,-21 0 0,0 1 16,21-1-16,0-21 0,1 0 16,-1 0-16,0 0 15,0 0-15,0 0 0,0-21 16,1-1-16,-1 1 0</inkml:trace>
  <inkml:trace contextRef="#ctx0" brushRef="#br0" timeOffset="67872.02">3958 7684 0,'0'63'31,"0"-42"-31,0 0 0,0 22 0,0-22 16,0 21-16,-21-21 0,21 22 15,0-1-15,-21-21 0,21 22 0,0-1 16,0-21-16,0 0 0,0 0 16,0 1-16,0-1 0,0 0 15,0-42 17,0 0-32</inkml:trace>
  <inkml:trace contextRef="#ctx0" brushRef="#br0" timeOffset="68164.78">3958 7726 0,'0'0'0,"21"0"0,43-21 31,-43 21-31,0-21 0,0-1 0,0 22 16,1 0-16,-1 0 0,0 0 15,0 0-15,0 0 0,0 0 0,1 0 16,-22 22-16,0-1 0,0 0 16,0 0-16,-22 0 0,1 0 0,0 1 15,0-1-15,-21 21 0,20-21 16,-20 0-16,21 1 0,0 20 0,0-21 16,-1 0-16,1-21 0,21 21 15,21-21 1,1 0-16,-1 0 15</inkml:trace>
  <inkml:trace contextRef="#ctx0" brushRef="#br0" timeOffset="68468.61">4741 7684 0,'0'21'16,"0"0"-16,0 0 0,0 0 15,0 0-15,0 1 0,0 20 16,0-21-16,0 21 0,0-20 0,-21 20 16,21 0-16,0-21 0,0 22 15,-21-22-15,21 0 0,0 0 16,0 0-16,0 1 0,0-1 15,21-21 1,0 0-16,-21-21 16,21 21-16,1-22 0,-1 1 0,-21 0 15,0 0-15</inkml:trace>
  <inkml:trace contextRef="#ctx0" brushRef="#br0" timeOffset="68696.48">4953 7684 0,'21'63'16,"-21"-42"-1,0 22-15,0-22 0,0 0 16,0 0-16,0 0 0,0 22 0,0-22 16,-21 0-16,21 0 0,0 0 0,0 0 15,0 1-15,0-1 0,0 0 16,-21-21 15,0 0-31,-1 0 16,1 0-16</inkml:trace>
  <inkml:trace contextRef="#ctx0" brushRef="#br0" timeOffset="68872.38">4635 8022 0,'0'0'0,"22"0"15,-1 0-15,0 0 0,0 0 0,0-21 16,0 21-16,1 0 16,-1-21-16,0 0 0,21 21 0,-21-21 15,1 21-15,-1-22 0,0 22 16,0-21-16,0 0 0,0 21 0,1-21 16,-1 0-16</inkml:trace>
  <inkml:trace contextRef="#ctx0" brushRef="#br0" timeOffset="69072.25">5143 7705 0,'0'21'16,"0"0"-16,0 0 0,0 0 0,0 1 15,0-1-15,0 0 0,0 0 16,0 0-16,0 22 0,0-22 0,0 0 16,0 0-16,0 0 0,0 0 0,0 1 15,0-1-15,0 0 0,0 0 16,0 0-16,0 0 15,0-42 17,0 0-32</inkml:trace>
  <inkml:trace contextRef="#ctx0" brushRef="#br0" timeOffset="69322.12">5101 7747 0,'0'0'0,"0"-21"0,85-43 31,-64 64-31,0 0 16,0 0-16,0 0 0,1 0 0,20 0 15,-21 0-15,0 0 0,0 0 0,1 22 16,-22-1-16,0 0 16,0 0-16,0 0 0,0 0 0,-22 1 15,1-1-15,0 21 0,-21-21 16,21 0-16,-1 1 0,-20 20 0,21-21 15,0 0-15,0 0 0,-1 1 0,22-1 16,-21-21-16,21 21 0</inkml:trace>
  <inkml:trace contextRef="#ctx0" brushRef="#br0" timeOffset="69672.94">5821 8234 0,'-43'85'31,"43"-43"-31,0-21 0,0 21 15,0 1-15,0-1 0,0-21 0,0 22 16,0-1-16,-21 0 0,21 1 16,0-1-16,-21 0 0,21 1 0,0-22 15,0 21-15,0-21 0,0 0 0,0 1 16,0-1-16,0 0 0,0-42 47,21 0-47,-21-1 0,0 1 15,0 0-15,0-21 0</inkml:trace>
  <inkml:trace contextRef="#ctx0" brushRef="#br0" timeOffset="70136.67">5694 8403 0,'0'0'16,"0"-21"-16,0 0 0,21 0 15,0 21-15,0-21 0,22 21 16,-22 0-16,21-22 0,-21 22 15,22-21-15,-1 21 0,0-21 0,1 21 16,-1-21-16,0 21 0,1-21 0,-1 21 16,0-21-16,1 21 0,-22 0 15,21 0-15,0 0 0,-20 0 0,20 0 16,-21 21-16,0 0 0,0 0 0,1 0 16,-22 0-16,0 1 15,21-1-15,-21 0 0,0 0 0,0 21 16,0-20-16,0-1 0,0 21 0,0-21 15,0 0-15,0 22 0,0-22 16,0 0-16,0 21 0,0-20 0,0-1 16,21 21-16,-21-21 0,0 0 0,21 1 15,-21 20-15,0-21 0,0 0 16,0 0-16,0 1 0,0-1 0,0 0 16,0 0-16,-21 0 0,0 0 15,0 1-15,-22-1 0,22 0 16,-21 0-16,-22-21 0,22 21 0,-22 0 15,1 1-15,-1-22 0,1 21 16,-1-21-16,1 0 0,-1 0 16,1 0-16,-1 0 0,22 0 0,0 0 15,-1-21-15,22-1 0,-21 1 0,21 21 16,0-21-16,21 0 0,0 0 16,-22-22-16,22 22 0,0 0 0,0-21 15,0-1-15</inkml:trace>
  <inkml:trace contextRef="#ctx0" brushRef="#br0" timeOffset="70448.67">5905 7705 0,'0'0'0,"-63"0"32,63 21-32,-21 0 0,0-21 0,-1 21 15,22 22-15,-21-22 0,21 0 0,-21 21 16,21-21-16,0 22 0,0-22 16,0 0-16,0 0 0,0 0 15,0 1-15,0-1 0,21-21 16,0 0-16,1 0 0,-1 0 15,0 0-15,0 0 0,0 0 0,22-21 16,-22-1-16,0 1 0,21 21 0,-21-21 16</inkml:trace>
  <inkml:trace contextRef="#ctx0" brushRef="#br0" timeOffset="70677.33">6308 7684 0,'-22'42'32,"22"-21"-32,-21 0 0,21 0 0,-21 1 15,21-1-15,0 0 0,0 0 16,0 21-16,0-20 0,0-1 0,-21 0 16,21 0-16,0 0 0,0 0 0,0 1 15,0-1-15,21-21 16,0 0-1</inkml:trace>
  <inkml:trace contextRef="#ctx0" brushRef="#br0" timeOffset="70972.16">6244 7684 0,'0'0'0,"0"-22"0,21 1 16,0 21-16,1 0 16,-1-21-16,0 21 0,21 0 15,-21 0-15,1 0 0,20 0 0,-21 0 16,0 0 0,-21 21-16,0 0 0,0 1 15,-21-1-15,0 0 0,0 0 16,-22 0-16,22 0 0,-21 1 15,21-1-15,0-21 0,-1 21 0,1 0 16,0 0-16,0-21 0,21 21 0,0 1 16,0-1-1</inkml:trace>
  <inkml:trace contextRef="#ctx0" brushRef="#br0" timeOffset="71347.94">6964 8340 0,'0'0'0,"0"42"0,-21-21 0,21 22 16,-22-1-16,22-21 0,-21 21 0,21 1 15,-21-1-15,21 0 0,0-20 16,-21 20-16,0 0 0,21 1 0,-21-22 16,21 21-16,0-21 0,0 22 0,-22-22 15,22 0-15,0 0 0,0 0 16,0 0-16,0 1 0,0-1 15,0-42 17,0-1-32,0 1 15,0 0-15,22 0 0,-22 0 0</inkml:trace>
  <inkml:trace contextRef="#ctx0" brushRef="#br0" timeOffset="71832.13">6837 8319 0,'0'0'0,"0"-22"0,21-20 16,-21 21-16,21 21 15,0 0-15,0 0 0,1-21 16,20 21-16,-21 0 0,0 0 0,22-21 16,-1 21-16,-21 0 0,21-22 15,1 1-15,-22 21 0,21-21 0,-21 21 16,22 0-16,-22 0 0,0-21 0,0 21 15,0 0-15,1 0 16,-22 21 0,0 0-16,21 0 0,-21 1 15,0-1-15,0 0 0,0 0 0,0 0 16,0 22-16,0-22 0,0 0 0,0 0 16,0 21-16,0-20 0,0 20 15,0-21-15,0 0 0,0 0 0,0 22 16,0-22-16,0 0 0,0 21 0,0-20 15,0-1-15,0 0 0,0 21 16,0-21-16,0 1 0,0-1 0,0 0 16,0 0-16,0 0 0,0 0 15,0 1-15,0-1 0,0 0 16,-21-21-16,-1 21 0,1 0 16,0 0-16,-21 1 0,-1-1 0,1-21 15,0 21-15,-1 0 0,1 0 0,-21-21 16,-1 21-16,22-21 0,-1 0 15,-20 0-15,21 0 0,20 0 0,-20 0 16,21-21-16,0 0 0,0 0 0,-1 0 16,1-22-16,21 22 0</inkml:trace>
  <inkml:trace contextRef="#ctx0" brushRef="#br0" timeOffset="72125.96">6858 7726 0,'-42'21'31,"42"0"-31,0 0 16,-22 1-16,22 20 15,0-21-15,0 0 0,0 22 0,0-22 16,0 0-16,0 0 0,0 0 0,0 0 16,0 1-16,0-1 0,0 0 15</inkml:trace>
  <inkml:trace contextRef="#ctx0" brushRef="#br0" timeOffset="72399.84">6837 7684 0,'0'-22'16,"21"22"-16,0-21 16,0 21-16,0 0 15,1-21-15,-1 21 0,0 0 0,0 0 16,0 0-16,0 0 15,1 0-15,-1 0 0,-21 21 16,0 0-16,0 1 16,0-1-16,-21-21 15,-1 21-15,1 0 0,0 0 0,0-21 16,0 21-16,0-21 0,-1 0 0,22 22 16</inkml:trace>
  <inkml:trace contextRef="#ctx0" brushRef="#br0" timeOffset="72899.83">7281 7620 0,'0'21'0,"0"0"15,0 1-15,-21-1 16,21 0-16,0 0 0,0 0 0,0 0 16,0 22-16,0-22 0,0 0 0,0 21 15,0-20-15,0-1 0,0 21 16,0-21-16,0 0 0,0 1 0,0-1 16,0 0-16,0 0 15,0-42 16,0 0-15,0 0-16,0-1 0,0 1 16,0-21-16,0 21 0,0 0 15,0-22-15,0 22 0,0-21 16,0 21-16,0-22 0,0 22 0,0-21 16,0 21-16,0-1 0,21 1 0,-21-21 15,0 21-15,0 0 16,21 21-16,1 0 0,-1 0 15,0 0 1,0 0-16,-21 21 16,0 0-16,0 0 0,0 0 15,-21 0 1,0-21-16,0 22 16,-1-22-1,1 0-15,0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17:46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8911 0,'0'0'0,"22"0"47,-1 0-31,0 0-16,0 0 15,0 0-15</inkml:trace>
  <inkml:trace contextRef="#ctx0" brushRef="#br0" timeOffset="1255.89">9165 7874 0,'0'0'0,"-21"0"31,0 0-15,21 21-1,0 0-15,0 1 0,0-1 16,0 0-16,21-21 15,0 21-15,0-21 0,0 0 16,1 0-16,-1 0 0,0 0 16,0 0-16,0 0 0,0-21 0,22 21 15,-22-21-15,0 0 0,0-1 0,22 1 16,-22 0-16,0 0 16,0 0-16,0 0 0,0-1 0,1 1 15,-22 0-15,0 0 0,0 0 16,0 0-16,-22 21 0,1 0 0,0 0 15,-21 0-15,21 0 0,-22 0 0,1 0 16,0 21-16,-1 0 0,1 0 16,0 0-16,-1 0 0,1 1 0,0-1 15,20 0-15,1 0 0,0 21 16,21-20-16,0 20 0,0-21 0,0 21 16,0-20-16,0-1 0,21 21 15,0-21-15,1 0 0,20 1 0,-21-1 16,21-21-16,-20 21 0,-1-21 15,21 0-15,-21 0 0,22 0 16,-22 0-16,21 0 0,-21 0 0,0 0 16,22-21-16,-22 21 0,0-21 0,-21-1 15,0 1 1,-21 21-16,0-21 0,0 21 16,-1 0-16,-20 0 0,21 0 15,-21 0-15,-1 0 0,22 21 0,-21 0 16,-1 1-16,22-1 0,0 0 15,0 0-15,0 21 0,0-20 0,-1-1 16,22 21-16,0-21 0,0 0 0,0 22 16,0-22-16,0 0 15,0 0-15,0 0 0,22 1 0,-1-22 16,0 21-16,0-21 0,21 0 0,-20 21 16,20-21-16,-21 0 0,21 0 15,1 0-15,-1 0 0,0-21 0</inkml:trace>
  <inkml:trace contextRef="#ctx0" brushRef="#br0" timeOffset="1911.54">10414 8128 0,'0'0'0,"0"-21"16,0-64-1,-21 64 1,0 21-16,-1 0 0,1 21 15,0-21-15,0 21 0,0 1 0,0-1 16,-1 0-16,22 21 0,-21-21 16,0 22-16,21-22 0,-21 0 0,21 21 15,0-20-15,0-1 0,0 0 16,0 0-16,0 0 0,0 0 0,21-21 16,0 0-16,0 22 0,1-22 0,-1 0 15,0 0-15,21 0 0,-21-22 16,22 22-16,-22-21 0,21 0 0,-21 0 15,1 0-15,20 0 0,-21-1 16,0-20-16,0 21 0,1 0 16,-22 0-16,0-22 0,21 22 0,-21 0 15,0 0-15,0 0 0,-21 42 32,21 0-32,0 0 15,0 0-15,-22 0 0,22 22 16,0-22-16,-21 21 0,21 1 0,0-22 15,0 21-15,0 0 0,0 22 0,0-22 16,0 1-16,0-1 0,0 21 16,0 1-16,0-1 0,0-20 0,0 20 15,0 1-15,0-1 0,0 1 16,0-1-16,0 1 0,0-22 16,0 22-16,0-22 0,0 21 0,0-20 15,-21-1-15,0 0 0,0-20 0,0-1 16,-1 21-16,1-42 0,0 21 15,0-21-15,0 0 0,-22 0 0,22 0 16,-21-21-16,0 21 0,-1-21 0,22 0 16,-21-22-16,-1 22 0,1 0 15,21 0-15,-21-21 0,20 20 0,1-20 16,21 21-16,0 0 0,-21-22 0,21 22 16,0 0-16,0 0 0,0-21 15,21 20-15,0 1 0,1 0 16,-1-21-16,21 21 0,-21-1 0,22-20 15,-1 0-15,-21 21 0</inkml:trace>
  <inkml:trace contextRef="#ctx0" brushRef="#br0" timeOffset="2115.51">11218 8276 0,'0'0'0,"0"-21"0,0 0 31,0 42 32,0 0-63</inkml:trace>
  <inkml:trace contextRef="#ctx0" brushRef="#br0" timeOffset="2291.52">11218 8573 0,'0'0'0,"0"21"16,0 0-1</inkml:trace>
  <inkml:trace contextRef="#ctx0" brushRef="#br0" timeOffset="3056.4">13208 7789 0,'0'0'0,"0"-21"0,0 0 0,-21 0 16,0 0-16,-1 21 15,1 0-15,21 21 16,-21 0 0,21 0-16,0 0 0,0 22 0,0-1 15,0 22-15,0-22 0,0 21 16,0 1-16,0-1 0,0 1 16,0-1-16,0-20 0,0 20 0,0-20 15,0-1-15,0 0 0,-21-21 16,21 22-16,0-22 0,0 0 0,0 0 15,-21 0-15,0-21 16,-1-21 0,22 0-16,0 0 15,0 0-15,0 0 0,0-22 16,0 22-16,0-21 0,22-1 16,-1 1-16,0 0 0,0-1 0,21 1 15,-20 0-15,20-1 0,0 1 16,1 21-16,-1 0 0,-21 0 15,21-1-15,1 22 0,-1 0 0,-21 22 16,0-1-16,22 0 0,-22 0 16,0 21-16,-21 1 0,0-1 0,0-21 15,0 22-15,0-1 0,0-21 0,0 21 16,-21-20-16,21-1 0,-21 21 16,0-21-16,21 0 0,-22 1 15,1-22-15,42 0 31,1-22-15,-1 1-16,-21-21 0,21 21 0,21 0 16</inkml:trace>
  <inkml:trace contextRef="#ctx0" brushRef="#br0" timeOffset="3324.25">14182 7662 0,'0'0'0,"21"-42"0,-21 21 16,0 0-16,0 0 0,0 42 31,0 0-31,0 0 16,0 0-16,0 22 0,-21-1 0,21 0 15,-22 22-15,1-22 0,21 22 0,0-22 16,-21 21-16,0 1 0,0-22 16,21 22-16,0-22 0,-21 0 15,-1 1-15,22-1 0,0 0 0,0-20 16,0-1-16,0 0 0,0 0 0,0 0 15,22-21-15,-1 0 0,0 0 16,0 0-16,0 0 0,0-21 0,1 21 16,20-21-16,-21 0 0,0 0 0,22-22 15</inkml:trace>
  <inkml:trace contextRef="#ctx0" brushRef="#br0" timeOffset="3588.1">14605 7620 0,'0'0'0,"0"-21"0,0-21 15,0 20-15,0 1 0,0 0 0,0 42 32,0 0-32,0 22 0,0-1 15,0 0-15,0 1 0,-21-1 16,21 22-16,0-1 0,-21-21 0,21 22 16,0-1-16,0 1 0,-22-22 0,22 1 15,0 20-15,-21-42 0,21 22 16,0-1-16,0-21 0,0 0 15,0 0-15,0 1 0,21-22 16,1 0-16,-1 0 16,-21-22-16,0 1 15,0 0-15,0 0 0,0 0 0,0 0 16</inkml:trace>
  <inkml:trace contextRef="#ctx0" brushRef="#br0" timeOffset="4072.25">14076 8149 0,'0'0'0,"-21"21"0,-1-21 0,1 0 16,21 22-16,0-1 16,21-21-16,1 0 15,-1 0-15,21 0 0,-21 0 16,43 0-16,-22 0 0,0-21 0,22 21 16,-22-22-16,22 1 0,-1 21 15,-20-21-15,20 0 0,1 0 0,-1 0 16,1-22-16,-1 22 0,1 0 15,-22 0-15,21 0 0,-20-1 0,-1 22 16,-21-21-16,0 0 0,1 21 0,-44 0 31,1 0-31,0 21 16,21 0-16,-21 22 0,0-1 16,0-21-16,21 22 0,0 20 15,0-21-15,0 22 0,0-22 0,0 22 16,0-1-16,0-20 0,0 20 0,0 1 15,0-1-15,0 1 0,0-1 16,0 1-16,0 20 0,0-20 0,0-1 16,0-20-16,-22 20 0,22 1 0,-21-22 15,21 0-15,0 1 0,0-1 16,0 0-16,-21-21 0,21 1 0,-21-1 16,21 0-16,0 0 0,-21 0 0,0-21 31,21-21-16,0 0-15,0-21 0,0 20 0,0 1 16,0-21-16,0 0 0,21-22 0,0 22 16,-21-22-16,21 1 0,0-1 15</inkml:trace>
  <inkml:trace contextRef="#ctx0" brushRef="#br0" timeOffset="4372.79">15071 8530 0,'0'0'0,"0"-211"31,0 168-31,0 22 0,0-21 0,21 21 15,0-1-15,0-20 0,0 21 16,22 0-16,-1 0 0,0-1 16,1 22-16,-1 0 0,0 0 15,1 0-15,-1 0 0,0 0 0,1 22 16,-22-1-16,0 21 0,0-21 0,0 22 16,-21-22-16,0 21 0,0-21 15,0 22-15,-21-22 0,0 0 0,-21 21 16,-1-21-16,1 1 0,0-1 0,-1 0 15,1 0-15,0-21 0,-1 21 16,1-21-16,0 0 0,20 21 0,-20-21 16,21 0-16,0 0 0,0 0 0,-1 0 15,22-21 17,0 0-17</inkml:trace>
  <inkml:trace contextRef="#ctx0" brushRef="#br0" timeOffset="4971.75">16573 7853 0,'0'0'0,"22"0"15,-1 0 1,0 0-1,-21-21-15,21 21 0,-21-21 16,0-1-16,0 1 16,-21 21-1,0 0-15,0 0 16,-1 0-16,1 21 16,0-21-16,0 22 0,0-22 15,0 21-15,-1 0 0,22 0 16,0 0 15,22-21-15,-1 0-16,0 21 0,0-21 15,-21 22 1,21-22-16</inkml:trace>
  <inkml:trace contextRef="#ctx0" brushRef="#br0" timeOffset="5263.63">16573 8192 0,'0'21'16,"0"-42"-16,0 63 0,0-21 0,0 0 16,0 0-16,0 1 0,22-22 31,-1 0-31,0-22 16,0 1-16,-21 0 15,21 0-15,-21 0 0,0 0 16,0-1-16,0 1 0,0 0 15,-21 21-15,0 0 16,0 0-16,0 0 16,-1 0-16,1 0 0,0 21 15,0 0-15,21 1 16,0-1-16,0 0 16,0 0-16,21-21 15,0 0 1,0 0-16</inkml:trace>
  <inkml:trace contextRef="#ctx0" brushRef="#br0" timeOffset="5587.72">17632 7451 0,'0'0'0,"21"-21"0,-21-22 0,0 22 16,0 0-16,0 0 0,0 0 0,0 42 31,-21 21-31,0-21 0,-1 22 0,22 20 16,-42-21-16,21 22 0,0-1 15,0 1-15,-22-1 0,22 22 0,-21-21 16,-1-1-16,22 1 0,-21-1 0,21 1 16,0-22-16,-1 21 15,-20-20-15,21-22 0,21 21 0,-21-21 0,0 22 16,21-22-16,0 0 0,0 0 15,21-42 17,0 0-32,0 0 15,0-22-15,0 22 0,1-21 16</inkml:trace>
  <inkml:trace contextRef="#ctx0" brushRef="#br0" timeOffset="5851.57">18119 7239 0,'-85'106'31,"64"-64"-31,0 22 16,-1-22-16,-20 22 0,21-1 0,-21 1 15,20-1-15,-20 22 0,21-22 0,-21 22 16,20-22-16,-20 1 0,21-1 15,-21 1-15,20-22 0,1 1 0,0-1 16,0-21-16,0 21 0,21-20 0,-21-1 16,21 0-16,0 0 0,0 0 15,0-42 1</inkml:trace>
  <inkml:trace contextRef="#ctx0" brushRef="#br0" timeOffset="6759.61">18669 7535 0,'0'-21'0,"0"42"0,0-63 16,0 21-16,0 42 62,0 0-46,0 0-16,0 1 16,0-44 62,0 1 0,21 21-63,-21-21-15,0 0 16,0 0 15,0 63 1,0-21-17,0 22-15,0-1 0,0 0 16,0 1-16,0 20 0,0 1 0,0-1 15,0 1-15,0-1 0,0-21 0,0 22 16,0-22-16,0 22 0,0-43 16,0 21-16,-21 1 0,21-22 15,0 0-15,0 0 0,0-42 32,21 0-17,-21 0-15,0-22 0,0 22 16</inkml:trace>
  <inkml:trace contextRef="#ctx0" brushRef="#br0" timeOffset="6972.49">18732 7493 0,'0'0'0,"0"-85"16,0 64-16,22 0 31,-1 21-31,0 0 0,0 0 0,0-21 15,22 21-15,-22-21 0,21 21 16,-21 0-16,22 0 0,-1 0 0,-21 0 16,21 0-16,-20 0 0,-1 0 0,-21 21 15,0 0 1,-21 0-16,-22 0 0</inkml:trace>
  <inkml:trace contextRef="#ctx0" brushRef="#br0" timeOffset="7124.41">18542 7895 0,'0'0'0,"21"0"0,0 0 0,0 0 15,1 0-15,-1 0 0,21 0 0,-21 0 16,0 0-16,1 0 0,-1 0 16,21 0-16,-21 0 0,0 0 0,22-21 15,-22 21-15</inkml:trace>
  <inkml:trace contextRef="#ctx0" brushRef="#br0" timeOffset="7663.28">19706 8043 0,'0'0'0,"21"0"0,0 0 0,1 0 16,-1 0-16,0 0 15,0-21-15,-21 0 0,21 21 0,-21-21 16,0 0-16,0 0 0,0-1 16,0 1-16,0 0 0,0 0 15,0 0-15,-21 0 0,0 21 0,0-22 16,0 1-16,-1 21 0,1 0 16,-21 0-16,21 0 0,0 0 15,-22 21-15,22 1 0,0-1 0,-21 21 16,20-21-16,1 22 0,0-1 15,0-21-15,21 21 0,0 1 0,-21-1 16,21-21-16,0 0 0,0 22 0,0-22 16,0 0-16,21-21 0,0 21 15,0-21-15,0 0 0,1 0 16,-1 0-16,21 0 0,-21 0 16,0-21-16,1 0 0,-1 0 15,0 0-15,0-1 0,0 1 0,0-21 0,1 21 16,-1-22-16,0 22 15,-21-21-15,0 21 0,0 0 0,0-1 16,0 1-16,0 42 31,0 1-31,0-1 0,0 21 0,0-21 16,0 22-16,0-22 0,-21 21 0,21-21 16,0 0-16,0 1 0,0-1 15,0 0-15,0 0 0,0 0 0,21-21 16,0 0-1,0 0-15,0 0 0,1 0 0</inkml:trace>
  <inkml:trace contextRef="#ctx0" brushRef="#br0" timeOffset="7919.23">20383 7789 0,'0'0'0,"0"-21"0,0 0 0,0 0 0,0 0 16,-21 21-16,0 0 15,0 0-15,0 21 0,0 0 0,-1 0 16,-20 22-16,21-1 0,0 0 0,-22 1 16,22 20-16,0-21 0,0 1 15,0-1-15,21 22 0,0-43 0,-21 21 16,21-21-16,0 22 0,0-22 16,0 0-16,21 0 0,0-21 15,0 21-15,21-21 0,-20 0 16,20 0-16,-21 0 0,21 0 0,1-21 15,-1 0-15,0 0 0,-20 0 16,20-1-16</inkml:trace>
  <inkml:trace contextRef="#ctx0" brushRef="#br0" timeOffset="8272.04">20680 7980 0,'-21'0'0,"42"0"0,-64 0 0,43 21 16,22-21 15,-1 0-31,0 0 0,0 0 16,0 0-16,0-21 0,22 21 15,-22-21-15,0 21 0,0-21 0,0-1 16,1 22-16,-1-21 0,0 0 0,-21 0 16,21 21-16,-21-21 0,0 0 15,-21 21-15,0 0 16,0 0-16,-1 0 0,1 0 0,-21 21 15,21 0-15,-22 0 0,22 0 16,-21 22-16,21-1 0,0-21 0,-1 21 16,1 1-16,0-1 15,21-21-15,0 0 0,0 22 0,0-22 16,0 0-16,21 0 0,0-21 16,22 0-16,-22 0 0,21 0 15,1 0-15,-1-21 0,0 0 0,1 0 16,-1 0-16,21-1 0,-20 1 0</inkml:trace>
  <inkml:trace contextRef="#ctx0" brushRef="#br0" timeOffset="8779.75">21632 7324 0,'0'0'0,"0"-43"0,0 1 0,0 0 16,0-1-16,0 22 0,-21 21 15,0 0 1,21 43-16,-21-22 0,21 21 15,0 22-15,-21-1 0,21-21 16,-22 22-16,22-1 0,-21 1 0,21-1 16,0 1-16,0-1 0,0 1 15,-21-1-15,21-20 0,0 20 0,-21-20 16,21-1-16,0-21 0,0 21 0,0-20 16,-21-1-16,21 0 0,0 0 15,-21-21-15,21-21 31,0 0-31,0 0 0,0-1 16,0 1-16,0-21 0,0 0 0,0 20 16,21-20-16,0 0 0,21-1 0,-21 22 15,22-21-15,-1 21 0,0 0 16,1-1-16,20 1 0,-20 21 0,-1 0 16,0 0-16,1 0 0,-22 0 15,21 0-15,-21 21 0,0 1 0,1-1 16,-1 21-16,-21-21 0,0 22 0,0-22 15,0 21-15,-21-21 0,-1 22 16,-20-1-16,0-21 0,-1 21 0,1-20 16,0 20-16,-22-21 0,22 0 15,-22 0-15,22 1 0,0-22 16,21 21-16,-22-21 0,22 0 0,0 0 16,21 21-16,21-21 15,0-21 1,0 21-16,22-21 0,-22-1 0,21 1 15,1 0-15</inkml:trace>
  <inkml:trace contextRef="#ctx0" brushRef="#br0" timeOffset="9438.37">22437 7874 0,'0'0'0,"21"-21"0,0 0 0,0 21 15,-42 21 16,0 0-31,0 0 0,-1 0 16,1 22-16,0-22 0,0 21 0,0-21 16,21 22-16,0-22 0,0 21 15,0-21-15,0 22 0,0-22 0,0 0 16,0 0-16,0 0 0,21 1 16,0-22-16,0 0 0,0 0 15,1 0-15,-1 0 0,0 0 16,-21-22-16,0 1 15,0 0-15,0 0 16,0 0-16,0 0 0,-21-22 0,0 22 16,21-21-16,0 21 0,0-22 0,0 22 15,0-21-15,0 21 0,0-1 16,21 1-16,0 0 0,21 0 0,1 0 16,-1 0-16,0 21 0,1 0 15,-1-22-15,21 22 0,-20 0 0,-1 0 16,0 22-16,1-22 0,-22 21 0,21 21 15,-21-21-15,-21 0 0,0 22 16,0-22-16,0 21 0,0 1 16,0-22-16,0 21 0,-21-21 0,0 22 15,0-22-15,0 0 0,0 0 16,21 0-16,-22 0 0,22 1 0,0-1 16,22-21-1,-1 0-15,0 0 0,21 0 16,-21 0-16,1 0 0,20-21 0,-21 21 15,21-22-15,-20 1 0,-1-21 0,0 21 16,21 0-16,-42-22 0,21 22 16,-21-21-16,0-1 0,0 1 0,0 21 15,0-21-15,0 20 0,0 1 16,-21 0-16,0 0 0,0 21 0,0 0 16,0 0-16,-1 0 0,1 0 15,-21 0-15,21 0 0,0 0 16,-1 0-16,22 21 0,-21 0 15,21 0-15,21-21 16,1 0 0,20 0-16</inkml:trace>
  <inkml:trace contextRef="#ctx0" brushRef="#br0" timeOffset="10031.03">24003 7303 0,'0'0'0,"0"-43"0,0 22 16,0 0-16,0 0 0,0 0 0,-21 21 16,0 21-1,-1 0-15,22 21 0,-21-21 0,21 22 16,-21 20-16,0-20 0,21-1 0,0 21 16,0 1-16,-21-1 0,0-20 15,21 20-15,-22 1 0,22-22 16,-21 22-16,0-22 0,21 0 0,-21 1 15,0-1-15,21-21 0,-21 21 0,21-20 16,0-1-16,-22 0 16,22-42-1,0 0-15,0-1 16,0 1-16,0-21 0,22 21 0,-1-22 16,0 1-16,21 0 0,-21 21 15,22-22-15,-1 1 0,-21 21 0,22 0 16,-1-22-16,0 22 0,-21 21 0,22-21 15,-22 21-15,0 0 0,21 0 16,-20 0-16,-1 0 16,-42 0-1,-1 21 1,1-21-16,-21 0 0,21 21 16,0-21-16,-1 0 0,1 0 15,0 21-15,0-21 0,0 0 0,0 0 16,-1 22-16,1-22 0,21 21 0,0 0 15,0 0 1,0 0-16,0 0 0,0 1 0,0-1 16,21 0-16,1 0 0,-1 0 15,0 0-15,0 1 0,0-1 16,0-21-16,1 21 0,-1-21 0,0 0 16,0 21-16,0-21 0,0 0 15,1 0-15,-1 0 0,0 0 0,0 0 16,0 0-16,0 0 0,1-21 15,-1 21-15,0-21 0</inkml:trace>
  <inkml:trace contextRef="#ctx0" brushRef="#br0" timeOffset="10331.86">24617 7938 0,'0'21'15,"0"0"1,21-21 31,0-21-32,0 0-15,-21-1 16,0 1-16,0 0 16,-21 21-1,0 0-15,0 0 0,0 0 16,-1 0-16,1 21 15,0 0-15,0-21 0,21 22 16,42-22 0,-21 0-1,1 0-15,20 0 0</inkml:trace>
  <inkml:trace contextRef="#ctx0" brushRef="#br0" timeOffset="11515.11">25421 7662 0,'0'0'0,"0"-21"0,0 0 16,0 0-16,-21 21 15,0 0-15,0 0 16,-1 0-16,1 21 0,-21 0 0,21 0 16,0 1-16,-22-1 0,22 21 0,0 0 15,0-20-15,0 20 16,-1 0-16,1 1 0,21-22 0,0 21 0,0 0 15,0-20-15,0-1 0,0 21 16,21-21-16,1 0 0,20 1 16,0-22-16,-21 21 0,22-21 0,-1 0 15,0 0-15,-20 0 0,20 0 0,0 0 16,1 0-16,-1-21 0,0-1 16,-21 1-16,1 0 0,20-21 0,-21 21 15,0-22-15,0 22 0,1 0 16,-22-21-16,0 20 0,0 1 0,0 0 15,-22 21 1,1 21 0,0 0-16,0 1 0,21-1 0,0 0 15,0 21-15,0-21 0,0 1 16,0-1-16,0 0 0,0 0 16,21 0-16,0 0 0,0 1 0,1-22 15,20 21-15,-21-21 0,21 0 0,1 0 16,-1 0-16,-21 0 0,22 0 15,-1 0-15,-21 0 0,0-21 16,0-1-16,1 1 0,-1 0 0,-21 0 0,0 0 16,0-22-16,0 1 0,0 21 15,0-21-15,0 20 0,-21 1 0,-1 0 16,1 0-16,0 0 0,-21 0 0,21-1 16,-1 22-16,1 0 15,0 0-15,0 0 0,42 0 31,0 0-31,0 0 16,22 0-16,-1 0 0,0 0 0,1 0 16,-1 0-16,0 0 0,1 0 15,-22 0-15,21 0 0,-21 0 0,1 0 16,-1 22-16,0-22 0,0 21 0,-21 0 16,0 0-16,0 0 15,0 0-15,0 1 0,0-1 0,0 21 16,0-21-16,0 0 0,0 1 15,0 20-15,0-21 16,0 0-16,0 0 0,0-42 47,0 0-47,0 0 0,0 0 16,0 0-16,0-22 0,0 22 0,0 0 15,21-21-15,0 20 0,1-20 16,-22 21-16,21-21 0,21 20 0,-21 1 15,0 0-15,1 0 0,-1 0 0,0 21 16,0 0-16,21 0 16,-20 0-16,-1 0 0,0 21 15,-21 0-15,0 0 0,0 22 16,0-22-16,0 0 0,0 0 16,0 0-16,0 22 0,0-22 0,0 0 15,0 0-15,0 0 0,-21 0 16,0-21-1,21-21 1,0 0-16,0 0 16,0 0-16,21 0 0,0-1 15,0 1-15,0 0 0,22 0 0,-22-21 16,21 20-16,-21 1 0,22 0 16,-1 0-16,0 0 0,-21 0 15,22 21-15,-1 0 0,-21 0 0,22 0 16,-22 21-16,0 0 0,0 21 0,0-21 15,-21 22-15,0-22 0,0 21 16,0 1-16,0-1 0,0-21 0,0 21 16,-21 1-16,0-22 0,21 0 0,-21 21 15,21-20-15,-21-1 16,21 0-16,-22-21 0,1 0 0,0 0 16,21-21-1,-21 0-15,21-1 0,0-20 16,0 21-16</inkml:trace>
  <inkml:trace contextRef="#ctx0" brushRef="#br0" timeOffset="12135.33">27982 6816 0,'0'0'0,"21"-21"0,64-85 16,-64 85-16,0-22 15,1 22-15,-22 0 0,0 0 16,0 0-16,-22 42 31,1 0-31,0 0 0,-21 21 0,-1 1 16,22 20-16,-21-20 0,0 20 16,-1 22-16,1-1 0,0 22 0,-1 0 15,1 0-15,-22 0 0,22 0 16,-21-1-16,-1-20 0,22 21 0,-22 0 15,22-22-15,-22 1 0,22 0 16,0-22-16,-1-20 0,1 20 0,0-21 16,21-20-16,-1-1 0,1 0 15,21 0-15,-21-21 0,21-21 16,21 0 0,0 0-16,1-22 0,-1 22 15,21-42-15,-21 20 0,22-20 0,-1-1 16</inkml:trace>
  <inkml:trace contextRef="#ctx0" brushRef="#br0" timeOffset="12987.37">28342 6922 0,'0'0'0,"21"-43"0,22 22 0,-22 0 16,0 0-16,-21 42 31,0 21-31,-21-21 0,0 22 15,-1-1-15,1 22 0,0-1 0,-21 1 16,21-1-16,-22 22 0,22-22 16,-21 1-16,-1-1 0,22 1 0,-21-22 15,0 0-15,20 1 0,1-1 16,0 0-16,0-20 0,0-1 16,0 0-16,21 0 0,-22-21 0,22 21 15,0-42 1,0 0-1,0 0-15,0 0 0,0-1 0,0-20 16,22 21-16,-1-21 0,0-1 16,0 22-16,0-21 0,-21-1 0,21 22 15,1 0-15,-1 0 0,-21 0 0,0 0 16,21 21-16,0 21 16,-21 0-16,0 0 0,0 0 15,0 0-15,0 1 0,0 20 16,21-21-16,-21 0 0,0 0 15,21 1-15,-21-1 0,0 0 0,0 0 16,22 0-16,-1 0 0,0 1 16,0-22-16,0 21 0,0-21 15,1 0-15,-1 0 0,0 0 0,0 0 16,21 0-16,-20 0 0,-1-21 16,21-1-16,-21 1 0,22 0 0,-1 0 15,-21 0-15,21 0 0,1-22 0,-22 22 16,21-21-16,-21 21 0,1-1 15,-1 1-15,-21 0 0,0 0 0,-21 21 32,-1 21-32,1 0 15,21 0-15,-21 1 0,0-1 16,0 0-16,21 0 0,0 0 16,-21 22-16,21-22 0,-22 0 0,22 0 15,0 0-15,0 0 0,0 1 16,0-1-16,22-21 0,-1 0 15,0 0-15,21 0 0,-21 0 0,1 0 16,20 0-16,0 0 0,1-21 16,-22-1-16,21 1 0,0 0 0,1 0 15,-1-21-15,0 20 0,-20-20 0,-1 0 16,0 21-16,0-22 0,-21 1 16,0 0-16,0-1 0,0 1 0,0 21 15,-21 0-15,0-1 16,0 1-16,-1 21 0,-20 0 0,21 0 15,-21 0-15,20 21 0,-20 1 0,21-1 16,-21 0-16,20 0 0,1 21 16,0-20-16,0 20 0,0-21 0,0 0 15,21 22-15,-22-22 0,22 0 16,0 0-16,0 0 0,22 0 16,-1-21-16,0 0 0</inkml:trace>
  <inkml:trace contextRef="#ctx0" brushRef="#br0" timeOffset="13667.98">30057 7260 0,'-22'0'0,"44"0"0,-86-21 15,43 21-15,-21 0 0,-1 0 0,22 21 16,-21-21-16,-1 21 0,22 22 15,0-22-15,-21 0 0,21 21 0,-1-20 16,22 20-16,0-21 16,0 21-16,0-20 0,0-1 0,0 0 15,0 0-15,22-21 0,-1 21 0,21-21 16,-21 0-16,22 0 0,-1 0 16,0 0-16,1 0 0,-1 0 0,0 0 15,1 0-15,-1 0 0,0-21 16,-21 0-16,22 21 0,-22-21 0,-21 0 15,0-1-15,0 1 0,0 0 16,0 0-16,0 0 0,0 0 16,0-1-16,0 44 31,-21-1-31,0 0 0,-1 0 16,22 21-16,-21 1 0,21-1 15,-21 0-15,0 1 0,0-1 0,21 22 16,-21-22-16,-1 21 0,22 1 0,-21-1 15,21 22-15,-21-21 0,0-1 16,21 1-16,-21-1 0,0 1 0,21 20 16,0-20-16,-22-1 0,1 22 0,21-22 15,-21 22-15,0-21 0,21-1 16,-21 1-16,21-1 0,-21 1 0,-1-22 16,1 0-16,21 1 0,-21-22 0,0 21 15,0-21-15,0 0 0,-22-21 16,22 0-16,-21 0 0,21 0 15,-22 0-15,-20 0 0,20 0 0,-20-21 16,-1 0-16,1-21 0,-1 21 0,1-22 16,-22 1-16,22-22 0,20 22 15,-20 0-15,21-22 0,20 22 0,-20-22 16,21 22-16,21-21 0,0 20 0,0 1 16,0 21-16,0-22 0,0 1 15,21 21-15,0-21 0,0 20 0,22-20 16,-1 0-16,0 21 0,1-22 0,20 1 15,1 0-15,-22-1 0,43-20 16</inkml:trace>
  <inkml:trace contextRef="#ctx0" brushRef="#br0" timeOffset="13935.83">30501 7345 0,'0'0'0,"0"-21"0,0 0 15,21 21-15,-21 21 16,0 0-16,0 0 16,0 0-16,0 0 0,0 1 15,0 20-15,-21-21 0,21 0 0,0 0 16,0 1-16,0-1 0,0 0 0,-21 0 16,21 0-1,0-42 32,0 0-47,0 0 0,0 0 0,21-1 16</inkml:trace>
  <inkml:trace contextRef="#ctx0" brushRef="#br0" timeOffset="14280.9">30607 6900 0,'-42'0'31,"20"22"-31,1-22 0,21 21 0,-21-21 16,21 21-16,0 0 15,21 0 1,0-21-16,1 0 0,-1 0 16,0 0-16,0 0 0,0 0 15,0-21-15,1 0 16,-22 0-16,0 0 0,0-1 15,0 1-15,-22 0 16,1 0-16,0 21 0,0 0 0,0 0 16,0 0-16,-1 0 0,-20 0 15,21 0-15,0 21 0,0-21 16,-1 21-16,1 0 0,21 1 0,0 20 16,0-21-16,0 0 0,21 0 15,1 1-15,-1 20 0,21-21 0,-21 0 16,22 0-16,-1 1 0,-21-1 15,21 0-15</inkml:trace>
  <inkml:trace contextRef="#ctx0" brushRef="#br0" timeOffset="14735.98">31115 7303 0,'0'0'0,"0"21"0,0 0 16,0 0-16,-21 0 0,21 0 0,-21 1 15,21-1-15,0 0 0,0 0 0,0 0 16,-22 0-16,22 1 0,0-1 16,0 0-16,-21 0 0,21 0 15,0 0-15,0 1 16,-21-22 0,0 0-1,0-22-15,0 1 16,21 0-16,0 0 15,0-21-15,0 20 0,0-20 16,0 21-16,21-21 0,0-1 0,0 1 16,21 0-16,1-1 0,-1 22 15,0-21-15,22 21 0,-22 21 0,22 0 16,-1 0-16,-20 0 0,-1 0 16,0 21-16,1 0 0,-22 21 15,0-21-15,0 22 0,-21-1 0,0 0 16,0 22-16,0-22 0,0 1 0,-21-1 15,0-21-15,0 21 0,-1 1 16,1-22-16,-21 0 0,21 0 0,0 0 16,-22 1-16,22-22 15,-21 21-15,21-21 0,-22 0 0,22 0 16,-21 0-16,21 0 0,-22 0 16,1-21-16,0 21 0</inkml:trace>
  <inkml:trace contextRef="#ctx0" brushRef="#br0" timeOffset="15051.87">30057 7260 0,'0'0'0,"21"0"32,-21 21-32,0 1 15,0-1-15,0 0 16,21-21-16,-21 21 0,0 0 15,0 0-15,0 1 0,0-1 16,0 0-16,21 0 0,-21 0 0</inkml:trace>
  <inkml:trace contextRef="#ctx0" brushRef="#br0" timeOffset="23955.47">18627 10964 0,'0'-21'32,"0"0"-32,0 0 15,0 0-15,0 0 16,0-1-16,0 1 0,0 0 0,0 0 16,0 0-16,0 0 15,0 42 1,0 0-16,0 21 15,0 1-15,0-1 0,0 21 0,0 22 16,0 0-16,0-1 0,0 1 0,0 0 16,0 21-16,0-22 0,0 1 15,0 21-15,0-22 0,0 22 16,0-21-16,-22 21 0,22-22 0,-21 1 0,0-21 16,21-1-16,0 1 0,0-1 15,-21 1-15,21-22 0,-21 0 16,21 1-16,0-22 0,0 21 0,0-21 15,0-42 1,0 0-16,0 0 0,0 0 16,0-22-16,21 1 0,-21 0 0,0-22 15,0 1-15</inkml:trace>
  <inkml:trace contextRef="#ctx0" brushRef="#br0" timeOffset="24551.63">18648 10901 0,'0'0'0,"-21"-64"16,21 43-16,-22-21 0,22 21 16,0 0-16,0-1 0,22 1 15,-1 21-15,21-21 16,0 21-16,1 0 0,41-21 16,-20 0-16,42 21 0,0-21 0,21-1 15,0 1-15,0 0 0,21 0 16,0 0-16,0 0 0,0-1 0,0 22 15,1-21-15,-22 21 0,0 0 16,-22 0-16,1 0 0,-21 0 0,0 0 16,-22 21-16,1 1 0,-22-1 15,21 0-15,-41 0 0,20 0 16,-21 22-16,0-22 0,0 21 0,1-21 16,-22 22-16,0-1 0,0 0 0,0 22 15,0-22-15,0 22 0,0-1 16,0 1-16,-22-1 0,1 1 0,21-1 15,-21 22-15,0-22 0,21 1 16,0-1-16,0 22 0,-21-22 0,21 1 16,-21 21-16,21-22 0,0 22 15,0-1-15,-22 1 0,22-21 0,0 20 16,0-20-16,0 20 0,0 1 0,0-21 16,0-1-16,-21 22 0,0-22 15,21 1-15,-21-1 0,0-20 0,0 20 16,-22-21-16,22 1 0,-21-1 15,-1-21-15,-20 0 0,-1 22 0,1-22 16,-22-21-16,-21 21 0,1-21 0,-22 0 16,0 0-16,0 0 0,-22 0 15,-20 0-15,0 0 0,-1 0 0,22 0 16,-21 0-16,21 0 0,0-21 0,21 21 16,0-21-16,21 0 0,21 21 15,0-22-15,22 1 0,-1 21 0,22-21 16,21 0-16,0 0 0,21 0 15,21-1-15,21 1 16,-21-21-16,43 21 0,-22 0 0</inkml:trace>
  <inkml:trace contextRef="#ctx0" brushRef="#br0" timeOffset="25078.84">23008 10626 0,'-42'127'31,"21"-64"-31,-1 1 0,22 20 16,-21 1-16,0 21 0,0 0 0,21 0 16,-21-1-16,0 1 0,-1 0 0,22 21 15,-21-21-15,0 0 0,21 0 16,0-1-16,-21-20 0,0 21 0,21-21 16,-21-22-16,21 22 0,0-22 15,0 1-15,0-1 0,-22-20 0,22-1 16,0 0-16,0-21 0,0 1 15,0-1-15,22-21 16,-1 0-16,-21-21 0,21-1 16,0 1-16,0-21 0,-21 0 0,21-22 15,1 22-15,-1-22 0</inkml:trace>
  <inkml:trace contextRef="#ctx0" brushRef="#br0" timeOffset="25671.5">22818 11049 0,'-22'-42'0,"44"84"0,-86-127 0,43 43 0,-21 0 16,20 21-16,22-1 0,0-20 15,0 21-15,0 0 0,22 0 16,20-1-16,0 22 0,22-21 0,-22 0 16,43 0-16,-22 0 0,22 0 15,0-1-15,20 1 0,1 0 0,21 0 16,-21 0-16,0 0 0,21 21 15,-21-22-15,0 1 0,-1 21 0,1 0 16,0-21-16,0 21 0,0-21 16,-22 21-16,1 0 0,0 0 0,-22 0 15,1 0-15,-22 0 0,0 0 0,1 0 16,-1 0-16,-21 0 0,-21 21 16,21 0-16,-21 0 0,0 1 15,22 20-15,-22 0 0,0 1 16,0-1-16,0 21 0,0 1 0,0-1 15,-22 1-15,22 21 0,-21-1 0,0 1 16,21 0-16,-21-1 0,21 1 16,0-22-16,0 22 0,0 0 0,0-22 15,0 22-15,0-22 0,0 22 0,0-21 16,0 20-16,0-20 0,0-1 16,0 1-16,0-1 0,0-20 0,0 20 15,0 1-15,-64 84 16,22-106-16,0 22 0,-1-22 15,-20 0-15,-1 1 0,-20-1 16,-1 0-16,0-21 0,-20 22 0,-1-22 16,0 0-16,-21 0 0,0 0 15,0-21-15,0 22 0,0-22 0,0 0 16,21 21-16,-21-21 0,21 0 0,22 0 16,-1 0-16,0 0 0,1 0 15,20 0-15,1 0 0,20-21 0,1 21 16,21-22-16,0 1 0,21-21 15,21 21-15,0 0 0,21-22 16,1 1-16</inkml:trace>
  <inkml:trace contextRef="#ctx0" brushRef="#br0" timeOffset="26115.24">27051 10732 0,'0'0'0,"-42"0"31,20 0-31,22 42 0,0-21 16,0 21-16,0 22 0,-21-1 0,21 1 15,0 42-15,0-22 0,-21 22 16,21 0-16,0 0 0,-21 21 0,21-21 16,-21 21-16,0-21 0,-1-1 0,1 1 15,21 0-15,-21-21 0,0-1 16,0 1-16,21 0 0,0-22 15,0-20-15,0 20 0,-21-21 0,21 1 16,0-22-16,0 0 0,0 0 0,0 0 16,21-21-1,-21-21-15,0 0 0,0 0 16,21-21-16,0-1 0,-21 1 0,21 0 16,-21-22-16,21 22 0</inkml:trace>
  <inkml:trace contextRef="#ctx0" brushRef="#br0" timeOffset="26766.92">26903 10901 0,'0'0'0,"0"-64"16,-21 22-16,21 0 0,0-22 16,0 22-16,0 21 0,0-22 0,21 22 15,0 0-15,0 0 0,21-21 0,1 20 16,20 22-16,-20-21 0,20 0 15,22 0-15,-22 21 0,22-21 0,0 0 16,20 21-16,1 0 0,21-22 16,-21 22-16,0 0 0,21 0 0,-21 0 15,0 0-15,-1 0 0,22 0 16,-21 0-16,0 0 0,-21 0 16,21 0-16,-22 0 0,1 0 15,-22 0-15,1 0 0,-1 0 0,-20 0 16,-22 0-16,21 0 0,-21 0 15,1 0-15,-22 22 0,21-1 16,-21 0-16,0 0 0,0 21 16,0 1-16,0-1 0,0 0 0,0 1 15,0-1-15,0 22 0,0-1 16,0-21-16,0 22 0,0 21 0,0-22 16,0 22-16,0-22 0,21 22 0,-21-22 15,0 22-15,0-21 0,0-1 16,21 1-16,-21-1 0,0 1 15,0-1-15,0 1 0,0-1 0,21 1 16,-21-1-16,0 1 0,0-1 16,0-21-16,0 22 0,0-22 0,0 1 15,-21-1-15,0 0 0,0 1 16,0-1-16,-1-21 0,-20 21 0,0-20 16,-1 20-16,-20-21 0,-1 0 0,1 0 15,-43 1-15,21-22 0,-20 21 16,-1-21-16,-21 0 0,0 21 0,-21-21 15,-1 0-15,-20 0 0,21 0 0,-21 0 16,20 0-16,1 21 0,0-21 16,42 0-16,-21 0 0,43 0 15,-1 21-15,21-21 0,1 21 0,-1-21 16,22 0-16,21 0 0,-21 0 16,20 0-16,1 0 0,0 0 15,0 0 1,0 0-16</inkml:trace>
  <inkml:trace contextRef="#ctx0" brushRef="#br0" timeOffset="27467.52">20108 13801 0,'0'0'0,"-21"0"0,0 0 0,0 21 16,0 0-16,-1 0 0,1 22 15,0-22-15,0 21 0,0 22 0,0-22 16,-1 21-16,-20-20 0,21 20 0,-21 1 16,-1-1-16,1 1 0,21-1 15,-22 1-15,1-22 0,0 22 16,-1-22-16,1 0 0,21-21 0,-21 22 16,20-22-16,1 0 0,0 0 15,0-21-15,0 0 0,0 0 16,21-21-16,0 0 15,0-21-15,0 20 0,0 1 16,0-21-16,0 0 0,21-1 0,0 22 16,0-21-16,-21 21 0,21-1 15,0 1-15,22 0 0,-22 21 0,0 0 16,0 0-16,0 21 0,22 0 16,-22 1-16,0-1 0,21 21 0,-20-21 15,-1 22-15,0-1 0,0-21 16,0 0-16,0 22 0,-21-22 0,22 0 15,-1 0-15,0 0 0,-21 0 16,21 1-16,-21-1 0,21-21 16,0 0-16,1 0 0,-1 0 15,0 0-15,0-21 0,0 21 16,-21-22-16</inkml:trace>
  <inkml:trace contextRef="#ctx0" brushRef="#br0" timeOffset="27691.4">20362 14288 0,'0'0'0,"21"-22"16,-21 1-16,0 0 0,0 42 16,0 22-1,0-22-15,0 21 0,0 0 16,0 22-16,-21-22 0,21 1 0,0 20 16,-21-21-16,0 1 0,21-1 0,0 0 15,-21 1-15,0-1 0,21-21 16,0 0-16,-22 22 0,22-22 0,0 0 15,0 0-15,22-42 32,-22 0-32</inkml:trace>
  <inkml:trace contextRef="#ctx0" brushRef="#br0" timeOffset="27923.26">20362 14309 0,'0'0'0,"21"-43"0,1 1 0,-22 0 15,21 21-15,0-1 0,0 1 0,21 0 16,-20 0-16,20 21 0,0 0 16,1 0-16,-1 0 0,0 0 0,1 0 15,-1 0-15,-21 42 0,21-21 0,-20 1 16,-1 20-16,-21-21 16,0 21-16,0 1 0,0-1 0,0 0 15,-21 1-15,-22-22 0,22 21 0,0-21 16,-21 22-16,20-22 0,-20 0 15,21 0-15,0-21 0,21 21 0</inkml:trace>
  <inkml:trace contextRef="#ctx0" brushRef="#br0" timeOffset="28224.12">22966 13801 0,'0'0'0,"21"0"0,-21 21 15,0 0 1,0 21-16,0-20 0,0 20 16,-21 0-16,0 22 0,-1-22 0,1 22 15,0-22-15,0 21 0,0 1 0,0-1 16,-1-20-16,-20 20 0,21-20 15,0-1-15,0 0 0,-1 1 0,1-22 16,0 0-16,21 0 0,0 0 0,0 0 16,21-21-1,0 0-15,22-21 16,-22 0-16,0 0 0,21 0 0</inkml:trace>
  <inkml:trace contextRef="#ctx0" brushRef="#br0" timeOffset="28440">23220 13907 0,'0'0'0,"42"-43"0,-42 22 0,21 0 0,0 21 16,-21 21-1,0 0-15,0 22 0,0-1 0,0-21 16,0 21-16,0 1 0,0-1 16,0 0-16,0 1 0,0-1 15,-21 0-15,21 1 0,0-1 0,0-21 16,0 22-16,-21-22 0,0 21 15,0-21-15,21 0 0,-21 1 0,-1-1 16,1 0-16,0-21 0,0 0 0,0 21 16,-22-21-16,22 0 0</inkml:trace>
  <inkml:trace contextRef="#ctx0" brushRef="#br0" timeOffset="28567.93">22733 14393 0,'0'-21'0,"63"21"15,-41 0-15,-1-21 16,0 21-16,21-21 0,1 21 16,-1-21-16,0 21 0,1-21 0</inkml:trace>
  <inkml:trace contextRef="#ctx0" brushRef="#br0" timeOffset="28791.8">23770 13970 0,'0'42'31,"0"1"-31,0-22 16,0 21-16,0-21 0,-21 22 15,21-1-15,0 0 0,0 1 0,0-1 16,0 0-16,0-20 0,0 20 16,0-21-16,0 0 0,0 22 0,0-22 15,0 0-15,0 0 0,-21-21 31,21-21-15</inkml:trace>
  <inkml:trace contextRef="#ctx0" brushRef="#br0" timeOffset="28987.69">23622 14266 0,'0'0'0,"0"-42"0,0-21 0,21 20 0,0 1 0,0 0 16,22-1-16,-22 1 15,21 0-15,1 20 0,-1 1 0,0 0 16,-21 21-16,22 0 0,-1 0 0,0 0 15,1 0-15,-22 21 0,0 22 16,0-22-16,0 21 0,-21-21 0,0 22 16,0-22-16,0 0 0,-21 21 0,0-21 15,-21 1-15,-1-1 0,-20 21 16,21-42-16,-22 21 0,22 0 0,-22-21 16,22 0-16,0 0 0</inkml:trace>
  <inkml:trace contextRef="#ctx0" brushRef="#br0" timeOffset="29495.4">27538 13801 0,'0'-21'0,"0"42"0,0-64 16,0 22-16,0-21 0,21 21 0,-21-22 16,0 1-16,0 21 0,0 0 15,0 0-15,0-1 0,0 65 32,0-1-32,0 0 0,0 22 15,0-1-15,0 1 0,0-1 16,0 1-16,0-1 0,0 1 15,-21-1-15,0-20 0,21 20 0,-22 1 16,22-22-16,0 0 0,-21 1 0,21-22 16,0 21-16,0-21 0,0 1 15,0-1-15,0 0 16,-21-42 0,21 0-16,0-1 0,0 1 15</inkml:trace>
  <inkml:trace contextRef="#ctx0" brushRef="#br0" timeOffset="29803.43">27390 13991 0,'0'-42'0,"0"84"0,0-126 16,0 41-16,0 1 0,0 0 15,0 20-15,0-20 0,0 21 0,21-21 16,-21 20-16,21 1 0,21-21 16,1 21-16,-1 0 0,0-1 0,1 1 15,20 0-15,1 0 0,-1 21 0,22 0 16,-22 0-16,1 21 0,-22 0 15,0 22-15,1-22 0,-22 21 0,-21 0 16,0 22-16,-21-22 0,-22 1 16,1-1-16,-21 0 0,-1-21 15,1 22-15,-1-1 0,1-21 0,-1 0 16,1 22-16,20-22 0,1-21 16,0 21-16,20 0 0,1-21 0,0 0 15,21 21-15,21-21 16,0 0-1,22 0-15,-22 0 0,21-21 0,-21 21 16,22-21-16,-1 21 0,0-21 0</inkml:trace>
  <inkml:trace contextRef="#ctx0" brushRef="#br0" timeOffset="30111.37">28490 13610 0,'0'0'0,"21"-21"16,-21 42-1,0 0 1,0 22-16,0-22 0,0 42 16,0-20-16,0-1 0,0 22 0,-21-1 15,0-21-15,21 22 0,-21-22 16,0 22-16,21-22 0,-21 0 15,21 22-15,-22-22 0,22 1 0,0-22 0,0 21 16,0-21-16,0 0 0,0 1 16,0-1-16,0 0 15,22-21-15,-22-21 16,21 0 0,-21-22-16,21 22 0</inkml:trace>
  <inkml:trace contextRef="#ctx0" brushRef="#br0" timeOffset="30367.22">28490 13822 0,'0'0'0,"0"-42"0,21-1 0,-21 1 16,22 0-16,-1-1 15,0 22-15,0-21 0,0 21 0,0-1 16,22 1-16,-1 21 0,-21 0 0,22 0 16,20 0-16,-21 0 0,1 21 15,-1 1-15,-21 20 0,22 0 0,-22 1 16,-21-1-16,0 0 0,0 22 15,0-22-15,-43 0 0,22 1 0,-42-22 16,20 21-16,-20-21 0,21 22 0,-22-22 16,1-21-16,20 21 0,-20 0 15,20-21-15,1 0 0,21 0 0,-21 0 16,20 0-16,22-21 0,0 0 16,-21 0-16,21 0 0,0-1 15</inkml:trace>
  <inkml:trace contextRef="#ctx0" brushRef="#br0" timeOffset="31075.84">27093 9038 0,'0'0'15,"-21"-21"-15,21 0 0,-21 0 0,0 0 16,21-1-16,0 1 0,0 42 31,0 1-31,0-1 0,21 21 16,21 0-16,-21 1 0,22-1 0,-1 22 15,0-1-15,1 1 0,-1-1 16,0 1-16,1 20 0,-1-20 0,-21 20 16,22-20-16,-1 21 0,-21-22 0,21 1 15,-20-1-15,-1-21 0,0 22 16,-21-22-16,0 22 0,0-22 0,0 0 16,0-20-16,0 20 0,0-21 0,0 21 15,-21-20-15,0-1 0,-1 0 16,1-21-16,0 0 15,0 0-15,0 0 0,0-21 16,-1 0-16,1-1 16,-21 1-16,21-21 0,0 21 0,-1 0 15,1-22-15</inkml:trace>
  <inkml:trace contextRef="#ctx0" brushRef="#br0" timeOffset="31331.7">27114 10012 0,'0'0'0,"-21"-21"0,0 0 0,0-1 0,0 22 16,0 0-16,42 0 15,0 0 1,0 22-16,21-1 0,-20 21 0,20-21 16,0 0-16,1 22 0,-1-22 15,0 21-15,1 1 0,-1-22 16,0 21-16,1 0 0,-1-20 0,-21 20 16,21-21-16,-20 21 0,-1-20 0,0-1 15,0 0-15,-21 0 0,0-42 47,0 0-47,0 0 0,0-1 16,0-20-16,0 0 0,0 21 0,21-22 15,0-20-15,1 20 0</inkml:trace>
  <inkml:trace contextRef="#ctx0" brushRef="#br0" timeOffset="31517.59">27940 9948 0,'42'-42'0,"-84"84"0,105-126 0,-20 63 15,-22-1-15,0 1 0,0 21 0,-21 21 16,0 1-1,0 20-15,0-21 0,0 21 0,-21 1 16,0-1-16,-21 0 0,20 1 0,1-1 16,-21 0-16,21 1 0,-22-1 15,22-21-15,0 22 0,0-1 0,-21-21 16,42 21-16,-22-20 0,22-1 0,-21 0 16,21 0-16,0 0 0,-21-21 15,0-21 1</inkml:trace>
  <inkml:trace contextRef="#ctx0" brushRef="#br0" timeOffset="44706.99">9080 10287 0,'-21'21'16,"42"-42"-16,-42 63 0,21-20 0,0-1 16,0 0-1,-21-21 1,42 0 46,-21-21-62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35:2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1185 0,'0'-21'31,"0"0"16,0 0-32,0 0-15,0 0 16,0-1-16,0 1 16,0 0-16,0 0 15,0 0-15,0 0 0,0-1 16,0 1-16,0 0 0,0 0 15,0 0-15,0 0 16,0-1 0,0 44 15,0-1-31,0 0 16,0 0-16,0 0 0,21 22 15,-21-1-15,21-21 0,-21 21 16,0 22-16,0-22 0,0 1 0,0 20 15,0-21-15,0 22 0,-21-22 16,21 22-16,-21-1 0,21-20 0,0 20 16,0-21-16,0 1 0,0-1 15,0 0-15,0-20 0,21 20 16,0-21-16,0-21 0,21 21 0,-20-21 16,20 0-16,-21 0 15,21 0-15,1 0 0,-22-21 0,21 0 16,1 0-16,-22 0 0,21-1 15,-21 1-15,22-21 0,-22 0 0,0-1 16,0 1-16,0 0 0,0-1 16,1 1-16,-22 0 0,21-1 0,-21-20 15,21 20-15,-21 1 0,0-21 16,0 20-16,0 1 0,0 21 0,21-22 16,-21 22-16,0 0 0,0 0 15,0 0-15,0 0 16,21 42 93,-21 0-109</inkml:trace>
  <inkml:trace contextRef="#ctx0" brushRef="#br0" timeOffset="412.1">2540 1037 0,'0'-42'16,"-21"0"-16,21 20 0,0 1 16,-21 21-1,-1 0 17,22 21-32,-21 1 0,21-1 0,0 21 15,0 0-15,0 1 16,-21-1-16,21 0 0,-21 1 0,0 20 15,21-20-15,-21-1 0,-1 21 16,22-20-16,-21-1 0,0 0 0,21 1 16,0-1-16,-21 0 0,21-20 15,-21 20-15,21-21 0,0 0 0,-21 0 16,21 1-16,0-44 47,0 1-47,0 0 15,0 0-15,0 0 0,0 0 16,0-22-16</inkml:trace>
  <inkml:trace contextRef="#ctx0" brushRef="#br0" timeOffset="1011.79">2349 1122 0,'0'0'0,"0"-21"0,-21 0 15,21-1-15,0 1 0,0 0 0,0 0 16,0 0-16,0 0 16,0-1-16,21 1 0,1 0 0,-1 0 15,0 21-15,0-21 0,21 0 16,-20 21-16,20-22 0,0 22 0,22 0 16,-22 0-16,0 0 0,22 0 15,-22 0-15,1 22 0,-1-1 16,-21 0-16,21 0 0,-20 0 0,-1 22 15,-21-22-15,0 21 0,0-21 16,0 22-16,0-1 0,-21-21 0,-22 21 16,22-20-16,-21 20 0,-1-21 15,1 0-15,0 0 0,-1 22 0,1-22 16,0 0-16,-1-21 0,1 21 16,0 0-16,-1-21 0,22 0 15,-21 0-15,21 0 0,0 0 16,-1 0-16,1 0 0,0 0 0,0 0 15,0 0 1,42 0 15,0 0-31,0 0 0,0 0 0,22 22 16,-22-22-16,21 21 0,1-21 16,-22 21-16,21-21 0,-21 21 0,22 0 15,-22-21-15,21 21 0,-21 1 16,0-1-16,22-21 0,-22 21 0,0 0 15,0 0-15,0 0 16,-21 1-16,22-22 0,-22 21 0,21 0 16,-21 0-16,0-42 62,0 0-62,0 0 16,0-1-16,0 1 0</inkml:trace>
  <inkml:trace contextRef="#ctx0" brushRef="#br0" timeOffset="1189.51">3810 931 0,'-42'-42'0</inkml:trace>
  <inkml:trace contextRef="#ctx0" brushRef="#br0" timeOffset="1688.23">3662 974 0,'-21'127'31,"21"-85"-31,-22-21 0,1 22 16,21-1-16,-21 21 0,0-20 15,-21-1-15,20 0 0,1 1 0,0-1 16,0 0-16,0-20 0,-22 20 16,22 0-16,21-21 0,-21 1 0,0 20 15,0-42-15,21 21 0,0 0 16,-21-21-1,21-21 1,0 0-16,0 0 16,0 0-16,0-22 0,0 22 15,0-21-15,0 21 0,0-22 0,21 22 16,0-21-16,-21 21 0,21-1 16,0 1-16,0 21 0,1 0 0,-1 0 15,0 0-15,0 0 16,0 0-16,0 21 0,1-21 0,-1 22 15,-21-1-15,21 0 0,0 0 16,0 0-16,-21 0 0,21 1 0,-21-1 16,22 0-16,-1 0 0,0 0 15,0-21-15,0 21 16,0-21-16,1 0 0,-1 0 16,0 0-1,-21-21 1,0 0-1,0 0 1,0 0 0,0 0-16</inkml:trace>
  <inkml:trace contextRef="#ctx0" brushRef="#br0" timeOffset="2367.57">3746 910 0,'0'-21'0,"22"21"47,-22 21-47,0 0 16,0 1-16,0-1 0,0 0 0,0 0 16,0 21-16,0-20 0,0 20 15,0-21-15</inkml:trace>
  <inkml:trace contextRef="#ctx0" brushRef="#br0" timeOffset="3924.19">5038 423 0,'0'0'0,"-22"0"15,1 0-15,0 0 0,0 0 16,0 0-16,0 0 0,-1 0 16,44 0 31,-1 0-47,21 0 0,-21 0 15,22 0-15,-22 0 0,21 0 16,-21 0-16,22 0 0,-22 0 0,21 0 15,-21 0-15,22 0 0,-22 0 16,0 0-16,0 0 0,0 0 0,-42 0 47,0 0-47,0 0 0,-22 0 16,22 0-16,-21 22 0,21-22 0,-22 0 15,22 0-15,-21 0 0,21 0 16,0 0-16,-1 0 0,1 0 15,0 0-15,0 0 16,0 0-16,0 0 0,-1 0 16,1 0-16,0 21 15,21 0-15,-21-21 16,0 21-16,0 0 16,21 0-16,0 1 15,0-1-15,0 0 16,0 0-16,0 0 0,-22 0 15,22 1-15,0 20 0,0-21 16,0 21-16,0 1 0,0-1 0,0 0 16,-21 1-16,21-1 15,0 0-15,0 1 0,0 20 0,-21-20 16,21-1-16,-21 0 0,21 1 16,0 20-16,0-21 0,0 1 0,-21-1 15,21 22-15,-21-22 0,21 0 16,0 22-16,0-22 0,0 0 0,0 22 15,0-22-15,0 1 0,0-1 0,0 0 16,0 1-16,0-1 0,0 0 16,0-21-16,0 22 0,0-22 0,21 21 15,-21-21-15,21 22 0,0-22 16,-21 0-16,21 0 0,0 0 16,1 1-16,-1-22 0,0 21 0,-21 0 15,21-21-15,0 0 0,0 21 16,1-21-16,-1 0 0,0 0 0,0 0 15,0 0-15,0 0 0,1 0 16,-1 0-16,21 0 0,-21 0 0,0 0 16,22-21-16,-22 21 0,21-21 0,-21 21 15,22-21-15,-22 21 0,0-22 16,21 22-16,-20-21 0,-1 21 0,0 0 16,0-21-16,0 21 0,0 0 15,-21-21 1,0 0-1,0 0 1</inkml:trace>
  <inkml:trace contextRef="#ctx0" brushRef="#br0" timeOffset="9727.58">5503 1228 0,'0'0'0,"0"-21"16,0-1 0,0 1-16,0 0 15,0 0 1,0 0-16,0 0 0,0-1 16,0 1-16,0 0 15,0 0-15,0 0 16,0 0-1,0 42 17,0 0-32,0 0 0,0 21 0,-21-20 15,21 20-15,-21 0 0,21 1 16,0-1-16,-21 0 0,0 1 0,-1-1 16,1 0-16,0 22 0,21-22 15,-21 0-15,0 1 0,21-1 16,0 0-16,0-20 0,0-1 15,0 0-15,0 0 0,0 0 0,21-21 32,0 0-32,-21-21 0,21 0 15,0-21-15,1 20 0,-1 1 16,0-21-16,0 21 0,0-22 0,0 1 16,1 21-16,-1-21 0,0 20 15,-21-20-15,21 21 0,-21 0 0,21 0 16,-21-1-16,21 22 31,-21 22-31,0-1 16,0 0-16,0 0 0,22 0 15,-22 0-15,0 22 0,0-22 0,0 0 16,0 21-16,0-20 0,21-1 16,0 0-16,-21 0 0,0 0 0,21 0 15,0 1-15,0-22 0,1 21 16,-1-21-16,0 0 0,0 0 0,0 0 15,0 0-15,22-21 0,-22 21 16,0-22-16,0 1 0,0 0 0,1-21 16,-1 21-16,0-22 15,0 22-15,0-21 0,0-1 0,-21 22 16,0-21-16,0 0 0,22-1 16,-22 22-16,0-21 0,0 21 0,0-1 15,0 1-15,0 0 0,0 0 16,0 0-16,0 0 15,0 42 17,0 0-32,0 0 15,21 0-15,-21 0 0,0 1 16,0-1-16,0 0 16,21 0-16</inkml:trace>
  <inkml:trace contextRef="#ctx0" brushRef="#br0" timeOffset="10139.35">6435 1630 0,'0'0'0,"21"0"62,-21-21-62,21 0 0,0 21 0,-21-22 16,21 1-16,0 21 0,-21-21 16,22 0-16,-1 0 0,-21 0 0,0-1 15,21 1-15,-21 0 0,0 0 16,0 0-16,-21 21 16,0 0-1,-1 0-15,-20 0 0,21 21 0,0 0 16,0 0-16,-1 0 0,1 1 15,0 20-15,21-21 0,0 21 0,-21-20 16,21 20-16,0-21 0,0 0 16,0 22-16,0-22 0,0 0 15,0 0-15,0 0 0,21-21 0,0 21 16,0-21-16,1 0 0,-1 0 16,21 0-16,-21 0 0,22 0 0,-22 0 15,21-21-15,0 0 0,-20 0 16,20 0-16,0-22 0,-21 22 0</inkml:trace>
  <inkml:trace contextRef="#ctx0" brushRef="#br0" timeOffset="10724.02">7218 868 0,'0'0'0,"-21"21"0,-1 0 0,22 0 15,-21 22-15,21-22 0,-21 21 16,21 1-16,0-1 0,-21-21 0,21 21 16,-21 1-16,21-1 0,0 0 15,0 1-15,0-1 0,-21 0 0,21-20 16,-22 20-16,22 0 0,0-21 16,0 22-16,0-22 0,-21 0 0,21 0 15,0 0-15,0 1 0,0-1 16,0 0-16,0-42 47,0 0-47,0-1 0,0-20 15,0 21-15,0 0 0,0 0 16,21-1-16,-21-20 0,22 21 0,-1 0 16,0 0-16,-21-1 0,21 1 15,0 0-15,22 21 0,-22-21 0,0 21 16,0 0-16,21-21 0,-20 21 15,20 0-15,-21 0 0,21 0 0,-20 0 16,20 21-16,-21 0 0,0-21 16,0 21-16,1 0 0,-1 1 15,-21-1-15,0 21 0,0-21 0,0 0 16,0 1-16,-21-1 0,-22 0 16,22 0-16,-21 0 0,21 0 0,-22 1 15,1-1-15,0-21 0,20 21 16,-20-21-16,0 0 0,21 0 0,-22 0 15,22 0-15,0 0 0,0 0 16,0 0 0,21-21 15,0 0-31,21 21 0,-21-22 16</inkml:trace>
  <inkml:trace contextRef="#ctx0" brushRef="#br0" timeOffset="12715.51">8975 1820 0,'0'-21'47,"0"0"-47,21 0 15,0 0-15,-21 0 16,21-1-16,0-20 0,-21 21 0,21 0 16,1-22-16,-22 22 0,21-21 15,0 21-15,-21 0 0,21-22 0,-21 22 16,0 0-16,0-21 0,0 20 16,0 1-16,0 0 0,0 0 15,0 0-15,0 42 31,0 0-15,0 0-16,0 22 0,0-22 16,0 21-16,0 0 0,0 1 0,0-1 15,-21 0-15,21 1 0,0-1 16,0 0-16,0 1 0,0-1 0,0 0 16,0-20-16,0-1 0,0 0 15,0 0-15,21 0 0,0-21 0,0 0 16,1 0-16,-1 0 0,0 0 15,0 0-15,0 0 0,0 0 0,1-21 16,20 0-16,-21 0 0,21-22 16,-20 22-16,20-21 0,-21 0 15,21-1-15,-20 1 0,20 0 0,-21-1 16,0 1-16,0 0 0,1-1 16,-1 1-16,0 21 0,-21-22 0,0 22 15,0 0-15,0 0 0,0 0 16,21 21-16,-21-21 0,0 42 15,0 0 1,-21 21-16,0-21 0,21 22 0,-21-22 16,-1 21-16,1 1 0,0-22 15,0 21-15,0 0 0,21 1 0,0-1 16,-43 0-16</inkml:trace>
  <inkml:trace contextRef="#ctx0" brushRef="#br0" timeOffset="13461.09">9715 1926 0,'0'0'0,"22"0"0,-1 0 16,0 0-16,21 0 0,-21 0 0,22-21 15,-22 0-15,21 21 0,1-21 16,-22 0-16,21-1 0,-21 1 0,22 0 16,-22 0-16,0-21 0,0 20 15,-21-20-15,21 21 0,-21 0 0,21-22 16,-21 22-16,22 0 0,-22 0 16,0 0-16,0 42 46,0 0-46,0 0 0,-22 0 0,22 1 16,0-1-16,-21 21 0,0-21 0,21 0 16,0 22-16,-21-22 0,21 0 15,-21 0-15,21 0 0,-21 1 0,21-1 16,0 0-16,0-42 47,0 0-47,0-1 15,0 1-15,0 0 0,0 0 0,21-21 16,0-1-16,0 22 0,0-21 16,0 21-16,1-22 0,20 22 15,-21 0-15,0 0 0,22 0 16,-22 21-16,0-22 0,0 22 0,0 0 16,0 0-16,-21 22 15,22-22-15,-22 21 0,0 0 0,0 0 16,0 21-16,0-20 0,0 20 0,0-21 15,0 21-15,-22-20 0,22 20 16,0-21-16,0 0 0,0 22 0,0-22 16,0 0-16,0 0 15,0 0-15,22-21 0,-1 0 16,0 0-16,21 0 0,-21 0 16,1 0-16,20-21 0,-21 0 15,21 0-15,-20 0 0,20-1 0,-21-20 16,0 21-16,22-21 0,-22 20 15,0-20-15,0 21 0,-21-21 0,21 20 16,-21 1-16,21 0 0,-21 0 16,-21 42 15,21 0-31,-21 0 0,0 22 16,21-22-16,0 0 0,0 21 0,-21-20 15,21-1-15,0 0 0,0 0 16,0 0-16,0 0 0,0 1 0,0-1 15,21-21 1,0 0-16,0 0 16,0 0-16,-21-21 0,22-1 15,-1 22-15,-21-21 0,21 0 16,-21-21-16</inkml:trace>
  <inkml:trace contextRef="#ctx0" brushRef="#br0" timeOffset="13660.01">11028 1291 0,'0'0'0,"-21"0"15,-1 0 1,1 0 0,21 21-16,0 1 15,0-1 1,21-21-16,1 21 15,-1-21-15,0 0 16</inkml:trace>
  <inkml:trace contextRef="#ctx0" brushRef="#br0" timeOffset="15915.35">11091 1799 0,'0'0'0,"21"0"16,1 0-16,-1 0 16,0 0-16,21 0 0,-21-21 15,1 21-15,20-21 0,-21 0 0,21 0 16,1-1-16,-22 1 0,21-21 16,-21 21-16,22 0 0,-22-22 15,0 22-15,0-21 0,0 21 0,1-22 0,-1 22 16,-21-21-16,0-1 0,0 22 15,0-21-15,0 21 0,0-22 16,0 22-16,0 0 0,0 0 16,0 0-16,0 0 0,0-1 15,-21 22-15,-1 0 16,22 22-16,0-1 16,-21 0-16,21 21 0,-21-21 15,21 22-15,-21-22 0,0 21 0,21 1 16,0-1-16,-21 0 0,21 22 0,-22-22 15,22 22-15,-21-22 0,0 21 16,0 1-16,0-1 0,0 1 0,-1-1 16,1 1-16,0-1 0,21 1 0,-21-1 15,0 1-15,0-1 16,-1 1-16,1 21 0,0-22 0,0 22 16,21-22-16,-21 1 0,21-1 0,0 1 15,0-1-15,0 1 0,0-1 16,0-20-16,0-1 0,0 0 0,0 1 15,0-22-15,0 0 0,21 0 0,-21 0 16,21-21-16,0 0 0,0 0 0,1 0 16,-1 0-16,0-21 0,0 0 15,0 0-15,0 0 0,1-22 0,20 22 16,-21-21-16,0-1 0,0 1 0,1 0 16,-1-1-16,0-20 0,0-1 15,-21 1-15,0-1 0,0 1 16,0-22-16,0 22 0,0-22 0,0 22 15,-21-1-15,0 22 0,0-1 16,-1 1-16,-20 0 0,0 21 0,21-1 16,-22 1-16,22-21 0,0 42 0,0-21 15,0 21-15,-1 0 16,22-21-16,22 21 16,-1 0-16,0-22 15,0 22-15,21-21 0,-20 0 16,20 21-16,0-21 0,-21 0 0,22 0 0,-1-1 15,0-20-15,22 21 16,-22-21-16,1 20 0,-1-20 0,0 21 16,1-21-16,-22 20 0,21 1 15,-21-21-15,0 21 0,1 0 0,-22-1 16,21 1-16,-21 0 0,0 0 16,-21 42 30,21 0-46,-22 0 0,1 1 16,0 20-16,21-21 0,0 0 16,-21 22-16,21-22 0,0 21 15,-21-21-15,21 22 0,0-22 0,0 0 0,0 0 16,0 0-16,21-21 16,0 21-16,0 1 0,0-22 0,1 0 15,20 0-15,-21 0 0,21 0 0,-20 0 16,20 0-16,-21 0 0,0-22 15,0 1-15,22 0 0,-22 0 0,0 0 16,21-22-16,-20 22 0,-1-21 16,-21 21-16,0-22 0,21 22 0,-21-21 15,0 21-15,0-22 0,0 22 0,0 0 16,-21 0-16,0 21 0,-1-21 16,1 0-16,0 21 0,0-22 15,-21 22-15,20 0 0,-20 0 0,0 0 16,21 0-16,-22 22 0,22-1 15,-21 0-15,21 0 0,-1 0 0,1 0 16,0 1-16,21-1 0,-21 0 16,21 0-16,0 21 0,0 1 0,0-22 15,0 0-15,21 0 0,0-21 16,0 21-16,1-21 0,-1 0 16,0 22-16,21-22 0,-21 0 0,22 0 15,-22 0-15,21 0 0,1-22 16,-1 22-16,0-21 0,-21 0 15,22 0-15,-1 0 0,0 0 0,-20-1 16,-1 1-16,21-21 0,-21 21 16,0 0-16,-21-1 0,22 1 15,-44 21 17,1 0-32,0 0 0,21 21 15,-21 1-15,21-1 16,-21 0-16,21 21 0,0-21 15,0 1-15,0-1 0,0 0 16,0 0 0,0 21-16,21-20 0,0-1 0,-21 0 15,0 0-15,42 0 0,-20-21 0,20 0 16,-21 0-16,0 0 0,0 0 16,1 0-16,20 0 0,-21 0 0,0 0 15,0-21-15,22 0 0,-22 21 16,21-21-16,-21 0 0,22-1 15,-22-20-15,0 21 0,0-21 16,0-1-16,-21 22 0,0 0 0,0-21 16,0 20-16,0 1 15,-21 21 1,0 21-16,0 1 16,0-22-16,-22 21 0,22 21 15,21 0-15,0-20 0,-21 20 16,21-21-16,0 21 0,-21-20 0,21-1 15,0 0-15,0 0 0,0 0 16,0 0-16,-21 1 0,21-1 0,0 0 16,0-42 15,0 0-31,0-1 16,0 1-16,21 0 0,0 0 15,-21-21-15,21 20 0,-21-20 16,21 21-16,1-21 0,-22 20 0,21 1 15,0-21-15,0 21 0,0 21 16,0-21-16,-21-1 0,22 22 0,-1 0 16,0 0-16,0 0 0,0 22 15,-21-1-15,0 0 16,21 0-16,-21 0 0,22 22 0,-22-1 16,0-21-16,21 21 0,-21-20 0,21-1 15,-21 21-15,0-21 0,0 0 16,21 1-16,-21-1 0,21 0 15,0-42 17,1 0-17,-1-1-15,-21 1 0,21-21 16,0 21-16,0-22 0,-21 1 0,21 21 16,22-21-16,-43 20 0,21 1 0,0 0 15,0-21-15,0 21 0,1-1 16,-1 22-16,0-21 0,0 21 15,0 21 1,-21 1 0,0-1-16,0 0 0,0 21 0,21-21 15,-21 1-15,0-1 0,22 0 16,-22 21-16,0-21 0,0 1 16,21-1-16,0 0 0,0-21 0,0 21 15,0 0-15,1-21 0,20 0 16,-21 0-16,21 0 0,1 0 0,-1 0 15,0 0-15,1-21 0,-1 21 0,-21-21 16,22 0-16,-1 0 0,-21-1 16,0-20-16,0 21 0,22-21 0,-43 20 15,21 1-15,-21-21 0,0 21 16,0 0-16,0-1 0,-21 1 16,0 42-1,-1-21 1,1 22-16,21-1 15,-21 0-15,21 21 0,0-21 0,-21 1 16,0-1-16</inkml:trace>
  <inkml:trace contextRef="#ctx0" brushRef="#br0" timeOffset="16492.02">14351 1799 0,'0'0'15,"21"21"-15,0-21 0,0 0 16,1 0-16,-1 22 0,21-1 16,-21-21-16,22 0 0,-1 0 0,0 0 15,1 0-15,-1 0 0,0 0 0,1 0 16,20-21-16,-21-1 0,1 1 15,-22 0-15,21 0 0,-21 0 0,22 0 16,-22-22-16,0 22 0,0-21 16,0 21-16,1-1 0,-1 1 15,-21 0-15,-21-21 0,21 21 0,-43-1 16,22 22-16,0 0 0,0-21 16,0 21-16,-1 0 0,1 0 15,0 0-15,0 0 0,0 21 0,0-21 16,-1 22-16,1-1 0,0 0 0,0 0 15,0 0-15,0 0 0,-1 1 16,22 20-16,-21-21 0,21 0 0,0 22 16,0-22-16,0 0 0,0 0 15,0 0-15,21 0 0,1 1 16,-1-22-16,0 0 0,0 0 0,0 0 16,0 0-16,1 0 15,-1 0-15,0-22 0,0 22 0,0-21 16,0 0-16,1 0 0,-1-21 15,0 20-15,0-20 0,0 0 0,0-1 16,1-20-16,-1 21 0,0-1 0,0-20 16,0 20-16,0-20 0,1 21 15,-22-1-15,0 1 0,0 0 0,0-1 16,0 22-16,0 0 0,0 0 0,21 21 16,-42 42-1,-1-21-15,1 22 16,0-1-16,0 0 0,0 1 15,0-1-15,-43-21 0,43 21 16,21 1-16,0-1 0,0 0 0,0 1 16,0-22-16,0 21 0,0-21 15,0 1-15,0 20 0,0-21 16,21 0-16,0-21 0,0 0 16,22 0-16,-22 0 0,21 0 15,1 0-15</inkml:trace>
  <inkml:trace contextRef="#ctx0" brushRef="#br0" timeOffset="19788.31">16658 1884 0,'0'0'0,"-42"0"16,21 0-16,-1 21 0,22 0 31,0-42 32,0 0-63,22 0 0,-22-22 0,21 22 15,0-21-15,-21 0 0,21-1 16,0 1-16,0 0 0,1-1 0,-1 1 15,0 0-15,-21 20 0,-21 1 16,21 0-16,21 0 0,0 0 0,-21 0 16,0-1-16,-21 22 31,21 22-31,-21-1 16,21 0-16,0 0 0,0 0 0,21 0 15,-21 1-15,21-1 16,0 0-16,0 0 0,1 0 15,-1 0-15,0 1 0,0-1 0,0 0 16,0 0-16,1 0 0,-1 0 16,-21 1-16,21-1 0,-21 0 0,21 0 15,-21 0-15,0 0 16,0 1 0,21-22-16,0 0 15,1 0-15,-1 0 16,0 0-16,0-22 0,0 22 15,0-21-15,1 0 0,20 0 16,-21 21-16,0-21 0,0-22 0,1 22 16,20 0-16,-21 0 0,0-21 0,0 20 15,-21-20-15,22 21 0,-22 0 16,21-22-16,-21 22 0,0 0 0,0 0 16,0 0-16,0 0 15,-21 21 1,-1 0-16,1 21 0,0-21 15,21 21-15,-21 0 0,0 0 0,0 22 16,-1-22-16,22 0 16,-21 21-16,21 1 0,-21-22 0,21 21 15,0-21-15,0 0 0,0 1 0,0-1 16,0 0-16,0 0 0,21 0 16,0-21-16,1 0 0,-1 0 0,0 0 15,21 0-15,-21 0 0,22 0 16,-22 0-16,21-21 0,1 0 0,-1 21 15,0-42-15,1 20 0,-1 1 16,0-21-16,1 21 0,-22-22 0,21 22 16,-21 0-16,22-21 0,-43 21 15,21-1-15,-21 1 0,0 0 0,-21 21 32,-1 21-17,1 0-15,21 1 0,-21-1 16,21 0-16,0 0 0,0 0 15,0 0-15,0 1 0,0-1 0,0 0 16,0 21-16,0-21 0,21 1 16,-21-1-16,21 0 0,-21 0 15,0 0-15,0 0 16,-21-21 15,0-21-31,21 0 0,-21 21 16,0-21-16,21 0 0,0 0 15,-21-1-15,-1 22 16,22 22 15,0-1-31,0 0 16,22 0-16,-22 0 0,21-21 16,-21 21-16,21 1 0,0-22 0,0 0 15,-21 21-15,21-21 0,1 0 0,-1 0 16,0 0-16,0 0 0,21 0 15,-20 0-15,20 0 0,0-21 0,-21-1 16,22 1-16,-1 0 0,-21 0 16,22 0-16,-22 0 0,21-1 15,-21-20-15,0 21 0,1-21 16,-1 20-16,-21-20 0,0 21 0,0-21 16,21 20-16,-21 1 0,0 0 15,0 42 1,0 0-1,-21 1-15,21-1 0,-21 0 16,21 21-16,0-21 0,-22 1 0,22 20 16,-21-21-16,21 0 0,0 0 15,0 1-15,0-1 0,0 0 0,21 0 16,1-21-16,-1 0 16,21 0-16,-21 0 15,22 0-15,-22 0 0,0-21 0,0 21 16,21-21-16,-20 21 0,20-21 0,-21-1 15,0 1-15,22 0 0,-22 0 16,0 0-16,-21-22 0,0 22 0,21 0 16,-21-21-16,0 21 0,0-22 15,0 22-15,0 0 0,-21 0 0,0 0 16,21-1-16,-21 1 0,-22 21 16,22 0-16,0 0 0,-21 0 0,20 0 15,-20 0-15,21 21 0,-21-21 16,20 22-16,-20-1 0,21 21 15,0-21-15,0 0 0,-1 22 0,22-22 16,0 21-16,0-21 0,0 1 16,0 20-16,0-21 0,22 21 0,-1-20 15,0-1-15,0 0 0,21-21 16,-20 21-16,-1-21 0,21 21 0,0-21 16,1 0-16,-1 0 0,-21 0 0,22 0 15,-1 0-15,0-21 0,-21 0 16,22 21-16,-22-21 0,21 0 0,-21-1 15,1-20-15,-1 21 0,0 0 16,-21-22-16,0 22 0,21 0 0,-21 0 16,0 0-16,0 0 0,0-1 15,0 1 1,0 42 0,0 1-16,-21-1 15,21 21-15,0-21 0,0 0 16,-21 1-16,21-1 0,-21 21 15,21-21-15,0 0 0,0 1 0,0-1 16,0 0-16,0 0 16,21-21-16,0 0 15,0 0-15,0 0 0,0 0 16,1 0-16,-1-21 0,0 21 16,0-21-16,0 0 0,0-1 15,1 1-15,-22 0 0,21 0 0,0 0 16,0 0-16,0-22 0,-21 22 15,0 0-15,21 0 0,1 0 16,-22 42 15,0 0-31,-22 0 16,22 0-16,-21 0 0,21 1 0,0-1 16,0 21-16,-21-21 0,21 0 0,0 1 15,0-1-15,0 0 0,0 0 16,0 0-16,21 0 0,0-21 15,1 0-15,20 0 16,-21 0-16,0 0 16,0 0-16,1 0 0,-1 0 0,21-21 15,-21 21-15,0-21 0,22 0 16,-22-21-16,0 20 0,0 1 0,0-21 16,1 21-16,-1-22 0,0 22 15,-21 0-15,0 0 0,0 0 0,0 0 16,0-1-16,-21 22 15,0 22 1,-1-1-16,22 0 16,0 0-16,0 0 0,0 0 15,0 1-15,0-1 0,0 0 0,0 0 16,0 0-16,0 0 0,0 1 16,0-1-16,0 0 0,22 0 15,-1 0-15,0-21 0,0 21 16,0-21-16,0 0 0,1 0 15,-1 0-15,0 0 0,21 0 16,-21 0-16,1 0 0,20-21 16,-42 0-16,21 0 0,21 0 0,1 0 15,-1-1-15,0 1 0,1 0 0,-1-21 16,-21 21-16,22-1 16,-22-20-16,-21 21 0,0 0 0,0 0 15,-21 21 1,-22 0-16,22 21 15,0-21-15,0 21 0,0 0 16,-1 0-16,22 0 0,-21 1 0,21 20 16,0-21-16,0 0 0,0 0 0,0 1 15,0-1-15,21 0 16,1-21-16,-1 21 0,-21 0 0,21-21 16,0 0-16,-21-21 46,-21 21-30,0-21-16,0 21 0,-1 0 16,1 0-16,0 0 15,21 21-15,0 0 16,0 0 0,0 1-16,21-22 15,0 0-15,1 0 0,-1 0 16,0 0-16,0 0 0,21 0 0,-20 0 15,20 0-15,0 0 0,1 0 16,-1 0-16,0 0 0,1-22 16,-1 1-16,0 0 0,1 0 0,-1 21 15,-21-42-15,0 20 0,22 1 16,-43-21-16,21 21 0,-21-22 0,0 22 16,0 0-16,0-21 0,0 21 15,0-1-15,0 1 0,-21 0 16,-1 21-1,1 21-15,0-21 0,21 21 0,0 1 16,-21-1-16,21 21 0,-21-21 16,21 0-16,0 22 0,0-22 0,0 0 15,0 0-15,0 0 0,0 1 0,0-1 16,0 0-16,0 0 16,21-21-16,0 0 15,0 0 1,0-21-16,-21 0 15,0 0-15,22-1 16,-1-20-16</inkml:trace>
  <inkml:trace contextRef="#ctx0" brushRef="#br0" timeOffset="20960.34">22458 1355 0,'0'0'0,"0"-21"0,21-22 15,0 22 1,0 0-16,-21 0 0,21-22 15,1 22-15,-44-42 16,44 20-16,-22 22 0,21 0 0,-21 0 16,21 21-16,-21-21 0,0 42 31,0 21-31,-21 1 0,0-1 16,-1 0-16,-20 22 0,21-1 0,0-20 15,-22 20-15,22 1 16,0-1-16,-21-21 0,21 22 0,-22-22 15,22 1-15,0-1 0,0-21 0,-22 21 16,22-20-16,0-1 0,0 0 16,0-21-16,21 21 0,-21-21 15,-1 0-15,22-21 16,0 0-16,-21 0 0,21-1 16,0 1-16,0-21 0,0 21 15,0-22-15,0 1 0,21 0 16,-21 21-16,22-22 0,-1 1 15,-21 21-15,21-22 0,0 22 0,-21 0 0,21 21 16,0 0 0,-21 21-1,0 0-15,22 22 0,-22-22 16,0 21-16,0-21 0,0 22 0,21-22 16,-21 21-16,21 1 0,-21-22 0,0 0 15,21 0-15,0 0 0,0 0 16,1 1-16,-1-1 0,0-21 0,0 0 15,0 0-15,22 0 0,-22 0 16,21 0-16,-21 0 0,22 0 16,-1-21-16,0-1 0,1 1 15,-1 0-15,-21 0 0,21 0 0,1-22 16,-22 22-16,21-21 0,-21 21 16,1-22-16,-1 22 0,0 0 0,-21 0 15,0 0 1,0 42-1,-21 0-15,21 0 0,-21 0 16,-1 1-16,1 20 0,21-21 16,0 0-16,-21 22 0,21-22 0,0 0 15,0 0-15,0 0 0,0 0 16,21-21-16,-21 22 0,21-1 16,1-21-16,-1 0 0,0 0 0,0 0 15,21 0-15,-20 0 0,-1 0 16,21 0-16,-21 0 0,0-21 0,1 21 15,20-22-15,-21 1 0,0-21 16,0 21-16,1 0 0,-22-22 0,0 1 16,0 21-16,0-22 0,0 1 15,0 0-15,0 21 0,-22-1 0,1 1 16,0 0-16,0 0 0,0 0 16,0 21-16,-22 0 0,22 0 0,0 0 15,0 21-15,0 0 0,-1-21 16,-20 21-16,42 0 0,-21 1 15,0 20-15,21-21 0,-21 0 0,21 0 16,0 1-16,0-1 0,0 0 16,0 0-16,0 0 0,21-21 0,0 21 15,0-21-15,0 0 0,0 0 16,22 0-16</inkml:trace>
  <inkml:trace contextRef="#ctx0" brushRef="#br0" timeOffset="21248.19">23791 1376 0,'0'0'0,"21"0"16,1-42-1,-22 20-15,-22 1 16,1 21-16,0 21 0,0 1 16,0-1-16,-22 0 0,22 0 15,0 0-15,0 22 0,-21-22 0,20 21 16,1-21-16,0 22 0,0-1 15,0 0-15,21-21 0,-21 22 0,21-22 16,0 0-16,0 21 0,0-20 16,21-1-16,0-21 0,0 21 0,0 0 15,22-21-15,-22 0 0,21 21 0,0-21 16,1 0-16,-1 0 0,0 0 16,22 0-16,-22 0 0,1-21 15,20 21-15,-21-21 0</inkml:trace>
  <inkml:trace contextRef="#ctx0" brushRef="#br0" timeOffset="22963.91">24447 1588 0,'0'0'0,"0"-22"0,0 1 0,0 0 0,0 0 15,-21-21 1,0 42-16,0-22 0,0 1 0,0 21 16,-1 0-16,1 0 0,0 0 0,0 21 15,0 1-15,0-1 0,-22 0 16,22 0-16,0 0 0,0 22 0,-22-22 15,22 21-15,0-21 16,0 22-16,0-22 0,21 21 0,0-21 16,0 0-16,0 1 0,0-1 15,0 0-15,0 0 0,21-21 16,0 0-16,0 0 0,0 0 16,1 0-16,-1 0 0,0 0 0,21 0 15,-21-21-15,1 0 0,-1 0 16,0-1-16,0 1 0,0-21 0,0 0 15,1 20-15,-1-20 0,0 0 0,-21 21 16,21-22-16,-21 22 0,21 0 16,-21 0-16,0 0 0,0 42 31,-21 0-31,0 0 0,21 21 16,-21-20-16,0 20 0,21-21 15,0 21-15,0-20 0,0 20 0,0-21 16,0 0-16,0 0 0,0 1 15,0-1-15,0 0 0,21 0 16,0-21-16,0 0 0,21 0 0,-20 0 16,-1 0-16,21 0 0,-21 0 15,22-21-15,-22 0 0,0 0 0,21-1 16,-21-20-16,1 21 0,20-21 16,-21-1-16,0 1 0,0 0 15,1-22-15,-1 22 0,-21-1 16,21 1-16,0 0 0,-21-1 0,-106 107 78,106-22-78,0-21 16,-21 22-16,21-1 0,0 0 0,0 1 15,0-1-15,0 0 0,0 1 16,0-1-16,0-21 0,0 22 15,21-22-15,0 0 0,-21 0 0,22 0 16,-1 0-16,0-21 0,0 0 16,0 0-16,0 0 0,1 0 15,-1 0-15,0 0 16,0-21-16,0 0 0,0-21 0,1 21 16,-1-22-16,0 22 0,0-21 15,0-1-15,22 22 0,-22-21 0,-21 0 16,21 20-16,0 22 0,0 0 15,-21 22 1,0-1 0,0 0-16,0 0 0,0 21 0,0-20 15,0 20-15,0-21 0,0 0 16,-21 0-16,21 1 0,0-1 0,0 0 16,0 0-16,0 0 0,0 0 15,21-21 1,0 0-16,1 0 0,-1 0 15,0-21-15,0 0 0,0 0 16,0 0-16,1 0 0,-1-22 0,0 22 16,0 0-16,0-21 0,-21 20 15,21 1-15,1 0 0,-22 0 0,0 0 16,0 42 0,0 0-1,0 0-15,-22 22 0,22-22 16,-21 0-16,21 21 0,-21-21 0,21 1 15,0 20-15,0-21 0,0 0 0,0 0 16,21 1-16,0-1 16,1-21-16,-1 0 0,0 21 15,0-21-15,0 0 0,0 0 0,22 0 16,-22 0-16,0-21 0,21 0 0,-20-1 16,-1 1-16,-21 0 0,21 0 15,-21-21-15,0 20 0,0-20 0,0 21 16,0-21-16,0 20 15,-21 1-15,0 0 0,-1 0 0,1 0 16,0 21-16,-21 0 0,21 0 16,-1 0-16,1 0 0,0 0 0,21 21 15,-21-21 1,42 21 0,0-21-16,0 0 0,1 0 15,-1 0-15,21 0 0,0 0 0,-20 0 16,20 0-16,0-21 0,1 21 15,-1-21-15,-21 21 0,21 0 0,-20 0 16,-1 0-16,0 0 0,0 0 16,-21 21-1,0 0-15,0 0 16,0 0-16,0 1 0,0 20 0,0-21 16,0 0-16,0 0 0,-21 22 15,21-22-15,0 0 0,-21 0 0,21 0 16,0 1-16,0-1 0,0 0 15,0 0-15,0 0 0,-21-21 16,-1 0 0,22-21-1,0 0 1,0 0-16,0 0 16,0-1-16,22-20 0,-1 21 15,0 0-15,0-22 0,0 1 16,22 0-16,-1-1 0,-21 22 0,21-21 15,1 21-15,-22-22 0,21 43 16,-21-21-16,1 0 0,20 21 0,-21 0 16,0 0-16,0 21 15,-21 0-15,0 1 0,0 20 0,0 0 16,0-21-16,0 22 0,0-1 16,0 0-16,-21-20 0,0 20 15,21-21-15,-21 0 0,21 0 0,-21 1 16,21-1-16,-21 0 0,21 0 15,0-42 32,0 0-47,0 0 16,0-1-16,0 1 0</inkml:trace>
  <inkml:trace contextRef="#ctx0" brushRef="#br0" timeOffset="23220.76">25887 1397 0,'0'0'16,"-21"0"-16,-1 0 15,1 0-15,0 0 0,0 0 110</inkml:trace>
  <inkml:trace contextRef="#ctx0" brushRef="#br0" timeOffset="23484">24532 1545 0,'0'0'16,"-21"0"-16,0 0 0,21 21 15,21-21 1,0 0-1,0 0-15,0 0 0,22 0 16,-22 0-16,21 0 0,1 0 16,-1 0-16,0 0 0,1 0 0,-1 0 15,0 0-15,1 0 0,-1 0 16,0 0-16,1 0 0,-22 0 0,21 0 16,0 0-16,-20-21 0</inkml:trace>
  <inkml:trace contextRef="#ctx0" brushRef="#br0" timeOffset="24140.49">27072 1418 0,'21'0'31,"0"0"-15,1 0-16,-1 0 0,21 0 15,-21 0-15,22 0 0,-22 0 0,21 0 16,0 0-16,-20 0 0,20 0 16,-21 0-16,0 0 0,0 0 0,1 0 15,-1 0-15,-21 21 32,0 1-17,0-1-15,0 0 16,0 21-16,0-21 15,-21 1-15,21 20 0,0-21 0,-22 21 16,22 1-16,0-1 0,0 0 16,-21 1-16,21-1 0,0 0 0,0-20 15,0 20-15,0 0 0,-21 1 16,0-22-16,21 21 0,-21-21 0,21 22 16,-21-22-16,-1 21 0,1-21 15,21 22-15,-21-22 0,0 21 0,0-21 16,0 0-16,-1 1 0,22 20 15,-21-21-15,0 0 0,0-21 0,0 21 16,0 1-16,-1-1 16,1-21-16,-21 21 0,21-21 15,0 0-15,-1 0 0,-20 0 16,0 0-16,21 0 0,-22 0 0,1-21 16,0 0-16,-22-1 0,22 22 0,-1-21 15,1 0-15,0-21 0,-1 21 16,1-1-16,0 1 0,-1 0 0</inkml:trace>
  <inkml:trace contextRef="#ctx0" brushRef="#br0" timeOffset="32359.71">1630 3577 0,'0'0'0,"21"0"31,0 0-31,0 0 15,0 0-15,1 0 0,-1 0 0,0 0 16,21-21-16,-21 21 0,1 0 16,-1-21-16,21 21 0,-21 0 0,0 0 15,1-21-15,-1 21 0,0 0 16,0 0-16,0-21 0,0 21 0,1-22 16,-1 22-16</inkml:trace>
  <inkml:trace contextRef="#ctx0" brushRef="#br0" timeOffset="33672.76">1333 3217 0,'0'0'0,"0"-21"16,0 0-16,-21 0 0,0 21 15,0 0-15,21 21 16,0 0-16,0 0 0,0 1 16,0-1-16,0 0 0,0 0 15,0 0-15,0 0 0,21 1 16,0-1-16,0 0 0,1-21 15,-1 0-15,0 0 0,21 0 16,-21 0-16,22 0 0,-22 0 0,21-21 16,-21 0-16,1-1 0,20 1 15,-21 0-15,0 0 0,0 0 0,-21 0 16,0-1-16,0 1 0,0 0 16,0 0-16,0 0 15,-21 0-15,0 21 0,0 0 16,0 21-1,21 0-15,-21 21 0,21-21 16,0 22-16,0-1 0,0 0 16,0 1-16,0 20 0,0-20 15,0-1-15,0 21 0,0-20 16,0-1-16,0 0 0,0 1 16,0-1-16,0 0 0,0 1 0,-22-22 15,1 21-15,21 1 0,-21-22 16,21 0-16,0 0 0,-21 0 0,0-21 15,0 0-15,-1 0 16,1 0-16,0-21 0,0 21 16,-85-106-1,85 85-15,0 0 16,-22 0-16,22 0 0,0-1 0,0 22 16,0-21-16,21 42 46,0 1-46,0-1 0,21 0 16,0-21-16,0 21 0,0 0 16,1-21-16,20 21 0,-21-21 15,0 0-15,22 0 0,-22 0 0,21 0 16,-21 0-16,22 0 0,-1-21 16,0 21-16,-21-21 0,22 0 0,-1 0 15,0 0-15,-20-22 16,20 22-16,-21 0 0,21-21 0,-20-1 0,-1 1 15,0 21-15,0-22 16,-21 1-16,0-21 0,0 20 0,0 1 16,21 0-16,-21-1 0,0 22 15,0-21-15,0 21 0,0-1 0,0 1 16,0 0-16,0 42 31,0 0-31,-21 1 16,21 20-16,0-21 0,0 21 15,0 1-15,0-1 0,0 0 0,0 22 16,0-22-16,0 1 0,0-1 16,0 0-16,0 1 0,0-22 0,0 21 15,0-21-15,0 22 16,0-22-16,0 0 0,0 0 0,0 0 16,0 0-1,21-21-15,0 0 16,-21-21-16,0 0 15,0 0-15,0 0 0,0 0 16,0-22-16,0 22 0</inkml:trace>
  <inkml:trace contextRef="#ctx0" brushRef="#br0" timeOffset="33879.64">1778 3577 0,'42'0'15,"-21"0"-15,1-21 0,-1 21 16,21 0-16,-21 0 0,0-21 16,1 21-16,-1 0 0,0 0 15,0-21-15,0 21 0,0 0 0,1 0 16,-1 0-16,0 0 0,0 0 16,0-21-1,0 21 1</inkml:trace>
  <inkml:trace contextRef="#ctx0" brushRef="#br0" timeOffset="34219.44">3429 3535 0,'0'0'0,"0"-21"0,0 0 16,0-1-16,0 1 15,-21 21 1,0 21 0,21 1-16,-22-1 0,22 0 15,-21 0-15,21 0 0,0 0 16,0 22-16,0-22 0,-21 0 0,21 21 15,-21-20-15,21-1 0,0 0 0,0 0 16,0 0-16,0 0 0,0 1 16,0-1-16,21-21 31,0-21-31,0-1 16</inkml:trace>
  <inkml:trace contextRef="#ctx0" brushRef="#br0" timeOffset="34628.21">3916 3471 0,'0'0'0,"-21"0"31,-1 0-31,1 0 0,0 22 16,0-22-16,-21 21 0,20 0 0,1-21 15,0 21-15,0 0 0,21 0 16,-21 1-16,21-1 15,21-21 1,0 21-16,0-21 16,0 0-16,1 0 0,-1 21 15,0-21-15,0 0 0,0 0 0,0 21 16,1-21-16,-1 0 0,0 21 0,0-21 16,0 22-16,-21-1 0,0 0 15,0 0-15,0 0 16,-21-21-16,0 21 15,0-21-15,-22 22 0,22-22 0,-21 0 16,21 0-16,0 21 0,-22-21 0,22 0 16,0 0-16,0 0 15,0 0-15,-1 0 0,1 0 0,0-21 16,21-1 0,0 1-1,0 0-15,0 0 0,0 0 16</inkml:trace>
  <inkml:trace contextRef="#ctx0" brushRef="#br0" timeOffset="34828.1">3365 3323 0,'-21'-21'15,"42"21"48,1 0-63,-1 0 15</inkml:trace>
  <inkml:trace contextRef="#ctx0" brushRef="#br0" timeOffset="36456.5">5736 3725 0,'0'-21'79,"21"0"-79,-21 0 15,21 0-15,1 0 0,-22-1 0,21-20 16,-21 21-16,0-21 0,21-1 15,-21 22-15,21-21 0,-21-1 0,0 1 16,0 0-16,0-1 0,0 1 16,0 21-16,0-21 0,0 20 0,0 1 15,0 0-15,0 0 0,0 0 16,-21 21-16,0 0 16,21 21-16,0 0 15,-21 0-15,21 0 0,-22 22 16,22-22-16,0 21 0,0 22 15,0-22-15,0 0 0,0 22 16,0-22-16,0 22 0,0-22 0,0 0 16,0 1-16,0-1 0,0-21 0,0 22 15,22-22-15,-1 0 0,0 0 16,0 0-16,0-21 0,0 0 0,22 0 16,-22 0-16,0 0 0,0 0 15,22 0-15,-22-21 0,21 21 0,-21-21 16,0 0-16,22-22 0,-22 22 0,0 0 15,21-21-15,-20-1 0,-1 1 16,21 0-16,-21-22 0,0 22 0,1-22 16,-22 22-16,0-21 15,21 20-15,-21 1 0,0 0 0,0-1 16,0 1-16,0 21 0,0 0 16,0-1-16,0 1 0,0 42 31,0 1-31,0-1 0,0 0 15,0 21-15,0-21 0,0 22 0,0 20 16,0-20-16,0-1 0,0 21 16,0-20-16,0 20 0,0-20 0,0-1 15,-21 0-15,21 1 0,0-1 16,0-21-16,0 21 0,0-20 0,21-1 16,0 0-16,0 0 0,0-21 15,0 0-15,22 0 0,-22 0 16,0 0-16,21 0 0,1 0 0,-22 0 15,21-21-15,-21 0 0,22 0 16,-22-1-16,0 1 0,21 0 0,-20-21 16,-1 21-16,0-22 0,0 1 0,-21 21 15,0-22-15,21 1 0,-21 21 16,0-21-16,21 20 0,-21 1 0,0 0 16,0 42 15,0 0-31,-21 1 0,21 20 15,-21-21-15,21 0 0,-21 22 16,21-22-16,-21 21 0,21-21 0,0 0 16,-21 22-16,21-22 0,-22 0 15,22 0-15,-21 0 0,21 1 0,0-1 16,0-42 15,0-1-15,0 1-16,0 0 15,0 0-15,21 0 0,-21-22 0,0 1 16,22 21-16,-1-21 0,0-1 16,0 22-16,-21-21 0,21 21 15,0-1-15,1 1 0,20 0 0,-21 0 16,0 0-16,0 21 0,1 0 16,-1 0-16,0 21 0,-21 0 15,21-21-15,-21 42 0,0-20 0,0-1 16,0 0-16,0 21 0,0-21 15,0 22-15,0-22 0,0 21 0,0-21 16,0 1-16,0-1 0,0 21 16,0-21-16,0 0 0,0 1 15,21-22-15,0 0 0,1 0 0,-1 0 16,0 0-16,0 0 16,0 0-16,0 0 0,1-22 0,20 22 15,-21-21-15,21 0 0,-20 0 0,-1 0 16,0-22-16,21 22 0,-21 0 15,1-21-15,-22 21 0,0-22 0,21 22 16,-21 0-16,0-21 0,0 20 16,0 1-16,-21 42 15,-1 1 1,22-1-16,0 0 0,-21 0 16,21 0-16,-21 22 0,21-22 0,0 0 15,0 21-15,0-21 16,0 1-16,0-1 0,0 0 0,0 0 15,21-21-15,0 0 16,1 0-16,-1 0 16,0 0-16,0 0 0,0 0 15,-21-21-15,21 0 0,-21 0 0,22-1 16</inkml:trace>
  <inkml:trace contextRef="#ctx0" brushRef="#br0" timeOffset="36663.37">7747 3006 0,'0'0'0,"-21"0"15,0 0-15,-1 0 16,22 21 15,0 0-15</inkml:trace>
  <inkml:trace contextRef="#ctx0" brushRef="#br0" timeOffset="39043.89">8509 3556 0,'21'-63'31,"-21"41"-31,0 1 0,21 0 16,-21 0-16,0 0 0,0 0 15,0-22-15,0 22 0,0 0 16,0-21-16,0 20 0,-21 1 0,0 0 16,0 21-16,0-21 0,-1 21 0,1 0 15,0 0-15,-21 0 0,21 0 16,-1 21-16,-20 0 0,21 0 0,-21 1 16,20 20-16,1 0 0,-21-21 15,21 22-15,0-1 0,-1 0 0,1 1 16,0-1-16,0-21 0,21 22 0,0-22 15,0 0-15,0 0 0,0 0 16,0 0-16,21-21 0,0 0 0,0 22 16,1-22-16,-1 0 15,21 0-15,-21 0 0,0 0 0,22-22 16,-22 1-16,0 21 0,21-21 0,-20 0 16,-1 0-16,0-22 0,0 22 15,0 0-15,0-21 0,1 21 16,-1-1-16,0 1 0,-21 0 0,0 0 15,0 0-15,21 0 0,-21-1 0,0 1 16,0 42 15,0 1-15,0-1-16,0 21 0,0-21 0,0 22 16,0-1-16,0 0 0,0 1 15,0-1-15,0 21 0,0-20 0,0-1 16,0 22-16,0-1 0,0 1 15,-21-1-15,21 1 0,0-1 0,-21 1 16,0 20-16,21-41 0,-22 20 0,1 1 16,21-1-16,0-21 0,-21 22 15,21-22-15,0 1 0,-21-22 0,21 21 16,0-21-16,0 0 0,21-21 16,0 0-1,-21-21-15,21 0 0,1 0 16,-1-21-16,-21 20 0,21-20 0,0 0 15,0-1-15,0-20 0,-21 21 0,22-43 16,-1 21-16,0-20 0,0-1 16,21 0-16,-20 1 0,-1-1 0,0 0 15,0 1-15,0 20 0,0-20 16,1 20-16,-1-21 0,-21 43 0,21-21 16,-21-1-16,0 22 0,0 21 0,0-22 15,0 22-15,0 0 0,0 0 16,-21 21-1,21 21 1,-21 0-16,21 0 0,0 22 16,0-22-16,0 21 0,0 0 0,0-20 15,0 20-15,0 0 0,0-21 16,0 22-16,21-22 0,0 0 0,-21 0 16,21 0-16,0-21 0,0 22 0,1-22 15,-1 0-15,0 0 0,0 0 16,0 0-16,0 0 0,22 0 0,-22-22 15,0 1-15,21 21 0,-20-21 16,-1 0-16,0 0 0,0 0 0,0-22 16,0 22-16,1 0 0,-22 0 0,0-22 15,21 22-15,-21 0 0,21 0 16,-21 0-16,0 0 0,0-1 16,0 1-16,0 42 31,0 1-16,0-1-15,0 0 0,0 0 16,0 0-16,0 0 0,0 1 0,0 20 16,0-21-16,0 0 0,0 22 15,0-22-15,0 0 0,0 0 0,0 0 16,0 0-16,21 1 0,0-1 0,0-21 16,1 21-16,-1-21 0,0 0 15,0 0-15,0 0 0,22 0 0,-22 0 16,0 0-16,21 0 0,1-21 15,-22 0-15,21-1 0,-21 22 16,22-42-16,-22 21 0,21 0 0,-21-22 16,0 22-16,1-21 0,-1 21 15,0-22-15,0 22 0,-21 0 0,0 0 16,0 0-16,0 0 0,0-1 0,-21 22 31,0 0-31,0 0 0,-1 0 16,1 22-16,0-1 15,21 0-15,-21 21 0,21-21 0,0 1 16,0 20-16,0-21 0,0 0 16,0 22-16,0-22 0,0 0 15,0 0-15,0 0 0,21 0 0,0 1 16,0-22-16,1 21 16,-1-21-16,0 0 0,0 0 0,0 0 15,22 0-15,-22 0 0,21-21 0,-21-1 16,0 22-16,22-21 0,-22 0 15,0 0-15,0-21 0,22 20 0,-22-20 16,0 21-16,0-21 0,0-1 0,0 1 16,1 0-16,-22-1 0,0 1 15,0 0-15,0-1 0,0 1 0,0 21 16,0-22-16,0 22 16,0 0-16,0 0 0,0 0 0,0 0 15,0-1-15,-22 22 31,1 22-31,0-1 0,21 0 16,0 0-16,0 21 0,-21-20 16,21 20-16,0 0 0,0 1 0,-21-1 15,21 0-15,0 1 0,0-1 0,0 0 16,0-21-16,0 22 0,0-1 16,0-21-16,0 0 0,21 22 0,0-22 15,0-21-15,-21 21 0,21 0 16,1-21-16,-1 0 0,0 0 15,0 0-15,0 0 0,0 0 16,1 0-16,-1-21 0,0 0 16,0 0-16,0 21 0,0-43 0,1 22 15,-22 0-15,21 0 0,0-21 0,0 20 16,-21-20-16,0 21 0,21-21 16,-21 20-16,21 1 0,-21 0 0,0 42 46,0 0-46,0 1 0,0-1 0,-21 0 0,21 0 16,0 0-16,0 0 0,0 1 16,0 20-16,0-21 15,0 0-15,0 0 0,21-21 0,-21 22 16,22-22-16,-1 0 0,0 0 16,0 0-16,0 0 0,0 0 0,1 0 15,20 0-15,-21 0 0,0 0 0,0-22 16,-21 1-16,22 0 0,-1 0 15,0 0-15,-21-22 0,0 22 0,0-21 16,21 21-16,-21-22 0,21 22 16,-21 0-16,21 0 0,-21 0 15,0 0-15,0-1 0,0 1 16,0 42 0,0 1-1,0-1-15,0 0 0,0 0 16,0 0-16,-21 22 0,21-22 15,0 21-15,-21 0 0,21-20 0,-21 20 16,21 0-16,-21 22 0,21-22 0,0 0 16,0 1-16,0-1 0,-21 0 15,21 22-15,0-22 0,0 1 0,0 20 16,-22 1-16,22-22 0,0 21 0,0-20 16,0-1-16,0 22 0,0-22 15,0 0-15,-21 1 0,21-1 0,0 0 16,-21 1-16,21-22 0,0 21 0,-21-21 15,0 0-15,0 1 16,-1-1-16,1-21 0,0 0 0,-21 0 16,21 0-16,-1 0 0,-20 0 0,21 0 15,-21 0-15,20 0 0,-20-21 0,0 21 16,21-22-16,-1 22 0,-20-21 16,21 21-16,0 0 0,21-21 15,-21 21-15,21-21 0,-22 21 0,22-21 16,-21 0-1,21-1 1,0 1-16,0 0 0</inkml:trace>
  <inkml:trace contextRef="#ctx0" brushRef="#br0" timeOffset="39589.51">12827 3154 0,'0'0'0,"21"0"16,-21-21-16,0 0 16,0 42 15,0 0-31,0 21 0,0-21 16,-21 22-16,21-22 0,0 21 15,-21-21-15,21 22 0,0-1 0,0-21 16,0 0-16,-21 22 0,21-22 15,0 0-15,-22-21 0,22 21 0,0 0 16,0 1 0,0-44-1,-21 1 1,21 0-16</inkml:trace>
  <inkml:trace contextRef="#ctx0" brushRef="#br0" timeOffset="39796.43">12848 2963 0,'0'0'0,"0"-21"31,21 21 16,0 21-31,1-21-16,-1 22 15,0-22-15,0 0 0,0 21 0,22 0 16,-22-21-16</inkml:trace>
  <inkml:trace contextRef="#ctx0" brushRef="#br0" timeOffset="42072.05">13822 3175 0,'0'-21'0,"21"-43"32,-42 43-32,0 0 15,-1 0-15,1 21 0,0-21 16,0 0-16,0 21 0,0-22 16,-22 22-16,22 0 0,0 0 0,0 0 15,0 0-15,-1 0 0,-20 0 0,21 22 16,0-1-16,0 0 0,-22 0 15,22 21-15,0-20 0,0 20 0,0 0 16,-1 1-16,1-1 0,21 0 16,0-21-16,0 22 0,0-1 15,0-21-15,0 0 0,21 1 0,1-1 16,-1 0-16,21-21 0,-21 0 16,22 0-16,-1 0 0,-21 0 0,21 0 15,1 0-15,-1-21 0,0 0 16,-20-1-16,20 1 0,0 0 0,-21 0 15,22-21-15,-22-1 0,21 1 0,-21 0 16,1-1-16,-1 1 0,0 0 16,0-22-16,-21 22 0,0-1 15,21-20-15,-21 21 0,0-1 0,0 1 16,0-22-16,0 22 0,0 21 0,0-21 16,0 20-16,0 1 0,0 0 15,-21 0-15,0 21 16,21 21-16,-21 0 0,0 22 15,21-22-15,-22 21 0,22 0 16,-21 1-16,21-1 0,0 22 0,0-22 16,0 0-16,0 1 0,0-1 0,0 21 15,0-20-15,0-1 0,21 0 16,1 1-16,-1-1 0,0-21 0,0 22 16,0-22-16,0 0 0,22 0 15,-22 0-15,21-21 0,-21 0 0,22 0 16,-1 0-16,0 0 0,1 0 0,-1 0 15,-21-21-15,22 0 16,-1 0-16,-21 0 0,21-1 0,-20 1 16,-1-21-16,21 21 0,-42-22 0,21 22 15,-21-21-15,0 21 0,21-22 16,-21 22-16,0 0 0,0 0 0,0 0 16,-21 21-16,21-21 15,-21 21-15,0 0 0,0 0 0,0 21 16,-1 0-16,22 0 0,0 0 15,-21 0-15,21 1 0,-21 20 16,21-21-16,0 0 0,0 22 0,0-22 16,0 21-16,0-21 0,0 0 0,0 1 15,21-1-15,0 0 16,1 0-16,-1 0 0,0-21 0,0 0 16,0 0-16,0 0 0,1 0 15,20 0-15,-21 0 0,21 0 0,1-21 16,-1 0-16,0 0 0,1 0 0,-1-1 15,-21-20-15,22 21 0,-1-21 16,-21 20-16,0-20 0,0 21 0,1-21 16,-1 20-16,-21 1 0,0-21 0,0 21 15,0 0-15,-21 21 32,21 21-32,0 0 15,-22 0-15,22 0 0,-21 0 0,21 22 16,0-22-16,0 21 0,-21-21 0,21 1 15,-21 20-15,21-21 0,-21 0 16,21 0-16,0 1 0,0-1 0,0 0 16,0 0-16,0-42 47,0 0-47,0 0 0,0-1 15,0 1-15,21 0 0,-21-21 0,0 21 16,21-22-16,0 1 0,0 21 15,1-22-15,-22 22 0,21-21 16,0 21-16,21-22 0,-21 22 0,1 0 16,-1 21-16,0-21 0,0 21 15,0 0-15,-21 21 16,0 0-16,21 0 0,-21 1 0,0-1 16,22 0-16,-22 21 0,0-21 15,0 22-15,21-1 0,-21-21 0,0 22 16,21-22-16,0 0 0,-21 0 0,21 0 15,0 0-15,1 1 0,-1-1 16,0 0-16,0-21 0,0 0 16,0 0-16,1 0 0,-1 0 0,0 0 15,0 0-15,0-21 0,0 21 16,1-21-16,-1-1 0,0-20 0,-21 21 16,21-21-16,0-1 0,0 22 15,-21-42-15,0 20 0,22 1 0,-1 0 16,-21-22-16,0 22 0,0-22 15,0 22-15,0-22 0,0 22 0,0 0 16,0-1-16,0 22 0,0 0 0,0 0 16,0 0-16,0 42 15,0 0-15,0 0 16,-21 0-16,21 22 16,-22-1-16,22 0 0,0 1 0,-21 20 15,21-20-15,0-1 0,0 0 16,0 1-16,0-1 0,0 0 0,0 1 15,0-1-15,0-21 0,21 21 0,1-20 16,-1-1-16,-21 0 0,21 0 16,0 0-16,0-21 0,0 0 0,1 0 15,-1 0-15,0 0 0,0 0 16,0 0-16,0-21 0,1 0 0,20 0 16,-21 0-16,0-1 0,0-20 0,1 21 15,-1 0-15,-21-22 16,21 22-16,0 0 0,0 0 0,-21 0 15,0 0-15,0-1 0,0 44 32,-21-1-32,21 0 15,0 0-15,-21 0 0,0 0 16,21 1-16,0 20 0,0-21 0,0 0 16,0 0-16,0 22 0,0-22 15,0 0-15,0 0 0,0 0 0,21-21 16,0 22-16,0-22 0,0 0 0,22 0 15,-22 0-15,0 0 0,21 0 16,-20 0-16,-1 0 0,21 0 0,-21-22 16,22 1-16,-22 0 0,21 0 15,-21-21-15,0 20 0,22-20 16,-22 0-16,0-1 0,0 1 0,0 0 16,1-22-16,-22 22 0,0-22 15,0 22-15,21-21 0,-21 20 16,0-20-16,0 42 0,0-22 0,0 1 15,0 21-15,0 0 0,-21 21 16,-1 0 0,22 21-16,-21 0 0,0 0 0,21 21 15,0 1-15,0-1 0,-21 0 0,21 1 16,-21-1-16,21 22 0,0-22 16,0 0-16,0 1 0,0 20 0,0-21 15,0-20-15,0 20 16,0 0-16,0 1 0,0-22 0,0 0 15,0 0-15,21 0 0,0 0 0,-21 1 16,21-22-16,0 0 16,1 0-16,-1 0 15,0 0 1,0 0-16,-21-22 16,21 22-1,-21-21 1,0 0 156,0 0-157</inkml:trace>
  <inkml:trace contextRef="#ctx0" brushRef="#br0" timeOffset="42991.52">16531 2667 0,'0'21'16,"-21"-21"0,21 21-16,-21-21 171,0 0-92,-1 0-79,1 0 15</inkml:trace>
  <inkml:trace contextRef="#ctx0" brushRef="#br0" timeOffset="43308.34">15579 2921 0,'0'21'0,"0"-42"0,21 42 47,0-21-47,0 0 0,0 0 0,0 0 15,1 0-15,-1 0 0,0 0 16,0 0-16,0 0 0,0 0 16,1 0-16,-1 0 0,0 0 0,0-21 15,0 21-15,0 0 0,1 0 16,-22-21 15,0 0-15</inkml:trace>
  <inkml:trace contextRef="#ctx0" brushRef="#br0" timeOffset="44851.64">16912 2900 0,'0'0'0,"21"-21"15,0 0-15,1 21 0,20-64 16,-21 43 0,-21 0-16,0 0 0,0-1 0,0 1 15,0 0-15,0 0 0,0 0 0,0 0 16,0-1 0,0 44-1,-21-22-15,21 21 0,-21 21 16,0 0-16,-1-20 0,22 20 15,-21 21-15,0-20 0,0-1 16,0 22-16,0-1 0,-1 1 0,1-22 16,21 21-16,-21 1 0,0-1 0,0 1 15,0-1-15,-1 1 0,22-1 16,-21 1-16,0-1 0,0 1 0,0-22 16,0 22-16,-1-1 0,1 1 0,0-1 15,0-20-15,0-1 0,0 21 16,-1-20-16,22-1 0,0-21 0,0 22 15,0-22-15,0 0 0,0 0 16,22-21-16,-1 0 16,21 0-16,-21 0 0,0-21 0,22 0 15,-22 21-15,0-21 0,21-22 16,-20 22-16,20 0 0,-21-21 16,0 20-16,22-20 0,-22 0 0,0-1 15,0-20-15,0 21 0,-21-1 16,0-20-16,0 20 0,0 1 0,0-21 15,0 20-15,0-20 0,0 20 0,-21 1 16,21 21-16,-21-21 0,0 20 16,0 1-16,21 0 0,-22 0 15,1 21-15,21-21 0,0 0 32,21 21-17,1 0-15,-1-22 16,0 22-16,0 0 0,0-21 0,0 21 15,1-21-15,20 0 0,-21 21 16,0-21-16,22 0 0,-22-1 0,21 1 16,-21 0-16,22 0 0,-22-21 0,21 20 15,-21 1-15,0 0 0,1 0 16,-1 0-16,-21 0 0,21-1 16,-21 1-16,21 21 0,-21 21 46,0 1-30,0-1-16,0 0 16,0 0-16,0 0 0,0 0 15,21 1-15,0-1 0,1 0 16,-1 0-16,0-21 0,0 0 16,0 21-16,0-21 0,1 0 15,-1 0-15,21 0 0,-21 0 0,0 0 16,22 0-16,-22-21 0,21 0 15,-21 21-15,1-21 0,-1 0 0,0-1 16,0 22-16,0-21 0,-21 0 16,21 0-16,-21 0 0,22 0 15,-22-1-15,0 1 0,0 0 16,0 0 0,0 42-1,0 0 1,0 0-16,0 1 0,0-1 0,-22 21 15,1 0-15,0 1 0,21-1 16,0 0-16,-21 22 0,21-22 0,-21 1 16,21 20-16,-21-21 0,21 1 15,0 20-15,0-20 0,0-1 16,0-21-16,0 21 0,0 1 0,0-22 0,0 0 16,0 21-16,0-20 0,0-1 15,0 0-15,0 0 16,-22-21-16,1 0 0,0 21 15,0-21-15,0 0 0,-22 0 0,22 0 16,0 0-16,0 0 0,0 0 16,0 0-16,-1-21 0,1 21 0,0-21 15,21 0-15,0 0 0,0-1 16,0 1-16,0 0 16,0-21-16</inkml:trace>
  <inkml:trace contextRef="#ctx0" brushRef="#br0" timeOffset="45363.35">19346 2455 0,'0'0'0,"21"-21"0,1 0 0,20-42 31,-42 84-15,0 0 0,0 21-16,0-21 0,0 43 0,-21-22 15,21 1-15,-21 20 0,-1-21 16,1 22-16,21-22 0,-21 1 0,0-1 15,21 0-15,0 1 0,-21-1 16,21 0-16,-21-21 0,21 22 0,0-22 16,0 0-16,0 0 0,0 0 15,0-42 17,0 0-32,0 0 15</inkml:trace>
  <inkml:trace contextRef="#ctx0" brushRef="#br0" timeOffset="46183.47">18965 2942 0,'-21'0'0,"42"0"0,-21 0 47,21 0-47,1-21 0,20 21 16,0 0-16,22-21 0,-22 0 15,22 21-15,-1-21 0,1 21 0,20-22 16,-20 1-16,-1 0 0,1 0 15,-1 0-15,1-22 0,-22 22 0,0 0 16,1-21-16,-22 21 0,0-22 16,0 22-16,-21 0 0,21 0 15,-21 0-15,0-1 0,-21 22 16,0 0 0,0 22-16,21-1 0,-21 0 15,0 0-15,21 21 0,0 1 16,-22-1-16,1 0 0,21 1 0,-21-1 15,21 22-15,0-22 0,-21 0 16,21 1-16,-21-22 0,0 21 0,21 0 16,0-20-16,0 20 0,-22-21 0,22 0 15,-21 0-15,21 1 16,-21-1-16,21-42 31,0-1-15,0 1-16,21 0 0,0 0 0,1-21 15,-1 20-15,0-20 0,0 21 16,-21-21-16,42 20 0,-20 1 0,-1-21 16,0 21-16,0 0 0,0 21 15,0-22-15,1 22 0,-1 0 16,-21 22-16,0-1 16,0 21-16,0-21 0,0 0 15,0 1-15,0 20 0,0-21 16,0 0-16,0 0 0,0 22 15,0-22-15,0 0 0,0 0 0,0 0 16,0 1-16,21-1 16,0-21-16,0 21 0,0-21 15,1 0-15,-1 0 0,0 0 0,21 0 16,-21-21-16,1 21 0,20-21 16,-21-1-16,0 1 0,22 21 0,-22-42 15,0 21-15,0 0 0,0-1 16,0-20-16,1 21 0,-22 0 0,0-22 15,0 22-15,0 0 0,0 0 0,-22 21 16,1 0 0,0 0-16,0 0 0,0 0 0,0 21 15,21 0-15,-22 0 0,1 1 0,21 20 16,0-21-16,0 0 0,0 0 16,0 22-16,0-22 0,0 0 0,0 0 15,0 0-15,21 1 16,1-22-16,-1 0 0,0 0 15,0 0-15,0 0 0,0 0 0,1 0 16,-1-22-16,0 22 16,-21-21-16,21 0 0</inkml:trace>
  <inkml:trace contextRef="#ctx0" brushRef="#br0" timeOffset="47383.78">22310 3366 0,'0'0'0,"0"21"0,0-42 47,0-1-47,21 1 0,0-21 15,0 21-15,0 0 0,22-22 16,-22 22-16,21-21 0,0 21 0,1-22 16,-1 1-16,0 0 0,1-1 15,-1 22-15,0-21 0,1-1 0,-22 22 16,0-21-16,0 21 0,-21 0 0,0-1 16,-21 22-1,0 0-15,0 0 0,-22 0 0,1 22 16,21-22-16,-21 21 0,-1 0 15,22 0-15,0 21 0,0-20 0,0 20 16,21-21-16,0 21 0,0-20 16,0-1-16,21 21 0,0-21 0,0 22 15,0-22-15,0 21 0,1-21 0,-1 0 16,0 1-16,0-1 0,0 0 16,0 0-16,-21 0 0,22 0 0,-22 1 15,-22-22 16,1 0-31,0-22 0,0 22 16,-21-21-16,20 0 0,-20 21 16,21 0-16,0-21 0,0 21 0,-1 0 15,1 0-15,0 0 16,21 21 0,21-21-1,0 21-15,22-21 0,-22 0 16,0 0-16,21 0 0,1 0 0,-1 0 15,0 0-15,1 0 0,-1 0 16,0 0-16,1-21 0,20 0 0,-20 0 16,-1 0-16,0-1 0,1 1 15,-1 0-15,0 0 0,1 0 16,-22 0-16,0-1 0,0 1 0,0 0 16,-21-21-16,21 21 0,-21-1 15,0 1-15,0 0 0,0 0 16,0 0-16,0 42 31,0 0-15,0 0-16,0 0 0,0 22 0,0-1 15,0 0-15,0 1 0,0-1 0,0 22 16,0-1-16,0-21 0,0 22 16,0-1-16,0 1 0,0-1 0,0 1 15,-21-1-15,0 1 0,21-1 16,0 1-16,-21-1 0,21 1 15,-21 21-15,0-22 0,21 1 0,0-22 16,-22 0-16,22 22 0,-21-22 0,21-21 16,0 0-16,0 1 0,0-1 15,0 0-15,21-42 16,1 0-16,-22-1 0,21 1 16,0-21-16,0 0 0,0-1 15,-21 1-15,21 0 0,-21-22 0,22 1 16,-22 20-16</inkml:trace>
  <inkml:trace contextRef="#ctx0" brushRef="#br0" timeOffset="47728.07">23495 3366 0,'0'-64'0,"0"128"0,0-170 15,0 42-15,0 22 0,0 0 16,0 20-16,0-20 0,0 21 0,-21 0 16,21 0-16,0-1 0,0 1 15,0 0-15,0 0 0,0 0 0,0 0 16,21-1-16,0 22 15,0 0-15,0 0 0,22 0 0,-22 0 16,21 0-16,1 0 0,-22 22 0,21-22 16,0 21-16,-20 21 15,-1-21-15,0 0 0,0 22 0,-21-22 16,0 21-16,0-21 0,0 22 16,0-22-16,-21 21 0,0-21 0,-22 1 15,1-1-15,21 0 0,-21-21 16,-1 21-16,1-21 0,21 0 0,-22 21 15,22-21-15,0 0 0,0 0 0,42-21 47,0 21-47,0 0 16,1-21-16,-1 21 0,0 0 0,0-21 16,21 21-16</inkml:trace>
  <inkml:trace contextRef="#ctx0" brushRef="#br0" timeOffset="49987.44">23982 3239 0,'84'-43'15,"-62"22"1,-1 0-16,0 21 0,0-21 0,0 0 16,22 21-16,-22-22 0,0 1 15,21 0-15,-21 0 0,1 0 16,-1 0-16,0-1 0,0 1 0,0 0 0,-21 0 15,0 0 1,-21 21 0,0 0-16,0 0 0,0 0 15,-1 0-15,1 21 0,0 0 16,0 0-16,21 0 0,0 1 16,-21-1-16,21 0 0,0 0 0,0 0 15,0 0-15,0 1 0,0-1 0,0 21 16,21-21-16,0 0 15,0 1-15,22-22 0,-22 0 0,0 21 16,0-21-16,21 0 0,-20 0 16,20 0-16,-21 0 0,21-21 15,-20-1-15,-1 1 0,21 21 0,-21-21 16,0 0-16,1-21 0,-1 20 16,0 1-16,0 0 0,0-21 0,0 21 15,-21-1-15,22 1 0,-22 0 16,21 0-16,-21 0 0,21 21 0,-21-21 15,21 21 1,0 0-16,-21 21 16,0 0-1,0 0 1,21-21 15,-21-21 16,0 0-47,0 0 31,-21 21-31,0 0 16,0 0-16,0 21 16,0-21-16,21 21 0,-22 0 0,1 0 15,21 0-15,-21 1 0,21-1 16,-21 0-16,21 21 0,-21-21 0,21 1 15,0-1-15,0 0 0,0 21 16,0-21-16,0 1 16,0-1-16,21 0 0,0-21 0,0 0 15,0 0-15,1 0 0,-1 0 16,0 0-16,21 0 0,-21 0 0,22 0 16,-22-21-16,0 0 0,21 21 15,-20-22-15,20 1 0,-21-21 0,0 21 16,22 0-16,-22-1 0,0-20 0,0 21 15,0 0-15,0 0 0,-21-1 16,0 1-16,22 0 0,-22 0 0,-22 42 47,1-21-47,21 21 0,0 0 16,-21 1-16,0-1 0,21 0 0,-21 0 15,21 0-15,0 0 0,0 1 0,0-1 16,0 0-16,0 0 0,0 0 15,42 0-15,-21 1 0,0-1 16,1-21-16,-1 0 0,0 0 16,21 0-16,-21 0 0,1 0 0,20 0 15,-21 0-15,21 0 0,-20-21 16,-1-1-16,0 1 0,21 0 0,-21 0 16,1-21-16,-1 20 0,0-20 15,0 21-15,0-21 0,0-1 16,-21 22-16,22-21 0,-1-1 0,0 22 15,-21-21-15,0 21 0,0-22 16,0 22-16,0 0 0,0 0 0,21 0 16,-21 0-16,-21 42 31,0 0-31,21 0 16,-21 0-16,-1 22 0,22-1 0,-21 0 15,0 1-15,0-1 0,21 0 16,-21 22-16,0-1 0,21 1 0,-22-1 15,22 1-15,-21-1 0,0 1 16,21-1-16,-21 22 0,0-22 16,21 1-16,0-1 0,-21 22 0,-1-21 15,1 20-15,21 1 0,-21 0 0,21-1 16,0-20-16,-21 20 0,0-20 16,21-1-16,0 1 0,0-1 0,0-20 15,0 20-15,0-20 0,0-22 0,0 21 16,0-21-16,0 0 0,21-21 0,0 0 15,0 0-15,0 0 0,1 0 16,-1 0-16,0-21 0,0 0 0,21 0 16,-20-21-16,-1 20 0,21-20 0,-21 0 15,0-1-15,1 1 0,20 0 16,-21-22-16,0 1 0,0-1 16,1-20-16,-22 20 0,0-21 0,0 22 15,0-22-15,0 22 0,0-1 16,0 1-16,-22-1 0,-20 1 0,21-1 15,-21 1-15,-1 20 0,1 1 0,0 0 16,-1-1-16,1 1 16,21 21-16,-22 0 0,22 21 0,21-21 0,21 21 47,1 0-47,-1 0 0,21 0 0,-21 0 15,22 0-15,-1 0 0,0 0 16,22 0-16,-22-22 0,0 22 0,22-21 15,-22 0-15,1 0 0,-1 21 16,-21-21-16,21 0 0,-20-1 0,-1 1 16,0 0-16,0 0 0,-21 0 15,0 0-15,0-1 0,0 1 0,0 0 16,0 0-16,-21 42 47,21 0-47,-21-21 0,21 21 15,0 1-15,0-1 0,0 0 16,0 0-16,0 0 0,0 22 16,0-22-16,0 0 0,0 0 15,0 0-15,0 0 0,21-21 16,0 22-16,0-22 0,0 0 0,1 0 16,-1 0-16,0 0 0,0 0 15,0 0-15,0 0 0,1-22 0,-1 1 16,0 21-16,0-21 0,0 0 15,-21 0-15,21 0 0,1-1 0,-1 1 16,0 0-16,0 0 0,0 0 0,0 21 16,-21-21-16,22 21 15,-1 0-15,0-22 0,0 1 16,-21 0 125,0 0-110,-21 21-31,0 0 0,0 0 15,-1 0-15,1 21 16,0 0-16,0-21 0,21 21 0,-21 1 16,0-1-16,-1 0 0,22 0 15,-21 0-15,21 0 0,0 1 0,0-1 16,0 21-16,0-21 0,0 0 0,0 1 16,0-1-16,0 0 15,21-21-15,1 21 0,-1-21 0,0 0 16,0 0-16,0 0 15,0 0-15,1 0 0,-1 0 0,21-21 16,-21 0-16,0 21 0,1-21 16,-1-1-16,0 1 0,0 0 0,0 21 15,0-21-15,-21 0 0,22 0 0,-22-1 16,0 1-16,0 0 16,-22 0-16,1 0 0,0 21 15</inkml:trace>
  <inkml:trace contextRef="#ctx0" brushRef="#br0" timeOffset="50211.31">26543 2900 0,'0'0'0,"-42"0"31,20-21 63,1 21-94</inkml:trace>
  <inkml:trace contextRef="#ctx0" brushRef="#br0" timeOffset="50407.2">25442 2794 0,'0'0'15,"0"21"-15,-21-21 0,42 0 47,0 0-47,1 0 16,-1 0-16,0 0 0,0-21 15,0 21-15,0 0 0,1-21 16</inkml:trace>
  <inkml:trace contextRef="#ctx0" brushRef="#br0" timeOffset="52028.34">28257 2963 0,'-21'-21'16,"21"0"-1,0 0-15,0 0 16,0 0-16,0-1 16,0 1-16,21 0 0,1 21 0,-22-21 15,0 0-15,21 0 0,-21-1 16,0 1-16,0 42 31,0 1-31,-21-1 16,-1 0-16,1 0 0,21 21 0,-21-20 15,0 20-15,0 0 0,0-21 16,-1 22-16,22-22 0,-21 21 0,21 1 16,-21-22-16,21 0 0,-21 21 15,21-21-15,0 1 0,0-1 16,0 0-16,21-21 16,0 0-16,0 0 15,1 0-15,-1-21 16,0 0-16,0-1 0,0 1 0,0 0 15,-21 0-15,22 0 0,-1-22 16,0 22-16,0 0 0,-21 0 16,21 0-16,0-22 0,-21 22 15,0 0-15,22 21 0,-22 21 16,0 0 0,0 1-16,0-1 15,0 0-15,0 0 0,0 0 0,0 0 16,0 1-16,21-1 0,-21 0 0,0 0 15,21-21-15,0 21 0,0-21 16,0 0-16,1 0 0,20 0 16,-21 0-16,0 0 15,0 0-15,1 0 0,-1-21 16,21 0-16,-21 0 0,0 0 16,1-1-16,-1 1 0,0 0 0,0 0 15,0-21-15,0 20 0,-21 1 16,0-21-16,0 21 0,0 0 0,0-22 15,0 22-15,0 0 16,-21 21-16,0 0 16,0 21-16,0 0 0,0 0 15,21 1-15,0-1 0,-22 21 16,22-21-16,0 0 0,0 22 0,0-22 16,0 0-16,0 0 15,0 0-15,0 1 0,22-1 0,-1 0 16,0 0-16,0 0 0,0-21 15,0 0-15,22 21 0,-22-21 0,21 0 16,-21 0-16,22 0 0,-1-21 16,0 21-16,1-21 0,-1 0 0,0 0 15,-20 0-15,20-1 0,-21-20 0,0 21 16,0 0-16,1-22 0,-1 1 16,-21 21-16,0-21 0,0-1 0,0 22 15,0 0-15,0 0 0,0 0 16,0-1-16,-21 22 0,-1 0 15,1 22 1,0-1-16,21 0 0,0 21 0,0-21 16,-21 1-16,21 20 0,0-21 15,0 21-15,0-20 0,0-1 0,0 0 16,0 0-16,21 0 0,-21 0 16,21-21-16,0 22 0,1-22 0,-1 0 15,0 0-15,0 0 0,0 0 16,0 0-16,1 0 0,20-22 0,-21 1 15,0 0-15,0 0 0,1 0 16,-1 0-16,0-22 0,-21 22 0,21-21 16,-21-1-16,21 1 0,-21 0 0,0-22 15,0 22-15,0-22 16,0 22-16,0 0 0,0-1 0,0 1 16,0 0-16,0 21 0,0-1 15,0 1-15,0 0 0,0 42 16,0 22-1,0-22-15,0 21 0,0 22 0,0-22 16,0 0-16,-21 22 0,21-22 16,0 0-16,0 22 0,0-22 0,0 1 15,0-1-15,0-21 0,0 21 16,0-20-16,0-1 0,0 0 0,0 0 16,0 0-16,21 0 0,-21-42 46,0 0-30,0 0-16,0 0 0,0 0 16,0-1-16,21 1 0,-21 0 15,22 0-15,-1-21 0,21 20 0,-21 1 16,22 0-16,-22 21 0,21-21 16,0 21-16,1 0 0,-1 0 0,0 0 15,-20 0-15,20 21 0,-21-21 16,0 21-16,0 0 0,-21 1 15,0-1-15,0 0 0,0 21 16,0-21-16,-21 1 0,0-1 0,0 0 16,0-21-16,-22 21 0,1 0 0,21-21 15,-21 21-15,-1-21 0,1 0 16,21 0-16,-22 22 0,22-22 0,0 0 16,-21 0-16,21 0 0,-1 21 15,1-21-15,0 0 0,0 0 0,0 0 16,0 0-16,-22 0 0,1 0 15,0 0-15,-22 0 0</inkml:trace>
  <inkml:trace contextRef="#ctx0" brushRef="#br0" timeOffset="55875.82">1397 5821 0,'0'0'0,"0"21"0,-21-21 15,0 0 1,21-21 15,0 0-15,0 0-16,21-22 0,0 22 15,0-21-15,0-1 0,0 1 16,1 0-16,20-1 0,-21 1 16,0-21-16,0 20 0,1 1 0,-1-22 15,-21 22-15,0 21 0,0-21 16,0 20-16,0 1 0,-21 21 0,-1 0 15,1 0-15,0 0 0,-21 0 16,21 21-16,-1 1 0,-20-1 16,21 0-16,0 0 0,0 0 0,-1 0 15,22 1 1,0-1-16,22-21 16,-1 0-16,0 0 0,21 0 15,-21 0-15,22 0 0,-22 0 16,21 0-16,-21 0 0,22 0 15,-22 0-15,21 0 0,-21 0 0,1 0 16,-1 0-16,0 21 0,0-21 16,-21 21-16,0 0 0,0 0 0,0 1 15,0 20-15,0-21 0,0 21 16,0-20-16,0 20 0,0-21 0,0 21 16,0-20-16,0-1 0,0 0 15,0 0-15,0 0 0,0 0 0,0 1 16,21-1-1,0-21-15,1 0 0,-1 0 16,0 0-16,0-21 0,21 21 16,-20-22-16,-1 1 0,21 21 0,-21-42 15,22 21-15,-22 0 0,21-1 16,-21 1-16,22-21 0,-22 21 0,0 0 16,-21-22-16,0 22 0,21 0 15,-21-21-15,0 20 0,0 1 0,0 0 16,0 0-16,-21 21 15,0 0-15,0 0 16,-1 0-16,1 21 16,21 0-16,-21 0 0,21 1 15,-21 20-15,21-21 0,-21 0 16,21 22-16,0-22 0,0 0 0,0 21 16,0-21-16,0 1 0,0-1 15,21 0-15,0 0 0,0 0 0,0-21 16,1 0-16,20 0 0,-21 0 15,21 0-15,1 0 0,-1 0 0,0 0 16,1-21-16,20 0 0,-20 0 16,-1 0-16,0-1 0,1 1 0,-1 0 15,-21-21-15,21 21 0,1-22 16,-22 22-16,0-21 0,0 21 16,0-22-16,1 22 0,-1-21 0,-21 21 15,0-1-15,0 1 0,0 0 16,0 42 15,-21 0-31,21 1 0,-22-1 0,22 0 16,0 21-16,0-21 0,0 1 15,0-1-15,0 21 0,0-21 0,0 0 16,0 1-16,0-1 0,22 0 0,-22 0 16,21 0-16,-21 0 0,0 1 15,0-1-15,-21-21 31,-1 0-15,1 0-16,0 0 16,0-21-16,0-1 0,0 22 0,-1-21 15,1 21-15,0 0 0,21-21 16,-21 21-16,21 21 31,0 0-31,0 1 16,0-1-16,0 0 0,21 0 15,0 0-15,0-21 0,-21 21 16,22-21-16,-1 0 0,21 0 0,-21 0 16,0 0-16,1 0 15,-1 0-15,21 0 0,-21 0 0,0-21 16,22 0-16,-22 21 0,0-21 0,21 0 16,-20 0-16,-1-1 0,0-20 15,0 21-15,-21 0 0,21-22 0,-21 22 16,21 0-16,-21-21 0,0 21 15,0-1-15,0-20 0,0 21 0,0 0 16,0 0-16,0 42 31,0 0-31,-21 0 16,21 0-16,0 0 16,0 1-16,0 20 0,0-21 0,0 0 15,0 22-15,0-22 0,0 0 16,0 0-16,0 0 0,0 0 0,0 1 15,21-1-15,1 0 0,-1 0 0,0-21 16,21 0-16,-21 0 16,1 0-16,-1 0 0,0 0 0,0 0 15,0-21-15,0 21 0,1-21 16,-1 0-16,-21-1 0,0 1 0,21 0 16,-21 0-16,0 0 0,0 0 0,0-1 15,0-20-15,0 21 0,0 0 16,-21-22-16,0 22 0,-1 0 0,1 0 15,0-21-15,0 20 16,-21 22-16,20-21 0,1 0 0,-21 21 16,21 0-16,0 0 0,-1 0 0,1 0 15,0 21-15,0 0 0,21 1 16,0-1-16,-21 0 0,21 21 0,-21-21 16,21 1-16,0 20 0,0-21 15,0 21-15,0-20 0,0 20 0,0-21 16,21 0-16,0 0 0,0 1 15,0-22-15,0 21 0,1-21 0,-1 0 16,0 0-16,21 0 0,-21 0 0,1 0 16,20 0-16,-21-21 0,21-1 15,-20 1-15,-1 0 0,21 0 16,-21 0-16,0 0 0,22-1 16,-22 1-16,-21-21 0,21 21 0,-21 0 15,21-22-15,-21 22 0,0 0 0,0 0 16,0 0-16,0-1 0,0 44 47,0-1-47,0 0 0,0 21 15,0-21-15,0 1 0,0-1 0,0 0 16,0 21-16,0-21 16,0 1-16,0-1 0,0 0 0,0 0 0,21 0 15,-21 0-15,22 1 16,-1-22-16,0 0 0,0 0 15,0 0-15,0 0 0,1 0 0,-1 0 16,0-22-16,0 22 0,0-21 16,0 0-16,1 0 0,-22 0 0,0 0 15,21-1-15,0-20 0,-21 21 0,21 0 16,-21 0-16,0-22 0,0 22 16,0 0-16,0 0 0,0 0 0,0-1 15,0 44 16,0-1-31,0 0 16,0 0-16,0 0 0,0 0 16,0 1-16,0-1 0,0 0 0,0 0 15,0 0-15,0 22 0,0-22 16,0 0-16,0 0 0,0 0 16,21-21-16,0 0 0,1 0 15,-1 0-15,0 0 16,0 0-16,0-21 0,0 0 0,1 21 15,-1-21-15,0 0 0,-21-1 16,21 1-16,0 0 0,0 0 16,-21-21-16,0 20 0,22 1 0,-22 0 15,21-21-15,-21 21 0,0-1 16,0 1-16,0 42 31,0 1-15,21-1-16,-21 0 0,21 0 15,-21 0-15,0 0 0,0 1 0,21-1 16,-21 0-16,21-21 0,-21 21 16,0 0-16,0 0 0,22-21 0,-1 22 15,0-22-15,-21 21 0,21-21 16,0 0-16,0 0 0,1 0 16,20 0-16,-21 0 0,0 0 0,0 0 15,22 0-15,-22 0 0,0-21 16,0-1-16,0 22 0,1-21 0,-1 0 15,0 0-15,0 0 0,-21 0 0,0-43 32,0 43-32,0 0 0,0 0 0,0-1 0,0 1 15,-21 21 1,0 0-16,0 21 16,21 1-16,0-1 0,0 0 15,0 0-15,0 0 0,0 0 16,0 1-16,0-1 0,0 0 15,0 0-15,0 0 0,21 0 0,-21 1 16,0-1-16,21-21 0,-21 21 16,0 0-16,0 0 15,-21-21 32,0-21-47,21 0 0,-22 21 16,1 0-1,21 21 17,0 0-32,0 0 15,0 1-15,0-1 0,21-21 16,1 21-16,-1-21 16,21 0-16,-21 0 0,0 0 15,22 0-15,-22 0 0,21 0 0,1 0 16,-22 0-16,21-21 0,0 0 15,-20-1-15,20 1 0,0 0 0,-21 0 16,1-21-16,20 20 0,-21 1 16,0-21-16,0 0 0,1 20 0,-22-20 15,0 21-15,0-21 0,21 20 0,-21-20 16,0 21-16,0 0 0,-21 21 31,21 21-31,0 0 16,-22 21-16,22-20 0,-21-1 0,21 21 15,0-21-15,-21 0 0,21 22 16,0-22-16,0 0 0,0 0 0,0 0 16,0 1-16,0-1 0,0 0 15,21-21-15,0 21 16,1-21-16,-1 0 16,0 0-16,-21-21 0,0 0 15,21 21-15,0-21 16</inkml:trace>
  <inkml:trace contextRef="#ctx0" brushRef="#br0" timeOffset="56335.88">6392 5249 0,'0'0'15,"21"-21"-15,1 0 0,-22 0 0,0 0 16,0 0-16,0-1 0,0 1 16,0 42-1,0 1 1,0 20-16,0-21 16,0 0-16,0 0 0,0 22 0,0-22 15,0 0-15,0 21 0,0-20 0,0-1 16,0 0-16,0 0 0,0 0 15,0 0-15,0 1 0,0-44 47,0 1-47,0 0 16,0-21-16</inkml:trace>
  <inkml:trace contextRef="#ctx0" brushRef="#br0" timeOffset="56675.76">6456 4932 0,'-21'-21'31,"21"42"-15,21-21 15,0 0-31,0-21 16,0 21-16,0-21 0,-21-1 15,22 22-15,-22-21 0,0 0 16,0 0-16,0 0 16,-22 21-16,1 0 0,0-21 15,0 21-15,0 0 16,0 0-16,-1 0 0,1 21 16,0 0-16,21 0 15,0 0-15,-21 0 0,21 1 0,0-1 16,0 0-16,0 0 15,21 0-15,0 0 0,0 1 0,1-22 16,-1 21-16,0 0 0,21-21 0,-21 21 16</inkml:trace>
  <inkml:trace contextRef="#ctx0" brushRef="#br0" timeOffset="58552.39">7006 5122 0,'-21'22'16,"21"-1"0,-21 0-16,21 0 15,0 0-15,0 0 0,0 1 0,0 20 16,0-21-16,0 0 0,0 22 0,0-22 16,0 0-16,0 0 0,0 0 15,0 0-15,0 1 0,0-1 16,0 0-16,0 0 0,0 0 15,0-42 17,0 0-32,0 0 15,0 0-15,0-1 0,21 1 0,-21 0 16,0 0-16,21-21 0,0 20 0,-21-20 16,21 0-16,1-1 0,-1 22 15,0-21-15,-21 0 0,21 20 0,0 1 16,0 0-16,1 0 0,-1 0 0,0 21 15,0 0-15,0 0 0,0 0 16,-21 21-16,22 0 0,-22 0 0,21 0 16,-21 1-16,0-1 0,0 21 15,0-21-15,0 22 0,0-22 16,0 21-16,0-21 0,0 22 0,0-22 16,0 0-16,0 0 0,0 0 0,0 0 15,21 1-15,0-1 0,0-21 16,0 0-16,1 0 0,-1 0 15,0 0-15,21 0 0,-21-21 16,22 21-16,-22-22 0,21 1 0,-21 0 16,1 0-16,20 0 0,-21-22 0,21 22 15,-20-21-15,-1 21 0,0-22 16,0 1-16,0 21 0,-21-21 0,0 20 16,0 1-16,0 0 0,0 0 0,-21 21 31,0 0-31,0 0 0,0 0 0,21 21 15,-22 0-15,22 22 0,0-22 0,-21 0 16,21 21-16,0-21 0,0 1 16,0 20-16,0-21 0,0 0 0,21 0 15,-21 1-15,22-1 0,-1 0 0,-21 0 16,0 0-16,21-21 0,-21 21 16,21-21-16,-21-21 46,-21 21-46,0-21 0,0 21 16,21-21-16,-22 0 0,1 21 0,21-21 16,-21 21-16,0 0 15,21 21 1,0 0-16,0 0 16,0 0-16,21 0 15,0-21-15,0 0 0,1 22 16,-1-22-16,0 0 0,0 0 0,21 0 15,-20 0-15,-1 0 0,21 0 16,-21 0-16,22 0 0,-22-22 16,0 22-16,21-21 0,-21 0 0,1 21 15,-1-21-15,0 0 0,0 0 16,0-1-16,0 1 0,-21-21 0,22 21 16,-1 0-16,-21-22 0,0 1 0,0 21 15,0 0-15,21-22 0,-21 22 16,0 0-16,0 0 0,0 42 31,0 0-31,0 0 16,-21 0-16,21 22 0,0-22 0,0 21 15,0-21-15,0 22 16,0-22-16,0 21 0,0-21 0,0 1 16,0 20-16,0-21 0,21 0 0,0-21 15,0 21-15,0 1 0,1-22 16,20 0-16,0 21 0,-21-21 0,22 0 15,-1 0-15,0 0 0,22 0 0,-22 0 16,1-21-16,-1-1 0,0 22 16,1-21-16,-1 0 0,0 0 0,-21 0 15,22 0-15,-22-22 0,0 22 0,-21 0 16,0-21-16,0 20 0,0-20 16,0 21-16,0 0 0,0 0 0,0-1 15,-21 1-15,0 0 0,0 21 0,-1 0 16,1 0-16,-21 0 15,21 0-15,0 0 0,-22 0 0,22 21 16,0 0-16,-21 22 0,20-22 0,1 0 16,0 21-16,0-20 0,0-1 15,0 21-15,-1-21 0,22 0 0,0 22 16,0-22-16,0 0 0,0 0 0,0 0 16,0 1-16,22-22 15,-1 0-15,0 0 0,0 0 0,0 0 16,0 0-16,1 0 0,-1 0 0,0 0 15,0-22-15,0 1 0,22 0 16,-22 0-16,0 0 0,0 0 16,0-22-16,0 22 0,1-21 0,-1-1 15,0 1-15,-21 0 0,21-1 16,-21-20-16,21 21 0,-21-22 0,0 22 16,0-22-16,0 22 0,0 0 0,0-1 15,0 22-15,0 0 0,0 0 16,0 0-16,-21 21 15,0 21 1,21 0-16,-21 0 0,21 21 16,0 1-16,0-1 0,0 22 0,0-22 15,0 0-15,0 22 0,0-22 16,0 0-16,0 1 0,0-1 16,0 0-16,0 1 0,0-22 0,21 0 15,0 0-15,0 0 0,0 1 16,1-1-16,-1-21 0,0 0 0,0 0 15,0 0-15,0 0 0,1 0 0,20 0 16,-21 0-16,0-21 0,22 21 16,-22-22-16,21 1 0,-21 0 0,0 0 15,22 0-15,-22 0 0,0-1 0,-21-20 16,0 21-16,0 0 0,0 0 16,0-1-16,0 1 0,0 0 0,-21 21 15,0 0-15,0 0 16,-1 21-16,1 0 15,21 1-15,0-1 0,-21 21 16,21-21-16,-21 0 0,21 1 0,0 20 16,0-21-16,0 0 0,0 0 0,0 1 15,21-1-15,0-21 0,-21 21 16,21-21-16,1 0 0,-1 0 0,0 0 16,0 0-16,0 0 0,0 0 0,1 0 15,-1 0-15,0-21 0,0 0 16,0 21-16,22-22 0,-22 1 0,0 0 15,0 0-15,0-21 0,0 20 0,1-20 16,-22 0-16,0 21 0,0-22 16</inkml:trace>
  <inkml:trace contextRef="#ctx0" brushRef="#br0" timeOffset="58763.67">8361 4699 0,'-21'0'0,"42"0"0,-64 0 0,22 21 31,0-21 16</inkml:trace>
  <inkml:trace contextRef="#ctx0" brushRef="#br0" timeOffset="59315.36">10647 4868 0,'21'-21'0,"42"-63"15,-41 62 1,-1 1-16,-21 0 0,0 0 16,21 0-16,-21 0 0,0-1 15,0 1-15,0 0 16,0 42-1,0 0 1,0 1-16,0 20 0,0-21 0,0 21 16,0 1-16,0 20 0,0-20 15,-21 20-15,21-21 0,0 22 0,-21-22 16,21 1-16,0-1 0,0 0 16,-22 1-16,22-1 0,-21-21 15,21 21-15,0-20 0,0-1 0,0 0 16,0 0-16,0 0 0,0-42 31,0 0-15,0 0-16,0 0 0,-21-1 15</inkml:trace>
  <inkml:trace contextRef="#ctx0" brushRef="#br0" timeOffset="59984.06">10456 5144 0,'-21'0'0,"42"0"0,-21 0 47,21 0-47,1 0 0,20 0 16,-21-22-16,21 22 0,1 0 15,20-21-15,-20 0 0,20 21 0,1-21 16,-22 0-16,21 0 0,1-1 0,-1 1 16,-20 0-16,-1 0 0,0 0 15,1-22-15,-1 22 0,-21 0 0,0 0 16,1 0-16,-22-22 0,0 22 0,0 0 15,0 0-15,0 0 0,0 0 16,0-1-16,-22 22 0,1 0 16,0 0-16,0 0 15,0 0-15,21 22 16,-21-1-16,-1 21 0,22 0 0,0-20 16,0 20-16,-21 21 0,21-20 0,-21-1 15,21 0-15,-21 1 0,0-1 16,21 0-16,0 1 0,-21-22 0,21 21 15,-22 1-15,22-22 0,-21 0 0,21 21 16,0-21-16,0 1 0,0-1 16,0 0-1,0-42 17,0 0-32,0-1 15,21 1-15,1-21 0,-22 21 16,21 0-16,0-22 0,0 22 15,0-21-15,0 21 0,1-22 0,-1 22 16,21 0-16,-21 0 0,0 0 0,1-1 16,83 22-1,-83 22-15,-1-1 16,-21 0-16,0 0 0,0 0 0,21 22 16,-21-22-16,0 0 0,0 0 15,0 21-15,0-20 0,0-1 0,0 0 16,-21 0-16,21 0 0,-21 0 15,21 1-15,-22-22 16,1 21-16,21-42 47,0-1-47,0 1 0,0 0 16,0 0-16,21 21 0,-21-21 0</inkml:trace>
  <inkml:trace contextRef="#ctx0" brushRef="#br0" timeOffset="60352.21">11620 5228 0,'22'0'15,"-1"0"1,0 0-16,0 0 0,0 0 16,0 0-16,22 0 0,-22-21 15,21 21-15,-21 0 0,22-21 0,-22 0 16,0 21-16,21-21 0,-20-1 0,-1 1 15,-21 0-15,0 0 16,0 0-16,0 0 0,-21-1 16,-1 22-16,1 0 0,0 0 15,0 0-15,-21 0 0,20 0 16,1 22-16,0-1 0,0 0 0,0 0 16,0 0-16,-1 22 0,22-22 15,0 0-15,0 21 0,0-21 16,0 1-16,0-1 0,0 0 0,0 0 15,0 0-15,0 0 0,22-21 16,-1 0-16,0 0 0,0 0 16,0 0-16,0 0 0,1 0 0,-1 0 15,0 0-15,0 0 0,0-21 0,0 0 16,1 0-16,-22 0 0,0 0 16,21-1-16</inkml:trace>
  <inkml:trace contextRef="#ctx0" brushRef="#br0" timeOffset="62027.79">13293 4890 0,'0'0'0,"0"-22"0,0 1 15,0 0-15,0 0 0,0-21 16,0 20-16,0 1 0,0-21 0,21 21 15,0 0-15,-21-22 0,0 22 0,0-21 16,21 21-16,-21-1 0,0 1 16,0 0-16,0 42 31,0 0-31,0 1 0,0 20 16,0-21-16,0 21 0,0 22 15,0-22-15,0 22 0,0-22 16,0 22-16,-21-1 0,21-21 0,0 1 15,0 20-15,-21-20 0,0-22 0,21 21 16,-22 0-16,22-20 0,0-1 16,0 0-16,0 0 0,0-42 31,22 0-15,-1 0-16,0-22 0,0 22 0,0 0 15,0-21-15,1-1 0,-1 1 16,0 0-16,0-1 0,0 1 0,0 0 15,-21 20-15,22 1 0,-22 0 16,21 0-16,-21 0 0,0 42 16,0 0-1,0 0-15,0 22 0,21-22 0,-21 0 16,0 21-16,0-21 0,0 22 16,21-22-16,-21 21 0,0-21 0,0 1 15,21-1-15,0 0 0,1 0 0,-22 0 16,21-21-16,0 0 0,0 21 15,0-21-15,0 0 0,1 0 0,-1 0 16,21 0-16,-21-21 0,0 0 16,1 21-16,20-21 0,-21 0 15,0 0-15,22-22 0,-22 22 0,0-21 16,0-1-16,0 1 0,0-21 16,1 20-16,-22 1 0,21 0 0,0-22 15,-21 22-15,0-1 0,21 1 0,-21 21 16,21-21-16,-21 20 0,0 1 15,0 0-15,0 0 0,-21 21 32,0 21-32,0 0 0,21 0 0,0 22 15,-21-22-15,-1 21 0,22 1 0,0-1 16,0 0-16,0 1 16,0 20-16,0-21 0,0 1 0,0-1 15,0 0-15,0-20 0,0 20 0,0-21 16,0 0-16,22 0 0,-1 1 15,0-1-15,21 0 0,-21-21 0,1 0 16,20 0-16,-21 0 0,21 0 0,1 0 16,-22-21-16,21 0 0,-21 21 15,22-22-15,-22 1 0,0 0 0,21 0 16,-20 0-16,-1-22 0,-21 22 0,21-21 16,-21 21-16,0-22 0,0 22 15,0-21-15,0 21 0,0 0 0,0-1 16,0 1-16,0 0 0,-21 21 15,0 0-15,-1 0 16,1 0-16,0 21 0,21 0 16,0 1-16,-21 20 0,21-21 15,-21 21-15,21 1 0,0-22 0,0 21 16,0 1-16,0-22 0,0 21 0,0-21 16,21 0-16,0 1 0,-21-1 15,21-21-15,0 21 0,1-21 0,-1 0 16,21 0-16,-21 0 0,22 0 0,-22 0 15,21 0-15,-21-21 0,22 0 16,-22 21-16,21-22 0,-21-20 0,0 21 16,1-21-16,20 20 0,-42-20 15,21 0-15,0-1 0,0 1 16,-21 0-16,0-22 0,0 22 0,0 0 16,0-1-16,0 1 0,0 0 0,0 20 15,0-20-15,0 21 0,0 0 16,0 42-1,0 0 1,0 0-16,0 22 0,0-22 0,0 21 16,0-21-16,-21 22 0,21-1 0,0 0 15,0 1-15,-21-1 0,21 0 16,0 1-16,0-22 0,0 21 16,0-21-16,0 22 0,-21-22 0,21 0 15,0 0-15,0-42 47,0 0-47,0 0 0,0-1 16,0 1-16,0 0 0,0 0 0,21-21 15,-21 20-15,21-20 0,0 21 16,22-21-16,-22 20 0,21 1 0,-21 0 16,22 21-16,-1-21 0,0 21 0,-20 0 15,20 0-15,-21 0 16,21 0-16,-20 0 0,-1 21 0,0 0 15,0 0-15,-21 1 0,21-1 0,-21 0 16,0 21-16,0-21 0,0 1 16,-21 20-16,0-21 0,-21 0 0,20 0 15,-20 1-15,21-1 0,-21 0 16,-1 0-16,1 0 0,0 0 0,20 1 16,-20-22-16,21 21 0,-21-21 0,20 0 15,1 0-15,0 0 0,0 0 0,0-21 16,0-1-1,-1 1-15</inkml:trace>
  <inkml:trace contextRef="#ctx0" brushRef="#br0" timeOffset="63031.6">16870 4932 0,'0'-21'32,"21"21"-32,0-21 0,0-1 0,-21 1 15,21 0-15,1 0 0,-22 0 16,21 0-16,0-1 0,-21 1 0,0 0 16,0-21-16,0 21 0,0-1 15,0 1-15,0 0 0,-21 0 16,0 0-16,-1 0 0,-20 21 0,21 0 15,0 0-15,-22 0 0,1 0 16,21 21-16,-21 0 0,20 0 0,-20 0 16,21 22-16,-21-1 0,20 0 0,1 1 15,0-1-15,0 0 0,0 22 16,21-22-16,0 0 0,0 1 0,0-22 16,0 21-16,21-21 0,0 1 15,21-1-15,-20-21 0,-1 21 0,21-21 16,0 0-16,-20 0 0,20 0 0,0 0 15,1-21-15,-22 0 0,21-1 16,0 1-16,1 0 0,-22 0 16,21-21-16,1 20 0,-22-20 0,0 0 15,0 21-15,-21-22 0,0 1 16,0 0-16,0 20 0,0-20 0,0 21 16,0 0-16,-21 21 31,21 21-31,-21 21 0,21-21 15,0 22-15,0-22 0,0 21 16,0 1-16,0-22 0,0 21 0,0 0 16,21-20-16,0-1 0,0 0 0,0 0 15,22 0-15,-22 0 16,21-21-16,-21 0 0,22 0 0,-1 0 0,-21 0 16,22 0-16,-22 0 0,21-21 15,-21 21-15,22-21 0,-22 0 16,0-21-16,0 20 0,0 1 0,0-21 15,-21 21-15,0-22 0,0 1 16,22 21-16,-22-21 0,0-1 0,0 22 16,0 0-16,0-21 0,0 20 0,0 1 15,-22 21 1,22 21-16,0 1 0,-21 20 16,21-21-16,0 43 0,-21-22 15,21 0-15,0 22 0,-21-22 16,21 22-16,0-22 0,0 21 0,-21-20 15,0-1-15,21 22 0,0-22 16,0 0-16,0 1 0,-22 20 0,22-21 16,0 1-16,-21-1 0,21 0 0,0 1 15,0-1-15,-21-21 0,21 0 0,0 1 16,0-1-16,0-42 31,21-1-31,0 1 16,-21-21-16,22 21 0,-22-22 15,0 22-15,0-21 0,0 0 0</inkml:trace>
  <inkml:trace contextRef="#ctx0" brushRef="#br0" timeOffset="63320.42">17695 5017 0,'0'0'0,"0"-64"16,0 22-16,0-1 0,21 1 0,-21 0 16,22 21-16,-1-1 0,-21 1 15,21 0-15,0 0 0,0 0 0,0 0 16,1 21-16,20 0 0,-21-22 15,0 22-15,22 0 0,-22 0 0,21 0 16,-21 22-16,0-1 0,1 0 0,-1 0 16,-21 0-16,21 0 0,-21 22 15,0-22-15,0 21 0,-21-21 0,0 1 16,-1 20-16,-20-21 0,21 0 16,-21 0-16,-1 1 0,22-1 15,-21 0-15,-1-21 0,22 21 0,-21 0 16,21-21-16,0 0 0,21 21 15,21-21 1,0-21 0,0 0-16,0 21 0,0-21 15,22 0-15</inkml:trace>
  <inkml:trace contextRef="#ctx0" brushRef="#br0" timeOffset="63635.51">18415 4636 0,'0'-22'15,"0"44"-15,0-65 0,0 22 0,-21 42 32,21 0-32,-21 1 0,21 20 15,-22 0-15,1 1 0,21-1 16,0 21-16,0-20 0,-21 20 0,0-20 16,21 20-16,-21 1 0,21-22 0,0 21 15,-21 1-15,21-22 0,-22 22 16,22-22-16,0 22 0,0-1 0,-21-21 15,21 1-15,-21 20 0,21-20 0,0-1 16,0-21-16,-21 21 0,21-20 16,-21-1-16,21 0 0,0 0 15,0-42 17,0 0-32,21 0 0,0-1 15,-21-20-15,21 21 0,0-21 0,-21-1 16,22 1-16,-1-22 0</inkml:trace>
  <inkml:trace contextRef="#ctx0" brushRef="#br0" timeOffset="64300.6">18478 4932 0,'0'0'15,"0"-64"-15,0 22 0,0 0 0,22-1 16,-22 22-16,21 0 0,-21 0 16,0 0-16,21 0 0,0 21 0,0-22 15,0 22-15,1 0 16,-1 0-16,0 0 0,0 0 0,21 0 15,-20 0-15,-1 0 0,21 22 0,-21-1 16,0 0-16,1 0 0,-1 21 16,0-20-16,-21-1 0,21 21 0,-21-21 15,0 0-15,0 1 0,-21-1 16,0 0-16,0 0 0,-1 0 0,-20 0 16,0-21-16,-1 22 0,1-22 0,0 21 15,-1-21-15,1 0 0,21 0 16,-21 21-16,20-21 0,1 21 15,0-21-15,21 21 0,0 0 16,21-21 0,0 0-16,1 0 0,-1 0 15,21 0-15,0 0 0,1 0 0,-22 0 16,21 0-16,1-21 0,-1 21 16,0-21-16,1 0 0,-1 0 0,0 0 15,1-1-15,-1-20 0,0 21 16,1-21-16,-1-1 0,0 1 15,-21 0-15,22-1 0,-22 1 0,0 0 0,0-22 16,-21 22-16,0-1 0,21 1 16,-21 0-16,0-1 0,0 22 15,0-21-15,0 21 0,0 0 16,-21 21-16,21 21 16,-21 0-16,0 0 0,0 0 15,0 0-15,21 22 0,-22-1 16,1 0-16,21 1 0,-21-1 0,21 0 15,-21 1-15,21 20 0,0-20 16,0-1-16,0 0 0,0 1 0,0-1 16,0 0-16,21-21 0,0 22 0,0-22 15,1 0-15,-1 0 0,0-21 16,21 21-16,-21-21 0,1 0 16,20 0-16,-21 0 0,0 0 0,22-21 15,-22 21-15,21-21 0,-21 0 16,0 0-16,1 0 0,-1-1 0,0 1 15,0-21-15,0 21 0,0-22 0,-21 22 16,0-21-16,22 0 0,-1-1 16</inkml:trace>
  <inkml:trace contextRef="#ctx0" brushRef="#br0" timeOffset="64807.3">20002 4149 0,'0'0'15,"0"-21"-15,0-1 0,22 22 16,-22 22 0,0-1-1,0 0-15,0 0 0,0 0 16,0 0-16,0 1 0,0 20 0,0-21 16,0 0-16,-22 0 0,22 22 0,0-22 15,0 0-15,0 0 0,-21 0 16,21 1-16,0-1 0,0 0 15,-21-21 17,21-21-32,-21 0 15,21-1-15,0 1 16,0 0-16,0 0 0,0 0 0,0-22 16,21 22-16,0-21 0,0 21 0,1-22 15,-1 1-15,0 21 0,0 0 16,0 0-16,0-1 0,22 1 0,-22 21 15,0 0-15,21 0 0,-20 0 16,-1 21-16,0-21 0,-21 22 0,0 20 16,21-21-16,-21 21 0,0-20 15,0 20-15,0 0 0,0 1 0,0-22 16,0 21-16,0-21 0,0 22 16,0-22-16,0 0 0,-21 0 15,21 0-15,0 0 0,0 1 0,0-1 16,-21-21-16,21 21 0</inkml:trace>
  <inkml:trace contextRef="#ctx0" brushRef="#br0" timeOffset="65060.18">20786 5101 0,'0'0'0,"0"21"16,-22-21 46,1-21-46,0 21-16,21-21 16,-21 21-16,21-21 0</inkml:trace>
  <inkml:trace contextRef="#ctx0" brushRef="#br0" timeOffset="102967.88">1503 8255 0,'0'0'0,"-21"0"0,-22 0 0,1 0 16,21 0-16,0 0 0,-22 0 16,22 0-16,42 0 31,22 0-16,-1 0-15,0 0 0,22 0 16,-1-21-16,1 21 0,-1 0 0,22 0 16,-22 0-16,22 0 0,-21 0 15,20 0-15,-20 0 0,20 0 0,1 0 16,0 0-16,-22-21 0,1 21 16,-1 0-16,1 0 0,-1 0 0,-20 0 15,-1-21-15,0 21 0,-21 0 16,1 0-16,-1 0 0,-21-22 15,0 1-15,0 0 16,0 0 0,-21 0-1,-1 21-15,22-21 0,-21 21 16,0-22-16,0 22 0,0-21 0</inkml:trace>
  <inkml:trace contextRef="#ctx0" brushRef="#br0" timeOffset="103344.67">2519 7895 0,'190'106'31,"-380"-212"-31,190 127 0,21-21 16,0 22-16,0-1 0,0-21 16,1 21-16,20 0 0,-21-21 0,21 21 15,1-21-15,-22 0 0,21 21 0,1-21 16,-22 0-16,21 0 0,-21 0 15,22 0-15,-22 0 0,0 0 0,0 0 16,-42 22 31,0-22-47,0 21 0,-1 0 16,1 0-16,-21 0 0,21 22 0,-22-22 15,1 21-15,0 0 0,-1 1 16,1-22-16,21 21 0,-21 1 0,-1-1 15,22-21-15,0 21 0,-21-20 16,20-1-16,22 21 0,-21-21 0,0 0 16,21 1-16,0-1 15,21-21 1</inkml:trace>
  <inkml:trace contextRef="#ctx0" brushRef="#br0" timeOffset="104668.91">3641 7684 0,'0'0'0,"0"-22"0,21 1 15,-21 0-15,0 0 16,0 42 31,0 0-47,0 22 0,0-22 15,0 0-15,0 21 0,0 1 16,0-1-16,0 0 0,0 22 0,0-22 16,0 22-16,0-22 0,-21 0 15,21 1-15,0-1 0,0 0 0,0 1 16,0-22-16,0 0 0,0 0 0,0 0 16,0 0-1,21-21 1,0-21-1,0 0-15,-21 0 0,21 0 0,-21 0 16,21-1-16,1-20 0,-22 0 0,0 21 16,21-22-16,0 1 0,-21 0 15,0-1-15,21 22 0,0-21 0,-21 21 16,21-1-16,-21 1 16,22 21-16,-1 0 15,-21 21-15,0 1 0,0-1 16,21 0-16,-21 21 0,21-21 15,-21 1-15,0 20 0,0 0 0,0-21 16,0 22-16,21-22 0,-21 0 0,0 21 16,21-20-16,-21-1 15,0 0-15,0 0 0,22 0 0,-1-21 16,0 21-16,0-21 16,0 0-16,0 0 15,-21-21-15,22 0 0,-1 0 0,-21 0 16,21 0-16,0-22 0,-21 1 15,21 0-15,-21-1 0,21 1 0,-21 0 16,22-1-16,-1 1 0,-21 0 0,21-1 16,0 1-16,-21 0 0,0 20 15,21 1-15,-21 0 0,21 0 0,-21 0 16,0 0-16,0-1 16,0 44 15,0-1-31,0 0 0,0 0 15,0 21-15,0-20 0,0 20 0,0 0 16,0 1-16,0-1 0,0 0 0,-21 1 16,21-1-16,0 0 0,0 1 15,0-22-15,0 21 0,0-21 0,0 0 16,21 1-16,-21-1 0,22 0 0,-1-21 16,0 0-16,0 0 0,0 0 15,0 0-15,1 0 0,20 0 0,-21 0 16,21-21-16,1 0 0,-22 21 0,21-22 15,1-20-15,-22 21 16,21 0-16,-21 0 0,0-22 0,1 22 16,-1 0-16,0-21 0,-21 20 0,0 1 15,0 0-15,0 0 0,0 0 16,0 0-16,0-1 0,-21 1 16,0 21-16,-1 0 15,1 0-15,0 21 0,0 1 16,0-1-16,0 0 0,21 0 0,0 21 15,-22-20-15,22 20 16,0 0-16,0-21 0,0 22 0,0-22 0,0 0 16,0 0-16,0 22 0,0-22 15,22-21-15,-1 21 0,0 0 16,0-21-16,0 0 0,0 0 0,1 0 16,-1 0-16,21 0 0,-21 0 0,0 0 15,22-21-15,-22 0 0,0 0 16,21-1-16,-20 1 0,-1-21 0,21 21 15,-21-22-15,0 1 0,1 0 0,-1-22 16,21 22-16</inkml:trace>
  <inkml:trace contextRef="#ctx0" brushRef="#br0" timeOffset="105111.66">5419 7641 0,'0'0'0,"0"-21"0,0 0 0,0 0 0,-22 21 31,22 21-31,0 0 16,-21 0-16,21 22 0,0-22 15,-21 21-15,21-21 0,0 22 0,0-1 16,0 0-16,0-21 0,0 22 16,0-1-16,0 0 0,0 1 0,0-22 15,0 21-15,0-21 0,0 1 0,0-1 16,0 0-16,0 0 0,0 0 16,0 0-16,0-42 31,0 0-16,0 0-15,-21 0 0,21 0 0,0-1 16,0-20-16,0 21 0,0 0 16,0-22-16,0 22 0,21 0 15,0 0-15,22 0 0,-22 0 0,21-1 16,0 22-16,1 0 0,-1 0 0,0 0 16,22 0-16,-22 0 0,1 0 15,-1 0-15,0 22 0,-21-1 0,1 0 16,-1 0-16,0 0 0,-21 0 0,0 1 15,0 20-15,0-21 0,-21 0 16,-22 0-16,22 1 0,-21 20 16,0-21-16,-1 0 0,1-21 0,0 21 15,-1 1-15,22-1 0,-21-21 0,21 21 16,-1-21-16,1 0 0,0 0 16,0 0-16,21-21 15</inkml:trace>
  <inkml:trace contextRef="#ctx0" brushRef="#br0" timeOffset="105940.18">7514 7980 0,'0'0'0,"0"-21"0,21 21 16,-21-21-16,0-1 0,0 1 15,0 0-15,0 0 0,0 0 16,-21 0-16,0-1 0,0 1 16,-22 0-16,22 0 0,0 0 15,-21 21-15,21-21 0,-1-1 0,1 22 16,-21 0-16,21 0 0,0 0 16,-22 0-16,22 0 0,0 22 0,0-1 15,0 0-15,-1 0 0,1 21 16,0-20-16,21 20 0,0-21 0,-21 21 15,21 1-15,-21-1 0,21 0 0,0-20 16,0 20-16,0-21 0,0 21 16,0-20-16,0-1 0,0 0 0,21 0 15,0 0-15,0-21 0,0 0 16,1 0-16,-1 0 16,0 0-16,0 0 0,0-21 0,0 0 15,22 0-15,-22 0 0,0-1 0,21-20 16,-20 21-16,-1-21 0,0-1 15,0 22-15,0-21 0,0 21 0,1-22 16,-22 22-16,0 0 0,0 0 0,0 0 16,0-1-16,21 22 15,-21 22 1,0-1-16,0 0 0,0 0 0,0 0 16,0 22-16,0-22 0,0 21 15,0-21-15,0 22 0,0-22 0,0 21 16,21-21-16,-21 0 0,0 1 15,21-1-15,0 0 0,0 0 16,1-21-16,-1 0 0,0 0 16,21 0-16,-21 0 0,1-21 0,20 21 15</inkml:trace>
  <inkml:trace contextRef="#ctx0" brushRef="#br0" timeOffset="106256">8149 7789 0,'0'0'0,"0"-21"0,0 0 16,-21 21 0,0 21-1,21 0 1,-21 22-16,21-22 0,0 21 16,0 1-16,0 20 0,0-21 0,-22 22 15,22-22-15,-21 22 0,21-1 0,-21 1 16,21-1-16,0-20 0,0 20 0,-21 1 15,0-1-15,21-21 0,-21 22 16,21-1-16,-22-20 0,22-1 0,-21 0 16,21 1-16,-21-22 0,21 21 0,0-21 15,0 1-15,0-44 16,0 1 0,0 0-16,0 0 0,0 0 15,21-22-15,-21 1 0,0 0 0,21-22 16</inkml:trace>
  <inkml:trace contextRef="#ctx0" brushRef="#br0" timeOffset="106595.81">8001 7895 0,'0'0'0,"21"-21"0,0 0 0,-21 0 15,21 0-15,1-1 0,-1 22 16,-21-21-16,42 21 0,-21 0 0,0-21 0,1 21 15,20 0-15,-21 0 16,21 0-16,1 0 0,-22 21 0,21 0 16,-21 1-16,1-1 0,-1 21 0,0-21 15,0 0-15,-21 22 0,0-1 16,0-21-16,0 22 0,0-22 0,-21 0 16,-21 21-16,-22 1 0,22-22 15,21 0-15,-22 0 0,1 0 16,0-21-16,20 21 0,1-21 15,0 0-15,0 0 0,0 0 0,21-21 32,21 21-17,0-21-15,0 21 0,0-21 0,1 0 16,20 21-16,-21-21 0,0-1 16</inkml:trace>
  <inkml:trace contextRef="#ctx0" brushRef="#br0" timeOffset="106935.62">8848 7768 0,'0'0'0,"0"-21"0,0 0 15,-22 21 1,1 21 0,21 0-16,0 0 15,0 1-15,0 20 0,0-21 16,0 21-16,0 1 0,0 20 0,0-20 15,0 20-15,0 1 0,0-22 0,-21 21 16,21-20-16,0 20 0,-21-20 0,21-1 16,0 0-16,0 1 0,-21 20 15,21-21-15,-21 1 0,-1-22 0,22 21 16,-21 1-16,21-22 0,0 21 0,-21-21 16,21 0-16,-21 1 0,21-1 15,0 0 1,0-42-1,0 0-15,0-22 16,21 22-16,-21-21 0,21-1 16,-21 1-16,0 0 0,21-1 0</inkml:trace>
  <inkml:trace contextRef="#ctx0" brushRef="#br0" timeOffset="107247.44">8826 7938 0,'0'-43'0,"0"86"0,0-107 0,0 22 16,0 21-16,0-1 0,22 1 0,-1 21 15,0-21-15,-21 0 0,21 21 16,0 0-16,0-21 0,1 21 16,-1 0-16,21 0 0,-21 0 0,22 21 15,-1 0-15,-21 0 0,21 0 16,-20 1-16,-1-1 0,0 21 0,-21-21 16,0 22-16,0-22 0,0 21 0,0-21 15,-21 22-15,-22-22 0,1 0 16,0 0-16,-1 0 0,1 0 0,0 1 15,-22-22-15,22 21 0,0-21 0,-1 0 16,22 0-16,-21 0 0,21 21 16,-1-21-16,1 0 0,42 0 31,1 0-15,-1 0-16,0-21 0,21 21 0,-21-21 15,22-1-15,-1 22 0,0-21 0</inkml:trace>
  <inkml:trace contextRef="#ctx0" brushRef="#br0" timeOffset="107737.16">9588 7535 0,'0'0'0,"0"-42"0,0 0 16,0 21-16,0-1 0,0-20 0,0 21 15,0 0-15,0 0 0,-21 42 31,21 0-15,-21 21-16,21 1 0,-21-22 0,21 42 16,0-20-16,0-1 0,-21 0 15,21 1-15,0-1 0,-21 0 0,21 1 16,0-1-16,0 0 0,0-21 0,0 22 16,0-22-16,0 0 0,0 0 15,0 0-15,21 1 0,0-22 0,0 0 16,0 0-16,0 0 15,1 0-15,-1 0 0,0 0 0,0-22 16,0 1-16,0 0 0,-21 0 0,22-21 16,-1 20-16,0 1 0,-21-21 15,0 21-15,0 0 0,21-22 16,-21 22-16,0 42 31,0 0-31,0 1 0,0-1 16,0 0-16,0 0 0,0 0 0,0 0 15,0 22-15,0-22 0,0 0 0,0 0 16,0 0-16,0 1 16,0-1-16,21-21 15,0-21 1,-21-1-16,22 1 16,-1 0-16,-21-21 15</inkml:trace>
  <inkml:trace contextRef="#ctx0" brushRef="#br0" timeOffset="107908.06">9927 7599 0,'0'21'62,"0"0"-62,21-21 16,-21 21-1,21-21-15,1 0 0</inkml:trace>
  <inkml:trace contextRef="#ctx0" brushRef="#br0" timeOffset="108231.88">10414 7662 0,'0'0'0,"0"-21"0,0 0 16,-21 0-1,0 21-15,-1 0 16,1 0-16,0 21 16,0 0-16,21 0 0,-21 1 0,0-1 15,21 0-15,-22 0 0,1 21 0,21-20 16,0 20-16,-21-21 0,21 21 15,-21 1-15,21-22 0,0 0 0,0 21 16,0-20-16,0-1 0,21 0 0,0-21 16,0 21-16,1-21 0,20 0 0,-21 0 15,21 0-15,1 0 0,-22 0 16,21 0-16,1 0 0,-22 0 0,21-21 16,0 0-16,-20 0 0</inkml:trace>
  <inkml:trace contextRef="#ctx0" brushRef="#br0" timeOffset="109987.93">11007 7684 0,'0'-22'0,"-64"-20"31,43 42-31,0 0 0,0 0 0,-1 0 16,1 21-16,0-21 0,0 21 15,21 1-15,-21-1 0,0 0 0,-1 21 16,1-21-16,0 1 0,21 20 0,-21-21 15,21 21-15,-21-20 0,21 20 16,0-21-16,-21 0 0,21 0 16,0 1-16,0-1 0,0 0 15,21-21-15,0 0 0,0 0 16,0 0-16,0 0 0,1 0 16,-1 0-16,0-21 0,-21 0 0,21 21 15,0-43-15,0 22 0,1 0 0,-1 0 16,-21-22-16,21 22 0,0-21 15,-21 0-15,21 20 0,-21-20 0,0 21 16,0 0-16,0 0 0,0-1 16,0 44 15,0-1-31,0 0 0,-21 0 0,21 0 16,-21 22-16,21-22 0,0 0 15,0 21-15,0-21 0,0 22 0,0-22 16,0 21-16,0-21 0,0 1 0,21-1 15,-21 0-15,21-21 0,0 21 0,1 0 16,20-21-16,-21 0 16,0 0-16,0 0 0,22 0 0,-22-21 15,21 0-15,-21 0 0,1 0 0,20-1 16,-21-20-16,0 21 16,0-21-16,1-1 0,-1 1 0,0 0 15,0-1-15,0-20 0,0 20 0,-21 1 16,0 0-16,0-1 0,0 1 15,22 0-15,-22 21 0,0-22 0,0 22 16,0 0-16,-22 21 16,22 21-1,0 0-15,-21 22 0,21-22 16,-21 21-16,21 0 0,0 1 0,-21-1 16,21 0-16,0 1 0,0-1 15,0-21-15,0 22 0,0-1 0,0 0 16,0 1-16,0-1 0,0-21 15,21 21-15,0-20 0,0-1 16,1 0-16,-1 0 0,0 0 0,0-21 16,0 0-16,22 0 0,-22 0 0,0 0 15,0 0-15,21 0 0,-20-21 16,-1 0-16,0 0 0,21 0 0,-21-22 16,1 22-16,-1-21 0,0 21 15,0-22-15,-21 22 0,21-21 0,-21 21 0,21-1 16,-21 1-16,0 0 0,0 42 47,0 0-47,0 1 15,0 20-15,0-21 0,0 0 0,-21 22 16,21-22-16,0 0 0,0 21 0,0-21 16,0 1-16,0-1 0,0 0 15,0 0-15,0 0 0,21-21 16,1 0-16,-1 0 0,0 0 15,0 0-15,0 0 0,0-21 16,1 0-16,20 0 0,-21 0 0,0-1 16,0-20-16,1 21 0,20-21 0,-21 20 15,0-20-15,0 21 0,-21 0 16,22 0-16,-1-1 16,-21 1-16,0 42 15,0 1 1,0-1-16,0 0 15,0 0-15,-21 0 0,21 0 0,-22 22 16,22-22-16,0 0 0,-21 0 0,21 0 16,0 1-16,0-1 0,0 0 15,0 0-15,21-21 16,1 0-16,-1 0 0,0 0 16,0 0-16,-21-21 0,21 21 15,0-21-15,1 0 0,-1-22 0,-21 22 16,0 0-16,21-21 0,-21 20 15,0 1-15,0-21 0,0 21 16,0 0-16,0-22 0,0 22 0,-21 0 16,0 0-16,-1 21 0,1 0 15,0 0-15,0 0 0,0 0 16,21 21 0,21-21 15,0 0-31,0 0 15,22 0-15,-22 0 0,0 0 16,0 0-16,21 0 0,-20 0 0,20 0 0,-21 0 16,21 0-16,-20 0 15,-1 0-15,21 0 0,-21 0 0,0 0 16,1 0-16,-22 21 0,21-21 16,-21 21-16,0 0 0,0 1 15,0-1-15,0 0 0,0 0 16,0 0-16,0 0 0,0 1 0,-21-1 15,21 0-15,-22 0 0,22 0 16,0 0-16,0 1 0,-21-22 16,21 21-16,-21 0 0,21-42 47,0 0-47,0-22 15,0 22-15,0 0 0,0 0 16,0-22-16,21 22 0,0-21 15,1 21-15,-1-22 0,0 1 0,0 21 16,0-21-16,0 20 0,22 1 0,-22-21 16,21 21-16,-21 0 0,22 21 15,-1-22-15,-21 22 0,22 0 0,-22 0 16,21 0-16,-21 22 0,0-1 0,22 0 16,-22 0-16,0 21 0,-21-20 15,0 20-15,0-21 0,0 21 0,0-20 16,0 20-16,0-21 0,-21 21 0,0-20 15,21-1-15,-21 0 16,-1 0-16,1 0 0,21 0 0,-21 1 16,0-1-16,0-21 15,21-21 17,0-1-32,0 1 0,0-21 15</inkml:trace>
  <inkml:trace contextRef="#ctx0" brushRef="#br0" timeOffset="110199.81">12890 7324 0,'0'0'16,"-21"0"-16,0 0 0,0 0 0,0 0 15,21-21-15,-21 21 0,-1 0 16,22 21 15,-21-21-15,0 0-1</inkml:trace>
  <inkml:trace contextRef="#ctx0" brushRef="#br0" timeOffset="110403.69">11324 7557 0,'0'0'0,"-21"21"0,0-21 15,0 0-15,21 21 0,42-21 16,-21 0 0,0 0-16,22 0 0,-22 0 0,21 0 15,0-21-15,1 21 0,-1 0 16,0-21-16,-20 21 0,20-22 0,-21 22 15,21-21-15,-20 0 0</inkml:trace>
  <inkml:trace contextRef="#ctx0" brushRef="#br0" timeOffset="113211.91">14922 7705 0,'149'-170'32,"-128"128"-32,21 0 0,0-22 15,-20 22-15,20 0 0,-21 20 16,0-20-16,-21 21 0,0 0 0,0 0 16,-21 21-1,-21 21-15,21 0 0,-1 0 16,-20 0-16,21 0 0,0 1 15,0 20-15,-1-21 0,22 21 16,0-20-16,0 20 0,0 0 0,0-21 16,22 22-16,-1-1 0,0-21 0,0 0 15,0 22-15,0-22 0,1 0 16,-22 0-16,21 0 0,-21 1 0,0-1 16,21-21-16,-21 21 0,-21-21 31,0 0-31,-1 0 0,1 0 0,0-21 15,0 21-15,0-21 0,0-1 16,-1 1-16,1 0 0,21 0 16,-21 0-16,21 0 0,-21-1 15,0 1-15,21 42 32,0 1-32,0-1 0,21 0 15,0 0-15,0 0 0,0 0 0,1 1 16,-1-1-16,0-21 0,0 21 15,0 0-15,22-21 0,-22 0 0,21 21 16,-21-21-16,22 0 0,-1 0 0,0 0 16,1 0-16,-1-21 0,0 0 15,1 21-15,-22-21 0,21 0 0,0-22 16,-20 22-16,20-21 0,-21 21 0,21-43 16,-20 22-16,-1-1 15,-21-20-15,21 21 0,-21-22 0,21 22 16,-21-22-16,21 22 0,-21 0 0,0 20 15,0 1-15,0 0 0,0 42 32,0 0-32,0 22 0,0-1 15,-21 0-15,21 1 0,-21-1 16,0 22-16,21-22 0,-21 0 0,-1 1 16,1-1-16,0 0 0,21 1 0,0-1 15,-21-21-15,0 0 0,21 0 16,0 1-16,0-1 0,0 0 0,0-42 47,21 0-47,0-1 15,0 1-15,0-21 0,1 21 0,-1 0 16,0-22-16,0 22 0,0-21 16,0 21-16,1-1 0,-1 1 0,0 21 15,0 0-15,-21 21 16,0 1-1,0-1-15,0 0 0,0 0 16,0 0-16,0 0 0,0 1 0,0 20 0,0-21 16,0 0-16,0 0 15,0 1-15,21-1 0,-21 0 0,21 0 16,1-21-16,-1 21 0,0-21 16,21 0-16,-21 0 0,1 0 15,-1 0-15,0 0 0,21 0 0,-21 0 16,1-21-16,20 0 0,-21 0 0,0 0 15,22-1-15,-22 1 0,0 0 16,0-21-16,0 21 0,-21-22 0,21 22 16,-21 0-16,22 0 0,-1 0 15,-21 42 1,0 0 0,0 0-16,0 0 0,-21 0 15,21 1-15,-22-1 0,1 0 16,21 0-16,0 21 0,0-20 0,-21-1 15,21 0-15,0 0 0,0 0 0,0 0 16,0 1-16,21-22 16,0 0-16,-21 21 0,22-21 0,-1 0 15,0 0-15,0 0 0,21 0 16,-20 0-16,-1-21 0,0-1 0,0 22 16,21-21-16,-20 0 0,-1-21 0,0 21 15,0-1-15,0-20 0,0 21 16,1-21-16,-22-1 0,0 1 0,0 21 15,0-22-15,0 1 0,0 21 16,-22 0-16,1 0 0,-21-1 16,21 1-16,0 21 0,-1 0 0,-20 0 15,21 0-15,-21 0 0,-1 21 0,22 1 16,-21-1-16,21 21 0,-22-21 16,22 22-16,0-22 0,21 21 0,0 0 15,0-20-15,0 20 0,0-21 0,0 21 16,0-20-16,0-1 15,21 0-15,0 0 0,0 0 0,1 0 0,20-21 16,-21 22-16,21-22 0,1 0 16,-22 0-16,21 0 0,-21 0 15,22 0-15,-1-22 0,-21 22 0,22-21 16,-22 0-16,0 0 0,21 0 0,-21 0 16,1-22-16,-1 22 0,0 0 15,0-21-15,0-1 0,-21 22 0,0 0 16,21-21-16,-21 20 0,0 1 15,0 42 1,0 1-16,0-1 16,-21 0-16,21 21 0,0-21 0,0 1 15,-21 20-15,21-21 0,-21 0 16,21 0-16,0 1 0,0-1 16,0 0-16,0 0 0,0 0 0,21 0 15,0-21-15,0 0 0,1 22 16,-1-22-16,0 0 0,0 0 0,0 0 15,0 0-15,1-22 0,-1 22 0,0-21 16,0 0-16,0 0 0,0 0 16,1 0-16,-1-22 0,0 22 15,0-21-15,0 21 0,0-22 0,1 1 0,-1 21 16,-21 0-16,0-1 0,0 1 16,0 0-16,0 42 15,0 0 1,0 1-16,-21 20 15,21-21-15,-22 0 0,22 22 0,-21-22 16,21 0-16,-21 21 0,21-21 0,0 1 16,0-1-16,0 0 0,0 0 15,0 0-15,21 0 0,0-21 0,1 22 16,-1-22-16,0 0 0,0 0 0,0 0 16,0 0-16,1 0 0,-1 0 15,21 0-15,-21-22 0,0 1 0,1 0 16,-1 0-16,0 0 0,0 0 0,0-22 15,0 1-15,1 0 0,-1-1 16,0 1-16,0 0 0,-21-22 16,0 22-16,21-1 0,-21-20 0,0 21 15,0-1-15,0 22 0,0-21 16,0 21-16,-21 21 16,21 21-1,-21 0-15,0 0 0,21 21 0,0 1 16,-21-1-16,21-21 0,-22 22 0,22 20 15,0-21-15,0 1 0,0-1 16,0-21-16,0 22 0,0-22 0,22 21 16,-1-21-16,0 0 0,-21 1 0,42-1 15,-21 0-15,1 0 0,20 0 16,-21-21-16,21 0 0,1 0 16,-1 0-16,0 0 0,22 0 0,-22 0 15,1 0-15,-1 0 0,0-21 16,1 0-16,-1 0 0,-21 0 0,21-1 15,-20 1-15,-1-21 0,0 21 0,0-22 16,-21 22-16,0-21 0,0 21 16,0 0-16,0-1 0,0 1 0,0 0 15,-21 0-15,0 21 0,-22 0 0,22 0 16,-21 0-16,21 0 0,-22 0 16,1 21-16,21 0 0,-21 0 0,20 22 15,1-22-15,-21 0 0,21 21 16,0-20-16,21 20 0,0-21 15,-22 0-15,22 22 0,0-22 0,0 0 16,0 0-16,0 0 0,22 0 0,-1 1 16,0-22-16,0 0 15,0 0-15,0 0 0,1 0 0,-1 0 16,21 0-16,-21-22 0,0 1 0,1 0 16,20 0-16,-21 0 0,0-22 15,22 22-15,-22-21 0,0 0 0,0-22 16,21 1-16,-20 20 0,-1-41 15,0 20-15,0 1 0,0-1 16,0 1-16,-21 20 0,0 1 0,0 0 16,22 20-16,-22 1 0,0 0 0,-22 42 31,1 0-31,0 1 0,0 20 0,0 0 16,0 1-16,-1-1 0,22 21 15,-21-20-15,21 20 0,-21-20 0,21 20 16,0-21-16,0 1 0,0-1 0,0 0 15,0 1-15,0-22 0,21 21 16,0-21-16,1 1 0,-1-1 0,0 0 16,0-21-16,0 21 0,22-21 0,-22 0 15,21 0-15,-21 0 16,22 0-16,-1 0 0</inkml:trace>
  <inkml:trace contextRef="#ctx0" brushRef="#br0" timeOffset="115099.93">20595 7684 0,'0'0'0,"-21"21"0,0-21 0,21 21 16,0-42 15,21 21-16,0-21-15,0-1 16,0 1-16,1 0 0,20 0 0,-21 0 0,21-22 16,1 22-16,-22-21 0,21 0 15,1-22-15,-22 22 0,21-22 16,-21 22-16,22 0 0,-22-22 0,0 22 16,0-1-16,0 1 0,-21 0 15,21 21-15,-21-1 0,0 1 0,0 0 16,0 0-16,-21 21 0,0 0 15,0 21-15,0 0 16,21 0-16,-21 1 0,-1-1 0,1 21 16,21 0-16,-21 1 0,0-1 15,21 22-15,-21-22 0,0 21 16,21-20-16,-22-1 0,1 22 0,0-22 16,21 0-16,-21-21 0,21 22 15,-21-22-15,21 0 0,0 0 0,0 0 16,21-21 15,0 0-31,0-21 0,0 0 16,1-21-16,-1 21 0,0-1 0,0-20 15,0 0-15,0 21 0,1-22 16,-1 1-16,0 21 0,0-22 0,21 1 16,-20 42-16,-1 0 15,0 21 1,-21 22-16,0-22 15,0 0-15,0 21 0,0-21 16,0 1-16,0 20 0,0-21 0,0 0 16,0 0-16,21 1 0,-21-1 0,21 0 15,0 0-15,-21 0 0,22-21 16,-1 0-16,0 21 0,0-21 0,0 0 16,22 0-16,-22 0 0,21 0 0,-21 0 15,22-21-15,-1 0 0,0 0 16,1 0-16,-1 0 0,0-1 15,1 1-15,-1-21 0,-21 0 0,21-1 16,-20 1-16,-1 21 0,-21-22 16,0 1-16,0 21 0,0-21 0,0 20 15,0 1-15,-21 0 16,-1 21-16,1 0 0,0 0 0,0 0 16,-21 0-16,20 21 0,-20-21 0,0 21 15,21 22-15,-22-22 0,22 0 16,0 21-16,-21 1 0,20-1 0,1-21 15,0 22-15,21-1 0,0-21 0,0 21 16,0-20-16,0-1 0,0 0 16,0 0-16,0 0 0,21-21 0,0 21 15,1-21-15,-1 0 0,0 0 16,21 0-16,-21 0 0,1 0 16,20-21-16,-21 21 0,21-21 0,-20 0 15,-1 0-15,0 0 0,21-1 16,-21-20-16,1 21 0,-1-21 0,0 20 15,0-20-15,-21 21 0,0 0 0,21 0 16,-21-1-16,21 1 0,-21 42 31,0 1-31,0-1 16,0 21-16,0-21 0,0 0 0,0 22 16,0-22-16,0 0 0,0 21 0,0-20 15,0-1-15,0 0 0,0 0 16,22 0-16,-1-21 15,0 21-15,0-21 0,0 0 16,0 0-16,1 0 0,-1 0 16,0-21-16,0 0 0,0 0 15,0 21-15,1-42 0,-1 20 0,0 1 16,-21-21-16,21 0 0,0 20 16,0-20-16,1 0 0,-1 21 0,0-22 15,-21 22-15,0 0 0,21 21 16,-21-21-16,0 42 15,0 0-15,0 0 16,0 0-16,0 1 0,0 20 16,-21-21-16,21 21 0,0-20 15,0 20-15,0-21 0,0 0 0,0 0 16,0 1-16,0-1 0,0 0 16,21-21-16,0 21 0,0 0 15,1-21-15,-1 0 0,0 0 16,0 0-16,0 0 0,0-21 15,1 0-15,-1 0 0,0 21 0,0-21 16,0-22-16,0 22 0,1 0 16,-1-21-16,-21-1 0,21 22 0,0-21 15,0 21-15,-21-1 0,0 1 0,21 0 16,-21 42 15,0 0-31,0 22 16,-21-22-16,21 0 0,0 21 15,-21-20-15,21-1 0,-21 21 0,21-21 16,0 0-16,0 1 0,0-1 16,0 0-16,0 0 0,21 0 0,0-21 15,0 21-15,1-21 0,-1 0 0,0 0 16,0 0-16,0 0 0,22 0 16,-22 0-16,0 0 0,21 0 0,1-21 15,-22 0-15,21 0 0,0 0 0,1 0 16,-22-1-16,21-20 0,1 21 15,-1-21-15,-21-1 0,21 1 16,-20 0-16,-22 20 0,0-20 16,21 21-16,-21 0 0,0 0 0,-21 21 15,-1 0-15,1 21 16,0 0-16,0 21 0,-21-21 16,20 22-16,1-1 0,0 0 15,0-20-15,21 20 0,-21-21 0,21 21 0,0-20 16,0-1-16,0 0 0,0 0 15,21 0-15,0 0 0,0-21 16,22 22-16,-22-22 0,21 0 0,0 0 16,22 0-16,-22 0 0,22 0 0,-22 0 15,22 0-15,-22 0 0,0 0 16,1-22-16,-22 1 0,0 0 0,0 0 16</inkml:trace>
  <inkml:trace contextRef="#ctx0" brushRef="#br0" timeOffset="115892.48">2625 10012 0,'0'0'0,"0"-21"15,0 0-15,0-1 0,0 1 16,0 0-16,0 0 16,0 0-16,0 42 31,0 0-31,0 0 15,0 0-15,0 22 0,0-1 0,0-21 16,0 22-16,-22-1 0,22-21 0,0 21 16,0-20-16,0-1 0,-21 21 15,21-21-15,0 0 0,0 1 0,21-22 32,-21-22-17,22 1-15,-22 0 0,0 0 16,0 0-16,0 0 0,0-1 15</inkml:trace>
  <inkml:trace contextRef="#ctx0" brushRef="#br0" timeOffset="116284.27">2625 9546 0,'-22'21'15,"1"1"1,21-1-16,0 0 0,-21 0 0,0 0 15,21 0-15,-21 1 0,21-1 16,0 21-16,0-21 16,0 0-16,21-21 0,0 0 15,0 0-15,0 0 0,1 0 16,-1 0-16,0 0 0,0-21 0,0 0 16,0 0-16,1 0 0,-1 0 15,0-1-15,0 1 0,-21-21 0,0 21 16,0 0-16,0-22 0,0 22 15,-21 0-15,0 0 0,0 0 0,-1 21 16,1-22-16,0 22 0,0 0 0,0 0 16,0 0-16,-22 0 0,22 22 15,0-22-15,0 21 0,21 0 0,-21 21 16,21-21-16,-22 1 16,22-1-16,0 0 0,0 0 0,0 0 15,0 0-15,22 1 0,-1-1 16,0-21-16,0 0 0,0 0 0,0 0 15,22 0-15,-22 0 0,21 0 16</inkml:trace>
  <inkml:trace contextRef="#ctx0" brushRef="#br0" timeOffset="116576.1">3281 9313 0,'-21'0'31,"-1"22"-31,22-1 16,0 0-16,0 0 0,-21 0 0,21 22 16,0-22-16,-21 21 0,21 0 15,0 22-15,0-22 0,0 1 0,0 20 16,0-21-16,0 1 0,-21 20 16,21-20-16,-21-1 0,21 0 0,0-21 15,0 22-15,0-1 0,-21-21 0,21 0 16,0 1-16,0-1 0,0 0 15,0 0-15,21-42 32,0 0-32,-21 0 15,21-1-15,0 1 0,0 0 0</inkml:trace>
  <inkml:trace contextRef="#ctx0" brushRef="#br0" timeOffset="117012.86">3852 9737 0,'0'0'0,"-21"0"31,0 0-31,-21 0 16,20 0-16,1 21 0,-21 0 0,21-21 16,0 21-16,-22 0 0,22 1 15,0 20-15,0-21 0,0 0 16,-1 0-16,22 1 0,0-1 15,0 0-15,0 0 16,22-21-16,-1 0 0,0 0 16,21 21-16,-21-21 0,22 0 0,-22 0 15,21 0-15,1 0 0,-22 0 16,21 21-16,-21-21 0,0 0 0,1 22 16,-1-22-16,-21 21 0,0 0 15,0 0-15,-21 0 16,-1-21-16,1 0 0,0 21 15,-21-21-15,-1 0 0,22 22 16,-21-22-16,21 0 0,-22 0 16,22 0-16,0 0 0,-21 0 0,21 0 15,-1 0-15,1 0 16,0-22 0,21 1-16,0 0 15,0 0-15,0 0 0,0 0 16,21-1-16</inkml:trace>
  <inkml:trace contextRef="#ctx0" brushRef="#br0" timeOffset="117279.7">3217 9610 0,'0'0'0,"21"-43"31,1 43-31,-1 0 0,0-21 16,0 0-16,21 21 0,-20 0 0,20-21 16,-21 21-16,21 0 0,1-21 15,-22 0-15,21 21 0,-21 0 16,1 0-16,20 0 0,-21-22 0,0 22 16,0 0-16,1 0 15,-22 22 1,0-1-1,0 0-15</inkml:trace>
  <inkml:trace contextRef="#ctx0" brushRef="#br0" timeOffset="120236.01">5482 10139 0,'-21'0'15,"21"-21"16,-21 21-15,21-21-16,0-1 16,0 1-16,0 0 15,0 0-15,0 0 0,21 0 0,-21-1 16,21-20-16,-21 21 0,0-21 16,0-1-16,0 1 0,21 0 15,-21-1-15,0 1 0,0-22 0,0 22 16,0 21-16,0-21 0,0-1 0,0 22 15,0-21-15,0 21 0,0-1 16,0 1-16,0 0 0,-21 21 16,0 0-16,0 0 15,21 21-15,-21 0 16,21 1-16,-22-1 0,22 21 0,0 0 16,0 1-16,0-1 0,0 22 15,0-22-15,0 21 0,0-20 0,0 20 16,0-20-16,22-1 0,-1 0 15,-21 1-15,21-1 0,0-21 16,0 21-16,-21-20 0,21-1 0,22 0 16,-22-21-16,0 0 0,0 0 0,0 0 15,1 0-15,20 0 0,-21 0 16,0 0-16,22-21 0,-22 0 0,0-1 16,0 1-16,21 0 0,-20 0 15,-1-21-15,0 20 0,0-20 0,0 0 16,0-1-16,1 1 0,-1 0 0,0-22 15,0 22-15,-21 0 0,0-1 16,21 1-16,-21 0 0,21-1 0,-21 1 16,0 21-16,0-22 0,0 22 15,0 0-15,0 0 16,-21 21 0,0 21-16,21 21 15,-21-20-15,0-1 16,21 21-16,-21 0 0,21 1 0,0 20 15,-22-20-15,22 20 0,-21-21 0,21 1 16,0 20-16,0-20 0,0-1 16,0-21-16,0 21 0,0-20 0,21 20 15,1-21-15,-1 0 0,0-21 0,0 21 16,0-21-16,0 0 0,1 0 16,-1 0-16,0 0 0,21 0 15,-21 0-15,1 0 0,-1-21 0,0 0 16,21 0-16,-21 0 0,1 0 15,-1-1-15,0 1 0,0 0 0,0 0 16,0-21-16,1 20 0,-1-20 0,-21 21 16,0 0-16,0-22 0,0 22 15,0 0-15,0 0 0,0 42 32,0 0-32,0 0 15,0 1-15,0-1 0,0 0 0,0 0 16,0 21-16,0-20 0,-21-1 15,21 21-15,0-21 0,0 0 16,0 1-16,0-1 0,-22 0 0,22 0 16,0 0-16,0 0 15,0-42 17,0 0-32,0 0 15,0 0-15,22 0 0,-22-1 16,21-20-16,0 21 0,0-21 0,0 20 15,0-20-15,1 0 0,-1-1 16,0 22-16,0-21 0,0 21 0,22 0 16,-22-1-16,21 22 0,-21 0 15,0 0-15,1 0 0,-1 0 0,-21 22 16,21-1-16,-21 21 16,0-21-16,0 22 0,0-22 0,0 21 15,0-21-15,0 22 0,0-1 0,0-21 16,0 0-16,0 0 0,21 1 15,-21-1-15,21 0 0,-21 0 0,21-21 16,1 0-16,-1 21 0,0-21 0,0 0 16,0 0-16,0 0 0,1 0 15,-1-21-15,0 0 0,0 21 0,0-21 16,22 0-16,-22-1 0,0 1 0,0 0 16,-21-21-16,21 21 15,-21-22-15,21 22 0,-21-21 0,0 21 16,0-22-16,0 22 0,0 0 0,0 0 15,0 0-15,0 42 32,0 0-17,0 0-15,0 21 0,-21-20 16,21-1-16,0 21 0,0-21 0,-21 22 16,21-22-16,0 0 0,0 21 0,0-21 15,0 1-15,0-1 0,0 0 16,21 0-16,0-21 0,1 21 0,-1 0 15,21-21-15,-21 0 0,22 0 16,-1 0-16,-21 0 0,21 0 16,1 0-16,-1 0 0,0 0 0,1 0 15,-1-21-15,22 0 0,-22 0 0,0 0 16,1 0-16,-22-1 0,21 1 16,-21-21-16,22 21 0,-22-22 0,0 1 15,0 21-15,-21-21 0,0-1 0,21 22 16,-21-21-16,0 21 0,0-1 15,0 1-15,-21 0 0,0 21 16,0 0-16,0 0 0,-22 0 16,22 21-16,0-21 0,-21 21 15,-1 1-15,22-1 0,-21 21 0,-1-21 16,22 22-16,0-22 0,0 21 0,0-21 16,0 22-16,21-1 0,0-21 15,0 0-15,0 0 0,0 1 0,0-1 16,21 0-16,0 0 0,0 0 0,0-21 15,0 0-15,1 0 0,20 0 16,-21 0-16,21 0 0,-20 0 0,-1 0 16,21-21-16,-21 21 0,0-21 0,1 0 15,-1 0-15,0-1 0,0 1 16,-21 0-16,0 0 0,21-21 16,-21 20-16,0 1 0,21 0 0,-21 0 15,0 0-15,0 0 0,0-1 16,0 44 15,0-1-31,0 0 0,0 0 16,0 0-16,0 22 0,0-22 15,0 21-15,-21 0 0,21-20 0,0 20 16,-21 0-16,21 1 0,0-1 0,0 21 16,0-20-16,-21-1 0,21 22 15,-21-22-15,21 21 0,0 1 0,0-1 16,0-20-16,-21 20 0,21 1 15,-22-1-15,22 1 0,0-22 0,0 22 16,-21-22-16,21 21 0,-21-20 16,21-1-16,0-21 0,0 22 0,0-22 15,0 0-15,-21-21 0,21-21 32,21 0-32,0-1 0,-21-20 15,21 0-15,1 21 0,-1-43 0,0 22 16,0-22-16,-21 1 0,21-1 0,0 1 15,1-22-15,-1 0 0,-21-20 0,21 20 16,-21 0-16,21 1 0,-21-1 16,0 0-16,21 1 0,-21 20 15,21 1-15,-21-1 0,0 1 0,22 20 16,-22 1-16,0 0 0,21 20 16,-21-20-16,0 21 0,0 42 31,0 0-31,0 0 15,0 22-15,0-22 0,0 21 0,0 1 16,0-22-16,0 21 0,0 0 16,0-20-16,0 20 0,0-21 0,21 0 15,0 22-15,-21-22 0,21-21 0,0 21 16,1 0-16,-1-21 16,0 0-16,0 0 0,0 0 15,0 0-15,1 0 0,-1 0 0,0 0 16,21-21-16,-21 0 0,1 0 0,-1-1 15,0-20-15,0 21 0,0-21 16,0-1-16,-21 22 0,22-21 0,-1-1 16,-21 22-16,0 0 0,21 0 0,-21 0 15,21 0-15,-21-1 0,0 44 47,0-1-47,0 0 16,0 0-16,0 0 0,0 0 15,0 1-15,0-1 0,0 21 16,0-21-16,0 0 0,21 1 0,0-1 16,-21 0-16,22 0 0,-1 0 0,0-21 15,-21 21-15,21-21 0,0 0 0,0 0 16,1 22-16,20-22 0,-21 0 16,0 0-16,0 0 0,1-22 0,20 1 15,-21 21-15,0-21 0,0-21 0,22 21 16,-22-1-16,0-20 15,0 0-15,0 21 0,1-22 0,-22 22 16,0-21-16,21 21 0,-21-1 0,0 1 16,0 0-16,0 0 0,0 0 15,-21 21-15,-1 0 16,1 0-16,0 21 0,21 0 16,-21 0-16,21 0 0,-21 1 15,21 20-15,0-21 0,0 21 0,0 1 16,0-22-16,0 0 0,0 21 0,0-20 15,0-1-15,0 0 0,21 0 16,0 0-16,0-21 0,-21 21 0,21-21 16,1 0-16,-1 0 0,0 0 0,0 0 15,0 0-15,0 0 0,1-21 16,-1 0-16,0 0 0,0 0 16,21 0-16,-20-22 0,-1 22 0,0-21 15</inkml:trace>
  <inkml:trace contextRef="#ctx0" brushRef="#br0" timeOffset="120483.87">8255 9271 0,'-21'0'0,"42"0"0,-63 0 0,20 21 16,1-21-16,0 0 16,42 0 31,0 0-47,1 0 0</inkml:trace>
  <inkml:trace contextRef="#ctx0" brushRef="#br0" timeOffset="123271.34">11663 9673 0,'0'-21'0,"0"0"16,0 0-16,0 0 15,0-1-15,0 1 0,21 0 0,-21 0 16,0 0-16,0-22 0,0 22 0,0 0 16,0 0-16,0-21 0,0 20 15,0 1-15,0-21 0,0 21 0,-21-22 16,21 22-16,-21 0 0,-1 0 0,1 0 16,-21 0-16,21 21 0,0 0 15,-22 0-15,22 0 0,-21 0 0,21 21 16,-22 0-16,22 0 0,-21 0 0,21 22 15,-22-1-15,22-21 0,0 21 16,0 1-16,0-1 0,-1 0 16,22-20-16,0 20 0,0 0 0,0-21 15,0 22-15,0-22 0,22 0 16,-1 0-16,0-21 0,0 21 0,21-21 16,-20 0-16,-1 0 0,21 0 0,-21 0 15,0-21-15,22 0 0,-22 0 16,0 0-16,0 0 0,22-1 0,-22-20 15,0 21-15,0 0 0,0-22 0,0 22 16,1-21-16,-22 21 16,0-22-16,21 22 0,-21-21 0,0 21 15,0 0-15,0-1 0,0 44 32,0-1-32,0 0 0,0 0 15,0 0-15,0 0 0,0 1 0,0-1 16,21 21-16,-21-21 0,0 0 0,0 22 15,21-22-15,0 0 0,0 0 16,1 0-16,-1 1 0,0-1 0,0-21 16,21 21-16,-20-21 0,20 0 0,-21 0 15,21 0-15,1 0 0,-1 0 16,-21-21-16,22 21 0,-1-21 16,0-1-16,1 1 0,-22 0 0,0 0 15,0 0-15,0 0 0,0-22 16,-21 22-16,0 0 0,0 0 0,0-22 15,0 22-15,0 0 0,0 0 0,-21 0 16,0 21-16,0 0 16,0 0-16,-22 0 0,22 0 15,0 21-15,-21 0 0,21 0 0,-22 0 16,22 1-16,0-1 0,0 0 16,0 0-16,-1 0 0,1 22 15,21-22-15,0 0 0,0 0 0,0 0 0,0 0 16,0 1-16,0-1 0,0 0 15,21-21-15,1 0 0,-22 21 16,42-21-16,-21 0 0,0 0 0,0 0 16,1-21-16,20 21 0,-21-21 0,0 0 15,22-1-15,-22 1 0,0-21 16,0 21-16,21 0 0,-20-22 0,-1 1 16,0 0-16,-21 20 0,21-20 0,-21-21 15,21 20-15,-21 1 0,0 0 16,21-1-16,-21 1 0,0 21 0,0-22 15,22 22-15,-22 0 0,-22 42 32,1 0-17,21 22-15,-21-22 0,21 21 16,0 1-16,0-1 0,0 0 0,0 1 16,0-1-16,0 0 0,0 1 0,0-22 15,0 21-15,0 0 0,21-20 16,-21 20-16,21-21 0,1 0 0,-1 0 15,0 1-15,0-1 0,21 0 0,-20-21 16,-1 0-16,21 0 0,-21 0 0,22 0 16,-1 0-16,0 0 0,1 0 15,-1-21-15,-21 0 0,21-1 0,1 1 16,-1 0-16,-21 0 0,0 0 16,1 0-16,-1-22 0,0 22 15,0 0-15,-21-21 0,0 20 0,0 1 16,0-21-16,0 21 0,0 0 0,0-1 15,-21 22-15,0 0 0,0-21 16,-1 21-16,1 0 0,0 0 0,0 21 16,0 1-16,-22-22 0,22 21 0,0 0 15,0 0-15,-21 21 0,20-20 16,1-1-16,0 21 0,0-21 0,21 0 16,0 22-16,0-22 0,0 0 0,0 0 15,0 0-15,0 1 0,0-1 16,21-21-16,0 0 0,0 21 15,1-21-15,-1 0 0,0 0 0,21 0 16,-21 0-16,1-21 0,-1 21 0,0-21 16,21-1-16,-21 1 0,1 0 15,-1 0-15,0 0 0,0-22 0,0 1 16,-21 21-16,21-21 0,1-1 0,-22 1 16,21-22-16,-21 22 0,0 0 15,0-1-15,0 1 0,0 0 0,0-1 16,0 22-16,0 0 0,0 0 15,0 0-15,-21 21 16,21 21-16,-22 0 0,22 0 0,-21 0 16,21 22-16,0-22 15,0 21-15,0 1 0,0-1 0,0 0 16,0 1-16,0-1 0,0 0 0,0-21 16,0 22-16,0-1 0,0-21 15,0 22-15,0-22 0,21 0 0,1 0 16,-22 0-16,21 0 0,0 1 0,0-22 15,0 0-15,0 0 0,1 0 16,-1 0-16,0 0 0,0 0 0,0 0 16,0-22-16,1 22 0,-1-21 0,0-21 15,0 21-15,0 0 0,0-1 16,1 1-16,-1-21 0,-21 21 0,0 0 16,21-1-16,-21 1 0,21 0 15,-21 0-15,0 0 16,21 21-16,0 0 15,-21 21-15,0 0 16,0 0-16,0 0 0,0 1 16,0-1-16,0 0 0,0 0 15,0 0-15,22 0 0,-22 1 0,0-1 16,0 0-16,21 0 0,0-21 0,0 21 16,-21 0-16,21-21 0,0 0 15,1 0-15,-1 0 0,0 0 0,0 0 16,0 0-16,0 0 0,1 0 0,-1-21 15,0 21-15,0-21 0,0 0 16,0 0-16,1 0 0,-1-1 16,0 1-16,0 0 0,0-21 0,0 21 15,-21-1-15,0-20 0,0 21 0,0 0 16,0 0-16,0-1 0,0 1 16,-21 21-1,0 0-15,0 21 16,0-21-16,0 22 0,-1-1 0,1 0 15,21 0-15,-21 21 0,21-20 16,-21-1-16,21 0 0,0 0 0,0 21 16,0-20-16,0-1 0,0 0 15,21 0-15,0-21 0,0 21 0,1 0 16,-1-21-16,0 0 0,21 0 0,-21 0 16,22 0-16,-22 0 0,0 0 15,21 0-15,-20-21 0,20 21 0,-21-21 16,21 0-16,-20 0 0,20 0 0,-21-22 15,21 22-15,-20 0 0,-1-21 16,21 20-16,-21-20 0,-21 21 0,0-21 16,21 20-16,-21 1 0,0 0 0,0 0 15,0 0-15,-21 21 16,21 21 0,-21 0-16,21 0 0,-21 0 15,21 1-15,-21-1 0,21 0 16,0 0-16,0 0 0,0 0 0,0 1 15,0-1-15,0 0 0,0 0 0,0 0 16,0 0-16,0 1 16,0-1-16,0-42 62,0-1-62,0 1 16,-21 21-16,21-21 0,-22 21 0,22-21 15,-21 21 1,0 0-16,0 0 16,21 21-16,0 0 0,0 0 15,0 1-15,0-1 16,0 0-16,0 0 0,21-21 0,0 21 16,0 0-16,1-21 0,-1 0 0,-21 22 15,21-22-15,0 0 0,0 0 16,0 0-16,1 0 0,-1 0 0,0-22 15,21 1-15,-21 0 0,1 21 0,-1-21 16,0-21-16,21 20 16,-21 1-16,1 0 0,-1-21 0,21 21 15,-21-22-15,0 22 0,1-21 0,-1 21 16,0-22-16,0 22 0,0-21 16,-21 21-16,-21 42 31,0 0-31,0 0 0,21 21 15,-21-20-15,21 20 0,0-21 0,0 0 16,-22 22-16,22-22 0,0 0 0,0 0 16,0 0-16,0 0 15,0 1-15,0-1 0,0 0 0,-21-21 16,21 21-16,-21-21 16,0 0-16,0 0 15,0 0-15,-1 0 0,1 0 0,0 0 16,21-21-16,-21 0 15</inkml:trace>
  <inkml:trace contextRef="#ctx0" brushRef="#br0" timeOffset="123712.09">16065 9313 0,'0'0'0,"0"-21"0,22 21 0,-22-21 15,0 0-15,0 0 0,21 0 16,-21-1 0,0 44 15,0-1-31,0 0 0,0 0 16,-21 0-16,21 0 0,0 1 15,0-1-15,-22 0 0,22 0 0,-21 0 16,21 0-16,-21 1 0,21-1 15,0 0 1,0-42 15,0 0-31,0-1 16,0 1-16</inkml:trace>
  <inkml:trace contextRef="#ctx0" brushRef="#br0" timeOffset="123903.98">16108 8954 0,'0'0'16,"0"-22"0,-21 22-16,-1 0 31,22 22-15,0-1-16,22-21 0,-1 21 15,0-21-15,0 21 0,0-21 0,-21 21 16,21-21-16,1 0 0,-1 21 15,0-21-15,0 0 0</inkml:trace>
  <inkml:trace contextRef="#ctx0" brushRef="#br0" timeOffset="124352.72">16552 9081 0,'0'21'0,"0"0"15,0 0-15,0 0 0,0 0 16,0 1-16,0-1 0,-21 0 15,21 0-15,0 0 16,0 0-16,0 1 0,0-1 0,0 0 16,0 0-16,0 0 0,-21 0 0,21 1 15,-21-22-15,21 21 16,0-42 15,0-1-15,0 1-16,0 0 15,0 0-15,0 0 0,0 0 0,0-1 16,0-20-16,0 21 0,0-21 0,21 20 16,0-20-16,0 21 0,0 0 15,1 0-15,20-22 0,-21 43 0,21-21 16,-20 0-16,20 21 0,0 0 16,-21 0-16,22 0 0,-22 21 0,21 0 15,-21 22-15,1-22 0,-1 21 16,0-21-16,-21 22 0,0-1 0,0 0 15,0-21-15,0 22 0,0-22 16,0 0-16,-21 21 0,0-20 0,-1-1 16,1 0-16,0-21 0,21 21 0,0 0 15,-21-21-15,0 0 16,21-21 0,0 0-16</inkml:trace>
  <inkml:trace contextRef="#ctx0" brushRef="#br0" timeOffset="124800.51">17907 8784 0,'0'0'0,"21"-21"0,-21 0 0,0 0 16,21 0-16,0-1 0,-21 1 0,0 0 15,22 21-15,-22-21 0,21 21 16,-21-21-16,0 42 15,0 0-15,0 21 16,0-20-16,0 20 0,0 0 16,0 22-16,0-22 0,-21 0 0,21 22 15,-22-22-15,1 1 0,21-1 0,-21-21 16,21 21-16,0-20 16,-21 20-16,21-21 0,0 0 0,-21 0 15,21 1-15,-21-44 47,-1 1-47,22 0 16</inkml:trace>
  <inkml:trace contextRef="#ctx0" brushRef="#br0" timeOffset="125449.14">17568 9081 0,'21'0'31,"1"0"-31,-1 0 0,0 0 16,21 0-16,-21 0 0,22-22 0,-1 22 16,0 0-16,1-21 0,-1 21 0,0-21 15,22 0-15,-22 0 0,1 0 16,20 21-16,-21-22 0,1 1 0,-1-21 16,0 21-16,-20 0 0,-1-1 0,0 1 15,-21-21-15,0 21 0,0 0 16,0-1-16,0 1 0,0 0 0,-21 0 15,0 21-15,-1-21 0,1 21 16,0 0 0,0 21-16,21 0 0,0 0 15,0 22-15,-21-22 0,21 21 0,-21 0 16,21 1-16,0-1 0,0 0 16,0 1-16,0-1 0,-22 0 0,22 1 15,0-1-15,-21-21 0,21 0 0,0 22 16,-21-22-16,21 0 0,0 0 15,0 0-15,0 1 0,-21-22 16,0 0 0,21-22-1,0 1-15,0 0 16,0 0-16,0 0 0,0 0 16,0-22-16,0 22 15,21 0-15,-21 0 0,21-22 0,0 22 16,22 0-16,-22 0 0,0 0 0,21 0 15,-21 21-15,22 0 0,-22 0 16,0 0-16,21 0 0,-20 0 0,-1 0 16,0 21-16,-21 0 0,21 0 0,-21 0 15,0 0-15,21 1 0,-21-1 16,0 21-16,0-21 0,0 0 0,0 1 16,-21-1-16,0 0 0,0-21 0,21 21 15,-21 0-15,-1-21 0,22 21 16,-21-21-1,42-21 17,1 0-17,-1 0-15,0 0 0</inkml:trace>
  <inkml:trace contextRef="#ctx0" brushRef="#br0" timeOffset="125792.3">18711 9102 0,'0'0'0,"21"0"0,1 0 16,-1 0-16,0 0 0,0 0 15,0 0-15,0 0 0,1 0 16,20-21-16,-21-1 0,21 22 0,-20-21 16,-1 0-16,21 21 0,-21-21 15,-21 0-15,21 0 0,-21-1 0,22 22 16,-22-21-16,0 0 0,-22 21 15,1 0-15,0 0 16,0 0-16,0 0 0,0 21 0,-1 0 16,-20 1-16,21 20 0,0-21 0,0 0 15,-1 22-15,22-22 0,0 0 16,-21 21-16,21-21 0,0 1 0,0-1 16,0 0-16,0 0 15,21-21-15,1 21 16,-1-21-16,0 0 0,21 0 0,-21 0 15,22 0-15,-22 0 0,21 0 0,1-21 16,-1 0-16,0 21 0</inkml:trace>
  <inkml:trace contextRef="#ctx0" brushRef="#br0" timeOffset="127769.17">19685 9144 0,'0'0'16,"21"0"-1,0 0-15,0 0 0,1 0 0,-1 0 16,0-21-16,0 21 0,21-21 16,1 21-16,-1-21 0,0-1 0,1 22 15,-22-21-15,21 0 0,1 0 16,-22 0-16,0 0 0,21-1 0,-42-20 16,0 21-16,0 0 0,0 0 0,0-22 15,0 22-15,0 0 0,0 0 16,-21 0-16,0-1 0,0 22 15,0-21-15,-1 21 0,1 21 16,0 22-16,0-22 16,21 21-16,-21 1 0,0 20 15,-1-21-15,1 22 0,0-1 0,21-20 16,-21 20-16,0 1 0,0-22 16,-1 22-16,22-1 0,0-21 0,-21 22 15,0-1-15,21 1 0,-21-1 0,21 1 16,-21-1-16,21 1 0,0-1 15,-21 1-15,-1-1 0,22 1 0,-21-1 16,0 1-16,21-1 0,0 1 0,-21-22 16,0 22-16,21-22 0,-21 0 0,21 1 15,0-1-15,0-21 0,0 22 16,0-22-16,21-21 0,0 0 16,0 0-16,21 0 0,-20-21 15,-1 21-15,21-22 0,-21-20 0,22 21 16,-22-21-16,0 20 0,21-20 15,-21 0-15,1-22 0,-1 22 0,0-22 16,0 22-16,0-21 0,-21-1 0,0 1 16,0-1-16,0 1 0,0-22 15,0 21-15,-21 1 0,0-1 0,0 1 16,0 21-16,-1-1 0,1 1 0,21 21 16,0 0-16,0-1 0,0 1 15,0 0-15,0 0 16,21 21-1,1-21-15,-1 21 0,0 0 16,0-21-16,0 21 0,0-22 16,1 1-16,20 21 0,-21-21 0,0 0 15,22 0-15,-22 0 0,0-1 16,0-20-16,21 21 0,-20-21 0,-1 20 16,-21-20-16,21 21 0,-21 0 0,0 0 15,0-1-15,0 1 0,0 0 16,-21 21-1,0 21 1,21 0-16,-22 1 0,22-1 16,-21 0-16,0 0 0,21 0 0,0 0 15,0 22-15,0-22 0,0 0 0,0 0 16,0 0-16,0 1 0,0-1 16,0 0-16,0 0 0,21 0 15,0-21-15,1 0 0,-1 0 16,0 0-16,0 0 15,0 0-15,0 0 0,1 0 0,20 0 16,-21 0-16,0-21 0,0 21 16,1-21-16,-1 0 0,0 0 0,0-1 15,0-20-15,0 21 0,-21 0 16,0-22-16,0 22 0,0-21 16,0 21-16,0-22 0,0 22 0,-21 0 15,0 0-15,0 0 0,-21 0 0,20 21 16,1 0-16,-21 0 0,21 0 15,0 0-15,-22 21 0,22-21 0,0 42 16,0-21-16,0 0 0,-1 22 16,22-22-16,0 21 0,0-21 0,0 22 15,0-22-15,0 0 0,22 0 0,-1 0 16,0 1-16,0-1 0,0 0 16,22-21-16,-22 0 0,21 21 0,-21-21 15,22 0-15,-1 0 0,-21 0 16,21 0-16,1 0 0,-22-21 15,21 21-15,-21-21 0,1 0 0,-1-1 0,0 1 16,0 0-16,0 0 0,-21 0 16,0 0-16,0-1 0,0 1 15,0 0-15,-21 42 32,21 0-32,0 1 15,0-1-15,0 0 0,0 0 0,0 0 16,0 0-16,0 22 0,0-22 15,21 0-15,0 0 0,1-21 16,-1 21-16,0-21 16,0 0-16,21 0 0,-20 0 0,-1 0 15,0 0-15,21-21 0,-21 21 16,1-21-16,20 21 0,-21-21 0,0 0 16,0 0-16,1-22 0,-22 22 15,21 0-15,0-21 0,-21 20 0,0-20 16,0 21-16,0 0 0,0 0 0,0-1 15,0 44 1,-21-22-16,21 21 16,-21 21-16,-1-21 0,22 0 0,0 22 15,0-22-15,-21 0 0,21 21 16,-21-20-16,21-1 0,0 0 16,-21 0-16,21 0 0,0 0 0,0 1 15,0-1-15,0-42 47,0-1-47,0 1 16,0 0-16,0 0 0,0 0 15,21 0-15,0-22 0,0 22 0,1 0 16,-1-21-16,0 20 0,0 1 16,0 0-16,0 0 0,1 0 15,-1 0-15,0-1 0,0 22 0,0 0 16,0-21-16,1 21 0,-1 0 15,0 0-15,-21 21 0,0 1 0,0 20 16,0-21-16,0 0 0,0 22 16,0-1-16,0-21 0,0 0 15,0 22-15,0-22 0,-21 0 0,21 0 16,0 0-16,0 0 0,-21-21 0,21 22 16,0-44 30,21 1-46,0 0 16,-21 0-16,21 0 0,0 0 16,22-1-16,-22-20 0,21 21 15,0 0-15,-20-22 0,20 22 16,0 0-16,1 0 0,-22 0 0,0 0 16,0 21-16,0 0 0,0 0 15,-21 21 1,0 0-16,0 0 0,0 0 0,0 0 15,-21 22-15,0-22 0,0 0 16,21 21-16,-21-20 0,0-1 0,-1 0 16,22 0-16,0 0 0,-21 0 0,21 1 15,-21-22-15,21 21 0,21-42 63,0-1-63,1 22 0,-1-21 0,0 0 15</inkml:trace>
  <inkml:trace contextRef="#ctx0" brushRef="#br0" timeOffset="128231.93">22860 8700 0,'0'0'0,"0"-22"0,0 1 0,0 42 31,0 1-15,-21-1-16,0 0 0,-1 0 0,1 21 15,0-20-15,0 20 0,0-21 16,0 21-16,-1 1 0,1-1 0,0-21 16,21 22-16,0-22 0,0 0 0,-21 0 15,21 0-15,0 0 0,0 1 16,0-1-16,0 0 0,21-21 0,0 0 15,0 21-15,1-21 0,-1 0 0,21 0 16,-21 0-16,22 0 0,-1 0 16,-21-21-16,21 21 0,1-21 15,-22 0-15,21-1 0,-21 1 0,1 0 16,20 0-16,-21-21 0,-21 20 16,21-20-16,0 0 0,-21 21 0,22-43 15,-22 43-15,0 0 16,0 0-16,0-1 0,0 1 15,0 42 32,21-21-31,0 0 0,0 0-16</inkml:trace>
  <inkml:trace contextRef="#ctx0" brushRef="#br0" timeOffset="128935.53">23537 8700 0,'0'0'0,"0"-22"15,-21 22 1,0 22-16,21-1 16,-21 0-16,21 0 0,-21 21 0,-1-20 15,22 20-15,-21 0 0,0-21 16,21 22-16,0-1 0,-21 0 0,0 1 15,0-22-15,21 21 0,0-21 16,-22 1-16,22 20 0,0-21 16,-21 0-16,21 0 0,0 1 15,0-1 1,0-42 0,0-1-1,0 1-15,0 0 16,0-21-16,0 21 0,21-22 0,1 1 15,-22 0-15,21-1 0,-21 1 0,21 0 16,0-22-16,0 22 0,0 21 16,1-22-16,-1 1 0,0 21 15,0 0-15,0-1 0,0 1 0,22 0 16,-22 21-16,21 0 0,-21 0 16,22 0-16,-22 0 0,21 0 0,-21 0 15,1 0-15,-1 21 0,0 0 16,-21 1-16,0-1 15,0 0-15,-21 0 0,0-21 0,-1 21 16,1 0-16,0-21 0,0 22 16,-21-22-16,20 0 0,1 0 0,-21 21 15,21-21-15,0 0 0,-1 0 16,1 0-16,0 0 0,0 0 16,21 21-16,-21-21 0,21 21 15,0 0 1,0 0-16,0 1 0,0-1 15,0 0-15,0 0 0,0 0 0,21 0 16,0 1-16,-21-1 0,0 0 16,21 0-16,-21 0 0,21 0 15,-21 1-15,0-1 16,0 0 0,22-21 46,-1 0-62,0 0 16,0 0-16,0 0 0</inkml:trace>
  <inkml:trace contextRef="#ctx0" brushRef="#br0" timeOffset="129547.18">24320 8721 0,'0'-21'0,"0"42"0,0-64 0,0 22 0,0 0 16,0 0-16,0 0 15,0 42 1,0 0-1,-21 0-15,0 22 0,0-1 16,0 0-16,0 1 0,-1 20 0,1-21 16,0 22-16,-21-22 0,-1 22 0,22-22 15,-21 0-15,0 1 0,20-1 16,-20-21-16,21 22 0,-21-22 16,20 0-16,1 0 0,0 0 0,21-42 46,0 0-46,21 0 0,0 0 16,1-22-16,-1 22 0,0 0 16,0 0-16,0-22 0,0 22 0,1 0 15,-1 0-15,0 0 0,0 21 32,-21 21-32,21 0 15,-21 0-15,0 0 0,21 1 16,-21-1-16,22 0 0,-1 0 15,-21 0-15,21 0 0,-21 1 0,21-1 16,0-21-16,-21 21 0,21-21 0,1 21 16,-1-21-1,0 0 1,0-21-16,0 0 16,-21 0-16,21 21 0,-21-22 15,0 1-15,22 0 0,-1 0 16,-21 0-16,21 21 15,0-21-15,0 21 16</inkml:trace>
  <inkml:trace contextRef="#ctx0" brushRef="#br0" timeOffset="129848.01">24955 9377 0,'0'0'0,"0"-21"0,0 0 16,0-1-1,0 44 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19:38.6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3895 550 0,'0'-21'0,"0"0"16,0 0-16,0 0 16,0 0-16,0-1 0,-22 1 15,22 0-15,-21 21 16,0 0-16,0-21 0,0 21 16,0 0-16,-1 0 0,1 0 15,-21 0-15,21 21 0,0 0 16,-22 0-16,22 1 0,0 20 0,-21-21 15,20 21-15,1 22 0,0-22 16,-21 22-16,21-1 0,-1 22 16,1-22-16,0 22 0,0 0 15,0-22-15,0 22 0,-1-22 0,22 1 16,0 21-16,-21-22 0,21 1 16,0-1-16,0 1 0,0-1 0,21-21 15,1 1-15,-1-1 0,0-21 16,21 22-16,-21-22 0,22 0 0,20-21 15,-20 0-15,-1 0 0,21 0 16,1 0-16,-22 0 0,22 0 0,-1-21 16,1 0-16,-1-22 0,1 22 15,-1-21-15,1-1 0,20 1 16,-20 0-16,-1-1 0,1 1 16,-1-21-16,1 20 0,-1 1 0,-20-22 15,-1 22-15,0-21 0,-20-1 16,-1 22-16,0-22 0,-21 1 0,0-1 15,0 1-15,0-1 0,-21 22 16,0 0-16,-22-22 0,1 22 0,0-1 16,-22 22-16,1-21 0,-1 21 15,1 0-15,-1-1 0,1 1 16,-1 21-16,-21 0 0,22 0 0,-1 0 16,1 21-16,-1 1 0,1-1 15,-1 21-15,1-21 0,21 22 0,20 20 16,1-21-16,0 22 15,21-1-15,0 1 0,21-1 0,0 1 16,22-22-16,-22 22 0,21-1 16,1-20-16,-1 20 0,21-21 0,-20 22 15,-1-22-15,0 22 0,1-1 16,-1-20-16,-21 20 0,22 1 0,-22-22 16,21 21-16,-21 1 0,-21-22 15,0 22-15,0-22 0,0 0 0,0 22 16,-21-22-16,0 1 0,0-1 15,0 0-15,-1-21 0,-20 22 0,21-22 16,-21 0-16,20 0 0,-20 0 16,0-21-16,21 0 0,-22 0 15,1 0-15,0 0 0,20 0 16,1 0-16,-21 0 0,21-21 0,0 0 16,21 0-16,0 0 0,0 0 0,0-1 15,0 1-15,21 0 0,0-21 16,0 21-16,0-1 0,22-20 0</inkml:trace>
  <inkml:trace contextRef="#ctx0" brushRef="#br0" timeOffset="1724.79">4889 1461 0,'0'0'0,"0"-22"0,0 1 16,-21 42 15,21 1-15,0-1-16,0 0 0,0 0 0,0 21 16,0-20-16,0 20 15,0 0-15,0-21 0,0 22 0,0-1 0,0-21 16,0 0-16,21 1 15,-21-1-15,0 0 0,22 0 0,-1 0 16,0-21-16,0 0 16,0 0-16,0 0 0,1 0 0,-1-21 15,0 21-15,0-21 0,0 0 16,0 0-16,1-1 0,20-20 0,-21 21 16,0-21-16,0 20 0,-21-20 15,22 0-15,-1 21 0,-21-22 0,21 22 16,-21 0-16,0 0 0,0 0 15,0-1-15,0 1 0,21 21 0,-21 21 47,0 1-47,0-1 0,0 0 16,0 21-16,0-21 0,0 22 16,0-22-16,0 21 0,0 1 0,0-1 15,0-21-15,0 21 0,0-20 16,0-1-16,0 0 0,21 0 0,-21 0 15,21 0-15,1 1 0,-1-22 16,0 0-16,0 0 0,0 0 0,22 0 16,-22 0-16,21 0 0,-21-22 15,22 1-15,-22 0 0,21 0 16,-21 0-16,22 0 0,-22-1 0,21-20 16,-21 21-16,0-21 0,1 20 15,-1-20-15,0 21 0,0-21 16,-21 20-16,0-20 0,0 21 0,0 0 15,0 0-15,0-1 0,0 1 16,-21 21 0,0 0-16,0 0 15,21 21-15,-22 1 16,22-1-16,-21 0 0,21 0 0,-21 0 16,21 0-16,0 22 0,0-22 15,0 21-15,0-21 0,0 1 0,0 20 16,0-21-16,0 0 15,0 0-15,0 1 0,0-1 0,21 0 16,0 0-16,1-21 16,-1 0-16,0 0 0,0 0 0,0 0 15,0 0-15,1 0 0,-1-21 0,0 0 16,0 21-16,21-21 0,-20-1 16,-1 1-16,0 0 0,0-21 0,0 21 15,0-1-15,1-20 0,-1 21 16,0 0-16,-21 0 0,0-22 0,0 22 15,0 0-15,0 0 16,-21 21 15,21 21-15,0 0-16,0 0 0,0 0 16,0 1-16,0-1 0,0 0 15,0 0-15,0 0 0,21 0 0,-21 1 16,0-1-16,21 0 15,-21 0-15,21 0 0,0 0 0,-21 1 16,22-1-16,-1-21 16,0 0-16,0 0 0,0 0 15,0 0-15,1 0 16,-1 0-16,0 0 0,0-21 16,0-1-16,22 1 0,-22 21 15,0-21-15,0 0 0,0 0 0,0 0 16,-21-22-16,22 22 0,-22 0 0,21 0 15,0 0-15,-21-1 16,0 1 0,0 42-1,0 1 1,0-1-16,0 0 0,0 0 16,0 0-16,0 0 0,0 1 15,21-1-15,0 0 0,-21 0 16,21-21-16,1 21 0,-1-21 15,0 0-15,0 21 0,0-21 0,0 0 16,1 0-16,-1 0 0,0 0 16,0 0-16,21-21 0,-20 21 0,-1-21 15,0 0-15,0 0 0,0 0 16,0-1-16,-21 1 0,22 0 0,-22-21 16,21 21-16,-21-1 0,0 1 15,0 0-15,0 0 0,21 0 0,-21 0 16,0-1-1,0 44 17,0-1-32,0 0 15,-21 0-15,21 0 0,-21 0 0,21 22 16,-22-1-16,22 0 0,-21 1 16,21-1-16,-21 0 0,21 22 0,0-22 15,0 22-15,0-1 0,0-20 16,-21 20-16,21 1 0,0 20 0,-21-20 15,21 20-15,0-20 0,0 21 0,0-1 16,0-20-16,0 20 0,0-20 16,-21 21-16,21-22 0,-22 1 0,22 20 15,-21-20-15,21-1 0,-21 1 0,0-22 16,0 22-16,21-22 0,-21 0 16,-1 1-16,1-1 0,-21-21 15,21 0-15,0 0 0,-1 1 0,-20-22 16,21 0-16,-21 0 0,-1 0 15,1 0-15,21 0 0,-22 0 0,1 0 16,0 0-16,-1 0 0,22 0 0,0-22 16,0 22-16,0-21 0,21 0 15,0 0-15,0 0 0,0-22 16,0 22-16,21-21 0,0 0 16,21-1-16,-20 1 0,20-22 0,-21 1 15</inkml:trace>
  <inkml:trace contextRef="#ctx0" brushRef="#br0" timeOffset="4131.32">8340 1482 0,'21'0'0,"-21"-21"15,21-1-15,0 22 16,-21-21-16,21 0 0,0 0 16,1 21-16,-22-21 0,21 0 0,0-1 15,0 1-15,0 0 0,-21 0 16,0 0-16,21 0 0,-21-1 0,0 1 15,0 0-15,-21 0 0,0 21 16,0 0-16,0 0 0,-22 0 0,1 0 16,21 0-16,-21 21 0,-1 0 15,1 0-15,21 1 0,-22-1 0,22 0 16,0 21-16,0-21 0,0 1 16,21-1-16,0 0 0,0 0 15,0 0-15,0 0 0,21 1 16,-21-1-16,21 0 0,0 0 15,0-21-15,1 21 0,-1 0 0,21 1 16,-21-1-16,0 0 0,1 21 16,-1-21-16,0 1 0,0-1 0,-21 0 15,0 0-15,0 0 0,0 22 16,0-22-16,0 0 0,0 0 16,0 0-16,-21-21 0,-21 21 0,20-21 15,1 0-15,-21 0 16,21 0-16,-22 0 0,22 0 0,0 0 15,-21-21-15,21 0 0,-1 21 16,1-21-16,0 0 0,0 0 0,0-22 16,21 22-16,0 0 0,-21 0 0,21 0 15,-22-1-15,22 1 0,0 42 32,0 22-32,0-22 15,22 0-15,-1 0 0,-21 22 0,21-22 16,0 21-16,-21-21 0,21 0 15,0 1-15,1-1 0,-1 0 0,0 0 16,0 0-16,0-21 0,0 0 16,1 0-16,-1 0 0,21 0 15,-21 0-15,0 0 0,22 0 0,-1-21 16,-21 0-16,22 0 0,-1 0 16,0-1-16,1-20 0,-1 21 0,0-21 15,1-1-15,-1 1 0,0 0 16,-21-22-16,22 22 0,-22-1 0,0-20 15,0 21-15,0-22 0,1 22 0,-22-22 16,21 1-16,-21 20 0,0-20 16,0 21-16,0-22 0,0 43 0,0-21 15,0-1-15,0 22 0,0 0 16,0 42 0,0 0-16,0 0 15,0 22-15,-21-1 0,-1 22 0,22-22 16,-21 21-16,0-20 0,0 20 15,21-20-15,0-1 0,-21 21 0,0-20 16,21 20-16,0-20 0,0-1 16,0 0-16,0 1 0,0-1 0,0-21 15,0 21-15,0-20 0,0-1 16,21 0-16,0-21 0,0 21 0,0-21 16,0 0-16,22 0 0,-22 0 0,21 0 15,-21 0-15,22-21 0,-1 21 16,-21-21-16,22 0 0,-22-1 15,21 1-15,-21-21 0,0 21 16,1 0-16,-1-22 0,-21 22 0,21 0 16,-21-21-16,0 20 0,0 1 0,0 0 15,-21 21-15,0 0 16,-1 0-16,1 0 16,0 0-16,0 21 15,21 0-15,0 1 0,0-1 0,0 0 16,0 0-16,0 0 15,0 0-15,0 1 0,0-1 16,21-21-16,-21 21 0,21-21 0,-21 21 16,21-21-16,1 21 15,-1-21-15,0 0 16,-21 21-16,21 1 16,0-22-16,0 21 15,1-21 1,-1 0-16,0 0 15,0 0-15,0 0 0,0 0 0,1-21 16,-1 21-16,0-22 0,0 1 16,0 21-16,22-42 0,-22 21 0,0 0 15,0-1-15,21-20 0,-20 21 16,-1-21-16,0 20 0,-21 1 0,0 0 16,21 0-16,-21 0 15,0 42 1,0 0-1,0 0-15,0 0 16,0 1-16,0-1 0,0 0 0,0 0 16,0 0-16,0 0 0,0 1 0,0-1 15,0 0-15,21 0 0,0-21 16,1 21-16,-1-21 0,0 0 0,0 0 16,0 0-16,0 0 0,22 0 15,-22 0-15,21 0 0,-21-21 16,22 21-16,-22-21 0,0 0 0,21 0 15,-20 21-15,20-22 0,-21 1 16,0 0-16,-21-21 0,0 21 0,21-1 16,-21 1-16,0 0 15,0 0-15,-21 21 32,21 21-32,0 0 0,-21 0 15,0 1-15,21-1 0,-21 0 0,21 0 16,-21 0-16,21 0 0,0 1 15,0-1-15,0 0 0,-22 0 0,22 0 16,22-42 31,-1 0-31,-21 0-16,21 0 0,0-1 0,-21 1 15,21 0-15,0 0 0,-21 0 16,22 0-16,-1-1 0,-21 1 0,21 0 15,0 0-15,0 0 0,0 21 0,1 0 16,-1 0-16,0 0 16,-21 21-1,0 0-15,0 0 0,0 0 16,0 1-16,0 20 0,0-21 0,0 0 16,21 0-16,-21 1 0,0-1 0,21-21 15,-21 21-15,21 0 16,1-21-16,-1 21 0,0-21 15,21 0-15,-21 0 0,1 0 16,20 0-16,0 0 0,1 0 0,-1-21 16,0 0-16,1 21 0,-1-21 0,-21 0 15,21-1-15,1 1 0,-22 0 16,0 0-16,0 0 0,0-22 0,-21 22 16,0 0-16,0 0 0,0 0 15,0 0-15,0-1 0,0 1 0,0 0 16,-21 21-16,0 0 0,0 0 15,0 0-15,0 0 0,-1 0 16,1 0-16,0 21 0,0 0 0,0-21 16,0 22-16,-1-1 0,1-21 15,21 21-15,-21 0 0,21 0 16,0 0 0,21-21-16,0 0 15,1 0-15,-1 0 0,-21 22 16,21-22-16,0 21 15,0 0-15,-21 0 0,0 0 16,0 0-16,0 1 0,0 20 16,0-21-16,0 21 0,0 1 15,0-1-15,-21 0 0,0 1 0,0 20 16,0-20-16,-1-1 0,1 21 0,0 1 16,0-22-16,21 22 0,-21-1 15,21 1-15,-21-22 0,21 22 0,0-22 16,0 21-16,0-20 0,0-1 0,0 0 15,0 1-15,0-22 0,0 21 16,0-21-16,0 1 0,0-1 0,0 0 16,0 0-16,0 0 0,-22-21 15,1 0-15,0 0 16,0 0-16,0 0 16,21-21-16,-21 0 0,-1-21 15,22 20-15,0 1 16,0-21-16,0 0 0,0-1 0,0-20 15,0 20-15</inkml:trace>
  <inkml:trace contextRef="#ctx0" brushRef="#br0" timeOffset="4355.18">10985 1101 0,'0'0'0,"-21"0"15,0-21-15,0 21 0,0 0 16,0-22 0,-1 22 46,1 0-62</inkml:trace>
  <inkml:trace contextRef="#ctx0" brushRef="#br0" timeOffset="4600.03">9461 1270 0,'0'0'0,"22"0"31,-1 0-31,21 0 16,0 0-16,1 0 0,-1-21 0,0 21 16,1-21-16,-1 21 0,0 0 15,1 0-15,-1 0 0,-21 0 0,0 0 16,-42 0 0,-21 0-1,21 21-15</inkml:trace>
  <inkml:trace contextRef="#ctx0" brushRef="#br0" timeOffset="5275.64">4847 2413 0,'0'0'15,"-63"0"-15,-1 0 0,22 0 0,-22 0 16,1 21-16,20-21 0,1 0 0,0 0 16,-1 0-16,1 0 0,21 0 15,0 21-15,21 1 32,21-22-32,21 0 0,1 0 15,20 0-15,1 0 0,20 0 0,1 0 16,21 0-16,0 0 0,-1 0 0,22 0 15,0-22-15,22 1 0,-1 21 16,0-21-16,21 21 0,1-21 0,20 21 16,1-21-16,-1 0 0,22 21 15,-1 0-15,1-22 0,0 22 0,21 0 16,-22 0-16,1-21 0,21 21 0,-22 0 16,1 0-16,0-21 0,-22 21 15,22 0-15,-22 0 0,22-21 16,-43 21-16,22 0 0,-22-21 15,1 21-15,-22 0 0,0 0 0,0-21 16,-21 21-16,-21 0 0,0 0 0,0 0 16,-22 0-16,1-22 0,-22 22 15,1 0-15,-22 0 0,1 0 0,-1 0 16,-21 0-16,0 0 0,-21-21 16,-21 21-1,0 0 1,0 0-16,0 0 0,-1 0 15,-20 0-15,21 0 0,-21 0 0,20 0 16,-20 0-16</inkml:trace>
  <inkml:trace contextRef="#ctx0" brushRef="#br0" timeOffset="7679.11">3323 3831 0,'0'0'0,"0"-21"0,0 0 16,-21 21-16,21-21 16,0 0-16,0-1 15,0 1-15,0 0 16,21 21-16,-21-21 16,21 21-16,0 0 15,-21 21-15,22 0 16,-22 0-16,0 1 0,0 20 0,0-21 15,0 21-15,0 1 0,0-1 16,0 0-16,0 1 0,0-1 16,0 0-16,-22-20 0,22 20 15,0-21-15,-21 0 0,21 0 0,-21 1 16,21-1-16,-21-21 16,21-21-1,0-1 1,0-20-16,0 21 0,0 0 15,21-22-15,0 1 0,0 0 16,1 21-16,-1-22 0,0 1 0,21 21 16,-21-22-16,1 22 0,20 0 15,-21 0-15,0 0 0,22 21 0,-22 0 16,0 0-16,0 21 16,0 0-16,-21 0 0,0 0 15,21 1-15,-21 20 0,22-21 0,-22 21 16,21 1-16,-21-22 0,0 21 15,0 1-15,21-22 0,0 0 0,-21 0 16,21 0-16,-21 0 0,0 1 16,21-22-16,1 0 0,-1 0 15,0 0-15,0 0 16,0-22-16,0 1 0,1 0 16,-22-21-16,21 21 0,0-22 15,0 22-15,21-21 0,-20-1 0,-1 1 16,21 0-16,0-1 0,1 22 15,-1-21-15,0 0 0,1 20 16,-1 1-16,0 0 0,1 21 0,-22 0 16,21 0-16,-21 0 0,22 0 15,-22 21-15,0-21 0,-21 21 0,0 1 16,21-1-16,-21 0 0,0 0 16,0 0-16,0 0 0,0 1 0,0-1 15,0 0-15,0 0 0,0-42 63,0 0-63,0 0 0,0-1 15,0 1-15,0 0 0,0 0 16,0 0-16,0 0 0,0-1 16,-21 1-16,21 0 0,-21 0 0,0 0 15,0 0-15,-1 21 0,-20 0 16,21 0-16,-21 0 0,20 0 0,-20 0 15,21 21-15,-21 0 0,20 0 16,1 21-16,0-20 0,-21-1 0,21 21 16,21 0-16,-22 1 0,1-1 15,0 0-15,21-20 0,0 20 0,0 0 16,0 1-16,0-22 0,0 21 16,0-21-16,0 0 0,0 1 0,21-22 15,0 0-15,1 21 0,-1-21 16,0 0-16,21 0 0,-21-21 15,22 21-15,-22-22 0,21 1 0,-21 0 16,22 0-16,-1-21 0,-21 20 16,0 1-16,22-21 0,-22 21 0,0-22 15,0 22-15,0-21 0,-21 21 16,0 0-16,0-1 0,0 1 0,0 0 16,0 42 15,0 0-31,0 1 15,0-1-15,0 0 0,0 21 16,0-21-16,0 22 0,0-22 0,0 21 16,0-21-16,0 1 0,0-1 15,0 0-15,22 0 0,-1 0 0,0 0 16,0-21-16,0 0 0,22 0 0,-22 0 16,21 0-16,-21 0 0,22-21 15,-22 0-15,21 0 0,0 0 0,-20 0 16,20-1-16,-21 1 0,0-21 15,0 21-15,1 0 0,-1-22 0,0 22 16,-21-21-16,0 21 0,0-1 16,0-20-16,0 21 0,0 0 15,0 0-15,0 42 32,0 0-32,0 0 0,0 0 15,-21 22-15,21-22 0,0 0 16,-21 21-16,21 1 0,0-22 0,0 0 15,0 21-15,-22-21 0,22 1 0,0-1 16,0 0-16,0 0 16,0-42 15,0 0-31,0 0 16,0-1-16,0 1 0,0 0 0,22-21 15,-22 21-15,21-1 0,-21-20 16,21 21-16,0 0 0,0 0 0,-21-1 15,21 1-15,1 21 0,-1 0 16,0 0-16,0 21 16,-21 1-1,21-1-15,-21 0 0,0 0 0,21 0 16,-21 22-16,0-22 0,0 0 0,0 0 16,0 0-16,0 0 0,0 1 15,0-1-15,22-21 0,-1 0 16,0 0-1,0 0-15,0-21 16,0-1-16,-21 1 0,22 0 0,-1 0 16,0 0-16,0 0 0,0-1 15,0-20-15,1 21 0,-1 0 0,0 0 16,0-1-16,-21 1 0,21 21 16,0-21-16,1 21 0,-1 0 15,-21 21-15,21 0 16,-21 1-16,0-1 15,0 21-15,0-21 0,0 0 0,0 1 16,0 20-16,0-21 0,21 0 16,-21 0-16,21 22 0,-21-22 15,21-21-15,1 21 0,-22 0 0,21-21 16,0 0-16,0 0 0,0 0 16,0 0-16,1 0 0,-1 0 0,0 0 15,0-21-15,21 0 0,-20 0 0,-1 0 16,0-1-16,0 1 0,21-21 15,-20 21-15,-1 0 0,-21-1 0,0-20 16,21 21-16,-21 0 0,0 0 16,0-1-16,0 1 0,-21 21 0,0 0 15,-1 0-15,1 0 0,-21 21 16,21 1-16,0-1 16,-1 0-16,22 0 0,-21 21 0,21-20 15,-21 20-15,21 0 0,0-21 16,0 22-16,0-22 0,0 21 0,0-21 15,0 1-15,0-1 0,21 0 0,0-21 16,1 0-16,-1 0 0,21 0 16,-21 0-16,22 0 0,-1 0 0,0-21 15,1 0-15</inkml:trace>
  <inkml:trace contextRef="#ctx0" brushRef="#br0" timeOffset="8407.54">8297 3577 0,'0'0'0,"0"-84"31,0 62-31,0 1 16,-21 21-16,0 0 0,0-21 16,0 21-16,-22 0 0,22 0 0,-21 21 15,21-21-15,-22 21 0,22 1 16,-21 20-16,21-21 0,-1 21 16,-20-20-16,21 20 0,21-21 0,-21 0 15,21 22-15,0-22 0,0 0 16,0 0-16,21 0 0,0 0 15,0-21-15,22 0 0,-22 22 0,21-22 16,-21 0-16,22 0 0,-22 0 16,21 0-16,-21 0 0,22 0 0,-22-22 15,0 22-15,0-21 16,-21 0-16,-21 21 16,0 0-16,0 0 15,-1 0-15,1 0 0,-21 0 16,21 21-16,-22 0 0,22 1 15,-21-22-15,21 42 0,-22-21 0,22 0 16,0 0-16,0 22 0,21-22 16,0 0-16,0 0 0,0 0 0,0 1 15,21-22-15,0 0 0,0 0 16,1 0-16,-1 0 0,21 0 16,-21 0-16,22 0 0,-22-22 0,21 1 15,-21 0-15,22 21 0,-22-21 16,0 0-16,0 0 0,0-1 15,0 22-15,1-21 0,-22 42 32,0 1-32,0-1 0,-22 0 0,1 0 15,0 21-15,0-20 0,0 20 0,21 0 16,-21 1-16,-1-1 0,-20 0 16,21-21-16,0 22 0,0-1 0,-1 0 15,1-20-15,0-1 0,21 21 0,0-21 16,-21-21-16,21 21 0,0 1 15,0-44 17</inkml:trace>
  <inkml:trace contextRef="#ctx0" brushRef="#br0" timeOffset="9115.15">9927 3366 0,'0'0'0,"21"0"0,-21-22 0,21 1 16,1 21-16,-22-21 16,21 21-16,0 0 0,0 0 15,0 0-15,0 21 0,1 0 16,-1 1-16,21 20 0,-21 0 16,0 1-16,1-1 0,-1 21 0,0-20 15,0-1-15,-21 0 0,0 1 0,0-1 16,0 0-16,0 1 0,0-1 15,0 0-15,0-20 0,0 20 0,0-21 16,0 0-16,0 0 0,0 1 16,0-44 15,0 1-15,0 0-16,0-21 0,0 21 0,0-22 15,21 1-15,0 0 0,1 20 0,-1-41 16,-21 21-16,21-1 0,0-20 15,0 20-15,0-20 0,1 21 0,-1-1 16,0 1-16,0 0 0,0 20 16,-21 1-16,0 0 0,21 21 0,1 0 15,-22 21 17,0 0-32,21-21 0,-21 22 0,0-1 15,0 0-15,21 0 16,-21 0-16</inkml:trace>
  <inkml:trace contextRef="#ctx0" brushRef="#br0" timeOffset="10567.58">11091 3874 0,'0'0'15,"21"0"-15,1 0 0,-1 0 16,0 0-16,0-22 15,-21 1-15,21 0 16,0 0-16,-21 0 0,0 0 16,0-1-16,0 1 0,0 0 15,0 0-15,0 0 0,-21 0 16,0-1-16,0 1 0,0 21 0,0 0 16,-22 0-16,22 0 0,-21 0 15,21 0-15,-22 21 0,1 1 0,21-1 16,-22 0-16,22 0 0,0 21 0,0-20 15,0 20-15,0-21 0,21 0 16,-22 22-16,22-22 0,0 0 0,0 0 16,0 0-16,0 0 15,0 1-15,22-22 0,-1 0 16,0 0-16,0 0 0,0 0 0,0 0 16,1 0-16,-1-22 0,21 1 15,-21 21-15,0-21 0,22 0 0,-22 0 16,0 0-16,0-1 0,0 1 0,1-21 15,-1 21-15,-21 0 0,0-1 16,0 1-16,0 0 0,0 0 0,21 0 16,-21 42-1,0 0-15,0 0 16,0 0-16,0 1 0,0-1 16,0 0-16,0 21 0,0-21 15,0 1-15,0-1 0,0 21 0,21-21 16,-21 0-16,0 1 0,21-1 0,0-21 15,1 21-15,-1 0 0,0-21 16,0 0-16,0 0 0,0 0 0,1 0 16,20 0-16,-21-21 0,0 0 15,0 21-15,22-21 0,-22-1 0,0 1 16,0 0-16,0 0 0,1-21 0,-1 20 16,0-20-16,0 21 15,0-21-15,-21-1 0,0 1 0,0 0 0,21-22 16,-21 22-16,0-1 0,0-20 15,22 21-15,-22-22 0,0 22 16,0 21-16,0-22 0,0 22 0,0 0 16,0 0-16,0 42 15,0 0-15,0 0 0,0 22 16,0 20-16,0-21 0,0 22 16,0-22-16,0 22 0,-22-22 0,22 22 15,-21-1-15,21-21 0,0 1 0,0-1 16,0-21-16,0 22 0,0-22 15,0 0-15,0 0 0,0 0 0,21 0 16,1-21-16,-1 0 0,0 0 16,0 0-16,0 0 15,0-21-15,1 0 0,-1 21 0,0-21 16,0 0-16,-21 0 0,21-1 16,0 1-16,1 0 0,-22-21 0,21 21 15,0-1-15,-21 1 0,0-21 0,21 21 16,0 21-16,-21-21 0,0 42 31,0 0-31,0 0 16,0 21-16,0-20 0,0-1 0,0 0 15,0 0-15,0 0 0,0 0 0,0 1 16,0-1-16,0 0 16,0 0-1,21-21-15,1 0 0,-1 0 16,0 0-16,0-21 15,0 0-15,0 21 0,1-21 0,-1-1 16,0 1-16,0 0 0,0 0 16,-21 0-16,21 0 0,1-1 0,-22-20 15,0 21-15,0 0 0,21 21 0,-21-21 16,21-1-16,-21 44 16,0-1-1,0 0-15,0 0 16,0 0-16,0 0 0,0 1 0,0-1 15,0 0-15,0 0 0,0 0 16,0 0-16,0 1 0,0-1 16,0 0-16,0 0 0,0 0 15,21-21-15,0 21 0,0-21 0,1 0 16,-1 0-16,0 0 16,0 0-16,0 0 0,22 0 0,-22 0 15,0-21-15,21 21 0,-21-21 0,1 0 16,20 0-16,-21 21 0,0-21 15,0-1-15,1-20 0,-1 21 0,-21 0 16,0 0-16,0-1 0,0 1 16,0 0-16,0 0 0,0 0 15,-21 21-15,-1 0 16,1 21-16,0 0 16,0 0-16,0 0 0,0 1 0,21-1 15,-22 21-15,22-21 0,0 0 0,0 1 16,0 20-16,0-21 0,0 0 15,22-21-15,-1 21 0,0 1 0,0-22 16,0 0-16,0 21 0,1-21 16,-1 0-16,0 0 0,21 0 0,-21 0 15,1-21-15,20-1 0,-21 22 16,0-21-16</inkml:trace>
  <inkml:trace contextRef="#ctx0" brushRef="#br0" timeOffset="11520.03">14944 3725 0,'0'0'0,"21"0"0,42 0 32,-63-21-32,0 0 15,0 0-15,0 0 16,0 0-16,-21-1 15,0 1-15,0 0 0,0 0 0,-1 0 16,-20-22-16,21 22 0,0 0 0,-22 0 16,22 0-16,-21 0 0,21 21 15,-22 0-15,22 0 0,0 0 0,0 0 16,0 0-16,-22 0 16,22 42-16,0-21 0,0 0 0,0 22 15,0-22-15,-1 21 0,22 0 0,-21 1 16,21-1-16,0-21 0,0 22 15,0-22-15,0 21 0,0-21 0,0 0 16,21 1-16,1-22 0,-1 21 16,0-21-16,0 21 0,21-21 0,-20 0 15,20 0-15,-21 0 0,21 0 0,-20-21 16,20 0-16,0-1 0,1 1 16,-1 0-16,0 0 0,1 0 0,20 0 15,-21-22-15,-20 22 0,20-21 16,0-1-16,1 1 0,-22 0 15,0-1-15,0-20 0,0 21 0,0-22 16,-21 22-16,0-1 0,0-20 16,0 21-16,0-1 0,0 22 0,0-21 15,0 21-15,0-22 0,-21 22 16,0 21-16,0 0 16,0 21-16,21 0 0,-21 22 15,-1-22-15,1 42 0,21-20 0,-21 20 16,0 1-16,21-22 0,0 22 0,-21-1 15,0 1-15,21-22 0,0 0 16,0 1-16,0-1 0,0 0 0,0 1 16,0-22-16,0 0 0,0 0 15,21 0-15,0 0 0,0 1 16,0-22-16,0 0 0,1 21 0,-1-21 16,0 0-16,21 0 0,-21 0 15,22 0-15,-22 0 0,21 0 0,1 0 16,-1-21-16,-21-1 0,21 22 0,1-21 15,-1 0-15,-21 0 0,22 21 16</inkml:trace>
  <inkml:trace contextRef="#ctx0" brushRef="#br0" timeOffset="13043.92">16002 3535 0,'0'-85'31,"-21"64"-31,0 21 16,-1 0-16,1 0 0,0 0 15,0 0-15,0 0 0,0 21 0,-1-21 16,1 21-16,0 1 0,0 20 0,0-21 16,21 0-16,-21 22 0,21-22 15,-22 0-15,22 21 0,0-21 0,0 1 16,0-1-16,0 0 0,0 0 16,0 0-16,0 0 15,22-21-15,-1 0 0,0 0 16,0 0-16,0 0 0,0 0 15,22-21-15,-22 21 0,0-21 16,21 0-16,-20 0 0,-1 0 0,0-1 16,21 1-16,-21 0 0,1 0 15,-22 0-15,21-22 0,-21 22 0,21-21 16,-21 21-16,0 0 0,0-1 16,0 1-16,0 0 0,0 42 31,0 0-31,0 1 15,0-1-15,-21 0 0,21 0 16,-21 0-16,21 0 0,0 1 0,-22-1 16,22 0-16,0 0 0,0 0 15,0 0 1,22-21 0,-1 0-16,0 0 15,0 0-15,0 0 16,0 0-16,1 0 15,-22 22 110,0-1-93,21-21-17,0 0 1,0 0-16,0 0 0,0 0 16,1 0-16,-1 0 0,0-21 15,0 21-15,0 0 0,22-22 0,-22 22 16,0 0-16,0-21 0,0 0 15,0 21-15,1-21 0,-1 0 16,-21 0-16,21-1 0,0 1 0,-21 0 16,0-21-16,21 21 0,0-22 15,-21 1-15,22 0 0,-22-1 0,0 1 16,21 0-16,-21-1 0,21 1 0,-21 0 16,21-1-16,-21 22 0,0-21 15,0 21-15,0-22 0,0 22 0,0 0 16,0 0-16,0 42 31,0 0-31,-21 0 0,0 0 16,21 1-16,-21 20 0,21 0 15,-22 1-15,22-1 0,-21 0 0,0 22 16,21-22-16,0 0 0,-21 1 16,0 20-16,21-20 0,0-1 0,0-21 15,0 21-15,0-20 0,0 20 16,0-21-16,0 0 0,0 0 0,0 1 15,21-1-15,0-21 0,21 0 16,-20 0-16,-1 21 0,0-21 16,21 0-16,-21 0 0,22 0 0,-22 0 15,21-21-15,-21 21 0,22-21 16,-1 21-16,0-22 0,-20 1 16,20 0-16,-21 0 0,21 0 0,-20 0 15,-1-1-15,0 1 0,-21 0 16,0 0-16,0-21 0,0 20 0,0-20 15,0 21-15,0 0 0,0 0 16,0-1-16,-21 22 16,0 0-16,-1 0 0,1 0 0,21 22 15,-21-1-15,0 0 0,0 21 16,0-21-16,-1 22 0,22-22 0,-21 0 16,21 21-16,-21-20 0,21-1 15,-21 0-15,21 0 0,0 0 0,0 0 16,0 1-16,21-22 31,0 0-31,0 0 0,1 0 0,-1 0 16,0 0-16,0-22 15,0 22-15,0-21 0,1 0 0,-1 0 16,0 0-16,0 0 0,0-1 0,0 1 16,1-21-16,-22 21 0,21 0 15,-21-1-15,21 1 0,-21 0 0,21 21 16,-21 21 15,0 0-31,0 1 0,0-1 0,0 0 16,-21 0-16,21 0 0,0 0 15,0 1-15,0-1 0,0 0 0,0 0 16,0 0-16,21 0 16,0-21-1,0 0-15,1 0 0,-1 0 16,0 0-16,0 0 0,0 0 15,0-21-15,1 0 0,-1 0 16,-21 0-16,0 0 0,0-1 16,0 1-16,0 0 0</inkml:trace>
  <inkml:trace contextRef="#ctx0" brushRef="#br0" timeOffset="13296.01">16298 3260 0,'43'-21'0,"-86"42"0,22-21 0,0 0 15,0 0-15,42 0 16,0 0-16,0 0 16,22 0-16,-1-21 0,0 21 0,1 0 15,20-22-15,-21 22 0,22 0 16,-22-21-16,22 21 0,-22 0 15,22-21-15,-22 21 0,21 0 16,-20 0-16,-1-21 0,-21 21 0,0 0 16,1 0-16,-1-21 0</inkml:trace>
  <inkml:trace contextRef="#ctx0" brushRef="#br0" timeOffset="13891.42">19283 3429 0,'0'0'0,"0"-21"0,-21 0 16,21-22-16,0 22 0,0 0 15,-22-21-15,22 21 0,0-22 0,0 22 16,0 0-16,-21-21 0,0 20 15,21 1-15,-21 21 0,0 21 32,0 1-32,21 20 0,0 0 0,0 1 15,-22 20-15,22 1 0,-21-1 16,21 1-16,-21 20 0,21-20 0,0-1 16,-21 1-16,0 20 0,0 1 15,21-21-15,-22 20 0,1 1 16,0 0-16,0-1 0,0 1 0,0 0 15,-1-1-15,1 1 0,0 0 16,-21-22-16,21 22 0,-1-22 0,1 1 16,0-1-16,0 1 0,0-22 0,21 0 15,0 1-15,-21-22 0,21 21 16,0-21-16,0 1 0,0-44 31,0 1-31,0 0 0,0-21 16,0-1-16,0 1 0,0 0 0,21-1 15,-21-20-15,0-1 0,21-20 0</inkml:trace>
  <inkml:trace contextRef="#ctx0" brushRef="#br0" timeOffset="14236.22">18669 3768 0,'0'0'0,"0"-64"0,-21-190 31,21 233-31,0-21 0,0-1 0,0 1 15,21 21-15,0-21 0,0 20 16,0 1-16,22 0 0,-1 0 0,0 0 16,1 0-16,20 21 0,1 0 15,-1 0-15,1 0 0,20 0 0,-20 21 16,-1 21-16,1-21 0,-22 0 16,1 22-16,-22-1 0,0 0 15,-21-20-15,0 20 0,0 0 0,-21 1 16,-22-22-16,1 21 0,0-21 15,-1 0-15,1 1 0,-21-1 0,20 0 16,1-21-16,0 21 0,20-21 16,-20 0-16,21 0 0,0 0 0,42 0 47,21-21-47,-21 0 0,1 21 15,20-21-15,0 21 0</inkml:trace>
  <inkml:trace contextRef="#ctx0" brushRef="#br0" timeOffset="15304.53">20024 3196 0,'0'0'0,"-64"-63"31,43 63-31,0 0 0,-22 0 0,22 0 15,0 21-15,0 0 0,-21 21 0,20-20 16,1-1-16,0 21 0,0 0 16,0-20-16,0 20 0,-1 0 15,22-21-15,0 1 0,0 20 0,0-21 16,0 0-16,0 0 0,0 1 16,22-1-16,-1-21 0,0 0 15,0 0-15,21 0 0,-20 0 16,-1 0-16,0 0 0,0-21 0,21-1 15,-20 22-15,-1-21 0,0 0 16,0 0-16,0 0 0,-21 0 0,21-22 16,-21 22-16,22-21 0,-22 21 0,21-22 15,-21 22-15,0-21 0,0 21 16,0-1-16,0 1 16,0 42-1,0 1 1,0-1-16,0 0 0,-21 0 15,21 21-15,0-20 0,0 20 0,-22-21 16,22 0-16,-21 22 0,21-22 16,0 0-16,0 0 0,0 21 0,0-20 15,0-1-15,0 0 0,21-21 16,1 21-16,-1-21 16,0 0-16,0 0 0,0 0 0,0 0 15,1-21-15,-1 0 16,21 21-16,-21-21 0,22-1 0,-1 1 15,0 0-15,-21 0 0,22 0 0,-22-22 16,21 22-16,-21-21 0,1 21 16,-1 0-16,-21-1 0,0-20 0,21 42 15,-21-21-15,0 0 0,-21 42 32,0 0-32,21 0 15,-22 0-15,1 1 0,21 20 0,-21-21 16,21 0-16,0 0 0,0 1 15,0-1-15,0 0 0,0 0 0,0 0 16,0 0-16,0 1 0,21-1 31,0-21-31,1 0 0,-1 0 16,0 0-16,0 0 0,0 0 16,0 0-16,22 0 0,-22-21 0,21-1 15,-21 22-15,22-21 0,-22 0 16,21 0-16,1 0 0,-22-22 0,21 22 15,-21-21-15,22 21 0,-22-22 0,0 22 16,-21 0-16,0 0 0,21 0 16,-21 0-16,0-1 0,-21 22 15,0 0 1,0 0-16,21 22 0,-22-1 16,22 0-16,-21-21 15,21 21-15,0 0 0,0 0 0,0 1 16,0-1-16,0 0 0,0 0 15,21-21-15,-21 21 0,22 0 16,-22 1-16,0-1 0,0 0 16,0 0-16,0 0 15,0 0-15,0 1 0,0-1 32,21-21-32,0 0 15,0 0 1,0 0-16,0-21 15,1 21-15,-22-22 0,21 22 16,-21-21-16,21 0 0,-21 0 16,0 0-16,0 0 0,21-1 0,-21 1 15,21 0-15</inkml:trace>
  <inkml:trace contextRef="#ctx0" brushRef="#br0" timeOffset="15652.32">20849 2752 0,'0'0'0,"-42"21"15,21 0-15,-1 0 0,-20 0 0,21-21 16,0 22-16,0-1 0,-1 0 16,1 0-16,21 0 0,0 0 15,0 1-15,21-22 16,1 0-16,-1 0 15,0 0-15,0 0 0,0-22 16,0 1-16,1 21 0,-22-21 0,21 0 16,-21 0-16,0 0 0,0-1 0,0 1 15,0 0-15,0 0 16,0 0-16,-21 21 16,-1 0-1,1 0-15,0 21 0,21 0 0,-21-21 16,21 21-16,0 0 0,-21 1 15,0-1-15,21 0 0,-22 0 0,22 0 16,-21 0-16,0 1 0</inkml:trace>
  <inkml:trace contextRef="#ctx0" brushRef="#br0" timeOffset="20331.2">23685 2985 0,'0'0'0,"0"-22"0,-21 1 0,0 21 16,0-21-16,21 0 0,0 0 15,-21 0-15,0-1 0,-1 1 16,22 0-16,-21 21 16,0 0-16,0 0 15,21 21-15,-21 0 16,21 1-16,0-1 0,0 21 0,-21-21 15,21 22-15,-22-1 0,22 0 16,-21 1-16,21-1 0,-21 0 0,21 1 16,0-22-16,0 21 0,0 0 15,0-20-15,0-1 0,0 0 0,0 0 16,21-42 15,-21 0-31,21 0 0,1-1 16,-1 1-16,0-21 0,0 21 0,0-22 15,0 22-15,1-21 0,20 21 16,-21-22-16,0 22 0,22-21 16,-22 21-16,0 0 0,0-1 0,0 1 15,0 0-15,1 21 0,-1 0 16,0 21 0,-21 0-16,0 1 0,21-1 15,-21 0-15,0 0 0,0 0 0,0 0 16,21 1-16,-21 20 0,21-21 15,-21 0-15,0 0 0,22 1 0,-1-1 16,-21 0-16,21-21 0,0 0 16,0 0-16,0 0 15,1 0-15,-1-21 0,0 21 0,0-21 16,0-1-16,0 1 0,1 0 16,-1 0-16,0 0 0,0-22 0,21 22 15,-20 0-15,-1-21 0,0 21 16,0-1-16,0-20 0,-21 21 0,0 0 15,21 0-15,-21-1 0,0 1 16,0 42 0,0 1-1,-21-1-15,0 0 0,21 0 0,0 21 16,-21-20-16,0-1 0,21 21 16,0-21-16,0 22 0,0-1 15,0-21-15,0 0 0,0 22 0,0-22 16,0 0-16,21 0 0,0-21 15,0 21-15,0-21 0,22 0 0,-22 0 16,21 0-16,-21 0 0,22-21 16,-1 21-16,0-21 0,1 0 0,-1 0 15,0-22-15,-20 22 0,20 0 16,0-21-16,-21 20 0,1-20 0,20 21 16,-21-21-16,0-1 0,0 1 15,-21 0-15,22-1 0,-22 1 0,0-22 16,21 22-16,-21 0 0,0 21 15,0-22-15,0 22 0,-21 21 16,-1 0-16,1 0 16,21 21-16,-21 0 0,0 22 15,0-1-15,21 0 0,-21 1 16,21 20-16,-22-20 0,1-1 0,21 0 16,-21 1-16,0 20 0,0-21 0,21 1 15,-21-1-15,21 0 0,-22-20 16,22 20-16,0-21 0,0 0 0,0 0 15,0 1-15,22-44 32,-1 1-17,0 0-15,0 0 0,0 0 0,0 0 16,1-22-16,-1 22 0,0 0 0,0-21 16,-21 20-16,21 1 0,0 0 15,1 0-15,-1 21 0,0 0 16,0 0-1,-21 21-15,0 0 0,0 0 16,0 1-16,0 20 0,0-21 16,0 0-16,0 22 0,0-22 0,0 0 15,21 0-15,-21 0 0,21 0 16,-21 1-16,22-1 16,-1-21-16,0 0 0,0 0 15,0 0-15,0 0 0,1-21 16,20 21-16,-21-22 0,0 1 0,22 0 15,-22 0-15,21 0 0,-21 0 16,0-22-16,1 22 0,-1 0 0,0 0 16,0 0-16,0-1 0,-21 44 47,-21-1-47,0 0 0,21 0 15,0 0-15,-21 0 0,21 1 0,-21-1 16,21 0-16,-22 0 15,22 0 1,0-42 15,0 0-31,0 0 16,0 0-16,22-1 0,-22 1 16</inkml:trace>
  <inkml:trace contextRef="#ctx0" brushRef="#br0" timeOffset="20520.09">25696 2900 0,'0'0'16,"0"-21"-16,0 0 0,0 42 63,0 0-63,0 0 15,21-21 16,1 0-31,-22 21 0,21-21 0,0 0 16</inkml:trace>
  <inkml:trace contextRef="#ctx0" brushRef="#br0" timeOffset="21228.17">26035 2879 0,'21'0'0,"-42"0"0,42 21 31,-42-21-31,0 21 15,0 0-15,21 0 0,-22 1 16,1 20-16,0-21 0,0 0 0,0 22 16,21-22-16,0 21 0,0-21 15,0 22-15,0-22 0,0 0 0,0 0 16,0 0-16,0 0 0,21 1 16,0-1-16,0-21 0,22 0 0,-22 0 15,21 0-15,0 0 0,1 0 16,-1 0-16,-21-21 0,22-1 0,-1 1 15,0 0-15,-21 0 0,22 0 16,-22-22-16,21 22 0,-21-21 16,1 0-16,-22-1 0,21 22 0,0-21 15,-21-1-15,0 1 0,0-21 16,0 20-16,0 1 0,0 0 0,0-1 16,0 1-16,0 21 0,0 0 15,0-1-15,0 1 0,0 42 16,0 1-1,0 20-15,0-21 0,-21 21 0,21 1 16,-21-1-16,21 0 16,-22 1-16,22-1 0,0 0 0,0 1 15,-21-1-15,21 0 0,0-20 16,-21 20-16,21-21 0,0 0 0,0 22 16,0-22-16,0 0 0,0-42 46,0 0-46,0-1 0,21 1 16,0 0-16,-21-21 0,22 21 0,-1-1 16,0-20-16,0 21 0,0 0 15,22-22-15,-22 22 0,21 0 0,-21 0 16,22 21-16,-22 0 16,0 0-16,21 0 0,-21 0 0,-21 21 15,22 0-15,-1 0 0,-21 1 0,0-1 16,0 0-16,0 21 0,0-21 15,0 1-15,0 20 0,0-21 0,0 21 16,0-20-16,-21-1 0,-1 0 16,22 0-16,0 0 0,0 0 0,-21-21 15,21 22-15,21-44 32,1 1-17,-1 21-15</inkml:trace>
  <inkml:trace contextRef="#ctx0" brushRef="#br0" timeOffset="21483.02">27919 2858 0,'0'0'0,"0"21"47,-21 0-47,21 0 0,0 21 15,-22-20-15,1-1 0,21 21 0,-21-21 16,21 22-16,0-22 0,0 21 16,-21-21-16,21 22 0,-21-22 15,21 0-15,0 0 0,0 0 16,0 0-16,21-21 16,0 0-16,0 0 15,0 0-15,22-21 0,-22 0 0</inkml:trace>
  <inkml:trace contextRef="#ctx0" brushRef="#br0" timeOffset="21859.81">28533 2900 0,'0'0'0,"21"0"0,0-21 0,-42 21 32,0 0-32,-22 21 15,22 0-15,0-21 0,-21 21 16,20 0-16,1 1 0,0-22 0,0 21 15,0 0-15,21 0 16,0 0-16,0 0 16,21-21-16,0 0 0,-21 22 15,21-22-15,0 0 0,1 0 16,-1 21-16,0-21 0,0 0 0,0 0 16,0 21-16,-21 0 15,22 0-15,-22 0 0,0 1 16,0-1-16,-22-21 15,1 21-15,0 0 0,0-21 16,-21 21-16,20-21 0,-20 0 16,21 21-16,-21-21 0,20 0 0,1 0 15,0 0-15,0 0 0,0-21 16,21 0 0,0 0-16,-21 0 0,21 0 15,0-1-15,-22 1 0</inkml:trace>
  <inkml:trace contextRef="#ctx0" brushRef="#br0" timeOffset="22055.74">27898 2731 0,'0'0'0,"0"-22"0,-22 22 31,22 22 0,22-22 1,-1 0-32,0 0 0,0 0 15,21 0-15</inkml:trace>
  <inkml:trace contextRef="#ctx0" brushRef="#br0" timeOffset="23787.32">29993 3281 0,'0'0'0,"21"0"0,0-21 15,-21 0-15,22-1 16,-1 1-16,-21 0 0,21 0 0,0 0 15,-21-22-15,21 22 0,-21-21 16,21 21-16,1-22 0,-22 22 0,21-21 16,-21 0-16,0-1 0,21 22 15,0-21-15,-21 21 0,0-22 0,0 22 16,0 0-16,0 42 16,-21 0-1,0 22-15,0-22 0,-1 21 16,1 0-16,0 1 0,0-22 0,0 21 15,21 1-15,0-22 0,0 21 16,0 0-16,0-20 0,0-1 16,0 21-16,0-21 0,0 0 0,21 1 15,0-1-15,21-21 0,-20 0 16,-1 0-16,21 0 0,-21 0 16,22 0-16,-22-21 0,21-1 0,0 22 15,-20-21-15,-1-21 0,21 21 16,-21 0-16,0-1 0,1-20 0,-1 21 15,0-21-15,-21 20 0,0 1 16,21 0-16,-21 0 0,0 0 0,0 0 16,0 42-1,0 0-15,-21 0 16,0 0-16,21 0 0,-21 22 16,-1-22-16,22 0 0,0 21 15,-21-20-15,21-1 0,0 21 16,0-21-16,0 0 0,0 1 0,0-1 15,21-21-15,1 0 16,-1 0-16,0 0 0,0 0 16,0 0-16,0-21 0,22-1 15,-22 1-15,0 0 0,21 0 0,-20-21 16,20 20-16,0-20 0,1 21 16,-1-21-16,0 20 0,1 1 0,-1 0 15,0 0-15,1 0 0,-22 21 16,21 0-16,-21 0 0,0 0 15,-21 21-15,22 0 16,-22 0-16,0 0 0,0 1 0,0-1 16,0 0-16,0 21 0,0-21 15,-22 1-15,1 20 0,0-21 0,0 0 16,0 0-16,0 1 0,-1-1 16,1-21-16,0 21 0,0-21 0,0 0 15,0 0-15,-1 0 16,1-21-16,0 0 15,21-1-15,0 1 0,0 0 16,-21 0-16,21 0 0,0 0 16,-21 21-16,21-22 15,-21 22-15,-1 22 32,22-1-32,0 0 0,0 0 15,0 0-15,0 0 16,22 1-16,-1-22 0,0 21 0,21 0 15,-21-21-15,22 0 0,-1 0 16,0 0-16,1 0 0,-1 0 0,22 0 16,-22 0-16,21 0 0,-20 0 15,20-21-15,-20 0 0,-1 21 0,0-43 16,-21 22-16,22 0 0,-22 0 16,21 0-16,-21-1 0,-21-20 15,22 21-15,-22 0 0,21 0 16,-21-1-16,0 1 0,-21 21 15,-1 0-15,1 0 16,0 0-16,0 21 0,0 1 16,0-1-16,21 0 0,-22 0 0,1 0 15,21 0-15,-21 1 0,21-1 16,0 0-16,0 0 0,0 0 0,0 0 16,0 1-16,21-1 0,0 0 15,1 0-15,20-21 0,-21 21 0,21 0 16,1-21-16,-1 0 15,22 0-15,-22 0 0,0 0 0,22 0 16,-22-21-16,22 0 0,-22 0 16,-21 0-16,21 0 0,-20-1 0,-1-20 15,0 21-15,0 0 0,-21-22 16,0 22-16,0 0 0,0 0 16,0 0-16,0 0 0,-21 21 0,0 0 15,0 0-15,-1 0 0,-20 0 16,21 0-16,0 0 0,0 0 0,-22 21 15,22 0-15,0 0 0,0 0 16,0 0-16,-1 1 0,22-1 16,0 0-16,0 21 0,0-21 15,0 1-15,0-1 0,0 0 16,22-21-16,-1 21 0,0-21 16,0 0-16,0 0 0,0 0 15,1 0-15,-1 0 0,0-21 16,0 0-16,0 0 0,0-1 15,1 1-15,-1-21 0,0 21 0,0-22 16,0 1-16,0 21 0,1-21 16,-1-1-16,0 1 0,0 0 15,0-22-15,0 22 0,1-1 0,-1 1 16,0 0-16,-21-1 16,0 22-16,21-21 0,-21 21 0,-21 42 31,0 0-31,0 21 15,-22 1-15,22-1 0,-21 22 0,21-22 16,-22 21-16,22-20 0,-21 20 16,21-20-16,21-1 0,0 21 15,-22-20-15,22-1 0,0 0 0,0 1 16,0-1-16,22-21 0,-1 0 16,0 1-16,21 20 0,-21-42 0,22 21 15,-1 0-15,0-21 0,1 0 16,-1 0-16,22 0 0,-22 0 15,0 0-15,-21 0 0,22-21 16,-22 0-16,0 0 0,-21 0 16</inkml:trace>
  <inkml:trace contextRef="#ctx0" brushRef="#br0" timeOffset="24975.99">2963 5313 0,'0'0'15,"0"-21"-15,0 0 0,0-1 0,0 1 16,0 0-16,0 0 0,0-21 15,0 20-15,21 1 0,-21 0 16,0-21-16,0 21 0,0-1 0,0 1 16,0 42-1,0 1-15,0-1 0,0 21 16,0 22-16,0-22 0,-21 21 16,0 22-16,0-21 0,0 20 0,0 1 15,-1 0-15,1-22 0,0 22 16,0-22-16,0 1 0,0-22 0,21 0 15,0 1-15,-22-1 0,22 0 16,-21-20-16,21-1 0,0 0 0,-21 0 16,21 0-16,0 0 15,-21-21 17,21-21-32,-21 0 0,0 21 0,-1-21 15,1 0-15</inkml:trace>
  <inkml:trace contextRef="#ctx0" brushRef="#br0" timeOffset="25536">2201 5969 0,'0'0'0,"21"0"31,1 0-31,-1 21 16,21-21-16,-21 0 0,22 0 15,-1 0-15,0 0 0,22 0 16,-22-21-16,22 21 0,-1-21 0,-21 0 15,22 0-15,-22-1 0,22 1 16,-22 0-16,0 0 0,1 0 0,-1 0 16,-21-1-16,0 1 0,1 0 15,-1 0-15,-21 0 0,0 0 0,0-1 16,0 44 15,0-1-15,0 0-16,0 0 0,0 0 0,0 22 15,0-1-15,0-21 0,0 21 16,0 1-16,21-1 0,-21-21 0,21 22 16,-21-22-16,21 0 0,-21 0 15,21 0-15,1 0 0,-1-21 0,0 0 16,0 0-16,0 0 0,0 0 16,22 0-16,-22 0 0,0 0 0,0 0 15,22-21-15,-22 0 0,0 21 16,0-21-16,0 0 0,0-22 0,1 22 15,-1 0-15,-21-21 0,0 21 16,0-22-16,0 1 0,0 21 0,-21-22 16,-1 1-16,1 21 15,0-21-15,-21 20 0,21 1 0,-1 0 16,-20 21-16,21 0 0,0 0 16,-22 0-16,22 0 0,0 0 0,0 21 15,0-21-15,0 21 0,21 1 16,0-1-16,0 0 0,0 0 15,0 0-15,21 0 16,0 1-16,0-22 0,0 21 0,22-21 16</inkml:trace>
  <inkml:trace contextRef="#ctx0" brushRef="#br0" timeOffset="25915.63">5313 5122 0,'21'-21'0,"-42"42"0,42-63 16,-21 21-16,-21 21 16,0 0-16,-1 0 0,-20 0 0,0 0 15,-1 0-15,1 21 0,0 21 16,-1-20-16,-20 20 0,21-21 15,-1 21-15,1 22 0,0-22 0,-1 1 16,1 20-16,0-21 0,20 22 16,1-1-16,0-20 0,21 20 0,0-20 15,0-1-15,0 21 0,0-41 16,21 20-16,0 0 0,22-21 0,-22 1 16,21-1-16,1 0 0,-1 0 15,21-21-15,-20 0 0,-1 0 0,22 0 16,-22 0-16,0 0 0,22 0 15,-1 0-15,-20-21 0,20 0 0,1 0 16,-1-1-16,-21 1 0,22-21 0,-22 21 16</inkml:trace>
  <inkml:trace contextRef="#ctx0" brushRef="#br0" timeOffset="27383.63">5863 5567 0,'0'0'0,"0"-21"0,0-22 0,0 22 0,0 0 15,0 0-15,-21 0 0,0 21 16,-22 0-16,22 0 0,0 0 0,0 0 15,0 0-15,0 0 0,-1 42 0,22-21 16,-21 22-16,0-22 0,0 21 16,21 22-16,0-22 0,-21 0 0,0 1 15,21-1-15,0-21 16,-22 21-16,22-20 0,0 20 0,0-21 16,0 0-16,22 0 15,-1-21-15,0 0 0,0 0 16,0 0-16,0 0 0,1-21 0,-1 21 15,0-21-15,0 0 0,0 0 16,0 0-16,1-22 0,-1 22 0,-21-21 16,21 21-16,-21-22 0,21 1 15,-21 0-15,0 20 0,0-20 0,0 21 16,0 0-16,21 0 0,-21-1 16,0 44-1,0-1 1,0 21-16,0-21 0,0 22 15,0-22-15,0 21 0,0-21 0,0 22 16,0-1-16,0-21 0,0 21 16,0-20-16,21-1 0,-21 0 0,22 0 15,-1 0-15,0 0 0,0-21 16,21 0-16,-20 0 0,-1 0 16,0 0-16,21 0 0,-21 0 0,1-21 15,20 0-15,-21 21 0,0-21 16,0 0-16,22 0 0,-22-1 0,0-20 15,0 21-15,0-21 0,1 20 16,-1-20-16,-21 0 0,0-1 16,0 22-16,0 0 0,0-21 0,0 21 15,-21 21-15,-1-22 0,1 22 16,0 0-16,0 0 0,0 22 16,0-1-16,21 0 0,0 0 15,0 0-15,0 22 0,0-22 0,0 0 16,0 21-16,0-21 0,0 1 15,0-1-15,0 0 0,0 0 0,21 0 16,-21 0-16,21 1 16,0-1-16,-21 0 0,0 0 15,21 0-15,0 0 16,1-21 0,-22 22-16,21-22 0,0 0 15,0 0-15,0 0 0,0 0 16,1 0-16,-1 0 0,0 0 0,0-22 15,21 1-15,-20 0 0,-1 21 0,21-21 16,-21 0-16,0-22 0,22 22 16,-22 0-16,0-21 0,0 21 0,-21-22 15,0 22-15,21-21 0,-21 21 16,0-1-16,0 1 0,0 0 0,0 0 16,-21 21-1,0 21-15,0 0 16,21 0-16,-21 1 0,21-1 15,0 0-15,0 21 0,0-21 16,0 1-16,0-1 0,0 0 0,0 0 16,0 0-16,0 0 0,21-21 0,0 0 15,0 22-15,0-22 0,1 0 16,-1 0-16,0 0 0,0 0 0,0 0 16,0-22-16,1 22 0,-1-21 15,0 21-15,0-21 0,0 0 0,0 21 16,-21-21-16,0 0 0,22-1 0,-22 1 15,0 0-15,0 42 47,0 0-47,0 1 0,0-1 16,0 0-16,0 0 0,0 0 16,0 0-16,0 1 0,21-1 15,0-21-15,-21 21 0,21-21 16,0 0-16,0 0 0,1 0 15,20 0-15,-21 0 0,0-21 16,0 0-16,22-1 0,-22 1 0,21 0 16,-21 0-16,1 0 0,-1 0 15,0-1-15,0 1 0,0-21 0,-21 21 16,21 0-16,-21-1 0,0 1 16,0 0-16,0 42 31,0 0-31,0 1 0,0-1 15,0 0-15,-21 21 0,21 1 0,-21-22 16,21 21-16,-21 0 0,21 22 0,-21-22 16,21 1-16,0-1 0,0 21 15,0-20-15,0 253 16,0-254 0,0 22-16,0-1 0,0-20 0,21 20 15,-21-20-15,0-1 0,0 0 0,0 1 16,0-1-16,0 0 0,0 1 15,0-22-15,-21 21 0,0-21 16,-1 0-16,1 1 0,-21-1 0,0-21 16,20 21-16,-20 0 0,0-21 0,-22 0 15,22 0-15,0 0 0,20 0 16,-20 0-16,0 0 0,21 0 0,-1 0 16,1 0-16,0 0 0,0 0 0,21-21 15,0 0-15,0 0 16,0-1-16,0 1 0,0 0 15,0 0-15</inkml:trace>
  <inkml:trace contextRef="#ctx0" brushRef="#br0" timeOffset="27898.33">8826 5313 0,'85'-106'32,"-64"85"-32,22 0 15,-22 0-15,0-1 0,-21 1 16,21 21-16,-21 21 16,0 1-1,0 20-15,-21 0 16,0 1-16,21-1 0,-21 21 0,-1-20 15,1 20-15,21 1 0,-21-22 0,0 22 16,21-1-16,-21-21 0,21 1 16,-21-1-16,21 0 0,0 1 0,-22-22 15,22 0-15,0 0 0,-21-21 16,21 21-16,-21-21 16,0 0-1,0 0-15,0-21 16,-1 0-16,1 0 0,-21 0 15,21 0-15,0-1 0,-22 1 16</inkml:trace>
  <inkml:trace contextRef="#ctx0" brushRef="#br0" timeOffset="28647.35">8361 5715 0,'-21'0'15,"42"0"-15,-64-21 0,65 21 32,20 0-32,-21 0 15,21-21-15,1 21 0,20-21 0,-20 21 16,20-22-16,1 22 0,20-21 0,-20 0 15,20 0-15,-20 0 0,21 0 16,-22-1-16,1-20 0,-1 21 0,1 0 16,-1 0-16,-21-22 0,22 22 15,-22 0-15,-21-21 0,1 20 0,-1-20 16,-21 21-16,0 0 0,0-22 16,0 22-16,0 0 0,-21 21 15,-1-21-15,1 21 0,0 0 0,0 21 16,-21-21-16,20 42 0,1-20 15,0 20-15,0 0 0,-21 1 0,20 20 16,1-21-16,0 22 0,21-22 0,-21 22 16,21-22-16,-21 22 0,21-22 15,0 0-15,0 1 0,0-22 0,0 21 16,0-21-16,0 0 0,0 1 16,0-1-16,-21-21 0,21 21 0,0-42 46,0 0-46,0-1 0,0 1 0,0 0 16,21-21-16,0 21 0,0-22 0,-21 1 16,21 21-16,0-22 0,1 22 15,-1 0-15,0 0 0,0 21 0,0 0 16,0 0-16,1 0 0,-1 0 16,-21 21-16,21 0 0,-21 22 15,0-22-15,0 0 0,0 21 0,0-21 16,0 22-16,0-22 0,0 0 15,21 21-15,-21-20 0,21-1 0,-21 0 16,21-21-16,1 21 0,-1 0 16,0-21-16,0 0 0,21 0 15,-20 0-15,20 0 0,0 0 0,1 0 16,-1-21-16,0 21 0,1-21 16,20 0-16,-21 0 0,1-1 0,-1 1 15,0 0-15,-20-21 0,20 21 0,-21-22 16,0 22-16,0-21 0,1 21 15,-22-1-15,0-20 0,0 21 16,0 0-16,-22 21 0,1 0 16,0 21-16,0 0 15,0 21-15,0-20 0,21 20 0,0-21 16,0 0-16,0 22 16,0-22-16,0 0 0,0 21 0,0-21 15,0 1-15,0-1 0,21-21 16,0 0-16,-21 21 0,21-21 15,0 0-15,0 0 0,1 0 16,-1-21-16</inkml:trace>
  <inkml:trace contextRef="#ctx0" brushRef="#br0" timeOffset="29076.11">11832 5673 0,'0'0'0,"-63"-64"32,63 43-32,-22 21 0,1-21 15,21 42 1,0 0 0,0 0-16,0 1 0,0-1 15,0 21-15,0-21 0,0 0 0,0 1 16,-21 20-16,21-21 0,-21 0 0,21 0 15,0 1-15,-21-1 16,21 0-16,-21-21 0,-1 0 31,22-21-15,0 0-16</inkml:trace>
  <inkml:trace contextRef="#ctx0" brushRef="#br0" timeOffset="29271.99">11620 5419 0,'0'0'0,"0"-21"0,0-1 16,0 1-16,0 0 15,-21 21 1,21 21 15,0 0-31,21 1 0,1-22 16,-1 21-16,21-21 0,-21 21 15,22-21-15,-22 21 0,0-21 16,21 21-16</inkml:trace>
  <inkml:trace contextRef="#ctx0" brushRef="#br0" timeOffset="29747.48">12213 5503 0,'-21'22'31,"21"-1"-31,-21 0 0,0 0 16,21 0-16,0 0 0,0 1 0,0-1 16,-22 0-16,22 21 0,0-21 0,0 1 15,0-1-15,0 0 16,0 0-16,0 0 0,-21 0 0,21 1 16,0-1-16,-21-21 31,0 0-31,21-21 15,0-1 1,0 1-16,0 0 0,0-21 0,0 21 16,21-22-16,0 22 0,0-21 0,1-1 15,-1 1-15,21 0 16,0 21-16,-20-22 0,20 22 0,0-21 16,1 21-16,-1 21 0,-21 0 0,21 0 15,1 0-15,-22 0 0,0 0 16,0 21-16,0 0 0,1 0 0,-22 21 15,21-20-15,-21 20 0,0-21 16,0 21-16,0-20 0,0-1 0,-21 21 16,-1-21-16,1 0 0,21 1 0,-21-1 15,21 0-15,-21 0 0,0 0 16,42-21 31,-21-21-47</inkml:trace>
  <inkml:trace contextRef="#ctx0" brushRef="#br0" timeOffset="33300.76">12785 5779 0,'21'-22'0,"0"22"16,0-21-16,0 0 0,0 21 15,1-21-15,-1 0 0,0 0 0,0-22 16,0 22-16,22 0 16,-22-21-16,0 20 0,0-20 0,0 21 15,0-21-15,1-1 0,-22 22 0,0-21 16,0 21-16,0-1 0,0 1 16,0 0-16,0 0 0,0 0 0,-22 42 31,1 0-31,0 21 0,0-20 0,21 20 15,-21 0-15,0 22 0,-1-22 0,1 22 16,0-1-16,0 1 0,21-1 16,-21 1-16,0-1 0,-1 22 0,1-22 15,21 1-15,-21-1 0,0 1 16,0 20-16,0 1 0,-1 0 16,22-1-16,-21 1 0,0 0 0,0-1 15,0 1-15,0 0 0,-1-1 0,22 1 16,-21 0-16,0-1 0,0-20 15,0 21-15,0-22 0,-1 1 0,22-22 16,-21 21-16,21-20 0,-21-1 0,21-21 16,0 22-16,0-22 0,0 0 15,21-21 1,0-21-16,22 0 0,-22-1 16,0-20-16,21 0 0,1-1 0,-1-20 0,0 21 15,22-22-15,-22-21 0,1 22 0,-1-22 16,21 1-16,-20-1 15,-22 0-15,21 1 0,-21-1 0,1 0 16,-22 1-16,0-1 0,0 0 0,-22 22 16,1-1-16,-21 1 0,21 20 15,-22 1-15,22 0 0,-21 21 0,0-1 16,20 1-16,-20 21 0,21 0 16,0-21-16,0 21 0,21-21 15,0 0 1,21 21-16,0-21 0,0 21 15,0-22-15,22 1 0,-1 0 0,0 0 16,1 0-16,-1 0 0,0-22 0,1 22 16,-1-21-16,0 21 15,1-1-15,-1-20 0,0 21 0,-21 0 16,1 0-16,-1-1 0,0 1 16,0 0-16,-21 0 0,0 0 15,-21 21 16,0 0-31,0 21 0,-1 21 16,1-21-16,21 1 0,-21 20 16,21-21-16,0 0 0,0 22 0,0-22 15,0 0-15,0 21 0,0-21 0,0 1 16,21-22-16,0 21 0,1 0 16,-1-21-16,0 0 0,0 0 15,0 0-15,0 0 0,1 0 0,20 0 16,-21-21-16,0 0 0,22-1 15,-22 22-15,21-21 0,-21-21 0,0 21 16,1 0-16,20-1 0,-42-20 16,21 21-16,-21-21 0,0 20 0,0-20 15,0 21-15,0-21 0,0 20 0,-21 1 16,0 0-16,0 0 0,-1 21 16,-20 0-16,21 0 0,-21 0 0,20 0 15,1 0-15,-21 21 16,21 0-16,0 0 0,-1 1 0,1 20 0,0-21 15,0 21-15,21-20 0,0 20 16,0-21-16,0 0 0,0 22 16,0-22-16,21 0 0,0 0 0,0 0 15,1 0-15,-1-21 0,0 0 0,0 22 16,21-22-16,-20 0 0,20 0 16,0 0-16,1 0 0,-22-22 0,21 1 15,0 0-15,1 21 0,20-21 16,-20 0-16,-1-22 0,0 22 0,1 0 15,-22-21-15,21 21 0,-21-1 16,0-20-16,1 21 0,-22 0 0,0 0 16,-22 42 15,22 0-31,-21 0 0,21 0 16,-21 0-16,21 1 0,-21-1 0,21 21 15,0-21-15,0 0 0,0 1 16,0-1-16,21 0 0,0-21 0,0 21 15,1-21-15,20 0 0,-21 0 0,21 0 16,-20 0-16,20 0 0,0 0 16,1 0-16,-22 0 0,21-21 0,0 0 15,-20 0-15,-1-1 0,0 1 16,0 0-16,0 0 0,0 0 16,-21-22-16,22 22 0,-22 0 0,0-21 15,0 21-15,0-1 0,0 1 16,-22 21-1,22 21 1,-21 1-16,0-1 0,21 21 16,0-21-16,-21 0 0,21 1 0,-21-1 15,21 0-15,0 0 0,0 0 16,0 0-16,0 1 0,-21-1 16,21-42 30,0-1-46,0 1 0,21 0 16,-21 0-16,0 0 0,21 0 16,0-1-16,-21-20 0,21 21 0,0 0 15,1 0-15,-1-22 0,0 22 16,-21 0-16,21 21 16,0 0-16,-21 21 15,0 0-15,21-21 0,-21 21 16,0 22-16,0-22 0,0 0 0,0 0 15,0 22-15,0-22 0,0 0 16,0 0-16,0 0 0,0 0 16,22 1-16,-22-1 0,0 0 15,21-21 1,0 0-16,0-21 16,0 0-16,0-1 0,-21 1 15,22 0-15,-1 0 0,0-21 16,0 20-16,0 1 0,0-21 0,1 21 15,-1-22-15,0 22 0,0 0 0,0 0 16,0 0-16,1 0 0,-1-1 16,0 22-1,-21 22 1,0-1-16,0 0 0,0 0 0,0 0 16,0 22-16,0-22 0,0 0 0,0 21 15,0-21-15,0 22 0,0-22 16,21 0-16,0 21 0,-21-20 0,21-1 15,1 0-15,-1-21 0,0 21 0,0-21 16,0 0-16,0 0 0,22 0 16,-22 0-16,0 0 0,21 0 0,-20 0 15,-1 0-15,21-21 0,-21 21 16,22-21-16,-22 0 0,21-1 0,-21 1 16,0 0-16,1-21 0,-1 21 0,0-22 15,-21 22-15,0 0 16,0-21-16,0 20 0,0-20 0,0 21 15,0 0-15,-21 0 0,0 21 16,-1 0-16,1 0 0,0 0 16,0 21-16,0 0 0,0 0 0,-1 0 15,1 0-15,0 1 0,0 20 0,0-21 16,0 0-16,21 22 0,-22-22 16,22 0-16,0 0 0,0 0 0,0 0 15,0 1-15,0-1 16,22-21-16,-1 0 0,0 0 15,0 0-15,0 0 0,0 0 16,1-21-16,-1-1 16,0 22-16,0-21 0,-21 0 0,21 0 15,0 0-15,1 0 0,-22-1 0,0 1 16,21 0-16,0 0 0,-21 0 16,0 0-16,0 42 31,0 0-31,0 0 15,0 0-15,0 0 0,0 1 0,0 20 16,0-21-16,0 0 0,0 0 16,0 1-16,0-1 0,21-21 0,0 21 15,0-21-15,1 21 0,-1-21 16,0 0-16,0 0 16,0 0-16,0 0 0,1 0 0,-1 0 15,21-21-15,-21 0 0,0 21 0,1-21 16,20-1-16,-21-20 0,0 21 15,0-21-15,1-1 0,20 22 0,-21-21 16,0-22-16,0 22 0,1 0 16,-1-1-16,0-20 0,0 20 0,-21 1 15,0-21-15,21 20 0,-21 22 0,0-21 16,0 21-16,0-1 0,-21 44 31,0-1-31,0 0 0,21 21 16,-21 1-16,-1-1 0,1 0 15,0 1-15,21-1 0,-21 0 0,21 22 16,-21-22-16,21 0 0,-21 1 16,21-22-16,0 21 0,0 1 0,0-22 15,0 0-15,0 0 0,0 0 0,21 0 16,0 1-16,0-22 0,0 0 16,0 0-16,1 0 15,-1 0-15,0 0 0,0-22 16,0 1-16,0 21 0,1-21 0,-1-21 15,0 21-15,0-1 0,0-20 0,0 21 16,1 0-16,-1 0 0,-21-1 16,0 1-16,21 0 0,-21 0 15,21 21-15,-21 21 16,0 0 0,0 0-16,0 1 0,-21-1 0,21 0 15,-21 0-15,21 0 0,0 0 16,-21-21-16,21 22 0,0-1 0,0 0 15,0 0-15,0 0 16,21-21 0,0 0-1,0-21-15,0 21 16,0-21-16,1 0 0,-22 0 0,21-1 16,0 1-16,0 0 0,0 0 0,-21 0 15,21 0-15,-21-1 16,22 22-16,-22 22 15,0-1 1,0 0-16,0 0 16,0 0-16,0 0 0,0 1 0,0-1 15,0 0-15,0 0 0,0 0 16,0 0-16,0 1 16,21-22-16,0 0 15,0 0-15,0 0 0,0 0 0,1 0 16,-1 0-16,0 0 0,-21-22 15,0 1-15,0 0 16,0 0-16,0 0 0,0 0 16,0-1-16,0-20 0,0 21 0,-21 0 15,0 0-15,-1-1 0,1 22 0,21-21 16,-21 21-16,21-21 16,-21 21-16,42-21 15,0 21 1,0 0-16,1 0 0,20 0 15,-21 0-15,21 0 0,-20 0 0,20 0 16,-21 0-16,21 0 0,-20 0 16,-1 0-16,21 0 0,-21 21 15,0 0-15,-21 0 0,0 1 0,0-1 16,0 0-16,0 0 0,0 0 16,0 0-16,0 22 0,0-22 0,0 0 15,-21 0-15,21 0 0,0 1 16,0-1-16,-21-21 0,21 21 15,-21-21-15,21-21 32,0 0-17,0-1-15,0 1 0,0 0 0,0 0 16,0 0-16,21-22 0,0 22 16,-21-21-16,21 21 0,1-22 15,-1 1-15,0 21 0,0-21 0,0 20 16,22 1-16,-22 0 0,0 21 15,0 0-15,0 0 0,0 0 0,1 0 16,-1 21 0,-21 22-16,0-22 0,0 0 0,0 21 15,0 1-15,0-22 0,0 21 0,0-21 16,0 0-16,0 22 0,-21-22 16,21 0-16,-22 0 0,22 0 0,0 1 15,0-1-15,-21-21 47,21-21-47,0-1 0,-21 1 0,0 0 16,21 0-16,-21 0 0,0 0 15</inkml:trace>
  <inkml:trace contextRef="#ctx0" brushRef="#br0" timeOffset="33475.79">17357 5122 0,'0'0'0,"-22"-21"0,1 0 15,0 21 32,0 21-31,0-21 0,0 0-16,-1 0 0,1 0 15,0 21-15</inkml:trace>
  <inkml:trace contextRef="#ctx0" brushRef="#br0" timeOffset="33635.82">16425 5334 0,'-42'21'0,"84"-42"0,-105 63 0,20-42 0,22 22 15,42-22 1,1 0-16,20 0 16,0 0-16,1 0 0,-1 0 15,0 0-15,22 0 0,-1 0 16,-20-22-16,20 22 0,-21 0 0,22-21 15,-22 0-15,22 21 0</inkml:trace>
  <inkml:trace contextRef="#ctx0" brushRef="#br0" timeOffset="35679.83">19812 5525 0,'0'0'0,"-21"0"0,0 0 0,-1 0 16,22-22 0,22 22-1,20-21-15,-21 0 0,0 0 0,22 0 16,-1 0-16,-21-22 0,21 22 15,1-21-15,-1 21 0,0-22 0,1 1 16,-22 0-16,21-22 0,-21 22 0,1-22 16,-1 22-16,0-22 0,-21 1 15,0 21-15,0-1 0,0-20 0,0 20 16,0 1-16,-21 0 0,0 21 16,-1-22-16,1 22 0,0 21 15,0 0-15,-21 21 0,20 0 16,1 22-16,0-1 0,0 22 15,-21-1-15,20 1 0,1 20 0,-21 1 16,21 21-16,0-22 0,-1 1 16,-20 21-16,21 0 0,0-22 0,0 22 15,-1 0-15,1 0 0,0 0 0,0-22 16,0 22-16,0 21 0,-1-21 16,1 0-16,0 21 0,0-21 0,0 0 15,-22 21-15,22-22 0,0 1 0,0-21 16,0 21-16,-22-22 15,22 1-15,0 0 0,0-22 0,21 1 16,-21-1-16,21 1 0,0-22 0,0-21 16,0 0-16,0 1 0,21-22 15,0 0-15,0-22 0,22-20 16,-1 0-16,21-1 0,-20-20 0,20-1 16,1 1-16,20-22 0,-20-21 0,-1 22 15,1-22-15,-1 0 0,-20 0 16,20 0-16,-42 1 0,22-1 0,-43 0 15,0 0-15,0 21 0,-21-20 16,-22 20-16,1 0 0,0 1 0,-1 20 16,-20 1-16,-1-1 0,22 22 15,-22-1-15,1 22 0,-1-21 0,22 21 16,-21 21-16,20-21 0,22 21 16,0-22-16,0 22 0,42 0 31,0 0-31,21 0 0,-20 0 15,20-21-15,0 21 0,22-21 0,-22 21 16,0-21-16,1 0 0,20 21 16,-20-21-16,-1-1 0,0 1 0,22 0 15,-22 0-15,0 0 0,1 0 16,-1-1-16,-21-20 0,22 42 16,-22-21-16,0 0 0,-21 0 0,0-1 15,0 44 16,-21-1-31,0 0 16,21 0-16,0 0 0,0 0 16,0 1-16,-22-1 0,22 0 15,0 0-15,0 0 0,0 0 0,0 1 16,22-1-16,-1-21 0,0 0 16,0 0-16,21 0 15,-20 0-15,-1 0 0,21-21 0,0 21 16,1-22-16,-22 1 15,21 21-15,1-21 0,-1 0 0,0 0 16,-21 0-16,22-22 0,-22 22 0,0 0 16,0 0-16,0 21 0,-21-21 15,0 42 17,-21 0-32,21 0 0,-21 0 15,0 0-15,0 1 0,21-1 0,0 0 16,-21 0-16,21 0 0,-22 0 15,22 1-15,0-1 0,0 0 16,22-21 0,-1 0-16,0 0 15,0 0-15,0 0 0,0-21 0,1 0 16,-1 21-16,-21-22 0,21 1 16,0 21-16,-21-21 0,21 0 0,-21 0 15,0 0-15,0-1 0,0 1 16,0 0-16,0 0 0,-21 0 0,0 21 15,0 0-15,0-21 0,-1 21 0,1 0 16,0 0-16,0 0 16,0 0-16,42-22 31,0 22-15,0 0-16,0-21 0,22 21 0,-22 0 15,0-21-15,21 21 0,-20 0 16,20 0-16,-21 0 0,21 0 0,-20 0 15,-1 0-15,0 0 0,0 21 16,0 0-16,0 1 0,-21-1 16,0 0-16,0 0 0,0 0 0,0 0 15,0 1-15,0-1 0,0 0 16,0 0-16,0 0 0,-21 0 16,0-21-16,21 22 15,-21-22 1,0 0-16,0-22 31,21 1-31,0 0 0,0 0 16,0 0-16,0 0 0,0-1 0,0 1 15,0 0-15,21-21 0,-21 21 16,21-22-16,21 22 0,-21-21 0,1 21 16,20-1-16,-21 22 0,0 0 15,22 0-15,-22 0 0,0 0 0,0 0 16,0 0-16,0 22 0,1-1 15,-1 21-15,-21-21 0,0 0 0,0 1 16,0-1-16,0 21 0,0-21 16,0 0-16,0 1 0,0-1 15,0 0-15,0 0 0,-21-21 0,21 21 16,-22-21-16,1 0 31,21-21-15,0 0-16,0 0 0,21 0 0,-21-1 15,22 1-15,-1 0 0,21-21 16,-21 21-16,22-22 0,-22 1 16,21 0-16,-21 20 0,22-20 0,-1 21 15,-21 0-15,21 0 0,-20 21 16,-1 0-16,0 0 0,0 21 0,-21 0 16,0 0-16,0 0 0,0 22 15,0-22-15,0 21 0,0-21 0,0 22 16,-21-22-16,0 21 0,21-21 15,-21 0-15,-1 1 0,1-1 0,21 0 16,0 0-16</inkml:trace>
  <inkml:trace contextRef="#ctx0" brushRef="#br0" timeOffset="37931.37">23347 5334 0,'0'0'0,"-21"0"15,-1 0-15,22-21 78,0 0-78,0 0 0,0-1 16,22 1-16,-1 0 0,0 0 0,0-21 16,0-1-16,0 1 0,1 0 15,20-1-15,-21 1 0,21 0 16,1-1-16,-22 1 0,21 0 0,1 20 15,-22-20-15,21 21 0,-21 21 0,0 0 16,1 0-16,-1 0 0,0 0 16,0 0-16,-21 21 0,0 0 0,0 0 15,0 22-15,0-22 0,0 0 16,0 0-16,0 0 0,0 1 0,0-1 16,0 0-16,0-42 46,0 0-30,0-1-16,0 1 0,0 0 16,-21 21-16,21-21 0,-21 0 0,21 0 15,0-1-15,0 1 0,-21 0 16,21 0-16,-22 21 0,1-21 0,0 21 16,0 0-1,0 0-15,0 21 0,-1 21 16,1-21-16,0 22 0,0-1 15,0 0-15,0 1 0,21 20 0,-22-20 16,22-1-16,-21 21 0,21-20 16,0-1-16,0-21 0,0 22 15,0-22-15,0 21 0,0-21 0,21 0 16,1-21-16,-1 22 0,21-22 0,-21 0 16,0 0-16,22 0 0,-1 0 15,-21 0-15,22 0 0,-1 0 0,0 0 16,1-22-16,-1 1 0,0 0 15,1 0-15,-1 0 0,-21 0 0,21-22 16,-20 1-16,20 21 0,-21-22 0,0-20 16,22 21-16,-22-1 0,0-20 15,0 20-15,0 1 0,-21-21 0,21 20 16,-21 1-16,22 0 16,-22 20-16,0-20 0,0 21 0,0 0 15,0 0-15,-43 42 16,43 0-1,-21 0-15,0 21 0,0-20 0,0 41 16,-1-21-16,1 1 0,21 20 16,-21 1-16,0-22 0,0 22 0,21-22 15,0 0-15,0 1 0,0-1 0,0-21 16,0 21-16,0-20 0,0-1 16,0 0-16,21 0 0,0-21 15,21 0-15,-20 0 0,20 0 16,-21 0-16,21 0 0,-20-21 15,20 21-15,0-21 0,-21 0 0,22-1 16,-22 1-16,0 0 0,21 0 16,-20 0-16,-1-22 0,0 22 0,-21-21 15,21 21-15,0 0 0,-21-22 16,21 22-16,-21 0 0,0 0 16,0 42-1,0 0-15,0 0 16,0 0-16,0 1 0,-21-1 0,21 21 15,-21-21-15,21 0 0,0 1 16,-21-1-16,21 21 0,0-21 0,0 0 16,0 1-16,21-1 15,0-21-15,0 21 0,22-21 16,-22 0-16,0 0 0,0 0 16,22 0-16,-22 0 0,21 0 0,-21 0 15,22 0-15,-1 0 0,-21-21 16,21 0-16,-20 21 0,20-22 0,-21 1 15,21 0-15,-20-21 0,-1 21 16,0-1-16,0-20 0,-21 21 0,0-21 16,21 20-16,-21-20 0,0 21 0,0 0 15,0 0-15,-21 21 16,0 0-16,0 0 16,0 21-16,-1-21 15,22 42-15,-21-21 0,0 0 0,0 1 16,21 20-16,0-21 0,0 0 0,0 0 15,0 1-15,0-1 0,0 0 16,0 0-16,0 0 0,21 0 16,0-21-16,0 0 15,1 0-15,-1 0 0,21 0 0,-21 0 16,0 0-16,22 0 0,-1-21 0,-21 0 16,22 21-16,-1-21 0,-21 0 15,0 0-15,22-1 0,-22-20 16,0 21-16,0 0 0,-21-22 0,0 22 15,21-21-15,-21 21 0,0 0 16,0-1-16,-21 44 31,0-22-31,0 42 0,21-21 0,-21 0 16,-1 22-16,1-22 0,0 21 0,21-21 16,-21 0-16,0 22 0,21-22 15,-21 0-15,21 0 0,0 0 16,-22-21-16,22-21 47,0 0-32,0 0-15,22 0 0,-1 0 0,0-1 16,0 1-16,21-21 0,-20 21 0,20-22 16,0 22-16,1-21 0,-22 21 15,21-22-15,0 43 0,1-21 0,-22 21 16,0 0-16,21 0 0,-20 21 15,-22 22-15,0-22 0,0 0 16,0 21-16,0-20 0,0 20 0,0-21 16,0 21-16,0-20 0,0-1 15,0 0-15,0 0 0,0 0 16,0 0-16,21-21 0,0 0 16,0 0-16,0 0 15,0 0-15,1 0 0,-1 0 0,0-21 16,0 21-16,0-21 0,0 0 15,1 0-15,-1 0 0,0-1 0,0-20 16,0 21-16,0-21 0,1-1 0,-1 1 16,-21 0-16,21-1 0,0 1 15,-21 0-15,21-1 0,-21 1 0,0 0 16,21-1-16,-21 1 0,22 0 16,-22 20-16,0 1 0,0 0 0,0 42 31,0 0-31,0 1 0,0 20 15,0 0-15,-22-21 0,1 22 0,21 20 16,0-20-16,-21-1 0,0 21 16,21-20-16,-21-1 0,21 0 0,-21 22 15,21-43-15,0 21 0,0 1 16,0-22-16,0 0 0,0 0 0,0 0 16,21 1-16,0-1 0,0-21 0,0 0 15,0 0-15,1 0 0,-1 0 16,0 0-16,21 0 0,-21 0 0,1 0 15,20-21-15,-21 21 0,0-22 0,22 1 16,-22 21-16,0-21 16,0-21-16,-21 21 0,0-1 0,0 1 15,0-21-15,0 21 0</inkml:trace>
  <inkml:trace contextRef="#ctx0" brushRef="#br0" timeOffset="38139.25">26437 4699 0,'64'-42'32,"-43"42"-32,21 0 0,-21-21 15,22 21-15,-1 0 0,-21 0 0,21-22 16,1 22-16,-1-21 0,0 21 16,-20 0-16,20 0 0,0-21 15,-21 21-15,22 0 0,-22 0 16,-21-21-1,-21 21-15,0 0 0</inkml:trace>
  <inkml:trace contextRef="#ctx0" brushRef="#br0" timeOffset="38340.12">25548 4551 0,'-42'0'15,"84"0"-15,-105 21 0,41-21 0,22 21 32,22-21-1,-1 0-31,0 0 0,0 0 16,0 0-16,0 0 0</inkml:trace>
  <inkml:trace contextRef="#ctx0" brushRef="#br0" timeOffset="38707.92">27940 4297 0,'21'-21'0,"-42"42"0,63-63 15,-42 20-15,0 44 32,0-1-32,0 21 15,-21-21-15,0 22 0,0 20 0,0-21 16,-1 1-16,1 20 0,-21 1 16,21-22-16,0 22 0,-1-1 15,-20-21-15,21 22 0,0-22 0,0 1 16,-1-1-16,1 0 0,21-21 15,0 1-15,-21-1 0,21 0 0,0 0 16,0 0 0,21-21-1,0 0-15,1-21 0,-1 0 0,21 0 16,-21 0-16,22-1 0,-1-20 16</inkml:trace>
  <inkml:trace contextRef="#ctx0" brushRef="#br0" timeOffset="39019.74">28194 4741 0,'0'0'0,"0"22"32,-21-1-32,0 0 0,-1 21 0,1-21 15,0 22-15,-21-1 0,42 0 16,-21-20-16,-1 20 0,22 0 0,0-21 16,0 1-16,0-1 0,0 0 0,0 0 15,0 0-15,22 0 0,-1-21 16,0 0-16,0 0 0,0 0 0,0 0 15,22 0-15,-22 0 0,0-21 16,0 21-16,22-21 0,-22 0 0,0-21 16,0 20-16,0 1 0,-21-21 15,0 21-15,0-22 0,0 1 16,0 21-16,0-21 0,0 20 0,0 1 16,-21 0-16,0 0 0,0 0 15,0 21-15,-22 0 0,22 0 0,0 0 16,0 0-16,-22 0 0,22 0 15,-21 0-15,21-21 0,-22 21 0,22 0 16</inkml:trace>
  <inkml:trace contextRef="#ctx0" brushRef="#br0" timeOffset="39223.64">27432 4763 0,'21'-22'31,"0"22"-31,0 0 0,1 0 16,-1-21-16,21 21 0,-21 0 15,22 0-15,-1-21 0,21 21 0,-20 0 16,20 0-16,1 0 0,-22 0 16,22-21-16,-1 21 0,1 0 0,-1 0 15</inkml:trace>
  <inkml:trace contextRef="#ctx0" brushRef="#br0" timeOffset="41075.68">29739 4509 0,'0'0'0,"42"-22"0,-20 1 0,-1 0 16,0 0-16,-21 0 0,0 0 0,0-1 15,0 1-15,-21 0 16,0 21-16,-1 0 0,-20 0 16,21 0-16,-21 0 0,-22 21 0,22 0 0,-1 1 15,-20-1-15,21 0 0,-1 0 16,22 21-16,-21-20 0,21-1 16,21 0-16,0 0 0,0 21 15,0-20-15,0-1 0,21 0 0,21 0 16,-21 0-16,22 22 0,-1-22 15,0 0-15,1 0 0,-1 0 0,0 22 16,1-22-16,-1 0 0,-21 0 16,0 0-16,0 0 0,-21 1 0,0-1 15,0 0-15,-21-21 0,-21 0 16,21 21-16,-22-21 16,1 0-16,0 0 0,-1 0 0,1 0 15,-21 0-15,20 0 0,1 0 16,-22 0-16,22 0 0,0 0 0,-1 0 15,1 21-15,21-21 0,0 0 16,0 0-16,-1 0 0,22 21 0,0 1 16,22-22-1,-1 21-15,0-21 0,21 0 16,1 21-16,-1 0 0,0-21 0,1 0 16,-1 0-16,0 0 0,1 0 15,-1 0-15,0 0 0,1 0 0,-1 0 16,0 0-16,-21 0 0,22 0 15,-1-21-15,-21 0 0,22 0 16,-1-1-16,-21 1 0,21 0 0,-20-21 16,20-1-16,-21 22 0,21-21 15,-20 0-15,-1 20 0,-21-20 0,0 21 16,21 0-16,-21 0 16,-21 21-16,0 0 15,-1 21-15,1 0 0,0 0 16,0 0-16,0 22 0,0-22 0,-1 0 15,1 0-15,0 21 0,21-20 16,0-1-16,0 0 0,0 0 0,0 0 16,0 0-16,0 1 0,21-22 15,0 21-15,1-21 0,20 0 16,0 21-16,-21-21 0,22 0 0,-1 0 16,0 0-16,1 0 0,-1 0 15,-21-21-15,22 21 0,-22-21 0,0-1 16,0 22-16,0-21 0,0 0 15,-21 0-15,0 0 0,22 0 0,-22-1 16,21 1-16,-21 0 16,0 42-1,-21 0 1,-1 1-16,22-1 16,-21 0-16,21 0 0,-21 0 0,21 0 15,0 1-15,0-1 16,0 0-16,0 0 0,21-21 15,0 21-15,1-21 16,-1 0-16,0 0 0,0 0 0,0 0 16,0 0-16,1 0 0,-1-21 15,0 21-15,0-21 0,0 0 0,-21 0 16,21-1-16,1 1 0,-1 0 16,0 0-16,-21-21 0,21 20 15,0 1-15,-21 0 0,21 0 16,-21 42 15,0 0-31,0 0 16,0 1-16,-21-1 0,21 0 0,0 0 15,0 0-15,0 0 16,0 1-16,0-1 0,0 0 16,0 0-1,21-21-15,1 0 0,-1 0 16,0 0-16,0 0 15,0 0-15,0 0 0,1-21 0,-1 0 16,0 0-16,0 21 0,0-22 16,22 1-16,-22 0 0,0 0 15,0 0-15,0 0 0,0-1 16,1 1-16,-22 42 47,0 1-47,-22-1 0,1 0 15,21 0 1,0 0-16,0 0 0,0 1 16,21-22-1,-21 21-15,22-21 0,-1 0 0,0 0 16,21 0-16,-21 0 16,1 0-16,20 0 0,-21 0 0,21 0 15,-20 0-15,-1 0 0,0 0 16,0 0-16,0-21 0,0 21 0,1-22 15,-22 1-15,21 0 0,-21 0 16,0 0-16,0 0 0,21-1 0,-21 1 16,0 0-16,0 0 0,-21 21 31,0 21-31,-1 0 16,1 0-16,0 1 0,21-1 0,-21 0 15,21 0-15,-21-21 0,21 21 16,0 0-16,0 1 0,0-1 15,0 0-15,0 0 16,21-21-16,0 0 16,0 0-16,0 0 15,1 0-15,-1 0 0,0 0 16,0 0-16,0-21 0,0 0 16,-21 0-16,22 21 0,-1-22 0,0 1 15,-21-21-15,21 21 0,0 0 16,-21-1-16,21 1 0,-21 0 15,22 21-15,-22 21 16,0 0 0,0 1-16,0-1 15,0 0-15,0 0 16,21-21-16,-21 21 0,21-21 16,0 21-16,0-21 15,0 0-15,1 0 0,-1 0 16,0 0-16,0 0 0,0 0 15,0-21 1,1 21-16,-22-21 0,21 21 16,-21-21-16,21 0 15,-21 0-15,21 21 0,-21-22 16</inkml:trace>
  <inkml:trace contextRef="#ctx0" brushRef="#br0" timeOffset="42048.44">23834 5715 0,'0'0'0,"-64"0"0,1 21 0,-22-21 16,21 0-16,22 0 0,-21 0 0,20 0 16,1 0-16,0 0 0,20 0 0,1 0 15,0 0-15,42 0 16,0 0-16,22 0 16,-1 0-16,22 0 0,20 0 15,22-21-15,0 21 0,0 0 0,21 0 16,0-21-16,0 21 0,21 0 15,-21 0-15,21 0 0,0 0 0,-21 0 16,0 0-16,0 0 0,-21 0 0,21 0 16,-21 0-16,0-21 15,0 21-15,-22 0 0,1 0 0,0-21 16,-22-1-16,-21 22 0,1 0 16,-1 0-16,-21-21 0,0 21 0,1 0 15,-1 0-15,-42 0 31,-1 0-15,1 0-16,0 21 0,0 1 16,0-22-16,-22 21 0,1 0 0</inkml:trace>
  <inkml:trace contextRef="#ctx0" brushRef="#br0" timeOffset="42827.83">23431 6265 0,'0'0'0,"0"-21"0,0-42 32,0 42-32,0-1 15,0 1-15,22 0 0,-22 0 16,0 0-16,0 42 31,0 0-31,0 0 16,0 0-16,0 22 15,-22-22-15,22 21 0,-21 1 0,21 20 16,-21-21-16,21 1 0,-21-1 0,21 22 16,0-22-16,-21 0 0,0-21 15,21 22-15,-22-1 0,22-21 0,0 0 16,-21 1-16,0-1 0,21 0 15,-21-21-15,21 21 0,0-42 47,0 0-47,0 0 0,0-1 16,0 1-16,0 0 0,0 0 16,0 0-16,0 0 0,0-22 15,21 22-15,0 0 0,0-21 0,1 20 16,-1 1-16,0 0 0,0 0 15,21 21-15,-20 0 0,20 0 0,-21 0 16,21 0-16,-20 0 0,20 0 0,-21 21 16,0 0-16,0 0 0,-21 1 15,0-1-15,0 0 0,0 0 0,0 21 16,0-20-16,0-1 0,-21 0 16,0 0-16,0 0 0,-21 0 15,20-21-15,-20 22 0,21-1 0,0-21 0,-22 0 16,22 21-16,0-21 15,0 0-15,21-21 32,21 21-17,0-21-15,-21-1 0,21 22 0,1-21 16,-1 0-16,0 21 0</inkml:trace>
  <inkml:trace contextRef="#ctx0" brushRef="#br0" timeOffset="43216.48">23749 6498 0,'0'0'0,"21"-21"0,-21 0 16,21 0-16,0 21 0,-21-21 15,22 21-15,-1-22 0,0 22 16,0 0-16,0 0 16,0 22-16,-21-1 0,22 0 15,-1 0-15,-21 0 0,21 22 16,0-22-16,-21 0 0,0 0 0,0 21 15,21-20-15,-21-1 0,0 0 0,0 0 16,0 0-16,0 0 0,0 1 16,-21-22-1,0 0-15,0 0 32,21-22-32,0 1 0,0 0 15,0 0-15,0 0 16,0 0-16,0-22 0,0 22 15,21 0-15,-21 0 0,21 0 0,-21-1 16,0 1-16,21 21 0,0-21 16,-21 0-16,22 21 0,-1 0 15,0 0-15,0 0 16,0 0-16,0 0 16</inkml:trace>
  <inkml:trace contextRef="#ctx0" brushRef="#br0" timeOffset="43587.26">24299 6456 0,'-21'0'15,"0"21"-15,0 0 16,0 0-16,21 1 0,-22-1 16,1 0-16,21 0 0,0 0 0,0 0 15,-21 1-15,21-1 0,-21 0 16,21 0-16,0 0 0,0 0 0,0 1 15,0-1-15,21-21 0,0 0 16,-21 21-16,21-21 16,1 0-16,-1 0 0,0 0 0,21 0 15,-21 0-15,1-21 0,20 21 0,-21-21 16,0-1-16,0 1 0,1 21 16,-1-21-16,0 0 0,-21 0 0,0-22 15,0 22-15,0 0 0,0-21 0,0 21 16,0-1-16,0 1 0,0 0 15,-21 0-15,0 0 0,-1 21 16,1 0-16,21 21 16,-21-21-16,21 21 15,0 0-15,0 0 0,0 1 16,0-1 0,21-21-16</inkml:trace>
  <inkml:trace contextRef="#ctx0" brushRef="#br0" timeOffset="44167.96">24828 6414 0,'22'0'0,"-44"0"0,44 21 32,-44 0-32,22 0 15,-21 21-15,21-20 0,-21-1 16,21 21-16,0-21 0,0 22 15,-21-22-15,21 0 0,-21 0 0,21 0 16,0 0-16,0 1 0,0-1 16,21-21-1,0 0 1,0-21-16,0 21 16,1-22-16,-1 1 0,0 21 0,0-21 15,0 0-15,0 0 0,-21 0 0,22-1 16,-22 1-16,21-21 0,-21 21 15,0 0-15,21-1 0,-21 44 32,0-1-17,0 0-15,0 0 0,0 0 16,-21 0-16,21 1 0,0-1 16,0 0-16,0 0 0,0 0 0,0 0 15,21-21 1,0 0-16,0 0 0,0 0 15,1 0-15,-1 0 0,0-21 16,0 21-16,-21-21 0,21 0 16,-21 0-16,0 0 0,0-1 15,0 1-15,0 0 0,0 0 16,0 0-16,0 0 16,0-1-16,-21 1 15,42 21 32,0 0-31,1 0-16</inkml:trace>
  <inkml:trace contextRef="#ctx0" brushRef="#br0" timeOffset="44495.77">25527 6435 0,'0'0'0,"-21"0"31,0 21-31,-1-21 0,1 21 16,0 0-16,0-21 0,21 21 16,0 1-16,-21-1 0,21 0 15,0 0-15,0 0 0,0 0 16,0 1-16,21-1 16,0-21-16,0 21 0,0-21 15,1 0-15,-22 21 0,0 0 31,-22-21-31,1 0 16,-21 0-16,21 21 0,0-21 16,-1 0-16,-20 0 0,21 0 0,0 22 15,0-22-15,-1 0 0,1 0 16,42 0 15,1 0-31,-1 0 0,0-22 0,0 22 16,0 0-16</inkml:trace>
  <inkml:trace contextRef="#ctx0" brushRef="#br0" timeOffset="45079.44">25633 6710 0,'0'0'16,"21"0"-16,0 0 0,0-21 0,0 21 16,1 0-16,-1-21 0,21 21 0,-21 0 15,0-22-15,1 22 0,20-21 16,-21 0-16,0 21 0,0-21 15,1 0-15,-22 0 0,0-1 16,0 1-16,0 0 16,-22 21-16,1 0 15,0 21-15,0-21 0,-21 21 16,20 1-16,1-1 0,0 0 16,0 0-16,21 0 0,-21 0 0,0 1 15,21-1-15,-22 0 0,22 0 16,0 0-16,0 0 15,22-21-15,-1 0 0,0 0 16,0 0-16,0 0 16,0 0-16,1 0 0,-1 0 0,0 0 15,0 0-15,0-21 0,0 0 0,1 0 16,-1 0-16,-21 0 16,21-1-16,-21 1 0,21 0 0,0 0 15,0 0-15,-21 0 0,22-1 0,-1 22 16,0-21-16,0 0 0,0 21 15,0 0-15,1 0 0,-1 0 0,0 0 16,0 21-16,0 0 16,0 1-16,1-1 0,-1 0 0,-21 0 15,0 0-15,0 0 0,0 1 0,0-1 16,0 0-16,0 0 0,0 0 16,0 0-16,-21-21 31,21-21-31,0 0 15,0 0-15,0 0 0,0 0 0,0-1 16,0 1-16,0 0 0,0-21 16,0 21-16,21-22 0,0 22 0,-21-21 15,21 21-15,0-22 0,-21 22 0,21-21 16,1 21-16,-1-1 16</inkml:trace>
  <inkml:trace contextRef="#ctx0" brushRef="#br0" timeOffset="45671.42">31305 5376 0,'0'0'0,"22"0"0,41 0 0,-21 0 16,22 0-16,-1 0 0,-20 0 16,-1 0-16,0-21 0,-20 21 15,-1 0-15,-42 0 16,-1 0-1,1 0-15,-21 0 0,21 0 0,-22 0 16,-20 0-16,21 0 0,-22 21 16,-21 1-16,22-1 0,-22 0 0</inkml:trace>
  <inkml:trace contextRef="#ctx0" brushRef="#br0" timeOffset="46252.09">29654 5990 0,'0'0'15,"-21"0"-15,0 0 0,0 0 32,0 21-32,21 22 15,0-22-15,0 21 0,-21 1 0,-1-22 16,1 42-16,21-20 0,-21-1 0,0 0 15,0 1-15,0-1 0,-1 0 16,1 1-16,0-1 0,0-21 16,21 21-16,-21-20 0,0-1 15,21 0-15,-22 0 0,44-42 32,-1 21-17,0-21-15,0 0 0,-21-22 0,21 22 16,0-21-16,1 21 0,-1-22 15,0 1-15,0 0 0,-21-1 0,21 1 16,0 0-16,-21-1 0,0 22 0,22-21 16,-22 21-16,21-22 0,-21 22 15,0 42 17,0 0-32,0 1 0,0-1 0,0 0 15,0 21-15,-21 1 0,21-1 0,-22 0 16,22 1-16,0-1 0,-21 0 15,0 1-15,0-1 0,21 0 0,0 1 16,0-22-16,0 21 0,0-21 16,0 0-16,0 1 0,0-1 15,0-42 17,0-1-17,0 1-15,0 0 16,-21 21-16,0-21 0,-22-21 15</inkml:trace>
  <inkml:trace contextRef="#ctx0" brushRef="#br0" timeOffset="46611.88">29125 6498 0,'0'0'0,"-21"0"0,21-21 31,21 21-31,0 0 0,1 0 16,20 0-16,-21 0 0,21 0 0,1 0 15,-1 0-15,22-21 0,-22 21 16,21 0-16,-20-21 0,20 21 0,1-21 15,-1 21-15,1-22 0,-1 1 16,-20 21-16,-1-21 0,0 21 0,1-21 16,-22 21-16,0 0 0,-42 21 31,0 21-31,21-20 16,-22-1-16,1 21 0,0 0 15,0-20-15,21 20 0,-21 0 0,0 1 16,21-1-16,-22-21 0,22 21 15,0 1-15,-21-1 0,21-21 0,-21 22 16,21-22-16,-21 21 0,21-21 0,-21 0 16,21 1-16,0-1 0,0 0 15,0-42 17,0 0-32,0-1 15,0 1-15,0-21 0,0 21 16</inkml:trace>
  <inkml:trace contextRef="#ctx0" brushRef="#br0" timeOffset="46839.75">29908 6562 0,'22'-43'16,"-44"86"-16,65-107 0,-22 22 0,0 21 15,0 0-15,22-1 0,-22 22 0,0-21 16,0 21-16,0 0 0,22 0 16,-22 0-16,0 0 0,0 0 0,0 0 15,0 0-15,1 21 0,-22 1 16,0-1-16,0 0 0,-22 0 15,-20 0-15,21 0 16,0-21-16,-22 22 0,22-1 16,-21-21-16,21 21 0,0-21 0,-1 0 15,1 21-15,42-21 32,1 0-32,-1 0 0</inkml:trace>
  <inkml:trace contextRef="#ctx0" brushRef="#br0" timeOffset="47107.95">30543 6350 0,'-21'64'31,"21"-22"-31,-21-21 0,0 21 0,21 1 16,-21-22-16,0 21 0,-1 1 15,22-1-15,-21 0 0,0-21 0,21 22 16,-21-1-16,0-21 0,21 22 15,-21-22-15,21 21 0,-22-21 0,1 0 16,21 1-16,0-1 0,0 0 0,0 0 16,21-21 15,1-21-31,-1 0 16,-21 0-16,0-1 0,21 1 15,0 0-15,-21-21 0,0 21 0</inkml:trace>
  <inkml:trace contextRef="#ctx0" brushRef="#br0" timeOffset="47348.82">30480 6541 0,'21'-43'0,"-42"86"0,42-107 16,0 22-16,0 21 0,1-22 0,-1 22 15,0 21-15,0-21 0,-21 0 16,21 21-16,0 0 0,1 0 0,-1 0 16,-21 21-16,21 0 0,-21 0 15,0 0-15,0 1 0,0 20 16,0-21-16,0 0 0,-21 0 15,0 1-15,-1-1 0,1 0 16,0-21-16,0 21 0,0 0 0,0-21 16,-1 0-16,1 0 0,21 21 15,0-42 1,0 0 0,21 21-16,1-21 0,-1 0 15</inkml:trace>
  <inkml:trace contextRef="#ctx0" brushRef="#br0" timeOffset="47579.69">31009 6181 0,'0'0'0,"0"-21"0,0 42 31,-21 0-31,0 0 0,0 0 16,21 0-16,-22 22 0,1-22 0,0 21 15,0-21-15,21 22 0,0-22 16,-21 21-16,0-21 0,21 1 0,0-1 15,0 0-15,0 0 0,0 0 16,21-21 0,0 0-16,0 0 0,0 0 0,0 0 15,22-21-15,-22 0 0,0 0 16,0 0-16,22-1 0,-22 1 0</inkml:trace>
  <inkml:trace contextRef="#ctx0" brushRef="#br0" timeOffset="47971.47">31348 6054 0,'-21'21'31,"-1"0"-15,22 0-16,0 0 0,0 1 16,-21-1-16,21 0 0,0 0 15,0 0 1,0 0-16,0-42 47,0 0-47,0 0 15,21 0-15,-21 0 0,22-1 16,-1-20-16,0 21 0,0 0 16,0 21-16,0-21 0,1-1 0,-1 22 15,0 0-15,0 22 16,-21-1-16,0 0 15,0 0-15,0 0 0,0 0 16,0 1-16,0-1 0,0 0 16,-21 0-16,21 0 0,-21 0 15,0-21-15,-1 0 0,1 0 16,0 0-16,0 0 16,0 0-16,0-21 0,-1 21 15</inkml:trace>
  <inkml:trace contextRef="#ctx0" brushRef="#br0" timeOffset="48440.02">29527 5567 0,'0'0'0,"-42"0"31,63 0 0,0 0-31,1 0 0,20 0 16,0-21-16,1 21 0,20-21 0,22 21 15,-1-22-15,1 22 0,0-21 0,21 21 16,-1-21-16,-20 21 16,21-21-16,-21 21 0,20 0 0,1 0 15,0 0-15,-21 0 0,-1-21 16,1 21-16,0 0 0,-22 0 0,1 0 16,-1 0-16,-20 0 0,-1-21 15,-21 21-15,0 0 0,0 0 0,1-22 16,-22 1-1,-22 21 32,1 0-47,-21 0 0,21 0 16</inkml:trace>
  <inkml:trace contextRef="#ctx0" brushRef="#br0" timeOffset="62528">3048 8869 0,'-21'0'31,"0"21"-31,-1-21 16,1 0-16,0 0 0,0 0 15,-21 0-15,20 21 16,1-21-16,0 0 0,-21 0 0,21 0 15,-22 0-15,22 0 0,-21 0 16,-1 0-16,1 0 0,21 0 0,-21 0 16,20 0-16,1 0 0,0 0 15,0 0-15,0 0 0,0 0 0,-1 0 16,22 21 0,43-21-1,-22 0 1,0 0-16,21 0 0,22 0 0,-22 0 15,43 0-15,-22 0 0,22 0 16,0 0-16,-1 0 0,22 0 16,-21 0-16,21 0 0,0-21 0,21 21 15,-22 0-15,-20-21 0,21 21 16,-21 0-16,-1-21 0,-20 21 0,20 0 16,-41-21-16,20 21 0,-20 0 0,-1 0 15,0 0-15,-21 0 0,22 0 16,-22 0-16,0 0 0,0 0 0,0 0 31,-21-21-15,-21 21-16,0 0 15,21-22-15,-21 22 16,0 0-16,21-21 0,-21 21 16,-1 0-16,1-21 0,0 0 15,0 0-15,0 21 0,0-21 16,-1-1-16,1 1 0,0 0 15,0 0-15,0 21 0,0-21 16,21 0-16,-22 21 0,1 0 16,21-22-16,-21 22 15,21 22 17,21-22-17,-21 21-15,21-21 16,1 21-16,-1-21 0,0 21 15,0-21-15,21 21 0,-20-21 0,20 0 16,-21 21-16,21-21 0,1 0 16,-22 0-16,21 22 0,-21-22 0,22 0 15,-22 0-15,0 0 0,0 21 16,0-21-16,1 0 0,-1 0 0,-21 21 16,0 0-1,0 0 1,-21-21-16,-22 21 0,22 1 0,0-1 15,-21 0-15,-1 21 0,1-21 16,0 1-16,-1 20 0,1 0 0,0-21 16,-22 22-16,22-22 0,21 21 15,-22-21-15,22 22 0,-21-22 16,21 0-16,-1 0 0,1 0 0,21 1 16,-21-22-16,21 21 15,0-42 32,0-1-47</inkml:trace>
  <inkml:trace contextRef="#ctx0" brushRef="#br0" timeOffset="67591.85">7302 8573 0,'22'0'0,"-1"0"15,0 0 1,0 0 0,-42 0 93,0 0-93,0 0-16,-1 0 15,1 0-15,0 0 16,0 0 0,0-22-16,0 22 15,21-21-15,-22 21 16,1 0-16,0-21 0,21 0 15,-21 0-15,0 21 0,21-21 16,-21-1-16,21 1 0,-22 0 16,1 0-16,21 0 15,0 0-15,0-1 16,0 1-16,0 0 0,0 0 16,0 0-16,0 0 0,0-1 15,0 1-15,21 0 0,1 0 0,-1 0 16,0 0-16,0-1 15,21 1-15,1 0 0,-22 0 0,21 0 16,1 0-16,20 21 0,-21-22 0,1 22 16,20 0-16,-20 0 0,-1 0 15,0 0-15,1 0 0,-1 0 0,0 0 16,-21 22-16,1-1 0,20 21 16,-42-21-16,21 22 0,-21-1 0,0-21 15,0 21-15,0 1 0,-21-1 0,0 0 16,0 1-16,-1-1 0,-20 0 15,21 1-15,-21-22 0,20 21 0,-20 1 16,0-22-16,21 0 0,-22 21 0,22-21 16,0 22-16,-21-22 15,20 0-15,1 0 0,0 22 0,0-22 16,21 0-16,-21 0 0,21 0 0,-21-21 16,21 21-16,-22 1 0,22-1 15,0 0 1,0 0 62,-21 0-62</inkml:trace>
  <inkml:trace contextRef="#ctx0" brushRef="#br0" timeOffset="68979.07">7239 9610 0,'0'0'16,"0"21"-16,0 0 16,0 0-1,0 0 1,21-21 15,0 0-15,0 0-16,1-21 15,-22 0-15,0 0 16,21 0-16,0 21 0,-21-21 0,0-1 16,0 1-16,0 0 0,0 0 0,0 0 15,0 0 1,-21 21-1,0 0-15,-1 0 16,1 0-16,0 21 16,0-21-16,0 21 0,21 0 0,0 0 15,-21-21-15,21 21 0,-22 1 16,22-1-16,0 0 0,0 0 16,0 0-16,0 0 0,0 1 15,22-22-15,-1 0 0,-21 21 16,21-21-16,0 0 0,0 0 0,0 0 15,1 0-15,-1 0 16,0 0-16,0 0 0,0-21 16,0 21-16,-21-22 0,0 1 15,0 0-15,0 0 16,0 0-16,0 0 0,-21-1 16,21 1-16,-21 21 0,0 0 15,0 0-15,0 0 16,-1 0-16,1 21 15,21 1-15,0-1 0,-21-21 16,21 21-16,0 0 0,0 0 16,0 0-16,0 1 0,21-1 15,0-21 1,1 0-16,-1 0 0,0 0 16,0 0-16,-21-21 15,21 21-15,-21-22 0,21 22 0,-21-21 16,0 0-16,0 0 0,0 0 15,0 0-15,0-1 0,0 1 16,0 0-16,-21 21 16,0 0-16,0 0 15,0 0-15,0 0 0,21 21 16,-22 0-16,22 1 16,-21-1-16,21 0 15,0 0-15,0 0 16,21-21-1,1 0-15,-1 0 16,0 0-16,-21-21 16,21 21-16,-21-21 0,0 0 15,0 0-15,0-1 0,0 1 16,0 0 0,0 0-16,-21 0 0,0 21 15,0 0-15,21-21 0,-22 21 0,1 0 16,0 0-16,0 0 15,0 0-15,21 21 0,-21-21 0,21 21 16,0 0-16,-22 0 0,22 0 16,0 1-16,0-1 0,0 0 0,0 0 15,0 0-15,22 0 16,-1-21-16,0 0 16,0 0-16,0 0 15,0-21-15,1 21 16,-1-21-16,-21 0 15,0 0-15,21 21 0,-21-21 16,0-1-16,0 1 16,0 0-16,0 0 0,0 0 15,-21 0-15,21-1 0,-21 22 16,-1 0-16,1 0 16,0 0-16,0 22 15,0-1-15,21 0 0,0 0 16,0 0-16,0 0 0,0 1 0,0-1 15,0 0-15,0 0 0,0 0 16,0 0-16,0 1 16,21-22-1,0 0-15,0 0 0,0 0 16,1 0-16,-22-22 0,21 22 16,0-21-16,21 21 0,-42-42 0,0 21 15,0-22-15</inkml:trace>
  <inkml:trace contextRef="#ctx0" brushRef="#br0" timeOffset="69595.71">7281 9377 0,'-84'21'31,"62"-21"-31,1 21 0,21 0 16,-21 1-16,0-1 0,21 0 0,0 0 0,-21 0 16,21 0-16,0 22 15,0-22-15,0 0 0,0 0 0,0 0 16,0 1-16,0-1 0,21-21 15,0 0-15,0 0 16,0 0-16,1 0 0,-1 0 16,0 0-16,-21-21 0,-148-191 125,148 233-110,0 0-15,0 0 0,0 1 16,0-1-16,0 0 0,0 0 16,21-21-16,0 21 15,0-21-15,0 0 0,1 0 16,-1 0-16,0 0 0,0-21 15,0 21-15,-21-21 0,21 0 0,1 21 16,-22-21-16,0-1 0,0 1 16,0 0-16,0 0 0,0 0 15,0 0-15,0-1 16,0 1-16,-22 0 0,1 21 0,0-21 16,0 21-16,0 0 0,0 0 15,-1 0-15,1 0 0,0 0 16,0 21-16,0 0 0,21 0 0,0 1 15,-21-1-15,21 0 0,0 0 0,0 0 16,0 0-16,0 1 0,0-1 16,21 0-16,0-21 0,0 0 15,-21 21-15,21-21 0,0 0 16,1 0-16,-1 0 0,0 0 16,0 0-16,-21-21 0,0 0 0</inkml:trace>
  <inkml:trace contextRef="#ctx0" brushRef="#br0" timeOffset="69803.6">7260 9377 0,'-42'21'31,"21"-21"-31,-1 21 0,22 0 0,-21 1 16,21-1-16,-21 0 16,21 0-16,0 0 0,0 0 15,0 1-15,0-1 16,21-21-1,0 0-15,1 0 16,-1-21-16,-21-1 16,21 22-16,0-21 0,-21 0 15,0 0-15</inkml:trace>
  <inkml:trace contextRef="#ctx0" brushRef="#br0" timeOffset="70643.59">8594 8848 0,'0'0'16,"-22"0"-16,1 0 0,0 0 16,0 0-16,0 0 15,0 0-15,-1 0 16,1 0-16,0 0 16,0 0-1,0 0-15,0 0 16,-1 0-16,1 0 15,42 0 79,1 0-94,-1 0 16,21 0-16,0 0 0,1 0 0,20 0 15,1-21-15,20 21 0,1 0 0,21-22 16,0 22-16,0 0 0,21-21 16,0 21-16,21 0 0,0-21 0,21 21 15,-21 0-15,1-21 0,-22 21 16,21 0-16,0 0 0,-21 0 16,0 0-16,0 0 0,-21 0 0,21 0 15,-43 0-15,1 0 0,0 0 0,-22 0 16,1 0-16,-22 0 0,0 0 15,1-21-15,-1 21 0,-21 0 0,0 0 16,1 0-16,-1 0 0,-21-21 0,21 21 16,-21-22-1,-21 22 48,0 0-48,-1 0-15,1 0 0,0 22 0,0-1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25:2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3620 0,'0'-22'47,"0"1"-47,0 0 16,0 0-16,0 0 0,0 0 0,0-22 16</inkml:trace>
  <inkml:trace contextRef="#ctx0" brushRef="#br0" timeOffset="903.31">2222 1312 0,'0'0'0,"0"-21"15,0 0 1,0 0-16,0 0 16,-21 0-1,0-1-15,0 22 16,0-21-1,0 21 1,21 21-16,0 1 0,0-1 0,0 21 16,0 0-16,0 1 0,0-1 15,0 22-15,0-1 0,0 1 16,21-1-16,-21 22 0,0-22 0,0 22 16,0-22-16,0 22 0,0-21 15,0-1-15,-21 1 0,-1-1 0,22 1 16,-21-1-16,21-21 15,0 1-15,0-1 0,0 0 0,-21-20 16,21-1-16,0 0 0,0 0 16,0 0-16,0-42 31,0 0-31,0 0 0,21-22 16,-21 1-16,21 0 0,-21-22 0,22 22 15,-22-22-15,21 1 0</inkml:trace>
  <inkml:trace contextRef="#ctx0" brushRef="#br0" timeOffset="1204.14">2201 1334 0,'21'21'0,"-42"-42"0,0-1 16,21 1-16,-21 21 0,21-21 31,21 0-31,0 21 15,0-21-15,22 21 0,-22-21 16,21 21-16,1-22 0,20 22 16,-21-21-16,22 0 0,-22 21 0,22 0 15,-22 0-15,22-21 0,-22 21 16,0 0-16,1 0 0,-1 0 16,0 0-16,-21 0 0,1 0 15,-1 0-15,-21 21 0,0 0 16,0 0-16,-21 1 15,-1-1-15,-20-21 0,21 21 16,-21 0-16,-1 0 0,1 0 16</inkml:trace>
  <inkml:trace contextRef="#ctx0" brushRef="#br0" timeOffset="1444">2117 1820 0,'0'0'0,"0"22"0,0-1 15,0 0 1,21-21 0,0 0-16,21 0 15,-21-21-15,22 21 0,-22-21 0,21 21 16,1-22-16,-1 22 0,0-21 16,-21 0-16,22 21 0,-1-21 0,-21 21 15,0 0-15,1-21 0,-1 21 16,0 0-16,0 0 0,0 0 31</inkml:trace>
  <inkml:trace contextRef="#ctx0" brushRef="#br0" timeOffset="3080.28">2836 2350 0,'0'42'31,"0"-84"-31,0 63 16,21-21-16,1-21 16,-1-1-16,0 1 0,0 0 15,0 0-15,22 0 0,-22-22 0,0 22 16,21-21-16,-21 21 0,1-22 15,-1 1-15,0 0 0,-21-1 16,0 1-16,0 21 0,0-21 0,0 20 16,0 1-16,0 0 0,-21 21 15,0 0-15,-22 0 0,22 0 0,0 0 16,0 0-16,0 0 0,-1 21 16,22 0-16,0 1 0,0-1 0,0 0 15,0 0-15,0 0 0,0 22 16,0-22-16,22 0 0,-1 0 0,-21 0 15,21 0-15,0 1 16,0-1-16,-21 0 0,21 0 0,1 0 16,-22 0-16,21 1 0,0-1 15,-21 0-15,21 0 0,0 0 16,0 0-16,1-21 0,-22 22 0,21-22 16,0 21-16,0-21 0,0 21 15,0-21-15,22 0 0,-22 0 0,0 0 16,21 0-16,1 0 0,-22 0 15,21 0-15,1-21 0,-1 21 0,0-21 16,1-1-16,20 1 0,-21 0 16,1 0-16,-1 0 0,0 0 15,1-1-15,-22-20 0,21 21 16,-21 0-16,1-22 0,-1 22 0,-21 0 16,0-21-16,0 21 0,0-1 15,0 1-15,-21 0 0,-1 0 16,-20 21-16,21 0 0,0 0 15,-22 0-15,22 0 0,-21 21 0,0-21 16,20 21-16,-20 0 0,0 22 16,-1-22-16,22 21 0,-21 1 15,21-22-15,0 21 0,-1 0 16,22-20-16,0 20 0,0-21 0,0 21 16,0-20-16,0-1 0,22 0 0,-1 0 15,0-21-15,0 21 0,0-21 16,0 0-16,22 0 0,-22 0 0,21 0 15,-21-21-15,22 21 0,-22-21 16,21 0-16,1 0 0,-22-22 0,21 22 16,-21 0-16,0-21 0,1 20 15,-1-20-15,0 21 0,0-21 0,0 20 16,-21 1-16,0 0 0,0 0 16,0 0-16,0 42 31,0 0-31,0 0 0,0 0 15,0 1-15,0-1 0,0 0 16,0 21-16,0-21 0,0 1 0,0 20 16,0-21-16,0 0 0,0 22 15,21-22-15,1 0 0,-1 0 0,0 0 16,21 0-16,-21 1 0,22-22 0,-1 21 16,0-21-16,1 0 0,20 0 15,-20 0-15,20 0 0,1 0 0,-22 0 16,21-21-16,-20-1 0,20 1 15,-20 0-15,-1 0 0,0 0 0,1-22 16,-1 22-16,0 0 16,-21-21-16,1-1 0,-1 22 0,0-21 15,-21 21-15,0-22 0,0 22 16,0 0-16,0-21 0,-21 21 16,0-1-16,-1 22 0,1 0 15,-21 0-15,21 0 0,0 0 0,-22 22 16,22-1-16,0 0 0,0 0 0,0 0 15,-22 0-15,43 1 0,-21-1 16,0 0-16,21 0 0,-21 0 0,21 0 16,0 1-16,0-1 15,0 0-15,21-21 0,0 0 0,0 21 16,0-21-16,1 0 16,-1 0-16,0 0 0,0 0 0,21 0 15,-20 0-15,-1 0 0,0 0 0,0-21 16,0 21-16,0-21 0,1 21 15,-22-21-15,21 21 0,0-22 16,-21 1 0,0 42 31,-21 1-47,0-22 0,-1 21 15,22 0-15,-21 21 0,0-21 16,0 1-16,21 20 0,-21 0 0,0 1 15,21 20-15,0-21 0,0 1 16,0 20-16,0 1 0,0-1 0,0-20 16,0 20-16,0 22 0,0-22 15,0 22-15,21-22 0,0 22 0,-21 0 16,21-1-16,0 1 0,0 0 0,-21-1 16,22 1-16,-22 0 0,21-1 15,-21-20-15,0 21 0,0-22 0,0 1 16,0-1-16,-21 1 0,-1-22 0,1 21 15,-21-20-15,0-22 0,-22 21 16,22-21-16,-22 1 0,-20-22 16,20 0-16,1 0 0,-22 0 0,21 0 15,22 0-15,-21-22 0,20 1 16,1-21-16,0 21 0,-1-22 0,22 1 16,0 0-16,0-1 0,0-20 15,21 21-15,0-22 0,0 22 0,0-22 16,0 22-16,21-22 0,0 22 0,0-21 15,0 20-15,22-20 0,-1-1 16,-21 1-16,21-1 0,1 1 0,20-22 16</inkml:trace>
  <inkml:trace contextRef="#ctx0" brushRef="#br0" timeOffset="5136.46">5863 2307 0,'-21'0'15,"42"0"-15,-63 21 0,42 1 31,21-22-15,0 0 0,0-22-16,0 22 0,1-21 15,-1 0-15,0 21 0,21-21 0,-21 0 16,1 0-16,-1-1 0,-21 1 16,0 0-16,21 0 0,-21 0 0,0 0 15,0-1-15,0 1 16,-21 21-16,0 0 0,-1 0 0,1 0 15,0 0-15,0 0 0,0 21 0,0-21 16,-1 22-16,1-1 16,0 21-16,0-21 0,0 0 0,21 1 15,0 20-15,0-21 0,0 21 16,0-20-16,0-1 0,0 0 0,0 0 16,0 0-16,0 0 0,21 1 15,0-1-15,21-21 0,-20 0 0,-1 0 16,21 0-16,0 0 0,-20 0 0,20 0 15,0-21-15,1-1 0,-22 1 16,21 0-16,0 0 0,-20 0 0,20 0 16,-21-1-16,21 1 0,-20 0 15,-1-21-15,-21 21 0,21-1 16,-21 1-16,0 42 47,-21 1-47,21-1 0,0 0 15,-21 0-15,-1 0 0,22 0 0,0 22 16,-21-22-16,0 0 0,21 21 16,-21-20-16,21-1 0,0 0 0,0 0 15,0 0-15,-21-21 16,21 21-16,0-42 31,0 0-31,0 0 16,0 0-16,0-22 0,0 22 15,0 0-15,0-21 0,21 21 16,-21-22-16,21 22 0,0-21 0,-21 21 16,21-22-16,1 22 0,-1 0 15,0 0-15,0 21 0,0 0 0,0-21 16,1 21-16,-1 0 0,0 0 16,0 21-16,-21 0 0,21 0 0,-21 0 15,21 0-15,-21 1 0,0 20 0,0-21 16,0 0-16,0 0 0,0 22 15,0-22-15,0 0 0,0 0 0,0 0 16,0 1-16,0-1 16,0-42 15,0-1-15,0 1-16,0 0 0,0 0 0,22 0 15,-1 0-15,0-22 0,0 22 16,0-21-16,-21 21 0,43-22 0,-22 22 15,0 0-15,0-21 0,0 20 16,0 22-16,1-21 0,-1 21 0,0 0 16,0 0-16,0 21 15,-21 1-15,0-1 0,0 0 16,0 0-16,0 0 0,0 22 16,0-22-16,0 0 0,0 21 15,-21-21-15,21 1 0,-21 20 0,21-21 16,0 0-16,0 0 0,0 1 15,0-1-15,21-21 0,0 21 0,0-21 16,1 0-16,-1 0 0,21 0 0,-21 0 16,22 0-16,-22-21 0,21 21 15,0-21-15,1-1 0,-22 1 0,21 0 16,1-21-16,-22 21 0,21-1 16,-21 1-16,0-21 0,1 21 15,-1 0-15,-21-1 0,0 1 0,0 0 16,-21 21-1,-1 0-15,1 0 16,0 0-16,0 21 0,0-21 16,0 21-16,21 1 0,-22-1 0,1 0 15,0 0-15,21 21 0,0-20 16,0-1-16,0 0 0,0 0 0,0 0 16,0 0-16,0 1 0,21-1 15,0-21-15,1 0 0,-1 0 16,0 0-16,21 0 0,-21 0 0,22 0 15,-1 0-15,-21-21 0,22-1 16,-1 1-16,-21 21 0,21-21 0,-20 0 16,-1 0-16,0-22 15,0 22-15,0 0 0,0 0 16,-21 0-16,0 0 0,0-1 16,-21 22-1,0 22-15,21-1 16,-21 0-16,0 0 15,0 0-15,21 0 0,-22 1 16,22-1-16,0 0 0,0 0 0,-21 0 16,21 0-16,-21 1 15,21-44 32,21 1-47,0 0 0,-21-21 0,22 21 16,-1-1-16,0-20 0,21 21 15,-21-21-15,22 20 0,-22-20 0,21 21 16,-21-21-16,22 20 0,-22 1 16,21 0-16,-21 21 0,1 0 0,-1 0 15,0 0-15,0 21 16,-21 0-16,0 1 0,0-1 16,0 0-16,0 21 0,0-21 0,0 1 15,0 20-15,0-21 16,0 0-16,0 0 0,0 22 0,0-22 15,0 0-15,0 0 0,21-21 16,0 21-16,1 1 0,-1-22 0,0 0 16,0 0-16,0 0 0,0 0 0,1 0 15,20-22-15,-21 1 0,0 0 16,22 0-16,-22 0 0,21 0 0,-21-22 16,0 22-16,1-21 0,-1-1 15,0 1-15,21 0 0,-42-22 0,21 22 16,1-22-16,-22 1 0,0 21 15,0-22-15,21 22 0,-21-1 0,21 1 16,-21 0-16,21 21 0,-21-1 16,0 1-16,0 42 15,0 1 1,-21-1-16,21 21 0,-21-21 16,0 22-16,-1 20 0,1-21 0,0 1 15,21 20-15,-21-20 0,0-1 16,0 0-16,21 1 0,0-1 0,0 0 15,0 1-15,0-22 0,0 21 0,0-21 16,0 0-16,0 1 0,21-1 16,0 0-16,0-21 0,0 0 15,0 0-15,1 0 16,-1 0-16,0-21 16,-21 0-16,21-1 0,-21 1 0</inkml:trace>
  <inkml:trace contextRef="#ctx0" brushRef="#br0" timeOffset="5347.35">8594 1947 0,'0'0'0,"-22"0"0,-20-21 15,63 21 17,0 0-32,1-21 0,-1 21 0,21 0 15,0 0-15,1 0 0,-1 0 16,0 0-16,1-21 0,-1 21 15,0 0-15,1 0 0,-1 0 16,-21 0-16,0 0 0,1 0 0,-1 0 16,-21-21-16</inkml:trace>
  <inkml:trace contextRef="#ctx0" brushRef="#br0" timeOffset="5907.66">10795 1503 0,'0'-85'16,"0"170"-16,-21-191 0,0 106 15,-1 0-15,1 0 16,0 0 0,0 21-16,21 0 0,-21 22 0,21-22 15,-21 21-15,21 22 0,-22-22 16,22 22-16,0-22 0,0 0 15,0 22-15,-21-22 0,21 22 0,0-22 16,0 0-16,-21-21 0,21 22 16,0-22-16,0 0 0,0 21 0,0-20 15,0-1-15,0 0 16,0-42 15</inkml:trace>
  <inkml:trace contextRef="#ctx0" brushRef="#br0" timeOffset="6167.52">10266 2180 0,'0'0'0,"0"43"31,0-22-31,21 0 15,0-21-15,0 0 16,0 0-16,22 0 0,-22 0 16,0 0-16,21 0 0,-20 0 0,20 0 15,-21 0-15,21 0 0,-20 0 16,20-21-16,-21 21 0,21 0 16,-20-21-16,-1-1 0,0 22 0,-21-21 15,21 21-15,0-21 0,-21 0 16,0 0-16,0 0 0,0-1 0</inkml:trace>
  <inkml:trace contextRef="#ctx0" brushRef="#br0" timeOffset="6475.34">10414 1524 0,'0'-21'0,"0"42"0,0-63 16,0 21-16,21 21 16,-21-22-16,21 22 0,0-21 0,1 21 15,20 0-15,-21-21 0,21 21 16,-20 0-16,20-21 0,0 21 0,1-21 16,-22 21-16,21 0 0,0 0 15,1 0-15,-22 0 0,21 0 0,-21 0 16,1 0-16,-1 0 0,0 0 15,0 0-15,-21 21 47</inkml:trace>
  <inkml:trace contextRef="#ctx0" brushRef="#br0" timeOffset="7256.59">11980 1926 0,'0'0'0,"0"-21"0,0 0 15,0 0-15,0 0 0,0-1 16,0 1-16,0 0 0,-21 0 16,0 21-16,0-21 0,0 0 0,21-1 15,-43 1-15,22 0 0,0 21 16,0-21-16,0 21 0,-22 0 0,22 0 16,0 0-16,-21 0 0,20 0 15,1 21-15,0 0 0,-21 0 0,21 1 16,-1-1-16,1 21 15,0-21-15,0 22 0,0-22 0,21 21 16,0-21-16,0 22 0,-21-22 0,21 0 16,0 0-16,0 0 0,0 0 15,0 1-15,0-1 0,0 0 0,21-21 16,-21 21-16,21-21 0,0 0 16,0 0-16,0 0 0,1 0 15,-1 0-15,0 0 0,0 0 0,0-21 16,0 21-16,1-21 0,-1 0 15,0-1-15,0 1 0,21 0 0,-20 0 16,20-21-16,-21-1 16,21 22-16,-20-42 0,20 20 0,0 1 15,-21-22-15,1 22 0,-1 0 16,0-22-16,0 22 0,0 0 0,0-1 16,-21 1-16,0 0 0,0-1 15,0 1-15,0 21 0,0-22 0,0 22 16,0 0-16,0 0 0,0 0 15,0 0-15,-21 21 16,0 0-16,0 21 16,21 21-16,-21-21 0,0 22 0,-1-1 15,1 21-15,21-20 0,0-1 0,-21 22 16,21-22-16,-21 21 16,21-20-16,0 20 0,0-20 0,0-1 15,0 21-15,0-20 0,0-22 16,0 21-16,0 1 0,0-22 0,0 0 15,21 0-15,-21 0 0,21 0 0,-21 1 16,21-22-16,1 0 16,-1 0-16,0 0 0,0 0 15,0 0-15,0 0 16,1-22-16,-22 1 0,21 21 0,-21-21 16,21 0-16</inkml:trace>
  <inkml:trace contextRef="#ctx0" brushRef="#br0" timeOffset="7443.49">12192 1990 0,'-42'21'31,"42"0"-31,-22-21 0,1 0 62</inkml:trace>
  <inkml:trace contextRef="#ctx0" brushRef="#br0" timeOffset="8623.74">2476 2985 0,'0'0'16,"-21"0"-16,0 0 0,0 0 16,42 0 46,0 21-62,0-21 0,1 0 16,20 0-16,0 0 0,1 0 0,-1 0 15,21 0-15,1 0 0,-1 0 16,1 0-16,-1 0 0,22 0 0,0 0 16,-1 0-16,22 0 0,0 0 15,21 0-15,-21 0 0,21 0 0,0 0 16,0 0-16,21 0 0,0 0 16,0 0-16,22 0 0,-22 0 0,21 0 15,1 0-15,-1 0 0,0 21 0,1-21 16,-1 0-16,0 0 0,22 0 15,-22 0-15,22 0 0,-1 0 16,1 0-16,-1 0 0,1 0 16,-1 0-16,1 0 0,-1 0 0,-21 0 15,22 0-15,-1 0 0,1 0 0,-1 0 16,1 0-16,-1 0 0,1 0 16,21 0-16,-22 0 0,1 0 0,20 21 15,-20-21-15,-1 0 0,22 21 16,-43-21-16,22 21 0,-22-21 0,-21 0 15,22 22-15,-22-22 0,-21 0 0,21 0 16,-42 0-16,21 21 0,-43-21 16,1 0-16,0 0 0,-22 0 0,-20 0 15,-1 0-15,0 0 0,-21 0 16,1 0-16,-1 0 16,-42 0 46,-1 0-62,1 0 16,0 0-16,0 0 15,0 0-15,0 0 16,-1 0-16,1 0 16</inkml:trace>
  <inkml:trace contextRef="#ctx0" brushRef="#br0" timeOffset="8804.64">12509 3175 0,'0'0'0,"22"0"15,-22 21 1</inkml:trace>
  <inkml:trace contextRef="#ctx0" brushRef="#br0" timeOffset="11559.9">3133 4255 0,'0'-22'0,"0"1"15,0 0 17,0 0-32,0 0 15,-22 21 1,1 0-1,0 21 1,0 0-16,0 0 16,21 0-16,-21 1 0,21-1 15,-22 21-15,1-21 0,21 22 0,-21-22 16,21 21-16,0 0 0,-21 1 16,21-1-16,-21 0 0,21 22 0,0-1 15,0 1-15,0-1 0,-21 22 16,21-21-16,0 20 0,0-20 15,0 20-15,0-20 0,0 21 0,0-1 16,0 1-16,0 0 0,0-22 16,0 22-16,0-1 0,0 1 0,0 0 15,0-1-15,-22 22 0,22-21 16,-21 21-16,21-22 0,0 22 0,-21-21 16,0 0-16,0 20 0,21 1 15,-21-21-15,-1 21 0,22 0 0,-21-22 16,0 22-16,21-21 0,0-1 0,-21 22 15,0-21-15,21 0 0,-21-1 16,21-20-16,0 20 0,0-20 0,-22-1 16,22 1-16,-21-22 0,21 1 15,0-1-15,0-21 0,0 0 16,0 0-16,-21 1 0,21-44 31,0 1-31,0-21 0,0 0 16,0-22-16,21 1 0,0-22 0,1 0 15,-1-21-15,0 1 0,21-22 0</inkml:trace>
  <inkml:trace contextRef="#ctx0" brushRef="#br0" timeOffset="13301.3">3492 4551 0,'0'-21'16,"0"0"-16,0-1 31,0 1-31,0 0 16,-21 21-1,21-21-15,0 0 16,-21 21 15,42 0 78,0 0-93,22 0-16,-1 0 0,-21 0 16,22 0-16,20 0 0,-21-21 0,22 21 15,-22 0-15,22 0 16,-1 0-16,1 0 0,-1 0 0,22 0 0,21 0 16,0 0-16,21 0 15,-22 0-15,44 0 0,-22 0 0,0-22 16,21 22-16,0 0 0,21-21 0,1 21 15,-1 0-15,0 0 0,22 0 16,-1 0-16,1 0 0,-1 0 0,1 0 16,-1 0-16,1 0 0,-1 0 15,1 0-15,-22 0 0,0 0 0,1 0 16,-1 0-16,-21 0 0,0 0 16,-21 0-16,0 0 0,0 0 0,-21 0 15,-21 0-15,0 0 16,-1 0-16,-20 0 0,-1-21 0,-20 21 0,20 0 15,-21-21-15,1 21 16,-22-21-16,21 21 0,-21-21 0,1 21 16,-1-22-16,0 22 15,-21-21-15,0 42 32,0 1-17,0-1-15,0 0 0,0 0 0,0 0 16,-21 22-16,21-22 0,0 21 15,0 0-15,0-20 0,0 20 0,0 21 16,-21-20-16,21 20 16,0 1-16,-22-1 0,22 1 0,-21-1 15,21 22-15,-21-22 0,0 1 0,21-1 16,0 22-16,-21-21 0,21 20 16,0 1-16,0-22 0,0 22 0,0 0 15,0-22-15,0 22 0,0 0 16,0-22-16,0 22 0,0-1 0,0 1 15,21 0-15,-21-1 0,0 1 0,0 0 16,0-1-16,0-20 0,0 21 16,0-1-16,0 1 0,0 0 0,0-1 15,0 1-15,0 0 0,0-22 16,0 22-16,0-1 0,0-20 0,0 21 16,0-22-16,0 22 0,0-22 15,0 1-15,0 20 0,0-20 0,-21-1 16,21-20-16,-21 20 0,21-20 0,-22 20 15,22-21-15,-21 1 0,0 20 16,21-20-16,-21-1 0,0 0 0,0 1 16,-1-22-16,1 21 0,0-21 0,0 22 15,0-22-15,0 0 0,-22 0 16,22 0-16,-21-21 0,-1 21 0,1-21 16,-21 0-16,20 22 0,-20-22 0,-1 0 15,1 0-15,-1 0 16,-20 0-16,20 0 0,-21 0 0,22 0 15,-22 0-15,1 0 0,-22 0 0,21 0 16,-21 0-16,0 0 0,-21 0 16,22 0-16,-22 0 0,0 0 0,0 0 15,0 0-15,0 0 0,0 21 0,-22-21 16,22 0-16,0 21 0,0-21 0,0 0 16,0 0-16,0 21 0,0-21 15,0 0-15,22 0 0,-22 0 0,21 0 16,-21 0-16,21 0 0,0 0 0,0 21 15,0-21-15,-21 0 0,22 0 16,-1 0-16,21 0 0,-21 0 16,22 0-16,-1 0 0,0 0 0,22 0 15,-22 21-15,22-21 0,-1 0 16,1 0-16,-1 0 0,22 0 0,-22 0 16,22 0-16,-22 0 0,22 22 0,0-22 15,-1 0-15,1 0 0,0 0 16,-1 0-16,1 21 0,21-21 0,-21 0 15,20 0-15,1 0 0,0 0 0,0 0 16,0 0-16,0 0 16,-1 0-16,1 0 0,0 0 15,0 0-15,21-21 0,-21 21 16,0 0-16,-1-22 0,22 1 16,-21 21-16,0 0 0,21-21 15,0 0-15,-21 21 0,0-21 16,0 0-16,21-1 0,-22 1 15,1 0 1,0 0-16,0 21 0,0-21 0,0 0 16,-1 21-16,1-22 0,0 1 0,0 21 15,0-21-15,0 21 16,21-21-16,-22 21 0,22-21 0,-21 21 16,21-21-16,-21-1 15,0 22-15,21-21 0,-21 0 0,0 0 16,-1 0-16,1 0 15,21-1-15</inkml:trace>
  <inkml:trace contextRef="#ctx0" brushRef="#br0" timeOffset="15791.84">3387 5228 0,'0'-21'62,"21"21"-46,-21-21-16,21 0 16,-21 0 30,0-1 33,21 22 342,0 0-342,0 0-48,1 0 47,-22 22-78,21-22 31,0 0 0,0 0-31,-21-22 16,21 1-16,0 21 16,1-21-16,-22 0 15,0 0-15,0 0 16,-22 21 0,1 0-1,0 0-15,0 0 16,0 0-16,0 0 0,-1 0 0,-20 21 15,21 0-15,0 0 0,-22 0 16,22 22-16,0-22 0,-21 21 16,21 0-16,-22-20 0,22 20 0,0 0 15,21 1-15,0-22 0,0 21 16,0-21-16,0 0 0,0 22 0,21-22 16,0 0-16,0-21 15,22 0-15,-1 0 0,0 0 0,1 0 16,-1 0-16,0 0 0,1 0 15,-1-21-15,22 0 0,-22 0 16,0-1-16,1 1 0,-1 0 0,0 0 16,-21 0-16,22-22 0,-1 22 15,-21 0-15,0-21 0,1 21 0,-1-22 16,0 22-16,0-21 0,-21 21 16,21-22-16,-21 1 0,0 21 0,0 0 15,0-1-15,0 1 0,0 0 16,0 42-1,0 0-15,-21 1 16,0 20-16,21-21 0,-21 21 16,21 1-16,0-1 0,-21 0 0,-1-20 0,22 20 15,-21 0-15,21 1 16,-21-22-16,0 21 0,21-21 0,-21 22 16,21-22-16,0 0 0,0 0 15,-21 0-15,21-42 31,0 0-15,21 0-16,-21 0 16,0-1-16,21 1 0,0 0 0,0 0 15,-21 0-15,21 0 0,1-1 16,-22 1-16,21 0 0,0 0 16,0 21-16,0 0 0,0 0 15,1 0-15,-1 0 0,-21 21 16,21-21-16,-21 21 0,21 0 0,-21 1 15,0-1-15,0 0 0,0 0 16,0 0-16,0 0 0,0 1 0,0-1 16,0 0-16,0 0 0,0 0 15,0 0-15,0 1 16,0-44 31,0 1-47</inkml:trace>
  <inkml:trace contextRef="#ctx0" brushRef="#br0" timeOffset="16348.28">4868 5313 0,'-63'-64'32,"42"64"-32,-1 0 0,1 0 15,0 0-15,-21 0 0,21 0 16,-1 0-16,1 22 0,-21-22 0,21 21 16,0 0-16,-22 21 0,22-21 15,0 1-15,0 20 0,21-21 0,0 0 16,0 22-16,0-22 0,0 0 15,0 0-15,0 0 0,0 0 0,0 1 16,21-22-16,0 0 0,0 0 16,0 0-16,1 0 0,20 0 15,-21 0-15,0 0 0,22-22 0,-22 1 16,0 0-16,21 0 16,-21 0-16,22 0 0,-22-1 0,0 1 15,0 0-15,0 0 0,-21 0 16,0 0-16,0-1 0,0 1 15,0 0-15,-21 21 32,21 21-32,0 0 0,-21-21 0,21 22 15,-21-1-15,21 0 0,0 0 16,0 0-16,0 0 0,0 1 0,0-1 16,0 0-16,0 0 0,21 0 15,0-21-15,-21 21 0,21-21 0,1 22 16,-1-22-16,0 0 0,0 0 15,0 0-15,0 0 0,1 0 16,-1-22-16,0 1 0,21 0 0,-21 21 16,-21-21-16,22 0 0,-1 0 15,0-1-15</inkml:trace>
  <inkml:trace contextRef="#ctx0" brushRef="#br0" timeOffset="16631.64">5228 5292 0,'0'0'0,"-21"21"31,21 0-31,0 21 0,-21-20 16,21-1-16,-21 21 0,21 0 0,-22 1 16,22-1-16,0 0 15,0 1-15,-21 20 0,0-20 0,21 20 16,-21-21-16,21 1 0,-21 20 16,0-20-16,21-1 0,-22 0 0,22 1 15,-21-1-15,0-21 0,21 21 0,0-20 16,0 20-16,-21-21 0,21 0 15,0 0-15,0-42 32,0 0-32,0 0 15,0 0-15,0 0 0,0-1 16,0-20-16,0 21 0,0-21 16,0-1-16,21 1 0</inkml:trace>
  <inkml:trace contextRef="#ctx0" brushRef="#br0" timeOffset="16899.49">5038 5525 0,'0'0'0,"21"-43"0,-21 22 0,21-21 16,-21 21-16,21-22 0,-21 22 16,21 0-16,-21 0 0,21 21 0,1-21 15,-1 21-15,0 0 0,0 0 16,0 0-16,0 21 16,1 0-16,-1 0 0,-21 0 0,0 0 15,21 1-15,-21-1 16,0 0-16,0 0 0,0 21 0,-21-20 15,0-1-15,-1 0 0,1 0 16,0 0-16,0 0 0,0 1 0,0-1 16,-1-21-16,1 0 0,0 21 0,0-21 15,21-21 1,0 0 0,0-1-16,0 1 0,21 0 15,0 0-15,0 0 0</inkml:trace>
  <inkml:trace contextRef="#ctx0" brushRef="#br0" timeOffset="17172.34">5694 4932 0,'0'0'0,"0"-21"0,-21 21 16,-1 21-1,1 0-15,0 0 0,0 22 0,0-22 16,0 21-16,-1 0 0,22 1 15,-21-1-15,0 0 0,0 22 0,21-22 16,-21 1-16,0-22 0,21 21 16,-22 0-16,22 1 0,0-22 0,0 0 15,0 21-15,0-20 0,0-1 0,0 0 16,22-42 15,-22 0-15,0-1-16,21 1 0,-21 0 0,0 0 15</inkml:trace>
  <inkml:trace contextRef="#ctx0" brushRef="#br0" timeOffset="17343.96">5313 5355 0,'21'0'15,"0"0"1,0 21-16,0-21 15,1 0-15,-1 0 16,0 0-16,0 0 0,0 0 0,0 0 16,1 0-16,-1 0 0,0 0 15</inkml:trace>
  <inkml:trace contextRef="#ctx0" brushRef="#br0" timeOffset="17743.73">5821 5419 0,'0'0'0,"21"0"0,0 0 31,0 0-31,0 0 16,1 0-16,-22-21 0,21 21 0,0-22 15,0 22-15,0-21 16,0 21-16,1 0 0,-22-21 0,0 0 31,-22 21-15,1 21-1,0-21-15,0 21 16,0-21-16,0 21 0,-1 1 0,1-1 0,0 0 16,0 0-16,0 0 15,0 0-15,21 1 0,0 20 0,0-21 16,0 0-16,0 0 0,0 1 15,21-1 1,0-21-16,0 0 0,0 0 16,0 0-16,1 0 0,-1-21 15,0-1-15,21 22 0,-21-21 0,1 0 16,-1 0-16,0 0 0</inkml:trace>
  <inkml:trace contextRef="#ctx0" brushRef="#br0" timeOffset="18156.49">6244 5313 0,'0'0'0,"0"-21"0,21 21 62,0 21-62,1 0 16,-22 0-16,21-21 0,0 21 15,-21 1-15,0-1 0,0 0 16,0 0-16,0 0 0,0 0 16,0 1-16,0-1 0,0 0 15,0 0-15,0 0 0,-21-21 16,0 0 0,-1 0-1,22-21-15,0 0 16,0 0-16,0 0 15,0-1-15,0 1 0,0 0 16,0 0-16,0 0 16,22 0-1,-1 21-15,0 0 16,0 0-16,0 0 16,0 0-16,-21-22 15,22 22-15,-1 0 0,0 0 0,0 0 16</inkml:trace>
  <inkml:trace contextRef="#ctx0" brushRef="#br0" timeOffset="18712.16">7027 5334 0,'-42'21'16,"42"0"-1,21-21-15,0 0 16,0 0-16,22 0 0,-22 0 16,21 22-16,1-22 0,-1 0 0,0 0 15,22 0-15,-22 0 0,22 0 16,-22 0-16,21 0 0,1 0 0,-22 0 15,1 0-15,20 0 0,-21 0 0,-20 0 16,20 0-16,-21-22 16,0 22-16,-21-21 0,0 0 15,0 0-15,0 0 0,-42 21 16,21-21-16,0 21 0,-1-22 16,1 1-16,0 21 0,0 0 15,21-21-15,-21 21 0,42 0 47,0 0-31,-21 21-16,21 0 0,0 1 15,-21-1-15,0 0 0,0 0 16,0 0-16,0 22 0,0-22 16,0 0-16,0 0 0,0 0 0,0 22 15,-21-22-15,0 0 0,0 0 16,0 0-16,0 0 0,-1 1 15,1-1-15,0-21 16</inkml:trace>
  <inkml:trace contextRef="#ctx0" brushRef="#br0" timeOffset="20643.81">8572 5101 0,'0'0'0,"-21"0"16,42-21 31,1 0-47,-1 21 0,0-21 15,0 0-15,21-1 0,-20 1 16,-1 0-16,0-21 0,0 21 0,0-22 16,0 22-16,1-21 0,-22-1 0,0 22 15,21-21-15,-21 21 0,0 0 16,0-1-16,0 1 0,0 0 0,-21 21 15,-1 0 1,1 0-16,21 21 0,-42 0 0,21 1 16,0 20-16,-1 0 0,1 1 0,21-1 15,-21 21-15,0-20 16,21 20-16,-21-20 0,21 20 0,0-21 0,0 1 16,-21 20-16,21-20 15,0-1-15,0-21 0,0 21 0,0-20 16,0 20-16,0-21 0,0 0 0,0 0 15,0 1-15,-22-1 0,1 0 16,0-21-16,0 0 16,0 0-16,0 0 0,-1-21 15,1 21-15,0-21 0,0-1 16,0 22-16,0-21 0,21 0 0,-22 0 16,1 0-16,0 21 15,21 21 32,21 0-47,0-21 0,1 21 16,-1-21-16,0 21 0,0 1 15,21-22-15,-20 0 0,20 0 16,-21 0-16,21 0 0,1 0 0,-1 0 16,0 0-16,1 0 0,-22-22 0,21 22 15,1-21-15,-22 21 0,21-21 16,-21 0-16,0 0 0,1 21 0,-1-21 15,0-1-15,-21 1 16,0 0-16,0 0 0,0 0 0,0 0 16,-21 21-1,21 21 1,0 0-16,-21-21 0,-1 21 0,22 0 16,-21 0-16,21 1 0,0-1 0,0 0 15,0 0-15,-21-21 16,21 21-16,21-21 47,0-21-47,-21 0 0,22 21 0,-1-21 15,-21 0-15,21-1 16,0 1-16,-21 0 0,21 0 0,0 0 16,-21 0-16,22-1 0,-1 1 15,0 21 1,-21 21-16,21 1 0,-21-1 15,0 0-15,0 21 0,0-21 0,0 1 16,0 20-16,0-21 0,0 0 16,0 22-16,0-22 0,0 0 0,0 0 15,21-21-15,0 21 0,1-21 16,-1 0-16,0 0 16,0 0-16,0 0 0,0-21 0,1 0 15,-1 0-15,0 0 0,0-1 16,0 1-16,0-21 0,1 0 15,-1 20-15,0-20 0,0 0 0,-21-1 16,21-20-16,0 21 0,1-22 16,-22 1-16,21-1 0,-21 22 0,21-22 15,-21 1-15,0 20 0,21 1 16,-21 0-16,0 21 0,0-22 0,0 22 16,0 0-16,-21 21 15,0 21-15,0 0 16,-1 0-16,1 1 0,21 20 0,-21 0 15,0 22-15,0-22 0,0 22 16,21-22-16,-22 21 0,22 1 0,-21-22 16,0 22-16,21-22 0,0 22 15,0-22-15,-21 0 0,21 1 16,0-1-16,0-21 0,0 21 0,0-20 16,0 20-16,0-21 0,21-21 0,-21 21 15,21 0-15,0-21 0,1 0 16,-1 0-16,0 0 0,0 0 0,21 0 15,-20 0-15,20-21 0,-21 0 16,21 0-16,1 0 0,-22 0 0,21-1 16,-21 1-16,22 0 0,-22-21 0,0 21 15,0-1-15,-21-20 0,0 21 16,0 0-16,0 0 0,0-1 16,0 1-16,-21 21 15,0 0 1,0 21-16,21 1 0,-21-1 15,21 0-15,0 0 0,0 0 16,0 0-16,0 1 0,0-1 0,0 0 16,0 0-16,0 0 0,21-21 15,0 21-15,0-21 0,0 0 16,0 0-16,1 0 0,-1 0 0,0 0 16,0 0-16,0 0 0,0 0 0,1-21 15,-1 21-15,0-21 0,0 0 16,0 0-16,0 21 0,1-21 0,-1-1 15,0 1-15,0 0 0,-21 0 16,0 0-16,21 0 0,-21-1 16,0 44 15,-21-22-31,21 21 16,0 0-16,0 0 0,-21 0 0,21 0 15,0 1-15,0-1 0,0 0 16,0 0-16,0 0 0,0 0 15,0 1-15,21-22 16,0 0 0,0 0-16,1 0 0,-1 0 0,0 0 15,0-22-15,0 22 0,0-21 16,-21 0-16,22 0 0,-1 0 16,-21 0-16,0-1 0,0 1 0,0 0 15,0 0-15,0 0 0,0 0 0,0-1 16,0 1-16,-21 0 15,-1 21-15,1 0 0,0 0 16,0 0-16,0 0 16,0 21-16,-1 0 15,1-21-15,21 22 0,-21-1 16,0-21 0</inkml:trace>
  <inkml:trace contextRef="#ctx0" brushRef="#br0" timeOffset="20896.66">9440 5122 0,'0'0'0,"-21"-21"0,0 21 15,21-21-15,-21 21 0,21-21 16,21 21-1,0 0-15,0 0 16,22 0-16,-22-21 0,21 21 16,0 0-16,1 0 0,-1 0 0,0 0 15,1 0-15,-22 0 0,21 0 0,1 0 16,-22 0-16,0 0 0,21 0 16,-21 0-16,1 0 0,-1 0 15</inkml:trace>
  <inkml:trace contextRef="#ctx0" brushRef="#br0" timeOffset="21972.06">11197 5334 0,'0'-21'16,"0"0"0,0 0-16,0-1 15,-21 1-15,0 21 0,0-21 16,-1 0-16,1 21 16,0 0-16,0 0 0,-21 0 0,20 0 15,1 0-15,0 0 0,0 0 0,-21 21 16,20-21-16,1 21 0,0 0 15,0 1-15,0-1 0,0 0 0,-1 0 16,1 0-16,21 0 0,0 1 16,0-1-16,0 0 0,0 0 0,0 0 15,0 0-15,0 1 0,21-22 16,1 0-16,-1 0 16,0 0-16,0 0 0,0 0 0,22 0 15,-22 0-15,0 0 0,21-22 16,-21 22-16,1-21 0,-1 0 15,21 0-15,-21 0 0,0 0 0,1-1 16,-1-20-16,0 21 0,0-21 0,0 20 16,0-20-16,1 0 0,-1-22 15,0 22-15,-21 0 0,21-22 0,0 22 16,-21-1-16,21 1 0,-21 0 16,0 21-16,0-1 0,22 1 0,-22 0 15,0 0-15,0 42 31,0 0-31,-22 22 0,1-1 0,21-21 16,0 21-16,-21 1 16,0 20-16,0-20 0,21-1 0,0 0 15,0 1-15,-21-1 0,21-21 0,-22 21 16,22-20-16,0 20 0,0-21 16,0 0-16,0 0 0,0 1 15,22-1-15,-1-21 16,0 0-16,0 0 0,0 0 15,0 0-15,1 0 0,-1-21 16,0-1-16,0 1 0,0 0 16,0 0-16,1 0 0,-22 0 0,21-1 15,0-20-15,0 21 0,-21 0 16,0 0-16,0-1 0,0 1 16,21 21-16,-42 21 31,21 1-31,-21-1 0,0 0 15,21 21-15,-21-21 0,21 1 0,-22-1 16,22 0-16,0 0 0,0 0 16,0 0-16,0 1 0,0-1 15,22-21 1,-1 0-16,0 0 0,0 0 0,0 0 16,0 0-16,1 0 0,-1-21 15,0 21-15,0-22 0,-21 1 16,21 21-16,0-21 0,-21 0 15,0 0-15,22 0 0,-22-1 0,21 1 16,-21 0-16,21 0 0,-21 0 16,0 42 15,-21 0-31,21 0 16,-21 0-16,-1 1 0,22-1 15,0 0-15,0 0 0,0 0 16,0 0-1,0 1-15,22-22 16,-1 0 0,0 0-16,0 0 0,0-22 15,0 1-15</inkml:trace>
  <inkml:trace contextRef="#ctx0" brushRef="#br0" timeOffset="23412.23">12255 5144 0,'0'0'0,"-63"0"32,42 0-32,-22 21 0,22 0 15,0 0-15,0-21 0,0 21 0,0 0 16,-1 1-16,1-1 16,21 0-16,-21 0 0,21 0 15,0 0-15,0 1 0,0-1 16,21 0-16,0-21 15,1 0-15,-1 0 0,0 0 16,0 0-16,21 0 0,-20 0 16,-1 0-16,21 0 0,-21-21 0,0 0 15,22 21-15,-22-22 0,21 1 0,-21-21 16,1 21-16,20-22 0,-21 22 16,0-21-16,0-22 0,1 22 0,-1-21 15,0 20-15,0-20 0,0-1 16,0 22-16,-21 0 0,22-1 0,-22 1 15,21 21-15,-21-22 0,0 22 16,0 0-16,-21 21 16,-1 21-1,22 0-15,0 1 0,-21-1 0,0 21 16,0-21-16,21 22 0,-21 20 16,21-21-16,0 1 0,-21-1 0,21 22 15,-22-22-15,22 0 0,0 1 16,0-1-16,0 0 0,0-21 0,0 22 15,0-22-15,0 0 0,0 0 16,22-21-16,-22 21 0,21 1 0,0-22 16,0 0-16,0 0 15,0 0-15,1-22 16,-1 1-16,0 21 0,-21-21 16,21 0-16,0 0 0,0 0 0,1-1 15,-1-20-15,-21 21 0,21 0 16,0 0-16,-21 42 31,0 0-15,-21 0-16,0 0 0,21 0 0,0 1 15,0-1-15,0 0 0,-21 0 16,21 0-16,0 0 0,0 1 16,0-1-16,21-21 0,0 21 15,0-21-15,0 0 16,0 0-16,1 0 15,-1 0-15,0-21 0,0 0 0,0-1 16,-21 1-16,21 0 16,-21 0-16,0 0 0,22 0 0,-22-1 15,21 1-15,-21 0 0,-21 42 47,21 0-47,-22-21 0,22 22 16,0-1-16,-21 0 0,21 0 15,-21 0-15,21 0 16,21-21 15,0 0-31,1 0 16,-22-21 0,0 0-16,21 21 0,-21-21 0,0 0 15,0 0-15,0-1 0,0 1 16,0 0-16,0 0 15,0 0-15,0 0 32,21 21-17,0 0-15,0-22 16,0 22-16,1 0 16,-1 0-16,0 0 0,0 0 15,-21 22 1,21-1-16,-21 0 15,0 0-15,0 0 0,0 0 16,0 1-16,0-1 16,0 0-16,-21 0 0,21 0 31,-21-21-15,0 0 15,21-21-31,0 0 0,0 0 15,0 0-15,21-1 0,0 1 16,0 0-16,-21 0 0,21 0 16,1 0-16,20-22 0,-21 22 0,0 0 15,22 0-15,-22 21 0,21-21 16,-21 21-16,0 0 0,1 0 0,-1 0 16,0 0-16,-21 21 0,21 0 15,-21 0-15,0 0 0,0 0 0,0 1 16,0-1-16,0 21 0,0-21 15,0 0-15,0 1 0,-21-1 16,0 0-16,21 0 0,-21 0 16,-1 0-16,1-21 0,21 22 15,-21-22 1,0 0 0,21-22-16,0 1 15,-21 0-15,21 0 0,0 0 16,0 0-16</inkml:trace>
  <inkml:trace contextRef="#ctx0" brushRef="#br0" timeOffset="23612.12">13441 4826 0,'0'-21'16,"-21"21"-1,-1 0 16,22 21-15,-21-21 0,0 0-16,0 0 15,-21 0-15,20 0 0,-20 0 16</inkml:trace>
  <inkml:trace contextRef="#ctx0" brushRef="#br0" timeOffset="23784.02">12319 4826 0,'21'0'31,"0"0"-31,0 0 16,1 0-16,-1 0 0,21 0 15,-21 0-15,0 0 0,1 0 16</inkml:trace>
  <inkml:trace contextRef="#ctx0" brushRef="#br0" timeOffset="24696.5">14309 5228 0,'0'0'0,"-22"0"0,1 0 0,0 0 16,0 0-16,42 0 31,0 0-15,22 0-16,-1 0 0,21 0 15,-20 0-15,20 0 0,22 0 16,-22 0-16,22 0 0,0 0 0,21 0 16,-22 0-16,1 0 0,21 0 0,-22 0 15,1 0-15,-21 0 0,-1 0 16,-21-21-16,22 21 0,-43 0 0,21 0 16,-20-21-16,-1 21 0,-21-21 15,0 0-15,0-1 0,-21 22 16,-1-21-16,1 0 0,-21 0 15,21 21-15,-22-21 0,22 0 0,-21 21 16,0-22-16,20 1 0,1 21 16,-21-21-16,21 21 15,21-21-15,21 21 32,0 0-32,21 0 0,-20 0 0,20 0 15,-21 0-15,21 0 0,-20 21 16,20 0-16,-21 0 0,0 1 0,0-1 15,1 0-15,-22 21 0,21-21 16,-21 22-16,0-22 0,0 21 0,-21-21 16,-1 22-16,1-22 0,0 0 0,-21 21 15,21-20-15,-22-1 16,22 0-16,-21 0 0,21 0 0,-22 0 16,22 1-16,0-22 0,0 21 15,0-21-15,42-21 47,21 21-47,-21-22 0</inkml:trace>
  <inkml:trace contextRef="#ctx0" brushRef="#br0" timeOffset="25344.13">16912 4868 0,'0'0'0,"-21"0"16,0-21-16,0 0 16,21 0-16,-22 21 0,22-21 15,0 0-15,0-1 0,0 1 16,0 0-16,0 0 15,22 0-15,-1 0 0,0-1 16,0 1-16,21 0 16,-20 21-16,-1-21 0,21 21 0,-21 0 15,22-21-15,-22 21 0,21 0 16,0 0-16,-20 0 0,20 21 0,-21-21 16,0 21-16,0 0 0,-21 22 0,0-22 15,0 21-15,0-21 0,0 22 16,-21-1-16,0 0 0,-21 1 0,-1-1 15,1 0-15,0 1 0,-1-22 16,1 21-16,-21-21 0,20 22 0,1-22 16,0 0-16,-1 0 0,22 0 15,-21-21-15,21 0 0,-1 21 0,1-21 16,0 0-16,0 0 16,21-21-16,0 0 15,0 0-15,21 0 0,0 0 0,0-1 16,1 1-16,-1 0 0,0 0 15,0 0-15,0 21 0,0-21 0,1 21 16,-1 0-16,0 0 0,0 0 16,0 21-16,0 0 0,-21 0 0,22 0 15,-22 22-15,21-22 0,-21 0 16,0 0-16,21 0 0,0 0 0,-21 1 16,21-1-16,-21 0 0,21-21 0,1 21 15,-1-21-15,0 0 16,0 21-16,0-21 15,0 0-15,1 0 0,-1 0 0,0 0 16,21 0-16,-21-21 0,1 21 16,20-21-16,-21 0 0,0 0 0,22 21 15</inkml:trace>
  <inkml:trace contextRef="#ctx0" brushRef="#br0" timeOffset="25631.96">17928 4614 0,'0'-21'16,"0"42"-16,0-84 0,0 42 0,0 0 0,0-1 16,0 44 15,0-1-31,0 0 0,0 21 0,0-21 16,0 22-16,0 20 0,0-20 15,0-1-15,0 21 0,0-20 0,0-1 16,0 22-16,0-22 0,-21 0 0,21-21 15,0 22-15,-21-22 0,21 21 16,0-21-16,0 1 0,0-1 0,0 0 16,0-42 31,0 0-47</inkml:trace>
  <inkml:trace contextRef="#ctx0" brushRef="#br0" timeOffset="25947.78">17865 4784 0,'0'0'0,"0"-43"0,0 1 0,0 0 16,0-1-16,0 1 0,21 0 15,-21-1-15,21 22 0,0-21 0,0 0 16,0 20-16,1-20 0,-1 21 16,0-21-16,21 20 0,-21 1 15,22 21-15,-22-21 0,21 21 0,-21 0 16,22 0-16,-22 21 0,0-21 0,0 43 15,0-22-15,-21 21 16,0-21-16,0 22 0,-21-1 0,0 0 16,-21 1-16,21-1 0,-22 0 15,1-21-15,0 22 0,-1-22 0,1 21 16,21-21-16,-22 1 0,22-1 16,0 0-16,0 0 0,0 0 0,0-21 15,21 21-15,0 1 16,21-22-1,0 0-15,0 0 0,0 0 0,22 0 16,-22 0-16</inkml:trace>
  <inkml:trace contextRef="#ctx0" brushRef="#br0" timeOffset="26671.37">18690 5017 0,'0'0'16,"21"-43"0,-21 22-16,0 0 0,0 0 15,-21 0 1,0 21-16,0 0 0,0-22 0,-1 22 16,1 0-16,-21 0 0,21 0 15,-22 22-15,22-22 0,-21 21 0,21 0 16,-22 21-16,22-21 0,-21 1 15,21 20-15,0-21 0,-1 21 0,1-20 16,0-1-16,0 21 0,21-21 0,0 0 16,0 1-16,0-1 0,0 0 15,21-21-15,0 0 0,0 0 16,22 0-16,-22 0 0,21 0 16,-21 0-16,22 0 0,-1 0 0,-21-21 15,22 0-15,-1-1 0,-21 22 16,21-21-16,-20 0 0,-1 0 15,21 0-15,-42 0 0,21-22 0,0 22 16,-21 0-16,22 0 0,-22 0 16,0-1-16,0 1 0,0 42 31,0 1-15,0 20-16,0-21 0,-22 0 15,22 0-15,-21 22 0,0-22 16,0 21-16,21-21 0,-21 22 0,0-1 15,21-21-15,-22 22 0,22-1 16,0 0-16,0 1 0,-21-1 16,21-21-16,0 21 0,0 1 0,-21-1 15,21 0-15,0 1 0,0-1 16,0-21-16,-21 22 0,21-1 0,-21-21 16,21 0-16,0 22 0,-21-22 15,21 0-15,-22 0 0,1-21 0,0 21 16,21 0-16,-21-21 0,0 0 0,0 22 15,-1-22 1,1 0-16,0 0 0,0 0 16,0 0-16,0 0 0,-1 0 15,1-22 1,0 22-16,0 0 16,0-21-16,0 21 15,-1-21 1,1 21-16,0-21 0,0 21 0,0-21 15</inkml:trace>
  <inkml:trace contextRef="#ctx0" brushRef="#br0" timeOffset="27628.82">3344 6795 0,'0'0'0,"0"-22"0,0 1 16,0 0-16,0 0 16,0 0-16,0 0 0,0-1 15,-21 1-15,0 21 0,0-21 16,0 0-16,-22 21 0,22 0 0,-21 0 15,-1 0-15,22 0 0,-21 21 16,0 0-16,-1 0 0,1 1 0,0-1 16,20 21-16,-20 0 0,21 1 15,0-1-15,0 0 0,-1 22 16,22-22-16,0 1 0,0 20 0,0-21 16,0 1-16,0-1 0,0 0 15,22 1-15,-1-22 0,0 0 0,0 0 16,21 0-16,-20 1 0,20-22 15,-21 0-15,21 0 0,1 0 0,-1 0 16,0 0-16,22-22 0,-22 1 16,22 0-16,-22 0 0,22-21 0,-1 20 15,-21-20-15,1 0 0,-1-1 16,0 1-16,1 0 0,-22-1 16,21 1-16</inkml:trace>
  <inkml:trace contextRef="#ctx0" brushRef="#br0" timeOffset="28049.58">3789 6689 0,'0'0'0,"0"-64"0,0 22 0,0 0 0,0 20 15,0-20-15,0 21 0,-21 21 16,-1 0-16,1 21 16,0 0-16,0 22 0,0-22 15,21 42-15,-21-20 0,-1-1 0,1 0 16,21 22-16,0-22 0,-21 0 16,0 1-16,21-1 0,0 0 0,-21 1 15,0-1-15,-1 0 0,22 1 0,0-22 16,0 21-16,-21-21 15,21 1-15,-21-1 0,21-42 47,0-1-47,21 1 0,0-21 0,-21 21 16,22-22-16,-1 22 0,21-21 16,-21 21-16,22 0 0,-22-22 0,21 22 15,-21 0-15,0 0 0,22 21 16,-22 0-16,0 0 0,0 0 0,0 21 15,-21 0 1,22 0-16,-22 0 0,0 1 16,0-1-16,0 21 0,0-21 0,0 0 15,0 1-15,0-1 0,0 21 16,0-21-16,0 0 0,0 1 16,0-1-16,0 0 0,21-21 31,-21-21-16</inkml:trace>
  <inkml:trace contextRef="#ctx0" brushRef="#br0" timeOffset="28796.15">4572 6922 0,'0'0'0,"-21"0"0,-22 0 0,22 0 16,0 0-16,-21 0 0,-1 0 0,22 21 16,-21 0-16,21 0 0,-22 0 15,22 0-15,0 1 0,0 20 0,0 0 16,0-21-16,-1 22 0,22-22 16,0 21-16,0-21 0,0 22 0,0-22 15,0 0-15,0 0 0,0 0 16,22-21-1,-1 0-15,0 0 0,21 0 16,-21-21-16,1 0 0,-1 0 16,21 0-16,-21 0 0,0-1 0,22 1 15,-22-21-15,0 21 0,0 0 0,0-22 16,1 22-16,-1 0 0,-21 0 16,0 0-16,0-1 0,0 1 0,0 42 31,0 1-31,-21-1 15,21 0-15,-22 0 0,22 0 0,0 22 16,-21-22-16,21 21 16,0-21-16,0 0 0,0 22 0,0-22 15,0 0-15,21-21 0,1 21 0,-1-21 16,0 0-16,0 0 0,21 0 16,-20 0-16,20 0 0,-21 0 0,21 0 15,1-21-15,-22 0 0,21 0 16,1 0-16,-22-1 0,21 1 0,-21 0 15,0-21-15,1 21 0,-1-1 0,0-20 16,-21 21-16,21 0 0,-21 0 16,0-1-16,0 1 0,0 0 0,-21 42 31,0 0-31,0 1 16,21-1-16,-22 0 0,1 21 0,21 1 15,-21-1-15,0 21 0,21-20 16,-21-1-16,0 22 0,21-22 0,-22 21 15,1-20-15,21-1 0,-21 22 0,21-22 16,0 0-16,-21 1 0,0-1 16,21 0-16,0 1 0,0-1 0,-21 0 15,21-21-15,0 1 0,0-1 0,0 0 16,0 0-16,0-42 16,0 0-1,0 0-15,0-22 0,0 22 0,0-21 16,0 21-16,0-22 15</inkml:trace>
  <inkml:trace contextRef="#ctx0" brushRef="#br0" timeOffset="29060">4974 7154 0,'21'-21'0,"-42"42"0,63-84 0,-20 42 0,-1 0 16,0 21-16,0-22 0,0 22 15,0 0-15,1 0 0,-1 0 0,0 0 16,0 22-1,-21-1-15,0 0 0,0 0 0,0 0 16,0 22-16,0-22 0,-21 0 0,0 0 16,0 21-16,-1-20 15,-20-1-15,21 0 0,0 0 0,0 0 16,-1 0-16,1-21 0,0 22 0,0-22 16,0 0-16,42-22 31,0 1-31,0 0 0,0 0 15,1-21-15,-1 20 0,0-20 0</inkml:trace>
  <inkml:trace contextRef="#ctx0" brushRef="#br0" timeOffset="29307.86">5673 6646 0,'-22'22'16,"1"-1"-16,21 0 15,-21 21-15,0-21 0,21 22 16,-21-22-16,21 21 0,0 1 0,-21-1 16,21-21-16,-22 21 0,1 1 15,21-1-15,0-21 0,0 22 0,-21-1 16,21-21-16,-21 0 0,21 22 0,0-22 16,0 0-16,0 0 0,0 0 15,21-21 1,0 0-16,0 0 0,1-21 15,-1 21-15,0-21 0</inkml:trace>
  <inkml:trace contextRef="#ctx0" brushRef="#br0" timeOffset="29688.16">5736 7154 0,'0'0'16,"0"22"-1,21-22 1,0 0 0,1 0-16,-1 0 0,0 0 0,0-22 15,0 22-15,0-21 0,1 21 16,-1-21-16,0 21 0,0-21 16,0 21-16,0-21 0,1 0 0,-1 21 15,-21-22-15,-21 22 16,-1 0-1,1 0-15,0 0 0,0 22 0,-21-1 16,20-21-16,1 21 0,0 0 0,0 0 16,0 0-16,0 22 0,-1-22 15,22 0-15,0 0 0,0 0 16,0 1-16,0-1 0,0 0 0,64 21 31,-43-42-31,0 0 0,22 0 16,-22 0-16,0 0 0,0 0 15,0 0-15,22-21 0,-22 21 0,0-21 16</inkml:trace>
  <inkml:trace contextRef="#ctx0" brushRef="#br0" timeOffset="30047.46">6308 7027 0,'0'0'0,"0"-21"0,0 0 0,0 0 15,0 0 1,0 0-1,21 21 1,0 0-16,0 0 0,0 21 16,0-21-16,1 21 0,-22 0 0,21 0 15,-21 0-15,21 1 0,-21-1 16,0 0-16,0 21 0,0-21 0,0 1 16,0-1-16,0 0 0,0 0 0,0 0 15,0 0-15,0 1 16,0-44 15,0 1-31,0 0 16,0 0-16,0 0 0,0 0 15,0-1-15,0 1 0,0 0 16,0 0-16,0 0 0,21 0 16,0-1-16,-21 1 15,0 0-15,0 0 16</inkml:trace>
  <inkml:trace contextRef="#ctx0" brushRef="#br0" timeOffset="30307.31">5292 6879 0,'-22'0'32,"44"0"-32,-1 0 15,0 0-15,21 0 0,1 0 0,-1-21 16,0 21-16,1 0 0,20 0 16,-21 0-16,22 0 0,-22 0 0,1 0 15,-1 0-15,0-21 0,1 21 16,-1 0-16,-21 0 0,21 0 15,-20 0-15,-1 0 0,0 0 0</inkml:trace>
  <inkml:trace contextRef="#ctx0" brushRef="#br0" timeOffset="30853">7048 6985 0,'22'0'0,"-1"0"16,0 0-16,0 0 0,0 0 0,22 0 16,-22 0-16,21 0 0,0 0 15,1 0-15,-1 0 0,22 0 0,-22 0 16,21 0-16,1 0 0,-22-21 0,22 21 15,-1 0-15,1 0 0,-22 0 16,22 0-16,-22-21 0,0 21 0,-21 0 16,22 0-16,-43-21 0,0-1 15,0 1 1,-21 21-16,-1 0 0,-20-21 0,0 21 16,-1 0-16,1-21 15,0 21-15,-1 0 0,1 0 0,21-21 16,0 21-16,0 0 0,-1 0 0,22-21 31,22 21-31,-1 0 0,0 0 16,0 0-16,0 0 0,0 0 15,1 0-15,20 0 0,-21 0 0,0 0 16,0 0-16,1 0 0,-1 0 0,0 21 16,-21 0-16,0 0 15,0 0-15,0 0 0,-21 1 16,0-1-16,-1 0 0,1 0 15,0 0-15,0-21 16,-21 21-16,20-21 0,1 22 0,0-22 16,0 21-16,0-21 0,0 0 15,-1 0-15</inkml:trace>
  <inkml:trace contextRef="#ctx0" brushRef="#br0" timeOffset="31572.65">9292 6456 0,'21'0'31,"0"0"-16,-21 21-15,0 0 0,22 0 16,-1 1-16,0-1 0,0 21 16,0-21-16,0 22 0,22-1 15,-1-21-15,-21 21 0,22-20 0,-1 20 16,0-21-16,1 0 0,-22 0 16,21 1-16,-21-1 0,0 0 0,1 0 15,-1 0-15,0-21 0,-21 21 0,21-21 16,0 0-1</inkml:trace>
  <inkml:trace contextRef="#ctx0" brushRef="#br0" timeOffset="31855.48">10139 6477 0,'0'0'0,"0"-21"0,0 0 0,-21 21 16,-1 0 0,1 0-16,-21 21 0,21 0 15,-22 0-15,1 0 0,21 22 0,-21-22 16,-1 21-16,1 1 0,0-22 0,-1 21 16,1 0-16,21-20 0,-22 20 15,1-21-15,21 21 0,0-20 16,-22-1-16,22 0 0,21 0 0,-21 0 15,21 0-15,-21 1 0,21-1 16,21-21 0,0 0-16,0 0 15,1-21-15,20 21 0</inkml:trace>
  <inkml:trace contextRef="#ctx0" brushRef="#br0" timeOffset="32583.68">10414 6541 0,'0'0'0,"0"-22"0,0 1 16,21 0-16,-21 42 15,0 0 1,-21 1-16,21-1 0,-21 21 0,21-21 16,0 22-16,0-22 0,-21 21 15,21-21-15,-22 22 0,22-1 0,0-21 16,0 0-16,-21 22 0,21-22 0,-21 0 15,21 21-15,-21-21 0,21 1 16,0-1-16,0 0 0,-21-21 0,21 21 16,-21-21-16,21 21 0,-22-21 31,22-21-31,0 0 0,0 0 16,0 0-16,0-1 15,0 1-15,0 0 0,0-21 16,22 21-16,-1-22 0,0 1 0,0 21 15,0-22-15,0 1 0,22 0 0,-22-1 16,0 1-16,21 0 0,-20 21 16,-1-1-16,21 1 0,-21 21 0,0 0 15,1 0-15,-1 0 0,0 0 16,0 21-16,0 22 0,-21-22 0,21 0 16,-21 21-16,0-20 0,0 20 0,0 0 15,0-21-15,0 22 16,0-22-16,0 21 0,0-21 0,0 1 15,0-1-15,0 21 0,0-21 0,0 0 16,0 1-16,0-44 47,0 1-47,22 0 16,-1 0-16,0 0 0,0 0 0,21-22 15,-20 22-15,20-21 0,0-1 0,1 1 16,-1 0-16,0-1 0,1 22 15,-22-21-15,21 21 0,-21 0 16,22-1-16,-22 22 0,0 0 0,0 0 16,0 22-16,-21-1 0,0 0 15,0 0-15,0 0 0,0 0 0,0 22 16,0-22-16,0 21 0,0-21 16,0 1-16,-21 20 0,21-21 0,0 0 15,-21 0-15,0 1 0,21-1 0,-21 0 16,21 0-16,-22 0 15,22 0-15</inkml:trace>
  <inkml:trace contextRef="#ctx0" brushRef="#br0" timeOffset="33076.39">11938 6562 0,'0'0'0,"21"-21"0,-21-1 0,0 1 16,0 0-16,0 42 16,0 0-1,-21 1-15,0 20 0,0-21 0,21 21 16,-22 1-16,1-22 0,21 21 16,-21 1-16,0-1 0,0 0 0,0-21 15,21 22-15,-22-1 0,1-21 16,0 22-16,0-22 0,0 0 15,21 0-15,-21 0 0,-1 0 0,1 1 16,0-1-16,0-21 16,0 0-16,21-21 15,0-1-15,0 1 16,0 0-16,0 0 0,0-21 0,21 20 16,0 1-16,0-21 0,0 21 15,1 0-15,-1-1 0,0 22 0,0-21 16,0 21-16,0 0 15,1 0 1,-1 21-16,-21 1 0,21-22 16,-21 21-16,0 0 0,21 0 0,0 0 15,-21 0 1,21 1-16,1-22 0,-1 0 16,-21 21-16,0 0 0,21-42 46,-21 0-30,21 21-16,0-22 0</inkml:trace>
  <inkml:trace contextRef="#ctx0" brushRef="#br0" timeOffset="33831.96">13864 6858 0,'-42'0'0,"84"0"0,-127 0 16,64 0-16,-21 0 0,21 0 16,0 0-16,42 0 31,0 0-31,0 0 15,21 0-15,1 0 0,20 0 0,-20 0 0,41 0 16,-20 0-16,20 0 0,-20 0 16,21 0-16,-1 0 0,1 0 15,0 0-15,-1 0 0,-20 0 0,20 0 16,-20-21-16,-1 21 0,1-21 16,-22 21-16,1-21 0,-1-1 0,-21 1 15,0 21-15,0-21 0,-21 0 0,0 0 16,0 0-16,0-1 0,0 1 15,-21 0-15,21 0 0,-42 21 0,21-21 16,-22 21-16,22 0 0,-21 0 16,21 0-16,-22 0 0,22 0 0,0 0 15,0 0-15,21 21 16,0 0 0,21-21-1,0 0-15,22 21 0,-22-21 16,21 0-16,0 0 0,1 0 0,-22 0 15,21 0-15,1 0 0,-22 0 0,21 0 16,-21 0-16,-21 21 0,0 1 16,0-1-1,-21 0-15,0 0 0,-21 0 16,20 0-16,-20 1 0,21 20 0,-21-21 16,20 0-16,-20 0 0,0 1 0,21-1 15,-1 0-15,1 0 0,0 0 16,0-21-16,0 21 0,21 1 15</inkml:trace>
  <inkml:trace contextRef="#ctx0" brushRef="#br0" timeOffset="34888.36">16489 6625 0,'-21'0'31,"-1"0"-15,22-21-1,0 0-15,-21 0 16,21 0 0,0-1-16,0 1 0,0 0 0,21 0 15,1 0-15,-1 0 16,0-1-16,0 1 0,21 0 0,-20 0 16,-1 0-16,21 0 0,-21 21 0,22 0 15,-22-22-15,0 22 0,21 0 16,-21 0-16,1 0 0,-1 0 0,0 22 15,0-1-15,0 0 0,-21 21 16,21 1-16,-21-1 0,0 21 0,0-20 16,0 20-16,-21-20 0,0-1 15,0 21-15,0-20 0,-22-1 0,22-21 16,-21 22-16,0-22 0,-1 21 16,1-21-16,0 0 0,-1 1 0,1-22 15,0 21-15,-1-21 0,22 21 16,-21-21-16,21 0 0,-1 0 0,1 0 15,21-21-15,0 0 16,0-1-16,0 1 0,0 0 16,21 0-16,1 0 0,-1 0 0,0-1 15,21-20-15,-21 21 0,1 0 16,20 0-16,-21 21 0,21-22 0,-20 22 16,-1 0-16,21 0 0,-21 0 0,0 22 15,22-22-15,-22 21 16,0 0-16,0 0 0,22 0 0,-22-21 15,0 21-15,0 1 0,0-1 0,0-21 16,1 21-16,20-21 0,-21 0 16,0 21-16,0-21 0,1 0 0,-1 0 15,0 0-15,0 0 16,0 0-16,0 0 0,1 0 16,-1 0-16,0-21 0,0 21 0</inkml:trace>
  <inkml:trace contextRef="#ctx0" brushRef="#br0" timeOffset="35184.19">18013 6287 0,'0'0'0,"0"-22"0,0 1 0,0 0 16,0 0-16,-21 42 31,-1 0-31,22 0 15,0 22-15,0-1 0,-21 0 0,21 22 16,0-22-16,-21 22 0,21-22 0,0 0 16,-21 1-16,21-1 0,0 0 15,0 1-15,0-22 0,-21 0 0,21 0 16,0 0-16,0 1 0,-21-1 16,21 0-16,0 0 15,21-21 16,0-21-31,-21 0 0,21 21 0</inkml:trace>
  <inkml:trace contextRef="#ctx0" brushRef="#br0" timeOffset="35555.98">18415 6541 0,'0'63'16,"0"-42"-16,-21 0 15,21 22-15,-21-22 0,-1 0 0,1 0 16,21 22-16,0-22 0,-21 0 16,21 0-16,-21 0 0,21 0 0,0 1 15,0-1-15,21 0 16,0-21-16,0 0 16,1 0-16,-1 0 0,0 0 0,21 0 15,-21 0-15,1-21 0,-1 21 0,0-21 16,0-1-16,0 22 15,0-21-15,1 0 0,-22 0 0,0-21 0,0 20 16,0 1-16,0 0 16,0 0-16,0-21 0,-22 20 15,1 1-15,0 21 0,0 0 16,0 0-16,0 0 0,-1 0 16,1 0-1,0 0 1,0 0-1,0 0-15,21-21 0</inkml:trace>
  <inkml:trace contextRef="#ctx0" brushRef="#br0" timeOffset="35755.86">17822 6435 0,'0'0'16,"0"-21"-16,21 21 15,1 0-15,-1 0 0,0 0 16,0 0-16,0 0 0,22 0 16,-22-22-16,0 22 0,21 0 15,-21 0-15,22 0 0,-1 0 0,-21 0 16,22 0-16,-1 0 0,0 0 16,1 0-16</inkml:trace>
  <inkml:trace contextRef="#ctx0" brushRef="#br0" timeOffset="36379.5">19706 6223 0,'-21'42'31,"0"-20"-31,0-1 0,-1 0 15,1 21-15,0 1 0,21-1 16,-42 0-16,21 1 0,-1-1 0,1 0 16,0 1-16,0-1 0,0 0 15,0 1-15,-1-22 0,1 0 0,0 0 16,21 0-16,0 0 0,-21 1 0,0-22 16,21-22 15,0 1-16,21 21-15,0-21 0,0 0 0,0 0 16,1 0-16,20-1 0,-21 1 0,0 0 16,22 21-16,-22-21 0,0 0 15,21 21-15,-21 0 0,1 0 16,20-21-16,-21 21 0,0 0 16,0 0-16,22-22 0,-22 22 0,0 0 15,0 0-15,0-21 0,1 21 0,-22-21 16,21 0-16,-21 0 15,0 0-15,0-1 0,0 1 16,0 0-16,-21 21 16,21-21-16,-22 21 0,1 0 15,0 21-15,21 21 16,-21-20-16,0 20 0,0 0 16,-1-21-16,22 22 0,-21-1 0,0 0 15,0-20-15,21 20 16,0-21-16,-21 0 0,0 0 0,21 1 15,-22-1-15,22 0 0,0 0 0,0 0 16,22-21 15,-1-21-15,0 0-16,0 0 0,21 0 0,-20-1 16,20 1-16</inkml:trace>
  <inkml:trace contextRef="#ctx0" brushRef="#br0" timeOffset="36756.29">20447 6392 0,'0'0'0,"-21"0"0,0 22 16,-1-22-16,1 42 0,-21-21 0,21 0 16,-22 22-16,22-1 0,-21 0 15,21 1-15,0-1 0,-22 21 0,22-20 16,21-1-16,0 0 0,0 1 15,0-1-15,0-21 0,0 22 0,21-22 16,-21 0-16,43 0 0,-22 0 0,0-21 16,21 0-16,-21 0 0,22 0 15,-1 0-15,-21 0 0,22-21 0,-1 0 16,0-21-16,1 20 16,-1-20-16,0 21 0,1-43 0,-1 22 15,-21 0-15,21-22 0,-20 1 0,-1-1 16,0 1-16,-21 20 0,0 1 15,0 0-15,0 21 0,0-1 0,-21 1 16,0 21-16,-22 0 0,22 0 16,-21 0-16,-1 0 0,-20 21 0,21 1 15,-1 20-15,-20-21 0,20 21 0,-20-20 16,21 20-16,-22 0 0,1-21 16,-22 22-16</inkml:trace>
  <inkml:trace contextRef="#ctx0" brushRef="#br0" timeOffset="38748.15">3577 8382 0,'0'0'0,"0"-21"0,21 21 16,-21-21-16,21 0 0,-21-1 15,0 1-15,0 0 0,0 0 16,-21 0-16,0 21 16,-21 0-16,-1 0 0,1 0 0,-21 0 15,20 0-15,-20 21 0,20 0 16,-20 0-16,21 22 0,-1-1 0,1 0 15,0 22-15,20-22 0,1 22 16,21-22-16,0 21 0,0-20 0,0-1 16,0 0-16,21 1 0,1-1 0,-1 0 15,0-20-15,21-1 0,-21 0 16,22 0-16,-1-21 0,22 0 0,-22 0 16,21 0-16,1 0 15,-1 0-15,1 0 0,21-21 0,-22 0 16,1-22-16,-22 22 0,21-21 0,-20 0 15,-1-1-15,0 1 0,1 0 16,-22-1-16,0-20 0,0 20 0,0-20 16,-21 21-16,0-22 0,0 1 15,0 20-15,0 1 0,0 0 0,0 20 16,0 1-16,0 42 16,0 1-16,0-1 0,0 21 15,0 0-15,-21 1 0,21-1 16,-21 22-16,0-22 0,21 0 15,0 22-15,0-22 0,-21 0 0,21 1 16,-21-1-16,21-21 0,0 22 0,0-22 16,0 0-16,0 0 0,0 0 15,0 0-15,21-21 16,0 0 0,-21-21-16,21 0 0,0 0 15,0 0-15,-21-22 0,22 22 0,-1 0 16,0-21-16,0 21 0,0-1 15,-21 1-15,21 0 0,1 0 16,-22 0-16,21 21 16,-21 21-1,0 0-15,0 0 0,0 0 16,0 1-16,21-1 16,-21 0-16,0 0 0,0 0 0,0 0 15,21 1-15,0-22 0,-21 21 0,21-21 16,1 0-16,-1 0 0,0 0 15,0 0-15,0 0 0,0 0 0,22 0 16,-22 0-16,0 0 0,21-21 16,-20 21-16,-1-22 0,21 1 0,-21 0 15,0 0-15,-21 0 0,0 0 0,0-22 16,0 22-16,0 0 16,0 0-16,0 0 0,0-1 15,-21 22-15,0 0 0,0 0 16,0 0-16,0 0 0,-1 22 15,1-1-15,0 0 0,0 0 0,21 0 16,-21 0-16,0 1 0,21-1 16,-22 0-16,22 0 0,0 0 0,0 0 15,0 1-15,0-1 0,0 0 16,22-21 0,-1 0-16,0 0 0,0 0 15,0-21 1,0 0-16,-21-1 0,22 1 0,-1 0 15,-21 0-15,21 0 0,-21 0 0,21-1 16,-21 1-16,0 0 0,21 0 16,-21 0-16,0 42 15,0 0 1,0 21-16,-21-20 16,21-1-16,0 0 0,0 0 0,0 0 15,0 0-15,0 1 0,0-1 16,0 0-16,0 0 0,21-21 0,0 0 15,-21 21-15,22-21 0,20 0 0,-21 0 16,0 0-16,0 0 16,1 0-16,20-21 0,-21 21 0,0-21 15,0 0-15,1 0 0,-1-1 0,0 1 16,-21 0-16,0 0 0,21 0 16,-21-22-16,0 22 0,0 0 15,0 0-15,0 42 31,-21 21-31,21-20 16,-21-1-16,21 21 0,0-21 16,-21 22-16,-1-1 0,1 0 0,21 22 15,-21-22-15,0 0 0,0 22 0,21-22 16,-21 1-16,-1-1 16,1 0-16,21 1 0,0-1 0,-21 0 15,0 1-15,21-1 0,0-21 0,0 21 16,0-20-16,0-1 0,0 0 15,0 0-15,0 0 0,0-42 32,0 0-17,21 0-15,-21 0 0,21-1 0,-21-20 16,0 21-16,21-21 0,1-1 0</inkml:trace>
  <inkml:trace contextRef="#ctx0" brushRef="#br0" timeOffset="39021">5143 8615 0,'22'-21'0,"-44"42"0,65-42 0,-43 0 15,21 21-15,0 0 0,0 0 16,0 0-16,1 21 0,-1 0 16,0 0-16,-21 0 0,21 0 15,-21 22-15,0-22 0,0 0 16,0 0-16,0 22 0,-21-22 15,0 0-15,0 0 0,-1 0 0,-20 0 16,21 1-16,0-1 0,0 0 0,-1-21 16,1 0-16,0 21 0,0-21 15,0 0-15,21-21 32,21 0-32,0 0 0,-21-1 0,21 1 15,0 0-15</inkml:trace>
  <inkml:trace contextRef="#ctx0" brushRef="#br0" timeOffset="39263.86">5694 8361 0,'0'21'0,"0"0"16,-21-21-16,-1 21 0,22 1 15,-21 20-15,0-21 0,0 0 0,0 22 16,0-22-16,-1 0 0,1 21 15,0-21-15,0 22 0,21-22 0,-21 21 16,21-21-16,-21 1 0,21-1 16,0 0-16,0 0 0,0 0 15,21-21 1,0 0-16,0 0 16,-21-21-16,21 21 0,0-21 0</inkml:trace>
  <inkml:trace contextRef="#ctx0" brushRef="#br0" timeOffset="39467.74">5524 8700 0,'0'0'0,"-21"0"0,42 0 47,1 0-47,-1 0 0,0 0 16,0 0-16,0 0 0,0 0 0,1 0 15,-1 0-15,0 0 0,0 0 16,0 0-16,0-22 0,1 22 16,-1 0-16,0 0 0</inkml:trace>
  <inkml:trace contextRef="#ctx0" brushRef="#br0" timeOffset="40089.37">5863 8700 0,'0'0'0,"0"21"15,21-21 1,0 0-16,1 0 16,-1 0-16,0 0 0,0 0 0,0 0 15,0-21-15,1 21 0,-22-22 16,21 22-16,-21-21 16,21 0-16,-21 0 15,-21 21 1,0 21-1,-1 0-15,1 0 16,0 1-16,21 20 0,0-21 0,-21 0 16,21 0-16,-21 1 0,21 20 15,0-21-15,0 0 0,0 0 16,0 1-16,21-22 16,0 0-16,0 0 15,0 0-15,1 0 0,-1 0 16,0 0-16,0-22 0,0 1 15,0 0-15,1 21 0,-1-21 0,0 0 16,0 0-16,0-22 0,0 22 0,-21 0 16,0 0-16,22 21 0,-22-21 15,21-1-15,0 22 16,0 0 0,-21 22-16,0-1 0,0 0 15,0 0-15,0 0 0,0 0 0,0 1 16,0-1-16,0 0 0,0 0 0,0 0 15,0 0-15,0 1 16,0-1-16,0 0 16,0-42 15,0 0-31,0-1 16,0 1-16,0 0 15,0 0-15,21 0 0,0 0 0,-21-1 16,22 1-16,-22-21 0,21 21 0,0 0 15,0-1-15,0 1 16,0 21-16,1-21 0,20 21 16,-21 0-16,0 0 0</inkml:trace>
  <inkml:trace contextRef="#ctx0" brushRef="#br0" timeOffset="40560.12">7239 8678 0,'0'0'0,"-21"0"15,42 0 1,0 0-16,0 0 0,22 0 16,-22 0-16,21 0 0,0 0 15,1 22-15,-1-22 0,0 0 0,1 0 16,-1 0-16,22 0 0,-22 0 15,-21 0-15,21 0 0,1 0 16,-22 0-16,0 0 0,0 0 0,-21-22 16,0 1-16,0 0 15,-21 0-15,0 21 16,-21-21-16,20 21 0,1-21 0,-21 21 16,21 0-16,0 0 0,42 0 46,0 0-46,0 0 0,0 0 16,22 0-16,-22 0 0,0 0 0,21 0 16,-21 0-16,1 0 15,-22 21-15,0 0 16,0 0-16,0 0 0,-22 0 16,1 1-16,0-1 0,0 0 0,-21 0 15,-1 0-15,22 0 0,-21-21 16,-1 22-16,1-1 0,0 0 0,-1-21 15,1 21-15,0-21 0,-1 0 0</inkml:trace>
  <inkml:trace contextRef="#ctx0" brushRef="#br0" timeOffset="41287.69">9144 8467 0,'0'0'16,"-21"0"-16,0 0 0,21-21 16,42 21-1,-21-22 1,21 22-16,-20 0 0,41-21 0,-21 21 15,1 0-15,-1 0 0,22-21 16,-1 21-16,-21-21 0,22 21 0,-1 0 16,-20 0-16,20-21 0,-20 21 15,-22 0-15,21 0 0,-21 0 0,0 0 16,-21-21-16,-21 21 16,-21 0-16,21 0 15,-22 0-15,1 0 0,0 0 16,21 0-16,-22 0 0,1 0 0,21 21 15,0 0-15,-1-21 0,1 21 0,0-21 16,21 21-16,0 0 0,0 1 16,0-1-16,0 0 0,0 0 15,0 21-15,0-20 16,21-1-16,0 0 0,1 0 0,-1 21 16,0-20-16,0-1 0,-21 21 0,21-21 15,0 0-15,-21 22 0,0-22 16,0 0-16,0 0 0,0 0 0,0 1 15,0-1-15,-21-21 0,-21 0 16,21 0-16,0 0 0,-22 0 16,1 0-16,21 0 0,-22 0 0,1 0 15,21-21-15,0 21 0,0-22 16,-1 1-16,22 0 0,0 0 16,0 0-16,22-22 0,-1 22 0,0 0 15,0 0-15,21 0 16,-20 0-16,20-1 0</inkml:trace>
  <inkml:trace contextRef="#ctx0" brushRef="#br0" timeOffset="41679.48">10541 8488 0,'63'0'16,"-126"0"-16,190 0 0,-85 0 0,1-21 16,-22 21-16,0-21 0,-42 21 15,-22-22-15,22 22 0,-21 0 16,0 0-16,-22 0 0,22 0 15,-1 0-15,-20 0 0,21 22 16,-22-22-16,22 21 0,21 0 0,-22-21 16,22 21-16,21 0 0,0 0 15,0 1-15,0-1 0,0 0 0,0 0 16,42 0-16,-20 0 0,-1 1 0,21-1 16,0 0-16,-20 0 0,20 0 15,-21 0-15,21 1 0,-20-1 0,-1 0 16,21 0-16,-21 0 15,-21 0-15,0 1 0,-21-22 16,0 0-16,0 21 16,-22-21-16,1 0 0,21 0 15,-21 0-15,-1 0 0,1 0 0,21 0 16,-22 0-16,22 0 0,0 0 16,0-21-16,21-1 15,21 1-15,21 21 16,-20-21-16,20 21 0,-21-21 0,21 0 15,1 21-15</inkml:trace>
  <inkml:trace contextRef="#ctx0" brushRef="#br0" timeOffset="42064.26">11282 8551 0,'42'-42'15,"-84"84"-15,63-84 16,-42 63-16,0-21 15,-1 21-15,1 1 0,0-1 0,-21 21 16,21-21-16,-1 0 0,1 22 16,0-22-16,0 21 0,21-21 0,-21 22 15,21-22-15,0 0 0,0 0 0,0 0 16,21 1-16,0-1 0,0-21 16,22 21-16,-22-21 0,0 0 0,21 0 15,1 0-15,-22 0 0,21 0 0,-21-21 16,22 21-16,-22-21 0,21-1 15,-21 1-15,0 0 0,1 0 0,-22-21 16,0 20-16,0-20 0,0 0 16,0 21-16,0-22 0,0 22 15,-22 0-15,22 0 0,-21 0 0,21-1 16,-21 22-16,0 0 0,0 0 16,0 0-16,-1 0 0,1 22 15,0-1-15,0-21 0,21 21 0,0 0 16,-21-21-16,21 21 0,0 0 0,0 1 15,21-22 1</inkml:trace>
  <inkml:trace contextRef="#ctx0" brushRef="#br0" timeOffset="42659.92">11980 8573 0,'0'0'0,"0"-22"0,0 1 0,0 0 16,0 0-1,0 42 1,0 0-16,-21 0 16,21 1-16,-21-1 0,0 0 0,21 0 15,0 0-15,0 22 0,-21-22 0,21 0 16,-22 21-16,22-21 0,0 1 16,-21 20-16,21-21 0,0 0 0,0 0 15,0 1-15,0-1 0,0-42 47,0-1-31,0 1-16,0 0 0,0-21 15,21 21-15,-21-1 0,22-20 0,-1 0 16,21 21-16,-21-22 0,0 22 0,1-21 16,20 21-16,-21-1 0,0 22 15,0-21-15,1 21 16,-1 21-16,-21 1 0,0-1 15,0 0-15,0 0 0,0 0 16,0 22-16,0-22 0,0 21 16,21-21-16,0 22 0,-21-22 0,21 0 15,0 21-15,-21-21 0,22 1 16,-1-22-16,0 21 0,0 0 0,0-21 16,0 0-16,1 0 0,-1 0 15,0 0-15,-21-21 16,21 0-16,-21-1 0,21 1 0,-21 0 15,0 0-15,0-21 0,0 20 16,0-20-16,0 21 0,21-21 0,1 20 16,-22 1-16,21-21 0,0 21 0,-21 0 15,21-1-15,0 1 0,0 0 16,-21 0-16,22 21 0,-1 0 0,-21-21 16,21 21-16,0 0 15,0 0-15,0 0 16,1 0-16</inkml:trace>
  <inkml:trace contextRef="#ctx0" brushRef="#br0" timeOffset="43259.57">13652 8721 0,'0'-21'0,"-21"21"15,21-22-15,21 22 32,1 0-32,-1 0 0,0 0 15,21 0-15,-21 0 0,22 0 16,-1 0-16,0 0 0,22 0 0,-22 0 16,1 0-16,20 0 0,1 0 0,-22 0 15,21 0-15,-20 0 0,-1 0 16,0 0-16,1 0 0,-1 0 0,0-21 15,-20 0-15,-1 21 0,0-21 0,0 21 16,0-21-16,-21 0 16,0-1-16,0 1 0,0 0 15,-21 21-15,0 0 0,0-21 16,0 21-16,-22 0 0,1 0 0,21 0 16,-22 0-16,22 0 0,-21 0 0,21 0 15,0 21 1,21 0-1,21 0-15,0-21 16,0 0-16,0 0 0,0 0 0,22 0 16,-22 0-16,0 0 0,21 0 0,-20 0 15,-1 0-15,0 0 16,0 0-16,0 0 0,0 0 0,1 0 16,-22 22 15,0-1-31,-22 0 0,1 0 0,-21 0 15,21 22-15,-22-1 0,1 0 16,0 1-16,-1-1 0,1 0 0,0-21 16,-1 22-16,22-22 0,0 21 0,0-21 15,0 1-15,0-1 0,-1 0 16</inkml:trace>
  <inkml:trace contextRef="#ctx0" brushRef="#br0" timeOffset="44180.05">16129 8488 0,'0'-21'0,"0"42"0,21-63 16,0 20-16,0 1 0,-21 0 0,22-21 15,-1 21-15,0 21 0,0-22 16,-21 1-16,0 42 16,0 22-16,0-22 15,0 21-15,-21 1 0,0-1 16,0 0-16,-1 22 0,1-22 0,0 0 16,0 22-16,0-22 0,-22 22 0,22-22 15,0 0-15,-21 1 0,21-22 16,-1 0-16,1 21 0,0-20 15,21-1-15,-21-21 0,42-21 47,0-1-47,0 22 16,1-21-16,-1 0 0,21 21 0,-21-21 16,22 21-16,20 0 0,-21 0 0,1-21 15,20 21-15,-20 0 0,-1 0 16,21-21-16,-20 21 0,-1 0 0,0 0 15,-20-22-15,20 22 0,-21-21 16,0 21-16,0-21 0,1 0 0,-22 0 16,0 0-16,0-1 0,0 1 15,0 0-15,0 0 0,0-21 16,0 20-16,0 1 0,0 0 0,0 0 16,0 0-16,0 0 0,0-1 0,-22 22 31,22 22-31,-21-1 15,0 0-15,21 0 0,-21 21 16,0 1-16,21-1 0,-21 0 0,21 1 16,-22-1-16,1 0 0,21-20 0,-21 20 15,21 0-15,-21-21 16,21 22-16,-21-22 0,0 0 0,21 0 0,0 0 16,0 1-16,0-1 0,0 0 15,21-21 1,0 0-1,0-21-15,0 0 0</inkml:trace>
  <inkml:trace contextRef="#ctx0" brushRef="#br0" timeOffset="44575.82">17378 8594 0,'0'0'0,"0"-21"0,0-1 0,-21 22 16,-1 0-1,1 22-15,0-1 0,-21 0 16,21 21-16,-1-21 0,1 22 0,0-1 16,-21 0-16,21 1 0,-1-1 15,22 0-15,0 1 0,-21-1 0,21 0 16,0-20-16,0 20 0,0-21 0,0 0 16,21 0-16,1 1 0,-1-1 15,0-21-15,0 0 0,0 0 0,0 0 16,22 0-16,-22 0 0,0 0 0,21 0 15,-20-21-15,20-1 16,-21 1-16,0 0 0,0 0 0,1-21 16,-1 20-16,0-20 0,0 0 0,0-1 15,-21 1-15,0 0 0,0-1 16,0 1-16,0 21 0,0-21 0,0 20 16,0 1-16,-21 0 0,0 0 15,0 21-15,0 0 0,-1 0 16,1 0-16,21 21 15,21 0 1,1-21-16</inkml:trace>
  <inkml:trace contextRef="#ctx0" brushRef="#br0" timeOffset="44896.64">18796 8297 0,'0'-21'0,"0"42"0,0-63 16,0 21-16,-21 21 15,0 21 1,-1 21-16,22-20 16,-21 20-16,0-21 0,21 21 0,0 1 15,-21-1-15,0 0 0,0 1 16,21-1-16,-22 0 0,1 1 15,21 20-15,-21-20 0,0-1 0,0 0 16,21-21-16,-21 22 0,-1-22 16,1 21-16,21-21 0,0 1 0,-21-1 15,0 0-15,21 0 16,21-21 0,0-21-16,0 21 15,22-21-15</inkml:trace>
  <inkml:trace contextRef="#ctx0" brushRef="#br0" timeOffset="45276.42">19135 8657 0,'0'0'0,"0"-21"0,-22 21 16,1 21 0,21 0-16,-21 1 0,0 20 15,0-21-15,21 0 0,0 22 0,-21-1 16,21-21-16,-22 21 0,22-20 15,0 20-15,0-21 0,0 0 0,0 22 16,0-22-16,22-21 0,-1 21 0,-21 0 16,21 0-16,0-21 0,0 0 15,0 0-15,1 0 0,-1 0 0,0 0 16,0 0-16,0-21 16,0 0-16,1 0 0,-1 0 0,0-1 15,0-20-15,0 21 0,-21-21 0,0-1 16,21 1-16,-21 0 0,0 20 15,0-20-15,0 21 0,0 0 0,0 0 16,0-1-16,-21 1 0,0 21 16,0-21-16,0 21 15,0 0-15,-1 0 0,1 0 16,0 0-16,0 0 16,0 0-16,0 0 0,-1 0 15,1 0-15,0-21 0</inkml:trace>
  <inkml:trace contextRef="#ctx0" brushRef="#br0" timeOffset="45504.29">18267 8530 0,'0'0'0,"-21"0"0,42 0 31,0 0-31,0 0 0,21 0 16,1 0-16,-1 0 0,0 0 15,1 0-15,20 0 0,-20-21 0,20 21 16,1 0-16,-22 0 0,21-21 16,-20 21-16,-1 0 0,0 0 15,1 0-15,-22-21 0,21 21 0,-21 0 16,22 0-16,-22 0 0,0-21 0,21 21 16,-20 0-16</inkml:trace>
  <inkml:trace contextRef="#ctx0" brushRef="#br0" timeOffset="45956.03">20341 8446 0,'-63'0'15,"41"21"1,1-21-16,0 21 15,0 0-15,0 0 0,0 0 0,-22 1 16,22 20-16,0-21 0,-21 21 16,20 1-16,1-1 0,0 0 0,0 1 15,21-1-15,0 0 0,0-20 0,0 20 16,0-21-16,0 21 0,21-20 16,0-1-16,0 0 0,1 0 0,-1-21 15,0 21-15,0-21 0,0 0 16,22 0-16,-22 0 0,0 0 15,0 0-15,0-21 0,0 21 0,1-21 16,-22 0-16,21 0 0,0-1 16,-21 1-16,0 0 0,0 0 15,0 0-15,0 0 0,-21-1 16,0 22-16,-1 0 0,1 0 16,0 0-16,0 0 0,-21 0 0,20 0 15,-20 0-15,21 22 0,-21-22 16,-1 21-16,22 0 0,0-21 15,0 21-15,0-21 0,21 21 0,21-21 16,0 0 0</inkml:trace>
  <inkml:trace contextRef="#ctx0" brushRef="#br0" timeOffset="46403.77">21251 8530 0,'-63'0'16,"42"0"-16,-22 21 16,22 1-16,0-1 0,0 0 15,0 21-15,-1-21 0,-20 22 0,21-1 16,0 0-16,0 22 0,-1-22 0,1 1 15,21-22-15,0 21 0,0 0 16,0-20-16,0-1 0,0 0 0,43 0 16,-22 0-16,0 0 0,0-21 15,21 0-15,-20 0 0,20 0 0,-21 0 16,21 0-16,-20 0 0,-1-21 0,21 0 16,-21 0-16,22 0 0,-22 0 15,0-1-15,0-20 0,21 21 0,-20-21 16,-22-1-16,21 1 0,-21 0 15,21-1-15,-21 1 0,0 0 16,0 20-16,0-20 0,0 21 0,0 0 16,-21 21-16,0-21 0,-1 21 15,1 0-15,0 0 0,0 0 16,0 0-16,0 21 0,-1-21 0,1 21 16,0-21-16,0 21 0,-21-21 15,20 21-15,-20 0 0,0-21 0</inkml:trace>
  <inkml:trace contextRef="#ctx0" brushRef="#br0" timeOffset="77659.35">2625 11028 0,'0'0'0,"-22"0"0,1 0 15,21 21-15,0 0 32,0 0-1,0 1-31,21-22 0,1 0 15,-1 0-15,0 0 16,0 0-16,0 0 0,0 0 0,1-22 16,-1 1-16,21 21 0,-21-21 15,22 0-15,-22 0 0,0 0 0,21-1 16,-21-20-16,1 21 0,-1 0 0,0 0 16,0-1-16,0-20 0,-21 21 15,0 0-15,0 0 0,0-1 16,0 1-16,0 0 0,0 0 15,-21 21 1,0 0 0,21 21-16,0 0 15,0 0-15,0 1 0,0-1 16,0 21-16,0-21 0,0 22 0,0-1 16,0 0-16,0 1 0,0 20 0,0-21 15,0 22-15,0-22 0,0 22 16,0-22-16,0 22 0,0-22 0,0 0 15,0 1-15,0-1 0,0 0 16,0 1-16,0-22 0,0 21 16,0-21-16,-21 0 0,21 1 0,-21-1 15,21 0-15,-22-21 16,1 0-16,0 0 0,0 0 0,0 0 16,0 0-16,-1 0 0,-20 0 15,21-21-15,-21 0 0,20-1 0,-20 1 16,21 0-16,0 0 0,-22 0 15,22 0-15,0-1 0,0 22 0,0-21 16,21 0 0,-21 21-16,42 0 31,0 0-15,0 0-16,0 0 0,0 0 0,1 0 15,20 0-15,-21 0 0,21 0 16,-20 0-16</inkml:trace>
  <inkml:trace contextRef="#ctx0" brushRef="#br0" timeOffset="78283.99">3937 11345 0,'0'0'0,"0"-21"0,0 0 15,0 0-15,0 0 0,-21 0 16,0 21-16,-1-22 0,1 1 0,0 21 16,0-21-16,0 0 0,0 21 0,-1 0 15,1 0-15,-21 0 0,21 0 16,0 0-16,-1 21 0,1 0 0,-21 0 16,21 1-16,0-1 0,-1 0 15,1 21-15,21-21 0,-21 22 0,21-1 16,-21-21-16,21 22 0,0-1 15,0-21-15,0 0 0,0 22 0,0-22 16,0 0-16,0 0 0,21-21 0,0 21 16,0-21-16,1 0 15,20 0-15,-21 0 0,0 0 0,22 0 16,-1 0-16,-21 0 0,21-21 16,1 0-16,-22 0 0,21-22 0,-21 22 15,22 0-15,-22-21 0,0-1 0,21 1 16,-20 0-16,-1-1 0,-21-20 15,21 21-15,-21-22 0,21 22 0,-21-1 16,0 1-16,0-21 0,0 41 16,0-20-16,0 0 0,0 21 15,0-22-15,0 22 0,0 0 0,0 42 32,0 0-32,0 22 15,0-22-15,0 21 0,0 0 16,0 1-16,0-1 0,0 0 0,-21 1 15,21 20-15,0-20 0,0-1 0,0 21 16,0-20-16,0-22 0,0 21 16,0 1-16,0-22 0,21 0 0,-21 0 15,0 0-15,21 0 0,0-21 0,1 22 16,-1-22-16,0 0 16,0 0-16,-21-22 0,21 1 15,0 0-15,1 0 16</inkml:trace>
  <inkml:trace contextRef="#ctx0" brushRef="#br0" timeOffset="79619.8">4551 11324 0,'0'0'0,"0"21"31,21-21-15,-21-21-16,21 21 0,0-21 16,0 0-16,1 21 0,-1-21 15,0 0-15,0-1 0,0 1 0,0 0 16,1 0-16,-22 0 0,0 0 16,0-1-16,0 1 0,-22 21 15,1 0-15,-21 0 16,21 0-16,0 0 0,-1 0 15,-20 21-15,21 1 0,-21 20 0,20-21 16,1 0-16,0 22 0,0-1 0,0-21 16,21 21-16,0 1 0,0-22 15,0 21-15,0-21 0,0 1 16,0-1-16,21 0 0,0 0 16,0 0-16,0-21 0,1 0 0,-1 21 15,21-21-15,-21 0 0,22 0 0,-22 0 16,21 0-16,0-21 0,-20 0 15,20 21-15,-21-21 0,21 0 0,-20 0 16,-1-1-16,0-20 0,0 21 0,0-21 16,-21 20-16,0-20 0,21 21 15,-21-21-15,22 20 0,-22 1 0,0-21 16,0 21-16,0 0 16,0 42-1,0 0-15,0 0 0,0 0 16,0 0-16,0 1 15,0 20-15,0-21 0,-22 0 0,22 22 16,0-22-16,-21 0 0,21 0 0,0 21 16,0-20-16,0-1 0,0 0 15,0 0-15,-21-21 16,21 21-16,-21-42 31,21 0-15,0 0-16,0 0 0,0-1 15,0-20-15,0 21 0,0-21 0,0 20 16,0-20-16,21 0 0,0 21 0,0-1 16,1-20-16,-22 21 15,21 0-15,0 0 0,0-1 0,0 1 16,0 21-16,1 0 0,-1 0 0,0 0 16,0 0-16,0 21 15,0 1-15,-21-1 0,0 0 0,22 0 16,-22 21-16,0-20 0,0-1 0,0 21 15,0-21-15,0 22 0,0-22 16,0 21-16,0-21 0,0 0 0,0 1 16,0-1-16,0 0 0,0 0 15,21 0-15,0-21 16,0 0-16,0 0 0,0 0 16,1 0-16,-1-21 15,0 0-15,0 0 0,21 0 0,-20-1 16,-1 1-16,0-21 0,0 0 0,21-1 15,43-190 1,-85 191 0,0 0-16,21 21 0,-21-1 0,0 1 15,0 0-15,0 0 0,0 0 16,0 42 15,0 0-31,0 0 0,-21 0 0,0 1 16,21 20-16,0 0 0,-21-21 0,0 22 15,21 20-15,-22-20 16,22-1-16,0 0 0,-21-21 0,21 22 16,0-1-16,0-21 0,0 0 0,0 22 15,0-22-15,0 0 0,21-21 16,1 21-16,-1-21 0,0 0 16,0 0-16,0 0 0,0 0 15,1 0-15,-1-21 0,0 21 16,21-21-16,-21 0 0,1-22 0,-1 22 15,0-21-15,0 21 0,-21-22 16,21 1-16,0 21 0,1-21 16,-22 20-16,0-20 0,21 21 0,-21 0 15,0 42 17,0 0-32,0 0 0,0 0 15,-21 22-15,21-22 0,0 0 0,0 0 16,0 22-16,0-22 0,0 0 15,0 0-15,0 0 0,0 0 0,0 1 16,0-1-16,0 0 0,21-21 16,0 0-1,0 0 1,-21-21-16,21 21 0,-21-21 0</inkml:trace>
  <inkml:trace contextRef="#ctx0" brushRef="#br0" timeOffset="79819.37">6223 10901 0,'0'0'0,"0"-21"15,-21 21-15,21-21 0,0 42 78</inkml:trace>
  <inkml:trace contextRef="#ctx0" brushRef="#br0" timeOffset="80019.25">5503 11091 0,'0'0'0,"-42"0"15,0 22 1,20-22-16,44 0 16,-1 0-1,0 0-15,0-22 0,0 22 0,22 0 16,-1 0-16,0-21 0,1 21 16,-22 0-16,21 0 0,0-21 0,1 21 15,-22 0-15</inkml:trace>
  <inkml:trace contextRef="#ctx0" brushRef="#br0" timeOffset="81283.71">6498 11197 0,'0'0'0,"0"21"0,0 1 0,-21 41 31,42-63-31,0 0 16,0 0-16,1 0 0,-1 0 0,21 0 16,-21 0-16,22-21 0,-1 0 0,0 21 15,-21-21-15,22-1 0,-1-20 16,-21 21-16,22 0 0,-22 0 0,21-22 16,-21 22-16,0 0 0,1-21 15,-1 20-15,0-20 0,-21 21 0,0 0 16,0-22-16,0 22 0,0 0 15,0 0-15,0 0 0,-21 21 32,0 21-32,-1 0 15,1 0-15,0 22 0,0-22 16,0 21-16,0-21 0,21 22 0,-22-1 16,1 21-16,0-20 0,0 20 0,0-20 15,0 20-15,-1 1 0,1-1 16,0-21-16,-21 22 0,21-1 0,-1 1 15,1-22-15,0 22 0,0-1 16,-21 22-16,42-22 0,-22 1 0,22-1 16,0 1-16,0-1 0,0-20 15,0 20-15,0-20 0,22-1 0,-1 0 16,0-21-16,0 1 0,0-1 0,0 0 16,22 0-16,-22-21 0,0 0 15,21 0-15,-20 0 0,-1-21 0,21 0 16,-21 0-16,0-1 0,22-20 0,-22 21 15,0-21-15,0-1 0,0-20 16,1 20-16,-22 1 0,0-21 0,0-1 16,0 22-16,0-22 0,-22 22 0,-20 0 15,21-1-15,0 1 16,-22 0-16,1 20 0,21-20 0,-21 21 16,20 0-16,1 21 0,21-21 0,-21 21 15,21-22 1,21 22-1,0 0-15,1 0 0,20 0 16,-21 0-16,21-21 0,-20 21 16,20-21-16,0 0 0,1 21 0,-22-21 15,21 0-15,0-1 0,1 1 16,-1 0-16,-21 0 0,22 0 0,-1 0 16,-21-22-16,21 22 0,-20 21 0,-1-21 15,0 0-15,0 0 0,0-1 16,-21 44 15,0-1-15,0 0-16,21 0 15,-21 0-15,0 0 0,22-21 16,-1 22-16,0-1 0,0-21 16,0 21-16,22-21 0,-22 0 15,0 0-15,21 0 0,-21 0 0,22 0 16,-22 0-16,21-21 0,-21 0 0,22-1 15,-22 1-15,0 21 16,0-21-16,0 0 0,-21 0 0,22 0 16,-22-1-16,21 1 0,-21 0 0,0 0 15,0 0 1,0 42 0,0 0-1,0 0-15,-21 0 0,21 1 16,-22-1-16,22 21 0,-21-21 0,0 22 15,21-1-15,0 0 0,-21 1 0,21-1 16,-21 0-16,21 1 0,-21-1 16,21 0-16,0 1 0,0-1 0,-22 0 15,1 1-15,21 20 0,-21-21 16,21 1-16,-21-1 0,21 22 0,-21-22 16,21 0-16,0 1 0,0-1 15,0 0-15,0 1 0,0-1 0,0-21 16,0 0-16,-21 0 0,21 1 15,-22-1-15,1-21 0,0 0 0,0 0 16,0 0-16,0 0 0,-1 0 0,1 0 16,0 0-16,0 0 0,0-21 0,0 21 15,-1-22-15,22 1 0,-21 0 16,0 0-16,0 0 0,21 0 16,0-1-16,0 1 0,0 0 0,0-21 15,0 21-15,0-1 16,0-20-16</inkml:trace>
  <inkml:trace contextRef="#ctx0" brushRef="#br0" timeOffset="81788.5">9927 10753 0,'0'-43'15,"0"86"-15,0-107 0,21 43 0,0 0 16,-21 42 15,0 0-31,0 0 0,0 22 0,0-1 16,0 0-16,0 1 0,-21-1 15,21 0-15,-21 22 0,21-22 0,-21 22 16,21-22-16,0 22 0,-21-22 0,0 0 16,21 1-16,-22-1 0,22 0 15,-21 1-15,21-22 0,0 0 0,-21 0 16,21 0-16,-21 0 0,0-21 31,0 0-31,-1 0 16,1-21-16,0 0 0</inkml:trace>
  <inkml:trace contextRef="#ctx0" brushRef="#br0" timeOffset="82399.77">9313 11197 0,'0'0'0,"0"-21"0,21 21 32,1 0-32,-1 0 0,21 0 15,-21 0-15,22 0 0,-1 0 16,21-21-16,1 0 0,-1 21 0,1-21 15,-1 21-15,22-22 0,-21 1 16,20 0-16,-20 21 0,-1-21 0,1 0 16,-1-22-16,-20 22 0,-1 0 0,0 0 15,1 0-15,-22-22 0,0 22 16,0 0-16,-21 0 0,0 0 16,0 0-16,0-1 0,0 1 15,-21 21-15,0 0 0,0 0 16,-1 0-16,1 21 0,21 1 15,-21 20-15,0-21 0,21 21 0,-21-20 16,21 20-16,0 0 0,-21 1 16,21-1-16,-22 0 0,22 1 0,0-1 15,0-21-15,0 21 0,0 1 0,0-22 16,-21 0-16,21 0 16,0 0-16,0 1 0,0-1 15,0-42 16,0-1-31,0 1 0,0-21 16,0 21-16,21-22 0,-21 1 0,22 21 16,-1-21-16,0-1 0,-21 1 15,21 21-15,21-22 0,-20 22 0,-1 0 16,0 0-16,0 21 0,21 0 0,-20 0 16,-1 0-16,0 0 15,0 0-15,0 21 0,-21 0 0,0 22 0,0-22 16,0 0-16,0 0 0,0 21 15,0-20-15,0 20 0,0-21 16,-21 21-16,0-20 0,0-1 0,21 0 16,0 0-16,0 0 0,-21 0 0,21 1 15,21-22 1,0 0 0,0-22-16,0 1 0,0 0 15,1 0-15,-1 0 0</inkml:trace>
  <inkml:trace contextRef="#ctx0" brushRef="#br0" timeOffset="82727.58">11028 11028 0,'21'21'16,"0"-21"0,0 0-16,0 0 15,1 0-15,-1 0 0,21 0 16,-21-21-16,0 21 0,1-21 0,-1 21 15,21-21-15,-21 21 0,0-22 16,1 22-16,-1-21 0,-21 0 16,0 0-16,-21 0 15,-1 21-15,1 0 16,-21 0-16,21 0 0,-22 21 0,1-21 16,21 21-16,-21 0 0,20 0 0,-20 1 15,21-1-15,0 0 0,0 21 16,21-21-16,0 1 0,0-1 0,0 0 15,0 0-15,0 0 0,21-21 0,0 21 16,0-21-16,0 0 0,0 0 16,1 0-16,-1 0 0,0 0 0,0 0 15,0-21-15</inkml:trace>
  <inkml:trace contextRef="#ctx0" brushRef="#br0" timeOffset="83456.16">13335 11451 0,'0'0'0,"0"-21"31,0 0-31,0 0 0,21 21 16,0-21-16,0-1 0,-21-20 16,43 21-16,-22 0 0,0-22 0,0 1 15,22 0-15,-22-1 0,21 1 16,0 0-16,1-1 0,-22 1 0,21 0 15,-21 21-15,1-22 0,-1 22 0,-21-21 16,21 21-16,-21-1 0,0 1 16,-21 21-16,0-21 0,-1 21 15,1 0-15,0 0 0,0 21 16,0 0-16,0-21 0,-1 22 0,1-1 16,21 0-16,0 21 0,0-21 0,0 1 15,0 20-15,0-21 0,0 0 0,0 22 16,0-22-16,0 21 15,0-21-15,0 0 0,0 1 0,0-1 16,21 0-16,-21 0 0,22 0 0,-22 0 16,0 1-1,-22-44 1,1 22 0,0 0-16,21-21 0,-21 0 15,0 21-15,21-21 0,0 0 16,0 0-16,0-1 15,0 1 1,0 0-16,21 21 0,0 0 16</inkml:trace>
  <inkml:trace contextRef="#ctx0" brushRef="#br0" timeOffset="83823.72">14393 10816 0,'0'0'0,"21"-21"0,1 0 16,-22 0-16,0 0 0,0-1 16,0 1-1,-22 21-15,22 21 16,-21-21-16,21 22 0,0 20 0,0-21 16,0 21-16,0 1 15,-21-1-15,21 0 0,0 22 0,0-1 16,0 1-16,-21-1 0,21 1 0,0 21 15,0-22-15,0 22 0,-21-1 16,0 1-16,-1 0 0,1-1 0,21 22 16,-21 0-16,0-21 0,0 21 0,0-22 15,-1 1-15,1 0 0,0-22 16,0 22-16,0-22 0,0 1 0,21-22 16,0 0-16,-22 1 0,22-22 0,0 21 15,-21-21-15,21-42 31,0 0-31,21-21 0,1-1 16,-22 1-16,21 0 0,0-22 0</inkml:trace>
  <inkml:trace contextRef="#ctx0" brushRef="#br0" timeOffset="84159.53">14266 11070 0,'0'0'15,"0"-63"-15,0 42 0,21-22 0,1 1 0,-1 0 16,-21 20-16,21 1 16,21-21-16,-21 21 0,22 0 0,-22 21 15,21-22-15,1 22 0,-1 0 0,-21 0 16,21 0-16,1 22 0,-1-1 16,0 0-16,-20 0 0,-1 21 0,0-20 15,-21-1-15,0 21 0,0-21 0,-21 22 16,0-22-16,-22 0 0,1 0 15,0 0-15,-1 0 0,-20 1 0,20-1 16,1 0-16,-21 0 0,20 0 16,1-21-16,0 21 0,20-21 0,1 0 15,0 0-15,0 0 0,42 0 32,0-21-32,0 21 15,1-21-15,20 0 0,-21 0 0,0 0 16,22 21-16</inkml:trace>
  <inkml:trace contextRef="#ctx0" brushRef="#br0" timeOffset="84535.31">14774 11007 0,'43'0'16,"-22"0"-1,0 0-15,0 0 16,0 0-16,0 0 0,1-21 15,20 21-15,-21-22 0,0 22 16,0-21-16,22 0 0,-22 21 0,0-21 16,0 0-16,0 0 0,-21-1 0,0 1 15,0 0-15,0 0 16,-21 21-16,-21 0 0,21 0 16,0 0-16,-1 0 0,1 0 0,-21 21 15,21 0-15,0 0 0,-1 1 16,1-1-16,0 0 0,0 21 0,21-21 15,0 1-15,0-1 0,0 0 16,0 0-16,0 0 0,0 0 16,0 1-16,21-1 0,0 0 15,0-21-15,1 0 0,20 21 16,-21-21-16,21 0 0,-20 0 0,20 0 16,0-21-16,22 0 0,-22 21 0,0-21 15,1-1-15,-1 1 0,0 0 16,1 0-16</inkml:trace>
  <inkml:trace contextRef="#ctx0" brushRef="#br0" timeOffset="84947.39">15684 10795 0,'0'0'16,"0"-21"-16,0 0 0,0 0 0,-21 21 47,0 21-47,0 0 0,0 21 15,21-21-15,0 1 0,-21-1 0,21 21 16,-22-21-16,22 0 0,0 1 15,0 20-15,0-21 0,0 0 0,0 0 16,0 1-16,0-1 0,22 0 16,-1-21-16,0 0 15,0 0-15,0 0 0,0 0 0,1 0 16,-1-21-16,0 21 0,0-21 16,21-1-16,-20 1 0,-1 0 15,0 0-15,0 0 0,0 0 0,-21-1 0,0-20 16,21 21-16,-21 0 0,22 21 15,-22-21-15,0 42 16,0 0 0,0 0-16,-22 21 15,1-20-15,21-1 0,-21 0 0,21 0 16,0 0-16,0 0 0,0 1 0,-21-1 16,21 0-16,0 0 15,0-42 16,0 0-15,0 0-16</inkml:trace>
  <inkml:trace contextRef="#ctx0" brushRef="#br0" timeOffset="85120.29">15960 10583 0,'0'0'0,"0"-21"15,-22 21 1,22 21 0,0 1-1,22-1-15,-1-21 16,0 21-16,-21 0 0</inkml:trace>
  <inkml:trace contextRef="#ctx0" brushRef="#br0" timeOffset="86380.2">16298 11028 0,'0'0'15,"21"0"-15,1 0 0,-1 0 16,0 0-16,0-21 0,0 0 16,0 21-16,22-22 0,-22 1 0,0 0 15,0 0-15,22 0 0,-22 0 16,0-1-16,0-20 0,0 21 15,0-21-15,1 20 0,-22-20 0,0 21 16,21-21-16,-21 20 0,21 1 16,-21-21-16,0 21 0,0 0 0,0-1 15,0 44 1,0-1-16,-21 0 16,0 21-16,-1 1 0,1-1 0,0 0 15,0 22-15,0-22 0,-22 22 16,22-1-16,-21 22 0,0-22 0,20 22 15,-20 0-15,21-22 0,-21 22 16,20-1-16,-20 1 0,21-21 0,-21 20 16,20 1-16,1 0 0,-21-1 15,21 1-15,-22 0 0,22-1 0,0 1 16,0 0-16,0-1 0,0-20 0,21 20 16,0-20-16,0-1 0,0-20 15,0 20-15,0-20 0,0-22 0,21 21 16,0-21-16,0 0 0,0-21 0,0 0 15,1 0-15,20 0 0,0-21 16,-21 0-16,22 0 0,-1-21 0,0-1 16,1 1-16,-1 0 0,0-22 0,1 1 15,-22-1-15,21 1 0,-21-22 16,1 21-16,-1-20 0,-21-1 0,0-21 16,0 22-16,0-1 0,0 21 15,-43-20-15,22-1 0,0 22 0,0-1 16,0 1-16,0 20 0,-1 1 15,1 0-15,21 20 0,0-20 0,0 21 16,0 0-16,21 0 0,1-1 16,-1 22-16,0-21 0,0 21 15,21-21-15,1 0 0,-22 0 0,21 21 16,1-21-16,-1-1 0,0 1 16,-21 0-16,22 0 0,-1 0 0,-21 0 15,22-1-15,-22 1 0,0 21 16,0-21-16,0 21 0,-21-21 15,0 42 32,0 0-47,-21 0 0,21 1 16,0-1-16,0 0 0,0 0 16,0 0-16,21 0 0,0 1 15,-21-1-15,22-21 0,-1 21 16,0-21-16,0 0 15,0 0-15,0 0 0,1 0 0,-1 0 16,0 0-16,0 0 0,0-21 16,0 0-16,1-1 0,-1 1 15,0 21-15,0-42 0,0 21 0,0 0 16,1-1-16,-1 1 0,0 0 0,0 0 16,0 21-16,0-21 0,1 21 15,-1 0 1,0 0 15,-21 21-31,21-21 47,-21-21-31,0 0-16,0-1 15,0 1-15,0 0 0,0 0 16,-21 21 15,0 0-31,0 21 16,-1 0-16,22 0 0,-21 1 0,0-1 15,0 21-15,0-21 0,0 0 16,-1 22-16,1-22 0,21 21 16,0-21-16,0 1 0,0 20 0,0-21 0,0 0 15,21 0-15,1-21 16,-1 22-16,0-1 0,0-21 0,0 0 15,0 0-15,1 0 0,-1 0 0,21 0 16,-21-21-16,0-1 0,1 22 16,-1-21-16,21-21 0,-42 21 0,21 0 15,0-22-15,1 22 0,-1 0 16,-21-21-16,0 20 0,0-20 0,0 21 16,0-21-16</inkml:trace>
  <inkml:trace contextRef="#ctx0" brushRef="#br0" timeOffset="86552.1">17441 10456 0,'-21'-21'0,"0"21"32,21-21 14</inkml:trace>
  <inkml:trace contextRef="#ctx0" brushRef="#br0" timeOffset="88651.79">19262 11197 0,'0'-21'31,"0"0"-31,21 0 16,21 0-16,-21-1 0,22 1 0,-1 0 15,0 0-15,1 0 0,-1-22 16,0 22-16,1 0 0,-22-21 0,21 21 15,-21-22-15,0 1 0,1 21 16,-1-22-16,-21 22 0,21-21 0,-21 21 16,0-22-16,0 22 0,0 0 15,-21 21 1,0 21-16,-1 0 0,1 1 16,0-1-16,21 21 0,-21 0 0,0 1 15,0 20-15,-1-20 0,1 20 16,0 1-16,0-1 0,0 1 0,0 20 15,-1 1-15,-20-22 0,21 22 0,0 0 16,0-1-16,-22 22 0,22-21 16,-21 21-16,21-22 0,-22 22 0,1 0 15,21-21-15,-22 21 0,22-22 0,-21 22 16,21-21-16,0-1 0,-1 1 16,22-21-16,0-1 0,0 1 0,0-22 15,0 0-15,0-21 0,22 1 0,-1-1 16,0-21-16,0 0 0,21 0 15,-20-21-15,20-1 0,0 1 16,1-21-16,20 0 0,-21-22 0,22 22 16,-22-22-16,22-20 0,-22 20 0,0-21 15,1 1-15,-1-1 0,-21 0 16,0 1-16,-21-1 0,0 0 0,0 1 16,-42-1-16,21 22 0,-21-22 0,-1 21 15,1 22-15,0-21 0,-1 20 16,1 1-16,0 21 0,-1 0 0,1-1 15,21 1-15,0 0 0,-1 21 16,1-21-16,21 0 16,21 21-16,1-21 15,-1 21-15,0-22 0,21 1 0,1 21 16,-1-21-16,21 0 0,-20 0 16,20 0-16,1-1 0,-22-20 0,22 21 15,-1 0-15,-21-22 0,1 22 0,-1-21 16,0 21-16,-20 0 0,-1-1 15,0 1-15,0 0 0,-21 0 16,0 42 15,0 0-31,0 0 16,0 1-16,0-1 16,0 0-16,0 21 0,0-21 0,0 22 15,0-22-15,0 0 0,21 0 0,0 22 16,1-22-16,-1-21 0,0 21 15,0 0-15,21-21 0,1 0 0,-1 0 16,0 0-16,22 0 0,-1 0 0,1-21 16,-1 21-16,1-21 0,-1 0 15,1-1-15,-1-20 0,-20 21 0,-1-21 16,0 20-16,-20-20 0,20 21 16,-42-21-16,0 20 0,0-20 15,0 21-15,0 0 0,-21 0 0,0 21 16,-1 0-16,1 0 0,-21 0 15,21 0-15,-22 21 0,1 0 16,21 0-16,-21-21 0,-1 21 0,22 22 16,-21-22-16,21 0 0,-1 0 0,1 0 15,21 0-15,0 1 0,0-1 16,0 0-16,0 0 0,0 0 0,21 0 16,1-21-16,-1 0 15,0 0-15,0 0 0,21 0 0,-20 0 16,-1-21-16,21 21 0,-21-21 0,22 0 15,-22 0-15,21 0 16,-21-1-16,0 1 0,1 0 0,-1 0 16,-21-21-16,0 20 0,21 1 15,-21 0-15,-21 21 32,0 21-32,21 0 0,0 1 15,-22-1-15,22 21 0,-21-21 16,21 0-16,0 1 0,0 20 0,0-21 15,0 0-15,0 0 0,0 1 0,0-1 16,21 0-16,1 0 0,-1-21 16,0 21-16,0-21 0,21 0 0,-20 0 15,20 0-15,0 0 0,22 0 16,-22-21-16,0 0 0,22 21 16,-22-21-16,22 0 0,-22-22 0,22 22 15,-22 0-15,0-21 0,1 20 0,-22-20 16,21 21-16,-42-21 0,0 20 15,0-20-15,0 21 0,0 0 16,-21 0-16,-21 21 0,20 0 16,-20 0-16,0 0 0,-1 0 0,1 21 15,-21 0-15,20 0 0,1-21 0,0 21 16,20 0-16,-20 1 0,21-1 16,0 0-16,0 0 0,21 0 15,0 0-15,0 1 0,0-1 0,42 0 16,-21-21-16,0 0 15,0 21-15,1-21 0,20 0 0,-21 0 16,21 0-16,-20 0 0,-1 0 0,21 0 16,-21-21-16,0 21 0,1 0 15,-1 0-15,0 0 16,-21 21 0,0 0-16,0 0 0,0 1 0,0 20 15,0-21-15,0 21 0,0 1 0,-21-1 16,0 0-16,-1 1 0,22-1 15,-21 22-15,0-22 0,0 21 0,0 1 16,0-22-16,21 22 0,-22 20 16,1-20-16,21 21 0,-21-22 0,21 1 15,0 20-15,0-20 0,-21-1 16,21 1-16,-21-1 0,0 1 0,21-22 16,-22 22-16,1-22 0,0 0 0,0 1 15,-21-22-15,20 21 0,-20-21 16,0 0-16,-22-21 0,22 0 0,-22 0 15,22 0-15,-21 0 0,-1 0 0,1-21 16,-1 0-16,1-21 0,20 21 0,1-1 16,0-20-16,20 0 15,1 21-15,21-22 0,0 1 0,0 0 0,0-1 16,21 1-16,22-22 0,-22 22 16,21-21-16,22 20 0,-22-20 15,0-22-15,22 22 0,-1-22 0</inkml:trace>
  <inkml:trace contextRef="#ctx0" brushRef="#br0" timeOffset="90159.83">22183 10795 0,'-22'0'0,"44"0"0,-44 21 0,1-21 16,0 21-16,0 1 0,0-1 15,21 0-15,-21 0 0,-1 0 0,22 0 16,0 1-16,0-1 0,-21 0 16,21 0-16,0 0 0,-21 0 0,21 1 15,0-1-15,0 0 0,0 0 16,0-42 15,0 0-31,0 0 16,0-1-16,0 1 0,0 0 0,0 0 15,21-21-15,0 20 0,1 1 0,-22-21 16,21 21-16,0 0 16,0-1-16,0 1 0,0 0 15,1 21-15,-1 0 0,0 0 0,0 0 16,0 0-16,0 21 16,-21 0-16,22 1 0,-22-1 15,21 0-15,-21 0 0,0 0 0,0 0 16,0 1-16,0-1 0,0 0 15,0 0-15,0 0 0,-21-21 16,21 21 0,0-42-1,0 0 1,0 0-16,21 0 16,0 0-16,0-1 0,0 1 0,0 0 15,1-21-15,20 21 0,-21-1 16,0 1-16,22 21 0,-22-21 15,0 0-15,21 21 0,-21 0 0,1 0 16,-1 0 0,-21 21-16,0 0 0,0 0 0,0 1 15,0-1-15,0 0 0,0 0 16,0 0-16,0 0 16,0 1-16,0-1 0,0 0 15,21-21-15,0 21 16,0-21-16,0 0 0,1 0 15,20 0-15,-21 0 0,21 0 0,-20 0 16,20 0-16,0 0 0,-21-21 0,22 21 16,-22-21-16,21 0 0,-21-1 15,1 1-15,-1 0 0,0 0 0,0-21 16,-21 20-16,0 1 0,0 0 0,0 0 16,0 0-16,-21 21 15,0 0-15,0 0 0,-1 0 0,1 0 16,0 0-16,21 21 0,-21 0 15,0 0-15,0 0 0,21 1 16,0-1-16,0 0 0,0 0 16,0 0-16,0 0 15,21-21-15,0 22 0,0-22 0,0 0 16,0 21-16,1-21 0,20 0 16,-21 0-16,0 0 0,0 0 15,1 0-15,-1-21 0,0 21 0,21-22 16,-42 1-16,21 0 0,1 0 0,-1 0 15,-21 0-15,21-1 16,-21 1-16,0 0 0,-21 42 31,21 0-31,-21 1 0,-1-22 16,1 21-16,21 0 0,-21 0 16,21 0-16,-21 0 0,21 1 0,-21-1 15,21-42 32,21 21-47,0-22 16,0 1-16,0 0 0,1 0 0,-1 0 15,21 0-15,-21-1 0,0 1 16,22 0-16,-22 0 0,0 0 0,21 21 16,-20 0-16,-1 0 0,0 0 0,0 0 15,-21 21 1,0 0-16,0 0 0,0 0 15,0 1-15,0-1 0,-21 0 0,21 21 16,0-21-16,0 1 0,0-1 16,0 0-16,0 0 0,21-21 15,0 0-15,0 21 0,1-21 16,-1 0-16,21 0 0,-21 0 16,0 0-16,1-21 0,-1 0 0,0 21 15,0-21-15,21 0 0,-20-1 0,-1-20 16,0 21-16,0-21 0,0-1 15,0 1-15,1 0 0,-1-1 0,0-20 16,0 20-16,-21-20 16,21 21-16,0-1 0,1-20 0,-1 42 15,-21-22-15,0 22 0,21 0 0,-21 0 16,21 21-16,-21 21 16,0 0-16,-21 0 0,0 0 15,0 22-15,-1-1 0,1 0 0,0 1 16,0-1-16,0 0 0,0 1 15,-1-1-15,1 0 0,21 1 0,0-22 16,-21 21-16,21-21 0,-21 22 16,21-22-16,0 0 0,0 0 15,0 0-15,0 1 16,21-22-16,0 0 0,0 0 16,1 0-16,-1-22 15,-21 1-15,0 0 16,0 0-16</inkml:trace>
  <inkml:trace contextRef="#ctx0" brushRef="#br0" timeOffset="90347.72">24088 10647 0,'0'0'0,"-22"0"0,44 0 47,-1 0-47,0 0 0,0 0 16,0-21-16,0 21 0,1 0 15,-1 0-15,0-21 0,0 21 16,0-22-16,0 22 0,1-21 0,-22 0 16,21 21-16,-21-21 15,21 0-15</inkml:trace>
  <inkml:trace contextRef="#ctx0" brushRef="#br0" timeOffset="93007.89">25696 10880 0,'0'0'0,"-21"0"0,0 21 0,0 0 15,0-21-15,-1 0 0,1 0 0,21 21 16,0-42 15,21 0-15,-21 0-16,22 21 15,-1-21-15,0-1 0,0 1 0,0 0 16,0-21-16,1 21 0,-1-22 0,0 1 16,21 21-16,-21-43 0,22 22 15,-22 0-15,21-1 0,-21-20 0,22 20 16,-1 1-16,-21 0 0,0-1 16,22 1-16,-43 21 0,0 0 0,21 0 15,-21-1-15,-21 22 16,0 0-16,-1 22 0,1-1 15,0 0-15,-21 21 0,21 1 0,-22-22 16,22 21-16,0 0 0,21 1 16,0-1-16,0 0 0,0 1 15,0-1-15,0-21 0,0 22 0,0-22 16,21 0-16,0 0 0,0 0 0,22 0 16,-22-21-16,0 22 0,0-22 15,-42-22 16,0 1-31,0 21 0,0-21 16,-1 21-16,1 0 0,0-21 0,0 21 16,0 0-16,0 0 15,21 21 1,0 0-16,21 0 16,0-21-16,0 22 0,0-1 15,0-21-15,1 21 0,-1-21 0,21 0 16,-21 21-16,22-21 0,-1 0 0,-21 0 15,21 0-15,1 0 0,-1 0 16,0 0-16,1-21 0,-1 21 0,0-21 16,22 0-16,-22-1 0,1 1 0,-1 0 15,-21 0-15,21-21 0,-20 20 16,-1-20-16,0 0 0,-21-1 0,0 1 16,0 21-16,0 0 15,0-22-15,0 22 0,-21 21 16,0 0-16,-1 21 0,1 1 15,0 20-15,0-21 0,0 21 16,0 1-16,-1-1 0,1-21 0,21 22 16,0-1-16,0-21 0,0 21 0,0-20 15,0-1-15,0 0 0,43 0 16,-22 0-16,0-21 0,0 0 0,0 21 16,22-21-16,-22 0 0,21 0 0,0 0 15,1-21-15,-1 21 0,0-21 16,-20 0-16,20 0 0,0 0 0,1-1 15,-22-20-15,21 21 0,0-21 16,-20-1-16,20 1 0,-21 0 0,0-1 16,0 22-16,1 0 0,-1 0 15,0 0-15,-21 42 32,0 0-32,0 0 0,0 0 0,0 0 15,0 1-15,0-1 0,0 0 16,0 0-16,0 0 0,0-42 47,21 21-47,-21-21 0,0 0 15,21 0-15,-21-1 0,0 1 16,0-21-16,0 21 0,0 0 0,0-1 16,0 1-16,0 0 0,0 0 15,0 0-15,-21 21 16,0 0-16,0 21 0,0 0 15,21 0-15,-22 22 0,1-1 0,0 0 16,0 1-16,0-1 0,0 0 16,-1 1-16,22-1 0,0 0 0,0 1 15,0-22-15,0 21 0,0-21 16,0 0-16,0 1 0,22-1 0,-1 0 16,21 0-16,-21-21 0,22 0 15,-22 0-15,21 0 0,0 0 0,1 0 16,20 0-16,-20-21 0,-1 0 0,21 0 15,-20-1-15,-1-20 0,0 0 16,1-1-16,-1 1 0,0-21 16,1-1-16,-1 1 0,0-1 0,-20-21 15,20 22-15,0-1 0,-21 1 0,22-1 16,-22 1-16,0-1 0,0 1 16,0 21-16,-21-1 0,0 22 0,0 0 15,0 0-15,0 42 16,-21 0-16,0 21 0,21 1 15,-21-1-15,0 0 0,0 22 16,-1-22-16,1 22 0,0-1 16,0 1-16,0-1 0,0 1 0,-1-1 0,1 1 15,21-22-15,0 22 16,0-22-16,0 0 0,0-21 0,0 22 16,0-22-16,0 0 0,0 0 0,0 0 15,21-21-15,1 0 0,-1 0 16,21 0-16,-21 0 0,0 0 0,22-21 15,-22 0-15,21 0 0,-21 0 0,22 0 16,-22-22-16,0 22 0,21-21 16,-20-1-16,-1 1 0,0 0 0,0 21 15,0-22-15,-21 22 0,0 0 16,0 42 0,0 21-16,-21-20 15,0-1-15,0 0 0,0 21 16,21-21-16,0 1 0,-22 20 0,22-21 15,-21 0-15,21 0 0,0 1 16,0-1-16,0 0 0,21-21 16,1 0-16,-1 0 0,0 0 15,0 0-15,0 0 0,0 0 16,1 0-16,-1-21 0,0 0 0,0-1 16,0 1-16,0 0 0,22 0 15,-22-21-15,0 20 0,0-20 16,-21 21-16,21 0 0,-21 0 0,22 21 15,-44 21 17,1 21-32,21-21 0,-21 0 0,21 1 15,-21 20-15,21-21 0,-21 0 16,21 0-16,0 1 0,0-1 0,0 0 16,0 0-16,21-21 15,0 21-15,0-21 16,0 0-16,1 0 0,-1 0 15,0-21-15,0 21 0,-21-21 16,21 0-16,-21 0 0,21-1 0,-21 1 16,0-21-16,0 21 0,0 0 15,0-22-15,0 22 0,-21 0 16,0 0-16,0 0 0,0 21 0,0 0 16,-1-22-16,1 22 0,0 0 15,42 0 16,0 0-31,1 0 0,20 0 16,-21 0-16,21 0 0,-20 0 0,20 0 16,0 0-16,-21-21 0,22 21 15,-22 0-15,0 0 0,0 0 0,0 0 16,1 0-16,-1 0 0,-21 21 16,0 1-1,0-1-15,0 0 0,0 0 0,0 0 16,-21 0-16,21 22 0,-22-22 15,1 0-15,21 0 0,-21 0 0,21 1 16,0-1-16,-21-21 0,21 21 0,0 0 16,-21-21-16,21 21 15,-21-21 1,21-21 0,-22 0-16,22 0 0,0 0 15,0-1-15,0-20 0,43 21 16,-22-21-16,0-1 0,0 1 15,22 0-15,-22-1 0,21 1 0,0 21 16,-20-22-16,20 22 0,0 0 0,-21 0 16,22 0-16,-22 21 0,0 0 15,0 0-15,0 0 0,1 21 0,-1 0 16,-21 0-16,0 0 0,0 22 16,0-22-16,0 0 0,0 21 0,0-20 15,0 20-15,0-21 0,0 0 0,0 22 16,-21-22-16,-1 0 0,1 0 15,0 0-15,0 0 16,0 1-16,0-22 16,-1 0-1,22-22-15,0 1 16,0 0-16,0 0 0,-21 0 16,21 0-16,0-22 0</inkml:trace>
  <inkml:trace contextRef="#ctx0" brushRef="#br0" timeOffset="93195.73">29422 10033 0,'0'0'0,"0"-21"0,-22 0 15,1 21 1,0 0 31,0 0-47,0 0 15,0 0-15,-1 0 0,1 0 16,-21 0-16,0 0 0</inkml:trace>
  <inkml:trace contextRef="#ctx0" brushRef="#br0" timeOffset="93375.62">27919 10160 0,'-64'42'15,"128"-84"-15,-107 84 16,86-42-16,-22 0 0,21 0 16,1 0-16,20 0 0,-21 0 0,22 0 15,-1 0-15,1 0 0,-1 0 16,22 0-16,-21 0 0,20 0 0,22-21 16</inkml:trace>
  <inkml:trace contextRef="#ctx0" brushRef="#br0" timeOffset="93647.39">30628 10075 0,'21'22'16,"-21"-1"-1,0 0-15,0 0 0,0 0 0,-21 0 16,21 1-16,0 20 0,-21-21 15,0 21-15,0-20 0,21 20 0,-22-21 16,22 0-16,-21 0 0,0 1 16,21-1-16,0 0 0,-21-21 15,21-21 17,21 0-32,-21-1 15,21 1-15</inkml:trace>
  <inkml:trace contextRef="#ctx0" brushRef="#br0" timeOffset="93824.29">30607 9948 0,'0'0'0,"0"-21"0,0 0 15,0 0-15,-21 21 0,21-21 16,-21 21-16,-1 0 16,1 0-1,21 21 1,0 0-1,21 0-15,1-21 0,-1 21 16,0 1-16,0-22 0</inkml:trace>
  <inkml:trace contextRef="#ctx0" brushRef="#br0" timeOffset="94259.57">30861 10054 0,'0'0'0,"0"21"16,0 1-16,0-1 15,0 0-15,0 0 16,0 0-16,0 0 0,0 1 16,0-1-16,0 0 15,0 0-15,0 0 16,0 0-16,0 1 0,-21-22 31,0 0-15,21-22-16,0 1 15,0 0-15,0 0 0,0 0 16,0 0-16,0-1 0,0 1 0,21 0 16,0 0-16,21-21 0,-21 20 15,1 1-15,20 0 0,-21 21 0,21 0 16,-20 0-16,20 0 0,-21 0 16,21 0-16,-20 21 0,-22 0 15,0 1-15,0-1 0,0 21 16,0-21-16,0 0 0,0 22 0,0-22 15,-22 21-15,1-21 0,0 22 16,0-22-16,0 0 0,0 0 0,-1 0 16,1 1-16,0-22 0,0 21 0,42-42 31,0 21-15,0-22-16</inkml:trace>
  <inkml:trace contextRef="#ctx0" brushRef="#br0" timeOffset="95257.04">31750 9970 0,'0'0'0,"21"-22"0,0 1 15,-21 0-15,0 42 32,0 0-32,0 1 0,0-1 15,0 0-15,0 0 0,0 21 16,0-20-16,0-1 0,0 21 0,0-21 15,0 0-15,0 22 0,0-22 16,-21 0-16,21 21 0,0-20 16,-21-1-16,21 0 0,0 0 15,-21 0-15,0-21 0,21 21 16,-22-21 0,1 0-16,0 0 0,0-21 15,0 0 1,0 0-16,-1 0 0,22 0 0,-21-1 15,21-20-15,-21 21 0,21 0 16,0 0-16,0-22 0,0 22 0,0 0 16,0 0-16,0 0 15,21 21-15,0 0 0,1 0 0,-1-22 16,0 22-16,21 0 16,-21 0-16,22 0 0,-22 0 0,21 0 15,1 0-15,-1 0 0,0-21 16,1 21-16,-1 0 0,21-21 0,-20 21 15,20-21-15,-20 0 0,-1 0 16,-21 21-16,21-22 0,-42 1 0,22 0 16,-22 0-16,0 0 0,0 0 15,-22 21-15,1 0 16,0 0-16,0 21 0,0 0 16,0 0-16,-1 21 0,1-20 0,0 20 15,0-21-15,0 21 0,21-20 16,0 20-16,-21-21 0,-1 21 15,22-20-15,-21-1 0,21 21 16,0-21-16,0 0 0,-21 1 0,21-1 16,0 0-16,0 0 15,21-21 17,0-21-32,-21 0 0,22 0 15,-1-1-15,0 1 0,21 0 16,-21 0-16,1 0 0,-1 0 0,0 21 15,-21-22-15,0 1 0,21 21 16,-21 21 0,-21 1-1,21-1-15,-21 0 0,0 0 0,-1 0 16,22 0-16,0 22 0,0-22 16,-21 0-16,21 0 0,0 0 0,0 1 15,0-1-15,21 0 16,1 0-16,20-21 15,-21 0-15,0 0 0,22 0 0,-22 0 16,21-21-16,-21 0 0,22 0 16,-22-1-16,21-20 0,-21 21 0,22-21 15,-22 20-15,0-20 0,0 21 16,0 0-16,-21 0 0,-21 21 31,0 21-31,-21 0 0,20 0 16,1 0-16,-21 0 0,21 1 15,0 20-15,-22-21 0,22 0 16,21 0-16,-21 1 0,21 20 0,0-21 16,0 0-16,0 0 15,0 1-15,0-1 0,21-21 16</inkml:trace>
  <inkml:trace contextRef="#ctx0" brushRef="#br0" timeOffset="96728.6">26479 12277 0,'0'0'0,"0"-43"0,0 22 15,0 0-15,0 0 0,0 0 16,0 0-16,22 21 0,-22 21 15,0 21 1,0-21-16,0 0 0,0 22 16,0-1-16,0 0 0,0 1 0,0-1 15,-22 0-15,22 1 0,0-1 0,-21 0 16,21 1-16,0-1 0,0 0 0,0 1 16,-21-1-16,21-21 15,0 22-15,0-22 0,0 0 0,21-21 31,0-21-31,1 0 0,-1-1 16,0-20-16,21 0 0,-21 21 0,22-22 16,-22 1-16,21 0 0,1-1 0,-22 1 15,21 0-15,-21 20 0,0-20 16,1 21-16,-1 21 0,0-21 0,0 21 16,-21 21-1,0 0 1,0 0-16,0 0 0,0 1 15,0-1-15,0 0 0,0 0 0,21 0 16,-21 0-16,21 1 0,1-1 0,-1 0 16,0-21-16,0 21 0,21-21 15,-20 0-15,20 0 0,0 0 0,-21 0 16,22 0-16,-1-21 0,-21 0 0,22 21 16,-1-21-16,-21-22 0,21 22 15,-20 0-15,20-21 0,-21 20 0,0-20 16,0 0-16,1-1 0,-1 22 0,0-21 15,-21 21-15,21 0 0,-21-1 16,0 1-16,0 42 31,0 1-31,0-1 16,0 0-16,0 0 0,0 0 0,0 0 16,0 22-16,-21-22 0,21 0 0,0 21 15,0-20-15,0-1 0,0 0 16,0 0-16,0 0 0,0 0 0,0 1 15,21-22-15,0 21 0,0-21 0,1 0 16,-1 0-16,21 0 0,-21 0 16,22 0-16,-1 0 0,0-21 0,1 21 15,-22-22-15,21 1 0,0 0 16,-20 0-16,-1-21 0,0 20 0,0-20 16,0 21-16,-21-21 0,21 20 15,-21-20-15,0 21 0,0 0 0,0 0 16,0-1-16,-21 22 15,0 0-15,21 22 0,-21-1 0,0 0 16,0 0-16,-1 0 0,22 22 0,-21-22 16,21 21-16,-21-21 0,21 0 15,0 1-15,0 20 0,0-21 0,21 0 16,0 0-16,1-21 0,-1 22 0,0-1 16,0-21-16,21 0 0,-20 0 15,-1 0-15,21 0 0,-21 0 16,22 0-16,-22 0 0,21-21 0,-21-1 15,0 1-15,22 0 0,-22 0 0,0 0 16,0 0-16,22-22 0,-22 1 16,0 21-16,0-43 0,0 22 0,0 0 15,1-22-15,-1 22 0,0-22 16,-21 22-16,21 0 0,0-1 0,-21 22 16,0 0-16,0 0 0,0 42 15,0 0 1,0 21-16,-21 1 0,0-22 0,0 42 15,0-20-15,21-1 0,-22 0 0,1 22 16,21-22-16,-21 1 16,0-1-16,0-21 0,21 21 0,-21-20 15,21 20-15,-22-21 0,22 0 0,0 0 16,-21-21-16,21 22 0,-21-22 16,21-22 15,0 1-31,21 0 15,0 0-15,-21 0 0,22 0 16,-1-1-16,0 1 0,0 0 0,0 0 16,22 0-16,-22 0 0,0-1 0,21 1 15,-21 21-15,1 0 0,20 0 16,-21 0-16,0 0 0,0 0 16,1 21-16,-22 1 0,21-1 15,-21 0-15,0 0 0,0 0 16,-21 0-16,-1 1 0,-20-1 15,21-21-15,0 21 0,0-21 16,-1 0-16,1 21 0,0-21 16,0 21-16,0-21 0</inkml:trace>
  <inkml:trace contextRef="#ctx0" brushRef="#br0" timeOffset="97239.31">29718 11959 0,'21'-21'16,"-42"42"-16,42-63 0,0 42 0,-21 21 31,0 0-31,-21 22 0,0-22 0,21 21 16,0 0-16,-21 1 0,0-1 15,21 0-15,-22 22 0,22-22 0,0-21 16,0 22-16,-21-1 0,21 0 0,0-20 15,0-1-15,-21 21 0,21-21 16,0 0-16,-21 1 0,21-1 16,0-42 15,0-1-15,0 1-16,0 0 0,0 0 15,0-21-15,0-1 0,0 1 0,0 0 16,21-1-16,-21 1 0,21 0 0,0-22 15,1 1-15,20 20 0,-21-20 16,21 20-16,-20-20 0,20 42 0,-21-22 16,21 1-16,-20 21 0,20 21 15,-21-21-15,0 21 0,22 0 0,-22 0 16,0 0-16,0 21 0,-21 0 16,0 0-16,0 0 0,0 1 15,0-1-15,0 21 0,0-21 0,0 22 16,-21-22-16,0 0 0,0 0 0,-1 0 15,-20 0-15,21 1 0,0-1 16,-22-21-16,22 21 0,0-21 0,-21 21 16,21-21-16,21 21 0,-22-21 15,22 21-15,0 1 16</inkml:trace>
  <inkml:trace contextRef="#ctx0" brushRef="#br0" timeOffset="98171.78">30522 12404 0,'0'0'0,"43"0"16,-22 0-16,21-21 0,43-64 31,-85 64-31,0 0 0,0-22 0,0 22 16,0 0-16,-21 21 0,-1 0 15,1 0-15,-21 0 0,21 0 16,-22 21-16,22 0 0,-21 0 0,0 22 15,20-22-15,-20 21 0,0-21 16,21 1-16,-1 20 0,-20-21 0,21 0 16,21 0-16,0 1 0,-21-1 15,21 0-15,0 0 0,0 0 16,21-21-16,0 0 0,0 0 16,0 0-16,1 0 0,20 0 0,-21 0 15,21 0-15,-20-21 0,20 21 16,0-21-16,-21 0 0,22 0 0,-22-1 15,21 1-15,-21 0 0,1 0 16,-1 0-16,0 0 0,0-1 0,0 1 16,-21 42 15,-21 1-31,0-1 0,0 0 0,0 0 16,21 0-16,-22-21 15,22 21-15,-21 1 0,21-1 0,0 0 16,0 0-16,0 0 0,21 0 15,1-21-15,-1 0 0,0 22 16,21-22-16,-21 0 0,22 0 0,-22 0 16,21 0-16,1 0 0,-1 0 15,0-22-15,1 22 0,-1-21 0,0 0 16,1 0-16,-1 0 0,-21 0 0,21-1 16,-20 1-16,-1-21 15,0 21-15,-21-22 0,0 22 0,0 0 0,0 0 16,-21 21-16,-22-21 15,22 21-15,-21 0 0,0 0 16,-1 21-16,1 0 0,0-21 16,-1 21-16,1 0 0,21 1 0,0-1 15,-1 0-15,1 0 0,0-21 0,21 21 16,0 0-16,0 1 16,21-22-16,-21 21 15,21-21-15,1 0 0,-1 0 16,0 0-16,0 0 0,0 0 15,0 0-15,-21 21 0,0 0 16,0 0 0,0 0-16,0 1 0,0-1 15,-21 0-15,0 21 0,21-21 0,-21 22 16,0-1-16,0 0 0,-22-20 16,22 20-16,0 21 0,0-20 0,0-1 15,-22 0-15,22 1 0,0-1 16,0 0-16,0 1 0,-1-22 0,1 21 15,0 1-15,0-22 0,0 0 0,0 0 16,-1 0-16,-20 0 0,21 1 16,-21-22-16,20 0 0,-20 0 0,0 0 15,-1 0-15,22-22 0,-21 1 16,21 0-16,0 21 0,-1-21 0,22 0 16,0 0-16,0-1 0,0 1 15,22 0-15,-1-21 0,21 21 16,-21-1-16,22-20 0,20 21 0,-21-21 15</inkml:trace>
  <inkml:trace contextRef="#ctx0" brushRef="#br0" timeOffset="98563.55">31411 12658 0,'0'0'0,"21"0"16,1 0-16,-1-21 15,0 21-15,0 0 0,0-22 16,0 22-16,22-21 0,-22 21 0,0-21 16,21 21-16,-20-21 0,-1 0 15,0 0-15,21-1 0,-42 1 0,21 0 16,1 0-16,-22 0 0,0 0 16,0-1-16,-22 22 15,1 0-15,0 0 16,0 22-16,-21-1 0,-1 0 0,22 21 15,-21-21-15,21 1 0,-22 20 0,22-21 16,0 21-16,0-20 16,21 20-16,0-21 0,0 21 0,0-20 15,0-1-15,0 21 0,21-21 16,0 0-16,0 1 0,0-22 0,1 21 16,-1-21-16,0 0 0,0 0 15,0 0-15,22 0 0,-22 0 0,0 0 16,0-21-16,0 21 0,0 0 15,1-22-15,-1 22 0</inkml:trace>
  <inkml:trace contextRef="#ctx0" brushRef="#br0" timeOffset="98767.44">31835 13102 0,'0'0'0,"-22"0"15,1 0 1,0 0 47,0 0-63,0-21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38:05.3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508 0,'0'21'31,"0"0"-15,-21-21-16,21 22 31,21-22 16,0 0-47,0 0 0,1-22 15,-1 22-15,0-21 0,0 0 16,0 21-16,0-21 0,1 0 0,-22 0 16,21-1-16,-21 1 0,21 0 15,-21 0-15,0 0 0,0 0 16,0-1-16,0 1 0,-21 0 15,0 21-15,-1 0 0,1 0 16,0 0-16,0 0 0,-21 0 16,20 21-16,-20 0 0,21 1 15,0-1-15,-22 0 0,22 21 0,0-21 16,-21 22-16,21-22 0,21 0 16,-22 0-16,1 22 0,0-22 0,0 0 15,21 0-15,0 0 0,0 0 16,0 1-16,0-1 0,0 0 15,0 0-15,0 0 0,21 0 0,0-21 16,0 22-16,1-1 0,-1 0 16,0-21-16,0 21 0,21 0 0,1-21 15,-22 21-15,21 1 0,1-1 16,-1-21-16,-21 21 0,21 0 16,-20 0-16,20-21 0,-21 21 15,0 1-15,-21-1 0,0 0 16,0 0-16,0 0 0,-21 0 15,0 1-15,0-1 0,-22-21 16,1 21-16,0 0 0,-22-21 0,22 21 16,-22-21-16,22 0 0,-21 0 15,20 0-15,-20 0 0,20 0 0,1-21 16,0 21-16,-1-21 0,1 0 16,0 0-16,21-1 0,-1 22 15,1-21-15,0 0 0,0 21 16,21-21-16,21 21 31,0-21-15,0 21-16,1 0 0,-1 0 0,21 0 15,-21 0-15,0 0 0,22-21 16,-22 21-16</inkml:trace>
  <inkml:trace contextRef="#ctx0" brushRef="#br0" timeOffset="732.58">1905 889 0,'0'-21'16,"0"42"30,0 0-46,0 0 16,0 1-16,0-1 0,0 0 0,-21 0 16,21 0-16,0 0 0,-21 1 15,21-1-15,0 0 0,0 0 0,0 0 16,0 0-16,0 1 16,0-1-16,21-21 0,0 0 15,0 0-15,0 0 16,0 0-16,1 0 0,20 0 0,-21-21 15,0 21-15,22-22 0,-22 1 16,21 0-16,-21 0 0,0 0 0,22 0 16,-22-22-16,0 22 0,0 0 15,-21 0-15,0-22 0,0 22 16,0 0-16,0 0 0,0 0 0,0 0 16,0 42 30,0 0-46,-21 0 16,21 0-16,0 22 0,-21-22 16,21 0-16,0 21 0,0-21 0,-21 22 15,21-1-15,0-21 0,-21 170 32,21-170-32,0 21 0,0 1 15,0-1-15,0 0 0,0 1 0,0-1 16,0 0-16,0 1 0,0-1 15,0-21-15,0 21 0,0 1 0,0-22 16,0 21-16,0-21 0,0 1 16,-22-1-16,22 0 0,-21-21 15,0 21-15,-21 0 0,21-21 16,-1 0-16,-20 0 0,21 0 0,-21 0 16,-1 0-16,1 0 0,21 0 15,-22 0-15,1 0 0,21 0 0,0 0 16,-22 0-16,22 0 0,0 0 15,0 0-15,21-21 0,0 0 0,-21 21 16,21-21-16,0 0 16,0-1-16,0 1 0,21 0 0,0 0 15</inkml:trace>
  <inkml:trace contextRef="#ctx0" brushRef="#br0" timeOffset="1398.2">2582 804 0,'0'85'32,"0"-64"-32,0 22 0,0-22 0,0 0 15,0 21-15,0-21 0,0 22 0,0-22 16,0 0-16,0 0 0,0 0 15,0 1-15,0-1 0,-21 0 16,0-21 31,21-21-47,0 0 0,0-1 16,0 1-16,0 0 0,0-21 15,0 21-15,0-22 0,0 22 0,0-21 16,0-1-16,21 22 0,0 0 15,-21-21-15,43 21 0,-22-1 0,0 1 16,0 0-16,21 21 0,-20-21 16,20 0-16,0 21 0,-21 0 0,22 0 15,-22 0-15,0 0 0,21 0 16,-20 21-16,-1 0 0,0 0 16,0 0-16,0 22 0,-21-22 15,0 21-15,0-21 0,0 1 0,0 20 16,0-21-16,-21 21 0,0-20 15,0-1-15,21 0 0,0 0 0,-21 0 16,-1 0-16,22 1 0,-21-22 16,21 21-16,-21-21 0,21-21 31,0-1-15,21 22-16</inkml:trace>
  <inkml:trace contextRef="#ctx0" brushRef="#br0" timeOffset="1740">3429 339 0,'0'63'15,"0"-42"1,0 22-16,-21-22 0,21 21 16,-21-21-16,21 22 0,-22-1 15,22 0-15,-21 1 0,21-1 0,0 0 16,-21 1-16,21-1 0,-21 0 16,21 1-16,0-1 0,0 0 0,0-20 15,0 20-15,0-21 0,0 0 16,0 0-16,0 1 0,0-1 15,21-21 17,0-21-32,0-1 0,-21 1 15,22 0-15</inkml:trace>
  <inkml:trace contextRef="#ctx0" brushRef="#br0" timeOffset="1951.88">3133 804 0,'0'0'0,"21"0"15,0 0 1,0 0-16,0 0 16,0 0-16,1 0 0,-1 0 15,0 0-15,0-21 0,0 21 16,0 0-16,1 0 0,-1 0 15,0 0-15,0 0 0,0 0 16,0 0-16</inkml:trace>
  <inkml:trace contextRef="#ctx0" brushRef="#br0" timeOffset="2416.61">4022 826 0,'0'0'0,"0"-22"0,0 1 16,0 0-16,0 0 0,0 0 16,0 0-16,0-1 15,-22 22-15,1-21 0,0 21 16,0 0-16,0 0 15,0 0-15,-1 21 0,1-21 0,0 43 16,-21-22-16,21 0 0,-22 0 16,-20 43-16,42-43 0,-1 21 15,22 1-15,-21-1 0,21 0 0,0-21 16,-21 22-16,21-22 0,0 0 16,0 0-16,0 0 0,0 1 15,0-1-15,21-21 0,0 0 16,1 0-16,-1 0 15,0 0-15,0 0 0,21 0 0,-20-21 16,-1-1-16,0 1 0,21 0 16,-21 0-16,1-21 0,20 20 0,-21-20 15,0 21-15,0-21 0,-21-1 16,22 1-16,-22 21 0,21-22 0,-21 22 16,0 0-16,0 0 0,0 0 15,0 0-15,0-1 0</inkml:trace>
  <inkml:trace contextRef="#ctx0" brushRef="#br0" timeOffset="2568.53">4022 931 0,'0'22'0,"0"-1"16,0 0-16,42-21 0,-42 21 15,-21 21-15,21-20 0,0-1 16,0 0-16,0 0 0,21 0 16,0-21-1,0 0-15,0 0 16,1 0-16,-1 0 0,-21-21 0,21 0 15,0 21-15</inkml:trace>
  <inkml:trace contextRef="#ctx0" brushRef="#br0" timeOffset="3112.22">4318 762 0,'0'0'0,"0"-21"0,21 21 0,0 0 16,-21-21-16,21 21 0,1 0 15,-22-21-15,21 21 0,21 0 0,-21 0 16,0 0-16,22 0 0,-22 0 16,21 0-16,-21 0 0,22 0 0,-22 21 15,0 0-15,0 0 0,0 0 16,-21 0-16,22 1 0,-22-1 0,0 0 16,0 21-16,0-21 0,-22 1 15,1-1-15,0 0 0,0 0 16,0 0-16,0 0 0,-22 1 0,22-1 15,21 0-15,-21-21 16,21-21 15,0 0-31,21-1 0,0 1 16,0 0-16,1-21 0,20 21 16,-42-22-16,21 22 0,0-21 15,0 21-15,1-22 0,-1 22 16,0 0-16,0 0 0,-21 0 0,21 21 15,-21-22-15,21 22 16,-21 22 15,0-1-31,0 0 0,-21 0 16,21 0-16,-21 0 0,0 22 16,21-22-16,0 21 0,-21-21 0,21 22 15,-21-22-15,21 0 0,0 0 0,0 0 16,0 1-16,0-1 0,0 0 15,21-21-15,0 21 0,0-21 0,0 0 16,0 0-16,22 0 16,-22 0-16,0 0 0,0 0 0,22 0 15,-22 0-15,-21-21 0</inkml:trace>
  <inkml:trace contextRef="#ctx0" brushRef="#br0" timeOffset="3852.06">910 1715 0,'0'0'0,"-21"0"0,0 0 16,0 0-16,-1 0 16,44 0 31,-1 0-47,0 0 0,0 0 15,21 0-15,-20 0 0,20 0 16,0 0-16,1 0 0,20 0 0,1-22 15,-1 22-15,22 0 0,-1-21 16,1 0-16,0 21 0,21-21 16,-1 21-16,1-21 0,21 0 15,0 21-15,21-22 0,1 22 0,-1-21 16,0 21-16,0-21 0,21 21 16,1-21-16,-1 0 0,0 21 0,1 0 15,-1-21-15,0 21 0,-20 0 16,20 0-16,0-22 0,-21 22 0,1 0 15,-22 0-15,0 0 0,0 0 0,0 0 16,-22-21-16,-20 21 0,21 0 16,-21 0-16,-22 0 0,1 0 0,-1 0 15,-21 0-15,1 0 0,-22 0 16,0 0-16,0 0 0,0 0 16,1 0-16,-1 0 15,-21-21 16,-21 21 1,-1 0-32</inkml:trace>
  <inkml:trace contextRef="#ctx0" brushRef="#br0" timeOffset="5108.37">423 3027 0,'0'0'0,"0"-21"15,0 0 1,0-1 0,0 1-1,-21 21 16,21 21-15,0 1 0,0-1-16,0 0 0,0 0 15,0 21-15,0-20 0,0 20 16,-21 0-16,21 1 0,0-1 16,-21 0-16,21 1 0,0 20 15,-21-21-15,21 22 0,0-22 0,0 1 16,0 20-16,0-21 0,-22 1 15,22 20-15,0-20 0,-21-1 16,21 21-16,0-20 0,0 20 0,0-20 16,-21 20-16,21-21 0,0 1 15,-21-1-15,21 0 0,-21 1 0,21-1 16,0-21-16,0 0 0,-21 22 16,21-22-16,-22 0 0,1-21 15,21 21-15,0-42 16,0 0-1,0 0-15,0 0 16,0-22-16,0 22 0,0 0 16,0-21-16,0-1 0,0 22 15,0-21-15</inkml:trace>
  <inkml:trace contextRef="#ctx0" brushRef="#br0" timeOffset="5648.33">212 3154 0,'0'0'0,"0"-21"16,0 0 0,-22 21-16,22-22 0,0 1 15,0 0 1,0 0 0,22 21-16,-22-21 0,21 0 0,0 21 15,0-22-15,0 22 16,22-21-16,-22 21 0,21 0 0,0 0 15,1-21-15,-1 21 0,0 0 16,1 0-16,-1 0 0,0 0 0,-20 21 16,20 0-16,-21 1 0,0-1 15,0 0-15,-21 0 0,0 0 0,0 22 16,0-22-16,0 0 0,-21 0 16,0 21-16,-21-20 0,21-1 0,-22 0 15,1 0-15,21 0 0,-22 0 16,22 1-16,0-22 0,0 21 15,0-21-15,0 0 0,-1 0 0,22 21 16,22-21 31,-1 0-31,0 0-16,0 0 0</inkml:trace>
  <inkml:trace contextRef="#ctx0" brushRef="#br0" timeOffset="6532.82">847 3471 0,'21'-21'16,"0"21"-16,-21-21 15,21 0-15,0 0 0,-21 0 0,21-1 16,1-20-16,-1 21 0,-21-21 16,21 20-16,0-20 0,0 21 0,0-21 15,-21 20-15,0 1 0,22 0 16,-22 0-16,0 0 0,-22 21 31,1 0-31,0 0 0,0 21 16,0-21-16,21 21 0,-21 0 15,-1 0-15,1 1 0,21-1 16,0 0-16,0 0 0,0 0 16,0 0-16,0 1 0,0-1 15,21 0-15,1 0 0,-1-21 0,0 21 16,-21 0-16,21 1 0,0-1 16,0 0-16,1 0 0,-22 0 15,21-21-15,-21 21 0,0 1 16,21-22-16,0 21 0,0-21 15,0 0 1,1 0 0,-1-21-16,-21-1 0,21 1 15,0 21-15,0-21 0,-21 0 0,21-21 16,1 20-16,-1 1 0,-21-21 16,21 21-16,0 0 0,0-1 0,-21 1 15,0 0-15,21 0 0,-21 0 16,22 21-16,-22-21 0,0 42 47,-22 0-47,22 0 15,-21 0-15,21 0 0,0 1 16,-21 20-16,21-21 0,0 0 16,-21 0-16,21 22 0,0-22 0,0 0 15,0 0-15,0 0 0,0 1 16,21-1-16,0-21 15,0 0-15,1 0 0,-1 0 16,0 0-16,0 0 0,21-21 0,-20-1 16,-1 1-16,21 0 0,-21 0 15,0 0-15,1 0 0,-22-22 0,21 22 16,-21-21-16,0 21 0,0-22 16,0 1-16,0 21 0,0-22 0,0 22 15,0-21-15,-21 21 0,-1 21 16,22-21-16,-21 21 0,0-22 15,0 22-15,0 0 0,0 0 16,-22 0-16,22 22 0,0-1 0,0-21 16,0 21-16,-1 0 0,1-21 15,0 21-15,0 0 0,21 1 16,0-1-16,21-21 16,0 0-1,0 0-15</inkml:trace>
  <inkml:trace contextRef="#ctx0" brushRef="#br0" timeOffset="6868.63">2032 2582 0,'0'0'16,"0"-21"-16,-21 21 15,21 21-15,0 1 16,-21-1-16,21 0 16,0 0-16,-22 21 0,22-20 15,0 20-15,-21 0 0,21 1 16,0-22-16,0 42 0,-21-20 0,21-1 16,-21 0-16,21 1 0,0-1 15,0 0-15,-21-21 0,21 22 16,-21-22-16,21 21 0,0-21 0,0 1 15,0-1-15,0 0 0,0 0 16,0-42 15,0 0-31,21 0 0</inkml:trace>
  <inkml:trace contextRef="#ctx0" brushRef="#br0" timeOffset="7296.38">2201 3027 0,'-21'0'0,"21"21"16,-21-21-16,21 21 0,-21 0 16,21 1-16,0-1 0,-21 0 0,21 0 15,-22 0-15,22 0 0,-21 1 16,21-1-16,0 0 0,0 21 0,0-21 15,0 1-15,0-1 16,0 0-16,21 0 16,1-21-16,-1 0 0,0 0 15,0 0-15,0 0 16,0-21-16,1 21 0,-1-21 0,0 0 16,0 21-16,0-22 0,0-20 15,-21 21-15,22 0 0,-22 0 0,0-1 16,0-20-16,0 21 0,21 0 15,-21 0-15,0-1 0,-21 1 0,-1 0 16,1 21-16,0 0 0,0-21 16,0 21-16,0 0 0,-1 0 15,1 0-15,0 0 16,21 21 0,-21-21-16,0 0 15</inkml:trace>
  <inkml:trace contextRef="#ctx0" brushRef="#br0" timeOffset="7572.22">1863 2879 0,'0'0'15,"-22"0"-15,44 0 47,-1 0-47,21 0 0,-21 0 0,0 0 16,22 0-16,-1 0 0,0 0 15,-20-21-15,20 21 0,0 0 0,-21 0 16,22 0-16,-22 0 0,0 0 16,0 0-1,-42 0 16</inkml:trace>
  <inkml:trace contextRef="#ctx0" brushRef="#br0" timeOffset="8100.51">2921 2942 0,'0'-21'0,"0"0"31,-21 21-15,0 0-16,-1 0 0,1 0 0,0 0 15,0 0-15,0 21 16,0 0-16,-1 0 0,1 1 16,0-1-16,0 0 0,0 21 0,0-21 15,21 22-15,0-22 0,-22-21 16,22 21-16,0 21 0,0-20 0,0-1 16,0 0-16,0 0 0,0 0 15,0 0-15,22 1 0,-1-1 0,0-21 16,0 0-16,0 21 0,0-21 0,22 0 15,-22 0-15,21 0 0,-21 0 16,22 0-16,-22 0 0,0-21 0,21 0 16,1 21-16</inkml:trace>
  <inkml:trace contextRef="#ctx0" brushRef="#br0" timeOffset="8680.18">3408 2921 0,'0'0'0,"-43"0"31,22 0-31,0 0 0,0 0 16,0 0-16,0 0 0,-1 0 0,1 21 16,0 0-16,0 1 0,0-1 15,0 0-15,21 0 16,0 21-16,-22-20 0,22-1 0,-21 0 15,21 0-15,0 0 0,0 0 0,0 1 16,0-1-16,0 0 0,0 0 16,0 0-16,21-21 0,1 0 15,-1 0 1,0 0-16,0 0 0,0 0 16,0-21-16,1 0 0,-1 0 15,0-22-15,-21 22 16,21 0-16,-21 0 0,21 0 0,-21-22 15,0 22-15,21 0 0,-21-21 16,22 21-16,-22-1 0,0 1 0,0 0 16,0 0-16,0 42 47,0 0-47,0 0 15,0 1-15,0-1 0,0 0 16,0 0-16,0 0 0,0 0 15,0 1-15,0-1 0,0 0 0,0 0 16,0 0-16,0 0 16,0 1-16,0-1 15,21-21-15,-21 21 0,0 0 16,21-21-16,0 0 16,0 0-16,0-21 0,1 21 15,-22-21-15,21 0 0,0-1 0,0 22 16,0-21-16</inkml:trace>
  <inkml:trace contextRef="#ctx0" brushRef="#br0" timeOffset="9163.9">3895 2286 0,'0'0'0,"0"21"32,0 0-17,0 1-15,-22-1 0,1 21 16,0 0-16,0-20 0,0 20 0,21 0 16,0 1-16,-21-1 0,-1 0 0,22 1 15,-21-1-15,21 0 0,0 1 16,0-1-16,0-21 0,-21 21 15,0-20-15,21-1 0,0 21 0,0 22 16,0-22-16,0-21 0,0 0 16,21 0-16,0-21 0,0 0 15,1 22-15,-1-22 16,0 0-16,0 0 0,0-22 16,0 22-16,1-21 0,-22 0 15,21 21-15,0 0 16,0-21-1,-21 0-15,21 21 16,-21-21-16,21-1 78</inkml:trace>
  <inkml:trace contextRef="#ctx0" brushRef="#br0" timeOffset="9221.87">3958 3090 0</inkml:trace>
  <inkml:trace contextRef="#ctx0" brushRef="#br0" timeOffset="10212.69">4635 2688 0,'0'21'31,"0"1"-31,0-1 16,0 0-16,0 0 16,0-42 46,0 0-46,0 0 15,-21 21-31,21 21 47,0 0-32,0 0 1,0 0-16,0 0 0</inkml:trace>
  <inkml:trace contextRef="#ctx0" brushRef="#br0" timeOffset="10564.82">4530 3112 0,'0'0'15,"21"0"17,0 0-32,0 0 0,0-22 15,-21 1 1,0 0-1,0 0 1,-21 21-16,0 0 16,0 0-16,0 0 15,-1 0-15,22 21 0,-21-21 16,21 21-16,0 0 16,21-21 15,1 0-31,-1 0 15,21-21-15</inkml:trace>
  <inkml:trace contextRef="#ctx0" brushRef="#br0" timeOffset="10960.58">5503 2159 0,'0'0'0,"-21"0"32,0 0-17,21 21-15,0 0 0,-21 1 16,21-1-16,-21 21 0,-1 0 15,22 1-15,-21-1 0,0 0 0,0 22 16,21-22-16,-21 22 0,0-22 16,-22 22-16,22-22 0,0 21 0,0-20 15,0-1-15,-1 0 0,1-20 0,0 20 16,0-21-16,21 21 0,0-20 16,-21-22-16,21 21 0,0 0 0,-21-21 15,21 21-15,0-42 31,0 0-31,21 0 16,0-1-16,0 1 0,0 0 0</inkml:trace>
  <inkml:trace contextRef="#ctx0" brushRef="#br0" timeOffset="11328.64">5778 2244 0,'0'0'0,"-21"21"0,21 0 16,-21 0-16,0 0 0,21 1 0,0 20 15,-21-21-15,0 21 0,-1 1 16,22-1-16,-21 0 0,0 1 0,0-1 15,0 22-15,0-43 0,-1 21 0,1 0 16,0 1-16,0-1 0,0 0 16,0 1-16,-1-22 0,22 0 0,-21 21 15,0-20-15,21-1 0,-21 0 0,21 0 16,21-21-16,-21 21 0,0 0 16,-21 1-16,21-44 46,0 1-46,21 21 16</inkml:trace>
  <inkml:trace contextRef="#ctx0" brushRef="#br0" timeOffset="11924.32">6350 2455 0,'0'22'31,"0"-1"-31,0 0 16,-21 0-16,21 0 0,-21 0 0,-1 1 16,1-1-16,0 21 0,0-21 0,-21 0 15,20 22-15,-20-22 0,21 0 16,0 21-16,0-20 0,-22-1 0,22 0 15,-21 0-15,21-21 0,-22 21 0,22 0 16,0-21-16,0 0 0,-22 0 16,43-21-1,0 0 1,22 21-16,-1-21 16,0 21-16,0 0 0,0 0 15,0 0-15,1 0 16,20 0-16,-21 0 0,0 0 15,0 0-15,-21 21 0,43-21 0,-22 21 16,0-21-16,0 21 0,22-21 16,-22 0-16,0 22 0,0-22 15,0 0-15,0 0 0,-21 21 0,22-21 16</inkml:trace>
  <inkml:trace contextRef="#ctx0" brushRef="#br0" timeOffset="11958.31">6350 2942 0,'0'0'16,"21"0"-16</inkml:trace>
  <inkml:trace contextRef="#ctx0" brushRef="#br0" timeOffset="13003.94">7070 2900 0,'0'0'0,"42"-42"31,-42 20-31,21 22 15,-21-21-15,0 0 0,0 0 16,0 0-16,-21 0 16,0-1-16,0 1 15,-1 21-15,1 0 0,0 0 0,0 0 16,0 0-16,0 0 0,-1 0 0,1 0 16,-21 0-16,21 21 0,-22 1 15,22-1-15,-21 0 0,0 0 0,20 0 16,-20 0-16,21 1 0,0-1 15,0 0-15,-1 21 0,22-21 0,0 1 16,0-1-16,0 0 0,0 0 16,0 0-16,0 0 15,22 1-15,-1-22 0,0 0 16,-21 21-16,42-21 0,-21 0 0,1 0 16,-1 0-16,0 0 0,0 0 15,21 0-15,-20 0 0,-1-21 0,21-1 16,-21 22-16,0-21 0,22 0 0,-22 0 15,0 0-15,21 0 0,-20-1 16,-1 1-16,0-21 0,0 0 0,0 20 16,-21-20-16,21 0 0,1-22 15,-1 22-15,-21 0 0,21-22 0,-21 22 16,21-1-16,-21 1 0,0-21 16,0 41-16,0-20 0,21 0 15,-21-1-15,0 22 0,0 0 0,0 0 16,0 0-16,0 0 0,0-1 15,-21 44 1,21-1-16,0 0 0,-21 0 16,0 21-16,21-20 0,-21 20 15,21 21-15,0-20 0,0 20 0,-22-20 16,22 20-16,-21-21 0,21 1 16,0 20-16,0-20 0,0-1 0,0-21 15,0 21-15,0 1 0,0-22 0,0 0 16,-21 0-16,21 0 15,21 1-15,-21-1 16,0 0-16,21-42 31,1 21-15,-22-21-16,21-1 0</inkml:trace>
  <inkml:trace contextRef="#ctx0" brushRef="#br0" timeOffset="13428.59">7472 2731 0,'0'0'0,"0"21"0,0 0 16,-21 0-16,-1-21 0,1 21 16,21 0-16,0 1 0,0-1 0,-21 0 15,21 0-15,-21 0 0,21 0 16,0 1-16,0-1 0,0 0 0,0 0 15,0 0-15,0 0 0,21 1 16,0-22 0,0 0-16,1 0 15,-1 0-15,0 0 0,0 0 0,0 0 0,0-22 16,1 22-16,20-21 0,-21 0 16,0 0-16,0 0 0,1 0 15,-22-1-15,0 1 0,21 0 0,-21 0 16,0-21-16,0 20 0,0 1 15,0-21-15,0 21 0,-21 0 0,-1 21 16,1-22-16,21 1 0,-21 21 0,0 0 16,0 0-16,0 0 0,-1 0 15,1 0-15,0 0 0,0 21 0,21 1 16,-21-22-16,21 21 0,-21-21 16,21 21-16,-22-21 0,22 21 0,0 0 15,22-21 1,-1 0-16</inkml:trace>
  <inkml:trace contextRef="#ctx0" brushRef="#br0" timeOffset="14152.18">7937 2709 0,'0'43'16,"0"-22"-16,0 0 16,-21 0-16,21 0 0,0 1 0,-21-22 15,21 21-15,0 0 0,0 0 16,0 0-16,0 0 16,0 1-16,0-1 0,0 0 31,0-42 16,0 0-47,0-1 0,0 1 15,0 0-15,0 0 0,0 0 16,0 0-16,0-1 0,21 1 16,-21 0-16,21 0 0,1 0 0,-1 0 15,0 21-15,0-22 0,0 1 0,0 21 16,22-21-16,-22 21 0,0 0 15,0 0-15,0 0 0,1 0 0,-1 0 16,0 0-16,0 21 0,-21 0 0,0 1 16,21-1-16,-21 0 15,0 21-15,0-21 0,0 1 0,0-1 16,0 0-16,0 0 0,0 0 16,0 0-16,0 1 15,-21-1 1,0-21-1,0 0 1,21-21 0,-21-1-16,21 1 15,0 0-15,0 0 0,0 0 16,0 0-16,0-1 0,0-20 0,0 21 16,21 0-16,0 0 0,0-22 15,0 22-15,0 0 0,1 0 0,20 0 16,0 21-16,1-22 0,-1 22 0,0-21 15,-21 21-15,22 0 0,-1 0 16,-21 21-16,0 1 0,1-1 16,-1 0-16,0 0 0,-21 0 0,0 22 15,0-22-15,0 0 0,0 0 16,0 21-16,-21-20 0,21-1 0,-21 0 16,-1 0-16,-20 21 0,21-20 0</inkml:trace>
  <inkml:trace contextRef="#ctx0" brushRef="#br0" timeOffset="14224.14">8572 3027 0,'0'-21'16,"0"0"0,22 21-16,-1-22 0</inkml:trace>
  <inkml:trace contextRef="#ctx0" brushRef="#br0" timeOffset="14804.82">9229 2604 0,'0'-22'0,"-22"22"16,1 0-16,0 0 0,0 0 0,0 0 15,0 0-15,-1 0 16,1 0-16,0 0 0,0 22 15,0-1-15,0 0 0,-1 0 0,1 0 16,0 0-16,21 1 0,-21 20 16,0-21-16,0 0 0,21 22 0,0-22 15,0 0-15,-22 21 0,22-21 0,0 1 16,0-1-16,0 0 16,22 0-16,-1-21 15,0 0-15,0 0 0,0 0 16,0 0-16,1-21 0,-1 0 15,21 21-15,-21-21 0,0-1 0,1 1 16,-1 0-16,0 0 0,0 0 0,0 0 16,-21-22-16,21 22 15,-21 0-15,22-21 0,-22 20 0,0 1 16,0 0-16,0 42 31,0 0-15,0 1-16,0 20 15,0-21-15,-22 0 0,22 0 0,-21 1 16,21-1-16,0 0 0,0 0 0,0 0 16,0 0-16,0 1 0,0-1 15,0 0 1,21-21 0,1 0-1,-1 0-15,0-21 0,0 21 16,-21-21-16,21-1 0,0 1 0</inkml:trace>
  <inkml:trace contextRef="#ctx0" brushRef="#br0" timeOffset="15044.19">9525 2625 0,'0'0'0,"0"21"31,0 0-31,0 0 16,0 0-16,0 1 0,0 20 15,0-21-15,-21 0 0,21 0 0,0 1 16,-21-1-16,21 0 0,0 0 16,0 0-16,0 0 15,0-42 32,0 0-47,0 0 16</inkml:trace>
  <inkml:trace contextRef="#ctx0" brushRef="#br0" timeOffset="15369.19">9546 2413 0,'-21'0'0,"-21"21"31,42 0-31,-22 1 0,22-1 16,0 0-16,0 0 0,0 0 15,22-21-15,-1 0 16,0 0-16,0 0 0,0 0 16,-21-21-16,21 0 15,-21 0-15,0 0 16,0-1-16,0 1 16,0 0-16,0 0 0,0 0 15,-21 21-15,0 0 16,0 0-16,0 0 15,21 21-15,-21-21 0,21 21 16,0 0-16,0 0 0,0 1 0,0-1 16,0 0-16,0 0 0,0 0 15,21 0-15</inkml:trace>
  <inkml:trace contextRef="#ctx0" brushRef="#br0" timeOffset="15800.03">9842 2646 0,'-21'106'32,"21"-85"-32,0 0 0,0 0 15,0 0-15,0 1 0,-21-1 0,21 0 16,-21 0-16,21 0 0,0 0 15,-21 1 1,0-22 0,-1 0-1,22-22 1,0 1-16,0 0 16,0 0-16,0 0 0,0 0 15,0-1-15,0 1 0,22 0 16,-1-21-16,0 21 0,21-22 0,-21 22 15,22-21-15,-22 21 0,21-1 0,1 1 16,-1 0-16,0 0 0,-21 21 16,22 0-16,-1 0 0,-21 21 0,0 0 15,1 0-15,-1 1 0,0-1 0,-21 0 16,0 21-16,0-21 16,0 1-16,0-1 0,0 21 0,0-21 15,0 0-15,0 1 0,-21-22 16,-22 0-16</inkml:trace>
  <inkml:trace contextRef="#ctx0" brushRef="#br0" timeOffset="15848.2">10181 2963 0,'0'0'0,"0"-21"32,0 0-32</inkml:trace>
  <inkml:trace contextRef="#ctx0" brushRef="#br0" timeOffset="16416.84">10626 2223 0,'0'0'0,"0"-22"0,0 1 16,-22 42 47,22 1-63,-21 20 0,21 0 0,-21 1 15,21-1-15,0 0 0,-21 22 16,0-22-16,21 0 0,0 22 0,-21-22 15,-1 1-15,1-1 0,0 0 0,21-21 16,0 22-16,-21-22 0,21 0 16,-21 0-16,21 0 0,0-42 47,0 0-32,0 0-15,0 0 0,0 0 0</inkml:trace>
  <inkml:trace contextRef="#ctx0" brushRef="#br0" timeOffset="16976.75">10372 2371 0,'0'0'0,"0"-21"0,0-1 0,0 1 0,0 0 16,0 0-16,0 0 15,0 0-15,21 21 0,0-22 0,0 22 16,0-21-16,0 0 0,1 21 15,-1 0-15,0 0 0,21 0 0,-21 0 16,22 0-16,-22 0 0,21 0 0,1 21 16,-22 0-16,21 1 15,-21-1-15,22 21 0,-22 0 0,21 1 16,-21-1-16,0 0 0,1 22 0,-1-22 16,-21 1-16,0-1 0,0 21 15,0-20-15,0-22 0,0 21 0,0 1 16,0-22-16,0 0 0,0 0 0,0 0 15,0 0-15,0 1 0,0-1 16,0-42 15,0-1-15,0 1-16,0 0 0,0 0 0,0 0 16,0 0-16,0-22 0,0 1 0,0 0 15,21-1-15,0-20 0,-21 20 16,21-20-16,0 21 0,1-22 0,-1 22 15,0-1-15,0-20 0,0 21 0,0 20 16,1-20-16,-1 21 0,0 0 16,0-22-16,0 43 0,-21-21 0,0 0 15,21 21-15,1 0 16,-1 21 15,-21 0-15,0 1-16,0-1 15,0 0-15,0 0 16,0 0-16,0 0 16,21 1-16,-21-1 0,0 0 0</inkml:trace>
  <inkml:trace contextRef="#ctx0" brushRef="#br0" timeOffset="17613.9">11705 2794 0,'0'0'0,"21"0"0,-21-21 16,21 21 0,-21-21-16,22 21 0,-22-21 0,0-1 15,0 1-15,0 0 0,0 0 0,0 0 16,0-22-16,0 22 0,0 0 15,0 0-15,-22 0 0,1 0 0,0-1 16,0 22-16,0 0 16,0 0-16,-1 0 0,1 0 0,0 0 15,0 22-15,0-1 0,0 0 0,-1 0 16,1 21-16,0-20 16,0-1-16,0 21 0,21 0 0,-21-20 15,21 20-15,-22-21 0,22 0 0,0 0 16,0 1-16,0-1 0,0 0 15,0 0-15,22 0 0,-1-21 0,-21 21 16,21-21-16,0 0 0,0 0 0,0 0 16,1 0-16,-1 0 15,21 0-15,-21 0 0,0-21 0,1 0 16,-1 21-16,0-21 0,0 0 0,0 0 16,0-1-16,1-20 0,-22 21 15,0 0-15,21-22 0,-21 22 0,21-21 16,-21 21-16,0 0 0,21-1 15,-21 1-15,0 42 32,-21 1-32,21-1 15,-21 0-15,21 0 0,0 21 16,0-20-16,0-1 0,-21 0 0,21 0 16,0 0-16,0 0 0,0 1 15,0-1-15,0 0 0,0 0 0,0 0 16,21-21-16,0 0 15,0 0-15,0 0 16,0 0-16,1 0 0,-1 0 0,0 0 16,21-21-16,-21 0 0,1 0 15,20 0-15,-21 21 0</inkml:trace>
  <inkml:trace contextRef="#ctx0" brushRef="#br0" timeOffset="18400.43">12277 2582 0,'0'22'32,"0"-1"-17,0 0-15,0 0 0,0 0 16,-22 0-16,22 1 16,0-1-16,0 0 0,0 0 15,0 0-15,0 0 0,0 1 16,0-1-16,-21-21 15,21 21-15,-21-21 32,21-21-1,-21 0-31,21-1 0,0 1 16,0 0-16,0 0 0,0 0 15,0 0-15,0-1 0,0-20 0,0 21 16,0 0-16,21 0 0,-21-1 15,21 1-15,0 0 0,-21 0 16,22 0-16,-1 21 0,0 0 0,-21-21 16,21 21-16,0 0 0,0 0 15,1 0-15,-1 21 0,-21 0 16,21 0-16,-21 0 0,21 0 0,-21 1 16,21 20-16,-21-21 0,0 0 15,0 0-15,0 22 0,0-22 0,0 0 16,0 0-16,0 0 0,0 1 15,0-1-15,0 0 16,-21-21 15,0 0-15,21-21-16,0 0 0,0-1 16,0 1-16,0 0 0,0 0 0,0 0 15,0 0-15,0-1 0,21-20 16,0 21-16,0 0 0,-21-22 0,43 22 15,-22 0-15,0 0 0,0 0 16,22 0-16,-22-1 0,21 22 0,-21 0 16,0 0-16,22 0 0,-22 0 0,0 0 15,0 0-15,0 22 0,1-1 16,-22 0-16,0 0 0,0 0 0,0 22 16,0-22-16,0 21 0,0-21 15,0 0-15,0 22 0,0-22 16,-22 0-16,1 0 0,21 0 0,0 1 15,-21-1-15,0-21 16,21 21-16,0-42 47,0 0-47,0-1 16,0 1-16,21 0 0</inkml:trace>
  <inkml:trace contextRef="#ctx0" brushRef="#br0" timeOffset="18836.18">13144 2688 0,'0'21'31,"22"-21"-31,-1 0 0,0 0 15,0 0-15,0 0 0,0-21 16,1 0-16,-1 21 16,0-21-16,0 21 0,0-21 0,-21 0 0,0-1 15,21 1-15,-21 0 0,0 0 16,22 0-16,-22 0 0,0-1 16,0 1-16,-22 21 15,1 0-15,0 0 16,0 0-16,0 21 0,0 1 15,-1 20-15,1-21 0,0 0 0,21 0 16,-21 22-16,0-22 0,0 21 16,21-21-16,0 1 0,0-1 0,-22 21 15,22-21-15,0 0 0,0 1 16,0-1-16,0 0 16,22-21-1,-1 0 1,0 0-16,0 0 15,0 0-15,0 0 0,1-21 0,-1 21 16,0-21-16,0-1 0,0 1 0</inkml:trace>
  <inkml:trace contextRef="#ctx0" brushRef="#br0" timeOffset="19328.29">13885 2180 0,'-21'0'0,"0"0"32,21 21-32,0 1 0,0-1 15,0 0-15,0 0 0,21 0 16,0 0-16,0 1 0,1-1 15,-1 0-15,21-21 0,-21 21 16,22 0-16,-22-21 0,21 21 16,0-21-16,-20 0 0,20 0 0,-21 0 15,21 0-15,-20 0 0,-1 0 16,0 0-16,-42 0 47,0 0-47,-1 0 0,1 0 0,-21 22 15,21-1-15,-22 0 0,1 21 16,21-21-16,-21 22 0,-1-22 0,1 21 16,0 1-16,20-22 0,-20 21 15,21-21-15,-21 0 0,20 1 16,1-1-16,0 0 0,21 0 0,-42-21 16,84 21-16,-42 0 0,-21-21 15,0 0-15,21-21 31,0 0-15,21 21-16</inkml:trace>
  <inkml:trace contextRef="#ctx0" brushRef="#br0" timeOffset="20177.81">15134 2434 0,'0'0'0,"0"-21"16,-21 21 30,21 21-30,0 0 15,0-42 1,0 0-17,0 0-15,0 0 31,-21 21-31,0 0 32,21 21-1,0 0-15,0 0-1,0 0-15,0 1 16</inkml:trace>
  <inkml:trace contextRef="#ctx0" brushRef="#br0" timeOffset="20504.62">14922 2815 0,'0'21'0,"22"-21"32,-1 0-32,0 0 15,-21-21-15,21 21 16,-21-21-16,0 0 16,0 0-1,-21 21 16,0 0 16</inkml:trace>
  <inkml:trace contextRef="#ctx0" brushRef="#br0" timeOffset="21148.11">15981 2392 0,'0'0'0,"0"-21"31,-21 21 1,21 21-17,0 0-15,-22 0 0,22 0 16,0 22-16,0-1 0,-21 0 15,21 1-15,-21-1 0,0 0 0,21 22 16,-21-22-16,0 22 0,21-1 16,-22-20-16,1 20 0,0 1 0,0-1 15,0 22-15,-22-22 0,22 1 0,0 20 16,-21-20-16,21 21 0,-22 20 0,1-41 16,21 21-16,-22-22 0,1 1 15,21-1-15,-21-21 0,-1 22 0,22-22 16,0 1-16,0-1 0,0 0 0,21-21 15,-22 1-15,22-1 0,22-42 47,-1-1-47,0-20 0,-21 21 0,21 0 16,0-22-16,0 1 0,1 0 16,-1-22-16,-21 22 0,21-22 0</inkml:trace>
  <inkml:trace contextRef="#ctx0" brushRef="#br0" timeOffset="21519.9">15621 2731 0,'0'-64'32,"0"128"-32,0-149 0,0 64 0,0-22 0,0 22 0,0 0 15,0-21-15,0 21 0,21-1 16,0 1-16,0 0 0,1-21 0,-1 42 15,0-21-15,21-1 0,-21 22 0,1-21 16,20 21-16,-21 0 0,21 0 16,-20 0-16,20 0 0,0 0 0,-21 0 15,22 0-15,-22 21 0,0 1 16,0 20-16,0-21 0,-21 21 0,0-20 16,0 20-16,0-21 0,0 21 0,-21 1 15,0-22-15,0 0 0,0 21 16,0-20-16,-1-1 0,-20 0 15,21-21-15,0 21 0,0 0 0,-1-21 16,1 0-16,0 0 0,21 21 16,0-42 15,0 0-15</inkml:trace>
  <inkml:trace contextRef="#ctx0" brushRef="#br0" timeOffset="22000.63">16489 2350 0,'21'0'15,"-42"21"-15,0 0 16,-1 0-16,22 21 0,-21-20 15,0 20-15,0 0 0,0-21 0,0 22 16,-1-1-16,1-21 0,21 22 0,0-22 16,-21 0-16,21 21 0,0-21 15,0 1-15,0-1 16,21-21-16,0 21 16,1-21-16,-1 0 0,0 0 0,21 0 15,-21 0-15,1 0 0,-1-21 0,21 21 16,-21-21-16,0-1 0,1 1 15,-1 0-15,0 0 0,0 0 0,0-22 16,0 22-16,1-21 0,-22 0 0,0-1 16,0 22-16,0-21 0,0 21 15,0-1-15,0 1 0,0 0 0,-22 0 16,1 21-16,0-21 16,0 21-16,0 0 0,0 0 0,-1 0 15,1 0-15,0 0 0,0 0 16,0 21-16,0 0 15,21 0-15,0 0 16,0 1-16,0-1 0,0 0 16,0 0-16,0 0 15,21 0-15,0-21 16,0 22-16</inkml:trace>
  <inkml:trace contextRef="#ctx0" brushRef="#br0" timeOffset="22807.82">16785 2794 0,'21'-21'47,"-21"0"-47,21 21 0,1-21 0,-1-1 16,-21 1-16,21 0 0,0 0 15,0 0-15,0 0 0,1-1 0,-1-20 16,0 21-16,21 0 0,-21 0 0,1-22 16,-22 22-16,21 0 15,-21 0-15,-21 21 16,-1 0 0,1 0-16,0 0 15,0 21-15,0 0 0,0-21 0,21 21 16,-22 0-16,22 1 0,0-1 15,0 0-15,0 0 0,0 0 0,0 0 16,0 1-16,0-1 0,0 0 0,0 0 16,0 0-16,22-21 0,-22 21 15,21 1-15,0-1 0,0 0 16,0-21-16,0 0 16,1 0-16,-22 21 0,21-21 0,0 0 15,0 0-15,0 0 0,0 0 16,1-21-16,-1 0 15,0 0-15,0 21 0,0-22 16,-21 1-16,21 0 0,1-21 0,-1 21 16,0-22-16,0 1 0,0 21 15,0-22-15,-21 1 0,22 0 0,-1-1 16,0 22-16,0-21 0,0 21 16,-21-22-16,21 22 0,1 0 0,-1 0 15,-21 0-15,0 0 0,21-1 16,-21 1-16,0 42 47,0 1-32,0-1-15,0 21 0,-21-21 0,0 0 16,21 1-16,-22 20 0,1 0 16,21-21-16,-21 22 0,21-1 0,-21 0 15,0 1-15,21-1 0,0 0 16,-21 1-16,21-1 0,-22-21 0,22 22 15,0-22-15,0 0 0,0 0 0,0 0 16,0 0-16,0 1 0,22-1 16,-1-21-1,0 0-15,0 0 16,0 0-16,0 0 0,1-21 16,-1-1-16,0 22 0,0-21 0,0 0 15,0 21-15,-21-21 0,22 0 16,-22 0-16,21-1 0,-21 1 0</inkml:trace>
  <inkml:trace contextRef="#ctx0" brushRef="#br0" timeOffset="23032.76">17441 2413 0,'0'0'0,"21"-21"47,1 21-47,-1 0 0,21-21 15,-21 21-15,0 0 0,1 0 0,-1-21 16,0 21-16,0 0 0,21-22 16,-20 22-16,-1-21 0,0 21 0,0-21 15,0 21-15</inkml:trace>
  <inkml:trace contextRef="#ctx0" brushRef="#br0" timeOffset="23472.16">18732 1524 0,'0'-21'0,"0"42"0,0-63 16,0 21-16,0-1 16,-21 22-1,0 0-15,0 0 0,0 0 16,0 22-16,-1-1 0,1 0 16,-21 21-16,21 1 0,-22-1 0,1 0 15,0 22-15,21-22 0,-22 22 16,1-1-16,0 1 0,-1-1 0,22-21 15,-21 22-15,-1-1 0,22 22 16,-21-21-16,21-1 0,0 1 0,-1-1 16,-20 1-16,21-22 0,0 21 0,0-20 15,-1-1-15,1 0 0,0 1 16,0-22-16,0 0 0,21 21 0,0-20 16,-21-1-16,-1 0 15,22 0-15,0-42 47,0 0-31,0 0-16,22-1 0</inkml:trace>
  <inkml:trace contextRef="#ctx0" brushRef="#br0" timeOffset="24484.15">18351 2244 0,'0'0'0,"0"-21"31,0-1-15,22 1 0,-1 21-1,0-21-15,0 0 0,0 21 16,0 0-16,1-21 0,-1 21 0,0 0 15,0 0-15,0 0 0,22 0 16,-22 0-16,0 21 0,0 0 0,0-21 16,0 21-16,1 0 0,-1 1 15,-21 20-15,0-21 0,0 0 0,0 0 16,0 22-16,-21-22 0,-1 0 16,22 0-16,-21 0 0,0 1 15,0-1-15,0 0 0,21 0 16,-21-21-16,21-21 31,0 0-31,0 0 16,0-1-16,21 1 0,-21 0 15,21 0-15,0 0 0,0-22 0,0 22 16,1 0-16,-1 0 0,21 0 16,-21 0-16,0-1 0,1 1 0,-22 0 15,21 21-15,0-21 0,0 21 47,0 0-31</inkml:trace>
  <inkml:trace contextRef="#ctx0" brushRef="#br0" timeOffset="27168">19113 2328 0,'22'0'0,"-44"0"0,65 0 16,-22 0-16,0 0 15,0 0-15,0 0 0,1-21 0,-1 21 16,0-21-16,0 21 0,0-21 0,0 0 16,1 21-16,-22-21 0,21-1 15,-21 1-15,21 21 0,-21-21 0,0 0 16,0 0-16,0 0 0,0-1 15,0 1-15,-21 21 32,0 0-32,21 21 15,-22 1-15,1-1 0,0 0 16,0 0-16,21 0 0,-21 0 16,0 1-16,21-1 0,0 0 0,-22 0 15,22 21-15,-21-20 0,21-1 0,0 0 16,0 0-16,0 0 0,0 0 15,0 1-15,0-1 0,21 0 16,1-21-16,-1 0 16,0 0-16,21 0 0,-21 0 0,22-21 15,-1 21-15,-21-21 0,22-1 16,-1 1-16,21 0 0,-20 0 0,-1 0 16,0 0-16,1-1 0,-22-20 15,21 21-15,-21 0 0,1 0 0,-1-1 16,0 1-16,-21 0 0,0 0 15,-21 21 17,0 21-32,-1-21 0,22 21 0,0 0 15,-21 1-15,21-1 0,-21 0 16,21 0-16,0 0 0,0 0 0,-21 1 16,21-1-16,0 0 0,0 21 0,0-21 15,0 1-15,0-1 16,0 0-16,0 0 0,-21-21 31,0 0-31,-1 0 16,22-21-16,0 0 0,-21 21 15,0-21-15,21-1 0,-21 1 16,21 0-16,0 0 0,-21 0 16,0 21-1,21 21 1,0 0-16,0 0 15,0 0-15,0 1 0,21-22 16,0 21-16,-21 0 0,21-21 0,0 21 16,0-21-16,1 0 15,-1 0-15,0 0 0,21 0 0,-21 0 16,1 0-16,-1 0 0,21 0 16,-21-21-16,0 0 0,1 0 15,20 21-15,-21-22 0,0-20 0,0 21 16,1 0-16,-22 0 0,21-1 15,0-20-15,0 21 0,-21 0 0,0 0 16,0-1-16,21 1 0,-21 0 0,0 0 16,0 42 15,-21 0-15,21 0-16,0 1 0,-21-1 0,21 21 15,-21-21-15,21 22 0,0-22 0,0 21 16,0-21-16,0 0 15,0 1-15,0-1 0,0 0 0,0 0 16,0 0-16,0 0 0,21-21 16,0 0-16,0 0 0,0 0 0,22 0 15,-22 0-15,21 0 0,-21 0 0,22-21 16,-22 21-16,21-21 0,-21 0 16,1 0-16,20 0 0,-21-22 0,0 22 15,-21 0-15,21-21 0,-21 20 16,22-20-16,-22 21 0,0-21 0,0 20 15,0 1-15,0-21 0,0 21 0,0 0 16,-22-1-16,1 1 0,0 21 16,0-21-16,0 21 0,0 0 15,-22 0-15,22 0 0,0 0 16,-21 0-16,-1 21 0,22 0 0,0-21 16,-21 22-16,20-1 0,1 21 0,0-21 15,0 0-15,0 1 0,21-1 16,0 0-16,0 21 0,0-21 0,0 1 15,0 20-15,0-21 0,21 0 16,-21 22-16,21-22 0,21 0 0,-20 0 16,-1-21-16,0 21 0,0-21 0,21 0 15,-20 0-15,-1 0 16,21 0-16,-21 0 0,22 0 0,-22-21 0,21 0 16,0 0-16,-20 0 15,20-1-15,-21 1 0,21 0 0,-20-21 16,-1 21-16,21-1 0,-21-20 0,0 21 15,-21 0-15,22 0 0,-22-22 16,21 43-16,-21-21 0,0 0 0,0 0 16,0 42 15,-21 0-31,21 0 16,-22 0-16,1 1 15,21-1-15,0 0 0,0 0 0,0 0 0,-21 0 16,21 1-16,0-1 0,0 21 15,0-21-15,0 0 0,0 1 16,0-1-16,21 0 0,-21 0 16,21-21-16,1 0 15,-1 0-15,0 0 0,0 0 16,0 0-16,0-21 16,1 21-16,-22-21 0,21 0 0,0-1 15,0 1-15,-21-21 0,21 21 0,0 0 16,-21-22-16,22 22 0,-22 0 15,0-21-15,21 20 0,-21 1 0,21 0 16,-21 0-16,0 42 47,0 0-31,0 0-16,-21 1 0,21-1 0,-21 0 15,21 0-15,0 0 0,0 22 16,0-22-16,0 0 0,0 0 0,0 0 15,0 0-15,0 1 0,0-1 0,0 0 16,21-21-16,0 0 16,0 0-16,0 0 0,0 0 15,1 0-15,-1 0 16,0 0-16,0-21 0,0 0 0,-21-1 16,21 1-16,1 0 0,-1 0 0,-21 0 15,0-22-15,21 22 0,-21 0 16,21 0-16,-21 0 0,0 0 0,0-1 15,0 1-15,0 0 16,21 21 0,0 0-1,-21 21-15,0 0 0,0 1 16,0-1-16,0 0 16,0 0-16,0 0 0,22 0 15,-1 1-15,-21-1 0,0 0 16,0 0-16,21 0 0,0-21 15,-21 21-15,21 1 0,-21-1 16,21-21-16,1 0 16,-1 0-1,-21-21-15,21-1 16,0 22-16,-21-21 0,21 0 0,0-21 16,-21 21-16,22-1 0,-1 1 15,0 0-15,0-21 0,0 21 0,0-1 16,1 1-16,-1 0 0,-21 0 15,21 0-15,0 21 0,0 0 16,-21 21 31,21-42 47,-21 0-79,-21 21 17,0 0-17,0 0-15,0 0 0,0 21 16,-1 0-16,1 0 0,21 0 15,-21 0-15,0 1 0,0-1 0,21 0 16,0 0-16,-21 0 0,21 0 16,-22 22-16,22-22 0,0 0 0,0 21 15,0-20-15,0-1 0,22 0 16,-1 0-16,0-21 0,0 21 0,-21 0 16,42-21-16,-20 0 0,-1 0 0,0 0 15,21 0-15,-21 0 16,22 0-16,-22-21 0,21 0 0,-21 0 15,1 0-15,-1 0 0,0-1 16,21-20-16,-42 21 0,21-21 0,1 20 16,-22 1-16,21-21 0,-21 21 0,0 0 15,0-1-15,0 1 16,-21 21 0,-1 0-16,1 0 15,21 21-15,-21 1 0,0-1 0,21 0 16,-21 0-16,21 0 0,0 22 0,-21-22 15,21 0-15,0 0 0,0 0 16,0 0-16,0 1 0,0-1 16,0 0-16,0 0 15,21-21-15,0 0 0,0 0 16,0 0-16,0 0 0,1 0 0,-1 0 16,0-21-16,0 21 0,0-21 15,0 0-15,1-1 0,-1 1 0,0 0 16</inkml:trace>
  <inkml:trace contextRef="#ctx0" brushRef="#br0" timeOffset="27548.79">22818 1778 0,'0'0'16,"0"21"15,0 0-15,-22 1-16,22-1 0,0 0 16,0 0-16,-21 21 0,21-20 0,-21 20 15,21-21-15,-21 21 0,21 1 0,0-22 16,0 21-16,-21 1 15,21-1-15,0-21 0,0 21 0,0 1 16,0-22-16,0 0 0,0 21 16,0-20-16,0-1 0,0 0 0,0 0 15,-21-21 17,21-21-17,0 0-15,0 0 16,0-1-16</inkml:trace>
  <inkml:trace contextRef="#ctx0" brushRef="#br0" timeOffset="27916.32">22585 1842 0,'0'0'15,"0"-22"-15,-21 1 0,21 0 16,0 0-16,0 0 0,0 0 15,21-1-15,0 22 0,0-21 16,0 21-16,0 0 0,22-21 0,-1 21 16,-21 0-16,22 0 0,-22 0 15,21 0-15,0 0 0,-20 0 16,20 0-16,-21 0 0,0 21 0,0 0 16,1 1-16,-22-1 0,21 0 15,-21 0-15,0 21 0,0-20 0,0-1 16,-21 21-16,-1-21 0,-20 0 15,21 22-15,0-22 0,-22 0 0,22 0 16,-21 0-16,21 1 0,0-22 16,-22 21-16,22 0 0,0-21 0,0 21 15,0-21-15,21 21 0,21-21 47,0 0-31</inkml:trace>
  <inkml:trace contextRef="#ctx0" brushRef="#br0" timeOffset="28469">23241 2265 0,'42'-42'31,"-42"20"-31,21 22 0,1-21 0,-22 0 16,21 0-16,-21 0 16,0 0-16,0-1 15,0 1-15,-21 21 16,-1 0-16,1 0 16,0 21-16,0 1 0,0-1 15,0 0-15,-1 0 0,-20 0 0,21 0 16,21 1-16,-21-1 0,0 0 15,-1 0-15,22 0 0,0 0 16,0 1-16,0-1 16,22-21-1,-1 0-15,0 0 0,0 0 0,0 0 16,0-21 0,1 21-16,-1-22 0,0 1 0,0 0 15,-21 0-15,21 0 0,0 0 16,1-1-16,-22-20 0,21 21 0,-21 0 15,21 21-15,-21-21 0,0 42 32,0 0-17,0 0-15,-21 0 16,21 0-16,-21 1 0,21-1 0,0 0 16,0 0-16,0 0 15,0 0-15,0 1 16,21-22 15,0 0-31,0 0 0,0-22 16,0 22-16</inkml:trace>
  <inkml:trace contextRef="#ctx0" brushRef="#br0" timeOffset="28812.65">23728 1693 0,'0'0'0,"0"-21"0,0 0 16,0 42 31,0 0-47,0 1 0,-21-1 0,21 21 15,-22 0-15,22-20 0,0 20 16,0 0-16,-21 1 0,0-22 0,21 21 15,-21 0-15,21 1 0,0-22 16,-21 21-16,21-21 0,-21 1 0,21 20 16,0-21-16,0 0 0,0 0 15,0 1-15,0-1 0,0 0 16,0 0-16,21-21 31,0 0-31,-21-21 0,0 0 16,21 0-16,0 21 0,-21-22 15,21-20-15</inkml:trace>
  <inkml:trace contextRef="#ctx0" brushRef="#br0" timeOffset="29380.32">24109 1566 0,'-21'106'16,"-1"-85"0,22 22-16,0-22 0,-21 21 15,0 1-15,0-1 0,21-21 0,-21 21 16,0 1-16,21-1 0,0-21 16,-22 22-16,22-22 0,-21 0 0,21 0 15,0 0-15,-21 0 0,21 1 16,0-1-16,0 0 0,0 0 31,0-42 0,0 0-15,0 0-16,0-1 16,0 1-16,21 21 0,0-21 0,1 0 15,-22 0-15,21 0 0,0 21 16,0-22-16,0 1 0,0 0 0,22 21 15,-22-21-15,0 21 0,0 0 16,0 0-16,1 0 0,-1 0 0,0 0 16,0 0-16,-21 21 15,0 0 1,0 0-16,0 1 0,0-1 16,0 0-16,-21 0 0,21 0 15,-21 0-15,0 1 0,21-1 16,0 0-16,-22 0 0,1 0 15,21 0 1,0-42 15,0 0-15</inkml:trace>
  <inkml:trace contextRef="#ctx0" brushRef="#br0" timeOffset="29660.16">23389 1947 0,'0'0'0,"21"-21"31,22 21-16,-22 0-15,0 0 0,0 0 16,0 0-16,0 0 0,22 0 16,-22 0-16,0 0 0,0 0 0,0 0 15,1 0 1,-1 0-16,-21-21 16,21 21-1,0 0-15</inkml:trace>
  <inkml:trace contextRef="#ctx0" brushRef="#br0" timeOffset="30127.9">24596 2032 0,'0'0'0,"-22"0"16,1 0-16,21-21 15,0 0-15,0 0 16,0-1-16,0 1 0,0 0 16,0 0-16,0 0 15,21 21-15,1-21 0,-1 21 0,0 0 16,0-22-16,0 22 15,0-21-15,1 21 0,20 0 0,0 0 16,-21 0-16,22 0 0,-1 0 0,-21 0 16,22 21-16,-22 1 0,0-1 15,-21 0-15,0 0 0,0 0 0,0 0 16,0 1-16,-21-1 0,0 21 16,-1-21-16,1 0 0,0 1 0,-21-1 15,21 0-15,-1 0 0,-20 0 16,21 0-16,0-21 0,0 22 0,-1-1 15,1-21-15,21 21 0,-21 0 0,0 0 16,21 0 0,0 1-16,0-1 15,-21 0-15,21 0 16,-21-21-16</inkml:trace>
  <inkml:trace contextRef="#ctx0" brushRef="#br0" timeOffset="30424.38">24426 2815 0,'0'21'0,"0"-42"0,-42 85 16,42-43-16,21-21 16,0 0-16,0 0 15,1 0-15,-1-21 0,0 21 16,0-21-16,-21-1 0,0 1 15,0 0-15,0 0 16,-21 21 0,-21 0-1,20 0-15,1 0 16,21 21-16,-21 0 16,42-21 15,0-21-31</inkml:trace>
  <inkml:trace contextRef="#ctx0" brushRef="#br0" timeOffset="35172.5">25929 2328 0,'21'0'16,"-21"-21"-16,21 21 15,-21-21-15,0 0 16,0 0 0,0 0-16,0-1 0,0 1 15,0 0-15,0 0 0,0 0 16,0 0-16,0-1 16,-21 1-16,0 21 0,0-21 15,0 21-15,0 0 0,-1 0 16,1 0-16,0 0 0,-21 0 0,21 0 15,-1 21-15,-20 0 0,0 1 16,21-1-16,-22 0 0,22 0 0,-21 0 16,21 0-16,-22 1 0,22 20 15,0-21-15,0 0 0,0 22 16,-1-22-16,1 0 0,21 0 0,0 0 16,0 0-16,0 1 0,0-1 15,0 0-15,21-21 0,1 0 16,-1 0-16,0 0 0,21 0 0,1 0 15,-22 0-15,21 0 0,0 0 16,1-21-16,-1 0 0,0-1 0,1 1 16,-22 21-16,21-21 0,1 0 15,-22 0-15,0 0 0,0-1 0,0 1 16,0 0-16,1 0 0,-22 0 16,0 0-16,0-1 15,21 1-15,-21 42 31,0 1-15,0-1-16,0 0 0,0 0 16,-21 21-16,-1 1 0,22-1 0,-21 0 15,0 1-15,21-1 0,-21 22 0,0-22 16,0 21-16,-1 1 0,1-1 16,0 1-16,0-1 0,0 1 0,-22-1 15,22 1-15,0 21 0,-21-22 0,21 1 16,-22-1-16,22 1 0,0-1 15,-21 1-15,20-1 0,1-21 16,0 1-16,0-1 0,21-21 0,0 22 16,0-22-16,0 0 0,0 0 15,21-42 17,0 0-32,22 0 0,-22-1 15,0 1-15,21-21 0,-21 21 0,22-22 16,-22-20-16,21 21 0,1-22 0,-22 1 15,21-22-15,0 0 0,-20 22 16,20-22-16,0 22 0,-21-22 16,22 0-16,-22 22 0,0-1 0,21-20 15,-20 20-15,-1 1 0,0-1 16,0 1-16,0-1 0,-21 22 0,21-22 16,1 43-16,-1-21 0,-21-1 15,0 22-15,0 0 0,21 0 0,-21 0 16,0 0-16,0 42 31,0 0-15,0 0-16,-21 0 0,0 0 15,21 1-15,0-1 0,0 21 16,-22-21-16,22 0 0,0 22 0,0-22 16,0 0-16,0 0 0,0 0 15,0 1-15,0-1 0,22 0 0,-1-21 16,0 0-16,0 0 15,0 0-15,0 0 0,1 0 16,-1 0-16,0-21 0,0 0 16,0-1-16,22 1 0,-22 0 0,0 0 15,-21-21-15,21 20 0,0 1 0,0-21 16,1 21-16,-22 0 0,0-22 16,21 22-16,-21 0 0,21 0 15,-21 42 16,0 0-15,0 0-16,-21 0 0,0 1 16,-1 20-16,22-21 0,0 0 0,-21 0 15,21 22-15,-21-22 0,21 0 16,0 21-16,0-20 0,0-1 0,0 0 16,0 0-16,0 0 0,21 0 15,0-21-15,1 0 16,-1 0-16,0 0 0,0 0 0,0 0 15,0 0-15,1 0 0,20-21 16,-21 0-16,0 21 0,22-21 16,-22-21-16,0 20 0,0 1 0,21-21 15,-20 21-15,-1-22 0,-21 22 16,21-21-16,-21 21 0,21 0 0,-21-1 16,0 1-16,0 0 0,0 0 15,0 0 1,-21 21-16,0 0 15,0 21-15,-1-21 0,22 21 0,-21 0 16,0 0-16,0 1 0,21-1 0,-21 21 16,0-21-16,21 0 0,-22 1 15,22 20-15,0-21 0,0 0 0,0 0 16,0 1-16,0-1 16,0 0-16,0 0 0,0 0 0,22 0 15,-1-21-15,0 0 0,0 0 16,0 0-16,0 0 0,1 0 15,-1 0-15,0 0 0,21 0 0,-21-21 16,22 0-16,-22 0 0,21 0 16,-21 0-16,22-1 0,-22 1 0,0-21 15,0 21-15,0-22 0,1 22 16,-1 0-16,-21 0 0,0 0 0,0 0 16,-21 21 15,-1 0-16,22 21-15,0 0 0,0 0 16,0 0-16,0 0 0,0 1 16,0-1-16,0 0 0,0 0 15,0 0-15,0 0 0,0 1 0,0-1 16,22 0-16,-22 0 0,21 0 16,-21 0-16,0 1 15,21-22-15,0 0 0,0 0 16,0 0-16,1 0 15,-1 0-15,0 0 0,0 0 0,0 0 16,0-22-16,1 1 0,-1 21 0,0-21 16,0 0-16,0 0 15,0-22-15,1 22 0,-1 0 0,-21-21 16,21 21-16,0-22 0,-21 22 16,0 0-16,0 0 0,21 0 0,-21-1 15,0 44 16,-21-22-31,21 21 0,-21 0 0,0 0 16,21 0-16,-21 0 0,21 1 16,-22-1-16,1 0 0,21 0 0,0 0 15,0 0-15,0 1 0,0-1 16,0 0-16,0 0 0,21 0 16,1-21-1,-1 0-15,0 0 0,0 0 16,0 0-16,22 0 0,-22-21 0,0 21 15,21-21-15,-21 0 0,1 0 0,-1-1 16,21 1-16,-21 0 0,0 0 16,1-21-16,-1 20 0,-21 1 0,21 0 15,0-21-15,0 21 16,-21-1-16,0 1 16,0 42 15,0 1-31,-21 20 0,0-21 15,21 21-15,-21 1 16,21-1-16,-21 0 0,21 1 0,-22-1 16,1 22-16,21-22 0,-21 0 15,21 22-15,0-22 0,0 0 0,-21 1 16,21-1-16,-21 0 0,21 22 0,-21-22 16,21 1-16,-22-1 0,1 21 15,21-20-15,-21 20 0,0-20 0,0 20 16,-22-21-16,22 1 0,0-1 0,0 0 15,-21 1-15,20-1 0,1-21 16,0 0-16,0 1 0,0-1 16,0-21-16,-1 0 0,1 0 15,0 0 1,0 0-16,21-21 0,-21-1 16,21 1-16,0 0 0,-21 0 0,21 0 15,0 0-15,0-22 0,0 22 16,21-21-16</inkml:trace>
  <inkml:trace contextRef="#ctx0" brushRef="#br0" timeOffset="35700.28">28787 2053 0,'0'-21'16,"0"0"-16,0 0 15,0 0-15,-22 21 16,1 0 0,0 0-16,0 21 0,0-21 15,0 21-15,-1 0 0,1 0 16,-21 0-16,21 1 0,0-1 0,-1 0 15,1 0-15,21 0 0,-21 0 16,21 1-16,0-1 0,0 0 16,21 0-16,0-21 0,1 21 15,-1-21-15,0 21 0,21 1 0,-21-1 16,1 0-16,-1-21 0,0 21 16,21 0-16,-21 0 0,-21 1 0,22 20 15,-22-21-15,21 0 0,-21 0 16,0 1-16,0-1 0,-21 0 15,-1-21-15,1 21 0,0-21 0,0 0 16,-21 0-16,-1 0 0,1 0 16,21 0-16,-22 0 0,1 0 15,0 0-15,21 0 0,-1 0 0,1 0 16,0 0-16,0-21 16,21 0-16,21 0 31,0 21-31,0 0 0,1 0 0,-1-22 15,0 22-15,0 0 0,0 0 16</inkml:trace>
  <inkml:trace contextRef="#ctx0" brushRef="#br0" timeOffset="37536.73">29316 1969 0,'0'0'0,"0"-43"0,21 22 0,-21 0 16,0 42-1,0 0-15,0 0 16,-21 1-16,0-1 0,-1 21 16,1-21-16,21 22 0,-21-1 0,0-21 15,0 21-15,0 1 0,-1-1 0,1 0 16,0 1-16,21-1 0,-21 0 15,21-20-15,-21 20 0,21-21 0,0 21 16,0-20-16,0-1 16,0 0-16,0 0 0,21-21 15,0 0-15,0 0 0,0 0 16,1 0-16,-1 0 0,0 0 0,21 0 16,-21-21-16,22 0 0,-1 0 0,-21-1 15,22 1-15,-22 0 0,21 0 16,-21-21-16,22 20 0,-22-20 0,0 21 15,0-21-15,-21 20 0,0 1 16,0 0-16,0 0 0,0 0 16,-21 21-1,0 0-15,0 21 16,-1-21-16,1 21 0,21 0 0,0 0 16,-21 1-16,21-1 0,0 0 15,0 0-15,0 0 0,0 0 16,0 1-16,0-1 15,0 0-15,21-21 0,-21 21 0,0 0 16,21-21-16,-21 21 0,22 1 0,-1-22 16,-21 21-16,21-21 0,0 0 15,0 21-15,0-21 0,1 0 16,-1 0-16,0 0 16,0 0-16,0 0 0,0 0 15,1-21-15,-1 0 0,0-1 0,21 22 16,-21-42-16,1 21 0,-1 0 15,0-22-15,0 22 0,0-21 0,-21 21 16,21 0-16,-21-22 0,22 22 16,-1 0-16,-42 21 31,-1 21-31,1-21 16,0 21-16,0 0 0,21 1 0,-21-1 15,21 0-15,-21 21 0,21-21 16,0 1-16,0-1 0,0 0 15,0 0-15,0 0 0,0 0 16,21 1 0,0-22-16,0 0 0,21 0 0,-20 0 15,-1 0-15,21 0 0,-21 0 16,0-22-16,1 1 0,20 21 0,-21-21 16,0 0-16,0-21 0,1 20 15,-22 1-15,21 0 0,-21 0 0,21 0 16,-21 0-16,0 42 31,-21-21-15,21 21-16,-21 0 0,-1 0 0,22 0 15,-21 1-15,0-1 0,21 0 16,-21 0-16,21 0 0,-21 0 16,0 1-16,21-1 0,-22-21 31,22-21-16,0-1 1,22 1-16,-1 0 0,-21 0 16,21 0-16,0 0 0,21-22 0,-20 22 15,-1-21-15,21 21 0,-21-1 16,0 1-16,1 0 0,-1 0 16,21 21-16,-21-21 0,0 21 15,1 0-15,-22 21 16,0 0-16,0 0 15,0 0-15,0 1 0,0-1 16,0 21-16,-22-21 0,22 0 0,0 1 16,-21-1-16,21 0 0,0 0 15,0 0-15,0 0 0,0 1 0,0-1 16,21-21-16,1 21 0,-1 0 16,0-21-16,0 0 0,0 21 0,0-21 15,22 0-15,-22 0 0,21 0 0,-21 0 16,22 0-16,-1-21 15,-21 21-15,22-21 0,-1 0 0,-21 0 16,21-22-16,-20 22 0,-1-21 16,0 21-16,0-22 0,0 22 0,0-21 15,1 21-15,-22-22 0,0 22 16,0 0-16,0 0 0,0 0 16,-22 21-1,1 0-15,0 0 0,0 0 0,0 21 16,-22 0-16,22 0 0,0 0 15,-21 0-15,21 1 0,-1-1 0,1 0 16,0 0-16,21 0 0,0 0 16,0 1-16,0-1 15,0 0-15,21 0 16,0-21 0,1 0-16,-1 0 0,0 0 0,-21-21 15,21 0-15,0 21 0,0-21 16,1-1-16,-22 1 0,21 0 15,0 0-15,-42 42 47,0 0-47,21 0 16,-22 1-16,22-1 0,-21 0 16,0 0-16,21 0 0,-21 22 15,0-22-15,0 21 0,21-21 0,-22 22 16,1-1-16,0-21 0,0 21 15,21 1-15,-21-22 0,0 21 0,21 1 16,-22-1-16,22-21 0,-21 21 16,21 1-16,0 20 0,0-20 0,-21-1 15,21 0-15,-21 1 0,21-1 0,0 0 16,0 1-16,0-1 0,-21 0 16,21-21-16,-21 22 0,-1-22 0,22 0 15,-21 0-15,0 0 16,0-21-16,0 0 0,0 0 15,-1 0-15,1 0 0,0 0 0,0 0 16,0 0-16,0 0 0,-1 0 16,1 0-1,21-21-15,0 0 16,0 0-16,0 0 0,0 0 16,0-1-16,0 1 0,21 0 15,-21-21-15</inkml:trace>
  <inkml:trace contextRef="#ctx0" brushRef="#br0" timeOffset="37864.54">30289 1905 0,'0'0'0,"-21"0"0,21-21 0,-21 21 16,21-21-16,-21 21 16,0 0 15,21 21 0,0 0-15,-21-21-1</inkml:trace>
  <inkml:trace contextRef="#ctx0" brushRef="#br0" timeOffset="38172.19">28787 2011 0,'21'0'31,"0"0"-31,0 0 0,21 0 16,-20 0-16,20 0 0,-21 0 15,21 0-15,-20 0 0,20 0 16,-21 0-16,21 0 0,-20 0 0,-1 0 16,0 0-16,0 0 0,0 0 15,0 0-15,22 0 0,-22 0 16,0 0-16</inkml:trace>
  <inkml:trace contextRef="#ctx0" brushRef="#br0" timeOffset="38668.91">31771 1863 0,'0'0'0,"21"0"0,-21-21 0,0-1 16,0 44 15,0-1-15,0 0-16,-21 21 0,0-21 0,21 22 16,-21-1-16,0 22 0,-1-22 15,1 21-15,0-20 0,0 20 0,0 1 16,0-1-16,-1-20 0,1 20 15,0-21-15,0 1 0,0-1 0,0 0 16,21-20-16,0-1 0,-22 0 16,22 0-16,-21 0 0,42-42 47,-21 0-47,22 0 0,-1 0 15,0-1-15,21-20 0,-21 21 16</inkml:trace>
  <inkml:trace contextRef="#ctx0" brushRef="#br0" timeOffset="38968.74">32131 1820 0,'0'0'0,"0"-21"0,0 0 0,-21 42 31,0 0-16,21 22-15,-22-22 0,1 21 16,0 1-16,0-1 0,0 0 0,0 1 16,-1 20-16,1-21 0,0 22 15,0-22-15,0 22 0,0-22 0,-1 22 16,1-22-16,0 0 0,0 1 16,21-1-16,-21 0 0,21-21 0,-21 1 15,21-1-15,-22 0 0,22 0 16,0 0-16,22-21 31,-1-21-15,-21 0-16</inkml:trace>
  <inkml:trace contextRef="#ctx0" brushRef="#br0" timeOffset="39348.53">31242 2223 0,'-21'0'0,"42"0"0,-63 0 0,20 0 0,44 0 32,-1 0-32,0 0 0,21 0 15,1-22-15,-1 22 0,0 0 16,22 0-16,-22-21 0,22 21 0,-22-21 15,21 21-15,1 0 0,-22-21 16,22 21-16,-22 0 0,0 0 0,1-21 16,-1 21-16,-21 0 0,22 0 15,-22 0-15,0 0 0,0-21 16,0 21-16,-42 0 94,0 0-94</inkml:trace>
  <inkml:trace contextRef="#ctx0" brushRef="#br0" timeOffset="39656.35">31348 2413 0,'0'21'31,"0"-42"-31,42 42 0,-21-21 0,22 0 16,-22 0-16,21 0 0,0 0 0,1 0 16,20 0-16,-20-21 0,20 21 15,-21-21-15,22 21 0,-22-21 0,1 21 16,-1 0-16,0 0 0,-21-21 15,1 21-15,-1 0 0,0 0 16,0 0 15,-21-22 1,21 22-32</inkml:trace>
  <inkml:trace contextRef="#ctx0" brushRef="#br0" timeOffset="41832.32">27432 4318 0,'42'0'16,"-21"-21"-16,1 0 0,20 0 15,-21-1-15,0 1 0,22 0 0,-1 0 16,-21-21-16,21-1 0,1 22 0,-22-21 15,21-1-15,-21 1 0,22 0 16,-22-1-16,0 1 0,0 21 0,0-21 16,-21 20-16,0 1 0,0 0 15,0 0-15,0 0 0,-21 42 32,0 0-32,0 0 15,0 0-15,0 1 0,-1 20 0,-20 0 16,21 1-16,0-1 0,0 21 15,-1-20-15,-20 20 0,21 1 0,0-22 16,0 22-16,21-1 0,-22 1 0,1-1 16,0 1-16,0-1 0,0 22 15,0-22-15,-1 22 0,1 0 0,0-22 16,0 22-16,-21-1 0,20-20 0,1 21 16,0-22-16,-21 1 0,21-1 0,-1 1 15,1-1-15,21 1 16,0-22-16,-21 21 0,21-20 0,0-22 15,0 21-15,0-21 0,0 1 0,0-1 16,21-21-16,0 0 16,1 0-16,-1 0 0,0-21 15,21-1-15,-21 1 0,22-21 0,-1 0 16,0-1-16,1 1 0,-1 0 0,0-22 16,1 22-16,-1-22 0,0-20 15,1 20-15,-1 1 0,0-22 0,-20 0 16,20 1-16,-42-1 0,0 0 0,0 22 15,0-22-15,0 22 0,-21-1 16,0 22-16,-22-1 0,22 1 16,-21 21-16,21 0 0,-22 0 0,22-1 15,0 22-15,0 0 0,0 0 16,21-21-16,-22 21 0,44 0 31,-1 0-31,0-21 0,0 21 16,21-21-16,-20 21 0,-1-21 0,21 21 15,0-21-15,-20-1 0,20 1 0,0 0 16,1 0-16,-1 0 16,0-22-16,1 22 0,-1 0 0,0-21 0,-21 21 15,22-1-15,-22 1 0,0 0 16,0 21-16,0-21 0,1 21 16,-1 0-16,-21 21 31,0 0-16,0 0-15,0 1 0,-21 20 16,21-21-16,0 0 0,0 0 0,0 1 16,0-1-16,0 0 0,0 0 0,0 0 15,0 0-15,21-21 16,0 0-16,0 0 0,0 0 16,22 0-16,-22 0 0,21 0 0,-21 0 15,22-21-15,-1 21 0,0-21 16,1 0-16,-1 0 0,0 21 15,1-21-15,-1-22 0,-21 22 16,0 0-16,22 0 0,-43 0 0,21-1 16,-21 1-16,0 0 0,0 0 0,0 0 15,-21 21 1,-1 0-16,1 0 0,0 0 0,0 0 16,-21 21-16,20 0 0,-20-21 15,21 21-15,0 0 0,-22 22 0,22-22 16,0 0-16,0 0 0,0 0 0,21 1 15,0-1-15,0 0 0,0 0 16,0 0-16,0 0 0,21-21 16,0 0-1,0 0-15,0 0 0,22 0 16,-22 0-16,0 0 0,21-21 0,-20 21 16,-1-21-16,0 0 0,0 0 15,0 0-15,0-1 0,1 1 0,-22 0 16,0 0-16,0 0 0,0 0 0,0-1 15,0 44 32,0-1-47,0 0 0,-22 0 0,22 0 16,0 0-16,-21 1 0,21-1 0,0 0 16,0 0-16,0 0 15,0 0-15,0 1 0,21-22 0,1 21 16,-1-21-16,0 0 0,21 0 15,-21 0-15,1 0 0,20 0 16,0 0-16,-21 0 0,22-21 0,-1 21 16,0-22-16,1 1 0,-22 0 15,21 0-15,-21 0 0,1 0 0,-1-22 16,0 22-16,0-21 0,-21 21 16,0-1-16,0-20 0,0 21 0,0 0 15,0 0-15,-21 21 0,-21 0 16,20 0-16,1 0 0,-21 0 15,21 0-15,-22 21 0,1 0 16,21 0-16,-21 0 0,-1 0 0,22 1 16,0-1-16,0 0 0,0 0 15,21 0-15,0 0 0,21 1 16,0-22 0,0 0-16,0 0 0,0 0 0,1 0 15,-1 0-15,21 0 0,-21 0 0,0 0 16,1 0-16,-1 0 15,-21 21-15,21-21 0,-21 21 16,0 0-16,0 0 16,0 0-16,0 22 0,0-22 0,0 21 0,-21-21 15,21 22-15,-21-1 0,21 0 16,0 1-16,0-1 0,0 0 16,0 1-16,-22-1 0,22 22 0,-21-22 15,21 0-15,-21 22 0,21-22 0,-21 0 16,0 1-16,0-1 0,-1 0 15,1 1-15,0-1 0,0-21 0,0 22 16,-22-22-16,22 0 0,-21 0 0,21 0 16,-22 0-16,1 1 0,0-22 15,21 21-15,-22-21 0,1 0 16,0 0-16,-1 0 0,1 0 0,21 0 0,-22 0 16,22-21-16,0 21 0,0-22 15,21 1-15,-21 0 0,21 0 16,0 0-16,0 0 0,0-1 0,21-20 15,0 21-15,21-21 0,-20-1 0,20 1 16,0 0-16</inkml:trace>
  <inkml:trace contextRef="#ctx0" brushRef="#br0" timeOffset="42211.84">29803 4064 0,'0'0'15,"0"-21"-15,0 0 16,21 0-16,0 21 16,0-22-16,0 1 0,0 21 0,1-21 15,-1 21-15,0-21 0,0 21 16,0-21-16,-21 0 0,-21 21 31,0 0-31,0 0 16,-22 21-16,22 0 0,0 0 15,-21 0-15,21 22 0,-1-22 16,1 0-16,0 21 0,21-21 0,0 1 16,0-1-16,0 0 0,0 0 15,0 0-15,0 0 0,21 1 16,0-22-16,1 0 0,-1 0 15,0 0-15,0 0 0,21 0 16,-20-22-16,20 1 0,-21 0 0</inkml:trace>
  <inkml:trace contextRef="#ctx0" brushRef="#br0" timeOffset="42872.86">30311 3895 0,'-22'0'31,"22"21"-31,-21-21 0,21 21 0,-21 0 16,21 0-16,-21 1 0,21-1 16,-21 0-16,21 0 0,-21 0 15,21 0-15,-22-21 0,22 22 16,0-1-16,0 0 16,0-42 15,0 0-31,0-1 15,22 1-15,-1 0 16,0-21-16,0 21 0,-21-1 0,21 1 16,0 0-16,1 21 0,-1-21 0,0 0 15,0 21-15,0 0 0,0-21 16,1 21-16,-1 0 0,0 0 16,0 0-16,-21 21 15,21-21-15,-21 21 0,0 0 0,0 0 16,0 0-16,0 1 0,0-1 15,0 0-15,0 0 0,0 0 0,-21 0 16,21 1-16,-21-22 0,0 21 16,0-21-16,-1 0 15,1 0 1,0 0 0,21-21-16,0-1 15,0 1-15,0 0 16,21-21-16,0 21 0,1-1 0,-1 1 15,0 0-15,21 0 0,-21 0 16,1 0-16,20-1 0,-21 22 0,21 0 16,-20-21-16,20 21 0,-21 0 0,21 0 15,-20 0-15,-1 21 0,0 1 16,-21-1-16,0 0 0,0 0 16,0 21-16,0-20 0,0 20 15,0-21-15,0 0 0,0 0 0,-21 1 16,21-1-16,0 0 0,-21 0 0,21 0 15,-22-21-15,22 21 0,0-42 47,22 0-31</inkml:trace>
  <inkml:trace contextRef="#ctx0" brushRef="#br0" timeOffset="43244.65">31030 4022 0,'21'0'0,"1"0"16,-1 0-16,-21-21 16,21 21-16,0 0 0,-21-22 0,21 22 15,0 0-15,-21-21 0,0 0 16,22 21-16,-22-21 0,21 0 0,-21 0 15,-21 21 1,-1 0 0,1 0-16,0 0 15,0 21-15,0 0 0,0 0 0,-1 0 16,1 22-16,0-22 0,0 0 16,0 21-16,21-21 0,0 1 0,0-1 15,0 0-15,0 0 0,0 0 0,0 0 16,0 1-16,21-22 15,0 0-15,0 0 0,0 0 16,1 0-16,20 0 0,-21 0 16,0-22-16,22 22 0,-22-21 0,21 0 15,-21 0-15,0 0 0</inkml:trace>
  <inkml:trace contextRef="#ctx0" brushRef="#br0" timeOffset="43688.89">31559 3895 0,'-21'21'31,"21"0"-31,-21 0 0,0 0 16,21 1-16,-21-1 0,0 0 15,21 0-15,-22 0 0,22 22 0,0-22 16,-21 0-16,21 0 0,-21-21 16,21 21-16,-21 0 0,21 1 15,0-44 32,0 1-47,0 0 0,0 0 0,21 0 16,0 0-16,0-1 0,1 1 15,-1-21-15,0 21 0,0-22 0,0 22 16,22 0-16,-22 0 0,0 0 16,0 0-16,21-1 0,-20 22 0,-1 0 15,0 0-15,0 0 0,-21 22 16,0 20-1,0-21-15,0 0 0,0 22 0,0-22 16,-21 0-16,21 21 16,-21-21-16,0 1 0,21 20 0,-22-21 15,1 0-15,0 0 16,21 1-16,0-44 47,0 1-47,21 21 0,0-21 15,1 0-15</inkml:trace>
  <inkml:trace contextRef="#ctx0" brushRef="#br0" timeOffset="43964.73">32194 3471 0,'0'0'0,"-21"22"15,0-1-15,0 0 16,0 21-16,0-21 0,-1 22 0,1-22 16,0 21-16,0 1 0,0-1 15,0-21-15,21 21 0,-22 1 0,1-1 16,21-21-16,-21 22 0,21-22 16,0 0-16,0 21 0,0-21 0,0 1 15,0-1-15,0 0 16,21-21-1,0 0-15,1 0 0,-1 0 16,0 0-16,-21-21 0,21 0 16</inkml:trace>
  <inkml:trace contextRef="#ctx0" brushRef="#br0" timeOffset="44152.55">31940 3810 0,'0'-21'15,"22"21"1,-1 0-16,0 0 0,0 0 16,0-21-16,0 21 0,1 0 15</inkml:trace>
  <inkml:trace contextRef="#ctx0" brushRef="#br0" timeOffset="44472.68">32660 3493 0,'0'0'0,"42"-43"31,-42 64-15,0 1 0,-21 20-16,0-21 0,21 0 15,-21 22-15,0-22 0,0 21 16,-1-21-16,1 22 0,0-22 0,21 21 16,-21-21-16,0 0 0,21 22 15,0-22-15,-21 0 0,21 0 16,-22 0-16,22 1 0,0-1 0,0 0 15,0 0-15,0 0 16</inkml:trace>
  <inkml:trace contextRef="#ctx0" brushRef="#br0" timeOffset="44725.54">32321 4022 0,'0'0'0,"-42"21"0,21 0 0,0-21 0,21 21 16,-21 0-16,21 1 15,0-1-15,0 0 0,21-21 16,0 0 0,21 0-16,-21 21 0,22-21 15,-1 0-15,0 0 0,-20 0 0,20 0 16,0-21-16,1 21 0,-22-21 15,21 0-15,0-1 0,-20 1 0,-1 0 16,21 0-16,-21 0 0,0 0 16,1-1-16,-22 1 0</inkml:trace>
  <inkml:trace contextRef="#ctx0" brushRef="#br0" timeOffset="44996.87">32364 3471 0,'0'0'0,"0"-21"15,0 0-15,21 21 16,0-21-16,0 21 0,0 0 0,22-21 16,-22 21-16,21 0 0,1 0 15,-1 0-15,0 0 0,-21-21 16,22 21-16,-22 0 0,21 0 15,-21 0-15,1 0 0,-1 0 16,0 0-16,-21 21 47</inkml:trace>
  <inkml:trace contextRef="#ctx0" brushRef="#br0" timeOffset="45672.49">33464 3958 0,'22'-63'31,"-22"42"-31,0-1 16,0 1-16,0 0 0,0 0 16,-22 21-16,1 0 0,0 0 15,0 0-15,-21 0 16,20 0-16,-20 0 0,21 0 16,-21 21-16,-1 0 0,1 0 15,0 1-15,-1 20 0,22-21 0,-21 0 16,21 22-16,-1-22 0,1 21 15,21-21-15,-21 0 0,21 1 16,0-1-16,0 0 0,0 0 0,0 0 16,42-21-16,-20 0 0,-1 0 15,0 0-15,0 0 0,0 0 0,22 0 16,-22 0-16,21 0 0,-21-21 16,22 0-16,-1 0 0,-21-22 0,21 22 15,-20-21-15,20 0 0,0-1 16,-21 1-16,22 0 0,-22-1 15,0-20-15,21 20 0,-20 1 16,-22-21-16,21 20 0,-21 1 16,21 21-16,-21-22 0,0 22 0,0 0 15,0 0-15,-21 21 16,0 0-16,-1 21 0,1 0 16,0 0-16,0 22 0,0-22 15,0 21-15,-22 1 0,22-1 16,0 0-16,21-21 0,0 22 0,0-1 15,0 0-15,0 1 0,0-22 16,0 21-16,0-21 0,0 22 0,21-22 16,0 0-16,0 0 0,1 0 15,-1 1-15,0-22 0,21 0 16,-21 21-16,1-21 0,-1 0 16,0 0-16,0 0 0,0 0 15,-21-21-15,21 21 0</inkml:trace>
  <inkml:trace contextRef="#ctx0" brushRef="#br0" timeOffset="45864.16">33718 4191 0,'-21'0'0</inkml:trace>
  <inkml:trace contextRef="#ctx0" brushRef="#br1" timeOffset="150955.52">1058 3979 0,'-21'0'0,"0"0"15,0 0-15,0 0 16,-1 0 0,1 0-16,0 0 15,0 0-15,0 0 16,0 0 0,-1 0-16,1 0 15,0 0 16,42 0 63,0 0-94,1-21 0,-1 21 0,0 0 16,0 0-16,0 0 15,0 0-15,1 0 16,-1 0-16,0 0 0,0 0 16,0 0-16,0 0 15,1 0-15,-1 0 0,0 0 16,21 0-16,-21 0 16,1 0-16,-1 21 0,0-21 0,21 0 15,-21 0-15,22 0 0,-22 0 16,0 0-16,21 0 0,-20 0 15,20 0-15,-21 0 0,0 0 0,0 0 16,22 0-16,-22 0 0,0 0 16,0 0-16,0 0 0,22 0 0,-22 0 15,0 0-15,0 0 0,0 0 16,22 0-16,-22 0 0,0 0 0,21 0 16,-20 0-16,-1 0 15,0 0-15,21 0 0,-21 0 0,1 0 16,20 0-16,0 0 0,-21 0 15,22 0-15,-1 0 0,-21 0 0,22 0 16,-1 0-16,0 0 0,-21 0 16,22 0-16,-1 0 0,0 0 0,-20 0 15,20 0-15,0 0 0,-21 0 16,22 22-16,-1-22 0,-21 0 0,22 0 16,-22 0-16,21 0 0,-21 0 15,22 0-15,-22 0 0,0 0 0,21 0 16,-21 0-16,22 0 0,-22 0 15,21 0-15,-21 0 0,22 0 16,-22 0-16,0 0 0,21 0 0,-20 0 0,20 0 16,-21 0-16,0 0 15,22 0-15,-22 0 0,0 0 0,21 0 16,-21 0-16,22 0 0,-22 0 16,0 0-16,21 0 0,-20 0 0,20 0 15,-21 0-15,0 0 0,22 0 0,-22 0 16,0 0-16,0 0 0,0 0 15,0 0-15,1 0 0,-1 0 0,0 0 16,0 0-16,21 0 0,-20 0 16,-1 0-16,0 0 0,0 0 0,0 0 15,0 0-15,1 0 16,-1 0-16,0 0 0,0 0 0,0 0 16,0 0-16,1 0 0,-1 0 0,0 0 15,0 0-15,0 0 16</inkml:trace>
  <inkml:trace contextRef="#ctx0" brushRef="#br1" timeOffset="167798.92">825 4847 0,'0'-21'16,"0"0"31,0 0-16,0 42 63,0 0-94,0 0 15,0 0-15,0 1 0,0-1 16,0 0-16,0 0 0,0 0 15,-21 0-15,21 1 0,0-1 0,0 0 16,0 0-16,0 0 0,0 0 0,0 1 16,0-1-16,0 0 15,0 0-15,0 0 0,0 0 16,0 1-16,0-1 16,0-42 46,0-1-46,0 1-16,0 0 0,0 0 15,0 0-15,0-22 0,0 22 16,21 0-16,-21-21 0,22 21 16,-22-1-16,0-20 0,21 21 15,0 0-15,-21 0 0,21-1 16,-21 1-16,21 0 0,0 0 0,-21 0 15,22 21-15,-1 0 16,0 0-16,0 0 0,0 21 16,0 0-16,1 0 15,-22 0-15,21 1 16,-21 20-16,0-21 0,21 0 0,-21 22 16,21-22-16,-21 0 15,0 0-15,0 0 0,0 0 0,0 1 16,0-1-16,0 0 0,0 0 15,0 0-15,0 0 0,0 1 32,0-44-1,0 1-31,0 0 16,-21 0-16,21 0 0,0 0 0,0-1 15,0 1-15,0-21 0,0 21 16,21 0-16,0-22 0,0 22 15,1 0-15,-1-21 0,21 20 16,-21 1-16,22 0 0,-22 0 16,21 21-16,0 0 0,-20 0 0,20 0 15,-21 0-15,0 0 0,0 21 16,1-21-16,-1 21 0,-21 22 0,0-22 16,0 0-16,0 0 0,0 21 15,0-20-15,0-1 0,0 21 16,0-21-16,0 0 0,0 1 0,0-1 15,0 0-15,-21 0 16,21 0-16,0 0 31,0-42 16</inkml:trace>
  <inkml:trace contextRef="#ctx0" brushRef="#br1" timeOffset="169015.23">2138 5038 0,'0'0'0,"0"-21"15,0-1-15,21 22 0,-21-21 16,0 0-16,0 0 0,0 0 16,0 0-16,0-1 0,0 1 15,0 0-15,-21 21 16,21-21-16,-21 21 0,-1 0 16,1 0-16,0 0 0,0 0 15,0 0-15,0 0 0,-1 21 16,1 0-16,0 0 15,0 22-15,21-22 0,-21 0 16,0 21-16,-1-20 0,22 20 16,0-21-16,-21 0 0,21 22 0,0-22 15,0 0-15,0 0 0,0 0 16,0 0-16,0 1 0,0-1 16,0 0-16,21-21 15,1 0-15,-1 0 16,0 0-16,0 0 0,0 0 0,0 0 15,1-21-15,-1 0 16,0 21-16,0-22 0,0 1 0,0 0 16,1 0-16,-1 0 0,0 0 15,-21-1-15,0-20 0,21 21 0,-21 0 16,21 0-16,-21-1 0,0 1 16,0 0-16,0 0 0,0 0 15,0 0-15,0 42 31,0 0-15,0 0-16,0 0 0,0 0 16,0 1-16,0 20 0,0-21 15,0 0-15,0 0 0,0 1 0,0-1 16,0 0-16,0 0 0,0 0 16,0 0-16,0 1 15,21-22 1,1 0-16,-1 0 0,0 0 15,0 0-15,0 0 0,0 0 16,1-22-16,-1 22 0,0-21 16,21 0-16,-21 0 0,1 0 0,-1 0 15,0-1-15,0 1 0,0 0 16,-21 0-16,0 0 0,0 0 0,0-1 16,0 1-16,0 0 15,0 42 32,0 0-47,0 1 0,0-1 16,-21 0-16,21 0 0,0 0 15,0 0-15,0 1 0,0-1 16,-21-21-16,21 21 0,0 0 0,0 0 16,0 0-16,0 1 15,0-1-15,-21-21 16,21 21-16,-21-21 47,21-21-47,0 0 15,0-1-15,0 1 0,0 0 16,0 0-16,0 0 0,0 0 16,21-1-16,0 1 0,0 0 15,-21 0-15,21 0 0,0 0 16,1-1-16,-1 1 0,0 21 0,0-21 15,0 21-15,0-21 0,1 21 16,-1 0-16,0 0 0,0 0 0,0 0 16,0 21-16,-21 0 0,22-21 15,-1 21-15,-21 1 0,0-1 0,0 0 16,0 0-16,0 0 0,0 0 0,0 1 16,0-1-16,0 0 15,0 0-15,0 0 0,0 0 16,0 1-16,-21-22 0,21 21 15,-22-21-15,22 21 16,0-42 15,0 0-15,0-1-16</inkml:trace>
  <inkml:trace contextRef="#ctx0" brushRef="#br1" timeOffset="170682.93">3387 5101 0,'0'0'0,"0"-21"0,21 0 0,-21 0 16,0 0-16,0-1 16,0 1-16,0 0 0,0 0 15,0 0-15,-21 21 16,-1-21-16,1 21 0,0-22 15,0 22-15,0 0 0,-22 0 0,22 0 16,0 0-16,0 22 0,0-1 16,0 0-16,-1 0 0,1 0 0,21 0 15,-21 1-15,0-1 0,21 21 16,0-21-16,0 0 0,-21 1 0,21-1 16,0 21-16,0-21 0,0 0 15,0 1-15,0-1 16,0 0-16,0 0 0,21-21 15,0 21-15,0-21 0,0 0 16,1 0-16,-1 0 0,0 0 16,0 0-16,0-21 0,0 0 15,1 21-15,20-21 0,-21 0 0,0-1 16,0-20-16,1 21 0,-1-21 16,0 20-16,0-20 0,0 0 0,-21-1 15,0-20-15,21 21 0,-21-1 16,22 1-16,-22 21 0,0-22 15,0 22-15,0 0 0,0 0 0,0 0 0,0 0 16,0-1-16,0 44 47,-22-1-47,22 0 0,-21 0 0,21 0 16,0 22-16,0-1 0,0 0 15,0 1-15,0-1 0,0 0 0,0 1 16,0-1-16,0-21 0,0 21 15,0 1-15,0-22 0,0 0 0,0 0 16,0 0-16,0 1 0,21-1 0,1-21 16,-1 21-16,0-21 15,0 0-15,0 0 0,0 0 0,1 0 16,-1 0-16,0-21 16,0 0-16,0-1 0,0 1 15,1 0-15,-1 0 0,-21-21 0,0 20 16,0 1-16,21 0 0,-21 0 15,0 0-15,0 0 0,21-1 0,-21 1 16,0 42 15,0 1-15,0-1-16,0 0 0,0 0 16,0 0-16,0 0 0,0 1 0,0-1 15,0 0-15,0 0 16,0 0-16,0 0 0,0 1 15,21-1-15,0-21 0,1 21 16,-1-21 0,0 0-16,0 0 0,0 0 0,0 0 15,1-21-15,-1 0 16,0-1-16,0 1 0,0 0 0,0 0 16,-21 0-16,22-22 0,-1 22 0,0-21 15,-21 0-15,21-1 0,-21 1 16,0 0-16,0-1 0,21 1 15,-21 21-15,0-22 0,0 22 0,21 0 16,-21 0-16,0 0 0,0 0 16,0 42 15,0 0-15,-21 0-16,21 0 0,0 22 15,-21-22-15,21 21 0,0-21 0,0 22 16,0-1-16,0 0 0,0-21 15,0 22-15,0-22 0,0 21 0,0-21 16,0 1-16,0 20 0,0-21 16,0 0-16,0 0 0,0 1 15,21-22-15,0 0 0,1 21 16,-1-21-16,0 0 16,0 0-16,0 0 0,0 0 0,1 0 15,-1-21-15,0-1 0,0 22 0,0-21 16,0 0-16,-21 0 0,22 0 15,-1-22-15,-21 22 0,0 0 0,21 0 16,-21 0-16,21 0 0,-21-1 16,0 44 15,0-1-15,-21 0-16,0 0 0,21 0 15,-21 0-15,21 1 0,0-1 16,0 0-16,0 0 0,0 0 0,0 0 15,0 1-15,0-1 0,0 0 16,21-21-16,0 0 16,0 0-16,0 0 0,0 0 0,1 0 15,-1 0-15,0 0 0,0-21 0,0 21 16,0-21-16,1-1 0,-1 1 16,-21 0-16,21 0 0,0 0 15,-21 0-15,0-1 0,0-20 0,0 21 16,0 0-16,0 0 0,0-1 0,0 1 15,-21 0-15,0 21 0,0 0 16,-1 0-16,1 0 16,0 0-16,0 0 0,0 0 15,0 0-15,-1 21 0,1 0 16,0 1-16,0-22 16,21 21-1,-21-21-15</inkml:trace>
  <inkml:trace contextRef="#ctx0" brushRef="#br1" timeOffset="170935.78">4233 4847 0,'64'-21'15,"-43"21"1,0-21-16,0 0 0,22 21 16,-22 0-16,0 0 0,0-21 0,21 21 15,-20 0-15,-1 0 0,0-22 0,0 22 16,0 0-16,0 0 0,1 0 16,-22-21-1,-43 21 1,22 0-16</inkml:trace>
  <inkml:trace contextRef="#ctx0" brushRef="#br1" timeOffset="171151.67">3852 4763 0,'0'21'0,"0"-42"0,0 63 78,21-42-62,-21 21-16,22-21 16,-1 0-16</inkml:trace>
  <inkml:trace contextRef="#ctx0" brushRef="#br1" timeOffset="171743.32">5038 4974 0,'0'0'0,"0"-21"0,0 0 15,21 21-15,0-21 0,0 21 0,-21-21 16,21 21-16,0 0 0,1 0 16,-22-22-16,21 22 0,0 0 0,0 0 15,0 22-15,0-22 16,-21 21-16,0 0 0,0 0 0,22 0 16,-22 22-16,0-22 0,0 0 15,0 21-15,0-21 0,0 1 0,0 20 16,0-21-16,-22 0 0,22 0 0,-21 1 15,0-1-15,0 0 16,0-21 0,21-21 15,0 0-31,0-1 16,0 1-16,0 0 0,0-21 15,0 21-15,21-1 0,-21 1 0,21 0 16,-21 0-16,0 0 0,21 0 0,0-1 15,1 1-15,-22 0 0,21 21 16,0-21-16,0 21 16,0-21-16</inkml:trace>
  <inkml:trace contextRef="#ctx0" brushRef="#br1" timeOffset="172370.98">5567 4953 0,'-21'21'0,"-1"0"16,22 1-16,0-1 15,0 0-15,-21 0 16,21 0-16,0 0 0,0 1 15,0-1-15,0 0 0,0 0 16,0 0-16,0 0 0,0 1 16,21-1-1,1-21-15,-1 0 0,0 0 0,0 0 16,0 0-16,0 0 0,1-21 0,20 21 16,-21-22-16,0 1 0,0 0 15,1 0-15,-1 0 0,0 0 0,0-22 16,0 22-16,-21 0 0,21-21 15,-21 20-15,0 1 0,0 0 16,0 0-16,0 0 0,0 42 47,0 0-47,0 21 0,0-20 16,-21-1-16,21 21 0,-21-21 15,21 22-15,-21-22 0,21 21 0,-21 0 16,21-20-16,0 20 0,0 0 0,-21-21 15,21 22-15,-22-22 0,22 21 16,0 1-16,0-22 0,0 21 0,-21 0 16,21-20-16,-21 20 0,21 0 15,-21-21-15,21 22 0,-21-22 16,21 21-16,-21-21 0,21 22 0,-22-22 16,22 0-16,-21 0 0,0 0 0,0 1 15,0-22-15,0 21 16,-1-21-16,1 0 15,0 0-15,0 0 16,0 0-16,21-21 16,-21 21-16,21-22 0,-22 1 15,1 0-15</inkml:trace>
  <inkml:trace contextRef="#ctx0" brushRef="#br1" timeOffset="177551.19">1058 6202 0,'0'0'0,"21"0"0,128 0 31,-128 0-31,21-21 0,0 21 0,1-21 16,-22-1-16,21 1 0,1 0 0,-22 0 16,0 0-16,0 0 0,0-1 15,-21 1-15,21 0 0,-21 0 16,0 0-16,0 0 0,0-1 15,-21 1-15,0 21 0,21-21 0,-21 21 16,0-21-16,0 21 0,-1 0 16,1 21-16,0 0 0,0 0 15,21 1-15,-21 20 0,21 0 16,0-21-16,0 22 0,0-1 0,0 0 16,0 1-16,0 20 0,0-20 15,0-1-15,0 0 0,0 22 16,21-22-16,-21 0 0,0 1 0,0-1 15,0-21-15,0 22 0,0-22 16,0 21-16,0-21 0,-21 0 16,0 1-16,-1-1 0,1-21 15,0 21-15,-21-21 0,-1 0 0,22 0 16,-21 0-16,0 0 0,20 0 16,-20-21-16,0 0 0,-1-1 0,22 1 15,-21 0-15,0 0 0,20 0 16,1-22-16,-21 22 0,21 0 0,0 0 15,-1 0-15,22 0 0,0 42 47,0 0-47,22 0 0,-22 0 16,21 0-16,0 1 0,0-1 16,-21 0-16,21 0 0,0 0 15,1 0-15,-1 1 0,-21-1 0,21 0 16,0 0-16,0-21 0,0 21 15,1-21-15,-1 0 0,0 0 0,0 0 16,21 0-16,-20 0 0,-1 0 16,21 0-16,-21-21 0,22 0 0,-1 0 15,-21 0-15,21-1 0,-20 1 16,20 0-16,-21 0 0,21 0 0,-20 0 16,-1-1-16,0 1 0,-21 0 15,0 0-15,21 0 0,-21 0 16,0 42 31,0 0-47,0 0 0,0 0 0,0 0 15,0 1-15,0-1 0,0 0 16,-21 0-16,21 0 0,0 0 0,0 1 16,-21-1-16,21 0 0,-21 0 15,21 0-15,0 0 16,0-42 31,0 0-47,0 0 0,0 0 15,0 0-15,0-1 0,21-20 16,-21 21-16,21 0 0,0 0 16,0-22-16,0 22 0,1 0 0,-1 21 15,0-21-15,0 0 0,0 21 16,0 0-16,1 0 0,-1 0 0,0 0 15,0 0-15,-21 21 16,0 0-16,21 0 0,-21 0 16,0 0-16,0 1 0,0-1 15,0 0-15,0 21 0,0-21 0,0 1 16,0-1-16,0 0 0,0 0 0,0 0 16,0 0-16,0 1 15,21-22-15,-21 21 0,22-21 16,-1 0-16,0 0 15,0 0-15,0-21 0,0-1 16,1 22-16,-1-21 0,0 0 16,0 0-16,21-21 0,-20 20 0,-1-20 15,0 0-15,21 21 0,-21-22 16,1 1-16,-1 0 0,-21-1 0,21 22 16,-21-21-16,21 21 0,-21-1 15,0 1-15,0 0 0,0 0 16,0 0-16,0 0 15,0 42 95,0-42-63,0-1-32,0 1-15,0 0 16,0 0 0,0 0-1,-21 21 1,0 0-1,21 21-15,0 0 0,-21-21 16,21 21-16,-22 0 0,1 1 16,21 20-16,-21 0 0,21 1 0,-21-1 15,21 0-15,-21 22 16,21-22-16,-21 22 0,-1-1 0,22 1 16,-21-1-16,0 1 0,0-1 15,21 1-15,-21 20 0,0-20 0,21 20 16,0 1-16,-22-21 0,22 20 0,-21-20 15,21 20-15,0-20 0,0-1 16,0 1-16,0-1 0,0 1 0,0-22 16,0 22-16,0-43 0,0 21 15,21-21-15,1 1 0,-22-1 0,21-21 16,0 0-16,0 0 0,0 0 16,0-21-16,1-1 0,-1 1 15,0-21-15,0 21 0,0-22 16,-21 1-16,21 0 0,1-1 15,-22 1-15,21-21 0,-21 20 0,0-20 16,0 20-16,0-20 0,0-1 0,-21 1 16,-1-1-16,1 1 0,-21 21 15,21-1-15,-22 1 0,22 0 0,0 20 16,0 1-16,0 0 0,0 0 16,-1 21-16,22-21 0,0 0 15,0-1 1,0 1-16,22 21 15,-1-21-15,0 0 0,0 0 16,0 0-16,22-1 0,-1 1 16,-21 0-16,21-21 0,1 21 0,-1-1 15,0-20-15,1 21 0,-1-21 16,0 20-16,-20 1 0,-1 0 0,21 0 16,-21 0-16,-21 0 0,0-1 15,21 22-15,-21-21 0,-21 21 31,21 21-31,-21-21 16,0 22-16,21-1 0,-21 0 16,21 0-16,-21 0 0,21 0 0,-22 1 15,22-1-15,0 0 0,0 0 16,0 0-16,0 0 0,0 1 16,0-1-16,22 0 0,-1 0 15,0-21-15,0 0 16,0 0-16,0 0 0,1 0 15,-1 0-15,0 0 16,0-21-16,0 21 0,0-21 0,-21 0 16,22-1-16,-22 1 0,21 0 0,-21 0 15,21-21-15,-21 20 0,0 1 16,0-21-16,0 21 0,0 0 0,0-1 16,0 1-16,-21 0 0,0 0 15,-1 21-15,1-21 0,0 21 16,0 0-16,0 0 15,0 0-15,-1 0 0,1 21 0,0 0 16,0 0-16,0 0 0,21 1 16,-21 20-16,21-21 0,0 0 15,0 0-15,0 1 0,0-1 0,0 0 16,0 0-16,21-21 0,0 21 16,0-21-16,21 0 0,-20 0 0,-1 0 15,21 0-15,-21 0 0,22 0 16,-22 0-16,21 0 0,0-21 0,-20 0 15,20 0-15,-21 0 0,21-1 16,-20 1-16,-1 0 0,0-21 16,21 21-16,-42-1 0,21 1 0,-21-21 15,22 21-15,-22 0 0,0-1 16,0 1-16,-22 21 16,1 0-1,21 21-15,-21 1 0,21-1 0,0 0 16,0 0-16,0 0 0,0 0 15,0 1-15,0-1 0,0 21 0,0-21 16,0 0-16,21 1 0,-21-1 0,21 0 16,1 0-16,-22 0 0,21-21 15,0 21-15,0-21 0,0 0 0,0 0 16,1 22-16,-1-22 0,0 0 16,0 0-16,0 0 0,0 0 15,1-22-15,-1 22 0,0-21 0,0 0 16,0 0-16,0 0 0,1 0 15,-1-1-15,0 1 0,-21 0 0,0-21 16,0 21-16,0-1 0,0 1 0,0 0 16,0 0-16,0 0 0,-21 21 31,0 21-15,21 0-16,-22 0 0,22 0 0,0 22 15,0-22-15,-21 0 0,21 0 16,-21 0-16,21 22 0,0-22 15,0 0-15,0 0 0,0 0 16,0 1 0,21-22-1,-21-22 1,21 22-16,1-21 0,-22 0 16,0 0-16,21 0 0,-21 0 0,21-1 15,-21 1-15,0 0 0,0 0 16,21 0-16,0 0 0,-21-1 0,21 1 15,1 21-15,-22-21 16,21 21-16,0 0 0,0 21 16,0 0-1,-21 1-15,0-1 0,0 0 0,21 0 16,-21 0-16,22 0 0,-22 1 16,0-1-16,21 0 0,-21 0 15,21-21-15,0 21 16,0-21-16,0 0 15,1 0-15,-1-21 0,0 21 16,-21-21-16,21 0 0,0 0 16,-21-1-16,21 1 0,1 0 0,-22 0 15,21-21-15,-21 20 0,21 1 0,-21 0 16,21 21-16,-21-21 16,21 21-16,-21 21 31,0 0-31,0 0 0,0 1 0,0-1 15,0 0-15,0 0 0,0 0 0,0 22 16,0-22-16,21 0 0,-21 0 16,22-21-16,-22 21 0,21 0 0,0 1 15,0-22-15,0 0 0,0 21 0,1-21 16,-1 0-16,0 0 0,21 0 16,-21 0-16,22 0 0,-22 0 0,0-21 15,21-1-15,-20 22 0,-1-21 16,21 0-16,-21 0 0,-21 0 15,21 0-15,-21-1 0,22-20 0,-22 21 16,0 0-16,0-22 0,0 22 0,0 0 16,0 0-16,0 0 0,-22 21 15,1-21-15,0 21 16,0 0-16,0 21 0,0-21 16,-1 21-16,1 0 0,0 0 0,0 22 15,0-22-15,21 0 0,-21 21 0,21-21 16,-22 1-16,22 20 15,0-21-15,0 0 0,0 0 0,0 1 16,22-22 0,-1 0-16,0 0 0,0 0 15,0 0-15,0-22 0,1 1 16,-1 0-16,0 0 0,0 0 16,-21 0-16,0-1 0,21-20 15,-21 21-15,21 0 0,-21 0 0,0-1 16,0 1-16,0 42 31,0 1-31,0-1 16,0 0-16,0 0 0,0 0 0,0 0 15,0 1-15,0-1 0,0 0 16,0 0-16,0 0 16,22-21-16,-1 0 0,0 0 15,0 0-15,0 0 0,0 0 16,1 0-16,-1 0 0,0 0 0,0-21 15,0 0-15,0 0 0,1 0 16,-1-1-16,0 1 0,0-21 0,0 21 16,-21-22-16,21 1 0,-21 0 0,22-1 15,-22 1-15,0 0 0,0-1 16,0 1-16,0 0 0,0-1 0,0 22 16,0 0-16,0 0 0,0 42 31,0 0-31,-22 0 15,1 1-15,0 20 0,21-21 0,-21 21 16,21 1-16,0-1 0,-21 0 16,21 1-16,0-1 0,0 0 0,0 1 15,0-22-15,0 21 0,0-21 16,0 1-16,0-1 0,21 0 16,0 0-16,0-21 0,0 0 0,1 0 15,-1 0-15,0 0 0,0 0 16,0 0-16,0-21 0,-21 0 15,22 21-15,-1-21 0,-21-1 0,0 1 16,21 0-16,0 0 0,-21-21 16,0 20-16,0 1 0,0 0 0,0 0 15,21 0-15,-21 42 32,0 0-32,0 0 15,-21 0-15,21 1 0,0-1 0,0 21 16,0-21-16,0 0 0,0 1 15,0-1-15,0 0 0,0 0 16,0 0-16,21-21 0,0 0 16,1 0-16,-1 0 0,0 0 15,0 0-15,0 0 0,0 0 0,1-21 16,-1 21-16,0-21 0,0 21 0,0-21 16,0 0-16,-21-1 0,22 1 15,-1 0-15,-21 0 0,0 0 0,0 0 16,21 21-16,-21-22 0,0 44 31,-21-22-31,21 21 16,-21 0-16,21 0 0,0 0 0,0 0 15,-22 1-15,22-1 0,0 0 16,0 0-16,0 0 16,22-21-1,-1 0 1,0 0-16,0 0 0,0 0 0,0-21 15,1 21-15,-1-21 0,-21 0 0,21 0 16,0 21-16,-21-43 0,0 22 16,0 0-16,0 0 0,0 0 0,0-22 15,0 22-15,0 0 0,0 0 0,-21 0 16,0 21-16,0 0 16,-1 0-16,1 0 0,0 0 15,0 0-15,0 0 16,21 21-1,21-21 1,0 0 0,0 0-16,0 0 0,1 0 0,-1 0 15,0 0-15,0 0 0,0-21 0,0 21 16,1 0-16,-1 0 0,0 0 16,0 0-16,0 0 0,0 21 15,1 0-15,-22 0 0,0 0 16,21 0-16,-21 1 0,21-1 15,-21 0-15,0 0 0,0 0 16,0 0-16,0 1 0,0-1 16,0 0-16,0 0 31,-21-21 0,21-21-31,0 0 16,0 0-16,0-1 0,0 1 0,0 0 15,21 0-15,0-21 0,0 20 16,0-20-16,1 21 0,-1-21 0,0-1 16,0 22-16,21 0 0,-20 0 15,-1 0-15,21-1 0,-21 22 16,0 0-16,1 0 0,-1 0 0,0 22 0,0-1 16,-21 0-16,0 21 0,0-21 0,0 22 15,0-22-15,0 21 16,0-21-16,0 22 0,0-22 0,0 21 15,0-21-15,0 1 0,0-1 0,-21-21 16,21 21-16,0-42 47,0 0-47,0-1 16,0 1-16,0 0 0,0 0 15,0 0-15,0 0 0,0-1 16</inkml:trace>
  <inkml:trace contextRef="#ctx0" brushRef="#br1" timeOffset="177775.07">6032 6033 0,'0'0'0,"-21"0"16,0 0 62,0 0-62,0 0-16,0 0 0</inkml:trace>
  <inkml:trace contextRef="#ctx0" brushRef="#br1" timeOffset="177999.2">5016 6160 0,'-42'21'0,"84"-42"0,-105 42 16,63 0-16,21-21 31,0 0-15,22 0-16,-22 0 0,0 0 0,0 0 15,21 0-15,-20 0 0,-1 0 0,0 0 16,0 0-16,0 0 0,0 0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03:0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6900 3789 0,'-21'0'31,"0"0"-31,0-21 15,0 21 17,-1 0-32,1 0 0,0 0 15,0 0-15,0 0 16,0 0-16,-1 0 0,1 0 16,0 21-16,0-21 0,0 0 15,0 0-15,-1 0 16,1 0-16,0 21 0,0-21 31,42 0 94,0 0-125,0 0 0,1 0 16,-1 0-16,0 0 15,0-21-15,0 21 0,0 0 0,1 0 16,-1 0-16,0 0 0,0 0 16,0 0-16,0 0 0,1 0 0,-1 0 15,0 0-15,0 0 0,0 0 0,0 0 16,1 0-16,-1 0 15,0 0-15,0 0 0,0 0 16,0 0-16,1 0 0,-1 0 0,0 0 16,0 0-16,0 0 0,0 0 15,1 0-15,-1 0 0,0 0 0,0 0 16,0 0-16,0 0 16,1 0-16,-1 0 0,0 0 0,0 0 15,0 0-15,0 0 0,1 0 16,-1 0-16,0 0 15,0 0-15,0 0 0,0 0 0,1 0 0,-1 0 16,0 0-16,0 0 16,21 0-16,-20-21 0,-1 21 0,0 0 15,0 0-15,0 0 0,0 0 0,22 0 16,-22 0-16,0 0 0,0 0 16,0 0-16,22 0 0,-22 0 0,0 0 15,0 0-15,0 0 0,1 0 16,20 0-16,-21 0 0,0 0 15,0 0-15,1 0 0,20-21 0,-21 21 16,0 0-16,0 0 0,22 0 16,-22 0-16,0 0 0,21 0 0,-20 0 15,-1 0-15,21 0 0,-21 0 16,22 0-16,-22 0 0,21 0 16,-21 0-16,22 0 0,-22 0 0,21-22 15,-21 22-15,22 0 0,-1 0 16,0 0-16,-21 0 0,22 0 0,-1 0 15,0 0-15,-20-21 0,20 21 0,0 0 16,-21 0-16,22 0 0,-1 0 16,-21 0-16,22 0 0,-22 0 0,21 0 15,0 0-15,-20 0 0,20-21 16,0 21-16,1 0 0,-1 0 0,-21 0 16,21 0-16,1 0 0,-1 0 15,0 0-15,1 0 0,-1 0 16,0 0-16,1-21 0,-1 21 0,0 0 15,-20 0-15,20 0 0,-21 0 0,21 0 16,1 0-16,-22 0 0,21 0 16,-21 0-16,22 0 0,-22 0 0,21 0 15,-21 0-15,22 0 0,-22-21 16,0 21-16,21 0 0,-20 0 0,20 0 16,-21 0-16,21 0 0,-20 0 0,20 0 15,-21 0-15,0 0 0,22 0 16,-22 0-16,21 0 0,-21 0 0,22 0 15,-22 0-15,21-21 0,0 21 0,-20 0 16,20 0-16,0 0 16,1 0-16,-22 0 0,21 0 0,-21 0 15,22 0-15,-22 0 0,21 0 0,-21 0 16,0 0-16,22 0 0,-22-22 16,0 22-16,0 0 0,0 0 0,22 0 15,-22 0-15,0 0 0,0 0 16,22 0-16,-22 0 0,0 0 0,21 0 15,-21 0-15,22 0 0,-22 0 0,0 0 16,21 0-16,-20 0 0,20 0 16,-21 0-16,0-21 0,0 21 0,22 0 15,-22 0-15,0 0 0,0 0 0,22 0 16,-22 0-16,0 0 16,0 0-16,21 0 0,-20 0 0,-1 0 15,21 0-15,-21 0 0,22-21 16,-22 21-16,21 0 0,-21 0 0,0 0 15,22 0-15,-22 0 0,0 0 0,21 0 16,-20 0-16,-1 0 0,0 0 16,0 0-16,0 0 0,0 0 0,1 0 15,-1 0-15,0 0 0,0 0 0,0 0 16,22 0-16,-22 0 16,0 0-16,0 0 0,0 0 0,0 0 0,1 0 15,-1 0-15,0 0 0,0 0 16,0 0-16,0 0 0,1 0 15,-1 0-15,0-21 0,0 21 16,0 0-16,0 0 16,1 0-16,-1 0 15,0 0 1,0 0 0,-42 0 93,0 0-109,0 0 16,-22 0-16,22 0 0,-21 0 0,-1 0 15</inkml:trace>
  <inkml:trace contextRef="#ctx0" brushRef="#br0" timeOffset="12422.61">7768 4593 0,'0'0'0,"-21"-21"0,21 0 0,-21 21 0,21-21 15,0 0-15,-21-1 0,-1 1 16,22 0-16,0 0 15,0 42 17,0 0-17,0 0-15,0 22 0,0-22 16,0 21-16,0 1 0,0-1 0,0-21 16,0 43-16,0-22 0,0-21 0,0 21 15,0 1-15,0-1 0,0-21 16,0 0-16,0 1 0,0-1 15,0 0-15,0 0 16,0-42 0,0 0-1,0 0-15,0-1 0,0 1 16,0 0-16,0-21 0,0 21 0,-21-22 16,21 22-16,0-21 0,0-1 15,0 22-15,0-21 0,0 21 0,21-22 16,-21 22-16,22-21 0,-1 21 15,0 0-15,0-1 0,0 1 0,0 21 16,1 0-16,20 0 0,-21 0 0,21 0 16,-20 0-16,20 0 0,-21 21 15,21 1-15,-20-1 0,-1 0 16,0 0-16,0 21 0,0-20 0,0-1 16,-21 21-16,0-21 0,0 22 15,0-22-15,0 21 0,0-21 0,0 0 16,0 1-16,0-1 0,0 0 0,0 0 15,-21-42 17,21 0-32,0 0 15,0-1-15,0 1 0,0 0 0,0 0 16,0-21-16,0 20 0,0-20 0,0 21 16,0 0-16,21-22 15,1 22-15,-22 0 0,21-21 0,0 21 16,0 21-16,0-22 0,0 22 0,22 0 15,-22 0-15,0 0 0,0 0 16,0 0-16,1 22 0,-1-1 0,0 0 16,0 0-16,-21 0 0,0 0 15,0 22-15,0-22 0,0 0 0,0 21 16,0-20-16,0-1 0,0 0 0,0 0 16,-21 0-16,21 0 0,-21 1 15,21-1-15,-21 0 16,42-42 15</inkml:trace>
  <inkml:trace contextRef="#ctx0" brushRef="#br0" timeOffset="13030.29">9271 4593 0,'0'0'0,"0"-21"0,0 0 16,0 0-16,0 0 0,0-1 16,-21 1-16,21 0 0,-21 21 15,-1-21-15,22 0 0,-21 21 0,0 0 16,0 0-16,0 0 0,0 0 15,-1 0-15,1 0 0,0 0 0,-21 21 16,21-21-16,-22 21 0,22 21 0,0-20 16,-21-1-16,20 21 0,1-21 15,0 22-15,0-22 0,0 21 16,0 0-16,21-20 0,0 20 16,0-21-16,0 0 0,0 0 0,0 1 0,0-1 15,0 0-15,21 0 0,0-21 16,0 0-16,0 0 0,0 0 15,1 0-15,20 0 0,-21 0 0,0-21 16,22 0-16,-22 0 0,21-1 0,-21 1 16,0-21-16,22 21 0,-22 0 15,0-22-15,0 22 0,-21 0 0,21 0 16,-21-22-16,0 22 0,0 0 0,0 0 16,0 0-16,0 0 15,0 42 1,0 0-1,0 0-15,0 0 0,0 0 0,0 1 16,-21-1-16,21 21 0,0-21 16,0 0-16,0 22 0,0-22 15,0 0-15,0 0 0,0 0 0,0 1 16,0-1-16,0 0 0,0 0 16,21-21-16,1 0 0,-1 0 15,0 0-15,0 0 0,0-21 16,0 0-16,1 21 0,-1-21 15</inkml:trace>
  <inkml:trace contextRef="#ctx0" brushRef="#br0" timeOffset="13542.99">9525 4530 0,'0'0'16,"-21"0"-1,21 21 1,-21-21-1,21 21-15,0 0 0,0 0 16,0 1-16,0-1 0,0 0 0,0 0 16,0 0-16,0 22 0,0-22 0,0 0 15,0 0-15,0 0 0,0 0 16,0 1-16,0-1 16,0 0-16,0-42 46,-22 21-46,22-21 0,0-1 16,0 1-16,0 0 0,0 0 0,0 0 16,0 0-16,0-22 0,0 22 0,0 0 15,0 0-15,0-22 0,0 22 16,22 0-16,-1 0 0,0 0 0,21 0 16,-21-1-16,22 22 0,-1-21 0,0 21 15,1 0-15,-1 0 0,-21 0 16,22 0-16,-1 21 0,0-21 0,-21 22 15,22-1-15,-22 0 0,0 21 16,0-21-16,-21 1 0,0 20 0,0-21 16,0 0-16,0 22 0,0-22 15,0 0-15,-21 0 0,0 0 0,21 0 16,-21 1-16,0-22 0,21 21 16,0 0-16,-22-21 15,22-21 16,0 0-31,22-1 0</inkml:trace>
  <inkml:trace contextRef="#ctx0" brushRef="#br0" timeOffset="14406.39">10774 4720 0,'0'0'0,"21"0"0,21-42 31,-42 21-31,0 0 16,0-1-16,0 1 15,0 0-15,0 0 0,-21 0 16,0 0-16,21-1 0,-42 22 15,20-21-15,1 21 0,0 0 0,-21 0 16,21 0-16,-22 0 0,22 0 0,-21 0 16,21 0-16,-22 21 0,22 1 15,0-1-15,0 21 0,0-21 0,-1 22 16,1-22-16,0 21 0,21-21 16,0 22-16,0-22 0,0 21 0,0-21 15,0 0-15,0 1 0,21-1 0,0 0 16,1 0-16,-1-21 0,0 0 15,0 0-15,0 0 0,0 0 16,22 0-16,-22 0 0,0 0 0,21-21 16,-20 0-16,-1 0 0,0-1 15,21 1-15,-21-21 0,1 21 0,-1 0 16,0-22-16,0 22 0,-21-21 0,0-1 16,21 22-16,-21-21 0,0 0 15,0-1-15,0 22 0,0-21 0,0-1 16,0 22-16,0-21 0,0 21 0,0 0 15,0-1-15,0 44 32,0-1-17,0 21-15,-21-21 0,21 22 0,0-1 16,0 0-16,0 1 0,0-22 0,0 21 16,0 0-16,0 1 0,0-1 15,0-21-15,0 22 0,0-22 0,0 0 16,0 0-16,21 0 0,0 0 0,1 1 15,-22-1-15,21-21 0,0 0 16,0 0-16,0 0 0,0 0 0,1 0 16,-1-21-16,21-1 0,-21 1 0,0 0 15,1 0-15,-1 0 0,0 0 16,0-1-16,0 1 0,-21-21 16,0 21-16,21 0 0,-21-1 0,0 1 15,0 0-15,0 42 31,0 0-31,0 1 16,0-1-16,0 0 0,0 0 16,0 0-16,0 0 0,0 1 0,0-1 15,0 0-15,0 0 0,0 0 16,22-21 0,-1 0-16,0 0 15,0-21-15,0 0 16,-21 0-16,21 0 0,-21-1 15,22 1-15</inkml:trace>
  <inkml:trace contextRef="#ctx0" brushRef="#br0" timeOffset="14722.21">11324 4318 0,'0'0'15,"-21"0"-15,0 21 0,0 0 16,21 1-1,21-22 1,0 0 0,0 0-16,0 0 15,-21-22-15,0 1 0,0 0 16,0 0-16,0 0 16,0 0-1,-21 21-15,0 0 16,0 0-16,0 0 15,-1 21-15,22 0 16,0 0-16,0 0 0,0 0 16,0 1-16,0-1 15,22-21 1</inkml:trace>
  <inkml:trace contextRef="#ctx0" brushRef="#br0" timeOffset="15042.03">11769 4043 0,'0'0'15,"0"-21"-15,0 0 0,0-1 0,0 1 16,-22 21 0,1 0-16,21 21 15,0 1-15,0-1 0,-21 21 0,21 0 16,-21 1-16,21-1 0,0 0 15,0 1-15,-21-1 0,21 0 0,-21 1 16,21-1-16,-22 0 0,22 1 16,0-1-16,0-21 0,-21 22 15,21-22-15,0 21 0,-21-21 0,21 0 16,0 1-16,0-1 0,0 0 0,0 0 16,21-21 15,0-21-31,1 0 0,-1 0 15,0-1-15,0 1 0</inkml:trace>
  <inkml:trace contextRef="#ctx0" brushRef="#br0" timeOffset="15423.45">12044 4403 0,'0'21'16,"0"0"-16,-21-21 15,-22 42-15,43-20 0,-21-1 16,0 0-16,21 0 0,-21 0 16,21 0-16,-21 1 0,21-1 0,0 0 15,0 0-15,0 0 0,0 0 0,0 1 16,21-22 0,0 0-16,0 0 0,0 0 15,0 0-15,1 0 0,-1 0 16,0-22-16,0 1 0,0 21 15,0-21-15,1 0 0,-1 0 0,-21 0 16,0-1-16,0 1 0,0-21 16,0 21-16,0 0 0,0-1 0,0 1 15,0 0-15,-21 21 0,-1 0 16,1-21-16,0 21 16,0 0-16,0 0 0,0 0 15,-1 0-15,22 21 16,-21-21-16,0 0 15</inkml:trace>
  <inkml:trace contextRef="#ctx0" brushRef="#br0" timeOffset="15666.31">11557 4382 0,'21'0'31,"0"0"-15,0 0-16,1 0 0,20 0 0,-21 0 15,0 0-15,0 0 0,22 0 16,-22 0-16,0-22 0,0 22 16,0 0-16,1 0 0,-1 0 0,0 0 15,0 0-15,0 0 0,0 0 16,1 0-1,-1 0-15</inkml:trace>
  <inkml:trace contextRef="#ctx0" brushRef="#br0" timeOffset="16142.03">12382 4487 0,'0'-21'16,"0"0"-1,22 0 1,-1 0-16,0 21 0,0 0 16,0 0-16,0 0 0,1 0 15,-1 0-15,0 0 0,0 0 16,-21 21-16,21 0 0,-21 0 15,0 0-15,0 1 0,0-1 16,0 0-16,0 0 0,0 0 16,0 0-16,0 1 0,0-1 0,-21 0 15,21 0-15,-21-21 0,0 21 16,21 0-16,0-42 31,0 0-15,0 0-16,0 0 15,0 0-15,0-1 0,21 22 16,-21-21-16,21 0 0,0 0 16,-21 0-16,21 0 0,-21-1 0,22 1 15,-1 0-15,-21 0 0,21 21 0,0-21 16,0 21-16,0 0 16,1 0-16,-1 0 0,0 0 15</inkml:trace>
  <inkml:trace contextRef="#ctx0" brushRef="#br0" timeOffset="16733.9">12890 4424 0,'22'0'31,"-22"21"-31,0 0 16,0 0-16,0 1 0,0-1 15,0 0-15,0 0 16,0 0-16,0 0 0,21 1 15,-21-1-15,0 0 0,21-21 16,-21 21-16,21-21 16,0 21-16,0-21 0,1 0 15,-1 0-15,0 0 0,0 0 16,0 0-16,0-21 0,1 0 16,-1 21-16,0-21 0,0 0 0,0 21 15,0-22-15,-21 1 0,22 0 0,-22 0 16,21 0-16,-21 0 0,0-1 15,0 1-15,0 0 0,21 0 0,-21 0 16,0 42 15,0 0-31,-21-21 16,21 21-16,-21 0 0,21 1 0,0-1 16,-22 21-16,1-21 0,21 22 15,0-22-15,0 21 0,-21 0 0,21 1 16,-21-1-16,21 22 0,0-22 0,0 0 15,0 22-15,0-1 0,0-20 16,0 20-16,0-21 0,0 22 16,0-1-16,0 1 0,0-22 0,0 22 15,0-1-15,0-20 0,-21 20 0,21-21 16,-21 22-16,-1-22 0,1 1 16,0-1-16,0-21 0,0 21 0,0-20 15,-1-1-15,1 0 0,0 0 0,0-21 16,0 0-16,-22 0 0,22 0 15,0 0-15,0 0 0,0 0 0,0-21 16,-1 0-16,1 0 0,0-1 0,0 1 16,21 0-16,-21 0 0,21 0 15,0-22-15,0 1 0,0 0 0,0-1 16,0-20-16,0-1 0,0 22 0,21-21 16</inkml:trace>
  <inkml:trace contextRef="#ctx0" brushRef="#br0" timeOffset="17558.43">13483 3831 0,'0'0'16,"0"21"-1,0 1 1,-21-1-16,21 0 0,0 0 16,-21 0-16,0-21 0,21 21 15,0 1-15,0-1 0,-22-21 0,22 21 16,0 0-16,-21-21 0,21-21 47,21 0-47,1 0 15,-1-1-15,0 1 0,0 0 16,0 0-16,-21 0 0,21 21 0,1-21 16,-1-1-16,0 1 15,0 21-15,-21-21 0,-42 42 47,21-21-47,-1 0 0,-20 21 16,0-21-16,21 0 0,-22 22 15,22-22-15,-21 0 0,21 0 0,-1 0 16,1 0-16,0 21 0,0-21 16,42 0 30,0 0-46,0 0 0,1 0 0,20 0 16,-21 0-16,0 0 0,22 0 0,-22 0 16,0 0-16,0 21 0,0-21 15,0 0-15,1 0 16,-44 0 15,1 0-31,0 0 16,0-21-16,0 0 0,0 21 15,21-22-15,-22 1 16,22 0-16,-21 21 0,21-21 16,0 42 31,0 0-47,0 0 15,0 1-15,0-1 0,0 0 0,0 0 16,0 0-16,0 0 0,0 1 15,0-1-15,0 0 0,0 0 16,0 0-16,0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12:32.5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15092 3429 0,'0'0'0,"-21"0"15,-1 0 1,1 0-16,21 21 0,-21-21 16,0 0-16,0 0 15,0 0-15,21 21 16,-22-21-16,1 0 15,0 0-15,21 22 16,21-22 78,0 0-94,1 0 15,-1 0-15,0 0 0,21 0 16,-21 0-16,22 0 0,-1 0 16,0 0-16,1 0 0,-1 0 15,0 0-15,1 0 0,20 0 0,-20 0 16,-1-22-16,21 22 0,-20 0 0,-1-21 16,0 21-16,1 0 0,-1 0 15,22-21-15,-22 21 0,21 0 0,-20 0 16,20-21-16,1 21 0,-1 0 15,1 0-15,-22-21 0,22 21 0,-1 0 16,1 0-16,-22-21 0,21 21 16,-20 0-16,-1 0 0,0-22 0,1 22 15,-1-21-15,0 21 0,1 0 0,-1 0 16,0-21-16,1 21 16,-1 0-16,0 0 0,1-21 0,-22 21 15,21 0-15,1 0 0,-1-21 16,0 21-16,1 0 0,-22 0 0,21-21 15,-21 21-15,22 0 0,-1 0 16,-21-22-16,21 22 0,1 0 0,-22 0 16,21-21-16,-21 21 0,1 0 15,20 0-15,-21 0 0,0 0 0,0-21 16,1 21-16,-1 0 0,0 0 16,0 0-1,-42 0 141</inkml:trace>
  <inkml:trace contextRef="#ctx0" brushRef="#br0" timeOffset="12631.9">15176 4297 0,'0'0'0,"0"-21"0,0 0 16,0-1-16,22 22 16,-22-21-16,0 0 15,21 21-15,-21 21 47,0 0-47,0 1 0,0-1 16,0 0-16,0 21 0,0-21 15,0 1-15,0-1 0,0 21 16,0-21-16,0 0 0,0 1 0,0-1 16,0 0-16,0 0 0,0 0 15,0 0-15,-21-21 16,21 22-16,-22-22 47,22-22-47,0 1 15,0 0-15,0 0 0,0 0 16,0 0-16,0-22 0,22 22 16,-1 0-16,0-21 0,0 20 0,0-20 15,0 21-15,1 0 0,-1-22 16,21 22-16,-21 21 0,0-21 0,22 21 16,-1 0-16,-21 0 0,0 0 15,22 0-15,-22 21 0,0-21 0,0 21 16,0 1-16,1 20 0,-1-21 15,-21 0-15,0 22 0,0-22 0,0 0 16,0 21-16,0-21 0,0 1 0,0-1 16,0 0-16,-21 0 15,21 0-15,-22-21 0,22 21 0,-21-21 16,21 22 0,0-44 15,0 1-16,0 0-15,0 0 0,21 0 16</inkml:trace>
  <inkml:trace contextRef="#ctx0" brushRef="#br0" timeOffset="13099.26">16087 4106 0,'0'0'0,"0"22"32,0-1-32,0 0 15,-22 0-15,1 0 0,21 0 0,0 1 16,-21 20-16,0-21 0,21 0 16,-21 22-16,21-22 0,0 0 0,0 0 15,0 0-15,0 0 0,0 1 16,0-1-16,0 0 15,21-21-15,0 0 16,0 0-16,0 0 0,1 0 16,-1 0-16,0 0 0,0 0 0,0 0 15,0-21-15,1 0 0,20-1 16,-21 1-16,-21 0 0,21 0 0,0 0 16,1-22-16,-22 22 0,0-21 15,0 0-15,0 20 0,0-20 0,0 21 16,-22 0-16,1 0 0,0-1 15,0 1-15,0 21 0,0 0 0,-1 0 16,1 0-16,-21 0 0,21 0 16,0 0-16,-1 21 0,22 1 15,-21-22-15,21 21 0,-21 0 0,21 0 16,0 0-16,0 0 16,21-21-1,0 0-15,1 0 0,-1 0 16</inkml:trace>
  <inkml:trace contextRef="#ctx0" brushRef="#br0" timeOffset="13407.42">16722 3810 0,'0'0'0,"0"21"31,0 0-31,0 1 0,0-1 15,0 0-15,0 21 0,-22-21 16,22 22-16,-21-1 0,0 0 0,21 1 16,-21-1-16,0 0 0,21 1 15,-21-22-15,21 21 0,0 1 0,-22-22 16,22 0-16,0 0 0,0 0 16,0 0-16,0 1 0,0-1 0,0 0 15,22-21 1,-1 0-16,0 0 15,0 0-15,0 0 16,0-21-16,1 0 0,-22-1 16,21 22-16,0-21 0</inkml:trace>
  <inkml:trace contextRef="#ctx0" brushRef="#br0" timeOffset="13699.22">16595 4233 0,'63'0'15,"-42"0"1,0 0-16,-21-21 0,43 21 0,-22-21 16,0 21-16,0 0 0,0-21 0,1 21 15,-1 0-15,0-21 0,-21 0 16,21 21-16,0 0 0,-21-22 15,21 22-15,-21 22 63,0-1-47,-21 0-16</inkml:trace>
  <inkml:trace contextRef="#ctx0" brushRef="#br0" timeOffset="14675.24">15071 5821 0,'0'0'0,"-22"0"16,1-21-16,0 21 16,0 0-1,21 21 1,0 0-16,0 0 0,0 0 0,0 1 15,0-1-15,0 21 0,-21-21 16,21 0-16,-21 22 0,21-22 0,0 0 16,0 0-16,-22 0 0,22 1 0,-21-1 15,21 0-15,-21-21 0,21 21 16,0 0 0,0-42-1,0 0 1,0 0-16,0 0 0,0-1 15,0 1-15,0 0 0,0-21 16,0 21-16,0-22 0,0 22 0,0-21 16,21 21-16,0-1 0,1-20 15,-22 21-15,21 0 0,0 0 0,0 21 16,0 0-16,0 0 16,1 0-16,-1 21 0,0 0 15,0 0-15,0 0 0,0 22 0,1-22 16,-22 0-16,0 0 0,0 21 15,21-20-15,-21-1 0,0 0 0,0 0 16,0 0-16,0 0 16,21-21-16,-21 22 15,21-22 1,-21-22 0,21 1-16,-21 0 0,0 0 0,21 0 15,1 21-15,-22-43 0,21 22 0,0 0 16,-21 0-16,21-21 0,0 20 15,-21 1-15,21-21 0,1 21 0,-1 0 16,0-1-16,0 22 16,0 0-16,0 0 15,1 22-15,-22-1 0,0 0 16,0 0-16,0 0 0,21 0 16,-21 22-16,0-22 0,0 0 0,0 0 15,0 0-15,0 22 0,0-22 16,0 0-16,0 0 0,0 0 15,0 1-15,0-1 16,21-21 0,0 0-1,0 0-15,0-21 0,-21-1 0</inkml:trace>
  <inkml:trace contextRef="#ctx0" brushRef="#br0" timeOffset="17755.64">16171 5842 0,'0'0'0,"-21"-106"31,0 106-31,0-21 0,0 21 16,-1 0-16,1 0 0,0 0 16,0 0-16,0 0 0,0 0 0,-1 21 15,1-21-15,0 21 0,0 1 16,21 20-16,-21-21 0,21 0 15,-21 22-15,21-22 0,-22 0 16,22 21-16,0-21 0,0 1 0,0-1 16,0 0-16,0 0 0,0 0 15,0 0-15,22-21 16,-1 0 0,0 0-16,0 0 0,0 0 0,0 0 15,1-21-15,-1 0 0,0 0 16,0 0-16,0 0 0,0-1 0,1 1 15,-22 0-15,0 0 0,21-21 16,-21 20-16,0 1 0,0 0 16,21 0-16,-21 0 0,0 0 0,0 42 47,0 0-47,0 0 15,0 0-15,0 0 0,0 1 0,0-1 16,0 0-16,0 0 0,0 0 0,0 0 15,21 1-15,0-22 0,-21 21 16,21-21-16,1 21 0,-1-21 16,0 0-16,0 0 0,21 0 15,-20 0-15,-1 0 0,21 0 0,-21 0 16,0-21-16,1 0 0,20 21 16,-21-22-16,0 1 0,0 0 15,-21 0-15,22 0 0,-22 0 0,0-1 16,21 1-16,-21 0 0,0 0 15,0 0-15,0 42 32,0 0-17,0 0-15,-21 0 0,21 1 0,0 20 16,-22-21-16,22 0 0,0 0 0,0 1 16,0-1-16,0 0 15,0 0-15,-21-21 0,21-21 63,21 0-63,-21 0 15,22-1-15,-22 1 0,21 0 0,-21 0 16,21 0-16,0 0 0,0-1 0,-21 1 16,21 0-16,1 0 0,-1 21 15,0 0-15,0 0 16,-21 21-1,0 0-15,21 0 0,-21 1 0,0-1 16,21 0-16,-21 0 16,0 0-16,0 0 0,0 1 15,22-1-15,-1-21 0,0 21 0,0-21 16,0 0-16,0 21 0,1-21 0,20 0 16,-21 0-16,0 0 0,22 0 15,-22 0-15,21 0 0,-21-21 0,22 21 16,-22-21-16,21 0 0,-21-1 15,0 22-15,1-21 0,-1 0 0,0 0 16,0 0-16,-21 0 0,0-1 0,0 1 16,0 0-16,0 0 0,0 0 15,0 0-15,-21 21 0,0-22 16,0 22-16,-1 0 0,1 0 16,0 0-16,0 0 0,0 0 15,0 22-15,-1-1 0,1 0 0,0 0 16,0 0-16,0 0 0,0 1 15,21-1-15,0 0 0,0 0 0,0 0 16,-22-21-16,22 21 0,0 1 0,0-1 16,0 0-1,22-21-15,-1 0 0,0 0 16,0 0-16,0 0 0,0 0 16,1 0-16,-1-21 0,0 0 0,0 21 15,0-22-15,0 1 0,1 0 0,-1-21 16,-21 21-16,21-22 15,21-20-15,-42 20 0,21 1 16,-21 0-16,22-1 0,-22 1 0,0 0 16,21-1-16,-21 1 0,0 21 15,0 0-15,0 0 0,0-1 0,0 1 16,0 42 15,0 22-31,0-22 0,-21 0 16,21 21-16,0-20 0,0 20 15,0 0-15,0 1 0,0-1 0,0-21 16,0 21-16,0 1 0,0-22 16,0 0-16,0 21 0,0-20 15,21-1-15,0 0 0,0-21 0,-21 21 16,21-21-16,0 0 0,1 0 16,-1 0-16,0 0 0,0 0 15,0 0-15,0 0 0,1 0 16,-1-21-16,0 0 0,0 0 0,0-1 15,0 1-15,-21 0 0,22-21 0,-22 21 16,21-1-16,-21 1 0,0 0 16,0 0-16,0 42 31,0 0-31,0 0 16,0 1-16,0-1 0,0 0 0,0 0 15,0 0 1,0 0-16,0 1 0,0-1 15,21-21-15,0 0 0,0 0 16,0 0-16,1 0 16,-1 0-16,0 0 0,0-21 15,0 21-15,22-22 0,-22 1 16,0 0-16,0 0 0,0-21 0,-21 20 16,21-20-16,1 0 0,-1-1 0,-21 1 15,0 0-15,21-1 16,-21 1-16,0-21 0,0 20 0,0 1 0,0 0 15,0 20-15,0-20 16,0 21-16,0 0 0,0 0 0,-21 21 31,21 21-31,-21 0 0,21 0 16,-22 21-16,22-20 0,0 20 0,0 0 16,0 1-16,0-1 0,0 0 15,0 22-15,0-22 0,0 0 0,0 1 16,0-1-16,0 0 0,0-20 0,0 20 15,22-21-15,-1 0 0,0 0 16,0 1-16,0-22 16,0 0-16,1 0 0,20 0 0,-21 0 15,0 0-15,0 0 0,1 0 16,-1-22-16,0 1 0,0 0 0,21-21 16,-20 21-16,-1-1 15,-21-20-15,21 21 0,-21 0 0,21 0 16,-21-1-16,21 1 0,-21 0 0,0 0 15,0 42 1,0 0-16,0 0 16,-21 1-16,21-1 0,-21 0 15,21 21-15,-21-21 0,21 1 0,0-1 16,0 0-16,0 0 0,0 0 16,0 0-16,0 1 0,0-1 15,21 0-15,0-21 0,0 0 16,0 0-16,1 0 0,-1 0 0,21 0 15,0 0 1,-20-21-16,-1 21 0,0-21 16,0-1-16,0 1 0,-21 0 15,0 0-15,0 0 0,21-22 0,-21 22 16,0-21-16,0 21 0,0-22 0,0 22 16,0 0-16,-21 0 0,0 0 15,21 0-15,-21-1 0,0 22 0,0 0 16,-1 0-16,1 0 0,0 0 15,-21 0-15,21 22 0,-1-22 16,22 42-16,-21-21 0,0 0 0,21 22 16,-21-22-16,21 21 0,0-21 15,0 0-15,0 22 0,0-22 0,0 0 16,0 0-16,21 0 0,0 1 0,0-1 16,1-21-16,-1 0 0,0 21 15,0-21-15,0 0 0,0 0 0,1 0 16,-1 0-16,0-21 0,0 21 15,0-21-15,0-1 0,1 22 0,-1-21 16,0 0-16,0 0 0,0 0 0,-21-22 16,0 22-16,21 0 15,-21 0-15,22 0 0,-22 0 0,0-1 16,0 1-16,0 42 31,0 1-31,0-1 0,0 0 16,0 0-16,0 0 0,0 0 15,0 1-15,0-1 0,0 0 0,0 0 16,0 0-16,21-21 16,0 21-16,0-21 15,0 0-15,0 0 0,1 0 0,-1 0 16,0 0-16,0-21 16,0 0-16,0 21 0,1-21 15,-1 0-15,0 0 0,0-1 0,0 1 16,0-21-16,1 21 0,-22 0 0,21-1 15,-21 1-15,21 0 0,-21 0 16,0 0-16,0 42 31,0 0-31,0 0 0,-21 0 16,21 1-16,0-1 0,0 0 0,-21 0 16,21 0-16,0 22 0,0-22 15,0 0-15,0 0 0,0 0 16,21-21-16,-21 21 0,21-21 15,21 0-15,-21 0 0,1 0 16,-1 0-16,0 0 0,0 0 0,21 0 16,-20 0-16,-1-21 0,0 0 15,0 21-15,0-21 0,-21 0 0,21 0 16,1-1-16,-1 1 0,-21-21 0,0 21 16,21 0-16,-21-22 0,0 22 15,21 0-15,-21 0 0,0 0 0,0-1 16,0 44 15,0-1-31,0 0 0,0 0 16,-21 21-16,0-20 15,21 20-15,-21-21 0,21 21 0,0 1 16,0-1-16,0 0 0,0 1 0,0-1 16,0 0-16,0 1 0,0-1 15,0 0-15,0 1 0,0-1 0,0 0 16,0 1-16,0-1 0,0 22 0,0-22 15,0 0-15,0 1 0,0-22 16,0 21-16,0 0 0,0-20 0,0-1 16,-22 0-16,22 0 0,-21 0 0,0-21 15,0 21-15,0-21 16,0 0-16,-1 0 0,1 0 16,0-21-16,21 0 15,-21 0-15,21 0 0,-21 0 16,21-1-16,-21 1 0,21 0 15,0-21-15,0-1 0,-22-41 16</inkml:trace>
  <inkml:trace contextRef="#ctx0" brushRef="#br0" timeOffset="18027.48">18161 5461 0,'0'0'0,"-21"-21"0,0 21 16,42 0-1,0-21 1,0 21-16,21 0 0,-20 0 0,20 0 16,0 0-16,-21 0 0,22 0 15,-1 0-15,-21 0 0,22-21 0,-1 21 16,-21 0-16,0 0 0,0 0 0,1 0 15,-1 0-15,-21-22 16,-21 1 0,-1 21-16</inkml:trace>
  <inkml:trace contextRef="#ctx0" brushRef="#br0" timeOffset="18236.39">17653 5313 0,'0'21'31,"0"0"1,0 0-1,0 1-31</inkml:trace>
  <inkml:trace contextRef="#ctx0" brushRef="#br0" timeOffset="22755.87">15240 7006 0,'0'0'0,"-85"-42"32,64 21-32,0 0 15,21-1-15,0 1 0,0 0 0,0 0 16,0 0-16,0 0 0,0-22 0,0 22 15,0-21-15,0 21 0,0-1 16,0 1-16,21 0 0,-21 0 0,0 0 16,0 42-1,21 21 1,-21-21-16,0 1 16,0 20-16,0 0 0,0 1 15,21-1-15,1 0 0,-22 1 0,0-1 16,21 0-16,0 1 0,-21-1 0,0 0 15,21 1-15,-21-22 0,21 21 16,-21 0-16,0-20 0,0-1 0,0 21 16,0-21-16,0 0 0,0 1 15,0-1-15,-21-21 16,0 0-16,0 0 0,0 0 16,-1 0-16,-20 0 0,21-21 15,0 21-15,0-22 0,-22 1 0,22 0 16,0 0-16,-21 0 0,20 0 15,1-1-15,0 1 0,0 0 16,0 21-16,21 21 16,0 0-1,0 1-15,0-1 0,21 21 16,0-21-16,0 0 0,0 1 0,1-1 16,-1 0-16,0 0 0,0-21 0,0 21 15,22-21-15,-22 0 0,0 0 16,21 0-16,-21 0 0,1 0 0,20 0 15,0 0-15,-21-21 0,22 0 16,-22 0-16,21 0 0,-21-1 0,1 1 16,-1 0-16,0 0 0,0 0 15,-21 0-15,0-1 0,0 1 0,0 0 16,0 0-16,0 0 0,0 0 16,0 42 15,0 0-31,0 0 15,-21 0-15,21 0 0,0 1 0,-21-1 16,21 0-16,0 0 0,-21 0 16,21 0-16,0 1 0,-22-22 15,22 21-15,0-42 32,0-1-17,0 1-15,22 0 16,-22 0-16,21 0 0,-21 0 15,21-1-15,-21-20 0,21 21 0,0 0 16,-21 0-16,21-1 0,1 1 0,-22 0 16,21 21-16,0 0 0,0 0 15,0 0-15,0 0 0,-21 21 16,22 0-16,-22 1 0,21-1 16,-21 21-16,0-21 0,0 22 15,0-22-15,0 0 0,21 0 0,-21 21 16,21-42-16,-21 22 0,0-1 0,21 0 15,0-21-15,1 0 16,-1 0-16,0 0 0,0 0 0,0 0 16,0 0-16,1-21 0,20 0 0,-21-1 15,0 1-15,0 0 0,1 0 16,20-21-16,-21 20 0,-21 1 0,21-21 16,-21 21-16,21 0 0,-21-1 0,0-20 15,0 21-15,0 0 0,0 0 16,0-1-16,0 1 0,-21 0 0,0 0 15,0 0 1,0 21-16,0 21 31,21 0-31,0 0 0,0 0 16,-22 1-16,22 20 0,0 0 16,0 1-16,0-1 0,0 21 0,0-20 15,0 20-15,0-20 0,0 20 0,0-21 16,0 22-16,22-22 0,-22 1 15,0 20-15,0-21 0,0 22 0,0-22 16,0 22-16,0-1 0,0-20 0,0 20 16,0-21-16,0 22 0,0-22 0,0 1 15,0-1-15,0 0 0,-22 1 16,22-1-16,-21 0 0,21 1 0,0-1 16,0-21-16,0 21 0,-21-20 15,21 20-15,0-21 0,0 0 0,0 0 16,0 1-16,21-22 15,0 0 1,1-22-16,-1 1 0,0 0 0,0-21 16,0 21-16,22-22 0,-22 1 0,0 0 15,21-1-15,1 1 0,-22-22 16,0 1-16,21-1 0,-21 1 0,1-1 16,-22 1-16,0-1 0,0 1 0,0-64 15,0 85-15,-22-1 16,1 1-16,-21 0 0,21-1 15,-22 22-15,22 0 0,0 0 0,-21 0 16,21-1-16,-1 1 0,1 21 0,0 0 16,0 0-16,21-21 0,0 0 31,21 21-31,0-21 16,22 21-16,-22-21 0,21 21 0,-21-22 15,22 1-15,-1 0 0,0 0 0,1 0 16,-22 0-16,21-1 0,0-20 15,-20 21-15,20 0 0,-21 0 0,0-1 16,0 1-16,-21 0 0,0 0 0,0 0 16,0 0-16,0-1 31,0 44-15,-21-1-16,0 0 15,21 21-15,0-21 16,0 1-16,0-1 0,0 21 0,0-21 15,0 0-15,0 1 0,0-1 0,0 0 16,0 0-16,0 0 0,21 0 16,0-21-16,1 0 0,-1 0 15,0 0-15,0 0 0,0 0 16,0-21-16,1 21 0,-1-21 16,-21 0-16,21 0 0,0 0 15,0-1-15,-21-20 0,21 21 0,-21 0 16,22-22-16,-22 22 0,0-21 15,0 21-15,0 0 0,0-1 0,0 1 16,-22 0-16,1 21 0,21-21 0,-21 21 16,0 0-16,0 0 0,0 0 15,-1 0-15,1 0 0,0 21 0,0-21 16,0 21-16,0 0 0,-1 1 0,22-1 16,0 21-16,0-21 0,0 22 15,0-22-15,0 0 0,0 21 0,0-21 16,0 1-16,22-1 0,-1-21 0,0 21 15,0-21-15,0 0 16,0 0-16,1 0 0,-1 0 0,21 0 16,-21 0-16,0 0 0,1-21 0,-1 0 15,21-1-15,-21 1 0,0 0 16,1 0-16,-1 0 0,0 0 0,0-1 16,0 1-16,0 0 0,-21 0 15,0 0-15,0 0 0,22 21 16,-22 21-1,0 0 1,-22 0-16,22 0 16,0 0-16,0 1 0,0 20 0,0-21 0,0 0 15,0 0-15,0 1 0,22-1 16,-22 0-16,21-21 16,0 0-16,0 0 0,0 0 0,0 0 15,1 0-15,20 0 0,-21 0 0,0-21 16,22 0-16,-22-1 0,21 1 15,-21 0-15,0 0 0,1 0 0,-1 0 16,-21-1-16,21 1 0,-21 0 16,0 0-16,0 0 0,0 0 15,-21 21 1,0 21 0,21 0-1,-22 0-15,22 0 0,0 0 16,0 1-16,0-1 0,0 0 0,0 0 15,-21 0-15,21 0 0,0 1 16,0-1-16,0-42 47,0-1-31,0 1-16,0 0 0,21 0 15,-21 0-15,22 0 0,-22-1 16,0 1-16,21 0 0,-21 0 0,0 0 15,21 21-15,0 0 16,-21 21 0,0 0-1,21 0-15,-21 0 0,0 1 0,21-1 16,-21 21-16,0-21 0,0 0 0,22 1 16,-1-1-16,-21 0 15,0 0-15,21-21 16,0 0-1,0-21 1,0 0-16,1 0 16,-1-1-16,-21 1 0,21 0 15,0-21-15,0 21 0,0-1 16,-21 1-16,22 0 0,-1 0 0,21 0 16,-42 0-16,21 21 15,-21 21 1,0 0-16,0 0 15,0 0-15,0 0 0,0 1 16,0-1-16,0 0 0,0 0 16,0 0-16,21-21 0,-21 21 0,22-21 15,-1 22-15,0-22 0,0 0 16,0 0-16,0 0 16,1 0-16,-1 0 0,0 0 0,0 0 15,0 0-15,22 0 0,-22-22 0,0 1 16,0 21-16,0-21 0,-21 0 15,21 0-15,1 0 0,-22-1 0,21 1 16,-21 0-16,0 0 0,0 0 0,0 0 16,0-1-16,-21 22 15,-1 0-15,1 0 0,0 0 16,0 0-16,0 0 0,0 22 16,-1-1-16,1 0 0,21 0 15,-21 0-15,0 22 0,21-22 0,0 0 16,0 0-16,-21 0 0,21 0 0,0 1 15,0-1-15,0 0 16,21-21 0,0 0-16,0 0 15,0 0-15,1 0 16,-1-21-16,0 0 0,0-1 16,0 1-16,-21 0 0,21 0 0,-21 0 15,22 0-15,-22-1 0,0 1 16,21 0-16,-21 0 0,21 21 0,0-21 15,-21 42 1,0 0 0,0 0-16,0 0 0,0 1 15,0-1-15,0 0 0,0 0 0,0 0 16,0 0-16,0 1 16,21-1-16,0-21 0,1 0 15,-1 0-15,0 0 0,0 0 16,0 0-16,0 0 0,1 0 15,-1-21-15,0-1 0,0 1 0,0 0 16,-21 0-16,21 0 0,1 0 16,-22-1-16,0-20 0,21 21 0,0-21 15,-21 20-15,21-20 0,-21 0 0,0 21 16,0-22-16,21 22 0,-21-21 0,0 21 16,0-1-16,-21 44 31,0-1-31,21 0 15,0 21-15,0-21 0,-21 1 16,21 20-16,0-21 0,0 21 0,0-20 16,0-1-16,0 21 0,0-21 0,0 0 15,0 1-15,0-1 0,0 0 16,0 0-16,0 0 0,21-21 0,0 0 16,-21 21-16,21-21 0,0 0 15,1 0-15,-1 0 0,0 0 16,0-21-16,0 21 0,0-21 15,-21 0-15,22 0 0,-1 0 16,0-1-16,0 1 16,-21 0-16,0 0 0,21 21 0,-21 21 31,0 0-15,-21 0-16,21 1 0,0-1 15,0 0-15,0 0 0,0 0 0,0 0 16,0 1-16,0-1 15,0 0-15,21-21 16,0 0-16,1 0 0,-1 0 16,0 0-16,0 0 0,0 0 15,0-21-15,1 0 0,-1 21 16,0-22-16,0 1 0,-21 0 0,21 21 16,0-21-16,1 0 0,-22 0 15,0-1-15,21 22 0,0-21 16,-21 42-1,0 1 1,-21-1-16,21 0 0,-21 0 16,21 0-16,0 0 0,0 1 15,0-1-15,0 0 16,21-21 0,0 0-16,0 0 15,0 0-15,0 0 16,1 0-16,-22-21 0,0 0 0,21 21 15,-21-22-15,21 1 0,-21 0 16,0 0-16,0 0 0,0 0 16,0-1-16,-21 1 0,0 0 15,-1 21-15,22-21 16,-21 21-16,42-21 47,1 21-32,-1 0-15,0 0 16,0 0-16,0 0 0,0 0 16,1 0-16,-22 21 0,0 0 15,21 0-15,-21 0 16,0 1-16,0-1 0,0 0 16,0 0-1,0-42 32,0 0-31,21 21-16,-21-21 0,21-1 15,-21 1-15,21 0 0,0 0 0,-21 0 16,22 0-16,-1-1 0,0 1 16,0 0-16,0 0 0,0 0 0,22 0 15,-22 21-15,0 0 0,21 0 16,-20 0-16,-1 0 0,0 0 0,0 0 15,-21 21-15,21 0 0,-21 0 0,0 0 16,0 22-16,0-22 0,0 0 16,-21 0-16,21 0 0,-21 22 0,0-22 15,0 0-15,21 0 0,-22-21 16,22 21-16,-21-21 0,21 21 0,0-42 47,0 0-47,0 0 15,0 0-15,0 0 16</inkml:trace>
  <inkml:trace contextRef="#ctx0" brushRef="#br0" timeOffset="22947.76">19960 6731 0,'0'0'0,"-21"0"0,0 0 16,0 0-16,-1 0 0,1 0 0,0 0 15,0 0 1,0 0 15,0 0-31,-1 0 16,1 0-16,0 0 0,0 0 16,0 0-16</inkml:trace>
  <inkml:trace contextRef="#ctx0" brushRef="#br0" timeOffset="23171.63">18796 6879 0,'0'0'0,"-21"21"15,0 1-15,-22-1 32,64-21-32,1 0 15,-1 0-15,0 0 0,21 0 0,-21 0 16,1-21-16,-1 21 0,21-22 0,-21 22 15,0 0-15,1-21 0,-1 21 16,0 0-16,0-21 0,-21 0 16,-21 21-1,0-21-15</inkml:trace>
  <inkml:trace contextRef="#ctx0" brushRef="#br0" timeOffset="24310.98">4466 4318 0,'0'0'0,"-21"0"16,21 21 15,0 0-15,0 1-16,0-1 0,0 0 15,0 0-15,0 0 0,0 0 0,0 1 16,0-1-16,0 0 0,0 0 16,0 0-1,-21-21 17,21-21-32,0 0 15,0 0-15,0 0 16,0-1-16,0 1 0,0 0 15,0 0-15,0 0 0,21 0 16,0-1-16,0 1 0,0 0 16,1 0-16,-1 0 0,0 0 0,0-1 15,21 22-15,-20 0 0,-1 0 0,0 0 16,21 0-16,-21 0 0,1 0 16,-1 22-16,-21-1 0,0 0 15,21 0-15,-21 21 0,0-20 0,0-1 16,0 0-16,0 0 0,0 0 15,0 0-15,0 1 0,-21-1 0,21 0 16,0 0 0,0-42 15,21 0-31</inkml:trace>
  <inkml:trace contextRef="#ctx0" brushRef="#br0" timeOffset="24718.74">5059 4191 0,'0'0'0,"0"21"31,-21-21-15,21 21-16,-22 1 0,22-1 15,0 0-15,0 0 0,0 0 0,0 0 16,-21 1-16,21-1 0,0 0 15,0 0-15,0 0 0,0 0 0,0 1 16,21-1-16,1 0 16,-1-21-16,0 0 15,0 0-15,0 0 16,0 0-16,1-21 0,-22 0 0,21 21 16,-21-22-16,21 1 0,-21 0 15,0 0-15,0 0 0,0 0 16,0-1-16,0 1 0,0 0 15,-21 0-15,21 0 0,-21 0 0,-1 21 16,22-22-16,-21 22 0,0 0 0,0 0 16,0 0-1,0 0-15,21 22 0,0-1 16,0 0-16,0 0 16,21-21-1</inkml:trace>
  <inkml:trace contextRef="#ctx0" brushRef="#br0" timeOffset="25006.85">5440 4001 0,'0'-22'16,"0"44"-16,0-65 0,0 22 15,0 42 16,0 0-31,0 1 16,0-1-16,0 21 0,0-21 0,0 22 16,0-22-16,0 21 0,0 0 15,0 1-15,-21-22 0,21 21 0,0-21 16,0 22-16,0-22 0,0 0 16,0 0-16,0 0 0,0 1 15,21-22-15,0 0 31,0 0-31,0-22 0</inkml:trace>
  <inkml:trace contextRef="#ctx0" brushRef="#br0" timeOffset="25239.72">5355 4233 0,'42'-42'16,"-20"42"0,-1 0-16,0-21 0,0 21 0,0 0 15,-21-21-15,21 21 0,1 0 16,-1 0-16,-21-21 0,21 21 16,0 0-16,-21-22 31</inkml:trace>
  <inkml:trace contextRef="#ctx0" brushRef="#br0" timeOffset="68447.67">19367 3154 0,'-21'0'31,"0"0"-15,0 0-16,0 0 16,0 0-16,-1 0 15,1 0-15,0 0 0,0 0 0,0 0 16,0 0-16,-1 0 0,1 0 16,0 0-16,0 0 0,0 0 15,0 0-15,-1 0 16,1 0-16,21 21 0,-21-21 15,42 0 95,0 0-110,1 0 0,-1 0 15,21 0-15,-21 0 0,22 0 0,-1 0 16,21 0-16,-20 0 0,20 0 16,1 0-16,-1 0 0,22-21 0,-22 21 15,22 0-15,-21 0 0,20 0 0,-20 0 16,-1-21-16,1 21 16,20 0-16,-20 0 0,-1 0 0,1 0 15,-1 0-15,1 0 0,-1 0 0,1 0 16,-22 0-16,22 0 0,-1 0 15,-20 0-15,20 0 0,-21 0 0,22 0 16,-22 0-16,1 0 0,-1 0 16,21 0-16,-20 0 0,-1 0 0,0 0 15,1 0-15,-1 0 0,0 0 0,1 0 16,-1 0-16,0 0 0,1 0 16,-1 0-16,-21 0 0,22 0 0,-22 0 15,21 0-15,-21 0 0,22 0 0,-22 0 16,0 0-16,0 0 15,21 0-15,-20-21 0,-1 21 0,0 0 16,0 0-16,0 0 0,22 0 0,-22 0 16,0 0-16,0 0 0,0 0 15,0 0-15,1-22 0,-1 22 0,0 0 16,0 0-16,0 0 0,0 0 16,1 0-16,-1 0 0,0 0 0,0 0 15,0 0-15,0 0 0,1 0 16,-1 0-16,0 0 0,0 0 15,0 0-15,0 0 0,1 0 16,-1 0-16,0 0 0,0-21 16,0 21-16,0 0 0,1 0 15,20 0-15,-21 0 0,0 0 0,0 0 16,22 0-16,-22 0 0,0 0 16,0 0-16,0 0 0,1 0 0,-1 0 15,0-21-15,0 21 0,21 0 0,-20 0 16,-1 0-16,0 0 0,0 0 15,0-21-15,0 21 0,1 0 0,-1 0 16,0 0-16,0 0 0,0 0 16,0 0-16,1-21 0,-1 21 0,0 0 15,0 0-15,0 0 0,0 0 16,1 0-16,-1 0 0,0 0 0,0 0 16,0 0-16,22-21 0,-22 21 15,0 0-15,0 0 0,21 0 16,-20 0-16,-1 0 0,21 0 0,-21 0 15,22 0-15,-22 0 0,21 0 0,-21 0 16,22 0-16,-22 0 0,0 0 16,0 0-16,0 0 0,0 0 0,1 0 15,-1 0 1,0 0-16,0 0 16,-42 0 77,0 0-77,0 0-16,-1 0 0,1 0 0,0 0 16,0 0-16</inkml:trace>
  <inkml:trace contextRef="#ctx0" brushRef="#br0" timeOffset="70184.36">16150 11091 0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19:05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20405 3747 0,'0'-22'0,"0"1"31,-22 21-31,22-21 0,0 0 15,0 0 1,-21 0 0,0 21 15,21 21-15,0 0-1,0 0-15,0 0 0,0 0 0,0 1 16,-21-1-16,21 21 0,0-21 0,0 0 15,-21 1-15,21 20 0,0-21 16,0 0-16,0 0 0,0 22 0,-21-22 16,21 0-16,0 0 0,0 0 15,-22 1-15,22-1 32,0-42-17,0-1 1,0 1-16,0 0 0,0 0 15,0 0-15,0 0 0,0-1 0,0 1 16,0 0-16,0 0 0,0-21 16,0 20-16,0 1 0,0 0 0,0 0 15,0 0-15,22 0 0,-1-1 16,-21 1-16,21 21 0,0-21 0,-21 0 16,21 21-16,0 0 0,1 0 0,-1 0 15,0 0-15,0 0 0,0 0 16,0 0-16,1 21 0,-1 0 15,0 0-15,-21 1 0,21-1 16,-21 0-16,21 0 0,-21 0 0,0 0 16,0 1-16,0 20 0,0-21 0,0 0 15,0 0-15,0 1 0,0-1 16,0 0-16,-21 0 0,21 0 16,-21-21-16,21-21 62,21 0-62,-21 0 0,21 21 0,0-21 16</inkml:trace>
  <inkml:trace contextRef="#ctx0" brushRef="#br0" timeOffset="463.23">20934 3683 0,'0'0'0,"0"21"47,0 0-47,0 1 16,0-1-16,0 0 0,0 0 0,0 21 15,-21-20-15,21-1 0,-22 0 16,22 0-16,-21 21 0,21-20 0,0-1 15,0 0-15,0 0 0,0 0 16,0 0-16,0 1 0,21-22 16,1 0-16,-1 0 0,0 0 15,0 0-15,0 0 0,0-22 16,1 22-16,-1-21 16,0 0-16,-21 0 0,21 0 0,-21 0 15,21-1-15,-21-20 0,0 21 0,0 0 16,0 0-16,0-22 15,0 22-15,0 0 0,0 0 0,-21 0 16,0-1-16,0 22 16,0 0-16,-1 0 0,1 0 15,0 0-15,21 22 0,0-1 16,-21-21-16,21 21 0,-21-21 16,21 21-16,0 0 0,0 0 15,21-21 1</inkml:trace>
  <inkml:trace contextRef="#ctx0" brushRef="#br1" timeOffset="7288.68">20362 3704 0,'0'0'0,"-21"0"15,21-21-15,0 0 16,0 0 0,-21 21-1,21-21-15,-21 21 16,0 0-1,21 21 17,-22 0-32,22 0 15,-21 0-15,21 0 0,0 1 0,0-1 16,0 0-16,-21 0 0,21 0 16,0 0-16,-21 1 0,21-1 0,0 0 15,0 0-15,0 0 0,0 0 16,0 22-16,0-22 0,-21 0 15,21 0-15,-21 0 16,21 1-16,0-1 16,0-42 31,0-1-32,0 1-15,0 0 16,0 0-16,0-21 0,0 20 0,0 1 15,0 0-15,0 0 16,21 0-16,-21-22 0,21 22 0,0 0 0,-21 0 16,21 0-16,0 21 15,1-21-15,-22-1 0,21 22 0,0-21 16,0 21-16,0 0 0,0 0 16,1 0-16,-1 0 0,0 0 15,0 0-15,0 0 16,0 21-16,1 1 0,-1-1 15,0 0-15,-21 0 0,0 0 0,0 0 16,21 1-16,-21 20 0,0-21 16,0 0-16,0 0 0,0 22 0,0-22 15,0 0-15,0 0 0,-21 0 16,21 1-16,0-1 0,-21 0 16,0 0-1,21-42 48,0 0-63,0 0 15,21-1-15,0 1 0,0 0 16,0 0-16</inkml:trace>
  <inkml:trace contextRef="#ctx0" brushRef="#br1" timeOffset="7831.37">21061 3747 0,'0'-43'31,"0"22"-31,-21 21 31,-1 21-31,1 0 16,21 1-16,-21-1 16,0 0-16,21 0 0,-21 0 0,21 22 15,0-22-15,-21 0 0,21 0 16,-22 0-16,22 0 0,0 1 0,-21-1 16,21 0-16,0 0 0,0 0 15,0 0-15,21-21 16,1 0-16,-1 0 15,0 0-15,0 0 0,0-21 16,0 21-16,-21-21 0,22 0 16,-1 0-16,0 0 0,-21-1 0,0 1 15,0 0-15,0 0 16,21 0-16,-21 0 0,0-1 0,0-20 16,0 21-16,-21 0 0,0 0 15,0 21-15,-1 0 16,1 0-16,0 0 0,0 0 0,0 0 15,0 0-15,-1 0 0,1 21 16,0 0-16,0 0 0,0 0 0,21 0 16,0 1-16,-21-1 15,21 0-15,0 0 0,0 0 0,0 0 16,0 1-16,21-22 16,-21 21-16,21-21 0,0 0 15,0 0-15,0 0 16,1 0-16,-1-21 0</inkml:trace>
  <inkml:trace contextRef="#ctx0" brushRef="#br1" timeOffset="8187.17">21569 3535 0,'-21'-21'31,"-1"21"-15,22 21-1,-21 0-15,0-21 0,21 21 16,-21 22-16,21-22 0,-21 0 0,0 21 16,21-21-16,-22 1 0,22 20 15,-21-21-15,0 21 0,21-20 0,0 20 16,0-21-16,-21 0 0,21 0 15,0 22-15,0-22 0,0 0 16,0 0-16,0 0 0,21-21 16,0 0-16,0 0 15,1 0-15,-1 0 0,0 0 16,0-21 0,0 0-16,0 0 0,-21 0 15,22 0-15</inkml:trace>
  <inkml:trace contextRef="#ctx0" brushRef="#br1" timeOffset="8400.04">21294 3810 0,'-22'0'16,"44"0"-16,-22 0 31,21 0-15,0 0-16,0 0 15,21 0-15,-20 0 0,-1 0 0,0-21 16,0 21-16,0 0 0,0 0 16,1 0-16,-1-21 0,21 21 0,-21 0 15,0-21-15,1 21 0</inkml:trace>
  <inkml:trace contextRef="#ctx0" brushRef="#br1" timeOffset="9043.68">23410 3895 0,'0'-21'0,"0"-1"16,0 1-16,0 0 15,0 0-15,0 0 16,0 0-16,0-1 0,0 1 16,0 0-16,0 0 0,-21 0 0,0 0 15,21-1-15,0 1 0,-21 21 16,0-21-16,-1 21 0,1 0 16,0 0-1,0 0-15,0 21 0,0 0 0,-1 1 16,1-1-16,0 0 0,-21 21 15,21-21-15,-1 22 0,1-1 0,0-21 16,0 22-16,0-22 0,21 21 16,0-21-16,0 22 0,0-22 0,0 0 15,0 0-15,0 0 0,21-21 0,-21 21 16,21-21-16,0 0 0,0 0 16,22 0-16,-22 0 0,0 0 0,0 0 15,22-21-15,-22 0 0,0 0 16,21 0-16,-21 0 0,1-1 0,20-20 15,-21 21-15,0 0 16,0-22-16,1 22 0,-22-21 0,0 21 16,21 0-16,-21-1 0,0 1 15,-21 21 17,21 21-32,-22 1 0,22-1 0,0 0 15,0 21-15,0-21 0,0 1 16,0-1-16,0 21 0,0-21 0,0 0 15,0 1-15,22-1 0,-1-21 16,0 0-16,0 21 16,0-21-16,0 0 0,1 0 0,-1 0 0,0 0 15,0-21-15,0 21 16,0-21-16,-21-1 0</inkml:trace>
  <inkml:trace contextRef="#ctx0" brushRef="#br1" timeOffset="10067.02">20976 5101 0,'0'-21'15,"0"42"17,0 0-32,0 22 0,0-22 15,0 0-15,0 21 0,0-20 16,0-1-16,-21 21 0,0-21 0,21 0 16,-21 1-16,21-1 0,0 0 15,-22 0-15,22 0 0,-21 0 0,0 1 16,21-44 31,0 1-47,0 0 0,0 0 15,21 0-15,-21 0 0,0-1 0,21 1 16,1-21-16,-1 21 16,-21 0-16,21-22 0,-21 22 0,21 0 15,0 0-15,-21 0 0,21-1 0,1 1 16,-1 21-16,0 0 15,0 0-15,-21 21 0,21 1 16,0-1-16,-21 0 0,0 21 16,0-21-16,0 1 0,0 20 0,0-21 15,0 0-15,0 22 0,0-22 16,0 0-16,0 0 0,0 0 0,0 0 16,0 1-16,0-1 15,0-42 16,0-1-31,0 1 16,0 0-16,0 0 0,0 0 0,0 0 16,0-1-16,0-20 0,22 21 15,-1 0-15,0-22 0,0 22 0,-21-21 16,21 21-16,0 0 0,1 21 16,20-22-16,-21 22 0,0 0 0,0 0 15,1 0-15,-1 0 0,0 22 16,0-1-16,-21 0 0,21 0 0,-21 0 15,0 0-15,21 1 0,-21-1 0,0 0 16,0 21-16,0-21 16,0 1-16,0-1 0,-21-21 0,21 21 15,-21 0-15,0 0 0,21 0 16,-21-21-16,21 22 0,-21-1 16,-1-21-16</inkml:trace>
  <inkml:trace contextRef="#ctx0" brushRef="#br1" timeOffset="12987.54">21929 5165 0,'0'0'0,"0"-21"15,0-1-15,-22 1 16,1 21-16,0 0 0,0 0 15,0 0-15,0 0 0,-1 0 0,1 21 16,0 1-16,-21-1 0,21 0 16,-1 0-16,1 21 0,0-20 0,0-1 15,21 21-15,-21-21 0,21 0 16,-21 1-16,21 20 0,0-21 0,0 0 16,0 0-16,0 1 0,21-22 15,0 0 1,0 0-16,0 0 0,0 0 15,1 0-15,20 0 0,-21-22 16,0 1-16,22 21 0,-22-21 0,0 0 16,0 0-16,0-22 0,0 22 15,1 0-15,-1 0 0,-21-21 0,0 20 16,0 1-16,0 0 0,0 0 0,0 0 16,0 42 15,0 0-31,0 0 0,-21 0 15,21 1-15,0-1 0,-22 0 0,22 21 16,0-21-16,0 1 0,0-1 16,0 0-16,0 0 15,22 0-15,-1-21 0,0 0 16,0 0-16,0 0 16,0 0-16,1 0 0,-1-21 15,0 21-15,0-21 0,0 0 0,0 21 16,1-21-16,-1-1 0,-21 1 15,21 0-15,0 0 0,-21 0 0,0 0 16,0-1-16,0 1 0,21 0 16,-21 42 15,0 0-31,-21 1 0,21-1 0,0 0 16,0 0-16,-21 0 0,21 0 15,-21-21-15,21 22 0,-21-1 16,21 0-16,0 0 0,0 0 31,0-42 0,0 0-31,0 0 16,21 21-16,-21-21 0,21-1 0,0 1 16,-21 0-16,21 0 0,0 0 15,1 21-15,-1-21 0,0-1 0,0 22 16,0 0-16,0 0 0,-21 22 31,22-1-31,-22 0 16,0 0-16,0 0 0,0 0 15,21 1-15,-21-1 0,21-21 0,-21 21 16,21 0-16,0-21 0,0 21 16,1-21-16,-1 0 0,0 0 0,0 0 15,0 0-15,0 0 0,22 0 0,-22 0 16,21 0-16,-21 0 0,22 0 15,-22 0-15,21-21 0,-21 21 0,1-21 16,20 0-16,-21 0 0,0-1 16,-21 1-16,21 0 0,-21 0 15,22 0-15,-22 0 0,0-1 0,0 1 16,0-21-16,0 21 0,0 0 16,-22-1-16,1 22 0,0 0 15,0 0-15,0 0 0,0 0 16,-1 22-16,-20-1 0,21 0 0,0 0 15,0 0-15,-1 0 0,1 1 16,0-1-16,0 21 0,21-21 0,-21 0 16,21 1-16,0-1 0,0 0 15,0 0-15,0 0 16,21-21-16,0 0 0,0 21 0,0-21 16,22 0-16,-22 0 0,0 0 15,0 0-15,0-21 0,1 0 16,20 0-16,-21 21 0,0-21 0,0-22 15,22 22-15,-22 0 0,0-21 16,0 21-16,0-22 0,-21 1 0,22 0 16,-1-43-16,-21 43 15,0-1-15,0 22 0,0-21 0,0 21 16,0-1-16,0 1 0,0 0 16,0 42-1,-21 0-15,-1 1 0,1 20 16,21 0-16,0 1 0,-21-1 15,0 0-15,21 1 0,-21-1 0,21 0 16,0-21-16,0 22 0,0-22 16,0 21-16,0-21 0,0 1 0,0-1 15,0 0-15,0 0 0,21-21 16,0 0-16,0 0 0,0 0 16,1 0-16,-1 0 0,0 0 15,0-21-15,0 0 0,0 0 16,1-1-16,-1 22 0,0-21 15,0-21-15,0 21 0,-21 0 0,0-1 16,21 1-16,-21 0 0,0 0 16,0 0-16,0 42 31,-21 0-31,21 0 0,0 0 16,-21 1-16,21-1 0,-21 0 15,21 0-15,0 0 0,0 0 0,0 1 16,0-1-16,0 0 0,0 0 15,21-21-15,0 21 16,0-21-16,1 0 0,20 0 16,-21 0-16,0 0 0,0-21 15,1 21-15,-1-21 0,0 0 16,0 0-16,0-1 0,0 1 0,1-21 16,-22 21-16,21-22 0,0 1 15,0 0-15,-21-1 0,21-20 0,-21 21 16,21-1-16,-21-20 0,0 20 15,0 1-15,22 21 0,-22-21 0,0 20 16,0 1-16,0 0 0,0 42 31,-22 0-31,22 22 0,-21-1 16,0 0-16,0 1 0,21-1 16,-21 0-16,0 1 0,-1 20 0,22-20 15,0-1-15,0 0 0,0-21 16,0 22-16,0-22 0,0 0 15,0 21-15,0-20 0,0-1 16,0 0-16,22-21 16,-1 0-16,0 0 0,0 0 15,0 0-15,0 0 0,1 0 16,-1 0-16,0-21 0,0 0 0,0-1 16,0 22-16,1-21 0,-1 0 0,0 0 15,0 21-15,0-21 0,-21 0 16,0 42 15,0 0-31,0 0 0,0 0 16,0 0-16,-21-21 15,21 22-15,0-1 0,0 0 16,0 0 0,21 0-1,0-21-15,1 0 16,-1 0-16,0 0 0,0-21 15,0 21-15,0-21 0,-21 0 16,22 0-16,-1-1 0,-21 1 16,0 0-16,0 0 0,0 0 15,0 0-15,0-1 0,0 1 0,0 0 16,0 0-16,0 0 0,-21 21 16,-1 0-1,1 0-15,0 0 0,0 0 16,0 21-16,0 0 0,21 0 15,-22 0-15,1 1 0,21-1 0,-21 0 16,21 0-16,0 21 0,0-20 16,0-1-16,0 0 0,0 0 15,0 0-15,21-21 16,0 0-16,1 0 16,-1 0-16,0 0 0,0 0 0,0 0 15,0 0-15,1 0 0,-1-21 0,0 0 16,0 21-16,0-21 0,0 0 15,1-1-15,-22 1 0,21 0 16,0 21-16,0-21 0,-21 0 16,21 21-16,-21 21 31,0 0-15,0 0-16,-21 0 0,21 1 15,0-1-15,0 0 16,0 0-1,21-21 1,0 0 0,1 0-16,-1 0 15,0 0-15,0-21 0,0 0 16,0 21-16,1-21 0,-1-1 0,0 1 16,0 0-16,0 0 0,0 0 15,-21 0-15,22-1 0,-22 1 16,0 42 15,0 1-31,-22-22 0,22 21 0,0 0 16,0 0-16,-21 0 0,21 0 15,0 1-15,0-1 0,0 0 16,21 0-16,1-21 16,-1 0-16,0 21 15,0-21-15,0 0 0,0 0 0,1 0 16,-1 0-16,0-21 0,0 21 15,0-21-15,0 0 0,-21 0 16,22-1-16,-22 1 0,21 0 16,-21 0-16,0 0 0,0 0 15,21-1-15,-21 1 16,0 42 0,0 1-16,-21-1 15,21 0-15,-21 0 0,-1 0 0,22 0 16,-21 1-16,0 20 15,0-21-15,0 21 0,21 1 0,-21-22 16,-1 21-16,22 1 0,0-1 0,-21 0 16,0 1-16,0-1 0,21 0 15,-21 1-15,0-1 0,21-21 0,0 21 16,-22-20-16,1-1 0,21 0 16,-21-21-16,21 21 0,-21-21 15,0 0 1,0 0-1,21-21-15,-22 0 16,22 0-16,-21-1 0</inkml:trace>
  <inkml:trace contextRef="#ctx0" brushRef="#br1" timeOffset="13215.41">23685 5101 0,'22'0'16,"105"-21"0,-106 21-16,21 0 15,-21-21-15,0 21 0,1 0 0,-22-21 16,0 0-1</inkml:trace>
  <inkml:trace contextRef="#ctx0" brushRef="#br1" timeOffset="14069.33">22077 6287 0,'0'-22'15,"0"44"-15,0-65 0,0 22 0,0 0 16,0 0-16,0 0 0,0-1 0,0 1 16,-21 21-1,-1 0 1,22 21-16,0 1 0,-21-1 15,21 21-15,-21 0 0,21 1 16,-21-1-16,21 22 0,0-22 0,0 21 16,0-20-16,-21 20 0,21-20 15,0-1-15,0 0 0,0 1 0,0-22 16,-21 0-16,21 21 0,0-21 0,0 1 16,0-1-16,-22-21 0,1 21 15,0-21-15,0 21 0,0-21 16,0 0-16,-1 0 0,1 0 15,-21 0-15,21 0 0,0 0 0,-1-21 16,1 21-16,0-21 0,0 0 16,21-1-16,-21 1 15,21 0-15,0 0 0,0 0 0,0 0 16,21-1-16,0 22 16,0-21-16,22 21 0,-22 0 15,0-21-15,0 21 0</inkml:trace>
  <inkml:trace contextRef="#ctx0" brushRef="#br1" timeOffset="14517.28">22204 6562 0,'0'127'31,"0"-106"-31,0 0 16,0 0-16,0 22 0,-21-22 0,21 0 15,-22 0-15,22 0 16,0 0-16,0 1 16,0-44 15,0 1-15,0 0-16,0 0 0,22 0 15,-22 0-15,21-1 0,0 1 16,-21 0-16,21-21 0,0 21 0,-21-1 15,21 1-15,1 0 0,-1 0 16,0 21-16,0 0 0,0 0 16,0 0-16,-21 21 15,22 0-15,-22 0 0,21 1 0,-21-1 16,0 0-16,0 0 0,0 21 16,0-20-16,0-1 0,0 0 0,0 0 15,0 0-15,0 0 0,0 1 16,0-1-1,21-21 17,0-21-32,0 21 0,0-22 15,1 1-15</inkml:trace>
  <inkml:trace contextRef="#ctx0" brushRef="#br1" timeOffset="17803.47">22966 6223 0,'0'0'16,"0"-21"0,-21 42-16,-1 21 15,22-20-15,-21 20 0,21 21 16,-21-20-16,0 20 0,21 1 16,-21-1-16,21 1 0,0-1 0,-21 1 15,-1-1-15,1 22 0,21-22 16,-21 22-16,0-21 0,0 20 0,21 1 15,-21 0-15,-1-1 0,1 1 16,0 0-16,21-1 0,-21-20 0,0 20 16,0 1-16,21 0 0,-22-22 0,1 1 15,21-1-15,-21 1 0,21-22 16,-21 22-16,21-22 0,0-21 0,0 21 16,0-20-16,0-1 0,21-21 31,0-21-31,0-1 15,22 1-15,-22 0 0,21-21 0,1-1 16,-22 1-16,21-21 0,0 20 0,1-20 16,-1-1-16,-21-20 0,0 20 15,22 1-15,-22-1 0,-21-21 0,0 22 16,0-1-16,0 1 0,0-22 0,0 43 16,-21-22-16,0 22 0,-1-21 15,1 41-15,0-20 0,0 0 0,0 21 16,0-1-16,-1 22 0,1-21 15,21 0-15,-21 21 0,21-21 0,0 0 16,21 0 0,0-1-16,1 22 15,-1-21-15,0 0 0,21 21 0,-21-21 16,1 0-16,20 0 0,-21-1 0,21 1 16,-20 0-16,20 0 0,-21 0 15,0 0-15,0-1 0,1 1 0,-22 0 16,0 0-16,21 0 0,-21 0 15,0-1-15,0 44 32,-21-22-32,21 21 0,-22 0 15,22 0-15,-21 0 0,0 0 0,21 1 16,0-1-16,0 0 0,0 0 16,0 0-16,0 0 0,0 1 15,0-1-15,0 0 0,21-21 16,0 0-1,1 0-15,-1 0 0,0 0 16,0 0-16,0 0 0,0 0 16,1-21-16,-1 0 0,0 21 0,0-22 15,0 1-15,-21 0 0,0 0 0,21 0 16,-21 0-16,0-1 0,0-20 16,0 21-16,-21 0 0,21 0 15,-21 21-15,0 0 0,0 0 16,0 0-16,-1 0 0,1 0 0,0 21 15,0 0-15,0-21 0,0 21 16,-1 0-16,22 0 0,0 1 16,0-1-16,0 0 0,0 0 0,0 0 15,0 0-15,0 1 16,22-22-16,-1 0 16,0 0-16,21 0 0,-21 0 0,1 0 15,20 0-15,-21 0 0,21 0 16,-20 0-16,20-22 0,-21 1 0,21 21 15,-20-21-15,-1 21 16,0-21-16,0 0 0,0 0 0,0 21 16,-21-22-16,22 22 0,-22-21 0,0 42 47,0 1-47,0-1 15,0 0-15,0 0 16,0 0-16,0 0 15,21-21 1,0 0-16,0 0 0,0 0 16,0 0-16,1 0 0,-1 0 0,0 0 15,0 0-15,0-21 0,0 0 16,1 0-16,-22 0 16,21 21-16,-21-21 0,0-1 0,0 1 15,0 0 1,-21 42-1,21 0 1,-22-21-16,22 22 0,0-1 0,-21-21 16,21 21-16,-21 0 0,21 0 15,-21-21-15,21 21 16,0 1-16,0-44 47,21 1-47,0 21 0,-21-21 15,21 21-15,-21-21 0,22 0 0,-1 0 16,-21-1-16,21 1 16,-21 0-16,21 21 15,-21 21 17,0 0-32,0 1 0,0-1 15,0 0-15,0 0 16,0 0-16,0 0 15,21-21 17,0 0-32,1 0 0,-1 0 15,0 0-15,-21-21 0,21 21 16,0-21-16,0 0 0,-21 0 16,22 21-16,-22-21 0,0-1 15,21 1-15,-21 0 0,21 21 0,-21-21 16,0 42 15,0 0-31,0 0 0,0 1 16,0-1-16,0 0 0,0 0 15,0 0-15,0 0 16,21-21 0,0 0-16,0 0 15,1 0-15,-1 0 0,0 0 0,0 0 16,0 0-16,0 0 0,1-21 0,-1 0 15,0 21-15,0-21 16,-21 0-16,0 0 0,0-1 16,0 1-16,0 0 0,0 0 15,0 0-15,0 0 0,0-1 16,-21 22-16,0 0 0,0 0 16,-1 0-16,1 0 15,21 22-15,-21-1 0,21 0 0,-21-21 16,0 21-16,21 0 0,0 0 15,0 1-15,0-1 0,0 0 16,0 0 0,21-21-1,0 0-15,0 0 16,0 0-16,-21-21 0,22 21 16,-22-21-16,21 21 0,-21-21 15,21-1-15,-21 1 0,21 0 16,-21 0-16,21 0 15,-21 42 1,0 0 0,0 0-16,0 0 15,0 1-15,0-1 0,0 0 16,0 0-16,0 0 0,21-21 16,1 21-16,-1-21 15,0 0-15,0 0 0,0 0 16,0 0-16,1 0 0,-1 0 15,0 0-15,0-21 0,0 0 16,0 0-16,1 0 0,-22 0 16,21-22-16,-21 22 0,21 0 15,-21-21-15,21 20 0,-21-20 0,0 0 16,0-1-16,21 1 0,-21 0 16,0-1-16,21 1 0,-21 21 15,0-21-15,0 20 0,0 1 0,0 42 31,0 1-15,0 20-16,-21-21 0,0 21 16,0 1-16,0-1 0,21 0 0,0 1 15,-21-22-15,21 21 0,0 1 0,-22-22 16,22 0-16,0 21 0,0-21 16,0 1-16,0-1 0,22-21 15,-22 21-15,21-21 16,0 0-16,0 0 15,0 0-15,0-21 0,1 21 16,-1-21-16,-21-1 0,21 22 16,0-21-16,0 0 0,0 0 0,-21 0 15,0 0-15,22-1 0,-22 1 0,0 42 47,0 1-47,0-1 0,0 0 16,0 0-16,0 0 0,-22-21 0,22 21 15,0 1-15,0-1 0,0 0 16,22-21 0,-22 21-16,21-21 0,0 0 15,0 0-15,0 0 0,0 0 16,1-21 0,-22 0-16,21 21 0,-21-21 0,21-1 15,-21 1-15,21 21 16,0-21-16,-21 0 15,0 42 1,0 0 0,0 0-16,0 1 0,0-1 15,0 0-15,0 0 16,0 0-16,0 0 16,0 1-1,21-22 1,1 0-1,-22-22-15,21 22 0,-21-21 16,0 0-16,0 0 16,0 0-16,0 0 0,0-1 15,0 1-15,0 0 16,0 0-16,-21 0 0,21 0 31,21 21 16,0 0-31,0 0-16,0 0 15,0 0-15,1 0 16,-22 21 0,0 0-16,0 0 15,0 0-15,0 0 0,0 1 16,0-1-16,0 0 0,0 0 15,0 0-15,0 0 16,0-42 47,0 0-48,0 0-15,0 0 16,0 0-16,21-1 0,0 1 0,0 0 15,-21 0-15,21 0 0,0 0 16,1-1-16,-1 1 0,0 0 0,0 0 16,0 21-16,0 0 0,1 0 15,-1 0-15,-21 21 16,0 0-16,0 0 0,0 22 0,0-22 16,0 0-16,0 21 15,0-20-15,0-1 0,0 0 0,0 0 16,0 0-16,-21 0 0,-1 1 15,22-1-15,0 0 16,-21-21 0,21-21 15,0 0-31,0-1 0,0 1 16,0 0-16,-21 21 0</inkml:trace>
  <inkml:trace contextRef="#ctx0" brushRef="#br1" timeOffset="18027.74">25569 6350 0,'0'0'16,"0"-21"-16,-21 21 0,0 0 15,0 0 1,0 0 31,-1 0-47,1 0 15,0 0 1</inkml:trace>
  <inkml:trace contextRef="#ctx0" brushRef="#br1" timeOffset="18270.93">24426 6541 0,'0'0'0,"-42"0"0,21 0 0,0 0 15,42 0 17,0 0-32,0 0 0,0 0 0,22 0 15,-22 0-15,21 0 16,-21-22-16,22 22 0,-1 0 0,-21 0 15,0 0-15,22 0 0,-22 0 16,0 0-16</inkml:trace>
  <inkml:trace contextRef="#ctx0" brushRef="#br1" timeOffset="20335.41">26162 2879 0,'0'0'0,"-21"0"15,0 0-15,-1 0 0,-20 0 0,21 0 16,0 0-16,-22 0 0,22 0 16,0 0-16,-21 0 0,21 0 0,-1 0 15,1 0-15,0 0 0,0 0 16,0 21-16,0-21 0,-1 0 0,1 0 16,0 0-16,0 0 15,21 21 32,21-21 16,0 0-63,0 0 0,1 0 15,-1 0-15,0 0 0,21 0 16,-21 0-16,22 0 0,-22 0 0,21 0 15,-21 0-15,22 0 0,-1 0 16,0 0-16,1 0 0,-1 0 0,0 0 16,22 0-16,-22 0 0,43 0 15,0 0-15,-1 0 0,1-21 16,21 21-16,21-21 0,-21 21 0,21 0 16,21-21-16,0 21 0,21-22 15,1 22-15,-22-21 0,21 21 0,0-21 16,1 0-16,-1 21 0,-21-21 15,22 21-15,-1-21 0,-21-1 0,21 22 16,1-21-16,-1 21 0,0-21 16,1 21-16,-22 0 0,21-21 0,-21 21 15,22 0-15,-22-21 0,0 21 16,-21 0-16,0-21 0,-21 21 16,-21-22-16,20 22 0,-41 0 15,-1-21-15,1 21 0,-22 0 0,1-21 16,-1 21-16,-21 0 0,0 0 15,0-21-15,1 21 0,-1 0 16,-21-21 0,0 42 31,0 0-32,-21-21-15,-1 0 0,1 0 16,0 21-16,0-21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39:57.0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5059 1609 0,'0'-21'47,"0"-1"-47,21 1 0,-21 0 15,42 0-15,-21 0 0,1 0 16,20-22-16,0 22 0,1-21 0,20-1 15,1 1-15,-1-21 0,22 20 16,-1-20-16,-20 20 0,21 1 16,-1-21-16,1 20 0,0 1 0,-1 21 15,22-22-15,-21 22 0,21 0 16,-22 0-16,22 21 0,0 0 0,-21 0 16,20 0-16,-20 0 0,0 0 15,-1 0-15,1 0 0,0 21 0,-1-21 16,1 21-16,0 0 15,-1-21-15,1 22 0,0-22 0,-1 0 16,-20 21-16,21-21 0,-22 0 16,22 0-16,-22 0 0,22 0 0,0 0 15,20 0-15,1 0 0,-21-21 16,21 21-16,0-22 0,-22 22 0,22-21 16,-21 0-16,-1 21 0,22-21 15,-21 0-15,21 21 0,0 0 0,-22 0 16,22 0-16,-21 0 0,-1 0 15,22 0-15,-21 0 0,0 0 0,-1 0 16,1 21-16,0-21 0,20 21 16,-20 0-16,21 0 0,-21 1 15,20-22-15,-20 21 0,0 0 16,-1-21-16,1 0 0,21 21 0,-21-21 16,-1 0-16,22 0 0,0 0 0,0 0 15,0-21-15,-22 21 0,22-21 16,0 0-16,-21-1 0,20 1 0,1 0 15,0 0-15,0 0 0,-21 0 16,20-1-16,1 22 0,-21-21 0,0 0 16,-22 21-16,22 0 0,-22 0 15,22 0-15,-22 0 0,1 0 0,-1 21 16,1-21-16,-1 21 16,1 1-16,-22-22 0,22 21 0,-1 0 15,1-21-15,-1 21 0,1-21 16,-1 0-16,1 21 0,-22-21 0,22 0 15,-1 0-15,1 0 0,-1 0 16,-21 0-16,22 0 0,-1 0 0,1 0 16,-1 0-16,1 0 0,-1-21 0,1 0 15,-1 21-15,-20-21 0,20 21 16,1-21-16,-22 21 0,0 0 0,22-22 16,-22 22-16,1 0 0,20-21 15,-21 21-15,1 0 0,20 0 0,-20 0 16,20 0-16,1 0 15,-1 0-15,1 0 0,-22 0 0,21 0 16,-20 21-16,20-21 0,-20 22 16,-1-1-16,0 0 0,1 0 0,-1 0 15,-21 0-15,21 1 0,1-1 16,-22 21-16,21-21 0,-21 0 0,1 22 16,20-22-16,-21 0 0,21 21 15,-20-20-15,20-1 0,0 21 0,1-21 16,-1 0-16,0 22 0,-21-22 15,22 0-15,-1 21 0,0-20 0,-20-1 16,20 0-16,-21 0 0,0 0 16,0 0-16,1-21 0,-1 22 15,-21-1-15,21 0 0,0 0 16,0 0-16,-21 0 0,21 1 16,1-1-16,-22 0 0,21 0 0,0-21 15,0 21-15,0 0 0,0 1 16,22-1-16,-22 0 0,0 0 0,21-21 15,-20 21-15,-1-21 0,0 0 16,21 21-16,-21-21 0,1 22 0,-1-22 16,0 0-16,0 0 15,-21 21-15,0 0 16,0 0-16,0 0 16,0 0-16,0 1 15,-21 20-15,0-21 0,0 21 0,-22 1 16,22-1-16,0 0 0,-21 1 15,-1-1-15,22 22 0,-21-22 0,21 21 16,-22-20-16,22 20 0,-21-20 16,21 20-16,-1-21 0,1 1 0,0-1 15,0 0-15,0 1 0,0-1 16,-1 0-16,22 1 0,-42-1 0,21 22 16,0-22-16,0 0 0,-1 1 0,1-1 15,-21 0-15,21 1 16,0-1-16,-1 0 0,1 1 0,0-1 15,21-21-15,0 21 0,-21-20 0,21 20 16,0-21-16,-21 0 0,21 0 16,0 1-16,0-1 0,-21 0 0,-1 21 15,1-21-15,0 1 0,0 20 16,0-21-16,0 21 0,-22 1 0,22-22 16,-21 21-16,21 1 0,-22-1 0,1-21 15,0 21-15,20 1 0,-20-1 16,21 0-16,-21-20 0,-1 20 0,22 0 15,-21-21-15,21 22 0,-22-22 0,1 21 16,21 1-16,-22-1 16,1-21-16,0 43 0,-1-22 0,22 0 15,-21 1-15,0-1 0,-1 21 0,22-20 16,-21-1-16,21 0 0,-1 22 16,-20-22-16,21 1 0,0-1 0,0-21 15,-1 21-15,1 1 0,0-22 0,0 21 16,0-21-16,0 22 0,-1-22 15,1 0-15,0 0 0,0 0 0,0 1 16,0 20-16,-1-21 0,-20 0 0,21 0 16,0 1-16,0-1 0,-1 0 15,1 21-15,0-21 0,-21 1 0,21-1 16,-1 21-16,-20-21 0,21 0 16,-21 22-16,20-22 0,-20 0 15,0 0-15,-1 0 0,1 1 0,-21-22 16,20 21-16,1 0 0,-22-21 0,22 21 15,-21-21-15,20 0 0,1 21 16,0-21-16,-1 0 0,1 0 0,0 21 16,-22-21-16,22 0 0,-1 22 0,1-22 15,-21 21-15,20 0 0,-20 0 0,20 0 16,-20 0-16,-1 22 0,-20-22 16,20 21-16,1-21 0,-1 22 0,1-1 15,-1 0-15,1-20 0,-1 20 16,1 0-16,-1 1 0,1-22 0,-1 21 15,22-21-15,-22 0 0,1 22 16,-1-22-16,22 0 0,-21 0 0,-1 0 16,22-21-16,-22 22 0,22-22 15,-22 21-15,1-21 0,21 0 0,-22 0 0,1 0 16,-1 0-16,-21 0 0,22 0 16,-1 0-16,1-21 0,-22-1 0,22 1 15,-1 0-15,1 0 0,-1 0 0,22 0 16,-22-1-16,1 22 0,21 0 0,-1 0 15,-20 0-15,20 0 0,1 22 16,-21-1-16,20 0 0,1 0 0,-22 21 16,1-20-16,21 20 0,-22 0 15,1 1-15,-1-1 0,1-21 0,20 21 16,-20 1-16,-22-22 0,22 21 16,-1-21-16,1 1 0,-1-1 0,1 0 15,-1-21-15,-21 0 0,22 0 0,-1 0 16,1 0-16,-22 0 0,22 0 0,-1-21 15,1 21-15,-1-21 0,-20-22 16,20 22-16,1 0 0,-1 0 0,1-22 16,-1 22-16,-21 0 0,22 0 0,-22 21 15,22 0-15,-1 0 0,-20 0 0,20 0 16,1 21-16,-22 0 0,21 0 16,-20 1-16,20-1 0,1 0 15,-22 21-15,0-21 0,22 1 0,-22 20 16,1-21-16,-1 0 0,0 0 0,1 1 15,-1-1-15,21 0 0,-20-21 0,-1 0 16,22 21-16,-22-21 0,0 0 16,1 0-16,-1 0 0,21-21 0,-20 0 15,-1 0-15,0-1 0,1 1 0,-1 0 16,0-21-16,1-1 0,-1 1 0,0 0 16,1-1-16,-1-20 0,0 21 15,-20-22-15,20 1 0,0 20 16,1-20-16,-1-1 0,0 22 0,22 0 15,-1-1-15,-20 1 0,20 0 0,1 20 16,-1-20-16,22 21 0,-22 0 16,1 0-16,-1-1 0,22 1 0,-22 21 15,22-21-15,-21 0 0,20 0 0,-20 0 16,20-1-16,1 1 0,0 0 16,-22 0-16,22-21 0,0 20 0,-1 1 15,1-21-15,0 21 0,-1-22 0,1 1 16,21 0-16,-22-1 0,1 1 15,21 0-15,-21-22 0,20 1 16,-20 20-16,21-20 0,0-22 0,0 22 16,-1-1-16,1-20 0,21-1 15,-21 21-15,21-20 0,-21-1 0,21 0 16,0 22-16,0-1 0,0 1 16,0-1-16,0 1 0,0-1 0,0 22 15,0-21-15,0 20 0,0-20 0,21 20 16,0-20-16,-21 21 0,0-1 15,0 1-15,21 0 0,-21-1 0,22 22 16,-22-21-16,21 21 0,-21-22 16,0 22-16,0 0 0,21 0 0,0-22 15,-21 22-15,0 0 0,21 0 0,-21-21 16,21 20-16,-21 1 0,22-21 16,-22 21-16,0-22 0,0 1 15,21 21-15,-21-21 0,21-1 16,0 1-16,-21 0 0,0-22 0,0 22 15,21-22-15,-21 22 0,0-22 0,0 22 16,0-21-16,0-1 0,0 1 16,0 20-16,-21-20 0,21-1 0,-21 22 15,21-22-15,0 22 0,-21 0 16,0-1-16,21 1 0,-22 21 0,22 0 16,0 0-16,-21-1 0,21 1 15,0 0 1,21 21-1,1-21-15,-1 21 16,21 0-16,-21-21 0,22 21 0,-22-21 16,21-1-16,-21 22 0,22-21 15,-22 0-15,0 21 0,21-21 0,-21 0 16,1 0-16,-1-1 0,0 1 16,0 0-16,0 0 0,-21 0 15,0 0-15,21-1 0,-21-20 0,0 21 16,22 0-16,-22-22 0,0 1 0,0 21 15,0-21-15,0 20 0,0-20 16,0 21-16,21 21 0,-21-21 16,21 21-16,0 0 15,0 0-15,0 0 0,1 0 16,-1 21-16,0-21 0,0 21 16,0-21-16,0 21 15,1-21-15,-1 0 0,-21 21 0,21-21 16,0 0-1,-21 22-15,-21-22 16,0 21-16</inkml:trace>
  <inkml:trace contextRef="#ctx0" brushRef="#br0" timeOffset="1269">19113 1249 0,'0'-21'16,"0"0"-1,22 21-15,-1-22 0,0 22 16,0-21-16,0 0 16,0 0-16,1 21 0,20-21 0,-21 0 15,-21-22-15,21 22 0,-21 0 16,0 0-16,0 0 0,0-1 16,0-20-16,0 21 0,-21 0 0,0 0 15,-21-1-15,20 22 0,-20-21 0,0 21 16,-1 0-16,1 0 0,0 0 15,-1 0-15,1 21 0,0 1 0,-1-1 16,22 0-16,-21 0 0,21 21 16,21-20-16,0-1 0,0 21 0,0-21 15,0 0-15,21 22 0,0-22 16,0 0-16,22 0 0,-22 0 16,21 22-16,0-22 0,1 0 15,-1 0-15,0 0 0,-20 1 0,20-22 16,0 21-16,1 0 0,-22 0 15,0 0-15,0-21 0,0 21 0,-21 1 16,0-1-16,-21-21 16,0 21-16,-21-21 0,-1 0 15,1 0-15,0 0 0,-1 0 0,1 0 16,-22 0-16,22 0 0,21 0 16,-21 0-16,-1 0 0,22-21 0,0 21 15,0 0-15,21-21 0,-21 21 16,21-22-16,0 1 15,0 0-15,21 21 16,0-21-16,0 0 16,0 21-16,0-21 0,1-1 0,20 1 15</inkml:trace>
  <inkml:trace contextRef="#ctx0" brushRef="#br0" timeOffset="1540.85">19685 741 0,'0'0'0,"0"-21"0,0 42 31,0 0-31,0 21 16,-21-20-16,21 20 0,-21 0 16,21 1-16,-22-1 0,22 0 0,0 1 15,0-1-15,-21 0 0,21 1 0,0-22 16,-21 21-16,21-21 0,0 22 15,0-22-15,0 0 0,0 0 0,0 0 16,0 0-16,21-21 16,0 0-16,1 0 15,-1 0 1</inkml:trace>
  <inkml:trace contextRef="#ctx0" brushRef="#br0" timeOffset="1733.12">19367 1207 0,'22'-22'16,"-1"22"-16,0 0 16,21 0-16,-21 0 0,22 0 0,-22 0 15,21 0-15,1 0 0,-22 0 0,21-21 16,0 21-16,1 0 15,-1 0-15,-21 0 0,0 0 0</inkml:trace>
  <inkml:trace contextRef="#ctx0" brushRef="#br0" timeOffset="2184.08">19812 1185 0,'0'0'0,"0"-21"0,0 0 16,0 0 0,0 0-16,21 0 15,0 21-15,0 0 16,1 0-16,-1 0 0,0 0 16,0 0-16,0 21 15,0 0-15,1 0 0,-1 0 0,-21 0 16,21 1-16,-21-1 0,21 0 15,-21 0-15,0 21 0,0-20 0,0-1 16,0 0-16,0 0 16,-21-21-16,0 21 0,0-21 15,-1 0-15,1 0 0,0 0 32,21-21-32,0 0 15,0 0-15,0 0 16,21-1-16,0 1 0,-21 0 15,22 0-15,-1 0 0,0 0 16,-21-1-16,21 1 0,0 0 0,0 21 16,1-21-16,-1 21 0,0 0 15,21 0-15,-21 0 0,1 0 0,-1 0 16,0 0 0</inkml:trace>
  <inkml:trace contextRef="#ctx0" brushRef="#br0" timeOffset="2535.26">20256 1312 0,'22'22'16,"-1"-22"0,0 0-16,0 0 0,0-22 15,22 1-15,-22 21 0,21-21 0,-21 21 16,22-21-16,-22 0 0,0 0 0,0-1 15,0 1-15,-21 0 0,0 0 16,0 0-16,0 0 16,-21 21-16,0 0 15,0 0-15,0 0 0,-1 0 0,1 0 16,-21 21-16,21 0 0,0 0 16,-22 0-16,22 0 0,0 1 0,21-1 15,-21 0-15,21 0 0,0 0 16,0 0-16,0 1 0,0-1 15,21-21-15,0 21 16,0-21-16,0 0 0,1 0 0,20 0 16,-21 0-16,0 0 0,22 0 0,-22 0 15,21-21-15,-21 21 0</inkml:trace>
  <inkml:trace contextRef="#ctx0" brushRef="#br0" timeOffset="2896.97">20786 1207 0,'21'0'15,"0"0"-15,0 0 16,0 0-16,0 0 0,1 0 16,-1 0-16,-21-22 15,21 22-15,-21-21 16,0 0-16,0 0 15,-21 21 1,0 0-16,-1 0 0,1 0 16,0 0-16,-21 0 0,21 21 15,-1 0-15,1 0 0,0-21 0,21 22 16,-21-1-16,21 21 0,-21-21 16,21 0-16,0 1 0,0-1 15,0 0-15,0 0 0,21-21 16,0 21-16,0-21 0,0 0 15,1 0-15,-1 0 0,0 0 0,0 0 16,0 0-16,0 0 0,1 0 16,20-21-16,-21 21 0,0-21 15,22 0-15</inkml:trace>
  <inkml:trace contextRef="#ctx0" brushRef="#br0" timeOffset="3164.81">21399 741 0,'0'0'0,"0"21"31,0 0-31,-21 0 0,21 1 0,-21 20 0,21 0 16,0-21-16,-21 22 0,21-1 16,-21 0-16,0 1 0,21-22 15,0 21-15,0 1 0,-22-22 16,22 0-16,0 21 0,0-21 0,0 1 15,0-1-15,0 0 0,22-21 16,-1 21-16,0 0 0,0-21 16,0 0-16,22 0 0,-22 0 15,0 0-15,0 0 0,0 0 0,0-21 16,1 21-16</inkml:trace>
  <inkml:trace contextRef="#ctx0" brushRef="#br0" timeOffset="3412.7">21209 1016 0,'21'-21'32,"0"21"-32,0 0 0,22 0 15,-22-21-15,21 21 0,-21 0 16,22 0-16,-22-21 0,21 21 0,1-22 15,-22 22-15,21 0 0,-21 0 16,22-21-16,-22 21 0,0 0 0,0 0 16,0 0-16,-21-21 15</inkml:trace>
  <inkml:trace contextRef="#ctx0" brushRef="#br0" timeOffset="4476.45">6096 1757 0,'0'0'0,"0"-21"0,0 0 16,0-1-16,0 1 15,-21 21-15,21 21 32,0 1-17,0-1-15,0 21 0,0 0 0,0 22 16,0-22-16,0 22 0,0-1 16,0 22-16,0 0 0,0-1 0,0 1 15,0 0-15,0-1 0,-21 22 0,-1-21 16,1-1-16,0 1 0,0 0 15,0 21-15,0-22 0,-1-20 0,1 20 16,0 1-16,21-21 0,0-1 16,-21-21-16,21 1 0,0-1 0,0 0 15,0 1-15,0-22 0,0 0 16,0 0-16,0 0 16,0-42-1,0 0-15,21 0 16,-21 0-16,0-22 0,0 22 15,21-21-15</inkml:trace>
  <inkml:trace contextRef="#ctx0" brushRef="#br0" timeOffset="5536.67">6075 1588 0,'0'0'0,"21"-22"0,169-20 32,-126 21-32,21 0 0,-22 0 0,22-1 15,-1 1-15,22 0 0,-21 0 16,0 0-16,-1 0 0,1 21 16,0-22-16,-1 1 0,1 21 0,0-21 15,-1 21-15,1 0 0,0 0 16,-1-21-16,1 21 0,-22 0 0,1-21 15,-1 21-15,1 0 0,-1 0 16,-20 0-16,20 0 0,-20 0 16,-1 0-16,-21 0 0,21 0 15,1 0-15,-22 21 0,0-21 0,0 21 16,0-21-16,1 21 0,-1-21 16,0 21-16,0 1 0,-21-1 15,21 0-15,-21 0 0,21 0 16,-21 0-16,22 1 0,-22-1 0,0 0 15,0 21-15,21-21 0,-21 22 16,21-1-16,-21 0 0,0 1 0,0-1 16,0 0-16,21 22 0,-21-22 0,0 1 15,0 20-15,21-21 0,-21 22 16,0-22-16,0 22 0,0-1 16,0 1-16,0-1 0,0 1 15,0-1-15,0 1 0,0-1 0,0 1 16,0-22-16,0 22 0,0-1 0,-21-21 15,21 1-15,-21 20 0,21-20 16,0 20-16,-21-21 0,21 22 0,-21-22 16,-1 1-16,22-1 0,0 0 15,-21 1-15,0-1 0,21 0 0,-21-21 16,21 22-16,0-22 0,0 0 0,0 21 16,-21-20-16,21-1 0,-21 0 15,21 0-15,0 0 0,0 0 0,-22 1 16,1-22-16,21 21 0,-21 0 15,21 0-15,-21-21 0,21 21 16,-21 0-16,21 1 0,-21-22 16,-1 21-16,1 0 0,0-21 0,0 21 15,0-21-15,0 21 0,-1-21 16,1 21-16,-21-21 0,0 22 0,-1-22 16,1 0-16,-22 21 0,22-21 0,-43 0 15,22 0-15,-22 21 0,1-21 16,-1 0-16,0 0 0,-21 0 0,22 0 15,-22 0-15,0 0 0,0 21 0,22-21 16,-22 0-16,21 0 0,-21 0 16,43 0-16,-22 0 0,0 0 15,22 0-15,-1 0 0,22 0 0,-21 0 16,-1-21-16,22 21 0,-1-21 16,-20 21-16,21 0 0,20-21 0,-20 21 15,0 0-15,21-22 0,-22 22 0,22 0 16,0 0-16,0-21 0,0 21 15,-1 0-15,1 0 16,21-21 0,21 0-1,1 21-15,-22-21 16</inkml:trace>
  <inkml:trace contextRef="#ctx0" brushRef="#br0" timeOffset="6500.12">10837 1609 0,'0'-43'16,"-21"43"30,0 0-30,21 43-16,0-22 16,-21 21-16,21 1 0,0-1 15,0 0-15,0 22 0,0-1 0,0 1 16,0-1-16,0 1 0,0 20 16,0 1-16,0 0 0,0-1 0,0 1 15,0 0-15,0-22 0,0 22 0,0-22 16,0 22-16,0-21 0,0 20 15,0-20-15,0-1 0,0 1 0,0-1 16,0-20-16,0-1 16,-21 0-16,21 1 0,0-1 0,0-21 15,0 0-15,0 0 0,0 1 0,0-1 16,0-42 15,0-1-15,0 1-16,0 0 15,0 0-15,-22 0 0,22 0 0,0-1 16,0-20-16,0 21 0,0-21 0</inkml:trace>
  <inkml:trace contextRef="#ctx0" brushRef="#br0" timeOffset="7752.4">10922 1482 0,'0'-21'16,"0"42"-16,21-42 16,-21-1-16,21 22 15,0-21-15,1 21 16,-1 0-16,0 0 0,0-21 16,0 21-16,0 0 0,1 0 0,20-21 15,0 21-15,1 0 0,20 0 16,-21 0-16,22-21 0,-1 21 0,22 0 15,0-21-15,-1 21 0,1 0 16,21 0-16,0 0 0,0 0 0,-1-22 16,1 22-16,0 0 0,0 0 15,21 0-15,-21 0 0,21 0 0,-21 0 16,-1 0-16,1-21 0,0 21 16,-21 0-16,-1 0 0,1 0 15,0 0-15,-22 0 0,22 0 16,-22 0-16,22 0 0,-21 0 0,-1 0 15,1 0-15,-1 0 0,-21 0 16,1 0-16,-1 0 0,0 0 0,1 21 16,-1-21-16,0 0 0,-20 22 15,-1-22-15,21 0 0,-21 21 0,0 0 16,1 0-16,-22 0 16,0 0-16,21 1 0,-21-1 0,0 21 15,0-21-15,0 22 0,0-1 16,0 21-16,0-20 0,-21 20 0,21-20 15,0-1-15,-22 21 0,22-20 16,0-1-16,0 22 0,0-22 16,0 0-16,0 22 0,0-22 0,0 22 15,0-1-15,0 1 0,22-1 16,-22 1-16,21-1 0,-21-21 0,0 22 16,0-1-16,0-20 0,21-1 0,-21 0 15,21 1-15,-21 20 0,0-20 16,0-1-16,0 0 0,0 1 0,0-1 15,0 0-15,0-21 16,0 22-16,0-22 0,0 21 0,0-21 0,0 22 16,0-22-16,0 0 0,-21 0 0,0 0 15,21 1-15,-21-1 16,-1 0-16,1-21 0,0 21 0,0 0 16,-21-21-16,20 21 0,-20 1 0,0-22 15,-1 21-15,1-21 0,0 21 16,-22-21-16,22 0 0,0 21 0,-22-21 15,1 0-15,20 0 0,-20 21 0,-1-21 16,1 0-16,-1 0 0,1 21 16,-22-21-16,0 0 0,22 0 0,-22 22 15,-21-22-15,22 0 0,-1 0 0,-21 0 16,22 0-16,-1 0 0,0 0 16,-21 21-16,22-21 0,-1 0 15,0 0-15,-20 0 0,20 0 0,0 0 16,1 0-16,-22 0 0,21 0 15,0 0-15,22 0 0,-22 0 0,1 0 16,-1 0-16,21 21 0,-20-21 0,20 0 16,1 0-16,-1 0 0,-20 0 15,41 0-15,-20 0 0,20 0 0,-20 0 16,42 0-16,-22 0 0,22 0 16,0 0-16,0 0 0,0 0 15,0 0 1</inkml:trace>
  <inkml:trace contextRef="#ctx0" brushRef="#br0" timeOffset="8464">8086 4530 0,'0'0'0,"0"-21"31,0 42-15,0 0-1,0 0-15,0 21 0,0 1 0,0 20 16,0 1-16,0-1 0,0 22 16,0-22-16,0 22 0,0 0 0,0-22 15,0 22-15,0 0 0,0-1 0,0 1 16,0-22-16,0 22 0,0 0 16,0-22-16,-22 22 0,22-22 0,0 1 15,-21-1-15,21 1 0,0-1 0,0 1 16,0-1-16,0-20 0,0 20 15,0-20-15,0-1 0,0 0 0,0 1 16,0-22-16,0 21 0,0-21 16,0 0-16,21 1 15,-21-1-15,22-21 0,-22-21 32,0-1-32,0 1 0,0 0 15,0 0-15,0 0 0,0-22 16,0 22-16,0-21 0</inkml:trace>
  <inkml:trace contextRef="#ctx0" brushRef="#br0" timeOffset="9640.37">8170 4551 0,'0'0'0,"21"0"0,1 0 0,-1 0 16,21 0-16,0 0 0,1 0 0,-1 0 15,22 0-15,-1 0 0,22 0 16,-1 0-16,22 0 0,-21 0 15,21 0-15,0 0 0,-1 0 0,22 0 16,-21 0-16,42 0 0,1 0 16,-1 0-16,0 0 0,0 0 0,0 0 15,0 0-15,1 0 0,-1 0 16,0 0-16,0 0 0,-21 0 0,0 0 16,0 0-16,0 0 0,0 0 0,0 0 15,-21 0-15,21 0 0,-21 0 16,0 0-16,-22 0 0,1 0 0,0 0 15,-1 0-15,-20 0 0,-1-21 16,1 21-16,-22 0 0,0 0 0,1 0 16,-1 0-16,-21 0 0,0 0 15,1 0-15,-1 0 16,-21 21-16,0 0 16,0 0-16,0 0 0,0 1 15,0-1-15,0 0 0,21 21 0,-21-21 16,0 22-16,0-1 0,21 0 0,0-20 15,-21 20-15,21 0 0,-21 1 16,22 20-16,-1-21 0,-21 1 0,21-1 16,-21 0-16,0 1 0,21-1 15,-21 0-15,21 22 0,-21-22 0,0 1 16,0-1-16,0 0 0,21 1 0,-21 20 16,0-21-16,22 1 15,-22-22-15,0 21 0,0 1 0,0-1 16,21-21-16,-21 21 0,21-20 0,-21 20 15,0-21-15,0 21 0,0-20 16,21-1-16,-21 0 0,0 0 0,0 0 16,0 0-16,0 1 0,0-1 0,0 0 15,0 0-15,-21 0 0,21 0 16,-21 1-16,0-22 16,-1 21-16,1-21 15,0 21-15,0-21 0,-21 0 0,20 21 16,1-21-16,0 0 0,0 21 15,-21-21-15,20 0 0,1 21 16,-21-21-16,0 0 0,20 22 0,-20-22 16,21 0-16,-21 21 0,-1-21 0,1 0 15,21 21-15,-22-21 0,1 21 16,0-21-16,-1 0 0,-20 0 0,21 0 16,-22 21-16,1-21 0,-1 0 0,1 0 15,-1 0-15,1 21 0,-1-21 16,1 0-16,-1 22 0,1-22 0,-1 21 15,1-21-15,-1 21 0,-21-21 0,22 21 16,-1-21-16,-20 21 0,20-21 0,-20 21 16,-1-21-16,21 0 0,-20 22 15,-1-22-15,0 0 0,1 21 16,-1-21-16,-21 0 0,22 0 0,-22 21 16,21-21-16,-21 0 0,22 0 0,-22 21 15,21-21-15,0 0 0,1 0 16,-1 21-16,0-21 0,22 0 0,-22 0 15,1 21-15,20-21 0,-21 0 0,1 0 16,20 0-16,-20 0 0,20 22 0,1-22 16,-1 0-16,22 0 0,-22 0 15,22 0-15,0 0 0,-22 0 16,22 0-16,-1 0 0,1 0 0,0 0 16,-1 21-16,22-21 0,-21 0 0,0 0 15,20 0-15,1 0 0,0 0 16,0 0-16,21-21 47,0-1-47,0 1 0,0 0 0</inkml:trace>
  <inkml:trace contextRef="#ctx0" brushRef="#br0" timeOffset="10864.77">6435 0 0,'-22'0'31,"1"0"0,21 42-31,0 1 0,-21-1 16,21 0-16,0 1 0,0-1 15,-21 22-15,0-22 0,21 0 16,-21 1-16,-1-1 0,22 0 0,0-21 16,0 22-16,-21-22 0,21 21 15,-21-21-15,21 1 0,0-1 16,0 0 0,0-42 15,0 0-31,0-1 0,0 1 15,0 0-15,21-21 0,-21 21 16</inkml:trace>
  <inkml:trace contextRef="#ctx0" brushRef="#br0" timeOffset="11144.61">6350 0 0,'21'0'0,"0"0"15,0 0-15,1 0 16,-1 0-16,0 42 16,-21 1-16,0-1 15,21 22-15,-21-22 0,0 0 0,21 1 16,-21-1-16,0 0 0,0 1 0,0-22 16,0 21-16,0-21 0,0 0 15,0 1-15,0-1 0,0 0 16,0 0-16,0 0 0,21-21 15,-42 0 17,0-21-17</inkml:trace>
  <inkml:trace contextRef="#ctx0" brushRef="#br0" timeOffset="11341.5">6202 487 0,'0'0'0,"-21"0"31,42 0-31,0 0 16,0-21-16,0 21 0,0 0 15,1 0-15,20 0 0,0-21 16,1 21-16,-1-22 0,0 22 0,1-21 16,20 0-16,-21 21 0,1-21 15,20 0-15,-20 0 0,-1-1 0,0 1 16,1 0-16</inkml:trace>
  <inkml:trace contextRef="#ctx0" brushRef="#br0" timeOffset="11584.36">7070 106 0,'-22'0'31,"1"21"-31,21 0 0,0 22 16,0-22-16,0 21 0,0-21 15,0 22-15,0-1 0,0 0 0,0 1 16,0-1-16,0 0 0,0-21 15,0 22-15,0-22 0,21 21 0,-21-21 16,0 22-16,0-22 0,0 0 16,0 0-16,0 0 0,0 1 0,0-1 15,0 0 1,0-42 15,0 0-31,0-1 16,0 1-16</inkml:trace>
  <inkml:trace contextRef="#ctx0" brushRef="#br0" timeOffset="11876.98">7027 275 0,'0'0'16,"0"-21"-16,21 21 15,1-21-15,-1 21 0,0 0 16,0 0-16,0 0 0,0 0 15,1 0-15,-1 0 0,0 0 16,-21 21-16,21 0 0,0 0 0,-21 1 16,0-1-16,0 0 0,0 21 15,0-21-15,0 1 0,-21-1 0,0 21 16,0-21-16,0 0 0,-1 1 16,1-22-16,0 21 0,0 0 0,0-21 15,21 21-15,21-21 31,0 0-31,0-21 16,0 21-16</inkml:trace>
  <inkml:trace contextRef="#ctx0" brushRef="#br0" timeOffset="12168.81">7578 254 0,'0'21'16,"-22"0"0,22 1-16,0-1 0,-21 0 15,21 21-15,0-21 0,0 22 0,0-22 16,0 21-16,0-21 0,-21 22 16,21-22-16,0 0 0,0 21 15,0-20-15,0 20 0,0-21 16,0 0-16,0 0 0,0 1 0,0-1 15,0 0-15,0 0 0,0 0 16,0-42 15,0 0-31,0 0 16,0 0-16</inkml:trace>
  <inkml:trace contextRef="#ctx0" brushRef="#br0" timeOffset="12424.67">7683 233 0,'0'0'0,"22"0"0,-1 0 0,0 21 16,-21 0-16,0 0 15,0 1-15,0 20 0,0-21 0,0 0 16,-21 0-16,0 1 0,-1-1 15,1 21-15,0-42 0,0 21 0,0 0 16,0 1-16,-1-1 0,44-21 47,-1 0-47,0 0 16</inkml:trace>
  <inkml:trace contextRef="#ctx0" brushRef="#br0" timeOffset="12980.35">8213 487 0,'0'-21'0,"0"0"16,21 21-16,-21-22 15,0 1-15,21 21 0,-21-21 0,0 0 16,0 0-16,21 0 0,-21-1 15,21 1-15,-21 42 47,0 1-47,0 20 0,0-21 16,0 0-16,-21 0 0,21 22 0,0-22 16,0 0-16,-21 0 0,21 0 15,0 1-15,0-1 0,0 0 16,0 0-16,0 0 0,0 0 15,-21 1-15,21-1 16,-21-21 0,-1 0-1,1 0-15,0 0 0,0 0 0,0 0 16,0 0-16,-1 0 16,1 0-16,21 21 0,-21-21 15,42 0 16,0 0-15,1 0-16,20 0 0,-21 0 0,0 0 16,22 0-16,-22 0 0,0 0 15,0 0-15,0 0 0,0 0 16,1 0-16,-1 0 0,0 0 0,0 0 16,0 0-16,0 0 15,-21-21 1</inkml:trace>
  <inkml:trace contextRef="#ctx0" brushRef="#br0" timeOffset="14020.75">12382 868 0,'0'0'0,"0"-21"0,0 0 0,0-1 16,-21 1-16,21 0 15,-21 21 1,21 21 0,-21 0-16,0 1 0,21 20 15,-21 0-15,-1 22 0,22-22 0,-21 0 16,0 1-16,0-1 0,21 0 16,-21 1-16,0-1 0,-1-21 0,22 22 15,-21-22-15,21 0 0,-21-21 16,21 21-16,0 0 15,0-42 1,21 0 0,0 21-16,-21-21 0,22 0 0,-1-22 15,-21 22-15,21-21 0,0 21 16,0-22-16,-21 1 0,21 0 0,1-22 16,-22 22-16,21-1 0,0-20 15,0 21-15,-21-1 0,21 22 0,-21-21 16,21 21-16,-21-22 0,0 22 15,0 0-15,22 21 16,-1 0 0,-21 42-1,0-21-15,21 1 0,0 20 0,-21 0 16,21 1-16,0-1 0,-21 0 16,22 1-16,-1-1 0,-21 0 0,0 1 15,21-1-15,-21-21 0,0 21 16,21-20-16,-21-1 0,0 0 0,0 0 15,0 0-15,0 0 16,-21-21 0,0 0-1</inkml:trace>
  <inkml:trace contextRef="#ctx0" brushRef="#br0" timeOffset="14196.65">12255 1143 0,'22'0'32,"-1"0"-32,0 0 0,0 0 15,21 0-15,-20 0 0,20 0 0,-21 0 16,21 0-16,1 0 0,-1-21 16,0 21-16,-20-21 0,20 21 0,0-21 15,1-1-15</inkml:trace>
  <inkml:trace contextRef="#ctx0" brushRef="#br0" timeOffset="14448.51">13081 826 0,'-21'21'0,"21"0"16,-21 0-16,21 0 0,-22 22 15,22-1-15,0 0 0,0 1 0,-21-1 16,21-21-16,-21 21 0,21 1 15,0-1-15,0 0 0,0-20 0,0 20 16,-21-21-16,21 0 0,0 0 16,0 1-16,0-1 0,0 0 0,-21-21 15,21 21-15,0-42 47,0 0-47</inkml:trace>
  <inkml:trace contextRef="#ctx0" brushRef="#br0" timeOffset="14736.35">13229 826 0,'0'0'0,"21"0"0,-21 148 31,0-106-31,-21-21 0,0 0 0,0 1 16,0-1-16,-1-21 0,1 21 16,0 0-16,0-21 0,21 21 15,-21-21 1,42 0-1,0 0-15,0-21 16</inkml:trace>
  <inkml:trace contextRef="#ctx0" brushRef="#br0" timeOffset="15037.17">13483 826 0,'0'0'0,"0"21"0,-21 0 0,21 0 16,0 0-16,-21 0 0,21 1 16,0 20-16,0 0 0,0-21 15,0 22-15,0-1 0,0 0 0,0 1 16,0-22-16,0 21 0,0 1 0,-21-1 16,21-21-16,0 21 0,0-20 15,0 20-15,-22-21 0,22 21 0,-21-20 16,21-1-16,-21 0 0,21 0 15,0 0-15,0 0 0,0 1 16,0-44 15,0 1-31,0 0 0,0 0 16</inkml:trace>
  <inkml:trace contextRef="#ctx0" brushRef="#br0" timeOffset="15364">13441 910 0,'0'0'15,"21"-21"-15,-21 0 0,21 21 0,-21-21 16,21 21-16,0 0 0,-21-21 0,22 21 16,-1 0-16,0 0 0,0-22 15,0 22-15,0 0 0,1 0 0,-1 0 16,-21 22-16,21-22 15,0 21-15,-21 0 0,21 0 0,-21 0 16,0 22-16,0-22 0,0 0 16,-21 21-16,0-21 0,0 1 0,0-1 15,-1 0-15,1 0 0,-21 0 16,21 0-16,0-21 0,-1 22 0,1-22 16,0 0-16,21 21 15,0-42 16,21 21-31,0-22 0,1 1 16</inkml:trace>
  <inkml:trace contextRef="#ctx0" brushRef="#br0" timeOffset="15848.45">14055 868 0,'0'0'0,"0"-42"16,21 20-1,0 22-15,0 0 16,0 0-16,0 0 0,1 0 16,-1 0-1,0 0-15,0 0 16,-21 22-16,0-1 0,0 0 15,0 0-15,0 0 0,0 0 0,-21 1 16,0 20-16,0-21 0,-22 21 16,22-20-16,0-1 0,-21 0 0,20 0 15,-20 0-15,21 0 0,0 1 16,0-1-16,-1-21 0,22 21 0,-21-21 16,42 0 15,1 0-16,-1 0-15,0 0 0,21 0 16,-21 0-16,1-21 0,20 21 0,-21 0 16,21 0-16,-20-21 0,20 21 15,-21-22-15,21 22 0,-20 0 0,-1 0 16,21 0-16,-21-21 0,0 21 0,1 0 16,-1 0-16,-21 21 31,-21 1-16</inkml:trace>
  <inkml:trace contextRef="#ctx0" brushRef="#br0" timeOffset="16652.96">9461 3831 0,'0'0'15,"0"-21"-15,0 42 16,0 0-16,0 1 16,0-1-16,0 0 0,0 21 0,0 1 15,0-1-15,0 0 0,-21 1 16,0-1-16,21 0 0,-21 1 16,21-1-16,0 0 0,-21-21 15,21 1-15,-21-1 0,21 0 0,-22 0 16,22 0-16,0 0 0,0-42 31,0 0-15,0 0-16,0 0 0,0 0 15,22-22-15</inkml:trace>
  <inkml:trace contextRef="#ctx0" brushRef="#br0" timeOffset="16896.82">9461 3704 0,'0'0'0,"22"0"0,-22 21 16,0 1-16,0-1 0,0 21 15,21-21-15,-21 22 0,21-1 0,-21 0 16,0 1-16,0-1 0,0 0 16,0 1-16,21-1 0,-21 0 0,0-21 15,0 22-15,0-22 0,0 21 0,0-21 16,0 1-16,21-1 15,-21 0-15,-21-42 47</inkml:trace>
  <inkml:trace contextRef="#ctx0" brushRef="#br0" timeOffset="17084.61">9271 4276 0,'0'0'0,"21"0"31,0 0-15,0 0-16,22 0 0,-22 0 15,0 0-15,0 0 0,0 0 0,22 0 16,-1 0-16,-21-21 0,22 21 16,-1-22-16,0 22 0,1-21 15,-22 0-15,21 0 0,-21 21 0,22-21 16</inkml:trace>
  <inkml:trace contextRef="#ctx0" brushRef="#br0" timeOffset="17332.53">9969 3958 0,'0'0'15,"-21"0"1,21 21-16,0 1 0,-21 20 16,21-21-16,0 21 0,0-20 0,0 20 15,0 0-15,0 1 0,0-22 16,0 21-16,0 0 0,0-20 15,0 20-15,0 0 0,-21-21 0,21 1 16,0 20-16,0-21 0,0 0 16,-21 0-16,21 1 0,0-1 15,0-42 17,0-1-17,0 1-15,0 0 0,0 0 16</inkml:trace>
  <inkml:trace contextRef="#ctx0" brushRef="#br0" timeOffset="17600.89">9800 4043 0,'0'-21'16,"0"42"-16,21-63 0,0 42 16,1 0-16,20-22 0,-21 22 15,0 0-15,0 0 0,22 0 16,-22 0-16,21 0 0,-21 0 0,1 22 15,-1-1-15,0-21 0,-21 21 16,0 0-16,0 0 0,0 0 0,0 1 16,0-1-16,0 0 0,-21 0 0,0-21 15,-1 21-15,1 0 0,0 1 16,-21-22-16,21 21 0,-1 0 16,1-21-16,0 0 0,42-21 31,0 21-16,1-21-15</inkml:trace>
  <inkml:trace contextRef="#ctx0" brushRef="#br0" timeOffset="17887.72">10393 3937 0,'0'21'15,"0"0"-15,0 1 0,0-1 16,-21 21-16,21-21 0,0 22 16,0-1-16,0 0 0,0 1 0,0-22 15,-22 21-15,22 0 0,-21 1 0,21-1 16,0 0-16,0-20 0,-21 20 16,21-21-16,-21 21 0,21-20 0,0-1 15,0 0-15,0 0 0,0 0 0,0 0 16,0-42 15,0 0-31,0 0 16</inkml:trace>
  <inkml:trace contextRef="#ctx0" brushRef="#br0" timeOffset="18212.54">10308 4043 0,'0'0'0,"0"-64"32,0 43-32,21 0 0,0 21 0,1 0 15,-1-21-15,0 21 0,0 0 16,0 0-16,0 0 0,22 0 0,-22 0 16,21 0-16,-21 0 0,1 21 15,-1 0-15,0 0 0,0 1 16,-21-1-16,0 21 0,0-21 0,0 0 15,0 1-15,-21 20 0,0-21 16,0 0-16,-22 0 0,22-21 0,0 22 16,0-1-16,-22 0 0,22-21 0,0 0 15,0 21-15,0-21 16,0 0-16,21-21 31,0 0-31,0 0 16,21-1-16,0 1 0</inkml:trace>
  <inkml:trace contextRef="#ctx0" brushRef="#br0" timeOffset="18860.74">11091 3895 0,'21'-21'16,"1"-1"0,-1 22-16,0 0 0,0 0 15,0 0-15,0 0 16,1 0-16,-22 22 0,0-1 0,21-21 15,-21 21-15,0 0 0,0 0 0,0 0 16,0 22-16,0-22 0,-21 0 16,-1 0-16,1 0 0,0 1 0,0-22 15,0 21-15,0 0 0,-1-21 0,1 21 16,0-21-16,0 0 0,0 0 16,0 0-16,21-21 31,0 0-16,21 0-15,0 21 0,0-22 16,0 22-16,0 0 0,22-21 16,-22 21-16,0 0 0,0 0 0,22 0 15,-22 0-15,0 0 0,0 0 0,0 21 16,0 1-16,1-22 0,-1 21 16,-21 0-16,0 0 0,0 0 15,0 0-15,0 1 16,0-1-16,-21 0 0,-1 0 0,1 0 15,-21-21-15,21 21 0,-22 1 0,1-22 16,21 21-16,-21-21 0,-1 0 16,1 0-16,21 0 0,-22 0 0,22 0 15,0 0-15,0 0 0,0 0 0,0 0 16,-1 0-16,1 0 16,42 0 30</inkml:trace>
  <inkml:trace contextRef="#ctx0" brushRef="#br0" timeOffset="27612.69">6456 2752 0,'0'0'0,"-21"0"16,21 21-16,-22-21 16,1 0-16,0 0 15,0 0 1,0 0 0,21-21 140</inkml:trace>
  <inkml:trace contextRef="#ctx0" brushRef="#br1" timeOffset="34229.82">6244 2709 0,'-21'22'0,"0"-22"15,0 0 1,-1 0-1,44 0 110,-1 0-109,0 0 0,0 0-16,0 0 0,0 0 15,1 0-15,-1 0 16,0 0-16,0 0 16,0 0-16,0 0 0,1 0 0,20 0 15,-21 0-15,0 0 0,22 0 16,-1 0-16,-21 0 0,21 0 0,1 0 15,-1 0-15,0 0 0,22 0 16,-22 0-16,1-22 0,-1 22 0,21 0 16,-20 0-16,20 0 0,-20 0 15,20 0-15,-21 0 0,22 0 16,-1 0-16,1 0 0,-1-21 0,1 21 16,21 0-16,-1 0 0,-20 0 15,20 0-15,-20 0 0,-1 0 0,1 0 16,-1 0-16,-20 0 0,20 0 15,-20 0-15,-22 0 0,21 0 0,-21 0 16,0 0-16,1 0 0,-1 0 0,0 0 16,0 0-1,0 0 1,0 0 0,1 0-1,-1 0-15,-21-21 0,21 21 16,0 0-1,0 0 1,0 0 0,1 0-1,-1 0 1,-21-21 0,-21 0 15,-1 21-31,1 0 15,0-21-15,-21 21 0</inkml:trace>
  <inkml:trace contextRef="#ctx0" brushRef="#br1" timeOffset="34932.92">6964 1884 0,'0'0'16,"-21"-21"-1,21 0-15,0-1 16,-22 22-16,22 22 31,0-1-15,0 0-16,0 21 0,-21-21 16,21 22-16,0-22 0,0 21 0,0 1 15,0-1-15,-21-21 0,21 21 16,-21 1-16,21-22 0,0 21 0,0-21 15,0 1-15,0 20 0,0-21 16,0 0-16,0 0 0,-21 1 0,21-1 16,0-42 31,0-1-47</inkml:trace>
  <inkml:trace contextRef="#ctx0" brushRef="#br1" timeOffset="35272.71">6921 1799 0,'0'0'0,"0"-21"47,22 21-31,-1 0-16,0 0 0,-21-21 15,21 21-15,0 0 0,0 0 16,1 0-16,-1-21 0,0 21 0,0 0 16,0 0-16,0 0 0,1-21 15,-1 21-15,0 0 0,0 0 16,0 0-16,-42 21 47,0 0-32</inkml:trace>
  <inkml:trace contextRef="#ctx0" brushRef="#br1" timeOffset="35508.58">6943 2159 0,'0'0'0,"0"21"31,0 0-15,21-21-16,0 0 15,0 0-15,0 0 0,0 0 16,1 0-16,-22-21 15,21 21-15,0 0 0,-21-21 16,0 0 0,21 21-16</inkml:trace>
  <inkml:trace contextRef="#ctx0" brushRef="#br1" timeOffset="35824.42">7302 1969 0,'0'21'16,"0"0"-1,0 0-15,0 0 16,0 0-16,0 1 0,0-1 16,0 0-16,0 0 0,0 0 15,0 0-15,0 1 0,-21-22 16,21 21-16,0 0 16</inkml:trace>
  <inkml:trace contextRef="#ctx0" brushRef="#br1" timeOffset="36530.11">6900 2985 0,'0'0'0,"-63"-22"31,42 22-31,-1 0 16,1 0-1,21 22 1,0-1-16,0 0 0,0 0 16,-21 0-16,21 0 0,0 1 0,-21 20 15,21-21-15,-21 21 0,21 1 16,-21-22-16,21 21 0,0 1 0,-22-22 16,1 21-16,21 0 0,0-20 15,0-1-15,-21 0 0,21 0 0,0 0 16,0 0-16,-21 1 0,21-1 15,21-21 17,-21-21-32,21-1 15,-21 1-15,21 0 0</inkml:trace>
  <inkml:trace contextRef="#ctx0" brushRef="#br1" timeOffset="36811.94">6794 2985 0,'0'-22'16,"22"22"-1,-1-21 1,0 21-16,0 0 0,0 0 15,0 0-15,1 0 0,-1 0 16,0 0-16,0-21 0,0 21 16,0 0-16,1 0 15,-22 21 17</inkml:trace>
  <inkml:trace contextRef="#ctx0" brushRef="#br1" timeOffset="37024.83">6710 3302 0,'0'21'0,"21"-21"15,0 0-15,0 0 16,0 0-16,1 0 15,20-21-15,-21 21 0,0 0 0,0-21 16,1 21-16,-1 0 0,0 0 16,0-21-16,0 0 0,0 21 15,1 0-15</inkml:trace>
  <inkml:trace contextRef="#ctx0" brushRef="#br1" timeOffset="37592.39">7218 3302 0,'0'-21'32,"0"0"-17,0 0-15,0-1 16,21 22-16,0-21 0,0 21 15,0-21-15,1 21 16,-1 0-16,0 0 16,0 0-16,-21 21 0,21-21 15,0 21-15,-21 1 0,0-1 16,0 0-16,0 0 0,0 21 0,0-20 16,0-1-16,0 0 0,0 21 15,0-21-15,-21 1 0,0-1 0,0 21 16,0-21-16,0 0 0,-1 1 0,1-22 15,0 21-15,0-21 0,0 0 16,0 21-16,-1-21 0,1 0 0,0 0 16,0 0-16,0-21 15,21 0 1,-21 21-16,21-22 0,0 1 0,-22 0 16,22 0-16,0 0 15,0 0-15,22 21 16,-1 0-16,0 0 0,0 0 15,-21 21-15,21 0 0,0 0 16,1-21-16,-1 21 0,-21 0 0,21 1 16,0-1-16,0 0 15,0 0-15,1-21 0,-1 21 16,0-21-16,0 0 0,0 0 16,0 0-16,1 0 0,-1 0 15,0 0-15,0-21 0,0 0 0,0 21 16,1-21-16,-1 0 0,0-1 0</inkml:trace>
  <inkml:trace contextRef="#ctx0" brushRef="#br1" timeOffset="38779.99">12594 1397 0,'21'0'16,"0"0"-16,-21 21 16,22 0-1,-22 22-15,0-22 0,21 42 16,-21-20-16,0 20 0,0-20 15,0 41-15,0-20 0,0-1 0,0 1 16,0 20-16,0-20 0,0 21 16,0-22-16,0 22 0,0-1 0,0 1 15,0 0-15,-21-1 0,21-20 16,-22 21-16,22-22 0,0 1 0,0-1 16,0 1-16,0-1 0,0 1 0,0-1 15,0-21-15,0 1 0,-21-1 16,21 0-16,0 1 0,0-22 15,0 0-15,0 0 0,0 0 0,0 1 16,0-44 15,-21 1-31,21 0 0</inkml:trace>
  <inkml:trace contextRef="#ctx0" brushRef="#br1" timeOffset="39264.28">11303 2561 0,'0'0'0,"0"21"31,21-21-15,0 0-16,0 0 0,22 0 15,-1 0-15,0 0 0,22 0 0,-1 0 16,22 0-16,0-21 0,21 21 0,-1-21 16,1 21-16,21-21 0,0 0 15,0 21-15,0-21 0,21 21 0,1-22 16,-22 22-16,0-21 0,21 21 16,-42 0-16,-1 0 0,1-21 0,-21 21 15,0 0-15,-1 0 16,-20 0-16,-22 0 0,0-21 0,1 21 15,-1 0-15,-21 0 0,-21-21 32,-21 21-32,0 0 0</inkml:trace>
  <inkml:trace contextRef="#ctx0" brushRef="#br1" timeOffset="39748.81">11578 1588 0,'0'21'32,"0"0"-32,0 21 0,0-21 0,0 22 0,0-22 15,0 21-15,-21 1 0,21-22 16,0 21-16,0-21 0,-21 22 0,21-22 16,0 0-16,0 0 0,0 0 0,0 0 15,0 1-15,0-44 47</inkml:trace>
  <inkml:trace contextRef="#ctx0" brushRef="#br1" timeOffset="39985.57">11536 1630 0,'0'0'0,"0"-42"32,21 42-32,0 0 0,-21-22 15,21 22-15,0 0 0,1-21 16,-1 21-16,0 0 0,0 0 16,0 0-16,0 0 15,1 0-15,-1 0 16,-21 21-16,0 1 15,0-1-15</inkml:trace>
  <inkml:trace contextRef="#ctx0" brushRef="#br1" timeOffset="40160.92">11578 1926 0,'0'0'0,"0"21"16,21-21-1,0 0-15,1 0 16,-1 0-16,0 0 16,0 0-16,0 0 0,0 0 15,-21-21-15,22 21 0,-1 0 16</inkml:trace>
  <inkml:trace contextRef="#ctx0" brushRef="#br1" timeOffset="40344.82">11917 1884 0,'0'0'0,"0"21"0,0 0 16,0 0-16,0 1 0,0-1 16,0 0-16,0 0 0,0 0 0,0 0 15,0 1-15,0-1 0,0 0 16,21-21-16</inkml:trace>
  <inkml:trace contextRef="#ctx0" brushRef="#br1" timeOffset="40740.58">13377 1566 0,'0'0'0,"0"43"16,-21-22-16,21 21 16,0-21-16,-21 22 0,21-22 0,-21 21 15,21 1-15,0-1 0,0-21 16,-21 21-16,21-20 0,-22 20 0,22-21 16,0 0-16,0 0 0,-21 1 15,21-1-15,0 0 16</inkml:trace>
  <inkml:trace contextRef="#ctx0" brushRef="#br1" timeOffset="40968.46">13314 1651 0,'0'0'0,"63"-42"32,-42 21-32,1 21 15,-1 0-15,0 0 0,0-22 16,0 22-16,0 0 0,1 0 16,-1 0-16,0 0 0,0 0 15</inkml:trace>
  <inkml:trace contextRef="#ctx0" brushRef="#br1" timeOffset="41168.35">13356 1926 0,'0'0'0,"21"0"15,0 0 1,1 0-16,-1 0 16,0 0-16,0 0 0,0 0 15,0 0-15,-21-21 16,22 21-16,-1 0 0</inkml:trace>
  <inkml:trace contextRef="#ctx0" brushRef="#br1" timeOffset="41584.92">13695 1820 0,'21'0'15,"0"0"1,0 0-1,0 22 17,-21-1-32,0 0 15,0 0-15,0 0 0,-21 0 16,0-21-16,0 22 0,0-1 16,0-21-16,-1 21 0,1 0 0,0-21 15,0 21-15,0-21 0,0 21 16,-1-21-16,22 22 0,-21-22 15,21 21-15,-21-21 16,42 0 15,0 0-31,1 0 0,-1 0 16,0-21-16,0 21 0,0 0 16,0-22-16,1 22 15,-1 0-15,0 0 0,-21-21 0,21 21 16,0 0-16</inkml:trace>
  <inkml:trace contextRef="#ctx0" brushRef="#br1" timeOffset="42172.58">11599 2815 0,'0'0'0,"-21"0"0,0 0 31,0 21-31,21 22 16,0-22-16,0 0 0,-21 21 15,21-20-15,-22 20 0,22-21 16,0 21-16,0 1 0,-21-1 0,21-21 15,-21 22-15,21-22 0,0 21 16,0-21-16,0 0 0,0 1 16,0-44 15,0 1-31,21 21 0</inkml:trace>
  <inkml:trace contextRef="#ctx0" brushRef="#br1" timeOffset="42397.49">11515 2858 0,'0'0'0,"0"-22"0,21 1 16,0 0-16,0 21 16,0-21-16,0 0 0,1 21 15,-1-21-15,0 21 0,0 0 16,0-22-16,0 22 0,1 0 0,-1 0 15,0 0 1,0 0-16,-21 22 31</inkml:trace>
  <inkml:trace contextRef="#ctx0" brushRef="#br1" timeOffset="42632.36">11578 3069 0,'21'0'47,"0"0"-47,1 0 15,-1 0-15,0 0 0,0 0 16,0-21-16,0 21 0,1 0 15,-1 0-15,0 0 0,0 0 16,0 0-16,0 0 0,1 0 0,-1 0 16</inkml:trace>
  <inkml:trace contextRef="#ctx0" brushRef="#br1" timeOffset="43108.08">11896 3217 0,'21'0'47,"0"0"-47,0 22 16,0-22-16,-21 21 15,0 0-15,0 0 16,0 0-16,0 0 15,-21 1-15,0-22 0,0 21 16,0 0-16,-1-21 0,1 21 16,0-21-16,0 21 15,42-21 17,0 21-17,0-21-15,1 0 0,-1 0 16,0 0-16,0 22 0,0-22 15,0 21-15,1 0 0,-22 0 16,21-21-16,-21 21 16,0 0-16,-21 1 15,-22-1-15,22-21 0,0 21 0,0-21 16,-22 21-16,22-21 16,0 0-16,0 0 0,0 21 0,0-21 15,-1 0-15,1 0 0,21-21 31,0 0-31,0 0 0,21 0 0</inkml:trace>
  <inkml:trace contextRef="#ctx0" brushRef="#br1" timeOffset="43501.57">13017 2900 0,'-21'0'31,"0"21"-31,21 0 16,0 0-16,-21 1 0,21 20 0,0-21 16,0 21-16,0-20 0,-21 20 0,21 0 15,-21 1-15,21-1 16,0 0-16,-22-21 0,1 22 0,21-22 16,-21 0-16,21 0 0,0 0 0,0 1 15,0-1-15,-21-21 0,42 0 47,-21-21-47,0-1 0</inkml:trace>
  <inkml:trace contextRef="#ctx0" brushRef="#br1" timeOffset="43740.43">12912 2985 0,'0'0'0,"0"-22"0,0 1 0,0 0 15,0 0 1,21 21-16,0 0 0,0-21 16,0 21-16,0-21 0,1 21 0,-1 0 15,0 0-15,0-22 0,0 22 16,0 0-16,1 0 0,-1 0 0,0 0 16,0 0-16,0 0 0,0 0 15,1 0-15,-22 22 31,0-1-15</inkml:trace>
  <inkml:trace contextRef="#ctx0" brushRef="#br1" timeOffset="43960.31">12869 3260 0,'0'0'0,"21"0"32,1 0-32,-1 0 15,0 0-15,0 0 0,0 0 16,0 0-16,1 0 0,-1 0 16,0 0-16,0 0 0,0-21 15,0 21-15,1 0 0,-1 0 16,0 0-16</inkml:trace>
  <inkml:trace contextRef="#ctx0" brushRef="#br1" timeOffset="44539.97">13525 3112 0,'0'21'31,"0"0"-31,-21 0 0,21 0 16,0 0-16,0 1 0,-21-1 0,0 0 16,21 0-16,-21 0 0,21 0 15,0 1-15,0-1 0,-21 0 16,-1 0-16,22 0 0,-21-21 15,42 0 32,1 0-47,-1 0 16,-21-21-16,21 21 0,0 0 0,0 0 16,0 0-16,1-21 15,-1 21-15,0 0 0,-21-21 16,21 0-16,0 21 15,-21-22-15,21 22 0,-21-21 16,0 0-16,0 0 16,0 0-16,0 0 15,0 42 17,-21 0-32,21 0 15,-21 0-15,21 0 0,0 1 0,-21 20 16,21-21-16,0 0 0,0 0 15,0 22-15,0-22 0,-21 0 0,21 0 16,0 0-16,0 1 16,-21-22-1</inkml:trace>
  <inkml:trace contextRef="#ctx0" brushRef="#br1" timeOffset="45508.71">9334 4953 0,'-21'0'0,"0"21"15,0 0 32,21 1-31,0-1-16,0 0 0,0 0 15,0 0-15,0 0 0,0 1 16,0-1-16,0 0 0,0 21 16,0-21-16,0 1 0,0-1 15,0 0-15,-21 21 0,21-21 0,0 1 16,0-1-16,0 0 0,0 21 16,-21-21-16,21 1 0,0-1 0,-22 0 15,22 0-15,0 0 16,0 0-16,0 1 0,-21-22 31,21-22-15</inkml:trace>
  <inkml:trace contextRef="#ctx0" brushRef="#br1" timeOffset="45836.6">9356 4953 0,'0'0'0,"21"0"0,42-42 31,-42 42-31,-21-21 16,22 21-16,-1-22 0,0 1 15,0 0-15,0 21 0,0-21 0,1 0 16,-1 21-16,0-21 0,0 21 16</inkml:trace>
  <inkml:trace contextRef="#ctx0" brushRef="#br1" timeOffset="46536.2">9313 5313 0,'0'42'31,"0"-21"-31,0 1 15,0-44 48,21 1-63,1 21 16,-1-21-16,0 0 0,0 0 15,0 21-15,0-21 0,1 21 0,-1-22 16,21 22-16,-21 0 0,22-21 15,-22 21-15,0 0 0,21 0 0,-21 0 16,1 0-16,-1 0 0,0 0 16,0 0-16,0 21 15</inkml:trace>
  <inkml:trace contextRef="#ctx0" brushRef="#br1" timeOffset="46865.49">9906 5376 0,'0'22'0,"0"-1"0,0 0 15,0 0-15,0 0 16,0 0-16,0 1 16,0-1-16,0 0 0,-21 0 15,21 0-15,0 0 0,0 1 16,0-1-16,0 0 15</inkml:trace>
  <inkml:trace contextRef="#ctx0" brushRef="#br2" timeOffset="57424.88">8001 1630 0,'21'0'15,"-21"-21"1,-21 21 15,0 21-31,0 0 0,21 0 16,-22 0-16,1 1 0,0-1 15,0 0-15,21 0 0,-21 21 0,0-20 16,21 20-16,0-21 0,0 21 16,0-20-16,0 20 0,0-21 0,0 0 15,0 0-15,0 22 0,21-43 16,0 21-16,0 0 0,0 0 0,22-21 16,-22 0-16,0 21 0,21-21 15,-21 0-15,22 0 0,-22 0 0,21 0 16,-21-21-16,22 21 0,-22-21 15,0 0-15,0 0 0,0 21 16,22-21-16,-43-22 0,21 22 0,-21 0 16,21 0-16,-21-22 0,0 22 15,0-21-15,0 21 0,0-22 0,0 1 16,0 21-16,-21-21 0,0 20 16,0-20-16,-1 21 0,1 0 0,0 0 15,0-1-15,0 22 0,-22 0 16,22 0-16,0 0 0,0 0 0,-21 0 15,20 22-15,1-22 0,-21 21 16,21 0-16,0 21 0,-1-21 16,1 1-16,0-1 0,21 0 15,0 21-15,0-21 0,0 1 16,0-1-16,0 0 0</inkml:trace>
  <inkml:trace contextRef="#ctx0" brushRef="#br2" timeOffset="57628.03">8043 1905 0</inkml:trace>
  <inkml:trace contextRef="#ctx0" brushRef="#br2" timeOffset="57820.06">8213 1884 0</inkml:trace>
  <inkml:trace contextRef="#ctx0" brushRef="#br2" timeOffset="58111.89">8191 2138 0,'0'21'0,"0"-42"0,0 63 0,0-21 0,0 1 16,0-1-16,0 0 16,0 0-16,0 0 0,0 0 0,0 1 15,-21-22-15,21 21 0,0 0 16,0 0-16,0 0 16,0 0-16,-21-21 0,21-21 46,0 0-46,21 0 16</inkml:trace>
  <inkml:trace contextRef="#ctx0" brushRef="#br2" timeOffset="58444.7">8170 2244 0,'0'0'15,"-21"0"-15,0 0 0,0 21 0,0-21 16,-1 21-16,1-21 0,0 21 15,0 0-15,0-21 0,0 22 0,-1-22 16,22 21-16,-21-21 16,42 0 15,1-21-31,-1 21 16,0-22-16,0 22 0,-21-21 15,21 21-15,0 0 0,1-21 0,-1 21 16,0 0-16,0 0 0,0 0 15,0 0-15,1 0 0,-1 0 16,-21 21 0,21 0-16,-21 1 15,0-1-15,0 0 16,0 0-16,0 0 16,0 0-1</inkml:trace>
  <inkml:trace contextRef="#ctx0" brushRef="#br2" timeOffset="59068.34">8001 3112 0,'0'0'0,"-21"0"15,0 0-15,21 21 0,0 0 16,-22 0-16,22 0 0,-21 22 0,21-22 16,-21 0-16,21 21 0,0-21 15,0 1-15,0-1 0,0 0 0,0 0 16,21 0-16,0 0 0,-21 1 15,22-22-15,-1 0 0,0 0 0,0 0 16,21 0-16,-20 0 0,-1 0 16,21 0-16,-21 0 0,22-22 0,-22 1 15,0 0-15,0 0 0,21 0 16,-20 0-16,-22-1 0,21-20 16,-21 21-16,0 0 0,0-22 0,0 22 15,0-21-15,-21 21 0,21 0 16,-22-1-16,1 1 0,-21 0 0,21 21 15,0-21-15,-1 21 0,1 0 0,0 0 16,0 0-16,0 0 0,21 21 16,-21-21-16,21 21 0,-22 0 0,22 1 15,0-1 1,0 21-16,0-21 0,0 0 0,0 1 16,0-1-16,0 0 0,0 0 15</inkml:trace>
  <inkml:trace contextRef="#ctx0" brushRef="#br2" timeOffset="59344.62">8149 3514 0,'0'0'0,"0"21"0,0 0 0,0 0 0,0 0 15,0 1-15,-21-1 0,21 0 0,-21 21 16,21-21-16,-21 1 0,21-1 16,0 0-16,0 0 0,-22 0 0,22 0 15,-21 1-15,21-1 0,-21-21 16,21 21-16,0-42 31,0 0-15,0-1-16,0 1 0,0 0 0</inkml:trace>
  <inkml:trace contextRef="#ctx0" brushRef="#br2" timeOffset="59692.81">8022 3641 0,'-21'0'16,"42"0"-16,-63 21 0,21 0 0,-1 0 15,1-21-15,0 21 0,0-21 16,21 22-16,-21-22 15,21-22 17,21 1-17,0 21-15,0-21 0,-21 0 16,21 21-16,1-21 0,-1 21 0,0-21 0,0 21 16,0-22-1,0 22-15,1 0 0,-1 0 16,0 0-16,0 0 15,-21 22-15,21-1 0,0 0 16,1 0-16,-22 0 0,0 0 16,21-21-16,-21 22 0,0-1 15,21 0-15,0-21 16,0 0 0,0-21-1</inkml:trace>
  <inkml:trace contextRef="#ctx0" brushRef="#br2" timeOffset="61531.67">14224 2731 0,'-21'0'0,"0"0"16,21 21-16,-22 0 0,1-21 15,21 21-15,-21 0 0,0 0 0,21 1 16,-21-1-16,21 0 0,0 0 16,0 0-16,0 0 0,0 1 0,0-1 15,0 0-15,21-21 16,0 0-16,0 0 0,0 0 15,1 0-15,-1 0 0,0 0 0,21 0 16,-21 0-16,1-21 0,-1 21 16,0-21-16,0-1 0,-21 1 15,21 0-15,-21 0 0,0 0 16,0 0-16,0-1 0,-21 22 16,0-21-16,0 0 0,0 0 0,-22 21 15,22 0-15,0 0 0,-21 0 16,20 0-16,1 0 0,-21 21 0,21 0 15,0-21-15,21 21 0,-22 1 0,22-1 16,-21 0-16,21 0 0,0 0 16,0 0-16,0 1 15</inkml:trace>
  <inkml:trace contextRef="#ctx0" brushRef="#br2" timeOffset="62084.53">14139 3006 0,'0'21'16,"0"0"0,0 0-16,0 0 0,0 1 15,-21-1-15,21 0 0,0 0 16,0 21-16,0-20 0,0-1 0,0 21 16,0-21-16,-21 22 0,21-22 15,-21 0-15,21 0 0,0 21 16,0-20-16,0-1 0,-21-21 0,21 21 0,0 0 31,0-42-15,0 0-16,0 0 15,21-1-15,-21 1 0,0 0 16,0-21-16,0 21 0,0-1 0,0-20 16,0 21-16,0 0 0,0 0 15,0-1-15,-21 22 16,-1 0-16,1 0 0,0 0 15,0 0-15,21 22 16,-21-22-16,0 21 16,21 0-16,0-42 47,21 21-32,0-21-15,-21-1 0,21 22 0,0-21 16,0 21-16,1-21 15,-1 21-15,0 0 16,0 0-16,-21 21 0,21 0 0,0 1 16,-21-1-16,22-21 0,-22 21 15,21 0-15,0 0 0,-21 0 16,0 1-16,21-1 0,0-21 16,0 0-1,1 0-15,-22-21 16,0-1-16</inkml:trace>
  <inkml:trace contextRef="#ctx0" brushRef="#br2" timeOffset="62753.3">12446 1799 0,'0'0'0,"-21"-21"0,21 0 15,-21 21-15,-1 0 16,1 0-16,21 21 0,-21 0 16,21 0-16,-21 1 0,21-1 15,-21 0-15,21 0 0,0 0 0,0 0 16,0 1-16,0-1 16,0 0-16,0 0 0,0 0 15,21-21-15,0 0 0,0 0 16,0 0-16,1 0 15,-1 0-15,0 0 16,0-21-16,-21 0 0,0 0 0,21 21 16,-21-21-16,0-1 0,0 1 15,0 0-15,0 0 0,0 0 0,0 0 16,0-1-16,-21 22 16,0 0-16,0 0 0,0 22 15,-1-1 1,1 0-16,21 0 0,0 0 15,0 0-15,0 1 0,0-1 16,0 0-16,0 0 16</inkml:trace>
  <inkml:trace contextRef="#ctx0" brushRef="#br2" timeOffset="63292.34">12425 2096 0,'0'105'31,"0"-83"-31,0-1 0,0 0 16,0 0-16,0 0 0,0 0 15,0 22-15,0-22 0,0 0 0,0 0 16,0 0-16,0 1 0,0-1 16,0 0-16,0-42 46,0 0-46,0-1 0,0 1 16,0 0-16,0 0 16,0 0-16,0 0 0,0-1 0,0 1 15,0 0-15,-21 21 0,-1-21 16,1 21-16,0 0 16,0 0-16,0 0 0,0 0 15,-1 0-15,1 0 0,21 21 16,-21-21-16,0 21 15,42-21 17,0 0-32,0 0 0,1 0 15,-22-21-15,21 21 0,21-21 0,-21 21 16,0-21-16,1 21 0,-1 0 16,0-21-16,0 21 0,0 0 0,0 0 15,1 0-15,-1 21 16,-21 0-16,21 0 15,-21 21-15,0-20 16,0-1-16,21 0 0,-21 0 16,0 0-16,21 0 0,0 1 15,1-22-15,-1 0 16,0 0-16,21 0 0</inkml:trace>
  <inkml:trace contextRef="#ctx0" brushRef="#br2" timeOffset="63840.62">14457 1884 0,'0'0'0,"0"21"0,-43 85 31,43-85-31,0 0 0,0 0 0,0 1 16,0-1-1,22-21-15,-1 0 16,0 0-16,0 0 0,0 0 16,0 0-16,1-21 15,-1 21-15,-21-22 0,0 1 16,21 0-16,-21 0 0,0 0 0,0 0 15,0-1-15,0-20 0,0 21 16,-21 0-16,0 0 0,-1-1 0,1 22 16,0 0-16,0 0 15,0 0-15,0 0 0,-1 22 0,1-22 16,0 21-16,21 0 0,0 0 16,-21 0-16,21 22 0,0-22 0,0 0 15,0 0-15,0 0 16,0 0-16,21-21 0</inkml:trace>
  <inkml:trace contextRef="#ctx0" brushRef="#br2" timeOffset="64348.62">14563 2074 0,'0'22'0,"0"-1"0,-22-21 0,22 21 16,0 0-16,0 0 0,-21 0 0,21 1 15,0-1-15,-21 0 0,21 0 16,0 0-16,0 0 0,-21 22 0,21-22 16,-21 0-16,21 0 15,0 0-15,0-42 47,0 0-47,0 0 16,0 0-16,0 0 0,0-1 15,0 1-15,0 0 0,0 0 16,-21 21-16,-1-21 0,1 21 16,0 0-16,0 0 0,0 0 15,0 0-15,-1 0 16,1 0-16,21 21 0,21-21 47,1 0-32,-1 0-15,0 0 0,0-21 16,0 21-16,22 0 0,-22-21 0,0-1 16,0 22-16,0 0 15,0 0-15,1 0 0,-22 22 16,0-1-16,0 0 16,0 0-16,0 21 0,0-20 15,0-1-15,0 0 0,0 0 0,0 21 16,0-20-16,0-1 0,-22 0 15</inkml:trace>
  <inkml:trace contextRef="#ctx0" brushRef="#br2" timeOffset="64988.59">12213 3217 0,'0'0'0,"-21"22"0,0-1 0,0 0 0,-1 21 15,22-21-15,-21 1 0,21-1 16,0 0-16,0 0 0,21-21 16,1 0-1,-1 0-15,0 0 0,0 0 0,0 0 16,0 0-16,22-21 0,-22 0 0,0 0 15,0-1-15,0 1 0,1 0 16,-1 0-16,0 0 0,-21 0 0,0-22 16,0 22-16,0 0 0,0 0 15,-21 0-15,0 21 16,-1 0-16,1 0 0,0 21 16,0-21-1,0 21-15,21 0 0,0 0 0,-21 22 16,21-22-16,-22 0 0,22 0 15,-21 0-15,21 0 0,0 1 0</inkml:trace>
  <inkml:trace contextRef="#ctx0" brushRef="#br2" timeOffset="65465.38">12277 3429 0,'0'21'0,"0"-42"0,0 63 16,0-20-16,0-1 0,0 0 0,0 0 15,0 0-15,0 0 0,0 1 0,0-1 16,0 0-16,0 0 0,-22-21 16,22 21-16,-21-21 0,21 21 15,0-42 17,0 0-17,0 0 1,0 0-16,0 0 0,0-1 15,0 1 1,0 0-16,-21 0 16,0 21-16,0 0 15,0 0 1,21 21-16,0 0 16,0 0-1,21-21 1,0 0-16,0 0 15,0 0-15,0-21 0,1 0 16,-1 21-16,21-21 0,-21 21 16,0-21-16,1 21 0,-1-21 0,-21 42 31,0 0-31,0 0 16,0 0-16,-21 0 15,21 1-15,-22-22 0,22 21 0,-21-21 16,21 21-16</inkml:trace>
  <inkml:trace contextRef="#ctx0" brushRef="#br2" timeOffset="66264.89">10753 5334 0,'-43'0'16,"22"0"0,0 0-16,0 0 0,0 21 15,-22 0-15,22 1 0,0 20 0,0-21 16,0 21-16,21 1 0,-22 20 15,22-20-15,-21-1 0,21 21 0,0-20 16,0-1-16,0 22 0,0-22 16,0-21-16,21 21 0,1 1 15,-1-22-15,0 0 0,0 0 0,0 0 0,22-21 16,-22 0-16,21 0 16,0 0-16,1 0 0,-1 0 0,22-21 15,-22 0-15,0 0 0,22 0 16,-22 0-16,0-22 0,1 22 0,-1-21 15,0 21-15,-20-22 0,20 1 0,-42 0 16,0-22-16,0 22 0,0-1 16,0 1-16,0 0 0,-21-1 0,0 1 15,-22 21-15,22 0 0,-21 0 16,-1-1-16,1 22 0,0 0 0,-1 0 16,1 0-16,0 22 0,-1-22 15,1 21-15,0 21 0,21-21 0,-22 22 16,22-22-16,0 21 0,0 0 15,21 1-15,0-1 0,-21 0 16,21-20-16,0 20 0,0 0 0,0-21 16,0 22-16,0-22 0</inkml:trace>
  <inkml:trace contextRef="#ctx0" brushRef="#br2" timeOffset="66528.74">10880 5969 0,'0'0'0,"21"0"16,-21 21-16,0 0 16,0 1-16,0-1 15,0 0-15,21 0 0,-21 0 16,21 22-16,-21-22 0,0 0 0,0 21 16,0-21-16,0 22 0,0-22 15,0 0-15,0 0 0,0 0 0,0 1 16,0-1-16,0 0 0,0-42 47,0 0-47,0-1 0,0 1 15,0 0-15</inkml:trace>
  <inkml:trace contextRef="#ctx0" brushRef="#br2" timeOffset="66876.53">10901 6181 0,'0'0'0,"0"-21"0,-21 21 0,-1 0 16,1 0-16,0 0 0,0 0 15,0 21-15,0-21 0,-1 21 16,1 0-16,0-21 0,0 21 0,0 0 16,0 1-16,-1-22 0,22 21 0,0 0 15,-21-21-15,21 21 16,21-42 15,1 0-31,-1 0 0,0-1 0,0 1 16,21 21-16,-20-21 0,20 0 0,-21 0 15,0 0-15,22 21 16,-22-22-16,0 22 0,0 0 0,0 0 16,0 0-16,1 22 15,-1-1-15,-21 0 16,0 0-16,0 0 0,0 0 16,0 1-16,0-1 0,21 0 15,-21 0-15,0 0 0,21-21 16,-21 21-16,21-21 15,0 0-15,1 0 0,-1-21 16,0 0-16,0 0 0,0 0 0</inkml:trace>
  <inkml:trace contextRef="#ctx0" brushRef="#br2" timeOffset="67308.3">11747 5525 0,'0'-22'15,"0"44"-15,0-65 0,-21 43 16,0 0-16,0 21 16,0 1-16,0 20 0,-1-21 15,22 21-15,-21 1 16,0-1-16,21 0 0,0 22 0,0-22 16,0 1-16,0-1 0,0 0 0,0-21 15,0 22-15,0-22 0,0 0 16,0 0-16,21 0 0,0-21 0,22 0 15,-22 0-15,0 0 0,21 0 16,1 0-16,-1 0 0,0-21 0,1 0 16,-1 0-16,0 0 0,1 0 0,-1-22 15,0 22-15,-20-21 0,20-1 16,-21 1-16,-21 0 0,0-1 0,0-20 16,0 21-16,0-1 0,-21 1 15,0 21-15,0-22 0,-22 22 16,22 0-16,-21 21 0,-1 0 0,1 0 15,0 0-15,21 0 0,-22 0 16,22 21-16,-21 22 0,21-22 0,-1 21 16,22 0-16,-21 1 0,21-1 15,-21 0-15,21 1 0,0-1 0,0 0 16,0-20-16,0 20 0,0-21 16,0 0-16,0 0 0</inkml:trace>
  <inkml:trace contextRef="#ctx0" brushRef="#br2" timeOffset="67916.95">11874 6075 0,'0'21'16,"0"0"-16,0 0 0,0 1 16,0 20-16,0-21 0,0 0 15,0 0-15,0 22 0,0-22 0,0 21 16,0 1-16,0-22 0,0 21 0,0-21 15,0 0-15,0 1 0,0-1 16,0 0-16,0 0 16,0-42-1,0 0-15,0-22 16,0 22-16,0 0 16,0 0-16,0-21 0,0 20 15,0 1-15,0 0 0,-21-21 0,21 21 16,-21-1-16,0 22 0,0-21 0,0 0 15,-1 21-15,1 0 16,0 0-16,0 0 0,0 0 0,0 0 16,-1 0-16,1 0 0,0 21 0,0-21 15,0 21-15,21 1 0,-21-22 16,21 21-16,21-21 31,0 0-31,0 0 0,0 0 16,0-21-16,1 21 0,-1-22 15,21 1-15,-21 0 0,0 0 16,22 0-16,-22 0 0,21-1 0,-21 1 16,1 0-16,-1 21 0,0-21 0,0 21 15,0 0-15,-21 21 32,21 0-32,-21 0 0,0 1 0,22-1 15,-22 0-15,0 21 0,0-21 16,0 1-16,0-1 0,0 21 0,0-21 15,21 0-15,-21 1 0,0-1 16,21 0-16,0-21 16,0 0-16,0 0 15,1 0-15,-1-21 0,0 0 16,0-1-16,0-20 0</inkml:trace>
  <inkml:trace contextRef="#ctx0" brushRef="#br2" timeOffset="68360.05">12827 5376 0,'-85'64'31,"85"-43"-31,-21 21 0,0-20 0,0 20 16,0 21-16,-1-20 0,22-1 15,0 0-15,-21 1 0,21-1 0,0-21 16,0 22-16,0-22 0,0 0 0,0 0 16,0 0-16,21 0 0,1-21 15,-1 0-15,0 0 0,0 0 0,0 0 16,22 0-16,-22 0 0,21 0 16,-21-21-16,22 0 0,-22 0 0,21 0 15,-21 0-15,22-1 0,-22 1 0,0-21 16,0 21-16,-21-22 15,0 22-15,0-21 0,0 0 0,0 20 16,0-20-16,-21 21 0,0 0 0,0 0 16,-1-1-16,1 1 0,-21 21 15,21 0-15,0 0 0,-22 0 0,22 0 16,0 21-16,0-21 0,0 22 16,-1-1-16,1 0 0,0 0 0,21 0 15,0 0-15,0 22 0,-21-22 16,21 0-16,0 0 0,0 0 0,0 1 15,0-1-15,0 0 0,0 0 0</inkml:trace>
  <inkml:trace contextRef="#ctx0" brushRef="#br2" timeOffset="68625.2">12763 6054 0,'0'63'31,"0"-42"-31,0 1 0,0-1 0,0 0 16,0 0-16,0 0 0,0 0 0,0 1 16,0-1-16,-21 21 0,21-21 15,0 0-15,0 1 0,0-1 0,0 0 16,0 0-16,0 0 0,21-21 47,-21-21-47,0 0 0,0 0 15,22 0-15,-22-1 0,0 1 16,0 0-16,0 0 0,0-21 0</inkml:trace>
  <inkml:trace contextRef="#ctx0" brushRef="#br2" timeOffset="68933.02">12636 6160 0,'0'0'0,"-21"0"0,-42 42 31,42-42-31,21 21 0,-22-21 16,22 21-16,0 0 15,22-21 17,-1 0-32,0-21 0,0 21 15,0-21-15,0 21 0,1-21 0,-22 0 16,21 0-16,0 21 0,0-22 16,0 22-16,0-21 0,1 21 15,-1 0 1,-21 21-16,21 1 0,-21-1 15,21 0-15,-21 0 0,0 0 0,0 0 16,0 1-16,0-1 0,0 0 16,21 0-16,-21 0 0,21 0 15,1-21 1,-1 0-16,0 0 0,-21-21 16,0 0-16</inkml:trace>
  <inkml:trace contextRef="#ctx0" brushRef="#br2" timeOffset="69488.73">10943 4847 0,'0'0'0,"-42"85"16,21-64-1,21 0-15,0 22 0,-22-22 0,22 0 16,-21 0-16,21 0 0,0 0 16,0 1-16,0-1 0,0 0 15,21-21 16,-21-21-15</inkml:trace>
  <inkml:trace contextRef="#ctx0" brushRef="#br2" timeOffset="69704.61">10943 4847 0,'21'0'16,"0"0"-16,1-21 16,-1 21-16,0 0 0,0 0 15,21-21-15,-20 21 0,-1 0 0,21 0 16,-21 0-16,0 0 0,1 0 16,-22 21-1</inkml:trace>
  <inkml:trace contextRef="#ctx0" brushRef="#br2" timeOffset="70565.12">10943 5038 0,'0'21'0,"21"-21"0,0 0 16,1 0-16,-1 0 0,0 0 15,0 0-15,0 0 0,22 0 0,-22 0 16,21 0-16,-21 0 0,22 0 16,-22 0-16,0 0 0,21 0 15</inkml:trace>
  <inkml:trace contextRef="#ctx0" brushRef="#br2" timeOffset="70989.27">11726 4890 0,'0'42'31,"0"-21"-31,0 21 0,0-20 16,0-1-16,0 0 0,0 21 0,0-21 16,0 1-16,-21-1 0,21 0 15,-21 0-15,21 0 0,0 0 0,0 1 16</inkml:trace>
  <inkml:trace contextRef="#ctx0" brushRef="#br2" timeOffset="71297.2">11896 5017 0,'-43'42'31,"22"-42"-31,0 21 0,0-21 0,0 0 16,-1 21-16,1-21 0,0 0 15,21 21 17,0 1-17,21-22 1,0 21-16,1 0 0,-1-21 15,0 21-15,-21 0 0,21-21 0,0 21 16,-21 1-16,21-1 0,-21 0 16,22 0-16,-1-21 15,0 0 1,0 0-16</inkml:trace>
  <inkml:trace contextRef="#ctx0" brushRef="#br2" timeOffset="72072.84">12509 4932 0,'0'21'16,"0"0"-16,0 0 16,0 1-16,0-1 0,0 0 15,0 0-15,0 21 0,0-20 0,-21-1 16,21 0-16,0 0 0,0 0 16,0 0-16,0-42 62,0 0-62,0 0 0,0 0 0,0 0 16,0-22-16,0 22 15,0 0-15,0 0 0,0-22 0,0 22 16,0 0-16,0 0 0,0 0 16,0 0-16,0-1 0,0 44 31,21-1-31,-21 0 0,22 0 0,-22 0 15,0 0-15,21 43 16,0-64-16,-21 21 0,0 0 0,21 0 16,0-21-1,0 0 1,1-21-16,-1 21 16,-21-21-16,21 0 0,0 0 15,-21 0-15,21-1 0,-21 1 0,0 0 16,21 0-16,-21-21 0,22 20 15,-22 1-15,0 0 0,21 21 16,-21 21 0,0 0-16,0 1 0,0-1 0,0 21 15,0-21-15,0 22 0,0-1 0,0-21 16,0 21-16,0-20 0,0-1 16,0 0-16,0 0 0,0 0 15,0 0-15</inkml:trace>
  <inkml:trace contextRef="#ctx0" brushRef="#br2" timeOffset="81456.57">11790 6752 0,'0'0'0,"-21"0"0,-1 0 16,1 0-1,0 0-15,21-21 0,-21 21 0,0 0 16,21-21-16,-21 21 16,21-21-1,-22 21 1,1 0 31,0 0-32,21 21-15,0 0 16,0 0-16,0 0 0,-21-21 16,21 22-16,0-1 0,0 0 15,0 21-15,0-21 0,0 1 0,0-1 16,0 0-16,0 0 0,0 21 16,0-20-16,0-1 0,0 0 0,0 0 15,0 0-15,0 0 16,0 1-16,0-44 47,0 1-47,0 0 15,0 0-15,0 0 0,0 0 16,-21-1-16,21 1 0,0-21 16,0 21-16,0 0 0,0-22 0,-21 22 15,21 0-15,0 0 0,0 0 16,0-1-16,0 1 0,-22 0 15,22 0-15,0 0 0,0 0 16,0-1 0,0 1-16,22 21 93,-1 0-77,0 0-16,0 0 0,0 0 16,22 0-16,-22 0 0,0-21 15,21 21-15,-21 0 0,22 0 0,-1 0 16,0 0-16,1 0 0,-1 0 16,0 0-16,1 0 0,-1 0 0,0 0 15,1 0-15,-22 0 0,21 0 0,-21 0 16,22-21-16,-22 21 0,0 0 15,0 0-15,0 0 0,1 0 16,-1 0 78,-21 21-94,0 0 15,0 0-15,0 1 16,0-1-16,0 21 0,0-21 0,0 0 16,0 1-16,0-1 0,0 21 15,0-21-15,0 0 0,0 1 0,21-1 16,-21 21-16,0-21 0,0 0 0,0 1 16,0-1-16,0 0 0,0 0 15,0 0-15,0 0 16,-21-21 15,-22 0-15,22 0-16,0-21 15,0 21-15,0 0 0,0 0 16,-22-21-16,22 21 0,-21 0 16,-1 0-16,1 0 0,-21 0 0,20 0 15,1 0-15,0 0 0,-1 0 0,1-21 16,0 21-16,-1 0 0,22 0 15,-21 0-15,21 0 0,-1 0 0,-20 0 16,21 0-16,0 0 0,0 0 0,-1 0 16,1 0-16,42 0 62,1 0-62,-1-21 0,0 21 0,0 0 16,21 0-16,-20-21 0,20 21 0,0 0 15,1-22-15,-1 1 0,0 21 16,1-21-16,20 21 0,-21-21 0,1 21 16,-1-21-16,0 21 0,-20-21 0,20-1 15,-21 22-15,0-21 16,0 21-16,-21-21 0,0 0 0,0 0 16,-21 21-1,0 0-15,-21-21 0,-1 21 16,22 0-16,-21 0 0,-22 0 0,22 0 15,0 0-15,-1 0 0,1 0 0,0 0 16,-1 0-16,1 0 0,21 21 16,0-21-16,0 0 0,-1 0 15,44 0 1,-1 0-16,21 0 16,-21 0-16,22 0 0,-1 0 0,0 0 15,1-21-15,-1 21 0,0 0 16,22-22-16,-22 22 0,0 0 15,-20-21-15,20 21 0,-21-21 0,21 21 0,-63 0 47,0 0-47,0 0 0,-21 0 0,20 0 16,-20 0-16,0 0 0,-1 0 16,1 0-16,0 0 0,-1 0 0,1 0 15,0 0-15,21 0 0,-22 0 0,22 0 16,42 0 15,0 0-31,1 0 16,20 0-16,0 0 0,-21 0 15,22 0-15,-1 0 0,0 0 0,-20 0 16,20 0-16,0 0 0,-21 0 0,1 0 16,-1 0-16,0 0 0,-42 0 31,0 0-31,-22 21 0,22-21 15,-21 21-15,-1-21 0,1 22 0,0-22 16,-1 21-16,1-21 0,21 21 0,-21-21 16,20 0-16,1 21 0,0-21 15,42 0 1,0 0 0,1 0-16,-1 0 0,21 0 15,-21 0-15,22 0 0,-1 0 0,0 0 16,-21 0-16,22 0 0,-1 0 0,-21 0 15,22 0-15,-22 0 0,0 0 16,0-21-16,0 21 0,-42 0 31,0 0-31,0 21 0,-22-21 16,1 21-16,0-21 0,-1 0 0,1 21 16,0-21-16,-1 22 0,22-22 15,-21 21-15,21-21 0,21 21 16,21-21 15,0 0-31,0 0 0,22 0 16,-22 0-16,21 0 0,-21 0 0,22 0 15,-22 0-15,0 0 0,0-21 0,21 21 16,-20 0-16,-1 0 16,-42 0-1,-1 0 1,1 0-16,0 0 0,-21 0 15,21 21-15,-22-21 0,22 0 0,0 0 16,0 21-16,0-21 0,-1 0 0,1 0 16,42 0 15,1 0-31,-1 0 16,0 0-16,0 0 0,0 0 0,0 0 15,1 0-15,20 0 0,-21 0 16,0 0-16,0 0 0,1 0 0,-1 0 15,-42 0 17,-1 0-32,-20 21 0,21-21 0,-21 0 15,-1 21-15,1-21 0,21 22 0,-22-22 16,22 0-16,-21 0 16,21 21-16,0-21 0,42 0 31,0 0-16,0 0-15,0 0 0,22 0 0,-1 0 16,-21 0-16,21 0 0,1 0 0,-1 0 16,0-21-16,1 21 0,-1 0 15,-21 0-15,22 0 0,-22 0 0,0 0 16,0 0-16,-63 0 31,21 0-31,-1 0 0,-20 0 0,21 0 16,-21 0-16,-1 21 0,22-21 0,-21 21 15,21-21-15,-22 0 0,22 21 16,0-21-16,0 0 0,21 21 16,-21-21-16,21 21 15,21-21-15,0 0 16,0 0-16,0 0 0,22 0 0,-22 0 16,21 0-16,-21 0 0,22-21 0,-22 21 15,21 0-15,-21-21 0,22 21 0,-22 0 16,21 0-16,-21-21 0,0 21 15,-42 0 17,0 0-32,0 0 15,0 0-15,-22 0 0,22 0 0,-21 0 16,21 0-16,-22 0 0,22 0 0,-21 0 16,21 0-16,-22 0 0,22 0 15,0 0-15,0 0 0,0 0 0,0 0 16,42 0 15,21 0-31,-21-21 0,22 0 0,-22 21 16,21-22-16,-21 1 0,22 0 0,-22 21 15,21-21-15,-21 0 0,22 0 16,-22-1-16,21 22 0,-21-21 16,0 21-16,-21-21 0,-42 21 31,21 0-31,-21 0 0,20 0 0,-20 0 15,0 0-15,-1 0 0,-20 0 0,21 21 16,-1-21-16,22 0 0,-21 0 16,-1 0-16,22 0 0,0 21 0,0-21 15,42 0 1,0 0 0,22 0-16,-22 0 0,0-21 0,0 21 15,21 0-15,-20-21 0,20 0 0,-21 21 16,21-21-16,-20 21 0,-1-21 15,0-1-15,0 22 0,0-21 16,0 21-16,-21-21 16,-21 21-16,0 0 15,-21 0-15,21 0 0,-1 0 0,-20 0 16,21 0-16,-21 0 0,20 0 0,1 0 16,0 0-16,0 0 15,42 0 1,0 0-1,22 0-15,-22 0 0,0 0 0,21 0 16,-21 0-16,1 0 0,20 0 0,-21 0 16,0 0-16,22 0 0,-22 0 15,0 0-15,0 0 0,0 0 16,0 0-16,1 0 16,-44 0-1,1 21 1,0-21-16,-21 21 0,21-21 0,-22 22 15,1-1-15,0-21 0,-1 21 16,22-21-16,-21 21 0,-1 0 0,22-21 16,0 0-16,0 21 0,0-21 15,21 22 1,21-22-16,0 0 16,0 0-16,0 0 0,22 0 0,-22 0 15,21 0-15,-21 0 0,22 0 16,-1 0-16,-21 0 0,22 0 0,-22 0 15,0 0-15,21 0 0,-21 0 0,1 0 16,-22 21-16,0 0 16,0 0-16,0 0 15,-22-21-15,1 21 0,0-21 16,-21 22-16,21-22 0,-1 21 16,1-21-16,0 0 0,0 21 0,42-21 62,0 0-62,0 0 0,1 0 16,-1 0-16,0 0 0,0 0 0,0-21 15,0 21-15,1 0 16,-22-21 0,-22 21 15,1 0-31,0 0 0,0 0 15,0 0-15,0 0 0,-1 21 0,1-21 16,0 0-16,0 0 16,21 21 15,-21-21 0,21 21-15</inkml:trace>
  <inkml:trace contextRef="#ctx0" brushRef="#br2" timeOffset="115100.85">1249 8361 0,'0'-21'62,"0"0"-46,0-1-16,0 1 16,0 0-16,0 0 15,0 0-15,0 0 16,0-1-16,0 1 0,-21 0 16,21 0-16,0 0 15,-22 0-15,1 21 0,0-22 0,0 22 16,0 0-16,0-21 15,-1 21-15,1 0 0,0 0 16,0 0-16,0 0 16,21 21-16,-21 1 0,-1-1 15,1 0-15,21 0 0,0 0 16,-21 22-16,0-22 0,0 0 0,21 21 16,0-21-16,0 22 0,-21-22 15,21 0-15,0 21 0,0-20 16,0 20-16,0-21 0,0 0 15,0 0-15,0 1 0,0-1 0,0 0 16,0 0-16,0 0 0,21-21 16,-21 21-16,21-21 0,-21 22 15,21-22-15,0 0 0,0 0 16,1 0-16,-1 0 16,0-22-16,0 1 0,0 0 15,0 0-15,1 0 16,-1 0-16,0-22 0,0 22 0,0-21 15,-21 21-15,21-22 0,-21 1 16,22 21-16,-22-22 0,21 1 0,-21 21 16,0-21-16,0 20 15,0 1-15,21 0 0,-21 0 0,0 0 16,0 42 15,0 0-15,0 21-16,0-20 0,0-1 0,0 21 15,0-21-15,0 22 0,0-1 16,0-21-16,0 0 0,21 22 0,-21-22 16,0 0-16,21 0 0,-21 0 15,0 0-15,0 1 0,21-1 0,1-21 16,-1 21-16,0-21 16,0 0-16,0 0 15,0 0-15,1 0 0,-1 0 16,0 0-16,0 0 0,0 0 0,0-21 15,1 21-15</inkml:trace>
  <inkml:trace contextRef="#ctx0" brushRef="#br2" timeOffset="115765.47">2138 8297 0,'0'0'0,"21"0"0,-21-63 32,0 42-32,0 0 0,0-1 0,-21 1 15,0 0-15,-1 21 0,22-21 16,-21 21-16,0 0 0,0 0 0,0 0 16,0 0-16,-1 0 0,1 0 15,0 0-15,0 0 0,0 21 0,0 0 16,-1 0-16,1 1 0,0 20 15,-21-21-15,21 0 0,-1 22 0,1-22 16,21 21-16,-21-21 0,21 0 16,-21 22-16,21-22 0,0 0 15,0 0-15,0 0 0,21 1 16,0-1-16,0 0 16,1-21-16,-1 0 0,0 0 0,0 0 15,0 0-15,0 0 0,1 0 16,-1 0-16,0 0 0,0 0 0,0-21 15,0 0-15,1 21 0,-1-22 16,0 1-16,-21-21 0,21 21 0,0 0 16,0-22-16,1 22 0,-22-21 15,0-1-15,21 1 0,-21 0 0,21-1 16,-21 1-16,0 0 0,0-1 16,0 22-16,21-21 0,-21 21 15,0 0-15,0-1 0,0 1 0,0 0 16,0 42 15,0 0-31,-21 1 16,21-1-16,0 21 0,-21-21 0,21 22 15,0-1-15,0-21 0,0 21 16,0 1-16,0-1 0,0-21 0,0 22 16,0-22-16,0 21 0,0-21 15,0 0-15,0 1 0,0-1 0,0 0 16,21 0-16,-21 0 15,21-21-15,0 0 0,0 0 16,1 0-16,-1 0 16,0 0-16</inkml:trace>
  <inkml:trace contextRef="#ctx0" brushRef="#br2" timeOffset="116401.03">2921 8255 0,'0'0'0,"0"-21"16,0 0-16,-21 0 0,0 21 16,-1-22-16,1 22 0,0 0 0,0-21 15,0 21-15,0 0 0,-1 0 16,1 0-16,-21 0 0,21 0 0,0 21 15,-1 1-15,1-1 0,0 0 0,0 0 16,0 0-16,0 0 0,21 1 16,0 20-16,-22-21 0,22 0 0,-21 22 15,21-22-15,0 0 16,0 0-16,0 0 0,0 0 0,0 1 16,0-1-16,0 0 0,21 0 15,1-21-15,-1 0 16,0 0-16,0 0 0,0 0 0,0 0 15,1 0-15,20-21 0,-21 0 16,0 0-16,0-1 0,1 1 0,-1 0 16,0 0-16,0 0 0,-21-22 0,21 1 15,0 21-15,-21-21 0,0-1 16,0 1-16,0 0 0,22-1 0,-22 1 16,0 0-16,0-1 0,0 1 15,0 21-15,0 0 0,0-22 16,0 22-16,0 0 0,-22 42 47,22 0-47,0 0 0,0 1 15,0 20-15,0 0 0,0 1 0,0-1 16,0 0-16,0 1 0,0-1 0,0 0 16,0-21-16,0 22 0,0-1 15,0-21-15,0 0 0,0 1 0,0-1 16,0 0-16,0 0 0,0 0 15,0 0-15,22-21 16,-1 0 0,0 0-16,0 0 15,0-21-15,-21 0 0</inkml:trace>
  <inkml:trace contextRef="#ctx0" brushRef="#br2" timeOffset="116884.54">3175 8297 0,'0'0'0,"-21"0"0,21-21 0,0 0 16,0 0-16,0 0 16,0 0-16,0-1 15,21 1-15,0 21 16,0-21-16,0 21 0,1 0 15,-1 0-15,0 0 0,0 0 0,0 21 16,0-21-16,1 21 0,-1 1 0,-21-1 16,21 0-16,-21 0 0,21 0 15,-21 0-15,0 1 0,0-1 0,0 0 16,0 0-16,0 0 0,0 0 16,-21 1-16,0-1 0,21 0 0,-21-21 15,21 21-15,0 0 0,-22-21 0,1 0 31,21-21-15,0 0 0,0 0-16,0 0 0,0-1 15,0 1-15,0 0 0,21 0 0,-21-21 16,22 20-16,-1 1 0,-21 0 0,21-21 16,0 21-16,0-1 15,0 1-15,1 21 16,-1 0-16,0 0 15,-21 21 17</inkml:trace>
  <inkml:trace contextRef="#ctx0" brushRef="#br2" timeOffset="118244.21">3831 8446 0,'64'-85'31,"-43"64"-31,-21 0 0,21-1 16,-21 1-16,21 0 0,-21 0 0,0 0 15,0 0-15,0-1 0,0 1 16,0 0-16,-21 21 16,0 0-1,0 0-15,-1 21 16,22 0-16,-21 1 0,21-1 16,-21 0-16,21 0 0,0 21 0,0-20 15,0-1-15,0 0 0,-21 0 16,21 0-16,0 0 0,0 1 15,0-1-15,0 0 0,0 0 0,0 0 16,0 0-16,21-21 16,-21 22-16,21-22 15,0 0-15,1 0 0,-1 0 16,0 0-16,0-22 0,0 1 16,0 0-16,1 21 0,-1-21 0,21 0 15,-21-22-15,0 22 0,1 0 0,-1-21 16,0-1-16,0 22 0,0-21 15,0 21-15,1-22 0,-1 22 16,0 0-16,-21 0 0,0 0 0,-21 21 31,0 0-15,21 21-16,-22-21 0,1 21 0,0 0 16,21 0-16,0 1 0,0-1 15,0 0-15,0 0 0,0 0 16,0 0-16,0 1 0,0-1 15,21-21 1,0 0-16,1 21 0,-1-21 16,0 0-16,0 0 0,0 21 0,0-21 15,1 0-15,-22 21 16,21-21-16,-21 21 0,0 1 16,0-1-1,-21 0 1,-1-21-1,1 0-15,0 21 16,0-21-16,0 0 16,0 0-16,-1-21 15,22 0 1,-21 21-16,21 21 62,0 0-46,21 0-16,-21 0 16,22-21-1,-1 0-15,0 0 0,0 0 16,0 0-16,0 0 0,1 0 0,-1 0 16,0 0-16,0 0 0,0 0 15,0 0-15,1-21 0,20 21 0,-21-21 16,0 21-16,22-21 0,-22 0 0,0 0 15,0-1-15,21 1 0,-20 0 16,-1-21-16,0 21 0,0-1 16,0-20-16,0 21 0,1 0 0,-1-22 15,0 22-15,0 0 0,0 0 16,-42 21 15,0 21-31,0 0 16,21 0-16,0 1 15,0-1-15,0 0 0,0 0 16,0 0-16,0 0 0,0 1 16,0-1-16,21 0 15,0-21-15,-21 21 0,21-21 16,-21 21-16,21-21 0,-21 21 16,22-21-1,-22 22 1,-22-22-1,1 0-15,0 0 16,0 0-16,0 0 16,0 0-16,-1 0 0,1 0 0,0 0 15,0 0-15,0 21 16,0-21 0,42 0 46,0-21-62</inkml:trace>
  <inkml:trace contextRef="#ctx0" brushRef="#br2" timeOffset="118533.05">5588 8149 0,'0'0'0,"0"-21"16,-21 21 62,21 21-78,0 0 0,-21 1 16,21-1-16,-22 0 15,22 0-15</inkml:trace>
  <inkml:trace contextRef="#ctx0" brushRef="#br2" timeOffset="118748.92">5503 8446 0,'-21'21'15</inkml:trace>
  <inkml:trace contextRef="#ctx0" brushRef="#br2" timeOffset="119680.87">6498 7726 0,'42'-42'31,"-63"42"0,0 0-15,21 21-16,-21 0 0,0 0 0,0 21 16,-1-20-16,1 20 0,0 0 15,0 22-15,0-22 0,0 22 0,-1-22 16,-20 21-16,21 1 0,0-22 16,0 22-16,-1-22 0,1 0 0,0 1 15,0-1-15,0 0 0,0-20 16,-1 20-16,1-21 0,0 0 15,21 0-15,0 1 0,-21-22 0,21-22 47,0 1-47,21 0 16,-21 0-16,0 0 0,21 0 16,0-1-16</inkml:trace>
  <inkml:trace contextRef="#ctx0" brushRef="#br2" timeOffset="120080.64">6773 7789 0,'0'0'0,"0"-21"31,0 0-31,-21 21 15,0 0-15,0 0 16,0 21-16,21 0 0,0 1 16,-22-1-16,1 0 0,0 21 15,21 1-15,-21-1 0,21 0 0,-21 1 16,0-1-16,-1 0 0,1 22 0,0-22 16,0 0-16,0 1 0,0-1 15,-1-21-15,1 22 0,0-1 0,21-21 16,-21 0-16,0 0 0,21 1 0,0-1 15,0 0-15,-21-21 0,21 21 16,-22-21-16,22 21 16,0-42 46</inkml:trace>
  <inkml:trace contextRef="#ctx0" brushRef="#br2" timeOffset="132619.01">7048 8170 0,'22'0'16,"-1"-21"-16,-21 0 16,21 0-16,0 0 15,-21 0-15,0-1 16,21 1-16,-21 0 15,0 0-15,0 0 0,21 21 0,-21-21 16,0 42 15,0 0-15,0 21-16,0-21 0,0 1 16,-21 20-16,0 0 0,0 1 0,0-1 15,21-21-15,-21 21 16,-22 1-16,22-1 0,0 0 0,0-20 15,0 20-15,-1-21 0,22 0 0,0 0 16,-21 1-16,21-1 0,0 0 16,-21-21-16,21 21 0,21-21 31,0 0-31,-21-21 0,22 21 16,-22-21-16,21 0 0,0 21 0,-21-22 15,21 1-15,-21 0 0,21 0 16,0-21-16,-21 20 0,22-20 0,-1 0 15,0-1-15,0 1 0,-21 0 0,21-1 16,0 1-16,-21 0 16,22-1-16,-22 1 0,21 0 0,-21 21 15,0-1-15,0 1 0,21 0 0,0 0 16,0 21 15,0 21-31,-21 0 16,0 22-16,22-22 0,-22 21 0,21 0 15,-21 1-15,0-1 0,0 0 0,0 1 16,0-1-16,0 0 0,0 1 16,0-22-16,0 21 0,21-21 0,-21 1 15,0-1-15,0 0 0,0 0 16,0 0-16,0 0 16,0-42 30,0 0-46,-21 21 0,0-21 16,21 0-16</inkml:trace>
  <inkml:trace contextRef="#ctx0" brushRef="#br2" timeOffset="132832.9">7091 8403 0,'21'0'16,"-42"0"-16,63 0 0,-21 0 0,22 0 0,-22 0 15,0 0-15,0-21 0,0 21 16,0 0-16,1 0 0,20-21 0,-21 21 16,0 0-16,0-21 0,1 0 15,-1 21-15,-21-22 0,21 22 0,0 0 16</inkml:trace>
  <inkml:trace contextRef="#ctx0" brushRef="#br2" timeOffset="133148.54">7768 8107 0,'0'21'31,"0"0"-31,0 0 16,0 1-16,0-1 0,0 21 0,0-21 16,0 0-16,0 22 0,0-22 0,0 21 15,0 1-15,0-22 16,0 21-16,0 0 0,0-20 0,0 20 0,0 0 16,0-21-16,0 22 0,0-1 15,0-21-15,0 22 0,0-22 16,0 0-16,0 0 0,0 0 0,0 0 15,0 1-15,0-1 0,0-42 47</inkml:trace>
  <inkml:trace contextRef="#ctx0" brushRef="#br2" timeOffset="133508.32">7726 8319 0,'0'0'16,"0"-22"-16,21 1 0,0 21 0,-21-21 16,21 0-16,0 0 0,1 21 0,-1-21 15,0 21-15,0 0 0,0-22 16,0 22-16,1 0 0,-1 0 0,21 0 15,-21 0-15,0 0 0,1 22 16,-1-22-16,0 21 0,-21 0 16,0 0-16,0 0 0,0 0 0,0 1 15,0-1-15,0 0 0,-21 0 0,0 0 16,-1 0-16,-20 1 0,0-1 16,21 0-16,-22-21 0,22 21 0,0-21 15,-21 0-15,20 0 0,1 21 16,0-21-16,21-21 31,21 21-15</inkml:trace>
  <inkml:trace contextRef="#ctx0" brushRef="#br2" timeOffset="133881.12">8382 8128 0,'0'21'16,"0"0"-16,0 1 15,0-1-15,0 0 0,0 0 16,0 0-16,0 22 0,0-22 0,0 21 15,0 0-15,0-20 0,0 20 0,0 0 16,0-21-16,0 22 0,0-1 16,0 0-16,0 1 0,0-1 0,0 0 15,0-20-15,0 20 0,0 0 0,0-21 16,0 22-16,0-22 0,0 0 16,0 0-16,0 0 0,0 1 0,0-1 15,0 0-15,0-42 31,0 0-31,0-1 16,0-20-16,0 21 16,0 0-16</inkml:trace>
  <inkml:trace contextRef="#ctx0" brushRef="#br2" timeOffset="134264.9">8382 8319 0,'0'-22'0,"0"44"0,0-65 0,0 22 16,0 0-16,0 0 16,0 0-16,0-1 0,0 1 15,0 0-15,0 0 16,0 0-16,21 21 0,-21-21 16,42 21-16,-20 0 0,-1-22 0,0 22 15,0 0-15,21 0 0,-20 0 16,-1 0-16,0 0 0,0 22 0,0-1 15,0-21-15,1 21 0,-22 0 0,21 0 16,-21 0-16,0 1 0,0-1 16,0 0-16,0 0 0,-21 0 0,-1 0 15,-20 1-15,21-1 0,0 0 16,0 0-16,-22-21 0,22 21 0,0-21 16,0 21-16,0-21 0,-1 0 0,1 0 15,21 22-15,-21-22 0,0 0 16,0 0-1,21-22 17,21 22-32</inkml:trace>
  <inkml:trace contextRef="#ctx0" brushRef="#br2" timeOffset="136381.35">9186 7874 0,'0'0'0,"0"-21"15,0 0 1,21 21-1,1 0 1,-1 0-16,0 0 0,0 0 16,0 0-16,0 0 0,1 0 15,-1 0-15,0 21 0,-21 0 16,0 0-16,21-21 16,-21 21-16,0 1 0,0-1 0,0 21 15,0-21-15,-21 0 0,0 1 16,0-1-16,-1 0 0,1 0 0,-21 0 15,21 0-15,0-21 0,-1 22 16,1-1-16,0-21 16,21-21 15,21-1-15,0 22-16,1-21 0,-1 21 15,0 0-15,0 0 16,0 0-16,0 0 0,1 0 15,-1 0-15,0 0 0,-21 21 16,21 1-16,-21-1 16,21 0-16,-21 0 0,0 0 15,0 0-15,0 1 0,0-1 16,-21 0-16,0 0 0,0-21 16,21 21-16,-21 0 0,-1 1 0,-20-1 15,21-21-15,0 21 0,0-21 16,-1 0-16,22 21 0,-21-21 0,0 0 15,0 0-15,0 0 0,0 0 16,-1 0-16,1 0 16,21-21-1,-21 21-15,0 0 0,21-21 16,0 0-16,-21 21 16,0 0 15,21 21 703,0-42-46</inkml:trace>
  <inkml:trace contextRef="#ctx0" brushRef="#br2" timeOffset="137596">10350 7959 0,'0'21'47,"0"0"-31,0 0-1,22-21 1,-22 21-1,21-21-15,0 0 32,-21-21-32,21 0 15,-21 0-15,0 0 16,0 0 0,-21 21-1,0 0 1,21 21-1,-21-21-15,21 21 0,0 0 16,0 0 0,0 0-1,0-42 32,21 21-47,-21-21 16,0 0-1,0 0 17,-21 21 15,21 21-47,0 0 15,0 0 1</inkml:trace>
  <inkml:trace contextRef="#ctx0" brushRef="#br2" timeOffset="139084.57">10393 8382 0,'0'21'47,"0"0"-16,-21-21-31,21 22 16,0-1-1,21-21 16,0 0-15,0 0 0,-21-21-16,0-1 15,0 1 1,0 0-16,-21 21 47,0 21-32,0 0-15,21 1 16,0-1 0,21-21 31,0 0-32,-21-21-15,21-1 16,-21 1-1,0 0-15,0 0 16,-21 42 31,21 0-31,0 0-16,0 1 15,21-22 32,0 0-31,-21-22-16,21 22 0,-21-21 0,0 0 15,0 0 1,0 0-16,0 0 16,-21 21-1,0 0 1,0 0-1,21 21-15,0 0 16,0 0-16,0 0 16,0 0-16,0 1 15,21-22 32,0-22-47,-21 1 0,0 0 31,0 0-31,0 0 16,0 0-16,-21 21 31,0 21-15,21 0-16,0 0 16,0 0-16,0 0 15,0-42 63,0 0-62,0 0-16,0 0 31,0 42 16,-21-21-47,21 21 16,0-42 62</inkml:trace>
  <inkml:trace contextRef="#ctx0" brushRef="#br2" timeOffset="148641.46">11239 8065 0,'0'-22'15,"0"1"1,0 0 171,0 0-187,0 0 16,0 0 0,0-1-16,0 1 15,0 0-15,0 0 16,0 0-16,0 0 31,0-1-31,0 1 16,22 0-1,-22 0 1,0 0 0,21 21-16,-21-21 15,0 42 63,0 0-78,0 0 16,0 0-16,-21 22 0,21-22 0,0 21 16,-22 0-16,1 1 0,0 20 0,0-20 15,0 20-15,0 1 0,-1-22 16,1 21-16,-21-20 0,21-1 0,0 0 15,-1 1-15,-20-1 0,21 0 0,0 1 16,0-1-16,-1-21 0,1 22 16,-21-22-16,42 0 0,-21 0 0,21 0 15,-21 0-15,21 1 16,0-44 46,0 1-62,21 0 16,0 0-16,21 0 16,-21 0-16,1-1 0,-1 1 0</inkml:trace>
  <inkml:trace contextRef="#ctx0" brushRef="#br2" timeOffset="149200.37">11896 8065 0,'0'0'0,"21"-43"31,-21 22-31,0 0 16,0 0-1,0 0 17,0 42 14,0 0-46,0 0 16,0 0-16,0 22 0,0-22 16,0 0-16,-21 21 0,21-21 0,-22 22 15,22-22-15,-21 21 0,21-21 0,0 22 16,0-22-16,-21 21 16,21-21-16,0 1 0,-21 20 0,21-21 15,0 0-15,0 0 0,0 1 0,0-1 16,0 0-16,-21 0 0,21 0 15,0 0-15,0 1 0,-21-1 16,21 0-16,0-42 47,0 0-47,0-1 0,0 1 16,0 0-16,0-21 15,0 21-15,21-1 0</inkml:trace>
  <inkml:trace contextRef="#ctx0" brushRef="#br2" timeOffset="149605.14">11874 8043 0,'0'0'15,"-21"0"-15,0 0 16,0 0-16,21-21 16,-21 21-16,42 0 31,0-21-15,0 21-16,0 0 0,22 0 15,-22-21-15,21 21 0,1 0 0,-22 0 16,21-21-16,0 21 0,-20-21 15,20 21-15,-21 0 0,21 0 0,-20 0 16,-1 0-16,0 0 0,0 0 0,0 0 16,-42 0 46,0 0-46,21 21-16,-21-21 15</inkml:trace>
  <inkml:trace contextRef="#ctx0" brushRef="#br2" timeOffset="149972.93">11790 8403 0,'0'21'15,"21"-21"17,0 0-32,0 0 0,0 0 15,1 0-15,-1 0 0,0-21 16,0 21-16,0 0 0,0 0 0,1 0 15,-1 0-15,0-21 0,0 21 16,0 0-16,0 0 0,1 0 16,-1 0-1,-21-21 48,21 21-48</inkml:trace>
  <inkml:trace contextRef="#ctx0" brushRef="#br2" timeOffset="151668.93">12467 8361 0,'0'-21'32,"0"0"-17,0 42 79,0 0-78,0 0-16,0 0 15,0 0-15,0 1 16,-21-22-16,21 21 0,0 0 15,0 0-15,-21 0 0,21 0 16,0 1-16,0-1 16,0 0-16,0 0 0,-21 0 15,21 0-15,0 1 0,0-1 16,0 0 0,0-42 30,0 0-30,0-1-16,0 1 0,0 0 16,0 0-16,0 0 15,0 0-15,0-1 0,0 1 0,0 0 16,0 0-16,0 0 0,0 0 16,0-1-16,0 1 15,0 0 1,0 0 15,0 42 407,0 0-423,0 0 1,0 1-1,-22-22 1,22-22 47,0 1-48,-21 21-15,21-21 16,0 0-1,0 0-15,0 0 16,0-1 15,0 44 16,0-1-31,0 0-1,0 0-15,0 0 16,0 0 15,-21-21 16,21-21 0,0 0-31,0 0-1,0 0 1,0 42 62,0 0-78,0 0 16,-21-21-1</inkml:trace>
  <inkml:trace contextRef="#ctx0" brushRef="#br2" timeOffset="153604.66">13652 7641 0,'0'0'0,"22"-21"16,-22 0-1,21 21-15,-21-21 0,0 0 16,21-1 0,-21 1-1,21 0-15,-21 0 0,0 0 16,0 0 0,0 42 30,0 0-46,0 0 16,0 0-16,-21 22 0,21-22 0,-21 21 16,0 0-16,21 1 0,-22-1 15,1 22-15,0-22 0,-21 21 16,21 1-16,-1-22 0,1 22 0,-21-1 16,21 1-16,-22-1 0,22-20 0,-21 20 15,21-21-15,0 1 0,-22-1 16,22 0-16,0-20 0,0 20 0,0-21 15,21 0-15,0 0 0,-22 1 0,22-1 16,-21 0-16,21 0 0,0 0 16,0-42 31,0 0-47,0 0 15,0 0-15,0-1 16,0 1-16,21 0 15,1 0-15,-1 0 0</inkml:trace>
  <inkml:trace contextRef="#ctx0" brushRef="#br2" timeOffset="154084.38">14076 7747 0,'0'0'0,"0"-21"0,0 0 16,0 42 31,0 0-47,0 21 15,0-20-15,0 20 0,0-21 16,0 21-16,0 1 0,-21-1 16,-1 0-16,22 22 0,-21-43 0,21 21 15,-21 1-15,21-1 0,-21-21 0,0 0 16,21 22-16,0-22 0,0 0 15,-21-21-15,21 21 0,0 0 0,-22-21 16,22 22-16,0-44 63,0 1-63,0 0 0,0 0 0,0 0 15,0 0-15,0-1 0,0 1 16,22-21-16</inkml:trace>
  <inkml:trace contextRef="#ctx0" brushRef="#br2" timeOffset="154752.56">14499 7789 0,'21'-21'16,"-21"42"-16,-21 1 15,0-1 1,0 0-16,-22-21 0,22 21 0,0 0 16,-21-21-16,-1 21 0,1 1 0,0-1 15,21 0-15,-22-21 0,1 21 16,0 0-16,20-21 0,1 0 0,0 21 16,42-21 46,0 0-62,1 0 0,-1 0 16,0 22-16,0-1 15,-21 0-15,21-21 16,0 21-16,-21 0 0,22 0 0,-22 1 16,21-1-16,0-21 0,-21 21 0,21 0 15,-21 0-15,21-21 0,0 21 16,1 1-16,-1-22 0,0 0 15,21 0-15,-21 0 0,1 0 0,-1 0 16,0 0-16,21 0 0,-21 0 16,1 0-16,-1-22 0,21 22 0,-21-21 15,0 0-15,-21 0 0,22 21 16,-1-21-16,-21 0 0,0-1 16,21 1-16,-21 0 0,21 0 0,-21 0 0,0 0 15,0-1-15,0 44 31,0-1-15,0 0-16,0 0 0,0 0 0,0 0 16,-21 1-16,21-1 0,0 0 15,0 0-15,-21 0 0,21 0 16,0 1-16,0-1 31,0-42 0,0-1-31,0 1 16,0 0-16,0 0 0,0 0 16</inkml:trace>
  <inkml:trace contextRef="#ctx0" brushRef="#br2" timeOffset="155076.6">14690 7811 0,'-22'21'31,"22"0"-31,22-21 47,-22-21-16,0 0-31,0-1 16,-22 22-16,1 0 15,0 0-15,0 0 16,0 0-16,21 22 16,-21-1-16,21 0 15,0 0-15,0 0 16,0 0-16,21 1 16,0-22-16,0 21 15,0-21-15,0 21 0</inkml:trace>
  <inkml:trace contextRef="#ctx0" brushRef="#br2" timeOffset="155720.67">15303 8107 0,'0'0'0,"0"-21"0,0 0 15,0-1-15,0 1 0,0 0 16,0 0-16,-21 0 16,0 21-1,0 0-15,0 0 0,0 0 16,-1 21-16,1 0 0,0 0 16,0 0-16,0 1 0,0-1 15,21 0-15,-22 0 0,1 21 16,0-20-16,0-1 0,21 0 0,0 0 15,-21 0-15,21 0 0,0 1 0,-21-1 16,21 0-16,0 0 16,21-21-1,0 0-15,0 0 0,0 0 16,0 0-16,1 0 0,-1 0 0,0 0 16,0-21-16,0 0 0,22 21 15,-22-21-15,0-1 0,0 1 0,0 0 16,0 0-16,-21-21 0,22 20 0,-1-20 15,0 0-15,0-1 0,0 1 16,0 0-16,-21-1 0,22 1 0,-1 0 16,-21-1-16,21 22 0,-21-21 15,21 0-15,-21 20 0,0 1 0,0 0 16,0 0-16,0 0 0,0 0 0,0 42 47,0 0-47,-21 0 0,0 0 0,21 22 15,0-22-15,-21 21 0,21 0 16,-22 1-16,1-1 0,21 0 0,0 1 16,0-1-16,-21 0 0,21 1 0,0-1 15,0-21-15,0 22 0,0-22 16,0 21-16,0-21 0,0 0 0,21 1 16,-21-1-16,21 0 0,-21 0 15,22-21-15,-22 85 16,0-64-16,0-63 0</inkml:trace>
  <inkml:trace contextRef="#ctx0" brushRef="#br2" timeOffset="155764.65">15536 8234 0,'0'-21'0,"0"42"0,0-63 0</inkml:trace>
  <inkml:trace contextRef="#ctx0" brushRef="#br2" timeOffset="156848.06">17272 7959 0,'0'0'0,"0"-21"0,-21 21 15,0 0-15,-1 0 0,22-22 16,-21 22-16,0 0 0,0 0 0,0 0 16,0 0-16,-22 0 15,22 0-15,0 0 0,0 0 16,0 0-16,-1 0 0,1 0 0,0 0 15,0 0-15,21 22 0,-21-22 16,0 0-16,21 21 31,21-21-31,0 0 16,0 0-16,0 21 0,22-21 0,-1 0 16,21 0-16,-20 0 0,20 0 15,1 0-15,-1 0 0,22 0 0,-22 0 16,22 0-16,-21 0 0,20 0 15,-20 0-15,-1 0 0,1-21 0,-1 21 16,1 0-16,-22 0 0,22 0 16,-22 0-16,-21-21 0,21 21 15,-20 0-15,-1 0 0,0 0 0,0 0 16,-21-22 0,0 1-1,-21 21-15,0-21 0,0 21 16,-1 0-16,1-21 0,-21 21 0,21 0 15,0-21-15,-1 21 0,-20 0 16,21-21-16,0 21 0,0 0 0,21-22 16,-22 22-16,1-21 0,0 21 31,42 0 47,0 0-78,1 0 0,-1 0 0,21 0 16,-21 0-16,22 0 0,-1 0 0,-21 0 15,21 0-15,1 0 0,-22 0 16,21 0-16,-21 0 0,1 0 0,-1 0 16,-21 21-1,0 1-15,0-1 16,-21 0-16,-22 0 15,22 0-15,-21 0 0,-1 22 0,22-22 16,-21 21-16,0-21 0,-1 22 16,22-22-16,-21 0 0,21 21 0,-1-20 15,1-1-15,0 0 0,0 0 16,21 0-16,-21-21 0,21 21 0,21-42 47,0 0-47,0 0 15</inkml:trace>
  <inkml:trace contextRef="#ctx0" brushRef="#br2" timeOffset="159024.85">19706 7387 0,'42'0'32,"-20"0"-32,-1 0 15,0 0-15,0-21 0,0 21 0,0-21 16,1 21-16,-22-21 15,21 0-15,0-1 0,0 22 0,-21-21 16,21 0-16,-21 0 0,21 0 0,-21 0 16,0-1-16,0 1 0,0 0 15,0 0-15,0 0 0,-21 0 16,-21 21-16,21 0 0,0-22 0,-22 22 16,1 0-16,0 0 0,-1 0 15,1 0-15,-22 22 0,22-1 0,0-21 16,-1 21-16,1 0 0,21 21 15,-21-20-15,20-1 0,1 0 0,21 21 16,0-21-16,0 1 0,0 20 0,0-21 16,0 0-16,21 22 15,22-22-15,-22 0 0,21 21 0,-21-21 16,22 1-16,-1-1 0,-21 0 0,22 0 16,-22 0-16,21 0 0,-21 1 15,0-1-15,1 0 0,-1 0 0,0 0 16,-21 0-16,21 1 0,-21-1 15,0 0-15,0 0 0,-21 0 16,0-21-16,0 21 0,-1 1 0,-20-1 16,0-21-16,-1 21 0,1-21 15,0 0-15,-22 0 0,22 0 0,0 0 16,20 0-16,-20 0 0,21 0 0,-21-21 16,20 0-16,1-1 15,21 1-15,-21 0 0,21 0 0,-21 0 16,21-22-16,0 22 0,0 0 0,0 0 15,0 0-15,0 0 0,0-1 16,0 1-16,21 21 16,0 0-1,-21 21-15,0 1 16,0-1-16,21 0 0,1 0 0,-22 0 16,21 22-16,-21-22 0,21 0 15,0 0-15,0 0 0,-21 0 0,21 1 16,1-1-16,-1-21 0,0 21 15,21 0-15,-21-21 0,1 0 0,-1 0 16,0 0-16,21 0 0,-21 0 16,22 0-16,-22 0 0,21 0 0,1-21 15,-22 21-15,21-21 0,-21 0 0,22-1 16,-22 22-16,0-21 0,0 0 16,0 0-16,0 0 0,-21 0 0,0-1 15,22 1-15,-22 0 16,0 0-16,0 42 31,0 0-15,0 0-16,-22 1 0,22-1 15,0 0-15,0 0 16,0 0-16,0 0 0,0 1 16,0-1-16,0 0 15,22-21-15,-1 0 0,0 0 0,0 0 16,0 0-16,0 0 0,1 0 15,20 0-15,-21 0 0,0 0 0,0-21 16,1 21-16,20-21 0,-21-1 0,-21 1 16,21 21-16,0-21 0,-21 0 15,22 0-15,-22 0 0,0-1 16,0 1-16,0 0 0,-22 21 47,22 21-47,-21-21 0,21 21 0,-21 1 15,21-1-15,0 0 0,0 0 16,0 0-16,-21-21 0,21 21 0,0 1 16,-21-1-16,21 0 15,0-42 32,0 0-47,0-1 16,21 22-16,-21-21 0,21 0 0,0 0 15,-21 0-15,0 0 0,21 21 0,1-22 16,-22 1-16,21 0 0,-21 0 16,21 21-16,0 0 15,0 0-15,-21 21 16,21 0 0,-21 0-16,22 1 0,-22-1 15,0 0-15,21 0 0,0 0 16,-21 0-16,21 1 15,0-22-15,0 21 0,1-21 16,-1 0-16,0 0 16,0 0-16,0 0 0,22 0 15,-22 0-15,0 0 0,0-21 0,21 21 16,-20-22-16,20 1 0,-21 21 0,0-21 16,0 0-16,1 0 0,-1 0 15,0-1-15,0 1 0,-21 0 0,0 0 16,0 0-16,0 0 0,0-1 15,0 1-15,0 0 0,0 0 0,-21 0 16,0 21-16,0 0 0,-1 0 16,1 0-16,0 0 0,-21 0 15,21 0-15,-1 21 0,1-21 0,0 21 16,0 0-16,0 0 0,0-21 16,21 22-16,0-1 0,-22-21 15,22 21-15,0 0 0,0 0 16,22-21-16,-1 0 15,0 0-15,0 0 16,0 0-16,0 0 0,1 0 0,-1 0 16,0-21-16,0 21 0,-21-21 0,21 21 15,0 0-15,1 0 32,-22 21-17,21 0-15,-21 0 16,0 1-16,0-1 15,0 0-15,0 0 0,0 0 0,0 0 16,0 1-16,0-1 0,0 21 16,0-21-16,0 0 0,0 22 0,0-22 15,0 21-15,0-21 0,0 22 0,0-1 16,0-21-16,-21 22 0,21-22 16,-22 21-16,22-21 0,0 22 0,0-22 15,-21 0-15,21 0 0,-21 0 0,0 0 16,21 1-16,-21-1 0,0-21 0,-1 21 15,1-21-15,0 0 16,21 21-16,-42-21 0,21 0 0,-1 0 16,1 0-16,0 0 0,0 0 15,0-21-15,21 0 0,-21 21 16,-1 0-16,22-21 0,0-1 16,0 1-1,-21 21-15,21-21 16,21 0-1,-21 0 1,22 21-16,-22-21 0,21-1 16,-21 1-16,0 0 0,0 0 15,21 0-15</inkml:trace>
  <inkml:trace contextRef="#ctx0" brushRef="#br2" timeOffset="159284.71">20722 7387 0,'-42'0'0,"84"0"0,-105-21 0,63 0 31,-22 21-31,44 0 63,-1 0-63,0 0 0,0 0 15,21 0-15,-20 0 0,-1 0 16</inkml:trace>
  <inkml:trace contextRef="#ctx0" brushRef="#br2" timeOffset="159636.51">21717 7049 0,'0'-43'0,"0"22"16,0 42 15,0 0-31,0 1 0,0-1 15,0 21-15,0 0 0,-21 1 0,21-1 16,-21 22-16,21-22 0,-22 0 0,1 22 16,0-22-16,21 0 0,-21 22 15,0-22-15,0-21 0,-1 22 16,22-1-16,-21-21 0,0 0 0,21 1 0,-21-1 16,21 0-16,0 0 15,0 0-15,21-21 47,-21-21-47,21 0 0,0 21 16,22-21-16,-22 0 0</inkml:trace>
  <inkml:trace contextRef="#ctx0" brushRef="#br2" timeOffset="160005.29">21802 7705 0,'0'21'15,"21"-21"17,0 0-17,0 0-15,0 0 16,0-21-16,-21 0 0,22 21 16,-1-22-16,-21 1 15,0 0-15,0 0 0,0 0 16,0 0-16,0-1 0,-21 22 31,-1 0-31,1 0 16,0 22-16,0-1 0,0 0 15,0 21-15,21-21 0,-22 1 16,22-1-16,-21 21 0,21-21 0,0 0 16,0 1-16,0-1 0,0 0 15,0 0-15,0 0 0,0 0 16,21-21-16,1 0 15,-1 0-15,21 0 16,-21 0-16,0-21 0,1 21 0,20-21 16</inkml:trace>
  <inkml:trace contextRef="#ctx0" brushRef="#br2" timeOffset="161452.96">22839 7345 0,'0'0'15,"21"-21"-15,0 0 0,-21-1 0,0-20 16,0 21-16,21 0 0,-21 0 16,21-1-16,-21 1 0,0 0 0,0 0 15,0 0-15,0 0 0,-21 42 47,0 0-47,21 0 0,-21 21 16,0 1-16,0-1 0,-1 22 0,1-22 15,0 21-15,0-20 0,0 20 0,-22 1 16,22-22-16,0 0 0,0 1 16,0-1-16,0 0 0,-1-20 0,1 20 15,21-21-15,-21 0 0,21 0 0,-21-21 16,21 22-16,-21-22 0,0 0 31,21-22-31,0 1 16,0 0-16,0 0 15,0 0-15,0-22 0,21 22 0,-21 0 16,21-21-16,0 21 0,-21-1 0,21-20 16,-21 21-16,21 0 15,1 21-15,-22-21 0,21 21 0,-21 21 16,0 0-1,0 0-15,0 0 0,0 0 16,21 1-16,-21-1 0,21-21 16,-21 21-16,21 0 0,0-21 15,1 21-15,-1-21 0,0 0 0,0 0 16,21 0-16,-20 0 0,-1 0 16,21 0-16,-21 0 0,0 0 15,22 0-15,-22 0 0,0-21 0,0 0 16,0 0-16,1 0 0,-1-1 0,-21 1 15,21 0-15,-21 0 0,21-21 16,-21 20-16,0 1 0,0 0 0,0 0 16,0 42 15,-21 0-31,21 0 0,-21 1 0,0-1 16,21 21-16,0-21 0,0 0 15,-22 1-15,22 20 0,0-21 0,0 0 16,0 0-16,0 1 15,0-1-15,22-21 0,-22 21 16,21-21-16,0 0 0,0 0 0,0 0 16,0 0-16,1 0 0,-1 0 0,0 0 15,21-21-15,-21 21 0,1-21 16,-1-1-16,0 1 0,-21 0 0,21 0 16,0 0-16,0-22 0,-21 22 0,22 0 15,-22 0-15,0 0 0,0 0 16,0 42-1,0 0-15,-22 0 16,1 0-16,0 0 0,0 22 16,21-22-16,-21 0 0,0 0 15,21 0-15,0 1 0,-22-1 0,22 0 16,-21-21-16,21 21 0,21-42 62,1 21-62,-22-21 0,21 0 0,0-1 16,0 1-16,0 0 0,-21 0 16,43 0-16,-22 0 0,0-1 0,0 1 15,-21 0-15,21 0 0,0 21 0,-21 21 32,0 0-17,0 0-15,0 1 0,0-1 0,0 0 16,0 0-16,0 0 0,0 0 15,0 1-15,22-1 0,-1-21 16,-21 21-16,21 0 0,0-21 0,0 0 16,0 0-16,1 0 0,20 0 15,-21 21-15,0-21 0,22 0 0,-22 0 16,21 0-16,-21 0 0,22-21 0,-22 21 16,21-21-16,-21 0 0,22 0 15,-22-1-15,21 1 0,-21 0 16,0-21-16,1 21 0,-1-22 0,0 22 15,-21 0-15,21 0 0,-21 0 16,0-1-16,0 1 0,-21 21 16,0 0-16,0 21 0,-1 1 15,1-22-15,-21 42 0,21-21 16,0 0-16,-1 0 0,1 22 0,0-22 16,0 0-16,21 21 0,0-20 15,0-1-15,0 0 0,0 0 0,0 0 16,21 0-16,0-21 15,0 0-15,1 22 0,-1-22 0,21 0 16,-21 0-16,0 0 0,1 0 0,20 0 16,-21-22-16,0 22 0,0-21 15,1 0-15,20 21 0,-21-21 16,0 0-16,0 21 0,1-21 0,-22-1 16,21 1-16,0 21 0,-21-21 0,0 0 15,0 0-15,21 0 0</inkml:trace>
  <inkml:trace contextRef="#ctx0" brushRef="#br2" timeOffset="161676.82">24003 7176 0,'0'0'0,"-21"0"0,0 0 15,21 21 17,0 0 15</inkml:trace>
  <inkml:trace contextRef="#ctx0" brushRef="#br2" timeOffset="162376.99">22288 8975 0,'0'0'0,"0"-21"0,22 21 0,-22-22 15,0 1-15,0 0 0,-22 0 16,22 0-16,0 0 0,0-1 15,0 1-15,0 0 0,0 0 0,-21 0 16,0 0-16,21-1 0,-21 22 16,0 0-16,0 0 0,-1 0 15,1 0-15,0 0 0,0 0 0,0 0 16,0 22-16,-22-1 0,22 21 16,0-21-16,-21 22 0,20-22 15,1 21-15,0 0 0,0-20 0,0 20 16,0 0-16,-1-21 0,22 22 0,0-22 15,0 0-15,0 0 0,0 0 16,0 1-16,0-1 0,22-21 16,-1 0-16,21 0 0,-21 0 15,0 0-15,22-21 0,-22-1 0,0 1 16,21 0-16,-20 0 0,20 0 16,-21-22-16,0 22 0,0-21 0,22 21 15,-22-22-15,0 1 0,0 0 0,-21-1 16,21 1-16,1 21 15,-22 0-15,0 0 0,0-1 0,0 44 32,0-1-17,-22 0-15,22 21 0,-21-21 0,21 1 16,-21 20-16,21-21 0,0 0 0,0 22 16,0-22-16,0 0 0,0 0 15,0 0-15,21 0 0,0 1 0,1-1 16,-22 0-16,21-21 0,21 0 0,-21 21 15,0-21-15,1 0 0,20 0 0,0 0 16,-21 0-16,22-21 0</inkml:trace>
  <inkml:trace contextRef="#ctx0" brushRef="#br2" timeOffset="162852.71">22966 8911 0,'0'0'0,"0"-21"0,0 0 0,0 0 16,-21 21-16,21-21 0,-22 21 0,1 0 15,0 0-15,0 0 0,0 0 16,-22 0-16,22 0 0,0 0 0,0 0 16,0 21-16,0 0 0,-1 0 0,1 0 15,0 0-15,0 1 0,0-1 16,21 0-16,-21 0 0,21 0 0,0 0 16,0 1-16,0-1 15,21-21-15,0 21 16,0-21-16,0 0 0,0 0 0,1 0 15,-1 0-15,21 0 0,-21-21 0,0 21 16,22-21-16,-22-1 0,0 1 0,21 0 16,-20-21-16,-1 21 0,0-22 15,0 1-15,0 0 0,0-1 0,-21 1 16,22 0-16,-1-1 0,0 1 0,-21 0 16,0 20-16,0 1 0,0 0 15,0 0-15,0 42 16,0 0-1,-21 0-15,0 1 0,-1 20 16,1-21-16,0 21 0,0 1 0,21-1 16,-21-21-16,0 22 0,21-1 0,-22-21 15,22 21-15,0-20 0,0-1 16,0 21-16,0-21 0,0 0 0,0 1 16,22-22-16,-1 21 0,0 0 0,0-21 15,0 0-15,0 0 0,22 0 16,-22 0-16,0 0 0,21 0 0,-20 0 15,20 0-15</inkml:trace>
  <inkml:trace contextRef="#ctx0" brushRef="#br2" timeOffset="163304.5">23707 8827 0,'0'0'0,"-22"-22"0,1 22 16,0 0-16,0 0 0,0 0 15,-22 0-15,22 0 0,0 22 0,0-1 16,0-21-16,0 21 0,-1 0 16,1 0-16,0 0 0,0 1 0,0-1 15,0 21-15,21-21 0,-22 0 0,22 1 16,0-1-16,0 0 0,0 0 16,0 0-16,0 0 15,0 1-15,22-22 16,-1 0-16,0 0 0,0 0 15,0 0-15,0 0 0,1-22 16,-1 1-16,0 0 0,0 21 0,0-42 16,0 21-16,1-1 0,-1-20 0,0 0 15,0-1-15,0 1 0,0 0 16,-21-1-16,22-20 0,-1 21 0,0-1 16,0 1-16,-21 21 0,0-22 15,21 22-15,-21 0 0,0 0 16,0 0-16,0 42 15,-21 0-15,0 21 16,21-20-16,-21-1 0,0 21 16,-1 0-16,22 1 0,-21-1 0,0-21 15,21 22-15,-21-1 0,21-21 0,0 21 16,-21-20-16,21-1 0,0 0 0,0 0 16</inkml:trace>
  <inkml:trace contextRef="#ctx0" brushRef="#br2" timeOffset="163360.47">23580 9123 0,'42'0'16,"-84"0"-16,105 0 0,-42 0 0,0-21 15,1 21-15,-1 0 16</inkml:trace>
  <inkml:trace contextRef="#ctx0" brushRef="#br2" timeOffset="163792.67">23918 8890 0,'0'0'16,"0"-21"-16,0 0 15,0 0-15,-21-1 0,21 1 0,0 0 16,0 0-16,21 21 0,0 0 0,1 0 16,-22-21-16,21 21 0,0 0 15,0 0-15,0 0 0,0 0 0,1 21 16,-1 0-16,0-21 0,0 21 0,0 0 16,0 22-16,-21-22 15,22 0-15,-22 0 0,0 0 0,0 1 16,0 20-16,0-21 0,0 0 15,-22 0-15,1 1 0,0-22 16,0 21-16,0-21 0,0 0 16,-1 0-16,1 0 0,0 0 15,0 0-15,21-21 16,0-1-16,0 1 16,0 0-16,21 0 0,0 0 15,0-22-15,-21 22 0,43 0 0,-22-21 16,0 21-16,0-22 15,0 22-15,1 0 0,-1 0 0,0 21 16,0-21-16,0 21 0,0 0 0,1 0 16,-1 0-16,0 0 15,-21 21 1,0 0-16</inkml:trace>
  <inkml:trace contextRef="#ctx0" brushRef="#br2" timeOffset="164804.88">24363 9017 0,'21'0'32,"0"-21"-32,0 0 15,0 0-15,1-1 16,-1 1-16,0 0 0,-21 0 15,21 0-15,-21 0 0,21 21 0,-21-22 16,-21 22 15,0 0-31,0 0 0,21 22 0,-21-22 16,21 21-16,0 0 0,-22 0 16,22 0-16,-21 0 0,21 1 15,0-1-15,0 0 0,0 0 0,0 0 16,0 0-16,0 1 0,0-1 15,21-21 1,1 0-16,-1 0 16,0 0-16,0 0 0,0 0 15,0 0-15,1 0 0,-1 0 0,0-21 16,0-1-16,0 22 0,0-21 16,1 0-16,-1 0 0,0 0 0,0 0 15,0-22-15,0 22 0,1 0 0,-22 0 16,0 0-16,21-1 15,-21 1-15,0 0 0,0 0 0,0 42 32,-21 0-17,21 0-15,0 1 0,-22-1 16,22 0-16,0 0 0,0 0 0,0 0 16,0 1-16,0-1 0,0 0 15,0 0-15,22 0 16,-22 0-1,-22-21 32,1 0-31,0 0-16,21-21 0,-21 21 16,0 0-16,0 0 0,-1 0 31,1 0-31,21 21 15,0 1-15,0-1 16,21-21-16,1 0 0,-1 21 16,0-21-16,0 0 0,21 0 15,-20 0-15,-1 21 0,21-21 0,-21 0 16,0 0-16,22 0 0,-22 0 16,0 0-16,0 0 0,0-21 15,22 0-15,-22 0 0,0-1 16,0 22-16,-21-21 0,0 0 0,21 0 15,-21 0-15,0 0 0,0-1 16,0 1-16,0 0 0,-21 21 16,0 21-1,0 0-15,21 1 0,-21-1 16,-43 21-16,64-21 0,0 0 16,0 1-16,0-1 0,0 0 0,0 0 15,0 0-15,0 0 16,0 1-16,0-1 15,0 0 1,-21-21 15,0 0-15,21-21-16,-21 0 16</inkml:trace>
  <inkml:trace contextRef="#ctx0" brushRef="#br0" timeOffset="192000.21">2392 11938 0,'0'0'0,"-21"0"0,-1 0 0,1 0 0,0 0 16,21 21-1,0-42 16,0 0-15,0 0-16,0 0 16,21-1-16,-21 1 0,21 0 0,1 0 15,-1 0-15,0-22 0,21 22 16,-21-21-16,22 0 0,-22-1 0,21 1 16,1 0-16,-1-1 0,0-20 0,1 20 15,-1-20-15,0 21 16,1-22-16,-1 22 0,0-1 0,1 1 15,-1 0-15,21 21 0,-20-22 16,20 1-16,-20 21 0,20-22 0,1 22 16,-1 0-16,1 0 0,-1 0 0,1 0 15,-1-1-15,1 22 0,-1-21 16,22 0-16,-22 21 0,1 0 0,-1 0 16,1-21-16,-1 21 0,1 0 15,20 0-15,-20 0 0,-1 0 0,1 0 16,-22 0-16,22 0 0,-22 0 0,0 0 15,1 0-15,-1 0 0,0 0 16,-20 0-16,20 0 0,0 0 16,-21 0-16,22 0 0,-1-21 0,0 21 15,1-21-15,-1-1 0,22 1 16,-1 0-16,22 0 0,-1 0 0,1-22 16,0 22-16,21-21 0,-1 21 0,1 0 15,0-22-15,0 22 0,21 0 16,0 0-16,0 0 0,-21-1 0,21 1 15,-21 0-15,21 21 0,-22 0 0,-20-21 16,21 21-16,0 0 0,-22 0 16,1 0-16,0 0 0,-1 0 0,1 0 15,-21 0-15,20 0 0,-20 0 16,-1 0-16,1 0 0,-22 0 16,22 0-16,-1 0 0,1 0 0,-1-21 15,1 21-15,20 0 0,1 0 0,-22 0 16,22-21-16,0-1 0,-1 22 15,1 0-15,0-21 0,-1 21 0,1-21 16,21 21-16,-21-21 0,-1 21 0,22-21 16,-21 21-16,-1 0 0,1-21 15,0 21-15,-1 0 0,-20-22 0,-1 22 16,1 0-16,-1 0 0,1 0 0,-1 0 16,1 0-16,-22 0 0,22 0 15,-22 0-15,22 22 0,-22-22 0,0 21 16,1-21-16,-1 21 0,0-21 15,1 21-15,-1-21 0,0 21 16,1-21-16,-1 21 0,0-21 0,1 22 16,-22-22-16,21 21 0,-21-21 0,22 21 15,-1 0-15,-21-21 0,21 21 16,1 0-16,-1 1 0,0-22 0,1 21 16,20 0-16,-20 0 0,-1 0 0,21-21 15,1 21-15,-22 1 0,22-1 16,-1 0-16,-20 0 0,20 0 0,1 0 15,-22 22-15,21-22 0,-20 0 0,-1 21 16,0-20-16,1 20 0,-1 0 16,-21-21-16,22 22 0,-22-1 15,0-21-15,-21 22 0,0-1 0,0 0 16,0 1-16,0-1 0,0 21 16,21-20-16,-21 20 0,21 1 0,-21-22 15,21 22-15,1-1 0,20-21 0,0 22 16,1-1-16,-1-20 0,21 20 15,1-20-15,-1 20 0,1-21 0,-1 22 16,1-1-16,-1-20 0,22 20 0,-21-20 16,-1 20-16,1-21 0,-1 1 15,1 20-15,-1-20 0,1-1 16,-22 0-16,21 1 0,-20 20 0,20-21 16,-20 1-16,-1 20 0,0-20 15,1 20-15,-1 1 0,0-22 0,-21 21 16,22 1-16,-1-22 0,-21 22 0,22-22 15,-1 22-15,0-22 0,1 0 16,-1 22-16,0-22 0,1 0 0,-1 22 16,21-22-16,-20 1 0,20 20 0,-20-21 15,20 1-15,-21-1 0,22 0 16,-1 1-16,-20-1 0,20-21 0,-20 22 16,-1-1-16,21 0 0,-20-21 0,20 22 15,1-1-15,-1 0 0,1 1 16,-1-22-16,22 21 0,0 1 15,-22-1-15,22 21 0,-22-20 0,22-1 16,-22 0-16,1 1 0,-1-1 16,-20 0-16,-1 1 0,0-1 0,-20 0 15,-1 22-15,-21-22 0,0 1 0,0 20 16,0 1-16,0-22 0,0 21 16,-21 1-16,-1-1 0,1-20 0,0 20 15,0 1-15,0-22 0,-22 22 0,22-1 16,0-21-16,0 22 0,-21-1 15,20-20-15,1 20 0,0 1 0,-21-22 16,21 0-16,-22 22 0,22-22 16,-21 1-16,21-1 0,-22-21 0,1 21 15,-22-20-15,22 20 0,0-21 16,-22 0-16,1 0 0,20 1 0,-20 20 16,-22-21-16,22 0 0,-22 0 0,0 1 15,1-1-15,-1 0 0,-21 0 16,22 21-16,-22-20 0,0-1 0,0 21 15,0-21-15,0 0 0,-21 1 16,22 20-16,-22-21 0,21 0 0,-21 0 16,0 1-16,0-1 0,21 0 0,-21 0 15,0 0-15,0 0 0,0-21 16,0 22-16,0-22 0,21 0 16,0 0-16,-21 0 0,21 0 0,1 0 15,-22 0-15,21 0 0,0 0 16,0 0-16,0-22 0,0 1 0,1 21 15,-1-21-15,-21 21 0,21 0 16,0 0-16,0 0 0,0 0 0,1 0 16,20 0-16,-21 0 0,21 0 0,-20 21 15,20-21-15,0 21 0,1 1 16,-1-1-16,0 21 0,1-21 0,-1 22 16,21-22-16,-20 21 0,20 0 15,-20 1-15,-1-1 0,21 0 16,-20-20-16,20 20 0,-20-21 0,20 0 15,-21 22-15,22-22 0,-22-21 16,22 21-16,-22 0 0,22-21 0,-22 0 16,21 0-16,-20 0 0,-1 0 15,22 0-15,-22-21 0,0 0 0,1 0 16,-1-1-16,0 1 0,1-21 0,-22 21 16,42 0-16,-20-1 0,-1 1 15,21 21-15,-20 0 0,20 0 0,1 0 16,-1 0-16,1 0 0,-22 21 15,22-21-15,-1 22 0,1-1 0,-22 0 16,21 0-16,1 0 0,-22 0 16,22-21-16,-1 22 0,-20-1 15,20-21-15,-21 0 0,22 0 0,-22 0 16,1 0-16,-1 0 0,0 0 16,1-21-16,-1-1 0,0 22 0,1-21 15,-1 0-15,0 0 0,-21 0 16,22 0-16,-1-22 0,0 22 0,-20 0 15,20-21-15,0 20 0,1-20 16,-1 21-16,0 0 0,1-22 16,20 1-16,-21 21 0,-42-64 0,64 43 15,-1 21-15,1-22 0,-1 1 16,1 0-16,-1-1 0,1 1 16,-1 21-16,1-21 0,21-1 15,-22 1-15,1 0 0,20-1 0,-20 1 16,20 0-16,-20-1 0,21 1 15,-1 21-15,-20-22 0,20 1 0,1 21 16,-21-21-16,20 20 0,1 1 16,0 0-16,-1 0 0,22 0 0,-21 0 15,-1-1-15,22 22 0,-21-21 0,21 0 16,0 21-16,-1-21 0,1 0 16,0 0-16,0-1 0,0 1 15,0 0-15,21-21 0,0 21 16,-22-22-16,1 22 0,0-21 0,0-1 0,21 1 15,-21 21-15,0-21 16,-1-1-16,-20 1 0,21-22 0,0 22 16,-22 0-16,1-22 0,0 22 15,-1-22-15,1 22 0,0-21 0,-1 20 16,1-20-16,0 20 0,21-20 16,-22 21-16,22-1 0,0-20 0,0 20 15,0-20-15,-1-1 0,1 22 16,21-21-16,0 20 0,0-20 0,0 20 15,0 1-15,0-21 0,0 20 16,0 1-16,0 0 0,0-1 16,0 1-16,0 21 0,0-22 0,0 1 15,0 0-15,21 21 0,-21-22 16,0 22-16,22-21 0,-22 21 16,21-22-16,-21 1 0,0 21 0,21-22 15,0 22-15,0-21 0,-21 0 16,21 20-16,1-20 0,-1 21 15,0 0-15,0-22 0,0 22 0,0-21 16,1 21-16,-1-22 0,0 22 16,0 0-16,0-21 0,0 21 0,1-1 15,-1 1-15,0-21 0,0 21 16,0 0-16,0-1 0,1 1 16,-1 0-16,0 0 0,0 21 0,0-21 15,-21 0-15,0-1 0,21 22 16,-21-21-16,22 0 0,-22 0 15,0 0-15,0 0 16,0-1-16,0 1 0,0 0 0,0 0 16,0 0-16,0 0 15,0-1-15,0 1 0,-22 0 0,1 0 16,21 0-16,-21 0 0,21-1 16,0 1-16,0 0 0,-21 0 0,21 0 15,-21-22-15,21 22 16,0-21-16,0 21 0,0-22 0,0 1 15,0 0-15,0-1 0,21 1 16,0 0-16,0-1 0,0 1 0,1 21 16,-1-21-16,0 20 0,-21 1 15,21 0-15,0 0 0,0 0 16,1 21 15,-1 0-15,0 0-1,-21 21 1,21-21-16,-21 21 16,21-21-16,0 0 15,-21 21 1,22-21 31,-22 21-47,0 1 15,-22-1 1,1-21-16</inkml:trace>
  <inkml:trace contextRef="#ctx0" brushRef="#br0" timeOffset="194753.07">14393 9779 0,'0'-21'15,"0"0"1,0 0 0,0-1-1,21 22-15,-21-21 16,0 42 31,0 1-47,0 20 0,0-21 15,0 0-15,0 22 0,0-22 16,-21 21-16,21 0 0,-21-20 0,21 20 16,-21 0-16,0 1 0,21-22 15,-21 21-15,-1-21 0,22 22 0,-21-22 16,0 21-16,21-21 0,0 0 0,-21 1 16,21-1-16,-21 0 0,21 0 15,-21-21-15,21 21 16,0-42 15,0 0-31,0 0 0,0 0 16</inkml:trace>
  <inkml:trace contextRef="#ctx0" brushRef="#br0" timeOffset="195188.82">14266 9843 0,'0'-22'0,"0"44"0,0-65 15,21 22-15,-21 0 16,0 0-16,22 21 16,-1 0-16,0 0 0,0 0 15,0 21-15,0 0 16,1 0-16,-1 0 0,0 1 0,0 20 16,0-21-16,0 21 0,1 1 15,-1-1-15,0-21 0,-21 22 0,21-1 16,0 0-16,-21-21 0,0 22 0,0-1 15,21-21-15,-21 0 0,22 22 16,-22-22-16,0 0 0,21-21 31,-21-21-31,21 0 16,-21 0-16,0-1 0,0-20 16,0 21-16,21-21 0,-21-1 0,21 1 15,-21 0-15,0-1 0,0 1 16,21-22-16,-21 22 0,22 0 0,-22-1 15,21 1-15,-21 21 0,21 0 0,-21 0 16,21-1-16,-21 1 0,21 21 16,0 0-16,1 0 15,-22 21 1,21 1-16,-21-1 0,0 0 16,21 0-16,-21 0 0</inkml:trace>
  <inkml:trace contextRef="#ctx0" brushRef="#br0" timeOffset="195564.75">15028 10224 0,'21'0'31,"1"0"-31,-1-22 16,0 22-16,0-21 0,0 0 15,0 21-15,1-21 0,-22 0 16,0 0-16,21 21 16,-21-22-16,-21 22 15,-1 0 1,1 0-16,0 22 16,0-1-16,0-21 0,0 21 0,-1 0 15,1 0-15,21 0 0,0 1 0,0 20 16,0-21-16,-21 0 0,21 0 15,0 1-15,0-1 0,0 0 16,21 0-16,0-21 0,1 21 16,-1-21-16,0 0 0,0 0 15,21 0-15,-20 0 0,-1-21 0,21 0 16,-21 0-16,22 0 0,-22-1 0,21 1 16,-21-21-16,0 21 15</inkml:trace>
  <inkml:trace contextRef="#ctx0" brushRef="#br0" timeOffset="195824.84">15706 9631 0,'0'-21'0,"0"42"0,0-63 15,0 20-15,0 44 16,0-1 0,0 21-16,0-21 0,0 22 15,-22-22-15,1 21 0,0 0 0,0 1 16,21-1-16,-21 0 0,0 1 15,-1-1-15,1-21 0,21 22 16,-21-22-16,21 21 0,-21-21 0,21 0 16,0 1-16,0-1 0,0 0 15,21-21 17,0 0-32,-21-21 0,21 21 15,-21-21-15</inkml:trace>
  <inkml:trace contextRef="#ctx0" brushRef="#br0" timeOffset="196040.55">15452 10033 0,'0'0'0,"21"0"47,0 0-47,0 0 0,0-21 15,0 21-15,1 0 0,-1 0 16,0 0-16,0-21 0,0 21 16,0 0-16,1 0 0,-1 0 15,0-21-15,0 21 16,0 0-16,0 0 0</inkml:trace>
  <inkml:trace contextRef="#ctx0" brushRef="#br0" timeOffset="196604.55">16002 9970 0,'-64'21'31,"64"0"-31,-21 0 16,21 0-16,-21 0 0,21 1 15,-21-1-15,21 0 0,0 0 16,0 0-16,0 0 0,0 1 0,-21-1 15,21 0-15,0 0 16,0 0-16,21-42 31,0 0-15,0 0-16,0 0 0,-21-1 16,22 1-16,-1 0 0,-21 0 15,21 0-15,0 21 0,-21-21 0,0-1 16,21 22-16,0 0 15,-21 22 1,0-1-16,0 0 16,0 0-16,0 0 0,0 0 15,0 1-15,0-1 16,0 0-16,0 0 0,0 0 16,22-21-16,-1 0 15,0 0-15,0 0 16,0 0-16,0 0 0,1-21 0,-1 0 15,0 0-15,0 0 0,0-1 16,-21 1-16,0 0 0,0 0 16,0 0-16,0 0 0,0-1 0,0 1 15,0 0-15,0 0 16,0 0-16,0 42 47,21-21-32,1 0-15</inkml:trace>
  <inkml:trace contextRef="#ctx0" brushRef="#br0" timeOffset="197004.38">16595 9970 0,'0'0'0,"0"-22"0,-22 22 31,1 0-16,0 22-15,0-22 16,21 21-16,-21 0 0,0 0 0,-1 0 16,22 0-16,-21 22 0,0-22 0,21 0 15,0 0-15,0 0 0,0 1 16,0-1-16,0 0 0,0 0 0,0 0 16,21-21-16,0 0 15,1 0-15,-1 0 0,0 0 16,0 0-16,0 0 0,0-21 0,1 21 15,-1-21-15,0 0 0,0 0 0,0 21 16,-21-22-16,0 1 16,0 0-16,21 0 0,-21-21 0,0 20 15,0 1-15,0 0 0,-21 0 16,0 0-16,0 21 16,0 0-16,0 0 0,-1 0 15,1 0-15,0 0 0,21 21 0,-21 0 16,21 0-1,0 0-15,0 1 16,21-22 0</inkml:trace>
  <inkml:trace contextRef="#ctx0" brushRef="#br0" timeOffset="197401.5">16870 10033 0,'0'-42'32,"21"21"-32,0 21 15,0 0-15,0 0 0,1 0 16,-1 0-16,0 21 16,-21 0-16,21 0 15,-21 0-15,21 0 0,-21 1 0,0-1 0,0 0 16,0 0-16,0 0 0,0 0 15,0 1-15,0-1 0,0 0 16,0 0-16,0 0 0,0-42 47,0 0-31,0 0-16,0 0 0,0-1 15,0 1-15,0 0 0,0 0 0,0 0 16,0 0-16,0-1 0,0 1 0,21 0 15,1 0-15,-22 0 0,21 21 16,-21-21-16,21-1 0,0 1 0,0 21 16,-21-21-16,21 0 0,1 0 0,-1 0 15,21-1-15</inkml:trace>
  <inkml:trace contextRef="#ctx0" brushRef="#br0" timeOffset="198008.83">17547 9589 0,'0'-22'31,"0"44"-31,0-1 16,-21 0-16,21 0 0,-21 0 15,21 22-15,0-22 0,0 0 16,-21 21-16,-1-21 0,22 22 16,-21-22-16,21 21 0,0 1 0,-21-22 15,0 21-15,21-21 0,0 0 0,0 22 16,0-22-16,-21 0 0,21 0 15,0 0-15,-21 1 0,21-44 47,0 1-31,0 0-16,21 0 0,-21 0 0,21 0 16,-21-1-16,21 1 0,0 0 15,0 0-15,1 0 0,-1 0 16,0-1-16,0 1 15,0 21-15,0 0 0,-21-21 16,22 21-16,-1 0 16,-42 0 31,-1 0-47,1 0 15,0 0-15,0 0 0,21 21 0,-21-21 16,0 0-16,21 21 0,-22-21 15,22 22-15,0-1 16,0 0-16,0 0 0,0 0 16,22 0-16,-1 1 15,0-1-15,0 0 16,0 0-16,0 0 0,1 0 16,-1 1-1,-21-1 1,0-42 15,21-1-15</inkml:trace>
  <inkml:trace contextRef="#ctx0" brushRef="#br0" timeOffset="207080.67">5080 11748 0,'0'-22'15,"0"1"-15,0 0 0,0 0 16,0 0-16,0 0 0,0-1 0,0 1 15,-21 21 17,21 21-32,-21 22 15,21-22-15,0 42 0,0-20 0,0 41 16,-22 1-16,22 0 0,-21-1 0,21 22 16,-21-21-16,21 21 0,-21-22 15,0 22-15,21-21 0,-21 21 0,21-22 16,-22 1-16,22 0 0,-21-1 15,21-20-15,-21-1 0,21 1 0,0-22 16,0 1-16,0-1 0,0 0 16,0-21-16,0 1 0,0-1 15,0 0-15,0-42 16,0 0-16,0-1 0,0 1 16,0-21-16,0 0 0,0-1 15,0-20-15,0 20 0,0-20 16</inkml:trace>
  <inkml:trace contextRef="#ctx0" brushRef="#br0" timeOffset="207861.23">4932 11705 0,'0'0'0,"0"-21"0,0 0 15,0 0-15,21 0 16,0 21-16,0-22 16,0 22-16,22-21 0,-22 0 0,21 21 15,1-21-15,-1 0 0,0 21 16,22-21-16,20-1 0,-20 1 0,42 21 16,-22-21-16,22 0 0,0 21 15,0-21-15,0 0 0,0 21 0,21-22 16,0 22-16,0 0 0,0-21 15,-22 21-15,1 0 0,0 0 0,-21 0 16,-1 0-16,1 0 0,0 0 0,-22 0 16,1 0-16,-1 0 0,-20 0 15,-1 0-15,0 21 0,1 1 16,-1-1-16,-21 0 0,0 21 16,0-21-16,1 1 0,-22 20 0,21-21 15,0 85 1,0-64-16,-21 1 0,0-1 0,0 0 15,0 1-15,0 62 16,0-62-16,0-1 0,0 22 0,0-1 16,0-21-16,0 22 0,0-22 0,-21 22 15,21-1-15,0-20 0,0 20 16,-21 1-16,21-22 0,0 21 16,-21 1-16,21-22 0,0 22 0,0-22 15,0 0-15,0 1 0,0-1 0,0 0 16,0 1-16,0-1 0,0-21 15,0 22-15,0-22 0,-22 21 0,22-21 16,-21 0-16,0 1 0,21-1 16,-21 0-16,0 0 0,0 0 0,-1 0 15,1 1-15,-21-1 0,21-21 16,-22 21-16,1 0 0,-21-21 0,-1 21 16,1-21-16,-22 0 0,0 21 0,-21-21 15,-21 0-15,0 22 0,0-22 16,-21 0-16,0 0 0,21 0 15,-21 0-15,0 0 0,21 0 0,0 0 16,21 0-16,0 0 0,21 0 16,22 21-16,-22-21 0,22 0 0,20 0 15,1 0-15,0 0 0,-1 0 0,22 0 16,0 0-16,21 21 16,21-21-1,0 0-15,1 0 16,-1 0-16,0 0 0,0 0 0,21 0 15,-20 0-15,-1 0 0,21 0 0</inkml:trace>
  <inkml:trace contextRef="#ctx0" brushRef="#br0" timeOffset="208728.73">6223 13864 0,'0'-21'32,"-21"21"-1,0 0-15,21 21-1,0 0-15,0 1 0,-22-22 16,1 63-1,0-42-15,21 0 0,-21 1 0,0-1 16,0 0-16,21 0 0,-22 0 0,1 0 16,0 1-16,0-1 15,0-21-15,0 21 16,-1-21 0,22-21-1,0 0-15,0-1 16,22 1-16,-1 21 0,-21-21 15,21 21-15,0 0 0,0 0 16,0 0-16,1 0 0,-1 0 0,0 0 16,0 0-16,0 0 0,22 0 0,-22 0 15,0 0-15,0 0 0,0 0 16,22 0-16,-22 0 0,0 0 16,0 0-16,0 0 0,0 0 15,-21-21 16,0 0-31,-21 21 16,0-21-16,21-1 0,-21 1 16,0 0-16,0 0 0,21 0 0,0 0 15,-22-1-15,22 1 0,-21 21 0,21-21 16,0 0-16,0 0 16,0 0-1,0-1 1,0 1-16,21 0 15</inkml:trace>
  <inkml:trace contextRef="#ctx0" brushRef="#br0" timeOffset="209776.13">9080 12065 0,'0'-85'31,"-21"64"-15,21 0-16,0 42 31,0 0-31,0 1 16,0 20-16,0 0 0,0 1 16,0 20-16,0 1 0,0-1 15,0 1-15,0-1 0,0 22 0,0-22 16,0 22-16,0 0 0,0-22 0,0 22 15,-21-22-15,21 1 0,-21-1 16,21 1-16,-21-22 0,21 22 0,0-22 16,0 0-16,0 1 0,0-1 15,-21 0-15,21-21 0,0 22 0,0-22 16,0 0-16,-22 21 0,22-20 16,0-1-16,0-42 46,0-1-46,0 1 16,0-21-16,0 21 0,0-22 0,0 1 16,22 21-16,-22-43 0,21 22 15,0 0-15,-21-22 0</inkml:trace>
  <inkml:trace contextRef="#ctx0" brushRef="#br0" timeOffset="210708.6">9186 12234 0,'0'-21'0,"0"42"0,0-63 15,0 21-15,0 0 16,0 0 0,0-1 15,21 22-31,1 0 15,-1 0-15,21 0 0,-21 0 0,22-21 16,-1 21-16,0 0 0,22 0 16,-1 0-16,1-21 0,20 21 0,1 0 15,0 0-15,21 0 0,-22-21 16,22 21-16,-21 0 0,-1 0 16,22 0-16,-21 0 0,0 0 15,-1 0-15,1 0 0,-22 0 0,1 0 16,-1 0-16,-20 0 0,20 0 0,-20 0 15,-1 21-15,-21-21 0,21 0 16,-20 0-16,20 0 0,-21 21 0,0-21 16,0 0-16,1 0 0,-1 0 15,0 0-15,0 0 0,0 21 16,0-21-16,-21 22 0,22-1 16,-22 0-1,0 0-15,0 0 0,0 0 16,0 1-16,0-1 0,0 0 15,0 21-15,0-21 0,0 22 16,0-1-16,0-21 0,0 22 0,0-1 16,-22 21-16,22-20 0,-21 20 15,21-20-15,0 20 0,0-21 0,0 22 16,-21-22-16,21 1 0,0 20 0,0-21 16,-21 1-16,21-1 0,0-21 15,0 22-15,0-1 0,0-21 0,0 21 16,0-20-16,0 20 0,0-21 0,0 21 15,0-20-15,0-1 0,0 21 16,0-21-16,0 0 0,0 1 0,0-1 16,0 0-16,0 0 15,0 0-15,-21 0 16,0-21 0,-1 22-16,1-22 15,0 0-15,-21 21 0,21-21 0,-22 21 16,22-21-16,-42 0 0,20 0 0,-20 21 15,-1-21-15,1 0 0,-22 0 16,22 0-16,-22 21 0,0-21 0,1 0 16,-1 0-16,0 0 0,1 0 15,-1 0-15,0 0 0,1 0 0,-1 0 16,21 0-16,1 0 0,-1 0 0,1 0 16,21 0-16,-1 0 0,1 0 15,0 0-15,-1 0 0,22 0 16,0 0-16,0 0 0,0 0 0,-1 0 15,44 0 64,-1 0-79,0 0 0,0 0 15,0 0-15,0-21 0,1 21 16</inkml:trace>
  <inkml:trace contextRef="#ctx0" brushRef="#br0" timeOffset="211385.11">10308 13843 0,'0'-21'16,"-21"21"15,0 0-31,0 0 0,-1 21 16,1 0-16,0-21 0,0 21 15,0-21-15,21 22 0,-21-1 0,-1 0 16,1 0-16,0 0 16,0 0-16,0 1 0,0-1 0,-1 0 15,22 0-15,-21 0 0,0-21 0,0 21 16,21 1-1,-21-22-15,0 0 16,21-22 15,0 1-15,21 0 0,0 21-1,0-21-15,0 21 0,0 0 16,1 0-16,-1 0 0,0-21 0,0 21 15,0 0-15,0 0 0,1 0 16,20 0-16,-21 0 0,0 0 0,0 0 16,1 0-16,-1 21 0,0-21 15,0 21-15,0 0 0,0-21 16,1 0-16,-1 21 0,0-21 16,0 0-16,-21 22 0,21-22 15,0 0 1,1 0-16,-22-22 31,0 1-31,0 0 16,-22 21-16,1-21 0,0 0 0,0 0 15,0-1-15,0 1 0,-1 0 16,22 0-16,0 0 0,0 0 16,-21-1-16,21 1 0,0 0 0,-21 0 15,21 0 1,0 0 15</inkml:trace>
  <inkml:trace contextRef="#ctx0" brushRef="#br0" timeOffset="212236.93">7789 14838 0,'0'0'0,"0"-21"0,0 0 15,0-1-15,-21 22 0,21-21 0,-21 21 16,0-21-16,0 21 16,-1 0-16,1 0 15,0 21-15,21 0 0,-21 1 0,21 20 16,-21 0-16,21 1 16,0 20-16,0 1 0,0-1 0,0 1 15,0 20-15,0-20 0,0 20 0,0-20 16,0 21-16,0-22 0,0 1 15,0-1-15,0 1 0,0-1 0,0 1 16,0-1-16,0-21 0,0 22 16,0-22-16,0 1 0,0-1 0,0-21 15,0 21-15,0-20 0,0-1 0,0 0 16,0 0-16,0-42 31,0 0-31,0 0 16,0-1-16,0-20 0,0 0 15,0-1-15,0 1 0,0-21 0,0-1 16</inkml:trace>
  <inkml:trace contextRef="#ctx0" brushRef="#br0" timeOffset="213233.3">7683 14838 0,'0'-21'0,"0"42"0,0-63 16,0 20-16,0 1 15,0 0-15,22 0 16,-1 21-16,0 0 0,0-21 0,0 21 16,0 0-16,1 0 15,20-21-15,0 21 0,1 0 0,20 0 16,-21 0-16,22 0 0,-1-22 16,1 22-16,-1 0 0,22 0 0,0 0 15,21 0-15,-1 0 0,22 0 0,-21 0 16,21 0-16,0 0 0,0 0 15,0 0-15,0 0 0,0 0 0,0 0 16,0 0-16,-21 0 0,21 0 16,-42 0-16,21-21 0,-22 21 0,1 0 15,0 0-15,-1 0 0,1 0 16,-22 0-16,1 0 0,-22 0 16,22 0-16,-43 0 0,21 0 0,-21 0 15,1 0-15,-1 0 0,0 0 16,0 0-16,0 0 15,-21 21-15,0 1 16,21-1-16,-21 0 0,0 0 16,0 0-16,0 0 0,0 1 0,22-1 15,-22 0-15,0 21 0,21-21 16,-21 22-16,0-1 0,0 0 0,21 1 16,-21-1-16,21 0 0,-21 1 15,0-1-15,0 0 0,21 22 0,-21-22 16,21 1-16,-21-1 0,0 21 15,0-20-15,0-1 0,0 0 0,0 22 16,0-22-16,0 1 0,0-1 16,0 0-16,0 22 0,0-22 0,0 0 15,0-20-15,0 20 0,0 0 16,0 1-16,0-22 0,0 21 0,-21-21 16,0 0-16,0 1 0,21 20 0,-21-21 15,0 0-15,-1 0 0,22 1 16,-21-22-16,0 21 0,0 0 0,0 0 15,0-21-15,-1 21 0,1-21 16,0 21-16,0-21 0,0 0 16,0 22-16,-1-22 0,1 21 0,0-21 0,0 0 15,-21 0-15,20 0 0,1 0 16,-21 21-16,21-21 0,-22 0 16,1 0-16,0 0 0,-1 0 0,1 0 15,0 0-15,-22 0 0,22 0 16,-22 0-16,1 0 0,-22 0 0,22 0 15,-22 0-15,0 0 0,1 0 0,-22 0 16,21 0-16,-21 0 0,1 0 16,-1 0-16,0 0 0,0 0 0,0 0 15,0 0-15,1 0 0,20 0 16,0 0-16,1-21 0,-1 21 16,0 0-16,1 0 0,-1 0 0,0 0 15,1 0-15,-1 0 0,21 0 0,1 0 16,-1 0-16,1 0 0,-1 0 15,22-21-15,0 21 0,21 0 0,-22 0 16,22 0-16,0 0 16,0 0-16,0 0 15,21 21 17,0 0-1,21-21-31,0 0 0,0 0 15,0 0-15,22 0 0,-22 0 0</inkml:trace>
  <inkml:trace contextRef="#ctx0" brushRef="#br0" timeOffset="213780.34">8763 16679 0,'0'0'0,"-42"64"31,20-43-15,1 0-16,0-21 0,0 21 16,21 1-16,-21-22 0,0 21 0,-1 0 15,1 0-15,0 0 16,0 0-16,0 1 0,0-22 0,21 21 15,-22 0-15,1-21 0,21 21 16,-21-21-16,21 21 16,21-21 31,0 0-32,1 0-15,-1 0 0,0 0 16,0 0-16,0 0 0,0 0 0,1 0 15,-1 0-15,0 0 0,0 0 16,0 0-16,0 0 0,1 0 16,-1 0-16,0 0 15,-21-21 1,0 0 0,0 0-16,0 0 15,-21-1-15,21 1 0,-21 21 16,21-21-16,-22 0 0,22 0 15,0 0-15,-21-1 16,0 1-16,0 21 16,0 0-1,0 0-15,-1 0 0</inkml:trace>
  <inkml:trace contextRef="#ctx0" brushRef="#br1" timeOffset="-194582.49">5313 12552 0,'0'0'0,"-21"0"0,-1 0 16,1 0-16,0 0 15,0 0-15,0 0 0,0 0 16,-1 0-16,1 0 16,0 0-16,0 0 0,0 0 15,0 0 1,-1 0 15,44 21 32,-1-21-63,0 0 15,0 0-15,0 0 0,0 0 16,22 0-16,-1 0 0,0 0 0,22 0 16,-1 0-16,1 0 0,21 0 0,-1 0 15,1 0-15,0 0 16,-1 0-16,22 0 0,-21-21 0,-1 21 15,22 0-15,0 0 0,0 0 0,0-21 16,0 21-16,-1 0 0,-20 0 16,21 0-16,-43 0 0,22 0 0,-21 0 15,-1 0-15,1 0 0,-1 0 16,1 0-16,-22 0 0,0 0 0,1 0 16,-1 0-16,-21 0 0,21 0 0,-20 0 15,-1 0-15,0 0 0,0 0 16,0 0-16,-42 0 47,0 0-47,-21 0 0,20 0 15,1 0-15,-21-21 0,0 21 0,-1-22 16,1 22-16</inkml:trace>
  <inkml:trace contextRef="#ctx0" brushRef="#br1" timeOffset="-193923.02">5715 11726 0,'0'22'31,"0"-1"-16,0 0-15,0 0 0,0 21 16,-21-20-16,21 20 0,0 0 0,-21-21 16,-1 22-16,22-1 0,-21-21 15,0 22-15,21-22 0,0 0 0,-21 0 16,0 0-16,21 0 0,-21-21 16,21 22-16,0-44 31,0 1-31,0 0 0,0 0 15,0 0-15,0-22 0,0 22 0,21-21 16,0 0-16,0 20 0,-21-20 16,21 0-16,-21-1 0,21 22 15,1 0-15,-22-21 0,21 21 0,0-1 16,0 22 0,-21 22-16,21-1 15,-21 0-15,21 0 0,-21 0 16,0 22-16,0-22 0,0 0 0,0 21 15,0-21-15,0 1 0,0 20 16,0-21-16,0 0 0,0 0 0,0 1 16,0-1-16,0 0 15,-21-42 32</inkml:trace>
  <inkml:trace contextRef="#ctx0" brushRef="#br1" timeOffset="-193736.13">5482 12065 0,'42'0'16,"-20"0"-1,-1-21-15,0 21 0,0 0 0,21-21 0,-20 21 16,-1-21-16,21 21 0,-21-22 15,22 1-15,-22 21 0,21-21 16,-21 21-16,0-21 0,1 21 0,-1-21 16,0 21-16</inkml:trace>
  <inkml:trace contextRef="#ctx0" brushRef="#br1" timeOffset="-193504.26">6032 11832 0,'0'21'31,"0"1"-31,0-1 0,0 0 0,0 0 16,0 0-16,0 0 0,0 22 16,0-22-16,0 0 0,0 21 15,-21-20-15,21 20 0,0-21 0,0 0 16,0 0-16,0 1 0,0-1 16,0 0-16,0 0 0,-21-21 0,21 21 15,0-42 16,0 0-31,0 0 0,0 0 16,0-1-16</inkml:trace>
  <inkml:trace contextRef="#ctx0" brushRef="#br1" timeOffset="-193216.43">5990 11832 0,'0'0'0,"21"-21"0,0 0 0,1 21 16,-1 0-16,0 0 0,0 0 0,0 0 16,0 0-16,1 21 15,-22 0-15,21-21 0,-21 21 0,0 1 16,0-1-16,0 0 0,0 0 16,-21 0-16,-1 0 0,1 1 0,0-22 15,0 21-15,0 0 0,21 0 16,-21-21-16,-1 21 0,1-21 15,21-21 32,0 0-47,21 21 0,1-21 0</inkml:trace>
  <inkml:trace contextRef="#ctx0" brushRef="#br1" timeOffset="-192939.59">6265 11832 0,'0'21'15,"0"1"-15,0-1 16,0 0-16,0 0 0,0 0 16,0 0-16,0 22 0,0-22 0,0 0 15,-21 21-15,21-20 0,0-1 0,0 0 16,0 0-16,0 0 0,0 0 15,-21 1-15,21-1 0,0 0 16,0 0-16,0-42 47,0 0-47,0 0 16,0-1-16,0 1 0</inkml:trace>
  <inkml:trace contextRef="#ctx0" brushRef="#br1" timeOffset="-192663.74">6392 11811 0,'0'0'0,"21"0"16,1 42-1,-22-20-15,0-1 0,0 0 16,-22 0-16,1 0 0,0 0 0,0-21 16,0 22-16,0-1 0,-1-21 15,1 0-15,21 21 0,0-42 47,0 0-47,0-1 16</inkml:trace>
  <inkml:trace contextRef="#ctx0" brushRef="#br1" timeOffset="-192347.75">6667 11599 0,'0'0'0,"-21"0"15,0 22 1,0-1-16,0 0 0,21 0 16,0 0-16,-21 0 0,21 1 15,-22-1-15,22 0 0,0 0 16,-21 0-16,21 22 0,0-22 16,0 0-16,0 0 0,0 0 15,0 0-15,0 1 16,21-22-16,1 0 0,-1 0 15,0 0-15,0 0 0,0 0 16,-21-22-16,21 22 0,1-21 16,-1 0-16,0 21 0,0-21 0,-21 0 15,21 21-15</inkml:trace>
  <inkml:trace contextRef="#ctx0" brushRef="#br1" timeOffset="-191899.3">6943 11557 0,'0'21'15,"0"0"-15,-22 1 16,22-1-16,0 0 15,0 0-15,0 0 16,0 0-16,0 1 16,0-1-1,0-42 32,0-1-47,0 1 0,0 0 16,0 0-16,0 0 15,0 0-15,0-1 0,0 1 0,22 0 16,-1 0-16,0 0 16,0 21-16,0 0 0,0-21 0,1 21 15,-1 0-15,0 0 0,0 0 16,-21 21-16,21-21 0,0 21 16,-21 0-16,22 0 0,-22 0 0,0 1 15,0-1-15,0 21 0,0-21 0,0 0 16,-22 1-16,1 20 0,0-21 15</inkml:trace>
  <inkml:trace contextRef="#ctx0" brushRef="#br1" timeOffset="-190648.82">6667 12171 0,'-21'0'31</inkml:trace>
  <inkml:trace contextRef="#ctx0" brushRef="#br1" timeOffset="-189503.47">4022 11853 0,'0'0'0,"0"-21"31,0 42-15,0 1-1,0-1-15,0 0 0,0 21 16,0 1-16,0-1 0,0 0 16,0 1-16,0-1 0,0 0 0,0 1 15,0-1-15,0 0 0,0-21 16,0 22-16,0-22 0,0 0 0,0 0 16,21-21-16,-21 21 15,21-21 1,-21-21-16,0 0 15,0 0-15,0 0 0,0 0 0,0-1 16,0-20-16</inkml:trace>
  <inkml:trace contextRef="#ctx0" brushRef="#br1" timeOffset="-189304.59">3979 11938 0,'0'0'0,"0"-21"15,21 0 1,1 21-1,-1-21-15,0-1 0,0 22 0,0 0 16,22-21-16,-22 21 0,0 0 16,21 0-16,-21-21 0,22 21 0,-22 0 15,0 0-15,0 0 0,0 0 16,-21 21-16,0 0 0,-21 1 16,0-1-16,-21 0 0,-1 0 15</inkml:trace>
  <inkml:trace contextRef="#ctx0" brushRef="#br1" timeOffset="-189147.67">4000 12213 0,'85'0'31,"-64"0"-31,0 0 0,1 0 16,20 0-16,-21 0 0,21 0 0,1-21 16,-22 21-16,21-21 0,1 0 15,-1 21-15,0-21 0,1-1 0,-1 1 16,0 0-16,1 0 15,-1 0-15</inkml:trace>
  <inkml:trace contextRef="#ctx0" brushRef="#br1" timeOffset="-188699.93">4932 11726 0,'0'22'16,"0"-1"-16,0 0 15,0 0-15,0 0 16,0 22-16,0-22 0,0 0 0,0 21 16,0-21-16,0 22 0,0-22 0,0 21 15,0-21-15,0 22 0,0-22 16,0 21-16,0-21 0,0 1 16,0-1-16,0 0 0,0 0 15,0 0-15,0-42 47,0 0-47,0 0 16,0 0-16,21-1 15,-21-20-15,21 21 0,0 0 0,-21 0 16,21-1-16,1 22 0,-1-21 16,0 0-16,0 21 0,0 0 0,0 0 15,1 0-15,-22 21 0,21 0 16,-21 1-16,0-1 15,0 0-15,-21 0 0,-1 0 0,1 22 16,0-22-16,-21 0 0,-1 0 16,22 0-16,-21 0 0,0 1 0,20-1 15,1-21-15,0 21 0,0-21 0</inkml:trace>
  <inkml:trace contextRef="#ctx0" brushRef="#br1" timeOffset="-187956.7">5694 13335 0,'0'-21'16,"21"21"-16,0-21 16,0 21-16,-21-21 0,21-1 15,1 1-15,-22 0 16,0 0-16,0 0 16,0 0-16,-22-1 0,1 1 15,0 0-15,0 0 0,-21 21 16,-1 0-16,1 0 0,0 0 0,-1 0 15,1 0-15,0 21 0,20 0 16,-20 0-16,21 1 0,-21-1 0,20 0 16,1 21-16,21-21 0,0 22 15,-21-22-15,21 21 0,0-21 0,0 1 16,0-1-16,0 0 0,0 0 16,0 0-16,21 0 0,0-21 0,1 0 15,-1 0-15,21 0 0,-21 0 16,0-21-16,22 0 0,-22 21 0,21-21 15,1 0-15,-22 0 0,21-1 16,-21-20-16,22 21 0,-22 0 16,0-22-16,0 22 0,-21-21 0,0 21 15,0 0-15,0-1 0,0 1 16,0 42 15,0 1-31,0-1 0,0 0 0,0 0 16,0 0-16,0 0 0,0 1 0,0-1 15,21 0-15,0 0 0,1 0 16,-1-21-16,0 0 0,0 0 16,0 0-16,0 0 0,1 0 15,-1 0-15,0-21 0,0 0 0,0 0 16,0 0-16</inkml:trace>
  <inkml:trace contextRef="#ctx0" brushRef="#br1" timeOffset="-187416.01">6117 13060 0,'0'21'16,"0"0"-16,0 0 0,-21 1 16,0-1-16,21 0 0,-21 0 15,21 0-15,0 0 0,0 1 0,0-1 16,0 0-16,0 0 16,0-42 15,0 0-16,21 0-15,0 21 0,0-22 0,-21 1 16,0 0-16,21-21 0,0 42 16,-21-21-16,0-1 0,22 1 0,-1 21 15,0 0-15,-21 21 16,0 1-16,0-1 16,21-21-16,-21 21 0,0 0 0,21 0 15,-21 0-15,0 1 0,0-1 16,21 0-16,-21 0 0,22-21 15,-1 0-15,0 0 16,0 0-16,0 0 16,0 0-16,1-21 15,-22 0-15,21 21 0,0-21 16,-21-1-16,21 1 0,0 0 0,-21 0 16,0 0-16,21 0 0,1 21 15,-1 0-15,-21 21 16,0 0-1,21-21-15,-21 21 0,0 0 16,21 0-16,-21 1 0,0-1 0,21 0 16,0 0-16,-21 0 15,22-21-15,-1 0 0,0 0 16,0 0-16,0 0 0,0 0 16,1 0-16,-1 0 15,0 0-15,0-21 0,0 21 0,0-21 16</inkml:trace>
  <inkml:trace contextRef="#ctx0" brushRef="#br1" timeOffset="-187044.55">7070 13060 0,'0'0'0,"-85"0"16,64 21-16,0-21 15,21 21-15,0 0 0,-22 1 0,22-1 16,-21 0-16,21 0 0,0 0 15,0 0-15,0 1 16,0-1-16,0 0 16,21-21-1,1 0-15,-1 0 0,0-21 16,-21 0-16,21 21 0,-21-22 16,21 1-16,-21 0 15,0 0-15,0 0 0,0 42 47,0 0-47,0 0 16,0 0-16,21 1 15,-21-1-15,22-21 0,-22 21 16,21-21-16,0 0 0,0 0 16,0 0-1,0 0-15,-21-21 0,22 0 0</inkml:trace>
  <inkml:trace contextRef="#ctx0" brushRef="#br1" timeOffset="-185916.39">7302 13081 0,'22'0'47,"-1"0"-47,0 0 0,0 0 0,0 0 15,0 0-15,1 0 16,-1 0-16,-21 21 16,0 0-16,0 1 0,0-1 15,-21-21-15,-1 21 0,1 0 16,0 0-16,0 22 0,0-22 0,-22-21 16,43 21-16,-21 0 0,0 0 15,0-21-15,21 21 0,21-21 47,0 0-47,0-21 16,1 21-16,-1 0 0,0-21 0,0 21 15,0 0-15,0-21 0,1 0 16,-1 21-16,0-21 0,0 21 0,0-22 16,0 22-16,22-21 0,-22 0 0,21 21 15,-21-21-15,1 0 0,20 0 16,-21 21-16,-21-22 0,21 22 15,-42 0 1,0 22 0,21-1-16,-21-21 0,0 21 15,-1 0-15,22 0 0,0 0 16,-21 1-16,21-1 0,0 0 16,21-21 15,1 0-31,-1 0 15,0 0-15,-21-21 0,21 21 16,-21-21-16,0-1 16,0 1-16,0 0 0,0 0 15,0 0-15,-21 21 16,0-21-16,0-1 16,42 22 15,0 0-31,0 0 15,0 0-15,0 0 0,1 0 0,-1 0 16,0 0-16,0 0 0,0 22 16,0-22-16,1 21 0,-1 0 0,-21 0 15,21-21-15,-21 21 0,0 0 16,0 1-16,0-1 0,0 0 16,-21-21-16,0 0 31,21-21 0,0 0-31,0-1 16,0 1-16,0 0 0,21 0 0,-21 0 15,21-22-15,-21 22 0,21 0 16,0 0-16,-21 0 0,21 0 0,1-1 16,-1 22-16,0 0 0,0 0 15,0 0-15,0 22 0,-21-1 16,22 0-16,-22 0 0,21 0 15,-21 0-15,0 1 0,0-1 16,0 0-16,0 0 0,0 0 16,0 0-1,-21-21 1,21-21 0,0 0-16,0 0 15,0 0-15,21 0 16,0-1-16,0 1 0,-21 0 0,21 0 15,0 0-15,1 0 0,-1 21 16,0 0-16,0 0 0,0 0 16,-21 21-16,0 0 15,0 0-15,0 0 0,0 0 16,0 1-16,0-1 0,0 0 16,0 0-16,-21 0 0,21 0 0,0 1 15,0-1-15</inkml:trace>
  <inkml:trace contextRef="#ctx0" brushRef="#br1" timeOffset="-185239.77">9334 12785 0,'0'21'15,"0"21"1,0-21 0,22-21-16,-1 0 0,0 0 15,0 0-15,0 0 0,0 0 16,1 0-16,-1-21 0,0 21 16,0-21-16,0 21 0,0-21 0,1 0 15,-1 21-15,-21-21 0,21-1 16,-21 1-16,0 0 0,-21 0 15,0 21-15,-1 0 0,-20 0 16,21 0-16,-21 0 0,20 0 0,-20 0 16,0 21-16,21 0 0,-22 0 0,22 1 15,0 20-15,0-21 0,21 21 16,0-20-16,0-1 0,0 21 0,0-21 16,0 0-16,0 1 0,21-1 15,0 0-15,21 0 0,-20-21 16,-1 21-16,0-21 0,21 0 15,-21 0-15,22 0 0,-1 0 16,-21-21-16,22 0 0,-1 21 0,-21-21 16,21 0-16</inkml:trace>
  <inkml:trace contextRef="#ctx0" brushRef="#br1" timeOffset="-184759.62">9948 12510 0,'0'0'0,"-21"0"15,0 21-15,21 0 16,-21 0-16,21 0 0,0 22 16,0-22-16,0 21 0,0 0 0,0-20 15,0 20-15,0 0 0,0-21 16,0 22-16,0-22 0,0 21 0,0-21 16,0 1-16,0-1 0,0 0 15,-21-21-15,21 21 0,-22-21 16,22-21-1,0 0 1,0 0-16,0-1 0,0 1 16,0 0-16,0-21 0,22 21 15,-1-1-15,0 1 0,-21 0 0,21 0 16,0 21-16,22-21 0,-22 21 16,0 0-16,0 0 0,0 0 15,22 0-15,-22 0 0,0 0 0,0 0 16,0 21-16,0 0 0,-21 0 15,0 0-15,0 1 0,0-1 0,0 0 16,0 0-16,0 0 0,-21 0 0,-21-21 16,21 22-16,0-1 0,-22 0 15,1 0-15,21-21 0,0 0 0,-22 21 16,22-21-16,0 0 16,21-21-1,21 0-15,0 21 16,0-21-16,22 21 15,-22-21-15,21-1 0,-21 1 0,22 0 16</inkml:trace>
  <inkml:trace contextRef="#ctx0" brushRef="#br1" timeOffset="-183792.17">10647 12679 0,'0'0'15,"-21"0"1,-1 0-16,1 21 0,21 0 15,-21 0-15,0 1 0,0-1 0,21 0 16,0 21-16,-21-21 0,-1 1 16,22-1-16,0 0 0,-21 0 15,21 0-15,0 0 0,0 1 16,21-22 0,1 0-16,-1 0 15,0-22-15,0 1 0,-21 0 16,21 21-16,0-21 0,1-21 15,-1 20-15,-21 1 0,0 0 0,21 0 16,-21 0-16,0 0 0,0-1 0,0 1 16,0 0-16,0 42 31,0 0-15,0 1-16,0-1 0,0 0 15,0 0-15,0 0 0,0 22 0,0-22 16,0 0-16,21-21 0,-21 21 15,21 0-15,-21 0 0,21-21 0,-21 22 16,22-22-16,-1 0 0,0 0 16,0 0-16,0 0 15,0-22-15,1 1 0,-1 0 0,0 0 16,-21 0-16,21 0 0,0-1 16,-21 1-16,21 0 0,-21 0 0,0 0 15,0 0-15,0-1 0,0 1 16,0 42 15,0 1-31,0-1 16,0 0-16,0 0 0,0 0 15,0 0-15,0 1 0,22-22 0,-22 21 16,21 0-16,0-21 0,0 21 16,0-21-16,0 0 0,1 0 15,-1 0-15,0 0 0,0 0 0,0-21 16,0 21-16,1-21 0,-1 0 15,0-1-15,0 1 0,0 0 0,-21 0 16,21 0-16,-21 0 0,0-1 16,0 1-16,0 0 15,0 42 17,0 0-32,0 1 0,0-1 15,0 0-15,0 0 0,0 21 0,0-20 16,0 20-16,0 0 0,0 1 15,0-1-15,0-21 0,0 21 0,0 1 16,0-1-16,0 0 0,0 1 0,0-1 16,22-21-16,-22 22 15,0-1-15,0 0 0,0-21 0,0 22 0,0-22 16,0 0-16,0 0 0,-22 0 16,1-21-1,0-21 1,21 0-16,0 0 0,-21 0 0,21-22 15,0 22-15,0-21 0,0 0 16,0-1-16,0 1 0,21 0 0,0-1 16,0-20-16,1 20 0,-1-20 0,0 21 15,0-1-15,21 1 0,-20 0 16,-1 20-16,21-20 0,-21 21 16,22 21-16,-1-21 0,-21 0 0,21 21 15,1 0-15,-1 0 0,-21 0 0</inkml:trace>
  <inkml:trace contextRef="#ctx0" brushRef="#br1" timeOffset="-181976.56">8149 14986 0,'0'0'0,"0"21"141,-21 22-141,21-22 0,-21 21 0,21 0 16,-21 22-16,21-1 0,0-20 0,-22 20 15,1-20-15,21 20 0,-21-21 16,21 22-16,0-22 0,0 1 0,0-1 15,0 0-15,0-21 0,0 22 16,0-22-16,0 0 0,0 0 0,0 0 16,21-21-1,0 0-15,1-21 16,-1 21-16,0-21 0,0 0 0,0 0 16,0-22-16,-21 22 0,22 0 15,-22 0-15,21-21 0,-21 20 0,0 1 16,0 0-16,0-21 0,-21 21 15,-1-1-15,-20 1 0,21 21 0,-21 0 16,20-21-16,-20 21 0,21 0 16,-21 0-16,20 0 0,1 0 0,0 0 15,21 21-15,21-21 32,22 0-32,-22 0 0,21 0 15,-21 0-15,22-21 0,-1 0 16,-21 21-16,21-21 0,1 0 0,-1-1 15,0 1-15,1-21 0,-1 0 16,0 20-16,-20-20 0,20 0 0,-21-1 16,0 1-16,-21 21 0,0-21 15,0 20-15,0 1 0,0 0 0,0 0 16,-21 0-16,0 21 0,0 0 16,0 0-16,-1 0 0,22 21 0,0 0 15,-21 0-15,21 0 0,0 22 16,0-1-16,0 0 0,0 22 15,0-22-15,0 1 0,0-1 0,0 0 16,0 1-16,0-1 0,0 0 16,0-21-16,0 1 0,0 20 0,21-21 15,1 0-15,-1-21 0,-21 21 16,21-21-16,0 0 0,0 0 0,0 0 16,1 0-16,-1 0 15,0 0-15,0-21 0,21 0 0,-20 0 16,-1 0-16,0 0 0,0-1 0,0 1 15,0 0-15,1 0 0,-22 0 16,21 0-16,0 21 16,-21 21-1,0 0 1,0 0-16,0 0 0,-21 0 16,21 1-16,-21-1 0,21 0 15,0 0-15,0 0 0,0 0 31,0-42 1,0 0-32,21 0 0,-21 0 0,0 0 15</inkml:trace>
  <inkml:trace contextRef="#ctx0" brushRef="#br1" timeOffset="-181828.13">8911 15282 0,'0'22'31,"21"-1"-15,0-21-16,-21 21 0,22-21 15,-1 21 1,0-21-16</inkml:trace>
  <inkml:trace contextRef="#ctx0" brushRef="#br1" timeOffset="-181572.27">9207 15452 0,'0'21'0,"0"-42"0,0 63 0,0-21 16,0 0-16,0 1 0,0-1 0,0 0 15,0 21-15,0-21 0,0 1 16,0 20-16,0-21 0,0 21 0,-21 1 16,21-22-16,0 21 0,-21 1 0,21-1 15,0-21-15,0 21 0,-21 1 16,21-22-16,-21 21 0,21-21 0,-21 1 15,21-1-15,0-42 32,21-1-32,0 1 15,-21-21-15,0 21 0,21-22 16,0-20-16,-21 21 0,0-1 0,21-20 16</inkml:trace>
  <inkml:trace contextRef="#ctx0" brushRef="#br1" timeOffset="-181356.4">9207 15494 0,'43'-63'15,"-43"41"-15,-43 171 0,43-213 0,64-42 0,-43 106 0,-21-21 16,21 21-16,0 0 0,1 0 0,-1 0 16,0 0-16,0 0 0,-21 21 15,21-21-15,0 21 0,-21 1 16,0-1-16,0 0 0,0 21 0,0-21 16,0 1-16,0-1 0,-21 0 15,0 0-15,0 0 0,0-21 0,0 21 16,-1 1-16,1-22 0,0 0 15,21-22 1,0 1 0,0 0-16,21 0 0</inkml:trace>
  <inkml:trace contextRef="#ctx0" brushRef="#br1" timeOffset="-181136.52">9737 15050 0,'0'21'16,"-43"63"0,43-62-16,0 20 0,-21-21 0,0 21 15,0 1-15,21-1 0,-21-21 16,21 22-16,0-22 0,-22 21 0,22-21 16,-21 0-16,21 1 0,0 20 15,0-21-15,21-21 16,1 0-16,-1 0 0,0-21 15,0 0-15,0 0 0</inkml:trace>
  <inkml:trace contextRef="#ctx0" brushRef="#br1" timeOffset="-180079.87">9969 15155 0,'0'0'0,"-21"0"15,0 22 1,0-22-16,0 21 0,0 0 0,-1 0 15,1 0-15,0 0 0,0 1 16,0 20-16,0-21 0,-1 0 0,22 0 16,0 1-16,-21-1 15,21 0 1,21-21 0,1 0-1,-1 0-15,0 0 0,0 21 16,0-21-16,-21 21 15,21 0-15,1-21 0,-1 22 0,0-22 16,0 21-16,0-21 0,0 0 16,1 0-16,-1 0 15,0 0-15,0 0 0,0 0 0,0 0 16,22 0-16,-22-21 0,0 21 16,0-22-16,-21 1 0,21 0 15,-21 0-15,0 0 0,0 0 16,0-1-16,-21 22 15,0-21-15,0 21 0,0 0 16,0 0-16,-1 0 16,1 0-16,0 21 0,21 1 15,-21-1-15,21 0 0,0 0 0,0 0 16,0 0-16,0 1 16,0-1-16,21-21 31,0 0-31,0 0 0,1 0 15,-1-21-15,-21-1 0,21 22 16,-21-21-16,21 0 0,-21 0 16,0 0-16,21 21 15,0 21 17,-21 0-32,0 0 15,0 0-15,0 1 16,0-1-16,22-21 0,-1 21 15,0-21 1,0 0 0,0 0-16,0 0 15,1-21-15,-22 0 16,21-1-16,-21 1 16,21 21-16,-21-21 0,0 42 46,0 0-46,21-21 16,-21 22-16,21-22 16,-21 21-16,21-21 15,1 0-15,-1 0 16,0-21-16,0-1 16,0 1-16,0 0 15,-21 0-15,22 0 0,-1-22 0,-21 22 16,0-21-16,0 21 0,0-22 15,0 1-15,0 0 0,0-1 16,0 1-16,0 21 0,0 0 0,0 0 16,0-1-16,0 1 0,0 42 15,-21 1 1,-1-1-16,22 21 0,-21 0 0,21 1 16,0-22-16,0 21 0,-21 1 15,21-1-15,0 0 0,-21 1 0,21-22 16,0 21-16,0-21 0,0 0 15,0 1-15,0-1 0,0 0 16,21-21-16,0 0 16,0-21-1,-21 0 1,22-1-16</inkml:trace>
  <inkml:trace contextRef="#ctx0" brushRef="#br1" timeOffset="-179895.98">10435 15346 0,'0'0'0,"21"0"15,0 0-15,-21-21 16,22 21-16,-1 0 0,0 0 16,21-21-16,-21 21 0,1-22 15,-1 22-15,21-21 0,-21 21 16,22-21-16,-22 0 0,21 21 0,0-21 15,1 21-15</inkml:trace>
  <inkml:trace contextRef="#ctx0" brushRef="#br1" timeOffset="-179528.13">11472 15050 0,'-21'21'16,"-21"-21"-1,21 21-15,-22 0 0,1 21 0,0-20 16,-22 20-16,1 0 0,-22 1 16,0-1-16,1 21 0,-22-20 0,21 20 15,-42-20-15,21 20 0,-21-21 16,0 22-16,-21-1 0,0 1 0,0-1 16,-22 1-16,22-1 0,-21 1 15,21-1-15,0-20 0,-1 20 0,44-20 16,-1 20-16,21-21 0,0 1 0,22-22 15,-1 21-15,22-21 0,0 22 16,-1-22-16,1 0 0,21 0 0,0 0 16,0-21-16,21 22 0,0-44 62,21 1-62,0 0 16,0 0-16,0 21 0,0-21 0</inkml:trace>
  <inkml:trace contextRef="#ctx0" brushRef="#br1" timeOffset="-178303.43">10033 16002 0,'0'0'0,"21"0"0,0-21 0,-21 0 16,21 0-16,1 21 0,-1-22 16,-21 1-16,0 0 0,0 0 15,0 0 1,0 0-16,0-1 15,-21 22-15,-1 0 0,1 0 16,0 0-16,0 0 0,0 22 16,0-1-16,-1 0 0,1 0 0,0 0 15,0 0-15,21 22 0,-21-1 16,21-21-16,-21 22 0,21-1 0,-22 0 16,22 1-16,0-22 0,0 21 15,0-21-15,0 22 0,0-22 0,0 0 16,22 0-16,-1-21 0,0 21 0,0-21 15,0 0-15,22 0 0,-22 0 16,21 0-16,-21 0 0,22 0 16,-22-21-16,0 21 0,0-21 15,0 0-15,0 21 0,-21-21 0,0-1 16,0 1-16,0 0 16,-21 0-16,0 21 0,0 0 15,0 0-15,0 0 0,-22 0 0,22 0 16,0 0-16,0 0 0,0 0 15,42 0 17,0 0-32,0 0 0,0 0 15,0 0-15,1 0 0,-1 0 16,0 0-16,0 21 0,0 0 16,0 0-16,1 1 0,-1-1 0,-21 21 15,0-21-15,0 22 0,0-22 16,0 21-16,0-21 0,0 22 0,-21-1 15,21-21-15,-22 21 0,1 1 16,0-22-16,21 21 0,-21-21 0,0 1 16,21-1-16,-21 0 0,21-42 31,0 0-31,0-1 16,0-20-16,0 21 0,21-21 15</inkml:trace>
  <inkml:trace contextRef="#ctx0" brushRef="#br1" timeOffset="-178087.12">10414 16214 0,'0'21'32,"0"0"-32,0 0 15,0 0-15,0 1 0,0-1 16,0 0-16,-21 0 0,21 0 15,0 0-15,0 1 16,0-44 15,0 1-31,0 0 16</inkml:trace>
  <inkml:trace contextRef="#ctx0" brushRef="#br1" timeOffset="-177924.21">10435 15960 0,'0'-21'15,"0"42"-15,0-64 0,0 22 0,0 0 16,0 0-16,-21 21 16,21 21 15,0 0-31,21-21 0,-21 21 16,21-21-16,0 22 0,1-1 15,-1-21-15</inkml:trace>
  <inkml:trace contextRef="#ctx0" brushRef="#br1" timeOffset="-177696.34">10922 15854 0,'-42'42'32,"20"-21"-32,1 1 0,0 20 15,21-21-15,0 21 0,-21-20 0,21 20 16,-21 0-16,21-21 0,0 22 15,0-22-15,0 0 0,0 0 16,0 0-16,0 1 0,0-1 0,0 0 16,21-21-16,0 0 15,0 0 1,-21-21-16</inkml:trace>
  <inkml:trace contextRef="#ctx0" brushRef="#br1" timeOffset="-176415.79">10668 16235 0,'-21'0'16,"169"42"-16,-296-105 0,169 84 0,-21-63 16,21 42-1,0-22-15,0 22 0,22-21 0,-1 0 16,0 21-16,1-21 0,-1 0 16,0 0-16,1 21 0,-1-22 0,0 1 15,-20 0-15,20 0 0,0 0 16,-21 0-16,1-1 0,-22 1 0,0 0 15,0 0-15,-22 21 16,1 0 0,0 0-16,0 21 0,0 0 15,0 0-15,-1 1 0,22 20 16,0-21-16,-21 21 0,21 1 16,0-22-16,0 21 0,0-21 15,0 22-15,0-22 0,0 21 0,0-21 16,0 1-16,0-1 0,0 0 0,0 0 15,21-21 17,-21-21-17,22 21-15,-22-21 0,21 0 16,0-1-16,-21 1 0,0 0 16,21 21-16,0-21 0,0 21 15,1 0 16,-22 21-31,0 0 16,0 0-16,0 1 16,0-1-16,21-21 15,0 0-15,0 21 0,0-21 16,0 0-16,1 0 16,-1 0-16,0 0 0,-21-21 0,21 21 15,0-21-15,0-1 0,1 22 16,-22-21-16,21 0 0,-21 0 0,21 0 15,-21 0-15,0-1 0,0 1 16,0 0-16,0 0 0,0 42 47,0 0-47,0 0 16,0 1-16,0-1 0,0 0 15,0 0-15,21-21 31,0 0-15,0 0-16,-21-21 16,22 0-16,-22 0 0,21 21 15,-21-22-15,21 22 16,-21-21-16,0 42 31,0 1-15,0-1-16,0 0 0,0 0 15,21-21-15,-21 21 0,21 0 16,0-21-16,1 0 16,-1 0-16,0 0 15,0 0-15,0 0 0,0-21 0,1 21 16,20-21-16,-21 0 0,0 0 0,22 0 16,-22-1-16,0 1 0,-21 0 15,21-21-15,-21-1 0,21 22 0,-21-21 16,0 0-16,0 20 15,0-20-15,0 21 0,0 0 0,0 0 16,0-1-16,0 1 0,0 42 31,0 1-31,0-1 0,0 0 0,0 21 16,0-21-16,0 22 0,0-1 16,-21-21-16,0 22 0,21-1 0,-21-21 15,21 21-15,0-20 0,-21-1 0,21 0 16,0 0-16,0 0 0,-22-21 15,22 21-15,0-42 32,0 0-17,0 0-15,0 0 0,22 0 16,-1-1-16,0 1 16,0 0-16,0 0 0,0 0 0,1 21 15,20-21-15,-21 21 0,0 0 16,22 0-16,-22 0 0,0 0 0,21 0 15,-21 21-15,1-21 0,-1 21 0,0 0 16,-21 0-16,0 0 0,0 1 16,0-1-16,0 0 0,0 0 0,-21 0 15,0 0-15,-22 1 0,22-1 16,-21 0-16,-1 0 0,1 0 16,0 0-16,-22-21 0,22 22 0,0-22 15,-1 0-15,22 0 0,-21 0 16</inkml:trace>
  <inkml:trace contextRef="#ctx0" brushRef="#br1" timeOffset="-161307.91">6837 12065 0,'21'0'0,"-21"21"15,0 0 1,0-42 46,21 0-46,-21 0 0,0 0-16,0 0 15,0-1-15,0 1 16,0 0 0,-21 42 30,21 0-46,0 1 16,0-1-16,0 0 0,0 21 16,-21-21-16,21 22 0,-21-1 0,21 0 15,0-20-15,-22 20 0,22 0 16,0-21-16,0 1 0,0 20 0,0-21 16,0 0-16,0 0 15,0 1-15,0-1 0,0 0 16,0-42 46,0 0-62,0-1 16,0 1-16,0 0 0,22 0 16,-22 0-16,21 0 0</inkml:trace>
  <inkml:trace contextRef="#ctx0" brushRef="#br1" timeOffset="-160384.45">6921 11959 0,'22'0'63,"-1"0"-63,0 0 0,0-21 0,0 21 16,0 0-16,1 0 0,-1 0 15,21 0-15,-21-21 0,0 21 0,1 0 16,20 0-16,-21 0 0,21 0 15,-20 0-15,-1 0 0,21 0 0,-21-21 16,22 21-16,-22 0 0,0 0 16,21 0-16,-21 0 0,22 0 0,-22 0 15,0-21-15,0 21 0,22 0 16,-22 0-16,0 0 0,0 0 16,0 0-16,0 0 15,-21 21 32,0 0-31,0 0-16,0 0 0,0 0 15,-21 1-15,21-1 16,0 0-16,0 0 0,0 0 16,0 0-1,-21 1-15,21-1 0,0 0 16,0 0-16,0 0 0,-21 0 0,21 1 15,0-1-15,0 0 16,0 0-16,0 0 0,0 0 16,0 1-16,0-1 15,0 0-15,-21-21 16,21 21-16,0 0 16,-21 0-1,-1-21 1,1 22-1,0-22-15,0 0 0,0 0 16,0 0-16,-1 21 0,1-21 16,0 0-16,0 0 15,-21 0-15,20 0 0,1 0 0,-21 0 16,21 0-16,-22 0 0,22 0 0,-21 0 16,0 0-16,20 0 0,-20 0 15,0 0-15,-1 0 0,1 0 0,21 0 16,-21 0-16,-1 0 0,22 0 15,-21 0-15,21 0 0,-1 0 0,1 0 16,0 0-16,0 0 16,0 0-1,42 0 32,0 0-31,0 0-1,0 0-15</inkml:trace>
  <inkml:trace contextRef="#ctx0" brushRef="#br1" timeOffset="-159691.83">7281 12510 0,'0'-22'15,"0"44"48,0-1-63,0 0 15,-21 0-15,21 0 0,0 0 16,0 1-16,-21-1 0,0 0 16,0 0-16,21 0 0,-22 0 0,1 1 15,0-1-15,21 0 0,-21 0 0,21 0 16,-21-21-16,21 21 16,-21-21-16,-1 0 15,1 0-15,21-21 16,0 0-16,0 0 0,-21 21 15,21-21-15,0 0 0,0-1 0,0 1 16,0 0-16,0 0 16,0 0-16,0 0 15,21 21 1,0 0-16,1 0 0,-1 0 16,0 0-16,-21 21 0,21 0 15,0-21-15,-21 21 0,21-21 16,1 21-16,-1 0 15,0-21-15,-21 22 0,21-22 16,-21 21-16,21-21 0,-21 21 16,21-21-16,1 0 31,-22-21-31,21 0 16</inkml:trace>
  <inkml:trace contextRef="#ctx0" brushRef="#br1" timeOffset="-159392.02">7493 12510 0,'0'42'15,"0"-21"-15,0 0 16,0 0-16,0 1 0,0-1 15,0 0-15,-21 0 0,21 0 16,0 0-16,0 1 0,0-1 16,-21-21-16,21 21 0,0-42 62,0 0-62,0-1 0,0 1 16,0 0-16,0 0 15,0 0-15,0 0 0</inkml:trace>
  <inkml:trace contextRef="#ctx0" brushRef="#br1" timeOffset="-159136.15">7429 12531 0,'64'0'32,"-43"0"-17,0 0-15,0 0 0,1 0 16,-1 0-16,0 0 15,0 0-15,-21 21 32,0 0-32,-21-21 15,0 21-15,0-21 0,-1 0 16,1 0-16,0 0 16,0 0-1,21-21 16,21 0-15</inkml:trace>
  <inkml:trace contextRef="#ctx0" brushRef="#br1" timeOffset="-158755.37">8064 11959 0,'0'0'0,"0"21"15,0 1 1,0-1-16,-21 21 0,21-21 0,0 22 15,0-22-15,-21 21 0,21-21 16,-21 22-16,21-1 0,0-21 0,0 21 16,-21-20-16,21-1 0,-21 21 0,21-21 15,0 0-15,0 1 0,0-1 16,-22-21-16,22 21 0,0 0 0,0-42 62,0 0-62,0 0 0,22-1 16,-22 1-16</inkml:trace>
  <inkml:trace contextRef="#ctx0" brushRef="#br1" timeOffset="-158171.7">8255 11853 0,'0'0'0,"21"0"0,0 0 0,0 0 0,1 0 15,-1 0-15,0 0 0,0 0 16,0 0-16,0 0 0,1 0 15,-1 0-15,0 0 32,-21 22-17,0-1-15,21 0 16,-21 0-16,0 0 16,0 0-16,0 1 0,0-1 15,0 21-15,0-21 0,0 0 16,0 1-16,21 20 0,-21-21 0,0 0 15,0 0-15,0 22 0,0-22 16,0 0-16,0 0 0,0 0 0,0 1 16,0-1-16,0 0 0,0 0 0,0 0 15,-21-21-15,0 21 0,0 1 16,21-1-16,-21-21 0,-1 21 0,1-21 16,0 21-16,0-21 0,-21 0 15,20 21-15,1-21 0,-21 0 0,21 0 16,-22 0-16,1 0 0,21 0 15,-21 0-15,20 0 0,1 0 16,-21 0-16,21 0 0,0 0 0,-1 0 16,1 0-16,42 0 62</inkml:trace>
  <inkml:trace contextRef="#ctx0" brushRef="#br1" timeOffset="-157883.87">8191 12510 0,'0'21'46,"0"0"-30,0 0-16,0 0 0,0 0 16,0 1-16,0-1 15,0 0-15,-21 0 16,21 0-16,0 0 31,0-42-15,21 0-1,-21 0-15,22 0 16</inkml:trace>
  <inkml:trace contextRef="#ctx0" brushRef="#br1" timeOffset="-157660">8297 12488 0,'0'22'31,"0"-1"-16,0 0-15,0 0 16,0 0-16,0 0 16,0 1-16,0-1 0,0 0 15,0 0 1,-21-21 31</inkml:trace>
  <inkml:trace contextRef="#ctx0" brushRef="#br1" timeOffset="-157488.09">8128 12615 0,'21'0'31,"0"0"-31,0-21 0,1 21 16,-1 0-16,0 0 0,0-21 15,0 21-15,0 0 0,1 0 0,-1-21 16,0 21-16,0 0 16,0-21-16</inkml:trace>
  <inkml:trace contextRef="#ctx0" brushRef="#br1" timeOffset="-157056.37">8445 12531 0,'0'0'16,"0"21"-16,0 0 15,0 0-15,0 0 16,0 1-1,-21-1-15,21 0 16,0 0 0,0 0 15,0-42 16,0 0-47,0 0 0,0 0 15,0-1-15,0 1 16,0 0-16,0 0 16,21 21-16,-21-21 0,0 0 15,0-1-15,22 22 16,-1-21-16,0 0 16,0 21-16,0 0 31,-21 21-31,0 0 15,0 1 1,0-1 0,-21 0-16,0-21 15,21 21-15,-21-21 16,0 21-16,-1-21 16,1 21-1</inkml:trace>
  <inkml:trace contextRef="#ctx0" brushRef="#br1" timeOffset="-156492.29">6794 13716 0,'0'0'15,"0"21"32,0 0-47,0 1 0,0-1 16,0 21-16,0-21 0,0 0 0,0 1 15,0 20-15,0-21 0,0 21 16,0-20-16,0-1 0,0 0 16,0 21-16,0-21 0,0 1 0,0-1 15,0 0-15,0 0 0,0 0 16,0 0-16,0-42 47,0 0-32,0 0-15,0 0 0,-21 0 16,21-1-16,0 1 0,0-21 0,0 21 16</inkml:trace>
  <inkml:trace contextRef="#ctx0" brushRef="#br1" timeOffset="-155880.03">6816 13737 0,'0'-21'31,"21"21"-31,0 0 0,-21-21 16,21 21-16,0 0 0,0-21 0,1 21 16,-1-21-16,0 21 0,21 0 15,-21-22-15,22 22 0,-1 0 16,-21 0-16,22-21 0,-1 21 0,0 0 0,1 0 16,-1 0-16,-21 0 0,21 0 15,1 0-15,-1 0 0,-21 0 16,22 0-16,-22 0 0,21 0 0,-21 21 15,0-21-15,-21 22 0,22-22 16,-1 21-16,-21 0 16,0 0-16,0 0 15,0 0 1,0 1 0,0-1-16,0 0 15,0 0-15,0 0 16,0 0-1,0 1-15,0-1 16,0 0-16,0 0 16,0 0-16,0 0 15,0 1-15,0-1 0,0 0 16,-21 0-16,-1 0 16,1 0-16,0-21 0,21 22 15,-21-1-15,-21-21 0,20 21 0,1 0 16,-21-21-16,21 21 0,-22 0 15,1-21-15,0 0 0,-1 22 0,1-22 16,0 0-16,-1 0 0,1 0 0,0 0 16,-1 0-16,22 0 0,-21 0 15,21 0-15,-22 0 0,22 0 0,0 0 16,21-22-16,-21 22 16,0 0-16,21-21 15,21 0 16,0 21-31,0 0 16,0-21-16</inkml:trace>
  <inkml:trace contextRef="#ctx0" brushRef="#br1" timeOffset="-154400">11409 13229 0,'0'-21'0,"0"42"47,0 0-47,0 1 0,0 20 15,0-21-15,0 0 0,0 22 16,0-1-16,0 0 0,0-21 16,0 22-16,0-1 0,0 0 15,0 1-15,0-1 0,-21-21 0,21 22 16,0-22-16,0 0 0,0 21 0,-22-21 16,22 1-16,0-1 15,0-42 16,0-1-15,0 1-16,0 0 0,0-21 0,0 21 16,0-22-16,0 22 0,0-21 15,0-1-15,0 1 0,0 0 0,0 21 16,0-22-16,0 1 0,0 0 16,0 20-16,0-20 0,0 21 15,0 0-15,0 0 0,0-1 0,0 1 16,0 0-16,0 0 0,0 0 15,22 21 1,-1 0-16,0-21 0,0 21 16,0 0-16,22 0 0,-22 0 15,21 0-15,0-22 0,1 22 0,20 0 16,-20 0-16,20-21 0,-21 21 16,22-21-16,-22 21 0,22 0 0,-22 0 15,0-21-15,1 21 0,-22 0 0,0 0 16,21 0-16,-20 0 15,-1 0-15,0 0 32,-21 21-1,0 0-15,0 0-16,0 1 0,0-1 15,0 0-15,0 0 0,0 0 16,0 0-16,0 1 0,0-1 0,0 21 15,0-21-15,21 0 0,-21 1 16,0 20-16,0-21 0,0 0 0,0 22 16,0-22-16,0 0 0,0 0 15,0 0-15,0 22 0,0-22 16,0 0-16,-21 0 0,0 0 0,0-21 16,21 21-16,-43 1 0,22-1 0,0 0 15,0-21-15,-22 21 0,22-21 16,-21 0-16,0 21 0,-1-21 0,1 0 15,0 0-15,-1 0 0,-20 0 0,20 0 16,-20 0-16,21 0 0,-22 0 16,22 0-16,-1 0 0,1 0 0,0-21 15,21 21-15,-22 0 0,22 0 16,0 0-16,0-21 0,21 42 47,0 0-47</inkml:trace>
  <inkml:trace contextRef="#ctx0" brushRef="#br1" timeOffset="-153628.33">10774 16193 0,'0'21'32,"0"0"-32,0 0 15,0 0-15,0 0 0,-21 1 16,21-1-16,-22 21 0,22 0 0,0-20 16,0 20-16,0 0 0,-21-21 15,21 22-15,-21-1 0,21 0 16,0 1-16,-21-1 0,21 0 15,0-20-15,0 20 0,-21-21 0,21 21 16,0-20-16,-21-1 0,21 0 0,0 0 16,0-42 15,0 0-15,0 0-16,0-1 0,0 1 0,0 0 15,0 0-15,0-21 0,21 20 16,-21 1-16,21-21 0,-21 0 0,21 20 15,-21-20-15,0 21 16,0-21-16,21 20 0</inkml:trace>
  <inkml:trace contextRef="#ctx0" brushRef="#br1" timeOffset="-153003.52">10753 16383 0,'21'0'46,"0"0"-46,0 0 16,0 0-16,0-21 0,22 21 16,-22 0-16,21 0 0,1 0 0,-1 0 15,0 0-15,1 0 0,-1-21 16,0 21-16,1 0 0,-1 0 16,0 0-16,-21 0 0,22 0 0,-1 0 15,-21 0-15,22 0 0,-22 0 16,21 0-16,-21 0 0,0 0 0,1 0 15,-1 0-15,-21 21 16,0 0 0,0 0-16,0 0 15,0 1 1,-21-22-16,21 21 0,0 0 0,0 0 16,0 0-1,0 0 1,0 1-16,0-1 15,0 0-15,0 0 16,0 0-16,0 0 16,0 1-16,0-1 15,0 0-15,0 0 0,-22 0 16,1 0-16,0 1 16,0-1-16,0-21 0,-22 21 15,22 0-15,0-21 0,-21 21 0,-1-21 16,1 0-16,0 0 0,-1 0 15,-20 0-15,21 0 0,-1 0 0,1 0 16,21 0-16,-22 0 16,22 0-16,-21 0 0,21-21 0,0 21 15,-1 0-15,22-21 32,22 21-17,-1 0-15,0-21 16,0 0-16,0 21 0,22 0 0,-22-22 15,21 1-15,0 21 0,1-21 16,-1 0-16</inkml:trace>
  <inkml:trace contextRef="#ctx0" brushRef="#br1" timeOffset="-152616.45">11832 16425 0,'0'-21'31,"0"42"-15,0 1-1,0-1-15,0 0 0,0 0 16,0 0-16,0 0 15,0 1-15,0-1 16,0 0-16,0 0 0,0 0 0,0 0 16,0 1-16,0-1 15,0 0-15,0 0 0,-21 0 0,21 0 16,0 1-16,0-1 16,0-42 30,0-1-30,0 1-16,0 0 0,0 0 16</inkml:trace>
  <inkml:trace contextRef="#ctx0" brushRef="#br1" timeOffset="-151823.89">11853 16362 0,'0'-21'0,"21"21"62,1 0-46,-1 0-16,0 0 0,0 0 16,0 0-16,0 0 0,22 0 15,-1 0-15,0-21 0,1 21 0,-1 0 16,0 0-16,-20 0 0,20 0 15,0 0-15,-21-22 0,22 22 0,-22 0 16,0 0-16,0 0 16,0 0-1,-21 22 17,0-1-17,0 0 1,0 0-16,0 0 15,0 0 1,0 1-16,0-1 0,0 0 16,0 0-16,0 0 15,0 0-15,0 1 0,0-1 16,0 0-16,0 0 0,-21 0 16,21 0-16,-21 1 0,21-1 15,0 0-15,0 0 0,-21 0 0,21 0 16,0 1-16,-21-1 0,21 0 0,0 0 15,0 0-15,0 0 16,-21-21-16,21 22 0,-22-22 0,1 21 16,0-21-1,0 0-15,0 0 0,0 0 16,-1 0-16,1 0 0,-21 0 0,21 0 16,0 0-16,-22 0 0,1 0 15,21 0-15,-22 0 0,22 0 0,0 0 16,-21 0-16,21 0 0,-1 0 15,1 0-15,0 0 0,0-21 16,0 21-16,0 0 31,42 0 79,0 0-95,0 0 1</inkml:trace>
  <inkml:trace contextRef="#ctx0" brushRef="#br1" timeOffset="-151583.7">11896 16976 0,'0'21'31,"0"-42"47,0 0-62</inkml:trace>
  <inkml:trace contextRef="#ctx0" brushRef="#br1" timeOffset="-148259.92">11324 14542 0,'0'-22'16,"0"1"15,0 42-15,0 1-16,-21-1 15,21 0-15,0 21 0,0-21 16,0 22-16,0-1 0,0 0 16,0-20-16,0 20 0,0 0 0,0-21 15,0 22-15,0-1 0,-21-21 16,21 22-16,-21-22 0,21 0 0,-22 0 15,22 0-15,0 0 0,0 1 16,-21-22-16,0 0 31,21-22-15,0 1 0,0 0-1,0 0-15,0 0 0,0 0 0,21-1 16,-21 1-1,21 0-15,1-21 0,-1 21 0,0-1 16</inkml:trace>
  <inkml:trace contextRef="#ctx0" brushRef="#br1" timeOffset="-147452.39">11388 14499 0,'0'0'0,"-22"0"0,1 0 16,0 0-16,21-21 15,21 21 32,0 0-31,1 0-16,20 0 0,-21 0 16,21 0-16,1 0 0,-1 0 0,0 0 15,1 0-15,20 0 0,1 0 16,-1 0-16,-20 0 0,41 0 0,-41 0 15,20 0-15,1 0 0,-1 0 16,-21 0-16,1 0 0,-1 0 0,0 0 16,1 0-16,-1 0 0,-21 0 15,0 0-15,1 0 0,-1 0 0,-21 21 32,0 0-17,0 1 1,0-1-1,0 0-15,0 0 16,0 0-16,0 0 16,0 1-16,0-1 0,0 0 15,0 0-15,0 0 0,0 0 16,0 1-16,0-1 0,0 0 0,-21 0 16,21 0-16,0 0 0,-22 1 15,22-1-15,0 0 0,-21 0 16,21 0-16,0 0 0,0 1 0,0-1 15,0 0 1,0 0-16,-21-21 0,21 21 0,-21 0 16,0-21-16,21 22 15,-21-22-15,-1 21 16,1-21-16,0 0 0,0 0 0,0 0 16,0 0-16,-22 0 0,22 0 15,-21 0-15,-1 0 0,1 0 0,-21 0 16,20 0-16,-20 0 0,-1 0 15,1 0-15,-1 0 0,1 0 16,-1 0-16,1-21 0,20 21 0,-20 0 16,21-22-16,-22 22 0,22-21 15,21 21-15,-22 0 0,1-21 0,21 21 16,0 0-16,-1 0 0,1 0 16,0-21-16,21 42 46,0 0-30,21-21-16,0 21 0,1-21 16,-1 0-16,21 0 0,-21 0 15,22 0-15,-1 0 0,0-21 16,1 21-16,20-21 0,1 0 0</inkml:trace>
  <inkml:trace contextRef="#ctx0" brushRef="#br1" timeOffset="-146439.95">12594 14774 0,'0'0'0,"0"-42"16,0 21-1,0 0 1,-21 21-16,0 0 16,21 21-1,0 0-15,0 0 0,0 0 0,0 1 16,-21-1-16,21 0 0,0 21 16,-22-21-16,22 22 0,-21-22 0,21 21 15,0-21-15,0 22 0,0-22 16,-21 0-16,21 21 0,0-20 0,-21-1 15,21 0-15,0 0 0,0 0 16,0-42 31,0 0-47,0 0 0,0-22 16,21 22-16,-21 0 0,21 0 0,-21-21 15,21 20-15,-21-20 0,0 0 16,0 21-16,0-22 0,0 1 0,0 21 15,0-22-15,0 1 0,0 21 16,0-21-16,0 20 0,-21 1 0,21 0 16,0 0-16,0 0 0,-21 21 15,21-21-15,0-1 32,21 22-17,0 0-15,1 0 0,-1 0 0,0 0 16,21-21-16,1 21 0,-1 0 15,0 0-15,1 0 0,20 0 0,-21-21 16,1 21-16,20 0 0,-20 0 16,20 0-16,-21 0 0,1 0 0,-1-21 15,0 21-15,-20 0 0,-1 0 16,0 0-16,0 0 0,0 0 16,-21 21-16,0 0 15,0 0-15,0 1 0,0-1 16,0 0-16,0 0 0,0 0 0,0 0 15,-21 1-15,21-1 0,-21 0 16,21 0-16,0 0 0,0 0 0,0 1 16,0-1-16,0 0 0,0 0 15,0 0-15,0 0 0,0 1 0,0-1 16,0 0-16,0 0 0,0 0 16,0 0-16,0 1 0,0-1 0,0 0 15,0 0-15,0 0 0,-21 0 16,0 1-16,-1-22 15,1 21-15,0-21 0,0 0 0,-21 21 16,-1-21-16,1 0 0,0 21 16,-22-21-16,22 0 0,-22 0 15,1 0-15,20 0 0,-20 0 0,21 0 16,-22-21-16,22 21 0,-1-21 16,22 21-16,-21 0 0,0-21 0,20 21 15,-20 0-15,21 0 0,0 0 16,21-22-16,-21 22 0,-1 0 15,44 0 17,-1 0-32,0 0 15,0 0-15,0 0 0,0 0 0,22 0 16,-22 0-16,21 0 0,1-21 0,-1 0 16</inkml:trace>
  <inkml:trace contextRef="#ctx0" brushRef="#br1" timeOffset="-145247.99">13441 14732 0,'0'-63'31,"0"126"-31,-21-126 31,21 84-31,-22 0 16,22 0-16,0 0 0,0 22 0,0-22 16,0 0-16,0 21 0,0-21 15,0 22-15,0-22 0,0 21 0,0 1 16,0-22-16,-21 21 0,21-21 16,0 22-16,0-22 0,0 0 0,0 21 15,0-21-15,0 1 16,0-1-16,0-42 47,21-1-47,-21 1 0,0 0 0,0 0 15,22-21-15,-22 20 16,0-20-16,21 21 0,-21-21 0,0 20 16,0-20-16,0 0 0,0-1 0,0 1 15,0 21-15,0-21 0,0-1 16,0 1-16,0 0 0,-21-1 0,21 22 15,-22-21-15,1 21 0,21-1 16,0 1-16,0 0 0,0 0 31,21 21-15,1 0 0,-1 0-16,21 0 0,-21 0 15,22 0-15,-1-21 0,-21 21 16,21 0-16,1 0 0,20 0 0,-20 0 15,20 0-15,1-21 0,-1 21 16,-21 0-16,22 0 0,-22 0 0,22 0 16,-22 0-16,0-22 0,1 22 15,-22 0-15,21 0 0,1 0 0,-22 0 16,0 0-16,21 0 0,-21 0 0,1 0 16,-1 0-1,0 0-15,-21 22 0,0-1 16,0 0-1,0 0-15,0 0 0,0 0 16,0 1-16,0-1 0,0 0 16,-21 0-16,21 0 0,0 0 0,-21 1 15,21-1-15,0 21 0,0-21 0,0 0 16,0 1-16,0 20 0,0-21 16,0 0-16,0 0 0,0 22 0,0-22 15,0 0-15,0 0 0,0 22 16,0-22-16,0 0 0,0 21 0,0-21 15,21 1-15,-21-1 0,0 0 16,0 0-16,0 0 0,0 0 0,0 1 16,0-1-1,-21-21 1,-1 0-16,22 21 0,-42-21 16,21 0-16,0 0 0,0 0 15,-22 0-15,1 0 0,0 0 0,-22 0 16,22 0-16,-22 0 0,1 0 0,-1 0 15,22 0-15,-22 0 0,1 0 16,21 0-16,-22 0 0,22 0 0,-1 0 16,22 0-16,-21-21 0,21 21 0,0 0 15,-1 0-15,1 0 16,0 0-16,0 0 16,0 0 93,21-21-62,21 21-32,0-22-15,0 1 16,0 0-16,1 21 0</inkml:trace>
  <inkml:trace contextRef="#ctx0" brushRef="#br1" timeOffset="-143020.08">13716 14034 0,'0'0'0,"0"-22"15,0 1-15,0 0 16,0 0-16,0 0 16,0 0-16,0-1 15,0 1 1,21 21 140,-21-21-140,21 21-1,-21-21-15,0 42 47,0 0-31,0 0-16,0 1 0,0-1 16,0 0-16,0 0 0,0 0 0,0 22 15,0-22-15,0 0 0,0 0 16,0 0-16,0 0 0,0 1 0,0-1 15,0 0-15,0 0 0,0 0 16,0 0-16,0 1 0,0-1 16,0 0-1,-21-21 17,21-21-32,0 0 15,-21-1-15,21 1 0,0 0 16,0 0-16,-21 0 0,21 0 15,0-22-15</inkml:trace>
  <inkml:trace contextRef="#ctx0" brushRef="#br1" timeOffset="-142730.86">13652 13822 0,'0'0'0,"0"-64"16,0 22 0,0 21-16,22 0 15,-1 21-15,-21-21 0,21 21 16,0 0-16,0-22 0,0 22 0,1 0 15,-1 0-15,0 0 0,0 0 16,0 0-16,0 22 0,1-1 0,-22 0 16,0 0-16,0 0 0,0 0 15,0 1-15,0 20 0,-22-21 0,1 0 16,0 22-16,0-22 0,0 0 0,-22 0 16,22 0-16,0 0 15,0 1-15,21-1 0,-21-21 0,42 0 47,0 0-47,0 0 16,0 0-16,1 0 0</inkml:trace>
  <inkml:trace contextRef="#ctx0" brushRef="#br1" timeOffset="-141759.9">14224 13970 0,'-21'-21'31,"0"21"-31,-1 0 16,1 0-16,0 21 16,0-21-16,0 21 0,0 0 15,-1 1-15,1-1 0,0 0 0,0-21 16,0 21-16,0 0 0,21 0 0,0 1 15,0-1-15,0 0 16,21-21 15,0 0-31,0-21 16,0 0-16,0 21 0,-21-22 16,22 1-16,-1 21 0,0-21 15,0 0-15,0 0 0,0 0 16,-21-1-16,22 1 0,-22 0 15,0 42 17,0 0-32,0 1 15,0-1-15,0 0 0,0 0 16,0 0-16,0 0 16,0 1-1,21-22 1,0 0-1,0 0-15,0 0 16,0-22-16,1 1 0,-1 0 16,0 0-16,-21 0 15,21 0-15,0 21 0,-21-22 16,21 22-16,-21-21 0,0 42 47,0 1-47,0-1 15,-21 0-15,21 0 16,0 0-16,0 0 16,21-21-1,1 0-15,-1 0 16,0 0-16,0 0 0,0 0 0,0 0 16,1 0-16,-1 0 15,0-21-15,0 21 0,-21-21 0,21 21 16,-21-21-16,21 0 15,-21 0 1,0 42 15,0 0-31,-21 0 16,21 0-16,0 0 0,0 1 16,0-1-16,0 0 15,0 21-15,0-21 0,0 1 0,-21-1 16,21 21-16,-21-21 0,21 0 15,-21 22-15,21-22 0,0 0 0,-21 0 16,-1 0-16,1 1 0,21-1 0,-21-21 16,0 21-16,0-21 0,0 21 15,-1-21-15,1 0 0,0 0 16,0 0-16,0 0 0,0 0 16,-1 0-16,1 0 0,21-21 15,0 0-15,-21 21 0,21-21 0,0-1 0,0 1 16,0 0-16,0 0 15,0 0-15,0 0 0,21-22 0,0 22 16</inkml:trace>
  <inkml:trace contextRef="#ctx0" brushRef="#br1" timeOffset="-140284.59">14732 13970 0,'0'85'32,"0"-64"-32,0 0 15,0 0-15,0 0 0,0 1 0,0-1 16,0 0-16,0 0 0,0 0 16,0-42 30,0 0-30,0 0-16,0 0 0,0-1 16,0 1-16,21 0 0,-21 0 15,0 0-15,0 0 0,21 21 16,0 0 0,-21 21-1,22-21 1,-22 21-16,0 0 0,0 0 15,21 0-15,-21 1 16,0-1-16,21-21 16,-21 21-16,21-21 31,0 0-15,-21-21-16,0 0 15,21-1-15,1 1 16,-1 0-16,-21 0 15,21 21-15,-21-21 0,21 21 0,0-21 16,0 21 0,1 0-1,-22 21-15,0 0 16,0 0-16,0 0 16,0 0-16,0 1 0,0-1 15,0 0 1,0 0-1,21-21-15,0 0 0,0 0 16,0 0-16,0 0 0,1 0 16,-1 0-16,0-21 15,0 21-15,0-21 0,-21 0 16,21 21-16,-21-22 0,22 1 16,-22 0-16,0 0 15,-22 21 1,1 0-1,0 0-15,21 21 16,-21-21-16,21 21 16,0 0-16,0 1 15,0-1 1,21-21 0,0 0-16,0 0 15,1 0-15,-1 0 0,0 0 16,0 0-16,0 0 0,-21-21 15,21 21-15,1 0 0,-22-22 16,0 1-16,21 21 0,-21-21 16,0 42 15,0 0-15,-21 1-16,21-1 15,0 0-15,0 0 16,0-42 46,21 21-62,-21-21 0,21 21 16,-21-21-16,21 21 0,-21-22 0,21 1 16,0 21-1,-21 21 16,0 1-15,22-1-16,-1 0 16,-21 0-1,21-21-15,0 0 0,-21 21 0,21-21 16,0 0-16,1 0 0,-1 0 16,0 0-16,0 0 15,0 0-15,-21-21 0,21 21 16,-21-21-16,0 0 0,22 21 15,-22-21-15,21-22 0,-21 22 0,21 0 16,-21-21-16,0 20 0,0-20 16,0 0-16,0-1 0,21 22 0,-21-21 15,0 0-15,0 20 0,0 1 0,0 0 16,0 0-16,0 42 31,0 0-31,0 0 16,0 22-16,0-22 0,-21 0 0,21 21 15,0 1-15,0-22 0,0 21 16,0-21-16,0 1 0,-21 20 0,21-21 16,0 0-16,0 0 0,0 1 0,0-1 15,0 0-15,0 0 0,0 0 16,0-42 15,0 0-15</inkml:trace>
  <inkml:trace contextRef="#ctx0" brushRef="#br1" timeOffset="-140007.7">15769 13864 0,'21'0'15,"0"0"-15,1 0 16,-1 0-16,0 0 0,0 0 16,0 0-16,22 0 0,-22 0 15,0-21-15,0 21 0,0 0 0,22 0 16,-22 0-16,0 0 0,0 0 0,0-21 16,0 21-1,-21-21 1,0 0-1,-21 21 1</inkml:trace>
  <inkml:trace contextRef="#ctx0" brushRef="#br1" timeOffset="-138063.84">14245 11599 0,'21'0'16,"0"0"-16,1 0 0,-1 0 15,0-21 1,0 21-16,0-21 0,0 0 16,1 21-16,-22-21 0,21 0 15,-21-1-15,21 22 0,-21-21 16,0 0-16,0 0 0,-21 0 16,0 0-16,-1 21 15,1-22-15,0 22 0,-21 0 0,21 0 16,-22-21-16,1 21 0,21 0 0,0 0 15,-22 0-15,22 21 0,0 1 16,-21-1-16,20 0 0,1 0 0,0 0 16,21 0-16,-21 1 0,0 20 15,21-21-15,-21 0 0,21 22 0,0-22 16,0 0-16,0 0 0,0 0 0,0 0 16,21-21-16,0 22 15,0-22-15,0 0 0,0 0 0,1 0 16,-1 0-16,0-22 0,0 1 15,0 21-15,0-21 0,1 0 16,20 0-16,-21 0 0,0-1 0,22 1 16,-22-21-16,0 21 0,0 0 0,0-1 15,-21 1-15,21 0 0,-21 0 16,22 0-16,-22 0 0,0 42 31,0 0-31,0 0 0,0 0 16,0 22-16,0-22 0,0 0 15,0 0-15,0 0 0,0 0 16,0 1-16,0-1 0,0 0 0,21 0 16,0 0-16,0-21 15,-21 21-15,21-21 0,0 0 16,1 0-16,-1 0 0,0 0 0,0 0 16,21 0-16,-20 0 0</inkml:trace>
  <inkml:trace contextRef="#ctx0" brushRef="#br1" timeOffset="-137552.2">15028 11494 0,'0'0'0,"0"-22"0,0 1 15,-63-21 1,42 42-16,-1 0 0,1 0 16,0 0-16,0 0 0,0 0 15,0 21-15,-1 0 0,1-21 16,0 21-16,21 1 0,-21-1 15,0 0-15,21 21 0,0-21 0,-21 1 16,21-1-16,0 0 0,0 0 16,0 0-16,0 0 0,0 1 15,0-1-15,21-21 16,0 0-16,0 0 0,0 0 16,0 0-16,1 0 0,-1-21 0,0-1 15,0 22-15,0-21 0,0 0 0,1 0 16,-1 0-16,0 0 15,0-1-15,0-20 0,0 21 0,1-21 16,-1 20-16,-21-20 0,0 21 0,0-21 16,0 20-16,0-20 0,0 21 15,0 0-15,0 0 0,0-1 0,-21 44 32,21-1-17,-22 21-15,22-21 0,-21 0 0,21 22 16,0-1-16,0-21 0,0 22 15,0-22-15,0 21 0,0-21 0,0 0 16,0 1-16,0-1 0,0 0 16,0 0-16,0 0 0,0 0 15,21-21-15,1 0 0,-1 0 16,0 0-16,0 0 0,0 0 16,0 0-16,1 0 0,-1 0 15,0-21-15</inkml:trace>
  <inkml:trace contextRef="#ctx0" brushRef="#br1" timeOffset="-135787.83">15600 11494 0,'0'-22'0,"0"44"0,0-65 31,-21 22-31,-1 21 16,1 0-16,0 0 0,0 0 0,0 0 15,0 0-15,-1 21 16,1 0-16,0-21 0,0 22 0,21-1 15,-21 0-15,21 0 0,-21 0 16,21 0-16,-22 1 0,22-1 0,0 0 16,0 0-16,0 0 0,0 0 15,0 1-15,22-22 16,-1 0-16,0 0 0,0 0 16,0 0-16,0 0 0,1 0 15,-1 0-15,0-22 16,0 22-16,0-21 0,0 0 0,1 21 15,-1-21-15,0 0 0,0-22 0,-21 22 16,21 0-16,0-21 0,1-1 16,-22 22-16,0-21 0,21 0 0,-21-1 15,21 1-15,-21 0 0,0 20 16,0-20-16,0 21 0,21 0 0,-21 0 16,0-1-16,0 1 15,0 42 1,0 1-16,0-1 15,0 0-15,0 21 0,0-21 0,0 22 16,-21-1-16,21-21 16,0 22-16,0-1 0,0-21 0,0 21 15,0-20-15,0-1 0,0 21 0,0-21 16,0 0-16,0 1 0,0-1 16,0 0-16,21 0 15,0-21-15,0 0 16,1 0-16,-1 0 15,0 0-15,0 0 0,0-21 0,0 0 16,1 21-16,-1-21 0,0-1 0,0 1 16,-21 0-16,21 0 0,0 0 15,-21 0-15,22-1 0,-22 1 0,0 0 16,21 0-16,0 21 31,-21 21-15,0 0-1,0 0-15,0 1 0,0-1 16,0 0-16,21 0 0,-21 0 16,21 0-16,-21 1 15,21-1-15,1-21 0,-1 0 16,-21 21-16,21-21 0,0 0 0,0 0 16,0 0-16,1 0 0,-1 0 15,0 0-15,0 0 0,0 0 0,0 0 16,1-21-16,-1 21 0,0-21 15,0-1-15,0 1 16,0 0-16,-21 0 0,22 0 16,-22-22-16,0 22 0,0 0 0,0 0 15,0 0-15,0 0 16,-22 21 15,1 21-31,0 0 0,21 0 16,0 0-16,-21 0 0,0 1 0,21-1 15,0 0-15,0 0 16,0 0-16,0 0 0,0 1 16,0-1-16,0 0 15,21-21 1,0 21-16,0-21 0,0 0 0,1 0 16,-1 0-16,0 0 0,0 0 0,0 0 15,0-21-15,1 0 0,-1 21 16,21-21-16,-21-1 0,0 22 0,1-21 15,-1 0-15,0 0 0,0 0 16,0-22-16,0 22 0,-21 0 0,0 0 16,22 0-16,-22 0 0,0-1 15,0 44 17,-22-1-32,22 0 15,0 0-15,0 0 0,0 0 16,0 1-16,0-1 0,0 0 15,0 0-15,0 0 16,0 0-16,0 1 16,0-1-1,0-42 48,-21 21-63,21-22 15,-21 22-15,21-21 0,-21 21 47,21 21-47,0 1 16,0-1 0,0 0-1,21-21-15,0 0 16,0 0-1,1 0-15,-1 0 0,0 0 0,0 0 16,21 0-16,-20-21 0,-1 21 16,21-21-16,-21-1 0,22 22 15,-22-21-15,21 0 0,-21 0 0,22 0 16,-22 0-16,0-1 0,0 1 16,0 0-16,-21 0 0,0 0 0,0 0 15,0-1-15,-21 22 31,0 0-31,0 0 0,0 0 0,-1 22 16,1-1-16,0 0 0,21 0 0,0 0 16,0 0-16,0 1 15,0-1-15,0 0 0,0 0 16,0 0-16,0 0 16,21-21-16,-21 22 15,21-22-15,-21 21 16,0 0-1,-21-21 1,21 21-16,-21-21 0,0 0 0,0 0 16,0 0-16,-1 0 0,22 21 15,-21-21-15,0 0 16,21-21 15,0 0-31</inkml:trace>
  <inkml:trace contextRef="#ctx0" brushRef="#br1" timeOffset="-135367.96">17928 11324 0,'21'0'47,"0"-21"-31,-21 0-16,-21 42 62,0 0-46,21 0 0,-21-21-1</inkml:trace>
  <inkml:trace contextRef="#ctx0" brushRef="#br1" timeOffset="-135024.16">17865 11599 0,'0'64'32,"21"-64"-32,0 0 15,0 0 1,0 0-16,-21-21 0,21 0 16,-21-1-1,-21 22 16,0 0-31,0 0 16,0 22 0,0-22-16,21 21 0,-22 0 0,22 0 15,-21-21 1,21 21-16,21-21 47,1-21-32</inkml:trace>
  <inkml:trace contextRef="#ctx0" brushRef="#br1" timeOffset="-132368.33">5990 10732 0,'21'0'0,"0"0"47,1 0-32,-22-22 17,0 1-17,0 0 1,0 0-1,0 0 1,0 0-16,-22 21 0,1 0 16,0 0-16,0 0 15,0 0-15,-22 0 0,22 0 0,0 21 16,-21 0-16,21 0 0,-22 0 0,22 0 16,-21 22-16,21-22 0,-22 0 15,22 21-15,0-20 0,0 20 0,21-21 16,0 21-16,0-20 0,0 20 0,0-21 15,0 0-15,0 22 0,0-22 16,0 0-16,21 0 0,0 0 0,0 0 16,0 1-16,1-1 0,-22 0 15,21-21-15,0 0 0,0 21 16,0-21-16,0 0 0,1 0 0,-1 0 0,0 0 16,0 0-16,0 0 15,0 0-15,-21-21 0,22 21 0,-22-21 16,21 21-16,0-21 0,0-1 0,0 1 15,0 0-15,1 21 16,-1-21-16,0 0 0,0 0 0,0-1 16</inkml:trace>
  <inkml:trace contextRef="#ctx0" brushRef="#br1" timeOffset="-131811.65">6519 10710 0,'0'0'0,"0"-42"31,21 21-31,-21 0 0,0 0 16,0 42 15,0 0-15,-21 21 0,21-21-16,0 1 0,0 20 0,0 0 15,-21-21-15,21 22 0,0-22 0,-21 21 16,21 1-16,0-1 15,0 0-15,0-21 0,0 1 0,-21-1 16,21 0-16,0 0 0,0 0 0,0 0 16,0 1-1,0-44 17,21 1-32,0 21 0</inkml:trace>
  <inkml:trace contextRef="#ctx0" brushRef="#br1" timeOffset="-131095.52">10223 11261 0,'22'-21'15,"-44"42"-15,44-64 0,-22 22 0,21 21 16,-21-21-16,0 0 0,0 0 15,-21 21 1,-1 0-16,-20 21 16,21 0-16,0 0 0,0 0 15,-1 22-15,1-1 0,0 0 0,21 1 16,0-1-16,-21 0 0,21 1 16,0-22-16,0 21 0,0 1 0,0-22 15,0 21-15,0-21 0,21 0 0,0 1 16,0-22-16,1 21 0,-1 0 15,0-21-15,21 0 0,-21 0 0,1 0 16,20 0-16,-21 0 0,0 0 16,22 0-16,-22-21 0,0 21 15,0-21-15,21 21 0</inkml:trace>
  <inkml:trace contextRef="#ctx0" brushRef="#br1" timeOffset="-130683.77">10731 11367 0,'0'0'0,"0"-22"0,-21 1 0,21 0 16,0 0-1,0 0-15,0 0 0,21 21 16,1-22-16,-1 22 16,0 0-16,0 0 0,0 0 15,0 0-15,1 0 0,20 0 0,-21 22 16,0-1-16,0 0 0,1 0 0,-1 0 15,-21 22-15,0-22 0,0 21 16,0 0-16,-21-20 0,-1 20 0,-20 0 16,21-21-16,-64 64 15,43-64-15,21 0 0,-22 1 0,22-1 16,0 0-16,0-21 0,0 21 0,0 0 16,-1-21-1,44 0 1,-1 0-1,21 0-15,-21-21 0,22 21 0,-22-21 16,21 21-16,-21 0 0,22 0 16,-1-21-16,-21 21 0,21 0 0,-20 0 15,20 0-15,-21-21 0,0 21 0,0 0 16,1 0-16,-22 21 16</inkml:trace>
  <inkml:trace contextRef="#ctx0" brushRef="#br1" timeOffset="-129887.9">8996 14055 0,'0'-21'15,"0"-1"-15,-21 22 16,21-21-16,-22 21 16,1 0-16,0 0 0,0 0 15,0 0-15,0 0 0,-22 0 0,22 0 16,0 21-16,0 1 0,0-1 15,-1 0-15,1 0 0,0 0 0,0 0 16,21 22-16,0-22 0,-21 0 16,21 21-16,-21 1 0,21-22 0,-22 21 15,22-21-15,0 1 0,0-1 0,0 0 16,0 0-16,22 0 0,-1 0 16,-21 1-16,21-22 0,0 0 15,0 0-15,0 0 0,22 0 0,-22 0 16,0 0-16,21-22 0,-20 22 15,20-21-15,-21 0 0,21 0 0</inkml:trace>
  <inkml:trace contextRef="#ctx0" brushRef="#br1" timeOffset="-129356.09">9292 14139 0,'0'-21'16,"0"0"-1,21 0 1,0 21 0,1 0-16,-1 0 0,0 0 15,0 0-15,0 0 0,0 21 32,-21 0-32,0 0 0,0 1 15,0-1-15,-21-21 0,0 21 0,21 0 16,-21-21-16,0 21 0,0 0 15,-1 1-15,1-22 16,0 0-16,42 0 47,0 0-31,1-22-16,-1 22 0,0 0 15,0 0-15,0 0 0,0 0 0,22 0 16,-22 0-16,0 0 0,0 22 15,0-22-15,-21 21 0,22-21 0,-22 21 16,0 0-16,0 0 0,0 0 16,-22 1-16,1-1 15,0-21-15,-21 21 0,21 0 0,-22-21 16,22 21-16,0-21 0,0 0 0,0 0 16,-1 0-16,1 0 15,0 0-15,0 0 0,0 0 16,21-21-1,0 0 1,0 0 0,21 21-16</inkml:trace>
  <inkml:trace contextRef="#ctx0" brushRef="#br1" timeOffset="-126524.05">17949 11345 0,'0'22'0,"0"-1"15,21-21 48,-21-21-63,0-1 31,0 1-31,0 0 16,0 0-1,-21 21 17,21 21-17,0 0-15,0 0 16,0 1 0,0-44 77</inkml:trace>
  <inkml:trace contextRef="#ctx0" brushRef="#br1" timeOffset="-126079.3">18986 10710 0,'0'0'0,"0"-21"0,0 0 16,0 0-16,-21 21 46,0 21-46,0 0 16,21 0-16,-21 22 0,0-1 0,-1-21 16,1 22-16,0 20 0,0-21 0,0 22 15,-22-22-15,22 22 0,-21-1 16,0 1-16,20-1 0,-20-20 0,0 20 16,21-21-16,-1 1 0,-20-1 15,21 0-15,0-20 0,0 20 0,-1-21 16,1 0-16,21 0 0,0 1 15,-21-22-15,21-22 47,0 1-47,0 0 0,21 0 16,0 0-16,1 0 0</inkml:trace>
  <inkml:trace contextRef="#ctx0" brushRef="#br1" timeOffset="-125732.48">19325 10689 0,'21'0'16,"-42"0"-1,0 21-15,0-21 16,0 22-16,-1-1 0,1 0 0,0 21 15,0-21-15,0 22 0,-22-1 0,22 0 16,0 1-16,-21 20 0,21 1 16,-1-22-16,-20 22 0,21-1 0,0 1 15,-22-22-15,22 0 0,0 22 0,0-22 16,0-21-16,0 22 16,-1-1-16,1-21 0,0 0 0,21 22 0,0-22 15,-21-21-15,21 21 0,-21 0 16,21-42 15,21 21-31,0-21 0,0 0 16,0-1-16,1-20 0</inkml:trace>
  <inkml:trace contextRef="#ctx0" brushRef="#br1" timeOffset="-125335.71">19981 10964 0,'0'0'0,"21"-21"16,-21 0-16,0 0 0,0 0 16,0 0-16,0-1 15,-21 22-15,0-21 0,0 21 16,0 0-16,0 0 15,-1 0-15,1 0 0,0 21 0,-21 1 16,21-1-16,-1 0 0,1 0 0,0 21 16,0-20-16,0 20 0,-22 0 15,22 1-15,0-1 0,21 0 16,-21 1-16,21-1 0,-21 0 0,21 1 16,0-1-16,0-21 0,0 0 15,0 22-15,0-22 0,0 0 0,21 0 16,0-21-16,0 21 0,0-21 15,1 0-15,20 0 0,-21 0 0,0 0 16,22 0-16,-22 0 0,21-21 0,-21 21 16,0-21-16,22 0 0,-22 0 15,21-1-15,-21-20 0,22 21 0,-22-21 16</inkml:trace>
  <inkml:trace contextRef="#ctx0" brushRef="#br1" timeOffset="-124719.06">20553 10986 0,'0'-22'0,"-21"22"0,21-21 16,0 0-1,0 0-15,21 21 16,0 0-16,0 0 0,0 0 0,0 0 15,1 0-15,-1 0 0,0 0 16,0 0-16,0 0 0,0 0 0,1 0 16,-22 21-16,21-21 15,-21 21-15,0 0 0,0 1 16,-21-1-16,-1 0 0,1 0 16,-21-21-16,0 21 0,20 0 0,-20 1 15,0-1-15,21-21 0,-22 21 16,22-21-16,0 0 0,0 0 15,42 0 17,0 0-32,0 0 0,0-21 15,1 21-15,-1 0 0,0 0 16,0 0-16,0 0 0,22 0 16,-22 0-16,0 0 0,0 0 0,0 0 15,0 21-15,1 0 0,-1-21 16,-21 21-16,21 0 0,-21 1 0,0-1 15,21 0-15,-21 0 0,0 0 0,0 0 16,-21 1-16,0-1 0,0-21 16,-1 21-16,-20 0 0,21 0 0,-21-21 15,-1 21-15,22-21 0,-21 22 0,21-22 16,-22 0-16,22 0 0,0 0 16,0 0-16,0 0 0,-1 0 0,1 0 15,0 0-15,0 0 16,0-22-16,0 22 15,21-21-15,0 0 16,21 21 0,0-21-16,0 0 15,0 21-15,22-21 0</inkml:trace>
  <inkml:trace contextRef="#ctx0" brushRef="#br1" timeOffset="-124344.58">21315 11007 0,'21'0'62,"0"0"-46,-21-21 15,0-1 1,-21 22-32,0 0 31,0 22-31,21-1 15,0 0 17</inkml:trace>
  <inkml:trace contextRef="#ctx0" brushRef="#br1" timeOffset="-123839.35">21230 11494 0,'0'0'0,"21"0"31,-21-22-16,0 1 1,0 0-16,0 0 16,-21 21 15,21 21-15,-21 0-16,0 0 15,21 1-15,0-1 0,0 0 16,21-21-1,0 0 1,0 0-16,0-21 16,1 21-16,-22-21 15,0-1-15,0 1 16,0 0 0,0 0-1,-22 21 16,1 0-15,21-21 15</inkml:trace>
  <inkml:trace contextRef="#ctx0" brushRef="#br1" timeOffset="-123243.71">22288 10414 0,'0'0'0,"0"21"31,0 0-31,0 1 16,-21-1-16,0 21 0,21 0 15,-21 1-15,0-1 0,0 22 0,-1-22 16,-20 0-16,21 22 0,0-1 16,-22-20-16,22 20 0,-21 1 15,0-1-15,-1 1 0,22-1 0,-21-21 16,-1 22-16,1-22 0,21 22 15,-21-22-15,20-21 0,1 22 0,0-1 16,-21 21-16,21-41 0,-1-1 16,22 0-16,0 0 0,0 0 0,-21 0 15,21 1-15,0-1 16,0 0-16,-21-21 0,21 21 16,0-42 30,0 0-30,0 0-16</inkml:trace>
  <inkml:trace contextRef="#ctx0" brushRef="#br1" timeOffset="-119880.9">22352 11345 0,'0'0'0,"-21"0"15,21 22 1,21-22 31,0 0-47,0 0 0,0 0 0,1 0 16,20 0-16,-21-22 0,21 22 0,1-21 15,-22 0-15,21 21 0,1-21 16,-22 0-16,21 0 0,-21-1 15,0 1-15,1 0 0,-1 0 16,0 0-16,0 0 0,-21-1 0,0 1 16,0 0-16,0 0 0,0 0 15,0 0-15,0-1 16,-21 22-16,0 0 0,0 0 0,-1 0 16,1 0-16,0 0 0,0 0 0,21 22 15,-21-1-15,0 21 0,-1 0 16,1 1-16,0-1 0,0 22 0,21-1 15,-21 1-15,0-1 0,-1 1 16,1-1-16,21 22 0,0-22 0,0 1 16,-21 20-16,21-20 0,-21-1 15,21 1-15,0 21 0,0-22 16,0 1-16,0-1 0,0-21 0,0 22 16,0-22-16,0 1 0,0-1 0,0 0 15,0-21-15,21 22 0,0-22 16,0-21-16,1 21 0,-1-21 0,0 0 15,0 0-15,21-21 0,-20 0 0,20 0 16,0-1-16,1 1 0,-1 0 0,0-21 16,-21-1-16,22 1 0,-22 0 15,21-1-15,-21 1 0,-21 0 0,0-22 16,0 1-16,0 20 0,0-20 0,-21-1 16,0 22-16,0 0 15,-21-22-15,-1 22 0,1 21 0,0-22 16,-22 22-16,22 0 0,-1 21 0,22 0 15,-21-21-15,21 21 0,0 0 16,-1 0-16,44 0 16,-1 0-1,0-21-15,21 21 0,-21 0 16,22-21-16,-1-1 0,0 22 0,1-21 16,-1 0-16,0 0 0,1 0 15,-1 0-15,0-1 0,1 1 16,-1-21-16,0 0 0,1 20 0,-1-20 15,0 0-15,1-1 0,-22 1 16,0 0-16,0 21 0,0-22 0,-21 22 16,0-21-16,0 21 0,0-1 0,0 1 15,0 0-15,-21 21 32,0 21-32,21 0 0,-21 1 0,0-1 15,21 21-15,0-21 0,-21 22 16,-1-1-16,22-21 0,-21 21 0,21-20 15,0 20-15,0-21 0,0 21 16,0-20-16,0-1 0,0 0 0,0 0 16,0 0-16,0 0 15,21-21 1,1 0-16,-1 0 0,0 0 16,0-21-16,0 21 0,0-21 15,1 0-15,-1 0 0,0 0 16,0-1-16,0 1 0,0 0 15,1 21-15,-22 21 32,0 0-32,0 1 15,0-1-15,0 0 0,0 0 16,0 0-16,0 0 0,0 1 16,0-44 30,0 1-30</inkml:trace>
  <inkml:trace contextRef="#ctx0" brushRef="#br1" timeOffset="-119719.99">23685 11176 0,'-21'0'31,"21"21"-31,0 0 16,21-21 15,1 0-31</inkml:trace>
  <inkml:trace contextRef="#ctx0" brushRef="#br1" timeOffset="-119420.16">24024 11282 0,'0'0'0,"-21"21"0,0 0 0,0 0 0,-1 1 15,22-1-15,-21 21 0,21-21 0,-21 22 16,21-1-16,-21 0 0,21 1 16,0-1-16,0 21 0,-21-20 0,0 20 15,-1-20-15,22 20 0,-21 1 0,0-1 16,21 1-16,-21-22 0,0 21 15,0-20-15,-1-1 0,1 0 0,21 1 16,0-22-16,-21 0 0,21 21 0,0-20 16,0-1-16,0-42 31,21-1-31,0 1 0,-21 0 0,22 0 16,-1-21-16,0-1 15,0 1-15,-21 0 0,21-22 0</inkml:trace>
  <inkml:trace contextRef="#ctx0" brushRef="#br1" timeOffset="-119164.31">23855 11642 0,'21'-233'16,"-21"191"-16,-42 444 0,63-529 0,21-212 0,-21 318 15,-21-21-15,21 20 0,1 1 16,-1 0-16,0 0 0,21 21 0,-21 0 16,1 0-16,-1 0 0,0 21 15,21 0-15,-21 0 0,-21 1 16,0-1-16,0 0 0,0 21 0,0-21 15,0 22-15,0-22 0,-21 0 0,0 0 16,0 0-16,-21 1 0,20-1 16,1-21-16,-21 21 0,21-21 0,0 0 15,-1 0-15,1 0 0,21-21 32,0 0-32,0-1 15,0 1-15,0 0 0,21-21 16</inkml:trace>
  <inkml:trace contextRef="#ctx0" brushRef="#br1" timeOffset="-118916.45">24384 10880 0,'0'21'15,"0"0"-15,0 0 16,0 0-16,0 1 0,0 20 0,-21 0 15,21-21-15,-21 22 0,21-1 16,-22 0-16,22 1 0,0-1 0,0-21 16,-21 22-16,21-1 0,-21-21 15,21 0-15,0 0 0,0 1 16,0-1-16,21-42 31,0-1-31,1 22 16</inkml:trace>
  <inkml:trace contextRef="#ctx0" brushRef="#br1" timeOffset="-117744.09">24786 10964 0,'0'0'16,"-21"0"-16,0 0 16,0 0-16,-1 0 0,1 0 0,-21 22 15,21-22-15,0 21 0,-22 0 16,22 0-16,0 0 0,0 0 15,0 1-15,-1-1 0,1 0 0,0 0 16,0 21-16,21-20 0,0-1 0,0 0 16,0 0-16,0 0 0,0 0 15,0 1-15,0-1 0,0 0 0,0 0 16,0 0-16,21-21 0,0 0 16,0 21-16,1-21 0,-1 0 15,0 0-15,0 0 0,0 0 0,0 0 16,22 0-16,-22 0 0,0-21 15,0 21-15,22-21 0,-22 0 0,0 0 16,0 21-16,0-21 0,-21-1 16,21 1-16,-21 0 0,22 0 15,-22 0-15,0 0 0,0-1 0,0 1 16,0 0-16,-22 21 0,1 0 16,0 0-16,0 21 15,0 0-15,0-21 0,-1 43 0,1-22 16,0 0-16,21 0 0,-21 0 0,21 1 15,-21-1-15,21 0 0,0 0 16,0 0-16,0 0 0,0 1 16,21-22-1,0 0-15,0 0 16,0 0-16,1-22 16,-1 1-16,0 21 0,-21-21 0,21 0 15,0 0-15,0 0 0,1-1 16,-22 1-16,21 0 0,-21 0 0,21 21 15,-21-21-15,0 42 16,0 0 0,0 0-16,0 0 0,0 1 15,0-1-15,0 0 0,0 0 16,0 0-16,21-21 0,-21 21 0,21 1 16,-21-1-16,21-21 15,1 0-15,-1 0 0,0 0 16,0 0-16,0-21 15,0 21-15,-21-22 0,22 1 16,-1 0-16,-21 0 0,0 0 16,21 0-16,-21-1 0,21 1 0,-21 0 15,0 0-15,0 0 0,21 21 0,-21-21 16,0 42 15,0 0-31,0 0 0,0 0 16,0 0-16,0 1 0,0-1 15,0 0-15,0 0 0,0 0 16,0 0-16,0 1 16,21-22-16,-21 21 15,22-21-15,-1 0 0,0 21 16,0-21 0,0 0-16,0 0 0,1 0 15,-1 0 1,0 0-16,-21-21 15,0 0-15,21 21 0,0-22 0,0 1 16,-21 0-16,22-21 0,-1 21 0,0-1 16,-21-20-16,21 0 0,0-1 15,0 1-15,-21 21 0,22-21 0,-1-1 16,-21 1-16,0 21 0,21-22 0,-21 22 16,0 0-16,0 0 15,-21 42 1,0 0-1,21 0-15,-22 1 0,22 20 16,-21-21-16,21 21 0,0 1 0,-21-22 16,0 21-16,21 1 0,-21-1 0,21 0 15,0-21-15,0 22 0,0-1 16,-21-21-16,21 0 0,0 1 0,0-1 16,0 0-16,0 0 0,0 0 0,0 0 31,21-21-31,0 0 15,0-21-15,-21 0 0,21 21 16,0-21-16,1 0 0,-22-22 16</inkml:trace>
  <inkml:trace contextRef="#ctx0" brushRef="#br1" timeOffset="-117516.22">25442 11218 0,'-21'0'0,"42"0"0,-63 22 15,42-1 1,0 0 0,21-21-16,0 0 0,0 0 15,1 0-15,-1 0 16,0 0-16,0 0 16,0 0-16,0 0 0,1 0 0,-1 0 15,0-21-15,0 21 0,21-21 0,-20 21 16,-1-22-16,0 1 0,21 21 15,-21-21-15,22 0 0</inkml:trace>
  <inkml:trace contextRef="#ctx0" brushRef="#br1" timeOffset="-117184.41">26437 10837 0,'0'-21'0,"0"42"0,21-63 0,-21 21 15,0 0 1,0 42 0,0 0-1,0 21-15,0-20 0,-21 20 0,-21-21 16,21 21-16,-1 22 0,-20-22 0,0 22 16,-1-22-16,1 22 0,0-1 15,-1 1-15,-20-22 0,21 21 16,-1-20-16,1-1 0,0 0 0,20 1 15,-20-1-15,21-21 0,0 22 16,0-22-16,-1 0 0,1 0 16,21 0-16,0 0 15,0-42 17,0 0-32</inkml:trace>
  <inkml:trace contextRef="#ctx0" brushRef="#br1" timeOffset="-116388.27">21653 13187 0,'0'0'0,"0"-21"16,22-22-1,-22 22-15,0 42 32,0 1-32,0-1 15,0 21-15,0-21 0,-22 22 0,22-1 16,0 0-16,0 1 0,-21-1 0,21 0 15,-21 22-15,21-22 0,0 0 16,0-20-16,0 20 0,-21 0 0,21-21 16,0 1-16,0-1 0,0 0 15,0 0-15,0 0 0,0 0 16,0 1 0,0-44-1,0 1 1,0 0-16,0 0 0,0 0 15,0-22-15,0 22 0,0 0 0</inkml:trace>
  <inkml:trace contextRef="#ctx0" brushRef="#br1" timeOffset="-115943.6">21505 13145 0,'0'-22'0,"0"44"0,0-65 15,-21 43-15,21-21 0,0 0 16,0 0-16,0 0 0,0-1 16,21 1-16,0 0 0,1 21 15,-1-21-15,21 0 0,-21 21 16,22-21-16,-1 21 0,21 0 0,-20 0 15,-1 0-15,0 0 0,1 0 16,-1 21-16,0 0 0,-20 21 16,20-21-16,-42 22 0,0-22 15,0 21-15,0 1 0,0-22 0,0 21 16,-21-21-16,0 0 0,-22 22 0,1-22 16,0 0-16,-1 0 0,-20 0 15,20 1-15,1-22 0,0 21 0,21 0 16,-22-21-16,22 0 0,21 21 15,21-21 1,0 0 0,22 0-16,-22 0 0,0 0 15,21 0-15,-20 0 0,-1 0 0,21 21 16,-21-21-16,22 0 16,-22 21-16</inkml:trace>
  <inkml:trace contextRef="#ctx0" brushRef="#br1" timeOffset="-114892.2">22691 13631 0,'21'-21'0,"-42"42"0,84-63 0,-42 21 0,0 0 16,1 0-16,-1-1 0,-21 1 16,0 0-16,0 0 0,0 0 0,-21 0 15,-1 21-15,1-22 0,0 1 16,-21 21-16,-1 0 0,1 0 15,0 0-15,-1 0 0,1 0 0,0 21 16,-1 1-16,1-1 0,0 0 16,21 0-16,-1 21 0,1 1 0,21-22 15,-21 21-15,21 1 0,0-22 16,0 21-16,0-21 0,0 0 0,0 22 16,21-22-16,22 0 0,-22 0 15,0-21-15,0 0 0,21 0 16,-20 0-16,20 0 0,0 0 0,-21-21 15,22 0-15,-1 21 0,-21-21 16,22 0-16,-1-1 0,-21-20 0,0 21 16,22 0-16,-22-22 0,0 22 15,-21-21-15,0 21 0,21 0 16,-21-1-16,0 1 0,0 42 31,-21 1-31,0-1 0,21 0 16,0 0-16,0 0 0,-21 0 15,21 22-15,0-22 0,0 0 0,0 0 16,0 0-16,0 1 16,21-22-16,0 0 0,0 0 15,0 0-15,0 0 0,22 0 16,-22 0-16,0-22 0,0 22 16,0-21-16,1 0 0,-1 0 15,0 0-15,0 0 0,0-1 0,-21 1 16,0 0-16,0 0 0,0 0 15,0 0-15,21 21 0,-21-22 16,0 44 0,0-1-16,0 0 15,0 0-15,0 0 0,0 0 16,0 1-16,0-1 0,0 0 16,0 0-16,22-21 0,-1 21 15,0-21-15,0 0 16,0 0-16,0 0 0,1 0 15,-1 0-15,0 0 0,0 0 16,0-21-16,0 21 0,1-21 16,-1 0-16,0 0 0,0-1 15,-21 1-15,21 0 0,-21 0 16,0 0-16,0 0 0,0-1 0,0 1 16,0 42 15,0 1-31,0-1 0,0 0 0,-21 21 15,21 1-15,0-1 0,0-21 16,0 21-16,-21 1 0,21-1 0,0 0 16,0 1-16,0-22 0,0 21 0,0 1 15,0-22-15,0 21 16,0-21-16,0 22 0,0-22 0,-21 21 16,21 0-16,0-20 0,-21-1 0,-1 21 15,22-21-15,-21 0 0,21 1 16,-21-1-16,0 0 0,0-21 0,0 21 15,-22-21-15,22 0 0,-21 0 0,21 0 16,-1 0-16,-20 0 0,0 0 16,21-21-16,-22 0 0,22 0 0,0-1 15,0 1-15,0 0 0,-1 0 16,1 0-16,21 0 0,0-22 16,0 22-16,0 0 0,0 0 0,0 0 15,21-1-15,1 1 0,-1 0 0,0 0 16,21-21-16,-21 20 0,22 1 15,-1-21-15,0 21 0</inkml:trace>
  <inkml:trace contextRef="#ctx0" brushRef="#br1" timeOffset="-113438.7">23749 13547 0,'0'0'15,"0"21"1,0 0-1,0 0-15,0 0 16,0 1-16,0-1 0,0 0 16,-21-21-16,21 21 0,0 0 0,0 0 15,0 1 1,0-44 31,0 1-47,21 21 15,-21-21-15,21 0 0,-21 0 0,21 0 16,0-1-16,-21 1 0,22 0 16,-1 0-16,0 21 15,0 0-15,0 0 16,-21 21 0,0 0-16,0 0 0,0 1 0,21-1 15,-21 0-15,0 0 16,0 0-16,22-21 0,-22 21 0,21-21 31,0 0-15,0 0-16,0-21 15,0 0-15,1 0 16,-1 0-16,0 0 16,-21-1-16,21 1 0,0 0 15,-21 0-15,21 0 0,-21 0 0,22 21 16,-22-22-16,0 44 15,0-1-15,0 0 16,0 0-16,0 0 0,0 0 16,0 1-16,0-1 15,0 0-15,0 0 0,21-21 0,-21 21 16,21-21-16,0 21 0,0-21 16,0 0-16,1 0 15,-1 0-15,0 0 0,0 0 16,0 0-16,22 0 0,-22 0 0,0-21 15,0 0-15,0 21 0,-21-21 16,21 0-16,1 0 0,-1-22 0,-21 22 16,0 0-16,0 0 0,21 0 15,-21-1-15,0 1 0,0 0 0,0 0 16,-21 21-16,0 0 16,-1 21-1,22 0-15,-21 0 0,21 1 0,-21-1 16,21 0-16,0 21 0,0-21 15,0 1-15,0-1 0,0 0 16,0 0-16,21 0 0,0-21 16,1 0-16,-1 0 0,0 0 15,0 0-15,0 0 0,22 0 0,-1 0 16,0 0-16,1 0 0,-22 0 0,21-21 16,0 0-16,-20 0 0,-1 0 15,0-1-15,0 1 0,-21 0 0,21 0 16,-21 0-16,0 0 15,-21 42 1,0-21 0,21 21-16,-21 0 0,21 0 0,0 0 15,0 1-15,0-1 0,-21 0 16,21 0-16,0 0 0,0 0 16,0 1-16,21-22 46,-21-22-46,0 1 0,21 21 0,-21-21 16,21 0-16,-21 0 0,21 21 16,-21-21-16,21-1 0,1 1 0,-22 0 15,21 0-15,-21 0 0,21 21 0,0 0 16,-21 21 0,0 0-1,0 0-15,0 0 16,0 1-16,0-1 0,0 0 15,0 0-15,21 0 0,0 0 0,1 1 16,-1-22-16,0 0 16,0 0-16,0 0 0,0 0 0,1 0 15,-1 0-15,0 0 0,0 0 16,0 0-16,0-22 0,1 1 0,-1 0 16,0 0-16,0 0 0,0-22 0,-21 1 15,21 21-15,1-21 0,-22-1 16,21 1-16,0 0 0,-21 20 15,21-20-15,0 0 0,0-1 0,1 22 16,-1 0-16,0 0 0,0 0 16,-21 42-1,0 0-15,-21 0 16,0 0-16,0 22 0,-1-22 0,1 21 16,0 1-16,-21-1 0,21 0 0,-1 1 15,1-1-15,0 0 0,0-21 16,0 22-16,21-1 0,0-21 15,0 22-15,0-22 0,0 0 0,0 0 16,0 0-16,21-21 0,0 0 16,0 0-16,0 0 15,1 0-15,-1 0 16,0-21-16,0 0 0,0 0 16,0 0-16,22-1 0</inkml:trace>
  <inkml:trace contextRef="#ctx0" brushRef="#br1" timeOffset="-113151.87">25421 13377 0,'-21'0'0,"42"0"0,-63 0 0,21 0 0,42 0 31,0 0-31,21 0 0,-21 0 16,1 0-16,-1 0 0,21 0 15,-21 0-15,22 0 0,-1 0 16,-21 0-16,21 0 0,1 0 0,-1-21 16,0 21-16,1-21 0,-22 21 15,21 0-15,-21 0 0,22-21 0,-22 21 16,0 0-16,0 0 0,0 0 0,-21-21 16,-21 21 15,-21-21-31</inkml:trace>
  <inkml:trace contextRef="#ctx0" brushRef="#br1" timeOffset="-112072.16">15642 12319 0,'0'0'16,"-21"0"0,0 0-16,21 21 15,21-21 17,0 0-17,21 21-15,1-21 0,-22 0 16,42 0-16,1 0 0,-1 0 0,22 0 15,0 0-15,-1 0 0,22 0 0,0 0 16,0 0-16,0 0 0,21 0 16,-21 0-16,21 0 0,-22 0 0,22 0 15,22 0-15,-22 0 0,0 0 16,0 0-16,21 0 0,0 0 0,21 22 16,1-22-16,-1 0 0,43 0 15,-1 0-15,1 0 0,21 0 0,21 0 16,0 0-16,0 0 0,21 0 15,0 0-15,-21 0 0,21 0 16,0 21-16,-21-21 0,0 0 0,-21 0 16,0 21-16,-21-21 0,-22 21 0,-20-21 15,-22 0-15,-42 0 0,-1 21 16,-41-21-16,-22 0 0,-21 21 0,1-21 16,-22 22-16,21-22 15,-21-22 16,0 1-15,-21 21 31,-1 0-47</inkml:trace>
  <inkml:trace contextRef="#ctx0" brushRef="#br1" timeOffset="-111312.59">21124 14584 0,'-21'0'0,"-21"0"31,21 0-31,-1 0 0,1-21 16,42 21 30,1 0-46,-1 0 0,0 0 0,0 0 16,21 0-16,-20 0 0,20 0 16,0 0-16,1 0 0,20 0 15,1 0-15,-1 0 0,22 0 0,-1 0 16,22 0-16,0 0 0,0 0 16,21 0-16,0 0 0,21 0 0,21 0 15,-20 0-15,20 0 0,0 0 0,1 0 16,-1 0-16,21 0 0,-20 0 15,-1 0-15,0 0 0,1 0 0,-1 0 16,0 0-16,1 0 0,-1 0 16,-42 0-16,21 0 0,-21 0 0,0-21 15,-21 21-15,0 0 0,-21 0 16,-1-22-16,-20 22 0,-1 0 16,-20 0-16,-22-21 0,21 21 0,-42-21 31,-21 21-16,0 0-15,0 0 16,-1 0 0,1 0-1,21 21-15,-21-21 16,0 21-16,0-21 16</inkml:trace>
  <inkml:trace contextRef="#ctx0" brushRef="#br1" timeOffset="-100827.85">11493 12975 0,'0'-21'16,"-21"21"77,0 21-77,21 0-16,0 1 16,0 20-16,0-21 0,-21 0 15,21 22-15,0-1 0,0-21 0,-21 21 16,21 1-16,0-1 0,0 0 0,0 1 16,0-1-16,0 0 0,0 1 15,0-1-15,0-21 0,0 22 0,0-22 16,0 21-16,0-21 0,0 0 0,0 1 15,0-1-15,0 0 16,0-42 15,0 0-31,0-1 0,0 1 16,0 0-16,0 0 0,0 0 16,0-22-16,0 1 0,0 21 15,0-21-15,0-1 0,0 1 0,0 0 16,0-1-16,0 1 0,21 21 0,-21-22 15,0 22-15,0-21 0,0 21 16,0 0-16,0-1 0,0 1 16,21 21 15,0 0-15,0 0-16,1 0 15,-1 0-15,0 0 0,21 0 0,-21 0 16,22 0-16,-1 0 0,0 0 15,1-21-15,-1 21 0,22 0 16,-22 0-16,0 0 0,22 0 0,-22 0 16,0 0-16,1 0 0,-22-21 0,21 21 15,-21 0-15,1 0 0,-1 0 16,0 0 0,-21 21 15,0 0-16,0 0-15,0 1 16,-21-22-16,21 21 0,-21 0 16,21 0-16,0 0 0,0 0 0,0 1 15,-22-1-15,22 0 16,0 0-16,-21 0 0,21 0 0,0 1 16,0 20-16,0-21 0,0 0 0,0 0 15,0 1-15,0-1 0,0 0 16,0 0-16,0 0 0,0 0 0,-21 1 15,0-1-15,21 0 16,-21 0-16,0-21 0,-1 21 0,1 0 16,0-21-16,0 22 0,0-22 0,0 0 15,-1 0-15,1 21 16,-21-21-16,21 0 0,0 0 0,-1 0 16,-20 0-16,21 0 0,0 0 0,0 0 15,-1 0-15,1 0 0,0 0 16,0 0-16,0 0 0,0 0 15,-1 0-15,1-21 16,21-1 0,0 1-1,0 0-15,0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1:00:45.7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8297 15939 0,'-21'0'16,"0"0"0,0-22-16,0 22 15,-1 0-15,1 0 0,0 0 16,0 0-16,0 0 16,0 0-16,-1 0 0,1 0 15,0 0-15,0 0 16,0 0-1,42 0 95,0 0-95,0 0-15,0 0 0,-21-21 16,22 21-16,-1 0 0,0 0 0,0 0 16,0 0-16,0 0 0,1-21 15,-1 21-15,21 0 0,-21 0 16,0 0-16,22 0 0,-1 0 16,0 0-16,1 0 0,-1 0 0,0 0 0,22 0 15,-1 0-15,1 0 0,-1 0 16,1 0-16,-1 0 0,1 0 15,-1-21-15,1 21 0,-22 0 0,22 0 16,-1 0-16,1 0 0,-1-21 0,1 21 16,-1-21-16,1 21 0,-1 0 15,1 0-15,-1-22 0,-20 22 0,20 0 16,-21 0-16,22-21 0,-22 21 0,1 0 16,-1 0-16,0-21 0,1 21 15,-22 0-15,21 0 0,-21 0 0,0-21 16,1 21-16,-1 0 0,0 0 15,0 0-15,0-21 0,0 21 16,1 0-16,-22-21 16,21 21-16,0 0 31,0 0 47,0 0-78,0 0 16,1 0-1,-1 0 1,0 0-16,0 0 0,0 0 16,0 0-16,1 0 0,-1 0 15,0 0-15,0 0 0,0-22 16,0 22-16,1 0 0,-1 0 0,0-21 15,0 21-15,0 0 0,-21-21 16,21 0-16,-21 0 16,0 0-16,0-1 15,0 1-15,0 0 0,0 0 16,0 0-16,0 0 0,0-1 16,0 1-16,0 0 0,0 0 0,-21 0 15,21 0-15,-21-1 16,21 1-16,-21-21 0,21 21 0,0 0 15,0-22-15,-21 22 0,21 0 0,0 0 16,0-22-16,0 22 0,0 0 16,-21-21-16,21 21 0,0-1 0,0 1 15,0 0-15,0 0 0,0 0 0,0 0 16,-22-1-16,22 1 0,-21 0 16,21 0-16,0 0 0,-21 21 15,21-21-15,0-1 16,-21 22-16,0-21 0,21 0 15,-21 21 48,-1 0-63,1 0 16,0 0-16,0 0 15,0 0-15,0 0 0,-1 0 16,-20 0-16,21 0 0,-21 0 0,-1 0 15,-20 0-15,20 0 0,-20 0 16,-22 0-16,22 0 0,-22 0 0,22 21 16,-22-21-16,0 0 0,22 0 0,-1 0 15,-20 0-15,20 0 0,22 0 16,-22 0-16,1 0 0,-1 0 16,1 0-16,20 0 0,-20 0 15,-1 0-15,1 0 0,-1 0 0,1 0 16,-22 0-16,22 0 0,-1 0 0,1 21 15,-1-21-15,22 0 0,-22 0 16,1 0-16,21 22 0,-22-22 0,22 0 16,-1 0-16,1 0 0,0 0 15,-1 0-15,22 0 0,-21 0 0,0 0 16,20 0-16,-20 0 16,0 0-16,21 0 0,-22 0 0,1 0 0,0 0 15,20 0-15,-20 0 0,21 0 16,-21 0-16,20 0 0,1 0 15,0 0-15,0 0 0,0 0 0,0 0 16,-1 0 0,1 0 93,21 21-93,0 0-16,0 0 0,0 0 0,0 0 15,0 1-15,0-1 0,0 0 0,0 21 16,0-21-16,0 22 0,0-22 16,0 21-16,0 1 0,0-1 0,21 0 15,1 22-15,-22-22 0,21 0 16,0 1-16,-21-1 0,21 0 15,0 1-15,-21-1 0,0-21 0,21 22 16,-21-22-16,22 21 0,-22-21 0,0 0 16,21 22-16,-21-22 0,0 0 15,0 0-15,0 0 0,0 1 16,0-1-16,0 0 31,21-21-31,-21-21 63,21 21-48,0-21-15,0 21 0,1-22 16,-1 22 0,0-21-16,0 0 0,0 0 0,0 0 15</inkml:trace>
  <inkml:trace contextRef="#ctx0" brushRef="#br0" timeOffset="999.12">9271 13314 0,'0'0'0,"-21"0"15,42 0 17,0 0-17,21 0-15,-20 0 0,20 0 16,21 0-16,-20 0 0,41 0 0,1 0 15,0 0-15,-1 0 0,22 0 16,-21 0-16,0 0 0,-1 0 16,1 0-16,0 0 0,-1 0 0,-20 0 15,-1 0-15,1 0 0,-1 0 0,1 0 16,-1 0-16,1 0 0,-22 0 16,0 0-16,1 0 0,-1 0 0,-21 0 15,22 21-15,-22-21 0,0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9T00:46:19.7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5101 487 0,'0'0'0,"0"-21"0,-21 0 16,21-1-16,-21 22 0,21-21 16,0 0-16,0 0 15,0 0-15,-21 21 0,21-21 0,-22 21 16,22 21 15,0 0-31,-21 0 16,21 0-16,0 22 0,-21-1 0,21 0 15,0 22-15,0-1 16,0 1-16,0-1 0,0 22 0,-21-22 16,21 22-16,-21 0 0,21-22 15,0 22-15,-21-22 0,-1 1 0,1-1 16,21-20-16,0 20 0,0-20 0,0-1 15,0 0-15,-21 1 0,21-1 16,0-21-16,0 21 0,0-20 0,0-1 16,0 0-16,0-42 47,0 0-47,0-1 0,0 1 0,0-21 15,0 21-15,0-22 0</inkml:trace>
  <inkml:trace contextRef="#ctx0" brushRef="#br0" timeOffset="440.74">4784 762 0,'0'0'0,"-22"-21"0,-20 21 16,21-21-16,0 0 0,0-1 0,-1 1 15,1 0-15,0 0 0,21 0 16,0-22-16,0 22 0,0 0 16,0-21-16,0 21 0,21-22 15,0 1-15,22 21 0,-1-22 0,0 22 16,1 0-16,20-21 0,1 21 16,-1-1-16,1 1 0,20 21 0,-20 0 15,-1 0-15,22 0 0,-21 21 16,-1 1-16,-21 20 0,1 0 0,-1 1 15,-21 20-15,-21-21 0,0 22 16,0-1-16,-42 1 0,21-1 0,-22 1 16,-20-1-16,21-20 0,-22 20 15,22 1-15,-22-22 0,22 0 0,-22 1 16,22-22-16,0 21 0,-1-21 16,1 1-16,21-1 0,-21 0 15,20-21-15,1 0 0,0 21 0,42-42 63,0 21-63,1-21 0</inkml:trace>
  <inkml:trace contextRef="#ctx0" brushRef="#br0" timeOffset="1592.8">5905 1588 0,'43'-43'16,"-43"22"-16,0 0 15,21 21-15,-21-21 0,0 0 0,0-1 16,0 1-16,0 0 0,0 0 15,0 0-15,0-22 0,0 22 0,0 0 16,0 0-16,-21 0 0,0 0 16,-1-1-16,1 1 0,0 21 0,0 0 15,0 0-15,-22 0 0,22 0 16,-21 21-16,0-21 0,20 22 16,-20 20-16,0-21 0,21 21 0,-22-20 15,1 20-15,21 0 0,0 1 16,-1-1-16,22 21 0,0-20 0,0-1 15,0 0-15,0 1 0,0-1 16,0-21-16,22 22 0,-1-22 0,0 0 16,0-21-16,21 21 0,-20-21 15,20 0-15,-21 0 0,21 0 0,-20 0 16,-1-21-16,21 0 0,-21 0 16,0-1-16,1 1 0,20 0 0,-21-21 15,0 21-15,-21-22 0,21 1 16,1 0-16,-1 20 0,-21-20 15,0 0-15,0-1 0,21 1 0,-21 21 16,0 0-16,21-22 0,-21 22 16,0 0-16,0 0 0,0 42 31,0 0-15,0 0-16,0 1 0,0-1 15,0 21-15,0-21 0,0 22 0,0-22 16,0 0-16,0 21 0,0 1 15,0-22-15,0 21 0,0-21 0,0 22 16,0-22-16,0 0 0,0 0 16,0 0-16,21 0 0,-21 1 15,21-22-15,1 0 0,-1 21 0,0-21 16,0 0-16,0 0 0,0 0 16,22-21-16,-22 21 0,0-22 0,0 1 15,22 0-15,-22 0 0,0-21 16,21 20-16,-21-20 0,1 0 0,20 21 15,-21-22-15,0 1 0,-21 0 0,0 20 16,21-20-16,-21 21 0,0 0 16,0 0-16,0-1 0,0 1 0,0 0 15,-21 21-15,0 0 0,0 0 16,0 0-16,0 0 16,-1 0-16,22 21 0,-21 0 15,21 1-15,0-1 16,0 0-16,21 0 15,1 0-15,-1 0 0,0 1 0,0-22 16,0 21-16,0 0 0,-21 0 16,22 0-16,-22 0 0,21 1 0,-21-1 15,0 0-15,0 21 0,0-21 0,0 1 16,21-1-16,-21 0 0,0 0 16,21-21-16,-21 21 0,0 0 0,21-21 15,0 22-15,-21-1 0,22-21 16,-1 0-16,0 0 0,0 0 15,0 21-15,0-21 0,1 0 16,-1 0-16,21 0 0,-21 0 0,22 0 16,-22-21-16,21 0 0,-21-1 0,22 1 15,-22 0-15,21 0 0,-21 0 16,0 0-16,22-1 0</inkml:trace>
  <inkml:trace contextRef="#ctx0" brushRef="#br0" timeOffset="2109.51">7387 1312 0,'-21'0'16,"42"0"-16,-63-21 0,21 21 15,-1-21-15,1 21 0,0 0 0,0 0 16,0 0-16,0 0 0,-1 0 16,1 21-16,0-21 0,0 21 0,0 1 15,0-1-15,-22 0 0,22 0 0,0 0 16,21 22-16,-21-22 0,0 21 15,21-21-15,-22 22 0,22-22 0,0 21 16,0-21-16,0 0 0,0 22 16,0-22-16,0 0 0,22 0 0,-1-21 15,0 21-15,21-21 16,-21 0-16,1 0 0,-1 0 16,0 0-16,21 0 0,-21-21 0,1 0 15,-1 0-15,21 0 0,-21 0 16,0-1-16,-21 1 0,22-21 0,-1 21 15,-21 0-15,21-22 0,-21 22 16,0-21-16,0 21 0,0-1 0,0 1 16,0 0-16,-21 21 31,0 21-15,21 0-16,-22 1 0,22-1 0,0 0 15,0 0-15,0 21 0,0-20 0,0-1 16,0 21-16,0-21 15,0 0-15,0 1 0,0-1 0,0 0 16,22 0-16,-22 0 0,21 0 16,0-21-16,0 0 0,0 0 15,0 0-15,1 0 0,-1 0 16,0 0-16,0-21 0,0 0 16,0 21-16,1-21 0</inkml:trace>
  <inkml:trace contextRef="#ctx0" brushRef="#br0" timeOffset="2845.2">7726 1439 0,'0'0'0,"0"-21"16,0 42 15,0 1-15,-21-1-16,21 0 15,0 0-15,-22 0 0,22 0 0,0 22 16,0-22-16,0 0 0,0 21 0,0-20 15,-21-1-15,21 0 0,0 0 16,0 0-16,0 0 0,0 1 0,0-1 16,0 0-16,0-42 47,0 0-47,0-1 15,0 1-15,0 0 0,0 0 0,0-21 16,0 20-16,0 1 0,0-21 15,0 21-15,21 0 0,-21-22 0,22 22 16,-1 0-16,0 0 0,0 0 16,0-1-16,0 22 0,1-21 0,-1 21 15,0 0-15,21 0 0,-21 0 0,1 0 16,-1 0-16,0 0 0,0 21 16,0-21-16,-21 22 0,21-1 15,1 0-15,-22 0 0,0 0 0,0 0 16,21 22-16,-21-22 0,0 0 15,0 0-15,0 0 0,0 22 0,0-22 16,0 0-16,0 0 0,0 0 16,0 1-16,-21-22 0,21 21 15,-22-21 1,22-21 0,0-1-16,0 1 15,0 0-15,0 0 0,0 0 16,0-22-16,22 22 0,-1-21 0,0 21 15,0 0-15,0-22 16,0 22-16,1 0 0,-1 0 0,0 21 16,0-21-16,0 21 0,0 0 0,1 0 15,-1 0-15,0 0 16,-21 21-16,21 0 0,-21 0 16,21 0-16,-21 0 0,0 1 15,0-1-15,0 0 0,0 0 0,0 0 16,0 0-16,0 1 0,0-1 15,0 0-15,-21 0 0,21 0 0,-21-21 16,21 21-16,-21-21 0,21 22 16,-21-22-16,-1 0 15,22-22 1</inkml:trace>
  <inkml:trace contextRef="#ctx0" brushRef="#br0" timeOffset="3371.9">8784 1715 0,'0'0'0,"-21"0"0,-85 21 31,127-21 1,0-21-32,1 21 15,20-22-15,0 1 0,-21 0 16,22 0-16,-1 0 0,0 0 15,1-1-15,-22 1 0,21 0 0,-21 0 16,22 0-16,-43 0 0,0-22 16,0 22-16,0 0 0,0 0 0,0 0 15,-21-1-15,-1 22 0,-20-21 16,0 21-16,-1 0 0,1 0 0,0 0 16,-1 0-16,1 21 0,21 1 15,-21-1-15,-1 0 0,22 21 0,0-21 16,0 22-16,21-1 0,0-21 15,0 22-15,0-1 0,0 0 0,0-21 16,0 22-16,21-22 0,0 21 16,0-21-16,0 1 0,1-1 0,20-21 15,-21 21-15,0-21 0,22 0 0,-1 0 16,0 0-16,1-21 16,-1 21-16,0-21 0,1-1 0,-22-20 15,21 21-15,0-21 0</inkml:trace>
  <inkml:trace contextRef="#ctx0" brushRef="#br0" timeOffset="3712.71">9567 550 0,'0'-21'0,"0"42"0,-21-63 0,21 21 0,0 0 0,-21 21 16,0 0-1,0 21-15,21 21 0,0 1 16,-22-1-16,22 0 0,-21 22 16,21-1-16,-21 1 0,21 20 0,0-20 15,0-1-15,-21 22 0,0-21 16,21-1-16,-21 1 0,21-1 0,0 1 16,-22-22-16,22 21 0,0-20 0,-21-1 15,21 0-15,0 1 0,0-22 16,0 0-16,0 0 0,0 0 0,0 1 15,0-1-15,21-21 16,1-21 0,-1-1-1,0-20-15,0 21 0,-21 0 16,21-22-16</inkml:trace>
  <inkml:trace contextRef="#ctx0" brushRef="#br0" timeOffset="3909.59">9334 1312 0,'-42'0'31,"63"0"-15,0 0 0,22 0-16,-22 0 0,0 0 15,0 0-15,22 0 0,-22-21 0,21 21 16,-21 0-16,22-21 0,-22 21 15,0 0-15,0 0 0,0 0 0</inkml:trace>
  <inkml:trace contextRef="#ctx0" brushRef="#br0" timeOffset="4305.12">9800 1566 0,'0'0'0,"0"22"0,0-1 0,0 0 16,21-21 0,0 0-16,1 0 15,-1 0-15,0-21 16,0 0-16,0 21 0,0-22 0,1 1 16,20 0-16,-42 0 0,21 21 0,0-21 15,-21 0-15,0-1 0,0 1 16,0 0-16,-21 21 15,0 0-15,-21 0 16,20 0-16,1 21 0,-21 0 16,21 1-16,-22-22 0,22 21 0,0 21 15,0-21-15,0 0 0,21 1 16,0-1-16,0 21 0,0-21 0,0 0 16,0 1-16,0-1 0,0 0 0,0 0 15,21-21-15,-21 21 0,42-21 16,-21 0-16,1 0 0,20 0 0,0 0 15,-21 0-15,22 0 0,-1 0 16,0 0-16,-20-21 0,20 21 0,-21-21 16</inkml:trace>
  <inkml:trace contextRef="#ctx0" brushRef="#br0" timeOffset="4692.89">10287 1461 0,'0'0'0,"21"-64"31,0 64-15,0-21-16,1 21 0,-1 0 16,0 0-16,0 0 0,0 0 0,0 21 15,1-21-15,-22 21 0,21 0 16,0 1-16,0-1 0,-21 21 0,0-21 16,0 22-16,0-22 0,0 21 15,0-21-15,0 0 0,0 22 16,0-22-16,0 0 0,-21 0 0,21 0 15,-21 1-15,21-1 0,-21-21 16,-1 0-16,22-21 31,0-1-31,0 1 0,0 0 16,0 0-16,0 0 0,0 0 0,0-22 16,22 22-16,-1-21 0,-21 21 15,0-22-15,21 22 0,0 0 0,0 0 16,0 0-16,-21-1 0,22 1 0,-1 21 15,0 0-15,0-21 0,0 21 16,0 0-16,1 0 16,-1 0-16</inkml:trace>
  <inkml:trace contextRef="#ctx0" brushRef="#br0" timeOffset="5147.92">11155 1609 0,'0'0'0,"21"-21"0,85-64 31,-106 64-31,0 0 16,0-1-16,0 1 0,0 0 15,0 0-15,-21 21 16,-1 0-16,-20 0 15,21 0-15,0 21 0,0-21 0,-22 21 16,22 0-16,0 1 0,0-1 16,-22 0-16,22 0 0,21 0 0,0 0 15,-21-21-15,21 22 0,0-1 0,0 0 16,0 0-16,21-21 0,0 21 16,1-21-16,-1 0 0,0 21 0,0-21 15,21 0-15,-20 0 0,-1 22 16,0-22-16,0 21 0,0-21 15,0 0-15,-21 21 0,0 0 32,-21-21-32,0 21 15,0-21-15,0 0 0,-22 0 0,22 21 16,-21-21-16,21 0 0,-22 0 16,22 0-16,0 0 0,0 0 0,0 0 15,0 0-15,-1 0 16,22-21-1</inkml:trace>
  <inkml:trace contextRef="#ctx0" brushRef="#br0" timeOffset="5904.48">12827 1312 0,'0'-21'15,"-21"21"-15,0 0 0,-1 0 16,-20 0-16,21 0 0,-21 21 0,20 1 16,-20-1-16,21 0 0,0 0 15,-22 0-15,22 22 0,0-22 0,0 21 16,0 0-16,0 1 0,21-1 16,0 0-16,0 1 0,0-22 0,0 21 15,0-21-15,21 1 0,0-1 0,0 0 16,21-21-16,-20 21 15,-1-21-15,21 0 0,0 0 0,1 0 16,-1 0-16,0-21 0,1 21 0,20-21 16,-20 0-16,20-22 0,-21 22 15,1-21-15,-1 21 0,0-22 0,1 22 16,-22-21-16,0-1 0,-21 22 16,0-21-16,0 21 0,-21-22 0,0 22 15,-22 0-15,1 0 0,0 0 16,-1 0-16,-20-1 0,-1 22 0,22 0 15,0 0-15,-1 0 0,1 0 16,0 0-16,21 0 0,-1 0 0,44 22 31,-1-22-15,0 0-16,0 0 0,21 0 0,22 0 16,-22 0-16,22 0 15,-1-22-15,1 1 0,-1 0 0,22 0 16,-22 0-16,22 0 0,-21-1 15,-1 1-15,1 0 0</inkml:trace>
  <inkml:trace contextRef="#ctx0" brushRef="#br0" timeOffset="6320.29">13822 720 0,'0'0'0,"-21"0"0,-64-43 31,64 43-31,21 22 15,-21 20-15,21 0 0,-22 1 16,22 20-16,0 1 0,0 20 0,0-20 16,0 20-16,0-20 0,0 21 0,0-22 15,-21 22-15,21-22 0,-21 22 16,21 0-16,0-22 0,0 22 0,0-22 16,0 22-16,0-22 0,0 22 15,0-21-15,0 20 0,0-20 0,0-1 16,0 22-16,0-22 0,-21 1 0,21-1 15,-21 1-15,0-22 16,-1 1-16,22-1 0,-21 0 0,0-21 0,21 1 16,-21-1-16,0 0 0,0-21 15,-22 0-15,22 0 0,0 0 0,-21 0 16,20-21-16,-20 0 0,0-1 16,-1 1-16,1-21 0,0 21 0,-1-22 15,1 1-15,0 21 0,-1-21 16,1-1-16,21 22 0,0-21 0,0 21 15,21-22-15,0 1 0,0 21 0,0-22 16,0 22-16,0-21 0,21 21 16,21-22-16,-21 1 0,22 21 0,-1-21 15</inkml:trace>
  <inkml:trace contextRef="#ctx0" brushRef="#br0" timeOffset="7161.01">15642 783 0,'0'0'0,"0"-21"0,0 0 16,0 0-16,0 0 0,0-1 0,0 1 15,0 64 16,0-1-31,0 0 0,0 22 16,0-1-16,-21 1 16,21 20-16,-21-20 0,0-1 0,-1 1 15,22-1-15,-21 1 0,0-22 16,0 22-16,21-22 0,-21 0 0,21 1 16,-21-22-16,21 21 0,-22-21 0,22 1 15,0-1 1,0-42-1,0-1-15,0 1 0,0 0 16,22-21-16,-1 21 0,-21-22 0,21 1 16,0 21-16,0-22 0,-21 1 0,21 0 15,1-1-15,-1 1 0,0 21 16,-21 0-16,0 0 0,21-1 16,0 22-1,-21 22-15,0-1 0,0 0 0,21 0 16,-21 21-16,0-20 0,22 20 0,-22 0 15,0-21-15,0 22 0,0-1 16,0-21-16,21 22 0,0-22 0,-21 21 16,21-21-16,0 0 0,-21 1 15,21-22-15,1 0 0,-1 21 0,0-21 16,0 0-16,0 0 0,22-21 0,-22-1 16,0 1-16,21 0 0,-21 0 15,22-21-15,-22 20 0,0-20 0,21 0 16,-20-1-16,-1 1 15,0-21-15,-21 20 0,0-20 0,21-1 16,-21 1-16,0-1 0,0 1 16,0 20-16,0 1 0,0 0 0,0 21 15,0-1-15,0 1 0,0 0 0,-21 21 32,21 21-32,0 0 0,0 1 15,0 20-15,0-21 0,0 0 16,0 22-16,0-22 0,0 21 0,0-21 15,0 0-15,0 22 0</inkml:trace>
  <inkml:trace contextRef="#ctx0" brushRef="#br0" timeOffset="7570.51">16425 1566 0,'0'0'0,"21"22"16,1-22-16,-1 0 16,0 0-1,0 0-15,0 0 0,0 0 0,1-22 16,-1 22-16,0-21 0,0 0 16,0 21-16,0-21 0,1 0 15,-22 0-15,0-1 0,21 1 0,-21 0 16,0 0-16,0 0 15,0 0-15,-21 21 0,-1 0 16,1 0-16,0 0 16,0 0-16,0 21 0,0-21 0,-1 21 15,1 0-15,0 21 0,21-20 0,0-1 16,-21 0-16,21 21 0,0-21 16,0 1-16,0-1 0,0 0 0,0 0 15,0 0-15,0 0 0,21 1 16,0-22-1,0 0-15,1 0 0,-1 0 0,21 0 16,-21 0-16,0 0 0,22-22 16,-22 1-16,0 21 0,21-21 0,-20 0 15</inkml:trace>
  <inkml:trace contextRef="#ctx0" brushRef="#br0" timeOffset="8119.76">17272 931 0,'0'-42'0,"0"84"15,0-147-15,0 62 0,0 1 0,0 21 16,0 0-16,0-1 0,0 1 16,-21 21-16,0 21 15,-1 1-15,22-1 16,-21 0-16,21 21 0,-21 22 0,21-22 16,0 22-16,0-22 0,0 21 15,0-20-15,0 20 0,0-20 0,0 20 16,-21-21-16,21 1 0,-21-1 15,21-21-15,0 22 0,0-22 0,0 21 16,0-21-16,0 0 0,0 1 16,-21-1-16,21 0 0,-22-21 31,1-21-15,21 0-1,-21-1-15,21 1 0,-21 0 16,21 0-16,0 0 0,0 0 0,0-1 15,0-20-15,0 21 0,21 0 16,21 0-16,-20-22 0,-1 22 0,21 0 16,0 0-16,1 0 0,-1 21 0,0 0 15,1 0-15,-1 0 0,-21 0 16,22 0-16,-1 21 0,-21 0 0,0 0 16,0 21-16,-21-20 0,0-1 15,0 21-15,0-21 0,0 0 0,-21 22 16,0-22-16,-21 0 0,21 0 15,-22 0-15,1 1 0,0-1 16,-1 0-16,22 0 0,-21-21 0,21 0 16,-22 21-16,22-21 0,0 0 15,21-21 17,21 0-32,0 0 0,0 0 0,22-1 15,-1 1-15</inkml:trace>
  <inkml:trace contextRef="#ctx0" brushRef="#br0" timeOffset="8592.49">18669 1016 0,'0'0'0,"0"-21"0,0-85 15,0 85-15,-21 0 16,0 21-16,-1 21 16,1 0-1,21 0-15,-21 22 0,21-1 16,0 0-16,-21 1 0,0-1 16,21 21-16,-21-20 0,21-1 15,0 0-15,-22 1 0,22-1 0,0 0 16,0-20-16,0 20 0,0-21 15,0 0-15,0 0 0,22 1 0,-22-1 16,21-21-16,0 0 0,0 0 0,0 0 16,0 0-16,22 0 0,-22-21 15,21-1-15,-21 1 0,1 0 0,20 0 16,-21-21-16,0 20 0,0-20 16,1 0-16,-1-1 0,0 1 0,0 0 15,-21-1-15,0 1 0,21 0 16,-21 21-16,0-1 0,0 1 15,0 0-15,0 0 0,-21 21 16,0 0 0,0 0-16,21 21 0,0 0 15,0 0-15,0 1 16,0-1-16</inkml:trace>
  <inkml:trace contextRef="#ctx0" brushRef="#br0" timeOffset="8916.94">19410 931 0,'0'0'0,"0"-21"0,0 0 16,-21 42 0,21 0-16,-22 1 0,1-1 15,0 21-15,0-21 0,21 22 16,-21-1-16,0 0 0,-1-21 0,1 22 15,0-1-15,0 0 0,21 1 16,-21-22-16,0 21 0,21-21 0,-22 22 16,22-22-16,0 0 0,-21 0 15,21 0-15,0 1 0,0-1 16,0 0-16,0-42 47,0 0-47,0-1 15,0 1-15,21 0 0,-21-21 0,22 21 16,-1-22-16</inkml:trace>
  <inkml:trace contextRef="#ctx0" brushRef="#br0" timeOffset="9352.91">19262 1122 0,'0'0'0,"21"-42"0,42-85 32,-42 84-32,-21 22 0,22 0 0,-1 0 15,0 0-15,-21-1 16,21 22-16,21 0 0,-20-21 0,-1 21 15,0 0-15,21 0 0,-21 21 16,22 1-16,-22-1 0,0 0 0,0 0 16,-21 21-16,0-20 0,0 20 0,0 0 15,0-21-15,-21 22 0,0-22 16,-21 0-16,20 21 0,-20-20 0,-21-1 16,20 0-16,1 0 0,0-21 15,-1 21-15,1-21 0,0 0 0,20 21 16,1-21-16,0 0 0,0 0 15,0 0-15,21 22 32,21-22-17,0 21-15,0 0 0,0 0 16,1 0-16,-22 0 0,0 1 16,21-22-16,-21 21 0,21 0 0,-21 0 15,21 0-15,-21 0 0,0 1 16,0-1-16,21 0 0,-21 0 15,0 0 1,21-21 0,1 0-16,-1 0 15,0 0-15,0 0 0,0 0 16,0 0-16,1-21 16,-1 0-16</inkml:trace>
  <inkml:trace contextRef="#ctx0" brushRef="#br0" timeOffset="10016.76">20341 953 0,'21'-22'0,"-42"44"0,42-65 0,-21 22 16,0 0-16,0 0 0,0 0 15,0 42 17,0 0-32,0 0 0,-21 0 15,21 0-15,-21 22 0,0-1 0,21 0 16,-21 1-16,21-1 0,-22 0 0,1 1 16,0-1-16,0 0 0,0 1 15,0-1-15,-1 0 0,1 1 0,0-22 16,0 21-16,0 1 0,0-22 15,-1 0-15,22 0 0,-21 0 0,0 0 16,21 1-16,-21-1 16,0-21-16,21-21 47,0-1-47,0 1 0,21 0 0,0 0 15,-21-21-15,21 20 0,0 1 16,1-21-16,-1 21 0,21 0 0,-21-1 15,0 1-15,1 21 0,-1 0 16,0 0-16,-21 21 16,0 1-16,0-1 15,0 0-15,0 0 0,0 0 16,0 0-16,0 1 0,0-1 16,21 0-16,-21 0 0,21 0 0,0-21 15,-21 21-15,22-21 0,-1 0 16,0 0-16,0 0 0,0 0 15,0 0-15,1 0 16,-1-21-16,0 21 0,0-21 0,0 0 16,-21 0-16,21 21 0,1-21 15,-1-1-15,-21 1 0,21 0 16,0 0-16,-21 0 31,-21 21-15</inkml:trace>
  <inkml:trace contextRef="#ctx0" brushRef="#br0" timeOffset="11657.64">4276 2350 0,'21'0'16,"-21"21"0,21-21-16,0 0 15,-21 21-15,21-21 16,0 0-16,1 21 15,-1-21-15,0 0 0,0 0 0,0 21 16,0-21-16,1 0 0,20 0 16,-21 21-16,21-21 0,1 0 0,-1 0 15,0 0-15,22 0 0,-22 0 16,1 22-16,20-22 0,1 0 0,-1 0 16,-21 0-16,22 0 0,21 0 15,-22 0-15,1 0 0,-1 0 16,22 0-16,-1 0 0,-20 21 0,21-21 15,-1 0-15,1 0 0,0 0 16,20 0-16,-20 0 0,21 21 0,0-21 16,0 0-16,21 0 0,-22 0 0,1 0 15,21 0-15,-21 21 0,21-21 16,-21 0-16,21 0 0,0 0 0,0 0 16,0 0-16,0 0 0,21 0 0,-21 21 15,0-21-15,21 0 0,-21 0 16,21 0-16,1 21 0,-22-21 0,21 0 15,0 0-15,0 22 0,0-22 16,0 21-16,1-21 0,20 0 16,-21 21-16,0-21 0,22 0 0,-22 21 15,21-21-15,-21 0 0,0 21 16,22-21-16,-22 0 0,21 21 0,1-21 16,-22 0-16,21 0 0,-21 22 0,22-22 15,-22 0-15,21 0 0,0 0 16,-20 0-16,20 0 0,-21 21 0,21-21 15,1 0-15,-22 0 0,21 0 0,-21 0 16,1 0-16,-1 0 0,21 0 16,-21 0-16,22 21 0,-22-21 0,0 0 15,21 0-15,-21 0 0,1 0 0,-1 0 16,21 0-16,-21 0 16,0 21-16,1-21 0,-22 0 0,21 0 15,-21 0-15,21 0 0,0 0 0,-21 0 16,0 0-16,0 0 0,21 0 15,-21 0-15,0 0 0,0 0 0,0-21 16,0 21-16,0 0 0,-21 0 16,21 0-16,-42 0 0,21 0 0,-1 0 15,-20 0-15,21 0 0,-21 0 0,-1 0 16,1 0-16,0 0 0,-22 0 16,22 0-16,-22 0 0,1 0 0,-1 0 15,-20 0-15,20 0 0,-21 0 16,22 0-16,-22 0 0,1 0 15,-1 0-15,-21 0 0,0 0 0,22 0 16,-22 0-16,0 0 16,-42 0 46,0-21-46</inkml:trace>
  <inkml:trace contextRef="#ctx0" brushRef="#br0" timeOffset="13448.41">1439 3112 0,'0'-22'0,"21"1"0,1 21 16,-22-21-16,0 0 0,21 0 15,-21 0-15,0-1 16,0 1-16,0 0 15,0 42 17,-21 0-17,21 1-15,0-1 0,0 0 16,0 21-16,0 1 0,0-1 0,0 21 16,0-20-16,0 20 0,0-20 15,0 20-15,0-21 0,-22 22 0,1-22 16,0 1-16,21 20 0,-21-21 15,0 1-15,0-1 0,21-21 0,-22 22 16,1-1-16,21-21 0,-21 21 16,21-20-16,0-1 0,0 0 0,0 0 15,-21 0-15,21 0 16,0-42 31,0 0-47,-21 0 15,21 0-15,0 0 16,0-1-16,0 1 0,0 0 16,0 0-16,0 0 0,0 0 15,0-22-15</inkml:trace>
  <inkml:trace contextRef="#ctx0" brushRef="#br0" timeOffset="13884.16">1122 3154 0,'0'0'0,"-21"-21"0,-22-64 15,43 64-15,0 0 16,0 0-16,0-1 0,0 1 0,0 0 16,0-21-16,0 21 0,21-1 15,1 1-15,-1 0 0,0 0 16,0 0-16,21-22 0,-20 22 0,20 0 15,0 21-15,1-21 0,-1 0 16,0 21-16,1 0 0,-1 0 16,21 0-16,-20 0 0,-1 0 0,-21 0 15,22 21-15,-22 0 0,0 21 16,0 1-16,-21-1 0,0 0 16,0 1-16,0-1 0,-21 22 0,0-22 15,-22 0-15,22 22 0,-42-22 16,20 0-16,1 1 0,0-1 0,-1-21 15,22 22-15,-21-22 0,21 0 16,0 0-16,-1 0 0,22 0 16,-21-21-16,42 0 47,1 0-32,-1 0 1</inkml:trace>
  <inkml:trace contextRef="#ctx0" brushRef="#br0" timeOffset="14864.82">1714 3937 0,'0'0'0,"0"21"0,22-42 47,-22 0-47,21 21 0,0-21 0,-21 0 16,21-1-16,0 1 0,0 0 15,1 0-15,-1 0 0,0 0 0,21-1 16,-21 1-16,1-21 0,-1 21 15,0-22-15,0 22 0,-21 0 16,0-21-16,0 21 0,0-1 0,0 1 16,0 0-16,-21 21 15,0 0-15,0 0 0,-22 0 16,22 21-16,0 0 0,0 1 16,0-1-16,-1-21 0,1 21 0,21 0 15,0 0-15,0 0 0,0 1 16,0-1-16,0 0 0,21 0 15,1-21-15,-22 21 0,21 0 16,0-21-16,0 22 0,0-22 0,0 21 16,1 0-16,-1 0 15,-21 0-15,21 0 0,-21 1 16,0-1-16,21 0 16,0 0-16,0-21 31,1 0-31,-1 0 0,0 0 0,0 0 15,0 0-15,0 0 16,1-21-16,-1 0 0,0 21 0,21-21 16,-21-1-16,1 1 0,-1 0 15,0-21-15,0 21 0,0-1 0,0-20 16,1 21-16,-22 0 0,0 0 16,21-22-16,-21 22 0,21 0 0,-21 0 15,0 0-15,0-1 16,0 44 15,0-1-31,0 0 0,0 0 16,0 0-16,-21 22 0,0-22 0,21 0 15,-22 21-15,22-21 0,0 1 16,0 20-16,0-21 0,0 0 0,0 0 16,0 1-16,0-1 0,0 0 15,0 0-15,0 0 0,22-21 0,-1 21 16,0-21-16,0 0 0,0 0 15,0 0-15,22 0 0,-22 0 0,0-21 16,21 21-16,-20-21 0,-1 0 16,21 0-16,-21 0 0,0-1 15,22 1-15,-43 0 0,21-21 0,-21 21 16,21-22-16,-21 22 0,0-21 16,0-1-16,0 22 0,-21-21 0,0 21 15,0 0-15,-1-1 0,1 1 0,-21 0 16,21 0-16,0 21 0,-22 0 15,22 0-15,0 0 0,0 0 0,0 0 16,-1 0-16,1 21 0,0-21 16,0 21-16,21 0 0,0 1 15,0-1-15,0 0 16,0 0 0,21-21-16,0 0 15</inkml:trace>
  <inkml:trace contextRef="#ctx0" brushRef="#br0" timeOffset="15212.62">3344 2836 0,'0'0'0,"0"-21"0,0 0 0,-21 21 16,0 0-1,0 0-15,0 0 16,21 21-16,-22 0 0,22 1 16,-21-1-16,21 21 0,0 0 0,0 1 15,-21-1-15,21 22 0,-21-22 16,21 21-16,0 1 0,0-1 0,-21 1 16,0-1-16,21 1 0,-22-22 0,22 22 15,0-22-15,-21 0 0,0 1 16,21-1-16,-21 0 0,21-20 0,-21 20 15,21-21-15,0 0 16,0 0-16,0 1 0,0-1 0,0-42 31,0-1-15</inkml:trace>
  <inkml:trace contextRef="#ctx0" brushRef="#br0" timeOffset="15644.37">3429 3535 0,'0'21'0,"-21"0"0,21 0 16,-21 1-16,-1-1 0,22 0 15,-21 0-15,21 0 0,0 0 16,-21 22-16,21-22 0,0 0 0,0 0 15,0 0-15,0 1 0,0-1 16,0 0-16,0 0 0,0 0 0,21 0 16,-21 1-16,21-22 0,1 0 15,-1 0-15,0 0 0,0 0 16,0 0-16,0-22 0,1 1 0,-1 21 16,0-21-16,0 0 0,0 0 15,-21 0-15,21-1 0,-21 1 0,22 0 16,-22-21-16,0 21 0,0-1 15,0 1-15,0-21 0,-22 21 16,1 0-16,0-1 0,0 1 16,0 21-16,0 0 0,-22 0 0,22 0 15,0 0-15,0 0 0,0 0 16,-1 0-16,1 21 0,0 1 16,0-22-16,21 21 15</inkml:trace>
  <inkml:trace contextRef="#ctx0" brushRef="#br0" timeOffset="15948.25">3048 3408 0,'0'0'0,"0"-21"31,0 0-31,21 21 16,0 0-16,0-22 0,22 22 0,-22 0 15,21 0-15,1 0 16,-1-21-16,0 21 0,1 0 0,-1 0 0,0 0 16,1 0-16,-1 0 15,0 0-15,-21 0 0,1 0 0,-1 0 16,0 0-16,-21 21 15,0 1 1</inkml:trace>
  <inkml:trace contextRef="#ctx0" brushRef="#br0" timeOffset="16584.93">4233 3641 0,'21'-21'0,"-21"-1"31,22 1-31,-22 0 0,0 0 16,0 0-1,0 0-15,0-1 0,-22 22 16,1 0-16,0-21 0,0 21 15,0 0-15,0 0 0,-1 0 16,1 0-16,0 0 0,0 21 0,0 1 16,0-1-16,-1 0 0,1 0 15,0 0-15,0 0 0,0 22 0,21-22 16,0 0-16,0 21 0,0-20 0,0-1 16,0 21-16,0-21 0,0 0 15,0 1-15,0-1 0,0 0 16,0 0-16,21 0 0,0 0 15,-21 1-15,21-22 0,0 21 0,1-21 16,-1 0-16,0 0 0,0 0 0,0 0 16,0 0-16,1 0 0,-1 0 15,21-21-15,-21 21 0,22-22 0,-1 1 16</inkml:trace>
  <inkml:trace contextRef="#ctx0" brushRef="#br0" timeOffset="17529.13">4995 3598 0,'0'0'0,"0"-21"0,0 0 0,-21 21 15,0-21-15,0 0 0,0 21 0,-1-21 16,1 21-16,0 0 0,0 0 16,-21-22-16,20 22 0,1 0 0,0 0 15,-21 0-15,21 22 0,-1-1 16,1-21-16,0 21 0,21 21 0,-21-21 15,0 1-15,21-1 0,-21 21 0,21-21 16,0 22-16,0-22 0,0 21 16,0-21-16,0 0 0,0 22 0,0-22 15,0 0-15,0 0 0,0 0 16,0 1-16,21-1 0,0-21 16,0 21-16,0-21 0,0 0 15,1 0-15,-1 0 0,21 0 0,-21-21 16,0 0-16,1 21 0,20-22 15,-21 1-15,0-21 0,0 21 0,1 0 16,-1-22-16,0 22 0,0-21 16,0-1-16,-21 22 0,21-21 0,-21 0 15,0-1-15,0 1 0,0 21 0,22 0 16,-22-22-16,0 22 0,0 0 16,0 0-16,-22 21 15,22 21 1,-21 0-16,21 0 0,-21 22 15,21-22-15,-21 21 0,21-21 16,0 22-16,0-1 0,0-21 0,0 21 16,0 1-16,0-22 0,0 21 15,0-21-15,0 1 0,0-1 0,0 0 16,0 0-16,0 0 0,21 0 0,0-21 16,-21 22-16,21-22 0,1 0 15,-1 0-15,0 0 0,0 0 0,0 0 16,0 0-16,1-22 0,20 1 15,-21 21-15,0-21 0,22 0 16,-22 0-16,0-22 0,21 22 0,-21-21 16,22 21-16,-22-22 0,0 1 0,0 0 15,0-1-15,1 1 0,-1-21 16,0 20-16,0-20 0,0 20 0,-21-20 16,0 21-16,21-22 0,-21 22 15,0 21-15,22-22 0,-22 22 0,0 0 16,0 0-16,0 0 0,0-1 0,-22 22 31,1 0-31,21 22 0,0-1 16,-21 0-16,0 0 0,0 0 15,0 22-15,21-22 0,-22 21 16,22 0-16,-21 1 0,21-1 0,0 22 16,-21-22-16,0 0 0,21 1 0,-21-1 15,21 0-15,0 1 0,0-1 16,0 0-16,0 1 0,0-22 0,0 21 15,0-21-15,0 22 0,0-22 16,0 0-16,21 0 0,-21 21 0,21-20 16,0-1-16,0 0 0,1 0 15,20-21-15,-21 0 0,0 0 16,22 0-16,-22 0 0,0 0 0,21 0 16,-21 0-16,22 0 0,-22-21 0,21 0 15,-21 0-15,22-1 0,-22 1 16,0 0-16,0 0 0,0 0 15,1 0-15,-1-1 0</inkml:trace>
  <inkml:trace contextRef="#ctx0" brushRef="#br0" timeOffset="18367.65">1312 4699 0,'0'0'0,"-21"0"0,0 0 0,0 0 16,0 0-16,-1 0 0,1 0 15,42 0 48,22 0-63,-22 0 0,21 0 15,1 0-15,20 0 0,1 0 16,-1 0-16,22 0 0,-1 0 0,1 0 16,0 0-16,-1-21 0,22 21 15,0 0-15,0 0 0,0 0 0,21 0 16,0-21-16,0 21 0,0 0 0,-21-21 15,21 21-15,0 0 0,21 0 16,-21 0-16,0 0 0,0-22 16,-21 22-16,21 0 0,0 0 0,0 0 15,0 0-15,-22 0 0,22 0 16,-21 0-16,0 0 0,0 0 0,-21 0 16,-1 0-16,1 0 0,-22 0 0,1 0 15,-1 0-15,1 0 0,-22 0 16,1 0-16,-22 0 0,0 0 0,0 0 15,0 0-15,0 0 0,-42 0 47,0 0-47,0 0 16,-21 0-16,20 0 0,1 0 16,-21 0-16,0 0 0,-1 0 15,1 0-15</inkml:trace>
  <inkml:trace contextRef="#ctx0" brushRef="#br0" timeOffset="19128.7">2138 4868 0,'0'0'0,"-21"0"0,-22 22 0,22-22 16,0 0-16,-21 0 0,20 0 0,-20 0 15,21 0-15,-21 21 0,20-21 16,-20 0-16,0 0 0,21 0 0,-22 0 15,1 0-15,21 0 16,-22 0-16,22 0 0,0 0 0,0 0 0,0 0 16,0 0-1,-1 0 1,44 0 31,-1 0-47,0 0 0,21 0 0,-21 0 15,22 0-15,-22 0 0,21 0 16,1 0-16,20 0 0,-21 0 0,22 0 16,-1 0-16,1 0 0,21 0 15,-1 0-15,1 0 0,21 0 16,0 0-16,-1-21 0,1 21 0,0 0 0,21-22 16,-21 22-16,21 0 15,0 0-15,0-21 0,0 21 0,-21 0 16,21 0-16,0 0 0,0 0 0,-21 0 15,21 0-15,0-21 0,-22 21 16,22 0-16,-21 0 0,0 0 0,-21 0 16,21 0-16,-22 0 0,1-21 0,-22 21 15,22 0-15,-21 0 0,-1 0 16,1 0-16,-22 0 0,0-21 0,22 21 16,-43 0-16,21 0 0,-21 0 0,1 0 15,-1 0-15,-21-21 63,0-1-32,0 1-15,0 0-1,0 0-15</inkml:trace>
  <inkml:trace contextRef="#ctx0" brushRef="#br0" timeOffset="19856.37">7112 3556 0,'0'21'32,"0"0"-32,0 1 15,21-22 16,0 0-15,0 0-16,-21-22 31,0 1-15,0 0 0,-21 21 15,0 21-16,21 0 1,0 1 31,0-1-31</inkml:trace>
  <inkml:trace contextRef="#ctx0" brushRef="#br0" timeOffset="20276.13">7154 4128 0,'-21'21'0,"21"0"15,0-42 17,0 0-32,0-1 15,0 1-15,0 0 16,0 0-16,0 0 16,-21 21 15,0 0-31,0 0 0,21 21 15,-22-21-15,22 21 16,0 0-16,0 0 16,0 1-16,0-1 15,22-21 17,-1 0-17,0 0 16</inkml:trace>
  <inkml:trace contextRef="#ctx0" brushRef="#br0" timeOffset="30811.87">10160 4466 0,'0'0'0,"0"-21"16,0 0 15,-21 21-16,0 0-15,-1 0 16,1 0-16,0 0 0,0 0 16,0 21-16,0-21 0,-22 21 0,22-21 15,-21 21-15,21 1 0,-22-22 16,22 21-16,-21 0 0,21 0 0,-1 0 16,1 0-16,-21 22 0,21-22 0,0 0 15,-1 21-15,1 1 0,0-22 16,21 21-16,0 1 0,-21-1 0,21 0 15,-21 1-15,21-1 0,0 0 0,0 1 16,0-1-16,0 0 0,0-21 16,0 22-16,0-1 0,0 0 0,0 1 15,21-1-15,0 0 0,0 1 16,0-1-16,1 0 0,-1 1 16,21-1-16,-21 0 0,0 1 0,22-1 15,-22 0-15,21-20 0,22 20 0,-22-21 16,22 0-16,-22 0 0,21 1 15,1-22-15,-1 0 0,1 0 0,-1 0 16,1 0-16,21 0 0,-22 0 0,22 0 16,-22-22-16,22 1 0,0 0 15,-22 0-15,1 0 0,20 0 0,-20-1 16,-22 1-16,22-21 0,-1 21 0,-21 0 16,1-22-16,-1 22 0,-21-21 15,22-1-15,-22 22 0,0-21 16,0 0-16,0-1 0,0 22 0,1-21 15,-22-1-15,0 1 0,0 0 16,0-1-16,0 1 0,0 0 0,0-1 16,0 1-16,-22 0 0,22-1 0,-21-20 15,0 21-15,-21-1 0,21 1 16,-1 0-16,-20 20 0,21-20 0,-21 21 16,20-21-16,-20 20 0,0 1 0,-1 0 15,1 0-15,-21 0 0,20 0 16,1-1-16,0 1 0,-22 21 15,22-21-15,-22 0 0,22 21 0,0 0 16,-22 0-16,22 0 0,-1 0 16,-20 0-16,21 0 0,-22 0 0,22 21 15,-22-21-15,22 21 0,-22 0 16,1 1-16,-1-1 0,1 21 0,-1-21 16,1 0-16,21 22 0,-22-1 0,22 0 15,-1 1-15,1-1 0,21 0 16,-21 1-16,42-1 0,-22 0 0,22 1 15,0-22-15,0 21 0,0 1 0,0-22 16,0 21-16,0-21 0,22 0 16,-22 1-16,21-22 0</inkml:trace>
  <inkml:trace contextRef="#ctx0" brushRef="#br0" timeOffset="31267.7">10245 5122 0,'-22'0'31,"22"22"-31,0-1 16,-21-21-16,21 21 16,0 0-1,21-21 17,-21-21-17,0 0 1,0 0-16,0-1 0,0 1 15,0 0 1,-21 21 31,21 21-47,0 0 16,0 1-1,21-22 1,1 0-16,-1 0 0</inkml:trace>
  <inkml:trace contextRef="#ctx0" brushRef="#br0" timeOffset="31644.49">10943 5101 0,'0'0'0,"0"21"16,0 1 0,0-1-1,0 0 1,21-21 0,0 0-1,1 0-15,-1-21 16,-21 0-1,0-1-15,0 1 16,0 0-16,0 0 16,-21 21-1,-1 0 1,22 21 0,0 0-1,0 0-15,0 1 0,0-1 16,0 0-1</inkml:trace>
  <inkml:trace contextRef="#ctx0" brushRef="#br0" timeOffset="32060.25">10435 5630 0,'-21'0'16,"42"0"-16,-63-21 0,42 42 47,21 1-47,0-22 15,0 0-15,0 21 0,22-21 0,-22 0 16,0 0-16,21 0 0,-20 0 0,20 0 16,0 0-16,-21 0 0,22 0 15,-1 0-15,-21-21 0,22 21 0,-22-22 16,0 1-16,0 21 0,0-21 0,0 21 16,-21-21-16,0 0 15,0 0 1,-21 21-1,0 0 1,0 21 0,21 0-16</inkml:trace>
  <inkml:trace contextRef="#ctx0" brushRef="#br0" timeOffset="32536.61">10456 6202 0,'0'-21'0,"-21"-43"16,21 43 0,0 42 15,0 0-15,0 1-16,0 20 0,0-21 15,0 21-15,0-20 0,0 20 16,0 21-16,0-20 0,0-1 0,0 0 15,0 22-15,0-22 0,0 1 0,-21-1 16,0 0-16,0 1 0,21-22 0,-22 21 16,1-21-16,0 22 0,0-22 15,21 0-15,-21 0 0,21 0 0,-21-21 16,21 21-16,0-42 31,0 0-31,0 0 16,0 0-16,21 0 0,0-1 15,-21 1-15,0-21 0,21 21 0,0 0 16</inkml:trace>
  <inkml:trace contextRef="#ctx0" brushRef="#br0" timeOffset="32972.36">10372 6477 0,'0'-21'16,"-22"21"-16,1 0 15,0 0-15,0 21 16,0-21-16,0 21 0,-22 0 0,22-21 15,0 22-15,0-1 0,0 0 16,-22 0-16,22-21 0,0 21 0,0 0 16,0 1-16,-1-22 0,22 21 15,-21-21-15,21 21 0,-21-21 16,42 0 15,0-21-31,1 0 16,-1-1-16,0 22 0,0-21 15,0 0-15,22 0 0,-22 0 0,0 0 16,21-1-16,-21 1 0,22 0 0,-22 21 16,0-21-16,21 21 0,-20 0 0,-1-21 15,0 21-15,0 0 0,0 0 16,0 0-16,1 0 0,-1 21 0,-21 0 16,21 0-16,-21 0 15,21 1-15,-21-1 0,0 0 16,0 0-16,21 0 0,-21 0 0,0 22 15,21-22-15,-21 0 0,0 0 16,0 0-16,0 1 0,0-1 16,22-21-16</inkml:trace>
  <inkml:trace contextRef="#ctx0" brushRef="#br0" timeOffset="33532.04">11155 6795 0,'0'-22'0,"0"44"0,21-65 0,-21 22 0,21 0 0,-21 0 15,0 0-15,0-1 16,0 1-16,0 42 31,0 1-31,0 20 16,0 0-16,0 1 0,0-1 0,-21 21 15,21-20-15,-21 20 0,0 1 0,21 20 16,-22-20-16,1-1 0,0 1 16,0-22-16,0 22 0,0-22 0,21 0 15,0 1-15,-22-1 0,22-21 0,0 0 16,0 1-16,0-1 0,22-21 31,-22-21-15,21-1-16,0 1 0,-21 0 0,21-21 15,0-1-15,-21 1 0,21 0 0</inkml:trace>
  <inkml:trace contextRef="#ctx0" brushRef="#br0" timeOffset="33772.91">11155 6795 0,'0'0'0,"-21"0"0,21-22 0,0 1 15,0 0 1,21 21-16,0 0 15,0 0-15,21 0 0,-20 0 16,20-21-16,0 21 0,1 0 16,-1 0-16,-21 0 0,21 0 0,-20 0 15,20 0-15,-21 0 0,0 0 0,0 0 16,-21 21-16,0 0 16,0 0-16,0 1 15,0-1-15,-21-21 0,0 0 16,0 21-16,0-21 15</inkml:trace>
  <inkml:trace contextRef="#ctx0" brushRef="#br0" timeOffset="33972.79">11112 7133 0,'0'0'0,"0"21"0,-21-21 15,21 22-15,21-22 31,1 0-31,-1 0 16,0 0-16,0 0 0,21 0 0,-20 0 16,-1-22-16,21 22 0,-21 0 0,0 0 15,1-21-15,-1 21 0,0 0 16,0 0-16,0 0 16</inkml:trace>
  <inkml:trace contextRef="#ctx0" brushRef="#br0" timeOffset="35088.15">11472 7493 0,'0'0'0,"0"21"0,0 0 16,21-21 15,1-21-31,-1 0 0,0 0 16,0 0-16,0 0 0,0-1 0,22 1 15,-22 0-15,0 0 0,0-21 16,0 20-16,1-20 0,-22 21 0,0 0 16,21 0-16,-21-1 0,0 1 15,0 0-15,-21 21 16,-1 0-16,1 0 16,0 0-16,0 21 0,0 0 0,0-21 15,21 22-15,0-1 0,0 0 0,0 0 16,0 0-16,0 0 15,0 1-15,21-1 16,0 0-16,-21 0 0,21-21 0,0 21 16,-21 0-16,21-21 0,-21 22 0,0-1 15,22 0-15,-1 0 16,-21 0-16,0 0 0,21 1 16,0-22-16,-21 21 15,21-21-15,0 0 0,1 0 16,-1 0-16,0 0 0,0 0 15,21 0-15,-20-21 0,-1-1 0,21 22 16,-21-21-16,22 0 0,-22 0 0,0 21 16,0-21-16,0 0 0,0-22 15,1 22-15,-1 0 0,-21 0 0,0-22 16,0 22-16,0-21 0,0 21 0,0 0 16,0-1-16,0 1 0,-21 21 31,-1 0-31,1 0 0,21 21 15,-21 1-15,0-1 0,21 0 0,0 0 16,-21 0-16,0 22 0,21-22 16,0 21-16,-22-21 0,22 0 0,0 1 15,0 20-15,0-21 0,0 0 0,0 0 16,22 1-16,-1-22 0,0 0 16,0 0-16,0 0 0,0 0 15,1 0-15,-1 0 0,0 0 0,21 0 16,-21 0-16,1-22 0,-1 1 0,21 0 15,-21 0-15,0 0 0,1 0 16,-22-1-16,21 1 0,-21 0 0,21-21 16,-21 21-16,0-1 0,0 1 15,0 0-15,0 42 32,-21-21-17,21 21-15,-21 1 0,21-1 0,0 0 16,0 0-16,-22 0 0,22 0 15,0 1-15,-21-22 0,21 21 0,0 0 16,0 0-16,0 0 0,0 0 16,0 1-1,0-44 17,0 1-32,0 0 15,0 0-15,0 0 0,0 0 0,0-1 16,0 1-16,0 0 0,21-21 15,-21 21-15,22-22 0,-1 22 0,0 0 16,0-21-16,21 20 0,-20 1 0,-1 21 16,21-21-16,-21 21 0,22 0 15,-22 0-15,0 0 0,0 0 0,0 21 16,0 0-16,-21 1 0,0-1 0,0 21 16,0-21-16,0 22 0,0-22 0,0 21 15,0-21-15,-21 0 16,0 22-16,0-22 0,21 0 0,0 0 15,-21 0-15,0 1 0,21-1 16,0-42 15,21 21-31,-21-22 16,21 22-16</inkml:trace>
  <inkml:trace contextRef="#ctx0" brushRef="#br0" timeOffset="35383.98">13335 7112 0,'0'0'0,"-21"-21"32,0 21-32,-1 0 15,1 0-15,0 21 0,0 0 0,0 0 16,0 1-16,-22-1 0,22 0 15,0 21-15,0-21 0,21 22 0,-21-22 16,21 21-16,-22-21 0,22 22 0,0-22 16,0 0-16,0 0 0,0 0 15,0 1-15,0-1 0,0 0 16,0 0-16,22-21 0,-1 0 0,0 0 16,0 0-16,0 0 0,0 0 0,22 0 15,-22 0-15,0 0 0,21-21 16,-20 0-16</inkml:trace>
  <inkml:trace contextRef="#ctx0" brushRef="#br0" timeOffset="35884.69">13695 6710 0,'0'0'0,"0"-21"0,0 0 15,-21 21 1,21 21-16,-22 21 15,22-21-15,0 0 0,-21 22 0,0-1 16,21 0-16,-21 1 0,21-1 0,0 0 16,-21 22-16,0-22 0,21 1 15,-22-1-15,1 0 0,21 1 0,0-1 16,-21-21-16,0 21 0,21-20 0,-21-1 16,21 0-16,0 0 0,-21 0 0,21 0 15,-22-21 1,22-21-1,0 0 1,0 0-16,22-21 0,-22 20 16,21 1-16,0-21 0,0 21 15,-21-22-15,21 22 0,0-21 0,22 21 16,-22 0-16,0-1 0,21 1 0,-20 0 16,-1 0-16,21 21 0,-21 0 15,0 0-15,22 0 0,-22 0 0,0 0 16,0 0-16,0 0 0,-21 21 0,0 0 15,22 0-15,-22 1 0,0-1 16,0 0-16,0 0 0,0 21 0,-22-20 16,1-1-16,0 21 0,0-21 0,0 0 15,0 1-15,21-1 0,-22 0 0,22 0 16,-21-21-16,21 21 16,21-42 15,-21 0-31</inkml:trace>
  <inkml:trace contextRef="#ctx0" brushRef="#br0" timeOffset="36904.41">19198 4530 0,'0'-21'0,"0"42"0,0-64 15,-21 22 1,0 21-16,0-21 0,-1 21 15,1 0-15,0 0 0,-21 0 16,21 0-16,-1 0 0,-20 0 0,21 0 16,-21 0-16,-1 0 0,1 21 0,0 0 15,-1 1-15,1-1 0,-22 21 16,22 0-16,0 1 0,-1 20 0,22 1 16,-21-1-16,0 1 15,20-1-15,1 1 0,0-1 0,21 1 0,0-1 16,0 1-16,0-22 0,0 22 15,0-1-15,0-21 0,21 22 16,0-22-16,1 1 0,20 20 0,-21-42 16,21 22-16,1-1 0,-1-21 0,0 21 15,22-20-15,-22-1 0,22 0 16,-22-21-16,22 21 0,-1-21 0,22 0 16,-22 0-16,1 0 0,20 0 0,-20 0 15,21-21-15,-22 21 0,22-21 16,-22-22-16,1 22 0,-1 0 0,1-21 15,-22-1-15,22 1 0,-22 0 16,0-1-16,-21-20 0,22 21 16,-22-22-16,0 22 0,0-22 0,-21 1 15,21-1-15,-21 1 0,22-1 16,-22 1-16,0-1 0,0 1 0,0-1 16,0 22-16,0-22 0,0 22 0,-22 0 15,1-1-15,0 1 0,-21 0 16,21 21-16,-1-22 0,-20 22 0,-43-21 15,43 21-15,0 21 0,-1 0 16,-20 0-16,-1 0 0,1 0 16,-1 0-16,1 21 0,-1-21 0,1 21 15,-1 0-15,1 0 0,-1 0 16,22 1-16,-21-1 0,20 0 0,1 0 16,21 21-16,-22-20 0,22-1 15,0 21-15,21-21 0,0 22 16,0-22-16,0 0 0,0 0 0,0 21 15,0-20-15,0-1 0</inkml:trace>
  <inkml:trace contextRef="#ctx0" brushRef="#br0" timeOffset="37252.22">19135 4953 0,'-22'0'0,"1"21"16,0-21-16,21 21 0,-21 1 0,0-1 16,21 0-16,-21-21 15,21 21-15,0 0 0,21-21 32,0 0-32,0 0 15,0 0-15,0 0 0,1 0 16,-22-21-16,0 0 15,0 0-15,0 0 16,0-1 0,0 1-16,-22 21 31,22 21-15,22-21-1,-1 0-15</inkml:trace>
  <inkml:trace contextRef="#ctx0" brushRef="#br0" timeOffset="37556.07">19494 4953 0,'0'42'31,"22"-42"0,-1 0-15,0 0 0,-21-21-1,0 0 1,0 42 62,0 0-78,0 1 16</inkml:trace>
  <inkml:trace contextRef="#ctx0" brushRef="#br0" timeOffset="37872.89">18986 5419 0,'0'0'15,"0"21"-15,43-21 16,-22 0-16,0 0 16,21 0-16,-20 0 0,20 0 15,0 0-15,1 0 0,-1 0 0,0 0 16,1-21-16,-1 21 0,0-21 0,-21 21 15,1-22-15,-1 22 0,0-21 16,0 21-16,-21-21 0,21 21 0,-21-21 16,-21 42 31,0 0-47,21 0 15,-21-21-15</inkml:trace>
  <inkml:trace contextRef="#ctx0" brushRef="#br0" timeOffset="38623.99">19431 5990 0,'0'0'0,"-21"0"0,21-21 16,0 42 15,0 0-31,0 1 0,0-1 16,0 0-16,0 0 0,0 0 15,0 22-15,0-22 0,0 21 0,0 0 16,0 1-16,0-1 0,0 0 0,-21 22 15,21-22-15,-22 1 0,1 20 16,0-21-16,0 1 0,0-1 0,0 0 16,-1 1-16,22-1 0,0-21 15,-21 0-15,21 22 0,-21-22 0,21 0 16,0-42 15,0 0-15,0-22-16,21 22 15,-21 0-15,0-21 0,0 21 0,0-22 16,0 22-16,0-21 0,0-1 0,0 1 16,0 0-16,0 21 0,0-22 0,0 22 15,0 0-15,0 0 0,-21 21 16,0 0-16,0 0 0,0 0 16,-1 0-16,1 21 0,0 0 15,0 0-15,21 0 16,0 1-16,-21-1 0,21 0 15,0 0 1,21-21 0,0 0-16,0-21 15,0 21-15,1-21 0,-1 0 0,0-1 16,0 1-16,0 0 0,0 21 16,1-21-16,-1 0 0,0 0 0,0 21 15,0 0-15,0-22 0,1 22 16,-1 0-16,0 0 0,0 22 15,0-1-15,0 0 0,-21 0 16,0 0-16,22 22 0,-22-22 0,21 0 16,-21 21-16,0-21 0,0 1 0,0 20 15,0-21-15,0 0 0,0 0 16,0 1-16,0-1 0,0 0 16</inkml:trace>
  <inkml:trace contextRef="#ctx0" brushRef="#br0" timeOffset="39171.68">20193 6625 0,'0'-21'0,"0"42"0,21-84 16,-21 42-16,0-1 0,21 1 15,-21 0-15,0 0 0,0 0 0,0 42 31,0 0-31,0 21 16,-21 1-16,0-1 0,0 0 16,21 22-16,-21-22 0,21 1 0,-22 20 15,1-21-15,21 1 0,-21-1 0,0 0 16,21 1-16,-21-1 0,0 0 16,21-20-16,-22 20 0,22-21 0,0 0 15,0 0-15,0 1 16,0-44-1,22 1-15,-1 0 0,0 0 16,-21 0-16,21-22 0</inkml:trace>
  <inkml:trace contextRef="#ctx0" brushRef="#br0" timeOffset="42112.73">20595 6583 0,'0'0'0,"21"0"0,0 0 0,-21 21 16,-21 0-1,0 0-15,0 1 0,0-1 16,-22 0-16,1 0 0,0 0 0,21 0 16,-22 1-16,1-1 0,0 0 0,-1 0 15,22-21-15,0 21 0,0 0 16,0-21-16,-1 22 0,1-22 0,42 0 94,1 21-94,-1 0 0,-21 0 0,21 0 15,0 0-15,0 22 0,0-22 0,1 21 16,-22-21-16,21 22 0,0-22 16,0 21-16,0-21 0,0 1 15,1-1-15,20 0 0,-21 0 0,0-21 0,22 0 16,-22 21-16,21-21 15,-21 0-15,22 0 0,-1 0 0,0-21 16,-21 21-16,22-21 0,-1 0 0,0 0 16,1-1-16,-22 1 0,21 0 15,-21-21-15,1 21 0,-1-22 0,0 22 16,0-21-16,-21 21 0,0-1 0,0-20 16,0 21-16,0-21 0,0 20 15,0 1-15,-21 21 0,0-21 0,0 21 16,-1 0-16,1 0 0,0 0 0,-21 0 15,21 0-15,-1 21 0,1 0 16,0 1-16,0-1 0,0 0 0,0 0 16,21 0-16,0 22 0,-22-22 15,22 0-15,-21 21 0,21-21 16,0 1-16,0-1 0,0 0 0,0 0 16,0 0-16,0 0 0,21-21 0,1 0 15,-1 0-15,0 0 0,0 0 16,0 0-16,0 0 0,1 0 0,-1-21 15,21 0-15,-21 21 0,0-21 0,1 0 16,-1 0-16,0-22 0,-21 22 16,0 0-16,21 0 0,-21 0 0,0-1 15,0 1-15,0 0 0,0 42 47,0 0-47,-21 1 0,21 20 16,0-21-16,0 0 0,0 0 0,0 1 15,0-1-15,0 0 0,0 0 16,0 0-16,21 0 0,0-21 0,0 0 16,-21 22-16,22-22 0,-1 0 0,0 0 15,21 0-15,-21 0 0,1 0 16,-1 0-16,0-22 0,0 1 0,0 21 16,0-21-16,1 0 0,-1 0 15,0-22-15,-21 22 0,0 0 0,0 0 16,21 0-16,-21 0 0,0-1 15,0 1-15,0 0 0,0 42 32,0 0-32,0 1 0,0-1 15,-21 0-15,21 0 0,0 0 0,0 0 16,0 1-16,-21-1 0,21 0 16,0 0-16,0 0 0,-21-21 15,21 21-15,0-42 31,0 0-15,21 0-16,-21 0 0,21 0 16,-21-1-16,0 1 0,21 0 15,0 0-15,0 0 0,-21 0 16,22 21-16,-22-22 0,21 22 16,-21 22-1,0-1-15,0 0 16,0 0-16,0 0 0,0 0 0,0 1 15,0-1-15,0 0 0,0 0 0,0 0 16,21 0-16,0 1 0,0-1 16,0 0-16,1-21 0,-1 0 15,0 0-15,0 0 0,0 0 16,0 0-16,1 0 0,-1 0 16,21 0-16,-21-21 0,0 21 15,1-21-15,-22-1 0,21 1 0,0-21 16,0 21-16,-21 0 0,21-1 15,-21-20-15,21 21 0,-21 0 0,0 0 16,0-1-16,0 1 0,0 0 0,0 42 47,-21 0-47,0 1 0,21 20 16,0-21-16,0 0 0,-21 22 15,21-22-15,-21 0 0,21 0 16,0 21-16,0-20 0,0-1 0,0 0 15,0 0 1,21-21 15,-21-21-31,21 21 0,-21-21 0,21 0 16,0 21-16,-21-22 0,22 1 16,-22-21-16,21 21 0,0 0 0,-21-1 15,21 1-15,-21 0 0,0 0 0,21 0 16,0 21-16,1 0 31,-22 21-31,0 0 0,0 0 16,0 0-16,0 1 15,21-1-15,-21 0 0,21 0 0,-21 0 16,21 0-16,0-21 0,-21 22 0,21-1 16,1-21-16,-1 0 0,0 21 15,21-21-15,-21 0 0,1 0 0,20 0 16,-21 0-16,21 0 0,-20 0 0,20 0 15,-21 0-15,21-21 0,-20 0 16,-1 21-16,0-22 0,0 1 0,0 0 16,0 0-16,-21 0 0,22-22 0,-22 22 15,0 0-15,0 0 0,0 0 16,0 0-16,0-1 0,-22 1 16,1 0-16,0 21 0,0 0 0,-21 0 15,20 0-15,1 0 0,0 0 0,-21 21 16,21 0-16,-1-21 0,1 22 15,0-1-15,0 21 0,21-21 0,0 0 16,0 1-16,0-1 0,0 0 0,0 0 16,0 0-16,0 0 15,21-21-15,0 0 16,0 0-16,1 0 0,-1 0 16,0 0-16,0 0 0,0-21 15,0 0-15,1 0 16,-1 0-16,-21 0 0,21-1 0,0 1 15,-21 0-15,21 0 16,-21 0-16,0 0 0,0 42 31,0 0-15,0 0-16,0 0 0,0 0 16,0 1-16,0 20 0,21-21 0,-21 0 15,22 0-15,-22 1 0,21-1 16,0 0-16,0 0 0,0 0 15,0-21-15,1 0 0,-1 21 16,21-21-16,-21 0 0,0 0 16,22 0-16,-22 0 0,0 0 0,21 0 15,-20-21-15,20 0 0,-21 21 0,0-21 16,0 0-16,1 0 0,-1-22 16,0 22-16,0 0 0,-21-21 0,0 20 15,21-20-15,-21 21 0,0 0 0,0 0 16,0-1-16,0 1 0,0 0 15,-21 21-15,0 0 0,0 0 0,0 0 16,-1 0-16,1 0 0,0 0 0,0 21 16,0 0-16,0 1 0,-1-1 15,1 0-15,21 0 0,-21 21 16,0-20-16,21-1 0,-21 0 0,21 0 16,0 0-16,0 0 0,0 1 0,0-1 15,0 0-15,0 0 16,21-21-16,0 0 0,0 0 15,0 0-15,1 0 0,-1 0 16,0 0-16,0-21 0,0 0 16,-21 0-16,21-1 0,1 1 0,-1-21 15,-21 21-15,21-22 0,-21 22 0,21-21 16,0 21-16,-21-22 0,0 1 16,0 0-16,21-1 0,-21 1 0,0 0 15,22 21-15,-22-22 0,0 22 16,0 0-16,0 0 0,-22 42 31,22 0-31,-21 0 16,21 0-16,-21 22 0,21-22 15,0 21-15,0 1 0,-21-1 0,21 0 16,-21 1-16,21-1 0,0-21 0,0 21 16,0 1-16,0-22 0,0 21 15,0-21-15,0 1 0,0-1 0,0 0 16,21 0-16,0 0 0,0-21 15,0 0-15,1 0 0,20 0 16,-21 0-16,0 0 0,22 0 16,-22 0-16,21-21 0,-21 0 0,22 0 15,-22 0-15,21-1 0,-21 1 0,0-21 16,1 21-16,-1 0 0,0-22 16,-21 22-16,0 0 0,0 0 0,0 0 15,-21 21-15,0 0 0,-1 0 16,1 0-16,0 0 0,-21 0 15,21 0-15,-22 21 0,22 0 0,0 0 16,-21 0-16,20 22 0,1-22 16,0 0-16,21 0 0,0 0 0,-21 0 15,21 1-15,0-1 0,0 0 16,21-21 0,0 0-16,0 0 15,1 0-15,-1 0 0,0-21 16,0 21-16,0-21 0,0-1 0,1 1 15,-1 0-15,0 0 0,0 0 16,0 0-16,0-1 0,1 1 0,-22 0 16,0 42-1,0 0 1,-22 1-16,1 20 0,21-21 16,-21 0-16,21 0 0,0 1 0,0-1 15,0 0-15,0 0 0,21 0 16,0 0-16,1-21 15,-1 0-15,0 0 0,0 0 0,0 0 16,0 0-16,1 0 0,-1 0 0,0 0 16,0 0-16,0-21 0,0 21 15,1 0-15,-1-21 0,0 0 0,0 0 16,-21 0 0</inkml:trace>
  <inkml:trace contextRef="#ctx0" brushRef="#br0" timeOffset="48492.16">11832 5017 0,'-21'0'0,"0"0"16,0 0-16,-1 0 15,1 0-15,0 0 0,21 21 16,-21-21-16,0 0 0,0 0 15,21 21 1,21-21 15,21 21-31,-21-21 16,43 0-16,-22 0 0,22 0 16,-1 0-16,22 0 0,-22 0 0,22 0 15,0-21-15,-1 21 0,1 0 16,0 0-16,-1-21 0,1 21 0,-22 0 15,22 0-15,0 0 0,-22 0 0,1 0 16,-1 0-16,1 0 0,-22 0 16,0 0-16,-20 0 0,-1 0 0,0 0 15,0 0-15,-21-21 16,-21 21 0,0 0-16,0 0 0,-1-22 15</inkml:trace>
  <inkml:trace contextRef="#ctx0" brushRef="#br0" timeOffset="48931.91">13398 4445 0,'0'-21'0,"0"42"0,0-63 0,0 21 0,0-1 16,0 1-16,0 0 16,0 42 15,0 0-15,0 1-16,0 20 0,0-21 15,0 21-15,0 1 0,0-1 0,-21 0 16,0 1-16,21-1 0,-21 22 0,21-22 15,-21 21-15,21-20 0,-21-1 16,21 22-16,0-22 0,-22 0 0,22 1 16,-21-22-16,21 21 0,-21-21 0,21 22 15,0-22-15,0 0 0,0 0 16,0 0-16,0 0 16,-21-21-16,21-21 46,0 0-46,21 0 16,0 0-16,-21 0 16,0-1-16</inkml:trace>
  <inkml:trace contextRef="#ctx0" brushRef="#br0" timeOffset="49840.66">13420 4297 0,'-22'-42'16,"44"42"31,20 0-47,-21 0 15,21 0-15,1 0 0,-1 0 0,22 0 16,-1 0-16,1 0 16,20 0-16,1 0 0,0 0 0,20 0 15,1 0-15,0 0 0,0 0 16,0 0-16,0 0 0,-1 0 0,22 0 16,-21 0-16,0-22 0,-21 22 0,21 0 15,-22 0-15,1 0 0,0 0 16,-22-21-16,1 21 0,-1 0 0,1 0 15,-22 0-15,0 0 0,1 0 16,-1-21-16,0 21 0,1 0 0,-1 0 16,-21 0-16,0 0 0,0-21 0,1 21 15,-1 0-15,0 0 0,0 0 16,0 0 0,-21 21-1,0 0 1,0 0-16,-21 1 15,0-1-15,21 0 0,0 21 16,-21-21-16,0 1 0,21-1 0,-22 21 16,22-21-16,0 22 0,0-22 0,0 21 15,0 0-15,0-20 0,0 20 16,0 0-16,0 1 0,0-1 0,0 0 16,0 1-16,0-1 0,0 0 15,0 1-15,0-1 0,0 0 16,0 1-16,0-22 0,0 21 0,0-21 15,-21 22-15,21-22 0,-21 0 0,21 0 16,0 0-16,0 0 0,-21-21 16,21 22-16,-21-1 0,21 0 15,-21-21-15,21 21 0,-22-21 16,1 0-16,0 0 16,0 21-16,0-21 0,0 0 0,-1 0 15,1 0-15,-21 0 0,0 0 0,-1 0 16,1 0-16,-22 0 0,1 0 15,-22 0-15,1 0 0,-22 0 0,0 0 16,0 0-16,0 0 0,-21 0 16,0 0-16,21 0 0,-21 0 15,-21-21-15,21 21 0,21 0 0,-21 0 16,22 0-16,20 0 0,0 0 0,22 0 16,-1 0-16,1-21 0,20 21 15,1 0-15,21 0 0,0 0 0,0 0 16,-1 0-16,1 0 0,21-21 47,21 0-32,1 21-15,-1-22 0,0 1 16,21 21-16</inkml:trace>
  <inkml:trace contextRef="#ctx0" brushRef="#br0" timeOffset="50704.57">16319 4890 0,'-105'0'32,"83"0"-32,1 0 15,0 0-15,42 0 94,0 0-94,1 0 16,-1 0-16,0 0 15,0 0-15,0 0 0,0 0 16,1 0-16,-1 0 16,0 0-16,0 0 0,0 0 0,22 0 15,-22 0-15,21 0 0,0 0 0,1 0 16,-1 0-16,22 21 15,-22-21-15,43 0 0,-22 0 0,22 0 16,-1 0-16,22 0 0,0 21 0,-21-21 16,21 0-16,-1 0 0,1 21 15,-21-21-15,0 0 0,-1 0 0,1 0 16,0 0-16,-22 0 0,1 0 16,-1 0-16,-21 0 0,1 0 0,-22 0 15,0-21-15,0 21 0,0 0 0,-21-21 16,0 0-1,0-1 1,-21 22-16,0-21 16,0 21-1,0 0-15,0 0 0</inkml:trace>
  <inkml:trace contextRef="#ctx0" brushRef="#br0" timeOffset="53804.2">13674 4614 0,'0'0'0,"21"0"0,0 0 16,0-21-1,0 21-15,-21-21 16,21 21-16,-21-21 0,22 21 16,-22-21-16,0 0 15,-22-1 1,1 22-16,0 0 16,0 0-16,0 0 0,0 0 15,-1 22-15,1-22 16,0 21-16,0 0 0,0-21 0,21 21 0,-21 0 15,-1 0-15,22 1 16,0-1-16,0 0 16,22 0-1,-1-21-15,0 21 0,0-21 16,0 0-16,0 0 0,1 0 16,-1 0-16,-42 0 46,-1 0-46,1 0 0,-21 0 16,21 0-16,0 0 0,-1 21 16,-20-21-16,21 22 0,0-1 15,0 0-15,-1 0 0,1 0 0,0 22 16,21-22-16,0 0 0,0 0 16,0 0-16,0 22 0,0-22 0,21 0 15,0-21-15,1 21 0,-1 0 16,21 0-16,-21-21 0,0 0 0,22 0 15,-1 0-15,-21 0 0,22 0 0,-22 0 16,21 0-16,0-21 0,-20 21 16</inkml:trace>
  <inkml:trace contextRef="#ctx0" brushRef="#br0" timeOffset="54301.1">14076 4699 0,'-64'0'31,"43"0"-31,0 21 0,21 0 16,-21 1-16,21-1 0,0 21 15,0-21-15,-21 22 0,21-22 0,-22 0 16,22 21-16,-21-21 0,21 22 0,0-22 16,0 0-16,0 0 0,0 0 15,-21 1-15,21-1 16,0-42 31,0-1-47,0 1 0,0 0 0,0 0 15,0 0-15,0 0 0,0-22 16,21 22-16,0-21 0,-21 21 0,22-22 16,-1 22-16,0 0 0,21 0 15,-21 0-15,22-1 0,-22 22 0,21 0 16,-21-21-16,1 21 0,20 0 0,-21 0 15,0 21-15,0-21 16,1 22-16,-22-1 0,0 0 0,0 21 16,0-21-16,0 1 0,0 20 0,0-21 15,0 0-15,-22 22 0,1-22 16,0 0-16,21 0 0,-21-21 0,21 21 16,-21 0-16,21 1 15,0-44 16,0 1-15,0 0-16,21 0 0,0 21 0</inkml:trace>
  <inkml:trace contextRef="#ctx0" brushRef="#br0" timeOffset="54957.04">14711 4763 0,'0'0'0,"0"-22"0,-64 22 31,43 0-31,0 0 0,0 0 0,0 22 16,-1-22-16,22 21 0,-42 0 15,42 0-15,-42 0 0,42 0 16,-21 1-16,-1-1 0,22 0 0,-21 0 15,21 0-15,0 0 16,0 1-16,21-22 16,1 0-16,-1 0 0,0 0 0,0 0 15,0 0-15,0 0 0,22-22 16,-22 22-16,0-21 0,0 0 0,0 0 16,1 21-16,-1-21 0,-21 0 0,0-1 15,21 1-15,0 0 16,-21 0-16,0 42 47,-21 0-32,21 0-15,0 22 0,-21-22 16,21 0-16,0 21 0,0 1 0,0-1 16,0 0-16,0 1 0,0 20 0,0-20 15,0-1-15,0 0 0,0 22 16,0-22-16,0 0 0,0 22 0,0-22 15,0 1-15,0-1 0,0 0 0,-21 1 16,-1-1-16,1-21 0,21 21 16,-21-20-16,0-1 0,0 21 0,0-42 15,-22 21-15,22 0 0,0-21 16,0 0-16,0 0 0,-22 0 16,22 0-16,-21 0 0,21 0 0,-1-21 15,-20 0-15,21 21 0,0-21 0,0 0 16,-1 0-16,1-1 0,21 1 0,0 0 15,0 0-15,0 0 0,0 0 16,0-22-16,0 22 0,0 0 0,21 0 16,1 0-16,-1-1 0,0-20 0,0 21 15,0-21-15,0 20 0</inkml:trace>
  <inkml:trace contextRef="#ctx0" brushRef="#br0" timeOffset="55452.87">15176 4424 0,'0'0'16,"-21"21"0,21 0-1,0 0-15,0 1 0,-21-1 0,21 21 16,-21-21-16,21 22 0,0-22 15,0 21-15,-21 0 0,21 1 0,0-22 16,-21 21-16,21-21 0,0 22 16,0-22-16,0 0 0,0 0 15,0 0-15,0 1 0,0-1 0,0 0 16,21-21-16,0 0 16,0 0-16,0 0 15,-21-21-15,21 0 0,1 21 0,-1-22 16,0 1-16,0 0 0,0 0 15,0 0-15,1 0 0,-22-1 0,0 1 16,21 0-16,-21 0 0,0 42 31,-21 0-31,21 0 16,0 1-16,-22-1 0,22 0 16,-21 21-16,21-21 0,-21 1 15,21-1-15,0 0 0,-21-21 0,21 21 16,0 0-16,0 0 15,0-42 17,0 0-32,0 0 0,0 0 15,21 0-15,0-1 0</inkml:trace>
  <inkml:trace contextRef="#ctx0" brushRef="#br0" timeOffset="55620.11">15388 4636 0,'-21'0'32,"21"21"15,21-21-47,0 21 15</inkml:trace>
  <inkml:trace contextRef="#ctx0" brushRef="#br0" timeOffset="56044.03">15642 4763 0,'0'-22'0,"-21"22"16,0 0-16,0 0 15,-1 0 1,22 22-16,0-1 0,0 0 16,0 0-16,0 0 15,0 0-15,0 1 16,22-1-16,-1-21 16,0 21-16,0-21 15,0 21-15,0 0 0,-21 0 16,22-21-16,-22 22 0,0-1 15,0 0-15,0 0 16,0 0-16,0 0 0,-22 1 16,1-22-16,0 0 15,0 21-15,0-21 0,0 0 16,-1 0-16,1 0 16,0 0-16,21-21 31,0-1-31,0 1 15,0 0-15,21 0 16,0 0-16</inkml:trace>
  <inkml:trace contextRef="#ctx0" brushRef="#br0" timeOffset="56580.29">15917 4530 0,'0'0'0,"0"-21"16,0 42 15,-21 0-15,21 0-16,0 0 0,0 0 0,0 1 15,-21-1-15,21 21 0,0-21 16,0 22-16,0-22 0,0 21 0,0-21 15,0 22-15,0-22 0,-21 21 0,21-21 16,0 0-16,0 1 0,0-1 16,0 0-16,0 0 0,0 0 0,-21 0 15,21-42 32,0 0-47,0 0 16,0 0-16,0 0 15,0-1-15,0 1 0,0 0 0,21 0 16,0 0-16,0 0 0,0-1 16,0 1-16,1 0 0,-1 21 0,0-21 15,0 21-15,0 0 0,0 0 0,1 0 16,-1 0-16,0 21 0,-21 0 16,0 0-16,0 1 0,0-1 0,0 0 15,0 0-15,0 21 0,0-20 16,0-1-16,-21 0 0,0 0 0,21 0 15,0 0-15,-22 1 0,1-22 16,21 21-16,-21-21 0</inkml:trace>
  <inkml:trace contextRef="#ctx0" brushRef="#br0" timeOffset="92236.25">2032 8954 0,'0'-22'16,"21"22"-16,0 0 0,-21-21 16,0 0-16,21 21 0,-21-21 0,22 21 15,-22-21-15,21 21 16,-21-21-16,0-1 0,0 1 16,21 0-16,-21 0 0,0 0 15,0 0-15,0-1 0,0 1 16,-21 21-16,0 0 0,-1-21 15,1 21-15,0 0 16,-21 0-16,21 0 0,-1 0 0,-20 0 16,21 0-16,-21 21 0,20-21 15,-20 21-15,0 1 0,21 20 16,-22-21-16,1 21 0,21 1 0,-22-1 16,22 0-16,-21 1 0,21-1 15,0 0-15,21 1 0,0 20 16,-22-20-16,22-1 0,0-21 15,0 21-15,0 1 0,0-22 0,22 21 16,-22-21-16,21 1 0,0-1 16,0 0-16,21 0 0,-20 0 0,-1 0 15,21-21-15,-21 22 0,22-22 16,-22 0-16,21 0 0,0 0 0,-20 0 16,20 0-16,0-22 0,-21 22 0,22-21 15,-22 0-15,21 0 0,1 0 16,-22 0-16,0-22 0,21 22 0,-21 0 15,1 0-15,-1-22 0,0 22 16,0 0-16,0 0 0,-21 0 16,0-22-16,0 22 0,0 0 15,0 0-15,0 0 0,0 0 16,-21 21 0,0 0-1,21 21-15,0 0 0,-21 0 16,21 0-16,-21 0 0,21 1 15,0-1-15,0 0 0,0 0 0,0 21 16,0-20-16,0-1 0,0 0 16,0 0-16,0 0 0,0 0 0,21-21 15,0 22-15,0-1 0,0-21 16,0 0-16,1 0 0,-1 0 16,0 0-16,0 0 0,21 0 0,-20 0 15,-1 0-15,0-21 0,21 21 16,-21-22-16,1 1 0,-1 0 0,-21 0 15,21 0-15,-21-22 0,21 22 16,-21-21-16,0 21 0,0-22 0,0 22 16,0 0-16,0-21 0,-21 21 15,0-1-15,0 1 0,-1 0 0,1 0 16,-21 0-16,21 21 0,0 0 0,-22 0 16,22 0-16,-21 0 0,-1 0 15,22 0-15,0 0 0,-21 21 0,21 0 16,-1 0-16,1 22 15,21-22-15,0 0 0,-21 21 0,21-21 16,0 22-16,0-22 0,0 0 16,0 21-16,21-20 0,-21-1 0,21 0 15,22 0-15,-22-21 0,21 21 16,-21-21-16,22 0 0,-1 0 0,0 0 16,1 0-16,-1 0 0,0 0 0,1 0 15,-1-21-15,0 21 0,1-21 16,-1 0-16,0 0 0,-20-1 0,20 1 15,-21-21-15,0 21 0,0 0 16,1-22-16,-22 22 0,0 0 0,0 0 16,0 0-16,0-1 0,0 1 15,0 42 17,0 1-17,0-1-15,0 0 0,0 0 0,0 0 16,-22 0-16,22 1 0,0-1 0,0 0 15,-21 21-15,21-21 0,0 1 16,0-1-16,0 0 0,0 0 16,0-42 31,0 0-32,0 0-15,0-1 0,0 1 0,0 0 16,0 0-16,0-21 0,0 20 0,21 1 15,-21 0-15,22-21 0,-1 21 16,-21-1-16,21 22 0,-21-21 0,21 0 16,0 21-16,0 0 15,1 0-15,-1 0 0,-21 21 16,0 0-16,21 1 0,-21-1 0,21 0 16,-21 0-16,0 0 0,0 22 15,0-22-15,0 0 0,0 0 0,21 0 16,-21 0-16,21 1 0,-21-1 15,22 0-15,-1-21 16,0 0-16,0 21 0,0-21 16,0 0-16,1 0 15,-1 0-15,0-21 0,0 0 0,0 0 16,0 21-16,1-22 0,-1 1 0,0-21 16,0 21-16,-21 0 0,0-1 15,21-20-15,-21 21 0,0 0 0,0 0 16,0-1-16,0 1 0,0 0 15,0 42 17,0 0-32,0 1 15,0-1-15,0 0 0,0 0 0,0 0 16,0 22-16,0-22 0,0 0 0,0 0 16,0 0-16,21 22 0,1-22 15,-1 0-15,0 0 0,0 0 16,0-21-16,0 0 0,1 21 0,20-21 15,-21 0-15,0 0 0,22 0 16,-22 0-16,21 0 0,-21-21 0,0 0 16,22 0-16,-22 21 0,0-21 0,0-22 15,-21 22-15,21 0 16,-21 0-16,0-21 0,22 20 0,-22-20 16,0 21-16,0 0 0,0 0 0,0-1 15,0 1-15,0 42 31,-22 1-31,22-1 16,-21 0-16,21 0 0,0 0 16,0 22-16,-21-22 0,21 0 0,0 0 15,-21 21-15,21-20 0,0-1 0,0 0 16,0 0-16,0 0 0,0 0 16,0 1-1,21-44 16,-21 1-31,21 0 16,-21 0-16,0 0 0,0 0 0,21-1 16,-21 1-16,22-21 0,-22 21 15,0 0-15,0-1 0,21 1 0,0 0 16,-21 0-16,21 0 0,0 21 31,0 0-31,-21 21 16,0 0-16,22 0 0,-22 0 15,0 1-15,0 20 0,21-21 0,-21 0 16,21 0-16,0 1 0,-21-1 0,0 0 16,21-21-16,0 21 0,1 0 15,-1-21-15,0 21 16,0-21-16,0 0 0,0 0 16,1 0-16,-1 0 0,0 0 0,0-21 15,-21 0-15,21 21 0,0-21 16,1 0-16,-22 0 0,21-1 0,-21-20 15,21 21-15,0 0 0,-21-22 0,21 22 16,-21 0-16,21 0 0,-21 0 16,0 0-16,22-1 0,-1 22 15,0 0 1,-21 22 0,0-1-16,0 0 0,0 0 0,0 0 15,0 0-15,0 1 0,0-1 0,0 0 16,21 0-16,-21 21 0,21-42 15,-21 22-15,21-1 0,-21 0 0,22-21 16,-1 21-16,0-21 0,0 0 0,0 0 16,0 0-16,1 0 15,-1 0-15,0 0 0,0 0 0,0 0 16,-21-21-16,21 21 0,1-21 0,-22 0 16,0-1-16,21 1 0,0 0 15,-21 0-15,21 0 0,-21-22 16,0 22-16,0 0 0,21 0 0,-21 0 15,21 0-15,-21 42 32,0 0-32,0 0 15,0 0-15,0 0 0,0 1 0,0-1 16,0 21-16,0-21 0,0 0 16,0 1-16,0-1 0,0 0 15,0 0-15,22 0 0,-1-21 16,42 0-1,-20 0 1,-22 0-16,0 0 0,-21-21 16,21 0-16,-21 0 0,21 0 15,-21-1-15,0 1 0,0 0 16,0 0-16,0 0 0,-21-22 0,0 22 16,0 0-16,0 21 0,-1-21 0,1 0 15,0 21-15,0 0 0,0 0 16,0 0-16,-1 0 0,1 0 0,0 0 15,21-21 1,21 21 0,0 0-16,22-22 15,-22 22-15,21 0 0,-21 0 0,22 0 16,-1 0-16,-21-21 16,22 21-16,-1 0 0,0 0 0,1 0 15,-22 0-15,21 0 0,-21 21 0,22-21 16,-22 22-16,0-1 0,0-21 15,-21 21-15,0 0 0,21 0 0,-21 0 16,0 1-16,0-1 0,0 0 0,0 0 16,0 0-16,0 0 15,0 1-15,0-1 0,0 0 16,0 0-16,0 0 0,0-42 62,0 0-62,0 0 0,0 0 16,0-1-16,0 1 0,21 0 16,-21-21-16,0 21 0,22-22 0,-1 22 15,0-21-15,0 21 0,0-22 0,22 22 16,-22 0-16,0 0 0,21 0 16,-21-1-16,22 22 0,-22 0 0,0 0 15,0 0-15,22 22 0,-22-1 0,0 0 16,-21 0-16,21 0 0,-21 22 0,0-22 15,0 21-15,0-21 0,0 22 16,0-22-16,0 0 0,-21 21 0,21-21 16,-21 1-16,0-1 0,21 0 15,0 0-15,0 0 0,-22 0 16</inkml:trace>
  <inkml:trace contextRef="#ctx0" brushRef="#br0" timeOffset="92266.24">6329 9335 0,'63'-43'16</inkml:trace>
  <inkml:trace contextRef="#ctx0" brushRef="#br0" timeOffset="94024.41">8721 8996 0,'0'-42'31,"0"20"-31,0 1 0,0 0 16,21 0-16,0 0 0,-21-22 0,21 22 15,0-21-15,0 21 0,1-22 16,-1 22-16,0-21 0,0 21 0,0-22 16,-21 1-16,0 21 0,21-21 15,-21-1-15,0 22 0,0 0 0,0 0 16,0 0-16,0-1 0,-21 44 31,0-1-31,0 21 0,0-21 0,0 22 16,-1-1-16,1 21 0,0-20 15,0 20-15,0 1 0,0-1 16,-22 22-16,22-22 0,0 1 0,0-1 16,0 1-16,-22-22 0,22 22 0,0-22 15,21 0-15,-21 1 0,0-22 16,-1 21-16,22-21 0,0 1 0,-21-1 15,0-21-15,21 21 0,-21-21 16,0-21 0,21 0-16,-21-1 0,21 1 15,0 0-15,-22 0 0,1 0 0,21-22 16,-21 22-16,0-21 0,21 0 16,0-1-16,0 22 0,-21-21 0,21-1 15,0 22-15,-21-21 0,21 21 0,0 0 16,0 42 15,0 0-31,21 0 0,0 0 16,0 22-16,-21-22 0,21 0 15,0 21-15,1-21 0,-1 22 0,0-22 16,0 0-16,0 0 0,0 0 0,1 1 16,-1-1-16,21 0 0,0-21 15,1 0-15,-1 21 0,0-21 0,1 0 16,20 0-16,-20 0 0,20 0 0,1-21 15,-22 0-15,21 0 0,-20 21 16,-1-22-16,0-20 0,1 21 0,-1 0 16,-21-22-16,0 22 0,1-21 15,-22 21-15,21-22 0,-21 22 0,0 0 16,0-21-16,0 21 0,-21-1 16,-1 1-16,1 21 0,0 0 15,0 0-15,0 0 0,0 0 16,-22 21-16,22 1 0,0-1 0,-21 0 15,20 0-15,1 21 0,-21-20 0,21 20 16,21-21-16,-21 21 0,21-20 16,-22 20-16,22-21 0,0 0 0,0 22 15,0-22-15,22 0 0,-1-21 0,-21 21 16,21 0-16,21-21 0,-21 0 16,1 0-16,20 0 0,-21 0 15,21 0-15,-20 0 0,20 0 0,-21 0 16,0-21-16,22 0 0,-22 0 0,0 0 15,0-1-15,0-20 0,-21 21 16,0 0-16,21-22 0,-21 22 0,0 0 16,0 0-16,0 0 0,0 0 0,0-1 15,0 44 17,0-1-32,0 0 0,0 0 15,0 0-15,0 0 0,0 1 16,0-1-16,0 0 0,0 0 15,0 0-15,0 0 0,0 1 0,22-1 16,-1-21-16,0 21 0,0-21 16,0 0-16,0 0 0,1 0 0,-1 0 15,21 0-15,-21 0 0,22 0 0,-22 0 16,21 0-16,-21-21 0,22 0 0,-22-1 16,21 22-16,-21-42 0,0 21 15,1 0-15,-1 0 0,-21-1 0,0 1 16,21-21-16,-21 21 0,0 0 0,0-1 15,0 44 17,0-1-17,0 0-15,0 0 0,0 0 16,0 0-16,0 1 0,0-1 0,-21 0 16,21 0-16,0 0 0,0 0 0,0 1 15,-21-22-15,21 21 0,0 0 16,0-42 31,0 0-47,0-1 0,21 1 15,-21 0-15,21 0 0,0-21 16,-21 20-16,21 1 0,0-21 0,22 21 16,-22 0-16,0-1 0,0 1 15,22 0-15,-22 21 0,0 0 0,21 0 16,-21 0-16,1 0 0,-1 0 0,0 0 15,0 21-15,0 0 0,-21 1 16,0-1-16,21 0 0,-21 0 0,0 0 16,0 0-16,0 1 0,0-1 0,0 0 15,0 0-15,0 0 0,-21 0 16,0 1-16,21-1 0,0 0 16,21-42 30</inkml:trace>
  <inkml:trace contextRef="#ctx0" brushRef="#br0" timeOffset="94728.01">11451 9017 0,'0'-21'0,"-42"-64"31,21 85-31,-22 0 0,22 0 16,-21 0-16,-1 0 0,1 0 15,0 0-15,-1 21 0,-20 1 0,21-1 16,-1 0-16,22 0 0,-21 0 16,21 0-16,-1 22 0,1-22 0,21 0 15,-21 0-15,21 22 0,0-22 0,0 0 16,21 0-16,0 0 15,1-21-15,20 21 0,-21-21 16,21 0-16,-20 0 0,20 0 0,0 0 16,-21 0-16,22-21 0,-1 21 15,-21-21-15,22 0 0,-22 0 16,0 21-16,0-21 0,0-1 0,-21 1 16,0 0-16,21 0 0,-21 0 15,0 0-15,0-1 0,0 1 16,0 0-16,0 42 47,0 0-47,-21 1 0,21-1 0,0 0 15,0 21-15,0-21 0,0 22 0,-21-22 16,21 21-16,0-21 0,-21 22 16,21-1-16,0 0 0,0 1 0,-21-1 15,21 22-15,-21-22 0,-1 21 16,22-20-16,0-1 0,-21 22 0,21-22 15,-21 0-15,21 22 0,0-22 16,-21 0-16,0 1 0,0-1 0,21 0 16,-22-20-16,1 20 0,0 0 0,21-21 15,-21 22-15,0-22 0,-22 0 16,22 0-16,0 0 0,0-21 0,-21 0 16,-1 0-16,22 0 0,-21 0 0,-1 0 15,1-21-15,-21 21 0,20-21 0,1-21 16,0 21-16,-1-1 0,1-20 15,0 21-15,20-21 0,1 20 0,0 1 16,21 0-16,0 0 0,0-21 16,0 20-16,0 1 0,0 0 15,21 0-15,0 0 0,1 21 16,-1-21-16,21-1 0,-21 1 0,0 0 16</inkml:trace>
  <inkml:trace contextRef="#ctx0" brushRef="#br0" timeOffset="96399.87">11747 8996 0,'0'-21'16,"0"42"-16,0-63 0,-21 63 31,21 0-16,-21 0-15,21 0 0,-21 0 16,21 22-16,0-22 0,0 0 0,0 21 16,-21-20-16,21-1 0,0 0 0,0 0 15,0 0-15,0 0 0,0 1 16,21-22-16,-21 21 0,21 0 0,0-21 16,0 0-16,1 0 0,20 0 15,-21 0-15,0 0 0,0-21 0,22 0 16,-22-1-16,21 1 15,-21 0-15,1 0 0,20 0 0,-21 0 16,0-22-16,0 22 0,1-21 0,-1 21 16,0-22-16,-21 22 0,0 0 15,21 0-15,-21 0 0,0 42 32,-21 0-32,21 0 15,0 0-15,0 0 0,0 1 0,0 20 16,0-21-16,0 21 0,0-20 0,0-1 15,0 0-15,0 21 0,21-21 16,0 1-16,0-1 0,1-21 16,-1 21-16,0 0 0,0-21 0,0 0 15,22 0-15,-22 0 0,21 0 0,-21 0 16,22 0-16,-22 0 0,21 0 16,-21-21-16,22 0 0,-22 0 0,21-1 15,-21 1-15,0 0 0,1 0 0,20-21 16,-42 20-16,21-20 0,-21 21 15,21-21-15,-21 20 0,0 1 0,0-21 16,0 21-16,0 0 0,0-1 0,-21 22 16,0-21-16,0 21 0,0 0 15,-22 0-15,22 0 0,-21 0 0,21 0 16,-22 0-16,22 21 0,0 1 16,-21-1-16,20 21 0,1-21 15,0 0-15,0 22 0,21-22 0,-21 21 16,21-21-16,0 1 0,0 20 0,0-21 15,0 0-15,0 0 0,0 1 16,0-1-16,21-21 0,0 0 16,0 0-16,0 0 0,1 0 0,-1 0 15,0 0-15,0 0 0,0 0 0,0-21 16,22-1-16,-22 22 0,0-21 16,-21-21-16,21 21 0,0 0 0,1-1 15,-22-20-15,0 21 0,0 0 0,21-22 16,-21 22-16,0 0 0,21 0 15,-21 0-15,0 42 32,0 0-17,0 0-15,0 22 0,0-22 0,0 0 16,0 0-16,21 21 0,0-20 0,-21-1 16,21 0-16,1 0 0,-1 0 0,0 0 15,21 1-15,-21-1 0,22 0 16,-1-21-16,22 21 0,-22-21 0,0 0 15,22 0-15,-22 0 0,0 0 0,22 0 16,-22 0-16,1 0 16,-1-21-16,21 0 0,-41 0 0,20-1 15,0 1-15,1 0 0,-22 0 0,0-21 16,0 20-16,0-20 0,0 21 0,-21-21 16,0 20-16,0-20 0,0 21 15,0 0-15,-21 0 0,0-1 0,0 1 16,-21 21-16,20 0 0,-20 0 0,21 0 15,-21 0-15,20 0 0,-20 21 16,21 1-16,-21 20 0,20-21 0,1 0 16,0 0-16,0 1 0,0 20 15,21-21-15,0 0 0,0 0 16,0 1-16,0-1 0,0 0 0,0 0 16,42 0-16,0-21 15,-20 0-15,-1 21 0,0-21 16,0 0-16,0 0 0,0 0 0,22 0 15,-22-21-15,0 0 0,0 0 0,0 21 16,1-21-16,-1 0 0,0-1 0,-21 1 16,21 0-16,-21 0 0,21 0 15,-21 0-15,0-1 0,0 1 0,21 21 16,-21-21-16,0 42 47,0 0-47,0 1 0,0-1 0,-21 0 15,21 0-15,0 0 0,-21 22 16,21-22-16,-21 21 0,0-21 0,21 22 16,-21-1-16,21 0 0,-22 1 0,22 20 15,0-21-15,0 22 0,0-1 0,0 1 16,0-1-16,0-20 0,0 20 16,0 1-16,22-1 0,-22 1 0,21-1 15,-21 1-15,0-1 0,0 1 0,0-1 16,21 1-16,-21-1 0,21 1 0,-21-1 15,0-20-15,0 20 0,0-21 16,0 1-16,0-1 0,0-21 16,0 0-16,0 22 0,0-22 15,-21-21-15,0 0 0,0 0 16,-1 0-16,1-21 0,0 0 0,0-1 16,0 1-16,0-21 0,-1 0 0,22-1 15,0 1-15,-21-22 0,21 1 16,0-1-16,0 1 0,0-1 0,0-20 15,0 20-15,0 1 0,0-1 0,0-20 16,21 20-16,-21 22 0,22-22 16,-1 1-16,-21 20 0,21-20 0,0 21 15,0-1-15,-21 1 0,21 0 0,1 20 16,-22-20-16,21 21 0,0 0 16,0 0-16,0-1 0,-21 1 15,21 0-15,1 0 0,-22 0 16,21 0-16,0 21 0,-21-22 0</inkml:trace>
  <inkml:trace contextRef="#ctx0" brushRef="#br0" timeOffset="96788.65">14139 9229 0,'21'0'16,"-21"-21"-16,22 21 15,-1 0-15,0-22 0,0 1 16,0 0-16,0 21 0,1-21 16,-1 0-16,21 0 0,-21-1 0,0 1 15,1 0-15,-1 0 0,-21 0 16,21 0-16,-21-22 0,21 22 0,-21 0 16,0 0-16,0 0 0,0-1 15,-21 22 1,0 0-16,0 0 0,-1 22 0,1-1 15,0 0-15,0 21 0,0 1 0,0-22 16,-1 21-16,22 0 0,-21-20 16,21 20-16,0-21 0,0 0 15,0 0-15,0 1 0,0-1 0,21 0 16,1-21-16,-22 21 0,21-21 16,0 0-16,0 0 0,21 0 0,-20 0 15,-1 0-15,0 0 0,0 0 0,0 0 16,0 0-16,1-21 15,-22 0-15,0 0 0,0-1 16</inkml:trace>
  <inkml:trace contextRef="#ctx0" brushRef="#br0" timeOffset="100329.82">15727 9038 0,'0'0'0,"0"21"31,-21-21-16,21 22-15,21-22 47,0 0-47,0-22 16,0 1-16,0 0 0,1 0 0,-1 21 16,0-42-16,0 20 0,0 1 15,0-21-15,1 21 0,-1-22 0,-21 22 16,21-21-16,-21 21 0,0 0 0,0-1 15,0 1-15,0 0 0,0 0 16,-21 21-16,0 0 16,-1 0-16,1 0 0,0 0 15,0 21-15,21 0 0,0 0 16,0 1-16,0-1 0,-21 21 0,21 0 16,0-20-16,0 20 0,0-21 15,0 0-15,0 22 0,0-22 16,21 0-16,-21 0 0,21-21 0,-21 21 15,0 0-15,21-21 0,0 0 16,1 0-16,-1 0 0,0 0 16,0 0-16,0-21 0,0 0 15,1 0-15,-1 0 0,0 0 16,0-1-16,0 1 0,22-21 0,-22 0 16,21 20-16,-21-20 0,22 21 0,-22-21 15,21 20-15,0-20 0,1 21 16,-1 0-16,0 0 0,1 21 0,-1 0 15,-21 0-15,22 0 0,-22 0 0,0 0 16,0 21-16,0 0 16,-21 0-16,0 21 0,0-20 0,0 20 15,0-21-15,0 21 0,-21-20 0,0 20 16,0-21-16,0 0 0,-1 0 16,1 1-16,0-1 0,21 0 0,-21-21 15,21 21-15,-21-21 16,21-21-1,0 0-15,0 0 0,21-1 16,0 1-16,0-21 0,0 21 16,-21-22-16,43 1 0,-22 21 0,0-21 15,0-1-15,0 22 0,1-21 0,-1 21 16,0-1-16,0-20 0,0 21 16,0 21-16,-21-21 0,0 42 31,0 0-31,0 0 15,0 0-15,0 1 0,-21 20 16,0-21-16,21 21 0,0-20 0,-21 20 16,21 0-16,0-21 0,0 1 0,0 20 15,21-21-15,0 0 0,0 0 16,1 1-16,-1-22 0,21 21 0,-21-21 16,22 0-16,-1 0 0,0 0 0,1 0 15,-1 0-15,0-21 0,1 21 16,-1-22-16,0 1 0,-21 0 15,22-21-15,-22 21 0,21-22 0,-21 22 16,1-21-16,-22-1 0,21 22 16,-21-21-16,21 0 0,-21 20 0,0-20 15,0 21-15,0-21 0,0 20 0,0 1 16,21 0-16,0 21 16,0 21-1,-21 0-15,0 1 16,0-1-16,22 0 0,-22 0 15,0 0-15,0 0 0,21-21 16,-21 22-16,0-44 47,0 1-31,0 0-16,0 0 0,0 0 15,0 0-15,-21 21 0,-1-22 0,22 1 16,-21 0-16,21 0 0,0 0 0,-21 21 15,0 0-15,0 0 16,0 0-16,21 21 0,-22-21 0,1 21 16,0 0-16,21 0 0,-21 22 15,0-22-15,0 21 0,-1-21 0,1 22 16,21-22-16,0 21 0,-21 1 16,21-22-16,0 21 0,0-21 15,0 22-15,0-22 0,21 0 0,0 0 16,1 0-16,-1 0 0,0 1 0,21-22 15,-21 0-15,22 0 0,-1 0 16,0 0-16,1 0 0,-1-22 0,0 1 16,1 0-16,-1 0 0,0 0 0,-20-22 15,20 22-15,0-21 0,1 0 16,-22-1-16,0 1 0,0 0 0,0-22 16,0 22-16,-21-1 0,0 1 0,0 0 15,0-1-15,0 1 0,0 0 16,0 21-16,0-1 0,-21 22 15,0 0-15,0 22 16,21-1-16,0 0 16,0 21-16,-21-21 0,21 22 0,-21-1 15,21 0-15,0 1 0,0-1 0,0 0 16,0 1-16,-22-22 0,22 21 16,0 1-16,-21-22 0,21 21 15,0-21-15,0 0 0,0 1 0,0-1 0,0 0 16,0-42 15,0 0-31,21-1 0,1 1 16,-22 0-16,21 0 15,0-21-15,0 20 0,0 1 0,-21 0 16,21 0-16,1 0 0,-1 21 0,-21-21 16,21 21-16,0 0 15,0 21-15,-21 0 16,0 0-16,0 0 0,21 0 15,1 1-15,-22-1 0,21 21 16,0-21-16,-21 0 0,21 1 0,0-1 16,0 0-16,1 0 0,-1-21 0,21 21 15,-21 0-15,0-21 16,1 0-16,20 0 0,-21 0 0,21 0 16,-20 0-16,-1 0 0,21 0 0,-21-21 15,0 21-15,1-21 0,-1-21 16,0 21-16,0-1 0,0-20 0,-21 21 15,21 0-15,-21-22 0,0 22 0,0 0 16,0-21-16,0 21 0,0-1 16,-21 1-16,0 21 15,0 0-15,0 0 0,0 0 0,-1 0 16,1 0-16,0 0 0,0 21 16,0 1-16,0-1 0,-1 0 0,-20 0 15,42 0-15,-21 0 0,21 1 16,-21 20-16,21-21 0,0 0 15,0 0-15,0 1 0,0-1 0,0 0 16,0 0-16,21 0 0,0-21 16,0 0-16,0 0 15,1 0-15,-1 0 0,0 0 0,0-21 16,0 21-16,0-21 0,1 0 0,-1 0 16,-21-1-16,21-20 0,0 21 15,-21 0-15,0 0 0,0-1 0,21 1 16,-21 0-16,0 0 0,0 42 47,0 0-47,0 0 15,0 22-15,0-22 0,0 0 16,0 21-16,0-20 0,0-1 0,0 21 16,0-21-16,21 0 0,1-21 0,-1 22 15,0-1-15,0-21 0,0 0 16,0 21-16,1-21 0,20 0 0,-21 0 15,0 0-15,0 0 0,22-21 0,-22 0 16,0-1-16,0 1 0,0 0 16,1 0-16,-22-21 0,21 20 15,-21-20-15,21 21 0,-21 0 0,0-22 16,0 22-16,0 0 0,0 0 16,0 42-1,-21 0 1,0 0-16,21 22 0,0-22 15,-22 0-15,1 21 0,21-20 0,-21-1 16,21 21-16,-21-21 0,21 0 0,0 1 16,0-1-16,0 0 0,21-21 47,0-21-47,0 0 15,1-1-15,-1 1 16,0-21-16,0 21 0,0 0 0,0-22 15,1 22-15,-1 0 0,0 0 0,-21 0 16,21-1-16,0 22 16,-21 22-1,0-1 1,0 0-16,0 0 0,0 21 16,0-20-16,0-1 0,0 0 15,0 0-15,0 0 0,0 0 0,0 1 16,21-22-16,-21 21 0,43 0 15,-22-21-15,0 21 0,21-21 0,1 0 16,-1 0-16,0 0 0,1 0 16,-1 0-16,0 0 0,1 0 15,-1 0-15,0-21 0,-20 0 0,-1 0 16,21-1-16,-21-20 0,0 21 0,1-21 16,-22-1-16,21 22 0,-21-21 15,21 21-15,-21-1 0,0 1 0,0 0 16,0 0-16,0 0 0,-21 21 0,0 0 15,-1 0-15,1 0 0,0 0 16,-21 0-16,21 0 0,-1 0 0,1 0 16,-21 21-16,21 0 0,0 0 0,-1 0 15,1 1-15,0-1 0,0 0 16,21 0-16,-21 0 0,21 0 16,0 1-16,0-1 0,0 0 0,21 0 15,0-21-15,0 0 16,0 0-16,1 0 15,-1 0-15,-21-21 0,21 0 0,0 0 16,0 21-16,0-22 0,-21 1 16,22 0-16,-1 0 0,-21 0 15,21 21-15,0-21 16,-21 42 15,0 0-31,0 0 16,0 0-16,0 0 0,0 22 0,-21-1 15,0-21-15,0 22 0,21-1 16,0 21-16,-22-20 0,22-1 0,0 22 16,0-22-16,0 21 0,0 1 15,0-1-15,0 1 0,0-1 0,0 1 16,0-1-16,0 1 0,0-1 0,0-20 16,0 20-16,0 1 0,0-1 0,-21 1 15,0-22-15,21 22 0,-21-1 0,0-21 16,21 1-16,-21-1 0,-1 0 15,22-20-15,0 20 0,-21-42 0,0 21 16,0-21-16,0 0 16,0-21-16,-1 0 0,22 0 0,-21-22 15,0 1-15,21 0 0,-21-1 16,21 1-16,0-22 0,0 1 0,0-1 16,21 1-16,0-1 0,0 1 0,1-22 15,-22 22-15,21-1 0,0 1 16,0 20-16,0-20 0,0 21 0,-21-1 15,22 1-15,41-43 0,-42 64 16,0-21-16,1-1 0,-1 1 0,0 21 16,0-21-16,0-1 0,0 22 15,1-21-15,-1 21 0</inkml:trace>
  <inkml:trace contextRef="#ctx0" brushRef="#br0" timeOffset="100672.78">20447 8784 0,'0'0'0,"21"0"31,0-21-15,0 21-16,1-21 16,-1 21-16,0-21 0,0 21 0,0-21 15,0-1-15,22 22 0,-43-21 16,21 0-16,0 21 0,-21-21 15,0 0-15,0 0 0,0-1 16,-21 22-16,0 0 0,0 0 16,-1 0-16,-20 0 0,21 22 15,-21-1-15,20 21 0,1-21 0,-21 22 16,42-22-16,-21 21 0,21 0 0,0 1 16,0-22-16,0 21 0,0-21 15,0 1-15,21-1 0,0 0 0,0 0 16,0 0-16,22-21 0,-22 0 0,21 0 15,-21 0-15,22 0 0,-1 0 16,-21-21-16,22 0 0</inkml:trace>
  <inkml:trace contextRef="#ctx0" brushRef="#br0" timeOffset="101177.35">21759 8340 0,'0'0'15,"21"-21"-15,1 21 0,-1-22 0,-21 1 16,0 42 15,0 1-31,0-1 0,0 0 0,-21 21 16,-1 1-16,1-1 0,0 0 15,21 1-15,-21-1 0,0 21 0,0-20 16,-1-1-16,-20 22 0,21-22 0,21 0 16,-21 1-16,0-22 0,-1 21 15,22-21-15,0 0 0,0 1 0,0-1 16,0 0-16,0-42 31,0 0-15</inkml:trace>
  <inkml:trace contextRef="#ctx0" brushRef="#br0" timeOffset="101808.01">21167 8763 0,'0'0'0,"21"0"31,0 0-31,0 0 0,21 0 16,-20 0-16,20 0 0,21 0 15,-20 0-15,20 0 0,1 0 16,-1 0-16,22-21 0,-22 0 0,1 21 16,-1-21-16,1-1 0,-1 1 15,-20 0-15,-1 0 0,0 0 0,1 0 16,-22-1-16,0 1 0,0 0 0,-21-21 15,0 21-15,0-1 0,0 1 16,0 0-16,-21 0 0,0 0 16,0 21-16,0 0 0,-1 0 15,1 21-15,0 0 0,21 0 16,-21 0-16,21 22 0,-21-1 0,21 0 16,0 1-16,-21-1 0,21 0 0,-22 1 15,22-1-15,0 0 16,0 1-16,-21-1 0,21-21 0,-21 22 15,21-22-15,0 0 0,0 0 0,0 0 16,0 0-16,-21-21 0,21 22 16,-21-22-16,21-22 31,0 1-31,0 0 16,0 0-16,0-21 0,0 20 0,0-20 15,21 21-15,0-21 0,0 20 16,0-20-16,1 21 0,-1 0 0,21 0 15,-21 21-15,0 0 0,22-22 0,-22 22 16,0 0-16,0 0 0,0 22 16,-21-1-16,0 0 0,0 0 15,0 0-15,0 0 0,0 22 0,0-22 16,0 21-16,0-21 0,0 1 16,0-1-16,-21 21 0,0-21 0,21 0 15,-21-21-15,21 22 0,-21-1 0,21 0 16,0-42 15,21 0-31,0-1 16,-21 1-16</inkml:trace>
  <inkml:trace contextRef="#ctx0" brushRef="#br0" timeOffset="102200.79">22585 8890 0,'0'21'0,"21"-21"32,0 0-32,0 0 15,0 0-15,1-21 0,-1 21 16,0-21-16,0 21 0,0-21 0,0 0 16,1 21-16,-1-22 0,-21 1 15,21 0-15,0 21 0,0-21 16,-21 0-16,0 0 0,0-1 0,0 1 15,-21 21 1,0 0-16,0 0 0,-22 0 16,1 0-16,0 21 0,21 1 0,-22-1 15,1 0-15,21 21 0,0-21 16,-22 1-16,43 20 0,0-21 0,-21 0 16,21 0-16,0 1 0,0-1 15,21 0-15,0-21 0,1 0 16,20 21-16,-21-21 0,21 0 0,1 0 15,-1 0-15,-21 0 0,22 0 16,-1 0-16,0-21 0,-21 0 16,1 21-16,20-21 0,-42-1 0,21 22 15,-21-21-15,0 0 0</inkml:trace>
  <inkml:trace contextRef="#ctx0" brushRef="#br0" timeOffset="102977.15">5143 10351 0,'0'0'0,"-21"0"31,21 21-31,0 0 16,-21 0-16,21 0 0,0 0 16,0 22-16,0-1 0,0-21 0,-21 22 15,21-1-15,-21-21 0,21 0 0,-21 22 16,21-22-16,0 0 0,0 0 15,0 0-15,-22 0 0,22 1 16,0-44 15,0 1-15,0 0-16,0 0 0,0 0 0,0 0 16</inkml:trace>
  <inkml:trace contextRef="#ctx0" brushRef="#br0" timeOffset="103172.04">5038 10139 0,'0'0'16,"0"-21"-16,0 0 15,0 42 17,0 0-17,0 0 1,0 0-16,0 0 15,21 1-15,0-1 16,0 0-16</inkml:trace>
  <inkml:trace contextRef="#ctx0" brushRef="#br0" timeOffset="103645.38">5376 10393 0,'0'0'0,"0"63"31,0-41-31,0-1 0,0 0 0,0 0 16,0 0-16,-21 0 0,21 1 0,0-1 16,-21 0-16,21 0 0,0 0 15,0 0-15,0 1 0,0-1 16,0 0-16,0 0 16,-21-21 15,21-21-16,0 0-15,0 0 16,0-1-16,0-20 0,21 21 0,-21-21 16,21-1-16,0 1 0,0 21 15,1-22-15,-1 1 0,0 21 0,0 0 16,21 0-16,-20-1 0,-1 1 0,21 21 16,-21 0-16,0 0 0,22 21 15,-22 1-15,0-1 0,0 0 0,-21 0 16,21 21-16,-21-20 0,0 20 15,0-21-15,0 21 0,0-20 0,0 20 16,0-21-16,0 0 0,0 0 16,-21 1-16,21-1 0,0 0 0,-21 0 15,21-42 32,0 0-31,0 0-16,21 21 0</inkml:trace>
  <inkml:trace contextRef="#ctx0" brushRef="#br0" timeOffset="107208.39">5905 10795 0,'43'0'15,"-22"0"-15,0 0 0,0 0 16,0 0-16,1 0 0,-1-21 0,0 0 15,0 0-15,0-1 0,22 1 0,-22 0 16,0 0-16,21 0 0,-21-22 16,22 22-16,-22-21 0,0 0 0,21 20 15,-20-20-15,-22 0 0,21-1 16,-21 1-16,0 21 0,0-21 16,0 20-16,0 1 0,0-21 0,-21 21 15,21 0-15,-22 21 0,1 0 16,0 0-16,0 21 15,0 0-15,0 0 0,-1 21 0,22-20 16,-21 41-16,0-21 0,21 22 0,0-1 16,-21 1-16,0-1 0,21 1 15,-21-1-15,21 22 0,-22-21 0,22 20 16,0-20-16,-21 20 0,0 1 0,21 0 16,-21-1-16,0 1 0,0 21 0,21-21 15,-22-1-15,1 1 16,0 0-16,0 20 0,21-20 0,-21 0 15,0-22-15,21 22 0,0-22 0,-22 22 16,22-43-16,-21 22 0,21-1 16,0-20-16,0-1 0,0 0 0,0-20 15,0-1-15,0 0 0,21-21 16,1-21-16,-1 0 0,0-1 0,21-20 16,-21 21-16,22-21 0,-1-1 15,-21-20-15,22-1 0,-1 1 0,0-1 16,1-20-16,-1 20 0,-21-21 0,21 1 15,-20-1-15,-1 0 0,0 22 0,-21-22 16,0 22-16,0-22 16,0 22-16,-21-1 0,0 1 0,-22-1 15,1 1-15,0 20 0,20 1 0,-20 21 16,0-22-16,21 22 0,-22 0 16,22 0-16,0 21 0,21-21 0,0 0 15,0-1 1,21 1-1,0 21-15,0-21 0,22 21 0,-22-21 16,0 0-16,21 0 0,1-1 16,-1 1-16,22 0 0,-22-21 0,0 21 15,22-22-15,-22 22 0,0-21 16,1 21-16,-1-1 0,-21-20 0,22 21 16,-43 0-16,21 21 0,-21-21 0,0-1 15,-21 22 1,-1 0-16,1 0 15,0 0-15,0 22 0,0-1 16,0 0-16,21 0 0,0 21 16,0-20-16,0-1 0,0 21 0,0-21 15,0 0-15,0 22 0,0-22 0,0 0 16,0 0-16,0 0 0,21 1 16,0-1-16,0-21 0,0 21 0,0-21 15,1 0-15,-1 0 0,0 0 16,0 0-16,0 0 0,0 0 15,22-21-15,-22 21 0,0-21 0,0-1 16,0 22-16,-21-21 0,22 0 0,-1 0 16,-21-21-16,21 20 0,-21 1 0,0-21 15,0 21-15,0-22 0,0 22 16,0-21-16,0 21 0,0 0 0,-21-1 16,21 1-16,-21 0 0,-1 21 15,-20 0-15,21 0 0,0 0 0,-22 0 16,22 0-16,0 0 0,-21 21 0,21 0 15,-1 1-15,1-1 0,0 0 16,0 0-16,21 0 0,0 0 0,0 22 16,0-22-16,0 0 0,0 21 15,21-20-15,0-1 0,0 0 0,1 0 16,-1 0-16,0 0 0,0-21 16,21 22-16,-20-22 0,-1 0 0,21 0 15,-21 0-15,0 0 0,22 0 0,-22 0 16,0 0-16,21-22 0,-20 1 15,-1 0-15,21 0 0,-21 0 0,22 0 16,-22-1-16,0 1 0,0-21 0,0 21 16,0-22-16,1 22 0,-22 0 15,21-21-15,-21 21 0,0-1 16,0 1-16,-21 21 31,-1 21-31,22 1 0,-21-1 0,21 0 16,0 0-16,0 0 0,0 22 0,0-22 15,0 0-15,0 21 0,0-21 0,0 1 16,0-1-16,0 0 0,21-21 16,1 21-16,-1-21 0,0 0 0,0 0 15,0 0-15,0 0 0,22 0 0,-22 0 16,0 0-16,21 0 0,-20-21 16,20 21-16,-21-21 0,0 0 0,0-1 15,1 1-15,-1 0 0,0 0 16,0 0-16,-21 0 0,21-1 15,-21 1-15,0 0 0,0 0 0,0 0 16,-21 21 0,0 0-16,0 21 0,21 0 15,0 0-15,-21 0 16,21 1-16,0 20 0,-22-21 0,22 0 16,0 0-16,0 1 0,0-1 0,0 0 15,0 0-15,0 0 0,0 0 16,0-42 31,0 0-47,0 0 15,22 0-15,-1 0 0,-21-1 0,21 1 16,-21-21-16,21 21 0,-21 0 0,21-1 16,0 1-16,-21 0 0,0 0 15,22 0-15,-1 21 0,-21 21 16,0 0-16,21 0 15,-21 0-15,0 1 0,21-1 16,-21 0-16,0 0 0,0 21 0,0-20 16,21-1-16,-21 0 0,21 0 15,1 0 1,-1-21-16,0 0 16,0 0-16,0 0 0,0 0 15,1-21-15,-1 0 0,0 0 16,-21 0-16,21-1 0,0 1 15,0 0-15,-21 0 0,22 0 0,-1 0 16,-21-22-16,21 22 0,-21 0 0,21 0 16,-21 0-16,21 21 15,-21 21 1,0 0-16,0 0 0,0 0 16,0 0-16,0 22 0,0-22 15,0 0-15,0 0 0,0 0 16,0 1-16,0 20 0,0-21 0,21-21 15,-21 21-15,22 0 0,-1-21 0,0 22 16,0-22-16,0 0 0,0 0 16,22 0-16,-1 0 0,-21 0 0,22 0 15,-1 0-15,0 0 0,1 0 0,-1-22 16,-21 1-16,21 21 0,-20-21 16,20 0-16,-21 0 0,0 0 0,-21-1 15,0 1-15,21 0 0,-21-21 0,0 21 16,0-1-16,0 1 0,0 0 0,0 0 15,-21 21-15,0 0 0,21-21 16,-42 21-16,21 0 0,-1 0 16,1 0-16,-21 21 0,21 0 0,0 0 15,-1 0-15,1 1 0,0-1 16,0 0-16,0 21 0,21-21 0,-21 1 16,21-1-16,-22 0 0,22 0 0,0 0 15,0 0-15,0 1 0,0-1 16,22-21-1,-1 0-15,0 0 0,0 0 0,0 0 16,0 0-16,1-21 0,-1-1 16,0 22-16,0-21 0,0 0 15,0 0-15,1 0 0,-1 0 16,0-22-16,-21 22 0,0 0 0,21-21 16,-21 20-16,0 1 0,0 0 0,0 42 46,-21 0-46,21 1 0,0-1 0,0 0 16,0 21-16,0-21 0,0 1 16,0-1-16,0 0 0,0 0 0,0 0 15,0 0-15,0 1 0,21-1 16,0-21-16,0 0 0,1 0 16,20 0-16,-21 0 0,0 0 0,22 0 15,-22 0-15,0 0 0,0 0 16,0-21-16,22 21 0,-22-22 0,0 1 15,0 0-15,-21 0 0,21 0 16,0-22-16,-21 22 0,22-21 0,-22 0 16,0-1-16,0 1 0,0 0 0,0-1 15,0-20-15,21 20 0,-21 22 16,0-21-16,0 0 0,0 20 0,0 1 16,0 0-16,0 42 15,0 0 1,0 1-16,0-1 0,0 21 15,0 0-15,0 1 0,0-1 0,0 0 16,0 1-16,0-1 0,0 0 16,0 1-16,0-1 0,0-21 15,0 22-15,0-22 0,0 0 0,0 0 16,0 0-16,0 0 0,0 1 0,21-22 16,-21 21-16,21-21 15,0 0-15,0 0 0,1 0 16,-1 0-16,0-21 0,0-1 0,0 1 15,0 21-15,1-21 0,-1-21 16,0 21-16,-21-1 0,21 1 0,0-21 16,0 21-16,-21 0 0,0-1 0,22 1 15,-22 42 17,0 1-32,0-1 15,0 0-15,-22 21 0,22-21 16,0 1-16,0-1 0,0 0 0,0 0 15,0 0-15,0 0 16,22 1-16,-1-22 0,0 0 16,0 0-16,0 0 0,22 0 0,-22 0 15,0 0-15,0 0 0,0 0 0,0 0 16,1 0-16,20-22 0,-21 1 16,-21 0-16,21 21 0,0-21 0,1 0 15,-1 0-15,-21-1 0,0 1 16,0 0-16,0 0 0,0 0 15,0 42 1,0 0 0,0 0-16,0 0 0,-21 1 15,21-1-15,0 0 0,-22 0 16,22 0-16,0 0 0,0 1 16,0-1-16,0 0 0,22-21 15,-1 0-15,0 0 16,0 0-16,0 0 15,0 0-15,1-21 16,-1 0 0,-21-1-16,0 1 0,0 0 15,0 0-15,0 0 0,0 0 16,0-1-16,-21 1 0,-1 0 0,1 0 16,21 0-16,-21 21 15,21-21 16,21 21-15,0 0-16,1 0 16,-1 0-16,0 0 0,0 0 0,0 0 15,0 0-15,1 0 0,-22 21 16,21-21 0,-21 21-16,0 0 0,0 0 15,0 0-15,0 1 0,0-1 16,0 0-16,0 0 0,0 0 15,0 0-15,0 1 16,0-44 31,0 1-31,0 0-16,0 0 0,0 0 15,0 0-15,21-1 0,0 1 0,0-21 16,0 21-16,1-22 15,-1 22-15,0-21 0,0 21 0,0 0 16,0-1-16,1 22 0,-1 0 0,0 0 16,0 0-16,0 0 0,0 0 0,-21 22 15,22-1-15,-22 0 0,0 21 16,21-21-16,-21 1 0,0 20 0,0-21 16,0 0-16,0 0 0,0 22 0,-21-22 15,-1-21-15,22 21 0,-21 0 16,21 0-16,-21 1 15,0-22-15,21-22 32,0 1-17,-21 21-15,21-21 0,0 0 16</inkml:trace>
  <inkml:trace contextRef="#ctx0" brushRef="#br0" timeOffset="107400.29">10562 10202 0,'-42'0'31</inkml:trace>
  <inkml:trace contextRef="#ctx0" brushRef="#br0" timeOffset="107592.17">9440 10414 0,'-21'0'0,"42"0"0,-63 21 0,21-21 0,21 21 16,21-21-1,0 0 1,0 0-16,0 0 0,22 0 0,-1 0 16,0 0-16,1-21 0,-1 0 15,22 21-15,-22-21 0,0 21 0,1-21 16,-1 21-16,21 0 0</inkml:trace>
  <inkml:trace contextRef="#ctx0" brushRef="#br0" timeOffset="107865.02">13081 10689 0,'0'0'0,"-21"-21"0,21 0 0,0 0 16,-21 0-16,-1-1 0,22 1 0,-21 0 15</inkml:trace>
  <inkml:trace contextRef="#ctx0" brushRef="#br0" timeOffset="108344.01">12975 10499 0,'0'-21'16,"-21"-1"-16,21-41 0,0 21 15,21 190-15,-42-318 0,21 149 0,0-21 0,0 21 16,0-22-16,0 22 0,0 0 0,0 0 16,0 0-16,21 0 0,-21-1 15,21 22-15,0 22 16,-21-1-16,0 0 16,0 0-16,0 21 0,0 1 15,0-1-15,0 0 0,0 1 16,0 20-16,0-20 0,0-1 0,0 21 15,0-20-15,-21-1 0,0 0 0,21 1 16,0-22-16,-21 21 0,0-21 16,21 1-16,-21-1 0,21 0 0,0 0 15,-22-21-15,1 0 16,21-21 0,0 0-16,0 0 15,0-1-15,0 1 0,0-21 16,0 21-16,21-22 0,1 1 0,-1 21 15,21-21-15,-21 20 0,22-20 0,-22 21 16,21 0-16,0 21 0,-20 0 16,20 0-16,0 0 0,-21 0 0,22 0 15,-22 21-15,0 21 0,0-21 16,-21 1-16,0 20 0,0-21 0,0 0 16,0 22-16,0-22 0,-21 0 0,-21 0 15,21 0-15,-22 0 0,22 1 16,-21-1-16,-1-21 0,22 21 0,0-21 15,0 0-15,0 0 0,0 0 0,21-21 47,21 21-47,0-21 0,21-1 16,-21 1-16,1 21 0</inkml:trace>
  <inkml:trace contextRef="#ctx0" brushRef="#br0" timeOffset="108704.81">13525 10753 0,'0'0'0,"22"0"16,-1 0-16,0 0 15,0 0-15,0 0 0,0 0 0,1-21 16,-1 21-16,0-22 0,21 22 16,-21-21-16,1 0 0,-1 21 0,21-21 15,-21 0-15,0 0 0,1-22 16,-22 22-16,21 0 0,-21 0 0,0-22 15,0 22-15,0 0 0,0 0 16,0 0-16,-21 21 0,-1 0 16,1 0-16,0 0 0,0 21 0,0 0 15,0 0-15,-1 22 0,1-22 16,0 21-16,0 0 0,0 1 0,21-1 16,0-21-16,0 22 0,0-22 0,0 21 15,0-21-15,0 0 0,21 1 0,0-1 16,0-21-16,0 21 15,1-21-15,20 0 0,0 0 0,1 0 0,-1 0 16,0 0-16,22 0 0,-1-21 16,-20 0-16,20-1 0,1 1 0,-22 0 15,21-21-15,-20 21 0</inkml:trace>
  <inkml:trace contextRef="#ctx0" brushRef="#br0" timeOffset="111321.58">14753 10181 0,'0'-42'16,"0"84"-16,0-126 0,0 62 0,0-20 0,0 21 15,0 0-15,-21 0 0,0 21 0,0 0 16,-1 21-16,1 0 16,21 0-16,-21 21 0,21-20 0,-21 20 15,21 0-15,-21 22 0,0-22 0,21 22 16,0-22-16,-22 21 16,1 1-16,21-22 0,-21 1 0,21 20 15,0-42-15,0 22 0,0-1 0,0-21 16,0 0-16,0 0 0,0 1 15,0-1-15,21-21 0,0 0 16,1 0-16,-1 0 0,0 0 0,0 0 16,0 0-16,0-21 0,1-1 0,-1 1 15,21 0-15,-21 0 0,0-21 16,1 20-16,-1 1 0,-21-21 0,21 21 16,-21 0-16,21-1 0,-21 1 15,0 0-15,0 42 31,0 0-31,0 1 0,0 20 16,-21-21-16,21 0 0,-21 0 16,21 22-16,0-22 0,0 0 0,0 0 15,0 0-15,0 1 0,0-1 16,21 0-16,0-21 0,0 0 16,0 0-16,1 0 0,-1 0 15,0 0-15,0 0 0,21 0 0,-20-21 16,-1 21-16,0-21 0,21-1 0,-21 1 15,1 0-15,20-21 0,-21 21 16,0-1-16,0-20 0,1 21 16,-1-21-16,-21 20 0,0 1 0,21 0 0,-21 42 47,-21-21-47,0 21 0,21 1 0,0 20 15,-22-21-15,1 0 0,21 0 16,0 1-16,0-1 0,0 0 0,0 0 15,0 0-15,0 0 0,0 1 0,0-1 16,21-21 0,1 21-16,-1-21 0,0 0 15,0 0-15,0 0 0,0 0 16,1-21-16,-1 21 0,21-21 0,-21-1 16,0 1-16,1 21 0,-1-42 15,0 21-15,0 0 0,-21-1 0,0 1 16,21-21-16,-21 21 0,0 0 15,0-1-15,0 44 32,0-1-32,0 0 0,0 0 15,0 0-15,-21 0 0,21 1 16,0-1-16,0 0 0,0 0 0,0 0 16,0 0-16,0 1 0,0-1 0,0 0 15,21 0-15,0-21 16,1 0-16,-1 0 0,0 0 15,0 0-15,0 0 0,0 0 16,1 0-16,-1-21 0,0 0 0,0 0 16,0 21-16,0-22 0,1-20 15,-1 21-15,-21 0 0,0 0 0,21-1 16,-21-20-16,21 21 0,-21 0 16,0 0-16,0-1 0,0 44 31,-21-1-31,21 0 15,-21-21-15,21 21 0,-21 21 16,21-20-16,0-1 0,0 0 16,0 0-16,0 0 0,0 0 0,0 1 15,0-1-15,0 0 0,0 0 16,21-21 0,0 0-16,0 0 0,0 0 15,0 0-15,1 0 0,-1 0 0,0 0 16,0 0-16,0 0 0,0-21 0,1 0 15,-22 0-15,21-1 0,0 1 16,0 0-16,-21-21 0,0 21 0,0-22 16,0 1-16,0 0 0,0 20 0,0-20 15,0 21-15,-21-21 0,0 20 16,0 1-16,-1 21 0,1 0 16,0 0-16,0 0 0,0 0 0,0 0 15,-22 0-15,22 21 0,0 1 16,0-1-16,0 0 0,-1 0 0,1 21 15,0-20-15,21-1 0,0 0 0,0 21 16,0-21-16,0 1 0,0-1 16,0 0-16,21 0 0,0 0 15,1 0-15,-1-21 0,0 0 16,21 0-16,-21 0 0,1 22 0,-1-22 16,0 0-16,21 0 0,-21 0 15,1 0-15,20 0 0,-21-22 16,0 22-16,22-21 0,-22 0 0,0 21 15,21-21-15,-21 0 0,1 0 16,-1-1-16,0 22 0,0-21 0,-21 0 16,0 0-16,21 21 0,-21-21 0,21 21 15,-21-21-15,0-1 16,0 1-16,0 0 47,0 42 15,0 0-46,0 1 0,0-1-1,0-42 63,0-1-62,0 1 0,0 0-1,-21 21 63,21 21-78,0 0 32,0 1-17,21-22 48,-21-22-48,0 1 1,0 0 0,0 0-16,0 0 15,-21 21 63,0 21-62,21 0-16,0 0 16,0 0-16,0 1 15,-21-22-15,21 21 16,0 0-16,0 0 15,0 0-15,0 0 16,0 1-16,-21-22 0,21 21 16,-21-21 46,-1 0-31,22 21 16,-21-21-47,21 21 16,0 0 0,0 0-1,0 1 1,0-1 15,0-42 0,21 21-31,1-22 16,-22 1-16,21 21 0,0-21 0,0 0 16,-21 0-16,21 0 0,0-1 15,1 1-15,-1 0 0,-21 0 0,21 0 16,0-22-16,0 22 0,-21 0 15,0 0-15,21 21 0,-21 21 16,0 0 0,0 0-16,0 22 0,0-22 15,0 21-15,0-21 0,-21 22 0,21-22 16,0 0-16,0 21 0,0-20 16,0-1-16,0 0 0,21 0 0,1 0 15,-1-21-15,-21 21 0,42-21 0,-21 0 16,0 0-16,1 0 0,-1 0 15,0 0-15,0 0 0,0 0 0,22 0 16,-22-21-16,0 0 0,0 0 0,0 0 16,0 0-16,1-22 0,-1 1 15,0 0-15</inkml:trace>
  <inkml:trace contextRef="#ctx0" brushRef="#br0" timeOffset="111604.42">14626 10245 0,'0'0'0,"-42"21"0,21-21 15,-1 21-15,44-21 16,-1 0-16,21 0 15,0 0-15,1 0 0,-1 0 16,22 0-16,-1 0 0,1-21 0,-1 21 16,1-21-16,-1 21 0,1-21 15,-1 21-15,22-22 0,-43 22 0,22-21 16,-22 0-16,0 21 0,1 0 0,-1 0 16,-21-21-16</inkml:trace>
  <inkml:trace contextRef="#ctx0" brushRef="#br0" timeOffset="113416.91">18119 10478 0,'0'-22'47,"0"1"-47,21 21 16,0-21-16,-21 0 0,21 21 15,0-21-15,-21 0 0,21-1 0,1 1 16,-22 0-16,0 0 0,0 0 0,21 0 16,-21-22-16,0 22 0,0 0 15,0 0-15,0 0 0,0-22 0,0 22 16,21 0-16,-21 0 15,0 42 1,0 0-16,0 0 0,0 0 0,0 22 16,0-22-16,0 21 0,0 22 15,-21-22-15,0 22 0,-1-22 16,1 21-16,0-20 0,0-1 0,0 0 16,0 1-16,21-1 0,0-21 15,0 22-15,0-22 0,0 0 0,0 0 16,21-21-1,0 0 1,0-21-16,0 21 0,0-21 16,1 0-16,-1-1 0,0 1 0,0 0 15,0 0-15,22-21 0,-22 20 16,0-20-16,0 21 0,0 0 0,0-22 16,-21 22-16,22 0 0,-1 21 15,-21 21 1,0 0-16,0 1 15,0-1-15,0 21 0,0 0 0,0-20 16,0 20-16,0-21 0,0 21 16,0-20-16,0-1 0,0 0 0,0 0 15,0 0-15,21-21 16,0 0-16,0 0 16,0 0-16,1 0 0,-1-21 0,0 21 15,0-21-15,21 0 0,-20 0 0,-1-1 16,0 1-16,0 0 0,0-21 15,0 21-15,1-1 0,-1-20 16,-21 21-16,21-21 0,-21 20 0,0 1 16,0 0-16,0 42 31,0 0-31,0 1 0,0 20 0,0-21 16,0 0-16,0 22 0,0-22 15,0 21-15,0-21 0,0 0 0,0 1 16,21-1-16,-21 0 0,21 0 0,-21 0 15,21-21-15,1 0 0,-1 0 16,0 0-16,0 0 0,0 0 16,0 0-16,1-21 0,-1 21 0,0-21 15,0 0-15,0 0 0,0-1 16,1 1-16,-1-21 0,0 21 16,-21-22-16,21 22 0,-21-21 0,21 21 15,-21 0-15,21-1 0,-21 1 16,0 0-16,0 42 15,0 0 1,0 1-16,0-1 0,0 21 16,-21-21-16,21 0 0,0 22 0,0-22 15,0 0-15,0 21 0,0-20 0,21-1 16,-21 0-16,22-21 0,-1 21 16,0 0-16,0-21 0,0 0 0,22 21 15,-22-21-15,0 0 0,21 0 0,-21 0 16,1 0-16,20 0 15,-21 0-15,0-21 0,22 0 0,-22 0 16,0 0-16,0 0 0,0-1 0,0 1 16,1-21-16,-1 21 0,0 0 15,-21-22-15,0 22 0,0 0 0,0 0 16,21 21-16,-21-21 0,0 42 31,0 0-31,-21-21 0,0 21 0,21 21 16,0-20-16,-21-1 0,21 0 0,0 0 15,0 0-15,0 0 0,0 1 16,0-1-16,0 0 0,21-21 0,-21 21 16,21-21-16,0 21 0,21-21 0,-20 0 15,-1 0-15,0 0 0,21 0 16,-21 0-16,1 0 0,20 0 16,-21 0-16,0 0 0,0-21 0,22 0 15,-22 0-15,-21 0 0,21-1 0,-21 1 16,0-21-16,0 21 0,0 0 15,0-22-15,-21 22 0,0 0 0,0 0 16,-1 0-16,1-1 0,0 1 0,-21 21 16,21 0-16,-1 0 0,1 0 15,0 0-15,-21 0 0,21 21 0,-1-21 16,22 22-16,-21-22 0,0 21 16,0 0-16,0-21 0,21 21 15,-21 0-15,-1-21 0,1 21 16,0-21-1,0 0-15,0 0 0,0 0 16,-1 0-16</inkml:trace>
  <inkml:trace contextRef="#ctx0" brushRef="#br0" timeOffset="113664.76">18055 10499 0,'0'0'0,"-21"0"16,21-21 0,21-1-16,0 22 0,22-21 15,-1 0-15,0 0 0,22 0 0,-1 0 16,1 21-16,-1-22 0,1 1 16,-1 0-16,22 0 0,-22 0 0,1 21 15,-22-21-15,22 21 0,-22 0 0,0 0 16,-20 0-16,-1 0 0,0 0 15</inkml:trace>
  <inkml:trace contextRef="#ctx0" brushRef="#br0" timeOffset="114444.59">21526 10795 0,'0'0'0,"43"-21"15,41-64 1,-84 64-16,22 0 0,-22-21 16,0 20-16,0-20 0,0 0 0,-22 21 15,1-22-15,-21 22 0,21-21 0,0 21 16,-1-1-16,-20 22 0,21 0 16,0 0-16,0 0 0,-22 0 0,22 22 15,-21-1-15,21 21 0,-1 0 0,1-20 16,-21 20-16,21 0 0,0 1 15,21-1-15,0 0 0,-22 1 0,22-1 16,0-21-16,0 21 0,0-20 16,22-1-16,-22 0 0,21 0 15,0 0-15,21-21 0,-21 21 0,1-21 16,-1 0-16,21 0 0,-21 0 0,22 0 16,-22 0-16,21 0 0,-21-21 15,0 0-15,1 21 0,20-21 0,-21 0 16,0 0-16,-21-1 0,21 1 0,-21-21 15,22 21-15,-22-22 0,0 22 16,0-21-16,0 21 0,0 0 0,0-1 16,0 1-16,0 42 31,0 1-31,0-1 16,0 0-16,0 0 0,0 0 0,0 0 15,0 1-15,0-1 0,0 21 16,21-42-16,-21 21 0,21 0 0,0 1 15,-21-1-15,21-21 0,0 0 0,1 21 16,-1-21-16,0 0 0,0 0 16,0 0-16,0 0 0,22 0 0,-22 0 15</inkml:trace>
  <inkml:trace contextRef="#ctx0" brushRef="#br0" timeOffset="114793.4">22246 10435 0,'0'0'0,"0"-21"32,-21 21-32,0 0 15,21 21-15,0 0 0,-21 1 16,21 20-16,0-21 0,0 21 16,-22 1-16,22-1 0,0 0 0,0 1 15,0-1-15,0 0 0,-21 1 0,21 20 16,-21-20-16,21 20 0,-21 1 15,21-22-15,0 21 0,-21 1 16,0-1-16,21-20 0,-22 20 0,22-20 0,0-1 16,0 0-16,0 1 0,-21-22 15,21 21-15,0-21 0,0 0 16,0 1-16,0-1 0,0 0 0,0-42 31,0 0-31,21-1 16,-21-20-16,22 21 0,-22-21 15,0-1-15,21 1 0,0-22 0,-21 22 16,0-21-16</inkml:trace>
  <inkml:trace contextRef="#ctx0" brushRef="#br0" timeOffset="115096.52">22140 10795 0,'0'-63'0,"0"126"0,0-169 0,0 43 0,0 20 16,0 1-16,0 0 0,0-1 15,0 22-15,0 0 0,21 0 0,1 0 16,-1 21-16,0 0 0,21 0 15,-21 0-15,1 0 0,20 0 16,-21 0-16,21 0 0,-20 0 0,20 21 16,-21 0-16,21 0 0,-20 0 15,-1 1-15,0 20 0,-21-21 0,0 21 16,0-20-16,0-1 0,0 21 0,-21-21 16,0 0-16,-1 1 0,1-1 15,-21 0-15,21-21 0,0 21 0,-22-21 16,22 0-16,-21 0 0,21 0 15,-1 0-15,1 0 0,0 0 0,0 0 16,21-21 0,21 21-16,0-21 15,0 21-15,1-21 0,-1-1 0,0 22 16,21-21-16,1 0 0</inkml:trace>
  <inkml:trace contextRef="#ctx0" brushRef="#br0" timeOffset="115436.33">22881 10435 0,'0'0'0,"-21"0"31,21 43-15,-21-22-16,21 0 0,-21 21 15,-1 1-15,22-1 0,0 0 0,-21 1 16,21-1-16,-21 0 0,21 22 0,0-22 15,0 0-15,0 1 0,0-1 16,-21 0-16,21 1 0,-21 20 0,21-20 16,-21-1-16,21 0 0,0 1 15,-22-1-15,1-21 0,21 21 0,-21-20 16,21 20-16,0-21 0,-21 0 16,21 0-16,-21 1 0,21-1 15,0-42 16,0-1-31,0 1 16,0 0-16,21 0 0,0 0 0,0-22 16,-21 1-16</inkml:trace>
  <inkml:trace contextRef="#ctx0" brushRef="#br0" timeOffset="116132.15">22839 10837 0,'0'0'0,"21"-63"0,0 21 0,0-1 0,-21 1 16,21 0-16,-21-1 0,22 1 0,-1 21 15,-21 0-15,21-22 0,0 22 16,0 0-16,0 0 0,1 0 0,-1 21 16,0 0-16,0 0 0,0 0 0,0 0 15,1 21-15,-1 0 16,-21 0-16,21 0 0,-21 0 0,0 22 16,0-22-16,0 21 0,0-21 0,0 22 15,-21-22-15,0 21 0,-1-21 16,1 1-16,-21-1 0,21 0 0,0 0 15,-22 0-15,22-21 0,-21 21 16,21-21-16,-22 0 0,22 0 16,0 0-16,-21 0 0,20 0 0,22 22 15,-21-22-15,42 0 32,22 0-17,-22 0-15,0 0 0,21 0 0,1 0 16,-1 0-16,0 0 0,1 0 15,-1 0-15,0 0 0,1 0 0,-1-22 16,0 1-16,1 21 0,-1-21 0,0 0 16,1 0-16,-1 21 0,-21-43 15,22 22-15,-1 0 0,-21-21 0,0 21 16,0-22-16,1 1 0,-1 0 16,-21-1-16,21 1 0,-21 21 15,0-22-15,0 1 0,0 21 0,0 0 16,0 0-16,0-1 0,-21 22 15,0 0 1,-1 22-16,22-1 16,0 0-16,0 0 0,0 21 0,-21 1 15,21-1-15,0 0 0,0-20 16,0 20-16,0 0 0,0 1 0,0-22 16,0 21-16,0-21 0,0 0 15,21 1-15,-21-1 0,22 0 16,-1 0-16,0-21 0,-21 21 0,21-21 15,21 0-15,1 0 0,-22 0 16,0 0-16,0 0 0,0 0 16,1 0-16,-1 0 0,0-21 0,0 21 15,0-21-15,0 0 0,1 21 0,-1-21 16,-21-1-16,0 1 0,21 21 16,-21-21-16,21 0 0,-21 0 0,0 0 15,0-1-15,0 1 0,0 0 0,0 0 16</inkml:trace>
  <inkml:trace contextRef="#ctx0" brushRef="#br0" timeOffset="116752.83">24511 10033 0,'0'0'0,"0"-21"16,-21 21-1,0 0 17,21 21-32,0 0 15,0 0-15,0 1 16,0-1-16,0 0 0,0 0 16,0 0-16,0 0 0,0 1 15,-22-22-15,22 21 0,0 0 16,-21-21-16,21 21 15,0-42 32,0 0-47,0 0 0,0-1 16,21 1-16,1 0 0,-22 0 16,21 0-16,0-22 0,0 22 15,0 0-15,0 0 0,1 0 16,20 21-16,-21-21 0,21-1 0,1 22 15,-1 0-15,0 0 0,22 0 16,-22 0-16,-21 0 0,22 0 0,-22 0 16,0 22-16,0-22 0,-21 21 15,0 0-15,0 0 0,0 0 0,0 0 16,0 22-16,0-22 0,-21 0 0,0 0 16,0 22-16,0-22 0,-1 0 15,-20 21-15,21-21 0,0 1 0,21 20 16,-21-21-16,-1 0 0,1 0 0,21 1 15,0-1-15,0 0 0,-21-21 16,21 21-16,-21 0 16,21-42 31,0 0-32,0 0-15</inkml:trace>
  <inkml:trace contextRef="#ctx0" brushRef="#br0" timeOffset="136440.32">7175 12848 0,'22'-21'0,"-44"42"0,65-42 15,-22 0-15,0 21 16,-21-21-16,21 0 0,0 21 0,-21-22 15,22 1-15,-22 0 16,21 21-16,-21-21 0,0 0 0,0 0 16,0-1-16,0 1 0,0 0 15,0 0-15,0 0 16,0 0-16,0-1 16,0 1-16,0 0 15,-21 21 16,-1 0-15,22 21-16,0 0 16,0 1-16,0-1 0,0 0 0,-21 0 15,21 0-15,0 22 0,-21-1 16,21-21-16,-21 43 0,21-22 0,0 0 16,0 1-16,-21-1 0,21 21 0,-21-20 15,21-1-15,0 0 0,0 1 16,0-1-16,0 0 0,-22-20 15,22 20-15,0-21 0,0 21 0,0-20 16,-21-1-16,21 0 0,0 0 16,0 0-16,0 0 0,-21 1 15,21-1-15,-21-21 16,21-21 0,-21-1-1,21 1-15,0 0 16,0 0-16,0 0 0,0 0 0,0-1 15,0-20-15,0 21 0,0 0 0,0-22 16,21 22-16,0-21 16,0 21-16,0-22 0,1 22 0,-1 0 15,0-21-15,0 21 0,21-1 0,-20 1 16,20 0-16,-21 21 0,21 0 16,-20-21-16,-1 21 0,21 0 0,-21 0 15,0 21-15,1 0 0,-1 0 0,-21 1 16,0-1-16,21 0 0,-21 0 15,0 21-15,0-20 0,0 20 0,0-21 16,0 21-16,0-20 0,-21 20 16,21-21-16,0 0 0,0 22 0,-21-22 15,21 0-15,0 0 0,0 0 16,0 0-16,0 1 16,0-44 30,0 1-46,21 0 0,0 21 0,0-21 16,0 0-16,-21 0 0,21-22 0,1 22 16,-22 0-16,21 0 0</inkml:trace>
  <inkml:trace contextRef="#ctx0" brushRef="#br0" timeOffset="136764.14">8086 12742 0,'0'0'0,"21"-21"0,-21 0 0,0 0 16,0 0-16,0 0 16,-21 21 15,-1 0-15,1 21-16,21 0 0,0 21 0,-21-21 15,21 22-15,-21-1 0,21 0 0,0 1 16,0-1-16,-21 0 0,21 1 15,-21-1-15,-1 0 0,22 1 16,0-1-16,0-21 0,-21 22 0,21-22 16,0 0-16,0 0 0,0 0 15,0 0-15,0 1 0,0-1 16,21-21 0,1 0-16,-1 0 0,-21-21 15,21 21-15,0-22 0,0 1 0,0 0 16,1 0-16,-1-21 0</inkml:trace>
  <inkml:trace contextRef="#ctx0" brushRef="#br0" timeOffset="137096.95">8488 12679 0,'0'0'0,"0"-21"0,0 0 15,-21 21 1,-1 0-16,1 0 15,21 21-15,0 0 0,-21 0 16,0 0-16,21 0 0,0 22 16,-21-1-16,0-21 0,21 22 0,-22-1 15,22 0-15,-21 1 0,21-1 0,0-21 16,0 21-16,-21 1 0,21-22 16,0 21-16,0-21 0,0 1 0,0-1 15,0 0-15,0 0 0,0 0 16,0 0-16,0 1 15,21-22-15,-21 21 16,21-21-16,1 0 0,-1 0 0,0 0 16,0 0-16,21-21 15,-20-1-15,-1 22 0,0-21 0,0 0 16,21 0-16,-20 0 0,-1 0 0</inkml:trace>
  <inkml:trace contextRef="#ctx0" brushRef="#br0" timeOffset="137516.71">8869 13039 0,'0'0'0,"0"-21"16,0-1-16,0 1 16,0 42 31,0 1-47,-21-1 0,-1 0 15,22 0-15,-21 0 0,21 22 16,0-22-16,-21 21 0,0-21 0,0 22 15,21-22-15,0 21 0,-21 0 0,21-20 16,-22 20-16,22 0 0,-21-21 16,21 22-16,0-1 0,0 0 0,0 1 15,0-1-15,0 0 0,-21-20 0,21 20 16,0 0-16,0 1 16,-21-22-16,21 21 0,-21-21 0,21 0 15,0 22-15,0-22 0,-21 0 0,21 0 16,-22 0-16,22 1 0,-21-1 0,21 0 15,0 0-15,0 0 16,0-42 31,0 0-47,21 0 0,-21 0 0,22-1 16,-1 1-16,0 0 0,0 0 0,-21 0 15,21-22-15,0 22 0,1-21 16,-22 0-16,21-1 0</inkml:trace>
  <inkml:trace contextRef="#ctx0" brushRef="#br0" timeOffset="137856.54">8805 13356 0,'0'0'15,"0"-42"-15,0 21 0,0 0 0,0-22 0,0 22 16,0 0-16,0 0 0,0-22 16,0 22-16,0 0 0,0 0 0,0 0 15,0 0-15,21-1 0,1-20 0,-1 21 16,0 0-16,21 21 0,1-21 15,-22-1-15,21 22 0,0 0 0,1 0 16,-22 0-16,21 0 0,-21 0 16,1 0-16,-1 0 0,0 22 15,0-1-15,-21 0 0,21 0 0,-21 21 16,0-20-16,0 20 0,0-21 0,0 21 16,-84 85-1,41-105-15,22-1 16,0-21-16,0 21 0,-22 0 15,22-21-15,0 21 0,0-21 0,0 0 16,0 0-16,-1 0 0,1 0 0,0 0 16,21-21 15,0 0-31,-21 21 0,21-21 16,0 0-16</inkml:trace>
  <inkml:trace contextRef="#ctx0" brushRef="#br0" timeOffset="138304.04">7789 12679 0,'0'0'0,"21"-21"47,1 21-47,20 0 0,0 0 0,1 0 15,-1-21-15,21 21 0,-20 0 16,20 0-16,1 0 0,-22-22 0,22 22 15,-22 0-15,21-21 0,-20 21 16,-1 0-16,0 0 0,1 0 16,-22 0-16,21 0 0,-21 0 0,1 0 15,-1 0-15,0 0 32,-42 0 30,0 21-62,-1 1 0</inkml:trace>
  <inkml:trace contextRef="#ctx0" brushRef="#br0" timeOffset="138939.92">6604 13864 0,'0'0'15,"-21"0"-15,-22 0 0,22 0 0,0 0 0,-21 0 16,21 0-16,-1 0 0,1 0 16,0 0-16,0 0 0,21-21 15,-21 21-15,42 0 31,21 0-31,-21 0 16,22 0-16,20 0 0,1 0 16,-1 0-16,22 0 0,0 0 15,20-21-15,-20 21 0,21 0 0,0 0 16,0 0-16,-1 0 0,22 0 0,-21 0 16,21 0-16,-21 0 0,21 0 15,-21 0-15,0 0 0,0 0 0,-22 0 16,22 0-16,-21 0 0,-1 0 0,-20 0 15,-1 0-15,1 0 0,-1 21 16,-20-21-16,-1 0 0,0 0 0,-20 0 16,20 0-16,-21 0 15,0 0-15,0 0 16,-21-21 15,-21 21-31,0 0 16,0 0-16,0 0 0,0 0 15,-1 0-15,1 0 0,0 0 0,-21 0 16,21 0-16,-22 0 0,1 0 16,0 0-16,-1 0 0,-20 0 0</inkml:trace>
  <inkml:trace contextRef="#ctx0" brushRef="#br0" timeOffset="139696.49">7006 14012 0,'0'0'16,"-21"0"-16,-21 0 0,-1 0 0,22 0 0,-21 0 15,21 0-15,-1 0 0,1 0 0,0 0 16,0 0-16,0 0 15,42 0 17,0 0-32,21 0 15,1 0-15,-1 0 0,22 0 0,20 22 16,-20-22-16,20 0 0,1 0 0,21 0 16,0 0-16,21 0 0,0 0 15,-21 0-15,21 0 0,0 0 0,0 0 16,-22 0-16,1 0 0,0-22 0,0 22 15,-21 0-15,-22 0 0,1 0 16,-1 0-16,-21 0 0,1 0 0,-1 0 16,0 0-16,-20-21 0,-1 21 0,21 0 15,-21 0-15,0 0 16,-21-21-16,22 21 0,-22-21 16,0 0 15,0 42 78,0 0-78,0-42 79,0 0-95,0 0-15,0-1 16,0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D00C-44E7-4710-BFE0-C2C5579D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42C-C155-46F4-94FB-D884E085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EC7F-E5DF-473B-9741-F817F967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1322-86F9-4A90-9729-206560CF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E8C5-E872-4051-98D0-DB06ACE2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7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E64D-BF3C-49F9-B0E3-657D1035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05C82-295B-4A91-8419-78B7FA56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55BB-D778-4566-9985-3D155CC6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1E24-A429-4CB1-917B-BEDE783D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5C17-FD65-4B44-96BA-CDAD248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2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B2445-C101-4E12-9BEB-7E4AD8F4A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DEFB3-0A0D-49A0-A3A3-352800C8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DF59-07E1-4931-9AEE-1391084F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C0A5-E5CB-4BC4-B0D9-3AF7EC44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5661-8799-48FE-9411-947693CD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1AE9-95CF-4627-88CD-DCBA042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90C-A2F0-4264-BF17-ACF9CB47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83A6-419E-4D40-B491-C6A5B659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1C39-7F75-4872-B5FD-7BD4E4E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7604-A3CF-4A66-AF48-6A4E9148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5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CB79-C4F2-4A61-B106-8A1AF698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F343-C92C-4902-84FF-98CC3598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B06C-A1A7-4D39-91B5-31000C9B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3CF6-5D2B-442F-93CC-1C2A0CE3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59D9-C97A-4F22-A5A7-1B67D1F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8865-2848-4161-AD6E-D2D1AB28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1DF0-BCF3-4464-8904-562FFAD3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3E878-6BA8-4718-A3C2-3AFAD402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A5AE-1109-437A-830A-52209AB3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0902-E67D-4015-8B2D-2013EBCB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FB71-8AA0-4833-AD86-B8EC92B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6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7F3-857C-4759-A919-A7CBCBA8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618C-2D4F-4EC2-8789-1C3EEE37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6719-82AD-40B1-853A-092D17103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23A5C-BF27-43D1-93B8-60172501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7E32C-D8E7-432A-9C32-26E4FB0E0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E952-1B5F-4694-9F97-F2F049D5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11517-3F5D-4DCF-AF79-15E62BE1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B42DF-7E51-4FA3-81CD-8B4863E9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3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D66F-4A1D-4D34-A2B4-F183B821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6E83A-964B-4CCB-B7A0-CBF942D2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968B-D120-44D8-882E-ADD035F8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62C1-4063-4609-9ACB-AFA54AED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3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55699-85E0-48F5-9463-2700003F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6D88B-7FB6-41DA-BB75-58F49C33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D0E7-0924-4DC1-A90E-6453484A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0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0D8C-6A03-4683-8CFF-A833A1F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F153-559E-48BD-B460-44E4BEF0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23AE-00AF-40FD-B6B6-A7786784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0A1C-FC69-42E8-83B5-4BD30E33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9E9A-78F3-4DE4-B6F7-59FD051C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1755-0B47-49B7-8E9E-4BC14B9A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4AE1-1973-449A-A7D1-062E041B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D92D-F4E2-459D-9DA5-18955385E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1EE5-F058-4F25-A25C-A777764BF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6B7A-0BFD-44B1-A9F6-E226A27E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2EE68-B76A-4495-90E9-53BC924F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8FE42-DDDB-4E30-A720-B22333B1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584AD-08CA-4EA5-B929-01E39B99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281F6-FB43-423B-9754-0A80F24B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F708-03AF-4411-BBC3-06A8CA07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DEC3-CDFE-4C60-8E1E-C7842D6DE4EA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DB18-2440-479C-91BE-9C78C47D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8ECB-15B7-4DD2-B66E-6E37DA1E3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5B15-8443-4C5F-8E65-1FF486763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A2A2E-09EE-4F00-8DC0-D420C97160D9}"/>
                  </a:ext>
                </a:extLst>
              </p14:cNvPr>
              <p14:cNvContentPartPr/>
              <p14:nvPr/>
            </p14:nvContentPartPr>
            <p14:xfrm>
              <a:off x="99000" y="53280"/>
              <a:ext cx="6667920" cy="321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A2A2E-09EE-4F00-8DC0-D420C9716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43920"/>
                <a:ext cx="668664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12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7D075A-6759-4F8B-B9C8-15E0F6842E9A}"/>
                  </a:ext>
                </a:extLst>
              </p14:cNvPr>
              <p14:cNvContentPartPr/>
              <p14:nvPr/>
            </p14:nvContentPartPr>
            <p14:xfrm>
              <a:off x="411480" y="396360"/>
              <a:ext cx="8001360" cy="326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7D075A-6759-4F8B-B9C8-15E0F6842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387000"/>
                <a:ext cx="8020080" cy="32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40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2498F3-E961-449A-AB0B-A12922C58CF0}"/>
                  </a:ext>
                </a:extLst>
              </p14:cNvPr>
              <p14:cNvContentPartPr/>
              <p14:nvPr/>
            </p14:nvContentPartPr>
            <p14:xfrm>
              <a:off x="281880" y="23040"/>
              <a:ext cx="787932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2498F3-E961-449A-AB0B-A12922C58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3680"/>
                <a:ext cx="7898040" cy="36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895A1C-140C-4111-B60E-6B1A263D4484}"/>
                  </a:ext>
                </a:extLst>
              </p14:cNvPr>
              <p14:cNvContentPartPr/>
              <p14:nvPr/>
            </p14:nvContentPartPr>
            <p14:xfrm>
              <a:off x="502920" y="723960"/>
              <a:ext cx="10470240" cy="531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895A1C-140C-4111-B60E-6B1A263D44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60" y="714600"/>
                <a:ext cx="1048896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78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974101-B780-41F3-B54B-2F00E3E2A4CF}"/>
                  </a:ext>
                </a:extLst>
              </p14:cNvPr>
              <p14:cNvContentPartPr/>
              <p14:nvPr/>
            </p14:nvContentPartPr>
            <p14:xfrm>
              <a:off x="426600" y="38160"/>
              <a:ext cx="858816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974101-B780-41F3-B54B-2F00E3E2A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8800"/>
                <a:ext cx="8606880" cy="36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2BDB2A-1792-43C7-9829-D94A5B63895B}"/>
                  </a:ext>
                </a:extLst>
              </p14:cNvPr>
              <p14:cNvContentPartPr/>
              <p14:nvPr/>
            </p14:nvContentPartPr>
            <p14:xfrm>
              <a:off x="2171520" y="2354760"/>
              <a:ext cx="9220680" cy="304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2BDB2A-1792-43C7-9829-D94A5B638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160" y="2345400"/>
                <a:ext cx="923940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60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346A41-6405-4441-844B-DD387D101644}"/>
                  </a:ext>
                </a:extLst>
              </p14:cNvPr>
              <p14:cNvContentPartPr/>
              <p14:nvPr/>
            </p14:nvContentPartPr>
            <p14:xfrm>
              <a:off x="792360" y="129600"/>
              <a:ext cx="1105704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346A41-6405-4441-844B-DD387D101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120240"/>
                <a:ext cx="1107576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25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460A60-0D3C-4062-8C41-B6EF6A1528D8}"/>
                  </a:ext>
                </a:extLst>
              </p14:cNvPr>
              <p14:cNvContentPartPr/>
              <p14:nvPr/>
            </p14:nvContentPartPr>
            <p14:xfrm>
              <a:off x="739080" y="388800"/>
              <a:ext cx="11026440" cy="448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460A60-0D3C-4062-8C41-B6EF6A152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379440"/>
                <a:ext cx="1104516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7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9EAC29-9519-4A65-A46F-6A541A90DF64}"/>
                  </a:ext>
                </a:extLst>
              </p14:cNvPr>
              <p14:cNvContentPartPr/>
              <p14:nvPr/>
            </p14:nvContentPartPr>
            <p14:xfrm>
              <a:off x="403920" y="152280"/>
              <a:ext cx="10500480" cy="39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9EAC29-9519-4A65-A46F-6A541A90D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42920"/>
                <a:ext cx="10519200" cy="39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4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793EAA-806B-469E-8FA0-8F94BE2150D2}"/>
                  </a:ext>
                </a:extLst>
              </p14:cNvPr>
              <p14:cNvContentPartPr/>
              <p14:nvPr/>
            </p14:nvContentPartPr>
            <p14:xfrm>
              <a:off x="60840" y="91440"/>
              <a:ext cx="1207800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793EAA-806B-469E-8FA0-8F94BE2150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2080"/>
                <a:ext cx="12096720" cy="28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74D7D5-ED0D-4569-BFC0-63D505CB6E70}"/>
                  </a:ext>
                </a:extLst>
              </p14:cNvPr>
              <p14:cNvContentPartPr/>
              <p14:nvPr/>
            </p14:nvContentPartPr>
            <p14:xfrm>
              <a:off x="2331720" y="1272600"/>
              <a:ext cx="2568240" cy="92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74D7D5-ED0D-4569-BFC0-63D505CB6E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360" y="1263240"/>
                <a:ext cx="25869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2552E6-2582-4789-BAC7-0AE09505EC77}"/>
                  </a:ext>
                </a:extLst>
              </p14:cNvPr>
              <p14:cNvContentPartPr/>
              <p14:nvPr/>
            </p14:nvContentPartPr>
            <p14:xfrm>
              <a:off x="1592640" y="1074600"/>
              <a:ext cx="7102080" cy="291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2552E6-2582-4789-BAC7-0AE09505EC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3280" y="1065240"/>
                <a:ext cx="7120800" cy="29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6EF282-CC45-4E37-AB82-F32DF8398648}"/>
                  </a:ext>
                </a:extLst>
              </p14:cNvPr>
              <p14:cNvContentPartPr/>
              <p14:nvPr/>
            </p14:nvContentPartPr>
            <p14:xfrm>
              <a:off x="7254360" y="899280"/>
              <a:ext cx="4259880" cy="2194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6EF282-CC45-4E37-AB82-F32DF8398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5000" y="889920"/>
                <a:ext cx="427860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4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211466-20D1-4B96-9CFB-103DE3DF05E3}"/>
                  </a:ext>
                </a:extLst>
              </p14:cNvPr>
              <p14:cNvContentPartPr/>
              <p14:nvPr/>
            </p14:nvContentPartPr>
            <p14:xfrm>
              <a:off x="304920" y="0"/>
              <a:ext cx="922032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211466-20D1-4B96-9CFB-103DE3DF05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923904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76DE9D-CD63-45D3-868A-407BB16A1C29}"/>
                  </a:ext>
                </a:extLst>
              </p14:cNvPr>
              <p14:cNvContentPartPr/>
              <p14:nvPr/>
            </p14:nvContentPartPr>
            <p14:xfrm>
              <a:off x="2666880" y="4793040"/>
              <a:ext cx="1364400" cy="9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76DE9D-CD63-45D3-868A-407BB16A1C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7520" y="4783680"/>
                <a:ext cx="1383120" cy="9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F12092-4F9D-4312-94CC-2075AA2F4788}"/>
                  </a:ext>
                </a:extLst>
              </p14:cNvPr>
              <p14:cNvContentPartPr/>
              <p14:nvPr/>
            </p14:nvContentPartPr>
            <p14:xfrm>
              <a:off x="380880" y="53280"/>
              <a:ext cx="864144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F12092-4F9D-4312-94CC-2075AA2F4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43920"/>
                <a:ext cx="866016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56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CAAF10-D861-4F74-A3A8-FD65375F9ADB}"/>
                  </a:ext>
                </a:extLst>
              </p14:cNvPr>
              <p14:cNvContentPartPr/>
              <p14:nvPr/>
            </p14:nvContentPartPr>
            <p14:xfrm>
              <a:off x="647640" y="213480"/>
              <a:ext cx="1117116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CAAF10-D861-4F74-A3A8-FD65375F9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04120"/>
                <a:ext cx="1118988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44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0ADBD-B916-4EFB-9E20-7CB79D65DC9C}"/>
                  </a:ext>
                </a:extLst>
              </p14:cNvPr>
              <p14:cNvContentPartPr/>
              <p14:nvPr/>
            </p14:nvContentPartPr>
            <p14:xfrm>
              <a:off x="1760040" y="358200"/>
              <a:ext cx="886248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0ADBD-B916-4EFB-9E20-7CB79D65D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0680" y="348840"/>
                <a:ext cx="888120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8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B5B5A-7994-4B11-918D-C49BA07A6EB3}"/>
                  </a:ext>
                </a:extLst>
              </p14:cNvPr>
              <p14:cNvContentPartPr/>
              <p14:nvPr/>
            </p14:nvContentPartPr>
            <p14:xfrm>
              <a:off x="2194560" y="838080"/>
              <a:ext cx="5898240" cy="198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B5B5A-7994-4B11-918D-C49BA07A6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0" y="828720"/>
                <a:ext cx="5916960" cy="20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6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F8-3BC2-41E5-A980-1A693E8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C66-ABDC-411C-981A-72209753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A88EF5-664F-4846-BEE9-20D2EC5A6645}"/>
                  </a:ext>
                </a:extLst>
              </p14:cNvPr>
              <p14:cNvContentPartPr/>
              <p14:nvPr/>
            </p14:nvContentPartPr>
            <p14:xfrm>
              <a:off x="617040" y="205920"/>
              <a:ext cx="9510120" cy="40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A88EF5-664F-4846-BEE9-20D2EC5A66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96560"/>
                <a:ext cx="9528840" cy="41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486734-1BE3-499F-91F0-279B96F2D764}"/>
                  </a:ext>
                </a:extLst>
              </p14:cNvPr>
              <p14:cNvContentPartPr/>
              <p14:nvPr/>
            </p14:nvContentPartPr>
            <p14:xfrm>
              <a:off x="320040" y="1744920"/>
              <a:ext cx="8740440" cy="464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486734-1BE3-499F-91F0-279B96F2D7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1735560"/>
                <a:ext cx="875916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56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2021-06-19T00:56:18Z</dcterms:created>
  <dcterms:modified xsi:type="dcterms:W3CDTF">2021-06-19T01:29:49Z</dcterms:modified>
</cp:coreProperties>
</file>