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2:08:07.7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 1418 0,'-21'0'15,"21"-21"-15,-21 21 0,0 0 31,-1 0-15,22-21 62,0 0-78,0 0 16</inkml:trace>
  <inkml:trace contextRef="#ctx0" brushRef="#br0" timeOffset="1018.41">2222 720 0,'0'0'0,"22"-21"0,-22-1 16,0 1-16,0 0 0,0 0 15,0 0-15,0 0 0,0-1 0,0 1 16,0 0-16,0 0 31,21 42-15,-21 0-16,0 0 15,0 1-15,21-1 0,-21 0 0,0 21 16,0 1-16,0-22 0,0 21 16,0 22-16,0-22 0,0 0 15,0 22-15,0-22 0,0 0 16,0 1-16,0 20 0,0-20 0,0-1 15,0 0-15,0-21 0,0 22 16,0-1-16,0-21 0,-21 0 16,21 22-16,0-22 0,-21 0 0,21 0 15,0 0-15,0 1 16,0-44 15,-22 22-31,22-21 16,-21 0-16,21 0 15,0 0-15,0 0 0</inkml:trace>
  <inkml:trace contextRef="#ctx0" brushRef="#br0" timeOffset="1662.04">2244 656 0,'0'0'0,"-22"0"16,-20-63-1,42 42-15,0-1 16,0 1-16,0 0 0,0 0 16,21 0-16,0 21 0,1-21 15,-1-1-15,21 1 0,0 0 0,1 21 16,20-21-16,-20 21 0,20 0 15,1-21-15,-1 21 0,-21 0 16,22 0-16,-1 0 0,-20 21 0,-1 0 16,0 21-16,-20-20 0,-1 20 15,0 0-15,-21-21 0,0 22 0,-21 20 16,0-20-16,-22-1 16,1 21-16,0-20 0,-22-1 0,22 0 15,-22 1-15,22-22 0,-22 21 16,22-21-16,0 1 0,-1-1 0,1 0 15,0-21-15,21 0 0,-22 0 16,22 0-16,0 0 0,0 0 16,21-21-16,0 0 15,0-1-15,0 1 16,21 21-16,0 0 0,0 0 16,0 0-16,1 0 15,-1 0-15,0 0 0,0 21 0,0 1 16,0-1-16,1 0 15,-1 0-15,0 0 0,0 0 0,0 1 16,0-1-16,1 0 0,-1 0 16,-21 0-16,21 0 0,0 1 0,-21-1 15,21-21-15,0 21 0,1 0 16,-1-21 0,0 0 15,-21-21-31,21 21 15,-21-21-15,0 0 0,0-1 0,21 22 16,0-21-16</inkml:trace>
  <inkml:trace contextRef="#ctx0" brushRef="#br0" timeOffset="2103.79">3154 1143 0,'21'0'0,"0"0"31,0 0-31,0 0 16,1-21-16,-1 21 0,0 0 16,0-21-16,0 21 15,0 0-15,-21-21 0,22-1 0,-1 22 16,0-21-16,-21 0 15,-21 21 17,0 0-32,-1 0 0,1 21 15,0-21-15,0 21 0,0 1 16,0-1-16,-1 0 0,1 0 0,0 0 16,21 0-16,-21 1 0,0-1 15,21 0-15,0 0 0,0 0 0,-21 0 16,21 1-16,0-1 15,0 0-15,0 0 16,0 0 0,21-21-16,0 0 15,0 0 1,0 0-16,0-21 0,1 21 16,-1-21-16,-21 0 0</inkml:trace>
  <inkml:trace contextRef="#ctx0" brushRef="#br0" timeOffset="2590.51">4000 1037 0,'0'0'0,"43"-21"16,-43 0 0,0 0-16,-21 21 15,-1 0-15,1 0 16,-21 0-16,21 0 0,0 0 0,-22 21 15,22-21-15,0 21 0,-21-21 16,20 21-16,1 0 0,0 1 16,0-22-16,0 21 0,21 0 0,0 0 15,0 0 1,21-21-16,0 21 16,0-21-16,0 22 0,1-22 15,20 0-15,-21 0 0,0 0 16,0 0-16,22 0 0,-22 0 0,0 0 15,0 21-15,0-21 0,1 0 16,-22 21-16,21-21 0,-21 21 16,0 0-1,0 0-15,-21-21 0,-1 22 16,-20-1-16,21-21 0,-21 21 16,20-21-16,-20 21 0,0 0 0,-1-21 15,22 0-15,-21 0 0,21 21 16,0-21-16,-22 0 0,22 0 0,0 0 15,0 0-15,0 0 16,-1 0 0,22-21-1,0 0 1,0 0-16,22 0 16</inkml:trace>
  <inkml:trace contextRef="#ctx0" brushRef="#br0" timeOffset="2962.32">4593 445 0,'-21'-22'31,"0"44"-31,0-1 16,21 0-16,-22 0 0,1 0 16,21 22-16,-21-22 0,21 21 0,-21 0 15,0 1-15,21 20 0,-21-20 16,21 20-16,0-21 0,-22 22 16,1-22-16,0 1 0,21-1 0,-21 0 15,21 1-15,0-1 0,0-21 16,-21 21-16,21-20 0,0-1 15,0 0-15,0 0 0,0 0 0,0 0 16,21-21 0,0 0-1,0 0-15,0-21 16,1 0-16,-22 0 0,21 0 0</inkml:trace>
  <inkml:trace contextRef="#ctx0" brushRef="#br0" timeOffset="3194.19">4297 974 0,'21'0'31,"0"0"-31,0 0 0,22-21 16,-22 21-16,0 0 0,0 0 15,21 0-15,-20-22 0,20 22 0,-21 0 16,0 0-16,22-21 0,-22 21 16,0-21-16,0 21 0,0 0 0,0-21 15,-21 0-15</inkml:trace>
  <inkml:trace contextRef="#ctx0" brushRef="#br0" timeOffset="5310.98">4932 1207 0,'21'0'31,"0"0"-31,0-22 16,22 22-16,-22-21 0,0 21 0,0-21 16,21 0-16,1 21 0,-22-21 15,21 0-15,1-1 0,-1-20 0,0 21 16,-21 0-16,22-22 0,-1 22 15,0-21-15,-20 21 0,-1-22 0,0 22 16,0-21-16,0 21 0,-21-22 16,0 22-16,0-21 0,0 21 15,0 0-15,0-22 0,-21 22 16,0 0-16,0 21 0,0-21 0,-1 21 16,1 0-16,0 0 0,0 0 15,0 0-15,0 21 0,-1 0 16,1 0-16,0 0 0,0 1 15,21 20-15,-21 0 0,0 1 0,-1 20 16,22 1-16,-21-1 0,0 1 16,0-1-16,0 1 0,21 20 0,-21-20 15,-1-1-15,1 22 0,21-22 16,-21 22-16,0 0 0,0-1 16,21 22-16,-21-21 0,-1 0 0,1-1 15,0 1-15,0 21 0,0 169 16,0-190-16,21-1 15,0 1-15,0 0 0,0-1 16,-22-20-16,22-1 0,0 22 0,0-43 16,0 22-16,0-22 0,22 0 0,-22-20 15,21 20-15,0-21 16,0-21-16,0 0 0,0-21 0,1 0 16,20 0-16,-21-1 0,21-20 0,1 0 15,-22-1-15,21-20 0,1 21 16,-1-22-16,0 1 0,1-1 0,-1-21 15,-21 1-15,21 20 16,-20-20-16,20-1 0,-42 0 0,21 1 16,-21-1-16,0 21 0,0-20 0,0-1 15,-21 22-15,0-22 0,-22 21 16,22 22-16,-21-21 0,0 20 0,-1 1 16,1 0-16,0 20 0,-1-20 15,1 21-15,0 0 0,-1 21 0,1-21 16,21 21-16,-22 0 0,22 0 15,0 0-15,42 0 32,0 0-32,22 0 15,-22 0-15,21-22 16,-21 22-16,22-21 0,20 0 0,-20 21 16,20-21-16,-21 0 0,22 0 15,-1-1-15,1 1 0,-1 0 0,-20 0 16,20 0-16,-20 0 0,-22-22 15,21 22-15,-21 0 0,0 0 0,1 0 16,-22-1-16,0 1 16,0 0-16,-22 21 31,1 21-15,21 0-16,-21 1 0,21-1 0,0 21 15,0-21-15,-21 22 0,21-22 16,0 21-16,0-21 0,0 0 0,0 22 15,0-22-15,0 0 0,0 0 16,0 0-16,21 1 0,0-1 16,0-21-16,1 0 15,-1 0-15,0 0 0,0 0 0,21 0 16,-20 0-16,-1 0 0,0-21 16,0-1-16,0 22 0,0-21 0,1 0 15,-1 0-15,0 0 0,0 0 16,-21-1-16,0-20 0,21 21 0,-21 0 15,21 0-15,-21-1 0,0-20 16,0 21-16,0 0 16,0 0-1,0 42 1,0 0 0,0 21-16,-21-21 0,21 1 15,0-1-15,-21 21 0,21-21 16,0 22-16,0-22 0,0 0 0,0 0 15,0 0-15,0 0 0,0 1 0,21-1 16,-21 0-16,21-21 0,1 21 16,-1-21-16,0 0 0,0 0 0,0 0 15,0 0-15,22 0 0,-22 0 16,0 0-16,21-21 0,-20 21 16,20-21-16,-21 0 0,21-1 15,-20 1-15,20 0 0,-21-21 0,21-1 16,-20 22-16,20-42 0,-21 20 15,21 1-15,-20 0 0,-1-22 0,0 22 16,0 0-16,0-1 0,-21 1 16,0 21-16,0-22 0,0 22 0,0 0 15,0 0-15,0 0 16,-21 21 0,0 0-1,21 21-15,-21 0 0,0 0 0,-1 0 16,22 22-16,0-22 0,-21 21 15,0 1-15,21-1 0,0 0 16,-21 1-16,21-1 0,-21 0 0,21 1 16,0-1-16,0-21 0,0 21 15,0-20-15,0-1 0,0 21 0,0-21 16,21-21-16,-21 21 0,21 1 16,0-22-16,0 21 0,1-21 15,-1 0-15,0 0 0,0 0 16,0 0-16,0 0 15,1-21-15,-1 21 0,0-22 0,0 1 16,0 0-16,0 0 0,1 0 16,-1-22-16,0 22 0,0-21 0,0 0 15,0-1-15,1 1 0,-1-22 16,-21 22-16,21 0 0,0-22 16,-21 22-16,0 0 0,21-1 0,-21 22 15,0-21-15,0 21 0,0-1 0,0 1 16,-21 21 15,21 43-31,0-22 16,0 0-16,-21 21 0,21 1 15,-21-1-15,21 21 0,-21-20 16,21-1-16,0 0 0,0 22 0,0-22 16,0-21-16,0 22 0,0-22 15,0 21-15,0-21 0,0 1 0,0-1 16,21 0-16,0-21 15,0 0-15,21 0 0,-20 0 16,20 0-16,0 0 0,1 0 16,-1-21-16,21 0 0,-20-1 0,-1 1 15</inkml:trace>
  <inkml:trace contextRef="#ctx0" brushRef="#br0" timeOffset="6266.52">8953 1016 0,'0'0'0,"64"-169"32,-43 148-32,-21-1 0,0 1 0,0 0 15,0 0-15,0 0 16,0 42 0,0 21-16,0-21 15,0 43-15,0-22 0,0 22 16,0-22-16,-21 22 0,0-1 0,21 1 15,-21-22-15,-1 21 0,1-20 0,21-1 16,-21 0-16,21 1 0,-21-1 16,21-21-16,0 22 0,0-22 0,0 0 15,0 0-15,21-21 16,0 0-16,0 0 0,1 0 16,-1-21-16,0 0 0,0 0 15,0-1-15,22 1 0,-22 0 16,0-21-16,0 21 0,0-22 0,0 1 15,1 0-15,-1-1 0,0 1 16,0 21-16,0-22 0,0 22 0,-21 0 16,0 0-16,0 42 15,0 0 1,0 0-16,0 22 16,0-22-16,0 21 0,0-21 0,0 22 15,0-22-15,0 21 0,0-21 16,0 1-16,0 20 0,0-21 0,0 0 15,0 0-15,22 1 16,-1-22-16,0 0 0,0 0 16,0 0-16,0 0 0,22 0 0,-1-22 15,-21 1-15,22 0 0,-1 0 16,0 0-16,-21 0 0,22-1 0,-22-20 16,21 0-16,-21-1 0,1 1 15,-1 0-15,0-22 0,-21 22 0,0-22 16,0 22-16,0-21 0,0 20 15,0 1-15,-21 0 0,0-1 0,-1 22 16,1-21-16,0 42 0,0-21 16,0-1-16,0 22 0,-1 0 0,1 0 15,0 0 1,0 22-16,21-1 0,0 0 16,0 21-16,0-21 15,0 1-15,21-1 0,0 21 0,0-21 16,1 0-16,-1 22 0,0-22 15,0 0-15</inkml:trace>
  <inkml:trace contextRef="#ctx0" brushRef="#br0" timeOffset="6623.32">10096 1334 0,'0'0'0,"22"0"31,-1 0-31,0-22 15,0 1-15,0 21 0,-21-21 16,21 0-16,1 21 0,-1-21 0,0 0 16,-21-1-16,21 1 15,-21 0-15,-21 21 16,0 0 0,0 0-16,-1 21 0,1 0 15,-21 1-15,21-1 0,0 0 0,-1 0 16,1 21-16,0-20 0,0 20 15,0-21-15,21 21 0,0-20 0,0 20 16,0-21-16,0 0 16,0 0-16,0 1 0,0-1 0,21 0 15,0-21-15,0 0 0,0 21 0,1-21 16,-1 0-16,21 0 0,-21 0 16,22-21-16,-22 0 0,0 0 0,21-1 15,-21 1-15,1 0 0,20 0 16</inkml:trace>
  <inkml:trace contextRef="#ctx0" brushRef="#br0" timeOffset="7134.03">10710 847 0,'0'0'0,"0"-43"0,0 22 0,0 0 16,-21 21 0,21 21-1,-21 0-15,0 22 0,21-22 0,-21 21 16,21 1-16,-22-1 0,22 21 15,0-20-15,-21-1 0,0 22 0,21-22 16,-21 0-16,21 1 0,0-1 16,-21 0-16,21 1 0,-21-1 0,21-21 15,-22 21-15,22-20 0,0-1 16,0 0-16,0 0 0,0 0 16,0-42 15,0 0-31,0 0 0,0 0 15,0-1-15,0 1 0,0 0 16,22 0-16,-22 0 0,21-22 0,0 22 16,-21 0-16,21-21 0,21 21 15,-20-1-15,-1 1 0,21 0 0,-21 21 16,22-21-16,-1 21 0,0 0 16,1 0-16,-22 0 0,21 0 0,0 0 15,1 0-15,-22 21 0,21 0 0,-21 0 16,1 1-16,-22-1 15,0 0-15,0 21 0,0-21 0,0 1 0,-22-1 16,1 0-16,-21 0 16,0 0-16,20 0 0,-20 1 0,0-1 15,-1 0-15,1-21 0,0 21 0,21-21 16,-22 0-16,22 21 0,0-21 16,0 0-16,0 0 0,-1 0 0,1 0 15,0 0-15,0-21 0,0 0 16,21 0-16,-21 0 0</inkml:trace>
  <inkml:trace contextRef="#ctx0" brushRef="#br0" timeOffset="10320.2">11620 1228 0,'0'0'0,"0"-21"0,0-1 16,0 1-1,22 21-15,-1-21 0,-21 0 0,21 0 16,0-22-16,21 22 0,-20 0 16,-1-21-16,21-1 0,-21 1 0,0 21 15,22-21-15,-22 20 0,-21-20 16,0 21-16,21 0 0,-21 0 0,0-1 15,-21 22 1,0 0-16,0 0 0,-22 0 0,1 0 16,21 0-16,-22 22 0,1-1 0,21 0 15,-21 0-15,20 21 0,-20-20 16,21 20-16,21 0 0,0-21 0,-21 22 16,21-1-16,0-21 0,0 0 15,0 22-15,21-22 0,0 0 0,0 21 16,0-20-16,1-1 0,-1 0 15,21 0-15,0 0 0,-20 0 0,20 1 16,-21-1-16,0 0 0,22 0 16,-22 0-16,-21 0 0,0 1 0,0-1 15,0 0-15,0 0 16,-43 0-16,22-21 0,-21 21 16,0 1-16,-1-22 0,1 21 0,-22-21 15,22 0-15,0 0 0,-1 0 16,1 0-16,0 0 0,21 0 0,-22-21 15,22 21-15,0-22 0,0 1 16,0 0-16,21 0 0,0 0 0,0 0 16,0-22-16,0 22 0,0-21 0,0 21 15,0-1-15,0 1 0,0 0 16,0 0-16,0 0 0,21 21 0,0 0 16,0 21-1,0 0-15,0 0 16,-21 0-16,0 1 0,22 20 15,-22-21-15,21 21 0,0-20 0,-21-1 16,21 21-16,0-21 0,0 0 0,-21 1 16,22 20-16,20-21 0,-21-21 15,0 21-15,0 0 0,22 1 0,-22-22 16,21 0-16,-21 0 0,22 0 16,-1 0-16,0 0 0,1 0 0,-1-22 15,0 22-15,1-21 0,-1 0 16,0 0-16,1 0 0,-1 0 0,-21-1 15,22-20-15,-22 21 0,0 0 0,0-22 16,0 22-16,0-21 16,-21 21-16,22-22 0,-22 22 0,0 0 15,0 0-15,-22 21 32,-20 21-32,21-21 0,0 21 15,0 0-15,-1 1 0,1 20 0,0-21 16,0 0-16,0 22 0,0-22 0,21 0 15,0 21-15,0-21 0,0 1 16,0 20-16,0-21 0,0 0 0,0 0 16,21-21-16,0 22 0,0-1 15,0-21-15,22 0 0,-22 0 0,0 0 16,21 0-16,-21 0 0,22-21 16,-1-1-16,-21 22 0,22-21 15,-22 0-15,21 0 0,0 0 0,-20-22 16,20 22-16,-21 0 0,0-21 15,0 21-15,1-22 0,-22 22 0,0 0 16,0 0-16,0 0 0,0-1 16,-22 22-16,1 0 0,0 0 15,0 0-15,0 0 16,0 0-16,-1 0 0,1 0 0,21 22 16,0-1-1,21-21 16,1 0-31,-1 0 16,0 0-16,0 0 0,21 0 0,-20 0 16,-1 0-16,21-21 0,-21 21 0,0 0 15,1 0-15,-1-22 0,0 22 16,0 0-16,-21 22 31,0-1-31,0 0 16,-21 0-16,21 0 15,0 0-15,-21 1 0,21-1 16,-21 0-16,21 21 0,-22-21 0,22 1 0,0-1 16,0 0-16,0 0 15,0 0-15,0 0 0,0 1 0,0-1 16,22-21-16,-1 21 16,0-21-16,0 0 0,0 0 15,0 0-15,1 0 0,20-21 0,-21 0 16,0-1-16,0 22 0,1-21 15,-1 0-15,0-21 0,0 21 0,0-1 16,-21 1-16,21-21 0,-21 21 16,0 0-16,0-22 0,0 22 0,0 0 15,0-21-15,0 20 0,0 1 16,0 0-16,0 42 31,0 0-15,0 1-16,0-1 0,0 0 0,0 0 15,0 0-15,0 0 0,0 22 16,0-22-16,0 0 0,0 21 0,0-20 16,0-1-16,0 0 0,0 0 0,0 0 15,22 0-15,-1-21 16,0 0-16,0 0 0,0 0 16,0 0-16,1 0 15,-1 0-15,0-21 0,0 21 0,0-21 16,0 0-16,1 0 0,-1 0 0,0-1 15,0-20-15,0 21 0,-21-21 16,21 20-16,1 1 0,-1-21 0,-21 21 16,0-22-16,21 22 0,-21 0 15,0 0-15,0 0 0,0 42 47,0 0-47,0 0 0,0 0 0,0 22 16,0-22-16,-21 0 0,21 21 15,0-20-15,-21-1 0,21 0 16,0 21-16,0-21 0,0 1 16,0-1-16,0 0 0,0 0 15,21-21-15,0 0 0,0 0 16,0 0-16,0 0 16,1 0-16,-1 0 0,0-21 0,0 0 15,0 0-15,22 21 0,-22-22 16,0 1-16,0-21 0,0 21 0,0 0 15,1-1-15,-1-20 0,0 21 16,-21 0-16,21-22 0,-21 22 0,21 0 16,-21 0-16,0 42 31,-21-21-31,0 21 16,21 0-16,-21 1 0,21 20 15,0-21-15,0 0 0,0 0 0,0 22 16,0-22-16,0 0 0,0 0 0,0 0 15,0 1-15,21-1 0,-21 0 16,21-21-16,0 21 0,0-21 0,1 0 16,-1 0-16,0 0 15,0 0-15,0 0 0,0 0 0,1-21 16,-1 0-16,0 0 0,-21-1 16,21 1-16,0 0 15,-21 0-15,21-21 0,1 20 0,-1 1 16,0-21-16,0 21 0,0 0 15,0-1-15,-21-20 0,22 21 0,-1 21 16,-21-21-16,21 21 0,0 0 31,0 21-15,-21 0 0,0-42 62,0 0-78,-21 21 31,0 0-31,0 0 31,0 0-31,-1 21 0,22 0 0,0 0 16,-21-21-16,21 21 0,-21 1 15,0-1-15,21 0 0,0 0 0,0 21 16,-21-20-16,21-1 0,0 0 0,0 0 16,0 0-16,0 0 0,0 1 15,0-1-15,0 0 0,21 0 16,0-21-16,0 21 0,0-21 16,1 21-16,-1-21 0,0 0 0,21 0 15,-21 0-15,1 0 0,20 0 0,-21-21 16,0 21-16,22-21 0,-22 0 15,0 0-15,0 0 0,0-1 0,0 1 16,1 0-16,-1 0 0,0-21 16,0 20-16,-21 1 0,0-21 0,21 21 15,-21 0-15,0-22 16,0 22-16,-21 21 31,0 0-31,21 21 16,-21 0-16,21 1 0,-21-1 15,21 0-15,-22 0 0,22 21 16,0-20-16,0-1 0,0 0 0,0 0 16,0 0-16,0 0 0,0 1 0,22-1 15,-1 0-15,0-21 16,0 0-16,0 0 0,0 0 16,1 0-16,20 0 0,-21 0 15,0 0-15,22 0 0,-22-21 0,0 21 16,21-21-16,-21-1 0,1 1 0,20 21 15,-21-21-15,0-21 16,0 21-16,1-1 0,-1 1 0,0-21 16,0 21-16,0-22 0,-21 22 15,0 0-15,21 0 0,-21 0 0,0 0 16,-21 21 0,0 0-16,21 21 0,-21-21 15,0 21-15,0 0 0,21 0 0,0 22 16,-22-22-16,22 0 0,0 0 15,0 21-15,0-20 0,0-1 0,0 0 16,0 0-16,0 0 0,0 0 16,22 1-16,-22-1 0,21 0 0,-21 0 15,21 0-15,-21 0 16,0 1 15,-21-22-15,0 0-16,-1 0 15,1 0-15,0 0 0,0 0 16,0 0 0,0 0-16,-1-22 0,22 1 0,-21 21 15,0-21-15,0 0 0</inkml:trace>
  <inkml:trace contextRef="#ctx0" brushRef="#br0" timeOffset="10538.51">14055 974 0,'0'0'0,"-22"0"16,1 0-16,42 0 46,1 0-46,-1-21 16,0 21-16</inkml:trace>
  <inkml:trace contextRef="#ctx0" brushRef="#br0" timeOffset="11330.06">16870 889 0,'0'0'15,"0"-21"-15,0 0 0,0 0 0,0-1 16,0 44 0,0 20-1,0-21-15,-21 21 16,21 1-16,-22 20 0,1-20 0,0 20 16,0-21-16,21 22 0,-21-22 15,0 1-15,-1 20 0,1-21 0,0 1 16,0-1-16,0 0 0,0 1 0,21-22 15,0 21-15,-22-21 0,22 1 16,0-1-16,0 0 0,0-42 47,0 0-47,0-1 0,22 1 16,-22-21-16,0 21 0,21-22 0,0 1 15,0 0-15,0-1 0,0 1 0,1 0 16,-1-22-16,0 22 0,0-22 15,0 22-15,0-21 0,1 20 0,-1 1 16,0 21-16,0-22 0,0 22 16,0 21-1,-21 21-15,22 1 16,-22 20-16,0-21 0,0 21 16,0 1-16,21 20 0,-21-20 0,0-1 15,0 0-15,0 1 0,21-1 0,-21 0 16,0-21-16,0 22 0,0-22 15,0 21-15,0-21 0,0 1 0,0-1 16,0 0-16,0 0 16,0 0-16,-21-21 0,0 0 15,-1 0-15,1 0 16,0 0-16</inkml:trace>
  <inkml:trace contextRef="#ctx0" brushRef="#br0" timeOffset="11759.81">16531 1439 0,'0'0'0,"21"-21"32,0 21-32,1 0 15,-1 0-15,0 0 0,21 0 16,1 0-16,-1-21 0,0 21 0,1 0 16,-1 0-16,21-21 0,-20 21 15,20-21-15,-20 21 0,20-21 0,-21-1 16,1 22-16,20-21 0,-20 0 15,-22 0-15,21 0 0,-21 0 16,0-1-16,1 1 0,-1 0 16,-21-21-16,0 21 0,0-1 0,0 1 15,0 0-15,0 0 16,0 42 0,-21 0-1,-1 22-15,22-22 0,0 21 0,-21 0 16,0 1-16,21-1 0,0 0 0,-21 1 15,0-1-15,21 0 0,-21 1 16,21-22-16,0 21 0,-22 1 0,22-22 16,0 0-16,0 0 15,0 0-15,0 0 0,0 1 0,0-1 16,0-42 15,22-1-15,-22 1-16,0 0 0,0 0 0</inkml:trace>
  <inkml:trace contextRef="#ctx0" brushRef="#br0" timeOffset="12030.66">17399 1249 0,'0'0'15,"21"-21"-15,-21-22 0,0 1 0,21 21 16,-21 0-16,0-22 0,21 22 0,22 0 16,-22 0-16,0 21 15,21-21-15,1 21 0,-22 0 0,21 0 16,1 0-16,-1 21 0,-21 0 15,21 0-15,-20 0 0,-1 1 0,0-1 16,-21 21-16,0-21 0,0 0 16,0 22-16,-21-22 0,-22 0 0,22 0 15,-21 0-15,0 1 0,-1-22 16,22 21-16,-21 0 0,-1-21 0,1 0 16,21 21-16,0-21 0,0 0 15,-1 0-15,44 0 31,-1 0-31,0-21 16,0 0-16</inkml:trace>
  <inkml:trace contextRef="#ctx0" brushRef="#br0" timeOffset="12282.51">18203 974 0,'0'0'0,"0"-21"0,0 42 31,0 0-31,-21 0 16,0 0-16,0 0 0,21 22 16,-21-1-16,-1-21 0,22 22 0,-21-1 15,0 0-15,21-21 16,-21 22-16,21-22 0,0 21 0,0-21 16,0 1-16,-21-1 0,21 0 15,0 0-15,0 0 0,0 0 16,0 1-16</inkml:trace>
  <inkml:trace contextRef="#ctx0" brushRef="#br0" timeOffset="12530.37">17738 1566 0,'0'0'16,"-22"0"-16,22 22 0,0-1 0,0 0 15,-21-21-15,21 21 0,0 0 0,0 0 16,21-21-16,1 22 16,-1-22-16,0 0 0,21 0 0,-21 0 15,1 0-15,20 0 0,-21 0 16,21 0-16,-20 0 0,20 0 0,-21 0 16,0 0-16,0-22 0,1 22 15,-1-21-15,0 0 0,-21 0 0,21 0 16,-21 0-16,21-1 0,-21 1 15,0 0-15,0-21 0,0 21 16,0-22-16</inkml:trace>
  <inkml:trace contextRef="#ctx0" brushRef="#br0" timeOffset="12730.26">17865 931 0,'0'0'0,"-22"-42"31,44 42-31,-1 0 16,0-21-16,0 21 0,0 0 16,0 0-16,22 0 0,-22-21 15,0 21-15,21 0 0,-20 0 0,-1-21 16,0 21-16,0 0 16,0 0-16,0 0 0,-21-22 15</inkml:trace>
  <inkml:trace contextRef="#ctx0" brushRef="#br0" timeOffset="13221.97">19452 826 0,'0'0'0,"0"-22"31,21 1-31,0 21 0,1 0 16,20 0-16,-21 0 0,21 0 15,22 0-15,-22 0 0,1 0 0,20 0 16,-21 0-16,1 0 0,20 0 15,-20 0-15,-1 0 0,0 0 0,1 0 16,-22 0-16,0 0 0,0 0 16,0 0-16,-42 0 31,0 0-31,0 0 0,0 0 0,-22 0 16,22 0-16,0 0 0</inkml:trace>
  <inkml:trace contextRef="#ctx0" brushRef="#br0" timeOffset="13447.85">19897 783 0,'0'0'0,"-22"21"0,1 1 16,21 20-16,-21-21 0,21 0 15,0 22-15,-21-1 0,0 0 16,21 22-16,-21-22 0,21 22 0,-22-22 16,1 0-16,21 1 0,-21-1 15,0 21-15,0-41 0,21 20 16,-21 0-16,21-21 0,-22 22 0,22-22 15,0 0-15,0 0 16,0 0-16,22-21 31,-1-21-31,0 0 0,0 21 0</inkml:trace>
  <inkml:trace contextRef="#ctx0" brushRef="#br0" timeOffset="14142.8">20024 1439 0,'0'-21'31,"21"21"-31,0 0 0,-21-21 16,21 21-16,0-21 0,0 21 16,1-21-16,-1 21 0,0-21 0,0-1 15,0 22-15,0-21 0,1 0 16,-22 0-16,0 0 0,0 0 15,-22 21 1,1 0-16,0 0 16,0 0-16,0 21 0,0 0 15,-22 0-15,43 0 0,-21 0 16,0 22-16,0-22 0,0 21 16,-1-21-16,22 22 0,0-22 0,0 21 15,-21-21-15,21 1 0,0-1 16,0 0-16,0 0 0,0 0 0,0 0 15,21-21-15,1 0 0,-1 0 16,0 0-16,21 0 0,-21 0 0,22 0 16,-1 0-16,0-21 0,22 21 15,-22-21-15,22 0 0,-1 0 0,-20-22 16,20 22-16,1 0 0,-22-21 16,0 21-16,1-22 0,-22 1 0,0 21 15,0-22-15,-21 1 0,0 21 16,0 0-16,0 0 0,-21 21 15,0 0-15,0 0 0,-1 0 16,1 0-16,0 0 0,0 21 16,0 0-16,21 0 0,0 21 0,0-20 15,0 20-15,0-21 0,0 0 16,0 22-16,0-22 0,21 0 0,0 21 16,0-21-16,0 1 0,1-1 15,-1 0-15,-21 0 0,0 0 0,21-21 16,-21 21-16,-21-21 31,0 0-31,-22 0 16,22 0-16,-21-21 0,21 0 0,-1 21 15,-20-21-15,21 0 0,0 21 16,0-21-16,-1 21 0,1-22 16,42 1-1,1 21-15,-1 0 16,0-21-16,21 21 0,-21 0 0,22 0 15</inkml:trace>
  <inkml:trace contextRef="#ctx0" brushRef="#br0" timeOffset="15535.49">21421 741 0,'0'-85'16,"0"170"-16,0-191 15,-22 106-15,1 0 0,0 0 16,21 21-16,-21 0 0,0 22 16,0-1-16,-1 0 0,1 22 0,0-1 15,0 1-15,0-1 0,21 1 16,-21-1-16,-1 1 0,1-22 0,21 22 16,0-22-16,0 0 0,-21 1 15,21-1-15,0-21 0,0 22 16,0-22-16,0 0 0,0 0 15,21 0-15,0-21 0,1 0 0,-1 0 16,0 0-16,0 0 0,0 0 16,22-21-16,-22 21 0,21-21 0,-21 0 15,22 0-15,-22-1 0,21-20 16,-21 21-16,0 0 0,1-22 0,-1 22 16,0 0-16,-21 0 0,21 0 15,-21 0-15,-21 21 16,0 21-16,21 0 15,-21 0-15,21 0 0,-22 0 16,22 1-16,-21 20 0,21-21 16,0 0-16,0 0 0,0 1 15,0-1-15,21-21 16,1 21-16,-1-21 0,0 0 16,0 0-16,21 0 0,-20 0 0,20 0 15,0-21-15,-21 21 0,22-21 16,-1-1-16,-21 1 0,0 0 0,22 0 15,-22 0-15,0-22 0,0 22 16,0-21-16,1 21 0,-22 0 0,0-1 16,0 1-16,0 0 0,0 0 15,0 42 1,-22 0-16,1 0 16,0 1-16,21 20 0,-21-21 15,0 0-15,0 22 0,-1-22 0,22 0 16,-21 0-16,21 0 0,-21 0 15,21 1-15,0-1 0,0 0 16,0-42 15,0 0-31,0-1 16,21 1-16,0 0 0,1 0 0,-1 0 16,21 0-16,-21-22 15,0 22-15,22-21 0,-22 21 0,21-22 16,1 1-16,-1 21 0,0 0 15,1-1-15,-1 1 0,0 21 0,-21 0 16,1 0-16,-1 0 0,0 21 16,-21 1-16,0-1 0,0 0 0,0 21 15,0-21-15,-21 1 0,0 20 16,-1-21-16,22 0 0,-21 0 0,21 22 16,-21-22-16,21 0 0,-21 0 15,21 0-15,0 1 0,0-1 16,21 0-16,0-21 0,0 0 15,22 0-15,-22 0 16,21 0-16,1 0 0,20 0 0,-21 0 16,22-21-16,-1 0 0,-20-1 15,20 1-15,-20 0 0,-1 0 0,0 0 16,1-22-16,-1 22 0,-21-21 16,0 0-16,0-1 0,1 22 0,-22-21 15,0 21-15,0-22 0,0 22 16,0 0-16,-22 21 0,1 0 15,-21 0-15,21 0 0,-22 0 16,22 21-16,-21 0 0,21 0 0,-22 1 16,22-1-16,-21 0 0,21 0 15,0 0-15,21 0 0,0 1 16,0-1-16,0 0 0,0 0 16,0 0-16,21-21 0,0 0 15,0 21-15,21-21 0,-20 0 16,-1 0-16,0 0 0,21 0 0,-21 0 15,1 0-15,-1 0 0,0 0 16,0 0-16,-21 22 31,0-1-31,0 21 16,-21-21-16,21 0 0,0 22 0,-21-1 16,0 0-16,-1 1 0,22-1 15,-21 0-15,21 1 0,-21 20 16,21-20-16,0-1 0,-21 0 15,21 1-15,-21-22 0,21 21 0,-21 0 16,21-20-16,0 20 0,-22-21 16,1 21-16,0-20 0,21-1 0,-21 0 15,0 0-15,0-21 0,-1 21 0,1-21 16,0 0-16,0 0 16,0 0-16,0-21 31,21 0-31,0 0 0,0 0 0,0-1 15,0 1-15,0-21 0,-22 21 0,22-22 16</inkml:trace>
  <inkml:trace contextRef="#ctx0" brushRef="#br0" timeOffset="15766.36">22225 974 0,'0'0'0,"-42"-21"0,20 21 0,1-22 16,0 1-16,0 21 0,0 0 15,21 21 48,-21-21-48</inkml:trace>
  <inkml:trace contextRef="#ctx0" brushRef="#br0" timeOffset="15991.23">20955 1080 0,'0'0'0,"0"21"0,0 0 16,21-21-1,0 0-15,0 0 16,1 0-16,20 0 0,-21 0 16,21 0-16,-20 0 0,20 0 0,0 0 15,-21 0-15,22 0 0,-22 0 16,21 0-16,-21 0 0,22 0 0,-22-21 16,0 21-16,-21-21 0,0-1 15,0 1-15</inkml:trace>
  <inkml:trace contextRef="#ctx0" brushRef="#br0" timeOffset="17102.9">9525 2138 0,'0'0'0,"-42"21"0,20-21 0,1 0 16,0 0-16,-21 21 0,21-21 15,-1 0-15,1 0 0,0 21 16,0-21-16,0 0 0,42 0 63,0 0-63,0 0 0,0 0 15,1 0-15,20 0 0,0 0 0,1 0 16,-1 0-16,21 0 0,1 0 15,-1 0-15,22 0 0,0 0 0,21 0 16,-22 0-16,22 0 0,0 0 16,21 0-16,-21 0 0,21 0 0,0 0 15,21 0-15,0 0 0,0-21 16,0 21-16,1 0 0,20 0 0,0 0 16,-21 0-16,22 0 0,-1 0 15,0 0-15,1 0 0,-1 0 16,0 0-16,-20 0 0,20 0 0,0 0 15,-21 0-15,22 0 0,-1 0 16,-21 0-16,22 0 0,-43 0 0,21-21 16,-21 21-16,0 0 0,0 0 0,-21-21 15,-1 21-15,1 0 0,-42-21 16,20 21-16,-20 0 0,-22 0 0,1-21 16,-1 21-16,-21 0 0,0 0 15,0 0-15,1 0 0,-22-22 0,-22 22 94,22-21-78,-21 21-16,0 0 0,0 0 0</inkml:trace>
  <inkml:trace contextRef="#ctx0" brushRef="#br0" timeOffset="21690.57">16679 2223 0,'0'0'0,"-21"0"0,21 21 16,-21-21-16,0 0 0,0 0 15,-1 0-15,1 0 0,0 0 16,0 0-16,0 0 16,0 0-16,-1 0 0,1 0 15,0 0-15,0 0 16,0 0-16,0 0 0,-1-21 0,1 21 16,0 0-16,21-22 15,-21 22-15,0 0 16,21-21-16,-21 21 15,42 0 17,0 0-17,0 0-15,21 0 0,1 0 0,-1 0 16,0 0-16,22 0 0,-1 0 0,1 0 16,-1 0-16,22 0 0,0 0 15,-1 0-15,1 0 0,21 0 0,0 0 16,0 0-16,-1 0 0,1 0 15,0 0-15,0 0 0,0 0 16,-22 0-16,22 0 0,-21-21 16,0 21-16,-1 0 0,1 0 0,-22-21 15,1 21-15,-22-21 0,22 21 0,-43 0 16,21 0-16,-21 0 0,1-21 16,-1 21-16,-42 0 46,-1 0-46,1 0 16,0 0-16,0 0 0,0 0 16</inkml:trace>
  <inkml:trace contextRef="#ctx0" brushRef="#br0" timeOffset="22393.7">19473 2096 0,'0'0'0,"-21"21"0,0-21 16,-21 0-1,20 0-15,44 0 47,-1 0-47,21 0 0,0 0 16,22 0-16,-1 0 0,1-21 15,21 21-15,20-22 0,-20 22 0,42 0 16,-21 0-16,42 0 0,0 0 16,-21 0-16,21 0 0,1 0 0,-22 0 15,21 0-15,-21-21 16,21 21-16,-21 0 0,-21 0 0,21-21 16,-43 21-16,22 0 0,-21 0 15,0-21-15,-1 21 0,1 0 0,-22 0 16,22-21-16,-21 21 0,-1 0 15,1-21-15,-1 21 0,1 0 0,-22-22 16,0 22-16,1 0 0,-1 0 16,0 0-16,-21-21 0,1 21 0,-1 0 15,0-21-15,0 21 0,0 0 16,-42 0 31,0 0-32,0 0-15,-22 0 0</inkml:trace>
  <inkml:trace contextRef="#ctx0" brushRef="#br0" timeOffset="31783.04">3175 2159 0,'0'0'0,"-21"0"0,0 0 16,-1 0-16,1 21 16,0-21-16,0 0 0,0 0 0,0 0 15,-1 0-15,1 0 0,0 0 16,0 0-16,0 0 0,0 0 0,-1 0 15,1 21-15,0-21 16,0 0-16,21 22 78,21-22-31,0 0-47,0 0 16,1 0-16,-1 0 0,0 0 15,0 0-15,0 0 0,0 0 0,1 0 16,20 0-16,-21 0 0,21-22 16,-20 22-16,20 0 0,0 0 0,1 0 15,-1 0-15,21-21 0,-20 21 16,20 0-16,1-21 0,-1 21 15,22 0-15,-22 0 0,1 0 16,-1 0-16,1 0 0,-1 0 0,1 0 16,-1 0-16,22 0 0,-21 0 15,20 0-15,-20 0 0,20 0 0,1 0 16,0 0-16,-1 0 0,1 0 16,0-21-16,-1 21 0,1 0 0,-21 0 15,-1 0-15,1 0 0,-1 0 16,1 0-16,-22 0 0,0-21 0,22 21 15,-43 0-15,21 0 0,-21 0 16,22 0-16,-22 0 0,0 0 16,0 0-1,-42-21 63,0 21-78,0 0 16,0 0-16</inkml:trace>
  <inkml:trace contextRef="#ctx0" brushRef="#br0" timeOffset="35297.82">1566 3112 0,'-21'0'0,"0"0"16,0 0-16,0 0 0,-1 0 0,1-22 15,-21 22-15,21 0 0,-22 0 16,1 0-16,21 0 0,-21 0 16,-1 0-16,22 0 0,0 0 0,-21 0 15,20 0-15,1 0 16,42 0 15,1 0-31,-1 0 0,21-21 16,0 21-16,1 0 0,-1 0 15,22-21-15,-22 21 0,21 0 16,-20 0-16,20 0 0,-20-21 0,-1 21 16,-21 0-16,21 0 0,-20 0 15,-1 0-15,-42 0 31,-1 0-31,1 0 0,-21 21 16,21-21-16,-22 0 0,22 0 16,-21 0-16,0 0 0,20 0 15,-20 0-15,0 0 0,21 0 0,-22 0 16,1 0-16,0 0 0,20 0 16,-20 21-16,21-21 0,0 0 15,-22 0-15,22 0 16,21 21-16,-21-21 0,0 22 15,21-1-15,0 0 16,0 0-16,0 21 16,0-20-16,-21-1 0,21 21 0,0 0 15,-21 1-15,21-22 0,0 21 16,0 1-16,-22-1 0,22 0 0,-21 1 16,21 20-16,0-21 0,-21 1 15,0-1-15,21 22 0,-21-1 0,21 1 16,0-1-16,-21-21 15,21 22-15,-22-1 0,22 1 0,-21-22 16,21 22-16,0-22 0,0 22 16,0-22-16,0 0 0,0 1 15,0-1-15,0 0 0,0 1 0,0-22 16,0 21-16,0-21 0,0 22 16,21-22-16,1 0 0,-1 0 0,0 0 15,0-21-15,0 0 16,0 0-16,1 0 0,-1 0 0,0 0 15,0 0-15,21 0 0,-20 0 16,-1 0-16,21-21 0,-21 21 0,22-21 16,-1 21-16,-21 0 15,21-21-15,-20 21 0,-1-21 0,0 21 16,0 0-16,0 0 0,-21-22 31,0 1-15,0 0-1,0 0-15,0 0 16,0 0-16,0-1 16</inkml:trace>
  <inkml:trace contextRef="#ctx0" brushRef="#br0" timeOffset="36706.5">2498 3641 0,'0'-21'15,"0"-1"1,0 1 0,21 0-1,-21 0-15,21 21 16,-21-21-16,0 0 0,0-1 16,0 1-16,21 0 0,-21 0 15,21 0-15,-21 0 0,0-1 16,0 1-16,0 0 0,0 0 0,0 0 15,0 0-15,0-1 16,0 1-16,21 21 0,-21 21 47,0 1-47,0 20 0,0-21 16,0 21-16,0 1 0,0-1 15,0 0-15,-21 22 0,21-22 0,0 1 16,-21 20-16,0-21 0,21 1 15,-21-1-15,21 0 0,-21 1 16,21-1-16,0 0 0,0-20 0,0 20 16,0-21-16,0 0 0,0 0 15,-22 1-15,22-1 0,0 0 16,-21-21 15,21-21-15,0 0-16,-21-1 15,21 1-15,0 0 16,0 0-16,0 0 0,0 0 0,0-1 16,0 1-16,0 0 0,0 0 15,0 0-15,0 0 0,0-1 16,0 1-16</inkml:trace>
  <inkml:trace contextRef="#ctx0" brushRef="#br0" timeOffset="37267.15">2498 3577 0,'0'-84'32,"0"62"-32,0 1 15,0 0-15,0 0 0,0 0 0,0 0 16,0-1-16,21 1 0,0 0 15,0 0-15,0 0 0,0 0 0,22-1 16,-22 22-16,21-21 0,1 0 16,-1 21-16,0 0 0,-21 0 0,22 0 15,-1 0-15,-21 0 0,22 21 16,-22 0-16,0 22 0,0-22 0,-21 21 16,0 1-16,0-1 0,0 0 15,-21-21-15,0 22 0,-22-1 0,1 0 16,0 1-16,-1-22 0,1 21 15,0-21-15,-1 1 0,1-1 0,0 0 16,-1-21-16,1 21 16,21-21-16,-21 0 0,20 0 0,1 0 15,0 0-15,21-21 16,0 0-16,0 0 16,21 21-1,0 0-15,1 0 16,-1 0-16,21 0 0,-21 21 15,0 0-15,22-21 0,-22 21 0,21 0 16,-21 0-16,1 1 0,20 20 16,-21-21-16,0 0 0,0 0 15,1 1-15,-1-1 0,-21 0 0,21-21 0,0 21 16,-21 0-16,21-21 16,-21 21-16,21-21 15,1 0 1,-22-21-16,0 0 0,21 0 15,0 21-15</inkml:trace>
  <inkml:trace contextRef="#ctx0" brushRef="#br0" timeOffset="37954.08">3111 3874 0,'22'0'16,"-1"0"-1,0-22-15,0 1 16,0 21-16,0-21 0,1 21 16,-1-21-16,0 21 0,0-21 0,0 0 15,0 21-15,1-22 0,-22 1 0,0 0 16,0 0-16,0 0 16,0 0-16,-22 21 15,1 0-15,0 0 0,0 0 16,0 0-16,21 21 0,-21 0 0,-1-21 15,1 21-15,0 0 16,0 0-16,21 1 0,0 20 0,0-21 16,0 0-16,-21 0 0,21 22 15,0-22-15,0 0 0,0 0 0,0 22 16,0-22-16,0 0 0,0 0 16,21-21-16,0 21 0,-21 0 0,21-21 15,0 0-15,1 22 0,-1-22 16,21 0-16,-21 0 0,22 0 0,-22 0 15,21 0-15,0-22 0,1 1 0,-1 21 16,0-21-16,1 0 0,-1 0 16,0-22-16,1 22 0,-22 0 0,21 0 15,-21 0-15,1 0 16,-1-1-16,0 1 0,-21 0 0,0 0 16,0 0-16,-21 21 15,0 0-15,-1 0 16,1 0-16,0 0 0,21 21 15,-21 0-15,21 0 0,0 0 16,0 1-16,0-1 0,0 0 16,0 0-16,21 0 0,-21 0 0,0 1 15,21-1-15,-21 0 16,0 0-16,0 0 0,0 0 16,0 1-1,-21-22-15,0 21 0,0-21 16,0 0-16,-1 0 0,1 0 15,0 0 1,21-21-16,0-1 16,21 1-1,0 0-15,1 0 0,-1 0 0,0 0 16,0 21-16</inkml:trace>
  <inkml:trace contextRef="#ctx0" brushRef="#br0" timeOffset="38325.87">4297 3641 0,'0'0'0,"-21"-21"0,-1 21 16,22-22-16,-21 22 16,0 22-16,21-1 15,0 0-15,0 0 0,0 0 16,0 22-16,0-22 0,0 21 0,0 0 15,0 22-15,0-22 0,-21 22 16,21-1-16,0 1 0,0-1 0,0 22 16,-21-22-16,21 1 0,-21 21 15,21-1-15,0-20 0,-22 20 16,1 1-16,21 0 0,-21-1 0,0 1 16,0-21-16,21 20 0,-21-20 0,-1-22 15,22 22-15,0-22 0,0 0 16,-21-21-16,21 1 0,0-1 0,0 0 15,0-42 1,0 0-16,0-1 0,21 1 16,-21-21-16,22 0 0,-1-1 0,0-20 15,0-1-15,0 1 0,0-22 0,1 0 16</inkml:trace>
  <inkml:trace contextRef="#ctx0" brushRef="#br0" timeOffset="38706.65">4381 3598 0,'0'-21'0,"0"42"0,-21-63 15,0 21-15,0 0 0,21 0 16,0-1-16,0 1 16,0 0-16,0 0 0,21 21 0,21-21 15,-20 0-15,-1 21 0,21 0 16,0 0-16,-20 0 0,20 0 0,0 0 15,-21 21-15,22-21 16,-22 21-16,21 21 0,-21-21 0,-21 22 16,0-22-16,0 21 0,0 1 0,0-22 15,-42 21-15,21-21 0,-21 22 16,-1-22-16,1 21 0,0-21 0,-1 0 16,1 1-16,0-22 0,20 21 15,-20 0-15,21-21 0,0 0 0,0 0 16,-1 0-16,44 0 47,-1 0-47,0 0 0,0-21 15,0 21-15,22-21 0,-22 21 16,0-22-16,21 1 0</inkml:trace>
  <inkml:trace contextRef="#ctx0" brushRef="#br0" timeOffset="39138.26">4868 3620 0,'0'-43'31,"21"43"-31,-21-21 0,22 21 16,-1-21-16,-21 0 0,21 21 0,0-21 0,0 21 15,0 0-15,1-22 16,-1 22-16,21 0 0,-21 0 0,0 0 15,22 0-15,-22 0 0,0 22 16,0-1-16,0 0 0,1 0 0,-1 0 16,-21 0-16,0 22 0,0-22 0,0 0 15,0 21-15,0-20 0,0-1 16,0 0-16,0 0 0,0 0 0,0 0 16,-21 1-16,21-1 15,-22-21-15,22-21 16,0-1-1,0 1-15,0 0 16,22 0-16,-1 0 0,-21 0 16,0-1-16,21 1 0,0 0 0,-21-21 15,21 21-15,-21-1 0,21 1 16,1 21-16,-1-21 0,-21 0 0,21 21 16,0 0-16,0 0 15,0 0-15,1 0 16,-1 0-1</inkml:trace>
  <inkml:trace contextRef="#ctx0" brushRef="#br0" timeOffset="40843.1">5673 3747 0,'0'21'15,"21"-21"1,0 0-1,0 0-15,0 0 16,0-21-16,1-1 16,-1 1-16,0 21 0,0-21 0,-21 0 15,21 0-15,0 0 0,1-1 0,-22 1 16,21 0-16,-21 0 16,21 0-16,-21 0 0,0-1 0,0 1 15,0 42 16,-21-21-31,0 22 0,-1-1 16,22 0-16,0 0 0,-21 0 16,21 0-16,-21 1 0,21-1 0,-21 0 15,21 0-15,0 21 0,0-20 16,0-1-16,0 0 0,0 0 16,21 0-16,0-21 0,0 0 15,1 0-15,-1 0 0,0 0 0,21 0 16,-21 0-16,1 0 15,20 0-15,-21 0 0,21-21 0,-20 0 16,20 0-16,-21 0 0,21-1 0,-20 1 16,-1 0-16,21 0 0,-21 0 15,0 0-15,1-1 0,-1 1 0,-21 0 16,0 0-16,-21 21 16,-1 0-16,1 0 15,0 0-15,0 0 0,0 21 0,0 0 16,-1 0-16,1-21 0,21 22 15,0-1-15,0 0 0,0 0 0,0 0 16,0 0-16,21 22 0,1-22 16,-22 0-16,21-21 0,0 21 15,0 0-15,0 1 0,0-22 0,-21 21 16,22 0-16,-1-21 16,-42 0-1,-1 0-15,1 0 16,0 0-16,0 0 15,0-21-15,0 21 0,-1 0 16,1 0-16,0 0 0,21 21 31,0 0-15,21-21-16,0 21 16,1-21-1,20 0-15,-21 0 0,0 0 0,22 0 16,-22 0-16,21 0 0,0 0 15,-20 0-15,20 0 0,-21-21 0,21 0 16,-20 21-16,20-21 0,0 0 0,-21-1 16,22 1-16,-22 0 0,21 0 15,-21-21-15,1 20 0,-1-20 0,0 21 16,0 0-16,-21 0 0,0-1 0,0 1 16,0 0-16,-21 21 15,0 0-15,0 0 16,-1 0-16,1 0 0,0 21 15,0 0-15,0 1 0,0-1 16,21 0-16,0 0 0,0 0 0,0 0 16,0 1-16,0-1 0,0 0 0,21 0 15,0 0-15,0 0 0,21 1 16,-20-1-16,-1-21 0,0 21 0,21-21 16,-21 0-16,1 0 0,-1 0 0,0 0 15,0 0-15,0 0 0,0 0 16,1 0-16,-1-21 0,0 21 0,0-21 15,0-1-15,-21 1 0,21 0 16,1 0-16,-1 0 0,-21-22 0,0 22 16,21 0-16,-21-21 0,21 21 15,-21-1-15,0 1 0,0 0 16,0 42 15,0 0-31,-21 1 0,21-1 16,-21 0-16,0 0 0,21 0 0,0 0 15,-22 22-15,22-22 0,-21-21 0,21 21 16,-21 0-16,21 0 0,0 1 16,0-44 15,21 22-15,0-21-16,1 0 0,-1 0 15,-21 0-15,21 0 0,0-1 16,0 1-16,22-21 0,-22 21 0,0 0 15,0-1-15,0 1 0,0 0 0,1 0 16,-1 21-16,0 0 0,0 0 16,0 0-16,-21 21 15,0 0-15,0 0 0,0 1 0,0-1 16,0 0-16,0 0 0,0 21 16,0-20-16,0-1 0,0 0 0,0 0 15,0 0-15,21 0 0,1-21 0,-22 22 16,21-22-16,0 0 15,0 0-15,0 0 0,0 0 0,1 0 16,-1 0-16,0 0 0,21 0 0,-21-22 16,22 1-16,-22 0 0,0 0 15,21 0-15,-20 0 0,-1-22 0,0 22 16,21-21-16,-21-1 0,1-20 16,20 21-16,-21-22 0,0 1 0,0-1 15,1 1-15,-1-1 0,-21 22 0,0-22 16,0 22-16,0 0 0,0 20 15,0 1-15,0 0 0,0 0 16,-21 42-16,-1 0 16,22 0-16,-21 1 0,0 20 15,0 0-15,0 1 0,0 20 0,21-21 16,-22 22-16,1-1 0,21 1 16,0-22-16,-21 22 0,21-22 0,0 22 15,-21-22-15,21 0 0,0-21 0,0 22 16,0-22-16,0 0 0,21 0 15,0 0-15,0-21 0,1 0 0,-22 22 16,21-22-16,0 0 0,0 0 0,0 0 16,22-22-16,-22 22 0,0-21 15,0 0-15,0 0 0,0 0 0,1 0 16,-1-1-16,-21-20 0,0 0 0,21 21 16</inkml:trace>
  <inkml:trace contextRef="#ctx0" brushRef="#br0" timeOffset="41033.96">7937 3302 0,'0'0'0,"-21"21"0,0-21 0,0 21 15,42 1 1,21-22-16,-20 0 0,20 0 16,0 0-16,1 0 0,-22 0 0,21 0 15,0 0-15,-20 0 0,-1 0 0,0 0 16,0 0-16,0 0 0,0 0 15,1 0-15,-1 0 16,0 0-16</inkml:trace>
  <inkml:trace contextRef="#ctx0" brushRef="#br0" timeOffset="43074.93">9165 3747 0,'42'0'16,"-20"0"-1,-1-22 1,-21 1-16,21 0 15,-21 0-15,0 0 16,0 0-16,0-1 0,0 1 0,0 0 16,-21 0-16,0-21 0,-1 20 15,1 1-15,-21-21 0,21 21 0,-22 0 16,22-1-16,-21 1 0,0 21 0,20 0 16,-20 0-16,0 0 0,21 21 15,-22 1-15,1-1 0,21 21 0,0 0 16,-1 1-16,1-1 15,0 0-15,0 1 0,21-1 0,-21 0 16,21 1-16,0-1 0,0-21 0,0 22 0,0-22 16,0 0-16,21 0 15,0 0-15,0-21 0,0 21 0,1-21 16,20 0-16,-21 0 0,21 0 0,-20-21 16,20 21-16,0-21 0,1 0 15,-1 0-15,-21 0 0,21-22 0,1 22 16,-22 0-16,21-21 0,-21-1 15,1 1-15,-1 21 0,-21-22 0,0 1 16,21 0-16,-21-1 0,0 1 0,21 21 16,-21 0-16,0 0 15,0-1-15,0 44 16,0-1-16,-21 0 0,21 0 16,-21 21-16,21 1 0,-21-22 15,21 21-15,0 1 0,0-1 0,0-21 16,0 21-16,0-20 0,0-1 0,0 21 15,0-21-15,21 0 0,0-21 16,-21 22-16,21-1 0,0-21 0,0 0 16,22 0-16,-22 0 0,0 0 0,21 0 15,1-21-15,-22 21 0,21-22 16,1 1-16,-1 0 0,0 0 0,-21 0 16,22-22-16,-1 22 0,-21-21 15,0 0-15,22-22 0,-22 22 16,0-22-16,0 1 0,-21 20 0,21-20 15,1-1-15,-1 22 0,0-21 16,-21 20-16,0 22 0,0 0 0,21 0 16,-21 0-16,0-1 0,0 44 15,0-1 1,0 21-16,0-21 0,0 22 0,-21-1 16,0 21-16,0-20 0,21 20 15,-22-20-15,1 20 0,0-21 0,0 22 16,21-22-16,0 1 0,-21-1 0,21-21 15,0 21-15,0-20 16,0-1-16,0 21 0,21-42 0,-21 21 16,21 0-16,0-21 0,0 0 0,1 0 15,-1 0-15,21 0 0,-21 0 16,0 0-16,22 0 0,-22-21 0,21 21 16,1-21-16,-22 0 0,21 0 0,-21-22 15,0 22-15,22 0 0,-22-21 16,0-1-16,0 22 0,0-21 0,-21 21 15,22-22-15,-22 22 0,21-21 16,-21 63 0,0 0-1,0 0-15,-21 1 0,21 20 16,-22-21-16,22 0 0,0 22 16,0-22-16,0 0 0,0 0 0,0 0 15,0 0-15,0 1 0,0-1 0,0 0 16,22-21-16,-1 0 15,0 0-15,0 0 0,0 0 16,0 0-16,1 0 0,20-21 0,-21 0 16,0-1-16,0 1 0,1 0 15,-1 0-15,0-21 0,0 20 0,0-20 16,0 21-16,-21 0 0,22-22 16,-1 22-16,-21 0 0,0 42 31,0 0-31,0 1 15,0-1-15,0 21 0,-21-21 0,21 0 16,-22 22-16,22-22 0,-21 0 0,21 0 16,0 0-16,0 22 0,0-22 15,0 0-15,0 0 0,21-21 16,1 21-16,-1-21 0,0 0 16,0 0-16,0 0 15,22 0-15,-22-21 0,0 0 0,0 21 16,0-21-16,-21 0 0,0 0 15,21-1-15,-21 1 0,0 0 0,0-21 16,0 21-16,0-1 0,0-20 16,0 21-16,-21 0 0,0 0 0,0-1 15,0 1-15,0 21 0,-22 0 16,22 0-16,0 0 0,0 0 16,42 0 15,0 0-31,0 0 0,0 0 15,22 0-15,-22 0 0,21 0 16,-21 0-16,22 0 0,-1 0 0,0 0 16,-20 0-16,20 0 0,-21 0 15,21 0-15,-20 0 0,-1 0 0,0 0 16,0 0-16,-21 21 16,0 1-16,0-1 0,0 0 0,0 0 15,0 0-15,0 0 0,0 1 0,0-1 16,0 0-16,0 0 0,0 0 15,-21 0-15,21 1 0,0-1 0,0 0 16,-21-21-16,21 21 0,-21-21 0,21 21 16,0 0-1,-22-21-15,22-21 32,0 0-32,0 0 15,0 0-15,0 0 0,0-1 0,22-20 16,-1 21-16,0-21 0,0-1 0,0 1 15,0 0-15,22-1 0,-22 1 16,21 0-16,1 20 0,-1 1 0,-21 0 16,21 0-16,1 21 0,-22 0 15,21 21-15,-21 0 0,-21 0 0,0 22 16,0-1-16,0 0 0,0-20 16,0 20-16,0 0 0,0-21 15,0 22-15,0-22 0,0 0 0,0 0 16,0 0-16,0 1 0,0-1 0,0 0 15,-21 0-15,0-21 16,0 0-16,0 0 16,0 0-1,-1-21-15,22 0 0,-21 0 16</inkml:trace>
  <inkml:trace contextRef="#ctx0" brushRef="#br0" timeOffset="43274.88">11345 3006 0,'0'0'0,"-21"-21"0,0-1 0,0 1 15,0 21-15,21-21 16,-22 21 0,22 21 15,-21-21-16,0 21-15,0-21 0</inkml:trace>
  <inkml:trace contextRef="#ctx0" brushRef="#br0" timeOffset="43465.61">9800 3323 0,'0'0'0,"-21"21"0,0-21 0,0 22 31,42-22-31,21-22 16,-21 1-16,22 21 0,-1-21 0,21 21 15,-20-21-15,20 0 0,-20 21 16,20-21-16,-21-1 0,1 22 0,-1-21 16</inkml:trace>
  <inkml:trace contextRef="#ctx0" brushRef="#br0" timeOffset="44722.59">13843 3281 0,'21'0'0,"-42"0"0,63 0 15,-42-21-15,21 21 16,1-21-16,-1 21 0,0-22 0,0 1 15,0 21-15,0-21 0,22 0 0,-22 0 16,21 0-16,1-1 0,-1 1 16,-21 0-16,21-21 0,1 21 0,-22-1 15,21-20-15,-21 21 0,1-21 16,-1 20-16,-21 1 0,0-21 0,0 21 16,-43 0-16,22 21 0,-21-22 0,0 22 15,-1 0-15,1 0 0,-22 0 16,1 0-16,21 22 0,-22-1 15,22 0-15,-22 0 0,22 0 0,21 0 16,-22 1-16,22-1 0,0 0 16,21 0-16,0 0 0,0 22 0,0-22 15,0 0-15,21 0 0,22 21 16,-22-20-16,21-1 0,0 21 0,1 0 16,-1-20-16,0 20 0,1-21 0,-1 21 15,-21 1-15,22-22 0,-22 21 16,0-21-16,-21 22 0,0-22 0,0 0 15,0 21-15,-21-20 0,-22-1 0,22 0 16,-21-21-16,-22 21 0,22 0 16,-21-21-16,20 0 0,1 21 15,0-21-15,-22 0 0,22 0 0,-1 0 16,1 0-16,21-21 0,-21 0 16,20 21-16,1-21 0,0 0 0,0-22 15,21 22-15,0-21 0,-21 0 16,21-1-16,0 1 0,0 0 0,0-1 15,0-20-15,0 20 0,0 22 0,21-21 16,-21 21-16,0 0 0,0-1 16,21 22-16,-21 22 15,21-1-15,-21 0 0,0 21 16,0-21-16,0 22 0,0 20 16,0-20-16,21-1 0,-21 0 15,22 1-15,-22-1 0,21 0 16,0-21-16,0 22 0,-21-22 0,21 0 15,0 0-15,1 0 0,20-21 16,-21 0-16,21 22 0,-20-22 0,20 0 16,0 0-16,1 0 0,-1 0 0,0-22 15,1 1-15,-1 0 0,21 0 0,-20 0 16,-1 0-16,0-22 0,1 22 16,-1-21-16,0-1 0,-20-20 0,20 21 15,-21-22-15,21 22 0,-20-22 0,-1 22 16,21-22-16,-42 22 0,21 0 15,0-1-15,-21 1 0,22 21 16,-22 0-16,0 0 0,0 42 31,-22 21-31,1-21 0,0 22 0,21-1 16,-21 0-16,0 1 0,21 20 16,-21 1-16,-1-22 0,22 21 0,0-20 15,-21-1-15,21 22 0,-21-43 0,21 21 16,0 0-16,0-20 0,0-1 15,0 0-15,0 0 0,21-21 16,0 21-16,1-21 0,-1 0 16,0 0-16,0-21 15,0 0-15,-21 0 16,21 0-16,-21-1 0,0 1 0,0 0 16,0-21-16</inkml:trace>
  <inkml:trace contextRef="#ctx0" brushRef="#br0" timeOffset="44909.49">14372 3302 0,'-21'0'0,"42"0"0,-63 0 16,63 0-1,0 0-15,21 0 16,-20 0-16,20 0 0,-21 0 0,21 0 16,1-21-16,-1 21 0,-21 0 15,22 0-15,-1 0 0,-21 0 16,21-21-16,-20 21 0,-1 0 0,0 0 15,0 0-15,0-21 0,0 21 16,1 0-16</inkml:trace>
  <inkml:trace contextRef="#ctx0" brushRef="#br0" timeOffset="46006.16">15282 3493 0,'0'0'0,"0"21"0,21-21 0,1 0 0,-1 0 0,0 0 16,0 0-16,0 0 16,0 0-16,1-21 0,-1-1 15,-21 1-15,0 0 16,0 0-16,0 0 0,0 0 16,0-22-16,0 22 0,0-21 0,-21 21 15,-1-1-15,1-20 0,0 21 16,0 0-16,0 21 0,0 0 0,-1 0 15,-20 0-15,21 0 0,0 0 16,-22 0-16,22 21 0,0 21 0,-21-21 16,21 22-16,-1-22 0,22 21 0,-21 1 15,21-1-15,-21-21 0,21 21 16,0 1-16,0-22 0,0 0 16,0 21-16,0-20 0,21-22 0,0 21 15,1 0-15,-1-21 0,0 0 0,21 0 16,-21 0-16,1 0 0,20 0 15,0 0-15,-21-21 0,22 0 0,-22 21 16,21-22-16,-21 1 0,1-21 16,-1 21-16,0 0 0,0-22 0,0 22 15,0-21-15,1 21 0,-22-22 0,0 1 16,0 21-16,21-22 0,-21 22 16,0 0-16,21 21 0,-21 21 31,0 0-31,-21 1 15,21-1-15,-21 21 0,21-21 0,-22 22 16,22-22-16,0 21 0,0-21 16,0 22-16,0-22 0,0 0 0,0 0 15,0 0-15,0 0 0,22 1 0,-1-1 16,0-21-16,0 0 16,0 0-16,0 0 0,1 0 0,-1 0 15,21 0-15,-21-21 0,0 21 0,1-22 16,20 1-16,-21 0 0,0 0 15,0-21-15,1-1 0,-1 22 16,-21-42-16,21 20 0,0 1 16,0 0-16,-21-22 0,0 22 0,21-1 15,1-20-15,-22 21 0,0-1 0,0 22 16,21-21-16,-21 21 0,21-1 16,-21 44 15,0 20-31,-21-21 0,21 21 0,-21-20 15,21 20-15,0 0 0,-22 1 0,1 20 16,21-21-16,-21 1 0,21-1 16,0 22-16,-21-22 0,21 0 15,0-21-15,0 22 0,0-1 0,0-21 16,0 0-16,0 1 0,21-1 16,0-21-16,0 21 0,1-21 0,-1 0 15,0 0-15,21 0 0,-21 0 16,1 0-16,20 0 0,0 0 0,-21-21 15,22 0-15,-1 21 0,-21-22 0,22 1 16,-22-21-16,21 21 0,-21 0 16,0-22-16,1 1 0,-1 21 15,0-22-15,0 22 0,-21-21 0,0 21 16,0 0-16,-21 21 16,0 21-16,0 0 15,-1 0-15,1 0 16,21 0-16,-21 22 0,21-22 0,-21 21 15,21-21-15,0 1 0,0 20 0,0-21 16,0 0-16,0 0 0,21 1 16,0-1-16,0-21 0,1 0 15,-1 0-15,0 0 0,0 0 0,0 0 16,0 0-16,1 0 0,-1 0 16,0-21-16,0 21 0,0-22 0,0 1 15,1 0-15,-1 0 0,-21 0 16,0 0-16,0-22 0</inkml:trace>
  <inkml:trace contextRef="#ctx0" brushRef="#br0" timeOffset="46222.04">15896 3112 0,'0'0'0,"-21"21"0,0-21 0,0 0 16,42 0-1,21 0-15,-21 0 16,22 0-16,-22 0 0,21 0 0,0 0 16,1 0-16,-1-21 15,0 21-15,-20 0 0,20 0 0,0-22 16,-21 22-16,1-21 0,-1 21 0,0 0 16,0-21-16</inkml:trace>
  <inkml:trace contextRef="#ctx0" brushRef="#br0" timeOffset="46834.2">18394 2667 0,'0'0'0,"-43"0"0,1 0 0,0 0 15,21 0-15,-22 0 0,22 0 16,-21 21-16,21-21 0,42 0 31,0 0-31,21 0 16,22 0-16,-1 0 0,1 0 16,-1 0-16,22 0 0,-22-21 15,22 21-15,-21-21 0,20 21 0,-20 0 16,-22 0-16,22 0 0,-22 0 15,-21 0-15,0 0 0,0 0 0,-42 0 32,0 0-32,0 0 0,-21 0 15,20 21-15,-20-21 0,0 0 16,-1 0-16,22 0 0</inkml:trace>
  <inkml:trace contextRef="#ctx0" brushRef="#br0" timeOffset="47082.06">18542 2731 0,'0'0'0,"0"63"32,0-42-32,0 22 0,0-22 15,0 0-15,0 21 0,0 1 0,0-1 16,0 0-16,0-21 0,0 22 0,0-1 16,0 0-16,0 1 0,-21-1 15,21-21-15,-21 22 0,21-22 0,-22 21 16,22-21-16,-21 0 15,21 1-15,0-1 0,0 0 16,21-21 15,1-21-31,-1 0 16,0-1-16,0 1 0</inkml:trace>
  <inkml:trace contextRef="#ctx0" brushRef="#br0" timeOffset="47493.83">18881 3175 0,'0'0'0,"21"-21"0,-21-21 31,0 20-31,21 22 0,0-21 16,0 21-16,0 0 16,-21-21-16,22 21 0,-1 0 0,21 0 15,-21 0-15,0 0 0,1 0 0,20 21 16,-21-21-16,0 21 0,22 1 15,-22-1-15,0 21 0,0-21 0,-21 0 16,0 22-16,0-22 0,0 0 16,0 21-16,0-20 0,-21-1 0,21 0 15,-21 0-15,0 0 0,-1 0 16,1-21-16,0 22 0,0-22 0,0 0 16,21-22 15,0 1-31,0 0 0,21 0 15,-21 0-15,21 0 0,0-22 16,0 22-16,1-21 0,-1 21 0,0-22 16,0 22-16,0-21 0,0 21 15,1-1-15,-1-20 0,0 42 0,21-21 16,-21 0-16,1 21 0,-1 0 16,0 0-16,0 0 0,0 0 15,0 0-15</inkml:trace>
  <inkml:trace contextRef="#ctx0" brushRef="#br0" timeOffset="48493.99">19939 3260 0,'0'0'16,"21"0"-16,0 0 0,-21-21 16,21-1-16,1 22 15,-22-21-15,0 0 0,0 0 0,21 0 16,-21 0-16,0-1 0,0 1 15,0 0-15,0-21 0,0 21 0,0-1 16,-21 22-16,-1-21 0,1 0 0,0 21 16,0 0-16,0 0 0,-22 0 15,1 0-15,0 21 0,21 0 16,-22 1-16,1-1 0,0 0 16,-1 21-16,22 1 0,-21-22 0,21 21 15,-1 0-15,1-20 0,0 20 0,21 0 16,0-21-16,0 1 0,0-1 15,0 0-15,0 0 0,21 0 0,0-21 16,1 0-16,-1 0 0,21 0 16,-21 0-16,22 0 0,-1 0 0,-21 0 15,21-21-15,1 0 0,-22 21 0,21-21 16,-21-22-16,22 22 0,-22 0 16,0-21-16,0 21 0,0-22 0,-21 22 15,0-21-15,22-1 16,-22 22-16,0 0 0,0 0 0,0 0 15,0 0-15,0 42 16,0 0 0,0 0-16,0 0 0,0 22 0,-22-22 15,22 21-15,-21-21 0,21 22 16,0-1-16,0-21 0,0 0 0,0 22 16,0-22-16,0 0 0,21 0 15,1 0-15,-1-21 16,0 0-16,0 0 0,0 0 0,0 0 15,1 0-15,20-21 0,-21 0 16,0 21-16,0-21 0,22 0 16,-22-1-16,0-20 0,0 21 0,-21 0 15,21-22-15,1 22 0,-1-21 16,-21 21-16,0 0 0,0-1 0,21 1 16,-21 0-16,0 42 31,0 0-31,0 1 0,-21-1 15,21 0-15,-21 0 0,21 0 16,0 22-16,-22-22 0,22 0 0,-21 0 16,21 0-16,-21 0 0,21 1 0,0-1 15,0 0-15,-21-21 16,21-21 31,0 0-47,0-1 15,0 1-15,0 0 0,21 0 16,0-21-16,0 20 0,1-20 0,20 21 16,0-21-16,1 20 0,-1 1 0,0-21 15,22 21-15,-1 0 0,-20 21 16,20 0-16,-21 0 0,1 0 0,-1 0 16,-21 0-16,0 21 15,1 0-15,-1 21 0,-21-21 0,0 22 0,0-22 16,0 21-16,-21-21 0,-1 22 15,22-1-15,-21-21 0,0 0 16,0 22-16,0-22 0,0 0 0,-1-21 16,22 21-16,-21 0 0,21 1 15,0-44 17,21 1-17,1 0-15,-1 0 0,0 21 0</inkml:trace>
  <inkml:trace contextRef="#ctx0" brushRef="#br0" timeOffset="48943.73">21569 3069 0,'0'0'16,"21"0"-16,0 0 0,0-21 0,-21 0 16,0 0-16,-21 21 15,0-21-15,0 21 16,0 0-16,-22 0 0,22 0 0,0 0 15,-21 0-15,20 21 0,1-21 16,0 21-16,0 0 0,0-21 0,0 21 16,-1 0-16,22 1 15,0-1-15,0 0 16,22-21-16,-1 0 0,0 21 16,0-21-16,21 21 0,-20-21 15,-1 0-15,0 0 0,0 21 0,0-21 16,0 0-16,1 22 0,-1-22 0,-21 21 15,21-21-15,-21 21 0,0 0 16,0 0-16,-42 0 16,20-21-16,1 22 0,-21-22 15,21 0-15,-22 21 0,22-21 0,-21 0 16,21 21-16,-22-21 0,22 0 0,0 0 16,0 0-16,0 0 15,0 0-15,-1 0 16,1 0-16,21-21 15,0 0 1,0-1-16,0 1 16,0 0-16,21 21 15,1-21-15,-1 0 0</inkml:trace>
  <inkml:trace contextRef="#ctx0" brushRef="#br0" timeOffset="49639.48">21484 3281 0,'0'0'0,"169"42"32,-126-42-32,-1 0 0,0 0 0,1 0 15,20 0-15,-20-21 0,20 21 16,-21-21-16,22 0 0,-22 0 0,22-1 16,-22 1-16,0 0 0,-20 0 15,20-21-15,-21 20 0,-21-20 0,0 0 16,21-1-16,-21 1 0,0 0 0,0-1 15,0 1-15,0-21 0,0 41 16,0-20-16,0 21 0,0 0 0,0 0 16,-21 21-1,21 21-15,0 0 16,0 21-16,0-21 0,-21 22 16,0-1-16,0 0 0,21 1 0,-22-1 15,1 22-15,0-22 0,0 21 0,0 1 16,-22-1-16,22 1 0,0-1 15,-21 1-15,21-1 0,-22 1 0,22-1 16,0 1-16,-21-1 0,20 1 0,1-1 16,0 1-16,0-1 0,0 1 15,0-1-15,-1 1 0,22-1 0,-21 1 16,21-1-16,0 1 0,0-22 0,-21 22 16,21-22-16,0 22 0,0-22 15,0-21-15,0 21 0,0-20 16,0 20-16,21-21 0,0-21 15,1 0-15,-1 0 0,21-21 16,0 21-16,-20-21 0,20-22 0,0 22 16,1 0-16,-1-21 0,21-1 0,-20 1 15,-1-21-15,0 20 0,1-20 16,-1-1-16,-21-20 0,0 20 0,-21 1 16,0-1-16,0 1 0,-21-1 0,0 1 15,0-1-15,-21 22 0,-1-1 16,22 1-16,-21 0 0,-1 21 0,22-22 15,0 22-15,0 21 0,0-21 16,0 21-16,21-21 16,21 21 15,0 0-31,0 0 0,0 0 16,0 0-16,1-21 0,-1 21 0,0 0 15,0 0-15,21-22 0,-20 1 16,20 21-16,-21-21 0,21 0 0,-20 0 15</inkml:trace>
  <inkml:trace contextRef="#ctx0" brushRef="#br0" timeOffset="50359.67">22691 3133 0,'0'0'0,"0"-21"47,21 21-47,0 0 15,0 0-15,0 0 0,0-22 0,1 22 16,20-21-16,-21 21 0,0-21 16,0 21-16,1-21 0,-1 21 0,0-21 15,-21 0 1,-21 21 0,0 0-1,-1 0-15,1 21 0,-21 0 16,21-21-16,-22 21 0,22 0 0,0 0 15,0 22-15,0-22 0,0 0 16,21 0-16,0 0 0,0 1 16,0-1-16,0 0 0,0 0 0,0 0 15,21 0-15,0-21 0,0 22 0,0-1 16,0-21-16,1 0 0,-1 21 0,21-21 16,-21 0-16,0 0 0,1 0 15,-1 0-15,0 0 0,0 0 0,0 0 16,0-21-16,1 0 0,-1 21 15,-21-22-15,21 1 0,0 0 0,-21-21 16,21 21-16,0-1 0,-21-20 16,22 21-16,-1 0 0,0 0 15,-21-1-15,21 1 0,0 0 0,0 21 16,1-21-16,-1 21 0,0 0 16,0 0-16,0 0 0,0 0 0,1 0 15,-1 0-15,0 0 0,0 0 0,0 21 16,-21 0-16,0 0 0,21 1 15,-21-1-15,0 0 0,0 21 0,0-21 16,0 1-16,0 20 0,0-21 16,-21 0-16,21 0 0,-21 1 0,0-1 15,0 0-15,0-21 0,21 21 16,-22-21 0,22-21-1,0 0-15,0 0 16,0-1-16,0 1 0,0 0 15,22 0-15,-22-21 0,21 20 0,0-20 16,0 21-16,0 0 0,0-22 16,1 22-16,-22 0 0,21 0 0,0 0 15,0 0-15,0 21 0,-21-22 0,21 22 16,1 0-16,-22-21 16,21 21-16,0 0 15</inkml:trace>
  <inkml:trace contextRef="#ctx0" brushRef="#br0" timeOffset="50966.86">24003 2540 0,'0'0'0,"21"-21"0,-21 0 15,0 0-15,0-1 0,0 1 16,0 0-16,0 0 15,21 21-15,0 0 16,1 0 0,-1-21-16,0 21 0,0 0 15,0 0-15,22 0 0,-22 0 0,21 0 16,0 0-16,-20 0 0,20 0 0,0 0 16,1 0-16,-22 0 0,21-21 15,-21 21-15,22 0 0,-22 0 0,0 0 16,0 0-16,-21 21 15,0 0 1,0 0 0,0 0-16,0 0 0,0 1 0,0-1 15,0 0-15,0 0 0,0 0 0,0 22 16,-21-22-16,21 21 0,-21 0 16,0-20-16,21 20 0,0 0 0,0 1 15,-22-22-15,1 21 0,21 0 16,-21 1-16,21-1 0,0 0 0,-21-20 15,0 20-15,21 0 0,-21 1 16,21-1-16,0 0 0,-22-21 0,1 22 16,21-22-16,-21 21 0,0-21 0,21 1 15,0-1-15,-21 0 0,21 0 16,-21 0-16,-1-21 0,22 21 0,-21 1 16,0-22-16,0 0 0,0 21 15,0-21-15,-1 0 16,1 0-16,0 0 0,0 0 0,0 0 15,0 0-15,-1 0 16,1-21-16,0 21 0,0 0 16,21-22 15</inkml:trace>
  <inkml:trace contextRef="#ctx0" brushRef="#br0" timeOffset="51161.75">24088 3725 0,'0'0'0,"-22"0"32,1 0-17,0 0 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2:39:46.43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4381 635 0,'0'-21'16,"0"42"-16,0-63 0,22 21 0,-22-1 0,0 1 15,0 0-15,0 0 16,0 0-16,0 42 31,0 0-31,0 0 16,0 0-16,-22 22 0,22-1 16,0 0-16,0 22 0,0-1 15,-21 1-15,21-1 0,-21 22 16,21 0-16,-21-22 0,21 22 0,-21-22 15,0 22-15,-1-21 0,1 20 16,0-20-16,21-1 0,-21 1 0,0-1 16,21-20-16,-21-1 0,21 0 15,0-21-15,0 22 0,0-22 0,0-42 32,0 0-17,0-1-15,0-20 0,0 21 16,0-21-16,0-22 0,0 22 0,0-1 15</inkml:trace>
  <inkml:trace contextRef="#ctx0" brushRef="#br0" timeOffset="394.77">4085 826 0,'0'0'16,"-21"-22"-16,21 1 0,-21-21 0,0 21 15,21 0-15,-22-1 0,22-20 0,0 21 16,0 0-16,0-22 0,22 1 16,20 21-16,-21-21 0,21 20 15,1 1-15,-1-21 0,22 21 16,-1 0-16,22 21 0,-22 0 16,22 0-16,0 0 0,-22 0 0,1 21 15,-1 0-15,1 21 0,-22 1 16,0-1-16,-21 0 0,1 1 0,-22 20 15,0-21-15,0 1 0,-22 20 16,1-20-16,-21-1 0,0 0 0,-1 1 16,1-1-16,0-21 0,-1 21 15,1-20-15,0-1 0,-1 0 0,1 0 16,21-21-16,-22 21 0,22-21 16,0 0-16,42 0 31,0 0-31,1 0 15,-1 0-15,21 0 0,-21 0 0,22 0 16,-22 0-16</inkml:trace>
  <inkml:trace contextRef="#ctx0" brushRef="#br0" timeOffset="1711.02">5186 1334 0,'0'0'0,"21"0"0,21 0 0,-21 0 16,1 0-16,-1 0 0,0 0 0,0 0 15,0 0-15,0-22 16,1 1-16,-1 0 0,0 0 0,0 0 16,-21 0-16,0-22 0,21 22 15,-21-21-15,0 21 0,0-22 0,0 1 16,-21 21-16,0 0 0,0-22 16,0 22-16,-1 21 0,-20 0 0,21 0 15,0 0-15,0 0 0,-22 21 16,22 0-16,-21 1 0,21-1 0,-22 21 15,22 0-15,0 1 0,-21-1 16,20 0-16,1 1 0,0-1 0,0 0 16,21 1-16,0-1 0,0-21 15,0 22-15,0-22 0,0 0 16,21 0-16,-21 0 0,21-21 0,0 0 16,22 0-16,-22 0 0,0 0 15,0 0-15,22 0 0,-22-21 0,21 0 16,-21 0-16,0 0 0,22-1 15,-22 1-15,0 0 0,0-21 0,0-1 16,1 22-16,-1-21 0,0 0 16,0-1-16,-21 22 0,21-21 0,-21 21 15,21-1-15,-21 1 0,0 0 16,0 42 15,0 0-31,0 1 0,0-1 16,0 0-16,0 0 0,-21 21 15,21-20-15,-21 20 0,21-21 0,-21 21 16,21-20-16,0-1 0,0 21 0,0-21 16,0 0-16,0 1 0,21-1 15,0-21-15,0 21 0,1-21 0,20 0 16,-21 0-16,21 0 0,1 0 16,-1 0-16,0 0 0,1-21 0,-1 0 15,0-1-15,1 1 0,-1 0 16,0 0-16,1 0 0,-22-22 0,0 22 15,21-21-15,-42 21 0,0-22 16,22 22-16,-22-21 0,0 21 16,0 0-16,0-1 0,-22 22 15,1 0-15,0 0 0,0 0 16,0 22-16,0-1 16,21 0-16,0 0 0,0 0 15,0 0-15,21 1 0,0-1 16,0 0-16,-21 0 15,0 0-15,21 0 0,-21 1 0,21-1 16,-21 0-16,0 0 16,0 0-16,0 0 0,22 1 0,-22-1 15,0 0-15,0 0 0,0 0 16,21-21-16,-21 21 0,21-21 16,0 0-16,0 0 0,0 0 15,1 0-15,-1 0 0,0 0 16,21-21-16,-21 0 0,1 0 0,20 0 15,-21 0-15,21-1 0,-20-20 16,20 21-16,-21-21 0,21-1 0,-20 1 16,-1 0-16,0-22 0,21 22 15,-21-22-15,1 22 0,-22 0 0,21-1 16,-21 1-16,21 0 0,-21 20 16,0 1-16,0 0 0,0 0 0,-21 42 31,0 0-16,21 0-15,-22 1 0,22 20 0,0 0 16,-21 22-16,0-22 0,0 0 16,21 22-16,-21-22 0,0 1 0,21-1 15,-22 0-15,22 1 0,0-1 16,0-21-16,0 0 0,0 22 0,0-22 16,0 0-16,22 0 0,-22 0 15,42-21-15,-21 0 0,0 21 0,0-21 16,22 0-16,-22 0 0,21 0 15,-21-21-15,22 0 0,-22 21 16,21-21-16,-21 0 0,22 0 0,-22-22 0,0 22 16,0 0-16,0-21 15,1-1-15,-22 22 0,21 0 0,-21 0 16,0 0-16,21-1 0,-21 44 31,0-1-31,-21 21 0,21-21 16,-21 0-16,21 1 0,-22 20 15,22-21-15,0 0 0,0 0 16,0 1-16,0-1 0,0 0 0,0 0 16,22-21-1,-1 0-15,0 0 0,0 0 16,0-21-16,0 0 16,1 21-16,-1-21 0,0-1 0</inkml:trace>
  <inkml:trace contextRef="#ctx0" brushRef="#br0" timeOffset="1910.9">7472 889 0,'-21'0'0,"-1"0"16,1 0-1</inkml:trace>
  <inkml:trace contextRef="#ctx0" brushRef="#br0" timeOffset="2094.8">6646 1016 0,'-21'21'0,"42"-42"0,-63 42 0,63-21 32,0 0-17,0 0-15,22 0 0,-22 0 16,21 0-16,1 0 0,-1-21 0,0 21 16,1-21-16,-1 21 0,-21-21 15,21 0-15</inkml:trace>
  <inkml:trace contextRef="#ctx0" brushRef="#br0" timeOffset="2663.47">8149 1164 0,'64'-84'31,"-43"62"-31,-21 1 16,0 0-16,0 0 0,0 0 0,0 0 15,0-1-15,-21 1 16,-1 21-16,-20 0 0,21 0 0,0 0 15,-22 0-15,22 0 0,-21 21 16,21 1-16,-22-1 0,1 21 16,21-21-16,-21 22 0,20-1 15,1 0-15,-21 1 0,21-1 0,21 0 16,0 1-16,0 20 0,0-21 16,0-20-16,0 20 0,21-21 15,0 0-15,0 0 0,22-21 0,-1 22 16,0-22-16,1 0 0,-1 0 15,0 0-15,22 0 0,-22 0 0,0-22 16,22 22-16,-22-21 16,1 0-16,20 0 0,-21 0 0</inkml:trace>
  <inkml:trace contextRef="#ctx0" brushRef="#br0" timeOffset="4459.06">8848 1228 0,'0'0'0,"0"-21"0,0-1 0,0 1 15,0 0-15,0 0 16,-22 0 0,1 21-1,0 0 1,0 0 31,0 0 47,0 0-79,-1 0 1,1 0-1,0 21-15,0-21 16,21 21-16,-21-21 0,21 21 16,-21-21-16,-1 21 15,1-21-15,21 22 0,-21-1 0,0 0 16,21 0-16,-21 0 0,21 0 16,-21 1-16,-1-1 0,22 0 0,0 0 15,0 0-15,0 0 0,0 1 0,0-1 16,0 0-16,22-21 15,-1 21-15,0-21 0,0 0 16,0 0-16,0 0 0,1 0 16,20 0-16,-21 0 0,0 0 0,0 0 15,22-21-15,-22 0 0,0 21 16,0-21-16,22-1 0,-22 1 16,0 0-16,-21 0 0,21 0 0,0 0 15,0-1-15,-21 1 0,0 0 16,0 0-16,22 0 0,-22 0 15,21-1-15,-21 1 16,-21 21 47,21-21 874,0 0-921,0 0 46,-22 21 1,1 0-48,0 21 1,0-21-16,0 0 16</inkml:trace>
  <inkml:trace contextRef="#ctx0" brushRef="#br0" timeOffset="4851.83">8678 1143 0,'0'-21'31,"-21"21"-31,0 0 16,21 21 0,0 0-1,0 22-15,0-22 0,0 21 16,0 0-16,-21 1 0,21-1 0,-21 0 16,21 22-16,0-1 0,-22 1 15,1-1-15,21 1 0,0-1 0,-21 1 16,0-1-16,21-20 0,-21 20 15,21-20-15,-21-1 0,21 0 0,-22 1 16,22-22-16,0 0 0,0 0 0,0 0 16,0-42 15,0-21-31,0 21 0,22-1 16,-1-20-16,0 0 15,0-22-15,0 22 0,-21-22 0</inkml:trace>
  <inkml:trace contextRef="#ctx0" brushRef="#br0" timeOffset="5139.67">8678 1249 0,'0'0'0,"0"-42"0,0 20 15,0-20-15,0 21 0,21 0 0,-21 0 16,0-1-16,22 1 0,-1 0 16,0 21-16,0-21 0,21 21 0,1-21 15,-1 21-15,0 0 0,1 0 16,-1 21-16,0 0 0,-20 0 0,-1 0 15,0 1-15,-21 20 0,0-21 16,0 21-16,0-20 0,-42-1 16,20 21-16,-20-21 0,0 0 0,-22 1 15,22-1-15,-22 0 0,22 0 16,0 0-16,-1-21 0,1 0 0,0 21 16,21-21-16,-1 0 0,44-21 31,-1 0-31,21 21 15,-21-21-15,22 21 0,-1-21 16</inkml:trace>
  <inkml:trace contextRef="#ctx0" brushRef="#br0" timeOffset="6103.47">9483 1312 0,'0'0'0,"21"-21"0,0 21 0,0 0 15,-21-21-15,21 21 0,0-21 16,1 21-16,-22-21 0,21 0 0,-21-1 16,21 1-16,-21 0 0,0 0 15,0-21-15,0 20 0,-21 1 16,0 0-16,-1 21 0,1 0 16,0 0-16,0 0 0,0 0 0,-22 0 15,22 0-15,0 21 16,-21 0-16,21 1 0,-22 20 0,22-21 15,0 21-15,-21-20 0,20 20 0,1 0 16,0-21-16,21 43 16,0-43-16,0 0 0,0 0 0,0 1 15,0-1-15,21-21 0,0 0 16,1 21-16,-1-21 0,21 0 0,-21 0 16,0 0-16,1 0 0,20-21 15,-21 0-15,0 21 0,22-22 0,-22 1 16,0 0-16,0 0 0,-21-21 0,21 20 15,0 1-15,-21-21 0,0 21 16,0 0-16,0-22 0,0 22 16,0 0-16,0 42 31,0 0-31,0 0 0,-21 22 16,21-22-16,0 0 0,0 0 0,0 22 15,0-22-15,0 0 0,0 0 0,0 0 16,21 0-16,1 1 0,-1-1 15,21-21-15,-21 0 0,22 0 16,-22 0-16,21 0 0,0 0 16,1 0-16,-1 0 0,-21-21 0,22-1 15,-1 22-15,-21-21 0,0-21 16,0 21-16,1 0 0,-1-22 16,0 22-16,0-21 0,-21 21 0,0-22 15,0 22-15,0 0 0,0 0 16,0 0-16,0 42 15,0 0-15,0 0 0,0 0 16,0 0-16,-21 22 0,21-22 16,-21 0-16,0 21 0,21-20 0,0-1 15,0 0-15,0 0 0,-22 0 16,22 0-16,0 1 0,-21-1 16,21-42 15,0-1-16,0 1-15,0 0 16,21-21-16,1 21 0,-1-22 0,0 22 16,0-21-16,0-1 0,0 1 15,22 21-15,-22-21 0,21 20 0,1-20 16,-22 21-16,21 21 0,-21 0 0,0 0 16,22 0-16,-22 21 0,0 0 15,21 0-15,-20 1 0,-22 20 16,21-21-16,-21 0 0,21 22 0,-21-22 15,0 21-15,0-21 0,0 0 0,0 22 16,0-22-16,0 0 0,0 0 16,-21-21-16,21 21 0,0 1 15,-21-22-15,21 21 0,21-42 32,0 21-17,0-22-15,0 1 0,0 0 0</inkml:trace>
  <inkml:trace contextRef="#ctx0" brushRef="#br0" timeOffset="6359.32">11155 720 0,'0'0'0,"0"-21"0,0-1 16,0 44 15,0-1-31,0 21 0,0 0 16,-21 1-16,-1-1 0,1 22 0,21-22 15,-21 21-15,0-20 0,0 20 0,0-20 16,21-1-16,-22 0 0,1 1 16,0-1-16,21-21 0,0 21 0,0-20 15,0-1-15,0 0 0,0 0 16,0 0-16,21-21 16,0 0-16,22 0 0,-22-21 15,0 0-15,21 21 0,1-21 16</inkml:trace>
  <inkml:trace contextRef="#ctx0" brushRef="#br0" timeOffset="6695.13">11663 1122 0,'0'0'0,"0"-21"0,0 0 0,0-1 16,-21 22 0,-1 0-16,1 0 0,0 0 0,-21 22 15,21-1-15,-1 0 0,1 0 16,-21 0-16,21 0 0,21 1 0,0-1 15,0 0-15,0 0 0,0 0 16,0 0-16,0 1 0,21-22 16,0 21-16,21-21 15,-42 21-15,43-21 0,-43 21 16,21-21-16,0 0 0,0 21 0,-21 0 16,0 1-1,0-1-15,-21-21 16,21 21-16,-42-21 0,21 0 15,-1 0-15,1 0 0,0 0 16,-21 0-16,21 0 0,-1 0 0,1 0 16,0 0-1,21-21-15,0 0 0,0-1 16,0 1-16,0 0 0</inkml:trace>
  <inkml:trace contextRef="#ctx0" brushRef="#br0" timeOffset="6951.98">10774 847 0,'0'0'16,"106"0"0,-64 0-1,0 0-15,22 0 0,-1 0 16,1 0-16,-22 0 0,22 0 0,-1 0 15,-21 0-15,1 0 0,-1 0 16,0 0-16,1 0 0,-22 0 16,-42 0 15,0 21-31,-22-21 0,1 0 16</inkml:trace>
  <inkml:trace contextRef="#ctx0" brushRef="#br0" timeOffset="7556.34">5080 1799 0,'0'0'0,"-42"0"0,20 21 0,-20-21 15,21 0-15,0 0 0,21 22 16,21-22 0,0 0-16,0 21 15,22-21-15,-1 0 0,21 0 16,-20 0-16,41 0 0,1 0 0,0 0 16,21 0-16,21 0 0,0 0 0,21 0 15,0 0-15,0 0 16,43 0-16,-1 0 0,1 0 0,-1 0 15,22 0-15,21 0 0,-22 0 16,22 0-16,0 0 0,0 0 0,0 0 16,-22 0-16,22 0 0,-21 0 0,-1-21 15,1 21-15,0 0 0,-43 0 16,22 0-16,-43 0 0,0 0 0,0 0 16,-21 0-16,-21 0 0,0 0 15,-22 0-15,-20 0 0,-22 0 0,1 0 16,-1 0-16,-21 0 0,-21-22 15,-21 22 17,-21 0-32,20 0 0,-20 0 15,-21 0-15,-1 0 0,1 22 0</inkml:trace>
  <inkml:trace contextRef="#ctx0" brushRef="#br0" timeOffset="8183.96">3683 3366 0,'0'0'0,"0"-22"15,0 1-15,0 0 0,0 0 0,0 0 16,0 0-1,0-1-15,0 44 32,21-1-32,-21 0 0,0 21 15,0 1-15,0-1 0,0 0 16,0 1-16,0-1 0,0 21 0,0-20 16,0-1-16,0 0 0,0 1 0,-21-22 15,21 21-15,0-21 0,0 1 16,0 20-16,0-21 0,0 0 15,0 0-15,21-21 32,0-21-32,0 21 15,-21-21-15,22 0 0,-1 0 16</inkml:trace>
  <inkml:trace contextRef="#ctx0" brushRef="#br0" timeOffset="8478.79">4254 3620 0,'0'21'31,"0"0"-31,22-21 16,-1 0-16,0 0 0,0 0 15,-21-21 1,21 21-16,-21-21 0,0-1 15,-21 1 1,0 21-16,0 0 0,0 0 16,-1 0-16,1 0 0,0 0 15,21 21-15,-21-21 0,21 22 16,-21-22-16,21 21 0,0 0 16,21-21-1,0 0-15,0 0 0</inkml:trace>
  <inkml:trace contextRef="#ctx0" brushRef="#br0" timeOffset="10055.01">5609 3260 0,'0'0'16,"21"-43"-16,-21 22 0,21-21 0,-21 21 0,22 0 15,-22-1-15,0 1 0,21 0 16,-21 42 0,0 0-1,0 1-15,-21 20 0,-1 0 0,22 1 16,-21 20-16,0-21 0,21 22 0,-21-22 16,0 22-16,0-22 0,21 22 15,0-22-15,-22 0 0,22-21 16,-21 22-16,21-1 0,0-21 15,0 0-15,0 1 0,0-1 16,21-21-16,1 0 0,-1 0 16,0-21-16,-21-1 0,21 22 15,0-42-15,22 21 0,-22 0 0,0-22 16,0 22-16,0-21 0,0 0 16,1-1-16,-1 1 0,0 0 0,0-1 15,0 22-15,0-21 0,-21 21 0,0 42 31,0 0-31,0 21 16,0-21-16,0 22 16,0-22-16,0 21 0,0 1 0,0-22 15,0 21-15,0 0 0,0-20 0,0 20 16,0-21-16,0 0 0,0 0 16,22 1-16,-1-1 0,0 0 0,21-21 15,-21 0-15,1 0 0,-1 0 16,21 0-16,-21 0 0,22-21 15,-22 0-15,21-1 0,0-20 0,1 21 16,-22-21-16,21-1 0,1 1 16,-22 0-16,21-22 0,-21 1 15,22-1-15,-22 1 0,0 20 0,0-20 16,0 20-16,0 1 0,-21 0 16,22 21-16,-22-1 0,0 1 0,0 0 15,-22 21 1,1 21-16,0 0 0,21 1 15,-21 20-15,0 0 0,0 1 16,21-1-16,-22 0 0,1 22 0,21-1 16,0-20-16,-21-1 0,21 21 0,0-20 15,0-1-15,0 0 0,0-20 16,0 20-16,0-21 0,21 0 0,0 0 16,1 1-16,-1-1 0,21-21 15,0 0-15,1 0 0,-22 0 0,21 0 16,22 0-16,-22-21 0,0-1 15,1 1-15,-1 0 0,-21 0 16,22 0-16,-1-22 0,-21 22 0,0-21 16,0 21-16,1-22 0,-1-20 15,-21 42-15,0-22 0,0 22 16,0 0-16,-21 21 16,-1 0-16,1 21 0,0-21 15,0 21-15,0 22 0,21-22 16,-21 0-16,-1 21 0,22-20 0,0 20 15,-21 0-15,21-21 0,0 22 16,0-22-16,0 0 0,0 0 16,0 0-16,21 1 0,1-1 0,20-21 15,-21 0-15,21 0 0,-20 0 16,20 0-16,0 0 0,1 0 16,-1-21-16,0 21 0,1-22 0,-1 1 0,0 0 15,1-21-15,-22 21 0,21-22 16,0 1-16,-20 0 0,-1-1 0,0-20 15,0 20-15,0-20 0,0-1 16,1 1-16,-22 21 0,0-1 0,0 1 16,0 21-16,0 0 0,0-1 15,0 44 1,-22-1-16,1 0 0,21 21 16,-21 1-16,0-1 0,0 0 0,0 22 15,-1-1-15,1-20 0,21-1 16,-21 21-16,21-20 0,-21-1 0,21 0 15,0 1-15,0-22 0,0 21 16,0-21-16,0 1 0,0-1 0,0 0 16,0 0-16,21-21 31,-21-21-31,21 0 0,-21 0 16,0-1-16,0 1 0,21 0 15,1 0-15,-22 0 0,21-22 16,0 22-16,0 0 0,0-21 0,22 21 15,-22-1-15,21 1 0,0 0 0,1 0 16,-22 21-16,21 0 0,1 0 16,-1 0-16,0 0 0,1 0 0,-22 21 15,21 0-15,-21-21 0,0 21 16,-21 1-16,0 20 0,0-21 0,0 0 16,-21 0-16,0 1 0,-21-1 0,21 21 15,-22-21-15,1 0 0,-22 1 16,22-22-16,0 21 0,-1 0 0,1-21 15,-21 21-15,20-21 16,22 0-16,0 0 0,0 0 0,21-21 16,0 0-1,0 0-15,0-1 0,0 1 0</inkml:trace>
  <inkml:trace contextRef="#ctx0" brushRef="#br0" timeOffset="12719.07">9123 3344 0,'21'0'0,"0"0"15,-21-21-15,21 0 16,22 0-16,-22 0 0,0-22 0,21 22 15,-21 0-15,22-21 0,-22 21 0,21-22 16,-21 22-16,1-21 0,-1 21 16,-21-22-16,0 22 0,0-42 15,-21 41-15,-1 22 0,1-21 16,-21 21-16,0 0 0,-1 0 0,1 0 16,-22 0-16,22 0 0,-21 21 15,20 1-15,1-1 0,0 0 0,20 21 16,1-21-16,0 22 0,21-22 0,0 21 15,0 1-15,21-22 0,0 21 16,1 0-16,-1-20 0,0 20 16,21 0-16,-21 1 0,22-1 0,-22-21 15,21 21-15,-21 1 0,1-22 16,-1 21-16,0 1 0,-21-22 0,0 21 16,0-21-16,0 0 0,-21 1 15,-22-1-15,22 0 0,0 0 0,-21-21 16,-1 0-16,22 21 0,-21-21 0,0 0 15,20 0-15,-20 0 0,21-21 16,0 0-16,0 0 0,-1 21 0,1-43 16,0 22-16,21-21 0,-21 21 15,21-22-15,0 1 0,0 0 0,0 21 16,0-22-16,0 1 0,0 21 16,0 0-16,0-1 0,21 22 15,0 0-15,-21 22 16,0-1-16,21 0 0,1 0 0,-1 21 15,-21-20-15,21 20 0,-21-21 16,21 21-16,0 1 0,-21-22 0,21 0 16,1 21-16,-1-20 0,0-1 15,0 0-15,0 0 0,0-21 0,1 21 16,20-21-16,-21 21 0,0-21 16,22 0-16,-22 0 0,21 0 0,0 0 15,1-21-15,-22 0 0,21 0 16,1 0-16,20 0 0,-21-1 0,1 1 15,-22 0-15,21-21 0,-21-1 16,22 22-16,-22-21 0,-21 0 0,21-1 16,-21 22-16,0-21 0,0-1 15,0 22-15,-21 21 16,0 0-16,0 0 0,-1 21 16,1 1-16,0-1 0,21 21 0,-21-21 15,0 0-15,0 22 0,21-1 16,0-21-16,-22 22 0,22-22 0,0 0 15,0 0-15,0 0 0,0 0 16,0 1-16,22-1 0,-1-21 16,0 0-16,0 0 0,0 0 0,22 0 15,-22 0-15,21 0 0,0 0 16,1-21-16,-1-1 0,-21 1 0,22 0 16,-1 0-16,-21 0 0,21 0 15,-20-22-15,-1 22 0,-21 0 0,0 0 16,21 0-16,-21-1 0,0 1 0,0 0 15,0 0-15,-21 21 32,21 21-32,0 0 15,0 0-15,0 1 0,21-22 16,0 21-16,0 0 0,-21 0 16,21 0-16,1 0 0,-22 1 15,21-1-15,-21 0 0,21 0 0,-21 0 16,21 0-16,-21 1 15,21-22-15,0 21 0,1-21 16,-1 0-16,0 0 0,0 0 16,0 0-16,0 0 0,1 0 15,-1 0-15,0-21 0,0-1 0,0 1 16,0 0-16,1 0 0,-1 0 16,-21 0-16,21-22 0,0 22 15,-21-21-15,21 21 0,-21-22 0,0 22 16,0 0-16,0 0 0,21 0 15,-21-1-15,0 44 16,0-1 0,0 0-16,0 0 0,-21 21 15,21-20-15,0 20 0,0-21 0,0 0 16,-21 22-16,21-22 0,0 0 0,0 0 16,0 0-16,0 0 0,0 1 15,21-1-15,0-21 0,1 0 16,-1 0-16,0 0 0,21 0 0,-21 0 15,1 0-15,20-21 16,-21-1-16,21 1 0,-20 0 0,20 0 16,-21 0-16,0-22 0,0 22 0,1-21 15,-22 21-15,21-22 0,-21 22 16,21-21-16,-21 21 0,0 0 0,0-1 16,0 44-1,0-1 1,0 0-16,0 0 0,0 0 0,0 0 15,-21 22-15,21-22 0,0 21 0,0-21 16,0 1-16,0-1 0,0 0 16,0 0-16,0 0 0,0 0 0,0 1 15,21-1-15,0-21 16,0 21-16,22-21 0,-22 0 16,0 0-16,21 0 0,-21 0 0,1 0 15,20-21-15,-21 21 0,0-21 0,22-1 16,-22 1-16,0 0 0,0 0 15,0 0-15,-21-22 0,21 22 0,1-21 16,-22 21-16,21-22 0,0 1 0,0 21 16,-21 0-16,21 0 15,0-1-15,1 1 0,-1 0 0,0 21 16,0 0-16,0 0 0,0 0 0,1 0 0,-22 21 16,0 0-16,0 1 0,0-1 15,0 0-15,0 0 16,0 0-16,0 0 0,0-42 47,0 0-32,0 0-15,0 0 16,0 0-16,0-1 0,0 1 16,0 0-16,-22 0 15,1 21-15,0 0 0,0 0 16,0 0-16,0 0 0,-1 0 15,1 21-15,21 0 0,-21 0 16,0 1-16,0 20 0,0-21 16,21 0-16,0 22 0,-22-22 0,22 0 15,0 21-15,-21-21 0,21 1 16,0-1-16,0 21 0,0-21 0,21-21 16,1 21-16,-1 1 0,0-1 0,21-21 15,-21 0-15,22 21 0,-22-21 16,21 0-16,1 0 0,-1 0 15,-21 0-15,21 0 0,-20-21 0,20 0 0,-21-1 16,21 22-16,-20-21 0,20-21 16,-21 21-16,0 0 0,0-22 0,1 22 15,-1-21-15,0 21 0,-21-1 16,0 1-16,21 0 0,-21 0 16,0 0-16,-21 21 15,21 21 1,-21 0-16,21 0 0,-21 0 15,21 1-15,-22 20 0,22-21 0,0 0 16,0 0-16,0 22 0,0-22 0,0 0 16,0 0-16,0 0 15,22-21-15,-1 22 0,0-22 0,0 0 16,0 0-16,0 0 0,1 0 16,-1 0-16,21 0 0,-21 0 0,0 0 15,1-22-15,20 1 16,-21 0-16,21 0 0,-42-21 0,22 20 15,-1 1-15,0-21 0,0 21 16,-21 0-16,0-1 0,0 1 16,0 0-16,0 0 0,-21 21 15,0 0 1,21 21-16,-21 0 0,-1 0 0,22 1 16,0-1-16,-21 21 0,21-21 0,-21 0 15,21 1-15,0-1 0,0 0 16,0 0-16,0 0 0,21-21 15,0 0-15,1 0 0,-1 0 16,0 0-16,0 0 16,0 0-16,0-21 0,1 0 0,-1 0 15,0 21-15,0-43 0,0 22 0,22 0 16,-43 0-16,21 0 0,0 0 16,0-1-16,0 1 0,-21 0 0,0 42 31,0 0-31,0 1 0,0-1 15,0 0-15,0 0 0,0 0 0,-21 0 16,21 1-16,-21-1 0,21 0 0,-21 0 16,21 0-1,-21-21 1,-1-21 15</inkml:trace>
  <inkml:trace contextRef="#ctx0" brushRef="#br0" timeOffset="12906.96">12658 3069 0,'-22'-21'0,"44"42"0,-65-63 16,64 42 30,1 0-30,-1 0-16,0 0 16</inkml:trace>
  <inkml:trace contextRef="#ctx0" brushRef="#br0" timeOffset="13390.91">14563 2731 0,'0'0'0,"0"-43"0,0 1 16,0 0-16,0-1 0,21 1 16,-21 0-16,0 20 0,21 1 0,-21 0 15,0 42 1,0 22-16,-21-1 0,0 21 15,-1 1-15,22-1 0,-21 22 0,0 0 16,0-1-16,21 1 0,-21-21 16,0 20-16,-1 1 0,22-22 0,0 22 15,-21-21-15,21-22 0,0 0 0,-21 1 16,21-1-16,0 0 0,0-21 16,0 1-16,0-1 0,0 0 15,0-42 16,0 0-31,0-1 0,0 1 0,0 0 16,0-21-16</inkml:trace>
  <inkml:trace contextRef="#ctx0" brushRef="#br0" timeOffset="13682.74">14330 3090 0,'0'0'0,"-21"-63"0,21-128 31,0 128-31,0 21 0,21-1 0,0 1 0,21 21 16,1-22-16,-1 22 0,64-21 15,-64 21-15,22 21 16,-1 0-16,22 0 0,-22 21 16,1 0-16,-1 21 0,1 1 0,-22-1 15,-21 0-15,0 22 0,-21-22 0,0 1 16,-42 20-16,0-21 0,-1 1 16,1-1-16,-21 0 0,-1 1 0,22-22 15,-22 21-15,22-21 0,0 1 16,20-1-16,-20 0 0,0 0 15,42 0-15,21-21 32,0 0-32,0 0 0,0 0 15,1 0-15,20 0 0,-21 0 16</inkml:trace>
  <inkml:trace contextRef="#ctx0" brushRef="#br0" timeOffset="14076.52">15007 3429 0,'0'0'16,"0"-21"-16,0 0 15,0 0-15,21-1 16,0 1-16,1 0 0,-1 0 0,0 21 16,21-21-16,-21 21 0,22 0 0,-22 0 15,21 0-15,1 0 16,-22 21-16,21 0 0,-21 0 0,0 22 15,1-22-15,-1 21 0,-21-21 0,0 22 16,0-22-16,0 21 0,0-21 16,0 0-16,-21 1 0,-1-1 0,1 0 15,21 0-15,-21-21 16,21-21 15,21 0-31,-21 0 0,21-1 16,1 1-16,-22-21 0,21 21 0,0-22 15,0 1-15,0 21 0,0-21 0,-21 20 16,22 1-16,-1 0 16,0 0-16,0 0 0,0 0 0,0 21 15,1 0-15,-22-22 16,21 22-16,0 0 0,0 0 16</inkml:trace>
  <inkml:trace contextRef="#ctx0" brushRef="#br0" timeOffset="15182.89">16319 3154 0,'-21'0'0,"0"0"15,0 0-15,0 21 16,0 0-16,-1-21 0,1 21 0,0 22 15,0-22-15,0 0 0,0 21 0,-1-20 16,1 20-16,21-21 0,0 0 16,-21 22-16,21-22 0,0 0 0,0 0 15,0 21-15,0-20 0,21-1 16,0-21-16,1 0 0,20 21 16,-21-21-16,0 0 0,22 0 0,-1 0 15,0 0-15,1 0 0,-1-21 16,-21 21-16,21-21 0,-20-1 15,20 1-15,-21 0 0,0 0 0,-21 0 16,0-22-16,21 22 0,-21-21 16,0 0-16,0-1 0,0 1 0,-21 21 15,0-22-15,0 22 0,0 0 0,0 0 16,-22 0-16,22 21 0,-21 0 16,21 0-16,-22 0 0,1 0 0,21 21 15,-22-21-15,1 42 0,21-21 16,-21 22-16,20-22 0,1 21 0,0 1 15,21-1-15,0-21 0,0 21 0,0 1 16,0-22-16,21 0 0,22 21 16,-22-20-16,0-22 0,21 21 15,1 0-15,-22-21 0,21 0 0,0 0 16,1 0-16,20 0 0,-20 0 16,-1 0-16,0 0 0,1-21 0,-1 0 15,0-1-15,-21 1 0,22 0 0,-1 0 16,-21-21-16,0 20 0,22-20 15,-22 0-15,0 21 0,0-22 0,-21 22 16,0 0-16,21 0 0,-21 0 16,0 42-1,-21 0 1,0 0-16,21 0 0,0 0 16,-21 22-16,21-22 0,-21 0 0,21 21 15,0-20-15,0-1 0,0 0 16,0 0-16,0 0 0,0 0 0,21 1 15,0-22-15,0 21 0,0-21 0,1 0 16,20 0-16,-21 0 0,0 0 16,22 0-16,-22 0 0,0 0 0,21-21 15,-21 21-15,1-22 0,20 1 0,-21 0 16,0-21-16,22 21 0,-22-1 16,0-20-16,21-21 15,-21 41-15,-21 1 0,0 0 16,0 0-16,0 42 15,-21 0 1,0 0-16,0 22 16,0-22-16,21 0 0,0 21 0,0-20 15,-21-1-15,21 0 0,0 0 0,0 0 16,0 0-16,0 1 0,21-22 16,0 21-16,21-21 0,-21 0 15,1 0-15,-1 0 0,0 0 16,0 0-16,0-21 0,22-1 0,-22 22 15,0-21-15,0 0 0,0 0 16,0-21-16,1 20 0,-1-20 16,0 21-16,-21-21 0,0 20 0,21 1 15,-21 0-15,0 42 32,0 0-32,-21 1 0,0-1 0,21 0 15,0 0-15,-21 21 0,21-20 16,-22-1-16,22 0 0,0 0 0,0 0 15,22-21 1,-1 0-16,0 0 16,0 0-16,0 0 0,0 0 0,1 0 15,-22-21-15,21 21 0,0-21 16</inkml:trace>
  <inkml:trace contextRef="#ctx0" brushRef="#br0" timeOffset="15366.78">17801 2985 0,'0'0'0,"-21"0"0,-21 0 31,42 21-15,21 0-1,0 0-15,0-21 16,0 21-16</inkml:trace>
  <inkml:trace contextRef="#ctx0" brushRef="#br0" timeOffset="15954.45">18690 3366 0,'-42'-106'31,"21"85"-31,-1-1 0,-20 1 16,21 21-16,-21-21 0,20 21 0,-20 0 15,0 0-15,21 0 0,-22 0 16,22 0-16,-21 21 0,21 0 0,-22 1 16,1 20-16,21-21 0,0 21 15,-22 1-15,22-22 0,0 21 0,21 1 16,0-22-16,0 21 0,0-21 0,0 0 15,0 1-15,21-1 0,0 0 16,22 0-16,-22-21 0,21 0 16,0 0-16,-20 0 0,20 0 0,0 0 0,1 0 15,20 0-15,-21-21 16,1 0-16,-1 0 0,0-22 0,-20 22 16,20-21-16,-21-1 0,21-20 0,-20 21 15,20-22-15,-21 1 0,0-1 16,0 1-16,1-22 0,-1 21 0,0-20 15,0 20-15,0 1 0,0-1 16,-21 22-16,0 0 0,0 20 0,0-20 16,-21 63-1,0 22-15,0-22 0,0 42 16,0-20-16,-1 20 0,1-21 16,0 22-16,0-1 0,0 1 0,21-1 15,0 1-15,0-1 0,0 1 16,0-1-16,0-20 0,0-1 15,0 0-15,0 1 0,0-1 0,0-21 16,21 0-16,0 1 0,0-1 0,0 0 16,1-21-16,-1 0 15,0 0-15,0 0 0,21 0 0,-20 0 16,20 0-16,-21-21 0,21 21 16</inkml:trace>
  <inkml:trace contextRef="#ctx0" brushRef="#br0" timeOffset="16651.57">19219 3471 0,'0'0'16,"-21"0"-16,42 0 31,0 0-15,1 0-16,-1 0 0,0 0 16,0 0-16,0-21 0,0 0 0,22 21 15,-22-21-15,0 21 0,0-21 16,-21 0-16,21-1 0,-21 1 15,0 0-15,0 0 0,-21 21 16,0 0 0,0 0-16,0 0 0,0 0 0,-22 21 15,22 0-15,21 22 16,-21-22-16,0 0 0,21 21 0,-21-21 16,21 1-16,0 20 0,0-21 0,0 0 15,0 0-15,0 1 0,0-1 16,0 0-16,21-21 0,0 21 0,0-21 15,0 0-15,0 0 0,1 0 16,-1 0-16,0 0 0,0 0 0,0 0 16,0 0-16,1-21 0,-1 0 0,0 0 15,0-1-15,0 1 0,0 0 16,1 0-16,-1-21 0,21 20 0,-21-20 16,22 21-16,-22 0 0,21 0 15,0-1-15,-20 1 0,20 0 16,-21 21-16,21 0 0,-20 0 0,-1 0 15,21 0-15,-21 21 16,0 0-16,-21 22 0,22-22 0,-22 0 16,0 21-16,0-20 0,0-1 15,0 21-15,-22-21 0,22 0 0,-21 1 16,0-1-16,21 0 0,-21-21 0,21 21 16,-21-21-1,21-21 16,21 0-31,0 0 16,0-1-16,-21-20 0,21 21 16,1 0-16,-1-22 0,21 1 15,-21 0-15,0-1 0,1 22 0,-1-21 16,0 21-16,0 0 0,0-1 0,0 1 16,-21 0-16,22 21 15,-22 21 1,0 0-16,0 1 15,0-1-15,-22 0 0,22 0 16,-21-21-16,0 21 0</inkml:trace>
  <inkml:trace contextRef="#ctx0" brushRef="#br0" timeOffset="28719.45">4149 5228 0,'0'0'0,"-22"0"0,1 0 15,0 0-15,0-21 16,21 0-16,0 0 16,0 0-16,0-1 0,0 1 15,0 0-15,0 0 0,0 0 16,0 0-16,21-1 0,0 1 16,0 0-16,1 21 0,-1-21 15,21 21-15,-21 0 0,22 0 16,-1 0-16,-21 0 0,21 21 0,-20 21 15,20 1-15,-21-1 0,0 0 16,-21 22-16,0-22 0,0 22 0,0-1 16,-21 1-16,-21-1 0,-1 1 15,1-1-15,0 1 0,-22-1 0,22 1 16,-22-22-16,22 0 0,-21 1 0,20-1 16,1-21-16,0 0 0,-1 1 15,1-1-15,21-21 0,-43 0 16,43 0-16,0 0 0,0-21 15,21-1-15,0-20 0,0 21 16,0-21-16,0 20 0,0-20 16,0 0-16,0-22 0,21 22 15,0 0-15,0 20 0,22-20 0,-22 21 16,21 0-16,0 0 0,-20 21 16,20 0-16,0 0 0,-21 21 0,22 21 15,-22-21-15,0 22 0,0-1 16,0 0-16,1 1 0,-1-1 0,0-21 15,-21 21-15,0 1 0,21-1 16,-21-21-16,21 43 16,-21-43-16,0 0 0,21 0 0,-21 0 15,22-21-15,-22 22 0,21-22 0,0 0 16,0 0 0,0 0-16,0-22 0,1 22 15,-1-21-15</inkml:trace>
  <inkml:trace contextRef="#ctx0" brushRef="#br0" timeOffset="28903.35">4974 5779 0,'21'0'15,"-42"0"-15,63 0 0,-20-22 0,-22 1 16,0 0 0,21 21 15,0 0-16,0 0 1,0 0 0</inkml:trace>
  <inkml:trace contextRef="#ctx0" brushRef="#br0" timeOffset="30507.29">6710 5334 0,'0'0'0,"0"-21"0,-21 0 0,21 0 16,0-1-16,0 1 0,0 0 16,0 0-16,0 42 31,-22 0-31,22 22 0,-21-1 0,21 0 15,0 1-15,0-1 0,-21 21 0,0 1 16,21-22-16,-21 22 0,21-1 16,0-20-16,-21 20 0,21-21 0,0-20 15,-22 20-15,22-21 0,0 21 16,0-20-16,0-1 16,22-21-1,-1 0-15,0 0 16,-21-21-16,21-22 0,0 22 15,0-21-15,1 21 0,-1-22 16,0 1-16,0 0 0,0-22 0,0 22 16,1-1-16,-1 1 0,0 0 0,0 21 15,0-22-15,-21 22 16,21 21-16,1 21 16,-22 0-16,0 1 0,0 20 15,0-21-15,0 21 0,0-20 16,21 20-16,-21 0 0,0-21 15,21 22-15,-21-22 0,0 21 0,0-21 16,21 1-16,0-1 0,-21 0 0,21-21 16,1 21-16,-1-21 0,0 0 15,0 0-15,0 0 0,0 0 16,1 0-16,-1-21 0,0 0 0,0 0 16,0-1-16,0 1 0,1-21 0,-1 0 15,0-1-15,-21 1 0,21 0 16,0-1-16,0 1 0,-21-22 0,0 22 15,22 0-15,-1-1 0,-21 1 16,0 0-16,0 21 0,0-22 16,0 22-16,0 0 0,0 42 31,0 0-31,0 22 0,-21-22 16,21 21-16,0 0 0,0 1 0,-22-1 15,22 22-15,0-22 0,0 21 16,0-20-16,0-1 0,0 0 0,0 1 15,0-1-15,22-21 0,-22 22 16,21-22-16,21 0 0,-21 0 0,22-21 16,-22 0-16,21 0 0,0 0 0,1 0 15,-1 0-15,22 0 0,-22-21 16,0 0-16,1 0 0,-1-22 0,0 22 16,-21-21-16,22 21 0,-22-22 15,0 1-15,0 0 0,-21-1 16,0 1-16,21 21 0,-21-43 15,0 43-15,0 0 16,-21 21-16,0 0 0,0 0 16,0 21-16,0 0 0,-1 0 0,1 1 15,0 20-15,0-21 0,0 21 16,21 1-16,0-1 0,0 0 0,0-20 16,0 20-16,0 0 0,0-21 15,21 22-15,0-22 0,0 0 0,43 0 16,-43 0-16,21-21 0,-21 22 15,22-22-15,-1 0 0,0 0 16,1 0-16,-1-22 0,22 1 16,20-21-16,-41 21 0,-1-22 15,0 1-15,1 0 0,-22-1 0,0 1 16,0-21-16,0 20 0,0-20 16,-21 20-16,22-20 0,-22 21 0,0-1 15,0 1-15,0 21 0,0 0 16,0-1-16,0 1 0,-22 21 15,1 0-15,0 21 0,21 1 16,-21 20-16,0-21 0,21 21 16,-21 1-16,21 20 0,-22-20 15,22 20-15,-21 1 0,21-22 0,-21 21 0,21-20 16,0-1-16,0 43 16,-21-43-16,21-21 0,0 22 15,0-22-15,0 0 0,0-42 47,0 0-47,0-1 0,0 1 0,21-21 16,-21 21-16,21-22 0,0 1 15,22 21-15,-22-21 0,0-1 16,21 1-16,1 0 0,-1 20 0,-21 1 16,22 0-16,-1 0 0,0 21 0,1 0 15,-1 0-15,0 21 0,1-21 0,-22 21 16,0 22-16,21-22 0,-42 0 15,0 21-15,0-21 0,0 1 16,0 20-16,0-21 0,-63 43 16,42-43-16,-22 0 0,1 0 0,0 0 15,-1 0-15,1 1 0,0-22 16,-1 21-16,22-21 0,-21 0 0,21 0 16,-1 0-16,1 0 0,21-21 15,0-1 1,0 1-16,21 21 0,1-21 15,-1 0-15,21 0 0</inkml:trace>
  <inkml:trace contextRef="#ctx0" brushRef="#br0" timeOffset="32600.21">9969 5588 0,'0'0'0,"43"-21"0,-22 21 0,0-21 16,0 0-16,0 21 0,22-22 0,-22 1 15,0 0-15,21 0 0,-20-21 0,20 20 16,-21 1-16,0 0 16,0-21-16,1 21 0,-1-1 0,-21 1 15,0 0-15,0 0 0,0 0 0,-21 21 16,-22 0-16,22 0 0,-21 0 16,-1 0-16,1 0 0,0 21 0,-22 0 15,22 0-15,0 0 0,-1 1 16,22 20-16,0-21 0,0 0 0,0 22 15,21-22-15,0 0 0,0 21 0,21 22 16,0-22-16,0-21 16,21 22-16,-20-1 0,-1-21 0,21 21 15,-21-20-15,0 20 0,1-21 0,-22 0 16,0 0-16,0 1 0,0-1 16,0 0-16,0 0 0,-22 0 15,1-21-15,0 0 0,-21 0 16,-1 0-16,22 0 0,-21 0 0,0 0 15,-1-21-15,1 21 0,0-21 16,20 0-16,-20-22 0,21 22 0,0 0 16,0 0-16,-1-21 0,22 20 15,0 1-15,0 0 16,22 21-16,-1 21 16,-21 0-16,21 1 0,0-1 15,0 0-15,0 0 0,1 0 0,20 22 16,-21-1-16,0-21 0,0 0 15,22-21-15,-22 21 16,21 1-16,-21-22 0,22 0 0,-1 0 16,0 0-16,1 0 0,-1 0 0,0 0 15,1 0-15,-1 0 0,0-22 16,1 1-16,-1 0 0,-21 0 0,22 0 16,-22-22-16,21 22 0,-21-21 0,0 0 15,1-1-15,-1 1 0,-21 0 16,0-1-16,0 22 0,0 0 0,0 0 15,0 0-15,0-1 0,-21 22 16,-1 0-16,1 22 0,0-1 16,0 0-16,21 0 0,-21 21 15,0-20-15,-1 20 0,22 0 0,-21-21 16,21 22-16,0-22 0,0 21 16,0-21-16,0 1 0,0-1 0,21 0 15,1 0-15,-1 0 0,0-21 0,21 0 16,-21 0-16,22 0 0,-22 0 15,21 0-15,-21 0 0,22 0 0,-1 0 16,-21-21-16,22 0 0,-22 0 0,0 0 16,21-22-16,-21 22 0,-21-21 15,22-1-15,-1 22 0,-21-21 0,21 21 16,-21 0-16,0-1 0,-21 44 31,0 20-15,21-21-16,-22 0 0,22 22 0,0-22 15,0 0-15,0 21 0,0-21 16,0 1-16,0-1 0,0 0 0,22 0 16,-22 0-16,21-21 0,0 0 15,0 0-15,21 0 0,-20 0 16,-1 0-16,0 0 0,0 0 0,21-21 16,-20 0-16,-1 0 0,0 0 0,0-1 15,0 1-15,0-21 0,1 0 16,-1 20-16,0-20 0,0 0 15,-21 21-15,0-1 0,21 1 0,-21 0 16,21 21-16,-21 21 16,0 0-16,0 1 15,0-1-15,0 0 0,0 21 16,0-21-16,0 1 0,0 20 0,0-21 16,0 0-16,0 0 0,0 1 0,0-1 15,22-21-15,-22 21 0,21-21 16,0 0-16,0 0 0,0 0 0,0 0 15,1 0-15,-1 0 0,0 0 16,0-21-16,0 0 0,0-1 0,1 1 16,-1 0-16,0 0 0,0-21 0,0-1 15,0 22-15,-21-21 0,22 21 16,-1-1-16,-21 1 0,0 0 16,0 42-1,0 22-15,0-22 16,0 0-16,0 21 0,0-21 15,-21 22-15,21-22 0,0 0 0,0 21 16,0-20-16,0-1 0,0 0 0,0 0 16,21 0-16,0-21 15,0 0-15,0 0 0,0 0 0,1 0 16,-1 0-16,21 0 0,-21 0 0,22-21 16,-22 0-16,21 0 0,0 0 15,-20-1-15,20 1 0,-21-21 16,0 0-16,22 20 0,-22-20 0,0 0 15,0 21-15,0-1 0,0-20 16,-21 21-16,22 21 0,-1 0 16,0 0-1,-21 21 1,0 0-16,0 0 16,0 1-16,0-1 0,0 0 31,21-21-16,0-21 1,-21 0-16,0-1 16,0 1-16,0 0 0,0 0 15,0 0-15,0 0 0,0-1 16,-21 22 0,0 0-16,0 0 0,0 22 15,-1-1-15,22 0 0,-21 0 0,0 21 16,21-20-16,0 20 0,-21-21 15,21 21-15,0-20 0,0 20 0,0-21 16,0 0-16,21 22 16,0-22-16,0 0 0,1-21 0,-1 21 15,0-21-15,0 0 0,0 0 16,22 0-16,-22 0 0,0 0 0,21-21 16,1 21-16,-22-21 0,21 0 15,-21-1-15,22 1 0,-22 0 0,21-21 16,-21 21-16,22-22 0,-22 1 0,0 21 15,0-22-15,0 22 0,-21 0 16,0 0-16,0 0 0,0 0 0,-21 21 16,0 21-16,0 0 15,0 0-15,-1 21 0,1-20 16,0 20-16,0 0 0,21-21 16,0 22-16,-21-1 0,21 0 15,0-20-15,0-1 0,21 0 16,0 0-16,0-21 0,0 0 15,1 0-15,20 0 0,-21 0 0,21 0 16,1 0-16,-1 0 0,-21-21 0,22 0 16,-22 0-16,21-1 0,0 1 15,-20-21-15,41-22 0,-42 22 16,-21 0-16,21 21 0,1-22 16,-22 22-16,21 0 0,-21 0 15,0 42-15,0 0 16,0 0-16,0 0 15,-21 22-15,-1-1 0,22-21 0,0 22 0,-21-22 16,21 0-16,-21 0 0,21 21 16,-21-20-16,21-1 15,0 0-15,0 0 16,0-42 0,-21 0-1,0 21-15,-1-21 0</inkml:trace>
  <inkml:trace contextRef="#ctx0" brushRef="#br0" timeOffset="32771.03">12446 5249 0,'-21'0'15,"42"0"-15,-63 22 0,20-22 0,22 21 16,22 0 15,-1-21-31</inkml:trace>
  <inkml:trace contextRef="#ctx0" brushRef="#br0" timeOffset="35907.05">15706 5292 0,'21'-21'0,"-42"42"0,63-64 0,-21 1 0,0 21 15,22-64-15,-43 64 16,0-21-16,0 21 0,0-22 0,0 22 15,0 0-15,-22 0 0,1 21 16,-21 0-16,21 0 0,-22 0 0,1 0 16,-21 0-16,20 21 0,-20 21 15,20 1-15,-20-1 0,21 0 16,-22 22-16,22-1 0,-1-20 0,1 20 16,21 1-16,0-1 0,0 1 15,21-1-15,0-21 0,0 22 0,0-22 16,0 1-16,21-22 0,21 21 0,-21-21 15,22 0-15,-1 1 0,0-1 16,1-21-16,-1 0 0,21 0 0,-20 0 16,20 0-16,-20 0 0,-1 0 0,21-21 15,-20-1-15,20 1 0,-20-21 16,-1 21-16,0-22 0,1 22 16,-1-21-16,-21 0 0,21 20 15,-20-20-15,-22 21 0,0 0 0,0 0 16,-22 21-1,1 21-15,0 0 16,0 0-16,0 0 0,0 0 0,-22 1 16,22 20-16,0-21 0,21 0 0,-21 22 15,21-22-15,0 0 0,0 0 16,0 0-16,0 0 0,0 1 16,21-1-16,0-21 0,21 0 0,-20 21 0,20-21 15,0 0-15,22 0 0,-22 0 16,0-21-16,1 0 0,-1 21 0,0-22 15,1 1-15,-1 0 0,-21 0 16,0-21-16,-21 20 0,0-20 16,0 0-16,0 21 0,0-22 0,0 22 15,-21 0-15,0 0 0,0 0 16,-21-1-16,20 22 0,-20 0 0,21 0 16,-21 0-16,20 0 0,1 0 0,-21 0 15,21 22-15,21-1 16,21-21-1,0 0-15,21 0 16,-20 0-16,20 0 0,21-21 0,-20-1 16,-1 22-16,22-21 0,-22 21 15,0 0-15,22 0 0,-22 0 16,0 0-16,-20 0 0,20 0 0,-21 0 16,0 0-16,0 21 0,-21 1 0,0-1 15,0 0-15,0 0 0,0 0 16,0 22-16,0-22 0,0 0 0,0 0 15,0 0-15,0 0 0,0 1 0,0-1 16,0 0-16,0 0 0,0 0 16,-21-21-1,0 0 1,21-21-16,0 0 16,0 0-16,0 0 0,0-1 15,0 1-15,21-21 0,0 21 16,1-22-16,-1 1 0,-21 0 0,21-1 15,21 22-15,-21-21 0,1 0 0,-1 20 16,21-20-16,-21 21 0,22 21 16,-22 0-16,0 0 0,21 0 0,-21 0 15,1 21-15,-22 0 0,0 0 0,0 22 16,0-1-16,0-21 0,0 22 16,0-1-16,0 0 0,0 1 15,-22-22-15,22 21 0,0-21 0,0 0 16,0 1-16,0-1 0,22 0 0,-1 0 15,0-21-15,0 0 0,21 0 0,-20 0 16,20 0-16,0 0 16,1 0-16,-1 0 0,0-21 0,1 0 15,-1 0-15,0-22 0,1 22 0,-22-21 16,21 21-16,0-22 0,-20 1 16,-1 0-16,0-1 0,-21 1 0,0 0 15,0-1-15,0 22 16,-21 21-16,0 0 0,-1 0 15,-20 0-15,0 0 0,21 21 16,-22 0-16,22 1 0,0 20 0,0-21 16,21 0-16,0 0 0,0 22 15,0-22-15,0 0 0,21 21 0,0-20 16,0-1-16,0 21 0,-21-21 16,22 0-16,-22 1 0,21-1 0,-21 0 15,0 0-15,-21-21 31,21-21-15,0 0-16,-22 0 0,22-1 16,-21 1-16,21 0 15,0 42 17,0 0-32,0 1 15,0-1-15,21-21 16,1 21-16,-1-21 0,0 21 15,21-21-15,-21 0 0,1 0 16,20 0-16,-21 0 0,21 0 0,1 0 16,-22 0-16,21-21 0,-21 0 15,22 0-15,-22-1 0,0 1 0,0 0 16,0-21-16,1 21 0,-1-22 0,-21 22 16,0-21-16,21 21 15,-21-1-15,0 1 0,0 0 0,-21 42 31,0 0-15,21 22-16,-22-22 0,1 0 0,21 21 16,0-20-16,0-1 0,0 21 0,0-21 15,0 0-15,0 1 0,0-1 16,0 0-16,21-21 0,1 0 16,20 21-16,-21-21 0,21 0 0,-20 0 15,20 0-15,0 0 0,1-21 16,-22 21-16,21-21 0,-21 0 0,22-1 15,-22-20-15,0 21 0,0 0 16,0-22-16,0 22 0,1-21 0,-22 21 16,21 0-16,-21-1 0,0 1 0,-21 21 31,-1 21-15,1 1-16,21-1 0,-21 0 0,0 0 15,21 21-15,0-20 0,0-1 16,0 0-16,0 21 0,0-21 0,0 1 15,0-1-15,21 0 0,0 0 16,0-21-16,1 0 0,-1 0 16,0 0-16,21 0 0,-21 0 0,1 0 15,20 0-15,-21 0 0,0-21 0,0 0 16,1 0-16,-1-1 16,0 1-16,0-21 0,0 0 0,0 20 15,-21-20-15,22 0 0,-22 21 16,0-1-16,0 1 0,0 42 31,-22 1-31,22-1 0,0 0 16,-21 0-16,0 21 0,21-20 0,-21-1 15,21 21-15,0-21 0,0 0 0,-21 1 16,21-1-16,0 0 0,0 0 16,0 0-16,0-42 31,0 0-16,0 0-15,21 0 16,-21-1-16,21 1 0,0-21 0,0 21 16,1-22-16,-1 1 0,0 21 15,42-43-15,-41 22 0,20 21 16,0 0-16,-21 0 0,22 21 16,-22 0-16,21 0 0,-21 0 0,1 0 15,-1 0-15,0 21 0,-21 0 0,0 21 16,0-21-16,0 1 0,0 20 15,0-21-15,0 21 0,-21-20 0,0-1 16,21 21-16,-22-21 0,22 0 0,0 1 16,-21-22-16,21 21 15,-21-21-15,21-21 32,0-1-17,0 1-15,0 0 0,21 0 0,0 0 16,1 0-16,20-22 0,-21 22 15,21-21-15,-20 21 0,20-22 0,0 22 16,-21 0-16,22 0 0,-1 21 0,-21 0 16,0-21-16,1 21 0,-1 0 15,-21 21-15,0 0 0,0 0 16,0 21-16,0-20 0,0-1 16,0 0-16,-21 0 15,-1 21-15,1-20 0,21-1 0,0 0 16,0 0-16,0 0 0,0 0 0,0 1 15,0-1-15,21 0 16,1-21-16,-1 0 0,0 0 0,0 0 16,0 0-16,0 0 0,1 0 15,20 0-15,-21 0 0,0-21 0,0 0 16,1 21-16,-1-43 0,42 1 16,-42 21-16,1-22 0,-1 22 15,-21-21-15,21 21 0,-21 0 16,21-1-16,-21 1 0,0 0 0,-21 21 31,21 21-31,-21-21 0,0 21 16,-1 1-16,1-1 0,21 0 0,-21 0 15,0 21-15,21-20 0,0-1 16,0 21-16,0-21 0,0 0 16,0 1-16,0-1 0,0 0 15,21-21-15,0 21 16,0-21-16,1 0 0,-1 0 15,0 0-15,21 0 0,-21 0 16,1-21-16,-1 0 0,21 0 0,-21-1 16,0 1-16,1 0 0,-1 0 15,21-21-15,-21 20 0,0-20 16,-21 21-16,22 0 0,-22 42 31,0 0-31,0 0 16,-22 0-16,1 1 0,21 20 15,0-21-15,0 0 16,-21 0-16,21 1 0,0-1 0,0 0 16,0 0-16,21 0 15,0-21 1,1 0-16,-1 0 16,0 0-16,0 0 15,0 0-15,0 0 16,-21-21-1,0 0 1,0 0 0</inkml:trace>
  <inkml:trace contextRef="#ctx0" brushRef="#br0" timeOffset="36074.96">20743 5800 0,'0'21'47</inkml:trace>
  <inkml:trace contextRef="#ctx0" brushRef="#br0" timeOffset="42353">9842 7789 0,'0'0'0,"-42"0"0,0-21 0,-1 21 16,1 0-16,21-21 0,-21 21 15,20 0-15,1 0 0,0 0 0,0 0 16,21-21-16,42 21 16,1 0-16,-1-21 15,21 21-15,22-21 0,0 21 0,-1 0 16,1-22-16,21 22 0,-21 0 15,-1 0-15,1 0 0,0 0 0,-1 0 16,1 0-16,0 0 0,-22 0 16,1 0-16,-1 0 0,-21 22 0,1-1 15,-22-21-15,0 0 0,-21 21 0,-21 0 16,0-21 0,-22 0-16,1 21 0,0-21 15,-1 0-15,1 0 0,0 0 0</inkml:trace>
  <inkml:trace contextRef="#ctx0" brushRef="#br0" timeOffset="42622.84">10520 7789 0,'-43'-21'31,"22"21"-31,0 0 16,0 21-1,0 1-15,21-1 0,0 0 16,0 21-16,-21 1 0,21-1 0,-22 21 15,1-20-15,21 20 0,-21-20 16,21 20-16,-21 1 0,0-22 16,21 0-16,0 1 0,-21-1 0,21 0 15,-22 1-15,22-22 0,0 21 16,0-21-16,0 0 0,0 1 0,0-1 16,0 0-16,22-21 15,-1 0-15,0 0 16,0-21-16,0 0 0,0-1 0,22 1 15</inkml:trace>
  <inkml:trace contextRef="#ctx0" brushRef="#br0" timeOffset="43191.52">10901 8170 0,'0'0'0,"0"-21"16,0 0-16,0 42 31,-21 0-31,21 1 0,-22-1 0,1 0 15,0 21-15,21-21 0,0 22 16,0-1-16,-21-21 0,21 22 0,0-22 16,0 21-16,0-21 0,0 0 0,42 22 15,-21-22 1,22-21-16,-22 0 0,21 0 0,1 0 16,-1 0-16,0 0 0,1 0 0,-1 0 0,0-21 15,-21 0-15,22 21 0,-1-22 16,-21 1-16,22-21 0,-22 21 15,0 0-15,0-22 0,-21 22 0,0-21 16,21 21-16,-21-1 0,0-20 16,0 21-16,0 0 0,0 0 15,0 42 1,0 0 0,0 21-16,0-21 0,0 22 0,0-22 15,-21 21-15,21 1 0,0-1 16,0 0-16,-21 1 0,21-1 0,-21 0 15,21 22-15,0-22 0,0 22 16,0-22-16,0 21 0,0-20 0,0-1 16,0 22-16,0-22 0,-21 0 0,-1 1 15,1-22-15,0 21 0,-21 22 16,21-43-16,-22 0 0,22-21 16,-21 21-16,-1-21 0,22 0 0,-21 0 15,0 0-15,-1 0 0,1 0 16,0 0-16,-22 0 0,22-21 0,-1 21 15,22-21-15,-21 0 0,21 21 0,0-22 16,-1 1-16,22 0 16,0 0-16,0 0 0,0 0 15,22-1-15,-1-20 0,21 21 0,0-21 0,1-1 16,-1 22-16</inkml:trace>
  <inkml:trace contextRef="#ctx0" brushRef="#br0" timeOffset="43527.26">11896 8065 0,'-22'105'31,"1"-62"-31,21-1 0,0 22 16,-21-22-16,0 0 0,21 22 0,-21-1 15,21-20-15,0 20 0,-21 1 0,-1-1 16,22 1-16,-21-1 0,21 1 16,0-22-16,-21 21 0,21-20 0,0-1 15,0 0-15,-21-20 0,21 20 0,0-21 16,0 0-16,0 0 0,0 1 16,21-22 15,-21-22-31,21 1 0,-21 0 0,0 0 15,0 0-15,0 0 16,21-22-16,-21 1 0,0 0 0,22-1 16</inkml:trace>
  <inkml:trace contextRef="#ctx0" brushRef="#br0" timeOffset="43800.1">11769 8551 0,'0'-63'0,"0"126"0,0-168 16,0 62-16,0 1 0,0 21 0,0-22 15,0 1-15,0 21 0,21-21 16,0 20-16,0 1 0,0 0 0,22 0 15,-1 0-15,-21 0 0,21 21 16,1 0-16,-1 0 0,-21 0 0,22 21 16,-1 0-16,-21 21 0,0-21 0,-21 22 15,0-1-15,0 0 16,0 1-16,-21-1 0,0 0 0,-21-20 0,20 20 16,-20-21-16,21 0 0,-21 22 15,-1-22-15,22-21 0,-21 21 16,21 0-16,-1-21 0,1 0 0,0 0 15,0 0-15,21-21 16,21 0 0,0 0-16,0-1 0,22 1 15,-22 0-15</inkml:trace>
  <inkml:trace contextRef="#ctx0" brushRef="#br0" timeOffset="44399.26">12234 8446 0,'0'0'16,"21"0"-16,1 0 0,-1 0 16,0 0-16,0 0 0,0 0 15,0-22-15,1 1 0,-1 21 16,21-21-16,-21 0 0,22 0 16,-1 0-16,-21-22 0,21 22 0,-20 0 15,20 0-15,-21 0 0,-21-1 0,0 1 16,0 0-16,0 0 15,-21 21-15,0 0 16,0 0-16,-22 21 16,22 0-16,0 0 0,0 1 0,-22 20 15,22-21-15,0 21 0,0-20 0,21 20 16,0-21-16,0 0 0,0 22 16,0-22-16,0 0 0,0 0 0,21-21 15,0 21-15,0 0 0,1-21 16,20 0-16,-21 0 0,21 0 15,-20 0-15,20 0 0,0 0 0,1-21 0,-1 21 16,64-42-16,-64 21 16,0-22-16,1 22 0,-1 0 15,0-21-15,-20-1 0,-1 1 0,0 0 0,0 21 16,-21-22-16,0 1 16,0 21-16,0 0 0,0-1 15,-21 22-15,0 0 0,0 0 0,-1 22 16,22-1-16,0 0 0,-21 0 15,21 21-15,0-20 0,0 20 0,0-21 16,0 21-16,21 1 0,1-22 0,-22 21 16,0-21-16,21 1 0,-21-1 15,0 0-15,0 0 0,0 0 0,0 0 16,0 1-16,-21-22 16,-1 0-16,1 0 0,0 0 15,0 0-15,0 0 0,0 0 16,-1 0-16,1 0 0,0 0 0,0-22 15,21 1-15,0 0 0,-21 21 16,21-21-16,0 0 0,0 0 0</inkml:trace>
  <inkml:trace contextRef="#ctx0" brushRef="#br0" timeOffset="45387.62">14330 8001 0,'0'-21'16,"0"42"-16,21-63 0,0 21 0,0-1 15,0 1-15,1 0 0,-1 0 0,-21 0 16,21 0-16,0 21 0,-21-22 16,0 44-1,-21-1 1,0 0-16,0 21 15,-1-21-15,1 22 0,0-22 0,0 21 16,0 1-16,21-22 0,-21 21 16,21-21-16,0 22 0,0-22 0,0 0 15,0 0-15,0 0 0,0 0 16,21 1-16,0-22 0,0 0 16,21 0-16,-20 0 0,20 0 15,0 0-15,-21 0 0,22-22 0,-1 22 16,0-21-16,-20 0 0,20 0 15,-21-21-15,0 20 0,0-20 0,-21 21 16,0-21-16,0-1 0,0 1 0,0 21 16,0-22-16,-21 1 0,0 21 15,0 0-15,0 0 0,0-1 0,-1 1 16,1 21-16,0-21 0,0 21 16,42 0 15,0 0-31,0 0 0,22 0 0,-1 0 15,0-21-15,1 21 16,20-21-16,-20 21 0,20-21 0,43-1 16,-43 22-16,-20-21 0,-1 21 15,0-21-15,-20 21 0,-1-21 16,0 21-16,0 0 0,-21-21 0,-21 21 31,0 0-15,0 21-16,-1-21 0,22 21 15,0 21-15,-21-20 0,0 20 16,21 0-16,-21 1 0,21-1 0,-21 21 16,0-20-16,21 20 0,-22 1 0,22-1 15,0 1-15,-21-1 16,21 1-16,-21-1 0,21 1 0,-21 84 16,21-85-16,0 22 0,-21 0 15,21-1-15,-21-20 0,-1 21 16,22-22-16,0 1 0,-21-1 0,21-21 15,-21 1-15,21-1 0,0 0 0,-21 1 16,0-43-16,0 0 16,-1 0-1,1 0-15,21-21 0,-21-1 0,0 1 16,0 0-16,0 0 0,21-21 0,-22 20 16,22 1-16,0-21 0,-21 21 15,21-22-15,0 22 0,0-21 16,0 21-16,21-22 0,1 1 0,-1 21 15,0-21-15,21-1 0,1 1 0,-1-22 16</inkml:trace>
  <inkml:trace contextRef="#ctx0" brushRef="#br0" timeOffset="45981.28">16573 7620 0,'0'0'0,"0"-21"0,0 0 0,-21 0 0,0-1 16,0 22-16,0 0 0,0 0 16,-1 0-16,22 22 15,-21 20-15,21-21 0,-21 21 16,21 1-16,0-1 0,0 22 0,0-22 16,-21 21-16,21-20 0,-21-1 0,21 0 15,0 1-15,0-22 0,0 21 16,0-21-16,0 1 0,0-1 15,21-21 1,0-21-16,0 21 16,0-22-16,-21 1 0,43 0 0,-22-21 0,0 21 15,0-22-15,0 1 0,1 21 0,-1-22 16,21 1-16,-21 21 16,0 0-16,-21 0 0,22 21 0,-1 0 15,-21 21 1,0 21-16,0-21 0,0 22 15,0-22-15,0 21 0,0 0 0,0-20 16,0 20-16,0-21 0,0 0 16,21 0-16,0 1 0,0-22 0,0 0 15,1 0-15,-1 0 0,0 0 0,21 0 16,-21 0-16,22-22 0,-22 1 16,21 0-16,1 0 0,-1-21 15,-21-1-15,21 22 0,-20-42 0,-1 20 0,0 1 16,0 0-16,0-22 15,-21 22-15,0-1 0,0 1 0,0 0 16,0-1-16,0 22 0,0 0 16,0 0-16,-21 21 0,0 0 0,0 0 15,0 0-15,21 21 0,-22 0 0,1 0 16,21 1-16,-21 20 0,21-21 16,0 0-16,0 22 0,0-22 0,0 0 15,0 0-15,21 0 0,0 0 0</inkml:trace>
  <inkml:trace contextRef="#ctx0" brushRef="#br0" timeOffset="46759.84">17611 7980 0,'42'0'16,"-21"0"-16,0-21 16,22 0-16,-22-1 15,0 1-15,0 0 0,0 0 0,0 0 16,1 0-16,-1-1 0,0 1 0,-21 0 15,0 0-15,21 0 0,-21 0 16,0-1-16,0 1 0,-21 21 16,0 0-16,0 0 15,-1 21-15,-20 1 0,21-1 16,-21 0-16,20 0 0,1 0 0,0 22 0,0-22 16,21 21-16,0 0 0,0-20 15,0 20-15,0-21 0,21 21 16,0-20-16,0-1 0,1 0 0,-1 0 15,21-21-15,-21 21 0,22-21 16,-1 0-16,0 0 0,1 0 0,-1 0 16,-21-21-16,21 0 0,1 0 0,-1 0 15,-21-22-15,22 22 0,-22-21 16,0-1-16,0-20 0,-21 21 0,0-1 16,21-20-16,-21-1 0,21 22 15,-21 0-15,0-22 0,0 43 16,0-21-16,0 20 0,0 1 0,0 42 15,0 22 1,0-22-16,0 21 16,-21 1-16,0-1 0,21 0 0,-21 1 15,0-1-15,21 0 0,-21 1 16,-1-1-16,22 0 0,0 1 0,-21-1 16,21 0-16,-21 22 15,21-43-15,-21 0 0,21 0 0,0 0 16,0-42 15,0 0-31,0 0 16,0 0-16,21 0 0,0-22 0,0 22 15,22-42-15,-1 20 16,-21 1-16,22 21 0,-1-22 0,0 22 16,1 0-16,-22 0 0,21 21 0,0 0 15,1 0-15,-22 0 0,0 0 16,0 0-16,0 21 0,1 0 0,-22 0 15,0 1-15,0-1 0,0 0 0,0 0 16,0 21-16,-22-20 0,1-1 16,0 0-16,0 0 0,0 0 0,-22 0 15,22 1-15,-21-1 0,0 0 16,-1 0-16,22-21 0,-21 0 16,-1 21-16,22-21 0,-21 0 15,21 0-15,0 0 0,-1 0 0,22-21 16,0 0-1,22 0-15,20 0 0,0-1 0</inkml:trace>
  <inkml:trace contextRef="#ctx0" brushRef="#br0" timeOffset="48607.34">19473 7641 0,'0'0'0,"21"-21"15,1-21 1,-1 21-16,-21-1 0,0 1 0,0 0 16,0 0-16,0 0 0,-21 21 0,-1-21 15,1 21-15,-21 0 0,21 0 16,-22 0-16,22 0 0,-21 0 0,0 21 16,-1 0-16,22 0 0,0 0 0,-21 0 15,42 1-15,0 20 0,0-21 16,0 0-16,0 0 0,0 22 0,21-22 15,0 0-15,21 0 0,-21 0 16,22 1-16,-22-1 0,21 21 16,-21-21-16,22 0 0,-22 22 0,0-22 15,0 0-15,0 0 0,-21 22 16,0-22-16,0 0 0,-21 0 16,0 0-16,0-21 0,0 0 0,0 0 15,-22 0-15,22 0 0,0 0 16,0 0-16,0 0 0,-22 0 0,22-21 15,0 0-15,0 21 0,0-21 0,-1 0 16,22-1-16,-21 22 16,0 0-16,21 22 15,0-1 1,0 0-16,21 0 16,0 0-16,1 0 0,-1 1 0,0-1 15,0-21-15,21 21 0,-20-21 16,20 0-16,0 21 0,1-21 0,-1 0 15,0 0-15,1 0 0,20 0 0,-21 0 16,1-21-16,-1 0 0,0 0 0,1-1 16,-1 1-16,0-21 0,-20 21 15,20-22-15,-21 1 0,0 0 0,0-1 16,-21 1-16,0 21 0,0 0 16,0-22-16,0 22 0,-21 21 15,0 0-15,0 0 16,0 0-16,0 21 0,-1 1 15,1-1-15,0 0 0,0 0 0,0 21 16,21-20-16,0 20 0,0-21 0,0 21 16,0-20-16,0-1 15,0 0-15,0 0 0,42 21 0,-21-42 16,0 0-16,22 22 0,-22-22 0,0 0 16,21 0-16,1 0 0,-22 0 15,21-22-15,-21 22 0,43-42 16,-22 21-16,-21-21 0,22 20 15,-22 1-15,0-21 0,0 21 16,-21 0-16,0-1 0,21 1 0,-21 0 16,-21 42 15,21 0-31,0 1 0,-21-1 0,21 0 16,-21 21-16,21-21 0,0 1 15,0 20-15,0-21 0,0 0 0,0 0 16,0 1-16,0-1 0,21 0 15,0-21-15,0 0 16,22 0-16,-22 0 0,21 0 0,1 0 16,-1 0-16,0 0 0,1 0 0,-1-21 15,0 0-15,-21-1 16,22 1-16,-22 0 0,0 0 0,21-21 16,-42 20-16,22 1 0,-1-21 0,-21 21 15,21 0-15,-21-1 16,0 44 15,0-1-31,0 0 0,0 0 16,-21 21-16,21-20 0,0-1 0,0 21 15,0-21-15,0 0 0,0 1 16,0-1-16,0 0 0,0 0 0,0 0 16,21-21-16,0 0 0,0 0 15,0 0-15,1 0 16,20 0-16,-21 0 0,0 0 0,0-21 15,22 0-15,-22 0 0,0 0 0,0-1 16,22 1-16,-22-21 0,0 21 16,0-22-16,0 22 0,0-21 0,1 21 15,-1 0-15,-21-1 0,21 1 16,0 21-16,0 0 16,-21 21 15,-21-21 31,21-21-62,-21 21 16,0 0 0,0 0-16,-1 0 15,1 0-15,0 0 0,21 21 16,-21 1-16,21-1 0,0 0 15,0 0-15,0 0 0,0 0 0,0 22 16,0-22-16,0 0 0,0 21 16,0-20-16,21-1 0,-21 0 0,21 0 15,0 0-15,1 0 0,-1-21 16,0 0-16,21 22 0,-21-22 16,1 0-16,-1 0 0,21 0 0,-21 0 15,22-22-15,-22 1 0,21 21 0,-21-21 16,22-21-16,-22 21 0,21-22 15,-21 22-15,0-21 0,22-1 0,-43 22 16,21 0-16,-21 0 0,21 0 0,-42 42 31,0 0-31,0 0 16,-1 0-16,22 1 0,-21-1 16,0 0-16,21 0 0,0 0 0,0 0 15,0 1-15,0-1 0,0 0 16,0 0-16,0 0 15,21-21-15,0 0 0,1 0 16,-1 0-16,0 0 0,0 0 16,0 0-16,0-21 0,22 0 15,-22 21-15,0-21 0,0-22 0,0 22 16,1 0-16,20-21 0,-21 21 16,0-22-16,0 22 0,1 0 0,-22 0 15,21 21-15,-21 21 31,0 0-31,0 0 0,-21 22 0,-1-22 16,1 0-16,21 0 0,0 21 0,-21-20 16,21-1-16,-21-21 0,21 21 15,0 0-15,0 0 16,0-42 15,0 0-31,0 0 0,0 0 0,0-1 16</inkml:trace>
  <inkml:trace contextRef="#ctx0" brushRef="#br0" timeOffset="48799.49">21992 7472 0,'-42'-21'16,"21"0"-1,-1 21-15,22 21 63,-21 0-48</inkml:trace>
  <inkml:trace contextRef="#ctx0" brushRef="#br0" timeOffset="49479.68">10837 9102 0,'0'0'16,"-63"-21"-16,-1-1 0,22 22 0,-22 0 0,1 0 15,21-21-15,-1 21 0,-20 0 16,42-21-16,-22 21 0,1 0 0,21 0 16,0-21-16,21 0 0,21 0 31,0 21-31,0 0 0,21 0 16,22-22-16,-1 22 0,1 0 0,21 0 15,20-21-15,1 21 0,21 0 16,21 0-16,1-21 0,147 21 15,-127 0-15,1 0 0,20-21 0,1 21 16,20 0-16,1 0 0,21-21 16,-22 21-16,22 0 0,21 0 0,-21 0 15,21-21-15,0 21 0,21 0 0,-21 0 16,21 0-16,22-22 0,-22 22 16,21 0-16,-21 0 0,22 0 0,-22 0 15,0 0-15,0 0 16,0 0-16,1 0 0,-22 0 0,-22 0 15,22 0-15,-21 0 0,-21 0 0,0 0 16,-22 0-16,1 0 0,-22 0 16,-21 0-16,0 0 0,-21 0 0,-21-21 15,-21 21-15,-1-21 0,-20 21 16,-1 0-16,-41-21 0,-1 21 0,-42 0 16,-1 0-16,-41 0 15,21 0-15,-43 0 0</inkml:trace>
  <inkml:trace contextRef="#ctx0" brushRef="#br0" timeOffset="50171.22">13271 9165 0,'0'0'0,"22"0"0,-1-21 0,0 21 0,0 0 15,-21 21 17,-21 0-32,0 1 0,-22-1 15,22 21-15,-42 0 0,-1-20 16,1 20-16,-1 0 0,-20 22 0,-1-22 15,0 0-15,1 22 0,-22-22 0,0 22 16,21-22-16,1 0 0,-1 1 16,0-1-16,-42 0 0,85-20 15,0-1-15,20 0 0,1-21 0,42-21 32,1 0-32,-1-1 15,21 1-15,-21 0 0,22 0 0,-22 0 16,21 0-16,-21-1 0,0 1 15,22 0-15,-22 21 0,-21-21 16,0 42 0,-21 0-1,0 22-15,-1-22 0,1 0 0,0 21 16,0-21-16,0 22 0,21-22 0,0 21 16,0-21-16,0 1 0,0-1 15,0 0-15,21-21 0,0 0 0,0 21 16,22-21-16,-1 0 0,0 0 0,1 0 15,-1 0-15,0-21 0,1 21 16,-1-21-16,0 21 0,-21-21 0,22 21 16,-43-22-16</inkml:trace>
  <inkml:trace contextRef="#ctx0" brushRef="#br0" timeOffset="52068.39">5080 10287 0,'0'0'0,"0"21"0,21-21 0,0 0 15,0 0-15,1 0 0,-1 0 16,0 0-16,0 0 0,0 0 0,0 0 15,1 0-15,20-21 0,-21 0 16,0 0-16,0 0 0,1 21 0,-1-43 16,0 22-16,0 0 0,0 0 0,-21 0 15,0-22-15,0 22 0,0 0 16,-21 0-16,0 0 0,-21 21 0,20-22 16,-20 22-16,0 0 0,-1 0 0,-20 0 15,21 22-15,-22-1 0,1 0 16,20 0-16,-20 0 0,-1 22 0,22-22 15,0 21-15,-1 0 0,22 1 0,0-1 16,21 0-16,0 1 0,0-1 16,21 0-16,21-20 0,-20 20 0,20 0 15,0 1-15,1-22 16,-1 21-16,-21-21 0,21 0 0,1 22 16,-22-22-16,0 0 0,0 0 0,-21 0 15,0 1-15,0-1 0,0 0 0,-21-21 16,-21 21-16,21-21 0,-22 0 15,22 0-15,-21 0 0,-1 0 0,1 0 16,0 0-16,-1 0 0,1-21 0,0 0 16,21 0-16,-22-1 0,22 1 15,-21 0-15,21-21 0,-1 21 0,1-22 16,0 1-16,21 21 0,-21-22 0,21 22 16,0 0-16,0 0 15,0 42 1,21 0-16,0 0 0,0 1 15,1 20-15,-1-21 0,0 21 0,0 1 16,0-22-16,22 21 0,-22 1 0,0-22 16,21 0-16,-21 21 0,1-21 15,20 1-15,-21-1 0,21-21 0,1 0 16,-1 0-16,0 0 0,1 0 0,-1 0 16,0 0-16,1-21 0,-1 21 15,0-22-15,1 1 0,-1 0 0,0 0 16,1-21-16,20 20 0,-20-20 15,-1 21-15,-21-21 0,21 20 0,-20 1 16,-1-21-16,0 21 0,-21 0 16,21-1-16,-42 44 15,0-1 1,0 0-16,21 0 0,-22 0 16,1 0-16,21 1 0,0 20 0,-21-21 15,21 0-15,0 0 0,0 1 0,0-1 16,0 0-16,21 0 0,0-21 15,1 0-15,20 0 0,-21 0 0,21 0 16,1 0-16,-1 0 0,22 0 0,-22 0 16,0-21-16,22 0 0,-22 0 15,0-1-15,1 1 0,-1 0 16,0 0-16,-20 0 0,20-43 16,-42 43-16,0 0 0,0-21 0,0-1 15,0 22-15,-21-21 0,0-1 16,-1 1-16,-20 0 0,21 21 0,-21-1 15,20 1-15,-20 0 0,21 21 0,-21 0 16,20 0-16,-20 0 0,21 21 16,-21 0-16,20 1 0,-20-1 0,21 21 15,0 0-15,0 1 0,21-1 0,0 0 16,-22 1-16,22-1 0,0 0 16,0 1-16,22-1 0,-1-21 0,0 0 15,21 22-15,1-22 0,-1-21 16,0 21-16,1 0 0,20-21 15,-21 0-15,22 0 0,-1 0 0,1 0 16,-1-21-16,64 0 16,-63 0-16,-1 0 0,1-22 0,-1 22 15,-20 0-15,-1-21 0,-21 20 0,0-20 16,1 0-16,-22 21 0,0-22 0,0 1 16,0 0-16,-22 20 0,1 1 0,0-21 15,0 42-15,-21-21 0,20 21 16,-20 0-16,0 0 0,21 21 0,-22 0 15,1 0-15,0 0 0,20 1 16,-20 20-16,21 0 0,-21-21 16,20 22-16,1-1 0,0 0 0,21 1 15,0-1-15,0-21 0,0 0 16,0 1-16,21-1 16,22-21-16,-22 0 0,21 0 0,-21 0 15,22 0-15,-1-21 0,0 21 0,1-22 16,20 1-16,-21 0 0,1 0 15,-22 0-15,21-22 0,-21 22 0,1 0 16,-1-21-16,0 21 0,-21-1 0,0 1 16,0 0-16,0 0 0,0 0 15,-21 42 1,0 0-16,21 0 16,0 0-16,0 1 0,-22 20 0,22-21 15,0 0-15,0 22 0,0-22 16,0 0-16,0 0 0,22 0 0,-1-21 15,0 21-15,0-21 0,21 0 0,1 0 16,-22 0-16,21 0 0,1 0 16,20 0-16,-21-21 0,1 21 0,-1-21 15,22 0-15,-22 0 0,-21 0 0,21-1 16,1-20-16,-22 21 0,0 0 0,0-22 16,-21 22-16,0-21 0,0 21 15,0 0-15,0-1 0,0 44 31,-21-1-31,21 0 0,0 0 16,-21 21-16,0 1 0,21-1 16,-21 0-16,-1 1 0,22 20 0,-21-20 0,0 20 15,21-21-15,-21 22 0,21-1 0,-21 1 16,21-1-16,-21 1 0,21 21 16,0-22-16,0-21 0,-22 64 15,1-42-15,21-22 0,-21-21 0,21 22 16,0-22-16,0 0 0,0 0 15,0-42 1,0 0-16,21 0 16,0-1-16,-21-20 0,22 0 0,-1-1 15,21 1-15,-21 0 0,0-22 0,1 1 16,-1-1-16,-21-20 0</inkml:trace>
  <inkml:trace contextRef="#ctx0" brushRef="#br0" timeOffset="52295.25">7641 10795 0,'0'0'0,"0"-63"0,0 20 16,0-41-16,0 41 15,21 1-15,106-43 16,-84 85 0,-1 0-16,21 0 0,1 0 0,-22 0 15,22 0-15,-1 21 0,-20 1 16,20-1-16,-21 21 0,1-21 0,-1 0 16,-21 22-16,-21-22 0,0 21 0,0 1 15,0-22-15,-42 0 0,21 21 0,-22-21 16,-20 1-16,21-1 0,-85 21 15,63-21-15,1 0 0,-1-21 16,1 22-16,20-22 0,1 0 0,21 0 16,0 0-16</inkml:trace>
  <inkml:trace contextRef="#ctx0" brushRef="#br0" timeOffset="53119.79">15981 9356 0,'0'-21'15,"0"-1"-15,-21 22 0,42 0 31,0 22-31,0-1 0,21 0 16,1 21-16,-1 1 0,22-1 0,-1 21 16,22-20-16,-1 20 0,-20 1 0,21-1 15,-1 1-15,1-1 0,-22-20 16,22 20-16,-21-21 0,20 1 0,-20-1 16,20-21-16,-20 22 0,-1-22 15,1 0-15,-22 0 0,22-21 16,-22 21-16,0-21 0,1 0 0,-22 0 15,0 0-15,0 0 0,-21-21 16,-42 0-16,21 0 16,-22 21-16,1-21 0,0-1 0,-22 1 15,22 0-15,-22 0 0,1 21 0,21-21 16,20 0-16,-20-1 0,21 1 16,21 0-16,21 21 15,0 0-15,22 0 0,-1 0 16,0 0-16,1 0 0,-1 0 0,0 21 15,1 0-15,-1 1 0,21-1 16,-41 0-16,20 0 0,-21 21 0,0-20 16,-21-1-16,0 0 0,0 21 15,-42-21-15,21 1 0,-22 20 0,1-21 16,-21 0-16,20 0 0,-20 1 0,20-1 16,-20 0-16,21 0 0,20 0 15,-20 0-15,21-21 0,42 0 16</inkml:trace>
  <inkml:trace contextRef="#ctx0" brushRef="#br0" timeOffset="53438.61">18775 9991 0,'0'0'16,"-85"-106"0,64 106-16,0 21 15,21 0 1,-21 22-16,21-1 0,-22 0 0,22 1 16,0-1-16,0 21 0,-21-20 0,21 20 15,0-20-15,0 20 0,0-21 16,-21 22-16,21-22 0,0 1 15,0-22-15,0 21 0,0-21 0,0 0 16,0 1-16,0-1 0,0 0 16,21-21-16,0 0 15,1-21 1,-1 0-16</inkml:trace>
  <inkml:trace contextRef="#ctx0" brushRef="#br0" timeOffset="53855.38">18648 10329 0,'0'0'0,"0"-63"0,0 21 0,0-85 15,0 63-15,0 22 0,21-22 16,0 1-16,0 20 0,22-20 16,-22 21-16,21-1 0,0 1 0,1 21 15,20 0-15,-20-1 0,-1 22 16,21 0-16,-20 22 0,20-1 0,-20 21 16,-1 0-16,-21 1 0,21-1 15,-42 0-15,0 1 0,0-22 0,0 21 16,-21 1-16,0-22 0,0 0 0,-21 21 15,-1-21-15,1-21 0,0 22 16,-1-1-16,1-21 0,0 0 0,-1 0 16,22 0-16,-21 0 0,21 0 0,-22 0 15,22 0-15,0 0 0,0 0 16,21-21 0,0 42-1,21 0-15,-21 0 0,21 0 16,0 0-16,0 22 0,1-22 0,-1 21 15,0 1-15,0-1 0,0 0 0,0-21 16,1 22-16,-1-22 0,0 21 16,0-21-16,0 1 0,0-1 0,1 0 15,-1-21-15,0 21 0,0-21 0,0 0 16,0 0-16,1 0 0,-1 0 16,21 0-16,-21 0 0,0-21 0,22 21 15,-22-21-15,21 0 0,-21-1 0</inkml:trace>
  <inkml:trace contextRef="#ctx0" brushRef="#br0" timeOffset="54432.05">19706 10456 0,'0'0'15,"21"0"-15,0-21 0,1 21 16,-1-21-16,0 21 0,0-21 0,0 0 16,0 0-16,22 21 0,-22-22 0,0 1 15,0-21-15,0 21 0,1 0 16,-1-1-16,0 1 0,-21-21 0,0 21 15,0 0-15,0-1 16,-21 22-16,0 0 0,-1 0 16,-20 0-16,21 0 0,-21 22 0,-1-1 15,1 0-15,0 0 0,20 0 0,-20 22 16,21-22-16,-21 21 0,20 0 16,22-20-16,0 20 0,0-21 0,0 21 15,0-20-15,22-1 0,20 0 0,-21 0 16,21 0-16,-20 0 0,20-21 15,0 0-15,1 0 0,-1 0 0,0 0 16,22 0-16,-22 0 0,0-21 0,1 0 16,20 0-16,-20 0 0,-1-22 15,0 22-15,1-21 0,-1 0 16,0 20-16,1-20 0,-22 0 0,21-1 16,-21 22-16,-21 0 0,0 0 15,0 0-15,0 0 0,-21 21 16,0 0-16,0 0 0,0 0 0,-1 21 15,1 0-15,21 0 0,0 0 16,0 22-16,0-1 0,0-21 0,0 21 16,0 1-16,21-22 0,1 21 0,-1 1 15,-21-22-15,21 21 0,0-21 16,-21 0-16,0 1 0,21-1 16,-21 0-16,-21-21 15,0 0 1,0-21-16,0 0 0,-1 21 15,1-22-15,0 1 0,0 0 0,21 0 16,0 0-16,0 0 0,0-1 16,0 1-16,0 0 0,0-21 15,42 21-15,-21-1 0,22-20 0,20 21 0</inkml:trace>
  <inkml:trace contextRef="#ctx0" brushRef="#br0" timeOffset="54715.13">21484 9652 0,'0'0'0,"21"-42"0,-21 21 16,0-1-16,-21 22 16,0 0-16,0 0 0,0 22 15,-1-1-15,1 0 0,0 0 16,0 21-16,0 1 0,0-1 0,-1 0 16,1 1-16,21-1 0,0 0 15,-21 22-15,21-22 0,0 1 0,0-1 16,0 21-16,0-20 0,0-1 0,0 0 15,0 1-15,0-1 0,0-21 0,0 22 16,21-22-16,-21 0 0,0 0 16,21-21-16,1 21 0,-1-21 15,0 0-15,0 0 16,0 0-16,0-21 0,1 21 16,-22-21-16,21-21 0,0 20 0,0 1 15</inkml:trace>
  <inkml:trace contextRef="#ctx0" brushRef="#br0" timeOffset="54935.29">21167 9948 0,'0'0'0,"-43"-21"0,22 21 0,0 0 0,21 21 15,21-21 1,21 22-16,1-22 0,-22 0 16,42 21-16,-20-21 0,-1 0 15,22 0-15,-1 0 0,1 0 16,-22 0-16,21 0 0,1 0 0,-22 0 15,22 0-15,-22 0 0,0 0 16,-20 0-16,-1 0 0,21 0 0,-63 0 31,0 0-15</inkml:trace>
  <inkml:trace contextRef="#ctx0" brushRef="#br0" timeOffset="84847.58">9927 13377 0</inkml:trace>
  <inkml:trace contextRef="#ctx0" brushRef="#br0" timeOffset="111228.7">9927 13377 0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2:49:55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1799 0,'0'-21'47</inkml:trace>
  <inkml:trace contextRef="#ctx0" brushRef="#br0" timeOffset="1151.88">2222 593 0,'0'0'0,"0"-21"16,0-1-16,0 1 15,0 0-15,0 0 0,0 0 16,0 0-16,0-1 0,0 1 16,0 42 15,0 1-31,-21-1 0,21 21 16,-21 0-16,21 1 0,-21 20 15,21-20-15,-21 20 0,0 1 16,21 20-16,-22-20 0,1-1 15,0 1-15,0-1 0,0 1 0,21-22 16,-21 22-16,-1-22 0,1 0 16,21-21-16,0 22 0,0-22 15,-21 0-15,21 0 0,0 0 0,0-42 47,0 0-47,0 0 0,0 0 16,0 0-16,21-22 0</inkml:trace>
  <inkml:trace contextRef="#ctx0" brushRef="#br0" timeOffset="1491.68">2201 572 0,'0'-22'15,"0"44"-15,21-44 0,-21 1 0,22 21 16,-1 0 0,0 21-16,0 1 15,-21-1-15,21 0 0,0 21 0,-21-21 16,0 22-16,22 20 16,-22-20-16,0 20 0,21-21 0,-21 22 15,0-1-15,0-20 0,0-1 16,0 22-16,0-22 0,0-21 0,0 21 15,0-20-15,0 20 0,0-21 16,0 0-16,0 0 0,0 1 16,-21-44 15,-1 1-31,1 0 16,0 21-16</inkml:trace>
  <inkml:trace contextRef="#ctx0" brushRef="#br0" timeOffset="1675.58">1947 1249 0,'21'-21'16,"1"21"-16,-1-21 0,0 21 16,0-22-16,21 22 0,-20 0 15,20-21-15,0 21 0,1 0 0,-22 0 16,21-21-16,0 21 0,-20 0 15,-1 0-15,0 0 0,0-21 0,21 21 16</inkml:trace>
  <inkml:trace contextRef="#ctx0" brushRef="#br0" timeOffset="2368.17">3238 1185 0,'0'0'0,"22"0"15,-22-21-15,21 0 0,-21 0 16,21 0-16,-21 0 16,0-1-16,0 1 0,0 0 15,0 0-15,0 0 0,0 0 16,-21-1-16,0 22 0,-1-21 0,1 0 15,0 21-15,0 0 0,-21 0 16,20 0-16,-20 0 0,0 0 0,21 21 16,-22 0-16,1 1 0,0-1 15,20 21-15,-20 0 0,0-20 16,21 20-16,-1 0 0,-20 1 0,42-22 16,-21 21-16,21 0 0,0-20 15,0 20-15,0-21 0,0 0 0,0 0 16,21 1-16,0-1 0,0 0 15,1-21-15,-1 0 0,21 0 16,-21 0-16,22 0 0,-1 0 16,-21 0-16,21-21 0,1 0 0,-22-1 15,21 1-15,1 0 0,-22-21 16,21 21-16,-21-22 0,22 1 0,-22 0 16,0-22-16,21 1 0,-21-1 15,1 1-15,-22-1 0,0 22 0,21-22 16,-21 1-16,0-1 0,0 22 15,0 0-15,0-1 0,0 22 0,0-21 16,0 21-16,-21-1 0,-1 22 16,1 0-1,21 22-15,0-1 16,0 21-16,0-21 0,0 22 16,0-1-16,0 21 0,-21 1 0,21-1 15,0 1-15,0-22 0,0 22 16,0-1-16,-21 1 0,21-22 0,-21 0 15,21 1-15,0-1 0,0-21 16,0 0-16,0 1 0,0-1 0,0 0 16,0 0-16,0 0 0,21-21 15,0 0 1,0 0-16,0 0 16,1 0-16</inkml:trace>
  <inkml:trace contextRef="#ctx0" brushRef="#br0" timeOffset="2795.93">3704 1058 0,'0'-21'16,"21"42"15,0 1-31,-21-1 16,22 0-16,-22 0 0,0 0 0,0 22 15,21-22-15,-21 0 0,21 21 16,-21-21-16,0 1 0,0-1 0,0 21 16,0-21-16,0 0 0,0 1 15,0-1-15,0 0 0,21-21 16,0 0 0,-21-21-1,21 21-15,1-21 0,-1-1 16,-21-20-16,21 21 0,-21-21 0,21-1 15,0 1-15,-21 0 0,21-1 16,1 1-16,-22-22 0,21 22 0,0 21 16,0-21-16,-21 20 0,21 1 15,-21 0-15,21 0 0,1 21 16,-1 0 15,-21 21-31,0 0 16,0 0-16,0 1 15,0-1-15</inkml:trace>
  <inkml:trace contextRef="#ctx0" brushRef="#br0" timeOffset="3407.48">4784 1355 0,'0'0'0,"0"-21"31,21-1-31,0 1 16,-21 0-16,21 0 0,-21 0 16,0 0-16,0-1 0,0-20 0,0 21 15,0 0-15,0 0 16,0-1-16,0-20 0,0 21 0,0 0 15,-21 21-15,0-21 0,0 21 0,-1 0 16,1 0-16,-21 0 0,21 21 16,-22-21-16,22 21 0,-21 0 15,21 21-15,-22-20 0,22 20 0,0 0 16,0 1-16,0-1 0,0-21 16,21 21-16,0 1 0,0-22 0,0 21 15,0-21-15,0 1 0,0-1 16,0 0-16,21 0 0,0 0 0,0-21 15,0 0-15,22 0 0,-22 0 16,21 0-16,-21 0 0,0 0 16,22-21-16,-22 21 0,21-21 0,-21 0 15,22 0-15,-22-22 0,0 22 16,0 0-16,0-21 0,-21 20 0,0-20 16,22 21-16,-22-21 0,0 20 15,0 1-15,0 0 0,0 0 16,0 42-1,0 0-15,0 0 16,-22 1-16,22-1 0,0 0 16,0 21-16,0-21 0,0 1 0,0-1 15,0 21-15,0-21 0,0 0 0,0 1 16,22-1-16,-1 0 16,0-21-16,0 0 0,0 0 15,0 0-15,1 0 0,-1 0 16,0 0-16,0 0 0,21-21 0,-20 21 15</inkml:trace>
  <inkml:trace contextRef="#ctx0" brushRef="#br0" timeOffset="3896.55">5334 1143 0,'0'-21'0,"0"42"0,0-63 0,0 63 47,0 0-47,0 0 15,0 22-15,0-22 0,0 0 16,0 21-16,0-21 0,0 1 16,0-1-16,0 0 0,0 0 0,0 21 15,0-20-15,0-1 0,0 0 16,0 0-16,-21-21 31,0-21-15,21 0-1,0 0-15,0-1 0,0-20 16,0 21-16,0-21 0,0-1 16,0 22-16,0-21 0,21-1 15,0 22-15,0-21 0,21 0 0,-20 20 16,20 1-16,0 0 0,1 0 16,-1 0-16,0 21 0,22 0 0,-22 0 15,0 0-15,1 21 0,-1 0 16,-21 0-16,0 22 0,1-22 0,-1 21 15,-21 0-15,0-20 0,0 20 0,0 0 16,0-21-16,0 1 0,-21 41 16,21-42-16,-22 0 0,22 1 15,-21-1-15,21 0 16,0-42 15,21 0-15,-21-1-16</inkml:trace>
  <inkml:trace contextRef="#ctx0" brushRef="#br0" timeOffset="4171.89">6456 487 0,'0'0'15,"-43"0"1,22 21-16,0 0 15,21 22-15,0-22 0,-21 21 0,0 22 16,21-22-16,-21 21 0,-1 1 16,22-22-16,-21 22 0,0-1 0,21 1 15,0-22-15,-21 0 0,21 1 16,-21-1-16,21 0 0,0-20 0,0 41 16,0-42-16,21 0 15,0-21-15,0 0 0,0 0 16,1 0-16,20-21 0,-21 21 15,0-21-15,0 0 0</inkml:trace>
  <inkml:trace contextRef="#ctx0" brushRef="#br0" timeOffset="4352.29">6181 1058 0,'0'0'15,"21"0"17,0 0-32,21-21 15,-21 21-15,1 0 0,20-21 0,0 0 16,1 21-16</inkml:trace>
  <inkml:trace contextRef="#ctx0" brushRef="#br0" timeOffset="5055.93">7218 1376 0,'0'0'0,"21"0"0,85-64 31,-85 64-31,0-21 0,-21 0 0,0 0 15,0 0-15,0 0 0,0-1 16,0 1-16,0 0 0,0-21 16,-21 21-16,0-22 0,0 22 0,-1 0 15,1 0-15,-21 0 0,21 21 16,-22 0-16,1 0 0,21 0 16,-21 0-16,-1 21 0,1 0 0,21 0 15,-22 21-15,22 1 0,0-1 16,-21 0-16,42 1 0,-21-1 0,21 0 15,0 1-15,0-1 0,0-21 0,0 22 16,0-22-16,21 0 0,0 0 16,0-21-16,21 0 0,-20 0 0,20 0 15,-21 0-15,21 0 0,1 0 16,-1-21-16,0 0 0,1 0 0,-22-1 16,21 1-16,-21 0 0,22 0 15,-22-21-15,0 20 0,0-20 16,-21 21-16,0-21 0,0 20 0,0 1 15,0 0-15,0 0 0,-21 21 32,0 21-32,21 0 15,-21 0-15,21 22 0,0-22 0,0 0 16,0 21-16,0-20 0,0-1 16,0 21-16,0-21 0,0 0 15,0 1-15,0-1 0,21-21 16,0 21-16,0 0 0,0-21 0,22 0 15,-22 0-15,21 0 0,1 0 0,-1 0 16,0-21-16</inkml:trace>
  <inkml:trace contextRef="#ctx0" brushRef="#br0" timeOffset="5715.58">8191 1207 0,'0'0'0,"0"-22"0,0 1 0,0 0 15,0 0-15,0 0 0,0 0 16,-21-1-16,0 22 0,0 0 0,-21 0 15,20 0-15,1 0 0,-21 0 16,21 0-16,-22 22 0,22-1 16,0 0-16,0 21 0,-21-21 0,20 22 15,22-1-15,-21-21 0,21 22 16,0-22-16,0 21 0,0-21 0,0 0 16,21 1-16,1-1 0,-1 0 15,21-21-15,-21 0 0,22 0 0,-1 0 16,-21 0-16,21 0 0,1 0 15,-22-21-15,21 0 0,-21-1 0,1 22 16,-1-42-16,0 21 0,0 0 0,-21 0 16,0-22-16,0 22 0,0 0 15,0-21-15,21 20 0,-21 1 0,0 0 16,0 0-16,0 42 47,0 0-47,0 0 0,-21 22 0,21-22 15,0 21-15,0 1 0,0-22 16,-21 21-16,21 0 0,0 22 0,0-22 16,0 22-16,0-22 0,0 22 0,0-1 15,0 1-15,0 20 0,0-20 16,21-1-16,-21 22 0,0-22 0,0 22 16,21 0-16,-21-22 0,0 22 0,0 0 15,0-22-15,0 1 16,0-1-16,0 1 0,-21-22 0,0 0 0,21 1 15,-21-22-15,0 0 0,-1 0 16,1 0-16,-21-21 0,21 0 16,0 0-16,-1-21 0,-20 0 0,21 0 15,0-22-15,0 22 0,-22-21 0,22-22 16,21 22-16,-21-21 0,21-22 16,0 21-16,0 1 0,0-22 0,0 22 15,0-22-15,21 22 0,-21-22 0,21 21 16,0-20-16,22-1 0,-22 22 15,21-22-15,-21 21 0,22 1 0,-1 21 16,-21-22-16,22 22 0,-1-1 16,0 1-16,-21 21 0,22-21 15,-1 20-15,-21 1 0</inkml:trace>
  <inkml:trace contextRef="#ctx0" brushRef="#br0" timeOffset="6280.26">8699 1291 0,'0'-21'31,"0"0"-31,22 21 16,-1-21-16,0 0 0,-21-1 16,21 1-16,0 0 0,-21 0 15,0 0-15,0 0 0,0-1 16,0 1-16,0 0 0,-21 21 31,0 21-31,-21 0 0,20 1 16,1-1-16,0 21 0,0-21 0,0 22 15,0-22-15,-1 21 0,1-21 16,21 22-16,0-22 0,0 0 0,0 0 16,0 0-16,0 0 15,43 1-15,-22-22 0,0 0 0,21 0 0,1 0 16,-1 0-16,21 0 0,-20 0 15,-1 0-15,22-22 0,-22 22 16,21-21-16,-20 0 0,-1-21 0,22 21 16,-22-22-16,-21 22 0,43-64 15,-22 64-15,-42-21 0,21 21 16,-21-22-16,0 22 0,0 0 16,0 0-16,-21 21 0,0 0 15,0 0-15,-1 0 0,1 21 16,-21 0-16,21 0 0,0 1 0,-1 20 15,22-21-15,0 0 0,0 22 16,0-22-16,0 0 0,0 21 0,0-21 16,22 1-16,-22-1 0,21 0 15,-21 0-15,21 0 0,-21 0 16,0 1-16,0-1 0,-21-21 47,0 0-47,21-21 0</inkml:trace>
  <inkml:trace contextRef="#ctx0" brushRef="#br0" timeOffset="7414.96">11451 1228 0,'21'-43'0,"-42"86"0,63-107 0,-42 43 15,0 0-15,22 0 0,-22 0 16,21-1-16,-21 1 0,0 0 16,-21 21-1,-1 0 1,1 21-16,21 0 0,-21 22 15,0-22-15,0 21 0,0-21 0,-1 22 16,1-1-16,0 0 0,21 1 16,-21-22-16,0 21 0,0 1 15,21-22-15,-22 21 0,22-21 0,0 22 16,0-22-16,0 0 0,22-21 16,-1 21-16,0-21 0,0 0 0,21 0 15,-20 0-15,20 0 0,0-21 0,-21 0 16,22 0-16,-1-1 0,0 1 15,1 0-15,-1 0 0,0 0 0,1-22 16,-22 22-16,0-21 0,0 0 16,-21-1-16,0 22 0,0-21 0,0-1 15,-42 22-15,21-21 0,-22 21 16,1 0-16,0-1 0,-1 22 0,1 0 16,0 0-16,-1 0 0,1 0 15,21 0-15,-21 22 0,20-1 16,1-21-16,21 21 0,0 0 0,0 0 15,0 0-15,21 1 16,22-1-16,-22-21 0,21 0 0,1 21 16,-1-21-16,21 0 0,1 0 15,-1 0-15,1 0 0,-1 0 0,22-21 16,-21 0-16,-1-1 0,1 1 16,-1 0-16,1 0 0,-22 0 0,21 0 15,-41-22-15,20 22 0,-21 0 16,0 0-16,-21 0 0,0-22 15,0 22-15,0 0 0,-21 21 16,0-21-16,0 21 16,0 0-16,-1 21 0,1 0 15,0 21-15,21-20 0,-21 20 16,0 0-16,21 1 0,-21 20 0,-1-21 16,1 22-16,21-1 0,-21-20 15,0 41-15,21-20 0,0-1 0,-21 22 16,21 63-16,-21-63 0,21 0 15,0-22-15,0 22 0,0-22 16,0 22-16,0-22 0,21 1 0,-21 21 16,0-22-16,0 1 0,0-22 0,0 21 15,0-20-15,0-1 16,0 0-16,0-20 0,0-1 0,0 0 16,-21 0-16,-1-21 0,1 0 15,0 0-15,0-21 0,21 0 16,-21 0-16,0-1 0,-22-62 15,22 41-15,0-20 0,0-1 16,0 1-16,-1-1 0,22 1 0,0-22 16,0 22-16,0-1 0,0 1 0,0-1 15,22 1-15,-1-1 0,0 22 0,0 0 16,0-1-16,0 1 16,22 0-16,-22-1 0,0 22 0,21-21 15,-20 21-15,20-1 0,-21-20 16,43 0-16,-22 21 0,-21-22 15,21 22-15</inkml:trace>
  <inkml:trace contextRef="#ctx0" brushRef="#br0" timeOffset="9896.45">14309 804 0,'0'0'0,"0"-21"0,-22 21 15,1 0 1,0 0 0,0 0-16,0 0 0,21 21 0,0 1 15,-21 20-15,-1-21 0,22 21 16,0 1-16,0-1 0,-21 0 0,21 1 15,-21-1-15,0 22 0,21-22 16,-21 0-16,21 1 0,-21-1 0,21-21 16,-22 21-16,22 1 0,0-22 15,0 0-15,0 21 0,0-20 16,0-1-16,0-42 31,0-1-31,0 1 16</inkml:trace>
  <inkml:trace contextRef="#ctx0" brushRef="#br0" timeOffset="11335.63">14224 762 0,'0'0'0,"0"-21"0,0 0 0,0 0 15,0 42 17,-21 0-32,0 21 0,21-21 15,-22 22-15,22 20 0,-21-20 0,0 20 16,21-21-16,-21 22 0,0-1 0,0-20 16,21 20-16,-22-20 0,1-1 15,0 0-15,0 1 0,21-1 0,0-21 16,-21 21-16,21-20 0,0-1 15,-21 0-15,21 0 0,0-42 47,0 0-47,0 0 16,0-1-16,21 1 16,-21 0-16,21 0 0,0 0 0,0 0 15,0-1-15,1 1 0,-1 0 16,0 0-16,0 0 0,0 0 0,0-1 15,1 22-15,-1 0 0,0 0 16,0 0-16,0 0 0,0 0 16,1 22-16,-22-1 0,21 0 15,-21 0-15,21 0 0,-21 0 16,21 1-16,-21-1 0,0 0 0,0 0 16,21-21-16,0 21 0,1-21 15,-22 21-15,21-21 16,0 0-16,0 0 0,0 0 15,0-21-15,1 0 0,-1 21 16,0-21-16,0-21 0,0 20 0,0-20 16,1 0-16,-1-1 0,-21 1 0,21-21 15,-21-1-15,0 1 0,21 20 16,-21-20-16,0-1 0,0 22 0,0 0 16,0 20-16,0-20 0,0 21 15,0 0-15,0 42 16,-21 0-1,21 21-15,0 1 0,0-1 16,-21 22-16,21-22 0,0 21 16,0-20-16,0 20 0,0-20 0,0-1 15,0 21-15,0-41 0,0 20 0,0 0 16,0-21-16,21 1 0,0-1 16,0 0-16,0 0 0,1-21 0,20 0 15,-21 0-15,21 0 0,1 0 16,-22 0-16,21 0 0,1 0 0,-1-21 15,0 0-15,1 0 0,-1-1 0,-21 1 16,21-21-16,-20 21 0,-1-22 16,0 22-16,0-21 0,-21 21 15,0 0-15,0-1 0,0 1 16,0 0-16,0 0 0,-21 21 16,21 21-1,-21 0-15,0 0 0,-1 1 0,1 20 16,0-21-16,0 21 0,0-20 0,21 20 15,0-21-15,0 0 0,0 22 16,0-22-16,0 0 0,0 0 16,0 0-16,21 0 0,0-21 15,21 0-15,-20 0 0,-1 0 0,21 0 16,-21 0-16,22 0 0,-1-21 0,0 0 16,-21 0-16,22 0 0,-1 0 15,0-22-15,-20 22 0,20-21 16,-21-1-16,0 1 0,0-21 15,1 20-15,-22-20 0,0 20 0,21-20 16,-21 21-16,0-1 0,21 22 0,-21 0 16,0 0-16,0 0 0,0 42 15,0 0 1,0 0-16,0 21 0,-21 1 16,21-1-16,-21 0 0,21 22 0,-22-22 15,22 1-15,0-1 0,-21 21 16,0-20-16,21-1 0,-21-21 15,21 22-15,0-1 0,0-21 0,-21 0 16,21 22-16,0-22 0,0 0 16,0-42 15,0 0-31,0-1 16,21 1-16,-21 0 0,21-21 0,0 21 15,-21-1-15,21-20 0,1 21 16,-1-21-16,0 20 0,0 1 0,0 0 15,22-21-15,-22 42 0,42-43 16,-20 43-16,-1 0 16,-21 0-16,21 0 0,-20 0 15,-1 22-15,0-1 0,0 0 0,0 0 16,-21 0-16,0 0 0,0 22 16,0-22-16,-21 0 0,0 0 15,-21 0-15,20 1 0,-20-1 0,21 0 16,-21 0-16,-1-21 0,22 21 15,-21 0-15,21-21 0,-1 22 0,1-22 16,0 0-16,0 0 16,21-22-1,0 1-15</inkml:trace>
  <inkml:trace contextRef="#ctx0" brushRef="#br0" timeOffset="14360.33">17547 1185 0,'0'-21'31,"0"0"-31,64-42 31,-43 41-31,21-20 0,-21 21 0,0-21 16,1 20-16,-1-20 16,0 0-16,0 21 0,-21-22 0,0 22 15,0-21-15,0 21 0,0-1 16,-21 1-16,0 21 0,-22 0 0,22 0 16,-21 0-16,-22 0 0,22 0 15,0 0-15,-22 21 0,22-21 0,0 22 16,-1-1-16,1 0 0,21 0 15,0 0-15,-1 22 0,22-22 0,0 0 16,0 0-16,22 21 0,-1-20 16,0 20-16,0-21 0,21 21 0,1-20 15,-1 20-15,-21 0 0,22-21 16,-1 22-16,-21-22 0,0 21 16,0-21-16,1 22 0,-22-22 0,0 21 15,0-21-15,0 1 0,0-1 16,-22 0-16,1 0 0,0 0 0,-21-21 15,-1 21-15,1-21 0,0 0 16,-1 0-16,1 0 0,0 0 0,-1 0 16,1 0-16,0 0 0,-1 0 0,22-21 15,-21 0-15,21 0 0,0 0 16,21-22-16,0 22 0,-22-21 0,22 21 16,0-22-16,0 22 0,0-21 15,0 21-15,0 0 0,0-1 0,22 1 16,-22 0-16,21 21 15,0 0-15,0 0 0,-21 21 0,21 0 16,0 1-16,1 20 0,-1-21 16,-21 0-16,21 22 0,0-1 0,-21-21 15,21 21-15,0-20 0,-21 20 16,22-21-16,-1 0 0,0 0 0,-21 1 16,21-1-16,0 0 0,22 0 0,-22-21 15,0 0-15,21 0 0,-21 0 16,22 0-16,-22 0 0,21 0 0,1-21 15,-1 21-15,-21-21 0,21 0 16,1-1-16,-1 1 0,-21 0 0,22-21 16,-22 21-16,0-1 15,0-20-15,0 21 0,0-21 0,-21 20 16,0 1-16,0 0 0,0 0 16,0 0-16,0 0 0,-21 21 15,0 0-15,0 0 0,21 21 16,-21 0-16,0 0 0,-1 0 15,22 0-15,-21 22 0,21-22 0,-21 21 16,21-21-16,0 1 0,0 20 16,0-21-16,0 0 0,0 0 0,0 1 15,0-1-15,0 0 0,21-21 16,0 0-16,1 21 0,-1-21 16,21 0-16,-21 0 0,22 0 0,-22-21 15,21 21-15,0-21 0,1 0 16,-22-1-16,21 1 0,1 0 0,-22 0 15,0 0-15,0-22 0,0 22 16,0 0-16,-21 0 0,0 0 0,0 0 16,0-1-16,0 1 15,-21 21-15,0 0 0,0 0 16,0 0-16,0 0 0,-1 21 16,1 1-16,21-1 15,21-21 1,1 0-1,-1 0-15,0 0 0,0 0 16,0 0-16,0-21 0,1 21 16,20-22-16,-21 22 0,0-21 0,0 21 15,1-21-15,-1 21 0,0 0 16,0 0-16,-21 21 16,0 0-1,0 1-15,0-1 16,0 0-16,0 0 0,0 21 0,0-20 15,0-1-15,0 0 0,0 0 16,0 0-16,0 0 0,21 1 16,0-1-16,-21 0 0,22-21 0,-1 21 15,0-21-15,0 0 16,0 0-16,0 0 0,22 0 0,-22 0 16,0 0-16,0-21 0,0 0 15,1 0-15,-1-1 0,0 1 0,0 0 16,0-21-16,0-22 15,1 22-15,-22 21 0,0-22 0,0 22 16,0 0-16,21 0 0,-21 0 16,0 0-16,0 42 31,0 0-31,0 0 16,-21 0-16,21 0 0,0 22 0,0-22 15,0 0-15,0 0 16,0 22-16,0-22 0,0 0 0,0 0 15,0 0-15,0 0 0,0 1 16,21-22-16,0 0 16,0 0-16,0 0 0,0 0 0,1 0 15,-1 0-15,0 0 0,21-22 16,-21 1-16,1 21 0,-1-21 0,0 0 16,0-21-16,0 20 0,0 1 15,1-21-15,-22 21 0,21-22 0,0 22 16,-21 0-16,0-21 0,0 21 15,21-1-15,-21 1 16,0 42 15,-21 1-31,21-1 0,0 0 0,0 21 16,-21-21-16,21 22 0,0-22 16,0 0-16,0 21 0,0-20 0,0-1 15,0 0-15,0 0 0,0 0 0,21 0 16,0 1-16,0-22 0,0 0 15,1 21-15,-1-21 0,21 0 0,-21 0 16,0 0-16,22 0 16,-22-21-16,21 21 0,-21-22 0,1 1 0,20 0 15,-21 0-15,0 0 0,0 0 16,1-22-16,-1 22 0,-21-21 16,0 21-16,21-1 0,-21 1 0,0 0 15,21 0-15,-21 0 0,0 42 31,0 0-31,0 0 0,-21 0 16,21 1-16,0-1 0,0 21 0,-21-21 16,21 0-16,0 22 0,0-22 15,0 0-15,0 0 0,0 0 0,21 1 16,0-1-16,0 0 0,0 0 16,1-21-16,-1 0 0,0 0 15,0 0-15,0 0 0,0 0 0,1 0 16,20 0-16,-21-21 0,0 0 15,0 0-15,22-1 0,-22 1 0,0 0 16,21-21-16,-20 21 0,-1-22 16,0 1-16,0 21 0,0-22 0,0 22 15,1 0-15,41-21 0,-42 42 16,0 0-16,1 0 0,-1 0 16,0 0-16,0 0 0,0 0 15,-21 21-15,0 0 16,0 0-16,21-21 15,-21 21-15,0 1 0,0-1 16,0-42 31,0-1-47,0 1 16,0 0-16,0 0 15,0 0-15,0 0 0,0-1 16,0 1-1,-21 21-15,0 0 0,0 0 16,0 21-16,21 1 16,-21-1-16,-1 0 0,22 0 15,-21 0-15,0 0 0,21 22 0,-21-22 16,21 21-16,-21-21 0,21 1 16,0 20-16,0-21 0,0 0 15,0 0-15,0 1 0,0 20 0,0-21 16,21-21-16,0 21 0,21 0 0,-20-21 15,-1 0-15,0 22 0,21-22 16,-21 0-16,22 0 0,-1 0 0,-21 0 16,22-22-16,-22 22 0,21-21 0,-21 0 15,0 0-15,22 0 0,-22-22 16,21-20-16,-21 21 16,1 20-16,-1-20 0,0 21 15,-21-21-15,0 20 0,0 1 0,21 0 16,-21 0-16,0 0 0,0 42 31,0 0-15,0 0-16,-21 0 0,21 22 15,-21-22-15,21 0 0,0 0 0,0 0 16,0 22-16,0-22 0,0 0 16,0 0-16,0 0 0,0 1 15,0-1-15,21 0 0,0-21 16,0 0-16,-21 21 0,21-21 15,1 0-15,-1 0 0,0 0 0,21 0 16,-21 0-16,22-21 0,-22 0 16,21 0-16,1-1 0,-1 1 0,-21 0 15,21-21-15,1 21 0,-1-22 16,-21 1-16,22 0 0,-22-1 0,0 1 16,0 0-16,0 20 0,-21 1 15,0-21-15,0 21 0,-21 0 16,0 21-16,0 0 0,-22 0 15,22 0-15,0 0 0,0 21 0,0 0 16,21 0-16,0 21 0,0-20 0,0-1 16,0 21-16,0-21 15,0 22-15,0-22 0,0 21 0,21-21 16,0 0-16,-21 1 0,0-1 16,0 21-16,21-21 0,-21 0 0,0 1 15,0-1-15,0 0 16,0 0-16,-21-21 15,0 0-15,0 0 16,0 0 0,-1 0-16,1-21 15,0 21-15,0-21 0,-21 0 16,20-1-16,1-20 0,-21 21 16</inkml:trace>
  <inkml:trace contextRef="#ctx0" brushRef="#br0" timeOffset="14559.73">20235 931 0,'0'0'16,"-42"-21"-16,21 21 0,0 0 0,-1-21 0,1 21 16,0-21-1,0 21-15,0 0 31,0 21-31,-1-21 16,1 21-16,0 0 0</inkml:trace>
  <inkml:trace contextRef="#ctx0" brushRef="#br0" timeOffset="15431.91">3577 2286 0,'0'0'0,"-63"0"0,-1 0 0,-21-21 16,43 21-16,-21 0 0,-1 0 0,22 0 15,-1 0-15,22 0 0,-21 0 16,21 0-16,0 0 0,-1 0 0,44 0 31,-1 0-15,21 0-16,0 0 0,22 0 0,21 0 15,-1 21-15,22-21 0,0 0 0,0 0 16,21 0-16,0 0 0,21 0 16,0 0-16,0 0 0,22 0 15,-1 0-15,0 0 0,22 0 0,-22-21 16,22 21-16,-22-21 0,0 21 15,1 0-15,-1-21 0,-21 21 0,0 0 16,22 0-16,105 0 16,-148 0-16,0 0 0,-21 0 0,-1 0 15,22-22-15,-42 22 0,21 0 0,-21 0 16,-1 0-16,1 0 16,-22 0-16,1 0 0,-22 0 0,-21 0 0,22 0 15,-22 0-15,0 0 16,-21-21 15</inkml:trace>
  <inkml:trace contextRef="#ctx0" brushRef="#br0" timeOffset="15999.45">10435 1905 0,'0'0'0,"21"0"0,0 0 0,1 21 15,-1-21-15,21 0 0,-21 0 16,22 21-16,20-21 0,-21 0 0,22 0 16,-1 0-16,1 0 0,-1 0 15,1 0-15,-1 0 0,1 0 0,-1-21 16,-20 21-16,20-21 0,-20 21 15,-1 0-15,0 0 0,1-21 0,-1 21 16,0 0-16,-21 0 0,1 0 0,20-21 16,-21 21-16,0 0 15,-21-21 17</inkml:trace>
  <inkml:trace contextRef="#ctx0" brushRef="#br0" timeOffset="16831.65">14499 1778 0,'0'0'0,"-21"21"0,-106 0 31,85 1-31,20-22 0,1 0 0,0 0 16,0 0-16,0 21 0,0-21 15,42 0 17,0 0-17,21 0-15,-21 0 0,22 0 16,20 0-16,1 0 0,-1 0 0,1 0 15,20 0-15,1 0 0,0 0 0,21 0 16,-1-21-16,22 21 0,0 0 16,0 0-16,0 0 0,22 0 15,-1 0-15,21 0 0,22 0 0,-22 0 16,21 0-16,22 0 0,0 0 16,-1 0-16,1 0 0,0 0 0,21 0 15,-22 0-15,1 0 0,0 0 0,-22 0 16,1 0-16,-1 0 0,-21-22 15,1 22-15,-1 0 0,-42 0 0,21 0 16,-21 0-16,-21-21 16,0 21-16,0 0 0,-22 0 0,1 0 15,0 0-15,-22-21 0,1 21 0,-1 0 16,-20 0-16,20 0 0,-21 0 16,-20 0-16,20-21 0,-21 21 0,0 0 15,0 0-15,1 0 0,-1 0 16,0 0-1,-21-21 1,-21 21 15</inkml:trace>
  <inkml:trace contextRef="#ctx0" brushRef="#br0" timeOffset="18503.8">1397 3747 0,'-21'0'0,"21"-22"125,0 1-125,21 21 0,0-21 15,0 21-15,-21-21 0,0 0 16,0 0-16,21-1 0,-21 1 15,0 0-15,0 0 0,0 0 16,0 0-16,0-1 0,0 1 16,0 42 15,0 1-15,0-1-16,0 0 0,0 21 15,0-21-15,0 22 0,0-1 16,0 0-16,22-20 0,-22 20 15,0 0-15,0 1 0,0-1 0,0-21 16,0 21-16,0 1 0,0-1 16,0-21-16,0 22 0,21-1 0,-21-21 15,0 0-15,0 0 0,21 1 16,-21-1-16,0 0 0,0 0 0,0 0 16,-21-21 46,0 0-62,-22 0 0,22 0 0,-21-21 16,21 21-16,-22 0 0,1 0 15,0 0-15,-1 0 0,1 0 16,21-21-16,-22 21 0,22 0 16,0 0-16,0 0 0,0 0 15,42 0 16,0 0-15,21 0-16,-20 0 0,20 0 16,-21 0-16,21 0 0,1 0 0,-1 0 15,0 0-15,1 0 0,-1 0 0,0 0 16,1-21-16,-1 21 0,-21 0 16,22 0-16,-1 0 0,-21 0 15,0 0-15,0 0 0,1 0 16,-1 0-16,-21-21 62,0-1-46,0 1 0,0 0-16,0 0 15</inkml:trace>
  <inkml:trace contextRef="#ctx0" brushRef="#br0" timeOffset="18912.57">2117 3916 0,'0'21'31,"21"-21"16,0 0-31,-21-21 0,0 0-16,0 0 15,-21 21 1,0-22-16,-1 22 15,1 0-15,0 22 16,21-1 0,-21-21-16,21 21 0,0 0 15,0 0 1,21-21 31,0 0-47,0-21 15</inkml:trace>
  <inkml:trace contextRef="#ctx0" brushRef="#br0" timeOffset="24731.79">3577 3366 0,'0'-22'31,"0"1"0,0 0-15,0 0 47,0 0-48,0 0-15,0-1 16,0 1-1,0 0 1,0 0-16,0 0 16,0 42 46,0 0-62,0 21 0,0 1 16,0-1-16,0 0 0,0 1 15,0 20-15,0-20 0,0 20 0,0-21 16,0 1-16,0-1 0,0 0 16,0 1-16,0-1 0,0-21 0,0 22 15,0-22-15,0 0 0,0 0 0,0 0 16,21 0 0,0-21-1,1-21-15,-22 0 0,21 0 16,0 0-16,0 0 0,-21-1 15,21 1-15,0-21 0,-21 0 0,22 20 16,-1-20-16,-21 0 0,0-1 16,21 1-16,-21 0 0,21 21 0,-21-1 15,21 1-15,-21 0 0,0 0 16,21 21 0,-21 21-16,22 0 0,-22 22 15,0-22-15,0 0 0,21 21 0,-21-21 16,21 22-16,-21-22 0,0 21 0,0-21 15,21 22-15,-21-22 0,21 0 16,0 0-16,-21 0 0,22 1 0,-1-1 16,0-21-16,0 0 15,0 0-15,0 0 0,1 0 0,20 0 16,-21 0-16,0 0 0,22-21 0,-22-1 16,21 1-16,-21 0 0,22 0 15,-22 0-15,0-22 0,0 22 0,0-21 16,-21 0-16,0-1 0,0-20 15,0 20-15,0 1 0,0-21 0,0 20 16,0 1-16,0 0 0,0-1 0,0 1 16,0 21-16,0 0 0,0-1 15,0 44 1,0-1 0,-21 21-16,21-21 0,0 22 15,0 20-15,0-21 0,0 1 0,0-1 16,0 0-16,0 1 0,0-1 15,0 0-15,0 1 0,0-22 0,21 21 16,-21-21-16,21 1 0,1-1 16,-1 0-16,0 0 0,0-21 0,21 0 15,-20 0-15,20 0 0,-21 0 0,21 0 16,-20 0-16,20 0 0,0-21 16,-21 0-16,22 0 0,-22-1 0,21 1 15,-21 0-15,1 0 0,-1-21 0,-21 20 16,0-20-16,21 21 15,-21-21-15,0 20 0,0-20 0,0 21 16,0 0-16,0 0 0,-21-1 16,0 22-16,-1 0 15,1 0-15,0 22 0,0-1 0,21 0 16,-21 21-16,0-21 0,21 22 16,-22-22-16,22 21 0,0-21 0,0 22 15,0-22-15,0 21 0,0-21 0,0 1 16,22-1-16,-1 0 0,0-21 15,0 21-15,21-21 0,-20 0 16,-1 0-16,21 0 0,-21 0 0,22 0 16,-22 0-16,21 0 0,-21 0 0,0-21 15,22 0-15,-22 0 0,0-1 16,0-20-16,0 21 0,1-21 16,-1-1-16,-21 1 0,0 0 0,0-22 15,0 22-15,0-22 0,0 22 0,0 0 16,0-1-16,0 1 0,0 0 15,0 20-15,0 1 0,0 0 0,0 0 16,-21 42 0,21 0-16,0 0 15,0 22-15,0-1 0,0 0 0,0 1 16,0-1-16,0 22 0,0-22 16,0 0-16,0 22 0,0-22 0,0 0 15,0-20-15,0 20 16,0 0-16,0-21 0,0 1 0,0-1 15,0 0-15,0 0 0,0 0 0,0-42 47,0 0-31,0 0-16,0 0 0,0-1 16,0 1-16,21 0 0,-21 0 0,21 0 15,0 0-15,0-1 0,0-20 16,1 21-16,-1 21 0,21-21 15,-21 0-15,22-1 0,-22 22 0,21 0 16,-21 0-16,22 0 0,-22 0 16,21 0-16,-21 22 0,0-1 0,1 0 15,-1 0-15,0 0 0,-21 22 16,0-1-16,0-21 0,0 0 16,0 0-16,0 1 0,-21-1 0,-22 0 15,22 0-15,-21 0 0,21-21 0,-22 21 16,22 1-16,-21-22 0,21 21 15,-22-21-15,22 0 0,0 0 0,0 0 16,21 21-16,-21-21 0,0 0 16,-1 0-16,22-21 31,0 0-31</inkml:trace>
  <inkml:trace contextRef="#ctx0" brushRef="#br0" timeOffset="25840.98">6413 3704 0,'0'0'0,"-21"0"16,21 21-16,-21 1 16,21-44 46,21 1-62,0 0 0,1 21 0,-1-21 16,0-21-16,0 20 0,-21 1 15,21-21-15,0 21 0,1-22 16,-22 1-16,0 0 0,0 21 0,0-22 16,0 1-16,0 21 0,0 0 15,0-1-15,0 1 0,-22 21 16,1 0-1,0 0-15,21 21 0,0 1 0,0-1 16,-21 21-16,21-21 0,-21 22 0,21-1 16,0 0-16,0 1 0,0-22 15,0 21-15,0 0 0,0-20 0,0 20 16,21-21-16,0 0 0,-21 0 16,21-21-16,0 22 0,1-22 15,-1 0-15,21 0 0,-21 0 16,0 0-16,1 0 0,-1 0 15,21 0-15,-21 0 0,0-22 0,22 1 16,-22 0-16,0 0 0,21 0 0,-20 0 16,-1-1-16,0 1 0,0-21 15,-21 21-15,0 0 0,21-22 0,-21 22 16,21 0-16,-21 0 0,0 0 16,0-1-16,0 1 0,0 0 15,0 0 1,0 42 78,0 0-63,22-21 156</inkml:trace>
  <inkml:trace contextRef="#ctx0" brushRef="#br0" timeOffset="28848.17">6752 3154 0,'21'0'0,"22"-21"31,-22 0-31,0 21 0,0-22 0,0 1 16,0 21 0,-21-21-16,22 0 0,-22 0 15,0 0 1,-22 21-16,1 0 16,-21 0-16,21 0 0,0 21 0,-1-21 15,-20 21-15,21 0 0,0 0 16,-22 0-16,22 1 0,0-1 0,0 0 15,0 21-15,21-21 0,0 22 0,0-22 16,0 0-16,0 21 0,0-20 16,0-1-16,0 0 0,0 0 15,0 0-15,21 0 0,0 1 0,0-1 16,0-21-16,1 21 0,-1 0 16,0 0-16,0-21 0,0 21 0,0 1 15,1-22-15,-22 21 0,21 0 16,0-21-16,-21 21 0,21-21 0,-21 21 15,0 0-15,0 1 16,0-1-16,-21 0 0,0-21 16,0 21-16,-22-21 0,22 0 0,0 21 15,-21-21-15,20 0 0,1 0 16,0 0-16,-42 0 0,41 0 16,1 0-16,0 0 0,0-21 0,0 21 15,0-21-15,-1 21 0,1-21 16,0 21-16,21-21 15,0-1-15,0 44 47,21-1-47,0-21 16,1 21-16,-1-21 0,0 21 16,0-21-16,0 0 0,0 0 15,1 0-15,20 0 0,-21 0 0,21 0 16,-20 0-16,20 0 0,0 0 0,-21-21 15,22 0-15,-1 21 0,0-21 16,1-1-16,-1 1 0,-21-21 0,0 21 16,1 0-16,-1-1 0,0-20 15,-21 21-15,21-21 0,-21 20 16,0-20-16,0 21 0,0 0 0,0 0 16,0-1-16,0 1 0,0 0 15,0 0-15,-21 21 16,0 0-16,0 0 15,21 21-15,0 0 0,-22 0 16,22 1-16,-21-1 0,21 0 0,0 21 16,0-21-16,0 1 0,0 20 15,0-21-15,0 21 0,0-20 0,0-1 16,0 21-16,0-21 0,0 0 16,0 1-16,0-1 0,21-21 15,1 21-15,-1-21 0,0 21 16,0-21-16,0 0 0,0 0 0,1 0 15,-1 0-15,0 0 0,0-21 16,0 21-16,0-21 0,1 0 0,20 21 16,-21-22-16,0 1 0,0 0 0,1-21 15,-22 21-15,21-1 0,-21-20 16,21 21-16,-21 0 0,0-22 0,0 22 16,0 0-16,0 0 0,0 0 15,0 0-15,-21 21 16,0 0-16,-1 0 15,22 21 1,-21-21-16,21 21 0,0 0 16,0 0-16,21-21 15,1 21-15,-1-21 16,0 0-16,0 0 0,21 0 16,-20-21-16,-1 21 0,0-21 15,0 21-15,21-21 0,-20 0 0,-1 21 16,0-21-16,-21-1 0,21 22 0,-21-21 15,21 0-15,0 21 16,-21 21 15,0 0-31,0 22 16,0-22-16,0 0 0,0 0 0,-21 22 16,21-22-16,0 0 0,0 21 15,0-21-15,0 1 0,0-1 0,0 0 16,0 0-16,0 0 0,21 0 15,1-21-15,-1 22 0,0-22 0,0 0 16,0 0-16,0 0 0,1 0 0,-1 0 16,21 0-16,-21 0 0,0-22 0,22 22 15,-22-21-15,0 0 16,0 0-16,0 0 0,1 0 0,-1-22 16,0 22-16,-21-21 0,0 21 0,21-22 15,-21 22-15,0-21 0,21 21 16,-21-1-16,0 1 0,0 0 0,0 0 15,0 42 17,0 0-32,0 0 0,0 1 15,0 20-15,0-21 0,0 0 16,0 0-16,0 22 0,0-22 0,0 0 16,0 0-16,0 0 0,21 1 0,-21-1 15,22-21-15,-1 0 16,0 21-16,0-21 15,0 0-15,0 0 0,1 0 0,-1-21 0,0 21 16,0-21-16,0-1 16,0 22-16,1-42 0,-1 21 0,0 0 15,0 0-15,0-22 0,-21 22 0,0-21 16,21 21-16,-21-22 0,0 22 16,0 0-16,0 0 0,0 0 0,0-1 15,0 44 1,0-1-1,0 21-15,0-21 0,0 0 16,0 22-16,0-22 16,0 21-16,0-21 0,0 1 0,0-1 15,0 21-15,0-21 0,22 0 0,-1-21 0,0 22 16,-21-1-16,21-21 16,0 0-16,0 21 0,1-21 0,-1 0 15,0 0-15,0 0 0,0 0 0,0-21 16,1 0-16,-1 21 0,0-22 15,0 1-15,0 0 0,-21 0 0,0 0 16,21-22-16,-21 22 0,0-42 16,0 42-16,0-1 15,0 1-15,0 0 0,0 42 32,0 0-32,0 1 15,0 20-15,0-21 0,0 0 16,0 0-16,0 1 0,22-1 0,-22 0 15,0 0-15,21 0 0,0 0 16,0-21-16,-21 22 0,21-22 0,0 0 16,1 0-16,-1 0 0,0 0 0,0 0 15,0 0-15,0 0 0,1 0 16,-1-22-16,0 22 0,0-21 0,0 0 16,0 0-16,1 0 0,-1 0 15,-21-22-15,21 22 0,-21-21 0,21 21 16,0-22-16,-21 22 0,21 0 15,-21 0-15,22 0 0,-22-1 16,21 22-16,0 0 0,0 0 16,-21 22-1,0-1 1,0 0-16,0 0 16,21-21 30,-21-21-46,0 0 16,0 0-16,0-1 16,0 1-16,0 0 15,0 0 1,-21 21-16,21 21 16,-21 0-16,0 0 15,21 1-15,0 20 0,0-21 16,-21 0-16,21 0 0,-22 22 15,22-22-15,-21 21 0,21-21 0,0 1 16,0-1-16,0 0 0,0 0 0,0 0 16,0 0-16,0 1 0,21-22 15,1 21-15,20-21 0,-21 21 16,0-21-16,22 0 0,-1 0 0,21 0 16,-20 0-16,-1 0 15,-21-21-15,22 0 0,-1 21 0,-21-22 16,21 1-16,-20 0 0,-1 0 0,0-21 15,0 20-15,0-20 0,0 21 16,-21 0-16,0-22 0,22 22 0,-22 0 16,0 0-16,0 0 0,0 42 31,-22 0-31,22 0 16,-21 0-16,21 1 0,-21-1 0,0 0 15,21 0-15,0 0 0,0 0 16,0 22-16,0-22 0,0 0 15,0 0-15,0 0 0,21-21 16,0 22-16,0-22 16,22 0-16,-22 0 0,0 0 0,0 0 15,22 0-15,-22 0 0,21 0 0,-21 0 16,22-22-16,-22 1 0,0 0 16,21 0-16,-21 0 0,1 0 0,-1-1 15,0-20-15,-21 21 0,0-21 0,21 20 16,-21-20-16,0 21 0,0 0 15,0 0-15,0-1 0,0 1 0,-21 21 16,0 21 0,21 1-16,0-1 15,0 0-15,0 0 0,0 0 16,0 22-16,0-22 0,0 0 0,0 0 16,0 0-16,0 0 0,0 1 15,0-1-15,0 0 0,0 0 16,0 0-16,-21-21 15,-1 21-15,1-21 16,0 0-16,0 0 31,21-21-31,-21 0 16</inkml:trace>
  <inkml:trace contextRef="#ctx0" brushRef="#br0" timeOffset="29068.04">9694 3048 0,'0'0'0,"-21"0"0,-21 0 0,21 0 16,-1-21-16,1 21 16,42 0 46,1 0-62,-1 0 16</inkml:trace>
  <inkml:trace contextRef="#ctx0" brushRef="#br0" timeOffset="29871.58">12594 3302 0,'0'0'16,"21"-21"15,0 0-31,1 0 15,-1-1-15,-21 1 0,21 0 0,-21 0 16,21 0-16,-21 0 0,0-1 16,0-41-16,0 42 0,0 0 15,-21-1-15,0-20 0,0 21 16,21 0-16,-22 0 0,1 21 0,-21-22 16,21 22-16,0 0 0,-1 0 0,1 0 15,0 22-15,-21-22 0,21 21 16,-1 21-16,-20-21 0,21 22 0,0-1 15,0 0-15,-1 1 0,22-1 16,0 0-16,-21 1 0,21-1 16,0 0-16,0 1 0,0-22 0,0 21 15,21-21-15,1 0 0,-22 1 16,21-1-16,21-21 0,-21 0 0,0 0 16,1 0-16,20 0 0,-21 0 0,0 0 15,22 0-15,-22-21 0,0-1 16,0 1-16,0 0 0,0 0 0,1 0 15,-1-22-15,0 1 0,-21 21 0,21-21 16,-21-1-16,0 22 16,0-21-16,0-1 0,21 22 0,-21 0 15,0 0-15,0 0 0,0 42 32,0 0-32,0 0 15,0 22-15,0-22 0,0 21 16,0-21-16,0 22 0,0-22 15,21 21-15,-21-21 0,22 0 0,-22 1 0,0-1 16,21 0-16,-21 0 0,21-21 16,0 21-16,0-21 0,0 0 15,1 0-15,-1 0 16,0 0-16,0-21 16,0 0-16,0 0 0,1 0 0</inkml:trace>
  <inkml:trace contextRef="#ctx0" brushRef="#br0" timeOffset="30296.34">13187 3175 0,'-21'-21'0,"21"0"15,0 0-15,0-1 16,0 1-16,0 0 0,0 0 16,21 0-16,0 0 0,0 21 0,21-22 15,-20 1-15,20 21 0,-21 0 16,21 0-16,-20 0 0,20 0 15,-21 21-15,0-21 0,0 22 0,22-1 16,-43 0-16,21 0 0,0 21 16,-21-20-16,0 20 0,0-21 0,0 0 15,0 22-15,0-22 0,0 21 0,0-21 16,0 0-16,0 1 0,-21-22 16,21 21-16,0-42 31,0-1-16,0 1-15,0-21 0,0 21 0,0 0 16,21-22-16,-21 22 0,21-21 16,-21-1-16,0 22 0,21 0 15,1-21-15,-1 21 0,-21-1 0,21 1 16,0 21-16,-21-21 0,21 0 16,0 21-16,1-21 0,-1 21 15,0 0-15,0 0 0,0 0 16,0 0-16,-21 21 15,22 0-15</inkml:trace>
  <inkml:trace contextRef="#ctx0" brushRef="#br0" timeOffset="30636.15">13949 3133 0,'0'0'16,"0"21"-16,21-21 0,0 0 15,0 21-15,0-21 16,1 0-16,20 0 0,-21 0 0,0-21 15,22 0-15,-22 21 0,21-21 16,-21-1-16,0 22 0,22-21 0,-22 0 16,0 0-16,-21 0 0,21 0 0,-21-1 15,0 1-15,0 0 0,0 0 16,0 0-16,-21 21 16,0 0-16,0 0 0,0 0 0,-1 21 15,1 0-15,-21 0 0,21 0 16,0 1-16,-1 20 0,1-21 15,21 21-15,0-20 0,-21-1 0,21 21 16,0-21-16,0 0 0,0 22 16,21-22-16,-21 0 0,21-21 0,1 21 15,20 0-15,-21-21 0,21 0 0,-20 0 16,20 0-16,0 0 0,-21 0 16,22-21-16,-22 21 0,0-21 0,0 0 15,0 0-15,1 0 0</inkml:trace>
  <inkml:trace contextRef="#ctx0" brushRef="#br0" timeOffset="31265.79">16277 2815 0,'21'-21'0,"-42"42"0,42-63 0,-21 21 16,0 0-16,0-1 0,0 1 15,0 0 1,0 42-1,0 0 1,0 1-16,0 20 0,0-21 0,0 21 16,0 22-16,0-22 0,0 1 15,0 20-15,0 1 0,0-1 0,0 1 16,0-1-16,0 22 0,0-22 16,0 1-16,-21 20 0,21-20 0,-21 21 15,21-1-15,-21-20 0,0 20 0,-1-20 16,1-1-16,0 1 0,0-1 0,0 1 15,21-22-15,0-21 0,-21 22 16,21-22-16,0 0 0,0-42 16,21-21-1,-21 20 1,21 1-16,0-21 0,-21 0 0,21-1 16,0-20-16,-21 20 0,22-20 0,-1-1 15,0 1-15,-21 21 0</inkml:trace>
  <inkml:trace contextRef="#ctx0" brushRef="#br0" timeOffset="31581.12">16319 3239 0,'0'0'16,"-63"-191"-1,42 170-15,21-21 0,0 20 0,0 1 16,0-21-16,0 21 16,21 0-16,0-1 0,0-20 0,0 42 15,22-21-15,-1 0 0,0 0 0,1 21 16,-1 0-16,0 0 0,1 0 15,-1 0-15,0 21 0,1 0 0,-22 0 16,0 0-16,0 22 0,-21-22 16,0 21-16,0-21 0,0 22 0,0-22 15,-21 21-15,-21-21 0,21 22 0,-22-22 16,22 0-16,-21 21 0,-1-21 16,1 1-16,21-1 0,0-21 0,-22 21 15,22-21-15,0 0 16,21-21 15,21 0-31,0-1 0,22 1 16,-22 0-16,0 0 0,21 0 0,-20 0 15</inkml:trace>
  <inkml:trace contextRef="#ctx0" brushRef="#br0" timeOffset="31832.49">17187 2582 0,'21'-21'0,"-42"42"0,42-63 15,-21 21-15,0 42 32,-21 0-32,0 0 15,21 22-15,-21-22 0,0 21 0,21 1 16,-21 20-16,-1-21 0,22 1 0,-21-1 16,0 0-16,21 1 0,0-1 15,-21 0-15,0 1 0,21-22 0,-21 21 16,21-21-16,0 1 0,0-1 0,0 0 15,0 0-15,0 0 0,21-21 16,0 0-16,0 0 0,0 0 16,0-21-16,1 0 15,20 21-15</inkml:trace>
  <inkml:trace contextRef="#ctx0" brushRef="#br0" timeOffset="32589.08">17716 3027 0,'0'0'15,"0"-21"-15,22 0 0,-22-1 16,0 1-16,0 0 0,0 0 0,0 0 16,0 0-16,-22-1 0,1 1 0,0 21 15,0-21-15,0 0 0,0 21 16,-22 0-16,22 0 0,0 0 0,-21 0 16,20 21-16,1 0 0,-21 0 0,21 22 15,0-22-15,-1 21 0,-20 1 16,21-1-16,21 0 0,-21 1 0,0-1 15,21-21-15,0 21 16,0 1-16,0-22 0,0 0 0,0 0 16,0 0-16,21 1 0,0-22 15,21 0-15,-21 0 0,1 0 16,20 0-16,0 0 0,-21 0 0,22-22 16,-22 1-16,21 0 0,-21 0 0,1-21 15,-1 20-15,21-20 0,-42 0 16,21 21-16,0-22 0,1 1 0,-22 0 15,0 20-15,0-20 0,0 21 16,0 0-16,0 0 0,0 42 31,0 0-31,0 0 16,0 0-16,-22 0 0,22 22 0,-21-22 16,21 21-16,0-21 0,0 22 0,0-1 15,0-21-15,0 0 0,0 22 16,0-22-16,21 0 0,1 0 15,-1 0-15,0-21 0,0 0 0,0 22 16,0-22-16,1 0 0,-1 0 0,0 0 16,21-22-16,-21 1 0,22 0 0,-22 0 15,21 0-15,-21 0 16,1-22-16,20 1 0,-21 21 0,0-43 16,0 22-16,1 0 0,-1-22 0,0 1 15,0 20-15,0-20 0,0-1 16,-21 22-16,0 0 0,0-1 0,0 1 15,0 21-15,0 0 0,0 42 32,0 0-32,-21 21 0,21 1 0,-21-1 15,0 0-15,21 1 0,0 20 16,0-21-16,-21 1 0,21 20 0,-21-20 16,21-1-16,-22 0 0,22 1 15,0-22-15,0 21 0,0-21 16,0 22-16,0-22 0,0 0 0,0 0 15,22-21-15,-1 0 16,0 0-16,0 0 0,0 0 0,22 0 16,-22-21-16,21 21 0,-21-21 0,22 0 15,-22-1-15</inkml:trace>
  <inkml:trace contextRef="#ctx0" brushRef="#br0" timeOffset="32783.97">18246 2900 0,'-43'0'0,"86"0"0,-107 0 16,43 0-16,21-21 16,21 21-1,0-21 1,22 21-16,-22 0 0,21 0 16,0 0-16,-20 0 0,20-22 0,0 22 15,1 0-15,-22 0 0,21 0 0,-21 0 16,0 0-16,22 0 0,-22 0 15</inkml:trace>
  <inkml:trace contextRef="#ctx0" brushRef="#br0" timeOffset="34198.08">18669 3175 0,'0'0'0,"0"21"0,-21 0 0,21 1 0,0-1 15,0 0-15,0 0 16,21-21-16,0 0 0,0 0 15,0 0-15,22-21 0,-22 21 16,21-21-16,-21 0 0,22-1 0,-1 1 16,0 0-16,1 0 0,-22-21 15,21-1-15,1 22 0,-22-21 0,0-22 16,21 22-16,-21 0 0,1-22 0,-22 22 16,0-22-16,0 22 0,0 0 15,0-1-15,0 22 0,0-21 0,0 21 16,-22 21-1,1 0-15,0 21 0,21 0 16,-21 21-16,0 1 0,0-1 0,21 21 16,-22-20-16,1 20 0,0 1 15,0 20-15,0-20 0,0 21 0,-1-22 16,1 22-16,0-1 0,0-20 16,0 21-16,0-1 0,-1-20 0,22 20 15,0 1-15,0 0 0,0-1 0,0 22 16,0-21-16,-21 0 0,21-1 15,0 1-15,0 0 0,0-22 0,-21 22 16,21-22-16,0 1 0,0-22 16,0 0-16,0 1 0,0-22 0,0 0 15,21-21 1,0 0-16,22 0 0,-22-21 0,0 0 16,21-22-16,-20 22 0,20-21 0,0 0 15,-21-1-15,22 1 0,-1 0 16,-21-22-16,0 1 0,22-1 0,-43 1 15,0-1-15,0-21 0,0 1 0,0 20 16,0-20-16,-21 20 0,-22 1 16,22-1-16,-21 1 0,-1-1 15,-20 22-15,21-22 0,-1 22 0,1 21 16,21-22-16,0 22 0,-1 0 16,1 0-16,21 0 0,0 0 15,21 21 1,1-22-16,-1 22 0,21-21 15,-21 0-15,22 21 0,-1-21 0,0 0 16,1 0-16,-1-1 0,21-20 16,-20 21-16,20-21 0,-20 20 0,-1-20 15,0 21-15,1-21 0,-1 20 16,-21 1-16,0 0 0,0 0 0,1 0 16,-22 0-16,21-1 0,-21 1 0,0 0 15,-21 42 16,-1-21-15,1 21-16,0 1 0,21-1 0,0 0 16,-21 21-16,21-21 0,-21 1 0,21-1 15,0 0-15,0 0 0,0 21 16,0-20-16,21-1 0,0 0 0,0-21 16,0 21-16,1 0 0,-1-21 15,21 0-15,-21 0 0,0 0 0,22 0 16,-22 0-16,0 0 0,21-21 15,-20 21-15,-1-21 0,0 0 0,0 0 16,0-1-16,0 1 0,-21-21 0,0 21 16,0 0-16,0-22 15,0 22-15,0 0 0,0 0 0,-21 0 16,0-1-16,0 1 0,0 0 0,-22 21 16,22 0-16,-21 0 0,21 0 15,-22 0-15,22 0 0,0 21 0,0-21 16,0 21-16,21 1 15,0-1-15,0 0 16,21-21-16,0 0 16,0 0-16,0 0 0,1 0 15,-1 0-15,0 0 0,0 0 16,0 0-16,0 0 0,1 0 0,-1-21 16,0 21-16,0-21 0,0 21 15,22-22-15,-22 22 0,0-21 16,21 0-16,-21 21 0,1-21 0,20 0 15,-21 21-15,0-21 0,22 21 0,-22 0 16,0 0-16,0 0 0,0 0 16,0 0-16,1 0 0,-1 21 15,-21 0-15,0 0 0,0 0 16,21 0-16,-21 1 0,0-1 0,21 0 16,-21 21-16,0-21 15,21 1-15,-21-1 0,0 0 0,0 0 16,0 0-16,-21 0 15,0-21 1,0 0-16,0 0 16,21-21-16,-22 21 15,22-21-15,0 0 0,0 0 16,0 0-16,0-1 0,0 1 16,0 0-16,0 0 0,0 0 0,0 0 15,22-1-15,-22 1 16,21 21-16,0 0 0,0-21 0,0 21 15,22 0-15,-22 0 16,0 0-16,0 0 0,21 0 0,-20 0 16,20 0-16</inkml:trace>
  <inkml:trace contextRef="#ctx0" brushRef="#br0" timeOffset="34912.68">20997 2815 0,'-21'0'31,"0"0"-15,21 21-16,0 1 15,0-1-15,-21 0 0,21 0 16,0 0-16,0 0 0,0 1 0,0-1 16,0 0-16,0 0 15,0 0-15,0 0 0,-21 1 16,21-1-16,-22-21 47,22-21-47,0-1 0,0 1 15,0 0-15,0 0 0,0 0 16,0-22-16,0 22 0,22-21 0,-1 21 16,0 0-16,0-22 0,0 22 0,0 0 15,1 0-15,-1 0 16,21-1-16,-21 22 0,0 0 0,1 0 0,-1 0 15,0 0-15,0 0 0,0 22 16,-21-1-16,0 0 0,21 0 16,-21 0-16,0 0 0,0 1 0,22-1 15,-22 0-15,0 0 0,0 0 16,0 0-16,0 1 0,0-1 0,0 0 16,0 0-16,0 0 0,-22 0 15,1-21 1,21-21 15,0 0-31,0 0 0,0 0 16,0 0-16,0-1 0,21 1 0,1-21 15,-1 21-15,0-22 16,0 22-16,0-21 0,22 21 0,-22-22 16,21 22-16,0 0 0,1 0 0,-1 21 15,0 0-15,1 0 0,-1 0 16,0 0-16,1 21 0,-22 0 0,0 0 15,0 1-15,0 20 0,-21-21 16,0 21-16,0-20 0,0 20 0,0-21 16,0 0-16,-21 22 0,0-22 0,0 0 15,0 0-15,0 0 0,-1 0 16,1-21-16,0 22 0,0-22 16,0 21-16,0 0 15,-1-21-15,1 0 16,0 0-16,0 0 0,0 0 0,0 21 15,-22-21-15</inkml:trace>
  <inkml:trace contextRef="#ctx0" brushRef="#br0" timeOffset="35532.32">6604 4720 0,'0'0'0,"0"-21"0,-21 21 16,0 0-1,21 21-15,0 0 16,-22 1-16,22 20 0,-21-21 16,21 0-16,0 22 0,0-22 0,0 0 15,-21 0-15,21 21 0,-21-20 0,21-1 16,0 0-16,0 0 16,0 0-16,0-42 31,0 0-31,21 0 15</inkml:trace>
  <inkml:trace contextRef="#ctx0" brushRef="#br0" timeOffset="35716.22">6625 4530 0,'0'0'0,"-21"0"0,0 0 15,0 0 1,-1 0-1,44 0 32</inkml:trace>
  <inkml:trace contextRef="#ctx0" brushRef="#br0" timeOffset="36183.98">6900 4720 0,'0'0'16,"0"21"-16,0 1 0,0-1 15,-21 0-15,21 0 0,0 0 16,0 0-16,0 1 0,0-1 16,0 0-16,0 0 0,0 0 15,-21 0-15,21 1 0,0-1 16,0 0-16,0 0 15,-21-21-15,21-21 47,-21 0-47,21 0 0,0-1 16,0 1-16,0 0 0,0-21 0,0 21 16,21-22-16,-21 1 0,21 21 15,0-22-15,21 22 0,-20 0 0,-1 0 16,21 0-16,0 0 0,1-1 0,-22 22 15,21 0-15,1 0 16,-22 0-16,21 22 0,-21-22 0,22 21 16,-22 0-16,0 21 0,-21-21 15,0 22-15,0-22 0,0 21 0,0 1 16,0-22-16,0 21 0,0-21 16,-21 0-16,21 1 0,-21-1 0,-1 0 0,22 0 15,0 0-15,-21-21 0,21-21 47,21 21-47</inkml:trace>
  <inkml:trace contextRef="#ctx0" brushRef="#br0" timeOffset="36751.81">8191 4678 0,'0'0'16,"0"-21"-16,-21 21 16,0-21-16,0 21 0,0 0 0,0-22 15,-1 22-15,1 0 0,-21 0 0,21 0 16,0 0-16,-22 0 16,22 22-16,-21-22 0,21 21 0,-1 0 0,-20 21 15,21-21-15,0 22 0,0-1 16,-1 0-16,1 1 0,21-1 15,0-21-15,0 22 0,0-1 0,0-21 16,0 21-16,0-20 0,0-1 0,21 0 16,1-21-16,-1 21 0,21-21 15,-21 0-15,22 0 0,-1 0 0,-21 0 16,21-21-16,1 0 0,-22 21 0,21-43 16,1 22-16,-22 0 0,0-21 15,21-1-15,-21 1 0,1 0 0,-1-1 16,0 1-16,0-21 0,-21 20 15,0-20-15,21 20 0,-21-20 0,21 21 16,-21-22-16,0 22 0,0-1 16,0 1-16,0 0 0,0 21 0,0-1 15,0 1-15,0 0 0,0 42 16,0 0-16,0 1 16,0-1-16,-21 21 0,21 0 15,-21 1-15,21-1 0,0 0 0,0 1 16,0-1-16,0 22 0,0-22 0,0 0 15,0 1-15,0-1 0,0 0 16,0 1-16,0-1 0,0-21 0,0 0 16,0 0-16,0 1 0,0-1 15,0 0-15,21-21 0,0 0 16,1 0-16,-1 0 16,0-21-16,-21 0 0,21 21 15</inkml:trace>
  <inkml:trace contextRef="#ctx0" brushRef="#br0" timeOffset="37180.56">8594 4826 0,'-43'21'32,"43"0"-17,21-21 16,1 0-31,-1-21 0,0 21 16,0-21-16,0 21 0,0-21 0,1 21 16,-1-21-16,0 0 0,0-1 15,-21 1-15,21 21 0,-21-21 16,0 0-16,0 0 16,-21 21-16,0 0 15,0 0-15,0 0 0,-1 0 16,1 21-16,-21 0 0,21 0 15,0 0-15,-1 1 0,1-1 0,0 21 16,21-21-16,0 0 0,-21 22 16,21-22-16,0 0 0,0 0 0,0 0 15,0 1-15,0-1 0,21 0 0,0-21 16,0 0-16,1 21 0,-1-21 16,21 0-16,-21 0 0,22 0 0,-1 0 15,0-21-15,1 0 0,-1 21 0,0-21 16,1-1-16,-1 1 0,0 0 0,1-21 15,-22 21-15,0-1 0,0-20 16,0 21-16</inkml:trace>
  <inkml:trace contextRef="#ctx0" brushRef="#br0" timeOffset="37584.14">9229 4720 0,'0'-21'0,"-22"63"0,44-126 0,-22 147 0,0-147 15,0 62-15,0 1 16,0 0 0,-22 21-16,1 21 15,0 0 1,21 1-16,0-1 0,0 0 15,0 0-15,-21 0 16,21 0-16,0 1 16,0-1-16,0 0 15,0 0 17,0 0-32,0 0 0,0 1 15,0-1-15,0 0 0,0 21 0,0-21 16,0 22-16,0-1 0,0 0 15,0 1-15,0-1 0,0 22 0,0-22 16,21 0-16,-21 22 0,0-22 0,0 0 16,0 22-16,0-22 0,0 1 15,0 20-15,0-21 0,0 1 0,0-1 16,0 0-16,-21 1 0,21-22 0,-21 21 16,0-21-16,21 1 0,0-1 0,0 0 15,0-42 16,0 0-31,0-1 0,21 1 16,-21 0-16,21-21 0,0 21 0,-21-22 16,21-20-16,-21 20 0,21-20 0,1 21 15</inkml:trace>
  <inkml:trace contextRef="#ctx0" brushRef="#br0" timeOffset="37819.73">9250 5101 0,'0'0'0,"0"-63"0,0-1 0,0 22 15,0-22-15,0-20 16,0 63-16,0-22 0,0 22 0,21 0 15,-21 0-15,21 0 0,0-1 16,-21 1-16,21 21 0,1 0 0,-1 0 16,0 0-16,21 0 0,-21 0 0,1 0 15,-1 21-15,0 1 0,0-1 16,0 21-16,-21-21 0,0 22 16,0-22-16,0 21 0,0-21 0,0 22 15,-21-22-15,0 21 0,0-21 0,-22 0 16,22 1-16,0-1 0,0 0 15,0-21-15,0 21 0,-1-21 16,1 0-16,21-21 16</inkml:trace>
  <inkml:trace contextRef="#ctx0" brushRef="#br0" timeOffset="38760.19">9885 4890 0,'0'0'0,"-21"0"0,21 21 15,-22-21-15,44 0 32,20 0-32,-21-21 15,0-1-15,22 22 0,-22-21 0,21 0 16,-21 0-16,22 0 0,-1 0 16,-21-1-16,0 1 0,0 0 0,1 0 15,-1 0-15,-21 0 0,0-1 0,0 1 16,-21 0-1,-1 21-15,1 0 0,0 0 0,-21 0 16,21 21-16,-1-21 0,-20 21 0,21 1 16,-21-1-16,20 0 0,1 21 15,0-21-15,0 22 0,21-22 16,0 0-16,0 21 0,0-20 0,0-1 16,21 21-16,0-21 0,0 0 15,1-21-15,20 0 0,0 0 16,1 0-16,-1 0 0,0 0 0,1 0 15,-1-21-15,64-21 0,-64 21 16,0 0-16,1-1 0,-1 1 16,-21 0-16,22-21 0,-22 21 0,0-1 15,-21-20-15,0 21 0,0 0 0,0 0 16,0-1-16,0 1 16,0 42-1,-21 1 1,21-1-16,-21 0 0,21 0 15,-22 0-15,22 0 0,0 22 0,0-22 16,0 0-16,-21 0 0,21 0 0,0 1 16,-21-1-16,21 0 15,0 0-15,0-42 47,0 0-47,0 0 0,0-1 16,0 1-16,0-21 0,0 21 0,0 0 15,0-22-15,21 22 16,0-21-16,1 21 0,-22-1 0,42-20 16,-21 21-16,0 0 0,22 0 0,-22-1 15,21 22-15,-21 0 0,22 0 16,-22 0-16,21 0 0,-21 0 0,22 22 16,-22-1-16,0 0 0,0 21 0,0-21 15,-21 1-15,0 20 0,0-21 0,0 21 16,0-20-16,0-1 0,0 21 15,0-21-15,-21 0 0,21 1 0,-21-1 16,0 0-16,21 0 0,-21-21 16,21-21 31,21 0-47,-21 0 0,21 21 15,0-22-15,0 1 0</inkml:trace>
  <inkml:trace contextRef="#ctx0" brushRef="#br0" timeOffset="40201.44">11663 4614 0,'0'0'0,"0"-21"0,0 0 16,0 0-16,0 0 15,0 0-15,-21-1 0,-1 1 16,1 0-16,0 21 0,0 0 0,0 0 15,0 0-15,-1 0 0,1 0 16,-21 0-16,21 21 0,0 0 0,-22 1 16,22-1-16,0 21 0,0-21 0,0 22 15,-1-1-15,1-21 0,0 21 16,21 1-16,-21-22 0,21 21 0,0-21 16,0 1-16,0-1 0,0 0 0,21 0 15,0-21-15,0 0 0,1 0 0,20 0 16,-21 0-16,0 0 0,0 0 15,22 0-15,-22-21 0,0 0 16,0 0-16,0-1 0,22-20 0,-22 21 16,0-21-16,-21 20 0,21-20 15,0 0-15,1-22 0,-22 22 0,0 0 16,21-22-16,-21 22 0,0-22 0,21 22 16,-21 0-16,0-1 0,0 1 15,0 21-15,0 0 0,0-1 0,0 44 16,-21-1-1,21 0-15,-21 0 0,21 21 16,0 1-16,0-1 0,-22 0 0,22 1 16,0 20-16,0-20 0,-21-1 0,21 0 15,0 1-15,0-1 16,0 0-16,0-21 0,0 22 0,21-22 16,1 21-16,20-21 0,-21 1 0,0-1 15,22-21-15,-22 0 0,0 21 16,21-21-16,1 0 0,-22 0 15,21 0-15,-21-21 0,22 0 0,-1-1 0,-21 1 16,21 0-16,-20 0 0,-1 0 16,0 0-16,0-22 0,-21 22 0,0-21 15,0 21-15,0-1 0,0-20 16,0 21-16,0 0 0,-21 21 16,0 0-16,0 0 0,-1 0 15,1 0-15,0 21 0,0 21 16,21-21-16,-21 1 0,21 20 15,0-21-15,0 0 0,0 22 16,0-22-16,0 0 0,0 0 0,0 0 16,21 0-16,0 1 0,0-1 0,0-21 15,1 0-15,-1 0 0,21 0 16,-21 0-16,22 0 0,-22 0 0,21 0 16,-21 0-16,0-21 0,1-1 0,-1 1 15,21 0-15,-42 0 16,21-21-16,0 20 0,1 1 0,-22-21 0,21 21 15,-21-22-15,0 1 16,0 21-16,0 0 0,0 0 16,0 42-1,0 0-15,-21 0 16,21 0-16,0 22 0,0-22 0,-22 0 16,22 0-16,-21 0 0,21 22 15,0-22-15,-21 0 0,21 0 0,0 0 16,0 0-16,0 1 15,0-44 17,0 1-32,0 0 15,0 0-15,0 0 0,21 0 16,0-1-16,1 1 0,-22-21 0,21 21 16,0 0-16,0-22 0,0 22 0,0 0 15,1 0-15,-1 0 0,0-1 16,0 1-16,0 21 0,0 0 15,1 0-15,-1 0 0,-21 21 16,0 1-16,0-1 0,21 0 16,-21 0-16,0 21 0,0-20 0,0-1 15,0 0-15,0 0 0,0 0 0,0 22 16,0-22-16,0 0 16,21 0-16,0 0 0,0-21 15,1 0-15,-1 0 0,0 0 16,0 0-16,0 0 0,22 0 0,-22-21 15,0 21-15,0-21 0,0 0 16,22 0-16,-22-1 0,0 1 0,0-21 16,0 21-16,0-22 0,-21 1 0,22 0 15,-1-22-15,-21 22 0,0-22 16,21 1-16,0-1 0,-21 22 0,21-21 16,-21 20-16,0 1 0,0 21 0,0 0 15,0-1-15,-21 22 16,0 22-1,21 20-15,-21-21 0,0 64 16,-1-43-16,22 22 0,0-22 16,0 0-16,0 1 0,-21 20 0,21-21 15,0 1-15,0-1 0,0-21 0,0 22 16,0-1-16,0-21 0,21 21 16,-21-20-16,0-1 0,22 0 15,-1-21-15,0 21 0,0-21 0,0 0 16,0 0-16,1 0 0,-1 0 15,0 0-15,0-21 16,0 0-16,0 0 0,1-1 0,-22 1 16,21 0-16,0 0 0</inkml:trace>
  <inkml:trace contextRef="#ctx0" brushRef="#br0" timeOffset="40447.73">13060 4382 0,'-21'0'0,"42"0"0,-21 0 31,42 0-31,-21 0 0,22-22 16,-22 22-16,21-21 0,-21 21 0,22-21 16,-1 21-16,-21 0 15,21-21-15,-20 21 0,20 0 0,-21 0 0,0 0 16,0-21-16,1 21 0,-1 0 15,-42 0 17</inkml:trace>
  <inkml:trace contextRef="#ctx0" brushRef="#br0" timeOffset="44236.47">14414 4805 0,'-21'0'0,"21"21"0,-21-21 16,0 0-16,0 0 16,21 21-16,-21-21 15,-1 0-15,44 0 63,20 0-48,-21-21-15,21 21 0,1-21 16,-1 0-16,0 0 0,22-1 0,-1 1 16,1 0-16,-1 0 0,22 0 15,0 0-15,-1-1 0,22 1 16,-21-21-16,0 21 0,-1 0 0,1-1 16,-22 1-16,1 0 0,-1 0 15,1 0-15,-22 0 0,1 21 0,-1-22 16,-21 1-16,0 21 0,0 0 0,1-21 15,-1 21-15,0-21 16,-42 21 31,0 0-31,-1 0-16,1 0 0,0 0 15,0 0-15,-21 0 0,20 0 0,1 0 16,-21 0-16,21 0 0,0 0 0,-1 0 15,-20 0-15,21 0 0,0 0 16,21-21-16,-21 21 0,-1 0 16,1 0-16,21-21 15,21 21 17,1 0-32,-1 0 0,0 0 15,0 21-15,0-21 0,0 0 0,22 0 16,-22 0-16,0 0 0,21 0 15,1 0-15,-22 0 0,21 0 16,1 0-16,-22 0 0,21 0 0,-21 0 16,0 0-16,1 0 0,-1 0 15,0 0-15,-42 0 32,0 21-32,-1 0 0,1 0 15,0 0-15,0 1 0,0-1 0,0 0 16,-1 0-16,1 0 0,0 0 15,0 22-15,0-22 0,0-21 0,-1 21 16,1 0-16,21 0 0,-21-21 0,21 22 16,-21-22-16,0 21 15,0-21-15,-1 0 16,1 0-16,0 0 0,0 0 16</inkml:trace>
  <inkml:trace contextRef="#ctx0" brushRef="#br0" timeOffset="44964.06">14330 5038 0,'0'0'16,"21"21"31,-21 0-47,21-21 0,21 21 0,-20 22 15,20-22-15,-21 0 0,43 21 16,-22-21-16,0 22 0,22-22 0,-1 21 15,1 1-15,-1-22 0,22 21 16,0 0-16,-1-20 0,1 20 16,0 0-16,-1-21 0,1 22 0,-22-22 15,22 0-15,0 21 0,42 1 16,-64-22-16,1 0 0,-1-21 16,-20 21-16,-22-21 0,21 0 0,-21 0 15,0 21-15,1-21 0,-44-21 47,1 21-47,0 0 0,21-21 0,-21 0 16,0 21-16,21-21 0,-21 21 0,-1-21 15,1-1 1,0 22-16,21-21 0,-21 0 16,0 21-16,21-21 15,21 21 16,0 21-15,0-21-16,0 21 0,1 0 16,-1 1-16,-21-1 15,21-21-15,-21 21 0,0 0 0,0 0 16,0 0-16,0 1 0,0-1 0,0 0 16,-21-21-16,0 21 15,-1 0-15,-20 0 0,21-21 0,-21 22 16,20-1-16,1-21 0,-21 21 0,21-21 15,0 0-15,-1 0 0,22-21 32,0 0-32,0-1 15,0 1-15,22 0 0</inkml:trace>
  <inkml:trace contextRef="#ctx0" brushRef="#br0" timeOffset="45948.11">16870 4424 0,'0'0'0,"21"0"15,0 0 16,0 0-15,0-21-16,1 21 16,-22-21-16,21-1 0,0 1 0,21 21 15,-21-21-15,1 0 0,-1 0 16,0 0-16,-21-1 0,21 1 0,-21 0 16,0 0-16,0 0 0,-21 21 15,-21 0 1,20 0-16,1 0 0,-21 0 0,0 0 15,20 0-15,-20 21 0,21 0 16,-21 0-16,20 0 0,1 1 16,0-1-16,21 0 0,0 21 0,0-21 15,0 1-15,0-1 0,0 0 16,21 0-16,0 0 0,1 0 0,-1 1 16,21-22-16,0 21 0,-20 0 0,20 0 15,0 0-15,1 0 0,-22 1 16,21-1-16,-21 0 0,0 0 0,1 0 15,-22 0-15,0 22 16,-22-22-16,1 0 0,0 0 0,0-21 16,-21 21-16,-1-21 0,22 0 0,-21 0 15,21 0-15,-22 0 16,22 0-16,0 0 0,0 0 0,0-21 0,-1 0 16,22 0-16,0 0 0,0 0 15,0-1 1,0 1-16,0 0 0,0 0 15,0 0-15,22 21 0,-1-21 0,0 21 16,0 0-16,0-22 0,22 22 16,-22 0-16,21 0 0</inkml:trace>
  <inkml:trace contextRef="#ctx0" brushRef="#br0" timeOffset="47395.92">17674 4614 0,'0'0'0,"21"0"0,85-42 31,-106 21-31,0 0 0,0 0 16,0-1-16,0 1 15,0 0-15,0 0 0,-21 0 16,0 21-16,0 0 0,-1 0 16,-20 0-16,21 0 0,0 0 15,0 0-15,-1 21 0,-20 0 0,21 0 16,0 0-16,0 1 0,-22-1 0,22 21 15,0-21-15,21 0 0,0 1 16,-21-1-16,21 0 0,0 0 0,0 0 16,0 0-16,0 1 0,21-22 15,0 0 1,0 0-16,0 0 0,1 0 0,-1 0 16,0 0-16,0-22 0,0 1 15,22 21-15,-22-21 0,0 0 0,0 0 16,21 0-16,-20-1 0,-1-20 0,0 21 15,0 0-15,0 0 0,-21-22 16,0 22-16,0 0 0,21 21 0,-21-21 16,-21 42-1,0 0 1,21 0-16,0 0 0,0 1 16,0 20-16,0-21 0,0 0 15,0 0-15,0 1 0,0-1 16,21 0-16,-21 0 0,21 0 0,1-21 15,-1 21-15,0-21 0,0 0 16,21 0-16,-20 0 0,20 0 0,-21 0 16,21 0-16,-20 0 0,20-21 0,-21 0 15,21 0-15,-20 21 0,20-21 16,-21-22-16,0 22 0,0 0 0,1 0 16,-1-21-16,-21-1 0,0 22 0,0-21 15,21 21-15,-21-1 0,0-20 16,0 21-16,0 0 0,0 42 31,0 0-31,0 0 16,0 22-16,0-22 0,0 0 0,0 21 15,-21-21-15,21 22 0,0-22 16,0 0-16,0 0 0,0 0 0,0 1 16,0-1-16,0 0 0,0 0 15,0-42 32,0 0-47,0 0 16,0-1-16,0 1 0,0-21 0,21 21 15,0 0-15,-21-22 0,21 22 16,0 0-16,-21 0 0,22-22 16,-1 22-16,0 21 0,-21-21 0,21 21 15,0 0-15,0 0 0,1 0 16,-1 21-16,-21 0 15,0 1-15,0-1 0,21 0 0,-21 21 16,0-21-16,0 1 0,0-1 16,0 21-16,0-21 0,21 0 0,-21 1 15,21-1-15,-21 0 16,21 0-16,1-21 16,-1 0-16,0 0 15,0 0-15,0 0 16,-21-21-16,21 0 0,1 0 15,-1-1-15,-21 1 0,21 0 0,0 0 16,-21-21-16,21 20 0,0-20 0,1 21 16,-1 0-16,0 0 0,-21-22 15,21 43-15,-21-21 0,21 0 0,-21 42 32,0 0-32,0 0 15,0 22-15,0-22 0,0 0 16,0 0-16,0 0 0,0 22 15,0-22-15,0 0 0,0 0 16,0 0-16,21 1 0,-21-1 0,22 0 16,-1 0-16,0 0 0,0 0 15,0-21-15,22 0 0,-22 0 16,0 0-16,21 0 0,-21 0 16,22 0-16,-22 0 0,21 0 0,1-21 15,-1 0-15,0 0 0,-21 0 0,22 0 16,-1-1-16,-21 1 0,0 0 15,43-42-15,-43 41 0,-21-20 16,0 21-16,21-21 0,-21 20 0,0 1 16,21 0-16,-21 0 0,0 0 15,-21 21 1,0 0-16,0 0 0,0 0 0,0 21 16,-1 21-16,1-21 0,0 1 0,0 20 15,0-21-15,21 0 0,0 22 16,0-22-16,0 0 0,0 21 0,0-21 15,0 1-15,0-1 0,21-21 0,0 21 16,0 0-16,0-21 16,1 0-16,-1 21 0,0-21 0,0 0 0,0 0 15,0 0-15,1 0 0,-1 0 16,-21-21-16,21 21 0,0-21 16,0 0-16,0 21 0,1-21 0,-22-1 15,21 22-15,0-21 0,0 0 0,0 0 16,0 0-16</inkml:trace>
  <inkml:trace contextRef="#ctx0" brushRef="#br0" timeOffset="48936.12">17357 5821 0,'0'0'0,"0"-21"0,0 0 0,0-1 16,0 1-16,0 0 16,0 0-16,-22 21 31,1 0-31,0 0 16,0 21-16,-21 21 0,42 1 15,-43-1-15,43-21 0,-21 22 0,0-1 16,0 0-16,0 1 0,-1-1 15,22-21-15,0 21 0,0 1 0,0-22 16,0 0-16,0 0 0,0 0 0,0 1 16,0-1-16,22 0 0,-1-21 15,0 0-15,0 0 0,0 0 0,0 0 16,1 0-16,20 0 0,-21 0 16,0 0-16,22-21 0,-22 21 15,0-21-15,0-1 0,0 1 16,-21 0-16,0 0 15,21 21-15,-21-21 16,-21 21 468,0 0-468,0 0-16,0 0 0,0 0 0</inkml:trace>
  <inkml:trace contextRef="#ctx0" brushRef="#br0" timeOffset="49776">17124 6202 0,'-21'-21'31,"-1"21"-31,22-21 0,0-1 0,0 1 16,-21 21-16,21-21 0,-21 21 16,21-21-16,-21 0 15,0 21-15,0 0 0,-1 0 16,1 0-16,0 0 15,0 0-15,0 0 0,0 0 16,-1 21-16,1 0 0,0 0 16,21 0-16,-21 1 0,0-1 15,21 0-15,0 0 0,-21 0 0,21 0 16,0 1-16,0-1 0,0 0 16,0 0-16,0 0 0,0 0 15,21-21-15,0 0 16,0 0-16,0 0 0,0-21 15,1 0-15,-1 21 0,0-21 0,0 0 16,21 0-16,1-22 0,-22 22 0,21 0 16,1-21-16,-22 20 0,21-20 15,-21 0-15,0-1 0,22 1 16,-22 0-16,0-1 0,0 1 0,-21 0 0,0-22 16,21 22-16,-21 0 15,0-1-15,0 1 0,0 21 0,0-22 16,0 22-16,0 0 0,-21 21 15,0 0-15,0 21 16,0 0-16,0 1 0,21 20 16,-22 0-16,1 1 0,0-1 15,0 21-15,21-20 0,-21 20 0,0-20 16,21-1-16,-22 21 0,22-20 0,0-1 16,0-21-16,0 22 0,0-1 15,0-21-15,0 0 0,22 0 0,-1 1 16,0-1-16,0-21 0,0 0 15,0 0-15,1 0 0,-1 0 16,21 0-16,-21 0 0,0-21 0,22 21 16,-22-22-16,21 1 0,-21 0 0,1 0 15,-1 0-15,0 0 0,0-1 16,-21 1-16,0 0 0,21 0 0,-21 0 16,0 0-16,21 21 0,-21 21 46,0 0-46,0 0 0,-21 0 16,21 0-16,0 1 0,-21-1 0,21 0 16,0 0-16,0 0 0,0 0 15,0 1 1,0-44 15,0 1-15,0 0-16</inkml:trace>
  <inkml:trace contextRef="#ctx0" brushRef="#br0" timeOffset="49951.92">17632 5948 0,'21'-21'16,"-21"0"0,21 21 46,-21 21-62,21-21 0,-21 21 16,21-21-16</inkml:trace>
  <inkml:trace contextRef="#ctx0" brushRef="#br0" timeOffset="52827.5">17801 6244 0,'0'0'0,"0"21"0,21-21 32,0-21-17,1 21-15,-1-21 0,0 0 0,0 0 16,21 0-16,-20 21 0,20-22 0,0-20 16,-21 21-16,22 0 0,-22-22 15,0 22-15,21-21 0,-20 0 0,-1-22 16,0 22-16,-21 21 0,21-22 15,-21 22-15,0 0 0,0 0 16,0 0-16,-21 21 16,0 0-16,0 21 15,21 0-15,-22 0 0,1 0 16,0 22-16,0-22 0,0 21 0,21 0 16,-21 1-16,-1-1 0,22 22 15,0-22-15,-21 0 0,0 22 0,21-1 16,-21 1-16,21-1 0,0 1 0,-21-1 15,21 1-15,0-1 0,-21 1 0,21-1 16,0 1-16,0-1 0,0 1 16,0-22-16,0 0 0,0 22 0,0-22 15,0 1-15,0-1 0,0 0 0,21-21 16,0 1-16,-21 20 0,21-42 16,0 21-16,0-21 0,1 0 0,-1 0 15,0-21-15,0 0 0,0 0 16,22-1-16,-22 1 0,0-21 0,21 21 15,-21-22-15,1 1 0,-22 0 0,21-1 16,-21 1-16,0 0 0,0-22 16,0 22-16,0-22 0,-21 22 0,-1-21 15,1 20-15,-21-20 0,0 20 0,20 1 16,-20 0-16,0 21 0,21-1 16,-22 1-16,22 0 0,0 0 0,0 21 15,0-21-15,21 0 31,21 21-31,0-22 0,21 1 0,-21 21 16,22-21-16,-1 0 0,22 21 16,-22-21-16,21-22 0,-20 22 15,20 0-15,1-21 0,-1-1 0,1 22 16,-22-21-16,0 0 0,1-1 0,-1 1 16,-21 0-16,22-1 0,-43 1 15,21 21-15,-21-22 0,0 22 0,0 0 16,0 0-16,0 0 0,-21 21 15,-1 0-15,1 0 16,0 0-16,21 21 0,-21 0 0,0 0 16,21 22-16,0-22 0,-21 21 15,-1 22-15,22-22 0,0 0 0,0 22 16,-21-1-16,21-20 0,-21 20 16,21 1-16,-21-1 0,21 22 0,-21-22 15,21 22-15,0-22 0,-21 1 16,21 21-16,-22-22 0,1 1 0,21-1 15,-21 1-15,0-1 0,21 1 0,-21-22 16,21 21-16,0-20 0,0-1 16,0-21-16,0 22 0,0-22 0,0 0 15,0 0-15,21-21 0,0 0 16,0 0-16,0 0 0,1 0 16,-1 0-16,21-21 0,-21 0 15,22-22-15,-1 22 0,-21-21 0,21 21 16,1-22-16,-1 1 0,-21 0 0,22-1 15,-22-20-15,0 21 0,0-22 0,0 1 16,-21-1-16,0 1 0,0-22 16,0 21-16,0 1 0,-21-1 0,0 1 15,-21 21-15,20-1 0,-20 1 0,0 0 16,21 20-16,-22 1 0,1 0 16,21 21-16,0 0 0,-22 0 0,22 0 15,0 0-15,21 21 31,21-21-15,0 0-16,0 0 0,1 0 0,-1 0 16,21 0-16,-21 0 0,0 0 15,22 0-15,-22-21 0,21 21 0,-21-21 16,1 21-16,20-21 0,-21 0 0,21 21 16,-20-22-16,-1 1 0,0 0 15,0 21-15,-21-21 0,21 0 0,-21 0 16,21 21-16,-21-22 0,0 1 0,0 0 15,0 0 1,-21 21 15,21 21-15,-21-21-16,0 21 0,21 0 0,0 1 16,-21-22-16,21 21 0,-21-21 0,21 21 15,0 0 1,0-42 31,0 0-32,0 0 32,0 42 0,-22 0-31,22 0-16,0 0 15,0 0-15,0 1 16,0-1-16,0 0 16,0 0-1,22-21 16,-22 21-15,21-21-16,0 0 0,0 0 0,0 0 16,0 0-16,1 0 0,-1 0 15,0 0-15,0-21 0,21 0 16,-20 21-16,-1-21 0,0 21 0,0-21 16,0-1-16,0 1 0,1 0 0,-22 0 15,0 0-15,21 0 0,-21-22 16,0 22-16,0 0 15,0 0-15,0 42 47,0 0-31,0 0-16,0 0 16,21 1-16,0-1 0,-21 0 15,0 0-15,21 0 16,-21 0-16,21-21 0,-21 22 0,0-1 15,22 0-15,-1 0 16,0-21-16,0 0 16,0 21-16,0-21 0,1 0 15,-1 0-15,0 0 0,0 0 0,21 0 16,-20 0-16,-1 0 0,0-21 0,0 21 16,-21-21-16,21 21 0,0-21 15,1 0-15,-22-1 0,0 1 16,0 0-16,21 0 0,-21 0 0,0 0 15,0-1-15,0 1 0,0 0 16,0 0-16,-21 21 31,-1 21-15,22 0-16,0 0 0,-21 1 16,0-1-16,21 0 15,0 0-15,0 0 0,0 0 0,0 1 16,0-1-16,0 0 0,21-21 15,0 0 1,1 0-16,-1 0 0,0 0 16,0 0-16,0 0 0,22 0 15,-22 0-15,0-21 0,21 21 0,1-21 16,-22-1-16,21 1 0,-21 0 16,0 0-16,1 0 0,-1 0 0,0-1 15,0 1-15,0-63 16,-42 105 15,21 0-15,-21-21-16,21 21 0,0 21 0,0-20 15,-21-1-15,21 0 0,0 0 16,-21 0-16,21 0 16,0 1-16,0-1 0,-22 0 15,1-21 1,21-21 15,0 0-31,0-1 16,0 1-16,0 0 0,0 0 0,21 0 15,-21-22-15,22 22 0,-1-21 16,21 0-16,-21 20 0,22-20 16,-1 21-16,-21-21 0,43 20 15,-22 22-15,0-21 0,-21 21 0,22 0 16,-22 0-16,21 0 0,-21 0 0,-21 21 15,0 1-15,0-1 0,0 0 16,0 21-16,0-21 0,0 22 0,0-22 16,0 21-16,0-21 0,0 1 0,0-1 15,0 21-15,0-21 0,0 0 16,0 1-16,22-1 0,-1-21 16,0 0-16,0 21 0,0-21 0,0 0 15,1 0-15,-1 0 0,0 0 16,0 0-16,21-21 0,-20 21 0,-1-21 15,0-1-15,0 1 0,0 0 16,0-21-16,1-1 0,-1 1 16,0 0-16,-21-1 0,42-84 15,-21 85-15,-21-21 0,22 20 0,-22 1 16,0 0-16,0-1 0,0 22 16,0 0-16,0 0 0,0 0 0,0-1 15,-22 22 1,1 22-16,21-1 0,-21 0 15,0 21-15,0-21 0,21 22 0,-21-1 16,-1-21-16,22 43 0,-21-22 16,21 0-16,0 1 0,0-1 15,0 0-15,0 1 0,0-1 0,0-21 16,0 22-16,0-22 0,0 0 0,0 0 16,21 0-16,1 0 0,-1-21 15,-21 22-15,21-22 0,0 0 0,0 0 16,22 0-16,-22 0 0,0 0 0,0 0 15,0-22-15,22 1 0,-22 21 16,0-21-16,0 0 0,0 0 0,0 0 16,1-1-16,-1 1 0,0 0 0</inkml:trace>
  <inkml:trace contextRef="#ctx0" brushRef="#br0" timeOffset="53124.22">21315 5567 0,'0'0'0,"0"-21"32,21 21-32,0 0 0,0 0 15,22-21-15,-22 21 0,0 0 16,0 0-16,21 0 0,-20 0 15,20 0-15,-21 0 0,0 0 0,0 0 16,1 0-16,-1 0 0,0 0 16,0 0-16,-21-22 31,-21 22-15</inkml:trace>
  <inkml:trace contextRef="#ctx0" brushRef="#br0" timeOffset="60529.34">1079 7768 0,'-21'0'16,"0"0"0,0 0-16,0 0 15,0 0 1,-1 0-1,22-21 1,0 0-16,0 0 16,0 0-16,0-1 15,0 1-15,22 0 0,-22 0 0,21 0 16,0 21-16,0-21 0,0-1 16,-21 1-16,21 21 0,1-21 0,-1 21 15,0 0-15,0 0 0,0 0 16,0 0-16,1 0 0,-1 0 0,0 0 15,0 0-15,0 21 16,-21 0-16,21 1 0,1-1 0,-1 21 16,-21-21-16,0 22 0,0-22 15,0 21-15,0 0 0,0-20 0,0 20 16,0 0-16,-21 1 0,-1-1 16,1 0-16,0 1 0,0-1 0,0-21 15,0 21-15,-1-20 0,1 20 16,0-21-16,0 0 0,0 0 0,0 1 15,-1-1-15,1 0 0,-21 0 16,21 0-16,0-21 0,-1 21 0,1-21 16,0 0-16,0 0 0,0 0 15,0 0-15,-1 0 16,1 0-16,0-21 0,21 0 16,0 0-16,0 0 0,-21 0 0,21-1 15,0 1-15,-21 0 0,21 0 16,0-21-16,0 20 0,0 1 0,0 0 15,0-21-15,21 21 0,0-1 16,-21 1-16,21 0 0,0 0 0,1 21 16,-22-21-16,21 21 0,0 0 15,0 0-15,0 0 0,0 0 16,1 21-16,-1 0 0,0 0 16,0 0-16,-21 22 0,21-22 15,0 21-15,1-21 0,-22 22 16,21-22-16,-21 0 0,21 21 0,-21-20 15,21-1-15,0 0 0,-21 0 16,0 0-16,0 0 0,21 1 0,1-1 16,-22 0-16,0 0 31,0-42 0,21 0-31,-21 0 16,21-1-16,-21 1 0</inkml:trace>
  <inkml:trace contextRef="#ctx0" brushRef="#br0" timeOffset="61415.32">1841 8065 0,'0'-22'16,"0"1"-1,0 0 1,0 0 0,0 0-16,0 0 15,0 42 48,0 0-63,-21-21 0,21 21 15,0 0-15,0 0 16,0 1-16,21-22 31,1 0-31,-1 0 32,-21-22-32,21 22 0,-21-21 0,0 0 15,0 0-15,0 0 16,0 0-1,0-1-15,0 1 16,-21 21 0,21 21-1,0 1-15,0-1 16,0 0 0,0 0-1,-21-21 204,21-21-172,-22 21-32</inkml:trace>
  <inkml:trace contextRef="#ctx0" brushRef="#br0" timeOffset="63483.94">3323 7684 0,'0'0'0,"-21"-64"31,21 43-31,0 0 0,-21 0 16,21-1-16,-21 22 15,21-21-15,-22 21 16,22 21-1,-21 1-15,21-1 0,0 0 0,0 0 16,0 21-16,0 1 0,0-1 16,0 22-16,0-22 0,0 21 15,0 1-15,0-22 0,0 22 0,0-22 16,0 0-16,0 1 0,0-22 16,0 21-16,0-21 0,0 1 0,0-1 15,21-21 1,1 0-16,-1-21 15,-21-1-15,21 1 0,0 0 16,0-21-16,-21 21 0,21-22 0,1 1 16,-1 0-16,0-1 0,0 1 15,0 0-15,0-1 0,1 1 16,-1 0-16,-21-1 0,21 22 16,0-21-16,-21 21 0,21 21 0,0 0 15,1 21 1,-22 0-16,0 0 15,0 21-15,21-20 0,-21 20 0,0 0 16,21 1-16,-21-1 0,0 0 0,21 1 16,-21-1-16,21-21 0,0 21 15,-21-20-15,22-1 0,-1 0 0,0 0 16,0-21-16,0 0 0,0 0 16,1 0-16,-1 0 0,21 0 0,-21 0 15,0-21-15,1 0 0,-1 0 0,21-22 16,-21 22-16,0-21 0,1-1 15,-1 1-15,-21 0 0,21-1 16,0 1-16,-21-21 0,21 20 0,-21 1 16,0-22-16,0 22 0,0-21 15,0 20-15,0 1 0,0 21 0,0-22 16,0 22-16,0 42 31,0 1-31,0 20 0,0 0 0,0-21 16,0 22-16,0-1 0,0 22 15,0-22-15,0 0 0,0 1 0,0-1 16,0 21-16,0-20 0,0-1 0,0 0 16,0-20-16,0 20 0,21-21 15,-21 21-15,22-20 0,20-1 16,-21 0-16,0-21 0,22 0 0,-22 0 16,21 0-16,0 0 0,1 0 0,-22 0 15,21-21-15,1 0 0,-1-1 16,-21 1-16,21 0 0,-20-21 0,-1 21 15,0-22-15,0 22 0,0-21 0,-21-1 16,0-20-16,0 42 16,0-22-16,0 22 0,0 0 0,0 0 15,0 0-15,-21 21 0,0 0 0,0 0 16,0 0-16,-1 0 16,22 21-16,-21-21 0,0 42 15,21-21-15,0 1 0,-21-1 0,21 21 16,-21 0-16,21-20 0,0 20 15,0 0-15,0-21 0,0 22 0,0-22 16,21 0-16,0 0 0,0 0 0,0 1 16,1-22-16,-1 0 0,0 0 15,0 0-15,0 0 0,22 0 0,-22 0 16,21 0-16,-21-22 0,22 1 0,-22 0 16,21 0-16,-21 0 15,22-22-15,-22 1 0,0 21 0,0-21 16,0-1-16,0 1 0,-21 0 0,0-22 0,0 22 15,0-1-15,0 1 16,0 0-16,0-1 0,0 1 0,0 21 16,0 0-16,0 0 0,0 42 31,0 0-31,0 0 0,0 21 16,0 1-16,0-1 0,0 0 0,0 1 15,0-1-15,0 0 0,0 22 16,-21-22-16,21 1 0,-21-1 0,21 0 15,0 1-15,0-1 0,0-21 0,0 21 16,0-20-16,0-1 0,0 0 16,0 0-16,0-42 31,0 0-31,0 0 16,0-1-16,0-20 0,0 21 15,21-21-15,0 20 0,-21-20 0,22 0 16,-1 21-16,0-22 0,21 22 0,-21-21 15,22 21-15,-22-1 0,21 1 16,1 21-16,-1 0 0,0 0 0,1 0 16,-1 0-16,0 0 0,1 21 0,-22-21 15,21 22-15,-21-1 0,-21 0 16,0 0-16,0 21 0,0-20 0,0 20 16,0-21-16,-21 0 0,0 22 0,-21-22 15,20 0-15,-20 21 0,0-21 16,-1 1-16,22-22 0,-21 21 15,0 0-15,20-21 0,-20 0 16,21 21-16,0-21 0,0 0 0,-1 0 0,1 0 16,0 0-16,0 0 15,21-21-15,0 0 0,0 0 16,0-1-16,21 1 0</inkml:trace>
  <inkml:trace contextRef="#ctx0" brushRef="#br0" timeOffset="66425.02">6921 7853 0,'0'-42'15,"0"20"1,0 1-16,22 21 15,-22-21-15,21 0 0,0 0 0,0 0 16,0-1-16,0 1 0,1 0 0,-22 0 16,21-21-16,0 20 15,0 1-15,-21-21 0,21 21 0,-21-22 0,0 22 16,0 0-16,0 0 0,0 0 0,-21 21 16,0 0-1,0 0-15,-22 0 0,22 21 0,0-21 16,-21 21-16,21 0 0,-22 22 0,22-22 15,-21 21-15,21-21 0,-1 22 16,22-1-16,0-21 0,0 21 0,0 22 16,0-43-16,0 21 0,0-20 15,22-1-15,-1 21 0,0-21 16,0 22-16,0-22 0,0 0 0,1 21 16,-1-21-16,-21 1 0,21-1 15,0 0-15,-21 21 0,0-21 0,0 1 0,0-1 16,0 0-16,0 0 15,-21 0-15,0 0 0,0-21 16,-22 0-16,22 22 0,0-22 0,0 0 16,-22 0-16,22 0 0,0 0 15,-21 0-15,21-22 0,-1 1 0,1 0 16,21-21-16,0 21 0,-21-22 0,21 1 16,-21 0-16,21-1 0,0 1 15,0 21-15,0-22 0,0 22 16,0 0-16,0 0 0,0 0 0,21 21 15,0 21 1,-21 21-16,0-21 16,0 22-16,0-22 0,21 21 15,-21 1-15,22-22 0,-22 21 0,0 0 16,21-20-16,0 20 0,0-21 16,-21 0-16,21 0 0,0 1 0,1-1 15,20-21-15,-21 0 0,0 0 0,22 0 16,-1 0-16,-21 0 0,21 0 0,1 0 15,-1-21-15,0-1 0,-20 1 16,20 0-16,-21 0 0,21 0 0,-20 0 16,-1-22-16,21 22 0,-42-21 0,21 21 15,-21-22-15,21 1 16,-21 21-16,0 0 0,0-22 0,0 22 16,0 0-16,-21 21 31,0 0-31,21 21 0,0 0 0,-21 0 15,21 1-15,-21-1 0,21 0 0,-21 21 16,21-21-16,0 22 0,0-22 0,0 0 16,0 21-16,0-20 0,0-1 15,0 0-15,21-21 0,0 21 0,0 0 16,0-21-16,0 0 0,1 0 0,-1 0 16,21 0-16,-21 0 0,0 0 15,22-21-15,-22 0 0,21 0 0,-21 0 16,1-1-16,20 1 0,-21-21 0,0 21 15,0-22-15,1 22 0,-1-21 16,-21 0-16,21 20 0,-21 1 16,0 0-16,0-21 0,0 21 15,-21 21 1,0 21 0,21 0-16,-22-21 0,22 21 0,0 0 15,0 0-15,0 1 0,0-1 16,0 0-16,22-21 15,-1 0 1,0 0-16,0 0 0,0 0 16,0 0-16,1-21 0,-1 0 15,0-1-15,0 22 0,0-21 16,0 0-16,1 0 0,-1 21 0,0-21 16,0 21-16,-21-21 0,21 21 15,-21 21 1,0 0-1,0 0-15,0 0 0,0 22 16,-21-22-16,21 0 0,0 21 0,0-21 16,0 1-16,0-1 0,0 21 15,0-21-15,0 0 0,0 1 16,0-1-16,0 0 0,0 0 0,21-21 16,0 0-16,1 0 0,-1 0 15,0 0-15,0 0 0,0 0 16,0 0-16,1-21 0,-1 0 0,21-22 15,-21 22-15,0 0 0,1 0 16,-1-21-16,-21-1 0,21 22 16,-21-21-16,21 21 0,-21-22 0,0 22 15,0 0-15,0 0 0,21 0 0,-21-1 16,0 1 0,0 42-1,0 1-15,0-1 0,0 0 16,0 0-16,-21 21 0,21-20 15,0 20-15,0-21 0,0 21 0,0-20 16,0 20-16,0-21 0,0 0 16,0 0-16,0 1 0,0-1 0,21-21 15,0 21-15,1-21 0,-1 0 16,0 0-16,0 0 0,0 0 0,0 0 16,1 0-16,-1 0 0,0-21 0,21 0 15,-21-1-15,1 1 0,-1 0 0,0 0 16,0-21-16,0 20 0,-21-20 15,21 0-15,1 21 0,-22-22 0,21 22 16,-21-21-16,0 21 0,0-1 16,0 1-16,21 0 0,-21 42 31,0 0-15,0 1-16,0-1 0,-21 21 0,21 0 15,-21-20-15,21 20 0,0 0 16,0 1-16,0-22 0,-22 21 0,22-21 15,0 22-15,0-22 0,0 0 0,0 0 16,22 0-16,-1-21 0,0 21 16,0-21-16,0 0 0,0 0 0,1 0 15,-1 0-15,21 0 0,-21-21 0,0 0 16,1 21-16,20-21 0,-21-21 16,0 20-16,0 1 0,1-21 15,-1 0-15,-21-1 0,21 22 0,0-21 16,0-1-16,-21 22 0,0 0 0,21-21 15,-21 21-15,22 21 16,-22 21 0,0 0-16,0 0 0,0 0 15,0 0-15,0 22 0,0-22 0,0 21 16,0-21-16,0 1 0,0-1 0,0 0 16,0 0-16,0 0 0,0 0 15,21 1-15,0-22 0,-21 21 0,21-21 16,0 0-16,0 0 0,1 0 0,-1 0 15,0 0-15,0 0 0,0 0 16,0-21-16,1 21 0,20-22 16,-21 1-16,0 0 0,0-21 0,1 21 15,-1-1-15,0-20 0,21 0 16,-21 21-16,1-22 0,-1 22 0,0 0 16,0 0-16,-21 0 0,21-1 0,0 22 15,1 0-15,-22 22 31,0-1-31,0 0 16,0 0-16,0-42 63,0 0-63,0 0 15,0-1-15,0 1 16,0 0-16,0 0 0,-22 21 15,1 0 1,0 0-16,0 0 16,21 21-16,-21 0 0,0 0 0,-1 1 15,1-1-15,21 0 0,-21 21 0,0-21 16,0 22-16,21-22 16,0 21-16,-21-21 0,21 22 0,0-22 15,0 0-15,0 0 0,0 0 0,0 1 16,21-1-16,0-21 0,0 21 0,21-21 15,-20 21-15,20-21 0,-21 0 16,21 0-16,1 0 0,-1 0 0,0 0 16,1-21-16,-22 0 0,21 21 0,1-21 15,-22-1-15,21 1 0,-21-21 0,0 21 16,1-22-16,-1 22 16,0-21-16,0 21 0,-21-22 0,0 22 0,0 0 15,0 0-15,0 0 0,0 0 0,-21 21 47,0 0-47,21 21 0,-21 0 0,-1 0 16,22 0-16,0 22 0,-21-22 0,21 0 15,-21 21-15,21-21 0,0 1 0,0 20 16,0-21-16,0 0 0,0 0 16,0 1-16,21-1 0,0 0 15,1-21-15,-1 0 0,0 0 0,0 0 16,21 0-16,1 0 0,-22 0 15,21 0-15,1 0 0,-22 0 0,21-21 16,-21 0-16,22-1 0,-22 1 16,21 0-16,-21 0 0,0-21 0,1 20 15,-1-20-15,0 0 0,-21 21 16,0-22-16,0 22 0,0 0 0,0 0 16,0-22-16,0 22 0,0 42 31,0 1-31,0-1 0,0 0 15,0 0-15,0 0 0,0 22 16,0-22-16,0 0 0,0 0 0,0 0 16,0 0-16,0 1 0,0-1 0,0 0 15,0 0-15,0 0 0,0 0 16,-21 1-16,0-22 16,-1 0-16,1 0 0,0 21 0,0-21 15,0 0-15,0 0 0,-1 0 16,1 0-16,21-21 0,-21 21 15,21-22-15,0 1 0,0 0 0,-21 0 16</inkml:trace>
  <inkml:trace contextRef="#ctx0" brushRef="#br0" timeOffset="66620.64">9758 7472 0,'0'0'0,"-21"0"0,-22 0 16,22 0-16,0 0 0,0 0 47</inkml:trace>
  <inkml:trace contextRef="#ctx0" brushRef="#br0" timeOffset="67425.22">13144 8192 0,'0'-64'31,"22"43"-31,-1 21 0,0-42 16,0 20-16,-21-20 15,21 21-15,-21 0 0,21 0 0,-21-1 16,0 1-16,0-21 0,0 21 0,-21 0 15,-21-1-15,21 1 0,-22 0 16,22 21-16,-21-21 0,0 21 16,-1 0-16,1 0 0,-22 0 0,22 0 15,0 0-15,-1 21 0,1 0 0,21 0 16,-21 22-16,20-22 0,1 21 16,0 1-16,0-1 0,21 0 0,0 1 15,0-1-15,0 0 0,0 1 16,0-22-16,0 21 0,21-21 0,0 0 15,0 1-15,22-22 0,20 0 16,-42 0-16,22 0 0,-22 0 0,21 0 16,1-22-16,-22 1 0,21 0 15,0 0-15,1 0 0,-22-22 16,21 22-16,-21-21 0,22 21 0,-22-22 16,0 1-16,0 21 0,-21-21 0,0 20 15,21-20-15,-21 21 0,22 21 16,-22-21-16,0 42 15,0 0-15,0 0 16,0 0-16,-22 1 0,22 20 16,0 0-16,0-21 0,0 22 0,0-22 15,0 21-15,0-21 0,0 1 0,0 20 16,0-21-16,22 0 0,-1-21 16,-21 21-16,0 1 0,21-22 15,0 0-15,-21 21 0,21-21 0,0 0 16,1 0-16,-1 0 0,0 0 15,0-21-15,0 21 0,0-22 16</inkml:trace>
  <inkml:trace contextRef="#ctx0" brushRef="#br0" timeOffset="67805.82">13695 8043 0,'0'-21'0,"0"42"0,0-63 16,0 21-16,0 0 0,0 0 15,0-1-15,0 1 0,0 0 16,21 21-1,0 0-15,0-21 0,0 21 16,1 0-16,-1 0 0,0 0 0,21 0 16,-21 0-16,1 21 0,20 0 15,-21 0-15,0 1 0,0-1 0,1 21 16,-1-21-16,0 0 0,-21 22 0,0-22 16,0 0-16,0 21 0,0-20 0,0-1 15,-21 0-15,0 0 0,21 0 16,-22-21-16,1 21 0,0-21 15,21-21 17,0 0-32,0 0 15,0 0-15,0 0 0,21-1 0,-21 1 16,21-21-16,1 21 0,-1-22 0,0 22 16,-21-21-16,42 21 0,-21 0 15,1-1-15,-1 1 0,0 0 0,0 21 16,21-21-16,-20 21 0,-1 0 0,0 0 15,0 0-15,0 0 0,0 0 16,1 0-16</inkml:trace>
  <inkml:trace contextRef="#ctx0" brushRef="#br0" timeOffset="68149.85">14457 8128 0,'0'0'0,"0"21"15,0 0-15,0 1 0,21-22 16,0 0-16,0 0 0,0 0 0,1 0 15,-1 0-15,0 0 0,0 0 16,0 0-16,0-22 0,1 22 0,-1-21 16,21 0-16,-21 21 0,0-21 0,-21 0 15,22 0-15,-1-1 0,-21 1 16,0 0-16,0-21 0,0 21 0,0-1 16,0 1-16,0 0 0,-21 0 0,-1 0 15,1 21-15,0 0 0,0 0 16,0 0-16,0 0 0,-22 0 15,22 0-15,0 21 0,0 0 0,0 0 16,-1 0-16,1 22 0,0-1 0,21-21 16,0 22-16,0-1 0,0-21 15,0 21-15,0 22 16,0-43-16,21 0 0,0 0 0,1 1 0,-1-22 16,0 21-16,0-21 0,0 0 0,0 0 15,1 0-15,20 0 0,-21 0 16,0 0-16</inkml:trace>
  <inkml:trace contextRef="#ctx0" brushRef="#br0" timeOffset="71051.84">16362 8340 0,'0'-21'16,"0"-1"0,0 1-16,21 21 0,0-21 15,0 0-15,0 0 0,-21 0 0,22-1 16,-1 1-16,0-21 15,0 0-15,0 20 0,0-20 0,1 0 16,-22-1-16,21 1 0,0 0 0,-21-1 16,21 1-16,-21 0 0,0-1 15,0 1-15,0 0 0,0-22 16,0 22-16,0 21 0,-21 0 0,21-1 16,-21 22-16,0 0 0,-1 0 15,1 0-15,0 0 0,21 22 16,0 20-16,-21-21 0,21 21 0,-21 1 15,21-1-15,-21 22 0,21-22 16,0 21-16,0-20 0,0 20 16,0 1-16,0-22 0,0 22 0,0-22 15,0 0-15,0 1 0,21-1 16,0-21-16,21 0 0,-21 0 0,1 1 16,20-22-16,-21 0 0,21 0 0,1 0 15,-22 0-15,21 0 0,-21-22 16,22 1-16,-22 0 0,0 0 0,0 0 15,22-64-15,-22 64 16,0-21-16,0-1 0,-21 1 0,0 21 16,21-22-16,0 22 0,-21 0 0,0 0 15,0 42 17,0 0-17,0 0-15,0 1 0,0 20 0,0-21 16,-21 21-16,21-20 0,0 20 15,-21-21-15,21 21 0,0-20 0,0-1 16,0 0-16,0 0 0,0 0 0,0 0 16,21 1-16,0-22 0,1 0 15,-1 0-15,0 0 0,0 0 0,0 0 16,0 0-16,1 0 0,-1-22 0,0 1 16,21 21-16,-21-21 0,1 0 15,-1 0-15,0-22 0,0 22 0,0 0 16,-21-21-16,0-1 0,0 22 15,0-21-15,0 0 0,0 20 0,0 1 16,-21 0-16,0 0 0,0 0 16,0 0-16,-22 21 0,22 0 15,0 0-15,-21 0 0,20 0 0,-20 0 0,21 0 16,0 21-16,0 0 0,21 0 16,-22 0-16,22 0 0,0 1 15,0-1-15,0 0 0,0 0 0,22 0 16,-1-21-16,0 21 0,0-21 15,0 0-15,22 0 0,-1 0 0,0 0 16,1 0-16,-1 0 0,0 0 16,1-21-16,20 21 0,-21-21 15,1 0-15,-1 0 0,0 0 0,1 21 16,-22-22-16,0 1 0,21 0 0,-42 0 16,22 21-16,-22-21 0,21 21 15,-42 0 16,-1 21-31,22 0 0,-21 0 16,21 0-16,-21 43 0,21-22 16,0-21-16,-21 22 0,21-22 0,0 21 15,0-21-15,0 1 16,0-1-16,0 0 0,0 0 0,21 0 0,-21 0 16,21-21-16,22 0 15,-22 0-15,0 0 0,0 0 16,0 0-16,0 0 0,43-21 15,-43 0-15,0 0 0,0 0 0,1 0 16,-1-22-16,0 22 0,-21-21 0,0 21 16,0-22-16,0 1 0,0 21 15,0-22-15,0 22 0,0 0 0,-21 0 16,0 0-16,-1 0 0,1 21 0,0 0 16,0 0-16,-21 0 0,20 0 15,1 0-15,-21 0 0,21 0 16,-22 21-16,22 0 0,0-21 0,0 21 15,0 0-15,0 22 0,21-22 16,0 0-16,0 0 0,0 0 0,0 0 16,21 1-16,0-1 0,0-21 0,0 21 15,0-21-15,22 0 0,-1 0 16,-21 0-16,22 0 0,-1 0 0,21 0 16,-20 0-16,63-21 0,-43 21 15,1-21-15,20-1 0,-20 1 16,-22-21-16,22 21 0,20-22 15,-41 22-15,-22 0 0,0 21 16,-21-21-16,21 21 0,-21-21 16,-21 21-1,0 0-15,0 0 0,-1 21 0,1-21 16,0 21-16,21 0 0,-21 0 0,21 1 16,0-1-16,0 0 0,0 0 15,0 0-15,21 0 0,0 22 0,0-22 16,1 0-16,-1-21 0,-21 21 0,21 0 15,-21 1-15,21-22 0,-21 21 16,-21-21 15,0 0-31,0 0 16,-1-21-16,1-1 0,0 22 16,0-21-16,0 21 0,0-21 15,-1 21-15,1 0 16,0 0-16,0 0 15,21 21-15,0 0 16,0 1-16,0-1 16,21-21-16,0 21 0,0-21 15,1 0-15,-1 21 0,21-21 0,-21 0 16,0 0-16,22 0 0,-1 0 0,-21 0 16,22 0-16,-1 0 0,64-21 15,-64 21 1,0-21-16,-20 0 0,20-1 0,-21 1 15,0 0-15,0 0 0,1-21 16,-22 20-16,0-20 0,21 21 0,-21 0 16,0 0-16,0-1 0,0 1 0,0 0 15,-21 21 1,-1 0-16,1 0 0,0 0 16,0 21-16,0 0 0,0 1 0,-1-1 15,22 0-15,0 21 0,0-21 16,-21 1-16,21 20 0,0-21 15,0 0-15,0 0 0,21 1 0,-21-1 16,22 0-16,-1-21 0,0 21 0,0-21 16,0 0-16,0 0 0,22 0 15,-22 0-15,21 0 0,1 0 0,-22 0 16,21-21-16,0 0 0,-20 0 0,20-1 16,-21 1-16,21-21 0,-20 21 15,-1-22-15,21 1 0,-21 0 0,0-1 16,1-20-16,-1 21 0,21-1 0,-42-20 15,21 20-15,0 1 0,-21 0 16,0-1-16,22 1 0,-22 21 0,0 0 16,0 0-16,0-1 0,-22 22 15,1 22 1,0-22-16,0 21 0,21 21 16,-21-21-16,0 22 0,-1-22 0,22 21 15,-21 0-15,21 1 0,-21-1 16,21 0-16,0 1 0,0 20 0,0-20 15,0-1-15,0 0 0,0 1 0,0-1 16,0-21-16,0 21 0,21-20 16,0-1-16,-21 0 0,22 0 0,-1 0 15,0-21-15,0 0 0,0 0 0,22 0 16,-22 0-16,0 0 0,0 0 16,0-21-16,0 0 0,1 0 0,20 0 15,-21-1-15,-21 1 0,21 0 0,0-21 16,1 21-16,-22-1 0,0 1 15,21 0-15,-21 0 0,0 0 16,0 42 0,0 0-1,0 0-15,0 0 0,0 1 16,0-1-16,0 0 0,0 0 0,0 0 16,0 0-16,0 1 0,0-1 15,21-21-15,0 0 0,-21 21 16,21-21-16,0 0 0,1 0 0,-1 0 15,0 0-15,0 0 0,0 0 0,0-21 16,1 0-16,-1-1 0,0 22 16,0-42-16,-21 21 0,21 0 15,-21 0-15,21-1 0,-21 1 0,0 0 16,22 0-16,-22 0 0,21 0 0,-21-1 16,0 1-1,0 42 16,0 1-31,-21-1 0,21 0 16,-22 0-16,22 0 0,-21 0 0,21 1 16,0 20-16,0-21 0,0 21 0,-21 1 15,21-22-15,0 21 0,0 1 16,0-1-16,0 0 0,0 22 16,0-22-16,0 0 0,21 22 0,-21-22 15,0 22-15,21-1 0,-21 1 0,22-1 16,-22 1-16,0-22 0,0 22 15,0-1-15,0-21 0,0 22 0,0-22 16,0 1-16,0-1 0,0 0 0,-22 1 16,1-22-16,0 21 0,0-21 0,0 0 15,-22 1-15,22-1 0,0-21 16,-21 0-16,21 21 0,-1-21 0,1 0 16,0 0-16,0 0 0,21-21 15,0 0-15,0-1 0,0 1 16,0 0-16,0 0 0,0-21 15,0 20-15,0-20 0,42 0 16,-21 21-16</inkml:trace>
  <inkml:trace contextRef="#ctx0" brushRef="#br0" timeOffset="72860.39">21590 7324 0,'0'0'16,"0"-21"-16,0-1 0,21 1 0,-21 0 0,0-42 16,0 41-16,0 1 0,-21 0 15,21 0-15,-21 21 0,0-21 16,21 0-16,-22 21 0,1 0 0,0 0 16,0 0-16,0 0 0,-22 21 0,22 0 15,-21 0-15,21 0 0,-22 22 16,1-1-16,21 21 0,-21-20 15,20 20-15,1-20 0,0 20 0,0 1 16,0-1-16,21-21 0,-21 22 16,21-22-16,0 1 0,0 20 0,0-21 15,0-20-15,0 20 0,21 0 16,0-21-16,0 1 0,0-1 16,0 0-16,1-21 0,-1 0 0,0 0 0,21 0 15,1 0-15,-22 0 0,21-21 16,0 0-16,1-1 0,-1 1 0,0-21 15,1 21-15,-1-22 0,-21 22 0,22-21 16,-22 21-16,0-22 0,0 1 16,0 21-16,-21 0 0,0 0 15,0-1-15,0 1 0,0 42 32,-21 1-32,0-1 0,21 0 15,-21 0-15,21 0 0,0 22 0,0-22 16,0 0-16,0 21 0,0-21 0,0 1 15,0-1-15,0 21 0,0-21 16,0 0-16,21 1 0,0-22 0,0 21 16,0-21-16,1 0 0,20 0 15,-21 0-15,0 0 0,0 0 0,22 0 16,-22 0-16,0-21 0,0-1 0,0 22 16,1-21-16,-1 0 0,-21-21 15,0 21-15,21-1 0,-21 1 16,0-21-16,0 21 0,0-22 0,0 22 15,0-21-15,-21 21 0,21-22 0,-21 22 16,-1 0-16,1 0 0,0 21 16,0-21-16,-21 21 0,20 0 0,1 0 15,0 0-15,-21 21 0,21-21 16,-1 21-16,1 0 0,0 22 0,0-22 16,0 0-16,0 21 0,21-21 0,-22 22 15,22-22-15,0 21 0,0-21 16,0 22-16,0-22 0,22 0 0,-1 0 15,0 0-15,0 1 0,21-1 16,-20-21-16,-1 0 0,21 0 0,-21 0 16,22 0-16,-1 0 0,-21 0 15,21-21-15,1 21 0,-22-22 0,21 1 16,1 0-16,-22-21 0,0 21 0,21-1 16,-21 1-16,1-21 0,-22 21 15,21 0-15,-21-1 0,21 1 0,-21 0 16,0 0-16,0 0 0,-21 42 31,21 0-31,-21 0 16,21 0-16,-22 1 0,22-1 15,-21 21-15,21-21 0,0 0 16,0 22-16,0-22 0,0 0 0,0 0 16,0 0-16,0 1 0,0-1 0,21-21 15,1 21-15,-1-21 16,0 0-16,0 0 0,0 0 0,0 0 15,1 0-15,20 0 0,-21-21 0,0 21 16,0-21-16,1-1 0,-1 1 16,0 0-16,0 0 0,0 0 0,0-22 15,1 22-15,-22 0 0,0 0 0,21 0 16,-21 0-16,21-1 16,-21 1-16,0 0 15,0 42 16,-21-21-31,21 21 0,-21 1 0,21-1 16,0 0-16,0 0 0,0 0 0,0 0 16,0 1-16,0-1 0,0 0 15,0 0-15,0 0 0,21 0 0,0 1 16,0-1-16,21-21 0,-20 0 16,-1 0-16,21 0 0,-21 0 15,0 0-15,22 0 0,-22 0 0,0-21 16,0-1-16,0 22 0,1-21 15,-1 0-15,-21 0 0,0 0 16,21 0-16,-21-22 0,21 22 0,-21 0 16,0 0-16,0 0 0,0-1 0,0 1 15,0 0-15,0 42 32,0 0-17,0 1-15,-21-1 16,21 21-16,-21-21 0,21 22 0,0-1 15,0 0-15,-21 1 0,21-1 16,-22 0-16,22 1 0,0-1 0,0 0 16,0 1-16,-21-1 0,21 0 15,0 1-15,-21 20 0,21-21 0,-21 1 16,21-1-16,0 0 0,0 1 0,-21-1 16,21 0-16,-21-20 0,21 20 15,0 0-15,0-21 0,0 1 0,0-1 16,-22 0-16,22 0 0,0 0 15,0-42 1,0 0 0,0 0-16,0 0 0,22-1 0,-1 1 15,-21-21-15,42-43 16,-21 43-16,0 0 0,1-1 0,-1-20 0</inkml:trace>
  <inkml:trace contextRef="#ctx0" brushRef="#br0" timeOffset="73155.83">23156 8022 0,'0'0'0,"0"-42"0,0 0 0,0-1 16,0 22-16,0 0 0,0 0 0,0 0 16,0-1-16,0 1 0,0 0 0,0 0 15,21 0-15,1 21 16,-1-21-16,0 21 0,0 0 0,0 0 16,0 0-16,1 0 0,-1 21 0,0 0 15,0 0-15,-21 0 0,0 0 16,0 1-16,0-1 0,0 21 0,0-21 15,-21 22-15,0-22 0,-22 0 0,22 21 16,0-21-16,-21 1 16,-1-1-16,22-21 0,-21 21 0,21 0 15,-22-21-15,22 0 0,0 21 0,0-21 16,0 0-16,42-21 31,0 0-31,0 0 0,0 0 16,1-22-16,20 22 0</inkml:trace>
  <inkml:trace contextRef="#ctx0" brushRef="#br0" timeOffset="73435.67">23707 7239 0,'-22'0'15,"1"0"-15,0 21 16,0 0-16,21 22 0,-21-22 15,0 21-15,21 1 0,-22-22 0,1 21 16,21 0-16,0 22 0,-21-43 0,0 21 16,21 1-16,0-1 0,0 0 15,-21-20-15,21 20 0,0-21 0,0 0 16,0 0-16,0 1 0,0-1 16,0 0-16,0 0 15,21-21 1,0 0-16,0-21 0,-21 0 15,21 0-15,1 21 0,-1-22 16,0 1-16,0 0 0</inkml:trace>
  <inkml:trace contextRef="#ctx0" brushRef="#br0" timeOffset="73760.48">23707 7811 0,'21'0'31,"0"0"-15,0 0-16,0 0 15,0-22-15,1 22 0,-1 0 0,0-21 16,0 21-16,0-42 0,0 42 16,-21-21-16,22 21 0,-22-21 15,0-1 1,-22 22 0,1 0-16,0 0 0,0 22 0,0-22 15,0 21-15,-1 0 0,1 0 0,0 0 16,0 0-16,0 1 0,21-1 15,-21 0-15,21 0 0,0 0 0,0 0 16,0 1-16,0-1 0,0 0 16,0 0-16,21-21 15,0 0-15,0 0 0,0 0 16,0 0-16,1 0 0,20 0 0,-21 0 16,21 0-16,-20-21 0,20 21 15,-21-21-15,21 21 0</inkml:trace>
  <inkml:trace contextRef="#ctx0" brushRef="#br0" timeOffset="74304.17">24405 7726 0,'0'0'0,"0"-21"0,0 0 16,-21 21-16,0-22 16,0 22-16,-1 0 15,1 0-15,0 0 0,0 0 16,21 22-16,-21-22 0,0 21 15,-1 0-15,1-21 0,21 21 0,-21 0 16,21 0-16,-21 22 0,21-22 0,-21 0 16,21 0-16,0 0 0,0 1 15,0-1-15,0 0 0,0 0 0,0 0 16,0 0-16,21-21 0,0 22 0,0-1 16,0-21-16,1 0 15,-1 0-15,0 0 0,0 0 16,-21-21-16,21-1 0,0 1 0,1 0 15,-1-21-15,-21 21 0,21-22 16,0 1-16,0 0 0,-21-1 16,0 1-16,0-22 0,21 22 0,-21-21 15,0 20-15,0 1 0,0-22 16,0 43-16,0-21 0,0 21 0,0 0 16,0-1-16,-21 44 31,21 20-31,0-21 0,0 21 0,-21 1 15,21-22-15,-21 21 0,21 1 0,0-1 16,0 0-16,0 1 0,0-1 16,0-21-16,0 21 0,0 1 15,0-22-15,0 21 0,0-21 0,0 1 16,0-1-16,21 0 0,0 0 16,-21 0-16,21 0 0,1-21 15,-1 0-15,0 22 0,0-22 16,0 0-16,0 0 15,1-22-15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2:52:47.3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 10139 0,'0'21'16,"-22"-21"-1,1 0-15,21-21 32,0 0-32,0 0 15,0-1-15,21 1 16,1 0-16,-1 0 15,0 21-15,0-21 0,21 21 16,-20 0-16,-1 0 0,0-21 16,21 21-16,-21 0 0,22 0 0,-22 0 15,21 21-15,-21 0 0,1-21 16,-1 42-16,-21-21 0,0 1 16,0-1-16,0 21 0,0-21 0,-43 22 15,22-22-15,0 0 0,0 21 16,0-21-16,0 1 0,-1 20 15,1-21-15,21 0 0,-21-21 0,21 21 16,-21-21-16,21-21 31,0 0-31,0 0 16,0 0-16,0 0 16,0-1-16,0 1 0,21 21 0,0-21 15,0 0-15,22 21 16,-22-21-16,0 21 0,0 0 0,22 0 15,-22 0-15,21 0 0,-21 0 16,0 21-16,22 0 0,-22-21 0,0 21 16,0 22-16,0-22 0,-21 0 15,0 21-15,0-21 0,0 22 16,0-22-16,0 21 0,-21-21 16,0 22-16,-21-22 0,21 21 0,-1-21 15,-20 1-15,21-1 0,-21 0 16,20 0-16,-20 0 0,21-21 0,-21 0 15,20 0-15,-20 0 0,21 0 16,-21 0-16,20 0 0,-20 0 0,21-21 16,0 21-16,-22-21 0,22 0 15,0 0-15,0 21 0,0-22 0,0 1 16,-1 0-16,22 0 16,0 0-1,0 0-15,0-1 16,0 1-16,22 0 15,-1 21-15</inkml:trace>
  <inkml:trace contextRef="#ctx0" brushRef="#br0" timeOffset="235.86">2032 10308 0,'0'0'0,"0"-21"16,0 0 15,21 21 16,0 0-47</inkml:trace>
  <inkml:trace contextRef="#ctx0" brushRef="#br0" timeOffset="708.6">3810 10097 0,'0'21'31,"0"0"-15,0 0-16,0 21 15,0-20-15,0 20 0,0-21 16,0 21-16,0 1 0,0-1 0,-21 0 16,21-20-16,-21 20 0,21-21 15,0 21-15,0-20 0,0-1 0,0 0 16,0-42 0,0 0-1</inkml:trace>
  <inkml:trace contextRef="#ctx0" brushRef="#br0" timeOffset="1068.38">3852 9821 0,'0'43'15,"0"-22"-15,-21 0 0,21 0 16,0 0-16,-21-21 0,21 22 0,0-1 15,21-21 1,0 0-16,0 0 0,1 0 16,-1-21-16,0-1 15,0 1-15,0 0 0,-21 0 16,0 0-16,0 0 0,0-1 0,0-20 0,0 21 16,0 0-16,0 0 15,-21-1-15,0 1 0,0 21 16,0 0-16,-1 0 0,1 0 15,0 0-15,0 0 0,21 21 0,0 1 16,-21-1-16,21 0 0,0 21 16,0-21-16,0 1 0,0-1 15,0 0-15,21 0 0,0 21 0,-21-20 16,21-1-16,0-21 0,1 21 16</inkml:trace>
  <inkml:trace contextRef="#ctx0" brushRef="#br0" timeOffset="3948.42">4318 10097 0,'0'42'31,"0"-21"-31,0 0 0,0 0 16,0 1-16,0-1 0,0 0 0,0 0 15,0 21-15,0-20 0,0 20 16,0 0-16,0-21 0,0 22 0,0-22 15,0 21-15,0-21 0,0 22 16,0-22-16,0 0 0,0 0 16,0-42 15,0 0-31,0 0 0,0-22 0,0 22 16,0-21-16,0 0 0,21 20 15,-21-20-15,21 0 0,0-1 0,-21 1 16,22 0-16,-1-1 0,0 1 0,0 21 15,0-21-15,0 20 0,1 1 16,-1 21-16,21-21 0,-21 21 0,0 0 16,1 0-16,-1 0 0,21 21 15,-21 0-15,0 1 0,1-1 0,-1 0 16,0 21-16,0-21 0,0 22 0,0-22 16,1 21-16,-1-21 0,-21 22 15,21-22-15,-21 0 0,21 0 16,0 0-16,-21 1 0,21-1 15,1-21-15,-1 0 16,-21-21-16,21-1 16,0 1-16,0 0 0,-21 0 0,21-21 15,1 20-15,-22 1 0,21 0 16,-21-21-16,21 21 0,0-1 0,-21-20 16,21 21-16,0 0 0,1 0 0,-1-1 15,-21 1-15,21 0 0,0 21 16,0 0-16,0 0 0,-21 21 31,0 0-31,0 1 16,0-1-1,0-42 17,0-1-17,0 1-15,-21 0 16,21 0-16,-21 21 15,21-21-15,-21 21 0,21-21 16,-21 21-16,0 0 16,-1 0-16,1 0 15,0 21-15,21 0 16,0 0-16,-21 0 16,21 0-16,0 1 0,-21-1 0,21 21 15,0-21-15,0 0 0,0 1 0,0 20 16,0-21-16,0 0 0,0 22 15,0-22-15,0 0 0,0 0 0,21 0 16,0-21-16,0 21 0,0 1 0,1-22 16,-1 0-16,0 0 15,21 0-15,-21 0 0,22 0 0,-1-22 16,0 22-16,1-21 0,-1 0 0,0 0 16,1-21-16,-1 20 0,0 1 0,-20-21 15,20 21-15,-21 0 0,21-22 16,-20 22-16,-22-21 0,0 21 0,21-1 15,-21 1-15,0 0 0,0 0 16,0 0-16,0 0 16,0 42-1,0 0 1,0 0-16,0 0 0,0 0 16,0 1-16,0-1 0,0 0 0,0 0 15,0 0-15,0 0 0,21 1 16,-21-1-16,0 21 0,21-21 0,0 0 15,0 1-15,1-1 16,-1-21-16,0 21 0,0-21 16,0 0-16,0 0 0,1 0 0,-1 0 15,21 0-15,-21 0 0,0-21 0,22 0 16,-22 21-16,21-22 0,-21 1 16,1 0-16,-1 0 0,0 0 0,0 0 15,0-1-15,0 1 0,-21-21 0,0 21 16,0 0-16,22-1 0,-22 1 15,0 0-15,0 0 0,-22 21 16,1 0 0,0 0-16,0 21 15,0 0-15,21 0 0,-21 1 0,-1-1 16,1 0-16,21 0 0,0 0 0,-21 0 16,21 22-16,0-22 0,0 0 15,0 0-15,0 0 0,0 1 16,0-1-16,21 0 0,0 0 0,1 0 0,-1-21 15,0 0-15,0 0 0,21 0 16,-20 0-16,62 0 16,-63-21-16,22 21 0,-1-21 0,0 0 15,1 0-15,-1-1 0,0 1 0,1 0 16,-1 0-16,-21-21 0,22 20 16,-22-20-16,0 21 0,0-21 0,0 20 15,-21 1-15,0 0 0,0 0 0,0 0 16,0 0-16,-21 21 15,0 0-15,0 21 16,0-21-16,21 21 0,0 0 0,0 0 16,0 0-16,0 1 0,0-1 15,0 0-15,0 0 0,0 0 0,21 0 16,0 1-16,-21-1 0,21 0 0,0 0 16,0 0-16,1 0 15,-22 1-15,21-22 16,0 0-16,-21-22 47,0 1-47,0 0 15,0 0-15,0 0 0,0 0 16,0-1-16,0 1 16,0 0-16,0 0 0,0 0 15,0 0-15,21 21 0,0-22 0,-21 1 16,21 21-16,1-21 15,-1 21-15,0 0 0,0 0 16,0 0-16,0 0 0,1 0 16,-22 21-16,21 0 15,-21 1-15,0-1 0,0 0 16,0 0-16,0 0 0,0 0 16,0 1-16,0-44 62,0 1-62,0 0 0,0 0 16,0 0-16,0 0 0,0-1 0,0 1 15,-21 0-15,21 0 0,-22 0 16,22 0-16,-21-1 16,0 22-16,0-21 0,0 21 15,0 0-15,-1 21 16,22 1-16,-21-1 0,0 0 0,0 0 15,0 0-15,0 22 0,-1-22 0,1 21 16,0 22-16,0-43 0,21 21 16,0-21-16,-21 22 0,21-22 15,0 0-15,0 21 0,0-21 0,0 1 16,21-22-16,0 21 0,0 0 0,0-21 16,1 0-16,-1 0 15,0 0-15,0 0 0,0 0 0,22-21 16,-22 0-16,0-1 0,0 1 15,21-21-15,-20 21 0,-1-22 16,0 22-16,0-21 0,0 0 0,0 20 16,-21-20-16,0 0 0,0 21 0,22-22 15,-22 22-15,0 0 0,0 0 16,0 0-16,0-1 0,0 44 31,0-1-31,0 0 0,0 0 0,0 0 16,0 0-16,0 22 0,0-22 15,0 21-15,-22-21 0,22 22 0,0-22 16,0 21-16,0-21 0,0 1 0,0-1 16,22 0-16,-1 0 15,21 21-15,-21-42 0,22 0 16,-22 0-16,21 0 0,-21 0 0,22 0 16,-1 0-16,0-21 0,1 0 15,-1 0-15,-21 0 0,21 0 0,1-1 16,-1-20-16,-21 21 0,22-21 0,-22 20 15,0-20-15,0 21 0,-21-21 0,0 20 16,21 1-16,-21 0 0,0 0 16,0 0-16,-21 21 15,0 0-15,21 21 16,-21 0-16,21 0 16,0 0-16,0 1 0,0-1 0,0 0 15,0 0-15,21 0 0,0 0 0,0 22 16,0-1-16,-21-21 15,0 0-15,22 1 0,-1-1 16,-21 0-16,0 0 0,-21-21 47,-1-21-47,1 21 0,21-21 16,-21 0-16,0 21 0,0-22 0,0 1 15,-1 21-15,1 0 0,0-21 16,0 21-1,21 21 1,0 0-16,0 1 0,21-1 16,0-21-16,0 21 0,1-21 15,-1 21-15,0-21 0,0 0 16,0 0-16,22 0 0,-22 0 0,0 0 0,21 0 16,-21 0-16,22 0 0,-22 0 15,21-21-15,1 0 0,-22 21 0,21-21 16,0-1-16,1 1 0,-1 0 0,-21-21 15,22 21-15,-1-1 0,-21 1 16,0-21-16,22 21 0,-22-22 0,0-20 16,-21 42-16,0 0 15,0-1-15,0 1 0,-21 21 16,0 0-16,-1 0 0,1 0 16,0 21-16,-21 1 0,21-1 0,-1 0 15,1 0-15,21 21 0,0-20 0,-21 20 16,21-21-16,0 21 0,0-20 15,0-1-15,0 0 0,0 0 0,0 0 16,0 0-16,21 1 0,0-1 0,1-21 16,-1 0-16,0 21 0,0-21 15,0 0-15,0 0 0,22 0 0,-22 0 16,21 0-16,43-42 16,-43 20-16,22 1 0</inkml:trace>
  <inkml:trace contextRef="#ctx0" brushRef="#br0" timeOffset="7164.38">11388 9610 0,'0'0'0,"0"-43"0,21 1 0,-21 21 15,0-21-15,0 20 0,0 1 0,0-21 16,0 21-16,0 0 16,0-1-16,0 44 15,0-1 1,0 0-16,0 21 0,0 1 15,0-1-15,0 21 0,0 1 0,-21 21 16,21-22-16,-22 1 0,1 20 16,21-20-16,-21-1 0,0-20 0,21 20 15,-21-21-15,21 1 0,0-1 0,-21 0 16,21-20-16,0-1 0,0 0 16,-22-21-16,1-21 31,21 0-31,0-22 0,0 22 15,0 0-15,0-21 0,0 20 16,0-20-16,0 0 0,0 21 0,21-22 16,1 1-16,-1 0 0,21-1 0,-21 22 15,22-21-15,-1 21 0,0-1 16,22 1-16,-22 21 0,0 0 0,1 0 16,20 0-16,-20 21 0,-1 1 0,0-1 15,-21 0-15,1 0 0,-1 21 16,-21-20-16,0 20 0,0-21 15,0 21-15,-21-20 0,-1-1 0,-20 21 16,21-21-16,-21 0 0,20 1 16,-20-1-16,0 0 0,21-21 0,-1 0 15,-20 0-15,21 0 0,0 0 0,0 0 16,-1 0-16,1 0 0,0 0 0,0-21 16,0 0-16,21-1 0,-21 1 15,-1 0-15,22 0 16,0 42 15,22-21-31,-22 21 0,21 0 0,0-21 16,0 22-16,-21-1 0,21-21 15,0 21-15,1 0 0,-1-21 0,0 0 16,0 21-16,0-21 0,22 0 16,-22 0-16,21 0 0,0 0 0,1 0 15,-1-21-15,0 0 0,1 21 0,-1-21 16,0 0-16,-20-1 0,20 1 15,-21 0-15,21 0 0,-20 0 0,-1-22 16,0 22-16,0-21 0,-21 0 0,0 20 16,21-20-16,-21 21 0,0 0 15,0 0-15,21-1 0,-21 44 32,0-1-17,0 0-15,0 0 0,0 0 0,0 22 16,0-22-16,0 0 0,0 21 0,0-21 15,0 22-15,0-22 0,0 0 16,0 0-16,0 0 0,22 1 16,-1-1-16,0-21 0,0 0 0,0 0 15,0 0-15,1 0 0,-1 0 16,0-21-16,0 21 0,0-22 16,0 1-16,1 0 0,-1 0 0,0 0 15,0 0-15,0-22 0,0 22 0,-21-21 16,22-1-16,-22 22 0,21-21 15,-21 21-15,0-22 0,0 22 16,0 0-16,0 42 31,0 0-31,0 1 0,0-1 16,0 0-16,0 21 0,0-21 0,0 22 16,0-22-16,0 21 0,0-21 0,0 1 15,0 20-15,0-21 0,0 0 16,0 0-16,0 1 0,21-1 0,0-21 15,0 21-15,0-21 0,22 0 0,-22 0 16,21 0-16,-21 0 0,22 0 0,-1 0 16,0 0-16,1 0 0,-1-21 15,0 0-15,1-1 0,-1 1 16,0 0-16,1 0 0,-1 0 0,-21-22 16,22 22-16,-22-21 0,0 21 15,-21-22-15,0 22 0,0-21 0,0 21 16,0 0-16,0-1 0,0 1 0,0 0 15,-21 21-15,0 0 16,-1 0-16,22 21 0,-21 0 16,21 1-16,-21-1 0,21 0 0,0 21 0,0-21 15,0 22-15,0-22 0,21 21 0,0-21 16,-21 1-16,0 20 0,22-21 16,-1 0-16,-21 0 0,0 1 15,21-1-15,-21 0 0,21-21 0,-21 21 16,0 0-16,-21-42 31,0 21-31,21-21 16,-21 21-16,-1-21 0,1 0 0,0 21 15,0-22-15,21 1 0,-21 21 16,0 0-16,-1 0 0,1 0 16,0 0-16,21 21 15,0 1 1,21-1-16,0-21 0,1 21 15,-1-21-15,0 0 0,21 21 0,-21-21 16,22 0-16,-22 0 0,21 0 16,1 0-16,-22 0 0,21 0 15,-21 0-15,22-21 0,-1 21 0,-21-21 16,21 0-16,-20-1 0,-1 1 0,0 0 16,21 0-16,-42 0 0,21 0 0,1-22 15,-1 22-15,-21 0 0,21-21 16,-21 20-16,0 1 0,0 0 0,0 0 15,0 0-15,-21 21 16,21 21 0,-21 0-16,21 0 0,-22 0 15,22 1-15,0-1 0,0 21 16,0-21-16,0 0 0,0 22 16,0-22-16,0 0 0,0 0 0,0 0 15,0 1-15,22-22 0,-1 21 0,0-21 16,0 0-16,21 0 0,-20 0 0,-1 0 15,21 0-15,-21 0 0,22 0 16,-22 0-16,0-21 0,21-1 16,-21 22-16,1-21 0,-1 0 0,0 0 0,0-21 15,0 20-15,0 1 0,-21-21 16,0 0-16,22 20 0,-1-41 16,-21 42-16,21 0 0,-21-1 15,0 44 1,0-1-16,0 0 15,-21 0-15,21 21 0,-21-20 0,-1-1 16,22 21-16,0-21 0,-21 0 0,0 22 16,21-22-16,-21 0 0,21 0 15,-21 22-15,21-22 16,0-42 15,21-1-31,0 1 16,-21 0-16,21 0 0,0 0 15,1 0-15,-1-22 0,0 22 0,0-21 16,0-1-16,22-20 16,-22 42-16,21 0 0,-21-1 0,0 22 15,1 0-15,-1 0 0,0 0 16,-21 22-16,0-1 16,0 21-16,0-21 0,0 0 15,0 1-15,0 20 0,0-21 0,0 0 16,0 0-16,0 1 0,21-1 0,0 0 15,-21 0-15,21 0 0,1 0 0,-1-21 16,0 22-16,21-22 0,-21 0 16,1 0-16,20 0 0,-21 0 0,0 0 15,22 0-15,-22 0 0,0 0 16,21-22-16,-21 1 0,1 0 0,20 0 16,-21 0-16,21 0 0,-20-22 0,-1 22 15,0-21-15,21-1 0,-42 1 16,21 21-16,-21 0 0,0-22 0,0 22 15,0 0-15,-21 21 16,0 0-16,0 21 0,0 0 16,0-21-16,-1 43 0,1-22 0,21 0 15,0 21-15,-21-20 0,21-1 0,0 21 16,0-21-16,0 0 16,0 1-16,0-1 0,21 0 0,0 0 15,-21 0-15,22-21 0,-1 21 0,21-21 16,-21 0-16,0 0 0,22 0 15,-22 0-15,0 0 0,21 0 0,-20 0 16,20-21-16,-21 0 0,0 0 0,22 0 16,-22 0-16,0-1 0,21 1 15,-21-21-15,1 21 0,20-22 0,-21 1 16,0 21-16,0-21 0,-21 20 16,0 1-16,0 0 0,-21 21 31,0 0-31,0 21 0,21 0 15,0 1-15,-21-1 0,21 21 0,0-21 16,0 0-16,0 1 0,0-1 16,0 0-16,0 0 0,0 0 0,0 0 15,0 1-15,0-1 0,0 0 16,0 0 0,-21-42 15,-1 0-16,1 21-15,0 0 16,21-21-16,-21 21 0,0 0 16,21 21 15,0 0-31,21-21 16,42 21-1,-41-21-15,20 0 0,-21 0 0,0 0 16,22 0-16,-22 0 0,21 0 0,0 0 15,-20 0-15,20-21 0,-21 21 0,21-21 16,-20 0-16,20-1 0,-21 1 16,21 0-16,1 0 0,-22 0 15,21-22-15,-21 22 0,22-21 0,-22 0 16,0-1-16,-21 22 0,21-21 0,-21 21 16,0-1-16,0 1 0,0-21 15,-21 42-15,0 0 16,0 21-16,0 0 0,-1 0 15,1 1-15,21-1 0,0 21 0,0-21 16,0 43-16,0-43 0,0 21 16,0-21-16,0 22 0,21-22 15,1 0-15,-1 21 0,0-20 0,-21-1 16,21 0-16,0 0 0,-21 0 0,0 0 16,21 22-16,-21-22 15,0 0-15,-21-21 16,0 0-1,0 0 1,0 0-16,0-21 0,21 0 16,-22 0-16,1 21 0,21-22 0,-21-20 15,0 21-15</inkml:trace>
  <inkml:trace contextRef="#ctx0" brushRef="#br0" timeOffset="7352.27">14478 9483 0,'0'0'0,"-21"0"0,0-21 0,21-1 16,0 1-16,21 21 15,0-21-15,0 21 16</inkml:trace>
  <inkml:trace contextRef="#ctx0" brushRef="#br0" timeOffset="8107.84">18817 9737 0,'0'0'0,"0"-21"0,0-22 15,0 22-15,0 0 0,-21 0 0,0 0 16,0-1-16,-1 22 16,1 0-16,0-21 0,-21 21 0,21 0 15,-22 21-15,1 1 0,0-1 16,-1 0-16,22 21 0,-21 1 0,-1 20 16,22-21-16,0 1 0,0 20 0,0-20 15,0 20-15,21-21 0,0 1 16,0-1-16,0 0 0,0-20 0,21 20 15,0-21-15,0 0 0,21 0 16,1 1-16,-1-1 0,0-21 0,1 0 16,-1 0-16,0 0 0,1-21 0,-1 21 15,0-22-15,1 1 0,-1 0 16,0 0-16,-20-21 0,-1 20 16,21-20-16,-42 21 0,21-21 0,-21-1 15,0 1-15,0 0 0,0-22 16,-21 22-16,0-1 0,0 22 0,0-21 15,-1 21-15,-20 0 0,21-1 0,0 22 16,-22 0-16,22 0 0,-42 22 16,42-1-16,-1 0 0,1 0 15,21 0-15,0 0 0,0 1 0,0-1 16,0 0-16,21 0 0,22-21 16,-1 21-16,0-21 0,1 0 0,-1 0 15,0 0-15,1 0 0,20 0 16,-20 0-16,20 0 0</inkml:trace>
  <inkml:trace contextRef="#ctx0" brushRef="#br0" timeOffset="8424.65">19431 9737 0,'0'0'15,"0"-21"-15,0-1 0,0 1 0,0 0 16,0 0-16,0 42 16,0 0-1,0 22-15,0-1 0,0 0 16,0 22-16,0-22 0,0 22 0,0-1 15,0 1-15,0-1 0,0 22 0,-21-22 16,0 22-16,-1 0 0,22-22 16,-21 22-16,0-1 0,0-20 15,0 21-15,21-22 0,-21 22 0,21-22 16,-22 22-16,22-22 0,0 1 0,0-1 16,0-20-16,0-1 0,0 0 15,0-20-15,0-1 0,0 0 0,0 0 16,22-21-16,-1 0 0,-21-21 15,21 0-15,-21 0 0,21-1 16,-21-20-16,21 21 0,0-43 16,-21 22-16,0-21 0,22 20 0,-1-20 0,-21-22 15,0 22-15,0-22 0,0 0 0</inkml:trace>
  <inkml:trace contextRef="#ctx0" brushRef="#br0" timeOffset="8681.51">19431 10266 0,'0'-64'0,"0"128"0,0-191 0,0 85 0,0-1 16,0-20-16,0 42 0,21-22 15,0 1-15,0 21 0,22-22 0,-1 22 16,0 0-16,1 0 0,-1 21 16,0 0-16,1 0 0,-1 0 0,0 0 15,-20 21-15,-1 0 0,0 0 0,-21 22 16,0-22-16,0 21 0,0-21 16,-21 22-16,-22-22 0,1 0 0,0 21 15,-1-20-15,1-1 0,-21 0 0,20 0 16,-20 0-16,20-21 0,22 21 15,-21 1-15,0-22 16,84 0 0,-21 0-16,0 0 0,22-22 15,-22 1-15,21 21 0,0-21 16,1 0-16</inkml:trace>
  <inkml:trace contextRef="#ctx0" brushRef="#br0" timeOffset="9012.32">20235 9652 0,'0'0'0,"0"-21"16,0 42 15,-21 0-31,21 0 0,-21 22 0,21-1 16,-21 0-16,21 1 0,0 20 16,0 1-16,0-1 0,0 1 0,-21 20 15,21 1-15,0 0 0,-22-1 0,22 1 16,-21-21-16,0 20 0,21 1 15,-21 0-15,0-22 0,0 22 0,-1-1 16,22-20-16,-21-1 0,0 1 0,0-1 16,21-20-16,-21-1 0,21 0 15,0 1-15,0-22 0,0 0 0,0 0 16,0-42 15,21 0-31,0 0 16,0 0-16,-21-1 0,21-20 0,1 0 15,-1-1-15,0 1 0,0-21 0,21 20 16,-20-20-16,-1-1 0</inkml:trace>
  <inkml:trace contextRef="#ctx0" brushRef="#br0" timeOffset="9336.12">20362 9991 0,'0'0'15,"0"-43"-15,0 1 0,-21 0 0,0-1 16,21 1-16,-21 21 0,21-21 0,0 20 15,0 1-15,0 0 0,0 0 16,0 0-16,21 21 0,21-21 0,-21-1 16,43 22-16,-22 0 0,1 0 15,20 0-15,-21 22 0,1-1 0,-1 21 16,0-21-16,-20 22 0,-1-22 16,-21 21-16,0 0 0,0 1 0,-21-1 15,-1-21-15,-20 22 0,21-22 0,-21 0 16,-22 21-16,22-21 0,-1-21 15,1 22-15,0-1 0,-1-21 0,22 0 16,-21 21-16,21-21 0,0 0 0,-1 0 16,44 0 15,-1-21-31,0 21 0,21-21 0,1-1 16,-22 22-16,21-21 0,0 0 0,1 0 15</inkml:trace>
  <inkml:trace contextRef="#ctx0" brushRef="#br0" timeOffset="12004.62">21061 9694 0,'0'-21'0,"0"42"0,0-63 0,-21 42 15,-1-21-15,-20 21 16,0 0-16,21 21 16,-1-21-16,22 21 0,-21 22 15,0-22-15,0 0 0,21 21 0,0-21 16,0 22-16,-21-1 0,21-21 15,0 22-15,0-22 0,0 21 0,0-21 16,0 0-16,21 1 0,-21-1 0,21 0 16,0-21-16,22 0 0,-22 0 15,0 0-15,21 0 0,-21 0 0,22 0 16,-22-21-16,0 21 0,21-21 0,-20-1 16,-1 1-16,0-21 0,0 21 15,0-22-15,-21 1 0,0 21 16,0-21-16,0-1 0,0 1 0,0 21 15,0-22-15,-42 22 0,21 0 16,0 0-16,-1 0 0,1 0 0,-21 21 16,21 0-16,-22 0 0,22 21 15,-21 0-15,21 0 0,-22 0 0,22 0 16,0 22-16,21-22 0,0 21 0,0-21 16,0 22-16,0-1 0,0-21 15,0 0-15,0 22 0,21-22 0,0 0 16,1 0-16,-1 0 0,21-21 0,-21 22 15,0-22-15,22 0 0,-22 0 16,0 0-16,21 0 0,-20 0 16,20 0-16,-21-22 0,21 22 0,-20-21 15,20 0-15,-21 0 0,0-21 0,22 20 16,-22-20-16,0 21 0,0-21 16,0 20-16,0 1 0,-21 0 0,0 0 15,22 0-15,-22 42 16,0 0-1,0 0-15,0 0 0,0 1 0,0-1 16,0 0-16,0 0 0,0 21 16,0-20-16,0-1 0,0 0 0,0 0 15,0 0-15,21 0 0,0 1 16,0-22-16,21 21 0,-20-21 16,-1 0-16,21 0 0,-21 0 15,0 0-15,22 0 0,-22-21 0,0-1 16,21 22-16,-20-21 0,-1 0 0,0-21 15,0 21-15,-21-22 0,21 1 16,-21 0-16,21-22 0,-21 22 0,0-22 16,0 1-16,0-1 0,0 22 0,0-22 15,0 22-15,0 0 0,0 21 16,0-22-16,0 22 0,22 0 0,-22 42 31,-22 0-15,22 22-16,0-22 0,-21 21 15,0 0-15,0 1 0,21-1 16,-21 0-16,21 22 0,0-22 0,0 22 16,0-22-16,0 0 0,0 1 0,0-1 15,0 0-15,0 1 0,0-22 16,0 21-16,0-21 0,21 1 0,0-1 16,0-21-16,0 21 0,22-21 15,-22 0-15,0 0 0,0 0 0,0 0 16,1-21-16,-1 21 0,21-21 0,0-22 15,-20 22-15,-1 0 0,-21 0 16,21-22-16,-21 22 0,21 0 16,-21 0-16,0-21 0,0 20 15,0 1-15,0 0 0,0 42 32,0 0-32,0 1 0,-21-1 15,21 0-15,0 0 0,0 21 0,0-20 16,0-1-16,0 0 0,0 0 15,0 0-15,0 0 0,21 1 0,0-1 16,-21 0-16,43-21 0,-22 21 0,0-21 16,0 0-16,21 0 0,-20 0 15,20 0-15,-21 0 0,21 0 0,-20 0 16,20-21-16,-21 0 0,0 0 0,0-1 16,22 1-16,-43 0 0,21 0 15,0-21-15,0 20 0,0-20 16,-21 21-16,0-21 0,0 20 0,22 1 15,-22 0-15,0 0 0,0 42 32,0 0-32,0 0 0,0 1 15,-22 20-15,22-21 0,0 0 0,-21 0 16,21 1-16,0 20 0,0-21 16,0 0-16,0 0 0,0 1 15,21-22-15,1 0 0,20 0 0,-21 0 16,21 0-16,-20 0 0,20 0 15,-21 0-15,21 0 0,-20-22 16,20 1-16,-21 0 0,0 0 0,0 0 16,1 0-16,-1-22 0,0 22 15,-21-21-15,21-1 0,-21 22 0,21 0 16,-21-21-16,0 21 0,0-1 16,0 44-1,0-1-15,-21 21 16,0-21-16,0 0 0,21 1 0,-21 20 15,-1-21-15,1 21 0,21-20 16,-21-1-16,21 21 0,-21-21 0,0 0 16,21 1-16,0-1 0,0 0 31,0-42-15,0 0-16,21 21 15,-21-22-15,21 1 0,0 0 16,0 0-16,1 0 0,-1 0 0,0-22 15,0 22-15,0-21 0,0 21 0,1-1 16,-22 1-16,21 0 0,0 0 16,0 42-1,-21 0-15,0 0 16,0 22-16,0-22 0,0 0 16,0 0-16,0 0 0,21 1 0,0-1 15,1 0-15,-1 0 16,0-21-16,0 0 0,0 21 0,0-21 15,1 0-15,-1 0 0,0 0 16,21 0-16,-21 0 0,1-21 0,-1 21 16,0-21-16,0 0 0,0 21 0,0-21 15,1-22-15,-1 22 0,0 0 16,0-21-16,0 20 0,-21-20 0,21 21 16,-21 0-16,22 0 0,-22-1 15,0 1-15,0 42 16,0 1-1,-22-1-15,1 21 0,21-21 16,0 0-16,0 1 0,0 20 0,0-21 16,0 0-16,0 0 0,0 1 0,0-1 15,0 0-15,21 0 0,1-21 16,-1 0-16,21 0 0,-21 0 16,0 0-16,1 0 0,-1 0 0,21 0 15,-21-21-15,0 21 0,1-21 0,-1 0 16,0-1-16,0 1 0,0 0 15,0-21-15,-21-1 0,0 1 0,22 0 16,-1-1-16,-21-20 0,0-1 16,21 22-16,0-21 0,-21 20 15,0-20-15,0 20 0,0 1 0,0 0 0,0 21 16,0-22-16,0 22 0,-21 21 31,21 21-31,-21 0 16,21 1-16,-21-1 0,21 0 15,0 21-15,0 1 0,0-22 0,0 21 16,-22 0-16,22 22 0,0-22 0,0 1 16,0-1-16,0 0 0,0 22 15,0-22-15,0-21 0,0 22 0,22-1 16,-1-21-16,-21 0 0,21 0 16,0 1-16,0-1 0,0-21 0,1 0 15,-1 0-15,0 0 0,0 0 16,0 0-16,0 0 0,1 0 0,20-21 15,-21 21-15,21-22 0,-20-20 0,-1 21 16,0 0-16,0-22 0,0 22 16,0-42-16,-21 42 0,22-1 15,-22 1 1,0 42-16,0 1 16,0-1-16,0 21 0,-22-21 15,22 0-15,0 1 0,0-1 16,0 0-16,0 0 0,0 0 15,0 0-15,22 1 0,-1-1 0,0 0 16,0-21-16,0 0 0,0 0 16,1 0-16,-1 0 0,21 0 15,0 0-15,-20-21 0,-1 21 16,0-21-16,0-1 0,0 1 16,-21-21-16,21 21 0,1-22 0,-22 22 15,21-21-15,-21 0 0,0 20 16,0 1-16,0 0 0,21 0 0,-21 0 15,-21 21 1,21 21-16,-21 0 0,-1 0 16,1 0-16,21 1 15,-21 20-15,0 0 0,21-21 0,0 22 16,0-1-16,0 0 0,0 22 0,0-22 16,0 1-16,0 20 0,0 1 15,0-22-15,0 21 0,-21 1 0,21-1 16,-21 1-16,21-1 0,-22 1 0,1-1 15,0-20-15,21 20 16,-21 1-16,0-22 0,0 22 0,-1-22 0,1 0 16,21 1-16,-21-1 0,0 0 15,0-21-15,0 22 0,-1-43 0,1 21 16,21 0-16,-21-21 0,0 0 16,0 0-16,21-21 0,0 0 15,-21 0-15,21-1 0,0-20 16,-22 21-16,22 0 0,0-22 15,0 22-15,0-21 0,0 0 0,0-1 16</inkml:trace>
  <inkml:trace contextRef="#ctx0" brushRef="#br0" timeOffset="12276.46">24109 9504 0,'0'0'0,"-21"0"16,-1-21-16,22 0 0,22 21 16,-1-22-16,0 22 15,0 0-15,21 0 0,-20 0 0,20 0 16,-21 0-16,21 0 0,-20 0 16,20 0-16,0 0 0,-21 0 0,22 0 15,-22 0-15,0 0 0,0 0 0,0 0 16,1 0-16,-22-21 15,0 0 1,-22 21-16,1 0 0,-21-21 16</inkml:trace>
  <inkml:trace contextRef="#ctx0" brushRef="#br0" timeOffset="12500.22">23643 9292 0,'0'0'0,"-63"0"32,41 0-17,1-21-15,21 0 47,-21 21-16,0 0-31,0 0 0</inkml:trace>
  <inkml:trace contextRef="#ctx0" brushRef="#br0" timeOffset="12673.15">22352 9398 0</inkml:trace>
  <inkml:trace contextRef="#ctx0" brushRef="#br0" timeOffset="12873.05">21675 9610 0,'0'0'0,"0"21"16,0 0-16,21-21 15,21 0-15,-21 0 16,0 0-16,22 0 0,-1 0 0,-21-21 16,22 21-16,-1 0 0,0 0 15,1-21-15,-22 21 0,21 0 0,-21 0 16,0 0-16,1-21 0,-1 21 0,0 0 15</inkml:trace>
  <inkml:trace contextRef="#ctx0" brushRef="#br0" timeOffset="43579.92">14309 11663 0,'0'0'0,"0"-21"0,0 0 16,21-1-16,-21 1 15,0 0-15,0 0 16,0 0-16,0 0 16,0-1-16,-21 22 31,-1 0-15,22 22-16,0-1 0,0 0 15,0 21-15,0-21 0,0 22 16,0-1-16,0 0 0,0 1 0,0 20 15,0-20-15,0 20 0,0 1 16,0-1-16,22 22 0,-22-22 16,21 1-16,-21-1 0,21 1 0,-21-1 0,0 1 15,0-1-15,21 1 0,-21-1 16,21 1-16,-21-1 0,0 1 16,0-22-16,21 0 0,1 22 15,-22-22-15,21-21 0,-21 22 0,0-1 16,0-21-16,21 0 0,-21 1 15,0-1-15,21-21 0,-21 21 0,0-42 47,21 21-47,-21-21 0,21-22 0,-21 22 16,0-21-16,22-1 0,-22 1 0,21-21 16,0-1-16,0 1 0</inkml:trace>
  <inkml:trace contextRef="#ctx0" brushRef="#br0" timeOffset="46763.7">14372 11599 0,'-21'-21'32,"21"0"-17,-21 21-15,21-21 32,21 0-17,0 21-15,21 0 0,-20 0 16,20-21-16,0 21 0,1 0 15,20-22-15,1 22 0,20-21 0,1 21 16,21 0-16,-22 0 0,22-21 16,0 21-16,0 0 0,0 0 0,-22 0 15,1 0-15,0 0 0,-1-21 0,1 21 16,0 0-16,-1 0 16,1 0-16,-21 0 0,-1 0 0,1 0 15,-1 0-15,-21 0 0,1 0 16,-1 0-16,0 0 0,-20 0 0,-1 0 15,21 0-15,-21 0 0,-21 21 16,21-21-16,1 21 0,-22 0 0,21-21 16,-21 22-16,0-1 0,0 0 0,0 0 15,0 0-15,0 0 0,0 1 16,0-1-16,0 21 0,0-21 0,0 22 16,0-22-16,0 21 0,0 0 15,0 22-15,0-22 0,0 1 0,0 20 16,0-21-16,0 22 0,0-22 15,0 22-15,0-22 0,0 0 16,0 1-16,0 20 0,0-20 0,0-1 16,0 0-16,0 1 0,0-1 15,0 0-15,0 22 0,0-22 0,0-21 16,-21 22-16,21 41 16,0-63-16,0 1 0,-22 20 0,22-21 15,-21 0-15,21 0 0,-21 1 16,0-1-16,0 0 15,0-21-15,-1 0 0,1 21 16,0-21-16,-21 0 0,21 0 0,-22 0 16,22 0-16,-21 0 15,-22 0-15,22 0 0,-22 0 0,1 0 16,-1 0-16,1 0 0,-22 0 16,22 0-16,-22 0 0,0 0 0,1 21 15,-1-21-15,22 0 0,-22 0 0,0 0 16,22 0-16,-1 0 0,1 0 15,-1 0-15,22 0 0,0 0 0,-22 0 16,22 0-16,21 0 0,-22 0 16,22 0-16,-21 0 0,21 0 15,-1 0-15,1 0 0,0 0 0,0 0 16,0 0-16,0 0 47,-1 0-16,22-21-15,0 0-1,0 0-15,0 0 16,0-1-16,0 1 16,0 0-16,0 0 0,0 0 0,-21-22 15,21 22-15,-21-21 0,21 21 16,-21-22-16,21 1 0,0 0 15,0-1-15,0 1 0,0 0 16,0-1-16,0-20 0,0 21 0,0-1 16,0-20-16,-21 20 0,21-20 15,-21 21-15,-1-1 0,22-20 0,-21 20 16,0 1-16,0 0 0,0-1 16,0 1-16,-1 0 0,22-1 0,-21 22 15,0 0-15,0-21 0,21 21 16,0-1-16,0 1 0,0 0 0,-21 0 15,21 0-15,0 0 0,0-1 0,0 1 16,0 0 0,0 0-16,21 21 125,0 0-110,0 0-15,0-21 16,1 21-16,-1 0 0,21 0 0,0 0 16,-20-21-16,20 21 0,0 0 15,22-22-15,-22 22 0,22 0 16,-1-21-16,22 21 0,-1-21 15,1 21-15,0 0 0,-1-21 0,1 21 16,0 0-16,-1 0 0,-20 0 16,-1 0-16,1 0 0,-1 0 0,1 0 15,-22 0-15,22-21 0,-22 21 0,0 0 16,22 0-16,-22 0 0,1 0 16,-1 0-16,0 0 0,1 0 0,-1 0 15,0 0-15,1-21 0,-1 21 16,-21 0-16,21 0 0,-20 0 15,20-22-15,-21 22 0,0 0 16,0 0-16,1 0 0,-1 0 16,0 0-1,0 22 32,-21-1-31,0 0-16,0 0 15,0 0-15,0 0 16,0 1-16,21-1 0,-21 0 16,0 0-16,0 0 0,0 0 0,0 1 15,0-1-15,0 21 0,0-21 16,0 22-16,21-1 0,-21 0 0,0 1 16,0-1-16,0 0 0,22 22 15,-22-22-15,0 0 0,0 22 0,0-22 16,0 1-16,0-1 0,0 0 15,0 1-15,0-1 0,0-21 0,21 21 16,-21 1-16,0-22 0,0 21 0,0-21 16,0 22-16,0-22 0,0 0 15,0 21-15,0-20 0,0-1 0,0 21 16,0-21-16,0 0 16,0 1-16,0-1 0,0 0 15,0 0-15,0 0 0,0 22 31,0-22-15,-21-21 0,-1 0-1,1 0 1,0 21-16,0-21 16,0 0-16,0 21 0,-1 0 15,1-21-15,0 0 16,0 21-16,0-21 15,0 0-15,-1 22 16,1-22-16,-21 0 0,21 21 16,0-21-16,-22 0 0,22 0 0,-21 21 15,-22-21-15,22 21 0,-22-21 16,1 0-16,-1 0 0,1 0 16,-1 0-16,1 0 0,-22 0 0,22 0 15,-22 0-15,22 0 0,-22 0 0,0 0 16,22 0-16,-22 0 0,22 0 15,-1 0-15,1 0 0,20 0 0,-20 0 16,20 0-16,1-21 0,21 21 16,-21 0-16,-1 0 0,22 0 15,0 0-15,-21 0 0,-1 0 16,22 0-16,0 0 16,0 0-1,42 0 360,0 0-62,-42 0-95,0-21-218,0 21 16,-1 0-16</inkml:trace>
  <inkml:trace contextRef="#ctx0" brushRef="#br0" timeOffset="47892.13">11366 12467 0,'0'0'0,"-21"0"0,0 0 0,0 21 16,0-21-16,0 0 16,-1 0-16,22 22 0,-21-22 15,0 0-15,0 0 0,0 0 16,0 21-16,-1-21 15,1 0 1,0 0-16,0 0 31,42 0 16,-21-21-31,21 21-16,0-22 15,1 22-15,-1 0 0,0 0 16,0-21-16,0 21 0,0 0 16,1 0-16,-1-21 0,21 21 0,0 0 15,1 0-15,-1-21 0,0 21 0,22-21 16,-1 21-16,22-21 0,0 21 16,-1-22-16,22 1 0,0 21 0,-21-21 15,21 21-15,-1-21 0,1 0 16,-21 21-16,21-21 0,0 21 0,-22-22 15,22 1-15,-21 21 0,-1-21 16,-20 21-16,-1 0 0,1-21 16,-1 21-16,-20 0 0,-1 0 0,0-21 15,22 21-15,-22 0 16,-21-21-16,1 21 0,-1 0 16,-21-22-1,21 22 1,0 0-1,0-21 17,0 21-32,1 0 15,-1 0 1,-21-21 15,-21 21-15,-1 0-16,22-21 15,-21 21-15,0 0 0,0-21 16,21 0-16</inkml:trace>
  <inkml:trace contextRef="#ctx0" brushRef="#br0" timeOffset="48440.82">13525 11790 0,'-21'0'16,"21"21"31,0 0-47,21 0 15,-21 1-15,22-22 0,-1 21 16,0 0-16,0-21 0,0 21 0,0-21 16,1 0-16,-1 0 0,0 21 15,21-21-15,-21 0 0,1 0 0,-1 0 16,0 0-16,21 0 0,-21 0 16,1 0-16,-1 0 0,0 0 0,-21-21 15,21 21-15,0 0 0,-21-21 16,-21 21 15,0 0-31,0 0 16,0 0-16,-1 0 0,1 21 0,0 0 15,0 0-15,-21 1 0,20-1 0,1 0 16,0 21-16,0-21 0,-21 22 16,20-22-16,1 21 0,0-21 0,0 22 15,0-22-15,0 0 0,-1 0 16,1 0-16,0 1 0,21-1 0,-21 0 15,0 0-15,21 0 16,0 0 0,21-42 15,0 21-15</inkml:trace>
  <inkml:trace contextRef="#ctx0" brushRef="#br0" timeOffset="49211.62">17568 12171 0,'0'0'0,"-21"-21"15,-42 0 1,41 21 0,44 0 15,-1 0-31,0 0 0,21 0 0,1 0 15,-1 0-15,0 21 0,22-21 16,-1 21-16,1-21 0,20 21 0,-20 0 16,42 0-16,-22-21 0,22 22 15,-21-1-15,21 0 0,-22 0 0,1 0 16,21 0-16,-21 1 0,-1-1 16,22 0-16,0 0 0,0-21 0,0 21 15,-1 0-15,-20 1 0,21-22 0,-21 21 16,-22-21-16,1 21 15,-1-21-15,1 0 0,-22 0 0,0 21 16,1-21-16,-22 0 16,0 0-16,-21-21 31,-21 21-15,0 0-16,21-21 0,-22 21 0,1-21 15,-21 21-15</inkml:trace>
  <inkml:trace contextRef="#ctx0" brushRef="#br0" timeOffset="49776.3">17949 11853 0,'0'-21'16,"0"42"15,0 1-31,0-1 16,0 0-16,0 0 0,-21 0 15,0 0-15,21 1 0,-21-1 0,0 0 16,-1 0-16,-20 0 0,21 0 16,-21 1-16,20-1 0,-20 0 15,0-21-15,21 21 0,-22-21 0,22 0 16,0 0-16,0 0 0,0 0 0,-1 0 15,1 0-15,42 21 32,1-21-32,20 21 15,-21 1-15,21-1 0,-20-21 16,20 21-16,0 0 0,-21 0 0,22 0 16,-22 1-16,0-1 15,21 0-15,-20-21 0,-1 21 0,0 0 16,0 0-16,0-21 0,0 22 0,-21-1 15,0 0 1,-21-21 0</inkml:trace>
  <inkml:trace contextRef="#ctx0" brushRef="#br0" timeOffset="51416.57">9779 11557 0,'0'0'0,"0"-21"15,0 0 1,0 0-16,0 63 31,-21-21-15,21 21-16,0 1 0,-21-1 15,-1 22-15,1 20 0,0 1 16,0 0-16,0-22 0,0 22 0,-1-1 16,1-20-16,21-1 0,0-20 15,0-1-15,0 0 0,0 1 0,0-22 16,0 0-16,0 0 0,21-21 31,-21-21-15,0 0-16,0 0 0,22 0 0,-22-22 15,0 1-15</inkml:trace>
  <inkml:trace contextRef="#ctx0" brushRef="#br0" timeOffset="51728.39">9610 11748 0,'-22'-22'0,"44"44"0,-65-65 15,22 22-15,0 0 0,0 0 0,0 0 16,21-1-16,0 1 16,0 0-16,21 0 0,21 21 15,0-21-15,22 0 0,-1 21 16,1-22-16,-1 22 0,22 0 0,-21 0 16,-1 0-16,1 0 0,-1 0 15,-21 22-15,-20-1 0,20 0 0,-42 0 16,0 0-16,0 0 0,0 22 0,-42-22 15,-1 21-15,1-21 16,-22 22-16,22-22 0,-43 21 0,22 1 16,-1-22-16,1 21 0,-1-21 15,1 0-15,21 1 0,20-1 0,-20 0 16,42 0-16,0 0 16,21-21-16,0 0 0,22 0 15,-1 0-15,-21 0 0,43-21 16,-22 0-16</inkml:trace>
  <inkml:trace contextRef="#ctx0" brushRef="#br0" timeOffset="52089.49">10308 11875 0,'106'0'15,"-85"0"1,0 0-16,22 0 0,-22 0 0,0-22 16,21 1-16,1 21 0,-22-21 0,0 0 15,21 21-15,-42-21 0,21 21 16,-21-21-16,-21-1 16,0 22-16,0 0 15,0 0-15,-22 0 0,1 0 0,0 0 16,21 22-16,-22-22 0,22 21 0,-21 0 15,21 0-15,-1 0 0,22 0 16,0 1-16,0-1 0,0 0 16,0 0-16,0 0 0,22-21 15,-1 21-15,0 1 0,0-22 0,0 0 16,22 0-16,-22 0 0,21 0 16,-21 0-16,22 0 0,-1-22 15,0 22-15,1-21 0</inkml:trace>
  <inkml:trace contextRef="#ctx0" brushRef="#br0" timeOffset="52469.27">11091 11663 0,'0'0'0,"-21"0"16,0 0-16,21 21 0,-21 0 15,0-21-15,-1 21 0,1 1 16,0-1-16,0 0 0,0 21 0,0-21 15,-1 1-15,22-1 0,0 0 16,0 0-16,0 0 0,0 0 0,22-21 16,-1 0-16,21 22 0,-21-22 15,22 0-15,-22 0 0,21 0 0,0-22 16,-20 22-16,20-21 0,0 0 16,-21 0-16,1 0 0,20 0 0,-21-1 15,0 1-15,-21 0 0,0 0 16,0 0-16,0 0 0,0-1 15,0 1-15,-21 0 0,0 21 0,0 0 16,-22-21-16,22 21 0,0 0 16,-21 0-16,21 0 0,-1 0 0,1 0 15,0 0-15,0 21 0,21 0 16,0 0 0,21-21-16,0 0 15,0 0-15,1 0 0</inkml:trace>
  <inkml:trace contextRef="#ctx0" brushRef="#br0" timeOffset="52749.11">11493 11642 0,'0'21'32,"0"0"-17,0 0-15,0 0 0,0 22 16,0-22-16,0 21 0,0 1 0,-21 20 15,21-21-15,0 22 0,0-22 0,-21 22 16,21-1-16,-21-20 16,21-1-16,0 0 0,0 1 0,-21-1 15,21 0-15,0-21 0,0 22 16,0-22-16,0 0 0,0 0 16,0-42 15,0 0-31,0 0 0,0 0 0,0-1 15,0 1-15,0-21 0</inkml:trace>
  <inkml:trace contextRef="#ctx0" brushRef="#br0" timeOffset="53007.96">11430 11811 0,'0'0'16,"0"-21"-16,21 0 0,-21 0 0,21-1 0,0 1 15,-21 0-15,22 0 0,-1 21 16,0-21-16,0 21 0,21 0 15,-20 0-15,20 0 0,-21 0 0,21 0 16,-20 0-16,20 0 0,-42 21 16,0 0-16,0 0 0,0 0 0,0 1 15,-21 20-15,-22-21 16,22 21-16,-21-20 0,21-1 16,-22 0-16,22 0 0,-21-21 0,21 21 15,0-21-15,21-21 31,0 0-15,0 0-16</inkml:trace>
  <inkml:trace contextRef="#ctx0" brushRef="#br0" timeOffset="53260.81">12107 11261 0,'0'21'15,"-21"0"1,0 21-16,21-20 0,0 20 0,-21-21 16,21 21-16,-21 1 0,21-1 15,0 0-15,0 1 0,-22-1 0,1-21 16,21 22-16,0-1 0,-21-21 16,21 21-16,0-20 0,0-1 0,0 0 15,0 0-15,0 0 0,21-21 16,0 0-1,1 0-15,-22-21 0,21 21 0,0-21 16,-21 0-16</inkml:trace>
  <inkml:trace contextRef="#ctx0" brushRef="#br0" timeOffset="53584.63">12255 11726 0,'64'0'16,"-43"0"-16,0 0 15,0-21-15,1 21 0,-1 0 16,0-21-16,0 21 0,0-21 0,0 0 16,1 21-16,-1-21 0,0-1 15,0 1-15,-21 0 0,0 0 16,-21 21 0,0 0-16,0 0 15,-1 0-15,-20 0 0,21 21 0,0 0 16,0 0-16,-1 1 0,1-1 15,0 0-15,21 0 0,0 0 0,-21 0 16,21 22-16,0-22 0,0 0 0,0 0 16,0 0-16,21-21 15,0 22-15,0-22 0,1 0 0,-1 0 16,0 0-16,21 0 0,-21 0 0,22 0 16,-22 0-16,21-22 0,1 22 15</inkml:trace>
  <inkml:trace contextRef="#ctx0" brushRef="#br0" timeOffset="54437.14">20828 12065 0,'21'0'16,"0"0"-1,22 0-15,-22 0 0,21 0 0,0 0 16,1-21-16,-1 21 0,22 0 15,-22 0-15,21 0 0,1 0 0,-1 0 16,1 0-16,-22 0 0,1 0 16,-22 0-16,0 0 0,-42 0 15,0 0 1,-1 0-16,-20 21 0</inkml:trace>
  <inkml:trace contextRef="#ctx0" brushRef="#br0" timeOffset="54680">21124 12065 0,'-21'0'0,"21"21"15,0 0-15,0 1 0,0-1 16,0 0-16,0 21 0,0-21 16,0 22-16,0-1 0,0-21 0,-21 22 15,21-1-15,0 0 0,0-21 16,0 22-16,0-22 0,0 0 0,0 21 15,0-20-15,0-1 16,0 0-16,0 0 0,21-21 16,0 0-1,0 0-15,1-21 16,-1 0-16</inkml:trace>
  <inkml:trace contextRef="#ctx0" brushRef="#br0" timeOffset="55424.47">21378 12171 0,'0'0'0,"0"-21"0,0 0 16,21-1-16,-21 44 31,0-1-15,0 0-16,0 21 0,0-21 0,0 22 16,0-22-16,0 21 0,0 1 15,-21 20-15,21-21 0,-21-20 16,21-1-16,-21 21 0,21-21 15,0 0-15,0 1 0,0-1 16,0 0-16,0-42 31,0 0-15,21-1-16,0 1 0,-21 0 16,21 0-16,1 0 0,-1 0 0,0-1 15,0 1-15,0 0 16,0 21-16,1 0 0,-1 0 15,-21 21-15,21 0 16,-21 1-16,0-1 0,21 0 16,0 0-16,0 0 15,1 0-15,-1-21 16,0 0-16,0 0 0,0 22 16,0-22-16,1 0 15,-22-22 1,0 1-16,0 0 15,0 0-15,0 0 16,0 0-16,0-1 0,0 1 0,0 0 16,0 0-16,21 21 0,-21-21 15,21 0-15,0-1 0,0 22 0,-21-21 16,21 21-16,1 0 0,-1 0 16,0 0-16,0 0 0,0 0 15,0 21-15,1-21 0,-22 22 16,21-1-16,0 0 0,0 0 15,-21 0-15,0 0 0,0 1 0,21-22 16,-21 21-16,0 0 0,0 0 16,0 0-16,-21-42 47,21 0-47,0 0 15,0 0-15,0-1 0,0 1 16,0 0-16,0 0 0,0 0 0,0 0 15,0-1-15,0 1 0,21 0 16,0 21-16,1 0 31,-1 0-31</inkml:trace>
  <inkml:trace contextRef="#ctx0" brushRef="#br0" timeOffset="56536.84">22267 12404 0,'-21'0'15,"42"0"17,0-21-32,1-1 15,-22 1 1,-22 21-1,1 0-15,0 0 16,0 21-16,0 1 0,0-1 0,-1-21 16,1 21-16,21 0 0,0 0 15,-21 0-15,21 1 0,0-1 0,0 0 16,0 0-16,0 0 0,0 0 16,21-21-1,0 0-15,1 0 0,-1 0 16,21 0-16,-21 0 0,0-21 15,22 21-15,-22-21 0,0 21 16,21-21-16,-20 0 0,20 0 0,-21-1 16,0 1-16,0 21 0,-21-21 0,0 0 15,0 0-15,0 0 0,0-1 16,-21 22 0,0 0-16,0 0 0,0 0 15,0 22-15,-1-1 16,1-21-16,0 21 0,0 0 0,0 0 15,0-21 1,21 21-16,21-21 47,0-21-31,0 21-1,0 0 1,0 21 15,-21 1-31,22-22 0,-22 21 16,21-21-16,0 0 15,0 21-15,0-21 0,0 0 16,1 0-16,-1 0 0,0 0 16,0 0-16,0 0 0,0-21 0,1 21 15,-1-21-15,-21-1 0,21 1 16,0 0-16,-21 0 0,21 0 0,-21 0 15,0-22-15,21 1 0,-21 0 0,22-1 16,-22-20-16,0 20 16,0 1-16,0 0 0,0-1 0,0 1 15,0 21-15,0 0 0,0 0 16,0-1-16,-22 44 16,22-1-16,-21 0 15,0 21-15,0-21 0,0 22 0,0 20 16,-1-20-16,1-1 0,0 0 15,21 1-15,0-22 0,0 21 0,0 0 16,0-20-16,0-1 0,0 0 16,0 0-16,21 0 0,0-21 15,1 21-15,-1-21 0,0 0 0,0 0 16,0 0-16,0 0 0,1 0 16,-1 0-16,0 0 0,0 0 0,21-21 15,-20 0-15,-1 0 0,21 0 0,-21 0 16,0-1-16,1 22 0,-1-21 15,-21 0-15,0 42 32,0 0-32,-21 1 0,21-1 0,0 0 15,0 0-15,0 0 0,0 0 16,0 1-16,0-1 16,0 0-16,0 0 0,21-21 15,0 21-15,0-21 0,0 0 16,0 0-16,1 0 0,-1 0 0,0 0 15,0 0-15,0 0 0,0-21 16,1 0-16,-1 21 0,-21-21 0,0 0 16,21-1-16,-21 1 0,0 0 15</inkml:trace>
  <inkml:trace contextRef="#ctx0" brushRef="#br0" timeOffset="56756.37">22796 12192 0,'-42'0'15,"84"0"-15,-105 0 0,42 0 0,0 0 16,42 0 0,0 0-16,21 0 0,1 0 15,-1 0-15,64 0 0,-64 0 16,22 0-16,-1 0 0,-21 0 16,22 0-16,-1 0 0,1 0 0,-1 0 15,-20 0-15,20 0 0,-20 0 0,-22 0 16,21 0-16,-42-21 0,-21 21 15,0 0 1</inkml:trace>
  <inkml:trace contextRef="#ctx0" brushRef="#br0" timeOffset="59956.17">15875 11959 0,'0'-21'16,"0"0"-16,0 0 15,0 0 16,-21 21-31,21-22 16,-21 22-16,-1-21 0,1 21 16,0 0-16,0 0 0,0 0 15,0 0-15,-1 0 0,-20 0 16,21 0-16,-21 21 0,20 1 0,-20-22 16,0 21-16,-1 0 0,1 0 15,0 0-15,-22 0 0,22 1 0,0-1 16,-1 21-16,1-21 0,0 22 15,-1-22-15,22 21 0,-21 0 0,21-20 16,-1 20-16,1 0 0,0-21 16,0 22-16,21-22 0,-21 21 0,21 1 15,-21-22-15,21 21 0,0 0 16,-22-20-16,22 20 0,0 0 0,0 1 16,0-1-16,0-21 0,0 21 15,0 1-15,22-22 0,-1 21 16,0-21-16,-21 1 0,21 20 0,0-21 0,0 0 15,1 0-15,-1-21 0,21 22 16,-21-1-16,22-21 0,-22 21 16,21-21-16,-21 0 0,22 0 15,-1 21-15,0-21 0,1 0 0,41 0 16,-63 0-16,43 0 0,-22 0 16,1 0-16,-1-21 0,0 21 15,1-21-15,-1 21 0,0-21 0,-21 21 16,22-22-16,-1 1 0,0 0 15,22-21-15,-22-1 0,1 22 16,-22-21-16,21 21 0,-21-22 0,22 22 16,-22-21-16,0 0 0,21 20 15,-21-20-15,1 21 0,-1-21 0,-21-1 16,21 22-16,-21-21 16,0 21-16,0-22 0,0 22 0,0-21 15,0-1-15,0 22 0,-21-21 0,0 0 16,-22 20-16,22-20 0,0 21 15,-21-21-15,-1 20 0,22 1 0,-21-21 16,-1 21-16,1 0 0,0-1 16,21 1-16,-22 0 0,1 0 15,0 21-15,20-21 0,-20 21 16,0 0-16,-1-21 0,-20 21 0,-22 0 16,43 0-16,-22 0 0,22 0 15,0 0-15,-1 21 0,-20 0 0,21 0 16,-1 0-16,1 0 0,21 22 15,-22-22-15,1 21 0,21 1 16,-21-22-16,20 21 0,1 0 0,-21 1 16,21-1-16,0 0 0,-1 1 15,22-1-15,0 0 0,-21 1 0,21-1 16,0-21-16,0 22 0,0-1 16,0-21-16,0 21 0,0-20 0,0 20 15,21-21-15,1 0 0,-22 0 0,21 1 16,0-1-16,0 0 0,0 0 15,0 0-15,1 0 0,20-21 0,-21 22 16,0-22-16,0 0 0,22 21 16,-22-21-16,21 0 0,1 0 15,-22 0-15,21 0 0,0 0 16,1 0-16,-1-21 0,0-1 0,1 1 16,-22 21-16,21-21 0,1 0 0,-22 0 15,21 0-15,-21-1 0,22 1 16,-22 0-16,0-21 0,21 21 0,-21-22 15,1 22-15,-1 0 0,0 0 16,0-22-16,0 22 0,-21 0 0,21 0 16,-21 0-16,0 0 0,0-1 15,0 1-15,0 0 0,0 0 0,-21 0 16,0 0-16,21-1 0,-21 1 16,0 0-16,-22 21 0,22-21 15,0 0-15,0 21 0,0 0 0,0 0 16,-22 0-16,22 0 0,0 0 15,-21 0-15,20 0 0,-20 0 0,21 21 16,-21-21-16,20 21 0,-20 0 16,21 0-16,-21 1 0,20-1 0,1 21 15,-21-21-15,21 0 0,21 22 16,-21-22-16,21 21 0,-22-21 0,22 22 16,0-22-16,0 0 0,0 21 0,0-20 15,22-1-15,-22 0 0,21 0 16,0 0-16,0 0 0,0 1 0,0-1 15,1-21-15,-1 21 0,0-21 16,0 0-16,0 21 0,22-21 16,-22 0-16,0 0 0,0 0 0,21 0 15,-20 0-15,-1 0 0,0-21 16,0 0-16,21 0 0,1-1 16,-22 1-16,0 0 0,-21 0 15,21-21-15,0 20 0,-21 1 0,0-21 16,0 21-16,0-22 0,0 22 15,0 0-15,0 0 0,0 0 0,-21 0 16,0-1-16,0 22 0,0 0 0,-22 0 16,22 0-16,-21 0 0,21 0 15,-22 0-15,1 0 0,21 22 16,-21-22-16,20 21 0,-20 0 16,21 0-16,0 0 0,0 0 0,-1 1 15,1-1-15,21 0 0,0 0 16,0 0-16,0 0 15,0 1-15,0-1 0,21-21 16,1 21-16,-1-21 0,-21 21 16,21-21-16,0 0 0,0 0 15,0 0-15,1 0 16</inkml:trace>
  <inkml:trace contextRef="#ctx0" brushRef="#br0" timeOffset="143196.14">10096 13504 0,'0'0'0,"0"-21"15,0 42 32,0 1-47,0-1 0,0 0 16,0 21-16,0-21 0,0 22 0,0-1 15,0 0-15,-21 1 0,21-1 16,-21-21-16,21 22 0,0-22 0,0 21 16,-21-21-16,21 0 0,0 1 15,-21-1-15,21 0 0,0 0 16,0-42 15,0 0-31,0 0 0,0-1 16,0 1-16,0 0 0,0-21 15,0 21-15,21-22 0,-21 1 0,0 0 16,0-1-16,21 1 0,-21 0 16,21-1-16,-21 1 0,0 21 0,0 0 15,0-1-15,21 22 0,1 0 16,-22 22-16,0-1 15,21 21-15,-21-21 0,0 22 0,21-1 16,-21 0-16,0 1 0,0-22 16,0 21-16,0 0 0,0-20 0,0 20 15,0-21-15,0 0 0,0 0 16,21-21-16,-21 22 0,21-22 16,0 0-16,1 0 0,-1-22 15,0 1 1,0 0-16,-21 0 0,21 0 0,0-22 15,1 1-15,-1 0 0,0-22 16,0 1-16,0 20 0,0-20 0,22-22 16,-43 43-16,21 0 0,-21 20 15,21 1-15,-21 0 0,0 42 16,0 0 0,0 1-16,0 20 0,0 0 15,0 1-15,0-1 0,0 21 0,-21-20 16,21-1-16,-21 22 0,21-22 15,-21 0-15,21 1 0,0-22 0,0 21 16,0-21-16,0 0 0,0 1 16,0-1-16,0 0 0,21-21 15,0 0 1,0 0-16,0 0 0,0-21 16,22 0-16</inkml:trace>
  <inkml:trace contextRef="#ctx0" brushRef="#br0" timeOffset="144144.57">11091 13631 0,'0'-21'16,"-381"402"-16,762-741 0,-381 318 0,-21 42 0,0 0 15,0 0-15,0 0 0,-1 0 16,1 0-16,-21 21 0,21 0 16,0 1-16,-1-1 0,1 0 0,0 21 15,0-21-15,0 64 0,21-64 16,0 0-16,0 22 0,0-22 15,0 0-15,0 0 0,0 0 0,21 1 16,0-22-16,21 0 16,-20 0-16,20 0 0,0 0 0,1 0 15,-1-22-15,-21 1 0,21 21 16,1-21-16,-1 0 0,-21 0 16,0 0-16,1-1 0,-1 1 0,0-21 15,-21 21-15,0 0 16,-21 42 15,21 0-31,-21 0 0,21 0 16,0 0-16,-22 1 0,1-1 15,21 0-15,-21 0 0,21 0 16,0 0-16,0-42 47,0 0-32,21 0-15,0 0 0,-21 0 0,22-1 16,-1 1-16,-21 0 16,0 0-16,21 21 0,0 0 0,0 0 15,0 0 1,-21 21-16,22 0 0,-22 0 16,0 1-16,0-1 0,21 0 15,0-21 1,0 0-16,0 0 15,0 0-15,1 0 16,-22-21-16,21 21 0,0-21 0,-21-1 16,21 1-16,0 0 0,-21 0 15,21 0-15,1 0 0,-22-1 16,0 1-16,21 0 0,-21 0 16,21 21-1,-21 21-15,0 0 16,0 0-16,0 1 15,0-1-15,0 0 0,0 0 0,0 0 16,21 0-16,0-21 0,-21 22 16,21-22-16,1 0 0,-1 0 15,0 0-15,21 0 0,-21 0 0,1 0 16,-1 0-16,21 0 0,-21 0 16,0 0-16,1-22 0,20 1 15,-21 0-15,-21 0 0,0 0 16,0 0-16,0-1 15,-21 1-15,0-21 0,0 21 0,-1 0 16,-20-1-16,21 1 0,-21 21 0,20 0 16,1 0-16,-21 0 0,21 0 15,0 0-15,-22 0 0,22 21 0,21 1 16,-21-1-16,0 0 0,21 21 16,0-21-16,-21 1 0,21-1 0,0 0 15,0 0-15,0 0 16,21-21-16,0 0 0,0 0 15,0 0-15,22 0 0,-22 0 0,21 0 16,-21-21-16,22 0 0,-1 21 16</inkml:trace>
  <inkml:trace contextRef="#ctx0" brushRef="#br0" timeOffset="144396.31">12425 13250 0,'0'0'0,"0"-21"31,-21 42-31,21 1 0,-22-1 16,22 0-16,0 0 0,0 0 16,-21 22-16,21-22 0,-21 21 15,21 0-15,-21 1 0,21-1 0,0 0 16,0 1-16,-21-22 0,21 21 16,-21 1-16,21-22 0,0 0 0,-22 0 15,22 0-15,0 0 0,0 1 16,0-1-16,22-21 15,-1 0-15,21 0 0,-21 0 16,0 0-16,1-21 0,20 21 0,-21-22 16</inkml:trace>
  <inkml:trace contextRef="#ctx0" brushRef="#br0" timeOffset="145020.95">12954 13483 0,'0'-21'0,"0"42"0,0-63 15,-21 21-15,0 21 16,-1 0-16,1 0 0,0 0 0,0 0 16,0 21-16,0-21 0,-1 21 0,1 21 15,0-20-15,0 20 0,0-21 16,0 21-16,-1-20 0,1 20 0,21-21 16,0 21-16,0-20 0,0-1 15,0 0-15,0 0 0,0 0 16,21-21-16,1 0 0,20 0 15,-21 0-15,0 0 0,22-21 16,-22 21-16,21-21 0,-21 0 16,22 0-16,-22-22 0,0 1 0,21 21 15,-21-22-15,1-20 0,-1 21 16,0-1-16,0 1 0,0 0 0,-21-1 16,0 1-16,21 0 0,-21 20 15,0 1-15,0 0 0,0 0 0,-21 21 31,0 21-31,0 0 0,21 0 16,-21 22-16,0-22 0,-1 21 16,22 1-16,0-1 0,0 0 15,0 22-15,0-22 0,0 0 0,0-20 16,0 20-16,0-21 0,22 21 16,-1-20-16,0-1 0,0 0 0,21-21 15,-20 0-15,20 0 0,-21 0 0,21 0 16,-20 0-16,-1 0 0,21-21 15,-21 0-15,0-1 0,1 1 0,-1 0 16,0-21-16,0 21 0,0-22 16,-21 22-16,21 0 0,1-21 0,-22 20 15,21 22 1,-21 22 0,0-1-16,0 0 0,0 0 0,0 0 15,0 22-15,0-22 0,0 0 16,-21 0-16,21 0 0,0 22 0,0-1 15,0-21-15,0 0 16,21 0 0</inkml:trace>
  <inkml:trace contextRef="#ctx0" brushRef="#br0" timeOffset="145583.88">14520 13462 0,'0'0'0,"0"0"32,0 21-32,0 0 15,0 22-15,0 63 0,0-43 16,0-21-16,0 22 0,0 21 16,0-22-16,0 1 0,0-1 15,0 1-15,0-1 0,0-21 0,-21 22 16,21-1-16,-21-20 0,21-1 15,0 0-15,0-20 0,0 20 0,0-21 16,0 0-16,0 0 0,21-42 31,-21 0-31,21 0 16,0 0-16,1-22 0,-22 1 16,21 0-16,0-22 0,-21 22 0,21-22 15</inkml:trace>
  <inkml:trace contextRef="#ctx0" brushRef="#br0" timeOffset="146128.68">14647 13631 0,'0'0'16,"0"-42"-16,0 21 0,0 0 0,0 0 0,0-1 15,0 1-15,21 21 16,22-21-16,-22 21 0,21 0 16,22 0-16,-1-21 0,1 21 0,20 0 15,22 0-15,-21-21 0,21 21 16,-22 0-16,22 0 0,0-21 0,0 21 15,0-22-15,0 22 0,21 0 16,-22 0-16,1 0 0,106 0 16,-127 0-16,-1 0 0,-20 0 15,-1 0-15,1 0 0,-1 22 16,-20-22-16,-1 21 0,-21 0 0,21-21 16,-20 21-16,-22 21 0,0-20 15,21-1-15,-21 21 0,0-21 0,0 22 16,0-1-16,0 0 0,0 1 0,0-1 15,0 0-15,0 1 0,0-1 16,0-21-16,0 21 0,0 1 0,0-1 16,0 0-16,0 1 0,0-1 15,0 0-15,0 1 0,0-1 0,-21 22 16,21-22-16,0-21 0,0 21 16,0 1-16,-22-1 0,1-21 15,0 22-15,0-22 0,-21 0 0,20 21 16,-20-21-16,0 1 0,-1-1 0,-84 0 15,64 0-15,-22 0 16,1-21-16,-22 0 0,0 0 0,-21 0 16,21 0-16,-42 0 0,21 0 0,-21 0 15,0 0-15,-1 0 0,22 0 16,22-21-16,-1 0 0,21 21 0,22-21 16,-64-22-16,84 22 0,22 0 15,0 0-15,0 0 0,0-22 16,21 22-16,0-21 0,0 21 15,21-22-15,0 1 0,0 0 16</inkml:trace>
  <inkml:trace contextRef="#ctx0" brushRef="#br0" timeOffset="147243.72">15854 13653 0,'0'0'0,"-43"-22"0,-189 22 31,189 0-31,-20 22 0,20-1 16,-20 21-16,21-21 0,-22 22 16,22-1-16,-1 0 0,1 1 0,0 20 15,-1-21-15,22 1 0,0 20 0,0-20 16,21-1-16,0 21 0,0-20 15,21 20-15,0-20 0,22-1 0,-1 0 16,0-21-16,1 22 0,20-22 16,1 0-16,-1 0 0,1-21 15,-1 0-15,1 0 0,-1 0 0,1 0 0,-1 0 16,-21 0-16,22-21 16,-1 0-16,1 0 0,-22 0 0,22-22 15,-22 1-15,0 0 0,-20-1 16,20 1-16,-21 0 0,0-1 0,-21-84 15,0 85-15,-21-22 0,0 1 16,-21 21-16,-1-22 0,1 22 16,0-1-16,-22 1 0,1 21 0,-1 0 15,1 0-15,-1 21 0,1 0 16,-1 21-16,1 0 0,-1 0 0,22 21 16,-1-20-16,1 20 0,0 21 0,-1-20 15,22-1-15,-21 0 0,21 22 16,21 42-16,0-64 15,0 22-15,0-22 0,21 0 16,0 1-16,0-1 0,22 0 0,-22-21 16,21 1-16,0-1 0,1 0 0,-1 0 15,0-21-15,1 0 0,-1 0 16,0 0-16,1-21 0,-1 0 0,0 0 16,1-1-16,-22-20 0,21 21 15,-21-21-15,1-1 0,-1 1 0,-21 0 16,21-1-16,-21 22 0,0-21 0,0-1 15,0 22-15,-42 0 0,20 0 16,1 0-16,0 21 0,0 0 0,-21 0 16,20 0-16,-20 0 0,21 0 15,0 21-15,-22 0 0,22 0 16,0 0-16,0 1 0,0 20 0,0-21 16,-1 21-16,22 1 0,0-22 15,0 21-15,0-21 0,0 22 0,0-22 16,0 0-16,0 0 0,22 0 0,-1 1 15,0-1-15,0-21 16,0 0-16,0 0 0,1 0 16,-1 0-16,0-21 0,0 21 0,0-22 15,0 1-15,1 0 0,-1-21 0,-21 21 16,0-22-16,0 22 0,0-21 16,0 21-16,0-22 0,0 22 15,-21 0-15,-1 0 0,1 0 0,0 21 16,0 0-16,0 0 0,0 0 15,-1 0-15,-20 0 0,21 0 0,0 21 16,0-21-16,-1 21 0,1 0 0,0 0 16,21 22-16,0-22 0,0 0 15,0 0-15,0 0 0,0 0 0,0 1 16,0-1-16,21 0 0,0 0 16,1 0-16,-1-21 0,0 0 15,0 0-15,0 0 0,0 0 31,1 0-31,-22-21 16,0 0 0,0 0-1,-22 21 1,22-21 15,22-1 0,-1 22-31</inkml:trace>
  <inkml:trace contextRef="#ctx0" brushRef="#br0" timeOffset="149281.01">15515 15198 0,'0'-21'0,"-21"21"0,42 0 47,0 0-32,0 0-15,1 0 16,20 0-16,-21 0 0,0 0 0,22 0 15,-22 0-15,21-22 0,0 22 16,1-21-16,-22 21 0,21 0 0,1 0 16,-22 0-16,0 0 0,0 0 15,0 0-15,-21 21 0,0 1 16,0-1-16,-21 0 0,0-21 16,0 21-16,0 0 0,-1 0 15,1 1-15,0-22 0,-21 21 0,21 0 16,-1 0-16,1 0 0,0-21 0,0 21 15,0 1-15,0-1 16,-1-21-16,1 21 0,21 0 16,-21-21-16,0 21 15,21 0-15,-21-21 0,42 0 47,0-21-31,0 0-16,0 0 0,1 21 15,-1 0-15,-21-21 0,21 21 16,0 0-16,0 0 0,0 0 0,1 0 16,-1 0-16,0 0 0,-21 21 0,21-21 15,0 21-15,0 0 0,-21 0 16,22-21-16,-1 22 0,0-22 16,-21 21-16,21-21 15,0 0-15,0 0 0,1 0 16,-1 0-16,0 0 0,0 0 0,0-21 15,22 21-15,-22-22 16,0 1-16,21 0 0,-21 0 0,1 21 16,20-21-16,-21 0 0,0-1 0,0 22 15,-21-21-15,22 21 16,-22 21 0,0 1-16,0-1 15,0 0-15,-22-21 0,22 21 16,0 0-16,0 0 0,0 1 0,0-1 15,0 0 1,22-21-16,-1 0 0,0 0 16,0 0-16,0 0 0,0 0 15,1 0 1,-1-21-16,-21 0 0,0-1 16,0 1-16,0 0 0,0 0 15,-21 21 1,-1 0-1,1 0-15,0 0 0,0 0 16,0 21 0,21 0-1,21-21 1,0 0-16,0 0 16,0 0-16,1-21 0,-1 21 15,0-21-15,0 21 0,0-21 16,0 21-16,1 0 0,-1 0 0,0 0 15,0 0-15,0 0 0,0 0 16,1 0-16,-1 0 16,0 21-16,0-21 0,0 0 15,0 21-15,1-21 0,-1 0 16,0 0 0,0 0-16,0 0 0,0 0 15,1-21-15,-1 0 0,0 21 16,0-21-16,0-1 15,0 1-15,1 21 0,-22-21 0,21 21 16,0-21-16,0 21 16,0 0-1,-21 21-15,21 0 16,1 0-16,-1-21 0,-21 22 16,21-1-16,0 0 0,0-21 0,0 21 15,1-21-15,-1 0 0,0 21 0,0-21 16,21 0-16,-20 0 0,-1 0 15,0 0-15,0 0 0,0 0 16</inkml:trace>
  <inkml:trace contextRef="#ctx0" brushRef="#br0" timeOffset="149711.73">15536 15981 0,'0'0'0,"21"21"31,22-21-31,-22 0 16,0 0-16,21 0 0,-20-21 0,20 0 15,-21 21-15,21-21 0,1 21 0,-22 0 16,0-22-16,0 22 0,0 0 16,-21 22 15,-21-1-31,21 0 0,0 0 15,-21-21-15,0 21 0,21 0 0,-21 1 16,21-1-16,0 0 0,0 0 16,0 0-16,21-21 31,0 0-31,21 0 0,-20-21 16,20-21-16,0 21 0,22-22 0,-1 22 15,1-21-15</inkml:trace>
  <inkml:trace contextRef="#ctx0" brushRef="#br0" timeOffset="150331.41">17653 14118 0,'0'0'0,"21"0"32,0 0-32,22 0 0,-1 0 15,0 0-15,1 0 0,20 0 16,1 0-16,-1 0 0,22 0 0,-1 0 15,1 0-15,21 0 0,-21 0 16,-1 0-16,1 0 0,0 0 0,-1 0 16,1-21-16,0 21 0,-1 0 0,1 0 15,0-21-15,-22 21 0,1 0 16,-1 0-16,-21-21 0,1 21 0,-1-21 16,-21 21-16,0 0 0,-21-22 15,0 1 1,-21 21-16,0 0 0,-21-21 15,21 21-15,-22 0 0,22 0 16,0-21-16,0 21 0,0-21 0,-1 21 16,1 0-16,42 0 47,1 0-47,-1 0 0,0 0 0,21 0 15,-21 0-15,22 0 0,-1 0 0,-21 0 16,0 0-16,22 0 0,-22 0 15,0 0-15,-21 21 0,0 0 16,0 0-16,0 0 0,0 1 16,-21-1-16,0 21 0,-22-21 0,22 0 15,-21 1-15,0-1 0,-22 21 16,43-21-16,-21 0 0,20 1 16,1-22-16,21 21 0</inkml:trace>
  <inkml:trace contextRef="#ctx0" brushRef="#br0" timeOffset="150708.2">20659 13864 0,'-22'-21'0,"44"42"0,-65-63 16,22 42-16,0-21 0,0 0 15,21-1 1,-21 22 0,21 22-16,0-1 0,0 21 0,0-21 15,0 22-15,0-1 0,0 21 16,0-20-16,-22-1 0,22 22 15,0-1-15,0-21 0,0 22 0,0-22 16,0 22-16,0-22 0,0 0 16,0-20-16,0 20 0,0-21 0,0 0 15,0 0-15,0 1 0,0-1 0,0-42 32,0-1-17</inkml:trace>
  <inkml:trace contextRef="#ctx0" brushRef="#br0" timeOffset="151016.51">20341 14034 0,'0'-43'0,"0"86"0,0-128 0,0 64 16,0-22-16,0 22 0,0 0 0,0 0 16,21 0-16,0 0 0,1-1 15,20 1-15,-21 0 0,21 0 0,-20 21 16,20 0-16,0 0 0,1 0 15,-22 0-15,21 21 0,-21 0 0,0 0 16,-21 1-16,0-1 0,0 0 16,0 0-16,0 0 0,-21 22 0,-21-22 15,21 0-15,-22-21 0,1 21 0,0 0 16,-1 0-16,22-21 16,0 22-16,-21-1 0,42 0 15,21-21 1,21 0-1,-21 0-15,22 0 0,-22 0 0,21-21 16,1 0-16,-1 21 0</inkml:trace>
  <inkml:trace contextRef="#ctx0" brushRef="#br0" timeOffset="151649.21">21061 13907 0,'0'0'16,"21"0"-16,0-22 0,-21 1 15,0 0 1,-21 21-1,0 0-15,0 0 16,-1 0-16,1 0 0,0 0 16,0 21-16,21 0 15,0 1-15,-21-1 16,21 0-16,0 21 0,0-21 0,0 1 16,0-1-16,0 0 0,0 0 15,42 0-15,-21-21 0,0 0 16,1 21-16,-1-21 0,21 0 0,-21 0 15,22 0-15,-22 0 0,21-21 16,-21 0-16,22 21 0,-22-21 0,21 0 16,-21 0-16,22-1 0,-22 1 15,21 0-15,-21 0 0,0 0 16,1 0-16,-1-1 0,0 22 0,-21-21 16,0 42-1,0 1 1,-21-22-16,0 21 0,-1 0 15,22 0-15,0 0 0,0 0 0,0 1 16,0-1-16,0 0 0,0 0 16,0 0-1,22-21-15,-1 0 0,0 0 16,0 0-16,0 0 0,0 0 16,1 0-16,-1 0 0,0 0 0,21-21 15,-21 0-15,1 21 0,-1-21 0,0 0 16,0-1-16,0 1 0,-21 0 15,0-21-15,21 21 0,-21-1 0,0 1 16,0 0-16,0 0 0,0 0 16,-21 21-16,0 0 0,0 0 15,0 0-15,0 0 0,-1 0 16,1 0-16,0 0 0,0 21 16,21 0-16,0 0 15,21-21 1,0 0-16,22 0 0,-22 0 0,21 0 15,0 0-15,1 0 16,-1 0-16,0 0 0,1-21 0,-22 21 16,21-21-16</inkml:trace>
  <inkml:trace contextRef="#ctx0" brushRef="#br0" timeOffset="152164.1">22352 13716 0,'0'21'0,"0"0"0,0 1 0,-21-1 16,21 21-16,-21-21 0,21 22 15,-22-22-15,22 21 0,0 0 0,0 1 16,0-22-16,0 21 0,0 1 16,0-1-16,0 0 0,0 1 0,0-1 15,0 0-15,0-21 0,0 22 16,0-22-16,0 21 0,0-21 16,0 1-16,0-1 0,0 0 15,0-42 16,0 0-31,0-1 16,0 1-16,0-21 0,0 0 16,0 20-16,0-20 0,0-21 0,0 20 15,0 1-15,0 0 0,0-1 16,0 1-16,0-22 0,0 43 16,22-21-16,-22 0 0,21-1 0,-21 22 15,0 0-15,0 0 0,21 0 16,0-1-16,0 22 0,0 0 15,1 0-15,-1 0 16,0 0-16,0 22 0,0-1 0,-21 0 16,21 0-16,1 0 0,-22 0 0,0 1 15,0-1-15,0 0 0,0 0 16,0 21-16,-22-20 0,1-1 0,0 0 16,0-21-16,0 21 0,-22 0 15,22-21-15,0 21 0,0-21 16,0 22-16,0-22 0,-1 0 15,44 0 1,-1 0 0,0-22-16,0 1 0,21 21 0,-20-21 15</inkml:trace>
  <inkml:trace contextRef="#ctx0" brushRef="#br0" timeOffset="152420.93">23135 13420 0,'0'21'16,"0"0"-16,0 0 0,-21 22 15,0-1-15,0 0 0,-1 1 0,1-1 16,0 0-16,0 1 0,0-1 0,0 0 16,21-21-16,-22 22 0,22-22 15,-21 21-15,0-21 0,21 1 0,0-1 16,0 0-16,0 0 15,21-21 1,0 0-16,1 0 16,-1 0-16,0 0 0,0-21 15,21 21-15,-20-21 0</inkml:trace>
  <inkml:trace contextRef="#ctx0" brushRef="#br0" timeOffset="152800.7">23262 13928 0,'21'0'32,"0"0"-32,1 0 15,-1 0-15,0 0 16,0 0-16,0 0 0,0 0 16,-21-21-16,22 21 0,-22-22 15,21 1-15,-21 0 16,0 0-16,0 0 15,-21 21 1,-1 0 0,1 21-16,0 0 15,21 0-15,0 0 0,-21 1 16,21-1-16,-21 0 0,21 0 0,-21 0 16,21 0-16,0 1 0,0-1 15,0 0-15,0 0 0,0 0 16,0 0-1,0-42 32,-22 0-47,1 21 16</inkml:trace>
  <inkml:trace contextRef="#ctx0" brushRef="#br0" timeOffset="159152.12">1037 14774 0,'0'0'0,"21"-42"0,-21 21 0,21 0 16,-21 0-16,0-1 0,22 22 15,-22 22 1,0 20-16,0-21 0,0 21 15,0 1-15,0-1 0,0 0 16,-22 22-16,1-22 16,0 22-16,0-22 0,0 22 0,0-22 15,-1 0-15,1 22 0,0-43 16,21 21-16,-21-21 0,21 22 0,-21-43 16,21 21-16,0 0 0,21-21 31,0 0-31,0-21 0,0 21 0,1-21 15,-1 0-15,21 21 0,-21-22 16,22 1-16,-1 21 0,-21-21 0,21 0 16,1 0-16,-22 21 15,21-21-15,1-1 0,-22 22 0,0-21 16,21 0-16,-21 21 0,1-21 16,-22 0-16,21 0 15,-21-1-15,0 1 0,0 0 16,0 0-16,-21 21 0,-1 0 15,1 0-15,0 0 0,0 21 16,0 0-16,0 22 16,21-22-16,-22 21 0,22 0 15,-21 1-15,21-1 0,0 0 0,0 1 16,0-1-16,0-21 0,0 22 16,0-22-16,0 0 0,0 0 0,0 0 15,0 0-15,21 1 16,1-22-1,-1 0 1,-21-22 0,21 22-16,0-21 0</inkml:trace>
  <inkml:trace contextRef="#ctx0" brushRef="#br0" timeOffset="159348.01">1778 15198 0,'0'0'0,"21"-21"31,-21-1-31,0 44 78,21-22-78,0 0 16</inkml:trace>
  <inkml:trace contextRef="#ctx0" brushRef="#br0" timeOffset="160741.23">4043 15346 0,'0'0'0,"-64"42"31,43-42-31,21 21 0,21-21 47,0 0-47,1-21 16,-22 0-16,21 0 0,0 0 0,0 0 16,0-1-16,22-20 0,-22 21 15,21-21-15,-21-1 0,22 1 0,-1 0 16,0-1-16,1 1 15,-22-22-15,21 22 0,-21 0 0,0-1 0,1 1 16,-22 0-16,0 21 0,0-1 16,0 1-16,0 0 0,-43 21 15,22 0-15,-21 0 16,21 0-16,-22 21 0,1 0 0,21-21 16,0 22-16,-1-1 0,1 0 15,21 0-15,0 0 0,0 0 0,0 1 16,0-1-16,21-21 0,1 21 15,-1 0-15,0 0 0,0 0 0,21-21 16,-20 22-16,-1-1 0,0 0 0,0 0 16,0 0-16,0 22 0,-21-22 15,0 0-15,22 21 0,-22-21 0,21 22 16,-21-22-16,21 0 16,-21 0-16,21 0 0,0 1 0,0-22 15,1 21-15,-1-21 0,21 0 16,-21 0-16,0 0 0,1 0 0,20 0 15,-21-21-15,0-1 0,0 22 0,1-21 16,-1 0-16,21-21 0,-21 21 16,0-1-16,1-20 0,-1 21 0,0-21 15,0 20-15,0-20 0,0 21 16,1-21-16,-22 20 0,0-20 0,0 21 16,21 0-16,-21 0 0,0-1 15,0 1-15,0 0 16,-21 21-16,-1 0 15,1 0 1,21 21-16,0 0 16,0 1-1,-21-22 48,0 0 218,0 0-234,21 21-31,-21-21-16,21 21 0,-22-21 15,22 21-15,0 0 0,0 0 0,-21 1 16,21-1-16,0 0 0,-21 21 0,21-21 15,0 43-15,0-22 16,0-21-16,0 1 0,0 20 16,0-21-16,0 0 0,0 0 0,21 1 15,0-1-15,1-21 0,-1 21 16,0-21-16,0 0 0,0 0 16,0 0-16,1 0 0,-1 0 15,0 0-15,0 0 0,21-21 16,-20 0-16,-1 21 0,21-22 15,0 1-15</inkml:trace>
  <inkml:trace contextRef="#ctx0" brushRef="#br0" timeOffset="161960.54">6117 14817 0,'0'0'15,"0"-21"-15,0-1 16,-21 1-16,0 21 31,21 21-15,0 1-16,0-1 15,0 21-15,0-21 0,0 0 16,0 22-16,0-22 0,0 21 0,0 1 16,0-22-16,0 21 0,0-21 15,0 0-15,0 22 0,0-22 0,0 0 16,0 0-16,21-21 16,0 0-1,0 0-15,0 0 0,1 0 16,-22-21-16,21 0 0,0 0 0,0 0 15,0-1-15,0-20 0,22 21 16,-22 0-16,0-22 0,0 1 0,0 21 16,1-21-16,-22 20 0,21-20 15,-21 0-15,21 21 0,-21-1 0,0 1 16,0 0-16,0 42 31,0 0-31,0 22 16,0-22-16,0 0 0,-21 0 15,21 22-15,0-22 0,0 21 0,0-21 16,0 0-16,0 22 16,0-22-16,21 0 0,0 0 0,0 0 15,0-21-15,1 22 0,-1-22 0,0 0 16,21 0-16,-21 0 0,22 0 16,-22-22-16,21 1 0,1 21 0,-22-21 15,21 0-15,-21 0 0,22 0 16,-22-22-16,21 22 0,-21 0 0,0-21 15,1 20-15,-1 1 0,0 0 0,-21-21 16,0 21-16,0-1 16,0 1-16,-21 21 15,0 21 1,21 1-16,0-1 16,0 0-16,0 0 0,0 0 0,0 0 15,0 1-15,0 20 0,0-21 0,0 0 16,0 0-16,0 1 0,0-1 15,0 0-15,0 0 0,21 0 0,0 0 16,-21 1 0,-21-22 15,0 0-31,-1-22 16,22 1-16,-21 21 0,0-21 0,21 0 15,-21 21-15,0 0 16,0 0-1,21 21 17,0 0-32,0 0 0,21-21 15,0 22-15,0-1 0,0-21 0,0 0 16,1 21-16,20-21 0,-21 0 16,0 0-16,22 0 0,-1 0 0,-21 0 15,21 0-15,1-21 0,-1 0 16,-21-1-16,22 22 0,-1-21 0,-21 0 15,21 0-15,-20 0 0,-1 0 16,0-1-16,0 1 0,0 0 0,0 0 16,-21-21-16,0 20 0,0 1 15,0 0-15,0 0 0,0 0 0,0 0 16,-21 21 0,0 0-16,0 0 0,0 21 15,0-21-15,21 21 0,0 21 16,-22-21-16,22 1 0,0-1 0,0 21 15,0-21-15,0 0 0,0 22 0,0-22 16,0 0-16,0 0 0,0 0 16,22 1-16,-22-1 0,21-21 0,0 0 15,0 21-15,0-21 0,0 0 0,1 0 16,-1 0-16,0 0 0,0-21 16,0 0-16,0 21 0,1-22 15,-1 1-15</inkml:trace>
  <inkml:trace contextRef="#ctx0" brushRef="#br0" timeOffset="164539.92">9229 14923 0,'21'0'16,"-42"0"-16,63 0 0,-21 0 0,0-22 15,0 1-15,1 21 0,-1-21 0,0 21 16,0-21-16,0 0 0,22 0 0,-22-1 15,0 1-15,0 0 0,0 0 16,0-21-16,1 20 0,-22 1 0,0-21 16,0 21-16,0 0 0,-22-1 15,1 1-15,-21 21 0,21 0 0,-22 0 16,1 0-16,0 0 0,-1 0 16,-20 0-16,21 21 0,-1 1 15,1-1-15,0 0 0,-1 0 0,22 0 16,0 22-16,21-22 0,0 0 15,0 0-15,0 0 0,21 22 0,0-22 16,22 0-16,-22 0 0,21 0 16,0 22-16,-20-22 0,20 0 0,0 0 15,1 0-15,-22 0 0,0 1 0,0-1 16,0 21-16,-21-21 0,0 0 16,0 1-16,-21-1 0,0 0 15,0 0-15,-22-21 0,22 21 16,-21-21-16,0 0 0,20 0 0,-20 0 15,0 0-15,-1 0 0,22 0 16,-21 0-16,21-21 0,0 0 16,-1 0-16,1-22 0,0 22 0,0 0 15,21 0-15,0-21 0,0 20 16,-21 1-16,21 0 0,0 42 31,0 0-31,21 1 16,0-1-16,-21 21 0,21-21 0,0 0 15,22 22-15,-22-22 16,0 0-16,21 0 0,-20 0 0,20 1 16,-21-22-16,21 0 0,1 21 0,-1-21 15,0 0-15,1 0 0,-1 0 16,43-43-16,-43 22 0,0 0 16,1 0-16,-1 0 0,0 0 15,1-22-15,-1 22 0,-21 0 0,0-21 16,1 20-16,-22 1 0,0-21 0,0 21 15,0 0-15,0-1 0,-22 1 16,1 21-16,0 0 0,0-21 0,0 21 16,0 0-16,-1 0 0,1 21 15,0-21-15,0 21 0,21 1 16,-21-1-16,21 0 0,0 0 0,0 21 16,0-20-16,0 20 0,0-21 15,0 21-15,0-20 0,21-1 0,0 0 16,0 0-16,0 0 0,1 0 15,-1-21-15,0 0 0,21 22 0,-21-22 16,1 0-16,20 0 0,-21 0 0,21-22 16,-20 22-16,20-21 0,-21 0 15,21 0-15,-20-21 0,-1 20 16,21 1-16,-21-21 0,0 21 0,1-22 16,-1 22-16,-21 0 0,0-21 0,0 21 15,0-22-15,0 22 0,0 42 47,0 0-47,0 1 16,21-1-16,-21 0 0,0 0 15,21 0-15,-21 0 0,0 1 0,0-1 16,21 0-16,0 0 0,1 0 16,-1-21-16,0 0 0,0 0 15,0 0-15,0 0 0,22 0 16,-22-21-16,0 0 0,0 0 15,0 21-15,1-21 0,-22-1 16,21 1-16,0 0 0,-21 0 0,21 0 16,-21 0-16,0-1 0,0 1 15,0 0-15,0 42 32,0 0-17,0 1-15,0-1 0,0 0 16,0 0-16,0 0 0,0 0 15,0 1-15,21-22 0,0 21 16,1-21-16,-1 0 16,0 0-16,21 0 0,-21 0 15,1 0-15,20 0 0,-21 0 0,0-21 16,0 21-16,22-22 0,-22 1 16,0 0-16,0 0 0,0 0 15,1 21-15,-22-21 0,21-1 16,0 1-16,-21 0 0,21 0 0,-21 0 15,0 0-15,0 42 32,-21 0-32,21 0 15,0 0-15,-21 0 0,21 1 0,-21-1 16,21 0-16,0 0 0,0 0 16,0 0-16,0 1 0,0-1 0,0 0 15,21-21-15,-21 21 0,21-21 0,0 0 16,0 21-16,0-21 0,1 0 15,-1 0-15,0 0 0,21 0 16,-21-21-16,22 0 0,-22 21 16,0-21-16,21 0 0,-20-1 0,-1 1 15,21 0-15,-21 0 0,0-21 0,1 20 16,20 1-16,-21 0 0,0 0 16,0 0-16,-21 0 0,22 21 0,-1 0 15,-21-22-15,21 22 0,0 22 31,-21-1-15,21 0 0,0-21 15,1 0-15,-22-21-1,0 0 1,-22-1-1,1 1-15,0 21 16,0 0-16,0 0 16,0 0-16,-1 0 0,1 21 15,0 1-15,0-1 0,21 0 16,0 0-16,0 0 0,-21 0 16,21 1-16,0-1 0,0 0 15,0 0-15,0 0 0,0 0 0,0 1 16,0-1-16,21-21 0,0 21 15,-21 0-15,21 0 0,22-21 0,-22 0 16,0 0-16,21 0 0,-21 0 0,22 0 16,-1 0-16,0 0 0,1 0 15,-22-21-15,21 21 0,1-21 0,-1 0 16,0 21-16,-21-21 0,22-1 16,-22 1-16,0 0 0,0 0 0,0-21 15,1 20-15,-22 1 0,0 0 0,0 0 16,0 0-16,0 0 15,0-1-15,-22 22 32,22 22-32,-21-1 15,0 0-15,21 0 0,0 0 0,0 0 16,0 1-16,-21-1 0,21 0 0,0 0 16,0 0-16,0 0 15,0 1-15,0-1 0,21-21 0,0 21 16,0-21-16,1 0 0,-1 0 15,21 0-15,-21 0 0,0 0 16,1 0-16,-1 0 0,21-21 16,-21 0-16,0-1 0,22 1 0,-22 0 15,0 0-15,21 0 0,-20-22 16,20-20-16,-21 42 0,0-22 16,0 1-16,-21 21 0,0-21 15,0 20-15,0 1 0,0 0 0,0 0 16,0 0-16,0 42 31,0 0-31,0 0 0,0 0 0,-21 1 16,21-1-16,-21 0 0,21 0 15,0 0-15,0 22 0,0-22 0,0 0 16,-21 0-16,21 0 0,0 0 0,0 22 16,-21-43-16,21 21 0,0 0 15,-21 21-15,21-20 16,0-1-16,-22-21 0,1 21 15,0-21 1,0 0-16,0 0 16,0 0-16,-1 0 0,1 0 0,0-21 15</inkml:trace>
  <inkml:trace contextRef="#ctx0" brushRef="#br0" timeOffset="164808.26">11112 14605 0,'0'-21'0,"0"0"31,-21 21-15,0 0-16,0 0 0,0 0 15,0 0-15,-1 0 16,1 0-16,21 21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2:51:37.1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5546 2350 0,'0'-22'15,"0"1"-15,0 0 31,0 42 16,0 0-47,-22 22 16,22-22-16,0 0 0,0 21 0,0 1 16,0-1-16,0 0 0,0 1 15,0-1-15,-21 0 0,21 1 0,0-1 16,0 0-16,0 1 0,0 20 15,0-20-15,0-1 0,0 21 16,0-20-16,0 20 0,0 1 0,0 20 16,0-20-16,0-1 0,0 22 15,0-21-15,0-1 0,0 22 0,0-1 16,0-20-16,0 21 0,0-1 16,0 1-16,0-22 0,0 22 0,0 0 15,0-22-15,0 22 0,0-22 0,0 22 16,-21-21-16,21 20 0,0-20 15,0 20-15,0-20 0,0-1 0,0 1 16,0 21-16,0-22 0,0 1 0,0-1 16,0-21-16,0 22 15,0-22-15,0 1 0,0-1 0,0 0 16,0 1-16,0-22 0,0 0 0,0 0 16,21-21-16,-21-21 15,0-21-15,0 20 16,0-20-16,21-21 0,-21 20 0,0-20 15,0-22-15,0 22 0</inkml:trace>
  <inkml:trace contextRef="#ctx0" brushRef="#br0" timeOffset="1248.18">5440 2223 0,'127'21'31,"-85"0"-31,0-21 16,1 0-16,-1 0 0,149 21 16,-128-21-16,1 0 15,-1 0-15,22 0 0,21 0 0,21 0 16,0-21-16,0 21 0,21 0 0,-21-21 15,42 21-15,0-21 0,1 21 16,-1 0-16,0-22 0,1 22 0,20 0 16,-20-21-16,-1 21 0,0 0 15,1 0-15,-22-21 0,0 21 0,-21 0 16,21 0-16,-21 0 0,0-21 16,0 21-16,-21 0 0,0 0 0,-22 0 15,1 0-15,0 0 0,-22-21 16,1 21-16,-22 0 0,0 0 15,-20 0-15,-1 0 0,0 0 0,0 0 16,-21 21 47,0 0-63,0 0 0,0 0 15,0 22-15,0-22 0,0 21 0,0 1 16,0-1-16,0 21 0,0 1 15,0-1-15,0-20 0,0 20 0,0 1 16,0-1-16,0 22 0,0-22 16,0 1-16,0 21 0,0-1 0,0 1 15,0 0-15,0-1 0,21 1 16,-21-22-16,0 22 0,21 0 0,-21-1 16,22 1-16,-22 0 0,0-1 0,0 1 15,0 0-15,0-22 0,0 22 16,0-22-16,0 22 0,0-21 0,0-1 15,0 22-15,-22-22 0,1 1 0,21-1 16,-21 1-16,21-1 16,0 1-16,-21-22 0,0 22 0,21-22 15,-21 0-15,21 1 0,0-1 0,0-21 16,-22 21-16,22-20 0,-21-1 16,21 0-16,0 0 0,-21 0 15,0-21-15,0 0 0,0 0 16,-1 0-16,-20 0 0,21 0 0,0 0 15,-22 0-15,1 0 0,0 0 16,-1 0-16,1 0 0,-21 0 0,20 0 16,-20 0-16,-1 0 0,-20 0 0,20 0 15,1-21-15,-22 21 0,0 0 16,1 0-16,-1 0 0,0 0 16,-21 0-16,1 0 0,-1 0 0,0 0 15,0 21-15,-21-21 0,0 21 0,0-21 16,0 22-16,-21-1 0,21-21 15,-21 21-15,21 0 0,0-21 0,21 21 16,0-21-16,0 21 0,0-21 0,22 0 16,-22 0-16,21 0 0,22 22 15,-22-22-15,22 0 0,-1 0 0,1 0 16,20 0-16,1 0 0,0 0 0,20 0 16,1 0-16,0 0 0,21-22 15,0 1 1,21 0-16,0 0 0,1 0 15,20 0-15,0-22 0</inkml:trace>
  <inkml:trace contextRef="#ctx0" brushRef="#br0" timeOffset="2047.46">6731 1651 0,'0'0'0,"0"-42"16,0 21-16,0-1 0,0 1 16,0 0-16,0 0 0,-21 21 15,21 21 1,0 21 0,0-20-16,0 20 0,0 0 15,0 1-15,0-1 0,0 21 0,-21-20 16,21-1-16,0 0 0,0 1 15,-22-22-15,22 21 0,-21-21 16,21 1-16,-21-1 0,21 0 0,-21-21 31,21-21-15,0 0-16,0-1 0,0-20 16,0 21-16,0-21 0,0-1 0,0 1 15,0-22-15,0 22 0,21-21 16,0 20-16,-21 1 0,21 0 0,1-1 15,-1 1-15,0 21 0,0 0 16,0-1-16,22 1 0,-22 21 16,0 0-16,21 0 0,-21 0 0,1 21 15,20 1-15,-21-1 0,0 0 16,22 21-16,-22 1 0,0-1 0,0 21 16,-21-20-16,0-1 0,21 0 15,-21 22-15,0-22 0,0 1 0,0-22 16,0 21-16,0-21 0,0 22 15,-21-22-15,21 0 0,-21 0 16,0-21-16,0 21 0,-1-21 16,1 0-16,0 0 0,0 0 15,0-21-15,-22 0 0</inkml:trace>
  <inkml:trace contextRef="#ctx0" brushRef="#br0" timeOffset="2244.35">6519 1990 0,'0'0'0,"21"0"16,1 0-16,-1-21 16,0-1-16,21 22 0,-21-21 0,22 0 15,-1 21-15,0-21 0,1 0 16,-1 0-16,22-1 0,-22 1 0,21 21 16,-20-21-16,-1 0 0,0 21 15,1-21-15,-1 0 0,0 21 0,-20-22 16,-1 22-16,0 0 15,0-21-15</inkml:trace>
  <inkml:trace contextRef="#ctx0" brushRef="#br0" timeOffset="2847.56">7451 1630 0,'0'21'31,"0"0"-31,-22-21 0,22 21 0,-21 1 16,21 20-16,0-21 0,0 0 15,0 22-15,0-22 0,0 0 0,0 21 16,0-21-16,0 1 0,0-1 0,-21 0 15,21 0-15,0 0 0,0 0 16,0 1-16,-21-44 47,21 1-47,0 0 16,0 0-16,0 0 0,0-22 0,0 22 15,0-21-15,0 21 0,0-22 0,0 1 16,0 21-16,21-21 0,0 20 15,-21-20-15,21 21 0,1 0 0,-1 21 16,0 0-16,21 0 0,-21 0 16,22 0-16,-22 0 0,0 21 0,21 0 15,-20 21-15,-1-20 0,0 20 16,0-21-16,-21 21 0,0 1 16,0-22-16,0 0 0,0 21 0,0-20 15,0-1-15,0 0 0,0 0 16,0 0-16,0-42 31,0 0-15,0 0-16,0 0 0,0-1 15,0-20-15,21 21 0,-21-21 0,21-1 16,1 22-16,-1-21 0,0-1 0,-21 22 16,42-21-16,-21 21 0,1 21 15,20-21-15,-21 21 0,21 0 0,-20 0 16,-1 21-16,21 0 15,-21 0-15,-21 21 0,21-20 0,-21 20 16,0 0-16,0-21 0,0 22 16,0-1-16,0-21 0,0 0 0,0 22 15,-21-22-15,21 0 0,0 0 16,0-42 15</inkml:trace>
  <inkml:trace contextRef="#ctx0" brushRef="#br0" timeOffset="3331.23">8636 1482 0,'-21'0'16,"42"0"-16,-63 0 0,20 0 0,1 0 15,0 0-15,-21 0 0,21 21 0,-1 0 16,1 0-16,0 0 0,-21 22 16,42-1-16,-21 0 0,-1 1 0,1-22 15,21 21-15,0 1 0,0-22 0,0 0 16,0 21-16,0-21 16,21 1-16,1-22 0,-1 0 15,0 0-15,0 0 16,0 0-16,0 0 0,1 0 15,20-22-15,-21 1 0,0 0 0,0 0 0,1 0 16,-1-22-16,0 22 0,0-21 16,0 21-16,0-22 0,-21 22 0,0-21 15,0 21-15,0 0 0,0-1 16,0 44 0,0-1-16,0 0 15,0 0-15,0 0 0,0 22 0,0-22 16,0 21-16,0-21 0,0 0 15,0 22-15,0-22 0,0 0 16,0 0-16,0 0 0,22-21 16,-1 0-16,0 0 0,0 0 15,0 0-15,22 0 0,-22 0 16,0-21-16,0 0 0,21 21 0,-20-21 16,-1 0-16,0 0 0</inkml:trace>
  <inkml:trace contextRef="#ctx0" brushRef="#br0" timeOffset="3802.96">9080 1566 0,'0'22'16,"0"-1"-16,22-21 16,-1 0-16,0 0 0,0 0 0,0 0 15,0 0-15,1 0 0,-1 0 0,0 0 16,0 0-16,0-21 0,0-1 15,1 22-15,-1-21 0,0 21 0,0 0 16,-21-21-16,-21 21 31,0 0-31,0 21 0,-1-21 16,1 21-16,0 1 0,0-1 0,0 0 16,-22 0-16,22 0 0,0 0 15,-21 22-15,-1-22 0,22 21 16,-21-21-16,21 1 0,0-1 0,-1 0 15,1 0-15,21 0 16,21-42 0,1 0-1,-1 0-15,0 21 0,0-21 16,0-1-16,0 1 0,1 21 16,-1 0-16,0 0 15,0 0-15,-21 21 16,21-21-16,-21 22 0,21-1 0,-21 0 15,0 0 1,22-21-16,-22 21 0,21-21 0,0 0 16,-21 21-16,21-21 15,0 0-15,0 0 0,1 0 0,-1 0 16</inkml:trace>
  <inkml:trace contextRef="#ctx0" brushRef="#br0" timeOffset="4411.14">9758 1545 0,'0'0'0,"-21"0"0,-1 0 15,1 0-15,21 21 0,-21-21 16,0 22-16,21-1 0,0 0 0,-21 21 16,21-21-16,-21 1 0,21-1 15,0 0-15,-22 0 0,22 0 0,0 0 16,0 1-16,0-1 0,22 0 15,-1-21-15,0 0 16,0 0-16,0-21 16,-21 0-1,0-1-15,0 1 0,0 0 16,0 0-16,0-21 16,0 20-16,21-20 0,1 21 0,-22-21 15,21 20-15,0 1 0,0-21 0,21 21 16,-20 0-16,-1 21 0,0-22 15,21 22-15,-21 0 0,1 0 16,-1 0-16,0 22 0,0-1 0,-21 0 16,0 0-16,21 21 0,-21-20 0,0-1 15,0 21-15,0-21 0,0 22 0,0-22 16,0 0-16,0 0 0,0 0 16,0 0-16,0 1 0,0-1 0,-21-21 46,21-21-46,0-1 16,0 1-16,0 0 0,0 0 16,0-21-16,21 20 0,0-20 0,1 0 15,-1-1-15,0 22 0,0-21 16,0 21-16,22-22 0,-22 43 0,21-21 16,-21 21-16,0 0 0,22 0 0,-22 0 15,0 21-15,0 1 0,-21 20 16,0 0-16,0-21 0,0 22 0,0-1 15,0 0-15,0 1 0,0-1 16,0-21-16,0 22 0,0-22 0,-21 0 16,21 0-16,-21 0 15</inkml:trace>
  <inkml:trace contextRef="#ctx0" brushRef="#br0" timeOffset="5127.92">17357 1990 0,'0'0'0,"0"-21"31,0 42-31,0 21 16,0 0-16,0 22 0,21-1 16,0 22-16,-21 21 0,21 0 0,0 0 15,0-1-15,-21 22 0,22-21 16,-22 21-16,21-21 0,0 21 0,0-21 15,-21 0-15,0 0 0,21-1 0,-21-20 16,0 21-16,0 0 0,0 0 16,-21-22-16,0 22 0,0-21 0,0-22 15,-1 22-15,1-43 0,21 22 0,-21-22 16,21 0-16,-21 1 0,21-22 16,21-21-1,0-42-15,0 20 16,1 1-16,-1-21 0,0 0 15,0-22-15,0 1 0,0-1 0</inkml:trace>
  <inkml:trace contextRef="#ctx0" brushRef="#br0" timeOffset="5863.52">17547 2307 0,'0'0'0,"-21"-42"0,0 21 0,0-22 16,21 22-16,0 0 0,0 0 16,21 0-16,0 0 0,0 21 0,21-22 15,22 22-15,-1 0 0,1-21 16,-1 21-16,43 0 0,0 0 0,21-21 16,0 21-16,0-21 0,21 21 15,0 0-15,22-21 0,-1 21 0,0 0 16,22 0-16,-22-21 0,1 21 15,-1 0-15,0 0 0,1 0 0,-22-22 16,0 22-16,0 0 0,-21 0 16,0 0-16,-21 0 0,0 0 0,0 0 15,-22 0-15,-20-21 0,-1 21 16,1 0-16,-22 0 0,0 0 16,-20 0-16,20 0 0,-21 0 0,0 0 15,0 21-15,-21 1 0,0-1 16,22 0-16,-22 21 0,0 1 0,0-1 15,0 21-15,0 1 0,-22 21 16,1-1-16,21 1 0,-21 21 0,0-22 16,0 1-16,21 0 0,0 21 15,0-22-15,-21 1 0,21 21 0,0-22 16,0 1-16,0 21 0,0-21 0,0-1 16,0 1-16,0 0 0,21-1 15,-21 1-15,0 0 0,0-22 16,21 1-16,-21-1 0,0 1 0,0-22 15,0 0-15,0 1 0,0-1 16,0 0-16,0-21 0,-21 1 0,0-1 16,21 0-16,-22 0 0,-20-21 0,21 21 15,-21-21-15,20 0 0,-20 0 16,-21 0-16,20 0 0,-20 0 0,-1 21 16,1-21-16,-1 0 0,-20 0 0,-22 0 15,0 0-15,0 0 0,-21 0 0,0 0 16,-21 0-16,0 0 15,-22 0-15,1 0 0,0-21 0,-1 21 16,-20 0-16,21 0 0,-1 0 0,1 0 16,0 0-16,20 21 0,22-21 15,22 0-15,-22 0 0,42 0 0,0 0 16,1 0-16,20 0 0,22 0 0,-1 0 16,1-21-16,21 0 0,0 0 15,21-21-15,0 20 0,0-20 0,0 0 16,0-22-16,21 22 0,0-43 0</inkml:trace>
  <inkml:trace contextRef="#ctx0" brushRef="#br0" timeOffset="6319.33">18034 1291 0,'0'0'0,"0"-21"0,0 0 0,0 0 15,0 0-15,0 42 16,0 0 0,0 0-16,0 21 0,0-20 15,0 20-15,0 21 0,0-20 0,0-1 16,0 22-16,-21-22 15,21 0-15,0 1 0,0-1 0,-21 0 16,21-21-16,0 22 0,-22-22 16,22 0-16,0 0 0,0-42 31,22 0-31,-1 0 0,0 0 16</inkml:trace>
  <inkml:trace contextRef="#ctx0" brushRef="#br0" timeOffset="6539.2">18351 1164 0,'0'0'0,"0"-21"0,22 0 0,-22 42 31,0 0-31,0 0 0,0 22 16,0-22-16,0 21 0,0 1 16,0-1-16,0 0 0,0 1 0,0-1 15,0 21-15,0-41 0,0 20 16,0 0-16,0 1 0,0-22 0,0 0 15,0 21-15,0-21 0,0 1 16,-22-22 0,1 0-16,0 0 0,0 0 15</inkml:trace>
  <inkml:trace contextRef="#ctx0" brushRef="#br0" timeOffset="6715.1">17886 1630 0,'0'0'0,"0"-21"0,63 0 32,-20-1-32,-22 22 0,21-21 0,0 21 15,22-21-15,-22 21 0,22-21 16,-1 0-16,1 21 0,-1-21 0,1-1 16,-22 1-16,0 0 0,1 0 15,-1 0-15</inkml:trace>
  <inkml:trace contextRef="#ctx0" brushRef="#br0" timeOffset="6924">18796 1122 0,'-21'21'31,"0"0"-31,21 0 0,0 22 0,0-22 16,0 21-16,0 1 0,0-1 16,0-21-16,0 21 0,0 1 0,0-1 15,0 0-15,-22 1 0,22-22 16,0 21-16,0-21 0,0 1 0,0-1 15,0 0-15,0 0 0,0-42 47,0 0-47</inkml:trace>
  <inkml:trace contextRef="#ctx0" brushRef="#br0" timeOffset="7195.55">18732 1143 0,'22'0'16,"-44"0"-16,65-21 0,-22 21 0,0 0 16,21 0-16,-20 0 0,20 0 0,0 21 15,1 0-15,-1 0 0,0 1 0,1 20 16,-1-21-16,-21 21 16,21 1-16,-20-22 0,-1 21 0,-21 1 15,0-22-15,0 21 0,0 0 16,-21 1-16,-22-22 0,1 0 0,0 21 15,20-20-15,-20-1 0,0 0 16,-1-21-16,1 21 0,0-21 0,21 0 16,-1 0-16,1 0 0,0 0 0,21-21 31,0 0-31,0 0 0,21-1 0,0 1 16</inkml:trace>
  <inkml:trace contextRef="#ctx0" brushRef="#br0" timeOffset="7460.6">19621 1228 0,'0'0'0,"0"21"16,0 0-16,0 0 16,0 0-16,0 22 0,0-22 15,-21 21-15,0-21 0,21 22 0,0-1 16,0-21-16,-21 22 0,21-1 0,-21-21 15,21 21-15,0-20 0,0-1 16,0 0-16,0 0 0,0 0 16,0 0-16,21-21 15,0 0-15,21 0 16,-20 0-16,-1-21 0,0 0 16,0 0-16,21-21 0,-20 20 0,-1-20 15</inkml:trace>
  <inkml:trace contextRef="#ctx0" brushRef="#br0" timeOffset="7663.49">19748 1291 0,'0'0'0,"64"0"32,-43 0-17,0 0-15,0-21 0,1 21 16,-1 0-16,0 0 0,0 0 0,0 0 15,0 0-15,1 0 0,-1 0 16,0 0-16,-42 0 31</inkml:trace>
  <inkml:trace contextRef="#ctx0" brushRef="#br0" timeOffset="7819.33">19579 1566 0,'0'0'0,"21"0"32,0 0-32,1 0 0,20 0 0,-21 0 15,21-21-15,-20 21 0,20 0 0,-21-21 16,21 0-16,-20 21 0,-1-21 16</inkml:trace>
  <inkml:trace contextRef="#ctx0" brushRef="#br0" timeOffset="8135.3">20976 1185 0,'0'0'0,"-21"-21"15,0 21-15,0 0 16,-1 0-16,-20 0 0,21 0 15,-21 21-15,-1 1 0,22-1 16,-21 0-16,-1 21 0,-20-21 0,21 22 16,20-1-16,-20 0 0,21-20 15,-21 20-15,42 0 0,0 1 0,0-1 16,0-21-16,21 0 16,0 22-16,0-22 0,21 0 0,1 0 15,-1-21-15,0 21 0,22-21 0,-22 0 16,22 0-16,-22 0 0,22 0 15,-22-21-15,21 0 0,-20 0 0,-1 0 16,22-1-16</inkml:trace>
  <inkml:trace contextRef="#ctx0" brushRef="#br0" timeOffset="11975.5">10901 3027 0,'0'0'0,"-21"0"16,-1 0-16,1 0 0,0 0 0,0 0 15,0 0-15,0 21 0,-1-21 0,1 0 16,0 0-16,0 21 0,0-21 16,0 0-16,-1 0 0,1 21 0,0-21 15,0 0-15,42 0 31,0 0-31,0 0 16,1 0-16,20 0 0,0-21 16,1 21-16,-1 0 0,21 0 0,1-21 15,-1 21-15,1 0 0,21-21 16,-1 21-16,1-21 0,0 21 0,20-21 16,1 21-16,21-22 0,0 22 15,21 0-15,-21 0 0,22-21 16,-1 21-16,21 0 0,-21 0 15,22 0-15,-1 0 0,-21 0 0,21 0 16,-20 0-16,-1 0 0,21 0 0,-21 0 16,0 0-16,1 0 0,-22 0 0,21 0 15,-21 0-15,0 0 0,0-21 16,0 21-16,-21 0 0,-1 0 0,1 0 16,0 0-16,-21-21 0,21 21 15,-22-21-15,1 21 0,-22 0 0,22 0 16,0 0-16,-22-21 0,22 21 15,-22 0-15,22 0 0,-21-22 16,-1 22-16,-21 0 0,22 0 0,-22-21 16,1 21-16,-22-21 0,0 21 15,0 0-15,0-21 0,0 21 0,1-21 16,-22 0 0,21 21-16,0 0 15,0 0 1,-21-22-16,21 22 15,0 0 1,1 0 0,-22-21 31,0 0-47,-22 21 0,1-21 15,0 21-15,0-21 16</inkml:trace>
  <inkml:trace contextRef="#ctx0" brushRef="#br0" timeOffset="12592.1">16341 2286 0,'0'0'0,"-22"0"0,22-21 16,-21 21 0,21 21-1,0 0-15,0 0 16,0 1-16,0-1 0,21 0 16,1 0-16,-1 0 0,0 0 15,21 1-15,-21-1 0,22-21 0,-1 21 16,-21 0-16,22 0 0,-1 0 15,0-21-15,1 22 0,-22-22 16,21 0-16,-21 21 0,22-21 0,-22 0 16,0 0-16,0 0 0,0 0 15,0 0-15,1 0 0,-1 0 16,-21-21 15,-21 21-31,-1 0 16,22-22-16,-21 22 0,0 0 15,0 0-15,0 0 0,0 0 0,-1 0 16,1 22-16,0-1 16,0-21-16,-21 21 0,20 21 0,1-21 15,-21 1-15,21 20 0,-22-21 16,1 21-16,21 1 0,-21-1 0,-1-21 16,1 22-16,21-1 0,-22 0 0,1-21 15,21 22-15,-21-1 0,20-21 16,1 22-16,-21-22 0,42 21 0,-21-21 15,0 0-15,21 1 0,-22-1 16,22 0-16,0-42 47,22 0-31,-1-1-16,0 1 15,21 0-15</inkml:trace>
  <inkml:trace contextRef="#ctx0" brushRef="#br0" timeOffset="17867.22">18605 2646 0,'0'0'0,"0"-21"15,0 0-15,0-1 16,22 1-16,-22 0 0,21 0 15,-21 0-15,0 0 16,21-1 0,-21 44 15,0-1-31,0 0 16,0 0-16,0 0 0,0 22 0,0-1 15,0 0-15,0-21 0,0 22 16,0-1-16,-21 0 0,21-20 0,0 20 15,0-21-15,0 0 0,0 22 16,0-22-16,0 0 0,21 0 16,0 0-16,0-21 0,0 0 0,1 0 15,-1 0-15,0 0 0,0 0 16,0 0-16,0 0 0,22-21 0,-22 21 16,0-21-16,0 0 0,0 0 15,1-1-15,-1 1 0,-21 0 0,0 0 16,0-21-16,0 20 15,0-20-15,0 21 0,0 0 0,0-22 16,0 22-16,0 0 0,0 0 16,0 0-16,0 0 31,21 42-15,0-21-1,0 21-15,0-21 16,1 0-16</inkml:trace>
  <inkml:trace contextRef="#ctx0" brushRef="#br0" timeOffset="18208.05">19346 2582 0,'0'-21'31,"0"42"-16,0 1-15,0 20 16,0 0-16,0-21 0,0 43 0,0-22 16,0 1-16,0 20 0,0-21 15,0 22-15,0-22 0,0 22 0,0-1 16,0 1-16,0-22 0,0 22 0,0-22 16,0 21-16,0-20 15,0-1-15,0-21 0,0 22 0,0-22 16,0 21-16,0-21 0,0 0 0,0 1 15,0-1-15,0 0 16,0-42 15,0 0-31,0-1 16,0 1-16,0 0 0,0-21 0,0 21 16,0-22-16,0 1 0</inkml:trace>
  <inkml:trace contextRef="#ctx0" brushRef="#br0" timeOffset="18512.88">19262 2879 0,'0'0'0,"0"-21"16,0-22-16,0 22 0,0-21 15,0 21-15,0-1 0,21-20 0,0 21 16,0 0-16,0 0 0,22-1 16,-22 1-16,21 21 0,0 0 0,1 0 15,-1 0-15,0 0 0,1 0 16,-1 0-16,0 21 0,1 22 0,-22-22 15,0 0-15,0 21 0,-21-20 16,0-1-16,0 21 0,0-21 0,-21 0 16,0 1-16,-21 20 0,20-21 15,-20 0-15,21-21 0,-21 21 16,20 1-16,-20-22 0,21 0 0,0 21 16,0-21-16,-1 0 0,1 0 15,42 0 16,1 0-31,-1 0 0,0-21 16,0 21-16</inkml:trace>
  <inkml:trace contextRef="#ctx0" brushRef="#br0" timeOffset="19324.02">20405 2667 0,'0'0'0,"0"-21"0,-22 0 16,1 0-16,0-1 0,0 1 15,0 0-15,0 21 0,-1 0 0,1 0 16,-21 0-16,21 0 0,0 0 0,-1 21 16,1 0-16,0 22 0,0-22 15,0 0-15,0 21 0,-1-20 0,22 20 16,0-21-16,0 21 0,0-20 15,0-1-15,0 0 0,0 0 16,0 0-16,0 0 0,0 1 16,22-22-16,-22 21 0,21-21 15,0 0-15,0 0 0,0 0 0,0 0 16,1 0-16,-1-21 0,21-1 16,-21 22-16,0-21 0,1 0 0,-1 0 15,0 0-15,0-22 0,0 22 16,-21-21-16,21 21 0,1-22 0,-22 1 15,0 0-15,0 21 0,21-22 16,-21 22-16,21-21 0,-21 21 16,0-22-16,0 22 0,0 0 0,0 0 15,21 0-15,-21-1 16,21 1-16,-21 0 16,0 0 77,0 0-61,-21 21 14,0 0-30,21 21-16,-21-21 0,0 21 16,21 0-16,-22 0 0,22 22 15,0-22-15,0 21 0,-21 1 0,21 20 16,0-21-16,0 1 0,0-1 16,0 0-16,0 1 0,0-1 0,0-21 15,0 0-15,0 22 0,0-22 0,21 0 16,1-21-16,-22 21 0,21 0 15,0-21-15,0 0 0,0 0 16,0 0-16,1 0 0,-1 0 16,0 0-16,0 0 0,21 0 0,-20 0 15,-1 0-15,0 0 0,0 0 0,0-21 16,0 0-16,1 21 0,-1-21 16,0 21-16</inkml:trace>
  <inkml:trace contextRef="#ctx0" brushRef="#br0" timeOffset="20378.99">21103 2667 0,'0'0'0,"-21"-63"31,0 63-31,0 0 0,21-22 16,-22 22-16,1-21 0,0 21 15,0 0-15,0 0 0,0 21 16,-1 1-16,1-1 0,0 0 15,0 0-15,0 21 0,0-20 0,-1-1 16,1 0-16,21 21 0,0-21 0,0 1 16,0-1-16,0 0 0,0 0 15,0 0-15,0 0 16,21-21-16,1 0 16,-1 0-16,0 0 15,0 0-15,0-21 0,0 0 0,1 21 16,-1-21-16,-21 0 0,21 0 15,0-22-15,-21 22 0,21-21 0,-21 21 16,0-1-16,0-20 0,0 21 16,21 0-16,-21 0 0,0-1 0,0 44 31,0-1-31,0 0 16,0 0-16,0 21 0,0-20 15,0-1-15,0 0 0,0 0 0,0 0 16,0 0-16,0 1 0,0-1 15,0 0-15,22 0 0,-1-21 16,-21 21-16,21-21 0,0 0 0,0 0 16,0 0-16,1 0 0,-1 0 15,0 0-15,0 0 0,0 0 0,0-21 16,1 21-16,-1-21 0,0 0 16,0-22-16,-21 22 0,21-21 0,0 0 15,-21-1-15,0 1 0,0 0 0,22-22 16,-22 22-16,21-1 0,-21 1 15,0 0-15,0-1 0,0 22 0,21 0 16,-21 0-16,0 0 0,0 0 16,0 42 15,0 0-31,0 0 16,0 0-16,0 22 0,-21-1 15,21 0-15,-21-21 0,21 22 0,0-1 16,0 0-16,0 1 0,-22-1 0,22 0 15,0-20-15,0 20 0,0-21 16,0 0-16,0 22 0,22-22 0,-1 21 16,0-21-16,0-21 15,0 21-15,0-21 0,1 0 0,-1 22 16,21-22-16,-21 0 0,22 0 0,-1 0 16,-21 0-16,21 0 15,1 0-15,-22-22 0,21 22 0,-21-21 16,1 0-16,-1 0 0,0 0 15,0 0-15,0-1 0,0 1 0,-21-21 16,22 21-16,-22 0 0,0-1 0,0 1 16,0 0-16,-22 21 31,1 0-31,0 0 16,21 21-16,-21 0 0,21 1 0,-21-1 15,0 0-15,21 21 0,0-21 16,0 1-16,0-1 0,0 0 15,0 0-15,0 0 0,21 0 16,0-21-16,0 22 16,0-22-16,0 0 0,1 0 0,-1 0 15,0 0-15,21 0 0,-21 0 16,1 0-16,-1-22 0,0 1 0,21 21 16,-21-21-16,1 21 0,-1-21 0,0 0 15,0 0-15,-21-1 16,21 1-16,-21 0 0,0 0 15,0 0-15</inkml:trace>
  <inkml:trace contextRef="#ctx0" brushRef="#br0" timeOffset="20707.8">21230 2498 0,'0'0'0,"-21"0"0,21-21 16,21 21-1,0-22-15,0 22 0,22 0 16,-1 0-16,0-21 0,1 21 0,-1-21 16,22 21-16,-22 0 15,21 0-15,1-21 0,-22 21 0,22 0 16,-22 0-16,0-21 0,1 21 15,-1 0-15,-21 0 0,22 0 0,-22 0 16,0-21-16,0 21 16,-42 21 15,0-21-31,0 21 16,-22 0-16,22-21 0,-21 21 0</inkml:trace>
  <inkml:trace contextRef="#ctx0" brushRef="#br0" timeOffset="21292.1">18986 3344 0,'22'0'32,"-1"0"-32,0 0 0,21 0 0,1 0 15,-1 0-15,0 0 0,22 0 16,-1 0-16,1-21 0,-1 21 16,22 0-16,0 0 0,-1-21 0,1 21 15,0-21-15,-1 21 0,22 0 16,-21-21-16,21 21 0,-1 0 0,1 0 15,0-21-15,-21 21 0,21 0 16,-22-22-16,1 22 0,0 0 0,-1 0 16,-20 0-16,-1-21 0,1 21 15,-1 0-15,-20 0 0,-1 0 0,0 0 16,1 0-16,-1 0 0,-21-21 16,0 21-16,0 0 0,1 0 0,-1 0 15,-21-21 16,-21 21-15,-1 0-16,1 0 0,0 0 16,-21 0-16,21-21 0,-22 21 15,1 0-15</inkml:trace>
  <inkml:trace contextRef="#ctx0" brushRef="#br0" timeOffset="22324.72">18944 3535 0,'0'21'31,"21"-21"-31,0 0 16,1 0-1,-1 0-15,0 0 0,0 0 16,0 0-16,0 0 0,1 0 16,-1 0-16,0 0 0,0 0 15,0 0-15,22-21 0,-22 21 0,21 0 16,0 0-16,1-21 0,-1 21 16,0 0-16,22 0 0,-1-21 0,1 21 15,-1-22-15,1 22 0,-1 0 16,1 0-16,-1-21 0,22 21 15,0 0-15,-22-21 0,43 21 0,-21 0 16,-1-21-16,1 0 0,0 21 16,-1-21-16,1 21 0,-21-22 0,-1 22 15,1 0-15,-1-21 0,1 21 0,-22 0 16,21 0-16,-20-21 0,-1 21 16,0 0-16,1 0 0,-22 0 0,21-21 15,-21 21-15,1 0 0,-1 0 16,0 0-16,0 0 0,0 0 0,0-21 15,1 21 1,-44 0 203,22 21-188,-21-21 63,0 0-63,0 0-15,0 0-16,0 0 15,-1 0-15,1 0 0,0 0 16,0 0-16,-21 0 0,-1 0 0,22 0 16,-21 0-16</inkml:trace>
  <inkml:trace contextRef="#ctx0" brushRef="#br0" timeOffset="45935.78">6138 3048 0,'0'0'16,"21"0"-16,-21-21 0,0 0 15,0 0-15,0-1 31,-21 22-31,0 0 0,0 0 16,0 0-16,0 0 16,-22 0-16,22 0 0,-21 0 0,21 22 15,-22-1-15,1 21 0,21-21 0,-22 22 16,1-1-16,21 0 0,-21 22 16,20-22-16,1 22 0,21-22 0,0 21 15,0-20-15,0-1 0,0 0 16,0 1-16,21-22 0,1 21 0,-1-21 15,0 1-15,0-1 0,21 0 16,-20-21-16,20 0 0,-21 0 0,21 0 16,1 0-16,-22 0 0,21 0 15,-21 0-15,22-21 0,-22 0 16,0-1-16,21 1 0,1-21 16,-22 0-16,0 20 0,0-20 0,-21 0 15,0 21-15,21-22 0,-21 22 16,22 0-16,-22 0 0,0 0 0,0-1 15,0 44 1,0-1 0,0 0-16,0 0 0,0 21 15,0 1-15,0-22 0,0 21 0,0 1 16,0-22-16,0 21 0,0-21 16,0 0-16,0 22 0,0-22 15,0 0-15,21 0 0,0 0 16,0-21-16,0 0 0,0 0 15,1 0-15,20 0 0,-21 0 0,0-21 16,22 0-16,-22 0 0,0 21 0,0-21 16,0-22-16,0 22 0,1 0 15,-22-21-15,21 21 0,-21-22 0,0 1 16,0 0-16,0-1 0,-21 22 16,-1-21-16,1 21 0,0-1 15,0 1-15,-21 0 0,20 21 0,1 0 16,-21 0-16,21 0 0,-22 21 0,22 0 15,0 1-15,0 20 0,0-21 16,0 21-16,21 1 0,0-22 16,0 21-16,0-21 0,0 22 0,0-22 15,0 0-15,0 0 0,21 0 16,0-21-16,0 22 0,21-22 0,-20 0 16,20 0-16,-21 0 0,21 0 15,1 0-15,-22 0 0,21-22 0,1 22 16,-1-21-16,0 0 0,-21 0 0,22 0 15,-22 0-15,21-1 16,-21 1-16,1 0 0,-22 0 0,0 0 16,21 0-16,-21-1 0,21 22 0,-21-21 15,0 42 1,0 1 0,0-1-16,0 0 0,0 21 15,0-21-15,0 1 0,0-1 0,0 21 16,0-21-16,0 0 0,-21 1 0,21-1 15,0 0-15,0 0 16,0 0-16,0-42 47,0 0-47,0 0 0,0 0 16,0-1-16,0-20 0,0 21 15,0-21-15,0 20 0,21-20 0,0 0 16,-21 21-16,21-1 0,0 1 15,1 0-15,-1 0 0,0 0 0,0 21 16,0 0-16,0 0 0,1 0 0,-1 0 16,0 21-16,0-21 0,-21 21 15,0 0-15,0 0 0,0 1 0,21 20 16,-21-21-16,0 0 0,0 0 16,0 1-16,0-1 0,0 0 15,0 0-15,21 0 0,-21 0 0,0 1 0,22-1 16,-1-21-1,0 0-15,0 0 0,0 0 16,0 0-16,1 0 0,20 0 0,-21-21 16,0 21-16,22-22 0,-22 1 15,21 0-15,-21 0 0,22-21 0,-22 20 16,0 1-16,0-21 0,-21 21 16,0-22-16,0 22 0,0 0 0,0 0 15,0 0-15,0 0 0,-21 21 16,0 0-16,0 0 0,-1 0 15,1 21-15,0-21 0,21 21 16,-21 21-16,21-21 0,0 1 16,0 41-16,0-42 15,21 0-15,-21 1 0,21-1 0,0 0 16,1 0-16,-22 0 16,21 0-16,-21 1 0,0-1 15,-21-21 1,-1 0-1,1 0-15,-21 0 0,21 0 16,0 0-16,-1-21 0,1 21 0,0-22 16,0 22-16,0 0 0,0-21 15,-1 21-15,22 21 32,0 1-17,22-1-15,-1 0 0,0-21 16,0 21-16,0-21 0,0 21 15,1-21-15,-1 0 0,0 0 0,0 0 16,21 0-16,-20 0 0,20 0 0,-21 0 16,21 0-16,1 0 0,-1-21 15,0 21-15,-20-21 0,20 0 0,0 0 16,-21-1-16,1 1 0,-1 0 16,0 0-16,-21-21 0,0 20 0,0-20 15,0 21-15,0-21 0,0 20 0,0 1 16,0 0-16,0 0 15,0 42 1,0 21 0,-21-20-16,21-1 15,0 0-15,0 21 0,-21-21 0,21 1 16,0-1-16,0 0 0,0 0 16,0 0-16,0 0 0,21 1 0,0-22 15,-21 21-15,21-21 0,0 0 0,0 0 16,1 0-16,-1 0 0,0 0 15,0 0-15,0 0 0,0-21 0,-21-1 16,22 22-16,-1-21 0,0 0 16,-21 0-16,0 0 0,21 0 15,-21-1-15,21-20 0,-21 21 0,0 0 16,0 0-16,0-1 0,0 1 16,0 0-16,0 0 0,0 42 31,0 0-31,0 0 0,0 1 15,0-1-15,0 0 0,0 0 0,0 0 16,0 0-16,0 22 0,0-22 16,0 0-16,0 0 0,21 0 15,1 1-15,-1-22 16,0 0-16,0 0 0,0 0 16,0 0-16,22 0 0,-22 0 0,0 0 0,0 0 15,0-22-15,1 22 0,-1-21 16,-21 0-16,0 0 0,21 0 15,-21-22-15,0 22 0,0-21 0,0 21 16,0 0-16,0-22 0,0 22 0,0 0 16,0 0-16,0 42 31,0 0-31,0 0 16,0 0-16,0 1 0,0 20 15,0-21-15,0 0 0,0 0 0,0 1 0,0-1 16,0 0-16,0 0 15,0 0-15,0 0 0,0 1 16,0-44 15,0 1-15,0 0-16,21-21 0,-21 21 16,0-1-16,0-20 0,0 21 15,21-43-15,0 43 0,1-21 16,-22 21-16,21 0 0,0-1 15,0 22-15,0 0 16,-21 22-16,21-1 0,1 0 16,-22 0-16,21 0 15,-21 0-15,0 1 0,0-1 0,0 21 16,21-21-16,-21 0 0,21 1 0,-21-1 16,0 0-16,21 0 15,-21 0-15,21-21 0,1 0 16,-1 0-1,0 0-15,0-21 16,-21 0-16,0 0 0,0 0 16,21-1-16,-21 1 15,21 0-15,-21-21 0,0 21 0,22-22 0,-1 22 16,-21 0-16,21 0 0,0 0 0,-21-1 16,21 1-16,0 21 15,1 0 1,-22 21-16,21 1 0,-21-1 15,0 0-15,0 0 0,0 0 16,0 22-16,0-22 0,0 0 0,0 0 16,0 0-16,0 0 0,21 1 15,0-1-15,-21 0 0,21 0 16,0-21-16,1 0 0,-1 0 16,0 0-16,0 0 0,0 0 15,0 0-15,1 0 0,-1 0 16,0 0-16,21-21 0,-21 0 0,1 21 15,20-21-15,-21-1 0,0 1 16,0-21-16,-21 21 0,0 0 0,22-22 16,-22 22-16,0 0 0,0 0 0,0 0 15,0-1-15,-22 22 16,1 0-16,0 0 16,0 0-16,0 22 0,0-1 15,21 21-15,0-21 0,0 0 0,0 22 16,0-22-16,0 0 0,0 0 0,0 0 15,0 1-15,21-1 0,0 0 16,0 0-16,0-21 0,22 0 0,-22 21 16,21-21-16,-21 0 0,22 0 0,-1 0 15,-21 0-15,21-21 16,-20 0-16,-1 0 0</inkml:trace>
  <inkml:trace contextRef="#ctx0" brushRef="#br0" timeOffset="46643.68">15028 953 0,'0'0'0,"-21"-43"16,-106-126 0,127 148-1,-21 21-15,0 21 16,21 0-16,0 21 0,0 1 15,0 20-15,0 1 0,0-1 16,0 1-16,0-1 0,0 1 0,0 20 16,0-20-16,0-1 0,0 1 15,0-1-15,0-20 0,-21 20 0,21-20 16,0-22-16,0 21 0,0-21 16,0 0-16,0 1 0,0-1 0,21-21 31,-21-21-16,21-1-15,-21 1 0,0 0 0,21-21 16,0-1-16,-21 22 0</inkml:trace>
  <inkml:trace contextRef="#ctx0" brushRef="#br0" timeOffset="46943.5">14795 1122 0,'0'0'0,"-21"-21"0,21-22 15,0 22-15,0-21 0,0 21 0,0 0 16,0-22-16,0 22 0,21 0 15,22 0-15,-1 0 0,0-1 16,22 1-16,-1 21 0,22 0 0,-21 0 16,-1 0-16,22 0 0,-43 21 15,22 1-15,-22 20 0,-21 0 0,0-21 16,-21 22-16,0-1 0,0 0 16,-21 1-16,0-1 0,-21 0 0,-1 1 15,1-1-15,0 0 0,-22-20 16,22-1-16,-1 0 0,1 0 0,0 0 15,21 0-15,-22-21 0,22 22 16,42-22 0,0 0-1,22 0-15,-22 0 0,21 0 16,1 0-16,-22 0 0,21 0 0,-21 0 16</inkml:trace>
  <inkml:trace contextRef="#ctx0" brushRef="#br0" timeOffset="47319.53">15494 1545 0,'-21'0'0,"21"-21"0,0 0 15,0 0-15,0 0 16,0-1-16,0 1 16,0 0-16,0 0 0,21 21 15,0 0-15,21 0 0,-20 0 16,-1 0-16,0 0 0,0 21 0,21 0 15,-20 0-15,-1 1 0,-21-1 16,0 0-16,21 0 0,-21 21 0,0-20 16,0-1-16,0 0 0,0 21 0,0-21 15,0 1-15,-21-22 0,21 21 16,-21-21 0,21-21-1,0-1-15,0 1 16,0 0-16,0-21 0,0 21 15,0-1-15,0 1 0,21 0 0,-21 0 0,0 0 16,0 0-16,21-1 0,0 1 16,0 0-16,0 21 15,1 0-15,-1 0 0,0 0 16,0 0-16,0 0 16</inkml:trace>
  <inkml:trace contextRef="#ctx0" brushRef="#br0" timeOffset="47711.32">16235 1355 0,'-106'42'32,"85"-21"-32,0 0 0,21 1 0,-22-1 15,1 0-15,21 0 0,0 21 16,0-20-16,0-1 0,0 0 0,0 0 15,0 0-15,0 0 0,21 1 16,1-22-16,-1 0 0,0 0 16,0 0-16,0 0 0,0 0 15,22 0-15,-22 0 0,0-22 0,21 1 16,-20 0-16,20 21 0,-21-21 16,0 0-16,0-22 0,-21 22 15,0 0-15,0 0 0,0 0 0,0-22 16,0 22-16,-21 0 0,0 0 0,0 21 15,0-21-15,0 21 0,-22 0 16,22 0-16,0 0 0,0 0 0,0 21 16,-1-21-16,22 21 0,0 0 15,-21 0-15,21 1 0,0-1 16,0 0-16,0 0 16,21-21-16,1 0 0,-1 0 0,0 0 15</inkml:trace>
  <inkml:trace contextRef="#ctx0" brushRef="#br0" timeOffset="48072.12">16658 1291 0,'0'0'0,"21"0"32,-21 21-32,0 1 0,0 20 15,0-21-15,0 0 16,0 0-16,0 1 0,0-1 0,0 0 15,0 0-15,0 0 0,0 0 16,0 1-16,21-22 0,-21 21 0,22-21 16,-1 0-1,0 0 1,0 0-16,0-21 0,0-1 0,22 1 16,-43 0-16,21 0 15,0-21-15,0 20 0,-21 1 0,0 0 16,0 0-16,21 0 0,-21 0 15,0-1-15,0 44 47,22-22-31,-22 21 0</inkml:trace>
  <inkml:trace contextRef="#ctx0" brushRef="#br0" timeOffset="48299.99">17103 1312 0,'0'22'31,"0"-1"-31,0 0 0,0 0 0,0 0 16,0 0-16,0 1 15,0-1-15,0 0 0,0 0 16,-22-21-16,22 21 15,0-42 32,0 0-47</inkml:trace>
  <inkml:trace contextRef="#ctx0" brushRef="#br0" timeOffset="48456.11">17124 1143 0,'0'0'15,"0"-21"-15,-21 21 16,21 21 15,0 0-15,0 0-16,21-21 16,-21 22-16,21-22 0</inkml:trace>
  <inkml:trace contextRef="#ctx0" brushRef="#br0" timeOffset="49175.37">17505 1312 0,'-43'-21'31,"22"21"-31,0 0 15,0 0-15,0 0 0,21 21 0,-21 1 16,-1-22-16,1 21 0,0 0 16,0 0-16,21 21 0,0-20 0,-21-1 15,21 0-15,0 0 0,0 0 16,0 0-16,21 1 16,0-22-16,0 0 0,0 0 15,1 0-15,-1 0 0,0-22 16,0 22-16,0-21 0,-21 0 15,21 0-15,1 0 0,-1 0 16,0-1-16,-21 1 0,0-21 0,21 21 16,0-22-16,-21 1 0,0 0 0,0 21 15,21-22-15,-21 1 0,0 21 16,0 0-16,0-1 0,22 1 0,-22 0 16,0 42-1,0 0 1,-22 1-16,22 20 0,-21-21 15,21 0-15,0 22 0,-21-22 0,21 21 16,-21-21-16,21 0 0,-21 22 16,21-22-16,0 0 0,0 0 15,0 0-15,0 1 0,0-1 16,0 0-16,21-21 0,0 0 16,-21 21-16,21-21 0,0 0 0,1 0 15,-1 0-15,0 0 16,0 0-16,0 0 0,0-21 0,-21 0 15,22 21-15,-1-21 0,0-1 16,-21 1-16,0 0 0,21 0 16,-21 0-16,-21 42 31,21 0-31,-21 0 16,21 0-1,-21 1-15,21-1 0,0 0 0,0 0 16,0 0-16,0 0 15,21-21 1,0 0-16,0 0 0,0 0 16,0 0-16,-21-21 15,22 21-15</inkml:trace>
  <inkml:trace contextRef="#ctx0" brushRef="#br0" timeOffset="49715.06">14668 2032 0,'0'0'0,"22"0"31,-1 0-31,21 0 0,-21 0 0,43 0 16,-22 0-16,43 0 0,-22 0 15,22 0-15,0 0 0,20 0 0,1 0 16,0-21-16,0 21 0,0 0 16,21 0-16,0 0 0,127-21 15,-106 21-15,-21-21 0,-21 21 16,21 0-16,0 0 0,-21-22 16,-1 22-16,1 0 0,0 0 0,-21-21 15,-1 21-15,1 0 0,-21 0 16,-22 0-16,21 0 0,-20-21 0,-22 21 15,21 0-15,-21 0 0,1 0 16,-1 0-16,-42 0 47,-1 0-31,1 0-16,0 0 0,-21 21 15,21-21-15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2:09:52.3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5228 12298 0</inkml:trace>
  <inkml:trace contextRef="#ctx0" brushRef="#br0" timeOffset="24016.55">1397 5990 0,'0'0'0,"-21"0"15,0 0-15,-1 0 0,1 0 16,0 0-16,0 0 0,0 0 0,0 0 15,-1 0-15,1 0 0,0 0 16,0 0-16,0 0 0,0 0 16,-1-21-16,44 21 47,-1 0-47,0 0 0,21 0 15,22 0-15,-22 0 0,43 0 16,-22 0-16,22 21 0,0-21 15,-1 0-15,1 0 0,21 0 16,0 0-16,-1 0 0,1 0 0,0 0 16,0 0-16,0 0 0,0 0 15,-22 0-15,1 0 0,0 0 0,-22 0 16,1 0-16,-1 0 0,-21 0 16,1 0-16,-22 0 0,0 0 0,0 0 15,-42 0 16,0-21-15,0 21-16,0-21 0,-1 21 0,1-21 16,-21 21-16,21-21 0,-22 21 15,22 0-15,-21-22 0,21 22 16,0 0-16,-1-21 0,1 21 0,0 0 16,0 0-16,0 0 0,0-21 15,42 21 48,21 0-63,-21 0 0,0 21 0,22-21 15,-22 0-15,0 0 0,21 21 16,1-21-16,-22 0 0,0 22 0,21-22 16,-20 0-16,-1 0 15,21 21-15,-21-21 0,0 0 0,1 21 16,-22 0-1,0 0 1,0 0-16,-22-21 0,1 22 16,-21-22-16,21 21 0,-22 0 0,22 0 15,-21-21-15,0 21 0,-1 0 16,1 1-16,0-1 0,20-21 0,-20 21 16,21 0-16,-21-21 0,20 21 0,1 0 15,0-21-15,21 22 0,-21-22 16,0 21-16,21 0 31,-21-21-31</inkml:trace>
  <inkml:trace contextRef="#ctx0" brushRef="#br0" timeOffset="25924.54">4995 6054 0,'0'21'0,"0"0"0,0 0 15,0 0 1,0 1-1,21-44 48,1 1-63,-1 0 0,0 0 16,0-21-16,0 20 0,-21-20 0,21 0 15,1 21-15,-1-43 0,0 22 16,0-1-16,0 1 0,-21 0 0,0 21 15,21-22-15,-21 22 16,0 0-16,0 0 0,0 0 0,-21 21 16,0 0-16,0 0 15,0 0-15,0 21 0,-1 0 16,1 0-16,0 0 0,0 0 16,0 1-16,21-1 0,-21 0 0,21 0 15,0 0-15,0 0 16,21-21-16,0 0 15,0 0-15,0 0 0,0 0 0,1 0 16,-1 0-16,0-21 16,0 21-16,0-21 0,0 0 0,1 21 15,-1-21-15,0 21 0,0-21 16,0 21-16,-21-22 16,0 44 15,0-1-31,0 0 15,0 0-15,0 0 0,0 0 0,0 22 16,0-22-16,0 21 0,0-21 16,0 1-16,0 20 0,0-21 0,0 0 15,0 0-15,0 1 0,0-1 16,0 0-16,0 0 0,21 0 0,1-21 16,-1 0-16,0 21 0,0-21 15,0 0-15,0 0 0,1 0 16,20 0-16,-21 0 0,21-21 0,1 21 15,-22-21-15,21 0 0,1 0 0,-22 0 16,21-1-16,0 1 0,-20 0 16,-1-21-16,0 21 0,0-22 0,0 22 15,0-21-15,-21 21 0,0-1 16,0-20-16,0 21 0,0 0 0,0 0 16,0-1-16,0 1 15,-21 21 1,0 0-16,0 21 15,21 1-15,0-1 0,-21 0 16,21 21-16,-21-21 0,21 1 0,0 20 16,0-21-16,-22 21 0,22-20 15,0 20-15,-21-21 0,21 0 0,0 0 16,0 1-16,0-1 0,0 0 16,0 0-16,21 0 0,1-21 15,-1 0-15,0 0 0,0 0 0,0 0 16,0 0-16,1 0 0,20 0 15,-21 0-15,0-21 0,22 21 0,-1-21 16,-21 0-16,21 0 0,1-1 16,-1 1-16,-21-21 0,22 21 15,-1 0-15,-21-22 0,0 22 0,0-21 16,1 21-16,-22-1 0,0 1 16,0 0-16,0 0 0,0 0 15,-22 0-15,1 21 16,0 0-16,0 0 0,21 21 0,-21-21 15,0 21-15,21 0 0,-22 0 16,22 0-16,0 1 0,0-1 16,0 0-16,0 0 0,0 21 0,0-20 15,22-1-15,-1 0 0,0 0 0,0 0 16,0 0-16,0 1 0,1-1 16,-22 0-16,21-21 0,-21 21 15,21 0-15,-21 0 16,-21-21-16,0 0 15,-1 0-15,-20 0 0,21 0 0,0 0 16,0 0-16,-1 0 0,1 0 16,0 0-16,0 0 0,21-21 47,0 0-47,0 0 15,21 21-15,0-21 0</inkml:trace>
  <inkml:trace contextRef="#ctx0" brushRef="#br0" timeOffset="26325.31">7112 5652 0,'0'0'0,"0"-22"0,0 1 16,-21 21-16,0 0 15,-1 0-15,1 21 16,21 1-16,0-1 16,-21 21-16,21-21 0,0 22 0,0-1 15,0 0-15,0 1 16,0 20-16,-21-21 0,21 22 0,-21-1 16,21 1-16,-21-1 0,21 1 0,-22 21 15,1-22-15,0 22 0,21-1 16,-21 1-16,0-21 0,0 20 0,-1 1 15,1 0-15,0-1 0,0 1 16,0-22-16,0 22 0,21-21 0,-22-1 16,22-21-16,-21 1 0,0-1 0,21 0 15,0 1-15,0-22 0,-21 0 0,21 0 16,-21-21 0,21-21-16,0 0 15,0 0-15,0-22 0,0-20 16,0 21-16,21-43 0,0 21 15,0-20-15,0-1 0</inkml:trace>
  <inkml:trace contextRef="#ctx0" brushRef="#br0" timeOffset="26673.11">6943 6308 0,'0'0'16,"21"-64"-16,0 22 0,-21-43 0,0 43 16,0 0-16,0 20 0,0-20 15,0 21-15,0 0 0,0-22 0,0 22 16,0 0-16,0 0 0,0 0 0,0 0 15,0-1-15,21 1 16,0 0-16,0 0 0,1 21 0,-1-21 16,0 21-16,0 0 0,0 0 15,0 0-15,1 0 0,-1 0 0,0 0 16,0 0-16,0 21 0,0 0 0,1 0 16,-22 0-16,0 1 0,0-1 15,0 0-15,0 21 0,0-21 0,-22 1 16,1 20-16,0-21 0,0 0 15,0 0-15,0 1 0,-1-1 0,1 0 16,0 0-16,0 0 0,0-21 0,0 21 16,42-21 31,0-21-32,0 0-15,0 0 0,0 21 0</inkml:trace>
  <inkml:trace contextRef="#ctx0" brushRef="#br0" timeOffset="27442.67">7641 5630 0,'0'0'0,"-21"0"31,0 0-31,0 0 0,-1 22 0,1-22 0,21 21 16,-21 0-16,0 0 15,21 21-15,-21-20 0,21-1 0,0 21 16,0-21-16,0 0 0,0 1 16,0 20-16,0-21 0,0 0 15,0 0-15,21 1 0,0-22 0,-21 21 16,21-21-16,0 0 16,1 0-16,-1 0 15,-21-21-15,0-1 16,0 1-16,0 0 15,0 0-15,0-21 0,0 20 0,0 1 16,0-21-16,0 21 0,0-22 16,21 22-16,-21-21 0,21 21 0,0 0 15,0-1-15,1 1 0,-1 0 16,0 0-16,0 0 0,21 21 0,-20-21 16,-1 21-16,21 0 0,-21 0 0,0 0 15,22 0-15,-22 0 0,0 21 16,0 0-16,0 0 0,1 0 0,-1 0 15,0 1-15,0 20 0,-21-21 16,0 21-16,0-20 0,0 20 0,0-21 16,0 0-16,0 22 0,0-22 15,0 0-15,0 0 0,-21 0 16,21 0-16,-21-21 16,21 22-16,-21-22 0,-1 0 15,22-22 1,0 1-16,0 0 15,0 0-15,0-21 0,0 20 16,0-20-16,22 21 0,-1-21 0,0-1 16,0 22-16,0-21 0,0-1 0,1 22 15,20-21-15,-21 21 0,21 0 16,-20-1-16,20 1 0,-21 21 0,21 0 16,-20 0-16,-1 0 0,0 0 15,0 0-15,0 21 0,0 43 16,1-43-16,-22 21 0,0 1 15,0-1-15,0 22 0,0-22 16,0 0-16,0 1 0,-22-1 0,22-21 16,-21 21-16,21-20 0,0-1 0,0 0 15,-21 0-15,21 0 0,0 0 16,0 1-16,0-44 31,21 1-15,0 0-16,-21 0 0,22 0 0</inkml:trace>
  <inkml:trace contextRef="#ctx0" brushRef="#br0" timeOffset="27985.4">9144 5779 0,'0'0'15,"21"0"-15,0-22 0,0 22 0,1-21 16,-1 0-16,0 21 0,-21-21 15,21 0-15,0 0 0,-21-1 16,21 1-16,-21 0 0,0 0 16,0 0-16,0 0 0,0-1 15,0 1-15,-21 21 16,0 0-16,0 0 16,0 0-16,0 0 0,-1 0 15,1 21-15,0 1 0,-21-1 0,21 0 16,-1 0-16,22 0 0,-21 0 0,21 22 15,0-22-15,-21 0 0,21 0 16,0 0-16,0 1 0,0-1 0,0 0 16,21-21-16,0 21 0,1 0 0,-1-21 15,0 21-15,0-21 0,21 22 16,-20-22-16,-1 21 0,0-21 0,0 21 16,0-21-16,0 21 0,1-21 15,-22 21-15,0 0 16,0 1-16,-22-1 15,1-21-15,-21 0 16,21 21-16,-22-21 0,22 0 0,-21 0 16,21 21-16,-22-21 0,22 0 0,0 0 15,-21 0-15,21 0 0,-1 0 16,1 0-16,0 0 0,0 0 0,0 0 16,0 0-16,-1 0 15,22-21 1,22 0 15,-1 21-31,0-21 0,0-1 16,21 22-16,-20-21 0,-1 0 0</inkml:trace>
  <inkml:trace contextRef="#ctx0" brushRef="#br0" timeOffset="28437">9546 5863 0,'42'0'16,"-20"0"0,-1 0-16,0 0 15,0-21-15,0 0 0,0 21 16,22-21-16,-22 21 16,0-21-16,0 21 0,22-22 0,-22 22 15,0-21-15,0 0 0,0 0 0,0 21 16,1-21-16,-1 0 0,-21-1 15,0 1-15,0 0 0,0 0 16,0 0-16,-21 0 16,-1 21-16,1 0 0,0 0 15,0 0-15,-21 0 0,20 0 16,1 21-16,-21 0 0,21 0 0,0 0 16,-1 0-16,-20 22 0,21-22 15,0 21-15,21-21 0,-21 1 0,21 20 0,-22-21 16,22 0-16,0 22 15,0-22-15,0 0 0,0 0 0,0 0 16,22 0-16,-1-21 0,-21 22 0,21-1 16,0-21-16,0 0 0,0 21 15,1-21-15,-1 0 0,0 0 0,0 0 16,0 0-16,0 0 0,1 0 0,-1 0 16,0-21-16,0 21 0,-21-21 15,21-1-15,0 1 0,1 0 0,-1 0 16,-21 0-16,0 0 0</inkml:trace>
  <inkml:trace contextRef="#ctx0" brushRef="#br0" timeOffset="29268.53">11557 5736 0,'0'0'0,"0"-21"16,0 0 0,-21 21-16,0-21 15,-1 21-15,1 0 0,0 0 16,0 0-16,-21 0 0,20 0 15,1 0-15,-21 0 0,21 0 0,0 0 16,-22 0-16,22 0 0,0 0 16,0 0-16,0 0 0,-1 0 15,1 0-15,42 0 32,1 0-32,-1 21 15,21-21-15,0 0 0,1 0 16,-1 21-16,22-21 0,-1 0 0,1 0 15,-1 0-15,22 0 0,-1 0 16,1 0-16,0 0 0,21 0 0,-22 0 16,22 0-16,-21 0 0,21 0 15,-1 0-15,-20 0 0,0 0 16,21 0-16,-22 0 0,-20 0 0,20 0 16,-20 0-16,-22 0 0,1 0 0,-1 0 15,-21 0-15,0 0 0,0 0 16,-21-21 46,0 0-46,-21 21-16,21-21 0</inkml:trace>
  <inkml:trace contextRef="#ctx0" brushRef="#br0" timeOffset="29797.23">12996 5376 0,'-21'0'0,"42"0"0,-63 0 0,42-21 16,-21 21-1,21 21 16,0 1-31,0-1 16,21-21-16,0 21 0,0 0 16,0-21-16,22 21 15,-22-21-15,0 21 0,21-21 0,1 22 16,-1-22-16,-21 21 0,22-21 16,-1 21-16,0-21 0,1 0 0,20 21 15,-21-21-15,-20 0 0,-1 0 16,21 0-16,-42 21 0,21-21 15,0 0-15,-42 0 32,0 0-32,0 21 15,0-21-15,0 0 0,-1 22 16,-20-22-16,0 21 0,21 0 16,-22-21-16,1 21 0,0 0 0,-1 0 15,1 1-15,0-1 0,-1 0 16,1 21-16,0-21 0,-43 22 15,43-43-15,20 21 0,1 0 0,0 0 16,0-21-16,0 21 0,0-21 16,21 22-1,-22-22 1,1 0 0,0 0-16,21-22 15,0 1-15</inkml:trace>
  <inkml:trace contextRef="#ctx0" brushRef="#br0" timeOffset="31553.91">15092 5546 0,'-21'0'0,"-1"0"16,1 0-1,0 0 1,21-21 93,0-1 16,-21 1-94,21 0-15,0 0 0,0 0-1,0 0 1,0-1 0,21 22-16,-21-21 0,21 21 15,0 0-15,1-21 0,-1 0 16,0 21-16,0 0 0,0 0 0,22-21 15,-22 21-15,21 0 0,-21 0 0,22 0 16,-1 0-16,0 0 0,-21 21 16,22 0-16,-22 0 0,21 22 0,-21-22 15,1 21-15,-1 0 0,-21-20 16,0 20-16,0 0 0,0 1 16,0-1-16,0-21 0,0 21 0,0-20 15,0-1-15,-21 21 0,-1-21 0,1 0 16,21 1-16,-21-22 15,0 21-15,21-42 32,0-1-17,0 1-15,0 0 0,0 0 16,21 0-16,-21 0 0,21-1 0,0-20 16,1 21-16,-1-21 0,-21 20 15,21-20-15,0 21 0,0-21 0,0 20 16,1 1-16,-1-21 0,0 21 15,0 0-15,0 21 0,0-22 16,1 22-16,-22-21 16,0 42 15,0 1-31,0-1 16,0 0-16,0 0 0,0 0 15,0 0-15,0 1 16</inkml:trace>
  <inkml:trace contextRef="#ctx0" brushRef="#br0" timeOffset="32617.3">15938 5736 0,'0'0'0,"22"0"16,-1 0-16,0 0 0,0 0 16,0 0-16,0-21 15,1 0-15,-1 0 0,21 0 0,-21-1 16,0 1-16,1 0 0,-1 0 15,0 0-15,0-22 0,0 22 0,0 0 16,-21 0-16,0-21 0,0 20 0,0 1 16,0 0-16,0 0 15,-21 21 1,0 0-16,0 21 16,0-21-16,0 21 15,21 0-15,-22 1 0,1-1 0,21 0 16,-21 21-16,0-21 0,21 1 15,-21 20-15,21-21 0,-21 21 0,-1-20 16,22-1-16,0 21 0,0-21 16,0 0-16,0 1 0,0-1 0,0 0 15,22 0-15,-1-21 0,0 0 16,-21 21-16,21-21 0,0 0 16,22 0-16,-22 0 0,0 0 0,21 0 15,1-21-15,-22 21 0,21-21 16,0 21-16,1-21 0,-22 0 0,21-1 15,1 1-15,-22 0 16,21-21-16,-21 21 0,22-1 0,-22-20 16,0 21-16,0 0 0,-21 0 0,0-1 15,0 1-15,0 0 16,-21 21 0,0 0-1,0 0-15,-1 0 0,1 0 16,0 21-16,21 0 15,-21 1 1,0-22 15,0 0 47,-1 0 63,1 0 62,0 0-187,0 0 15,0 0-15,0 0-16</inkml:trace>
  <inkml:trace contextRef="#ctx0" brushRef="#br0" timeOffset="34213.37">5736 5842 0,'0'0'0,"-21"21"0,-127 22 31,127-43-31,-1 0 0,1 0 16,0 0-16,0 0 0,0 0 0,21 21 16,-21-21-16,21 21 31,21-21-31,21 0 15,-21 0 1,0 21-16,22-21 0,-1 0 0,0 0 16,1 0-16,20 0 0,1 0 15,-1 0-15,22 0 0,0 0 0,-1 0 16,1 0-16,21 0 0,21 0 0,0 0 16,0 0-16,0-21 0,21 0 15,0 21-15,0 0 0,0 0 0,22 0 16,-22-21-16,21 21 0,-21 0 15,-21 0-15,22 0 0,-22 0 0,0 0 16,0 0-16,-22 0 0,1 0 0,-21 0 16,0 21-16,-22-21 0,1 0 15,-22 0-15,0 0 0,1 0 16,-22 0-16,0 0 0,0 0 0,0 0 16,-21-21 15,-21 21-16,0-22-15,0 1 0,-22 0 0,22 0 16,-21 0-16</inkml:trace>
  <inkml:trace contextRef="#ctx0" brushRef="#br0" timeOffset="34769.07">6435 4847 0,'0'0'0,"0"-21"0,0-21 31,0 21-31,0-1 0,0 1 15,21 21 1,0-21-16,21 21 0,-21 0 16,1 0-16,20 0 0,0 0 0,-21 0 15,22 0-15,-1 0 0,-21 21 16,22 0-16,-22 1 0,0-1 0,0 0 16,0 21-16,-21-21 0,0 22 0,0-22 15,0 21-15,0-21 0,0 22 16,-21-22-16,0 0 0,21 0 0,-21 0 15,0 1-15,-1-1 0,1-21 16,0 0 0,21-21-16,0-1 15,0 1-15,0 0 0,0-21 16,21 21-16,-21-22 0,21 22 16,-21-21-16,22-1 0,-1 22 15,0-21-15,-21 21 0,21-22 0,0 22 16,0 0-16,1 0 0,-1 0 15,0 21-15,0-21 0,21 21 16,-20 0 0,-1 0-16,-21 21 15,0 0-15,0 0 0,0 0 16,21 0 0</inkml:trace>
  <inkml:trace contextRef="#ctx0" brushRef="#br0" timeOffset="35148.85">7218 4974 0,'21'21'0,"-42"-42"0,63 42 0,-21-21 16,0 0-16,1 0 16,-1 0-16,0 0 0,-21-21 15,21 21-15,0-21 0,0 0 16,-21 0-16,22 0 0,-1-1 0,-21 1 16,21 0-16,-21 0 0,0 0 15,0 0-15,0-1 0,0 1 0,-21 0 16,0 0-16,-1 21 15,1 0-15,0 0 16,0 0-16,0 0 0,0 0 0,-1 21 16,22 0-16,-21 0 0,0 1 15,0 20-15,21-21 0,0 21 0,-21-20 16,21 20-16,-21-21 0,21 0 0,0 22 16,0-22-16,0 0 0,21 0 15,0 0-15,0 0 0,0-21 0,0 22 16,1-22-16,20 0 0,0 0 15,1 0-15,-1 0 0,0 0 0,22 0 16,-1 0-16,1-22 0,-1 1 16,1 0-16,-1 0 0,1 0 15,-1 0-15,-20-1 0,20-20 0,-21 21 16,1 0-16,-22-22 0,0 22 16,0-21-16</inkml:trace>
  <inkml:trace contextRef="#ctx0" brushRef="#br0" timeOffset="36649.05">8297 4784 0,'0'-21'15,"0"-1"-15,0 65 0,0-107 0,0 43 0,0 0 16,-21 21-16,21-21 0,-21 21 0,-21 0 15,20 0-15,1 0 0,-21 0 0,21 0 16,-22 0-16,22 21 0,-21 0 16,0 0-16,20 22 0,1-22 0,-21 21 15,21 0-15,0-20 0,-1 20 16,1 0-16,21-21 0,0 22 16,0-22-16,0 0 0,0 0 0,0 0 15,0 1-15,0-1 16,43-21-16,-22 0 0,0 0 0,0 0 15,0 0-15,22 0 0,-22-21 16,21-1-16,-21 22 0,22-21 0,-22 0 16,0 0-16,21 0 0,-21 0 15,1-22-15,-1 22 0,-21 0 0,21 0 16,-21 0-16,21-1 0,-21 1 0,0 0 16,0 0-16,0 42 46,0 0-46,-21 22 0,21-22 16,0 21-16,-21 0 0,21 1 16,0-1-16,0 22 0,0-22 0,-21 0 15,21 22-15,-22-1 0,22-20 0,0 20 16,0 1-16,-21-1 0,0 1 16,21-1-16,-21-21 0,21 22 0,0-22 15,0 22-15,0-22 0,0 0 0,0-20 16,0 20-16,0-21 0,0 0 15,0 0-15,0 1 0,0-1 16,0-42 0,0-1-1,21 1-15,0 0 0,-21-21 16,21-1-16,1 1 0,-22 0 0,21-22 16,0 1-16,0-1 15,0 1-15,0-22 0,22 0 0,-22 22 0,0-22 16,0 1-16,22-1 0,-22 0 15,0 22-15,-21-22 0,21 43 0,-21-22 16,0 22-16,0 0 0,0-1 16,0 22-16,0 0 0,0 0 0,0 42 31,-21 0-31,21 0 16,0 0-16,0 1 0,0 20 0,0 0 15,0-21-15,-21 22 16,21-1-16,0 0 0,0-20 0,0 20 15,0-21-15,0 0 0,0 0 0,0 1 16,0-1-16,21 0 0,0-21 16,0 0-16,0 0 0,22 0 15,-22 0-15,0 0 0,0 0 16,0-21-16,22 0 0,-22-1 0,21 1 16,-21-21-16,1 21 0,-1 0 15,0-22-15,0 1 0,0 21 16,-21-22-16,0 22 0,0 0 0,0 0 0,0 0 15,0 0-15,0 42 32,0 0-17,0 0-15,0 0 0,0 0 0,0 1 16,0-1-16,0 21 0,0-21 0,0 0 16,0 22-16,0-22 0,0 0 15,0 0-15,0 0 0,21 1 0,1-1 16,-22 0-16,21-21 0,0 0 15,-21 21-15,21-21 0,0 0 0,0 0 16,1 0-16,-1 0 0,0 0 16,0-21-16,0 21 0,0-21 0,22 0 15,-22-1-15,0 22 0,0-21 16,-21 0-16,21-21 0,1 21 16,-22-1-16,0 1 0,0 0 0,0 0 15,0 0-15,0 0 0,0-1 0,0 1 16,0 0-1,-22 42 1,1 0 0,21 1-16,0-1 0,0 0 0,0 0 15,0 0-15,0 0 0,0 1 0,-21-1 16,21 0-16,0 0 16,0 0-16,0 0 0,0 1 0,0-1 15,21-21 1,0 0-16,1 0 15,-1 0-15,0 0 0,0 0 0,0-21 16,0-1-16,1 1 0,20 0 16,-21 0-16,21 0 0,-20 0 0,20-22 15,0 1-15,-21 21 0,1-22 16,-1 1-16,0 21 0,0 0 0,0 0 16,-21-1-16,0 1 0,0 0 0,-21 21 31,0 0-31,0 21 15,0 0-15,-1 1 0,1 20 0,0-21 16,21 0-16,0 0 0,0 22 16,0-22-16,0 0 0,0 0 0,0 0 15,0 1-15,21-1 0,0 0 16,1 0-16,-1-21 0,-21 21 0,21 0 16,0-21-16,-21 22 15,0-1 1,-21-21-1,0 0-15,0 0 0,-1 0 0,1 0 16,0 0-16,0 0 0,0 0 16,21-21-1,0-1-15,21 1 16,0 0-16,0 0 0,22 0 16</inkml:trace>
  <inkml:trace contextRef="#ctx0" brushRef="#br0" timeOffset="36900.91">10435 4530 0,'0'0'0,"21"0"16,-21-21-16,0 42 31,-21 0-15,0 0-16,0 21 0,0-20 15,-1 20-15,1 0 0,0-21 0,0 22 16,0-1-16,0 0 0,-1 1 15,22-1-15,-21 0 0,21-20 0,-21-1 16,21 21-16,0-21 0,0 0 16,0 1-16,21-22 15,0 0-15,-21-22 32,0 1-32</inkml:trace>
  <inkml:trace contextRef="#ctx0" brushRef="#br0" timeOffset="37088.28">10075 4826 0,'21'0'16,"1"0"-16,20 0 0,-21-21 16,21 21-16,1-21 0,-1 21 15,0-21-15,1-1 0,-1 22 0,22-21 16,-43 0-16,21 21 15,-21-21-15,-21 0 0,21 21 0,-21-21 16</inkml:trace>
  <inkml:trace contextRef="#ctx0" brushRef="#br0" timeOffset="38209.97">16912 5546 0,'0'-21'15,"0"-1"1,-21 1 0,0 21-1,0 0-15,-1 0 16,1 0-16,0 0 0,0 0 0,-21 0 16,20 0-16,1 0 0,0 0 15,0 0-15,0 0 0,0 21 0,21 1 16,-22-1-1,22 0-15,0 0 16,22 0 0,-1-21-16,0 21 15,0-21-15,0 22 0,0-22 0,1 0 16,-1 21-16,0 0 16,0-21-16,0 21 0,0-21 0,-21 21 15,0 0-15,0 1 16,0-1-16,0 0 0,-21-21 15,0 21-15,0-21 0,0 21 0,-22-21 16,22 0-16,-21 0 16,21 21-16,-22-21 0,22 0 0,-21 0 15,21 0-15,0 0 16,-1 0-16,22-21 16,22 21-1,-1-21 1,0 0-16,0 21 0,0 0 0,0-21 15,22 0-15,-22 21 0,21-22 16</inkml:trace>
  <inkml:trace contextRef="#ctx0" brushRef="#br0" timeOffset="38607.74">17420 5461 0,'0'-42'31,"-21"42"-31,0 0 0,0 0 16,-1 21-1,1 0-15,21 0 0,-21 0 0,21 22 16,-21-1-16,21 0 0,-21 1 0,0 20 16,21 1-16,-22-22 0,1 22 15,21-1-15,-21-21 0,0 22 0,21-1 16,-21 1-16,0-1 15,21 22-15,-22-21 0,1 20 0,21-20 16,-21-1-16,0 1 0,0-1 0,21 1 16,-21-1-16,-1 1 0,1-22 0,0 0 15,0 1-15,0-1 0,21 0 16,-21 1-16,21-22 0,-22 0 0,22 0 16,0-42 15,0 0-31,22 0 0,-1 0 15,0-22-15,-21 22 0,21-21 0,0 21 16,0-43-16,1 22 0,-22-1 16,21-20-16</inkml:trace>
  <inkml:trace contextRef="#ctx0" brushRef="#br0" timeOffset="38949.54">17166 5715 0,'0'0'0,"0"-42"0,0-1 15,-21 1-15,21 0 16,0 21-16,0-22 0,21-20 16,0 42-16,22-1 0,-1 1 0,0 0 15,22 21-15,-22 0 0,85 0 16,-85 0-16,1 0 0,-1 0 16,0 21-16,-20-21 0,-1 21 15,0 1-15,-21-1 0,21 0 0,-21 21 16,0-21-16,0 1 0,-42 20 15,21-21-15,-1 21 0,-20-20 0,0-1 16,21 0-16,-22 0 0,1 21 0,0-20 16,-1-22-16,1 21 0,21 0 15,0 0-15,-22-21 0,22 21 16,42-21 15,22 0-15,-22-21-16,0 0 0,0 0 15,21 21-15,1-21 0</inkml:trace>
  <inkml:trace contextRef="#ctx0" brushRef="#br0" timeOffset="40449.69">18097 5334 0,'0'-21'15,"-21"21"1,0 0-16,0 21 0,0 0 15,0 0-15,21 1 0,-22-1 0,1 0 16,0 0-16,21 21 0,-21-20 16,21-1-16,-21 0 0,21 21 15,-21-21-15,21 1 0,0-1 16,0 0-16,0 0 0,21-21 16,0 0-16,0 0 15,0 0-15,0 0 0,1 0 16,-1 0-16,0-21 0,-21 0 15,0 0-15,0-1 16,0 1-16,0 0 0,0 0 0,0 0 16,0 0-16,0-1 0,0 1 15,0 0-15,0 0 0,0 0 0,0 0 16,0-1-16,0 1 16,21 21-16,0 0 0,0-21 15,1 21-15,-1 0 0,0-21 16,21 21-16,-21 0 0,22 0 15,-1 0-15,0 0 0,1 0 0,-22 0 16,21 0-16,-21 21 0,22-21 16,-22 21-16,0 0 0,-21 1 0,0-1 15,21 0-15,-21 0 0,0 0 16,0 22-16,0-22 0,0 0 0,0 0 16,0 21-16,0-20 0,-21-1 0,21 0 15,-21 0-15,21 0 16,0 0-16,-21-21 0,0 22 15,21-44 17,0 1-32,0 0 0,0 0 15,0 0-15,0 0 0,0-1 16,0-20-16,21 21 0,0 0 0,0-22 16,0 22-16,0-21 0,22 21 15,-22-22-15,0 22 0,21 0 0,-20 0 16,20 0-16,-21 0 0,21 21 0,-20 0 15,-1-22-15,0 22 0,21 0 16,-42 22-16,0-1 16,0 0-16,0 0 0,0 0 15,0 0-15,0 1 0,0-1 0,0 0 16,0 21-16,0-21 0,0 1 16,0-1-16,0 21 0,0-21 15,0 0-15,0 1 0,0-1 16,0 0-1,21-21-15,1 0 0,-1 0 16,0 0-16,21 0 16,-21-21-16,1 0 0,-1-1 0,0 1 15,21 0-15,-21 0 0,22 0 16,-22-22-16,21 22 0,1 0 16,-22-21-16,21 21 0,-21-1 0,0-20 15,-21 21-15,0 0 0,0 0 16,0-1-16,-21 22 15,0 0 1,0 0-16,0 22 16,21-1-16,0 0 0,0 0 15,0 0-15,0 0 16,0 1-16,0-1 0,0 0 0,21 0 16,-21 0-16,0 0 0,0 1 15,21-22-15,-21 21 0,0 0 0,21 0 16,-21 0-16,0 0 15,-21-21 1,0 0 0,0 0-1,0 0-15,-1-21 0,1 21 16,0-21-16,0 21 16,21-21-16,0 42 62,21-21-62,-21 21 0,21-21 16,22 0-16,-22 0 0,21 21 15,-21-21-15,22 0 0,-1 0 16,0 0-16,-21 0 0,22 0 0,-1 0 16,0 0-16,-20 0 0,20 0 15,0 0-15,-21 0 0,22-21 0,-22 0 16,21 21-16,-21-21 0,22 0 15,-22-22-15,21 22 0,-21 0 0,1 0 16,20 0-16,-21-22 0,0 22 16,-21 0-16,21-21 0,-21 21 15,0-1-15,0 1 0,0 0 0,-21 21 32,0 0-32,0 0 15,0 0-15,21 21 0,-21 0 16,-1 1-16,1-1 0,21 0 0,0 0 15,-21 21-15,0-20 0,21-1 0,0 0 16,0 21-16,0-21 0,0 1 16,0 20-16,0-21 0,0 0 15,0 0-15,0 1 16,21-22-16,0 0 16,0 0-16,1 0 15,-1 0-15,0 0 0,0-22 16,0 1-16,0 0 0,1 21 15,-22-21-15</inkml:trace>
  <inkml:trace contextRef="#ctx0" brushRef="#br0" timeOffset="40645.57">20299 5588 0,'0'0'0,"-21"0"0,21 21 16,-22-21-1,22 21-15,-21-21 47,0 0-31,0 0-16,0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2:10:48.1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2201 2392 0,'0'-21'16,"0"0"-1,21-1 1,-21 1-16,22 21 15,-22 21 48,-22 1-47,1-1-16,0 0 15,21 0-15,-21-21 0,21 21 16,-21 0-16,21 22 0,-21-22 0,21 0 15,0 21-15,0-20 0,0-1 16,0 21-16,0-21 0,-22 22 0,22-22 16,-21 21-16,21-21 0,-21 22 15,21-1-15,0-21 0,0 0 16,0 22-16,0-22 0,0 21 0,0 0 16,0-20-16,0 20 0,0 0 15,0 1-15,0-1 0,0 0 0,-21 1 16,21 20-16,0-21 0,0 1 15,0-1-15,-21 0 0,21 1 16,-21-1-16,21 0 0,-22 1 16,22 20-16,0-20 0,-21-1 0,21 0 15,-21 22-15,21-22 0,0 0 16,0 1-16,0 20 0,0-20 0,0-1 16,-21 0-16,21 1 0,0-1 15,-21 0-15,21 1 0,0-1 0,0-21 16,0 21-16,0 1 0,0-1 15,0 0-15,0 1 0,0-1 0,-21 0 16,21 1-16,-22-1 0,22 0 16,0 1-16,0-1 0,0 0 0,0 1 15,0-1-15,0 0 16,0-20-16,0 20 0,0 0 0,0 1 16,0-22-16,0 21 0,0 0 15,0 1-15,0-1 0,0 0 0,0 1 16,0-1-16,0 0 0,0 1 15,0-22-15,0 21 0,0 1 0,0-1 16,-21 0-16,21 1 0,0-1 16,0-21-16,0 21 0,0 1 15,0-22-15,-21 64 16,21-43-16,-21 0 0,21 1 0,0-1 16,0 0-16,0 1 0,0-1 0,0 0 15,0 1-15,0-1 0,0 0 16,0 1-16,0-22 0,0 21 15,0 0-15,0 1 0,0-1 0,0-21 16,0 22-16,0-1 0,0 21 16,0-20-16,0-1 0,0 22 0,0-22 15,0 21-15,0-20 0,0-1 16,0 22-16,-21-22 0,21 21 16,-21-20-16,21-1 0,0 22 0,0-1 15,-22-21-15,22 22 0,-21-1 16,21 1-16,0-1 0,0 1 0,-21-1 15,21 1-15,-21-22 0,21 22 16,-21-1-16,21 1 0,0-1 16,0 1-16,-21-1 0,21 1 0,-22-1 15,22 1-15,0-1 0,0 1 16,0-1-16,0 1 0,-21-22 0,21 22 16,0-1-16,0 1 0,-21-1 15,21 1-15,0-1 0,0 1 16,0-1-16,0 1 0,0-1 0,0-21 15,0 22-15,0-1 0,0 1 16,0-22-16,0 22 0,0-1 0,0 1 16,0-1-16,0 1 0,0-1 15,0 1-15,0-1 0,0 1 0,0-1 16,0-20-16,0 20 0,0-21 16,0 22-16,0-22 0,21 22 15,-21-22-15,21 22 0,-21-22 0,0 0 16,0 1-16,22-1 0,-22 0 15,21 1-15,-21-1 0,0-21 0,0 0 16,21 0-16,0 1 0,0-22 16,0 0-16,1-22 15,-1 1-15,-21 0 0,21-21 16,0-1-16</inkml:trace>
  <inkml:trace contextRef="#ctx0" brushRef="#br0" timeOffset="3592.21">2201 2265 0,'0'42'15,"0"-21"1,21-21 0,1 0-1,-1 0-15,0 0 0,0 0 16,0 0-16,0 0 0,22 0 15,-22 0-15,21 0 0,1 0 16,-1 0-16,0 0 0,1 0 16,20 0-16,-21 0 0,22-21 0,-22 21 15,22 0-15,-22 0 0,0-21 0,22 21 16,-22 0-16,1 0 0,20 0 16,-21 0-16,1 0 0,20 0 15,1-21-15,-1 21 0,1 0 16,-1 0-16,1 0 0,-1 0 0,1 0 15,20 0-15,-20 0 0,-1 0 16,22 0-16,-21 0 0,-1 0 0,22-21 16,-1 21-16,-20 0 0,21 0 15,-22 0-15,22 0 0,-22 0 0,22 0 16,0 0-16,-22-21 0,22 21 16,-22 0-16,22 0 0,-22-22 0,22 22 15,0 0-15,-22 0 0,22-21 16,0 21-16,-1 0 0,-20 0 0,20-21 15,-20 21-15,-1-21 0,1 21 16,-22 0-16,22 0 0,-1-21 16,-20 21-16,20 0 0,1 0 0,-1 0 15,-21-21-15,22 21 0,-1 0 16,1 0-16,-1 0 0,1 0 0,-22 0 16,22 0-16,-22 0 0,22 0 15,-22 0-15,0 0 0,1 0 0,-22 0 16,21 0-16,-21 0 0,22 0 15,-22 0-15,0 0 0,0 0 0,0 0 16,0 0-16,1 21 0,-1-21 16,0 0-16,0 0 0,0 0 15,0 0-15,1 0 0,-1 21 16,0-21-16,0 0 0,0 0 16,0 0-16,1 0 0,-1 0 0,0 21 15,0-21 1,0 0-16,0 21 0,1 0 31,-22 1-15,0-1-16,0 0 15,0 0-15,0 0 16,0 0-16,-22 1 0,22-1 16,0 0-16,0 0 15,-21 21-15,21-20 0,-21-1 0,21 0 16,-21 21-16,21-21 0,0 22 15,-21-22-15,0 21 0,21 1 0,-22-1 16,22-21-16,-21 21 0,0 1 0,21-1 16,-21 0-16,21 1 0,0-1 15,0 0-15,0 1 0,0-1 0,0 22 16,0-22-16,0 21 0,0-20 16,0 20-16,0-20 0,0 20 0,0 1 15,0-22-15,0 0 0,0 22 16,0-1-16,0-20 0,0 20 0,0 1 15,0-1-15,0 1 0,0-1 16,0-21-16,0 22 0,0-1 16,0 1-16,0-22 0,0 22 0,0-22 15,0 22-15,0-1 0,0 1 0,0-1 16,0 1-16,0-1 0,0 1 16,0-22-16,-21 21 0,21 1 0,0-1 15,0 1-15,-21-22 0,21 22 16,0-1-16,0 1 0,0-1 0,0-20 15,0 20-15,0 1 0,0-1 0,0 1 16,0-1-16,0-21 0,0 22 16,0-22-16,0 22 0,0-1 0,0 1 15,0-1-15,0 1 0,0-1 16,0 1-16,0-1 0,0 1 16,0-1-16,-22-20 0,22 20 0,0 1 15,0-1-15,0 1 0,0-1 16,0 1-16,0-1 0,0 1 0,0-1 15,0 1-15,0-22 0,0 21 0,0 1 16,0-1-16,0-20 0,0 20 16,0 1-16,0-1 0,0-20 15,0 20-15,0 1 0,0-1 0,-21 1 0,21-1 16,0 1-16,0-22 16,0 21-16,0-20 0,0 20 0,0-20 15,-21 20-15,21 1 0,0-22 0,-21 21 16,21 1-16,0-22 0,0 22 15,0-22-15,0 22 0,0-22 0,0 0 16,0 1-16,-21-1 0,21 0 0,0 1 16,0-1-16,-21 0 0,21 1 15,0-1-15,0 0 0,0 1 0,0-1 16,0 0-16,-22 1 0,22-1 0,0 0 16,0 1-16,0-1 0,-21-21 15,21 21-15,0 1 0,0-22 0,0 0 16,0 21-16,0-20 0,0 20 15,0-21-15,0 0 0,0 0 16,0 22-16,0-22 0,0 0 0,0 0 16,0 22-16,0-22 0,0 0 0,0 0 15,0 21-15,0-20 0,0-1 16,0 0-16,0 0 0,0 0 0,0 0 16,0 1-16,0-1 0,0 0 0,0 0 15,0 0-15,0 0 0,-21-21 16,21 22-16,0-1 0,-21 0 15,21 0-15,0 0 0,-21-21 16,21 21-16,-21 1 16,21-1-16,0 0 15,-22 0 1,1 0-16,21 0 16,0 1-1,-21-22-15,0 21 0,21 0 16,-21-21-16,0 21 15,-1 0 1,22 0-16,-21 1 16,0-1-16,0 0 15,0-21-15,21 21 0,-21-21 16,-1 21-16,1 0 16,0-21-16,0 22 15,0-22-15,0 0 0,21 21 0,-22-21 16,1 0-16,0 21 0,0-21 15,-21 21-15,20-21 0,1 0 16,0 21-16,0-21 0,0 0 0,0 0 16,-22 21-16,22-21 0,-21 0 15,21 0-15,-22 22 0,22-22 0,-21 0 16,21 0-16,-22 0 0,1 0 0,21 21 16,-43-21-16,22 0 0,21 0 15,-22 0-15,22 21 0,-21-21 16,0 0-16,20 0 0,-20 0 0,0 0 15,-1 21-15,1-21 0,-21 0 16,20 0-16,1 0 0,-22 21 16,1-21-16,21 0 0,-22 0 0,22 21 15,-1-21-15,1 0 0,-43 22 16,43-22-16,0 21 0,-1-21 16,1 0-16,0 0 0,-1 21 0,1-21 15,-21 0-15,20 0 0,1 21 0,-22-21 16,22 0-16,-21 21 0,20-21 15,-20 0-15,20 0 0,1 21 0,-21-21 16,20 0-16,1 0 0,0 22 0,-1-22 16,-20 0-16,20 0 0,1 0 15,0 21-15,-1-21 0,1 0 16,0 0-16,-1 0 0,1 0 0,-21 0 16,20 21-16,1-21 0,0 0 15,-22 0-15,22 0 0,-1 0 0,1 0 16,0 21-16,-1-21 0,1 0 15,0 0-15,-1 0 0,1 0 0,21 0 16,-21 0-16,20 0 0,-20 0 0,21 0 16,-21 21-16,20-21 0,1 0 15,-21 0-15,21 0 0,0 0 0,-1 0 16,1 0-16,-21 0 0,21 0 16,0 21-16,-1-21 0,1 0 15,-21 0-15,21 0 0,0 0 0,-1 0 16,-20 0-16,21 0 0,0 0 15,0 0-15,-1 0 0,-20 0 0,21 0 16,0 0-16,0 0 0,-1 0 16,1 0-16,0 0 0,0 0 15,0-21-15,0 21 0,-1 0 16,1 0-16,0 0 0,0 0 16,0 0-16,0 0 15,-1 0 1,1 0-16,0 0 15,0 0 48,0 0-47,0 0 30,21-21-46,0 0 94,-22 21-94,22-21 16,-21 21-1,0 0-15,0 0 0,0-21 16,0 21 0,-1 0-16,1 0 15,0 0 1,21-22-16,21 1 62,0 21-62,1 0 16,-1 0-16,0 0 0,-21-21 0,21 21 16</inkml:trace>
  <inkml:trace contextRef="#ctx0" brushRef="#br0" timeOffset="6196.21">3048 1080 0,'0'0'0,"0"-22"0,-21 22 0,21-21 15,-21 21 1,-1 0-16,22 21 15,-21 1-15,21-1 0,0 0 16,-21 0-16,0 21 0,21 1 0,-21-22 16,21 21-16,-21 1 0,-1-1 15,1-21-15,21 21 0,-21 1 16,0-22-16,21 21 0,0-21 0,0 22 16,0-22-16,0 0 0,0 0 15,0 0-15,0-42 31,21 0-31,0 21 0</inkml:trace>
  <inkml:trace contextRef="#ctx0" brushRef="#br0" timeOffset="6472.06">2984 1058 0,'0'0'0,"0"-21"0,22 0 15,-1 21 1,-21 21-16,21 0 16,0 1-16,-21-1 0,21 21 0,-21-21 15,21 22-15,-21-22 0,0 21 16,22 0-16,-22-20 0,0 20 16,0 0-16,0-21 0,0 1 15,0 20-15,0-21 0,0 0 0,0 22 16,0-22-16,0 0 0,0 0 15,0 0-15,-22-21 16,1 0 0,0 0-16</inkml:trace>
  <inkml:trace contextRef="#ctx0" brushRef="#br0" timeOffset="7280.6">2709 1503 0,'0'0'0,"0"-21"31,21 21-31,1 0 16,20-21-16,-21 21 0,0 0 0,22-22 15,-1 22-15,0-21 0,-21 21 16,22-21-16,-1 0 0,0 21 0,1-21 16,-1 21-16,0 0 0,1 0 15,-22-21-15,21 21 0,-21 0 0,1 0 16,-1 0-16,-21 21 15,0 0-15,0 0 16,0 0-16,-21 0 16,21 1-16,-22-1 0,1 0 15,21 0-15,-21 0 0,21 0 16,0 1-16,-21-22 0,21 21 0,-21 0 16,21 0-16,0-42 62,0 0-62,0 0 16,0-1-16,0 1 0,0 0 15,0 0-15,21 0 0,-21-22 16,21 22-16,0 0 0,0 0 0,1 0 16,-1 21-16,0-21 0,0 21 15,0 0-15,0 0 0,22 0 0,-22 0 16,21 0-16,-21 21 0,1-21 15,-1 21-15,0 0 0,0 0 0,0 0 16,-21 1-16,0 20 0,0-21 16,0 0-16,0 0 0,0 1 0,0-1 15,0 0-15,0 0 16,0 0-16,-21-21 16,0 0-1,0 0-15,21-21 16,0 0-16,0 0 15,0 0-15,0-1 0,0 1 16,0-21-16,0 21 0,21 0 16,0-1-16,0 1 0,0 0 0,1 0 15,20 0-15,0 0 0,-21 21 16,22 0-16,-1 0 0,-21 0 0,22 0 16,-22 0-16,21 0 0,-21 21 15,0 0-15,1 0 0,-22 0 0,0 0 16,0 22-16,0-22 0,0 0 15,0 0-15,0 0 0,0 22 16,-22-22-16,1 0 0,0-21 16,21 21-16,0 0 0,-21-21 0,0 0 15,21-21 17,0 0-32,21 21 0,0-21 15</inkml:trace>
  <inkml:trace contextRef="#ctx0" brushRef="#br0" timeOffset="7800.38">4720 1334 0,'-21'0'16,"42"0"-16,-63-22 0,21 22 0,21-21 15,-22 0-15,1 21 0,0 0 0,0 0 16,-21 0-16,20 0 0,-20 0 16,21 0-16,-21 21 0,20-21 0,-20 21 15,0 1-15,21-1 0,-1 0 16,1 0-16,0 21 0,0-20 0,21-1 16,0 0-16,0 0 15,0 0-15,0 0 0,0 1 0,0-1 16,0 0-16,0 0 0,21-21 15,0 0-15,0 0 16,1 0-16,-1 0 0,0-21 16,21 21-16,-21-21 0,1 0 0,-1-1 15,21 22-15,-21-21 0,0-21 16,1 21-16,-1 0 0,0-1 0,0 1 16,-21 0-16,0 0 0,0 0 0,0 0 15,0-1-15,0 44 47,0-1-47,-21 0 0,21 0 0,0 0 16,0 0-16,0 1 0,0-1 15,0 0-15,0 0 0,0 0 0,0 0 16,21 1-16,0-1 16,0-21-16,1 0 0,-1 0 15,0 0-15,0 0 0,0 0 16,0-21-16</inkml:trace>
  <inkml:trace contextRef="#ctx0" brushRef="#br0" timeOffset="8408.17">4995 1228 0,'0'0'0,"-21"0"0,0 0 16,0 21-16,21 0 31,21-21-15,0 0-16,0 0 0,0 0 15,1 0-15,-1 0 0,21 0 0,-21 0 16,22 0-16,-22-21 0,0 21 16,21-21-16,-21 21 0,1 0 0,-1 0 15,0-21-15,0 21 0,0 0 16,-42 0 15,0 0-31,0 21 0,0 0 16,21 0-16,-22-21 0,-20 21 0,21 0 15,0 22-15,-22-22 0,22 0 16,-21 0-16,0 0 0,20 22 0,-20-22 16,0 0-16,21 0 0,-22 0 15,22 1-15,0-1 0,0 0 0,0-21 16,-1 21-16,22-42 31,0 0-15,0 0-16,22-1 15,-22 1-15,21 21 0,0-21 0,0 21 16,0-21-16,0 21 16,1 0-16,-1 0 15,0 0-15,-21 21 16,21-21-16,0 21 0,-21 0 15,21 1-15,1-22 16,-22 21-16,21-21 0,-21 21 16,21-21-16,0 0 15,0 0-15,0 0 0,1 0 16,-1 0-16,0 0 16,0 0-16,0 0 0,0-21 15,1 0-15,-1-1 0</inkml:trace>
  <inkml:trace contextRef="#ctx0" brushRef="#br0" timeOffset="9159.74">5546 1270 0,'0'0'0,"-22"0"0,1 0 0,21 21 16,-21-21-16,0 21 0,21 1 0,-21-1 15,21 0-15,-21 0 0,21 0 16,0 0-16,-22 1 0,22-1 16,0 0-16,0 0 0,0 0 0,0 0 15,22-21 1,-1 0-16,0 0 16,0 0-1,-21-21 1,0 0-1,0 0-15,0 0 0,0 0 16,0-1-16,0 1 16,0 0-16,0 0 0,0 0 0,0 0 15,0-1-15,0 1 0,0 0 16,21 0-16,0 0 0,1 0 0,-1 21 16,0-22-16,0 22 0,0 0 15,0 0-15,1 0 0,-1 0 0,0 0 16,0 22-16,0-1 0,0-21 15,1 42-15,-1-21 0,-21 0 0,0 22 16,0-1-16,0-21 0,0 0 16,0 1-16,0-1 15,0 0-15,0 0 0,0 0 16,0 0-16,-21 1 16,-1-22-16,1 0 15,21-22 1,-21 1-16,21 0 15,0 0-15,0 0 16,0 0-16,0-1 0,21-20 0,-21 21 16,21 0-16,1-22 0,-1 22 0,0-21 15,21 21-15,-21 0 16,1-1-16,20 1 0,-21 21 0,21 0 0,-20 0 16,20 0-16,-21 0 15,0 0-15,22 21 0,-22 1 0,-21-1 16,21 0-16,0 0 0,-21 0 15,21 0-15,-21 22 0,0-22 0,0 0 16,0 0-16,0 0 0,0 1 16,-21-1-16,0 0 0,0 0 0,0 0 15,-1-21-15,1 21 0,0-21 16</inkml:trace>
  <inkml:trace contextRef="#ctx0" brushRef="#br0" timeOffset="9507.45">6413 1461 0,'22'0'16,"-1"0"-1,0 0-15,0-22 16,-21 1 0,0 0-1,-21 21 1,0 0-16,0 0 0,-1 0 15,1 0-15,0 0 16,21 21-16,-21-21 16,21 21-16,0 1 0</inkml:trace>
  <inkml:trace contextRef="#ctx0" brushRef="#br0" timeOffset="9904.65">6773 1185 0,'0'-21'16,"-21"21"-16,0 21 0,0 1 16,0-1-16,-1 21 0,1-21 15,0 0-15,0 1 0,0-1 0,21 0 16,-21 0-16,21 0 0,-22 0 15,22 1-15,0-1 0,0 0 0,0 0 16,0 0-16,0 0 0,0 1 16,22-22-16,-1 21 0,0 0 0,0-21 15,0 21-15,0-21 16,22 0-16,-22 0 0,21 0 0,-21 0 16,22 0-16,-22 0 0,21-21 15,-21 0-15</inkml:trace>
  <inkml:trace contextRef="#ctx0" brushRef="#br0" timeOffset="10888.39">7260 1270 0,'0'0'0,"0"-42"32,-21 42-32,0 21 15,0 0-15,-1 0 0,22 0 16,0 1-16,-21 20 0,21-21 15,-21 0-15,21 0 0,0 1 0,0-1 16,0 0-16,0 0 0,0 0 16,0 0-16,0 1 0,0-1 15,0 0-15,21-21 16,0 0-16,1 0 16,-1 0-16,0-21 15,-21 0-15,21-1 16,-21 1-16,0 0 0,0 0 15,0 0-15,0 0 0,0-1 16,0 1-16,0 0 0,0 0 0,0 0 16,0 0-16,-21-1 15,21 1-15,0 0 0,0 0 16,21 21 0,0-21-16,0 21 15,1 0-15,-1 0 16,0 0-16,0 0 0,0 21 0,0-21 15,1 21-15,-1 0 0,0 0 16,-21 1-16,0-1 0,21 0 0,-21 0 16,0 0-16,0 0 0,0 1 15,0-1-15,0 0 0,0 0 16,0 0-16,0 0 0,0 1 16,0-1-16,-21 0 31,21-42-16,0 0 1,0-1-16,0 1 16,0 0-16,0 0 0,0 0 0,0 0 15,0-1-15,0 1 0,21-21 16,-21 21-16,21 0 0,0-1 0,1 22 16,-22-21-16,21 21 0,0 0 15,0 0-15,0 0 16,0 0-16,1 21 0,-22 1 15,21-1-15,-21 0 16,21 0-16,0 0 0,-21 22 0,0-22 16,0 0-16,0 0 0,0 0 0,0 0 15,0 1-15,0-1 0,0 0 16,0 0-16,0 0 0,0 0 16,-21-21-1,0 0 1,21-21-1,0 0-15,0 0 0,0 0 16,0 0-16,0-1 0,0 1 0,0 0 16,21 0-16,0-21 0,0 20 15,0 1-15,1-21 0,20 21 0,0 0 16,1-1-16,-1 1 0,0 0 16,22 21-16,-22 0 0,0 0 0,-20 0 15,20 0-15,-21 0 0,0 21 16,0-21-16,-21 43 0,0-22 0,0 0 15,0 0-15,0 21 0,-21-20 16,0 20-16,21-21 0,-21 0 0,0 22 16,0-22-16,-1 0 0,22 0 0,-21 0 15,21 0-15,-21 1 16,0-1-16,21 0 16</inkml:trace>
  <inkml:trace contextRef="#ctx0" brushRef="#br0" timeOffset="15548.57">18754 2307 0,'0'0'16,"0"-21"-1,21 21 1,-21-21-16,0 42 78,0 0-78,0 0 0,0 1 16,-21 20-16,21-21 0,-22 21 15,1-20-15,21 20 0,-21 0 0,21 1 16,0-1-16,0 0 0,0 22 16,0-22-16,0 0 0,0 1 0,0 20 15,0-20-15,0 20 0,0-21 16,0 22-16,0-22 0,0 22 16,0-1-16,0 1 0,0-22 15,0 22-15,0-1 0,0-21 0,0 22 16,0-22-16,0 1 0,0 20 0,-21 1 15,0-1-15,21 1 0,-21-1 16,-1 1-16,1-1 0,0 22 0,-21-22 16,21 1-16,-1-1 0,1 1 15,-21-1-15,21 22 0,-22-22 0,22 1 16,-21 21-16,21-22 16,-22 22-16,22-22 0,-21 22 0,0-22 15,20 1-15,1 21 0,-21-22 0,21 22 16,0-22-16,-1 22 0,1 0 15,0-22-15,0 1 0,21 20 0,-42 64 16,42-63-16,0-21 16,0 20-16,-22 1 0,22 0 0,-21-1 15,21 1-15,0 0 0,-21-1 0,21 1 16,0 0-16,0-1 0,0 1 16,0 0-16,0-1 0,-21-20 0,21 20 15,0 1-15,0 0 0,-21-22 16,21 22-16,0 0 0,0-1 15,-21 1-15,21 0 0,-22-22 0,22 22 16,0-1-16,0-20 0,-21 21 16,21-22-16,-21 22 0,21-1 0,0 1 15,0-21-15,0 20 0,0-20 0,0-1 16,-21 22-16,21-22 0,0 1 16,0 21-16,0-22 0,-21 22 15,21-22-15,0 1 0,0 20 0,0-20 0,0-1 16,0 1-16,0-1 15,0-20-15,0 20 0,0 1 0,0-1 0,0 64 16,0-63-16,0-22 16,0 22-16,0-22 0,0 21 15,0-20-15,0-1 0,0 0 0,0 1 16,0-1-16,0 0 0,0 1 0,0-1 16,0 0-16,0-20 0,21 20 15,-21 0-15,0-21 0,21 22 0,-21-22 16,0 21-16,0-21 0,0 1 0,21-1 15,-21 0-15,0 0 0,0 0 16,21 0-16,-21 1 0,0-44 47,0 1-31,0 0-16,0 0 0,0-21 15,0-1-15,0 1 0,0-22 16,0 22-16,0-21 0</inkml:trace>
  <inkml:trace contextRef="#ctx0" brushRef="#br0" timeOffset="18540.43">18817 2201 0,'0'0'0,"0"-21"16,0 0 15,0 0 1,21 21-17,0 0-15,1 0 16,-1-21-16,0 21 0,0 0 15,0 0-15,0 0 0,1 0 16,-1 0-16,0 0 0,0 0 16,0 0-16,0 0 0,1 0 0,-1 0 15,0 0-15,21 0 0,-21 0 16,64-21-16,-43 21 0,1 0 16,-1 0-16,22 0 0,-1 0 15,1 0-15,-1 0 0,-21 0 16,22 0-16,-1 0 0,-20 0 15,20 0-15,-20 0 0,20 0 0,-21 0 16,22 0-16,-22 0 0,22 0 16,-22-22-16,22 22 0,-1 0 0,-21 0 15,22 0-15,-1 0 0,1 0 16,-1 0-16,1 0 0,-1 0 0,43 0 16,-42 0-16,-22 0 15,22 0-15,-22 0 0,21 0 0,1 0 16,-1 0-16,1 0 0,-22 0 15,22 0-15,-1 0 0,1 0 0,-1 0 16,1 0-16,-22 0 16,22 0-16,-22 0 0,0 0 0,22 0 15,-22 0-15,0 0 0,1 0 16,-1 0-16,0 0 0,1 0 0,20 0 16,-20 22-16,-1-22 0,0 0 15,22 0-15,-22 0 0,0 0 0,-20 0 16,20 0-16,0 0 0,-21 0 15,22 0-15,-22 0 0,0 0 0,21 0 16,-20 0-16,-1 0 16,0 0-16,0 0 0,21 0 0,-20 0 0,-1 0 15,0 0-15,0 0 0,0 0 16,0 0-16,1 0 16,-1 21-16,0-21 15,0 0-15,0 0 0,0 0 16,1 0-16,-1 21 15,0 0 1,-21 0-16,21-21 16,-21 21-16,0 1 0,0-1 15,0 0-15,0 0 16,0 0-16,0 22 0,0-22 0,0 0 16,0 21-16,0-21 15,0 22-15,0-22 0,0 21 0,0-21 16,0 22-16,0-1 0,0 0 15,0-20-15,0 20 0,0 0 0,-21 1 16,21-22-16,0 21 0,-21 0 16,21 1-16,0-1 0,0 0 0,0 1 15,0-1-15,0 0 0,0 22 16,0-22-16,0 22 0,-21-22 0,21 22 16,0-22-16,0 21 0,-22-20 15,22 20-15,0-20 0,0 20 0,0-21 16,0 22-16,0-1 0,-21 1 0,21-1 15,0 22-15,-21-21 0,21-1 16,0 1-16,0-1 0,-21 1 16,21-1-16,-21 22 0,21-22 15,0 22-15,-21-22 0,-1 22 0,1-21 16,21 20-16,0-20 0,-21 20 16,0-20-16,21 21 0,-21-1 15,21-20-15,-21 20 0,21 1 0,-22 0 0,1-22 16,21 22-16,0 0 0,-21-22 15,21 22-15,-21-1 0,0 1 0,21 0 16,-21-1-16,21 1 0,-22 0 16,22-22-16,-21 22 0,0 0 0,21-1 15,0 1-15,0 0 0,-21-1 16,21 1-16,-21 0 0,21-1 16,0-20-16,0 20 0,0 1 0,-21 0 15,21-1-15,0 1 0,0 0 0,-22-1 16,22 1-16,0 0 0,0-22 15,0 22-15,0 0 0,0-1 0,0 1 16,0-22-16,0 22 0,0 0 0,0-1 16,0-20-16,0 21 0,0-22 15,0 1-15,0 20 0,0-20 0,0 20 16,0-20-16,0 21 16,0-22-16,22 1 0,-22-1 0,0 1 15,21-1-15,-21 1 0,0-1 0,0-21 16,0 22-16,0-1 0,21 1 15,-21-1-15,0-20 0,21 20 0,-21 1 16,0-22-16,0 0 0,0 22 0,0-22 16,0 1-16,0-1 0,0 0 15,0-21-15,0 22 0,0-1 0,0 0 16,21 1-16,-21-1 0,0 0 0,0-20 16,0 20-16,0 0 0,0-21 15,0 22-15,0-22 0,0 0 0,0 21 16,0-20-16,0-1 0,0 0 15,0 0-15,0 0 0,0 0 16,0 1-16,-21-1 0,21 0 0,-21 0 16,21 0-16,-21-21 15,21 21-15,-21-21 0,21 22 16,-22-22-16,1 0 16,21 21-16,-21-21 15,0 0-15,0 0 0,0 0 16,-1 0-16,-20 0 0,21 0 15,-21 0-15,20 0 0,-20 0 0,0 0 16,21 21-16,-22-21 0,22 0 0,0 0 16,-21 0-16,20 0 0,1 0 15,0 0-15,0 0 0,-21 0 0,20 0 16,1 0-16,-21 0 0,0 0 16,-1 0-16,1 0 0,0 0 0,-22 0 15,-21 0-15,22 0 0,-22 0 0,1 0 16,20 0-16,-21 0 0,22 0 15,-1 0-15,1 0 0,21 0 0,-1 0 16,1 0-16,-64 0 0,64 0 16,-1 0-16,1 0 0,-21 0 15,-1 0-15,1 0 0,-1 0 0,-21-21 16,22 21-16,-1 0 0,-20 0 0,20 0 16,1 0-16,-1 0 15,1 0-15,20 0 0,-20 0 0,21 0 16,-22-21-16,22 21 0,-1 0 0,1 0 15,0 0-15,-1 0 0,1 0 16,-21 0-16,20-22 0,1 22 0,0 0 16,-22 0-16,22 0 0,-1 0 0,1-21 15,0 21-15,21 0 0,-22 0 16,1 0-16,21 0 0,0 0 0,-1 0 16,-20 0-16,21-21 0,0 21 15,0 0-15,-1 0 0,-20 0 0,21 0 16,0 0-16,-22 0 0,1-21 0,21 21 15,-21 0-15,-1 0 0,1 0 16,21-21-16,-22 21 0,22 0 16,-21 0-16,0 0 0,20-21 15,1 21-15,0 0 0,0 0 0,-21 0 16,20 0-16,1 0 16,0 0-16,0 0 0,0 0 0,0 0 15,-1 0-15,1 0 0,0 0 16,0 0-16,0 0 0,0 0 0,-1 0 15,1 0-15,0 0 16,0 0 0,0 0-16,0 0 15,-1 0-15,1 0 16,0 0-16,0 0 16,0 0-16,0 0 0,-1 0 0,1 0 15,0 0-15,0 0 0,0 0 16,0 0-16,-1 0 15,1 0 1,42 0 47,1 0-63,-1-22 15,0 22-15,0-21 16</inkml:trace>
  <inkml:trace contextRef="#ctx0" brushRef="#br0" timeOffset="21948.09">19748 1207 0,'0'0'0,"-21"0"15,0 0 1,0 21-1,21 21-15,-21-21 0,21 22 16,-21-22-16,21 21 16,0 0-16,0 1 0,0-1 0,0 0 0,0-20 15,0 20-15,0 0 16,0-21-16,0 22 0,0-22 0,0 0 16,0 0-16,0 0 0,0 1 15,0-1-15,21-21 31,0-21-31,0-1 16</inkml:trace>
  <inkml:trace contextRef="#ctx0" brushRef="#br0" timeOffset="22227.93">20024 1228 0,'0'0'0,"0"21"0,0 0 0,0 21 0,0-20 15,0 20-15,0 0 0,0 1 16,0-22-16,0 21 0,0 0 0,0 1 16,0-22-16,0 21 0,0-21 15,0 22-15,0-22 0,0 0 0,0 0 16,0 0-16,0 1 15,0-44 17,-22 22-32,22-21 15</inkml:trace>
  <inkml:trace contextRef="#ctx0" brushRef="#br0" timeOffset="22415.49">19579 1609 0,'64'0'16,"-43"0"-16,21 0 0,-21-21 15,22 21-15,-1 0 0,-21 0 16,21 0-16,1-22 0,-1 22 0,0 0 16,1 0-16,-1-21 0,0 21 15,1-21-15,-22 0 0,21 21 0,1-21 16</inkml:trace>
  <inkml:trace contextRef="#ctx0" brushRef="#br0" timeOffset="22653.35">20489 1270 0,'0'0'0,"0"21"16,-21 0-16,21 1 0,0-1 0,-21 21 15,0-21-15,21 22 0,-21-22 16,21 21-16,0 0 0,0 22 15,-22-43-15,22 0 0,0 22 16,0-22-16,0 0 0,0 0 16,-21-21-16,21 21 0,0 0 15,0-42 17,21 0-32,1 0 0,-22 0 15</inkml:trace>
  <inkml:trace contextRef="#ctx0" brushRef="#br0" timeOffset="22976.54">20616 1228 0,'0'0'0,"21"0"0,22 0 0,-1 0 15,-21 0-15,22 0 0,-1 21 16,-21 0-16,21 0 0,1 43 15,-22-43-15,0 0 0,-21 21 16,0-20-16,0 20 0,0-21 16,-21 21-16,0-20 0,0 20 0,-22-21 15,1 0-15,0 0 0,-1 1 16,1-1-16,0 0 0,-1-21 0,1 0 16,0 21-16,-1-21 0,-20 0 15,42 0-15,-1 0 0,1 0 16,21-21-1,0 0-15,21 21 16,1-21-16,-1-1 0,21 22 16,-21-21-16,22 0 0,20 0 0</inkml:trace>
  <inkml:trace contextRef="#ctx0" brushRef="#br0" timeOffset="23244.39">21209 1291 0,'0'0'0,"-64"106"31,64-64-31,-21-20 0,21 20 16,0-21-16,0 0 0,0 22 0,-21-22 15,21 21-15,0-21 0,0 22 16,0-22-16,0 0 0,0 0 15,0 0 1,21-42 15,-21 0-31,0 0 0,0 0 16</inkml:trace>
  <inkml:trace contextRef="#ctx0" brushRef="#br0" timeOffset="23621.36">21188 1545 0,'0'0'0,"21"0"16,0 0-1,0 0-15,0 0 0,1 0 16,-1 0-16,0 0 0,0 0 16,0 0-16,0 0 0,1 0 0,-22-21 15,21 21-15,0 0 0,0-21 16</inkml:trace>
  <inkml:trace contextRef="#ctx0" brushRef="#br0" timeOffset="23968.17">21167 1270 0,'21'0'0,"0"0"15,0 0-15,0 21 0,0-21 16,1 0-16,20 0 0,-21 0 15,0 0-15,0 0 0,1 0 0,-1 0 16,0 0-16,0 0 0,0 0 16,0 0-16</inkml:trace>
  <inkml:trace contextRef="#ctx0" brushRef="#br0" timeOffset="24395.86">22056 1312 0,'0'0'0,"63"-63"31,-63 42-16,-42 21 1,21 0 0,-1 0-16,-20 0 0,21 0 15,-21 0-15,-1 21 0,22 0 16,-21 0-16,-1 0 0,1 22 0,0-22 16,21 21-16,-22-21 0,22 22 15,0-22-15,0 21 0,21-21 0,0 1 16,0 20-16,0-21 0,0 0 15,0 0-15,42 1 0,-21-1 0,22 0 16,-22 0-16,21-21 0,0 21 16,1-21-16,20 0 15,-20 0-15,-22 0 0,21 0 16,-21 0-16,22-21 0,-22 0 0,21 0 16,0 0-16,-20-1 0</inkml:trace>
  <inkml:trace contextRef="#ctx0" brushRef="#br0" timeOffset="24703.84">22288 1503 0,'0'0'16,"-21"21"-16,0-21 16,21 21-16,21-21 31,0 0-16,1 0-15,-22-21 16,0 0-16,0 0 16,0 0-1,-22 21 1,1 0 0,0 0-1,21 21 16,21-21-15,0 0-16</inkml:trace>
  <inkml:trace contextRef="#ctx0" brushRef="#br0" timeOffset="25031.65">22945 1312 0,'0'0'0,"0"-21"0,0 0 16,-22 21-16,22-21 16,-21 21-16,0 0 15,0 0-15,0 0 16,0 21-16,-1 0 0,1 0 0,0 1 16,0-1-16,0 0 0,0 0 15,-1 0-15,1 22 0,0-22 0,21 0 16,0 0-16,-21 21 0,21-20 15,0-1-15,-21 0 0,21 0 0,0 0 16,0 0-16,0 1 0,0-1 16,21 0-16,0-21 0,0 0 15,0 21-15,1-21 0,-1 0 16,0 0-16,21 0 0,-21 0 0,22 0 16,-22-21-16,21 0 15,-21 0-15,22-1 0</inkml:trace>
  <inkml:trace contextRef="#ctx0" brushRef="#br0" timeOffset="26012">23177 1482 0,'22'-21'16,"-22"-1"-1,-22 22 1,22 22 0,-21-1-16,0-21 0,0 21 15,21 0-15,-21 0 0,0 0 0,21 1 16,-22-1-16,22 0 0,0 0 15,0 0-15,0 0 0,0 1 16,0-1-16,22 0 16,-1-21-1,0 0-15,0 0 16,0 0-16,0 0 0,1 0 16,-22-21-16,21 0 0,-21-1 15,0 1-15,0 0 0,0 0 16,0 0-16,0 0 0,0-1 15,0 1-15,0 0 0,0 0 0,0 0 16,0 0-16,0-1 16,21 1-16,0 21 15,0 0 1,0 0-16,1 0 0,-1 0 16,0 0-16,0 0 0,0 0 15,0 0-15,1 0 0,-22 21 0,21-21 16,-21 22-16,21-22 0,-21 21 15,0 0-15,0 0 0,0 0 16,0 0-16,0 1 16,0-1-16,0 0 0,0 0 0,0 0 15,0 0-15,0 1 16,-21-22 31,0 0-32,21-22-15,0 1 16,0 0-16,0 0 0,0 0 16,0 0-16,21-1 0,0 1 15,0 0-15,0 0 0,0 0 16,1 0-16,20-1 0,-21 1 0,21 21 16,1 0-16,-22-21 0,21 21 15,1 0-15,-1 0 0,0 0 0,-21 0 16,22 21-16,-22 0 15,0-21-15,0 22 0,0-1 0,-21 0 16,0 0-16,0 0 16,0 0-16,0 1 0,0-1 15,-21 0-15,0 0 0,0-21 16,21 21-16,-21-21 0,0 21 16,21-42 30,0 0-46,21 0 0,-21 0 16,42 0-16,-21-1 0,0 1 16,1 0-16,20 0 0,-21 0 15,21 0-15,1-1 0,-22 1 16,21 0-16,1 21 0,-22 0 0,21-21 16,0 21-16,-20 0 0,20 0 15,-21 21-15,0 0 0,-21 0 0,0 1 16,0-1-16,0 0 0,0 0 15,0 21-15,-42-20 0,42 20 0,-42-21 16,20 0-16,1 0 0,0 22 16,0-22-16,0 0 0,0 0 0,21 0 15,-22-21-15,1 22 0,0-1 16,0-21-16,0 0 0,0 21 16,-22-21-16</inkml:trace>
  <inkml:trace contextRef="#ctx0" brushRef="#br1" timeOffset="34325.07">2498 3027 0,'21'-21'16,"0"21"-16,-21-21 16,21-1-16,-21 1 15,21 21-15,-21 21 47,0 1-47,0 20 0,0-21 16,0 21-16,-21 1 0,21 20 0,0-20 15,-21 20-15,21 1 0,0-1 16,-21-21-16,21 22 0,-21-22 16,-1 22-16,22-22 0,-21 0 15,21 1-15,0-1 0,0-21 0,0 0 16,-21 22-16,21-22 0,0 0 16,0 0-16,0 0 0,0-42 31,0 0-31,0-21 15,0 21-15,0-1 16</inkml:trace>
  <inkml:trace contextRef="#ctx0" brushRef="#br1" timeOffset="34979.69">2476 2942 0,'0'0'16,"0"-21"-16,-21 21 0,21-21 16,21 21-1,1 0-15,-1 0 0,21 0 16,-21-21-16,43 21 0,-22 0 16,22-21-16,-22 21 0,21 0 0,1-22 15,-1 22-15,22 0 0,-21-21 16,-1 21-16,22-21 0,-22 21 15,22 0-15,-22 0 0,1 0 0,-1 0 16,-20 0-16,20 0 0,-20 0 0,-1 0 16,-21 0-16,0 0 0,22 0 15,-43 21-15,21-21 0,0 21 0,-21 1 16,0-1 0,21 0-16,-21 0 0,0 0 15,0 0-15,0 1 0,0-1 16,0 0-16,0 0 0,0 0 15,0 43-15,0-22 16,0 0-16,0 1 0,0-1 0,0 0 16,0 1-16,0-1 0,0 0 0,0-20 15,0 20-15,0 0 0,0-21 16,0 22-16,0-22 0,0 0 0,0 21 16,0-20-16,0-1 0,0 0 15,0 0-15,0 0 0,0 0 0,0 1 16,-21-22-16,21 21 0,-21 0 15,0 0-15,-1 0 0,-20-21 0,0 21 16,-1 1-16,-20-22 0,-1 21 0,-20 0 16,-1-21-16,0 0 15,1 21-15,-1-21 0,-21 0 0,22 0 16,-22 0-16,0 21 0,0-21 16,0 0-16,22 0 0,-1 0 0,21 0 15,22 0-15,0 0 0,-1 0 16,22 0-16,0 0 0,0 0 0,42 0 47,0 0-32</inkml:trace>
  <inkml:trace contextRef="#ctx0" brushRef="#br1" timeOffset="36028.33">2371 4974 0,'0'0'0,"0"21"0,21-21 31,0-21-16,0 21-15,-21-21 0,0 0 16,21 21-16,-21-21 16,0 0-16,0-1 31,0 44-15,0-1-1,0 0-15,0 0 0,0 0 16,0 0-16,0 1 15,0-1-15,21-21 32,1 0-32,-1 0 0,0 0 0,-21-21 15,21-1 1,-21 1-16,21 21 0,-21-21 0,0 0 16,0 0-16,0 0 15,-21 21-15,0-22 16,0 22-1,0 0 1,21 22-16,0-1 16,0 0-16,0 0 15,0 0 1,21-21 0,0 0-1</inkml:trace>
  <inkml:trace contextRef="#ctx0" brushRef="#br1" timeOffset="36340.37">2942 4636 0,'0'21'31,"0"0"-31,0 0 0,0 21 0,0-20 16,0 20-16,0-21 0,0 21 15,-21 1-15,21-1 0,-21 0 0,21 1 16,0-1-16,0-21 0,0 22 16,0-22-16,0 0 0,0 0 0,0 0 15,0 0-15,0 1 0,0-1 16,0-42 15,0-1-15</inkml:trace>
  <inkml:trace contextRef="#ctx0" brushRef="#br1" timeOffset="36672.67">2857 4741 0,'0'0'16,"22"-21"-16,-1 0 0,0 21 16,0-21-16,0 21 0,0-21 0,1 21 15,-1-21-15,0 21 16,0 0-16,0 0 0,0 0 0,22 0 0,-22 0 16,0 0-16,0 21 15,-21 0-15,0 0 0,0 0 16,0 22-16,0-1 0,-21-21 15,0 21-15,0 1 0,0-1 0,-1-21 16,1 0-16,0 22 0,0-22 16,0 0-16,0 0 0,-1-21 0,1 21 15,21-42 32,0 0-47,21 21 16,1-21-16</inkml:trace>
  <inkml:trace contextRef="#ctx0" brushRef="#br1" timeOffset="37291.31">3408 4678 0,'0'21'31,"0"0"-15,0 0-16,0 1 0,0-1 0,0 0 16,0 21-16,0-21 0,0 22 15,0-22-15,0 0 0,0 0 16,0 0-16,0 1 0,0-1 0,0 0 16,0 0-16,21-21 0,0 0 15,0 21-15,0-21 0,1 0 0,-1 0 16,0 0-16,0 0 0,0-21 15,0 21-15,1-21 0,-1 0 0,0 0 16,21-1-16,-21-20 0,-21 21 16,22 0-16,-1-22 0,0 22 0,-21-21 15,0 21-15,21-22 0,-21 22 16,21 0-16,-21 0 0,0 0 16,0 42 15,0 0-16,0 0-15,0 0 0,-21 22 16,21-1-16,-21-21 0,21 22 0,0-1 16,0 0-16,-21 1 0,21-1 15,-21 0-15,21 1 0,0-1 0,0 0 16,-22-21-16,22 22 0,0-1 16,0-21-16,-21 0 0,21 22 0,0-22 15,0 0-15,0 0 0,-21 0 16,21 1-16,-21-1 0,0-21 0,0 21 15,-1-21-15,1 0 0,0 21 16,0-21-16,0 0 0,-22 0 16,22 0-16,-21 0 0,0 0 0,20 0 15,-20 0-15,21 0 0,0 0 16,0 0-16,-1 0 0,1-21 0,0 21 16,0 0-1,21-21-15</inkml:trace>
  <inkml:trace contextRef="#ctx0" brushRef="#br1" timeOffset="38052.67">2646 7154 0,'0'0'0,"0"-21"0,0 0 16,-21 0-16,21 0 0,-22 21 15,1-21-15,0 21 16,0 0-16,0 0 16,0 21-16,-1 21 0,22 0 15,-21 1-15,0 20 0,21 1 0,-21-1 16,0 1-16,21-1 0,-21 22 15,-1-22-15,1 1 0,21-1 0,-21 1 16,0-1-16,21 1 0,0-1 16,-21-20-16,21-1 0,0 0 0,0 1 15,0-22-15,0 0 0,0 0 0,21-21 47,0-21-47,-21 0 0,21 0 16,0-22-16,1 1 0,-22 0 0</inkml:trace>
  <inkml:trace contextRef="#ctx0" brushRef="#br1" timeOffset="38672.31">2498 7070 0,'0'0'0,"42"-21"31,0 21-31,-21-22 16,1 22-16,20 0 0,0 0 16,1 0-16,-1 0 0,0-21 0,1 21 15,-1 0-15,0 0 0,1 0 16,20-21-16,-21 21 0,1 0 0,-1 0 16,0-21-16,1 21 15,-1 0-15,22 0 0,-22-21 0,0 21 16,1 0-16,-1 0 0,0-21 0,1 21 15,-1 0-15,-21 0 0,21 0 0,1 0 16,-22 0-16,0 0 0,0 0 16,0 0-16,1 21 0,-22 0 0,21 0 15,-21 0-15,0 0 0,0 1 16,0 20-16,-21 0 0,21 1 16,-22-1-16,1 21 0,21 1 0,-21-22 15,21 22-15,0-22 0,0 22 16,0-22-16,0 0 0,0 1 0,-21-1 15,21 0-15,0 1 0,0-1 16,0 0-16,0 1 0,0-1 0,0 0 16,0 1-16,-21-22 0,21 0 0,0 21 15,-21-21-15,-1 1 0,1-1 16,0 0-16,0 0 0,-21 0 0,-1 0 16,1 1-16,-22-22 0,1 21 15,-1 0-15,-20-21 0,20 21 16,-20-21-16,-1 0 0,21 0 0,-20 0 15,20 0-15,1 0 0,-1 0 16,1 0-16,-1 0 0,22 0 0,0-21 16,-1 21-16,1-21 0,21 21 15,0 0-15,-1 0 0,22-21 0,-21 21 16,21 21 0,0 0-1,0 0-15,0 0 16</inkml:trace>
  <inkml:trace contextRef="#ctx0" brushRef="#br1" timeOffset="39244">2032 9292 0,'0'43'31,"0"-22"-31,0 0 0,21-21 16,-21 21-16,0 0 0,0 0 15,21-21-15,0 0 16,1 0-1,-1 0-15,-21-21 32,0 0-32,0 0 15,0 0-15,0 0 16,-21 21-16,21-22 0,-22 22 16,1 0-16,0 0 15,21 22 16,0-1-15,21-21 0,0 0-1,1 0-15,-1 0 0,21 0 16</inkml:trace>
  <inkml:trace contextRef="#ctx0" brushRef="#br1" timeOffset="39512.25">2688 9123 0,'-21'0'16,"21"21"-16,0 0 16,-21 0-16,21 1 0,0-1 15,0 0-15,-21 0 0,21 0 0,-22 0 16,22 22-16,-21-22 0,21 0 15,0 0-15,0 0 0,-21 22 0,21-22 16,-21 0-16,21 0 0,0 0 16,0 1-16,0-1 0,21-21 31</inkml:trace>
  <inkml:trace contextRef="#ctx0" brushRef="#br1" timeOffset="39827.72">2625 9229 0,'0'0'15,"0"-21"-15,0-1 0,21 1 0,0 0 16,0 0-16,0 0 0,0 0 0,1-1 16,-1 1-16,21 0 0,-21 0 15,22 21-15,-22-21 0,21 21 0,-21 0 16,22 0-16,-22 0 15,0 21-15,21 0 0,-21-21 0,-21 42 16,0-20-16,22-1 0,-22 0 0,0 21 16,0-21-16,-22 1 0,1-1 15,0 21-15,0-21 0,-21 0 0,20 1 16,-20-1-16,21 0 0,-21-21 16,20 21-16,1-21 0,0 0 0,0 0 15,21 21-15,-21-21 0,42-21 31,0 21-31,0-21 16,0 0-16</inkml:trace>
  <inkml:trace contextRef="#ctx0" brushRef="#br1" timeOffset="40380.41">3450 9102 0,'-21'0'0,"0"21"16,21 0-16,-21-21 0,-1 21 16,22 0-16,-21 1 0,21-1 15,0 0-15,-21 0 0,21 0 16,0 0-16,0 1 0,0-1 16,21-21-1,0 0-15,22 0 16,-22 0-16,0 0 0,0 0 0,22 0 15,-22-21-15,21 21 0,-21-22 16,22 1-16,-22 0 0,0 0 0,21 21 16,-21-42-16,1 20 0,-1 1 0,-21 0 15,21 0-15,-21 0 0,21 0 16,-21-1-16,21 1 0,-21 0 0,0 42 47,0 0-47,0 1 0,0 20 15,0-21-15,0 0 16,-21 22-16,0-22 0,21 21 0,-21-21 16,21 22-16,0-1 0,-21 0 15,21-21-15,0 22 0,-22-1 0,22 0 16,0 1-16,0-1 0,0 0 0,0-20 16,0 20-16,0-21 0,0 0 15,0 0-15,0 1 0,-21-1 0,0 0 16,0 0-16,0-21 0,0 0 15,-1 21-15,1-21 0,0 0 16,0 0-16,0 0 0,-22 0 0,22 0 0,0 0 16,-21-21-16,21 0 0,-1 21 15,1-21-15,21 0 0,-21-1 16,21 1-16,-21 0 0,21 0 0</inkml:trace>
  <inkml:trace contextRef="#ctx0" brushRef="#br1" timeOffset="42243.98">4424 2434 0,'0'0'15,"0"-21"-15,21 0 0,-21 0 16,0 0-1,21 21-15,0-22 16,-21 44 15,0-1-15,0 0-16,0 0 0,0 0 16,0 0-16,0 1 0,0 20 15,0-21-15,0 21 0,0 1 0,0-22 16,21 21-16,-21 1 0,22-1 0,-22 0 15,0 1-15,0-1 16,21-21-16,-21 21 0,21 1 0,-21-1 0,21 0 16,-21 1-16,0-1 15,0 0-15,21 1 0,-21-1 0,21 0 16,-21 1-16,0-1 0,0 0 0,0 1 16,0-1-16,0 0 0,0 1 15,0-1-15,0 0 0,0 1 0,0-1 16,0 0-16,0 1 0,0 20 15,0-20-15,0-1 0,0 21 0,0-20 16,0-1-16,0 22 0,0-22 16,0 0-16,-21 22 0,21-22 0,-21 0 15,21 1-15,0-1 0,0 22 0,-21-22 16,21 21-16,-21-20 0,21 20 16,-21-20-16,21 20 0,0 1 0,0-22 15,-22 21-15,1-20 16,21 20-16,-21-20 0,21 62 15,-21-41-15,21-22 0,-21 1 0,21 20 16,-21-21-16,21 22 0,0-22 16,0 22-16,0-22 0,-22 22 0,22-22 15,0 0-15,-21 1 0,21 20 16,0-21-16,0 1 0,0-1 0,0 22 16,0-22-16,-21 21 0,21-20 15,-21 20-15,21-20 0,0 20 0,-21 43 16,21-43-16,0-20 0,-21-1 15,21 22-15,-22-22 0,22 21 16,0 1-16,0-22 0,0 22 16,0-1-16,-21 1 0,21-22 15,0 22-15,0-1 0,-21-21 0,21 22 16,0-22-16,0 22 0,0-22 0,0 22 16,0-22-16,-21 21 0,21-20 15,0 20-15,0-20 0,0 20 0,-21 1 16,21-22-16,0 21 0,0-20 0,0 20 15,0-20-15,0 20 16,-21-21-16,21 22 0,0-22 0,0 22 0,-22-22 16,22 22-16,0-22 0,0 21 15,0-20-15,0 20 0,0 1 16,0-22-16,0 0 0,-21 22 0,21-22 16,0 1-16,0-1 0,0 21 15,0-20-15,0-1 0,0 22 0,0-22 16,0 0-16,0 22 0,0-22 0,0 0 15,-21 22-15,21-22 0,0 1 16,0-1-16,0 0 0,0 1 0,0-1 16,0 0-16,-21 1 0,21-1 0,0 21 15,0-20-15,-21-1 0,21 0 16,0 22-16,0-22 0,-21 1 0,21-1 16,0 0-16,0 1 0,0-1 0,0 0 15,0 1-15,0-1 16,0 0-16,0-21 0,0 22 0,0-1 15,0-21-15,0 22 0,0-1 0,0 0 16,0-21-16,0 22 0,-22-22 16,22 21-16,0-21 0,0 22 0,0-22 15,0 0-15,0 21 0,0-20 16,0-1-16,0 0 0,0 0 0,0 0 16,0 0-16,0 1 15,0-1 1,0-42 15,0-1-15,0 1-16,0-21 0,0 21 15,0-22-15,0 1 0,0-21 0,0 20 16</inkml:trace>
  <inkml:trace contextRef="#ctx0" brushRef="#br1" timeOffset="43992.98">6075 2201 0,'0'22'93,"0"-1"-77,0 0-16,0 21 0,0-21 0,0 22 16,0-22-16,-21 21 0,21 1 0,0-1 15,0 0-15,-22 1 0,1-1 16,21 0-16,-21 1 0,21-1 0,0 0 16,0 1-16,0-1 0,-21-21 15,21 21-15,0 1 0,0-1 0,0 0 16,0 1-16,0-1 0,0 22 15,0-22-15,0 0 0,0 22 16,-21-22-16,21 0 0,0 22 0,0-22 16,0 1-16,0 20 0,0-21 15,-21 1-15,21 20 0,0-20 0,-22 20 16,22 1-16,0-22 0,0 21 16,0-20-16,0 20 0,0 1 15,0-22-15,0 22 0,0-22 0,0 21 0,0-20 16,0 20-16,0-20 0,0 20 15,0-21-15,0 22 0,0-1 0,0 1 16,0-1-16,-21-20 0,21 20 0,0 1 16,-21-22-16,21 22 0,0-1 15,0-21-15,0 22 0,-21-1 16,21 1-16,-21-1 0,21-20 0,-21 20 16,21 1-16,0-1 0,-22 1 15,1-22-15,21 22 0,-21-1 0,21-21 16,0 22-16,0-1 0,-21 1 15,0 63-15,0-85 0,21 22 16,0-1-16,-22 1 0,22-1 0,-21 1 16,21-22-16,-21 22 0,21-1 15,0-21-15,0 22 0,-21-1 0,21 1 16,-21-1-16,21 1 0,0-1 0,0 1 16,-21-1-16,21 1 15,-22-1-15,22 1 0,-21-1 0,21 1 16,0-1-16,0 1 0,-21-1 0,21 1 15,-21-1-15,21 1 0,0-1 16,0 1-16,0-1 0,0-20 0,0 20 16,-21 1-16,21-1 0,0-20 15,0 20-15,0 1 0,0-1 0,-21 1 16,21-22-16,0 21 0,0 1 0,0-22 16,0 22-16,0-22 0,0 22 0,0-22 15,0 21-15,0-20 0,0 20 16,0-20-16,0 20 0,0 1 0,0-22 15,0 21-15,0-20 0,0 20 0,0-20 16,0-1-16,0 21 16,0-20-16,0-1 0,0 22 0,0-22 15,0 0-15,0 22 0,0-22 0,0 22 16,0-22-16,0 21 0,0-20 16,0 20-16,0-20 0,-22-1 15,22 21-15,0-20 0,0-1 0,0 0 0,-21 1 16,21 20-16,0-20 0,0-1 15,0 21-15,0-20 0,0 20 0,0-20 16,0-1-16,0 0 0,0 1 16,0 20-16,0-21 0,0-20 0,0 20 15,0 0-15,0 1 0,0-1 16,0-21-16,0 21 0,0 1 16,0-22-16,0 0 0,0 21 0,0-20 15,0-1-15,0 0 0,0 0 0,0 0 16,0 0-16,0 1 15,-21-22 1,21-22 0,0 1-16,0 0 15,-21 0-15,21-21 0,0 20 0</inkml:trace>
  <inkml:trace contextRef="#ctx0" brushRef="#br1" timeOffset="45556.21">5080 2604 0,'0'0'0,"0"21"0,0 0 0,0 21 0,0-21 16,0 22-16,0-22 0,0 21 15,0 1-15,0-1 0,-21 0 0,21 1 16,0-1-16,-21 0 0,-1 1 16,1-1-16,21 0 0,0-21 0,0 22 15,-21-1-15,21-21 0,-21 0 16,21 1-16,0-1 0,0 0 16,0 0-16,0 0 0,0-42 46</inkml:trace>
  <inkml:trace contextRef="#ctx0" brushRef="#br1" timeOffset="46023.94">4953 2858 0,'0'-43'0,"0"86"0,21-128 0,-21 64 0,21-22 16,22 22-16,-22-21 0,0 21 0,21 0 15,-21-22-15,22 22 0,-1 21 16,0-21-16,1 21 0,-1 0 16,0 0-16,1 0 0,-1 0 15,-21 21-15,22 21 0,-22-20 0,-21-1 16,0 21-16,0-21 0,0 22 16,-21-22-16,-1 21 0,-20-21 0,0 22 15,-1-22-15,1 0 0,0 0 0,21 0 16,-22 0-16,1-21 0,21 22 15,-22-22-15,22 0 0,0 0 16,0 0 0,21-22-1,21 22 1,0 0-16,-21 22 16,0-1-16,21 0 0,1 0 0,-1 0 15,-21 22-15,21-22 0,0 21 16,0-21-16,-21 22 0,21-22 0,1 0 15,-1 0-15,0 21 0,0-42 16,0 22-16,0-1 0,1-21 0,-1 0 16,0 0-16,0 21 0,0-21 15,0 0-15,1 0 0,-1 0 0,-21-21 47</inkml:trace>
  <inkml:trace contextRef="#ctx0" brushRef="#br1" timeOffset="46532.65">5207 3768 0,'21'0'0,"-42"0"0,63 0 15,-42 21 1,0 0-16,0 0 16,0 0-16,-21 22 0,0-1 15,0-21-15,21 22 0,-21-1 16,21 21-16,-22-20 0,22-1 0,0 0 16,0-20-16,0 20 0,0 0 0,0-21 15,0 1-15,0-1 0,0 0 16,0 0-16,22-21 0,-1 21 0,0-21 15,21 0-15,-21 0 16,1 0-16,-1 0 0,21 0 0,-21-21 16,0 21-16,1-21 0,20 0 0,-21 21 15,0-21-15,0-1 0,1 1 16,-22 0-16,0 0 0,0 0 16,0 0-16,0-1 0,0 1 15,-22 21-15</inkml:trace>
  <inkml:trace contextRef="#ctx0" brushRef="#br1" timeOffset="46727.54">5270 4149 0,'22'0'16,"-1"0"-16,0 0 0,0 0 16,0 0-16,0 0 0,1 0 15,20 0-15,-21-21 0,0 21 0,0 0 16,1-22-16,-1 22 0,0-21 15,0 21-15,-21-21 0,0 0 16,0 0-16,0 0 16,0-1-16</inkml:trace>
  <inkml:trace contextRef="#ctx0" brushRef="#br1" timeOffset="46919.43">5313 3789 0,'21'-21'16,"0"21"0,0 0-16,0 0 0,1 0 15,-1-21-15,0 21 0,0 0 16,0 0-16,0 0 0,1 0 16,-1 0-16,0 0 0,0 0 0,0 0 15</inkml:trace>
  <inkml:trace contextRef="#ctx0" brushRef="#br1" timeOffset="47816.21">5228 4763 0,'0'0'0,"0"-22"0,-21 44 31,0-1-31,0 0 15,-1 0-15,1 21 0,0 1 16,-21-22-16,21 21 0,-1 1 0,1-1 16,-21 21-16,21-20 0,0-1 15,-1 0-15,1 1 0,0-1 0,0 0 16,21-20-16,-21 20 0,21-21 16,0 21-16,0-20 0,0-1 15,21 0-15,0 0 0,0-21 0,0 21 16,22-21-16,-22 0 0,21 0 15,-21 0-15,1 0 0,20 0 0,-21-21 16,21 21-16,-20-21 0,20 0 0,-21 0 16,21-1-16,-20 1 0,20 0 15,-21 0-15,0 0 0,22 0 0,-22-1 16,0-20-16,-21 21 0,0-21 16,0-1-16,0 1 0,0 0 0,0 20 15,0-20-15,-21 0 0,0-1 16,-22 1-16,22 0 0,-21 21 15,21-1-15,-22 1 0,22 21 16,-21 0-16,-1 0 0,22 0 0,-21 21 16,21 1-16,-22-1 0,22 0 0,0 0 15,21 21-15,0-20 0,0-1 16,0 21-16,21-21 0,22 22 0,-22-22 16,0 21-16,21-21 0,1 0 15,-1 22-15,0-22 0,-21 0 16,22 21-16,-1-20 0,-21-1 0,0 21 15,1 0-15,-1-20 0,-21 20 0,0 0 16,0 1-16,0-22 0,-21 21 16,-1 0-16,-20-20 0,21 20 15,0-21-15,-22 21 0,22-20 0,0-1 16,0 0-16,0 0 0,0-21 16,21 21-16,-22-21 0,22-21 46,0 0-46</inkml:trace>
  <inkml:trace contextRef="#ctx0" brushRef="#br1" timeOffset="48603.95">4911 6244 0,'0'21'31,"0"1"-16,0 20-15,0 0 0,0 1 16,0-1-16,0 0 0,0 1 0,0 20 16,0-21-16,0 1 15,0-1-15,-22 0 0,22 1 0,0-1 0,0-21 16,0 22-16,0-22 0,0 0 16,22-21-16,-1 21 0,-21 0 15,21-21-15,0 0 0,0 0 0,0 0 16,1 0-16,-1 0 0,0-21 15,0 0-15,0 0 0,0 0 16,-21-1-16,22 1 0,-22 0 0,21-21 16,-21-1-16,0 22 0,0-21 15,0-22-15,0 22 0,21 0 0,-21-22 16,0 22-16,0 21 0,21-22 16,-21 22-16,0 0 0,0 0 0,0 42 46,0 0-46,0 0 16,0 1-16,0-1 0,0 21 16,0-21-16,0 0 0,0 1 0,0-1 15</inkml:trace>
  <inkml:trace contextRef="#ctx0" brushRef="#br1" timeOffset="49055.69">4784 7366 0,'0'0'16,"0"21"0,0 0-1,0 1-15,0-1 0,0 21 16,0-21-16,0 0 0,0 22 16,0-22-16,0 0 0,0 21 0,0 1 15,0-22-15,0 21 0,0-21 0,0 22 16,0-22-16,21 21 0,0-21 15,-21 22-15,21-22 0,-21 0 0,21 0 16,0-21-16,1 0 0,-22 21 0,21-21 16,0 0-16,0 0 0,0 0 15,22-21-15,-22 21 0,0-21 0,0 0 16,0 0-16,0 21 0,1-21 0,-22-1 16,21 1-16,0 0 15,-21 0-15,21 0 0,-21 0 16,0-1-16,0 1 0,0 0 15</inkml:trace>
  <inkml:trace contextRef="#ctx0" brushRef="#br1" timeOffset="49263.48">4889 7641 0,'43'0'31,"-22"0"-31,0 0 0,0 0 16,0 0-16,1-21 0,-1 21 16,21-21-16,-21 0 15,0 21-15,-21-21 0,22 21 0,-22-22 16,0 1-16,0 0 0,0 0 16</inkml:trace>
  <inkml:trace contextRef="#ctx0" brushRef="#br1" timeOffset="49451.38">4932 7345 0,'0'0'0,"0"-21"31,0 0-31,21 21 16,0 0-16,0-22 0,0 22 0,1 0 16,-1-21-16,0 21 0,0 0 0,0-21 15,0 21-15,1-21 0,-1 21 16,0-21-16,0 21 0,0-21 0</inkml:trace>
  <inkml:trace contextRef="#ctx0" brushRef="#br1" timeOffset="50215.94">4932 8382 0,'0'0'0,"21"-42"32,-21 21-32,-21 21 15,0 0-15,-1 0 0,-20 0 16,21 0-16,-21 0 0,-1 0 0,1 21 15,0-21-15,20 21 0,-20 0 16,21 0-16,0-21 0,0 21 0,21 1 16,0-1-16,0 0 15,0 0-15,0 0 0,21-21 16,0 21-16,0 1 0,0-22 0,0 21 16,1-21-16,-1 21 15,21 0-15,-21 0 0,0-21 0,1 21 16,-1 1-16,0-1 0,-21 0 0,0 0 15,0 0-15,0 0 16,0 1-16,-21-1 0,-22 0 16,22-21-16,-21 21 0,0-21 15,-1 0-15,22 21 0,-21-21 0,-1 0 16,22 0-16,0 0 0,0 0 16,0 0-16,0 0 0,-1 0 15,22-21 1,22 21-1,-1 0-15,0 0 0,0-21 16,0 21-16,0 0 0,1 0 0,-1 0 0,0 0 16</inkml:trace>
  <inkml:trace contextRef="#ctx0" brushRef="#br1" timeOffset="50504.77">4318 9102 0,'-21'0'0,"42"0"0,-42 21 15,42-21 17,0 0-32,21 0 0,1 0 15,-1 0-15,0 0 0,1 0 0,20-21 16,-20 21-16,20 0 0,-21 0 0,22 0 15,-22-21-15,1 21 0,-1 0 16,0 0-16,-21 0 0,1 0 0,-1 0 16,-42 0-1,-1 0 1,1 0-16,-21 0 0</inkml:trace>
  <inkml:trace contextRef="#ctx0" brushRef="#br1" timeOffset="51079.44">4445 9610 0,'0'21'31,"0"0"-15,21-42 31,0 0-32,-21 0-15,0-1 16,0 1-16</inkml:trace>
  <inkml:trace contextRef="#ctx0" brushRef="#br1" timeOffset="51408.26">4678 9165 0,'0'0'15,"0"-21"-15,0 0 0,0 0 16,-21 21 0,-1 21 15,22 0-31,0 0 0,0 0 16,0 1-16,0-1 0,0 0 0,0 21 15,-21-21-15,21 1 0,0-1 0,-21 0 16,21 0-16,0 0 0,0 0 15,0 1-15,0-1 0,0 0 0,0 0 16,-21-21 0,0 0 46</inkml:trace>
  <inkml:trace contextRef="#ctx0" brushRef="#br1" timeOffset="51888.57">4508 9673 0,'0'21'16,"0"1"0,-21-22-16,21 21 0,0 0 15,-21 0-15,21 0 0,0 0 16,0 1-16,0-1 0,0 0 16,0 0-16,0 0 0,0 0 15,0 1-15,0-1 0,0 0 16,0 0-16,21-21 15,0 0-15,1 0 16,-1 0-16,0 0 0,0 0 16,0 0-16,0 0 0,1 0 0,-1-21 15,0 0-15,0 0 0,0 21 16,0-22-16,1 1 0,-1-21 0,0 21 16,-21 0-16,0-22 0,0 22 0,0-21 15,0 21-15,0-22 0,0 22 16,-21 0-16,0 0 0,21 0 0,-22-1 15,1 22-15,0 0 0,0 0 16,0 0-16,0 22 16,-1-1-16,1-21 0,0 21 15,21 0-15,-21 0 0,0 0 0,0 1 16,-1-1-16,22 0 16,-21 0-16</inkml:trace>
  <inkml:trace contextRef="#ctx0" brushRef="#br1" timeOffset="52680.11">4572 10181 0,'0'0'0,"0"21"16,0 1-16,0-1 15,0 0-15,0 0 0,0 0 16,0 0-16,0 1 0,-21 20 0,21-21 16,0 0-16,0 22 0,-21-22 0,21 21 15,0 0-15,0-20 0,0 20 16,-22 0-16,22-21 0,-21 22 0,21-22 16,0 21-16,0-21 0,-21 22 0,21-22 15,0 0-15,-21 0 0,21 0 0,0 1 16,0-44 15,0 1-15,0 0-16,0 0 0,0 0 0,21 0 15,-21-22-15,21 22 0,-21-21 16,21-1-16,-21 1 0,22 21 0,-22-21 16,21-1-16,-21 1 0,21 21 0,0-22 15,-21 1-15,21 21 0,0-21 16,-21 20-16,22 1 0,-1 0 0,0 0 15,-21 0-15,21 0 0,0-1 16,-21 1-16,21 21 0,1 0 0,-1-21 0,0 21 16,0 0-16,0 0 15,0 0 1,-21 21-16,0 0 0,0 1 16,0-1-1,0 0-15,0 0 0,-21-21 16,0 21-16,0 0 0,0-21 0,0 22 15,-1-1-15,1-21 0,0 21 0,0-21 16,-21 0-16,42 21 0,-22-21 16,1 0-16,0 0 0,0 0 0,0 21 15,21 0 1,-21-21-16,21 22 16,0-1-16,0 0 15,0 0-15,0 21 0,0-20 16,0-1-16,0 0 0,0 0 15,21 0-15,0 0 0,-21 1 0,21-1 16,0 0-16,-21 0 0,21-21 0,1 0 16,-1 21-16,21-21 0,-21 0 0,0 0 15,1 0-15,-1 0 0,21 0 16,-21-21-16,0 21 0,1-21 0,-1 21 16,-21-21-16,0 0 0,21 21 0,-21-22 15,0 1-15,0 0 0,0 0 16,0 0-16</inkml:trace>
  <inkml:trace contextRef="#ctx0" brushRef="#br1" timeOffset="62624.77">22098 2688 0,'-42'-21'31,"20"42"-15,22 0-16,-21 1 0,0 20 15,21-21-15,0 21 0,-21 1 0,0-1 16,21 22-16,0-22 16,-21 0-16,21 22 0,0-1 0,0-20 15,0 20-15,0-21 0,-22 22 0,22-22 16,0 1-16,-21-1 0,21-21 15,0 21-15,0-20 0,0-1 0,0 0 16,0 0-16,0 0 16,-21-21-16,21-21 15,0 0 1</inkml:trace>
  <inkml:trace contextRef="#ctx0" brushRef="#br1" timeOffset="63212.02">21950 2667 0,'21'0'15,"0"0"-15,0 0 0,22 0 16,-1 0-16,43 0 0,-22-21 15,1 21-15,20 0 0,1 0 16,0 0-16,-1 0 0,-20 0 0,20 0 16,1 0-16,-21 0 15,-22 0-15,21 0 0,-20 0 0,-22 0 16,0 0-16,0 21 0,0-21 16,-21 21-16,22 0 0,-22 1 15,0-1-15,0 0 0,0 0 16,0 0-16,-22 0 0,22 1 0,-21 20 15,21-21-15,0 0 0,-21 22 16,21-22-16,-21 21 0,21 0 0,-21 1 16,21-1-16,0 0 0,0 22 15,-21-22-15,21 1 0,0-1 0,-22 0 16,22 1-16,0-1 0,0 0 0,0-21 16,0 22-16,0-22 15,0 21-15,-21-21 0,21 22 0,-21-22 16,0 0-16,0 0 0,0 0 15,-1 1-15,-20-22 0,21 21 0,-21 0 16,-1-21-16,-20 0 0,20 21 0,-20-21 16,-1 0-16,1 0 0,-1 0 15,1 0-15,-1 0 0,1 0 0,-1-21 16,1 0-16,21 21 16,-22-21-16,22 21 0,-1 0 0,1-22 0,0 22 15,21 0-15,-1 0 0,1-21 16,21 42 15</inkml:trace>
  <inkml:trace contextRef="#ctx0" brushRef="#br1" timeOffset="63741.9">21484 4720 0,'0'21'32,"0"1"-32,0-1 15,0 0 1,21-21-1,0 0 1,1 0-16,-1 0 0,0 0 16,0-21-16,-21 0 15,0-1 1,-21 22-16,0 0 0,0-21 0,-1 21 16,1 0-16,0 0 0,0 0 0,0 0 15,0 0-15,-1 0 31,44 0 1,-1 0-32,0 0 0,0 0 15,0-21-15,22 21 0</inkml:trace>
  <inkml:trace contextRef="#ctx0" brushRef="#br1" timeOffset="63976.2">21780 4530 0,'0'0'0,"22"0"31,-1-21-31,0 21 16,0 0-16,0 0 0,0 0 16,1 0-16,-1 0 0,0 0 0,0 0 15,0 0-15,22 0 0,-22 0 16,0 0-16,0 0 0,-42 0 47,0 0-47</inkml:trace>
  <inkml:trace contextRef="#ctx0" brushRef="#br1" timeOffset="64312.01">21971 4509 0,'0'21'0,"0"21"15,0-21 1,0 0-16,0 22 16,0-22-16,0 0 0,0 0 15,0 0-15,0 1 0,0-1 0,0 0 16,0 0-16,0 0 0,0 0 16,0 1-16,0-1 0,0 0 0,0 0 15,-21 0-15,0 0 0,21 1 16,-22-22-16,1 21 0,0 0 0,-21-21 15,21 21-15,-1-21 0,1 0 16,0 0-16,0 0 0,-21 0 16,20 0-16,1 0 0,0 0 15,0 0-15,0 0 16,21-21-16,0 0 31,21 21-15,0-21-16,0 21 0,0 0 15,1 0-15</inkml:trace>
  <inkml:trace contextRef="#ctx0" brushRef="#br1" timeOffset="64776.61">22161 4741 0,'0'0'0,"-21"0"16,0 0-16,0 22 16,0-1-16,0 0 0,21 0 15,-22 0-15,1 0 0,0 1 16,21-1-16,0 0 0,-21 0 16,21 0-16,-21 0 0,21 1 15,0-1-15,0 0 0,21-21 31,0 0-31,0 0 16,0 0-16,1-21 0,-1 21 16,-21-21-16,21-1 0,0 1 15,-21 0-15,21 0 0,-21 0 16,21 0-16,-21-1 0,0 1 16,0 0-16,0 42 31,0 0-16,0 1-15,0-1 0,0 0 16,0 0-16,0 0 16,0 0-16,0 1 0,0-1 15,22-21 1,-1 0 0,-21-21-1</inkml:trace>
  <inkml:trace contextRef="#ctx0" brushRef="#br1" timeOffset="64995.48">22331 4720 0,'0'21'16,"0"1"0,0-1-16,0 0 15,0 0-15,0 0 0,0 0 0,0 1 16,0-1-16,0 0 0,0 0 0,0 0 15,0 0-15,0 1 16,21-22 15</inkml:trace>
  <inkml:trace contextRef="#ctx0" brushRef="#br1" timeOffset="65196.37">22564 4720 0,'0'21'31,"-22"1"-31,1-22 0,0 21 0,21 0 16,-21 0-16,0 0 0,0 0 16,21 1-16,0-1 0,-22 0 0,22 0 15,-21 0-15,21 0 0</inkml:trace>
  <inkml:trace contextRef="#ctx0" brushRef="#br1" timeOffset="65612.13">22796 4741 0,'0'0'0,"-21"0"16,0 0-16,0 0 16,0 0-16,0 22 0,-1-1 15,22 0-15,-21-21 0,-21 42 16,21-21-16,21 22 0,-21-22 16,21 0-16,0 0 0,0 0 15,0 1-15,21-22 16,0 0-1,0 0-15,0 0 0,0 0 16,1 0-16,-1-22 0,0 1 16,0 21-16,-21-21 0,21 0 0,0 0 15,1 0-15,-1 21 0,-21-22 16,0 1-16,0 0 0,0 42 31,0 0-15,-21-21-16,21 22 0,0-1 0,-22 0 15,22 0-15,-21 0 0,21 0 16,0 1-16,0-1 0,0 0 16,21-21-1</inkml:trace>
  <inkml:trace contextRef="#ctx0" brushRef="#br1" timeOffset="66368.07">21294 7070 0,'0'0'0,"-22"0"0,1 0 16,21 42 15,-21-21-31,21 22 0,-21 20 0,21-21 16,0 22-16,0-1 0,-21 1 15,21-1-15,-21 1 0,21-1 0,-22 1 16,22-22-16,0 22 0,0-1 16,0-20-16,0 20 0,0-21 0,-21 1 15,21-1-15,0 0 0,0-20 16,0-1-16,0 21 0,0-21 15,0 0-15,0-42 32,0 0-17,21-21-15,-21 21 0,0-22 0,0 22 0</inkml:trace>
  <inkml:trace contextRef="#ctx0" brushRef="#br1" timeOffset="66960.74">21251 7027 0,'0'0'0,"85"0"32,-64 0-32,21 0 0,1 0 15,-1 0-15,22 0 0,-1 0 0,1 0 16,-1 0-16,1 0 0,-1 0 0,1-21 15,-1 21-15,1 0 0,-1 0 16,1 0-16,-1 0 0,-21 0 0,22 0 16,-22 0-16,-21 0 0,22 0 15,-22 21-15,0-21 0,-21 22 0,0-1 16,0 0-16,0 0 16,0 0-16,0 0 0,0 1 15,0 20-15,0-21 0,0 0 0,0 22 16,0-22-16,0 21 15,0 0-15,0 1 0,0-1 0,0 0 16,-21 1-16,0-1 0,0 0 16,21 1-16,0-1 0,-22 0 0,1 1 15,0 63-15,21-64 0,-21 0 16,21 1-16,-21-1 0,0-21 16,21 21-16,0 1 0,0-22 0,-22 0 15,1 21-15,0-20 0,21-1 0,-21-21 16,21 21-16,-21 0 0,0-21 15,-1 0-15,-20 21 0,21-21 0,-21 0 16,-1 0-16,1 0 0,-22 0 16,1 0-16,-1 0 0,-20-21 15,-1 0-15,0 21 0,22-21 0,-22 21 16,22-21-16,20 21 0,-20 0 16,42-22-16,-22 22 0,22-21 0,0 21 15,0 0-15,0 0 0,42 0 47</inkml:trace>
  <inkml:trace contextRef="#ctx0" brushRef="#br1" timeOffset="67379.49">21040 9038 0,'21'0'62,"0"0"-46,-21-21-16,0 0 15,-21 21 17,0 0-17,-1 21-15,22 0 16,-21 0-1,42-21 17,1 0-32,-1 0 15,0-21-15,0 21 16,0-21-16,22 0 0,-22 21 0</inkml:trace>
  <inkml:trace contextRef="#ctx0" brushRef="#br1" timeOffset="67620.75">21484 8678 0,'0'0'0,"21"0"31,0 0-15,1 0-16,-1 0 15,21 0-15,-21 0 0,22 0 0,-22 0 16,21 0-16,-21 0 0,22 0 0,-22 0 15,21 0-15,-21 0 0,0 0 16,1 0-16,-1 0 0,0 0 16,-21-21-16,-21 21 31</inkml:trace>
  <inkml:trace contextRef="#ctx0" brushRef="#br1" timeOffset="67959.57">21759 8700 0,'0'0'0,"0"21"0,-21 0 0,21 0 16,0 0-16,0 0 0,-21 1 16,21-1-16,0 0 0,0 0 0,0 0 15,0 0-15,0 22 0,0-22 0,0 0 16,0 0-16,0 0 0,0 1 16,0 20-16,0-21 0,0 0 0,0 0 15,0 1-15,0-1 0,0 0 0,0 0 16,-21-21-16,21 21 0,0 0 15,-21-21-15,-1 0 0,1 22 0,0-22 16,0 0-16,0 0 0,0 0 16,-22 0-16,22 0 15,0 0-15,0 0 0,0-22 0,-1 22 16,1-21-16,0 0 0,0 21 0,0 0 16,0-21-16,21 0 15,42 21 16,-42-21-15,42 21-16,-21 0 0</inkml:trace>
  <inkml:trace contextRef="#ctx0" brushRef="#br1" timeOffset="68435.28">22034 9059 0,'0'0'16,"0"-21"-16,-21 21 31,0 0-31,0 21 0,0-21 16,21 22-16,0-1 0,-21-21 16,21 21-16,-22 0 0,22 0 0,0 0 15,0 1-15,-21-1 0,21 0 16,0 0-16,0 0 15,21-21 1,1 0 0,-1 0-16,0-21 15,0 21-15,-21-21 0,21 21 16,0-21-16,-21 0 0,22-1 0,-22 1 16,0 0-16,0 0 15,21 0-15,-21 0 16,0 42 15,0 0-31,0 0 0,0 0 16,0 0-16,0 1 0,0-1 15,21 0-15,-21 0 16,21-21-16,0 21 16,0-21-16,1 0 15,-1 0-15,0-21 16,-21 0-1</inkml:trace>
  <inkml:trace contextRef="#ctx0" brushRef="#br1" timeOffset="68676.16">22246 8996 0,'0'21'31,"0"0"-15,0 0-16,0 1 0,0-1 0,0 0 15,0 0-15,21-21 0,0 21 16,-21 0-16,0 1 0,22-22 0,-22 21 16,21 0-16,0 0 15,0-21 17,-21-21-32,0 0 0,0 0 15,21-1 1,-21 1-16,0 0 0,21 21 0</inkml:trace>
  <inkml:trace contextRef="#ctx0" brushRef="#br1" timeOffset="68876.03">22458 8975 0,'-21'21'32,"-1"0"-32,22 0 0,-21-21 0,21 21 15,0 1-15,-21-1 0,0 0 16,21 0-16,-21 0 0,21 0 0,0 1 15,0-1 1,0 0-16,21-21 16,0 0-1,0 0-15,0 0 16,1 0-16,-1 0 0</inkml:trace>
  <inkml:trace contextRef="#ctx0" brushRef="#br1" timeOffset="69335.78">22860 9038 0,'0'0'0,"0"-21"16,-21 21-16,0 0 16,-1 0-16,1 0 15,0 21-15,0 0 0,0 1 0,0-22 16,-1 21-16,1 0 0,21 0 15,-21 0-15,21 0 16,-21 1-16,21-1 0,0 0 16,21-21-1,0 0 1,0 0-16,1 0 16,-1-21-16,0 21 0,0-21 15,0-1-15,0 1 16,-21 0-16,0 0 15,22 0-15,-1 21 0,-21-21 16,0 42 15,0 0-31,0 0 0,0 0 16,0 0-16,0 1 16,0-1-16,0 0 15,21-21-15,0 0 0,-21 21 16,21-21-16,0 0 15,1 0-15,-1 0 16,-21-21-16,21 0 0</inkml:trace>
  <inkml:trace contextRef="#ctx0" brushRef="#br1" timeOffset="69488.7">22987 9186 0,'-21'22'0,"21"-44"47,0 1-32</inkml:trace>
  <inkml:trace contextRef="#ctx0" brushRef="#br1" timeOffset="71831.57">20172 2159 0,'0'0'0,"0"-21"63,-21 21 15,21 21-78,-22-21 15,22 21-15,-21-21 0,21 21 16,0 1-16,0-1 16,0 0-16,0 0 15,0 0-15,0 0 0,0 1 16,0-1-16,0 0 0,0 21 0,0-21 16,0 22-16,0-1 0,-21-21 15,21 22-15,0-1 0,0-21 0,0 21 16,0 1-16,0-22 0,0 21 15,0-21-15,0 22 0,0-22 16,0 21-16,0-21 0,0 22 0,0-22 16,0 21-16,0-21 0,0 22 15,0-22-15,0 21 0,0-21 0,0 22 16,0-22-16,0 0 0,0 21 16,0-20-16,0 20 0,0-21 0,0 0 15,0 0-15,0 1 0,0 20 16,0-21-16,0 0 0,0 0 0,0 1 15,0-1-15,0 0 0,0 0 16,0 0-16,0 0 0,0 1 16,0-1-16,21 0 0,-21 0 15,0 0-15,0 0 16,0 1-16,0-1 0,0 0 16,0 0-16,0 0 0,0 22 15,0-22-15,0 0 0,0 0 0,0 21 16,0-20-16,0-1 0,0 21 15,0-21-15,0 22 0,0-22 0,0 0 16,0 21-16,0-21 0,0 22 0,0-22 16,0 0-16,0 21 0,0-20 15,-21-1-15,21 21 0,-21-21 0,21 0 16,0 1-16,-21 20 0,21-21 16,0 21-16,0 1 0,-21-1 0,-1 43 15,22-43-15,0 0 16,-21 1-16,21-1 0,-21 0 15,0 1-15,21-1 0,0-21 0,-21 22 16,21-1-16,-21 43 16,21-64-16,0 21 0,-22 0 0,22 1 15,0-1-15,0 0 0,0 1 16,0-1-16,0-21 0,0 22 0,0-1 0,0 0 16,0 1-16,0-1 0,0 0 15,0 1-15,-21-1 0,21 0 0,0 1 16,0-1-16,-21 0 0,21 1 15,-21-1-15,21 21 0,0-20 16,0-1-16,0 22 0,0-22 0,0 0 16,0 22-16,0-22 0,0 0 0,0 22 15,0-22-15,0 1 0,0-1 16,0 21-16,0-20 0,0 20 0,0-20 16,21 20-16,-21-21 0,0 22 0,0-22 15,0 22-15,0-22 0,0 22 16,0-22-16,0 0 0,0 22 0,0-22 15,0 0-15,0 22 0,0-22 0,0 1 16,0 62 0,0-41-16,0-22 0,0 22 0,0-22 15,0 0-15,0 22 0,0-22 0,-21 1 16,21-1-16,0 0 0,-21 1 16,21 20-16,0-21 0,0 1 0,0 20 15,-21-20-15,21 20 0,-22-21 0,22 22 16,0-22-16,0 1 0,-21-1 15,21 21-15,-21-20 0,21-1 0,0 0 16,0 1-16,-21 20 0,21-20 0,-21-1 16,21 0-16,-21 22 0,21-22 15,-22 22-15,22-22 0,-21 0 0,21 1 16,0 20-16,-21-21 0,21 1 0,-21-1 16,0 43-16,21-43 15,-21 22-15,21-22 0,-22 0 16,22 1-16,0 20 0,-21-21 0,0 1 15,21-1-15,-21 64 0,21-64 16,-21 1-16,21-1 0,-21 0 16,21 1-16,-22-1 0,22 0 0,-21 1 15,21-1-15,0 0 0,0 1 0,-21 20 16,21-21-16,0 1 0,-21-1 16,21 0-16,0 1 0,0-1 0,0 0 15,0 1-15,0-1 0,0 0 0,-21 1 16,21-1-16,0-21 0,0 22 15,0-22-15,0 21 0,0-21 16,0 22-16,0-22 0,0 0 0,0 0 16,0 0-16,0 0 0,0 1 0,0-1 15,0-42 17,0-1-32,0 1 15,0 0-15,0 0 16,0-21-16,0 20 0,0-20 0,21 21 15,0-21-15,0-1 0,0-20 0,1 20 16,-1-20-16</inkml:trace>
  <inkml:trace contextRef="#ctx0" brushRef="#br1" timeOffset="74019.7">21188 2180 0,'0'0'0,"0"-21"16,0 0 30,-21 42 48,21 0-78,-22-21-16,22 21 0,0 1 15,0-1-15,0 0 0,0 21 16,0-21-16,-21 22 0,21-1 0,0-21 16,-21 22-16,21-1 0,0 0 15,0 1-15,0-1 0,0 0 0,0 1 16,0-22-16,0 21 0,0 0 0,0-20 16,0 20-16,0 0 0,0-21 15,0 1-15,0 20 0,0-21 0,0 21 16,0-20-16,0-1 0,0 21 15,0-21-15,0 22 0,0-22 0,0 21 16,0-21-16,0 22 0,0-22 16,0 21-16,0-21 0,0 22 15,0-22-15,0 21 0,0-21 0,0 22 16,0-22-16,0 21 0,0-21 16,0 22-16,0-22 0,0 21 0,0-21 15,0 22-15,0-22 0,0 21 16,0 0-16,0 1 0,0-1 0,0 0 15,0-20-15,0 20 0,-21 0 0,21 1 16,-21-1-16,21 0 0,0-21 16,0 22-16,-21-1 0,21-21 0,-22 22 15,1-22-15,21 0 0,-21 21 0,21-21 16,0 1-16,-21 20 16,21-21-16,-21 0 0,21 0 0,-21 1 15,21 20-15,0-21 0,0 0 0,-22 22 16,22-22-16,-21 0 0,21 0 15,0 21-15,0-20 0,-21-1 0,21 21 16,-21-21-16,21 0 0,-21 1 0,21 20 16,0-21-16,-21 0 0,21 0 15,-22 1-15,1 41 0,21-42 16,0 0-16,-21 1 0,0-1 0,21 21 16,-21-21-16,21 0 0,0 22 15,-21-22-15,21 0 0,-22 21 16,22 1-16,-21-22 0,21 21 0,-21-21 15,21 22-15,0-1 0,-21 0 16,0-20-16,21 20 0,0 0 0,-21-21 16,21 22-16,-22-1 0,22-21 0,-21 22 15,21-22-15,0 21 0,0 0 16,0 1-16,0-1 0,-21-21 0,21 22 16,0-1-16,0 0 0,0 1 0,-21-1 15,21 0-15,0 1 0,0-1 16,0-21-16,0 21 0,0 1 0,0-1 15,0-21-15,0 22 0,0-22 0,0 21 16,0 0-16,0-20 0,-21 20 16,21 0-16,0-21 0,-21 22 15,21-1-15,0 0 0,0 1 0,0-1 16,0-21-16,0 22 0,0-1 0,0 0 16,0-21-16,0 22 0,0-22 15,0 21-15,0-21 0,0 22 0,0-22 16,0 21-16,0-21 0,0 22 0,0-22 15,0 21-15,0-21 0,0 22 16,0-22-16,0 21 0,0-21 0,0 22 16,0-1-16,0-21 0,0 22 0,0-1 15,0-21-15,0 21 0,0-20 16,0 20-16,0 0 0,0-21 0,0 22 16,0-22-16,0 21 0,0-21 15,0 22-15,0-22 0,0 21 0,0-21 16,0 22-16,21-22 0,-21 21 15,0 1-15,0-22 0,21 21 0,-21 0 16,0-20-16,0 20 0,0 0 0,0 1 16,0-22-16,0 21 0,0-21 15,0 22-15,0-1 0,0-21 0,0 21 16,0 1-16,0-22 0,0 21 0,0 1 16,0-22-16,0 21 0,0 0 0,0 1 15,0-1-15,0 0 0,0 1 16,0-1-16,0 0 0,0 1 0,0-1 15,0 0-15,0 1 0,0-1 16,0 0-16,0 1 0,0-1 0,0 0 16,0-20-16,0 20 0,0 0 15,0 1-15,0 20 0,0-21 0,0 1 16,0 41-16,0-41 0,0-1 16,0 0-16,0 1 0,0-1 15,0 0-15,0-20 0,0 20 0,0 0 16,0 1-16,0-22 0,0 21 0,0 0 15,0 1-15,0-1 0,0 0 0,0 1 16,0-22-16,0 21 0,0 1 16,0-1-16,0-21 0,0 21 15,0-20-15,0 20 0,0-21 0,0 21 16,0-20-16,0-1 0,0 21 16,0-21-16,0 0 0,0 1 0,0-1 15,0 0-15,0 0 0,0 0 0,0 0 16,0 1-16,0-1 15,-21-21-15,0 0 32,-1 0-17,1 0 1,0-21-16,21-1 0,-21 22 16</inkml:trace>
  <inkml:trace contextRef="#ctx0" brushRef="#br1" timeOffset="74183.6">20426 11832 0,'-21'0'15,"-1"0"1,22-21-16,-21 21 16,21-21-1,0 0 1,0 0-16</inkml:trace>
  <inkml:trace contextRef="#ctx0" brushRef="#br1" timeOffset="76436.42">20489 2836 0,'0'0'0,"21"0"0,1 0 0,-1 0 16,21 0-16,-21 0 0,22 22 0,-1-22 16,0 0-16,-21 0 0,22 0 15,-1 0-15,0 0 0,-20 0 16,20 0-16,-21 0 0,0 0 16,0 0-16,-42 0 31,0 0-31,0 0 0,0 0 15,-22 0-15</inkml:trace>
  <inkml:trace contextRef="#ctx0" brushRef="#br1" timeOffset="76819.58">20722 2900 0,'0'0'0,"0"21"0,0 0 0,-21 0 15,21 1-15,0-1 0,0 0 16,0 0-16,0 0 0,0 0 16,0 22-16,0-22 0,0 21 0,0-21 15,0 22-15,0-1 0,0-21 16,0 22-16,0-22 0,0 21 0,0-21 16,0 22-16,0-22 0,0 0 15,-21 0-15,0 0 0,-1 0 0,22 1 16,-21-1-16,0 0 0,-21-21 15,21 21-15,-1-21 0,1 0 16,0 0-16,0 0 0,0 0 0,0 0 16,-1 0-16,1 0 15,0 0-15,0-21 16,0 0 0,42 21 30,0 0-46,0 0 0</inkml:trace>
  <inkml:trace contextRef="#ctx0" brushRef="#br1" timeOffset="77449.56">20341 4064 0,'-21'0'16,"0"21"-1,21 0-15,-21 1 16,21 20-16,0-21 0,0 0 16,-22 0-16,22 22 0,-21-22 0,21 21 0,-21-21 15,21 22-15,-21-22 0,0 0 16,21 21-16,-21-20 0,21-1 0,-22 0 16,1 0-16,21 0 15,0 0-15,0-42 47,0 0-47,0 0 0,0 0 0,21 0 16,1-1-16,-22 1 0,21-21 15,0 21-15,0-22 0,0 1 0,22 0 16,-22-1-16,0-20 0,21 21 0,-21 20 16,22-20-16,-22 0 0,21 21 15,-21 21-15,1-22 0,-1 22 0,0 0 16,0 0-16,0 22 0,0-22 15,-21 42-15,0-21 0,22 0 0,-22 22 16,0-22-16,0 21 0,0 0 16,0-20-16,0 20 0,0 0 15,0-21-15,0 22 0,0-22 0,0 0 16,0 0-16,0 0 0,0 1 16,0-1-16,-22 0 0,1 0 15,0-21 1,0 0-16,0 0 15,0 0-15,-1 0 0,1-21 16</inkml:trace>
  <inkml:trace contextRef="#ctx0" brushRef="#br1" timeOffset="77632.45">20235 4403 0,'21'0'0,"1"0"15,-1 0-15,0 0 0,0 0 16,0-21-16,0 21 0,1 0 0,20 0 16,-21 0-16,0-22 0,22 22 15,-22 0-15,0 0 0,0-21 0,0 21 16,0 0-16,1-21 0,-1 21 0</inkml:trace>
  <inkml:trace contextRef="#ctx0" brushRef="#br1" timeOffset="78200.6">20151 4911 0,'0'21'16,"0"0"-16,0 0 0,21 0 0,-21 22 15,21-22-15,-21 21 0,0 1 16,21-22-16,-21 21 0,21 0 0,-21-20 16,0 20-16,21-21 0,-21 0 0,22 0 15,-22 1-15,21-1 0,-21 0 16,0 0-16,0 0 0,21-21 16,-21-21 30,0 0-30,0 0-16</inkml:trace>
  <inkml:trace contextRef="#ctx0" brushRef="#br1" timeOffset="78428.47">20574 4932 0,'0'0'0,"-21"21"31,0 0-31,-1 0 0,1 1 16,-21 20-16,21-21 0,0 21 0,-22-20 0,1 20 16,21-21-16,-22 21 0,22-20 15,-21-1-15,21 0 0,0 21 16,-22-21-16,43 1 0,-21-22 0,0 21 16,21 0-16,-21-21 0,21 21 15</inkml:trace>
  <inkml:trace contextRef="#ctx0" brushRef="#br1" timeOffset="80628.8">20151 6138 0,'0'-21'16,"21"21"109,-21-21 78,0 0-109,21 21-79,-21-21-15,0 0 16,0-1-16,0 1 16,0 42 30,-21 1-46,21-1 0,-21 0 16,-1 21-16,22-21 0,0 22 0,0-22 16,-21 21-16,0 1 0,21-1 15,-21 0-15,21 1 0,0-22 0,-21 21 16,0 0-16,21-20 16,-22-1-16,22 0 0,0 0 0,0 0 15,0 0-15,0 1 0,-21-22 16,21 21-16,0-42 47,0-1-47,0 1 0,21 0 0,-21 0 15,0 0-15,0 0 0,0-1 0,0-20 16,22 21-16</inkml:trace>
  <inkml:trace contextRef="#ctx0" brushRef="#br1" timeOffset="81039.57">20087 6096 0,'0'0'0,"0"-21"0,21 0 0,0 21 16,-21-21-16,22 21 0,-1-22 16,0 22-16,-21-21 0,21 21 0,0 0 15,0 0-15,1 0 0,-1 0 16,0 0-16,0 0 0,0 0 0,0 21 16,1 1-16,-1-22 0,0 21 15,-21 0-15,0 0 0,0 0 16,0 0-16,0 1 0,-21-1 0,0 0 15,-1-21-15,1 21 0,-21 0 16,21 0-16,-22-21 0,22 22 0,-21-22 16,0 21-16,20-21 0,1 0 15,0 21-15,0-21 0,0 21 16,21 0 0,0 0-1,0 1-15,0-1 16,21 0-16,-21 0 0,21-21 15,0 21-15,-21 0 0,21 1 0,1-1 16,-22 0-16,21 0 0,0-21 16,-21 21-16,21 0 0,0-21 0,-21 22 15,21-22-15,1 0 0,-1 21 0,0 0 16,0-21 0,-21 21 15</inkml:trace>
  <inkml:trace contextRef="#ctx0" brushRef="#br1" timeOffset="81789.7">20362 7345 0,'0'-21'0,"0"42"0,21-42 0,1 21 16,-22-21-16,0-1 15,0 1-15,-43 21 32,22 0-32,0 0 0,0 0 15,-22 0-15,22 0 0,0 0 16,-21 0-16,21 21 0,-1 1 0,1-22 16,0 21-16,0 0 0,0 0 15,0-21-15,21 21 0,-22 0 0,22 1 16,0-1-16,0 0 0,0 0 15,0 0-15,0 0 16,22-21-16,-1 22 0,0-1 16,0-21-16,-21 21 0,21-21 15,0 21-15,1-21 0,-1 21 0,0-21 16,0 21-16,0 1 16,0-22-16,1 21 0,-22 0 15,21-21-15,-21 21 16,0 0-1,-21-21-15,-1 21 16,1-21-16,0 0 0,0 0 16,-21 22-16,20-22 0,-20 0 0,21 0 15,0 0-15,-22 0 0,22 0 0,-21 0 16,21 0-16,0 0 0,-1 0 16,1 0-16,0 0 0,0 0 0,0 0 15,0 0-15,-1 0 16,22-22 78,22 22-79,-1 0-15</inkml:trace>
  <inkml:trace contextRef="#ctx0" brushRef="#br1" timeOffset="83111.77">19621 8636 0,'0'0'0,"-21"0"0,-42 21 16,42-21-16,21 21 15,21-21 1,0 0-16,21 0 0,-21 0 16,43 0-16,-22 0 0,22 0 0,-22 0 15,22 0-15,-1 0 0,1-21 16,-1 21-16,1 0 0,-1 0 16,64-21-16,-63 0 0,-22 21 15,0 0-15,1 0 0,-22 0 16,0 0-16,0 0 0,-42 0 31,0 0-15,0 0-16,-1 21 0,1-21 15,0 21-15,21 0 0</inkml:trace>
  <inkml:trace contextRef="#ctx0" brushRef="#br1" timeOffset="83467.57">19621 9398 0,'0'-21'16,"0"42"-16,0-63 0,0 21 15,0-1-15,22 22 0,-1-21 16,0 21-16,0-21 0,21 21 16,-20-21-16,41 21 15,-21-21-15,-20 21 0,20-21 0,-21 21 16,0 0-16,22 0 0,-22 0 16,0-22-16,0 22 0,0 0 15,0 0-15,-42 0 47,0 0-47,0 0 16</inkml:trace>
  <inkml:trace contextRef="#ctx0" brushRef="#br1" timeOffset="83732.42">19960 9208 0,'0'0'0,"0"21"0,0 0 16,0 0-16,0 0 15,0 0-15,0 1 0,0-1 16,0 0-16,0 0 0,0 0 0,0 0 16,0 1-16,21-1 0,-21 0 15,0 0-15,0 0 0,0 0 0,0 1 16,-21-1-16,0-21 0,21 21 16,-21-21-16,0 0 0,-1 0 15,1 21-15,0-21 0,-21 0 0,21 0 16,-1 0-16,1 0 0,0 0 0,0 0 15,0 0-15,0 0 16,-1 0-16,22-21 0,0 0 16,0 0-1</inkml:trace>
  <inkml:trace contextRef="#ctx0" brushRef="#br1" timeOffset="84472.36">19770 9843 0,'0'0'16,"-22"42"-16,1-21 0,21 0 0,-21 22 15,0-22-15,0 21 16,0-21-16,-1 0 0,22 1 0,-21-1 15,0 0-15,0-21 16,42-21 31,-21 0-47,21 21 0,0-22 0,1 1 16,-1-21-16,0 21 0,0 0 0,-21-22 15,21 22-15,0-21 0,1 21 16,-1-22-16,0 22 0,0 0 0,0-21 15,0 42-15,1-22 0,-1 22 16,0 0-16,0 0 16,-21 22-16,0-1 0,0 0 0,0 0 15,0 0-15,0 0 16,0 22-16,0-22 0,0 0 0,0 0 16,0 0-16,0 1 0,0-1 15,0 0-15,0 0 16,-21-21 31,0 0-47</inkml:trace>
  <inkml:trace contextRef="#ctx0" brushRef="#br1" timeOffset="84663.96">19748 9927 0,'0'0'0,"22"0"0,-1 0 0,21 0 16,-21 0-16,0 0 0,22 0 15,-22 0-15,0 0 0,0 0 0,0 0 16,1 0-16,-1 0 0,0 0 16,-21 21-1</inkml:trace>
  <inkml:trace contextRef="#ctx0" brushRef="#br1" timeOffset="85044.75">20002 10118 0,'0'0'0,"0"-21"0,22 21 16,-22-22-16,-22 22 31,1 0-31,0 0 16,0 22-16,0-22 0,0 21 0,-1 0 16,1 0-16,-21 0 0,21 0 15,0 1-15,-1-1 0,1 0 0,21 0 16,0 21-16,-21-20 0,21-1 0,0 0 15,0 0-15,0 0 0,0 0 16,21 1-16,0-22 16,1 21-16,-1-21 0,0 0 0,0 0 15,0 0-15,0 0 0,1 0 16,-1 0-16,0 0 0,0 0 16,0 0-16,0 0 15,-21-21 1</inkml:trace>
  <inkml:trace contextRef="#ctx0" brushRef="#br1" timeOffset="85280.62">20045 10414 0,'0'21'0,"0"0"16,0 1-16,-21-1 0,21 0 15,0 0-15,0 0 0,0 0 16,0 1-16,-22-1 0,22 0 0,-21 0 15,21 0-15,0 0 0,0 1 16,0-1-16,0 0 0,-21-21 16,21 21-16,0 0 15,0-42 17,21 21-32,-21-21 0,21 21 15,1-21-15</inkml:trace>
  <inkml:trace contextRef="#ctx0" brushRef="#br1" timeOffset="85556.45">20235 10520 0,'-42'21'16,"21"-21"0,0 21-16,-1-21 0,1 0 15,0 21-15,0-21 0,0 22 0,0-22 16,-1 0-16,22 21 0,0 0 15,0 0 1,0 0-16,0 0 16,22-21-16,-1 0 0,0 22 0,0-22 15,0 0-15,0 21 16,1-21-16,-1 21 16,-21 0 15,-21-21-31,-1 0 15</inkml:trace>
  <inkml:trace contextRef="#ctx0" brushRef="#br1" timeOffset="85979.93">19875 10943 0,'22'0'0,"-1"0"15,0 0-15,0 0 16,0 0-16,-21-21 16,-21 21 15,0 0-31,0 0 16,0 0-16,-1 0 0,1 0 15,21 21 1,0 0-16,21 1 15,-21-1 1,22-21-16,-1 0 0,0 21 16,0-21-16,0 21 15,-21 0 17,-21-21-17,0 0-15,0 0 0,-22 21 0,22-21 16,0 0-16,-21 0 0,21 22 0,-1-22 15,1 0-15,0 0 0,0 21 16,0 0-16,0-21 0,-1 0 0,22 21 16</inkml:trace>
  <inkml:trace contextRef="#ctx0" brushRef="#br1" timeOffset="86364.71">19664 11303 0,'0'0'0,"-21"21"0,-1-21 16,22 21-16,-21-21 16,21 22-16,0-1 0,0 0 15,0 0 1,21-21-1,1 0-15,-1 0 16,0 0-16,0 0 0,0 0 0,0 0 16,1-21-16,-1 21 0,0 0 15,-21-21-15,0 0 0,0-1 16,0 1-16,0 0 16,-21 21-16,0 0 0,-1-21 0,1 21 15,0 0-15,0 0 0,0 0 16,0 0-16,-1 0 0,1 0 0,21 21 15,-21-21-15,21 21 0,0 0 16,0 1-16,0-1 16,0 0-1</inkml:trace>
  <inkml:trace contextRef="#ctx0" brushRef="#br1" timeOffset="86900.41">19706 11494 0,'0'0'15,"0"21"1,0 0 0,0 0-1,0 0 1,0 0 0,0 1-1,-21-1 1,0-21-1,21-21 17,0-1-32,0 1 15,0 0-15,0 0 0,21 0 16,0 0-16,0-1 0,0 1 16,1 21-16,-1-21 0,0 21 15,0 0-15,0 0 16,-21 21-16,21-21 15,-21 21-15,0 1 0,22-22 0,-1 21 16,-21 0-16,21 0 0,-21 0 0,0 0 16,21-21-16,-21 22 0,21-1 0,0 0 15,1-21 1,-1 0 0,0-21-1,-21 0-15,21 21 16,-21-22-16,21 1 0,-21 0 0,21 0 15,-21-21-15,0 20 0,0 1 0,22 0 16,-22 0-16,21 21 0,-21-21 0,0 0 16,21-1-1,0 22-15,-21-21 16,21 21-16,0 0 16,-21-21-16,0 0 15</inkml:trace>
  <inkml:trace contextRef="#ctx0" brushRef="#br2" timeOffset="100656.52">7493 3916 0,'-21'0'0,"0"0"31,-1 0-15,1 21 0,0-21-16,0 0 15,0 0-15,0 0 0,21 21 16,-22-21-16,1 0 16,0 0-1,0 0 16,42 0 63,0 0-94,0 0 16,1 0-16,-1 0 15,0 0-15,0 0 0,0 0 0,22 0 16,-22-21-16,0 21 0,21 0 16,1 0-16,-22-21 0,21 21 0,-21 0 15,22 0-15,-1-21 0,-21 21 0,21 0 16,-20 0-16,20 0 0,-21-21 16,21 21-16,1 0 0,-1 0 0,-21 0 15,22-22-15,-1 22 0,0 0 0,1 0 16,-1-21-16,0 21 0,1 0 15,-1 0-15,0 0 0,1 0 0,-1-21 16,0 21-16,-21 0 0,22 0 16,-1 0-16,0 0 0,1 0 15,-1 0-15,0 0 0,1-21 0,-1 21 16,0 0-16,1 0 0,-1 0 16,0 0-16,1 0 0,-1 0 0,0 0 15,1 0-15,-1 0 0,0 0 0,22 0 16,-22 0-16,1 0 0,-1 0 15,21 0-15,1 21 0,-22-21 0,22 0 16,-1 0-16,1 0 0,-1 21 0,1-21 16,20 0-16,-20 0 0,-1 21 15,1-21-15,-1 0 0,1 0 0,-1 22 16,-20-22-16,20 0 0,1 21 0,-1-21 16,1 0-16,-22 21 15,22-21-15,-22 21 0,0-21 0,1 0 16,-1 21-16,-21-21 0,21 21 0,-20-21 15,-1 0-15,0 22 0,0-22 16,0 0-16,-42 0 47,0 0-47,0 0 16,0-22-16,21 1 15</inkml:trace>
  <inkml:trace contextRef="#ctx0" brushRef="#br2" timeOffset="101353.03">11409 3112 0,'0'0'0,"0"-22"0,21 22 15,-21-21 1,0 42 15,0 1-31,0 20 16,0-21-16,-21 21 0,21 1 16,-21-1-16,21 0 0,0 1 15,-22 20-15,1-20 0,21 20 0,-21-21 16,21 22-16,0-22 0,-21 1 15,0-1-15,21 21 0,0-20 16,-21-1-16,21 0 0,-22 1 0,22 20 16,0-42-16,0 22 0,0-1 0,0-21 15,-21 22-15,21-22 0,0 0 16,-21 0-16,21 0 0,0 0 0,0 1 16,0-1-16,-21-21 15,21-21 16,0-1-31,0 1 0,0 0 16,0 0-16,0 0 0,21 0 16,-21-22-16,0 22 0,21-21 15</inkml:trace>
  <inkml:trace contextRef="#ctx0" brushRef="#br2" timeOffset="102224.54">11451 3090 0,'64'0'15,"-43"0"1,0 0-16,0 0 0,21 0 0,1 0 15,20 0-15,1 0 0,-1 0 16,1 0-16,20 0 0,-20 0 0,21 0 16,-1 0-16,-20 0 0,20 0 15,65 0-15,-65 0 0,1 0 16,-22 0-16,22-21 0,0 21 0,-1 0 16,-20 0-16,21 0 0,-22 0 15,1 0-15,-1 0 0,1 0 0,-22 0 16,0 0-16,1 0 15,-22 0-15,0 0 0,0 0 0,21 0 16,-20 0-16,-1 21 0,-21 1 16,21-1-1,0 0-15,-21 0 0,0 0 16,0 0-16,0 1 0,0-1 0,0 0 16,21 21-16,-21-21 0,0 1 15,0 20-15,0-21 0,0 21 0,0-20 16,0 20-16,0 0 0,0-21 15,0 22-15,0-22 0,0 21 0,0 1 16,0-22-16,0 21 0,0-21 0,0 0 16,0 22-16,0-22 15,0 21-15,0-21 0,-21 22 0,21-22 16,0 0-16,0 43 0,-21-43 16,21 21-16,-21-21 0,21 0 15,-21 1-15,21-1 0,0 0 0,0 0 16,-22-21-16,22 21 0,-21 0 15,21 1-15,-21-22 0,21 21 0,0 0 16,-21-21-16,0 0 0,0 21 16,-1-21-16,1 0 15,0 21-15,-21-21 0,21 21 0,-22-21 16,1 0-16,0 0 0,-1 0 0,1 0 16,-22 0-16,1 0 15,21 0-15,-22 0 0,1 0 0,-22 0 16,21 0-16,1 0 0,-22 0 0,1 0 15,-1-21-15,0 21 0,1-21 16,-1 21-16,-21 0 0,43-21 0,-22 21 16,21 0-16,-20-21 0,41 21 0,-20-21 15,21 21-15,-1 0 0,1 0 16,0 0-16,20 0 0,1 0 0,0 0 16,0 0-16,0 0 0,21-22 46,0 1-30,0 0 0,21 21-16,-21-21 0</inkml:trace>
  <inkml:trace contextRef="#ctx0" brushRef="#br2" timeOffset="102540.05">11790 3577 0,'0'0'0,"0"-21"0,21 0 0,0 21 32,0 0-32,0 0 0,1 21 15,-1 0-15,0 0 0,0 1 16,0-1-16,0 0 0,1 21 0,-1-21 15,0 22-15,0-22 0,21 0 16,-20 21-16,-1-20 0,0-1 0,-21 0 16,21 0-16,-21 0 0,21 0 0,-21 1 15,0-1-15,0 0 16,0 0-16,21-42 47</inkml:trace>
  <inkml:trace contextRef="#ctx0" brushRef="#br2" timeOffset="102856.29">12509 3535 0,'0'0'0,"-21"21"0,0-21 0,-21 42 16,-1-20-16,22-1 0,-63 42 16,41-42-16,22 1 0,-21 20 15,-1-21-15,1 0 0,0 22 0,21-22 16,-22 0-16,22 0 0,0 0 0,0 0 16,0 1-16,-1-1 15,22 0-15,22-21 47,-1 0-47,0 0 0,-21-21 0,21 0 16,0 21-16,0-22 0,1 1 15</inkml:trace>
  <inkml:trace contextRef="#ctx0" brushRef="#br2" timeOffset="103708.31">12658 3598 0,'0'0'0,"0"22"16,0-1-1,0 0-15,0 0 0,0 0 0,0 0 16,-22 1-16,22-1 0,0 21 15,0-21-15,-21 0 0,21 1 0,-21-1 16,21 21-16,-21-21 0,21 0 0,0 1 16,0-1-16,0 0 0,0 0 15,-21 0-15,21 0 32,-21-21-17,21-21-15,0 0 0,0 0 16,0 0-16,0 0 15,0-1-15,0 1 0,0 0 16,0 0-16,0 0 0,0-22 0,21 22 16,0-21-16,0 21 0,-21-22 15,21 22-15,0 0 0,-21-21 0,22 21 16,-1 21-16,0-22 0,0 1 16,0 21-16,0 0 0,1 0 15,-1 0-15,-21 21 0,21 1 0,-21-1 16,21 0-16,-21 0 0,0 0 15,0 22-15,0-22 0,0 0 0,21 0 16,-21 0-16,0 0 0,0 1 0,0-1 16,0 0-16,0 0 15,0 0-15,0 0 0,0-42 63,0 0-48,0 0-15,0 0 0,0 0 0,0-1 16,0-20-16,21 21 0,1 0 16,-22 0-16,21-22 0,0 22 15,21 0-15,-21 0 0,1 0 0,-1-1 16,0 1-16,21 0 0,-21 21 16,1 0-16,-1 0 0,0 0 0,0 0 15,-21 21-15,21 0 16,-21 1-16,0-1 0,0 0 15,0 21-15,0-21 0,0 1 0,0-1 16,0 0-16,0 0 0,0 0 0,-21 0 16,21 1-16,-21-1 0,21 0 15,0 0-15,-21 0 16,21 0-16,-21-21 0,21 22 16,0-1-1,-22-21-15,22-21 47,0-1-47,0 1 0</inkml:trace>
  <inkml:trace contextRef="#ctx0" brushRef="#br2" timeOffset="104048.09">13420 3493 0,'-22'63'31,"1"-63"-31,0 21 0,0 0 16,21 22-16,-21-22 0,0 0 0,21 0 16,0 0-16,-22 22 0,1-22 0,21 0 15,-21 0-15,21 0 0,0 1 16,0-1-16,0 0 0,0 0 0,0 0 15,0 0-15,0 1 16,0-1-16,21-21 16,0 0-16,1 0 0,-1 0 15,0 0-15,0 0 16,0 0 0,0 0-16,1-21 0,-1 21 15,-21-22-15,21 22 0,0-21 16,0 0-16</inkml:trace>
  <inkml:trace contextRef="#ctx0" brushRef="#br2" timeOffset="104893.6">13928 3789 0,'0'0'15,"-22"0"1,44 0 15,-1 0-15,0 0-16,0 0 15,21 0-15,-20-21 0,-1 21 16,21 0-16,0 0 0,1 0 16,-1 0-16,0-21 0,22 21 0,-22 0 15,22 0-15,-22-22 0,22 22 0,-1 0 16,-21 0-16,22 0 0,-1-21 16,1 21-16,-1 0 0,1 0 15,-1 0-15,22 0 0,-21 0 0,20 0 16,-20 0-16,20-21 0,-20 21 15,21 0-15,-22 0 0,22 0 0,-1 0 16,1 0-16,0 0 0,-1 0 16,1 0-16,21 0 0,-21 0 0,20 0 15,-20 21-15,0-21 0,-1 0 0,1 0 16,0 21-16,-22-21 0,22 0 16,0 22-16,-1-22 0,-20 0 15,20 21-15,1-21 0,-21 0 0,20 21 16,-20-21-16,-1 0 15,1 21-15,-1-21 0,1 0 0,-22 21 0,22-21 16,-22 0-16,21 21 0,1-21 16,-22 0-16,22 22 0,-22-1 0,22-21 15,-22 0-15,21 21 0,-20-21 16,-1 0-16,0 21 0,1-21 0,-1 21 16,0 0-16,1-21 0,-1 22 0,-21-22 15,22 21-15,-22-21 0,21 21 16,-21-21-16,0 0 0,1 0 0,-1 21 15,0-21-15,-21-21 47,0 0-47,0 0 16,0-1-16,0 1 16</inkml:trace>
  <inkml:trace contextRef="#ctx0" brushRef="#br2" timeOffset="105404.31">18542 3535 0,'0'0'0,"0"21"0,0 0 0,21 0 16,0 1-16,0-1 0,1 0 0,-1 0 16,21 21-16,0-20 0,1-1 15,-1 0-15,22 0 0,-22 0 0,0 0 16,1 1-16,-1-1 0,0-21 0,1 21 15,-1-21-15,-21 21 16,21-21-16,-20 21 0,-1-21 0,0 0 16,0 0-1,-21 21 1,-21-21 0,0 0-16,0 22 0,-1-22 15,-20 0-15,21 21 0,-21 0 0,-1 0 16,1 0-16,0 0 0,-22 1 15,1 20-15,-1-21 0,1 21 16,-1-20-16,1-1 0,-1 21 0,1-21 16,20 0-16,-20 1 0,20-1 15,1 0-15,0-21 0,-1 21 0,22-21 16,0 21-16,0-21 0,0 21 16</inkml:trace>
  <inkml:trace contextRef="#ctx0" brushRef="#br2" timeOffset="108704.32">9398 1524 0,'0'0'0,"21"-21"0,-21 0 0,0 0 16,0-1-16,0 1 0,0 0 16,0 0-16,0 0 0,21 21 0,-21-21 15,0-1-15,0 44 47,0-1-47,0 0 0,0 0 16,0 21-16,0 1 0,0-1 0,-21 22 15,21-22-15,-21 21 0,21 1 16,0-22-16,0 22 0,-21-1 0,0-20 16,21 20-16,-22-21 0,22 1 15,-21-1-15,21-21 0,0 22 0,0-22 16,0 0-16,0 0 0,0 0 0,0 0 16,0-42 30,0 0-46,0 0 0,0 0 16,0 0-16</inkml:trace>
  <inkml:trace contextRef="#ctx0" brushRef="#br2" timeOffset="109216.03">9271 1503 0,'0'0'15,"0"-85"1,21 85 0,0-21-16,0 0 0,1 21 0,20-21 15,-21 21-15,0 0 0,22 0 16,-22 0-16,21 0 0,0 0 16,1 0-16,-22 21 0,21-21 0,-21 21 15,22 0-15,-22 22 0,0-22 0,-21 21 16,0-21-16,0 22 0,0-1 15,0 0-15,-21 1 0,0-1 0,0-21 16,-22 21-16,22 1 0,-21-22 16,-1 21-16,1-21 0,21 1 0,-21-1 15,-1 0-15,22-21 0,0 21 0,0-21 16,-22 0-16,22 0 16,0 0-16,0 0 0,0 0 15,21-21-15,0 0 16,0 0-16,21 21 15,0 0 1,0 0-16,0 0 0,1 0 16,-1 21-16,0 0 0,0 0 0,0 0 15,0-21-15,1 21 0,-1 1 16,0-1-16,0 21 0,0-21 16,0-21-16,-21 21 0,0 1 0,22-22 15,-22 21-15,21-21 0,-21 21 16,21-21-1,0 0-15,0 0 16</inkml:trace>
  <inkml:trace contextRef="#ctx0" brushRef="#br2" timeOffset="109647.78">9864 2011 0,'21'0'0,"0"0"16,0 0 0,0-21-16,0 0 0,1 21 0,-1 0 15,0-22-15,0 22 0,0-21 0,0 0 16,1 21-16,-22-21 0,0 0 15,0 0-15,0-1 16,-22 22 0,1 0-1,0 22-15,0-1 0,0 0 16,0 0-16,-1 0 16,22 22-16,-21-22 0,0 0 0,0 21 15,21-21-15,0 1 0,-21-1 16,21 0-16,0 0 0,-21 0 0,21 0 15,0 1-15,0-1 16,21-21-16,0 21 16,0-21-16,0 0 0,0 0 15,1 0-15,-1 0 0,0 0 16,0 0 0,0-21-16,-21 0 0,21 21 0</inkml:trace>
  <inkml:trace contextRef="#ctx0" brushRef="#br2" timeOffset="110172.69">10477 1799 0,'-21'0'15,"0"21"1,0-21-16,21 22 0,-21-22 0,21 21 16,-21-21-16,-1 21 0,22 0 15,-21-21 1,21 21 0,0 0-1,0 1 1,21-22-16,-21 21 0,22 0 15,-1-21-15,0 0 16,-21 21-16,21-21 0,0 0 0,0 21 16,1 0-16,-1-21 0,0 22 15,-21-1 1,21 0-16,-21 0 16,0 0-16,0 0 15,-21-21-15,0 22 16,0-22-16,-1 0 0,1 21 0,0-21 15,0 0-15,0 0 0,-22 0 16,22 0-16,0 0 0,0 0 0,0 0 16,0 0-16,-1 0 0,1 0 15,0 0-15,0 0 0,0 0 16,0 0 0,21-21-16,0-1 15,21 22-15,0-21 16,0 21-16</inkml:trace>
  <inkml:trace contextRef="#ctx0" brushRef="#br2" timeOffset="110740.71">11070 1122 0,'0'21'16,"0"0"-1,0 0-15,0 1 0,0-1 0,0 21 16,0-21-16,0 22 0,-21-1 0,21-21 16,-21 21-16,21 1 15,-21 20-15,-1-20 0,22-1 0,-21 0 16,0 1-16,21-1 0,0 0 15,-21 1-15,0-1 0,21 0 0,-21-21 16,21 22-16,-22-22 0,22 0 0,0 0 16,0 0-16,0 1 0,0-1 15,0 0-15,0 0 0,0 0 16,0 0 0,22-21 15,-1 0-31,0 0 15,0 0-15,0 0 16,0 0-16,-21-21 0,22 21 0,-1-21 16,0 0-16,0 0 15,0 0-15,-21-1 0</inkml:trace>
  <inkml:trace contextRef="#ctx0" brushRef="#br2" timeOffset="111037.12">10689 1736 0,'0'0'0,"-21"0"0,0 0 16,42 0 15,0 0-31,0-21 0,0 21 16,1 0-16,-1 0 0,0 0 0,21 0 15,-21-22-15,22 22 0,-22 0 0,21 0 16,-21-21-16,22 21 0,-22-21 16,0 21-16,21 0 0,-20 0 0,-1 0 15,0-21-15,0 21 16,0 0-16,-21-21 16,21 21-1</inkml:trace>
  <inkml:trace contextRef="#ctx0" brushRef="#br2" timeOffset="140281.04">11959 1439 0,'0'-21'16,"0"42"-16,21-42 0,-21 0 0,0 0 0,0 0 15,21 0-15,-21-1 16,22 1-16,-22 0 0,0 0 16,0 0-1,-22 42 17,1 0-32,0 0 15,21 0-15,0 22 0,-21-1 0,0-21 16,0 22-16,21 20 0,-22-21 15,1 1-15,21-1 0,-21 22 0,0-22 16,0 0-16,21 1 0,-21-1 0,-1-21 16,1 21-16,0 1 15,21-22-15,0 0 0,21-21 32,0 0-32,1-21 0,-1 21 15,-21-21-15,21 0 0,0-1 16,0-20-16,22 21 0,-22-21 0,0 20 15,0-20-15,0 21 0,0-21 16,1-1-16,-1 22 0,0 0 0,-21 0 16,21 0-16,0 21 0,0 0 15,-21 21 1,0 0-16,0 0 0,0 21 16,0-20-16,0 20 0,22 0 15,-22-21-15,0 22 0,21-22 0,-21 21 16,0-21-16,21 1 0,0-1 15,0 0-15,0 0 0,1 0 0,-1-21 16,0 0-16,0 0 0,0 0 0,0 0 16,1 0-16,-1 0 0,0-21 15,0 0-15,0 0 0,0 0 0,1-1 16,-1-20-16,-21 21 0,0-21 16,21-1-16,-21 1 0,21 0 0,-21-22 15,0 22-15,0-1 16,0 1-16,0 0 0,0 21 0,0-22 15,0 22-15,0 0 0,0 0 16,0 0-16,0 42 31,0 0-31,0 0 16,0 0-16,0 0 0,0 1 16,0-1-16,0 0 0,0 0 15,0 0-15</inkml:trace>
  <inkml:trace contextRef="#ctx0" brushRef="#br2" timeOffset="140661.82">12806 1969 0,'0'0'0,"63"0"31,-63-22-31,21 22 0,1-21 0,20 0 15,-21 21-15,0-21 0,0 0 16,1 0-16,-1-1 0,0 1 0,-21 0 16,0 0-16,21 21 0,-21-21 0,0 0 15,0-1-15,-21 22 16,0 0-16,0 0 0,-1 0 16,1 0-16,-21 0 0,21 22 15,-22-1-15,22 0 0,-21 0 0,21 0 16,0 0-16,-1 22 0,1-22 15,21 21-15,0-21 0,0 1 0,0-1 16,0 0-16,0 0 0,0 0 0,21 0 16,1-21-16,-1 22 0,0-22 15,21 0-15,-21 0 0,22 0 0,-1 0 16,-21 0-16,22 0 0,-1-22 16,0 22-16,-21-21 0,22 0 0,-1 0 15</inkml:trace>
  <inkml:trace contextRef="#ctx0" brushRef="#br2" timeOffset="141176.54">13589 1249 0,'-64'63'31,"64"-20"-31,0-22 0,-21 21 15,0 1-15,21-1 0,-21 0 16,0 22-16,21-22 0,0 0 0,-21 1 0,-1-1 16,22 0-16,0 1 0,0-1 15,-21-21-15,21 22 0,-21-22 16,21 0-16,-21 0 0,21 0 16,0-42 15,0 0-16,0 0-15,0 0 0,21-22 16,0 22-16,0 0 0,1-21 0,-1 20 16,0-20-16,21 21 0,-21-21 15,22 20-15,-22 1 0,21 0 0,1 0 16,-1 21-16,-21 0 0,21 0 16,1 21-16,-22 0 0,21 0 15,-21 1-15,1 20 0,-22-21 16,0 0-16,0 22 0,0-22 0,-22 21 15,1-21-15,0 0 0,-21 1 0,21 20 16,-22-21-16,1 0 0,21-21 16,-22 21-16,1 1 0,21-22 0,0 0 15,0 21-15,-1-21 0,1 0 16,0 0-16,21-21 16,0-1-1,0 1-15,0 0 0,21 0 16,0-21-16</inkml:trace>
  <inkml:trace contextRef="#ctx0" brushRef="#br2" timeOffset="141708.24">14351 1207 0,'0'-22'15,"-21"44"1,21-1 0,0 0-16,0 21 0,0-21 15,-21 22-15,21 20 0,-22-20 0,22 20 16,0-21-16,-21 22 0,0-1 16,0-20-16,21-1 0,-21 22 0,0-22 15,-1-21-15,1 21 0,0-20 0,21-1 16,0 0-16,0 0 0,0-42 31,21 21-31</inkml:trace>
  <inkml:trace contextRef="#ctx0" brushRef="#br2" timeOffset="143060.47">14266 1164 0,'0'0'16,"43"-21"-16,-22 0 0,21 0 0,-21 0 16,22-1-16,-1 1 0,0 21 0,1 0 15,20 0-15,-21 0 0,1 21 16,-1 1-16,0 20 0,1-21 16,-22 21-16,0 1 0,-21-22 15,0 21-15,0 1 0,-42-1 0,21 0 16,-22-21-16,1 22 0,-22-22 0,22 21 15,-21-21-15,-1 1 0,1-1 16,-1 0-16,22-21 0,-22 21 0,22-21 16,0 0-16,-1 0 0,22 0 15,0 0-15,0 0 0,0-21 16,21 0 0,21 21-16,0 0 15,-21 21-15,21 0 16,0-21-16,0 42 0,1-20 0,-1-1 15,0 21-15,0-21 0,0 0 0,-21 22 16,21-22-16,1 0 0,-1 21 16,0-20-16,0-1 0,21 0 15,-20 0-15,-1-21 0,0 0 16,0 21-16,21-21 0,-20 0 0,-1 0 16,21 0-16,-21 0 0,0 0 15,22-21-15,-22 0 0,21 21 0,-21-21 16,1 0-16,20-1 0,-21-20 15,0 21-15,0 0 0,1 0 16,-1-1-16,-21 1 0,0 0 0,21 21 16,-21-21-16,0 0 15,0 0-15,0 42 360,0-42 93,-21 21-453,21-22 15</inkml:trace>
  <inkml:trace contextRef="#ctx0" brushRef="#br2" timeOffset="143668.71">14859 1334 0,'0'0'0,"21"-22"0,0 22 0,0 0 0,1-21 15,-1 0-15,0 21 0,-21-21 16,0 0-16,0 0 15,-21 21-15,0-22 16,-1 22-16,1 0 0,-21 0 0,21 0 16,0 0-16,-22 0 0,1 0 15,21 22-15,-22-1 0,22-21 16,-21 21-16,21 0 0,0 0 0,-1 0 16,1 1-16,0 20 0,21-21 15,-21 0-15,21 0 0,0 1 0,0-1 16,0 0-16,0 0 0,21 0 15,0 0-15,0 22 0,1-22 16,-1 21-16,0-21 0,0 1 16,0-1-16,0 0 0,1 0 0,-22 0 15,0 0-15,21 1 0,-21-1 16,0 0-16,0 0 0,0 0 16,-21-21-16,-1 21 0,-20-21 15,21 0-15,-21 22 0,-1-22 16,1 21-16,0-21 0,-1 0 0,1 0 15,0 0-15,-1 0 0,22 0 16,-21 0-16,21 0 0,-1 0 0,1-21 16,0-1-16,0 22 0,0 0 0,21-21 15,0 0 1,0 0-16,21 0 16,0 21-16,0-21 15,22 21-15,-22-22 0,0 22 0,21 0 16</inkml:trace>
  <inkml:trace contextRef="#ctx0" brushRef="#br2" timeOffset="145468.18">14922 1799 0,'0'0'0,"22"0"0,-1 0 0,0 0 16,0 0-16,0-21 0,0 0 16,1 0-16,-1 0 15,0 21-15,-21-22 0,0 1 16,0 0-16,0 0 0,-21 21 16,0 0-16,-1 0 15,1 0-15,0 0 0,0 0 0,-21 21 16,20 0-16,1 0 0,0 1 0,0-1 15,0 0-15,0 21 0,-1-21 16,22 1-16,0 20 0,0-21 0,0 0 16,0 0-16,0 1 0,0-1 15,0 0-15,0 0 0,22-21 16,-1 21-16,0-21 0,0 0 16,0 0-16,22 0 0,-22 0 15,0 0-15,21 0 0,-21-21 0,22 0 16,-22 0-16,0 21 0,21-21 15,-20-1-15,-1 1 0,0 0 0,-21 0 16,21 0-16,-21 0 0,21-1 16,-21 1-16,0 0 0,0 0 0,0 42 47,0 0-47,0 0 0,0 1 15,0-1-15,0 0 0,0 0 16,0 0-16,0 0 0,0 1 15,0-1-15,0 0 16,21-21 0,1 0-16,-1 0 0,0 0 15,0 0-15,0-21 16,0 0-16,1 21 0,-1-22 0,-21 1 16,21 0-16,0 0 0,-21 0 15,21 0-15,-21-1 0,0 1 0,0 0 16,21 0-16,-21 0 0,0 0 15,0 42 1,0 0 0,0 0-16,0 0 0,0 0 15,-21 1-15,21-1 0,0 0 16,0 0-16,0 0 0,0 0 0,0 1 16,0-1-16,0 0 15,21-21-15,1 0 0,-1 0 16,0 0-16,0 0 0,0 0 15,0 0-15,1-21 0,-1 21 0,0-21 16,0-1-16,0 22 0,0-21 16,1 0-16,-22 0 0,21 0 0,-21 0 15,21-1-15,-21 1 0,0 0 0,0 0 16,0 0-16,0 0 16,0-1-16,0 44 31,0-1-31,0 0 15,0 0-15,0 21 0,0-20 16,0-1-16,0 0 0,0 0 0,0 0 16,0 0-16,0 1 0,0-1 15,0 0-15,21-21 16,0 0-16,0 0 0,1 0 16,-1 0-16,0 0 15,0 0-15,0-21 0,0 0 0,1-1 16,-1 1-16,0 0 15,21 0-15,-21-21 0,1 20 0,-1 1 16,0-21-16,0 21 16,0 0-16,22-22 0,-43 22 0,21 21 0,0-21 15,0 21-15,0 0 0,0 0 16,-21 21 0,0 0-16,22-21 15,-22 21-15,0 1 16,0-44 31,0 1-47,0 0 15,0 0 1,0 0-16,-22 21 0,22-21 16,-21 21-1,0 0-15,0 0 0,0 0 16,0 21-1,21 0-15,0 0 0,-22 0 0,1 0 16,0 22-16,21-22 0,-21 0 16,21 0-16,0 22 0,0-22 0,0 0 15,0 0-15,0 0 0,0 0 16,21 1-16,-21-1 16,21-21-16,0 0 0,1 0 0,-1 0 15,0 0-15,0 0 0,21 0 16,-20 0-16,-1 0 0,0 0 0,21-21 15,-21-1-15,1 22 0,-1-21 16,0 0-16,0 0 0,-21-21 0,21 20 16,0 1-16,-21 0 0,0 0 0,0 0 15,0 0-15,0 42 32,0 0-17,0 0-15,0 0 16,-21 0-16,21 1 0,0-1 0,0 0 15,0 0-15,0 0 0,0 0 0,0 1 16,0-1-16,21-21 16,1 0-16,-1 0 15,0 0-15,0 0 0,0 0 0,0 0 16,1 0-16,-1 0 0,0-21 16,0 21-16,0-22 0,0 1 0,1 0 15,-1 0-15,0-21 0,0 20 16,0 1-16,-21-21 0,0 21 0,21-22 15,1 22-15,-22-21 0,0 21 0,0 0 16,0 42 15,0 0-31,0 21 16,0-21-16,-22 1 0,1 20 0,21-21 16,-21 21-16,21 1 15,-21-22-15,21 0 0,-21 0 16,21 0-16,0 1 15,-21-22 1,21-22 0,-22 22-16</inkml:trace>
  <inkml:trace contextRef="#ctx0" brushRef="#br2" timeOffset="145668.07">16362 1397 0,'0'0'0,"-21"0"0,21-21 16,-22 21-16,22 21 31,0 0-15,0 0-1,0 1-15</inkml:trace>
  <inkml:trace contextRef="#ctx0" brushRef="#br2" timeOffset="146224.44">14584 2244 0,'0'0'0,"0"-21"16,-21 21-1,21 21 1,0 0-16,0 0 0,-22 21 0,1 1 16,21 20-16,-21-20 0,0 20 15,0 1-15,21-1 0,-21 1 0,-1-22 16,22 21-16,-21-20 0,0-1 16,21-21-16,-21 22 0,21-22 0,0 21 15,0-21-15,0 0 0,0 1 16,0-44 15,0 1-31,0 0 0,0 0 16,0 0-16,0 0 0</inkml:trace>
  <inkml:trace contextRef="#ctx0" brushRef="#br2" timeOffset="146852.07">14393 2646 0,'0'0'0,"0"-42"0,21-1 0,1-20 15,-22 20-15,21 22 0,0-21 16,0 0-16,-21 20 0,42 1 15,-20 0-15,-1 0 0,0 0 0,21 21 16,-21 0-16,22 0 0,-22 0 0,21 0 16,-21 0-16,22 0 0,-22 21 0,21 0 15,-21 0-15,1 0 0,-22 1 16,0 20-16,0-21 0,0 21 16,-22-20-16,1 20 0,-21-21 0,0 21 15,-22 1-15,1-22 16,-22 0-16,64 0 0,-22-21 15,-20 0-15,42 0 0,0 0 16,21 21 15,0 1-31,21-22 0,-21 21 16,21 0-16,0-21 0,0 21 16,0 0-16,1 0 0,-1 1 0,-21-1 15,21 0-15,0-21 0,0 21 16,0 0-16,1-21 0,-1 0 0,0 0 15,0 21-15,0-21 0,0 0 0,1 0 16,20 0-16,-21 0 0,0 0 16,0 0-16,22 0 0,-22 0 0,0 0 15,0-21-15,0 21 0,1 0 16,-1-21-16,0 21 0,0-21 0,0 21 16,0-21-16,1 0 0,-1-1 0,0 1 15,0 0-15,0 0 0,0 0 16,1 0-16,-1-1 0,-21 1 0,0 0 15,0 0-15,0 0 0,-21 21 32,-1 0-32,1 0 0,-21 0 0,21 21 15,0 0-15,-1 0 0,1 0 16,0 1-16,0 20 0,21-21 16,-21 0-16,21 0 0,0 1 0,0-1 0,0 0 15,0 0-15,0 0 0,0 0 16,21-21-16,0 22 0,0-22 0,0 0 15,1 0-15,-1 21 0,21-21 16,0 0-16,1 0 0,-22 0 16,21 0-16,1-21 0,-1 21 0,0-22 0</inkml:trace>
  <inkml:trace contextRef="#ctx0" brushRef="#br2" timeOffset="147744.23">15917 2625 0,'0'0'0,"-63"0"16,42 0 0,-1 0-16,1 0 0,0 0 0,-21 21 0,21 0 15,-1 0-15,-20 0 16,21 1-16,0-1 0,0 21 0,-1-21 16,22 0-16,0 1 0,0-1 15,0 0-15,0 0 0,0 0 16,22-21-16,-1 21 0,0-21 15,0 0-15,0 0 0,0 0 16,1 0-16,20 0 0,-21-21 0,0 21 16,0-21-16,1 0 0,-1 0 15,0 0-15,0 21 0,0-43 0,0 22 16,-21 0-16,22 0 0,-22 0 0,0-1 16,0 1-16,0 0 15,0 42 1,0 0-16,0 1 15,0-1-15,-22 0 0,22 0 16,0 0-16,-21 22 0,0-22 0,21 21 16,-21-21-16,21 22 0,0-1 15,-21-21-15,0 21 0,21 1 0,-22-22 16,22 21-16,0-21 0,0 22 16,0-22-16,0 0 0,0 0 0,0 0 15,22-21 1,-1 0-1,0 0-15,-21-21 0,21 0 0,0 0 16,0-21-16,22 20 0,-22-20 16,0 0-16,0 21 0,43-106 15,-43 84-15,-21-20 16,21 20-16,0 1 0,-21 0 16,0-22-16,0 43 0,21-21 0,-21 21 15,0-1-15,0 1 0,0 0 16,0 42-1,0 0-15,0 1 0,0 20 16,0-21-16,0 21 0,0-20 16,-21 20-16,21-21 0,0 21 0,0-20 15,0-1-15,0 0 0,0 0 16,0 0-16,0 0 0,21-21 16,1 0-16,-1 0 0,0 0 0,0 0 15,21 0-15,-20 0 16,-1 0-16,0-21 0,0 0 0,0 0 15,22 0-15,-22 0 0,0-22 16,0 22-16,0 0 0,0-21 0,-21 20 16,0-20-16,22 21 0,-22 0 0,0 0 15,0-1-15,21 1 0,-21 42 16,0 1 0,0-1-16,-21 0 0,-1 0 15,22 0-15,0 0 0,-21 1 16,0 20-16,21-21 0,0 0 0,0 0 15,0 1-15,0-1 0,0 0 16,0 0 0,21-21-16,0 0 0,1 0 15,-1 0-15</inkml:trace>
  <inkml:trace contextRef="#ctx0" brushRef="#br2" timeOffset="148339.88">16912 2731 0,'0'0'0,"0"-22"0,0 1 16,21 21-16,-21-21 0,0 0 15,0 0-15,21 0 0,-21-1 0,0 1 16,0 0-16,0 0 16,0 0-16,0 42 31,0 0-31,-21 0 0,0 0 15,0 22-15,21-22 0,-21 21 0,0-21 16,21 22-16,0-22 0,-22 0 0,22 21 16,0-20-16,0-1 0,0 0 15,0 0-15,0 0 0,22-21 16,-1 0 0,0 0-16,0 0 0,21 0 15,-20 0-15,-1 0 0,21-21 0,0 0 16,1 21-16,-1-21 15,0 0-15,22-1 0,-22-20 0,1 21 16,-22 0-16,21-22 0,-21 22 0,0 0 16,-21-21-16,0 21 15,0-1-15,-21 22 16,0 0 0,0 22-16,21-1 0,-21 0 15,21 0-15,0 0 0,0 0 16,0 1-16,0-1 0,0 0 15,0 0-15,0 0 0,0 0 0,0 1 0,0-1 16,0 0 0,0 0-16,0 0 15,-21-21 1,-1 0 0,1 0-16,0 0 0,0-21 15,21 0 1,-21 21-16,21-21 0,0 0 15,0-1-15,21 1 16,0 0-16,0 0 16</inkml:trace>
  <inkml:trace contextRef="#ctx0" brushRef="#br2" timeOffset="148643.71">17907 2180 0,'21'-21'0,"-42"42"0,42-63 0,-21 21 15,0 0-15,0 42 32,0 0-32,0 0 15,-21 0-15,21 22 0,-21-1 16,0-21-16,-22 85 0,22-64 16,21 1-16,-21 20 0,0-21 15,0 1-15,-1-1 0,1 0 16,0 1-16,0-22 0,21 0 0,0 21 15,0-20-15,0-1 0,0 0 16,0 0-16,21-21 16,0 0-1,0 0-15,1 0 16,-1-21-16,-21 0 0,21 0 0,0-1 16,0 1-16,0 0 0</inkml:trace>
  <inkml:trace contextRef="#ctx0" brushRef="#br2" timeOffset="148887.57">17653 2455 0,'0'0'0,"-21"0"0,42 0 32,0 0-32,0 0 0,0 0 15,22 0-15,-22 0 0,0 0 16,0 0-16,0 0 0,1 0 0,-1 0 15,0 0-15,0 0 16,0 0-16,0 0 0,1 0 31</inkml:trace>
  <inkml:trace contextRef="#ctx0" brushRef="#br2" timeOffset="159336.99">7726 9017 0,'-21'0'16,"21"-21"-1,-22 21 1,1 0-16,21-21 16,-21 21-16,21-21 0,-21 21 15,21-22 1,-21 22-16,0 0 47,21 22 31,0-1-78,21-21 15,0 21-15,0 0 16,0-21-16,0 21 0,1-21 0,-1 0 16,0 21-16,21-21 0,-21 22 15,22-22-15,-22 21 0,21-21 0,-21 21 16,22-21-16,-22 21 0,0 0 0,0-21 16,22 21-16,-22-21 0,0 22 15,0-1-15,0-21 0,22 21 0,-22 0 16,0-21-16,0 21 0,21-21 15,-20 21-15,20-21 0,-21 22 16,21-22-16,1 21 0,-1-21 0,0 21 16,1-21-16,-1 21 0,0-21 15,1 21-15,-1-21 0,0 21 0,1 1 16,-1-22-16,0 21 0,-20 0 0,20 0 16,0 0-16,1-21 0,-22 21 15,21 1-15,0-1 0,1 0 0,-1 0 16,-21 0-16,22-21 0,-1 21 15,0 1-15,1-22 0,-1 21 0,-21 0 16,21-21-16,1 21 0,-1-21 16,0 21-16,1-21 0,-1 0 0,-21 21 15,22 1-15,-1-22 0,-21 0 16,21 0-16,-20 21 0,20-21 0,0 0 16,22 21-16,-22-21 15,0 0-15,-20 0 0,20 0 0,0 21 16,-21-21-16,22 0 0,-22 0 0,0 0 15,0 0-15,0 0 0,22 21 16,-22-21-16,0 0 0,21 0 0,-20 0 16,62 21-16,-41-21 0,-22 0 15,21 22-15,0-22 0,1 0 16,-1 0-16,0 21 0,22-21 0,-22 0 16,1 21-16,41-21 15,-41 21-15,-1-21 0,0 0 16,1 21-16,20-21 0,-21 21 0,-20-21 15,20 0-15,0 0 0,22 22 0,-22-22 16,0 0-16,22 0 0,-22 21 0,22-21 16,-1 0-16,-20 0 0,20 0 15,1 21-15,-1-21 0,-21 0 0,1 0 16,20 0-16,-20 0 0,-1 0 0,0 0 16,1 0-16,-22 0 0,21 0 15,0 0-15,-20 0 0,20 0 0,0 0 16,1 0-16,-1 0 0,0 0 0,1 0 15,20 21-15,1-21 0,-1 0 16,-21 0-16,22 0 0,-1 0 16,1 0-16,-22 0 0,22 0 0,-22 0 15,0 0-15,1 0 0,-1 0 0,-21 0 16,22 0-16,-22 0 0,21 0 16,-21 0-16,22 0 0,-1 0 0,-21 0 15,21 0-15,1 0 0,-1 0 0,-21 0 16,22 0-16,-1 0 0,0 0 0,1 0 15,-1 0-15,0 0 0,1 0 16,-1 0-16,0 0 0,1 0 16,-22 0-16,21-21 0,0 21 0,1 0 15,-1 0-15,-21 0 0,22-21 16,-1 21-16,-21 0 0,21 0 0,1-21 16,-22 21-16,21-22 0,1 22 0,-22 0 15,21-21-15,0 21 0,-20 0 16,20 0-16,0-21 0,1 21 0,-22 0 15,21 0-15,0-21 0,1 21 0,-22 0 16,21 0-16,1-21 0,-1 21 16,-21-21-16,21 21 0,1 0 0,-1 0 15,-21-22-15,22 22 0,-1 0 0,-21-21 16,21 21-16,1 0 0,-22-21 16,21 21-16,-21 0 0,22 0 0,-22-21 15,21 0-15,1 21 0,-22 0 16,21-21-16,-21 21 0,22 0 15,-22-22-15,21 22 0,0 0 0,-20-21 16,20 0-16,0 21 0,-21-21 0,22 21 16,-1-21-16,-21 21 0,22-21 15,-22-1-15,21 22 0,-21-21 0,0 0 16,22 0-16,-22 21 0,0-21 16,0 0-16,22 21 0,-22-22 0,0 1 15,0 21-15,21-21 0,-20 0 16,-1 21-16,0-21 0,21 21 0,-21 0 15,22-21-15,-22 21 0,0 0 16,21-22-16,-20 22 0,-1 0 0,21-21 16,-21 21-16,0-21 0,22 21 15,-22 0-15,0-21 0,0 21 0,22 0 16,-22-21-16,0 21 0,0 0 0,21 0 16,-20-21-16,-1 21 0,0-22 15,0 22-15,0 0 0,0 0 0,-21-21 16,0 0-1,0 0 1,-21 0-16,-21 0 16</inkml:trace>
  <inkml:trace contextRef="#ctx0" brushRef="#br2" timeOffset="160563.63">7472 8869 0,'21'-21'32,"0"21"-17,0-21-15,0-1 0,1 22 0,20-21 16,-21 0-16,21 21 0,-20-21 15,20 0-15,0 0 0,-21 21 16,22-22-16,-22 22 0,21-21 0,-21 21 16,1-21-16,20 21 0,-21 0 15,-42 0 17,0 0-32,0 0 15,-22 21-15,22 0 0,0-21 0,0 0 16,0 0-16,-1 22 0,1-22 15,0 0-15,0 0 0,0 21 0,-22-21 16,22 0-16,0 21 0,0-21 16,-21 0-16,20 21 0,-20-21 15,21 0-15,0 0 0,0 21 0,-1-21 16,1 0-16,0 0 16,21 21-1,0 1 1,0-1-16,21-21 0,0 21 15,1 0-15,-1 0 0,0 0 16,0 1-16,21-1 0,-20 0 0,20 21 16,-21-21-16,21 1 0,-20 20 0,20-21 15,-21 0-15,21 22 0,-20-22 16,-1 0-16,0 0 0,0 0 0,0 0 16,-21 1-16,0-1 0,0 0 15,0 0-15,0 0 0,0 0 16,21-21-1</inkml:trace>
  <inkml:trace contextRef="#ctx0" brushRef="#br2" timeOffset="161205.26">10668 9335 0,'0'0'0,"-21"21"31,21 0-31,0 0 16,-21 0-16,21 0 0,0 22 15,0-22-15,0 42 0,0-20 0,0-1 16,0 22-16,0-22 0,0 21 15,0 1-15,0-1 0,0-20 0,0 20 16,0 1-16,0-1 0,0-20 0,0 20 16,0-21-16,0 22 0,0-22 15,0 1-15,0-1 0,0-21 0,0 0 16,0 22-16,0-22 0,0 0 16,0-42 15,0 0-31,0-1 0,0 1 0,0-42 15,0 20-15,0 1 0,0 0 16</inkml:trace>
  <inkml:trace contextRef="#ctx0" brushRef="#br2" timeOffset="162016.54">10668 9292 0,'0'0'16,"0"-21"-16,0 0 16,21 21 15,0 0-31,0 0 0,1-21 16,-1 21-16,21 0 0,0 0 0,1 0 15,20 0-15,-20 0 0,20 0 16,1 0-16,20 0 0,-20 0 0,20 0 15,1 0-15,0 0 0,-1 0 0,1 0 16,21 0-16,-21 0 0,20 0 16,65 0-16,-86 0 0,1 0 15,0 0-15,-22 0 0,22 0 0,-22 21 16,1-21-16,-22 0 16,22 0-16,-22 21 0,0-21 0,1 21 15,-1-21-15,0 0 0,-20 21 0,20-21 16,-21 22-16,0-22 0,0 0 15,1 21-15,-1 0 0,-21 0 16,21-21-16,-21 21 0,21-21 0,-21 21 16,0 1-16,0-1 0,0 0 15,0 0-15,0 0 0,0 22 0,0-22 16,0 21-16,-21 0 0,21 1 0,-21-22 16,0 21-16,21 1 0,0-1 0,0 0 15,0 1-15,0-1 0,0 0 16,0 1-16,0-1 0,0 0 0,0 1 15,0-1-15,0 0 0,0 1 0,21-1 16,-21 0-16,21 1 16,-21-1-16,0 0 0,21 1 0,-21-22 15,0 21-15,0-21 0,0 0 0,0 1 16,-21-1-16,0 0 0,0 0 0,-1 0 16,1-21-16,0 21 0,0-21 15,-21 0-15,20 0 0,-20 0 0,0 0 16,-1 0-16,-20 0 0,-1 0 0,1 0 15,-1 0-15,-20 0 0,-22 0 0,21 0 16,-21 0-16,22 0 0,-22 0 16,0 0-16,21 0 0,-20 0 15,20 0-15,0 0 0,-21 0 0,22 0 16,-1 0-16,0 0 0,1 0 0,-22 0 16,21 0-16,1 0 0,20 0 15,-21 0-15,22 0 0,-1 0 0,22 0 16,-21 0-16,41 0 0,-20 0 0,21 0 15,0 0-15,0 0 0,-1 0 16,22-21-16,0 0 16,22 21-1,-1-21-15,-21 0 0,21 21 16,0-21-16,0-1 0,0 1 16,1 0-16</inkml:trace>
  <inkml:trace contextRef="#ctx0" brushRef="#br2" timeOffset="162332.37">10710 9864 0,'0'0'0,"21"-21"0,1 21 15,-22-22-15,21 22 0,0 0 16,0 0-16,0 0 0,0 22 15,1-1-15,20 0 0,-21 0 16,21 0-16,1 22 0,-22-22 0,21 0 16,1 21-16,-22-21 0,21 22 0,0-22 15,-20 21-15,-1-21 0,0 1 16,0 20-16,0-21 0,0 0 16,1 0-16,-22 1 0,21-22 0,-21 21 0,0 0 15,0-42 16,0 0-31,0-1 16,0 1-16,0 0 0</inkml:trace>
  <inkml:trace contextRef="#ctx0" brushRef="#br2" timeOffset="162632.19">11536 9800 0,'0'-21'16,"0"42"-16,0-63 15,-21 42 1,-1 21-16,22 0 16,-21 0-16,0 1 0,0 20 15,0-21-15,0 0 0,-22 22 0,22-22 16,0 21-16,-43 22 0,22-22 16,0-21-16,21 21 0,-22-20 15,1 20-15,21-21 0,0 0 16,-1 0-16,1 1 0,0-1 0,0 0 15,21 0-15,0-42 47,21 0-47,0 21 0,0-21 16,-21-1-16,22 1 0</inkml:trace>
  <inkml:trace contextRef="#ctx0" brushRef="#br2" timeOffset="163472.23">11811 9927 0,'0'21'31,"0"1"-31,0-1 16,0 0-16,0 0 0,0 0 15,0 0-15,0 1 0,0-1 0,0 0 16,0 0-16,0 0 0,0 0 0,0 1 16,0-1-16,0 0 15,0 0-15,0 0 16,0-42 31,0 0-47,0 0 15,0 0-15,-21-22 0,21 22 16,0 0-16,0-21 0,0 20 0,0-20 16,0 0-16,0 21 0,0-22 0,0 22 15,21-21-15,-21 21 0,21-1 16,0 1-16,-21 0 0,21 0 0,1 21 16,-1 0-16,0 0 0,0 0 15,0 0-15,0 0 0,1 21 16,-1-21-16,0 21 0,0 0 0,0 1 15,0 20-15,1-21 0,-22 43 16,21-43-16,-21 0 0,0 0 0,0 21 16,0-20-16,0-1 0,0 0 15,0 0-15,0 0 0,0 0 16,0-42 31,0 0-32,0 0-15,0-21 16,0 20-16,21 1 0,0-21 16,-21 21-16,21-22 0,0 22 0,-21-21 15,22 0-15,-1 20 0,0 1 0,0-21 16,0 21-16,0 21 0,1-21 16,-1-1-16,0 22 0,0 0 0,0 0 15,0 0-15,-21 22 0,0-1 16,22-21-16,-22 21 0,0 0 15,21 21-15,-21-20 0,0-1 0,0 21 16,0-21-16,0 0 0,0 22 0,0-22 16,0 0-16,0 21 0,0-20 0,0-1 15,0 0-15,0 0 16,-21 0-16,21 0 0,0 1 0,0-1 16,0 0-16,0 0 15,0-42 32,0 0-47,0 0 0,0-1 16,0 1-16</inkml:trace>
  <inkml:trace contextRef="#ctx0" brushRef="#br2" timeOffset="163780.06">12954 9589 0,'-42'21'15,"20"0"-15,22 0 0,-42 21 16,21 1-16,21-22 16,-21 21-16,0 1 0,-1-1 0,22 0 15,-21 1-15,0-1 0,21-21 16,0 21-16,0 1 0,0-22 0,0 0 15,0 0-15,0 22 0,0-22 16,0 0-16,0 0 0,21 0 16,0-21-16,1 0 0,-1 0 15,0 0-15,0 0 0,0 0 16,0 0-16,1-21 0,20 0 0,-21 21 16,0-21-16,22 0 0,-22-22 0,0 22 15,0 21-15</inkml:trace>
  <inkml:trace contextRef="#ctx0" brushRef="#br2" timeOffset="164359.84">11007 11472 0,'0'22'0,"0"-1"16,0 0-16,-22 0 0,1 0 16,21 22-16,-21-22 0,21 21 0,-21 0 15,0 1-15,21-1 0,0 0 0,-21 1 16,21-1-16,-22 22 0,1-22 16,21-21-16,-21 21 0,21 1 0,0-22 15,0 21-15,-21-21 0,21 1 0,0-1 16,-21-21-16,21 21 0,0 0 15,0-42 17,0 0-32,0 0 0,0-22 0,0 22 15,0-21-15</inkml:trace>
  <inkml:trace contextRef="#ctx0" brushRef="#br2" timeOffset="164760.6">10858 11599 0,'0'0'0,"22"-21"0,-22 0 15,21 0-15,0 0 0,-21 0 0,21 21 16,0-22-16,0 1 0,1 21 16,20 0-16,-21-21 0,21 21 0,1 0 15,-1 0-15,0 0 0,1 0 16,-22 21-16,21 0 0,1-21 0,-22 22 16,0-1-16,0 0 0,-21 0 15,0 0-15,0 0 0,0 1 0,0-1 16,-21-21-16,-21 21 0,20 0 15,-20 0-15,0-21 0,-1 21 0,1 1 16,0-22-16,-1 21 0,1-21 0,0 0 16,21 0-16,-1 0 0,1 0 0,0 0 15,0 0-15,21 21 16,0 0 0,0 0-16,21-21 0,0 21 0,0 1 15,1-1-15,-1 0 0,-21 0 16,21 0-16,0 0 0,0 1 0,0-1 15,-21 0-15,22 0 0,-1 0 16,0 0-16,-21 1 16,21-22-16,0 0 0,0 0 15,1 0-15,-1 0 0,0 0 16,0-22-16,0 1 16</inkml:trace>
  <inkml:trace contextRef="#ctx0" brushRef="#br2" timeOffset="165329.29">11705 11621 0,'0'-22'15,"0"44"-15,0-1 16,0 0-16,-21 0 0,21 21 16,0-20-16,-21 20 0,21-21 0,-21 21 15,-1 1-15,22-22 0,0 21 0,-21 1 16,0-22-16,21 0 0,-21 0 15,21 0-15,0 0 0,0 1 0,0-1 16,0-42 15,0-1-31,0 1 0,0 0 16,0 0-16,21-21 0,-21 20 0,0-20 16,21 21-16,0 0 15,-21 0-15,0-1 0,0 1 0,22 0 16,-1 21-16,0 21 15,0 0-15,-21 1 16,21 20-16,-21-21 0,0 21 0,21-20 16,-21-1-16,0 21 0,0-21 0,22 0 15,-22 1-15,21-1 0,-21 0 16,21 0-16,0-21 0,0 0 16,0 0-16,1 0 0,-1 0 15,0 0-15,-21-21 0,21 0 0,0 0 16,0-1-16,1 1 0,-22-21 15,0 21-15,0-22 0,0 1 16,0 21-16,0-21 0,0-1 0,0 1 16,0 0-16,0 20 0,0-20 15,0 21-15,0 0 0,0 0 0,0-1 16,0 1-16,0 42 47,0 1-47,0-1 15,21-21 1</inkml:trace>
  <inkml:trace contextRef="#ctx0" brushRef="#br2" timeOffset="165752.1">12552 11578 0,'0'0'0,"21"0"15,-21-21-15,-21 21 32,0 0-32,-22 0 0,22 21 15,0 0-15,-21 1 0,20-22 16,1 21-16,0 0 0,0 21 16,21-21-16,0 1 0,0-1 0,0 0 15,0 0-15,21 0 16,0 0-16,0 1 0,1-22 15,-1 21-15,0 0 0,0-21 0,0 21 16,0 0-16,-21 0 0,22 1 16,-22-1-16,0 0 15,0 0-15,-22-21 16,1 21-16,0-21 0,0 0 16,0 0-16,0 0 0,-1 0 0,1 0 15,-21 0-15,21 0 0,0 0 0,-22 0 16,22 0-16,0 0 0,0 0 15,0 0-15,-1 0 0,1 0 0,0 0 16,21 21 0,21-21 15,0 0-31</inkml:trace>
  <inkml:trace contextRef="#ctx0" brushRef="#br2" timeOffset="167112.24">13144 11578 0,'0'-21'0,"0"42"0,0-63 15,0 63 17,0 0-32,-21 0 15,21 22-15,-21-22 0,21 0 16,-21 0-16,21 22 0,0-22 15,-21 0-15,21 21 0,-21-21 16,21 22-16,-22-22 0,22 21 0,0-21 16,0 1-16,0-1 0,0 0 0,0 0 15,0 0-15,0 0 0,0 1 16,0-44 15,0 1-15,0 0-16,0 0 0,0 0 15,0 0-15,0-1 0,0-20 16,0 0-16,0 21 0,0-22 0,0 1 16,22 21-16,-1-22 0,0 1 15,-21 0-15,42-1 0,-21 22 0,1-21 16,20 21-16,-21 0 0,21-1 0,-20 1 16,20 0-16,-21 0 0,21 21 15,-20 0-15,20 0 0,-21 0 0,0 0 16,0 21-16,1 0 0,-22 0 0,0 1 15,0-1-15,0 0 0,0 0 16,-22 0-16,1 0 0,0 1 16,0-22-16,-21 21 0,-1-21 0,22 21 15,-21-21-15,-1 0 0,22 21 16,-21-21-16,21 0 0,0 0 0,-1 0 16,1 21-16,0-21 15,21 21-15,0 1 16,0-1-16,0 0 0,0 0 15,21 0-15,-21 0 0,21 1 16,1-1-16,-22 0 0,21 21 16,0-21-16,0 1 0,0-1 15,-21 0-15,21-21 0,1 21 0,-1-21 16,0 21-16,0-21 0,0 0 16,0 0-16,1 0 15,-1 0-15,0 0 0,0-21 16,0 21-16,0-21 0,1 21 0,-1-21 15,0 0-15,0-1 16,-21-20-16,21 21 0,0 0 0,1 0 16,-1-22-16,-21 22 0,0 0 0,0-21 15,0 20-15,0 1 0,0 0 16,-21 21 0,-1 21-16,1 0 15,0 1-15,21-1 0,-21 0 16,0 0-16,21 0 0,0 22 0,0-22 15,0 0-15,0 0 0,0 0 16,0 0-16,0 1 16,21-1-16,0-21 0,0 0 0,0 0 15,1 0-15,-1 0 0,0 0 0,21-21 16,-21-1-16,1 22 16,-1-21-16,0 0 0,21 0 0,-21 0 15,1-22-15,-1 22 0,-21 0 16,0 0-16,0 0 0,0 0 15,-21 21 1,-1 21-16,1 0 16,21 0-16,0 0 0,-21 0 15,21 1-15,-21-1 0,21 0 16,0 0-16,0 0 0,0 0 0,0 1 16,0-1-16,0 0 15,-21-21 16,21-21 1,0 0-32,0-1 15,21 1-15</inkml:trace>
  <inkml:trace contextRef="#ctx0" brushRef="#br2" timeOffset="167500.79">14203 11705 0,'0'21'63,"0"1"-63,0-1 0,0 0 15,-21 0-15,21 0 16,-22 0-16,1 22 0,21-22 0,-21 0 15,0 0-15,21 22 0,-21-22 0,0 0 16,-1 21-16,22-21 0,-21 22 16,0-22-16,0 21 0,21 1 15,-21-22-15,0 21 0,21-21 0,0 22 16,-22-1-16,22-21 0,0 21 0,0 22 16,0-22-16,0-21 15,0 22-15,0-22 0,0 0 0,0 0 16,0 0-16,0 1 0,0-44 31,0 1-15,0 0-16,0 0 0,22 0 0,-22 0 15,0-22-15,0 1 0,21 21 16,-21-22-16</inkml:trace>
  <inkml:trace contextRef="#ctx0" brushRef="#br2" timeOffset="167795.63">14033 11832 0,'0'0'0,"0"-21"0,22 0 16,-22 0-16,0 0 0,0-1 0,21-20 16,0 42-16,-21-21 15,21 21-15,0 0 0,0-21 0,1 21 16,-1 0-16,0 0 0,0 0 0,0 0 16,0 0-16,1 0 0,-1 21 15,-21 0-15,0 0 0,21-21 16,-21 21-16,0 1 0,0-1 0,-21 0 15,0 0 1,-1 0-16,1 0 0,0-21 16,0 22-16,0-1 0,0-21 0,-1 21 15,1-21-15,0 21 0,0-21 16,21 21-16,0 0 16,21-42 15,0 0-31</inkml:trace>
  <inkml:trace contextRef="#ctx0" brushRef="#br2" timeOffset="168196.4">14563 11705 0,'-22'0'31,"1"0"-31,0 21 15,0 1-15,0-1 0,0 0 16,21 0-16,0 0 0,0 0 16,-22 1-16,22-1 15,0 0-15,0 0 0,22-21 16,-1 0-16,0 0 16,0 0-16,0 0 15,0 0-15,1 0 0,-1-21 16,0 21-16,0-21 0,-21 0 0,0-1 15,0 1-15,0 0 0,0 0 16,0 0-16,0 0 0,0-1 16,0 1-16,0 0 0,-21 21 0,0 0 15,0 0-15,-1 0 16,22 21 0,0 0-1,0 1-15,0-1 16,22-21-1,-1 0-15,0 0 16</inkml:trace>
  <inkml:trace contextRef="#ctx0" brushRef="#br2" timeOffset="168680.13">14838 11726 0,'21'-42'16,"-42"84"-16,42-63 46,-21 42-30,0 1-16,0-1 0,0 0 16,0 0-16,-21 0 0,21 0 0,-21 1 15,21-1-15,0 0 0,0 0 16,-22 0-16,22 0 0,0 1 16,-21-22-16,21 21 15,0-42 16,0-1-31,0 1 16,0 0-16,0 0 0,0 0 0,0 0 16,0-1-16,21 1 0,1 0 15,-1 0-15,0 0 0,-21-22 16,21 22-16,0 21 0,22-21 0,-22 0 16,0 0-16,21 21 0,-21 0 0,1 0 15,-1 0-15,0 0 0,0 0 16,-21 21-16,21 0 0,-21 0 15,0 0-15,0 1 0,0-1 0,0 0 16,0 0-16,-21 0 0,21 0 16,-21 1-16,0-1 0,21 0 15,0 0-15,-21-21 0,21 21 16,-22-21-16,44-21 47,-1 21-47,0-21 0,0 0 0</inkml:trace>
  <inkml:trace contextRef="#ctx0" brushRef="#br2" timeOffset="169079.38">15515 11642 0,'0'0'16,"0"-21"-16,0-1 15,-21 22 1,0 0-16,0 0 0,-1 0 15,1 0-15,0 0 0,0 22 0,0-1 16,0-21 0,-1 21-16,1 0 0,21 0 15,0 0-15,0 1 16,0-1-16,0 0 16,21-21-16,1 0 0,-22 21 15,21-21-15,0 0 0,0 0 0,0 0 16,-21 21-16,21-21 15,-21 21 1,0 1 0,-21-22-16,0 0 15,0 21-15,0-21 0,0 0 16,-22 21-16,22-21 0,0 0 16,0 21-16,0-21 0,-1 0 15,1 0 1</inkml:trace>
  <inkml:trace contextRef="#ctx0" brushRef="#br2" timeOffset="169492.9">15600 11811 0,'21'0'16,"0"0"0,0 0-16,0 0 15,1 0-15,-1 0 0,0-21 16,0 21-16,0-21 0,0 0 16,1 21-16,-22-22 15,21 22-15,-21-21 0,21 0 0,-21 0 16,0 0-1,0 0 1,-21 21-16,0 0 0,-1 0 16,1 21-16,0 0 15,0-21-15,21 21 0,-21 0 0,0 0 16,-1 1-16,1-22 0,0 21 0,0 0 16,21 0-16,0 0 0,0 0 15,0 1-15,0-1 16,21-21-16,0 0 15,0 0-15,1 0 0,-1 0 16,21 0-16,-21 0 0,0 0 0,1 0 16,-1 0-16,-21-21 0,21 21 0,0-22 15,0 1-15,0 21 0</inkml:trace>
  <inkml:trace contextRef="#ctx0" brushRef="#br2" timeOffset="173464.88">16319 5779 0,'43'0'0,"-86"0"0,128 0 0,-64 0 0</inkml:trace>
  <inkml:trace contextRef="#ctx0" brushRef="#br2" timeOffset="183824.38">7620 3662 0,'0'0'0,"-21"21"16,0 0 0,-1-21-1,22 21-15,-21-21 31,21-21 63,0 0-63,21 21-15,-21-21-16,22 21 16,-1-21-1,0 0 1,0 21 0,-21-22-16,21 22 15,0-21-15,1 21 16,-1 0-1,-21-21-15,21 21 0,0 0 0,0-21 16,0 0-16,1 21 16,-1-21-16,0 21 0,0-22 0,0 22 15,0-21-15,1 21 0,20-21 16,-21 21-16,0-21 0,0 21 0,1-21 16,-1 0-16,21 21 0,-21-22 15,0 1-15,1 21 0,20-21 0,-21 0 16,0 0-16,22 21 0,-22-21 15,0-1-15,42 1 0,-20 0 16,-22 0-16,21 21 16,1-21-16,-22 0 0,21 21 0,0-22 15,-20 22-15,20 0 0,0-21 16,1 21-16,-22 0 0,21-21 0,0 21 16,-20-21-16,20 21 0,0 0 15,1-21-15,-1 21 0,0 0 0,1 0 16,-1-21-16,-21 21 0,21 0 0,1-22 15,-1 22-15,0 0 0,22 0 16,-22-21-16,1 21 0,20 0 0,-21 0 16,22 0-16,-22-21 0,22 21 15,-1 0-15,-20 0 0,20 0 0,1-21 16,-22 21-16,21 0 0,-20 0 16,20 0-16,-20 0 0,20 0 15,1 0-15,-22 0 0,21 0 16,1 0-16,-1 0 0,22 0 0,-21 0 15,-1 0-15,1 0 0,20 0 16,-20 0-16,-1 0 0,1 0 0,-1 0 16,1 0-16,-22 0 0,22 0 15,-1 0-15,1 0 0,-1 0 0,1 0 16,-22 0-16,21 0 0,1 0 0,-1 21 16,-20-21-16,-1 0 0,22 0 15,-22 0-15,-21 0 0,21 0 0,-20 0 16,-1 0-16,0 0 0,0 0 15,-42 0 79,0 0-94,0 0 0,-1 0 16,1 0-16,-21-21 0,21 21 15,0-21-15,-22 21 16,22 0-16</inkml:trace>
  <inkml:trace contextRef="#ctx0" brushRef="#br2" timeOffset="184244.16">12319 2350 0,'0'0'16,"21"-22"-16,43-20 31,-64 63 0,0 0-31,0 22 0,0-1 16,-22 0-16,1 1 0,0-1 16,0 22-16,0-22 0,-22 21 0,22-20 15,0-1-15,0 0 0,0 1 0,21-1 16,0-21-16,-21 22 0,21-22 16,-22 0-16,22 0 0,-21 0 0,21 0 15,0 1-15,0-1 16,-21-21-16,21-21 47,21-1-47,-21 1 0,0 0 15,0 0-15,21 0 0,-21-22 16</inkml:trace>
  <inkml:trace contextRef="#ctx0" brushRef="#br2" timeOffset="184921.78">12086 2307 0,'21'0'0,"22"0"16,-22 0 0,21 0-16,0 0 0,1 0 0,-1 0 15,0 0-15,22 0 0,-22 0 0,22 0 16,-22 0-16,22 0 0,-1 0 15,1 0-15,20 0 0,-20 0 0,20 0 16,1 0-16,0 0 0,-1 0 16,1 0-16,-21 0 0,20 0 0,-20 0 15,-1 0-15,-20 0 0,20 0 16,-21 0-16,-20 0 0,20 0 16,-21 0-16,0 0 0,0 0 0,1 0 15,-44 0 32,1 21-47,21 1 16,0-1-16,0 21 15,0-21-15,0 0 0,0 22 0,0-1 16,0-21-16,0 22 0,0-1 16,-21 0-16,21 1 0,-21-1 0,21 0 15,0-21-15,0 22 0,-21-1 16,21-21-16,-21 22 0,21-22 15,0 21-15,0-21 0,-22 0 16,22 22-16,-21-22 0,21 0 0,-21 0 16,21 0-16,-21 1 0,0-1 0,0 0 15,-1-21-15,-20 0 16,21 21-16,-21-21 0,-22 0 0,22 0 16,-22 0-16,1 0 0,-22 0 15,0 0-15,1 0 0,-1 0 16,0 0-16,22 0 0,-22 0 0,22-21 15,-22 21-15,22-21 0,-1 21 0,22 0 16,-22-21-16,22-1 0,-22 22 16,22 0-16,21-21 0,-21 21 15,20 0-15,1 0 0,21-21 16,0 0-16,-21 21 0,21-21 16,0 0-1,0-1-15,21 1 16</inkml:trace>
  <inkml:trace contextRef="#ctx0" brushRef="#br2" timeOffset="185269.58">12446 2582 0,'85'0'16,"-170"0"-16,191 0 0,-64 0 15,-21 0-15,22 0 0,-1 0 0,-21 0 16,21 0-16,-20 0 0,20 0 15,-21-21-15,0 21 0,0 0 16,1 0-16,-1 0 0,-42 0 31,-1 0-31,1-21 0,0 21 16,0 0-16,0 0 0,0 0 16,-1 0-16,1 0 0</inkml:trace>
  <inkml:trace contextRef="#ctx0" brushRef="#br2" timeOffset="185624.38">12679 2540 0,'0'106'32,"0"-64"-32,0-21 15,0 1-15,0-1 0,0 0 16,0 0-16,0 0 0,0 0 0,0 1 15,0-1-15,0 0 0,0 0 16,0 0-16,0 0 0,0 1 16,-21-1-1,-1-21-15,1 0 0,0 0 16,0 0-16,-21 0 0,20 0 16,1 0-16,-21 0 0,21 0 0,0 0 15,-1 0-15,1 0 0,0 0 16,0 0-16,21-21 15,0-1 1,0 1 0,21 21-16,0-21 0,0 21 15,1-21-15,-1 21 0,21-21 0,-21 21 16</inkml:trace>
  <inkml:trace contextRef="#ctx0" brushRef="#br2" timeOffset="186087.8">13208 2582 0,'-64'0'16,"43"0"-16,0 22 15,21-1-15,-21-21 0,0 21 0,21 0 16,-21-21-16,21 21 0,0 0 16,0 1-16,0-1 15,0 0-15,0 0 16,21 0 0,0-21-16,0 0 0,0 21 15,0-21-15,1 0 16,-22 22-16,21-22 0,-21 21 15,0 0 1,-21-21 0,-1 21-16,1-21 0,-21 0 0,21 0 15,-22 0-15,22 0 0,-21 0 16,21 0-16,-22 0 0,22 0 0,-21 0 16,21 0-16,0 0 15,-1 0-15,1 0 0,42 0 47,1 0-47,-1 0 0,21 0 16</inkml:trace>
  <inkml:trace contextRef="#ctx0" brushRef="#br2" timeOffset="186520.55">13356 2731 0,'0'0'0,"-21"0"0,0 0 16,0 21-16,-1 0 0,1 0 16,0 0-16,21 0 15,-21 1-15,0-1 0,21 0 16,0 0-1,21-21-15,0 0 16,21 0-16,-20 0 0,-1 0 16,0 0-16,21 0 0,-21 0 15,1 0-15,-1 0 0,21 0 16,-21 0-16,-21-21 0,21 21 16,-21-21-16,0 0 0,0-1 15,0 1-15,-21 21 0,0-21 16,0 21-16,0-21 0,0 21 0,-1 0 15,1 0-15,0 0 0,0 0 16,0 0-16,42 0 47,0 0-47,0 0 0,0 0 0,1 0 16,-1 0-16</inkml:trace>
  <inkml:trace contextRef="#ctx0" brushRef="#br2" timeOffset="187096.11">13652 2731 0,'0'21'15,"-21"-21"1,21 21-16,-21-21 0,21 21 16,-21 0-16,21 0 0,0 1 15,0-1-15,0 0 16,0 0-16,-21-21 0,21 21 15,0 0 1,0-42 31,0 0-31,0 0-16,0 0 15,0 0-15,0-1 0,21 22 16,-21-21-16,0 0 0,0 0 15,21 0-15,-21 0 0,21 21 0,-21-22 16,21 22-16,-21-21 16,22 21-16,-1 0 0,0 0 15,-21 21-15,21 1 16,-21-1-16,21-21 16,-21 21-16,0 0 0,0 0 0,0 0 15,0 1-15,21-22 16,-21 21-16,22-21 15,-1 0 1,-21-21-16,0-1 16,21 22-16,-21-21 0,0 0 0,0 0 15,0 0-15,21 0 0,-21-1 16,0 1-16,21 0 0,-21 0 16,0 0-16,0 0 0,0-1 0,0 1 15,0 0-15,21 21 31,-21 21-31,22-21 16,-22 21-16,0 1 0,21-1 16,-21 0-16</inkml:trace>
  <inkml:trace contextRef="#ctx0" brushRef="#br2" timeOffset="187644.21">13695 2985 0,'0'0'0,"21"0"31,0 0-31,0 0 0,0 0 16,22 0-16,-1 0 0,0 0 0,1 0 16,-1 0-16,22 0 15,-1 0-15,1 0 0,-1 0 0,1 0 16,20 0-16,-20 0 0,20 0 16,1 0-16,0 0 0,21 0 0,-1 0 15,22 21-15,0-21 0,0 21 16,0-21-16,0 21 0,22 0 0,-22 0 15,0-21-15,21 22 0,0 20 0,0-21 16,-21 0-16,0 22 0,0-22 16,0 21-16,-21-21 0,21 22 0,0-22 15,0 21-15,0 0 0,-21 1 16,0-22-16,-1 21 0,1-21 16,-21 1-16,0-1 0,-1 0 0,-20 0 15,42 21 1,-64-42-16,0 0 0,-21 22 0,1-22 15,-1 0-15,-42 0 16,-1-22 0,1 22-16,0 0 0,0-21 0,0 0 15,0 21-15,-1-21 16,1 21 0,21-21-16</inkml:trace>
  <inkml:trace contextRef="#ctx0" brushRef="#br2" timeOffset="188011.99">18309 3239 0,'0'0'16,"0"42"-1,0-21-15,21 0 0,0 22 16,1-22-16,20 0 0,0 0 16,1 0-16,-1 0 0,0 1 15,22-1-15,-22 0 0,0 0 0,1-21 16,-1 21-16,0-21 0,-20 0 16,-1 21-16,0-21 0,0 0 15,-21 22-15,-21-1 16,0-21-16,0 0 15,-22 21-15,-20-21 0,20 21 0,-20 0 16,-1-21-16,-20 21 0,20-21 16,1 22-16,-1-1 0,-20-21 0,20 21 15,1 0-15,-22-21 0,21 21 16,1-21-16,-22 21 0,22-21 16,-1 22-16</inkml:trace>
  <inkml:trace contextRef="#ctx0" brushRef="#br2" timeOffset="189585.86">18034 11197 0,'0'0'0,"0"-21"16,0 42 46,0 0-62,-21 1 0,21-1 0,0 0 16,0 0-16,-21 0 0,-1 22 16,1-22-16,0 21 0,0-21 0,0 22 15,0-1-15,-1-21 0,1 21 16,-21 1-16,21-1 0,0-21 0,-22 22 16,22-1-16,-21 0 15,-1 1-15,1-1 0,0 0 16,-1 22-16,1-22 0,-64 43 0,43-43 15,20 0-15,-20-20 0,21 20 16,-22 0-16,1 1 0,-1-22 0,1 21 16,-1 0-16,1-20 0,-1 20 0,-21-21 15,1 21-15,-1-20 0,22 20 16,-22-21-16,0 0 0,1 22 0,-1-22 16,0 0-16,-21 0 0,22 0 15,-22 0-15,0 1 0,0-1 0,0-21 16,1 21-16,-1 0 0,-106 0 15,106-21-15,-21 21 0,0-21 16,0 0-16,0 0 0,0 22 16,0-22-16,-21 0 0,21 0 0,-21 0 15,0 0-15,0 0 0,21 0 16,-22 0-16,1 0 0,0 0 0,0-22 16,0 22-16,0-21 0,-1 0 0,1 21 15,0-21-15,0 0 0,0 0 16,0-1-16,-1-20 0,22 21 0,-21 0 15,21 0-15,-21-22 0,21 22 0,0-21 16,0 21-16,0-22 16,0 22-16,0-21 0,21-1 0,-21 22 15,21-21-15,-21 0 0,0-1 0,22 1 16,-22 0-16,0-1 0,0 1 16,21 0-16,0-22 0,0 22 0,-106-43 15,107 64-15,20-21 0,0-1 16,-21 22-16,22-21 0,20-1 15,-20 22-15,20-21 0,-21 21 0,22-22 16,-1 22-16,1-21 0,21 0 0,-22 20 16,1-20-16,20 21 0,1 0 15,0-22-15,-1 22 0,22 0 16,-21 0-16,21 0 0,-1 0 0,1-1 16,21 1-16,0 0 31,0 0-16,21 21 1,-21-21-16,22 21 0,-1-21 0</inkml:trace>
  <inkml:trace contextRef="#ctx0" brushRef="#br2" timeOffset="190015.61">7810 10710 0,'22'0'31,"-44"22"-31,1-1 16,0-21-16,-21 21 0,-1 0 15,22 0-15,-21 0 0,0 1 16,-22-1-16,22 0 0,-22 0 0,22 0 0,-22 0 15,1 1-15,-1-22 0,1 21 16,-1 0-16,22 0 0,0-21 0,-1 0 16,22 0-16,0 0 0,0 0 15,63 0 17,-21 0-32,1 0 0,-1 0 15,21 0-15,-21 0 0,22 0 16,-22 0-16,21 21 0,-21 0 0,22 1 15,-22 20-15,0-21 0,0 21 16,0-20-16,0 20 0,1 0 0,-1-21 16,0 22-16,0-22 0,0 21 15,0-21-15,22 22 0,-22-22 0,0 0 16,0 0-16,0 0 0,1 1 0,-1-1 16,21 0-16</inkml:trace>
  <inkml:trace contextRef="#ctx0" brushRef="#br2" timeOffset="190652.25">10668 12531 0,'0'21'0,"-21"0"0,0 0 0,21 22 16,-22-1-16,22 0 16,-21 22-16,0-22 0,0 22 0,21-1 0,-21 1 15,0-1-15,21 1 16,-22-22-16,1 21 0,21-20 0,0-1 15,-21 0-15,21 1 0,-21-1 0,21-21 16,0 0-16,0 1 0,0-1 16,0 0-16,21-42 31,0 0-31,-21-1 0,21 1 0,-21-21 16,22 21-16,-1-22 0,0 1 15</inkml:trace>
  <inkml:trace contextRef="#ctx0" brushRef="#br2" timeOffset="191305.43">10901 12446 0,'0'0'0,"21"-42"15,-21 21-15,21 21 16,0 0 0,0 0-16,22 0 15,-22 0-15,21 0 0,1 0 0,20 0 16,1 0-16,-1 0 0,1 21 15,20-21-15,22 0 0,-21 0 16,42 21-16,0-21 0,0 0 0,0 0 16,-21 0-16,21 0 0,0 0 0,-22 0 15,22 0-15,-21 0 0,0 0 16,0 0-16,-21 0 0,-1 0 16,-20 0-16,20 0 0,-41 0 0,20 0 15,-42 0-15,22 0 0,-22 21 16,0-21-16,0 0 0,0 21 0,-21 0 15,0 1-15,0-1 16,0 0-16,0 0 0,0 0 0,0 22 16,0-22-16,0 21 0,0 0 15,0 1-15,0-1 0,0 0 16,0 1-16,0 20 0,0-20 0,0-1 0,22 0 16,-1 1-16,-21-1 0,21 0 15,0 1-15,-21-1 0,0 0 16,0 1-16,21-1 0,-21 0 15,0-21-15,0 22 0,0-1 0,-21 0 16,0-20-16,0 20 0,0-21 16,-22 0-16,1 22 0,-22-22 0,1 0 15,-1 0-15,-20 0 0,-1-21 0,-21 21 16,0 1-16,22-22 0,-43 21 16,21-21-16,-21 0 0,-21 0 15,0 21-15,-1-21 0,22 0 16,-21 0-16,0 0 0,21 0 0,0 0 0,0 0 15,21 0-15,0 0 0,1 0 16,20 0-16,0 0 0,22 0 16,-1 0-16,1 0 0,20-21 0,22 21 15,-21 0-15,21-21 0,0 21 16,21-22-16,0 1 0,0 0 16,0 0-1,21 21-15,0-21 0,0 0 0,21-1 16,1 1-16,-1 0 0,0 0 0</inkml:trace>
  <inkml:trace contextRef="#ctx0" brushRef="#br2" timeOffset="191585.27">11155 12996 0,'0'0'0,"0"-21"16,0 0-16,0 0 16,21 21-16,0-21 0,0 21 15,0 0-15,22 0 0,-22 0 16,21 0-16,-21 0 0,22-21 0,-1 21 16,0 0-16,1 0 0,20 0 15,-20 0-15,-1 0 0,21 0 16,-20 0-16,-1 0 0,-21 0 0,22 0 15,-65 0 1,-20 0-16</inkml:trace>
  <inkml:trace contextRef="#ctx0" brushRef="#br2" timeOffset="191976.03">11536 12912 0,'0'42'16,"0"-21"-16,0 0 15,0 1-15,0-1 0,0 0 16,21 0-16,-21 0 0,21 0 16,-21 22-16,21-22 0,-21 21 0,0-21 15,0 22-15,0-22 0,0 21 16,0-21-16,0 43 0,0-43 15,-21 21-15,21-20 0,-21-1 16,0 0-16,0 0 0,-1 0 16,1-21-16,0 21 0,-21-21 0,21 0 0,-22 0 15,22 0-15,-21 0 16,21 0-16,-22 0 0,1 0 0,21-21 16,-22 0-16,22 0 0,-21 0 15,21 21-15,0-21 0,-1-1 0,1 1 16,21 0-16,0 0 15,0 0-15,0 0 0,21 21 16,1 0-16,-1-22 0,0 22 16,21 0-16,-21-21 0,1 21 0</inkml:trace>
  <inkml:trace contextRef="#ctx0" brushRef="#br2" timeOffset="192464.76">12298 13039 0,'0'0'0,"-21"0"15,-1 0-15,-20 0 0,21 0 0,-21 0 16,-1 21-16,1-21 0,0 21 15,-1 0-15,1 0 0,0 1 16,20-22-16,1 21 0,0 0 0,0 0 16,21 0-16,0 0 0,0 1 15,0-1-15,21-21 0,0 21 16,0 0-16,1-21 0,-1 21 0,21 0 16,-21-21-16,22 22 0,-22-22 15,0 21-15,0 0 0,0-21 0,0 21 16,-21 0-16,0 0 15,0 1-15,-21-1 0,0-21 16,0 21-16,-21-21 0,-1 0 16,1 0-16,0 0 0,-1 0 15,1 0-15,0 0 0,-1 0 16,1 0-16,21 0 0,0 0 0,-1 0 16,1 0-16,0 0 0,21-21 15,0 0 1,0-1-16,21 1 15,0 21-15,1-21 16,-1 21-16,0-21 0,21 21 0,-21-21 16</inkml:trace>
  <inkml:trace contextRef="#ctx0" brushRef="#br2" timeOffset="192984.46">12509 12954 0,'0'0'15,"-21"21"-15,0 0 0,21 1 0,-21-1 0,0 21 16,0-21-16,-22 22 0,22-22 15,0 21-15,0-21 0,21 0 16,-21 22-16,-1-22 0,1 21 0,21-21 16,0 1-16,0-1 0,0 0 15,0 0-15,0 0 0,0 0 0,21-21 16,1 22-16,-1-22 16,21 0-16,-21 0 0,0 0 0,1 0 15,-1-22-15,21 1 0,-21 21 16,0-21-16,1 0 0,-1-21 0,21 20 15,-42 1-15,21-21 0,0 21 0,-21-22 16,22 1-16,-22 21 0,0-21 16,0-1-16,0 1 0,-22 0 0,-20 20 15,21-20-15,0 21 16,-22 0-16,1 21 0,21-21 0,-21 21 16,-1 0-16,22 0 0,-21 0 15,21 0-15,-1 21 0,22 0 16,0 0-16,0 0 0,0 0 0,0 22 15,0-22-15,0 0 0,22 0 16,-1 0-16,0 1 0,21-1 0,-21-21 16,22 21-16,-1-21 0,-21 0 15,22 0-15</inkml:trace>
  <inkml:trace contextRef="#ctx0" brushRef="#br2" timeOffset="193667.59">13123 13060 0,'-21'0'16,"0"0"-16,0 0 0,0 0 15,-1 0-15,1 21 0,0-21 16,21 21-16,-21 0 0,21 1 0,-21-1 16,0 0-16,21 0 0,0 0 15,-22 0-15,1 1 0,21-1 16,-21 0-16,21 0 0,0 0 15,0 0-15,-21 1 0,21-1 16,0 0 0,0-42 15,0 0-15,0-1-16,21 1 0,-21 0 15,21 0-15,0 0 0,-21 0 16,22-22-16,-1 22 0,0 0 0,-21-21 15,21 20-15,0 1 0,0 0 16,22 0-16,-22 0 0,0 0 0,0-1 16,0 22-16,1 0 15,-1 0-15,0 0 0,-21 22 16,21-1-16,0 0 0,-21 0 16,0 0-16,21 0 0,-21 1 15,22-1-15,-22 0 0,0 21 0,0-21 16,0 1-16,21-1 0,-21 0 0,21 0 15,-21 0-15,0 0 16,21 1-16,0-1 0,-21 0 31,21-21-31,1 0 16,-22-21 0,0 0-16,21 21 0,-21-22 15,21 1-15,-21 0 0,0 0 0,21-21 16,0 20-16,-21 1 0,0-21 15,21 21-15,1 0 0,-22-1 0,21 1 16,-21 0-16,0 0 0,0 0 16,-21 42 15,-1 0-15,22 0-1</inkml:trace>
  <inkml:trace contextRef="#ctx0" brushRef="#br2" timeOffset="-163063.83">8445 5546 0,'0'-21'31,"0"-1"0,0 1-31,0 0 16,0 0 0,0 0-1,0 42 79,0 0-78,0 0-1,0 0-15,0 1 0,0-1 16,0 0-16,0 0 0,0 0 15,0 0-15,0 1 0,0-1 0,0 0 16,0 21-16,0-21 0,0 1 0,0 20 16,0-21-16,0 21 0,0-20 15,0 20-15,0-21 0,0 21 0,0-20 16,0-1-16,0 21 0,0-21 16,0 0-16,0 22 0,0-22 0,0 0 15,0 21-15,0-20 0,22 20 0,-22-21 16,0 21-16,0-20 0,0 20 15,0-21-15,0 21 0,0 1 16,0-22-16,0 21 0,0 1 16,0-1-16,0-21 0,0 21 0,0-20 15,0 20-15,0-21 0,0 0 0,0 22 16,0-22-16,0 0 0,0 0 16,0 0-16,0 0 0,0 22 0,0-22 15,0 0-15,0 0 0,0 0 16,0 22-16,0-22 0,0 0 0,0 21 15,0-20-15,0-1 0,0 0 0,0 0 16,0 0-16,0 0 16,0 1-16,0-1 0,0 0 0,0 0 15,0 0 1,0-42 15,0 0-31,0 0 0,21 0 16,-21-22-16,21 1 0,0 0 0,0-1 15</inkml:trace>
  <inkml:trace contextRef="#ctx0" brushRef="#br2" timeOffset="-159788.71">8551 5567 0,'0'-21'32,"-21"21"-17,21-21-15,-21-1 47,0 22-16,42 0 32,0 0-48,0 0 1,0 0-16,1 0 0,-1 0 16,0 0-16,0 0 0,0 0 15,0 0-15,22 0 16,-22 0-16,0 0 0,0 0 0,22 0 16,-22 0-16,0 0 0,21 0 0,-21 0 15,22 0-15,-22 0 0,21 0 16,-21 22-16,22-22 0,-1 0 15,-21 0-15,22 0 0,-1 0 0,-21 0 16,21 0-16,1 0 0,-1 0 16,22 0-16,-22 21 0,21-21 0,1 0 15,21 0-15,-22 0 0,1 0 16,20 0-16,-20 21 0,-1-21 0,22 0 16,-22 0-16,1 0 0,-1 0 15,-20 0-15,20 0 0,-20 0 0,20 0 16,1 0-16,-22 0 0,21 0 0,-20 0 15,20 0-15,1 0 0,-1 0 16,1 0-16,20 0 0,-20 0 0,-1 0 16,22 0-16,-21 0 15,-1 0-15,22 0 0,-22 0 0,1 0 16,20 0-16,-20 0 0,-1 0 16,22 0-16,-21 0 0,-1 0 0,1 0 15,-1 0-15,1 0 0,-22 0 0,21 0 16,-20-21-16,-1 21 0,0 0 15,22 0-15,-22 0 0,1 0 16,20 0-16,1-21 0,-22 21 0,21 0 0,1 0 16,-22 0-16,22 0 0,-1 0 15,1 0-15,-1 0 0,1 0 0,-1 0 16,1 0-16,-22 0 0,22 0 16,-1 0-16,-21 0 0,22 0 15,-22 0-15,22 0 0,-1 0 0,-20 0 16,20 0-16,1 0 0,-22 0 15,21 0-15,-20 0 0,20 0 0,1 0 16,-22 0-16,22 0 0,-22 0 0,21 0 16,-20 0-16,-1 0 0,0 0 15,22 0-15,-22 0 0,1 0 0,-1 0 16,0 0-16,1 0 0,-1 0 0,0 0 16,1 0-16,-1 0 0,0 0 15,43 0-15,-43 0 0,1 0 16,-1 0-16,0 0 0,1 0 15,-1-22-15,0 22 0,1 0 16,-1 0-16,-21 0 0,21 0 0,-20 0 16,20 0-16,-21 0 0,0 0 15,0 0-15,22 0 0,-22 0 0,0 0 16,0 0-16,0 0 0,1 0 0,-1 0 16,0 0-16,0 0 0,0 0 15,0 0-15,1 0 0,20 0 0,-21 0 16,0 0-16,0 0 0,1 0 15,-1 0-15,0 0 0,0 0 0,0 0 16,0 0-16,1 0 0,-1 0 16,0 0-16,0 0 15,0 0-15,0 0 0,1 0 16,-1-21-16,0 21 0,0 0 16,0 0-16,0 0 15,1 0-15,-1 0 0,0 0 16,0 0-16,0 0 15,0 0 1,-21 21 62,0 1-78,0-1 16,0 0-1,0 0-15,0 0 0,0 0 16,0 1-16,0-1 0,0 0 0,0 0 16,0 0-16,0 0 0,-21 1 15,21 20-15,-21-21 0,21 0 0,0 22 16,0-22-16,-21 0 0,21 21 16,0-21-16,-21 22 0,21-22 0,0 0 15,0 21-15,0-20 0,0 20 16,0 0-16,0 1 0,0-22 0,0 42 15,0-20-15,0-1 0,0 0 16,0 1-16,0-1 0,21 64 16,-21-64-16,0 0 0,21 1 15,-21-1-15,0-21 0,0 22 0,0-1 16,0-21-16,0 21 0,0-20 0,0 20 16,0 0-16,0-21 0,0 1 15,0 20-15,0-21 0,0 0 0,0 0 16,0 1-16,0-1 0,0 0 0,-21 0 15,0-21 1,21 21-16,-21-21 16,21 21-16,0 1 31,0-1-15,0 0-1,0 0-15,0 0 16,0 0-1,0 1 1,0-1 0,0 0-1,-22-21-15,22 21 32,-21-21-32,21 21 15,-21-21-15,0 0 16,0 0-16,0 0 15,-1 21-15,1-21 16,0 0-16,0 0 0,0 0 0,0 0 16,-1 0-16,1 0 0,0 0 0,-21 0 15,21 0-15,-22 0 0,1-21 16,0 21-16,-1 0 0,1 0 0,0 0 16,-1-21-16,1 21 0,0 0 0,-1 0 15,-20 0-15,20 0 16,1 0-16,-21 0 0,20 0 0,-20 0 15,-1 0-15,1-21 0,-1 21 0,1 0 16,-1 0-16,-20 0 0,20 0 0,1 0 16,-1 0-16,1-21 0,-1 21 15,1 0-15,-1 0 0,1 0 0,-1 0 16,1 0-16,-1 0 0,1 0 16,-1 0-16,-21 0 0,22 0 0,-1 0 15,-20 0-15,20 0 0,1 0 0,-22 0 16,22-21-16,-22 21 0,21 0 15,-20 0-15,-1-22 0,22 22 0,-22 0 16,21 0-16,-20-21 0,20 21 16,1 0-16,-1-21 0,22 21 0,-22 0 15,1 0-15,21 0 0,-22 0 16,-63-21-16,64 21 0,-1 0 16,-21 0-16,22 0 0,-22 0 0,22-21 15,-1 21-15,1 0 0,-1 0 16,22 0-16,0 0 0,-1 0 0,1 0 15,21 0-15,-22 0 0,1 0 0,0 0 16,-1 0-16,1 0 0,0 0 0,-22 0 16,1 0-16,-1 0 15,1 0-15,-1 0 0,1 0 0,-1 0 0,1 0 16,20 0-16,1 21 0,0-21 16,-1 0-16,22 0 0,-21 0 15,21 0-15,0 0 0,-1 0 0,1 0 16,0 0-16,0 0 0,-21 0 0,20 0 15,1 0-15,0 0 0,-21 0 16,21 0-16,-22 0 0,1 0 0,21 0 16,-22 0-16,1 0 0,21 0 0,-21 0 15,-1 0-15,22 0 0,-21 0 16,21 21-16,-22-21 0,22 0 0,-21 0 16,21 0-16,-22 0 0,22 0 0,-21 0 15,-1 0-15,22 0 0,-21 0 16,0 0-16,20 0 0,1 0 15,-21 0-15,21 0 0,0 0 0,-1 0 16,1 0-16,0 0 0,0 0 16,0 0-16,0 0 0,-1 0 15,1 0-15,0 21 0,0-21 0,0 0 0,0 0 16,-1 0-16,1 0 0,0 0 16,0 0-16,0 0 0,0 0 15,-1 0-15,1 0 0,0 0 16,0 0-16,0 0 0,21 21 15,-21-21-15,-1 0 0,1 0 16,0 0-16,0 0 0,0 0 0,0 0 16,-1 0-1,1 0-15,0 0 0,0 0 0,0 0 16,0 0 0,-1 0-16,1 0 62,0 0-31,0 22 1,0-22-32,0 0 15,-1 0 1,1 0-1,21-22 79,0 1-63,21 21-31,-21-21 16,22 21-16,-1-21 0</inkml:trace>
  <inkml:trace contextRef="#ctx0" brushRef="#br2" timeOffset="-152940.89">15473 4509 0,'0'0'0,"0"-22"31,0 1-31,0 42 47,0 1-32,0-1-15,0 0 0,0 21 0,0-21 16,-21 22-16,21-22 0,0 21 16,0 1-16,-22-1 0,22 0 15,0 1-15,0-1 0,0-21 0,0 21 16,0 1-16,0-22 0,0 0 0,0 0 15,22 0-15,-1 1 0,-21-1 0,21-21 16,0 21-16,0-21 16,0 0-16,1 0 0,-1 0 0,0 0 15,0 0-15,0-21 0,0 21 16,1-21-16,-1-1 0,0 1 16,21-21-16,-21 0 0,-21 20 15,22-20-15,-22 0 0,21 21 16,0-22-16,-21 1 0,0 0 0,0 20 15,0-20-15,0 21 0,0 0 0,0 0 16,0-1-16,0 1 0,0 0 16,0 0-16,21 21 47,-21 21-32,21-21-15,0 0 16,1 0-16</inkml:trace>
  <inkml:trace contextRef="#ctx0" brushRef="#br2" timeOffset="-152604.08">16256 4530 0,'0'0'0,"0"21"47,0 0-47,-21 0 15,21 0-15,-21 1 0,21-1 16,0 21-16,0-21 0,0 22 0,-22-22 16,22 21-16,-21 0 0,21-20 0,0 20 15,0-21-15,0 21 0,-21-20 16,21-1-16,-21 0 0,21 0 0,0 0 15,-21-21-15,21 21 0,0-42 63,0 0-63,0 0 0,0 0 16,21 0-16,-21-22 0</inkml:trace>
  <inkml:trace contextRef="#ctx0" brushRef="#br2" timeOffset="-152104.37">16150 4593 0,'0'-21'0,"0"42"0,0-63 15,0 21-15,21 21 16,0-21-16,1 21 16,-1-22-16,0 22 0,0 0 15,0 0-15,0 0 0,1-21 16,-1 21-16,21 0 0,-21 0 0,0 0 15,1 21-15,-1-21 0,0 22 16,0-22-16,0 21 0,0 0 0,-21 0 16,0 0-16,0 0 0,0 1 15,0-1-15,-21-21 16,0 21-16,-21 0 0,21-21 0,-22 21 16,1-21-16,21 21 0,-22 1 0,1-22 15,0 21-15,-1-21 0,22 0 16,-21 0-16,21 21 0,0-21 0,-1 0 15,22 21 1,0 0 0,22 0-1,-1 1-15,0-22 16,0 21-16,0 0 0,0-21 0,1 21 16,-22 0-16,21 0 0,0-21 15,0 22-15,0-1 0,0 0 16,1 0-16,-22 0 0,21-21 15,-21 21 1,21-21-16,-21 22 0,21-22 16,0 0-1,0-22 1,1 22 0,-1-21-16,-21 0 0</inkml:trace>
  <inkml:trace contextRef="#ctx0" brushRef="#br2" timeOffset="-151477.12">16954 4509 0,'0'21'15,"0"0"-15,0 0 16,0 0-16,0 0 16,-21 22-16,21-22 0,-21 21 0,0 1 15,21-22-15,-21 21 0,0 0 16,21 1-16,-22-22 0,1 21 0,0-21 16,21 22-16,-21-22 0,21 0 0,-21 0 15,21 0-15,-21 1 16,-1-22-1,22-22 17,0 1-32,0 0 15,0 0-15,22 0 0,-1 0 16,-21-1-16,0 1 0,21 0 0,-21 0 16,21 0-16,0 21 0,0 0 15,1 0 1,-22 21-16,21 0 0,-21 0 15,21 0-15,-21 1 0,0-1 16,21 0-16,0 0 0,-21 0 0,21 0 16,1-21-16,-22 22 0,21-1 15,0-21-15,0 21 16,0-21-16,0 0 0,1 0 16,-1 0-16,0 0 0,-21-21 0,21 21 15,0-21-15,0-1 16,-21 1-16,0 0 0,0 0 15,22 0-15,-22 0 0,0-1 0,21 1 16,-21 0-16,-21 21 47,-1 21-47,1 0 0,0 1 16,0-1-16</inkml:trace>
  <inkml:trace contextRef="#ctx0" brushRef="#br2" timeOffset="-144092.17">8678 5863 0,'0'0'15,"0"-21"-15,0 0 0,0 0 16,0 0-16,0-1 16,0 1-16,0 42 47,0 1-32,0-1-15,0 0 0,0 21 0,0-21 16,0 1-16,0 20 0,0-21 15,0 21-15,0-20 0,0 20 0,0-21 16,-21 0-16,21 0 0,0 1 0,0-1 16,-21 0-16,21 0 0,0 0 15,-21-21-15,21 21 0,0-42 47,0 0-47,0 0 16,0 0-16,0 0 15,0-1-15,0 1 16,0 0-16,21 0 0,0 0 0,-21 0 16,21-1-16,-21 1 0,21 0 15,1 21-15,-22-21 0,21 21 0,0 0 16,0 0-16,0 0 0,0 0 16,1 0-16,-22 21 15,21 0-15,-21 0 0,0 1 16,0-1-16,0 0 0,0 0 0,0 0 15,0 0-15,0 1 16,0-1-16,0 0 0,0 0 16,-21-21-1,21-21 32</inkml:trace>
  <inkml:trace contextRef="#ctx0" brushRef="#br2" timeOffset="-143776.36">9102 5779 0,'0'0'0,"0"21"15,0 0-15,0 0 16,0 0-16,0 0 0,0 1 0,0-1 16,0 0-16,0 0 0,0 0 15,0 22-15,0-22 0,-22 0 0,1 0 16,21 0-16,-21 0 0,21 1 0,0-1 16,0 0-16,0 0 0,-21-21 15,21 21-15,0 0 16,0-42 15,0 0-15</inkml:trace>
  <inkml:trace contextRef="#ctx0" brushRef="#br2" timeOffset="-143300.64">9356 5842 0,'0'0'0,"0"-42"16,0 21-16,0 42 47,0 0-32,0 0-15,0 0 0,0 0 16,0 22-16,0-22 0,0 0 15,0 0-15,-22 22 0,22-22 0,0 0 16,0 0-16,0 0 0,-21 0 0,21 1 16,0-1-16,-21 0 0,21 0 15,0 0 1,0 0-16,0-42 47,0 0-47,0 0 15,0 0-15,0 0 16</inkml:trace>
  <inkml:trace contextRef="#ctx0" brushRef="#br2" timeOffset="-142844.89">9080 6011 0,'0'0'16,"22"0"15,-1 0-31,0 0 16,0 0-16,0 0 0,0 0 0,1 0 15,-1 0-15,0 0 16,-21-21-16,21 21 0,0 0 0,0 0 16,-21-21 15,22 21-15</inkml:trace>
  <inkml:trace contextRef="#ctx0" brushRef="#br2" timeOffset="-142477.09">9504 5906 0,'21'0'79,"0"0"-1,-21-22-63,21 22 1</inkml:trace>
  <inkml:trace contextRef="#ctx0" brushRef="#br2" timeOffset="-141989.09">9588 5884 0,'0'-21'63,"0"42"46,0 1-109,0-1 16,0 0-16,0 0 0,0 0 0,0 0 15,0 22-15,0-22 0,-21 0 16,21 21-16,0-20 0,-21-1 0,21 21 16,0-21-16,0 22 0,-21-22 15,21 21-15,-21 0 0,0-20 16,21 20-16,-22-21 0,22 21 0,0-20 16,0-1-16,0 0 0,0 0 0,0 0 15,0 0-15,0 1 16,0-44 15,0 1-15,0 0-16,0 0 0,0 0 0,0 0 15,0-22-15,0 22 0,0-21 0,22 21 16,-22-22-16,21 22 0</inkml:trace>
  <inkml:trace contextRef="#ctx0" brushRef="#br2" timeOffset="-141648.28">9546 5990 0,'21'0'16,"-42"0"-16,63-21 0,-20 0 15,-1 0 1,0 21-16,0 0 0,0-21 16,0 21-16,1 0 15,-1 0-15,0 0 0,0 0 16,0 0-1,-21 21 1,0 0-16,0 0 16,-21 0-16,0 0 0,21 1 15,-21-22-15,0 21 0,-1-21 16,1 21-16,0 0 0,0-21 16,21 21-16,-21-21 31,21-21 16,21 21-47,-21-21 0</inkml:trace>
  <inkml:trace contextRef="#ctx0" brushRef="#br2" timeOffset="-140928.81">10139 5927 0,'21'-21'16,"0"21"109</inkml:trace>
  <inkml:trace contextRef="#ctx0" brushRef="#br2" timeOffset="-140732.92">10096 6054 0,'0'0'0,"-21"21"0,0 0 31,0-21-16,21-21 48,21 21-47,0-21-16</inkml:trace>
  <inkml:trace contextRef="#ctx0" brushRef="#br2" timeOffset="-140429.09">10499 5588 0,'0'21'16,"0"0"-16,0 1 0,0-1 15,0 21-15,-22-21 0,1 22 0,21-22 16,-21 21-16,0 0 0,0-20 0,0 20 16,-1-21-16,22 21 0,-21-20 15,0-1-15,0 21 0,0-21 0,0 0 16,21 1-16,0-1 16,-22-21-16,22 21 15,22-21 1,-22-21-1,21 21-15,0-21 0</inkml:trace>
  <inkml:trace contextRef="#ctx0" brushRef="#br2" timeOffset="-140180.23">10626 5652 0,'0'0'15,"0"21"-15,0 0 0,0 0 16,0 0-16,-22 22 0,1-22 0,21 21 16,-21-21-16,0 22 0,21-22 0,-21 21 15,0-21-15,-1 22 0,22-22 16,-21 0-16,0 0 0,21 0 0,0 0 16,-21-21-16,0 22 0,21-1 15</inkml:trace>
  <inkml:trace contextRef="#ctx0" brushRef="#br2" timeOffset="-139720.5">10710 6033 0,'0'63'15,"0"-42"-15,-21 0 0,21 1 0,-21-22 16,21 21-16,-21 0 16,21 0-16,-21-21 31,21-21-16,0 0 1,0 0-16,21-1 16,-21 1-16,21 0 0,-21 0 15,21 21-15,0-21 16,0 21 0,1 0-1,-22 21 1,0 0-16,0 0 0,0 0 15,0 1-15,0-1 16,0 0-16,21 0 16,0-21-1,0 0 17,-21-21-17</inkml:trace>
  <inkml:trace contextRef="#ctx0" brushRef="#br2" timeOffset="-139224.78">10774 5800 0,'0'0'15,"-21"0"1,21 21-16,-22 0 0,22 0 0,0 0 15,0 1-15,0-1 0,0 0 0,-21 0 16,21 0-16,0 22 0,-21-22 16,21 0-16,0 0 0,-21 0 0,21 0 15,0 1-15,0-1 16,0 0 0,0-42 30,0 0-30,0-1-16,0 1 16,0 0-16,21 21 0,0-21 15,0 0-15,1 21 0,-1 0 16,0 0-16,-21 21 31,0 0-31,0 0 0,0 0 16,0 1-16,0-1 15,0 0-15,0 0 16,0 0 0,21-21 31,0-21-47</inkml:trace>
  <inkml:trace contextRef="#ctx0" brushRef="#br2" timeOffset="-138680.09">11176 5969 0,'0'0'0,"-21"0"15,0 0 1,-1 0-16,1 0 0,0 0 16,0 21-16,0 0 0,0 1 0,21-1 15,-22-21-15,1 21 0,21 0 16,-21 0-16,21 0 0,0 1 0,0-1 16,0 0-16,0 0 15,0 0 1,21-21-16,0 0 0,1 0 15,-1 0-15,0 0 0,0 0 16,0-21-16,0 0 0,1 21 16,-1-21-16,0 0 0,0-1 0,-21 1 15,21 0-15,-21-21 0,21 21 0,-21-22 16,0 22-16,0-21 0,0 21 16,0-22-16,0 1 0,0 21 0,0 0 15,0-1-15,0 1 0,0 0 0,0 42 47,0 0-47,0 1 0,0 20 0,0-21 16,0 0-16,-21 22 0,21-22 15,0 21-15,-21-21 0,21 0 0,0 1 16,0-1-16,0 0 0,0 0 0,0 0 16,0 0-16,21-21 31,0 0-31,1 0 15</inkml:trace>
  <inkml:trace contextRef="#ctx0" brushRef="#br2" timeOffset="-138100.42">11451 6054 0,'0'0'15,"21"0"-15,-21-21 16,21 21-16,1-22 0,-1 1 15,0 0 1,0 21-16,-21-21 0,21 0 0,-21 0 16,21-1-16,1 1 0,-22 0 0,0 0 15,0 0-15,0 0 16,0-1-16,-22 22 31,1 22-31,21-1 16,-21 0-16,0 0 0,21 21 0,-21-20 15,0 20-15,-1 0 0,22 1 0,-21-22 16,0 21-16,0 0 0,0 1 16,21-1-16,-21 0 0,-1 1 0,22-1 15,-21 0-15,21 1 0,0-1 0,0-21 16,0 22-16,0-22 0,0 21 16,0-21-16,0 0 0,0 1 0,0-1 15,21-21-15,-21 21 0,22-21 16,-1 0-16,0 0 15,0 0-15,0-21 16,0 21-16,-21-21 0,0-1 0,22 1 16,-22 0-16,21 0 0,-21-21 15,0 20-15,0-20 0,0 21 16,0-21-16,0-1 0,0 22 0,-21-21 0,-1 21 16,-20-22-16,21 22 0,0 0 15,0 21-15,-1-21 0,1 0 0,0 21 16,0 0-16,0 0 0,42 0 47,0 0-47,0 0 0,0 0 15,1 0-15,-1 0 16,0-22-16,0 22 0,0 0 0,0-21 16,1 21-16,-1-21 0,21 21 0</inkml:trace>
  <inkml:trace contextRef="#ctx0" brushRef="#br2" timeOffset="-137852.58">11938 5863 0,'-42'0'16,"20"0"-16,1 0 16,0 0-16,0 21 0,21 1 0,-21-1 15,0 0-15,-1 0 0,22 0 16,0 0-16,0 1 0,-21-1 15,21 0-15,0 0 0,0 0 0,0 0 16,0 1-16,0-1 0,21 0 16,1-21-1,-1 0-15,0 0 0,0 0 16,0 0-16,0 0 0,1-21 0,-1 21 16,0-21-16</inkml:trace>
  <inkml:trace contextRef="#ctx0" brushRef="#br2" timeOffset="-137539.74">12171 6011 0,'-21'43'16,"21"-22"-1,21-21 1,0 0-16,0 0 15,0-21 1,-21 0-16,0-1 16,-21 22-1,0 0-15,0 0 16,0 0 0,-1 0-1,1 0 1,21 22-16,21-22 31,1 0-31,-1 0 0</inkml:trace>
  <inkml:trace contextRef="#ctx0" brushRef="#br2" timeOffset="-136336.43">12679 5863 0,'0'0'0,"-21"0"31,-1 0-31,1 21 16,0 1 0,0-22-16,21 21 0,-21 0 0,21 0 15,-21 0-15,-1 0 0,22 1 0,0-1 16,0 0-16,-21 0 0,21 0 15,0 0-15,0 1 16,0-1-16,21 0 16,1-21-16,-1 0 0,0 0 15,0 0-15,0 0 0,0 0 16,1 0-16,20 0 0,-21 0 0,0 0 16,0-21-16,22 21 0,-22-21 15,0-1-15,0 22 0,-21-21 0,21 0 16,1 21-16,-22-21 0,21 0 0,-21 0 15,-21 21 32,-1 0-47,1 21 0,21 0 16,0 0-16,-21 0 16,21 0-16,0 1 15,0-1-15,21-21 31,0 0-31,1 0 0,-1 0 16,0 0-16,0 0 16,-21-21-16,0-1 15,0 1-15,0 0 0,0 0 16,0 0-16,0 0 16,0-1-1,-21 22-15,21-21 16,0 0-1,21 0 1,0 21-16,0 0 16,1 0-16,-1 0 0,0 0 15,0 0-15,0 0 16,-21 21-16,21 0 0,1 0 16,-22 1-16,21-1 15,-21 0-15,0 0 16,0 0-16,0 0 0,0 1 15,0-1-15,0 0 16,-21-42 31,21 0-31,0-1-16,0 1 15,0 0-15,21 0 0,0 0 16,0 0-16,0-1 0,0 1 15,1 21-15,-1-21 0,0 0 0,0 21 16,0 0-16,0 0 0,1 0 16,-1 0-16,0 0 0,0 0 0,-21 21 15,21 0-15,-21 0 16,0 1-16,0-1 16,0 0-16,0 0 15,0 0-15,-21-21 16,0 0-1,21-21 17,0 0-32,21 21 15,0-21-15,0 21 0,1-21 16,-1-1-16,21 1 0,-21 0 0,0 21 16,22-21-16,-22 0 0,0 21 15,0 0-15,0 0 0,1 0 16,-1 0-16,-21 21 0,0 0 15,0 0-15,0 0 0,0 1 16,0-1-16,-21 21 0,-1-21 16,1 0-16,0 1 0,0-1 0,21 0 15,-21 0-15,0-21 16,21 21-16,21-21 31,0-21-31</inkml:trace>
  <inkml:trace contextRef="#ctx0" brushRef="#br2" timeOffset="-136060.59">14351 5736 0,'0'0'0,"-21"21"31,0 1-31,-1-22 16,1 42-16,0-21 0,0 0 0,0 22 16,0-22-16,-1 21 0,-20-21 15,21 22-15,0-1 0,0-21 0,-1 0 16,1 22-16,0-22 0,21 0 16,-21 0-16,21 0 0,0 0 0,0 1 15,0-1-15,0 0 0,0 0 16</inkml:trace>
  <inkml:trace contextRef="#ctx0" brushRef="#br2" timeOffset="-135392.97">14414 5863 0,'0'64'16,"0"-43"-1,0 0-15,0 21 16,0-20-16,0 20 0,0-21 0,0 0 0,0 0 16,0 1-16,-21-1 15,21 0-15,-21 0 0,21 0 0,0 0 16,0 1-16,0-1 0,0-42 47</inkml:trace>
  <inkml:trace contextRef="#ctx0" brushRef="#br2" timeOffset="-135104.55">14436 5842 0,'0'0'0,"21"-21"0,-21 0 0,21 21 0,0-21 16,0 21-16,0 0 0,1-22 0,-1 22 15,0 0-15,0 0 16,0 0-16,0 0 0,1 22 0,-22-1 16,0 0-16,0 0 0,0 0 15,0 0-15,0 1 0,0-1 0,-22 0 16,1 0-16,0 0 0,0 0 0,-21-21 15,20 22-15,1-1 0,-21-21 16,21 0-16,0 21 0,-1-21 0,1 0 16,21 21-1,21-21 17,1 0-32</inkml:trace>
  <inkml:trace contextRef="#ctx0" brushRef="#br2" timeOffset="-134111.12">14838 6096 0,'42'-63'31,"-42"41"-15,-21 22-1,0 0-15,0 0 0,-1 0 16,1 0-16,0 22 0,0-1 16,0 0-16,21 0 0,-21-21 0,21 21 15,-22 0-15,22 1 0,-21-22 16,21 21-16,0 0 0,21-21 31,1 0-15,-1 0-16,0 0 0,0 0 15,0 0-15,-21-21 0,21 21 0,1-21 16,-1 21-16,0-22 0,0 22 16,-21-21-16,0 0 0,21 0 0,-21 0 15,0 0 1,0 42 0,0 0-1,-21 0-15,21 0 16,-21 0-16,21 1 0,0-1 15,0 0-15,0 0 16,21-21-16,0 0 16,0 0-16,1 0 15,-1 0-15,0 0 0,0 0 0,0 0 16,0 0-16,1-21 0,-1 0 16,0 21-16,21-21 0,-21-1 0,1 22 15,-22-21-15,21 0 0,0 0 0,-21 0 16,0 0-16,0-1 15,0 44 17,0-1-32,-21-21 15,21 21-15,-21 0 0,21 0 0,0 0 16,0 1 0,0-1-16,21-21 15,0 0-15,0 0 16,0 0-16,0 0 0,1 0 15,20 0-15,-21 0 0,21 0 0,-20-21 16,-1 21-16,21-22 0,-21 1 0,0 21 16,-21-21-16,22 21 0,-22-21 15,0 0-15,0 0 0,0-1 16,-22 22 15,1 22-31,21-1 0,-21 0 16,21 0-16,0 0 15,-21 0-15,21 1 0,-21-1 0,21 0 16,0 21-16,0-21 0,-21 22 0,21-22 16,-22 21-16,22-21 0,0 22 15,0-22-15,0 21 0,0-21 0,0 1 16,0-1-16,0 0 0,-21 0 0,21 0 16,-21-21-16,21 21 0,-21-21 15,0 0-15,0 0 0,-1 0 0,1 0 16,0 0-16,0 0 0,-21 0 15,20-21-15,1 21 0,0-21 0,0 0 16,0 0-16,0 0 0,-1-43 16,22 43-16,0 0 0,0-22 15,0 22-15,0 0 0,22 0 16,-1-21-16,0 20 0,0 1 0,0 0 16</inkml:trace>
  <inkml:trace contextRef="#ctx0" brushRef="#br2" timeOffset="-133512.61">15663 5990 0,'0'0'0,"0"21"15,0 1 1,0-1-16,0 0 0,0 0 16,0 0-1,0 0 1,0 1-16,0-44 47,0 1-47,21 0 15,-21 0-15,0 0 16,0 0-16,22-1 0,-22 1 16,21 0-16,0 0 0,0 21 15,0 0 1,-21 21-1,0 0 1,0 0-16,0 1 16,0-1-16,0 0 0,0 0 15,0 0 1,21-21 31,-21-21-47,22 21 0,-22-21 0,21 0 15,0 0-15,-21-1 16,21 22-16,0-21 0,0 0 0,1 0 16,-1 21-1,0 0-15,-21 21 16,0 0 0,0 0-16,0 1 0,0-1 15,-21 0-15,21 0 16,0 0-16,21-21 47,0 0-47</inkml:trace>
  <inkml:trace contextRef="#ctx0" brushRef="#br2" timeOffset="-132620.12">16044 6033 0,'21'0'16,"-42"42"-16,21-84 0,43 42 15,-43-22-15,21 22 0,0 0 16,0-21-16,0 21 16,-21-21-16,21 21 0,1-21 15,-22 0-15,0 0 16,-22 21 0,1 0-1,0 0-15,0 0 16,0 21-16,0 0 0,21 0 15,-22 0-15,22 0 0,0 1 16,0-1-16,0 0 16,0 0-16,22-21 15,-1 0-15,0 0 16,0 0-16,0 0 16,0 0-16,1 0 0,-1 0 0,0 0 15,0-21-15,0 21 0,0-21 16,1 0-16,-1-1 0,-21 1 15,21 21-15,-21-21 0,0 42 47,-21-21-47,0 21 16,21 1-16,-22-1 0,1 0 16,21 0-16,-21 0 0,0 0 15,42-21 32,-21-21-31,21 21-16,0-21 0,-21 0 0,22 21 15,-1-21-15,0 0 0,0-1 16,0 1-16,0 21 16,-21 21 15,0 1-31,0-1 15,0 0-15,0 0 0,0 0 16,0 0 0,22-21 15,-1 0-31,-21-21 16,21 21-16,0-21 0,0 0 15,0 0-15,-21 0 0,22-1 0,-1 1 16,-21 0-16,21-21 15,-21 21-15,21-22 0,0 1 0,-21 21 16,21-22-16,-21 22 0,0-21 0,22 21 16,-22 0-16,21-1 0,-21 1 15,0 42 1,0 1-16,-21 20 16,-1-21-16,1 21 0,21-20 15,-21 20-15,0 0 0,21-21 0,0 22 16,-21-22-16,21 0 0,-21 21 0,21-20 15,0-1-15,0 0 0,0 0 16,0 0 0,21-21-16,0 0 15,0 0-15,0-21 16,0 21-16,-21-21 0</inkml:trace>
  <inkml:trace contextRef="#ctx0" brushRef="#br2" timeOffset="-132349.28">16319 5779 0,'0'0'0,"-21"0"0,21 21 16,43-21 0,-22 0-1,21 0-15,0 0 0,1 0 0,-1 0 16,0 0-16,22 0 0,-22 0 15,22 0-15,-22 0 0,0 0 16,1-21-16,-1 21 0,0 0 0,1 0 16,-22-22-16,21 22 0,-21 0 0,22-21 15,-43 0 1,-21 0 0,-22 0-16</inkml:trace>
  <inkml:trace contextRef="#ctx0" brushRef="#br2" timeOffset="-130375.27">8742 6773 0,'0'-21'16,"0"42"15,0 1-31,0-1 0,0 0 0,0 0 15,0 21-15,0-20 0,0 20 16,0 0-16,0-21 0,0 22 0,0-1 16,0-21-16,-21 22 0,21-22 15,0 0-15,0 0 0,0 0 16,0 0-16,0 1 0,0-44 47,0 1-47,21 0 0,-21 0 15,0 0-15,0 0 0,0-1 16,0 1-16,0 0 0,0 0 0,0 0 16,0 0-16,21-1 0,-21 1 15,0 0-15,21 21 16,0 21 0,-21 0-1,0 1-15,0-1 16,0 0-16,0 0 0,0 0 0,21 0 15,-21 1-15,22-1 0,-1 21 16,0-42-16,-21 21 0,21-21 16,0 0-16,0 0 0,1 0 15,-1 0-15,0 0 0,0 0 0,0-21 16,0 21-16,1-21 0,-1 0 16,0 0-16,-21-1 0,0 1 0,21 0 15,-21-21-15,21 21 0,-21-1 0,0-20 16,21 21-16,-21 0 0,0-22 15,0 22-15,0 0 0,0 0 16,0 0-16,0 0 0,0-1 0,0 44 31,0-1-31,0 0 16,0 21-16,0-21 16,0 1-16,0-1 0,0 21 0,-21-21 15,21 0-15,0 22 0,0-22 0,0 0 16,0 0-16,0 0 0,0 1 15,0-1-15,0 0 0,0 0 0,21-21 32,1 0-17,-1 0-15,0-21 0,0 21 16,0-21-16,-21 0 0,21-1 0,1 1 16,-1 0-16,-21 0 0,21-21 15,0 20-15,-21 1 0,21-21 0,-21 21 16,21-22-16,-21 22 0,0-21 0,0 21 15,0 0-15,0-1 0,0 1 16,0 42 0,0 1-1,0-1-15,0 21 0,0-21 16,0 22-16,-21-22 0,21 21 0,0-21 16,-21 22-16,21-22 0,0 21 15,0-21-15,0 0 0,0 1 16,0-1-16,0 0 0,0 0 0,0 0 15,21-21-15,0 0 16,1 0-16,-1 0 16,0 0-16,-21-21 0,21 21 0,0-21 15,0 0-15,-21 0 0,22 21 0,-1-22 16</inkml:trace>
  <inkml:trace contextRef="#ctx0" brushRef="#br2" timeOffset="-130132.41">9715 6985 0,'0'21'16,"0"0"-16,-21 1 0,0-1 16,21 0-16,-21 21 0,21-21 15,0 22-15,0-1 0,0 0 0,-21-20 16,21 20-16,0 0 0,-21 1 0,21-22 16,0 21-16,0 0 0,0-20 15,0-1-15,0 21 0,0-21 0,0 0 16,0 1-16,0-1 0,0 0 15,0 0 1,21-21 0,-21-21-16,21 21 0,-21-21 15,0 0-15,0-1 0</inkml:trace>
  <inkml:trace contextRef="#ctx0" brushRef="#br2" timeOffset="-129896.55">9631 7133 0,'0'0'0,"0"-21"0,84-64 32,-62 64-32,-1 21 0,0 0 15,0-21-15,43 21 16,-43 0-16,0 0 0,0 0 0,-21 21 16,0 0-16,0 1 0,0-1 15,0 0-15,0 21 0,-21-21 16,0 1-16,0 20 0,-1-21 0,1 0 15,0 0-15,0 1 0,-21-22 16,20 21-16,1-21 0,0 0 16,0 0-16,0 0 0</inkml:trace>
  <inkml:trace contextRef="#ctx0" brushRef="#br2" timeOffset="-129640.7">9080 6964 0,'43'0'31,"-22"0"-31,21 0 0,-21 0 0,1 0 16,20-21-16,-21 21 0,21 0 0,-20 0 15,20 0-15,-21 0 0,21-21 0,-20 21 16,-1 0-16,0 0 0,21 0 15,-21-22-15,1 22 0,-1 0 16,0 0 15,0 0-31</inkml:trace>
  <inkml:trace contextRef="#ctx0" brushRef="#br2" timeOffset="-129436.81">10054 6985 0,'21'0'31,"0"0"0,-21 21 0</inkml:trace>
  <inkml:trace contextRef="#ctx0" brushRef="#br2" timeOffset="-129254.92">10054 7260 0,'-21'21'16,"0"1"-1,21-44 32,0 1-47,21 0 16,0 0-1,-21 0-15,21 21 0,0-21 0</inkml:trace>
  <inkml:trace contextRef="#ctx0" brushRef="#br2" timeOffset="-129008.05">10477 6773 0,'0'0'0,"0"22"31,0-1-31,0 0 0,0 0 16,0 0-16,0 22 0,-21-22 16,0 21-16,0-21 0,21 22 0,-21-1 15,0 0-15,-1-21 0,1 22 0,0-1 16,0-21-16,0 22 0,21-22 15,0 0-15,-21 0 0,21 0 0,0 0 16,21-21 0,-21-21-1,21 0-15</inkml:trace>
  <inkml:trace contextRef="#ctx0" brushRef="#br2" timeOffset="-128764.2">10795 6731 0,'0'21'0,"-85"106"31,64-84-31,0-1 0,0 0 0,0 1 16,-1-1-16,1 0 0,0 1 15,0-1-15,0 0 0,21 1 0,0-22 16,0 21-16,0-21 0,0 0 15,21-21 17,0-21-32,0 0 15,0 0-15</inkml:trace>
  <inkml:trace contextRef="#ctx0" brushRef="#br2" timeOffset="-128336.45">10901 6943 0,'21'-21'15,"-42"42"-15,42-21 16,-21 21 0,0 0-16,0 0 0,-21 0 0,21 22 15,0-22-15,-21 21 0,-1-21 16,1 22-16,21-22 0,0 0 0,-21 21 16,21-20-16,-21-1 0,21 0 15,0 0-15,21-42 47,0 0-47,0 0 0,1 21 0,-22-22 16,21 1-16,0 0 0,0 0 0,-21 0 15,21 0-15,-21-1 0,21 22 16,-21 22 15,0-1-31,0 0 16,0 0-16,0 0 0,0 0 15,0 1-15,0-1 0,22 0 16,-1-21-16,0 0 0,0 21 16,0-21-16,0 0 0,1 0 15,-1 0-15,0 0 0,0-21 0,21 21 16,-20-21-16,-1 0 0,0 21 16,0-22-16,0 1 0,0 0 0,22 0 15,-22-21-15,0 20 0</inkml:trace>
  <inkml:trace contextRef="#ctx0" brushRef="#br2" timeOffset="-127927.68">11515 7027 0,'0'0'16,"-22"0"0,1 0-16,0 0 15,0 0-15,0 0 0,0 22 16,-1-1-16,1 0 0,21 0 0,-21 0 16,21 0-16,-21 1 0,21-1 15,-21 0-15,21 0 0,0 0 0,0 0 16,0 1-16,0-1 0,21-21 15,0 0 1,0 0-16,0 0 0,1 0 16,-1-21-16,0-1 15,0 1-15,0 0 0,0 0 16,1 0-16,-1-22 0,-21 22 0,21 0 16,0-21-16,0-1 0,-21 22 0,0-21 15,21 21-15,-21 0 0,0-1 16,22 1-16,-22 0 0,0 42 31,-22 0-31,1 1 0,21-1 16,-21 0-16,21 21 0,0-21 0,0 1 15,0 20-15,0-21 0,0 21 16,0-20-16,0-1 0,0 21 16,0-21-16,0 0 0,0 1 0,21-22 15,0 0-15,1 0 0,-1 0 16,0 0-16,0 0 15,21 0-15,-20-22 0,-1 1 0</inkml:trace>
  <inkml:trace contextRef="#ctx0" brushRef="#br2" timeOffset="-127464.6">12023 6858 0,'0'0'0,"0"-42"15,0 63 16,-22 0-31,1 0 0,21 22 16,0-22-16,-21 21 0,0-21 16,21 22-16,-21-1 0,0 21 0,-1-20 15,1 20-15,21-20 0,-21 20 16,0-21-16,0 22 0,0-22 0,-1 1 16,1-1-16,0 0 0,21 1 0,0-1 15,-21 0-15,21-21 0,-21 22 16,21-22-16,0 0 0,0 0 0,0 0 15,0 1-15,0-1 0,21-21 16,0 0-16,0 0 16,0 0-16,1 0 0,-1-21 15,0 21-15,0-22 0,0 1 0,0 0 16,22-21-16,-22 21 0,0-22 0,-21 22 16,0-21-16,21-1 0,-21 1 15,0 0-15,0-1 0,-21 22 0,0-21 16,0 21-16,0-22 0,-1 22 0,-20 21 15,21-21-15,0 0 0,0 21 16,-1 0-16,1 0 0,42 0 31,1-21-15,-1 21-16,0 0 0,0 0 16,21-21-16,-20-1 0,-1 1 0,21 21 15,-21-21-15,22 0 0</inkml:trace>
  <inkml:trace contextRef="#ctx0" brushRef="#br2" timeOffset="-127227.74">12361 6900 0,'-21'0'16,"-42"22"-1,41-1-15,22 0 0,-21 0 16,0 0-16,0 0 0,21 1 15,0-1-15,-21 21 0,21-21 0,-21 0 16,21 22-16,0-22 16,0 0-16,0 0 0,21-21 15,0 21-15,0-21 0,0 0 16,0 0-16,1 0 0,-1 0 0,0-21 16,0 0-16,0 21 0</inkml:trace>
  <inkml:trace contextRef="#ctx0" brushRef="#br2" timeOffset="-127000.37">12594 7070 0,'0'0'0</inkml:trace>
  <inkml:trace contextRef="#ctx0" brushRef="#br2" timeOffset="-125881.02">13039 6964 0,'0'-21'31,"-22"21"-31,1 0 15,0 0-15,0 21 0,0 0 16,0 0-16,21 0 16,-22-21-16,22 22 0,-21-1 15,21 21-15,0-21 0,0 0 0,-21 1 16,21-1-16,0 0 0,0 0 0,0 0 16,21 0-16,0-21 15,1 0-15,-1 22 0,21-22 16,-21 0-16,0 0 0,22 0 15,-22-22-15,21 1 0,-21 21 0,1-21 16,20 0-16,-21 21 0,0-21 0,0 0 16,1-1-16,-1 1 0,-21 0 15,0 0-15,0 42 47,0 0-47,0 0 0,0 1 0,-21-22 16,21 21-16,0 0 0,0 0 0,0 0 15,0 0-15,0 1 16,21-22-16,0 0 16,0 0-1,0 0-15,-21-22 16,0 1-16,0 0 16,0 0-16,0 0 0,0 0 15,0-1-15,0 1 16,0 0-16,0 0 0,0 0 15,0 0-15,21 21 16,1 0 0,-1 0-1,-21 21-15,0 0 16,0 0-16,0 0 16,21-21-16,-21 21 0,0 1 0,0-1 15,0 0-15,0 0 16,0 0-1,0-42 32,0 0-47,21 0 16,0 0-16,-21-1 16,21 22-16,1-21 0,-1 0 0,0 0 15,0 21-15,0-21 0,0 0 16,1 21-16,-1 0 0,0 0 0,0 0 15,0 0-15,-21 21 16,0 0-16,0 0 16,0 0-16,-21 0 15,21 1-15,0-1 0,0 0 16,-21-21-16,21 21 0,-21-21 0,21 21 16,0-42 30,0 0-46,21 0 16,0 0-16,0-1 0,0 1 0,22 0 16,-22 0-16,0 0 0,21 21 15,-20-21-15,20-1 0,-21 22 0,0 0 16,-21 22 0,0-1-1,0 21-15,-21-21 0,0 0 16,21 1-16,-21-1 0,0 21 0,-1-21 15,22 0-15,-21-21 0,21 22 0,0-1 16,0 0 0,21-42-1,1 21-15</inkml:trace>
  <inkml:trace contextRef="#ctx0" brushRef="#br2" timeOffset="-125692.11">14436 6858 0,'21'-21'16,"-42"42"-16,42-21 15,-42 21-15,21 0 0,-22 1 16,-20-1-16,21 0 0,0 21 0,-22-21 16,22 22-16,-21-22 0,21 21 15,0-21-15,-22 1 0,22-1 0,0 0 16,0 0-16,21 0 0</inkml:trace>
  <inkml:trace contextRef="#ctx0" brushRef="#br2" timeOffset="-123364.34">14986 7091 0,'42'0'0,"-42"-21"0,85-43 31,-85 43-31,0 0 16,0 0-16,-21 21 0,0-21 16,-22-1-16,22 22 0,0 0 0,0 0 0,-22 0 15,22 0-15,0 0 16,0 22-16,-21-22 0,20 21 0,1 21 16,0-21-16,0 0 0,0 22 0,21-1 15,0-21-15,-21 22 0,21-22 16,0 21-16,0-21 0,0 0 0,0 1 15,0-1-15,21 0 0,0 0 16,0-21-16,0 0 0,0 0 0,1 0 16,20 0-16,-21 0 0,21 0 0,1 0 15,-22 0-15,21 0 0,1-21 16,-1 0-16,0 21 0,1-21 0,-1-1 16,0 1-16,-21 0 0,22 0 0,-22 0 15,0 0-15,0-1 16,-21-20-16,0 21 0,21 21 0,-21-21 15,0 0-15,0-1 16,-21 22 0,0 0-16,0 0 0,21 22 15,-21-22-15,0 21 0,-1 0 0,1 0 16,0 0-16,0 0 0,0 1 16,21-1-16,0 0 0,0 0 0,0 0 15,0 0-15,0 1 0,0-1 16,21-21-16,0 0 15,0 0-15,0 0 0,1 0 0,-1 0 16,0-21-16,0 21 16,0-22-16,0 1 0,1 0 0,-1 21 15,0-21-15,-21 0 0,0 0 0,21-1 16,-21 1-16,0 0 0,0 0 16,-21 21-1,0 0 1,21 21-16,0 0 0,-21 0 15,21 1-15,-22-1 0,22 0 0,0 0 16,0 0-16,0 0 0,0 1 16,22-22-1,-1 0-15,0 0 0,0 0 0,0 0 16,0 0-16,1 0 0,-1 0 0,21 0 16,-21-22-16,0 1 0,1 21 15,20-42-15,-21 21 0,0 0 16,0-22-16,-21 22 0,22 0 15,-22 0-15,21 0 0,-21-1 0,0 1 16,-21 42 15,-1 1-31,1-1 0,0 0 0,21 0 16,-21 0-16,0 22 16,21-22-16,0 0 0,-21 0 15,21 0-15,0-42 47,21 0-47,-21 0 16,21 0-16,0-1 0,-21 1 15,21 0-15,-21 0 0,21 0 16,1 0-16,-1 21 0,-21-22 16,21 22-16,0 0 15,-21 22 1,0-1-16,0 0 15,0 0-15,0 0 0,21 0 16,-21 1-16,21-1 16,-21 0-16,22 0 15,-1-21-15,0 0 0,0 0 16,0 0 0,-21-21-16,0 0 0,21 21 15,-21-21-15,22-1 0,-1 22 0,-21-21 16,0 0-16,21 0 15,0 21-15,0-21 0,-21 0 0,21-1 0,1 1 16,-1 21-16,0-21 0,0 0 0,0 21 16,0 0-1,-21 21 1,0 0 0,0 0-1,0 1 1,0-44 31,0 1-32,0 0 1,-21 21 0,0 0-16,0 0 15,0 0 1,0 0-16,-1 21 0,22 0 15,-21-21-15,0 22 0,21-1 0,0 0 16,-21 0-16,21 0 0,-21 0 16,21 1-16,0-1 0,0 0 15,0 0-15,0 0 0,21-21 16,0 0-16,0 0 0,0 0 16,1 0-16,-1 0 0,0 0 15,21 0-15,-21 0 0,1 0 16,-1-21-16,0 0 0,0 21 0,0-21 15,0 0-15,1-1 0,-1 1 16,0 0-16,-21 0 0,21 0 16,-21 0-16,-21 21 31,0 0-15,0 21-16,-1 0 0,22 0 15,-21 0-15,21 0 0,-21 1 0,0-1 16,21 0-16,0 0 15,0 0-15,0 0 0,0 1 16,21-22-16,0 0 16,0 0-16,1 0 15,-1 0-15,0 0 0,0 0 16,0-22-16,0 22 0,1-21 0,20 0 16,-21 0-16,0 0 0,0 0 15,1-1-15,-1 1 0,0-21 0,-21 21 16,21 0-16,0-1 0,-21-20 0,21 21 15,-21 0-15,0 0 0,0-1 16,0 1-16,0 42 31,-21 1-15,21-1-16,-21 0 0,21 21 0,-21-21 16,21 1-16,0-1 0,0 0 15,0 21-15,0-21 0,0 1 16,0-1-16,0 0 0,0 0 0,0 0 15,0 0 1,21-21 0,0 0-16,0 0 0,-21-21 15,22 21-15,-22-21 0,21 0 16,0 21-16,-21-21 0</inkml:trace>
  <inkml:trace contextRef="#ctx0" brushRef="#br1" timeOffset="-38556.27">18013 8086 0,'0'0'0,"0"21"0,-21-21 0,21 21 16,0 0-1,0 0-15,21-21 110,0 0-95</inkml:trace>
  <inkml:trace contextRef="#ctx0" brushRef="#br1" timeOffset="-37508.95">20637 8784 0,'0'-21'16,"0"42"-16,0-63 0,-21 42 16,0-21-1,0 21-15,0 0 63,21-21-48,21 21 17,0 0-32,-21 21 15</inkml:trace>
  <inkml:trace contextRef="#ctx0" brushRef="#br1" timeOffset="-36528.96">24384 9419 0,'0'-21'47,"0"0"-47,-21 21 31,21-21-31,-21 21 16,21-21 46</inkml:trace>
  <inkml:trace contextRef="#ctx0" brushRef="#br1" timeOffset="84303.08">11388 2159 0,'21'21'0,"-21"0"31,0-42 32,-21 21-32,-1 0-15,1 21-16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2:18:11.75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5842 0 0,'-21'0'47,"42"0"62</inkml:trace>
  <inkml:trace contextRef="#ctx0" brushRef="#br0" timeOffset="2247.8">4106 762 0,'0'0'15,"21"0"1,-21-21 0,0 0-1,22 21-15,-22-21 16,21-1-16,0 1 0,0 21 0,0-21 15,-21 0-15,21 0 0,1 0 16,-22-1-16,21 1 0,-21 0 16,0 0-16,0 0 0,0 0 15,0-1-15,0 1 16,-21 0-16,-1 21 0,1 0 16,0 0-16,0 0 0,0 0 0,-22 0 15,22 0-15,0 0 0,0 21 16,0-21-16,-22 21 0,22 1 0,-21-1 15,21 0-15,0 0 0,-22 21 16,22-20-16,-21-1 0,21 0 0,-1 0 16,22 0-16,0 0 0,0 1 15,0-1-15,0 0 0,0 0 16,0 0-16,22-21 16,-1 0-16,0 21 15,21-21-15,-21 0 0,1 0 0,20 22 16,-21-22-16,0 0 0,22 21 15,-22 0-15,0-21 0,0 21 0,21-21 16,-20 21-16,-1-21 0,0 21 16,0 1-16,0-1 0,0 0 0,1 0 15,-1 0-15,0 22 0,-21-22 16,0 0-16,0 21 0,0-21 0,0 1 16,0-1-16,-21 21 0,0-21 15,-1 0-15,-20 1 0,21-1 0,-21 0 16,-1 0-16,1 0 0,0 0 15,-1 1-15,-20-1 0,20-21 16,-20 21-16,21-21 0,-22 0 16,1 0-16,20 0 0,1 0 0,0 0 15,-1-21-15,22 0 0,-21 21 16,21-22-16,-1 1 0,1-21 0,0 21 16,0 0-16,21-1 0,-21 1 15,21-21-15,0 21 0,0 0 16,0-1-16,0 1 0,0 0 15,21 21-15,0 0 0,0 0 16,0-21-16,1 21 0,-1 0 16,21 0-16,-21-21 0,22 21 15,-22 0-15,21 0 0,0 0 16,-20 0-16</inkml:trace>
  <inkml:trace contextRef="#ctx0" brushRef="#br0" timeOffset="2828.37">4932 889 0,'0'0'0,"0"-21"16,-21 21-1,-1 0-15,1 0 0,0 21 16,0-21-16,0 21 16,-22 0-16,22 1 0,0-1 0,0 21 15,0-21-15,0 0 0,-1 22 16,1-22-16,0 21 0,21-21 0,-21 22 16,21-22-16,0 21 0,0-21 15,0 1-15,0-1 0,0 0 0,0 0 16,21 0-16,0-21 0,0 21 0,1-21 15,-1 0-15,0 0 16,21 0-16,-21 0 0,22 0 16,-22 0-16,0 0 0,0 0 15,43-21-15,-43 0 0,0 0 16,0 0-16,0 0 0,1-1 16,-1 1-16,0 0 0,-21-21 15,0 21-15,21-1 0,-21-20 0,0 0 16,0 21-16,0-22 0,0 22 0,-21-21 15,21 21-15,-21-1 0,0-20 16,-1 21-16,1 21 0,0-21 16,0 0-16,0 21 0,-22 0 15,22 0-15,0 0 0,0 0 0,0 21 16,0 0-16,-1-21 0,1 21 16,21 0-16,-21 0 0,21 1 0,-21-1 15,21 0-15,0 0 0,0 0 16,0 0-16,0 1 0,21-22 15,0 21-15,0-21 0,1 0 16,-1 0-16</inkml:trace>
  <inkml:trace contextRef="#ctx0" brushRef="#br0" timeOffset="3483.51">5905 931 0,'0'0'0,"0"-21"0,0 0 16,0 0-16,0 0 15,-21 0-15,0 21 0,0-22 16,0 22-16,0 0 0,-1 0 16,1 0-16,0 0 0,0 0 0,0 0 15,0 0-15,-1 0 0,1 0 16,0 22-16,-21-1 0,21 0 0,-1 0 15,-20 21-15,21-20 16,0 20-16,0-21 0,-1 21 0,1 1 16,0-22-16,0 21 0,21 1 15,0-22-15,-21 21 0,21-21 0,0 0 16,0 1-16,0-1 0,21 0 16,0-21-16,0 21 0,0-21 0,1 0 15,-1 0-15,0 0 0,0 0 16,0 0-16,22 0 0,-22 0 0,0-21 15,21 21-15,-21-21 0,1 0 16,20-1-16,-21 1 0,0 0 16,0 0-16,1-21 0,-1 20 0,0-20 15,-21 21-15,0-21 0,21 20 16,-21-20-16,0 21 0,0 0 0,0-22 16,0 22-16,0 0 15,-21 21 1,0 0-16,0 21 15,21 0-15,-22 1 16,22-1-16,-21 21 0,21-21 16,0 22-16,0-22 0,0 21 15,0-21-15,0 0 0,0 22 0,0-22 16,0 0-16,0 0 0,21 0 0,1-21 16,-1 22-16,0-1 0,0-21 15,0 0-15,0 21 0,1-21 16,-1 0-16,0 0 0,0 0 0,0 0 15,0 0-15,1 0 16,-1 0-16,0 0 0,0-21 16,-21 0-16,21-1 15,0 1-15</inkml:trace>
  <inkml:trace contextRef="#ctx0" brushRef="#br0" timeOffset="3899.27">6392 889 0,'0'0'0,"0"-21"0,0 0 16,0 0 0,-21-1-1,21 44 17,0-1-32,0 0 15,0 0-15,0 21 0,0-20 0,0 20 16,0-21-16,0 21 0,-21 1 15,21-1-15,0 0 0,0-20 0,0 20 16,0 0-16,0 1 0,0-1 0,0 0 16,0 22-16,0-22 0,0 22 15,0-22-15,0 0 0,0 22 16,0-22-16,0 0 0,0 22 16,0-22-16,0 1 0,0-22 0,0 21 15,0 0-15,0-20 0,0-1 0,0 0 16,-21 0-16,21 0 0,0 22 15,0-65 32,0 1-47,0 0 0,0 0 16,0 0-16,0 0 0,0-1 16,0-20-16,0 21 0,0-21 15</inkml:trace>
  <inkml:trace contextRef="#ctx0" brushRef="#br0" timeOffset="4315.03">6329 1101 0,'0'0'16,"0"-21"-16,0-1 0,0 1 0,0 0 16,0 0-16,0 0 15,0 0-15,0-1 0,0 1 16,0 0-1,21 21-15,0 0 0,0-21 0,0 21 16,1 0-16,-1 0 0,0 0 16,0 0-16,0 0 0,22 0 0,-22 0 15,0 0-15,21 0 0,-21 0 0,22 0 16,20 42 0,-42-21-16,1-21 0,-1 22 0,-21-1 0,0 0 15,0 21-15,0-21 0,0 1 16,-21-1-16,-1 0 0,1 21 0,-21-21 15,21 1-15,-22-1 0,22 0 16,-21 0-16,-22 0 16,43 0-16,0 1 0,0-22 0,0 21 15,0 0-15,-1-21 0,22 21 16,-21-21-16,21 21 16,-21-21-1,21-21 16</inkml:trace>
  <inkml:trace contextRef="#ctx0" brushRef="#br0" timeOffset="6991.68">13229 635 0,'0'-21'16,"0"0"-1,0 0 1,0 42 31,0 0-47,-21 0 15,21 0-15,0 0 16,0 1-16,-21-1 0,21 21 16,0-21-16,0 22 0,0-1 0,0-21 15,0 21-15,0 1 0,0-22 0,0 21 16,0 1-16,0-22 0,0 42 15,0-20-15,0-22 0,0 21 16,0-21-16,0 22 0,0-22 16,0 21-16,0-21 0,0 22 0,0-22 15,0 21-15,0-21 0,0 22 16,0-22-16,0 21 0,-21 0 16,21-20-16,0 20 0,-22 0 0,22-21 0,0 22 15,0-22-15,0 21 16,0-21-16,0 22 0,0-22 0,0 21 15,0-21-15,0 22 0,0-22 0,0 0 16,0 21-16,0-20 0,0-1 16,0 21-16,0-21 0,0 22 0,0-22 15,0 21-15,0 0 0,0-20 16,0 20-16,0 0 0,0 1 0,-21-1 16,21-21-16,0 21 0,0 1 0,-21-1 15,21 0-15,0 1 0,0-22 16,0 21-16,0 1 0,0-1 0,0 0 15,0-21-15,0 22 0,0-1 0,0 0 16,0 1-16,0-1 16,0 0-16,0 22 0,0-22 0,-21 1 15,21-1-15,0 0 0,0 1 0,0-1 16,0-21-16,0 21 0,0 1 16,0-1-16,0 0 0,0 1 0,0-1 15,0-21-15,0 22 0,0-1 0,0 0 16,0 1-16,0-1 0,0 0 15,0 1-15,0-1 0,0-21 0,0 21 16,0 1-16,0-1 0,0-21 16,0 22-16,0-1 0,0-21 15,0 21-15,0-20 0,0 20 0,0 0 16,0 1-16,0-22 0,0 21 16,0 0-16,0 1 0,0-22 0,0 21 15,0 1-15,0-1 0,0 0 0,21 1 16,-21-1-16,0-21 0,0 21 15,0 1-15,0-1 0,0-21 0,0 22 16,0-1-16,0-21 0,0 21 0,0 1 16,0-1-16,0-21 0,0 22 15,0-1-15,0 0 0,0 1 0,0-1 16,0-21-16,0 21 0,0 1 16,0-1-16,0 0 0,0 1 15,0-1-15,0-21 0,0 22 0,0-1 16,0 0-16,0 1 0,0-1 0,0 0 15,0 1-15,0 20 0,21-21 16,-21 1-16,0-1 0,0 22 0,0-22 16,0 0-16,0 1 0,0 20 0,21-21 15,-21 1-15,0-1 0,0 0 16,0 22-16,22-22 0,-22 1 0,0 20 16,0-21-16,0 22 0,0-22 0,0 22 15,0-22-15,0 0 0,0 22 16,0-22-16,0 1 0,21 20 15,-21-21-15,0 1 0,21 20 0,-21-20 16,0-1-16,0 21 0,21-20 0,-21 20 16,21-20-16,-21 20 0,0-21 15,0 64-15,0-42 0,0-22 16,21 0-16,-21 22 0,0-22 0,0 22 16,0-22-16,22 22 0,-22-1 15,0-21-15,0 22 0,0-22 16,0 22-16,0-22 0,0 0 0,0 22 15,0-22-15,0 1 0,0 20 0,0-21 16,0 22-16,21-22 0,-21 22 16,0-22-16,0 22 0,0-1 0,0-21 15,0 22-15,0-22 0,0 22 0,0-22 16,0 22-16,0-22 0,0 0 16,0 22-16,0-22 0,0 22 0,0-22 15,0 21-15,0 1 0,0-22 0,0 85 16,0-84-16,0 20 0,0 1 15,0-22-15,0 21 0,0-20 16,0 20-16,0 1 0,0-1 0,0 1 16,0-1-16,0 1 0,0-1 15,0 1-15,0-1 0,0 1 0,-21-1 16,21-20-16,-22 20 0,22 22 16,0-22-16,0 1 0,-21-1 0,21 1 15,-21-1-15,21 1 0,0 20 0,0-41 16,-21 20-16,21 22 0,0-22 15,-21 1-15,21-1 0,0 1 0,0-1 16,0 1-16,-21 21 0,21-22 16,-22 1-16,22-1 0,0 1 0,-21-1 15,21 1-15,0-1 0,0 1 0,0-1 16,0 22-16,0-22 0,-21 1 16,21-1-16,0 1 0,0-1 0,0-20 15,0 20-15,0 1 0,0-1 0,0 1 16,-21-1-16,21 1 15,0-1-15,-21 1 0,21-1 0,0 1 16,-21-22-16,21 21 0,0 1 0,0-22 16,0 22-16,-22-1 0,22-20 15,0 20-15,-21 1 0,21-22 0,0 21 16,0-20-16,0 20 0,0-20 0,0 20 16,0-21-16,0 1 0,0 20 15,0-20-15,0-1 0,-21 0 16,21 1-16,0 20 0,0-21 0,0 1 15,-21-1-15,21 22 0,0-22 0,0 0 16,0 1-16,0-1 0,0 0 0,0 1 16,-21-1-16,21 0 0,0 1 15,0-1-15,0 0 0,-21 1 16,21-1-16,0 0 0,0 1 0,0-1 16,0 0-16,0 1 0,0-1 15,0-21-15,0 21 0,0 1 0,0-1 16,0 0-16,0-20 0,0 20 15,0 0-15,0-21 0,0 22 0,0-1 16,0-21-16,0 22 0,0-22 0,0 21 16,0-21-16,0 22 0,0-22 15,0 21-15,0 0 0,0-20 0,0-1 16,0 21-16,0-21 0,0 0 16,0 1-16,0-1 0,0 0 15,0 0-15,0 0 0,0 0 16,0 1-16,21-22 15,-21-22 17,-21 1-32,21 0 15,0-21-15,-22 21 0</inkml:trace>
  <inkml:trace contextRef="#ctx0" brushRef="#br0" timeOffset="8357.91">14838 868 0,'0'0'0,"0"-42"0,0 20 0,0 1 16,0 0-16,0 0 0,0 0 16,0 0-16,0-1 0,0 44 31,0-1-31,0 0 15,-21 21-15,21 1 16,-22-1-16,22 21 0,0 1 0,0-1 16,0 1-16,0-1 0,0 1 0,0-1 15,0 1-15,-21-22 0,21 22 16,0-22-16,-21 0 0,21 1 0,0-22 16,0 21-16,0-21 0,0 1 15,0-1-15,0 0 0,0-42 47,0 0-47,0-1 0,0 1 0,0 0 16,0 0-16,0-21 0,0 20 15</inkml:trace>
  <inkml:trace contextRef="#ctx0" brushRef="#br0" timeOffset="9138.91">14753 1016 0,'0'0'0,"0"-42"0,0-1 0,0 1 15,0 21-15,0-21 0,21 20 0,0-20 16,-21 21-16,22 0 0,-1 0 16,21-1-16,-21 1 0,22 0 0,20 21 15,-21 0-15,22 0 0,-1 0 16,1 0-16,-1 0 0,1 0 0,-1 21 16,-20 0-16,-1 1 0,-21 20 15,0-21-15,1 21 0,-22-20 0,0 20 16,-22 0-16,1-21 0,-21 22 15,21-1-15,-43-21 0,22 22 16,-22-22-16,1 0 0,21 0 0,-22 0 16,22 0-16,-1 1 0,1-1 15,0-21-15,21 0 0,-1 21 0,1-21 16,0 0-16,0 0 0,21 21 47,21-21-47,0 21 15,0 0-15,1 1 0,-22-1 16,21 0-16,0 0 0,0 0 0,0 0 16,0 1-16,1-1 0,-1 0 15,0 0-15,0 0 0,0 0 16,0 1-16,1-22 0,-1 0 0,0 21 16,0-21-16,0 0 0,22 0 15,-22 0-15,0 0 0,0 0 0,21-21 16,-20-1-16,-1 22 0,21-21 15,-21 0-15,0 0 0,22 0 0,-22 0 16,0-1-16,0 1 0,0-21 0,1 21 16,-1-22-16,0 1 0,0 21 15,0-21-15,0-1 0,-21 1 0,22 0 16,-22-1-16,0 1 0,0 0 16,0 20-16,0 1 0,0 0 15,0 0-15,-22 21 16,22 21-1,0 0-15,0 0 0,-21 1 16,21 20-16,-21 0 0,21 1 0,0-22 16,0 21-16,-21 0 0,21 1 0,-21-1 15,21 0-15,-21-20 0,21 20 16,0 0-16,0-21 0,0 1 16,0 20-16,0-21 0,0 0 0,0 0 15,21 1-15,0-1 0,0 0 16,0-21-16,0 0 0,1 0 15,20 0-15,-21 0 0,0 0 16,0 0-16,22-21 0,-22 21 0,0-21 16,0 21-16,0-22 0,1 1 15,-1 0-15,0 0 0,-21 0 16,0 0-16,0-1 0,0 1 0,0 0 16</inkml:trace>
  <inkml:trace contextRef="#ctx0" brushRef="#br0" timeOffset="9343.79">15833 1291 0,'0'21'31,"21"-21"-31,0 0 16,0 0-16,0 0 0,0 0 15,1 0-15,20-21 0,-21 21 0,0 0 16,0-21-16,1 0 0,20 21 15,-21-21-15,0 0 0,-21-1 16,0 1-16,0 0 16</inkml:trace>
  <inkml:trace contextRef="#ctx0" brushRef="#br0" timeOffset="9567.78">15960 953 0,'0'-22'32,"21"1"-32,0 21 0,0 0 15,0-21-15,0 21 0,1-21 16,20 21-16,-21 0 0,0-21 0,0 21 16,1 0-16,-1 0 0,0 0 15,0 0 1,0 0-1</inkml:trace>
  <inkml:trace contextRef="#ctx0" brushRef="#br0" timeOffset="10208.42">16700 1037 0,'85'-21'16,"-85"0"-1,21 21-15,0-21 0,1 0 16,-1-1-16,0 1 0,-21 0 16,21 0-16,-21 0 15,-21 21 1,0 0-16,0 0 0,-22 0 15,22 21-15,0 0 0,0-21 0,0 21 16,-1 0-16,1-21 0,0 22 16,0-1-16,0 0 0,21 0 0,-21 0 15,21 0-15,0 1 16,0-1-16,0 0 0,0 0 16,0 0-16,21 0 15,0-21-15,0 22 0,0-1 16,0-21-16,1 0 15,-1 21-15,0 0 0,0-21 0,0 21 16,0-21-16,1 0 16,-1 21-16,0-21 0,0 22 15,0-22-15,-21 21 0,21-21 16,-21 21-16,22-21 0,-22 21 16,0 0-16,0 0 15,-22 1 1,1-1-16,0-21 0,0 0 0,0 21 15,0-21-15,-1 0 0,-20 21 16,21-21-16,-21 0 0,-1 0 16,1 21-16,21-21 0,-22 0 0,1 0 15,0 0-15,21 0 0,-1 0 16,-20 0-16,21 0 0,0 0 0,0 0 16,-1 0-16,22-21 46,0 0-46,22 21 16,-1-21-16</inkml:trace>
  <inkml:trace contextRef="#ctx0" brushRef="#br0" timeOffset="10547.22">17060 868 0,'0'0'0,"21"-21"31,1 21-31,-1 0 16,0 0-16,21 0 0,1 0 0,-1 0 15,-21-21-15,21 21 0,1 0 16,-1 0-16,0 0 0,1 0 16,-1 0-16,0 0 0,1 0 0,-22 0 15,21 0-15,-21 0 0,1 0 16,-22 21 0,-22-21-1,1 0-15,0 0 16,0 0-16</inkml:trace>
  <inkml:trace contextRef="#ctx0" brushRef="#br0" timeOffset="10832.06">17441 868 0,'0'21'47,"0"0"-47,0 0 0,0 1 0,-21-1 15,21 0-15,0 21 0,-21 1 0,21-22 16,0 21-16,0 0 16,-21 1-16,21-22 0,-21 21 0,21 1 15,0-22-15,0 21 0,0-21 16,0 0-16,-22 1 0,22-1 0,0 0 16,0 0-16,-21 0 0,0 0 15,21 1-15,-21-22 16,0 0-16,0 0 15,-1 0 1,22-22-16</inkml:trace>
  <inkml:trace contextRef="#ctx0" brushRef="#br0" timeOffset="12294.96">3492 2074 0,'0'0'0,"-63"0"31,42 0-31,0 0 0,-1 0 0,1 0 0,0 0 16,0 0 0,0 0-16,0 0 31,21-21-31,21 21 47,0 0-32,0 0-15,21 0 0,-20 0 16,-1 0-16,21 0 0,0 0 16,1 0-16,-1 0 0,22 0 0,-22 0 15,21 0-15,-20 0 0,20 0 16,1 0-16,-1 0 0,1 0 15,20 0-15,1 0 0,0 0 16,-1 0-16,22 0 0,0 0 0,-21 0 16,21 0-16,-1 0 0,1-21 15,21 21-15,-21 0 0,0 0 0,21 0 16,-21 0-16,0 0 0,-1 0 16,1-21-16,-21 21 0,0 0 0,-1 0 15,-20-21-15,-1 21 0,22 0 0,-43 0 16,22-21-16,-1 21 0,-20 0 15,-1 0-15,0 0 0,-21 0 0,22 0 16,-22 0-16,0 0 0,0 0 16</inkml:trace>
  <inkml:trace contextRef="#ctx0" brushRef="#br0" timeOffset="13776.03">14499 2032 0,'-42'0'15,"21"0"1,-1 0-16,1 0 0,21-21 15,-21 21-15,0 0 16,42 0 31,0 21-31,0-21-16,1 0 0,-1 0 15,21 0-15,-21 0 0,22 0 16,-1 0-16,-21 21 0,21-21 0,22 0 15,-22 0-15,22 0 0,-1 0 16,1 21-16,-1-21 0,22 0 0,0 0 16,-1 0-16,1 0 0,0 22 15,-1-22-15,1 0 0,0 0 0,-1 0 16,22 21-16,0-21 0,106 0 16,-85 0-16,-22 21 0,1-21 15,0 0-15,0 0 0,0 21 0,0-21 16,-1 0-16,1 0 15,-21 0-15,21 21 0,0-21 0,-22 0 0,86 0 16,-86 0 0,1 0-16,-22 0 0,22 0 0,-21 0 15,63 0-15,-64 0 0,1 0 16,-22 0-16,0 0 0,1 0 16,-1 0-16,-21 0 0,0 0 0,0 0 15,1 0-15,-1 0 16</inkml:trace>
  <inkml:trace contextRef="#ctx0" brushRef="#br0" timeOffset="25102.27">910 2688 0,'21'43'31,"0"-43"-31,1 0 16,-1 0 0,0 0-16,0-22 0,0 22 15,0-21-15,1 0 0,-1 0 16,0 0-16,21 0 0,-21 21 0,1-22 15,-1 1-15,0 0 0,-21 0 16,0 0-16,0 0 0,0-1 0,0 1 16,-21 21-16,0-21 15,-1 21-15,1 0 0,-21 0 0,0 0 16,20 0-16,-20 21 0,0-21 16,-1 21-16,1 1 0,21-1 15,-21 0-15,-1 0 0,22 0 0,0 0 16,0 1-16,21 20 0,0-21 15,0 0-15,0 0 0,0 1 16,0-1-16,21 0 0,0 0 16,0 0-16,22-21 0,-22 21 0,21 1 15,-21-1-15,22-21 16,-1 21-16,0 0 0,-21 0 0,22 0 0,-1 1 16,-21-22-16,0 21 0,1 0 15,-22 0-15,0 0 0,0 0 16,0 1-16,-22 20 0,-20-21 15,0 0-15,-1 0 0,1 1 16,-21-1-16,20 0 0,-20 0 0,20-21 16,-20 0-16,21 0 0,-1 0 15,1 0-15,0 0 0,20 0 0,-20-21 16,21 0-16,0 0 16,0-1-16,-1 1 0,1 0 0,21 0 0,0 0 15,0 0-15,0-1 16,0 1-16,0 0 0,43 21 15,-22-21-15,0 21 0,21 0 0,-21 0 16,22 0-16,-1-21 16,-21 21-16,22 0 0,-1 0 0</inkml:trace>
  <inkml:trace contextRef="#ctx0" brushRef="#br0" timeOffset="25363.12">1482 2963 0,'0'0'0,"0"22"31,0-1-31,0 0 16,0 0-16,0 0 0,0 0 0,0 1 15,0-1-15,0 21 0,-22-21 16,22 0-16,0 1 0,0-1 0,0 0 15,0 0-15,0 0 16,0-42 15,0 0-31</inkml:trace>
  <inkml:trace contextRef="#ctx0" brushRef="#br0" timeOffset="25563.01">1524 2709 0,'0'0'0,"-21"0"15,0 0-15,-1 0 16,22 22 15,0-1-31,22-21 16,-1 21-16,0 0 15,0-21-15</inkml:trace>
  <inkml:trace contextRef="#ctx0" brushRef="#br0" timeOffset="26280.11">1778 2942 0,'0'0'0,"0"85"31,0-64-31,0 0 16,0 0-16,0 1 0,0-1 15,-21 0-15,21 0 0,0 0 0,0 0 16,0 1-16,0-1 0,0 0 16,0 0-16,0 0 15,-21-42 16,21 0-15,0 0-16,0 0 0,0-1 16,0 1-16,0 0 0,0 0 0,0-21 15,0 20-15,0 1 0,0-21 16,0 21-16,0 0 0,21-22 0,0 22 16,-21 0-16,21 21 0,0-21 15,0 21-15,1 0 0,20 0 16,-21 0-16,0 0 0,0 21 0,1-21 15,-1 21-15,0 0 0,-21 0 16,21 1-16,0-1 0,-21 21 0,0-21 16,0 0-16,0 1 0,0 20 15,0-21-15,0 0 0,0 0 0,0 1 16,0-1-16,0-42 47,0-1-47,0 1 15,0 0-15,0 0 0,0 0 16,0-22-16,21 22 0,1 0 0,-22-21 16,21 21-16,0-1 0,0 1 15,0 0-15,0 0 0,1 0 0,-1 0 16,0 21-16,21 0 0,-21 0 16,1 0-16,-1 0 0,21 21 0,-42 0 15,21 0-15,0 0 0,1 0 16,-22 1-16,0-1 0,0 0 0,0 0 15,0 0-15,0 0 0,0 1 16,0-1-16,0 0 16,0 0-16,0 0 0,-22 0 15,1-21-15,21-21 47</inkml:trace>
  <inkml:trace contextRef="#ctx0" brushRef="#br0" timeOffset="26587.94">2794 2879 0,'-21'42'31,"21"-21"-31,0 0 15,-21 1-15,21 20 0,0-21 0,0 21 16,0 1-16,0-1 0,0 22 0,-22-22 16,22 21-16,-21 1 0,0-22 15,21 22-15,-21-1 0,0-20 0,0-1 16,21 21-16,-22-20 0,22-22 16,-21 21-16,21-21 0,0 1 0,0-1 15,0 0-15,0 0 0,21-21 31,1-21-31,-22 0 16,0 0-16,21-1 0,0 1 16</inkml:trace>
  <inkml:trace contextRef="#ctx0" brushRef="#br0" timeOffset="26891.76">2730 3112 0,'0'0'16,"0"-43"-16,-21 22 0,21-21 15,0 21-15,0-1 0,0 1 0,21 0 16,1 0-16,-1 0 0,0 21 0,0-21 16,21 21-16,-20 0 0,20 0 15,0 0-15,1 0 0,-22 0 16,21 0-16,-21 0 0,0 21 0,1 0 16,-22 0-16,0 0 0,0 22 15,0-22-15,0 0 0,-22 21 0,1-21 16,0 1-16,-21 20 0,21-21 15,-22 0-15,1 0 0,21 1 0,-22-22 16,22 21-16,0 0 0,0-21 0,0 0 16,0 0-16,21-21 31,0 0-31,0-1 0,21 1 16,0 0-16</inkml:trace>
  <inkml:trace contextRef="#ctx0" brushRef="#br0" timeOffset="27147.61">3429 2455 0,'0'0'16,"-21"22"-1,21-1-15,-21 21 0,21-21 16,-22 22-16,22-1 0,0 21 15,0-20-15,-21-1 0,21 22 16,-21-22-16,21 0 0,0 1 16,-21-1-16,21 0 0,-21 1 0,21-22 15,0 21-15,0-21 0,0 0 0,0 1 16,21-22 0,0 0-16,0 0 0</inkml:trace>
  <inkml:trace contextRef="#ctx0" brushRef="#br0" timeOffset="27491.45">3514 3048 0,'21'21'16,"0"-21"-16,0 0 15,0 0-15,22 0 16,-22-21-16,0 21 0,0-21 15,0 0-15,0 21 0,1-21 0,-1-1 16,0 22-16,-21-21 0,0 0 0,0 0 16,-21 21-1,0 0-15,-1 0 0,1 0 16,0 0-16,0 0 0,-21 21 16,20 0-16,1 0 0,0 1 0,0-1 15,21 0-15,0 0 0,-21 0 16,21 22-16,0-22 0,0 0 15,0 0-15,0 0 0,0 0 0,0 1 16,0-1-16,21-21 0,0 21 16,0-21-16,0 0 0,1 0 15,-1 0-15,21-21 0,-21 0 0</inkml:trace>
  <inkml:trace contextRef="#ctx0" brushRef="#br0" timeOffset="28235.03">5059 2561 0,'21'-21'16,"-42"42"-16,42-63 0,-21 21 0,21 0 16,-21-1-16,0 1 0,0 0 0,0 0 15,0 0-15,0 0 0,-21 21 16,0 0 0,0 0-16,-1 0 0,-20 21 15,21 0-15,0 0 0,0 21 0,-22 1 16,22-1-16,-21 0 0,21 1 15,-1 20-15,-20-20 0,21-1 0,0 0 16,0 22-16,21-22 0,0-21 16,0 22-16,0-1 0,0-21 0,0 0 15,0 0-15,21 1 0,0-22 0,0 21 16,0-21-16,0 0 0,22 0 16,-22 0-16,21 0 0,22-21 15,-22-1-15,0 1 0,22-21 16,-22 21-16,-21-22 15,22 22-15,-22-21 0,0 0 0,0-1 16,0 1-16,-21-22 0,0 22 16,0-21-16,0 20 0,-21 1 0,0 0 15,0-1-15,-21 1 0,20 21 0,-20 0 16,21 21-16,-21 0 0,20 0 16,-20 0-16,21 0 0,-21 0 0,20 21 15,1 0-15,0 21 0,0-21 16,21 22-16,0-1 0,0-21 0,0 22 15,0-1-15,0 0 0,21-21 0,0 1 16,0 20-16,1-42 0,20 21 16,-21 0-16,21-21 0,-20 0 15,20 0-15,0 0 0</inkml:trace>
  <inkml:trace contextRef="#ctx0" brushRef="#br0" timeOffset="28739.08">5546 2307 0,'0'0'16,"0"-21"-16,0 42 31,0 0-31,0 22 0,0-22 16,-22 21-16,22 1 0,0 20 16,0-21-16,-21 22 0,21-22 0,0 1 15,0 20-15,0-21 0,0 1 16,0-1-16,-21-21 0,21 22 0,0-22 15,0 21-15,0-21 0,0 0 16,0 1-16,0-44 31,-21 1-15,21 0-16,0 0 16,0 0-16,0 0 0,0-1 0,0-20 15,0 21-15,0 0 0,0 0 16,21-22-16,0 22 0,0 0 15,1 0-15,20 0 0,-21 21 0,21-22 16,1 22-16,-22 0 0,21 0 16,1 0-16,-22 22 0,21-22 0,-21 21 15,0 0-15,1 0 0,-22 21 0,0-20 16,0-1-16,0 0 0,0 0 16,-43 0-16,22 0 0,0 1 0,-21-1 15,-1 0-15,22 0 0,-21 0 0,21 0 16,-22-21-16,22 0 0,0 22 15,0-22-15,21-22 32,21 1-17,0 0-15</inkml:trace>
  <inkml:trace contextRef="#ctx0" brushRef="#br0" timeOffset="29187.17">5990 3069 0,'21'0'15,"0"0"-15,1-21 0,-1 21 16,-21-21-16,21 0 0,0 21 16,0-21-16,0-1 0,1 1 15,-1 0-15,-21 0 0,21 0 0,-21 0 16,21-1-16,-21 1 0,21 21 15,-21-21-15,0 0 0,0 42 32,0 0-32,-21 0 0,21 1 15,-21 20-15,21-21 0,-21 21 16,21 1-16,0-1 0,-21 0 0,21 1 16,-22 20-16,22-20 0,0 20 0,0-21 15,0 22-15,0-22 0,0 22 0,0-22 16,0 22-16,0-22 0,0 0 15,0 1-15,0-22 0,0 21 16,0 0-16,0-20 0,0-1 0,0 0 16,0 0-16,0 0 0,-21 0 0,21 1 15,-21-22-15,0 0 16,0-22 0,0 1-16,-1 0 0,22 0 15,0 0-15,-21-22 0,21 22 16,-21 0-16,21-21 0,-21-1 0,21 1 15,0 0-15</inkml:trace>
  <inkml:trace contextRef="#ctx0" brushRef="#br0" timeOffset="29388.05">6138 2688 0,'0'0'16,"0"-21"-16,0 0 15,0 42 32,0 0-31,21-21-16,-21 21 0,22-21 16</inkml:trace>
  <inkml:trace contextRef="#ctx0" brushRef="#br0" timeOffset="29709.87">6435 2921 0,'0'0'0,"42"0"31,-21 0-31,0 0 0,0-21 16,-21 0-16,22 0 0,-1 21 15,-21-22-15,0 1 0,0 0 16,0 0-16,0 0 15,-21 21 1,-1 0 0,1 21-16,0 0 0,0 0 15,0 0-15,21 22 0,0-22 16,-21 21-16,21-21 0,0 22 0,0-22 16,0 0-16,0 0 0,0 0 0,0 1 15,0-1-15,0 0 0,21-21 16,0 0-16,0 0 0,0 0 15,0 0-15,43 0 16,-43 0-16,21-21 0</inkml:trace>
  <inkml:trace contextRef="#ctx0" brushRef="#br0" timeOffset="29967.72">7048 2773 0,'0'0'16,"-21"0"-1,0 0-15,0 0 0,0 0 16,0 21-16,-1-21 0,1 21 0,21 0 16,0 1-16,-21 20 0,0-21 15,21 0-15,-21 22 0,21-22 0,0 0 16,0 0-16,0 21 0,0-20 0,0-1 16,0 0-16,0 0 15,21-21-15,0 21 0,0-21 0,0 0 16,22 0-16,-22 0 0,0 0 0,21 0 15,-20 0-15,20-21 0,-21 0 16,21 21-16,-20-21 0,20 0 0,-21-22 16,21 22-16</inkml:trace>
  <inkml:trace contextRef="#ctx0" brushRef="#br0" timeOffset="30200.72">7472 2731 0,'0'-43'0,"0"86"16,0-149-16,0 63 0,0 1 0,0 0 15,0-1-15,0 22 0,0-21 16,-21 42-1,-1 0-15,1 21 16,21 21-16,0-20 0,-21 20 0,0 0 16,21 22-16,-21-22 0,21 0 0,0 1 15,0 20-15,0-20 0,-21-1 16,21 0-16,0 1 0,0-22 0,0 21 16,0-21-16,0 0 0,0 1 0,0-1 15,0 0-15,21 0 0,0-21 16,0 0-16,0 0 0,0 0 15,1-21-15,-1 0 0</inkml:trace>
  <inkml:trace contextRef="#ctx0" brushRef="#br0" timeOffset="30375.61">7260 2858 0,'0'0'0,"21"0"31,0 0-31,1 0 0,-1 0 16,21 0-16,-21 0 0,22-22 0,-22 22 15,21-21-15,-21 21 0,0-21 0,22 21 16,-22-21-16</inkml:trace>
  <inkml:trace contextRef="#ctx0" brushRef="#br0" timeOffset="31132.29">8340 2858 0,'0'-22'0,"0"1"0,21-42 15,-21 42 1,0-1-16,0 1 0,0 0 16,0 0-16,-21 0 0,-1-22 0,-20 22 15,21 0-15,0 21 0,0-21 16,-22 21-16,22 0 0,0 0 15,-21 21-15,-1 0 0,22 0 0,-21 22 16,-1-22-16,22 21 0,-21 1 16,21-1-16,0 0 0,-1 1 0,22-22 15,0 21-15,0 0 0,0-20 16,0-1-16,0 0 0,0 0 0,22 0 16,-22 0-16,42-21 0,-21 0 0,0 22 15,0-22-15,1 0 0,20 0 16,-21 0-16,21-22 0,1 22 15,-22-21-15,21 0 0,1 0 0,-22 0 16,21 0-16,-21-1 0,43-41 16,-43 42-16,0 0 0,-21-22 15,0 22-15,0 0 0,0 0 0,0 0 16,0-1-16,-21 22 16,0 0-16,0 22 15,-1-1-15,22 0 0,-21 0 16,21 0-16,-21 0 0,21 22 0,0-22 15,0 0-15,0 0 0,0 22 0,0-22 16,0 0-16,0 0 0,0 0 16,21 0-16,0-21 0,1 0 15,-1 0-15,0 0 16,21 0-16,-21 0 0,1 0 0</inkml:trace>
  <inkml:trace contextRef="#ctx0" brushRef="#br0" timeOffset="31375.75">8869 2731 0,'0'0'0,"0"-22"16,0 1-16,0 0 0,-21 21 15,-1 0-15,1 0 0,-21 0 0,21 0 16,0 0-16,-22 21 0,22 0 16,0 1-16,-21-1 0,20 21 0,1-21 15,0 22-15,0-22 0,21 0 16,0 21-16,0-21 0,0 1 0,0 20 15,0-21-15,0 0 0,0 0 0,21 1 16,0-1-16,0-21 16,1 0-16,20 0 0,-21 0 0,21 0 15,-20 0-15,20 0 0,0-21 0,1 21 16,-1-22-16</inkml:trace>
  <inkml:trace contextRef="#ctx0" brushRef="#br0" timeOffset="31635.6">9207 2709 0,'0'0'0,"-21"0"0,0 0 15,0 22-15,21-1 16,-21 0-16,0 0 0,-1 0 0,1 22 16,0-22-16,0 0 0,0 21 0,0-21 15,21 1-15,-22-1 0,22 21 16,0-21-16,0 0 0,0 1 15,0-1-15,22 0 16,-1-21-16,0 0 0,0 0 16,0 0-16,0 0 0,1 0 0,20 0 15,-21 0-15,0 0 0,0-21 0,1 21 16,-1-21-16,21-1 0,-21 22 16</inkml:trace>
  <inkml:trace contextRef="#ctx0" brushRef="#br0" timeOffset="31987.4">9377 2879 0,'0'21'15,"21"-21"17,0 0-17,0 0-15,0 0 0,1 0 0,-1-21 16,0 21-16,-21-21 0,21 21 0,0-22 15,0 1-15,-21 0 16,0 0-16,0 0 16,-21 21-16,0 0 15,0 0-15,0 0 16,0 21-16,-1 0 0,1 0 0,0 0 0,-21 22 16,21-1-16,21-21 15,0 0-15,0 22 0,-22-22 16,22 0-16,0 21 0,0-20 15,0-1-15,22-21 0,-1 0 16,0 0-16,0 0 16,0 0-16,22 0 0,-22 0 0,21-21 15,0 21-15,-20-22 0</inkml:trace>
  <inkml:trace contextRef="#ctx0" brushRef="#br0" timeOffset="32319.21">9948 2794 0,'0'0'0,"0"-21"0,0 0 0,-21 0 15,0 21 1,0 0-16,0 0 0,-1 0 0,1 21 16,0-21-16,0 21 0,0 0 15,0 21-15,21-20 16,0-1-16,0 0 0,0 0 0,0 0 16,21 0-16,0-21 15,-21 22-15,42-1 0,-21-21 16,1 21-16,-1-21 0,0 21 0,0-21 15,-21 21-15,0 0 16,-21-21 0,0 0-16,0 22 0,-22-22 15,22 0-15,-21 0 0,21 0 16,-22 0-16,22 0 0,-21 0 0,21 0 16,-1 0-16,1 0 0,0 0 0,42 0 31,22 0-31,-22-22 15,0 1-15,21 21 0,-21-21 0</inkml:trace>
  <inkml:trace contextRef="#ctx0" brushRef="#br0" timeOffset="32694.99">10287 2773 0,'0'-21'0,"-21"0"31,21-1-31,-21 22 16,-1 0-16,1 0 0,0 0 15,-21 0-15,21 22 0,-1-1 16,1 0-16,0 0 0,21 0 16,-21 0-16,21 1 0,0-1 15,0 0-15,0 0 0,0 0 0,0 0 16,21-21-16,0 22 15,0-22-15,1 21 0,-1-21 0,0 21 16,21-21-16,-21 21 0,1-21 16,-22 21-16,21-21 0,-42 0 31,-1 0-31,1 0 0,0 0 16,-21 0-16,21 0 0,-22 0 0,22 0 15,0 0-15,-21 0 0,20 0 16,1-21-16,21 0 15,0 0-15</inkml:trace>
  <inkml:trace contextRef="#ctx0" brushRef="#br0" timeOffset="33063.01">10541 2159 0,'0'0'0,"0"-21"0,0 0 15,0 0-15,0-1 16,0 1-16,21 21 16,-21 21-1,0 22-15,0-22 16,0 0-16,0 21 0,0 1 0,0 20 15,0-20-15,0 20 0,0 1 16,0-1-16,0-21 0,0 22 0,0-1 16,0-20-16,0 41 0,0-41 15,0-1-15,0-21 0,0 0 16,0 1-16,0-1 0,0 0 0,0-42 47,0 0-32,0-1-15,0 1 0</inkml:trace>
  <inkml:trace contextRef="#ctx0" brushRef="#br0" timeOffset="33375.85">10520 2265 0,'0'0'0,"-21"-127"31,21 106-31,0 0 0,0-1 0,0 1 15,0 0-15,21 0 0,21 0 16,-21 21-16,22-21 0,-1 21 0,0 0 16,1 0-16,-1 0 15,21 0-15,-20 0 0,-1 21 0,-21 0 16,22 21-16,-22-21 0,0 22 0,-21-22 16,0 21-16,0 1 0,0-1 15,-42 0-15,20 1 0,1-22 0,-21 21 16,0 0-16,-1-20 0,22 20 0,-21-21 15,-1 0-15,1 0 0,21-21 16,0 22-16,0-1 0,-1-21 0,44 0 31,-1 0-15,0 0-16</inkml:trace>
  <inkml:trace contextRef="#ctx0" brushRef="#br0" timeOffset="33757.62">10880 2667 0,'-22'0'16,"22"21"15,22 0-15,-1 1-16,0-22 0,-21 21 15,21 0-15,0 0 0,-21 0 0,0 0 16,0 1-16,21-1 0,-21 0 16,0 0-16,0 0 0,0 0 0,0 1 15,0-1-15,0 0 0,-21-21 32,21-21-17,0 0 1,0-1-16,0 1 15,0 0-15,0 0 0,0 0 0,0 0 16,21-1-16,1 1 0,-1 0 16,0 0-16,-21 0 0,21 0 0,0-1 15,0 1-15,1 21 0,-1-21 16,0 0-16,0 21 0,0 0 0</inkml:trace>
  <inkml:trace contextRef="#ctx0" brushRef="#br0" timeOffset="34087.46">11366 2604 0,'-21'21'16,"0"0"0,21 0-16,-21 0 0,0 0 0,0 22 15,-1-22-15,22 0 16,-21 0-16,21 0 0,0 1 0,0-1 16,0 0-16,0 0 0,0 0 15,0 0-15,0 1 16,21-22-1,1 0-15,-1 0 0,0 0 0,0 0 16,0 0-16,0 0 0,-21-22 16,22 22-16,-22-21 0,21 0 15,-21 0-15,0 0 0,0 0 0,0-22 16,0 22-16,0-21 0,0 21 0,0-22 16,0 22-16,0 0 0,0 0 15,0 0-15,0-1 0,0 1 16,-21 21-16,21-21 15,0 0 1,21 0 0</inkml:trace>
  <inkml:trace contextRef="#ctx0" brushRef="#br0" timeOffset="34391.4">11832 2032 0,'0'0'0,"0"-21"0,0 0 15,0 0-15,-21 21 16,0 0 0,21 21-16,0 0 15,-21 0-15,21 0 0,-22 22 0,22-22 16,-21 21-16,21 0 0,0 1 16,-21 20-16,0-20 0,21 20 0,-21 1 15,0-22-15,-1 21 0,22 1 0,-21-22 16,0 22-16,21-22 0,-21 0 15,21-20-15,-21 20 0,21-21 0,0 0 16,0 0-16,0 1 0,0-1 16,21-21 15,0-21-31,-21-1 0,21 22 16,0-21-16,1 0 0</inkml:trace>
  <inkml:trace contextRef="#ctx0" brushRef="#br0" timeOffset="34720.72">11874 2709 0,'0'22'15,"-21"-1"-15,0 0 0,21 0 16,0 0-16,-21-21 0,0 21 16,21 1-16,0-1 0,0 0 15,0 0-15,0 0 0,0 0 0,0 1 16,0-1-16,21-21 31,0 0-31,0 0 16,0 0-16,1-21 0,-1-1 15,0 1-15,-21 0 0,0 0 16,21 0-16,-21 0 0,0-1 0,0 1 16,0 0-16,0 0 0,0 0 15,0 0-15,-21 21 16,0 0-1,0 0 1,21-22-16</inkml:trace>
  <inkml:trace contextRef="#ctx0" brushRef="#br0" timeOffset="34939.6">11536 2434 0,'-21'0'0,"-1"0"15,44 0 1,-1 0 0,0 0-16,0 0 15,0 0-15,22 0 0,-22 0 0,0 0 16,21 0-16,-21 0 0,1 0 0,-1 0 15,0 0-15</inkml:trace>
  <inkml:trace contextRef="#ctx0" brushRef="#br0" timeOffset="35275.47">12340 2625 0,'0'0'0,"0"-21"16,-21 21 0,0 0-16,0 0 15,21 21-15,-22-21 0,1 21 0,0 0 16,0 0-16,0 0 0,0 1 0,-1-1 15,1 21-15,0-21 0,21 0 16,-21 1-16,21-1 0,-21 0 16,21 0-16,0 0 0,0 0 0,0 1 15,21-22 1,0 21-16,0-21 0,0 0 0,1 0 16,20 0-16,-21 0 0,0 0 0,22 0 15</inkml:trace>
  <inkml:trace contextRef="#ctx0" brushRef="#br0" timeOffset="35763.19">12658 2709 0,'0'0'0,"-22"0"16,1 0-1,0 0-15,0 0 16,0 22-16,0-1 0,-1-21 0,1 21 15,0 0-15,0 0 0,21 0 16,-21-21-16,0 22 0,21-1 0,-22 0 16,22 0-16,0 0 0,0 0 15,0 1-15,0-1 16,22-21-16,-1 0 16,0 0-16,0 0 0,0 0 0,0 0 15,1-21-15,-1 21 16,0-22-16,0 1 0,-21 0 0,21 21 15,0-21-15,-21 0 0,22-22 16,-22 22-16,0 0 0,0 0 16,21 0-16,-21 0 0,0-1 15,0 44 17,0-1-32,0 0 0,-21-21 0,21 21 15,-22 0-15,22 0 0,0 1 0,0-1 16,0 0-16,-21 0 0,21 0 15,0 0-15,0 1 0,21-22 32,1 0-32,-1 0 15,0 0-15,0-22 16,0 1-16,0 21 0,-21-21 16,22 0-16</inkml:trace>
  <inkml:trace contextRef="#ctx0" brushRef="#br0" timeOffset="36043.03">13017 2201 0,'0'0'0,"0"-21"0,0 0 0,0 0 0,-21 21 47,0 0-47,21 21 0,-21 0 0,0 0 15,21 1-15,-21 20 0,-1-21 16,1 21-16,21 1 0,-21-1 0,0 0 15,21 1-15,-21-1 0,21 0 0,-21 1 16,21-1-16,-22 0 0,22 1 16,0-1-16,0-21 0,0 22 0,0-22 15,0 0-15,0 0 0,0 0 0,0 0 16,0 1-16,22-22 16,-1 0-16,0 0 15,0 0-15,0 0 0,0-22 0,1 1 16</inkml:trace>
  <inkml:trace contextRef="#ctx0" brushRef="#br0" timeOffset="46819.73">14055 2350 0,'0'-43'32,"0"64"-1,0 1-31,0 20 0,-22 0 15,22 1-15,-21-1 0,0 21 16,21-20-16,-21 20 0,21-20 0,-21 20 16,0 22-16,21-43 15,-22 0-15,1-20 0,21 20 16,-21-21-16,21 0 0,0 0 0,0 1 16,-21-1-1,21-42 1,0-1-1,0 1-15,0 0 0</inkml:trace>
  <inkml:trace contextRef="#ctx0" brushRef="#br0" timeOffset="47330.94">13885 2582 0,'0'0'0,"0"-21"0,-84-106 31,84 106-31,-22 0 0,22 0 16,0 0-16,0-1 0,0 1 16,22 0-16,-1 0 0,21 21 15,-21-21-15,22 0 0,20 21 16,-21 0-16,22-22 0,-22 22 0,22 0 16,-22 0-16,22 22 0,-22-1 0,0 0 15,-21 0-15,22 21 0,-22-20 0,0 20 16,-21 0-16,0 1 15,0-1-15,-21 0 0,-21 1 0,20-1 16,-20-21-16,0 21 0,-1-20 16,1-1-16,-21 0 0,20 0 0,1 0 15,21-21-15,-22 0 0,22 21 0,-21-21 16,21 0-16,0 0 16,21-21-1,0 0 1,21 21-16,0 0 15,0 0-15,0 21 0,0 0 16,1 1-16,-1-1 0,0 0 16,0 0-16,0 0 0,0 22 15,1-22-15,-22 0 0,21 0 16,0 0-16,-21 0 0,21 1 16,0-22-16,0 21 0,1-21 15,-1 0 1,0 0-16,0 0 0,0-21 15,0 21-15,-21-22 16,22 1-16</inkml:trace>
  <inkml:trace contextRef="#ctx0" brushRef="#br0" timeOffset="47983.08">14499 2942 0,'21'0'0,"0"0"47,1 0-47,-1 0 0,0-21 16,0 21-16,-21-21 0,21 0 15,0 0-15,-21-1 16,0 1-16,0 0 16,0 0-1,-21 21-15,0 0 0,0 0 16,0 21-16,0 0 0,-1 0 15,1 1-15,21-1 16,-21 0-16,0 0 0,0 0 0,21 0 16,0 22-16,0-22 0,0 0 15,0 0-15,0 0 0,0 1 16,21-22-16,0 0 16,0 0-16,0 0 0,1 0 15,-1 0-15,0 0 0,21 0 0,-21 0 16,1-22-16,-1 22 0,21-21 0,-21 0 15,0 21-15,1-21 0,-1 0 16,21 0-16,-21-1 0,0 1 0,1 0 16,-22 0-16,21-21 0,-21 20 15,21 1-15,-21 0 0,0 0 16,0 0-16,0 0 0,0 42 31,0 0-31,0 0 16,0 0-16,0 22 0,0-22 15,-21 21-15,21-21 0,-21 22 0,21-1 16,0 0-16,-22 22 0,1-22 0,21 22 16,-21-1-16,0 1 0,0-22 15,21 21-15,-21 1 0,-1-1 0,22-20 16,0 20-16,-21-20 0,0-1 0,21 0 16,-21 1-16,21-1 15,0-21-15,0 0 0,0 0 0,0 1 16,21-44-1,-21 1 1,21 0-16,-21-21 0,0 21 0,21-22 16,1 22-16,-22-21 0,21-1 15,-21-20-15</inkml:trace>
  <inkml:trace contextRef="#ctx0" brushRef="#br0" timeOffset="48271.91">14880 2985 0,'0'-22'0,"0"44"0,0-86 0,0 43 15,0 0-15,0-22 0,0 22 16,21 0-16,0 0 0,1 21 0,-22-21 16,42 0-16,-21 21 0,0-22 0,22 22 15,-22 0-15,21 0 0,-21 0 16,22 0-16,-22 0 0,0 22 0,0-1 16,0 0-16,0 0 0,-21 0 15,0 0-15,0 22 0,0-22 0,-21 0 16,0 0-16,0 22 0,0-22 15,-22 0-15,1 0 16,21 0-16,0-21 0,0 0 0,21 21 16,21-21 15,0-21-31,0 0 16,0 21-16</inkml:trace>
  <inkml:trace contextRef="#ctx0" brushRef="#br0" timeOffset="49575.17">15325 2836 0,'21'0'0,"-42"0"15,42-21-15,0 0 0,-21 0 16,21 0-16,0 21 16,0 0-16,1 0 15,-1 0-15,0 0 0,0 0 16,0 21-16,0-21 0,1 21 0,-1 0 15,0 22-15,-21-22 0,21 0 16,-21 0-16,0 0 0,0 0 0,0 1 16,0-1-16,0 0 0,0 0 15,0 0-15,0 0 0,-21-21 0,0 0 16,21 22-16,-21-22 16,21-22-1,0 1-15,0 0 16,0 0-16,0 0 0,21 0 15,0-1-15,-21 1 0,21 0 16,0-21-16,0 21 0,1-22 0,-1 22 16,-21 0-16,21 0 0,0 0 15,0 21-15,-21-22 0,21 22 16,1 0-16,-22 22 16,0-1-16,21 0 0,-21 0 15,0 21-15,0-20 0,0-1 16,0 0-16,0 0 0,0 0 15,0 0-15,0 1 0,0-1 16,21-21 0,0 0-16,0 0 15,22 0-15,-22-21 16,0-1-16,21 1 0,-21 21 16,1-21-16,20 0 0,0-21 15,-21 20-15,1 1 0,-22 0 16,0 0-16,0 0 0,0 0 15,0-1-15,-22 22 16,1 0-16,0 0 0,0 0 0,-21 0 16,20 22-16,1-1 0,0 0 0,0 0 15,0 0-15,0 22 0,-1-22 16,1 0-16,21 0 0,0 0 0,0 0 16,0 1-16,0-1 0,0 0 15,0 0-15,0 0 0,0 0 16,21-21-16,1 0 0,-1 0 15,0 0-15,0 0 0,21 0 16,-20 0-16,20 0 0,-21-21 0,21 0 16,1 21-16,-1-21 0,0 0 15,1 0-15,41-22 0,-62 1 16,20 21-16,-21 0 0,0-1 0,0 1 16,-21 0-16,0 0 0,0 0 15,-21 21 1,0 0-16,0 0 15,0 0-15,21 21 0,0 0 0,-21 0 16,21 0-16,0 1 0,0-1 16,0 0-16,21 0 0,-21 0 15,21 22-15,0-22 0,-21 0 16,21 0-16,-21 0 16,-21-21-1,0 0 1,0 0-16,0 0 0,-1 0 15,1 0-15,0 0 0,0 0 0,0 0 16,0 0 0,42 0 15,0 0-31,0 0 0,0 0 16,0 21-16,1-21 0,-1 0 0,0 0 15,0 0-15,0 0 0,0 0 0,1 0 16,20 0-16,-21-21 0,21 21 15,-20-21-15,20 0 0,-21 21 0,21-21 16,-20 0-16,-1-1 0,21 1 16,-21-21-16,0 21 0,1-22 0,-1 22 15,0-21-15,-21 0 0,21-1 0,-21 1 16,0 21-16,0-22 16,0 22-16,0 0 0,0 0 0,0 0 15,-21 21 1,0 21-16,21 0 0,-21 0 15,-1 0-15,22 22 0,0-22 0,-21 21 16,21 1-16,-21-1 0,21 0 16,-21 1-16,21-22 0,0 21 0,0 0 15,0-20-15,0-1 0,0 0 16,0 21-16,0-21 0,0 1 16,21-22-16,0 0 15,0 0-15,1 0 0,-1 0 16,21 0-16,-21 0 0,0-22 15,1 1-15,-1 21 0,0-21 0,-21 0 16</inkml:trace>
  <inkml:trace contextRef="#ctx0" brushRef="#br0" timeOffset="49731.08">16912 2836 0,'-21'0'0,"42"0"0,-63 0 0,63 0 46,0 0-46,0 0 0,22 0 16,-22 0-16,21 0 0,0 0 0,1 0 16,-1 0-16,0 0 0,1-21 15,-1 21-15</inkml:trace>
  <inkml:trace contextRef="#ctx0" brushRef="#br0" timeOffset="50287.76">17653 2858 0,'0'0'0,"21"0"16,0 0-16,0 0 0,1 0 15,-1 0-15,-21-22 16,0 1-16,21 0 16,-21 0-16,0 0 15,0 0-15,0-1 0,-21 22 0,0-21 16,21 0-16,-22 21 0,1 0 0,0 0 15,0 0-15,-21 0 0,20 0 16,1 21-16,0 0 0,0 1 0,0-1 16,-22 21-16,22-21 0,0 22 15,0-22-15,21 21 0,-21-21 0,21 22 16,0-22-16,0 0 0,0 0 16,0 0-16,0 0 0,21 1 0,0-22 15,0 0-15,0 0 0,1 0 16,-1 0-16,21 0 15,-21-22-15,0 22 0,1-21 0,-1 0 16,0 21-16,0-21 0,0 0 0,0-22 16,-21 22-16,0 0 0,22 0 15,-22-21-15,21 20 0,-21 1 0,0 0 16,0 0-16,0 0 0,0 42 31,0 0-31,-21 21 16,21-20-16,0-1 0,0 21 0,0-21 15,0 0-15,0 1 0,0-1 0,0 0 16,0 0-16,0 0 0,0 0 16,21-21-16,0 0 0,0 22 15,0-22-15,0 0 0,1 0 0,20 0 16,-21 0-16,0-22 0,22 1 16,-22 0-16,0 0 0,21 0 0,-21 0 15,1-22-15,-1 22 0</inkml:trace>
  <inkml:trace contextRef="#ctx0" brushRef="#br0" timeOffset="51435.26">18288 2498 0,'0'-43'0,"0"86"0,0-128 0,21 43 0,-21 21 16,0-1-16,-21 22 15,0 0-15,0 22 16,21 20-16,-22-21 0,1 21 16,0 1-16,0-1 0,21 0 15,0 1-15,-21 20 0,21-20 0,-21-1 16,21 0-16,0 1 0,0-1 15,0-21-15,0 21 0,0-20 0,0-1 16,0 0-16,0 0 0,0 0 0,21 0 16,0-21-16,0 0 0,0 0 15,0 0-15,1 0 0,-1 0 0,0 0 16,21-21-16,-21 0 0,1 0 16,20 21-16,-21-42 0,0 20 15,0 1-15,22-21 0,-1 0 16,-21 20-16,0-20 0,-21 21 0,22 0 15,-22 42 17,0 0-32,-22 0 0,22 0 15,0 1-15,-21-1 0,21 21 0,-21-21 16,21 0-16,0 1 0,0-1 16,0 0-16,0 0 0,21-21 15,0 0 1,1 0-16,-1 0 0,21 0 0,-21 0 15,0 0-15,1-21 0,20 21 0,-21-21 16,0 0-16,0-1 0,1 1 16,-1-21-16,0 21 0,-21 0 15,0-1-15,21 1 0,-21 42 47,0 1-47,0-1 0,-21 0 0,21 0 16,0 0-16,0 0 0,0 1 0,0-1 15,0 0-15,0 0 16,0 0-16,21 0 16,0-21-16,0 0 0,1 0 15,-1 0-15,0 0 0,0 0 0,21 0 16,-20-21-16,-1 0 0,0 0 0,0 21 16,0-21-16,-21 0 0,0-1 15,0-20-15,0 21 0,0 0 16,0 0-16,-21-1 0,0 1 15,0 0-15,0 0 0,-1 21 0,1 0 16,0-21-16,0 21 0,42 0 47,0-21-47,0 21 0,1 0 16,20-22-16,-21 22 0,0 0 0,22 0 15,-22 0-15,21 0 16,-21 0-16,22 0 0,-22 0 0,21 0 0,-21 0 15,22 0-15,-22 22 0,0-1 16,0 0-16,0 0 0,-21 0 16,21 0-16,-21 22 0,0-22 15,0 0-15,0 0 0,0 22 0,0-22 16,-21 0-16,0 0 0,0 0 0,0 0 16,21 1-16,-21-22 15,-1 0-15,1 0 16,0 0-1,21-22 1,0 1-16,0 0 0,0 0 16,21-21-16,0 20 15,1-20-15,-1 0 0,21-1 0,-21 1 16,22 0-16,-1-1 0,0-20 16,1 21-16,-1-1 0,0 22 0,1 0 15,-1 0-15,-21 0 0,21 21 16,-20 0-16,-1 0 0,0 21 0,0 0 15,0 21-15,-21 1 0,0-1 0,0 0 16,0 1-16,0-1 0,0-21 16,0 21-16,0 1 0,-21-1 0,0-21 15,0 22-15,21-22 0,0 0 16,0 0-16,-21 0 0,21 0 16,-22-21-1,22-21 1,-21 0-1,21 0-15</inkml:trace>
  <inkml:trace contextRef="#ctx0" brushRef="#br0" timeOffset="51631.15">19346 2350 0,'-21'0'0,"42"0"0,-63 0 16,21 0-1,0 0 32,-1 0-31,1 0-16,0 0 0</inkml:trace>
  <inkml:trace contextRef="#ctx0" brushRef="#br0" timeOffset="51797.05">18097 2519 0,'0'0'0,"-21"0"15,21 21-15,21 0 32,1-21-32,20 0 0,0 0 0,1 0 15,-1 0-15,21-21 0,-20 0 16,20 21-16</inkml:trace>
  <inkml:trace contextRef="#ctx0" brushRef="#br0" timeOffset="52668.91">20976 2688 0,'42'-63'16,"-20"42"0,-1-1-16,0 1 0,21 0 15,-21 0-15,22 0 0,-22-22 0,21 22 16,1 0-16,-22-21 0,21 21 16,-21-1-16,-21 1 0,0 0 0,0 0 15,0 0-15,-21 21 0,0-21 16,-21-1-16,20 22 0,-20 0 0,0-21 15,-22 21-15,22 0 0,0 0 16,20 0-16,-20 0 0,-21 0 16,41 0-16,22 21 0,0 1 15,0-1-15,22 0 16,20 0-16,-21 0 0,0 0 16,22 1-16,-22-1 0,21 21 15,-21 0-15,22 1 0,-22-22 0,21 21 16,-21 1-16,0-1 0,-21 0 15,0 1-15,0-1 0,0 0 0,0-21 16,0 22-16,-21-22 0,0 0 16,-21 0-16,-1 0 0,1 1 0,0-1 15,-22 0-15,1-21 0,20 0 16,-20 0-16,-1 0 0,22 0 0,0 0 16,-22 0-16,22-21 0,21 21 0,-22-21 15,22-1-15,0 1 0,21 0 16,0-21-16,0 21 0,0-22 15,0 22-15,0-21 0,0-1 0,0 22 16,21-21-16,0 21 0,22 0 16,-22-1-16,0 1 0,21 21 0,-20 0 15,-1 0-15,21 21 0,-21 1 16,22 20-16,-22-21 0,0 0 16,-21 0-16,0 1 0,21-1 15,0 0-15,0 0 0</inkml:trace>
  <inkml:trace contextRef="#ctx0" brushRef="#br0" timeOffset="52948.23">21717 2180 0,'0'0'0,"0"-21"0,0 0 16,0 0-16,-21 42 31,0 0-31,-1 21 0,1-20 0,0 20 16,0 0-16,0 22 0,0-22 15,-1 22-15,1-22 0,0 21 0,21 1 16,-21-22-16,0 1 16,0-1-16,21 0 0,0-21 0,0 22 15,0-22-15,0 0 0,0 0 0,0 0 16</inkml:trace>
  <inkml:trace contextRef="#ctx0" brushRef="#br0" timeOffset="53124.13">21294 2709 0,'-22'0'16,"22"-21"-16,22 21 15,-1 0-15,0 0 16,21 0-16,1 0 0,-22 0 16,21 0-16,0 0 0,1 0 0,-1 0 15,0 0-15,1-21 0,-1 21 16,-21 0-16</inkml:trace>
  <inkml:trace contextRef="#ctx0" brushRef="#br0" timeOffset="53655.91">22056 2688 0,'0'0'0,"21"-21"0,-21 0 0,21 0 16,-21 0-16,0-1 15,0 1-15,0 0 0,0 0 16,0 0-16,-21 21 15,0 0-15,-1 0 0,1 0 0,0 21 16,-21 0-16,21 0 0,-1 0 0,-20 22 16,21-22-16,0 21 0,-22 1 15,22-22-15,0 21 0,21-21 0,0 0 16,0 22-16,0-22 16,0 0-16,0 0 0,21-21 15,0 0-15,1 0 0,-1 0 16,0 0-16,0 0 0,0 0 15,0 0-15,1 0 0,-1-21 0,0 0 16,0 0-16,0 0 0,0-1 16,-21 1-16,22-21 0,-1 21 0,0 0 15,-21-22-15,0 22 0,0 0 16,21 0-16,-21 0 0,0 42 31,0 0-31,0 0 0,-21 21 16,21-20-16,-21-1 0,21 0 15,0 0-15,0 21 0,0-20 16,-21-1-16,21 0 0,0 0 16,0 0-16,0 0 15,21-21 1,0 0-16,0-21 16,0 21-16,0-21 0,1 0 15,-1 0-15</inkml:trace>
  <inkml:trace contextRef="#ctx0" brushRef="#br0" timeOffset="53936.26">22521 2138 0,'0'0'0,"0"21"0,0 0 15,-21-21-15,21 43 0,0-22 16,-21 0-16,21 21 0,0 1 0,0-1 15,-21 0-15,0 22 0,21-22 16,-22 0-16,1 1 0,21-1 0,0 0 16,-21 1-16,0-1 0,0-21 15,21 0-15,-21 1 0,21-1 0,0 0 16,0 0-16,-22-21 0,22 21 16,22-42 15,-1 21-31,0-21 0,-21 0 15</inkml:trace>
  <inkml:trace contextRef="#ctx0" brushRef="#br0" timeOffset="54321.9">22564 2688 0,'0'21'0,"21"-21"15,0 0 1,0 0-1,0 0-15,0 0 16,1 0-16,-1-21 0,0 21 16,0-21-16,0 0 0,0 21 15,-21-21-15,0 0 0,22-1 16,-22 1-16,-22 21 16,1 0-1,0 0-15,0 21 0,0-21 16,0 22-16,-1-1 0,1 21 0,0-21 15,0 22-15,0-22 0,0 0 16,-1 21-16,22-21 0,0 1 0,0-1 16,0 0-16,0 0 15,0 0-15,0 0 0,22-21 16,-1 0 0,0 0-16,0 0 15,0 0-15,0 0 0,1 0 0,-1 0 16,0-21-16,0 21 0,0-21 15,0 0-15,1 0 0,-22 0 0</inkml:trace>
  <inkml:trace contextRef="#ctx0" brushRef="#br0" timeOffset="54559.65">22373 2328 0,'-21'0'0,"42"0"0,-21 0 31,21 0-31,0 0 0,1 0 16,-1 0-16,21 0 0,-21 0 16,0 0-16,1 0 0,-1 0 0,0 0 15,0 0-15,0 0 16,0 0-16,1 0 0</inkml:trace>
  <inkml:trace contextRef="#ctx0" brushRef="#br0" timeOffset="54899.45">23410 2117 0,'0'0'0,"21"0"47,1 0-47,-1 0 0,0 0 0,0 0 15,21 0-15,1 0 0,-22 0 0,21 0 16,1 0-16,-1 0 0,0 0 15,1 0-15,-1 0 0,0 0 0,1 0 16,-22 0-16,0 0 0,0 0 16,0 0-16,-42 0 31,0 0-15,0 0-16</inkml:trace>
  <inkml:trace contextRef="#ctx0" brushRef="#br0" timeOffset="55176.5">23876 2096 0,'-42'42'31,"42"-21"-31,0 0 0,-22 0 0,22 1 16,-21-1-16,0 0 0,21 21 15,0-21-15,-21 22 0,0-1 16,0 0-16,21 1 0,-22-1 0,1 0 0,21 1 15,-21 41 1,21-62-16,-21-1 0,21 21 0,0-21 16,0 0-16,-21 1 0,21-1 15,0 0 1,0-42 15,0 0-15,21 21-16,-21-22 0</inkml:trace>
  <inkml:trace contextRef="#ctx0" brushRef="#br0" timeOffset="55663.23">23961 2582 0,'0'-42'16,"0"21"0,21 21-1,0 0 1,0 0-16,0 0 16,0 0-16,-21 21 0,22-21 15,-22 21-15,21 0 0,-21 1 16,0-1-16,21 0 0,-21 0 15,21 0-15,-21 0 0,0 22 0,0-22 16,0 0-16,0 0 0,0 0 16,-21-21-16,21 22 0,-21-1 0,0 0 15,-1-21-15,22-21 47,0 0-31,22-1-16,-22 1 0,21 0 15,0 0-15,0 0 0,-21 0 0,21-22 16,0 22-16,1 0 0,-1-21 16,-21 20-16,21 1 0,0 0 15,-21 0-15,21 21 0</inkml:trace>
  <inkml:trace contextRef="#ctx0" brushRef="#br0" timeOffset="56238.58">24701 2667 0,'0'-21'16,"22"-43"0,-22 43-16,0 0 15,0 0-15,0 0 0,0 0 16,-22 21-16,1 0 16,0 0-16,0 0 15,0 0-15,0 0 0,-1 21 0,-20 0 16,21 0-16,0 0 0,0 22 0,-1-22 15,1 0-15,0 21 0,0-21 16,21 1-16,-21 20 0,21-21 0,0 0 16,0 0-16,0 1 0,0-1 15,0 0-15,21-21 16,0 0-16,0 21 0,0-21 16,1 0-16,-1 0 15,0 0-15,0-21 0,-21 0 0,21 21 0,0-21 16,1-1-16,-1 1 15,-21 0-15,21 0 0,0 0 0,-21-22 16,21 22-16,0-21 0,-21 21 16,0 0-16,22-1 0,-22 1 0,21 21 15,-21 21 1,-21 1 0,21-1-16,-22 21 0,22-21 0,0 0 15,-21 1-15,21-1 0,0 0 16,0 0-16,0 0 0,0 0 0,0 1 15,21-22-15,-21 21 16,22-21-16,-1 0 0,0 0 16,0 0-16,0 0 15,22 0-15</inkml:trace>
  <inkml:trace contextRef="#ctx0" brushRef="#br0" timeOffset="56739.28">25125 2561 0,'0'0'0,"-21"0"16,-1 21-16,22 1 15,-21-1-15,21 0 16,0 0-16,0 0 0,0 0 0,-21 1 16,21-1-16,0 0 0,0 0 0,0 0 15,-21 0-15,21 1 16,0-1-16,0 0 15,-21-21-15,0 0 32,21-21-17,0 0 1,0-1-16,0 1 0,0 0 16,21 0-16,0 0 0,0-22 15,-21 22-15,21-21 0,0 21 0,1-22 16,20 22-16,-21 0 0,0 0 15,22 0-15,-22 0 0,42-1 16,-42 22-16,1 0 0,-22 22 16,0-1-16,0 0 15,0 0-15,0 21 0,0-20 0,-22 20 16,1-21-16,21 21 0,-21-20 16,0-1-16,0 21 0,21-21 0,-21 0 15,21 1-15,-22-22 16,22 21-16,0-42 47,0-1-32,0 1-15</inkml:trace>
  <inkml:trace contextRef="#ctx0" brushRef="#br0" timeOffset="62487.56">26014 2752 0,'21'-21'16,"-42"42"-16,63-42 16,-21 21-16,0-22 0,1 22 15,-1-21 1,-21 0-16,21 21 15,-21-21-15,21 21 0,-21-21 16,0 0 0,-21 21-1,0 0-15,0 0 16,-22 0-16,22 0 0,0 0 0,-21 21 16,20-21-16,-20 21 0,0-21 15,21 21-15,-1 0 0,1-21 0,0 21 16,0 1-16,0-22 0,21 21 0,0 0 15,0 0-15,21 0 16,0 0 0,0-21-16,0 0 0,1 0 15,-1 22-15,0-22 0,0 0 16,0 0-16,0 21 0,22-21 16,-22 0-16,0 21 0,0-21 0,0 21 15,1-21-15,-1 21 0,0-21 16,-21 21-16,0 1 15,-21-22 1,0 0-16,-1 0 0,1 0 16,-21 21-16,21-21 0,-22 0 0,22 0 15,-21 0-15,21 0 0,-22 0 0,22 0 16,0 0-16,-21 0 0,21 0 16,-1 0-16,1 0 15,21-21 1,0-1 15,21 22-15,1-21-16,-1 21 0,21-21 15,-21 21-15,0-21 0</inkml:trace>
  <inkml:trace contextRef="#ctx0" brushRef="#br0" timeOffset="63264.3">26310 2858 0,'0'0'0,"21"0"0,0 0 15,1 0-15,-1 0 16,0 0-16,0 0 0,0-22 0,22 22 16,-22-21-16,21 0 0,-21 21 15,22-21-15,-1 21 0,-21-21 0,21 0 16,-20-1-16,-1 1 0,0 0 15,0 0-15,0 0 0,-21 0 0,21-22 16,-21 22-16,0 0 0,0 0 16,0-22-16,0 22 0,0 0 15,0 0-15,0 0 0,0 0 16,-21 21-16,0 0 16,0 0-1,0 21-15,21 0 0,-21 0 16,21 0-16,-22 0 0,1 22 0,21-1 15,-21 0-15,0-20 0,0 20 16,0 0-16,-1 22 0,1-22 0,0 0 16,0 1-16,0 20 0,0-20 15,-1 20-15,22 1 0,-42 63 16,21-64-16,21 1 0,-21-1 16,0-21-16,-1 22 0,1-1 15,21 1-15,-21-1 0,0-20 0,0 20 16,0 1-16,-1-22 0,1 22 0,0-1 15,0-21-15,0 1 0,21-1 16,-21 0-16,21-20 0,0-1 0,0 0 16,0 0-16,0 0 0,21-21 15,0 0-15,21 0 16,-21-21-16,22 0 0,-22 21 0,21-21 16,1-22-16,-1 22 0,21 0 0,-20-21 15,-1-1-15,0 1 0,22 0 16,-22-1-16,-21 1 0,22-21 15,-22 20-15,0-20 0,-21-1 0,0 1 16,0-1-16,0 1 0,0-1 16,-21 1-16,0-1 0,-22 22 0,22 0 15,0-1-15,-21 1 0,21 21 16,-1 0-16,1-1 0,0 1 0,0 0 16,42 21 46,0 0-62,0 0 0,1 0 16,-1 0-16,0 0 0,0 0 15,0 0-15,0 0 0,1-21 0,-1 21 16,0-21-16,0 21 0,0-21 16,0 21-16</inkml:trace>
  <inkml:trace contextRef="#ctx0" brushRef="#br0" timeOffset="63675.06">27072 2815 0,'21'0'0,"0"0"47,1 0-47,-1 0 0,0 0 16,0 0-16,0 0 0,0 0 15,1 0-15,-1 0 0,0-21 16,0 21-16,-21-21 0,21 21 0,0-21 16,-21 0-16,0-1 15,0 1 1,-21 21 0,0 0-16,0 0 0,0 0 0,0 21 15,21 1-15,-22-1 0,1-21 16,0 21-16,21 21 0,0-21 15,-21 1-15,21-1 0,-21 0 0,21 0 16,0 0-16,0 0 16,0 1-16,0-1 0,0 0 15,21-21 1,0 0-16,0 0 0,0 0 16,1 0-16,-1 0 0,0 0 15,0 0-15,0 0 0,0-21 16,1 21-16,-1-21 0</inkml:trace>
  <inkml:trace contextRef="#ctx0" brushRef="#br0" timeOffset="64160.12">27538 2836 0,'0'-21'15,"0"0"-15,0 0 16,21 21-16,0-21 15,0 0-15,0 21 16,1 0-16,-1 0 0,0 0 16,0 0-16,0 0 0,0 0 15,1 0-15,-1 21 0,-21 0 16,21 0-16,-21 0 0,21 0 0,-21 1 16,0-1-16,0 0 15,0 0-15,0 0 0,0 0 0,0 1 16,0-1-16,0 0 0,0 0 0,0 0 15,-21 0-15,0-21 16,0 0 0,21-21 15,0 0-31,0 0 16,21 0-16,0 0 0,0-1 15,-21 1-15,21 0 0,0-21 0,1 21 16,20-1-16,-21-20 15,0 21-15,0 0 0,1 0 0,-1-1 16,0 22-16,0-21 0,0 21 16,0 0-16,-21-21 0,22 21 15,-1 0-15</inkml:trace>
  <inkml:trace contextRef="#ctx0" brushRef="#br0" timeOffset="69835.86">317 2688 0,'0'0'0,"-21"0"0,0 0 16,0 0-16,0 0 0,0 0 15,-1 0-15,1 0 0,0 0 0,0 0 32,42 0-1,0 0-16,0 0-15,1 0 0,-1 0 16,21 0-16,-21 0 0,0 0 16,22 0-16,-22 0 0,21 0 0,-21 0 15,1 0-15,-1 0 0,21 0 16,-21 0-16,0 0 0,1 0 0,-1 0 16,0 0-16,0 0 15,-42 0 16,0 0-31,0 0 16,-1 0-16,1 0 0,0 0 16,0 0-16,-21 21 0,-1-21 15,22 0-15,-21 0 0,21 0 0,-1 0 16,-20 0-16,21 0 0,0 0 16,0 0-16,-1 0 0,1 0 15,21 22 1,-21-22-1,42 0 32,0 0-31,1 0-16,-1 0 0,0 0 0,0 0 16,0 0-16,0 0 15,1 0-15,-1 0 0,0 0 16,0 0-1,0 0 1,-21-22-16,0 1 0</inkml:trace>
  <inkml:trace contextRef="#ctx0" brushRef="#br0" timeOffset="70302.85">444 2477 0,'-21'0'15,"42"0"-15,-42-22 0,0 22 16,0 0-16,0 0 31,21 22-31,0-1 16,0 0-16,0 0 16,21-21-16,-21 21 0,21-21 15,0 0-15,0 0 0,1 21 0,-1 1 16,0-22-16,0 0 0,0 0 15,0 21-15,1-21 0,-1 0 16,0 0-16,0 0 16,-21 21 15,-21 0-15,0-21-16,0 21 0,-1 0 15,1 1-15,0-1 16,0 0-16,0-21 0,0 21 0,21 0 15,-22 0-15,1-21 16,21 22-16,-21-22 0,21 21 0,-21 0 16,0-21 15,21 21 0</inkml:trace>
  <inkml:trace contextRef="#ctx0" brushRef="#br0" timeOffset="71603.75">233 4593 0,'21'0'0,"-21"21"31,21-21-31,-42 0 62,0 0-62,0 0 32,-1 0-32,22-21 15,-21 21 1,0 0-16,0 0 15,42 0 48,21 0-63,-20 0 0,20 0 16,-21-21-16,43 21 0,-22 0 15,0 0-15,1 0 0,20 0 0,-21 0 16,1 0-16,-1-21 0,-21 21 15,22 0-15,-22 0 0,0 0 0,0 0 16,0 0-16,0 0 0,1 0 16,-44 0 31,1 0-32,0 0-15,0 0 16,0 21-16,-22-21 0,22 0 0,-21 0 15,0 0-15,-1 21 0,1-21 16,0 0-16,-1 0 0,1 0 0,0 0 16,-1 0-16,1 0 0,21 0 15,0 0-15,-1 0 0,1 0 0,0 0 16,42 0 31,0 0-47,1 0 0,-1 0 15,21 0-15,-21 0 0,22 0 0,-22 0 16,21 0-16,0 0 0,1 0 16,-22 0-16,21 0 0,1 0 0,-22 0 15,21 0-15,-21 0 0,0 0 16,1 0-16,-1 0 0,0 0 16,0 0-16,0 0 0,-21-21 78,0 0-63</inkml:trace>
  <inkml:trace contextRef="#ctx0" brushRef="#br0" timeOffset="72071.6">825 4339 0,'0'-21'16,"0"42"15,0 0-15,22 1-1,-22-1-15,21-21 0,0 21 16,0-21-16,-21 21 0,21-21 0,0 21 15,1-21-15,-1 0 0,0 0 16,0 21-16,0-21 0,0 0 16,1 0-16,20 0 0,-21 0 0,0 0 15,0 0-15,22 0 0,-22 0 16,0 22-16,0-22 0,-21 21 31,-21 0-15,0 0-16,0-21 0,0 21 15,-1 0-15,-20 1 0,21-1 0,0 0 16,0 0-16,-22 0 0,22 0 16,0 1-16,0-1 0,0 0 15,-1 0-15,1 0 0,0 0 16,21 1-16,-21-22 0,21 21 16,0-42 30,0-1-30</inkml:trace>
  <inkml:trace contextRef="#ctx0" brushRef="#br0" timeOffset="73587.71">3048 4382 0,'0'0'0,"0"21"15,21-21 1,0 0 0,0 0-16,1 0 15,-1-21-15,0 21 0,0-22 16,0 1-16,0 0 0,1 21 15,-1-21-15,21 0 0,-21 0 0,0-22 16,1 22-16,-1 0 0,-21 0 16,0 0-16,0-1 0,0-20 0,0 21 15,0 0-15,0 0 0,0-1 16,-21 1-16,-1 0 0,-20 21 0,21 0 16,-21 0-16,20 0 0,-20 0 15,21 0-15,-21 0 0,20 21 0,-20 0 16,21 1-16,-21 20 0,20-21 15,1 21-15,0-20 0,0-1 0,0 21 16,21-21-16,-21 0 16,21 1-16,0-1 0,0 0 0,0 0 15,0 0-15,21 0 16,0-21-16,0 22 0,0-22 0,0 21 16,1 0-16,-1-21 0,0 21 0,0 0 15,21 0-15,-20 1 0,-1-1 16,0 0-16,21 0 0,-42 0 0,21 0 15,1 1-15,-22-1 0,0 21 16,0-21-16,0 22 0,-22 20 16,-20-42-16,21 22 0,-21-22 15,-1 21-15,1-21 0,21 0 16,-22 1-16,1-1 0,21-21 16,-21 0-16,20 0 0,-20 0 0,21 0 15,0 0-15,0 0 0,-1-21 0,1-1 16,21 1-16,-21-21 0,0 21 15,21-22-15,-21 22 0,21-21 0,0 21 16,-21-22-16,21 1 0,-22 21 16,22 0-16,0-22 0,0 22 0,0 0 15,0 0-15,0 0 16,0 42 0,22 0-1,-1-21-15,0 21 0,-21 0 0,21 1 16,0-1-16,0 21 15,1-21-15,-22 0 0,21 1 0,0 20 16,0-21-16,0 0 0,0 0 16,1 22-16,-22-22 0,21 0 0,0-21 15,0 21-15,0 0 0,0-21 16,22 0-16,-22 0 0,0 0 0,0 0 16,22 0-16,-22 0 0,21-21 15,0 21-15,-20-21 0,20 0 0,0 0 16,-21 0-16,22-22 0,-22 22 0,0 0 15,0 0-15,0 0 0,1-1 16,-1 1-16,-21 0 0,0 0 16,21 21-1,-21 21 1,0 0 0,-21 0-16,21 1 0,0-1 15,0 21-15,0-21 0,0 0 0,-21 22 16,21-22-16,0 0 0,0 0 15,0 0-15,0 1 0,0-1 0,0 0 16,21 0-16,0-21 0,0 0 16,0 0-16,22 0 0,-22 0 15,0 0-15,0 0 0,0-21 16,0 21-16,1-21 0,-1 0 0,0 21 16,0-22-16,0 1 0,0-21 15,1 21-15,-1 0 0,-21-1 16,0-20-16,0 21 0,0-21 0,0 20 15,0 1-15,0-21 0,0 21 16,0 0-16,0-1 0,-21 1 0,-1 0 16,1 0-16,0 21 0,0 0 0,0 0 15,0 0-15,-1 0 0,1 0 16,0 0-16,0 0 0,0 21 0,0 0 16,-1 0-16,1 1 15,21-1-15,0 0 0,0 0 16,0 0-16,0 0 0,0 1 15,0-1-15,0 0 16,21-21-16,1 0 0,20 0 0,-21 21 16</inkml:trace>
  <inkml:trace contextRef="#ctx0" brushRef="#br0" timeOffset="74471.21">4424 4657 0,'0'0'0,"0"-21"0,0-1 0,0 1 16,-21 21-16,-1 0 0,1-21 15,0 21 1,0 0-16,0 0 0,0 0 0,-1 0 16,1 0-16,0 0 0,0 0 15,0 21-15,0 0 0,-1-21 0,1 22 16,21 20-16,-21-21 0,21 0 0,-21 22 15,21-22-15,-21 21 0,21 0 16,0-20-16,0 20 0,0-21 0,0 21 16,0-20-16,0-1 0,0 0 15,0 0-15,21-21 0,0 0 0,0 0 16,0 0-16,1 0 0,-1 0 16,0 0-16,0 0 0,0-21 15,22 0-15,-22 21 0,0-21 0,0-1 16,0 1-16,0-21 0,1 21 15,-22 0-15,0-1 0,21-20 0,-21 21 16,21 0-16,-21 0 0,0-1 16,0 1-16,0 0 15,0 42 1,-21 0 0,21 1-16,0-1 0,0 21 15,0-21-15,0 0 0,0 1 16,0-1-16,0 0 0,0 0 0,0 0 15,21 0-15,0-21 16,0 0-16,0 0 16,1 0-16,-1 0 0,0 0 0,21 0 15,-21 0-15,1 0 0,-1-21 16,0 0-16,0 0 0,0 21 0,22-64 16,-22 43-16,-21 0 0,0 0 15,21 0-15,0-22 0,-21 22 16,0 0-16,21 21 0,-21-21 0,0 0 15,0 0 1,0 42 0,0 0-16,0 0 15,0 0 1,0 22-16,0-22 0,0 21 0,0-21 16,0 22-16,0-1 0,0 0 0,-21 1 15,21 20-15,-21-21 0,21 1 16,-21 20-16,21-20 0,0 20 0,-21-21 15,-1 22-15,1-1 0,21-20 0,-21 20 16,0 1-16,21-1 0,-21-20 16,0 20-16,21 1 0,0-22 0,-22 0 15,1 1-15,21-1 0,0 0 16,-21 1-16,0-1 0,21-21 16,-21 0-16,21 0 0,0 1 0,0-1 15,0-42 16,0-1-31,0 1 16,0 0-16,0 0 0,0-21 0,0 20 16,21-20-16</inkml:trace>
  <inkml:trace contextRef="#ctx0" brushRef="#br0" timeOffset="74846.99">4805 5059 0,'0'0'0,"0"-42"15,0-1-15,0 1 0,0 0 16,0-1-16,21 22 0,-21-21 0,21 21 16,-21-1-16,21 1 0,-21 0 15,21 0-15,1 21 0,-22-21 0,21 21 16,0 0-16,0-21 0,0 21 0,0 0 16,1 0-16,-1 0 0,0 0 15,0 21-15,0-21 0,-21 21 0,21 0 16,1 0-16,-22 0 0,21 22 15,-21-22-15,0 0 0,0 21 0,0-20 16,0 20-16,-21-21 0,-1 0 0,1 0 16,0 22-16,0-22 15,-21-21-15,20 21 0,1 0 0,-21 0 16,21-21-16,-22 22 0,22-22 16,0 0-16,0 0 0,0 0 15,42-22 32,0 1-47,0 21 0,0-21 0,1 21 16,-1-21-16</inkml:trace>
  <inkml:trace contextRef="#ctx0" brushRef="#br0" timeOffset="75183.8">5969 4636 0,'0'0'0,"0"-22"16,-21 22 15,0 22-31,21-1 15,0 0-15,0 0 0,-22 21 16,22-20-16,-21-1 0,21 21 16,0-21-16,0 0 0,-21 22 0,21-22 15,0 0-15,-21 0 0,21 0 0,0 1 16,-21-22-16,21 21 0,0-42 47,21-1-47,0 22 15</inkml:trace>
  <inkml:trace contextRef="#ctx0" brushRef="#br0" timeOffset="75719.11">6329 4593 0,'0'-21'0,"0"0"31,-21 21-15,-1 0-16,1 0 0,0 0 0,0 0 15,0 0-15,21 21 0,-21-21 16,-1 21-16,1-21 0,0 21 0,21 1 16,-21-22-16,21 21 15,0 0-15,0 0 31,21-21-31,0 0 16,0 0-16,1 0 16,-1 0-16,0 21 0,0-21 15,0 0-15,0 0 0,1 21 16,-22 1-16,21-22 0,0 0 0,-21 21 16,21 0-16,-21 0 0,0 0 15,0 0 1,0 1-16,0-1 15,0 0-15,-21-21 0,21 21 0,-21-21 16,0 21-16,-1-21 0,1 21 16,0-21-16,0 0 0,0 22 0,0-22 15,-1 0-15,1 0 0,0 0 16,0 0-16,0 0 0,0 0 16,-1-22-16,1 22 15,21-21-15,0 0 16,0 0-16,0 0 15,0 0-15,0-1 16,0 1 0,0 0-16</inkml:trace>
  <inkml:trace contextRef="#ctx0" brushRef="#br0" timeOffset="75974.96">5757 4318 0,'-63'-21'32,"42"21"-32</inkml:trace>
  <inkml:trace contextRef="#ctx0" brushRef="#br0" timeOffset="76600.59">7620 4509 0,'0'0'16,"-21"-22"-16,21 1 0,0 0 16,0 0-16,0 0 0,-21 21 15,21-21-15,-22 21 32,22 21-32,0 0 15,-21 0-15,21 21 0,0-20 0,0 20 16,-21 0-16,21 22 0,0-1 15,0 1-15,-21 20 0,0 1 0,0-21 16,-1 20-16,22 1 0,-21 0 16,0 20-16,0-20 0,0 0 0,0-1 15,-1 1-15,22 0 0,-21-22 16,0 1-16,21-1 0,-21 1 0,21-22 16,0 22-16,0-43 0,0 21 0,0-21 15,0 0-15,0 1 0,21-22 16,-21-22-1,21 1-15,-21 0 16,21 0-16,-21-21 0,0-1 0,0 1 16,0 0-16,0-22 0,0 1 0</inkml:trace>
  <inkml:trace contextRef="#ctx0" brushRef="#br0" timeOffset="76935.84">7387 4657 0,'0'0'15,"0"-21"-15,0-22 0,0 1 0,0 21 0,0 0 16,0-22-16,0 22 0,0 0 16,21 0-16,0 0 0,1-1 15,-1 1-15,21 0 0,-21 0 0,22 21 16,-1 0-16,0 0 0,1 0 16,-1 0-16,0 0 0,-21 21 0,22 0 15,-22 22-15,0-22 0,-21 21 0,0-21 16,0 22-16,0-22 0,0 21 15,-21 0-15,-21-20 0,20-1 0,-20 21 16,21-21-16,-21 0 0,20 1 16,1-1-16,0 0 0,0-21 0,0 0 15,0 21-15,21-42 32,0 0-17,21 0 1,0-1-16,0 1 0,0 21 15,0-21-15</inkml:trace>
  <inkml:trace contextRef="#ctx0" brushRef="#br0" timeOffset="77327.61">7980 4487 0,'0'0'0,"42"-63"31,-21 42-31,0 0 16,1 21-16,20 0 0,-21 0 0,0 0 16,0 0-16,1 0 0,-1 0 15,21 0-15,-21 21 0,-21 0 0,21 0 16,1 0-16,-22 0 0,0 22 0,0-22 16,0 0-16,0 21 0,0-20 15,0-1-15,-22 0 0,22 0 0,-21 0 16,21 0-16,-21 1 0,0-22 0,0 0 31,21-22-31,0 1 16,0 0-16,0 0 15,0-21-15,0 20 16,0 1-16,0 0 0,21 0 0,-21-21 16,21 20-16,-21 1 0,21 0 15,0 0-15,-21 0 0,22 0 16,-1-1-16,0 22 0,0 0 0,0 0 15,0 0-15,1 0 16,-1 0-16</inkml:trace>
  <inkml:trace contextRef="#ctx0" brushRef="#br0" timeOffset="77759.23">8890 4403 0,'0'-21'0,"-42"21"16,20 0 0,1 0-16,-21 0 0,42 21 15,-21-21-15,0 21 0,-1 0 0,1 0 16,0 0-16,0 1 0,0-1 16,21 21-16,0-21 0,-21 22 0,21-22 15,0 0-15,0 21 0,0-21 16,0 1-16,0-1 0,21 0 0,0 0 15,0 0-15,0-21 0,22 0 16,-22 0-16,0 0 0,21 0 16,-21 0-16,1-21 0,20 21 0,-21-21 15,0 0-15,0 0 0,1-1 0,-1 1 16,-21 0-16,21 0 0,-21 0 16,0-22-16,0 22 0,0-21 0,0 0 15,0 20-15,0-20 0,-21 0 0,0 21 16,-1-22-16,-20 22 0,21 0 15,0 0-15,0 0 0,-1 21 16,-20 0-16,21 0 0,0 0 0,0 0 16,-1 0-16,22 21 15,0 0-15,0 0 16,22-21 0</inkml:trace>
  <inkml:trace contextRef="#ctx0" brushRef="#br0" timeOffset="78068.05">9398 3874 0,'0'0'0,"-21"0"15,0 0 1,-1 0-16,22 21 0,0 21 0,-21-21 15,0 22-15,0-1 0,21 0 0,-21 1 16,21 20-16,-21-21 0,-1 22 16,1-22-16,0 22 0,21-22 15,-21 0-15,0 22 0,21-22 0,-21 1 16,21-1-16,0-21 0,0 21 0,0-20 16,0-1-16,0 0 0,0 0 0,0 0 15,21-21-15,0 0 0,0 0 16,0 0-16,0-21 0,1 0 15,-1 0-15,0 0 0,21-1 0</inkml:trace>
  <inkml:trace contextRef="#ctx0" brushRef="#br0" timeOffset="78455.83">9567 4403 0,'0'21'31,"-21"0"-31,0 0 15,21 0-15,0 1 0,-21-1 0,21 0 16,-21 0-16,21 0 0,0 0 0,-22 1 16,22-1-16,0 0 15,0 0-15,0 0 0,0 0 0,0 1 16,0-1-16,22-21 16,-1 0-16,0 0 0,0 0 15,0 0-15,0 0 0,1-21 16,-1-1-16,0 1 0,0 0 0,0 0 15,0 0-15,1 0 0,-22-1 16,0 1-16,0-21 0,0 21 0,0 0 16,0-1-16,0 1 0,0 0 0,-22 0 15,1 21-15,0 0 0,0 0 16,0 0-16,0 0 0,-1 0 16,1 0-16,0 0 15,21 21-15,-21 0 16,21 0-1</inkml:trace>
  <inkml:trace contextRef="#ctx0" brushRef="#br0" timeOffset="78711.67">9165 4233 0,'21'0'47,"22"0"-47,-22 0 0,21 0 0,-21 0 15,22-21-15,-22 21 0,21 0 16,0 0-16,1 0 0,-22-21 0,21 21 16,-21 0-16,1 0 0,-1 0 0,0 0 15,-21 21 32</inkml:trace>
  <inkml:trace contextRef="#ctx0" brushRef="#br0" timeOffset="79075.49">10329 4466 0,'0'0'0,"0"-21"16,0 0 0,0 0-16,0 0 0,-21 21 15,0-22-15,0 22 16,0 0-16,-1 0 15,1 0-15,0 0 0,0 0 0,0 0 16,-22 22-16,22-1 0,0 0 0,0 0 16,0 21-16,0-20 0,-1-1 15,1 21-15,0-21 0,21 0 0,0 1 16,-21 20-16,21-21 0,0 0 0,0 0 16,0 1-16,21-1 0,0-21 15,0 21-15,1-21 0,20 0 16,0 0-16,-21 0 0,22 0 0,-1 0 0,0 0 15,1 0-15,-1 0 16,-21-21-16</inkml:trace>
  <inkml:trace contextRef="#ctx0" brushRef="#br0" timeOffset="79815.28">10837 4466 0,'0'-42'31,"0"84"-31,-21-84 0,0 42 0,0 0 16,0 0-16,-1 0 16,1 0-16,0 21 0,0-21 0,0 21 15,0 0-15,-1 1 0,1-1 0,0 0 16,0 0-16,21 0 0,-21 22 16,21-22-16,-21 0 0,21 0 0,0 0 15,0 0-15,0 1 0,0-1 0,0 0 16,0 0-16,21-21 15,0 0-15,0 0 0,0 0 0,0 0 16,1 0-16,-1-21 0,0 0 16,0 21-16,0-21 0,0-1 15,1 1-15,-22 0 0,21 0 16,0-21-16,-21 20 0,0 1 0,21-21 16,-21 21-16,21 0 0,-21-1 0,0 1 15,0 0-15,0 42 31,0 0-15,-21 1-16,21-1 0,-21 21 16,21-21-16,0 0 0,0 1 0,0-1 15,0 0-15,0 21 0,0-21 16,0 1-16,0-1 0,0 0 0,21 0 16,0-21-16,0 0 15,1 0-15,-1 0 0,0 0 0,21 0 16,-21 0-16,22 0 0,-22-21 15,21 0-15,1 21 0,-22-21 0,21-22 16,-21 22-16,22 0 0,-22-21 16,0 20-16,0-20 0,0 0 0,0-1 15,1-20-15,-1 21 0,0-22 16,0 22-16,-21-1 0,0-20 0,21 21 16,-21 20-16,0-20 0,0 21 0,0 0 15,-21 21 1,0 21-16,0 0 15,0 21-15,-1-20 0,1 20 16,0 0-16,0 1 0,0-1 16,21 21-16,-21-20 0,21-1 0,-22 0 15,22 1-15,0-1 0,0 0 0,0-20 16,0 20-16,0-21 0,0 21 16,0-20-16,22-1 0,-1 0 0,0 0 15,0-21-15,0 0 0,0 0 0,1 0 16,20 0-16,-21 0 0,0-21 15,0 0-15,1 21 0</inkml:trace>
  <inkml:trace contextRef="#ctx0" brushRef="#br0" timeOffset="80862.88">13589 4551 0,'-21'0'31,"0"0"-15,-1 0-16,1 0 16,0 0-16,0 0 15,0 0-15,0 0 16,-1 0-16,1 0 15,42 0 32,1 0-47,-1 0 0,0 0 16,0 0-16,0 0 0,22 0 0,-22 0 16,21 0-16,-21 0 0,22 0 15,-1 0-15,0 0 0,1 0 0,-1 0 16,-21 0-16,21-21 0,1 21 15,-1 0-15,-21 0 0,0 0 0,1 0 16,-44 0 15,1 0-31,0 0 0</inkml:trace>
  <inkml:trace contextRef="#ctx0" brushRef="#br0" timeOffset="81139.23">13504 4551 0,'0'0'0,"21"0"47,1 0-47,-1 0 0,0 0 15,0 0-15,0 0 0,0 0 0,1 0 16,20 0-16,-21 0 0,21 0 0,-20 0 15,20 0-15,-21 0 16,0 0-16,0 0 0,1 0 0,-1 0 16,0 0-16,0 0 0,-21-21 47</inkml:trace>
  <inkml:trace contextRef="#ctx0" brushRef="#br0" timeOffset="81555.35">14055 4339 0,'0'0'0,"-22"0"16,22 21 15,0 1-15,0-1-16,0 0 15,22-21-15,-1 21 16,0-21-16,0 0 0,0 0 16,22 0-16,-22 21 0,0-21 15,0 0-15,0 0 0,0 0 16,1 0-16,-1 0 0,0 0 0,-42 0 47,0 0-47,-22 21 0,22 1 15,0-1-15,-21-21 0,20 21 16,1 0-16,-21 0 0,21 0 0,-22 22 16,22-22-16,-21 0 0,21 0 15,0 0-15,-1 1 0,22-1 16,-21 0-16,21 0 16,-21-21-16,21-21 31,0 0-16</inkml:trace>
  <inkml:trace contextRef="#ctx0" brushRef="#br0" timeOffset="82731.67">15621 3937 0,'0'0'0,"21"-21"0,-42 21 63,0 21-63,0 0 16,-1 0-16,22 22 0,-21-22 0,0 21 15,0 1-15,0 20 0,0-21 16,-1 1-16,1-1 0,0 0 15,0 1-15,0-1 0,0 0 0,-1 1 0,1-22 16,0 21-16,0-21 0,0 22 16,0-22-16,-1 0 0,22 0 0,0 0 15,0 1 1,-21-22-16,21-22 31,0 1-31,21 21 0,-21-21 16,22 0-16,-22 0 0,21 0 0,0-1 15,0-20-15,0 21 0,0-21 16,1-1-16,-1 22 0,0-21 0,0-22 16,21 22-16,-20 0 0,-1-1 0,21-20 15,-21 20-15,22 1 0,-22 0 16,0 21-16,0-22 0,0 22 0,0 0 16,1 0-16,-1 21 15,-21 21 1,21 0-16,-21 0 15,0 22-15,0-22 16,0 21-16,0 0 0,0 22 0,0-22 16,0 1-16,0-1 0,0 0 15,0 1-15,0-1 0,0 0 0,0 1 16,0-1-16,-21-21 0,21 21 0,-21-20 16,21-1-16,0 21 0,0-21 15,0 0-15,0 1 0,0-1 16,-22-21-16,22-21 47,0-1-47,0 1 0</inkml:trace>
  <inkml:trace contextRef="#ctx0" brushRef="#br0" timeOffset="83075.71">15325 4530 0,'0'0'16,"-22"0"-16,44 0 31,-1 0-31,0 0 0,0 0 16,0 0-16,22 0 16,-1 0-16,-21 0 0,21 0 0,1 0 15,-1-21-15,-21 21 0,22 0 16,-22 0-16,21 0 0,-21 0 0,-21-22 15,21 22-15,1 0 0,-1 0 110</inkml:trace>
  <inkml:trace contextRef="#ctx0" brushRef="#br0" timeOffset="83815.89">16129 4403 0,'0'0'0,"0"-21"78,21 21-62,-21-22-16,21 1 0,0 0 16,1 21-1,-1 0-15,0-21 0,0 21 16,0 0-16,0 0 0,1 0 16,-1 0-16,0 0 15,0 0-15,0 0 0,0 21 0,-21 0 16,22 0-16,-1 1 15,-21-1-15,0 0 0,0 0 0,0 0 16,0 0-16,0 22 0,0-22 0,0 0 16,0 21-16,-21-20 0,-1-1 15,1 0-15,0 0 0,0 0 0,0 0 16,0 1-16,-1-22 16,22-22 15,0 1-31,0 0 15,0 0-15,22 0 0,-1 0 16,0-1-16,-21-20 0,21 21 0,0 0 16,0 0-16,1-22 15,-1 22-15,0 0 0,-21 0 0,21 0 16,0-1-16,0 22 0,-21-21 16,22 21-16,-1 0 15,0 0 16</inkml:trace>
  <inkml:trace contextRef="#ctx0" brushRef="#br0" timeOffset="84823.37">17124 4297 0,'0'0'0,"0"-42"15,-21 42 1,-1 0-16,1 0 0,0 0 16,0 0-16,0 0 0,0 0 15,-1 0-15,1 0 0,0 21 0,0 0 16,0 0-16,0 0 0,-1 22 16,22-22-16,-21 0 0,0 21 0,0-21 15,21 1-15,0 20 0,0-21 0,0 0 16,0 22-16,0-22 0,0 0 15,21 0-15,-21 0 16,21-21-16,0 0 0,22 21 16,-22-21-16,0 0 0,21 0 0,1 0 15,-1 0-15,0-21 0,1 21 0,-1-21 16,0 0-16,1 0 0,20 0 16,-20-1-16,-1 1 0,-21-21 0,21 21 15,1-22-15,-22 1 0,0 21 16,0-43-16,0 22 0,1 0 0,-22-1 15,0 1-15,0 0 0,0-1 0,0 1 16,0 21-16,0-21 0,0 20 16,0 1-16,0 42 31,0 1-31,-22-1 0,22 21 16,-21 0-16,21 1 0,-21-1 0,21 0 15,0 1-15,-21 20 0,0-20 16,21-1-16,-21 0 0,-1-21 15,22 22-15,-21-1 0,0-21 0,21 22 16,0-22-16,-21 0 0,0 0 0,21 0 16,0 0-16,0 1 15,-21-22-15,21-22 32,0 1-32,0 0 15,0 0-15,0 0 0,21-22 16,0 22-16,0 0 0,0 0 0,0 0 15,1-22-15,20 22 0,-21 0 16,21 0-16,-20 0 0,20 0 0,-21-1 16,21 22-16,-20 0 0,-1 0 15,0 0-15,0 0 0,0 0 0,0 22 16,1-22-16,-22 21 0,0 0 0,0 21 16,0-21-16,0 1 0,0 20 15,0-21-15,-22 0 0,22 22 0,-21-22 16,0 0-16,21 0 0,0 0 15,0 0-15,0 1 0,0-1 16,21-21 0,0 0-16,1 0 0,-1 0 15,0 0-15,0 0 0,0 0 0,0-21 16,1-1-16,-1 1 0,0 0 16,0 0-16,0 0 0,0 0 0,1-22 15,-1 22-15,-21 0 0,0 0 0,21 0 16,-21-1-16,21 1 15,-21 42 1,-21 1-16,0-1 16,0 0-16,21 0 15,-22 0-15,22 0 0,-21 1 16,0-1-16,21 0 0,0 0 16,0 0-16,-21 0 0,21 1 15,0-44 16,21 22-31,-21-21 16</inkml:trace>
  <inkml:trace contextRef="#ctx0" brushRef="#br0" timeOffset="84991.28">18267 4255 0,'0'0'0,"0"-22"0,0 1 16,-21 21-1,-1 0 1,44 0 15,-1 0-31</inkml:trace>
  <inkml:trace contextRef="#ctx0" brushRef="#br0" timeOffset="85295.1">18775 3831 0,'0'-21'0,"0"42"0,-21-42 15,-1 21 1,1 0-16,0 0 0,0 21 16,0 0-16,0 1 15,21-1-15,-22 21 0,22 0 0,-21 22 16,0-22-16,21 22 0,-21-1 15,0 1-15,0-22 0,-1 22 0,1-1 16,0-21-16,21 1 0,-21-1 16,0 0-16,21 1 0,-21-22 15,21 21-15,0-21 0,0 1 0,0-1 16,0 0-16,21-21 0,0 0 0,0 0 16,0 0-16,0 0 15,1-21-15,-1 21 0,0-21 0,0-1 16,0 1-16</inkml:trace>
  <inkml:trace contextRef="#ctx0" brushRef="#br0" timeOffset="85482.99">18457 4403 0,'0'0'0,"-21"0"0,21 21 31,21-21-31,0 0 15,1 0-15,-1 0 0,0 0 16,21 0-16,-21 0 0,1 0 0,-1 0 16,0 0-16,0-21 0,0 21 15</inkml:trace>
  <inkml:trace contextRef="#ctx0" brushRef="#br0" timeOffset="85859.78">18838 4509 0,'0'0'15,"21"0"1,1 0-16,-1 0 0,0 0 16,0 0-16,0-22 0,0 22 0,1 0 15,-1-21-15,0 0 0,21 21 16,-42-21-16,21 21 0,-21-21 0,22 21 15,-22-21-15,0-1 16,-22 22-16,1 0 16,0 0-16,0 0 0,0 0 15,0 22-15,-1-22 0,1 21 16,0 0-16,0 21 0,0-21 0,0 1 16,-1-1-16,1 21 0,21-21 0,-21 0 15,21 1-15,0 20 0,0-21 16,0 0-16,0 0 0,21 1 15,22-1-15,-22-21 0,0 0 16,21 0-16,-21 0 0,22 0 0,-1 0 16,0-21-16,22 21 0,-22-22 0,1 22 15</inkml:trace>
  <inkml:trace contextRef="#ctx0" brushRef="#br0" timeOffset="87159.09">19706 4339 0,'0'0'0,"-21"0"16,0 0 0,0 0-16,-1 0 0,22 21 0,-21 1 15,0-1-15,0 0 0,0 0 16,0 0-16,-1 0 0,1 1 16,21 20-16,-21-21 0,0 0 0,21 0 0,0 22 15,0-22-15,0 0 0,0 0 16,0 0-16,0 1 0,0-1 0,21-21 15,0 21-15,0-21 16,1 0-16,20 21 0,-21-21 0,0 0 16,22 0-16,-22 0 0,21 0 0,-21-21 15,22 21-15,-22-21 0,21 0 16,-21-1-16,22 1 0,-22-21 0,0 21 16,21-22-16,-21 1 0,1 0 0,-1-1 15,0 1-15,21-21 0,-21-1 16,1 1-16,-1-1 0,0 1 0,0-1 15,0 22-15,-21-22 0,0 22 16,0 0-16,0 20 0,0 1 0,0 0 16,0 0-16,0 0 0,-21 21 0,0 0 15,0 0 1,0 21-16,21 0 16,-22 0-16,22 0 0,-21 22 15,21-22-15,0 42 0,0-20 0,-21-1 16,21 22-16,-21-1 0,21-21 15,-21 22-15,21-22 0,0 22 0,0-22 16,-21 0-16,21 1 0,0-1 0,0 0 16,0-20-16,0 20 0,0-21 15,0 0-15,21 0 0,-21 22 16,21-43-16,0 21 0,0 0 0,0-21 16,1 0-16,-1 0 0,0 0 0,0 0 15,0-21-15,0 21 0,1-21 16,-1 0-16,0-1 0,0 1 15,0-21-15,0 21 0,1 0 0,-22-22 16,21 22-16,-21-21 0,21-1 0,-21 22 16,0 0-16,0 0 0,0 0 15,21 21-15,-21 21 32,-21 0-32,21 0 0,0 22 15,0-22-15,-21 0 0,0 0 16,21 21-16,0-20 0,0-1 0,0 0 15,0 0-15,0 0 0,0 0 16,0 1-16,0-1 0,21-21 16,0 0-1,0 0-15,0 0 0,0 0 0,1 0 16,-1-21-16,0-1 0,0 1 0,0 0 16,0 0-16,1 0 0,-1 0 15,0-1-15,0-20 0,-21 21 0,0 0 16,21 0-16,-21-1 0,21 1 0,-21 0 15,0 42 17,0 0-32,0 1 0,0 20 15,0-21-15,0 0 0,-21 0 16,21 1-16,0-1 0,0 0 0,0 0 16,0 0-16,0 0 0,0 1 15,0-1-15,21 0 0,1 0 0,-1-21 16,0 21-16,0-21 0,21 0 15,-20 0-15,-1 0 0,0 0 16,0-21-16,-21 0 0,21 0 16,-21 0-16,21-1 0,-21 1 0,0 0 15,22 0-15,-1 0 0,-21-22 16,21 22-16,0 0 0,0-21 16,0 21-16,1-1 0,20 1 15,-21 21-15,0-21 0,0 0 0,1 21 16,-1 0-16,0 0 0,21 0 0,-21 0 15,1 21-15,-1 0 16,-21 0-16,0 1 0,0-1 16,0 0-16,0 0 0,0 0 0,0 0 15,0 1-15,0-1 0,0 0 16,-21 0-16,-1 0 0,1-21 16,21 21-16,-21-21 15,21-21 1,0 0-1,0 0-15,0 0 16,0 0-16,21-1 0,-21-20 16,21 21-16,1 0 0,-1 0 0,0-22 15,0 22-15,0 0 0,-21 0 16,21 0-16,1-1 0,-1 22 0,0 0 16,0-21-16,0 21 0,0 0 0,1 0 15,-1 0-15</inkml:trace>
  <inkml:trace contextRef="#ctx0" brushRef="#br0" timeOffset="87528.33">21780 4530 0,'0'21'0,"22"-21"15,-1 0-15,0 0 0,0 0 16,0-21-16,0 21 0,1-21 15,-1 21-15,0-22 0,0 1 0,0 0 16,0 0-16,-21 0 16,0 0-16,0-1 0,0 1 15,-21 21 1,0 0-16,0 21 16,0-21-16,0 22 0,-1-1 0,1 0 15,0 21-15,-21-21 0,21 1 16,-1 20-16,1-21 0,0 0 0,21 22 15,0-22-15,-21 0 0,21 0 0,0 0 16,0 0-16,0 1 0,0-1 16,21-21-16,0 21 0,0-21 0,1 0 15,-1 0-15,0 0 0,21 0 16,-21 0-16,22 0 0,-22-21 0,21 0 16,-21-1-16,22 1 0,-22 0 0,0 0 15</inkml:trace>
  <inkml:trace contextRef="#ctx0" brushRef="#br0" timeOffset="87863.14">19918 4022 0,'-21'0'0,"42"0"0,-21 0 16,21 0-16,21 0 16,1 0-16,-22 0 0,42 0 0,-20 0 15,-1 0-15,21 0 0,1 0 16,-22 0-16,22 0 0,-1 0 0,-20 0 15,-1 0-15,0 0 0,1 0 16,-22 0-16,21 0 0,-21 0 0,0 0 16,1 0-16,-1 0 15,0 0-15</inkml:trace>
  <inkml:trace contextRef="#ctx0" brushRef="#br0" timeOffset="88855.78">23558 4318 0,'0'0'0,"22"0"0,-1 0 16,0 0-16,0 0 15,0 0-15,0 0 0,1 0 16,-1 0-16,0 0 0,0 0 16,0-21-16,0 21 0,1-21 15,-1 0-15,0 21 0,0-22 0,0 1 16,-21 0-16,0 0 15,0 0-15,0 0 0,0-1 0,0 1 16,0 0-16,-21 21 0,-21-21 16,21 21-16,-1 0 0,-20 0 0,0 0 15,-1 0-15,1 0 0,0 21 16,-1 0-16,1 0 0,0-21 16,-1 22-16,22-1 0,0 0 0,0 0 15,21 0-15,0 0 0,0 1 0,0-1 16,0 0-16,0 0 0,0 0 0,0 0 15,21 1-15,0-1 16,22 0-16,-22-21 0,0 21 0,21 0 16,-21 0-16,22 1 0,-22-22 0,21 21 15,1 0-15,-22 0 0,21 0 16,-21-21-16,0 21 0,43 22 16,-43-22-16,-21 0 15,0 0-15,0 0 0,0 1 16,0-1-16,-42-21 0,21 21 0,-22-21 15,1 0-15,-22 21 0,22-21 16,0 0-16,-22 0 0,22 0 0,0 0 16,-1 0-16,1-21 0,21 0 15,-22 21-15,22-21 0,0-1 16,0 1-16,0 0 0,0 0 0,-1 0 16,22 0-16,0-1 0,-21 1 15,21 0-15,0 0 0,21 21 47,1 0-47,-1 0 0,0 0 0,21 0 16,-21-21-16,22 21 0,-1 0 15</inkml:trace>
  <inkml:trace contextRef="#ctx0" brushRef="#br0" timeOffset="89193.45">24320 4022 0,'0'-21'16,"0"42"-16,22-64 0,-22 1 0,0 21 15,0 0-15,0 0 0,0 42 32,0 0-32,0 0 15,0 0-15,0 22 0,0-1 0,-22 0 16,1 1-16,21-1 0,-21 21 15,0-20-15,0-1 0,21 22 16,-21-22-16,-1 0 0,22 1 16,-21-22-16,21 21 0,0-21 0,0 22 15,0-22-15,0 0 0,0 0 0,0 0 16,0 0-16,21-21 16,1 0-16,-1 0 0,0 0 15,0-21 1,-21 0-16,0 0 15,0 0-15</inkml:trace>
  <inkml:trace contextRef="#ctx0" brushRef="#br0" timeOffset="89972.64">24172 4509 0,'0'-22'31,"21"22"-15,1 0-1,-1 0-15,0 0 0,0 0 16,21 0-16,-20 0 0,-1 0 0,21 0 0,-21-21 16,22 21-16,-22 0 0,21 0 15,0 0-15,-20 0 0,20 0 0,-21-21 16,0 21-16,0 0 16,1 0-16,-1 0 15,-21 21 16,0 0-31,-21-21 0,21 22 0,0-1 16,-22 0-16,22 0 0,-21-21 16,21 21-16,0 0 0,0 1 0,0-1 15,0 0-15,0 0 16,21-21-16,1 0 0,-1 0 16,0 21-16,0-21 0,0 0 0,0 0 15,1 0-15,20 0 0,-21 0 16,0 0-16,0-21 0,1 0 0,-1 21 15,0-21-15,0 0 0,0 21 16,0-22-16,-21 1 0,22 0 0,-22 0 16,21 0-16,-21 0 0,0-1 15,21 1-15,-21 0 0,21 0 0,-21 0 16,0 42 31,-21 0-47,21 0 0,-21 0 15,21 1-15,-21-1 0,-1 0 0,1 0 16,21 0-16,-21 22 0,0-22 16,0 21-16,21-21 0,0 22 15,-21-1-15,-1 0 0,22 1 0,-21-1 16,21 0-16,0 1 0,-21-1 16,0 0-16,21 1 0,-21-1 0,21 0 15,0-21-15,0 22 0,-21-1 0,21-21 16,0 22-16,-22-22 0,22 21 15,0-21-15,-21 22 0,0-22 0,0 0 16,0 0-16,-22-21 0,22 0 16,0 0-16,0 0 0,-21 0 15,-1 0-15,22-21 0,-21 21 0,-1-21 16,1 0-16,0-1 0,-1 22 0,22-21 16,-21 0-16,21 0 15,0 0-15,-1 21 0,1-21 0,21-1 16,0 1-16,0 0 15,0 0-15,0 0 16,0 0-16,21-1 0,1 1 0,-1 0 16,21-21-16,-21 21 0</inkml:trace>
  <inkml:trace contextRef="#ctx0" brushRef="#br0" timeOffset="90311.23">25463 3916 0,'0'-21'16,"0"42"-16,0-63 0,-21 63 31,0 0-15,21 0-16,-21 21 0,21 1 15,-21-1-15,0 0 0,21 22 0,-22-22 16,1 22-16,0-22 0,21 22 16,0-22-16,-21 0 0,21 1 15,-21-1-15,21-21 0,0 21 0,0-20 16,0-1-16,0 0 0,0 0 0,0 0 16,21-21-1,0 0-15,0 0 16,-21-21-16,21 0 15,1 0-15</inkml:trace>
  <inkml:trace contextRef="#ctx0" brushRef="#br0" timeOffset="90696.01">25485 4551 0,'21'0'16,"0"0"-16,0 0 15,0 0-15,0 0 0,1 0 16,-1-21-16,0 21 0,0 0 0,0 0 16,0-21-16,22-1 0,-22 22 15,0-21-15,0 21 0,0-21 0,1 0 16,-1 21-16,-21-21 0,0 0 16,0-1-16,0 1 0,-21 0 15,-1 21-15,1 0 16,-21 0-16,21 0 15,0 21-15,-22 0 0,22 1 0,0-1 16,-21 0-16,20 21 0,1-21 16,0 1-16,21 20 0,0-21 0,-21 0 15,21 0-15,0 1 0,0-1 0,0 0 16,0 0-16,21-21 16,0 21-16,0-21 0,1 0 0,-1 0 15,0 0-15,21 0 0,-21 0 16,1 0-16,-1 0 0,21-21 0,-21 21 15,0 0-15,-21-21 0,22 21 0</inkml:trace>
  <inkml:trace contextRef="#ctx0" brushRef="#br0" timeOffset="101547.37">741 6562 0,'-21'0'0,"42"0"0,-64 0 15,22 0-15,0 0 0,0 0 16,0 0-16,0 0 0,-1 0 15,1 0-15,0 21 0,0-21 0,0 0 16,0 0-16,-1 0 0,1 0 16,0 0-16,0 0 15,0 0-15,21 21 32,21-21-17,0 0-15,0 0 16,0 0-16,22 0 0,-22 0 0,21 0 0,1 0 15,-1 0-15,0 0 16,1 0-16,-1 0 0,21 0 0,-20 0 16,-1 0-16,0 0 0,1 0 15,-1 0-15,0 0 0,1 0 16,-1 0-16,-21 0 0,22 0 0,-22 0 16,0 0-16,-42 0 46,0 0-46,-1 0 0,1 0 0,0 0 16,-21 21-16,21-21 0,-22 21 16,1-21-16,0 0 0,-1 22 15,-20-22-15,20 0 0,1 0 16,0 21-16,-22-21 0,22 0 0,21 0 16,-22 0-16,1 0 0,21 0 15,0 0-15,0 0 0,-1 0 16,1 0-16,42 0 62,1 0-62,20 0 0,-21 0 0,0 0 16,22 0-16,-1 0 0,-21 0 16,21 0-16,1 0 0,-22 0 15,21 0-15,1 0 0,-1 0 16,-21 0-16,21 0 0,-20 0 0,20 0 15,-21-21-15,0 21 0,0 0 16,1 0-16,-1 0 16,-21-22 15,0 1-15,0 0-1,0 0-15,-21 0 16</inkml:trace>
  <inkml:trace contextRef="#ctx0" brushRef="#br0" timeOffset="102063.08">1058 6287 0,'0'-22'16,"21"22"31,1 22-32,-1-1-15,0 0 16,0 0-16,0-21 16,0 21-16,1 0 0,-1-21 15,21 0-15,-21 0 0,22 22 0,-22-22 16,21 21-16,0-21 0,-20 0 15,20 0-15,0 0 0,-21 0 16,1 0-16,-1 0 0,0 0 0,0 0 16,0 0-16,-21 21 31,-21 0-15,0 0-16,0-21 0,-22 21 15,22 1-15,0-1 0,-21 0 16,-1 0-16,1 0 0,21 22 0,-21-22 15,-1 0-15,1 0 0,21 0 16,0 0-16,-1 1 0,1-22 0,0 21 16,21 0-16,-21-21 15,21 21-15,-21-21 47,0 0-31,-1 0-1</inkml:trace>
  <inkml:trace contextRef="#ctx0" brushRef="#br0" timeOffset="111393">3027 6350 0,'-21'0'31,"21"-21"-15,21 0-1,0 21-15,-21-21 0,21 21 16,0-22-16,22 1 0,-22 21 15,0-21-15,0 0 0,21 0 0,-20 0 16,-1-1-16,0 1 0,-21 0 16,0 0-16,0 0 0,0 0 15,0-1-15,-21 22 16,0-21-16,-22 21 0,22 0 0,-21 0 16,21 0-16,-22 21 0,22 1 15,-21-22-15,-1 21 0,22 0 0,0 0 16,0 0-16,0 0 0,0 1 15,21 20-15,-22-21 0,22 0 0,0 0 16,0 1-16,0-1 16,22 0-16,-1 0 0,0 21 0,0-20 15,0-1-15,22 0 0,-22 0 0,0 0 16,0 22-16,0-22 0,0 0 16,1 0-16,-22 21 0,0-20 0,0-1 15,0 21-15,0-21 0,-22 22 16,1-22-16,-21 0 0,21 21 0,-22-21 15,-20 1-15,21-1 0,-1-21 16,-20 21-16,20-21 0,1 0 0,-21 0 16,20 0-16,-20 0 0,20 0 15,1-21-15,0 0 0,-1-1 16,1 1-16,0-21 0,21 21 16,-22-22-16,22 1 0,0 21 0,21-21 15,0-1-15,0 22 0,0-21 16,0 21-16,0-1 0,21 1 0,21 0 15,-20 21-15,-1 0 0,21 0 16,0 0-16,-20 0 0,20 21 0,-21 0 16,21 1-16,-20-1 0,-1 0 15,0 21-15,-21-21 0,0 1 0,21 20 16,-21-21-16,0 21 0,21-20 16,-21 20-16,0-21 0,0 0 0,0 22 15,21-22-15,1 0 0,-1 0 16,0-21-16,0 21 0,0 0 15,0-21-15,1 0 0,-1 0 16,21 0-16,0 0 0,-20 0 0,20 0 16,-21-21-16,21 0 0,1 21 0,-1-21 15,-21 0-15,22 0 0,-1-1 16,-21 1-16,21 0 0,-20 0 0,20-21 16,-21 20-16,0 1 0,-21 0 15,0 0-15,21 0 0,-21 0 16,0 42 15,-21 0-15,21 0-16,0 0 0,-21 22 15,0-22-15,21 0 0,0 0 0,0 0 16,0 0-16,0 1 0,0-1 16,0 0-16,0 0 0,0 0 0,0 0 15,21-21-15,0 0 0,0 22 16,1-22-16,-1 0 0,21 0 0,-21 0 15,0 0-15,22-22 0,-22 1 0,21 21 16,-21-21-16,1 0 0,-1 21 16,21-21-16,-21 0 0,-21-1 0,21-20 15,-21 21-15,22 0 0,-22-22 16,0 22-16,0 0 0,0-21 0,0 21 16,0-1-16,-22 1 0,1 0 15,0 0-15,0 0 0,0 21 16,0 0-16,-1-21 0,1 21 0,0 0 15,0 0-15,0 0 0,0 21 16,-1-21-16,1 21 0,0 0 0,0 0 16,0 0-16,0 1 0,21 20 15,-22-21-15,22 0 0,0 22 0,0-22 16,0 0-16,0 0 0,0 21 16,22-20-16,-1-1 0,0 0 0,0 0 15,0 0-15,0-21 0,22 21 16,-1-21-16,0 0 0,1 0 0,-1 0 15,0 0-15,1 0 0,-1 0 16,22 0-16,-22-21 0,0 0 0,1 21 16,-1-21-16,-21 0 0,21 0 15,1-1-15,-22 1 0,21 0 0,-21 0 16,1 0-16,-22 0 0,0-1 16,0-20-16,0 21 0,0 0 0,-22 0 15,1-1-15,0 22 0,0 0 16,0-21-16,0 21 0,-1 0 15,1 0-15,0 0 0,0 21 16,21 1-16,-21-1 16,0 0-16,21 0 0,-22 0 0,22 22 15,0-22-15,0 0 0,0 0 16,0 0-16,0 0 0,0 1 16,0-1-16,0 0 0,0 0 15,22-21 1,-1 0-16,0 0 0,0 0 15,0 0-15,-21-21 0,21 0 0,1 21 16,-1-21-16,0-1 0,0 1 16,0 0-16,0 0 0,-21 0 0,0 0 15,22-1-15,-22 1 0,21 0 0,-21 0 16,0 42 31,0 0-47,0 0 0,-21 1 15,21-1-15,0 0 0,0 0 16,0 0-16,0 0 0,0 1 16,0-1-16,0 0 0,0 0 0,21-21 15,0 21-15,0 0 0,0-21 16,0 0-16,22 0 0,-22 0 0,21 0 16,1 0-16,-22 0 0,21 0 0,0-21 15,1 0-15,-1 0 16,-21 21-16,22-21 0,-22 0 0,21-22 15,-21 22-15,0 0 0,1 0 0,-22 0 16,0-1-16,21 1 0,-21 0 16,21 0-16,-21 0 0,0 0 15,21 21-15,-21 21 32,0 0-32,0 0 15,-21 21-15,21-20 0,-21-1 16,21 21-16,-21-21 0,21 22 15,0-1-15,-22 0 0,1 1 0,21-1 16,-21 21-16,0 1 0,21-1 16,-21 1-16,0-1 0,-1-20 15,1 20-15,21 1 0,-21-1 0,0 1 16,0-22-16,21 22 0,-21-22 0,21 21 16,0-20-16,0-1 0,0 0 15,0 1-15,0-1 0,0 0 0,0-20 16,0-1-16,0 21 0,0-21 15,0 0-15,0-42 32,0 0-32,0-21 0,0 21 0,0-22 15,0 1-15,0 0 0,0-1 16,0 1-16,0-22 0,0 22 16,0-21-16,0-1 0</inkml:trace>
  <inkml:trace contextRef="#ctx0" brushRef="#br0" timeOffset="111694.86">4657 7070 0,'0'-43'16,"0"86"-16,0-128 0,0 64 0,0-21 0,0-1 16,0 22-16,0-21 0,0 21 15,0-1-15,21 1 0,-21-21 0,21 21 16,0 21-16,21-21 0,-20-1 16,-1 22-16,21 0 0,-21 0 0,22 0 15,-22 0-15,0 0 0,21 0 16,-21 22-16,1-22 0,-1 21 15,0 0-15,-21 0 0,0 0 0,0 0 16,0 1-16,0-1 0,0 0 0,-21 0 16,21 0-16,-21 0 0,-1 1 15,1-1-15,-21 0 0,21 0 0,0-21 16,-1 21-16,1-21 0,0 0 0,0 0 16,21-21 15,21 0-16,0 21-15,-21-21 0</inkml:trace>
  <inkml:trace contextRef="#ctx0" brushRef="#br0" timeOffset="112574.69">6223 6562 0,'0'0'0,"0"-21"16,0-1-1,0 1-15,0 0 16,0 0-16,0 0 31,0 42 16,-21 0-31,21 0-16,-21 0 15,21 1-15,-22 20 0,22-21 16,0 21-16,0-20 0,0 20 0,0-21 16,-21 21-16,21-20 0,-21 20 15,21-21-15,0 21 0,0-20 16,-21 20-16,21-21 0,-21 0 0,21 0 16,-21 1-16,21-1 0,0 0 0,0 0 15,0-42 16,0 0-31,0 0 16,0-1-16,0 1 0,0 0 16,0-21-16,0 21 0,21-22 0,0-20 15,0 20-15,0 1 0,0-21 0,1 20 16,-1-20-16,0 20 0,0 1 16,0 0-16,0-1 0,1 22 15,-1 0-15,21 21 0,-21 0 16,0 0-16,1 0 0,-22 21 0,21 0 15,0 1-15,0 20 0,-21-21 0,0 21 16,21 1-16,-21-1 0,0 0 16,0 1-16,0-1 0,0 0 0,0-20 15,0 20-15,0-21 0,0 21 0,0-20 16,0-1-16,0 0 0,0 0 16,0 0-16,-21-21 15,0 0 1,0 0-1,0 0-15,21-21 16,-43 21-16</inkml:trace>
  <inkml:trace contextRef="#ctx0" brushRef="#br0" timeOffset="112759.78">6011 6879 0,'21'0'31,"1"0"-31,-1 0 0,0 0 15,0 0-15,0 0 0,0-21 16,22 21-16,-22 0 0,0-21 0,21 21 0,22-21 16,-22 21-1,-21-21-15,22 21 0,-1-22 0,0 1 16,-20 21-16,20-21 0,-21 0 0,21 21 16</inkml:trace>
  <inkml:trace contextRef="#ctx0" brushRef="#br0" timeOffset="113003.64">6985 6414 0,'21'0'0,"-42"0"0,42-22 0,-21 44 31,0-1-31,0 0 0,-21 0 16,21 0-16,-21 22 0,21-22 16,-21 21-16,21-21 0,0 22 0,0-22 15,0 21-15,0-21 0,-22 22 16,22-22-16,-21 0 0,21 21 0,0 1 15,-21-22-15,21 21 16,-21-21-16,42-42 47,-21 0-47,21 21 0</inkml:trace>
  <inkml:trace contextRef="#ctx0" brushRef="#br0" timeOffset="113283.49">6900 6583 0,'0'-21'0,"0"42"0,0-63 0,0 20 16,21 1-16,1 0 0,-1 0 0,0 21 15,0-21-15,0 0 0,22 21 16,-22 0-16,21-22 0,-21 22 0,22 0 16,-22 0-16,0 0 0,0 22 15,0-1-15,0 0 0,-21 0 0,0 21 16,0-20-16,0-1 0,0 0 0,-21 21 15,0-21-15,0 1 0,0-1 16,-22 0-16,22 0 0,0 0 16,-21 0-16,21-21 0,-1 22 0,1-1 15,42-42 32,1 21-47,-1-22 0</inkml:trace>
  <inkml:trace contextRef="#ctx0" brushRef="#br0" timeOffset="113575.07">7937 6287 0,'0'0'0,"0"-22"0,0 1 0,-21 21 31,0 0-31,0 21 16,0 1-16,0-1 0,21 21 0,0-21 16,-22 22-16,1-22 0,21 21 0,-21 0 15,0-20-15,21 20 0,-21-21 16,0 21-16,21-20 0,0-1 0,0 0 16,0 0-16,-22 0 0,22 0 15,0 1-15,22-22 16,-1 0-1,0-22-15,-21 1 16</inkml:trace>
  <inkml:trace contextRef="#ctx0" brushRef="#br0" timeOffset="113791.94">7493 6752 0,'0'0'0,"-21"0"0,21 21 0,0 1 16,0-1-16,0 0 15,0 0-15,0 0 0,21-21 16,0 0-16,0 0 0,0 21 0,1-21 16,20 0-16,0 0 15,-21 0-15,22 0 0,-1 0 0,0 0 16,-20-21-16,20 0 0,-21 21 0,21-21 16,-20 0-16,-1 0 0,0-1 15,0 1-15,-21 0 0,21 0 0,-21 0 16</inkml:trace>
  <inkml:trace contextRef="#ctx0" brushRef="#br0" timeOffset="113995.83">7620 6308 0,'-21'0'16,"42"0"-16,-42-21 0,21-1 31,21 22-31,0 0 16,21 0-16,-20 0 0,-1 0 0,21-21 15,-21 21-15,22 0 0,-22 0 16,21 0-16,-21 0 0,22 0 0,-22-21 16,0 21-16,0 0 0,0 0 0,0 0 15,1 0-15,-1 0 16</inkml:trace>
  <inkml:trace contextRef="#ctx0" brushRef="#br0" timeOffset="114901.24">9292 6519 0,'0'0'15,"21"0"-15,0-21 0,-21 0 0,22 21 16,-1-21-16,-21 0 0,0 0 15,0-1-15,0 1 0,0 0 0,0 0 16,0 0-16,0 0 0,0-1 0,0 1 16,-21 0-16,-1 0 0,1 21 15,0 0-15,0 0 0,0 0 16,-22 0-16,22 0 0,-21 21 0,0 0 16,20 0-16,-20 1 0,21 20 0,-21-21 15,20 21-15,-20-20 0,21 20 16,0 0-16,0-21 0,21 22 0,-22-22 15,22 0-15,0 0 0,0 0 0,0 1 16,22-22-16,-1 0 0,0 21 16,21-21-16,-21 0 0,1 0 15,-1 0-15,21-21 0,-21 21 0,0-22 16,22 1-16,-22 0 0,0 0 0,0-21 16,0 20-16,1-20 0,-22 21 0,21-21 15,-21 20-15,21 1 0,-21 0 16,0 0-16,0 0 0,0 0 15,0 42 1,-21 0-16,21 0 0,-21 0 16,21 22-16,0-22 0,0 21 15,0-21-15,0 22 0,0-22 0,0 0 16,0 21-16,0-21 0,0 1 0,42-1 16,-21 0-16,0-21 0,0 21 15,22-21-15,-22 0 0,0 0 0,21 0 16,-20 0-16,-1 0 0,0-21 15,0 21-15,0-21 0,0 0 0,1-1 16,-22 1-16,0 0 0,0 0 16,0-21-16,0 20 0,0 1 0,0-21 15,0 21-15,21-22 0,-21 22 0,21 0 16,0-21-16,0 42 0,0-21 16,1-1-16,-1 22 0,21 0 0,0 0 15,-20 0-15,20 0 0,0 0 16,1 0-16,-1 22 0,0-1 0,1 0 15,-22 0-15,0 0 0,0 0 0,-21 22 16,0-22-16,0 0 0,0 21 16,0-20-16,0-1 0,0 0 15,0 0-15,0 0 0,-21 0 0,21 1 16,-21-22-16,0 0 16,-1 0-16,1 0 0,0 0 15,21-22-15,0 1 16,0 0-16,0-21 0,0 21 15,21-1-15,0-20 0,1 21 0,-1-21 16,0 20-16,21-20 0,-21 21 16,1-21-16,20 20 0,-21 1 0,21 0 15,-20 0-15,20 21 0,-21-21 0,0 21 16,22 0-16,-22 0 16,0 0-16,0 0 0,0 0 15</inkml:trace>
  <inkml:trace contextRef="#ctx0" brushRef="#br0" timeOffset="115271.54">10562 6477 0,'0'0'0,"0"21"0,0 0 15,21-21 1,0 0 0,1 0-16,-1 0 0,0-21 0,0 0 15,0 21-15,0-21 0,1 0 16,-1 0-16,0-1 0,0 1 15,-21 0-15,0 0 0,0 0 0,0 0 16,0-1-16,0 1 0,-21 21 16,-21 0-16,20 0 0,-20 0 15,21 0-15,-21 0 0,20 21 16,-20 22-16,21-22 0,-21 21 0,20-21 16,1 22-16,0-22 0,0 21 0,21-21 15,0 22-15,0-22 0,0 0 16,0 0-16,21 0 0,0-21 0,0 22 15,1-1-15,-1-21 0,21 0 0,0 0 16,-20 0-16,20 0 0,0 0 16,1 0-16,-1 0 0,-21 0 15,21-21-15,1 21 0,-22-22 0,0 22 16,0-21-16,0 0 0,1 0 16,-22 0-16,0 0 0,0-1 0</inkml:trace>
  <inkml:trace contextRef="#ctx0" brushRef="#br0" timeOffset="116420.02">910 7684 0,'0'0'0,"-21"21"0,0 0 0,0-21 16,21 21-16,-22 0 15,22 0-15,-21 1 0,21-1 16,21-21 0,1 0-16,-1 0 15,0 0-15,21 0 0,-21 0 16,1 0-16,20 0 0,0-21 0,-21 21 15,22-22-15,-1 22 0,-21-21 16,22 0-16,-22 21 0,0-21 16,0 21-16,0-21 0,-21 0 0,0-1 15,0 1-15,0 0 16,-21 0-16,0 21 0,0-21 16,0 21-16,-22 0 0,22 0 15,-21 0-15,21 0 0,-22 0 0,22 0 16,-21 21-16,21 0 0,-22 0 15,22-21-15,0 21 0,0 1 16,0-1-16,-1 21 0,1-21 16,21 0-16,-21 1 0,21-1 0,0 21 15,0-21-15,0 0 0,0 1 16,21-1-16,0 0 0,1 0 16,-1 0-16,0-21 0,0 21 0,21-21 15,-20 0-15,-1 0 0,0 0 16,0 0-16,21 0 0,-20 0 0,-1 0 15,-21-21 1,-21 21 0,-1 0-16,-20 0 15,21 0-15,-21 0 0,-1 0 16,1 0-16,0 21 0,-1 1 16,1-1-16,0 0 0,-1 0 15,22 0-15,-21 0 0,21 1 0,-1 20 16,1-21-16,21 0 0,0 22 15,0-22-15,0 0 0,0 0 0,21 0 16,1-21-16,20 21 0,-21-21 16,21 0-16,-20 0 0,20 0 0,0 0 15,1 0-15,-22 0 0,21 0 16,0 0-16,1 0 0,-22-21 16,21 21-16,-21-21 0,22 0 15,-22 21-15,21-21 0,-21 0 0,1-1 16,-1-20-16</inkml:trace>
  <inkml:trace contextRef="#ctx0" brushRef="#br0" timeOffset="116663.05">1439 7980 0,'0'0'0,"0"-21"0,0 0 16,21 21 0,-21 21-1,22 0-15,-22 0 0,21 0 0,-21 0 16,21 1-16,0-1 15,0 0-15,0 21 0,-21-21 0,22 1 16,-1-1-16,0 0 0,0 0 16,-21 0-16,21 0 0,0 1 0,-21-1 15,22-21-15,-22 21 0,21-21 16,0 0-16,0 0 16,-21-21-1,0 0-15,0-1 0</inkml:trace>
  <inkml:trace contextRef="#ctx0" brushRef="#br0" timeOffset="116903.01">1799 7959 0,'-21'42'16,"21"-21"-1,-21 0-15,0 1 0,-1-1 16,1 0-16,0 21 0,0-21 0,0 22 15,0-22-15,-1 21 0,1-21 16,0 1-16,21 20 0,-21-21 0,0 0 16,0 0-16,21 1 0,0-1 15,0 0-15,0 0 0,21-21 32,0 0-32,0-21 0,21 0 15,-20 0-15</inkml:trace>
  <inkml:trace contextRef="#ctx0" brushRef="#br0" timeOffset="117231.87">2074 7959 0,'0'0'0,"0"21"31,0 0-31,0 0 16,0 22-16,0-1 0,0-21 15,0 43-15,-21-22 0,21 0 16,-21 22-16,21-22 0,0 22 0,0-1 16,0 1-16,0-1 0,-21 1 15,21-1-15,0 22 0,0-22 16,0 22-16,0-22 0,0 1 0,0-1 16,0-20-16,0 20 0,0-20 0,0-1 15,0 0-15,0-21 0,0 22 16,-21-22-16,21 0 0,0 0 0,0 0 15,-22 1-15,1-22 0,21-22 32,-21-20-32,21 21 0,-21 0 0,21-22 15,0 1-15</inkml:trace>
  <inkml:trace contextRef="#ctx0" brushRef="#br0" timeOffset="117539.2">1968 8488 0,'0'0'0,"22"-42"0,-1-1 15,-21 1-15,0 0 0,21-1 16,0 1-16,-21 21 0,21-22 0,0 22 16,1-21-16,-1 21 0,0 0 15,0-1-15,21 1 0,-20 21 0,-1-21 16,21 21-16,-21 0 16,0 0-16,1 0 0,-1 21 0,-21 0 15,0 22-15,0-22 0,0 21 16,0-21-16,-21 22 0,-22-1 15,22-21-15,-21 22 0,21-1 0,-22-21 16,22 0-16,-21 0 0,21 1 16,-1-1-16,22 0 0,-21-21 15,42-21 1,1 0 0,-1 21-16,0-22 0,0-20 15,0 21-15,0 0 0,22 0 0</inkml:trace>
  <inkml:trace contextRef="#ctx0" brushRef="#br0" timeOffset="118595.71">2773 7874 0,'0'21'16,"0"0"-1,0 1-15,-21-1 0,-1 0 0,22 21 16,-21-21-16,21 22 0,0-1 15,-21 0-15,21 1 0,-21-22 0,21 21 16,0-21-16,0 1 0,0 20 16,0-21-16,0 0 0,21-21 15,0 21-15,0-21 0,1 0 16,-1 0-16,0 0 0,0 0 16,0 0-16,0 0 0,1-21 0,-1 0 15,0 0-15,0 0 0,0 0 16,0-1-16,-21 1 0,22-21 0,-22 21 15,21-22-15,-21 1 0,0 21 0,0-21 16,0-1-16,0 22 0,0-21 16,-21 21-16,-1-1 0,1 1 0,0 21 15,0-21-15,0 21 16,0 0-16,-1 0 0,1 0 16,0 21-16,21 0 0,-21 1 0,0-1 15,0 0-15,21 0 0,0 0 16,0 22-16,0-22 0,0 0 0,0 0 15,0 0-15,0 0 0,21-21 16,0 22-16,0-22 0,0 0 0,0 0 16,22 0-16,-22 0 0,21 0 0,-21 0 15,22-22-15,-1 22 0,0-21 16,1 0-16,-1 0 0,22 0 0,-22 0 16,21-22-16,-20 22 0,-1 0 15,-21 0-15,0 0 0,1 21 0,-22-22 16,-22 22-1,1 22 1,0-1-16,0-21 0,21 21 0,0 21 16,-21-21-16,21 1 0,0-1 15,0 0-15,0 0 0,0 21 0,21-20 16,-21-1-16,21 0 0,0 0 0,-21 0 16,0 0-16,21 1 0,-21-1 15,22 0-15,-22 0 16,-22-21-1,1 0-15,0 0 16,0 0-16,0 0 0,0-21 16,-1 21-16,1-21 0,0 0 15,0-1-15,0 22 16,21-21-16,-21 21 0,21 21 31,0 1-15,0-1-16,0 0 15,21 0-15,0-21 0,-21 21 0,21 0 16,0-21-16,0 0 0,1 22 0,-1-22 16,21 0-16,-21 0 0,0 0 15,22 0-15,-22 0 0,21 0 0,1 0 16,-1-22-16,-21 1 0,21 21 0,-20-21 16,20 0-16,0 0 15,-21 0-15,1-1 0,-1-20 0,0 21 16,0 0-16,0 0 0,-21-22 0,21 22 15,-21 0-15,0 0 0,0 0 16,-21 21 0,0 21-16,0 0 15,0 0-15,21 0 0,-21 0 16,21 22-16,0-22 0,0 0 0,0 0 16,0 0-16,0 22 0,0-22 15,0 0-15,0 0 0,0 0 16,0 1-16,21-22 0,0 0 15,0 0-15,21 0 0,-20 0 16,-1 0-16,21 0 0,0 0 16,1-22-16,-22 22 0</inkml:trace>
  <inkml:trace contextRef="#ctx0" brushRef="#br0" timeOffset="119083.43">4657 8022 0,'-43'0'16,"22"0"-16,0 0 0,0 0 16,0 0-16,-22 0 0,22 21 0,-21-21 15,21 22-15,-1-1 0,1 21 16,-21-21-16,21 0 0,21 1 16,-21 20-16,-1-21 0,22 21 0,-21-20 15,21-1-15,0 21 0,0-21 0,0 0 16,0 1-16,0-1 0,0 0 15,0 0-15,21-21 0,1 21 0,-1-21 16,0 0-16,0 0 0,21 0 0,-20 0 16,-1 0-16,21-21 0,-21 0 15,0 0-15,22 0 0,-22-1 16,21 1-16,-21 0 0,1-21 0,20-1 16,-21 1-16,0 0 0,0-1 15,-21-20-15,22 21 0,-22-1 0,0-20 16,21 20-16,-21 1 0,0-21 0,0 41 15,0-20-15,0 21 0,0 0 16,-21 0-16,-1 21 0,1 0 16,0 0-16,21 21 0,0 0 15,-21 21-15,0-21 0,21 22 0,-21-1 16,21 0-16,0 22 0,0-22 0,0 1 16,0-1-16,0 0 0,0-21 15,0 22-15,0-1 0,0-21 0,21 0 16,0 1-16,0-1 0,0-21 0,-21 21 15,21-21-15,1 0 16,-1 0-16</inkml:trace>
  <inkml:trace contextRef="#ctx0" brushRef="#br0" timeOffset="119752.05">5821 7726 0,'21'0'32,"0"0"-17,0 0-15,-21 21 16,21 0-16,1 22 0,-1-22 0,0 21 16,0 0-16,0 1 0,0-1 0,-21 22 15,0-22-15,0 0 0,0 22 16,0-22-16,0-21 0,0 22 15,0-1-15,0-21 0,0 0 0,0 0 16,0 1-16,0-44 31,0 1-31,0 0 16,0 0-16,22-21 0,-1 20 16,-21-20-16,21 0 0,0-22 0,0 22 15,0-22-15,-21 22 0,22-21 0,-1 20 16,0-20-16,0 20 0,21 1 15,-20 0-15,-1 21 0,0-1 0,-21 1 16,21 0-16,0 21 0,0 21 31,-21 0-31,22 1 0,-22-1 0,0 0 16,0 0-16,0 0 0</inkml:trace>
  <inkml:trace contextRef="#ctx0" brushRef="#br0" timeOffset="119995.63">6646 8107 0,'0'0'0,"-21"0"31,0 21-31,21 0 0,-21-21 0,0 21 16,21 1-16,-22-1 0,22 0 16,-21 0-16,21 0 15,0 0-15,0 1 0,0-1 0,0 0 16,0 0-16,-21 0 0,21 0 15,0 1-15,-21-1 0,42-42 32,0-1-17,0 1-15,1-21 16</inkml:trace>
  <inkml:trace contextRef="#ctx0" brushRef="#br0" timeOffset="120148.55">6710 7938 0,'0'0'0,"0"-22"15,0 1 1,-21 21 0,21 21-1,0 1 1,21-22-16,0 21 0,0-21 16,0 21-16,0-21 0,1 21 0</inkml:trace>
  <inkml:trace contextRef="#ctx0" brushRef="#br0" timeOffset="120675.25">7324 8319 0,'0'0'0,"21"0"0,0 0 31,-21-22-31,0 1 0,21 0 16,-21 0-16,0 0 0,0 0 15,0-22-15,0 22 0,0 0 16,0 0-16,0 0 0,-21-1 0,0 1 16,0 21-16,-1 0 0,1 0 0,0 0 15,0 0-15,0 21 0,0 1 16,-22-1-16,22 0 0,0 21 16,21-21-16,-21 22 0,0-22 0,-1 21 15,22 1-15,-21-22 0,21 21 0,0-21 16,0 0-16,0 22 0,0-22 15,0 0-15,21 0 0,1-21 16,-1 0-16,0 0 0,0 0 16,0 0-16,0-21 0,1 0 15,20 21-15,-21-21 0,0 0 0,0-22 16,22 22-16,-22 0 0,0-21 0,0 20 16,0-20-16,1 0 0,-1-1 15,-21 22-15,0-21 0,0 21 0,0 0 16,0 42 15,0 0-31,0 21 0,0-21 0,0 22 16,0-22-16,0 0 0,-21 21 0,21-20 15,0 20-15,0-21 0,0 0 16,0 0-16,0 1 0,0-1 0,21 0 16,-21 0-16,21-21 0,0 0 15,0 0-15,22 0 16,-22 0-16,0 0 0,21 0 0</inkml:trace>
  <inkml:trace contextRef="#ctx0" brushRef="#br0" timeOffset="121107">8657 8255 0,'-42'0'31,"42"21"-31,-21 0 16,21 1 0,0-1-1,21-21 16,0 0-31,0 0 16,-21-21-16,21 21 0,-21-22 0,21 1 16,-21 0-16,0 0 0,0 0 15,0 0-15,0-1 16,-21 1-16,0 21 16,0 0-16,0 0 15,0 0-15,21 21 16,0 1-16,0-1 15,0 0 1,21-21 0,0 0-16,0 0 15,0 0-15</inkml:trace>
  <inkml:trace contextRef="#ctx0" brushRef="#br0" timeOffset="121735.64">9250 7832 0,'0'0'0,"0"21"32,0 0-32,-21 21 15,-1-20-15,22-1 0,-21 21 0,21-21 16,-21 22-16,0-1 0,21 0 15,0-21-15,-21 22 0,0-22 0,21 21 16,0-21-16,0 1 0,0-1 0,0 0 16,0 0-16,0 0 15,0-42 1,21 0 0,0 0-16,0 21 0,-21-43 15,21 22-15,0 0 0,1 0 16,-1-21-16,0 20 0,-21-20 0,21 0 15,0 21-15,0-1 0,-21 1 0,22 0 16,-1 0-16,0 21 16,-21 21-1,0 0-15,0 0 0,0 1 0,0-1 16,0 0-16,0 21 0,0-21 16,0 1-16,0-1 0,0 0 0,0 0 15,0 0-15,0 0 0,21 1 16,0-22-16,0 0 15,1 0-15,-1 0 16,0 0-16,0-22 0,-21 1 16,21 21-16,0-21 0,-21 0 15,22-21-15,-1 20 0,-21-20 0,0 21 16,21-21-16,-21-1 0,21 1 16,-21 0-16,21 20 0,-21-20 0,0 21 15,0 0-15,21 0 0,-21-1 0,0 44 63,0-1-63,0 0 0,0 0 15</inkml:trace>
  <inkml:trace contextRef="#ctx0" brushRef="#br0" timeOffset="122212.81">10287 7811 0,'0'0'15,"21"0"-15,-21-22 0,0 1 16,-21 21 15,0 0-31,0 21 16,-1 1-16,1-1 0,0-21 15,-21 21-15,21 0 0,-1 0 0,1 0 16,21 1-16,-21-1 0,21 0 16,0 0-16,0 0 0,0 0 15,21 1-15,0-1 16,1-21-16,-1 0 0,21 21 0,-21-21 16,0 21-16,22-21 0,-22 0 15,0 21-15,0-21 0,0 0 0,1 21 16,-1 1-16,-21-1 15,0 0 1,0 0-16,-43-21 0,22 0 16,0 21-16,0-21 0,-21 0 0,-1 21 15,22-21-15,-21 0 0,-1 0 16,22 0-16,-21 22 0,0-22 0,20 0 16,1 0-16,0 0 0,0 0 0,42 0 46,0-22-30,0 22-16,22-21 0,-22 0 16</inkml:trace>
  <inkml:trace contextRef="#ctx0" brushRef="#br0" timeOffset="122507.27">10816 7747 0,'0'0'0,"0"21"31,-21 0-31,0 1 16,21-1-16,-21 0 0,-1 0 16,22 21-16,-21-20 0,21 20 0,-21 0 15,0-21-15,21 22 0,0-1 0,0-21 16,0 22-16,-21-22 0,21 0 15,0 0-15,0 0 0,0 0 0,0 1 16,0-1-16,0 0 16,0-42-1,21 0 1,-21-1-16,0 1 0</inkml:trace>
  <inkml:trace contextRef="#ctx0" brushRef="#br0" timeOffset="122832.09">10668 7789 0,'0'0'0,"0"-21"0,21 0 15,21 21 1,-20 0-16,-1 0 0,21 0 0,0 0 16,1 0-16,-1 0 0,0 0 0,1 21 15,-1 0-15,0 1 0,1-1 0,-1 0 16,-21 0-16,22 21 0,-22-20 15,-21-1-15,0 21 0,0-21 0,0 22 16,0-22-16,0 0 0,-21 0 16,-1 0-16,-20 0 0,21 1 15,-21-1-15,-22 0 0,22 0 0,-1 0 16,1 0-16,0 1 0,-1-22 0,1 21 16,0 0-16,21-21 0,-1 0 15,1 21-15,0-21 0,0 0 16,42-21-1,0 0 1,0 0-16</inkml:trace>
  <inkml:trace contextRef="#ctx0" brushRef="#br0" timeOffset="123427.75">11790 7789 0,'0'0'0,"0"-21"32,0 42-1,0 1-31,-21-1 0,-1 0 15,22 0-15,-21 0 0,0 22 0,21-1 16,-21-21-16,0 21 0,0 1 16,-1-1-16,-20 0 0,21 1 0,0-22 15,-22 21-15,22 1 0,-21-22 0,21 0 16,0 0-16,-1 0 0,1 0 0,21 1 16,-21-22-16,21-22 31,0 1-16,0 0-15,21 0 0,-21 0 16,21-22-16,1 22 0,-1 0 0,0 0 16,-21 0-16,21 0 0,0-1 15,0 22-15,1 0 16,-1 22 0,-21-1-16,0 0 0,0 0 15,0 0-15,21 0 0,-21 1 0,21-1 16,0 0-16,0 0 0,-21 0 15,22 0-15,-1-21 0,0 22 0,0-22 16,0 0-16,0 0 0,1 0 0,-1 0 16,0 0-16,0 0 0,0 0 15,0-22-15,1 1 16,-1 0-16,-21 0 0,21 21 16,-21-21-16,0 0 15,0-1-15,0 1 0,0 0 16,0 0-16</inkml:trace>
  <inkml:trace contextRef="#ctx0" brushRef="#br0" timeOffset="124571.71">13906 6477 0,'-21'0'16,"0"0"0,0 0-1,0 0-15,0 0 0,-1 0 16,1 0-16,0 0 0,0 0 0,0 0 15,0 0-15,-1 0 0,1 0 16,0 0-16,-21 0 0,21 0 16,-1 0-16,1 0 15,42 0 17,1 0-32,-1 0 15,21 0-15,0 0 0,-20 0 0,20 0 16,21 0-16,-20 0 0,-1 0 15,22 0-15,-22 0 0,0 0 0,22 0 16,-22 0-16,0 0 0,1 0 0,-1 0 16,-21 0-16,22 0 0,-22 0 15,-42 0 17,-1 0-17,1 0-15,0 0 0,0 0 16,0 0-16,0-21 15,-1 21-15,1 0 0,0 0 16</inkml:trace>
  <inkml:trace contextRef="#ctx0" brushRef="#br0" timeOffset="124865.29">13589 6392 0,'0'0'0,"-21"0"0,21 22 47,21-22-47,0 0 0,0 0 15,22 0-15,-22 21 16,21-21-16,-21 0 0,22 0 0,-1 0 16,0 0-16,1 0 0,-22 0 0,21 0 15,0 0-15,-20 0 0,20 0 16,-21 0-16,0 0 0,0 0 0,1 0 15,-22-21 17,0-1-32,0 1 15,0 0-15</inkml:trace>
  <inkml:trace contextRef="#ctx0" brushRef="#br0" timeOffset="125291.05">14266 6117 0,'0'0'16,"-21"0"-16,0 0 15,21 21 1,0 1-16,0-1 16,0 0-16,0 0 15,21-21-15,0 21 0,0-21 0,1 0 16,-1 21-16,0-21 15,0 0-15,21 0 0,-20 0 0,20 0 16,-21 0-16,21 0 0,-20 0 0,20 0 16,-21 0-16,0 0 0,0 0 15,-21 22 17,-21-1-32,0 0 0,-21 0 15,21 0-15,-1 0 0,-20 22 0,0-22 16,21 21-16,-22-21 0,1 22 15,0-22-15,20 21 0,-20-21 0,0 22 16,21-22-16,-22 0 0,22 0 16,0 0-16,0 1 0,0-1 15,-1-21-15,22 21 0,-21-21 16,21-21 15,0 0-31,0-1 16</inkml:trace>
  <inkml:trace contextRef="#ctx0" brushRef="#br0" timeOffset="129500.03">15727 6329 0,'0'21'0,"0"0"0,0 0 16,0 1 0,0-1-16,0 0 15,0 0 1,21-21 15,0 0-31,0 0 16,0-21-16,1 0 0,-1 21 0,0-21 15,21-1-15,1 1 0,-1 0 16,0 0-16,1 0 0,-1 0 16,-21-1-16,21 1 0,1 0 0,-22 0 15,0 0-15,-21 0 0,0-1 16,0 1-16,0 0 0,-21 21 16,0 0-16,0 0 0,-22 0 0,22 0 15,-21 0-15,-1 21 0,22 0 16,-21 1-16,21-1 0,-22 21 0,22 0 15,0 1-15,21-1 16,-21 22-16,21-22 0,0 0 0,0 1 0,0-1 16,0-21-16,0 21 0,0-20 0,21-1 15,0 0-15,0-21 16,1 0-16,20 0 0,-21 0 0,43 0 16,-43 0-16,21-21 15,-21 21-15,22-21 0,-22-1 0,0 1 16,21-21-16,1 21 0,-22 0 0,21-22 15,-21 1-15,22 21 0,-1-22 16,-21 22-16,21-21 0,1 21 0,-1 0 16,0 21-16,-20-22 0,20 22 0,-21 0 15,21 0-15,-20 0 0,-1 22 16,0-1-16,-21 0 0,0 0 16,0 21-16,0 1 0,0-22 15,0 21-15,-21-21 0,21 22 0,-21-22 16,-1 21-16,1-21 0,0 1 0,0-1 15,0 0-15,21 0 16,-21-21-16,21-21 31,21 21-31,0-21 0,-21 0 16,21-1-16,0 1 0,0 0 0,1-21 16,-1 21-16,0-22 0,0 1 15,0 0-15,0 20 0,1-20 16,-22 21-16,0 0 0,0 0 0,0-1 0,-22 44 31,1-22-15,0 42-16,0-21 0,21 21 15,-21-20-15,21 20 0,-21 0 0,21 1 16,0-22-16,0 21 0,0-21 0,0 22 16,0-22-16,0 0 0,0 0 15,21 0-15,0-21 0,21 0 0,-21 0 16,22 0-16,-1 0 0,0 0 0,22 0 15,-1 0-15,1-21 0,-1 0 16,1 0-16,-22 0 0,22-1 16,-22 1-16,0-21 0,1 21 0,-1-22 15,-21 22-15,0-21 0,1 21 16,-22-22-16,0 22 0,0 0 0,0 0 16,0 0-16,0 0 0,-22 21 31,22 21-31,-21 0 0,0 21 0,0 1 15,0-1-15,21 0 0,-21 1 16,-1 20-16,1-21 0,0 22 0,0-1 16,0 1-16,0-1 0,-1 1 15,1-1-15,0 1 0,0 21 0,0-22 16,0 22-16,21-22 0,-22 22 16,1-22-16,0 1 0,0-1 0,21 1 15,-21-1-15,0-20 0,-1-1 16,22 0-16,0-20 0,0-1 0,0 0 15,0-42 1,0 0-16,22-1 16,-1 1-16,0-21 0,0 0 0,0-1 15,0 1-15,1-22 0,-22 22 0,21-21 16,0-22-16</inkml:trace>
  <inkml:trace contextRef="#ctx0" brushRef="#br0" timeOffset="129779.88">17526 6900 0,'-21'64'0,"42"-128"0,-21 1 16,21-85-16,-21 84 15,21 1-15,-21-1 0,21 22 0,1 0 16,-1-1-16,0 1 0,0 0 0,21 20 16,-20 1-16,20 0 0,0 21 15,1 0-15,-1 0 0,0 0 0,1 0 16,-22 21-16,21 22 0,0-22 16,-20 21-16,-22 0 0,0 1 0,0-1 15,0-21-15,-22 22 0,1-1 0,-21 0 16,21-21-16,-22 1 0,1 20 15,0-21-15,-1-21 0,1 21 0,0 0 16,21-21-16,-1 0 0,1 0 0,0 0 16,42 0 15,0 0-31,1-21 0,-1 0 0,21 21 16,-21-21-16,22 0 0,-1 0 15,0-1-15</inkml:trace>
  <inkml:trace contextRef="#ctx0" brushRef="#br0" timeOffset="130828.12">18500 6308 0,'0'0'0,"0"-21"0,0-1 15,0 1-15,-22 42 47,1 1-47,0-1 0,21 0 0,-21 21 16,0-21-16,0 22 0,21-1 0,-22 0 15,22-20-15,-21 20 0,21 0 16,0-21-16,0 22 0,0-22 0,0 0 16,0 0-16,21-21 0,1 21 15,-1-21-15,0 0 0,0 0 0,21 0 16,-20 0-16,-1 0 0,0 0 0,21 0 16,-21-21-16,1 0 0,20 0 15,-21 0-15,0 0 0,0-22 0,1 22 16,-22-21-16,0-1 0,21 1 15,-21 0-15,0-1 0,0 1 16,0 21-16,0-21 0,0 20 0,-21 1 16,-1 0-16,1 0 0,0 21 15,0 0-15,0 0 0,-22 0 0,22 0 16,-21 21-16,0 21 16,20 1-16,1-22 0,0 21 0,0-21 15,21 22-15,0-1 0,0-21 0,0 22 16,0-22-16,0 0 0,21 0 15,0 0-15,0 0 0,22-21 0,-1 0 16,-21 0-16,22 0 0,-1 0 16,0 0-16,1 0 0,-1-21 0,0 21 15,1-21-15,-1 0 0,0-21 16,1 20-16,-1 1 0,0-21 0,-21 21 16,1 0-16,-1-1 0,-21 1 15,0 0-15,0 0 0,-21 21 16,-1 21-1,1 0-15,21 0 0,0 1 16,-21-1-16,21 0 0,0 0 0,0 21 16,0-20-16,0-1 0,0 21 15,0-21-15,21 0 0,-21 1 16,0-1-16,0 0 0,21-21 0,-21 21 16,22-21-16,-22 21 15,-22-21 1,1-21-1,0 21-15,0-21 0,0 0 16,0 0-16,21-1 16,-22 22-16,1 0 15,21 22 1,0-1-16,0 0 16,0 0-16,21 0 15,1 0-15,-1-21 16,0 0-16,0 22 0,21-22 0,-20 0 15,20 0-15,-21 0 0,21 0 16,1 0-16,-1 0 0,22 0 0,-22-22 16,0 1-16,1 0 0,-1 21 0,0-21 15,-21-21-15,22 20 0,-22 1 16,0 0-16,0-21 0,-21 21 0,0-22 16,0 22-16,0 0 0,0-21 15,0 20-15,0 1 0,-21 21 16,0 0-16,0 0 0,0 21 0,-1 1 15,1-1-15,0 0 0,0 0 16,0 21-16,0-20 0,-1 20 16,22-21-16,-21 21 0,21-20 0,0 20 15,0-21-15,0 0 0,21 0 16,1 1-16,-1-1 0,0-21 0,21 21 16,1-21-16,-22 0 0,21 0 15,22 0-15,-22 0 0,0 0 0,1 0 16,20 0-16,-21 0 0,1-21 0,20 0 15,-20 21-15,20-22 0,-21 1 16,22 0-16</inkml:trace>
  <inkml:trace contextRef="#ctx0" brushRef="#br0" timeOffset="131300.19">20595 6477 0,'0'-21'0,"-85"148"16,170-296-16,-85 232 0,0-148 0,0 64 16,0 0-16,-21 0 0,0 21 0,0 0 15,-1 0-15,-20 0 0,21 0 16,-21 21-16,20 0 0,-20 0 0,21 1 15,-21-1-15,20 21 0,-20 0 16,21-20-16,-21 20 0,20 0 0,1-21 16,0 22-16,0-1 0,21-21 0,0 22 15,0-22-15,0 0 0,0 0 16,0 0-16,21 0 0,0-21 16,22 0-16,-22 0 0,0 0 15,21 0-15,-21 0 0,22 0 0,-22-21 16,21 0-16,1 21 0,-22-21 0,42-43 15,-20 22-15,-22 0 16,21-1-16,-21 1 0,0 0 16,1-22-16,-1 1 0,0 20 0,0-20 15,0-1-15,-21 22 0,0-21 16,0 20-16,0 1 0,0 0 0,0 20 16,0 1-16,0 0 0,-21 42 15,21 0 1,-21 1-16,0-1 0,0 21 0,21 0 15,0 1-15,-22-1 0,22 22 16,0-22-16,0 21 0,0-20 16,0 20-16,0-20 0,22-1 0,-1 0 15,0-21-15,0 22 0,0-22 16,0 0-16,22 0 0,-22 0 0,21-21 16,-21 0-16,1 0 0,20 0 0,-21 0 15,0-21-15,0 21 0,1-21 16,-1 0-16,-21 0 0</inkml:trace>
  <inkml:trace contextRef="#ctx0" brushRef="#br0" timeOffset="131963.29">22373 6287 0,'-21'-22'0,"42"44"0,-42-65 16,0 22-16,21 0 0,0 0 15,0 0-15,0-22 16,21 43-1,0 0-15,0 0 0,22 0 0,-22 21 16,0 1-16,21-1 0,1 21 16,-22 0-16,0 1 0,0 20 0,21 43 15,-42-64-15,0 1 16,0 20-16,0-20 0,0-22 16,0 21-16,0-21 0,0 0 0,0 1 15,0-1-15,0-42 31,0-1-15,0-20-16,0 21 0,0-21 16,22-1-16,-1 1 0,0 0 0,0-22 15,21 22-15,-20-22 0,20 1 16,-21 20-16,21 1 0,1 0 16,-22-1-16,21 22 0,-21 0 0,1 0 15,-1 0-15,0 21 0,0 0 16,-21 21-1,0 0 1,0 0-16,0 0 0,0 1 0</inkml:trace>
  <inkml:trace contextRef="#ctx0" brushRef="#br0" timeOffset="132176.17">23241 6435 0,'0'21'16,"0"-42"-16,0 63 0,0-21 0,0 22 0,-21-22 15,0 21-15,21-21 0,0 0 16,-22 22-16,1-22 0,21 0 0,-21 0 16,21 0-16,-21 1 0,21-1 15,0 0 1,0-42 15,21 0-31,-21-1 16,21 1-16,-21 0 0</inkml:trace>
  <inkml:trace contextRef="#ctx0" brushRef="#br0" timeOffset="132339.43">23304 6308 0,'0'-43'0,"0"86"0,22-107 0,-22 43 16,0 0-16,0 0 0,0 42 47,0 0-32,0 0-15,21 0 16,0-21-16,0 22 0,-21-1 0,21 0 16</inkml:trace>
  <inkml:trace contextRef="#ctx0" brushRef="#br0" timeOffset="132864.2">23939 6689 0,'0'0'0,"22"0"16,-1 0-16,-21-21 16,0-1-16,21 1 0,-21 0 15,21 0-15,-21 0 0,0 0 16,0-22-16,0 22 0,0 0 0,0 0 16,0 0-16,-21-1 0,0 1 15,21 0-15,-21 21 0,-1 0 16,1 0-16,0 0 0,-21 21 0,-1 0 15,22 1-15,-21 20 0,21-21 16,-22 21-16,22-20 0,-21 20 0,21 0 16,0 1-16,-22 20 0,43-42 15,0 0-15,0 1 0,0-1 16,0 0-16,0 0 0,21-21 0,1 0 16,-1 0-16,0 0 0,21 0 15,-21 0-15,1 0 0,20 0 0,-21-21 16,21 21-16,1-21 0,-22 0 0,0-1 15,21-20-15,-20 21 0,-1-21 16,21 20-16,-21-20 0,0 0 16,-21 21-16,0-22 0,22 22 0,-22 0 15,0 0-15,-22 42 16,22 0 0,-21 0-16,21 22 0,-21-22 15,21 21-15,-21-21 0,21 0 0,0 22 16,0-22-16,0 0 0,0 0 0,0 0 15,0 1-15,21-1 0,0 0 16,0 0-16,1-21 0,-1 0 16,0 0-16,0 0 0,21 0 0,-20 0 15,20-21-15</inkml:trace>
  <inkml:trace contextRef="#ctx0" brushRef="#br0" timeOffset="133296.26">25379 6138 0,'0'-21'0,"0"42"0,0-63 16,0 63 0,0 0-1,-21-21-15,21 43 0,0-22 0,0 21 16,-22 1-16,1-1 15,21 0-15,-21 1 0,21 20 0,0-21 0,0 1 16,0-1-16,0 0 0,0-20 16,0 20-16,0-21 0,21 0 15,22 0-15,-22 1 0,0-1 0,0-21 16,0 0-16,22 0 0,-22 0 16,21 0-16,-21 0 0,22-21 15,-1 21-15,-21-22 0,21-20 0,1 21 0,-22-21 16,0 20-16,21-20 0,-20-21 15,-1 20-15,0 1 0,0-22 0,-21 22 16,21 0-16,-21-1 0,21 1 16,-21 21-16,0-21 0,0 20 15,0 1-15,22 21 16,-22 21 0,0 1-1,21-22-15,-21 21 16</inkml:trace>
  <inkml:trace contextRef="#ctx0" brushRef="#br0" timeOffset="133990.85">26331 6138 0,'0'0'0,"0"22"62,0-1-62,0 21 0,0-21 0,0 22 16,-21-22-16,0 21 0,21 0 0,-21 1 16,0-1-16,21 0 0,-22 1 15,1-1-15,21-21 0,0 22 0,0-22 16,0 0-16,0 0 0,0 0 16,0 0-16,0 1 0,0-1 15,0-42 16,0-1-31,0 1 16,0 0-16,0 0 0,0 0 0,0-22 16,0 1-16,21 0 0,-21-1 15,22 1-15,-1-21 0,0 20 0,-21 1 16,21-22-16,0 22 0,22 21 16,-22-21-16,0-1 0,21 22 0,-21 0 15,22 21-15,-22-21 0,21 21 0,1 0 16,-1 0-16,-21 0 0,21 0 15,-20 21-15,20 0 0,-21-21 16,0 21-16,-21 0 0,0 1 16,0-1-16,0 0 0,0 0 0,-21 0 15,0-21-15,0 21 0,-22 1 0,22-22 16,-21 21-16,0-21 0,-1 0 16,22 0-16,-21 0 0,-1 21 0,22-21 15,0 0-15,0 0 0,0 0 16,21 21-1,0 0 1,0 0-16,0 1 0,0-1 16,21 0-16,0 0 0,0 0 15,-21 22-15,21-22 0,1 0 0,-22 0 16,0 0-16,21 0 0,0 1 0,-21-1 16,21 0-16,0-21 15,-21 21-15,21-21 47,1 0-31,-22-21-16,21 21 15,0-21-15,0 0 0</inkml:trace>
  <inkml:trace contextRef="#ctx0" brushRef="#br0" timeOffset="134607.09">27580 6138 0,'0'0'16,"-21"0"15,0 0-31,0 22 0,21-1 16,-22 0-16,1 0 0,0 21 15,21-20-15,-21 20 0,0 0 16,0 1-16,-1-1 0,1 0 0,-21 1 16,21-22-16,0 21 0,-1 0 15,1-20-15,0 20 0,0-21 0,0 0 16,0 0-16,-1-21 0,1 22 0,21-1 16,-21-21-16,21-21 46,21-1-46,0 22 0,-21-21 16,22 0-16,-1 0 0,0 0 0,0 0 16,0-1-16,0 1 0,1 0 15,-1 0-15,-21 0 0,21 0 0,0 21 16,-21-22 0,21 22-16,0 0 0,-21 22 15,22-1-15,-22 0 0,0 0 0,0 0 16,21 0-16,-21 1 0,21-1 15,-21 0-15,0 0 0,0 0 0,21 0 16,0-21-16,-21 22 0,21-22 16,1 0-16,-1 0 15,0 0-15,0 0 16,0-22 0,0 1-16,-21 0 15,0 0-15,22 0 16,-22 0-16,21 21 15,-21-22-15,0 1 16</inkml:trace>
  <inkml:trace contextRef="#ctx0" brushRef="#br0" timeOffset="136739.26">868 10859 0,'0'0'0,"-21"0"15,-1 0 1,1 0 62,0 0-78,0 21 16,0-21-16,0 0 15,-1 0-15,1 0 0,0 0 0,0 0 16,0 21-16,-22-21 0,1 0 16,0 0-16,21 0 0,-22 0 15,1 0-15,0 0 0,20 0 16,-20 0-16,21 0 0,0 0 0,0 0 15,-1 0-15,1 0 0,0 0 16,42 0 62,0 0-78,1 0 0,20 0 16,-21 0-16,21 0 0,1 0 0,20 0 15,-20-21-15,-1 21 16,21 0-16,-20 0 0,20-21 0,-20 21 16,-1 0-16,0 0 0,1-22 15,-1 22-15,0 0 0,1 0 0,-1-21 16,-21 21-16,21 0 0,-20 0 16,-1 0-16,0 0 0,-42 0 62,0 0-46,-1 0-16,1 0 0,0 0 15,0 0-15,0 0 0</inkml:trace>
  <inkml:trace contextRef="#ctx0" brushRef="#br0" timeOffset="137112.04">254 10943 0,'0'0'0,"-42"0"0,-43 0 31,64 0-31,0 0 0,-1 0 16,44 0 15,20 0-31,0 0 0,1 0 15,-1 0-15,0 0 0,22 0 16,-22 0-16,22 0 0,-1 0 0,1-21 16,-22 21-16,21 0 0,-20 0 15,-1 0-15,0 0 0,1 0 0,-1 0 16,-21-21-16,0 21 0,1 0 16,-1 0-16,0 0 0,0 0 15,-42-21 63,21 0-78,-21 21 0</inkml:trace>
  <inkml:trace contextRef="#ctx0" brushRef="#br0" timeOffset="137599.76">931 10393 0,'0'0'0,"-21"0"0,21 21 32,0 0-17,0 0-15,0 1 0,0-1 16,21 0-16,0 0 15,1 0-15,-1-21 0,0 21 16,0 1-16,0-22 0,0 0 16,22 21-16,-22-21 0,0 0 0,21 0 15,-20 0-15,20 0 0,-21 0 16,0 0-16,22 0 0,-22 0 0,0 0 16,0 0-1,-42 21 16,0-21-31,0 21 0,-1 0 16,1-21-16,0 21 0,0 22 16,-21-22-16,20 0 0,-20 21 0,21-20 15,-21 20-15,20-21 0,-20 21 16,0-20-16,21 20 0,-22-21 0,22 21 16,0-20-16,0-1 0,0 0 15,-1 0-15,22 0 0,0 0 16,0-42 31,0 0-47,0 0 0</inkml:trace>
  <inkml:trace contextRef="#ctx0" brushRef="#br0" timeOffset="140367.19">2349 10456 0,'0'0'0,"0"-21"0,22 21 0,-1-21 0,0 21 16,0-21-16,0 0 0,0 0 15,1-1-15,20 1 0,-21 0 0,0 0 16,22 0-16,-22 0 0,0-1 15,21 1-15,-42 0 0,21 0 0,-21 0 16,0 0-16,0-1 0,0 1 16,-21 21-16,0 0 0,0 0 15,0 0-15,-22 0 0,1 0 16,0 0-16,-1 0 0,1 0 0,0 21 16,-1-21-16,1 22 0,21-1 15,-21 0-15,20 0 0,1-21 0,21 21 16,0 0-16,0 1 0,0-1 15,0 0-15,21 0 0,1 0 16,-1 0-16,21 22 0,0-22 16,-20 0-16,20 21 0,0-20 0,1 20 15,-1 0-15,0-21 0,1 22 0,-22-1 16,0 0-16,0-20 0,0 20 16,-21 0-16,0-21 0,0 22 0,-21-22 15,0 21-15,0-21 0,-22 1 16,1-1-16,0 0 0,-1 0 0,1-21 15,-21 0-15,20 0 0,1 0 16,0 0-16,-1 0 0,22 0 0,-21-21 16,21 0-16,-1 0 15,1-1-15,21-20 0,0 21 0,-21-21 16,21 20-16,0-20 0,0 0 0,0-1 16,0 1-16,0 0 0,0-1 15,0 22-15,0 0 0,21 0 0,-21 0 16,21 21-16,1 0 15,-1 0-15,0 21 0,-21 0 0,21 0 16,0 22-16,0-1 0,1-21 16,-1 21-16,-21 1 0,21-1 0,-21 0 15,21 1-15,0-1 16,-21-21-16,21 22 0,1-22 0,-1 0 0,0 0 16,0-21-16,21 21 0,-20-21 15,20 0-15,-21 0 0,21 0 16,1 0-16,-22-21 0,21 21 0,-21-21 15,22 0-15,-1 0 0,-21-1 16,22 1-16,-22 0 0,0-21 0,0 21 16,0-1-16,0 1 0,1-21 15,-22 21-15,0 0 0,0-22 0,21 22 16,-21 0-16,0 0 16,0 42-1,0 0-15,0 0 16,-21 22-16,21-22 0,0 0 15,0 0-15,0 21 0,0-20 16,0-1-16,0 0 0,0 21 0,0-21 16,0 1-16,21-1 15,0 0-15,0-21 0,0 0 0,0 0 16,1 0-16,20 0 0,-21 0 16,21-21-16,-20 0 0,20 21 0,-21-22 15,21 1-15,1 0 0,-22 0 16,0 0-16,21 0 0,-20-22 0,-1 22 15,-21-21-15,0 21 0,0-22 0,0 22 16,0-21-16,0 21 16,0-22-16,-21 1 0,-1 21 0,-20-22 15,21 22-15,-21 0 0,-1 21 0,22 0 16,-21 0-16,-1 0 0,22 0 16,-21 0-16,21 21 0,0 22 0,-1-22 15,1 0-15,0 21 0,21 1 16,0-22-16,0 21 0,0 0 0,0-20 15,0 20-15,0-21 0,0 0 16,0 0-16,0 1 0,21-1 0,-21 0 16,21-21-16,1 0 0,20 0 0,-21 0 15,0 0-15,22 0 0</inkml:trace>
  <inkml:trace contextRef="#ctx0" brushRef="#br0" timeOffset="141125.57">4064 10541 0,'0'-21'16,"0"42"-16,0-63 0,0 21 0,0-1 0,0 1 15,0 0-15,-21 21 0,0 0 16,-1 0-16,1 0 16,0 21-16,0 0 0,0 1 0,0 20 15,-1-21-15,1 21 0,0 1 16,0-22-16,0 21 0,0 1 15,21-22-15,0 21 0,-22-21 0,22 0 16,0 22-16,0-22 0,0 0 16,0 0-16,22-21 0,-1 0 15,0 0-15,0 0 0,0 0 16,22 0-16,-22 0 0,21-21 0,-21 0 16,0 0-16,22 0 0,-22-1 0,0 1 15,0 0-15,0-21 16,1 21-16,-22-1 0,0-20 0,0 21 0,0 0 15,0-22-15,0 22 0,0 0 0,0 0 16,0 42 15,-22 0-31,22 0 0,0 1 16,0-1-16,0 21 0,0-21 16,0 0-16,0 1 0,0-1 0,0 0 15,0 0-15,22 0 0,-22 0 16,21-21-16,0 22 0,0-22 0,21 0 15,-20 0-15,20 0 0,-21 0 0,21 0 16,1 0-16,-22-22 0,21 1 16,1 0-16,-22 0 0,21 0 0,-21 0 15,0-1-15,1 1 0,-1-21 0,0 21 16,0-22-16,-21 22 0,0-21 16,0 21-16,0 0 0,21-1 15,-21 1-15,0 0 0,-21 42 31,21 0-31,-21 1 0,21 20 16,0-21-16,0 21 0,-21 1 16,21-1-16,-21 0 0,21 1 0,-22-1 15,1 22-15,21-22 0,-21 21 0,0 64 16,0-63-16,0-1 16,-1 22-16,1-21 0,-21 63 15,21-64-15,0 1 0,-1-1 0,22-21 16,0 1-16,-21-1 15,21-21-15,0 0 0,0 1 0,0-1 16,0-42 0,0-1-16,21 1 0,1-21 15,-22 21-15,21-43 0,0 22 16,-21 0-16,21-22 0</inkml:trace>
  <inkml:trace contextRef="#ctx0" brushRef="#br0" timeOffset="141364.44">4720 10499 0,'0'0'0,"0"-43"0,21 22 0,-21-21 0,21 21 0,1-22 16,-1 22-16,0 0 15,0 0-15,21 0 0,1 21 0,-22-21 16,21 21-16,1 0 0,-22 0 0,21 0 16,-21 21-16,0-21 0,1 21 15,-22 21-15,0-21 0,0 1 0,0 20 16,0-21-16,-22 21 0,-20-20 15,21 20-15,-21-21 0,-1 0 0,1 0 16,0 1-16,-1-1 0,22 0 0,-21-21 16,21 21-16,-1-21 0,1 0 15,0 0-15,0 0 0</inkml:trace>
  <inkml:trace contextRef="#ctx0" brushRef="#br0" timeOffset="142004.39">6075 10435 0,'0'0'16,"0"21"-16,0 1 0,0-1 16,21 0-1,0-21-15,0 0 16,0 0-16,1 0 0,-1-21 0,0 21 15,0-21-15,0-1 0,22 22 16,-22-21-16,21-21 0,-21 21 16,22 0-16,-22-1 0,0 1 0,21-21 15,-21 21-15,1 0 0,-22-22 16,21 22-16,-21 0 0,0-21 0,0 20 16,0 1-16,0 0 0,-21 21 15,-1 21 1,22 0-16,-21 22 15,21-1-15,-21 0 0,21 22 0,0-1 16,-21 1-16,0-1 0,21 1 16,-21 21-16,-1-22 0,22 22 0,-21-22 15,0 22-15,0 0 0,21-1 0,-21 1 16,0 0-16,-1-1 16,1 1-16,21 0 0,-21-1 0,0-20 0,21 20 15,0-20-15,-21-1 0,21-20 16,-21 20-16,21-20 0,0-22 15,0 21-15,0-21 0,0-63 32,21 21-32,-21-22 0,21 1 0,0-21 15,-21 20-15,21-20 0,-21-22 16,21 0-16,1 1 0</inkml:trace>
  <inkml:trace contextRef="#ctx0" brushRef="#br0" timeOffset="144051.54">6392 10689 0,'0'0'0,"21"-84"0,-21-1 0,22 21 0,-22-20 15,21 41-15,0-20 0,0 21 16,0-1-16,0 22 0,22-21 16,-22 21-16,21-1 0,-21 22 0,22-21 15,-1 21-15,-21 0 0,22 0 0,-1 21 16,0-21-16,1 22 0,-22-1 16,0 21-16,0-21 0,0 22 0,-21-22 15,0 21-15,0 0 0,0 1 16,-21-22-16,0 21 0,-21-21 15,20 1-15,1 20 0,-21-42 0,21 21 16,0 0-16,-22-21 0,22 0 0,0 0 16,0 0-16,0 0 0,21-21 0,-22 21 15,1-21-15,0 0 0,21 0 16,-21-1-16,21 1 16,-21 21-16,21 21 15,0 1 1,0-1-16,0 0 15,21 0-15,-21 0 0,21-21 0,0 21 16,0 1-16,1-1 0,20-21 16,-21 21-16,0-21 0,22 0 15,-22 0-15,21 0 0,0 0 0,1 0 16,-1-21-16,0 0 0,-20-1 0,20 1 16,0 0-16,1 0 0,-22 0 15,21-22-15,-21 22 0,0-21 16,1 21-16,-1-22 0,-21 22 0,0-21 15,0 21-15,0 0 0,0-22 16,0 22-16,0 0 0,0 0 16,-21 21-16,-1 0 15,1 21-15,21 0 16,-21 0-16,21 0 0,0 1 0,-21 20 16,0 0-16,21 1 0,0-22 15,0 0-15,0 21 0,0-21 16,0 1-16,0 20 0,0-21 0,21 0 15,0 0-15,0-21 16,0 0-16,1 0 0,-1 0 16,21 0-16,-21 0 0,22 0 0,-22 0 15,21-21-15,0 0 0,1 0 0,-1 0 16,0 0-16,1-22 0,-22 22 16,21-21-16,1 21 0,-22-22 0,0 22 15,0-21-15,-21 21 0,0-1 0,0 1 16,-21 21-16,0-21 0,0 21 15,-1 0-15,-20 0 0,21 0 0,0 0 16,0 0-16,-1 0 0,1 0 16,21 21-16,0 0 15,0 1-15,0-1 0,21 0 16,1-21-16,-1 21 0,0 0 0,-21 0 16,21 22-16,0-22 0,0 0 15,-21 0-15,0 0 0,0 1 0,22-1 16,-22 0-16,21 0 0,-21 0 15,21 0-15,0-21 0,0 0 16,0 0-16,1 0 0,-1 0 16,0 0-16,21 0 0,-21 0 0,22-21 15,-22 0-15,21 0 0,-21 21 16,1-21-16,20-22 0,-21 22 16,0 0-16,0 0 0,-21-21 0,0 20 15,0-20-15,22 21 0,-22 0 16,0-22-16,0 22 0,0 0 0,0 0 15,-22 21 1,1 0 0,21 21-16,-21 0 0,21 22 15,0-22-15,-21 0 0,21 0 0,-21 21 16,21-20-16,0 20 0,0-21 16,-21 21-16,21-20 0,-22-1 0,22 0 15,0 0-15,-21 0 0,21 0 16,0-42 15,0 0-31,21 0 16,1 0-16,-22 0 0,21-1 0,-21-20 15,21 21-15,0-21 0,-21 20 16,21-20-16,0 21 0,1-21 0,-1 20 16,-21 1-16,21 0 0,0 21 0,0 0 15,0-21-15,1 21 0,-1 0 16,0 0-16,-21 21 0,0 0 0,0 0 15,0 1-15,21-1 0,-21 0 0,0 0 16,0 0-16,0 22 0,0-22 16,0 0-16,0 0 0,0 21 15,0-20-15,21-1 0,-21 0 16,21 0 0,1-21-16,-1 0 0,0 0 15,0 0-15,-21-21 0,21 0 0,0 21 16,1-21-16,-1-1 0,0-20 15,21 0-15,-21-1 0,1 22 16,-1 0-16,0-21 0,0 21 16,0-1-16,0 1 0,-21 0 0,22 21 15,-22-21-15,0 42 16,0 0 0,0 0-16,0 1 15,0-1-15,0 0 0,0 0 0,0 0 16,0 22-16,0-22 0,0 0 0,0 0 15,0 21-15,0-20 0,21-1 16,-21 0-16,21-21 16,0 21-16,0-21 0,0 0 15,1 0-15,-1 0 0,0 0 16,0-21-16,0 0 0,0 21 0,1-21 16,-1-1-16,0-20 0,0 21 0,0 0 15,0-22-15,1 22 16,-22 0-16,21 0 0,0-21 0,-21 20 0,21 1 15,-21 0-15,0 42 47,0 0-47,0 1 0,-21-1 0,21 0 16,0 0-16,0 0 0,0 0 0,-21 22 16,21-22-16,0 0 0,0 0 15,0 0-15,0 1 0,0-1 0,21-21 16,-21 21-16,21 0 0,0-21 15,0 0-15,1 0 0,20 0 16,-21 0-16,0 0 0,0 0 0,1 0 16,20-21-16,-21 0 0,0 0 15,22-1-15,-22-20 0,0 21 16,21-21-16,-21 20 0,22-20 0,20-43 16,-20 43-16,-22-21 0,0 20 15,21 1-15,-21-22 0,22-20 16,-22 41-16,0 1 0,-21 0 15,0-1-15,0 22 0,0 0 16,0 0-16,0 42 16,-21 0-16,0 0 15,0 1-15,21 20 0,-22 0 0,1-21 16,0 22-16,21 20 16,-21-20-16,21-1 0,-21 0 0,0 1 15,21-1-15,0-21 0,0 21 0,0 1 16,0-1-16,0-21 0,0 0 15,0 22-15,0-22 0,0 0 0,0 0 16,0 0-16,0 1 0,21-22 16,0 0-1,0 0-15,0 0 0,0 0 16,1 0-16,-1-22 0,0 1 16,0 21-16,0-21 0,0 0 15,1 0-15,-22 0 0,21-1 16,-21 1-16,21 0 0,-21 0 0</inkml:trace>
  <inkml:trace contextRef="#ctx0" brushRef="#br0" timeOffset="144272.42">9948 10033 0,'0'0'0,"0"21"15,21-21 1,1 0-16,-1 0 0,0 21 15,0-21-15,21 0 0,-20 0 16,-1 0-16,21 0 0,-21 0 0,0 0 16,22 0-16,-22 0 0,0 0 15,0 0-15,0-21 0,1 0 16,-22 0 0,0 0-16</inkml:trace>
  <inkml:trace contextRef="#ctx0" brushRef="#br0" timeOffset="144487.29">9588 9864 0,'0'0'0,"-21"0"0,0 0 0,0 0 0,0 0 31,21 21-31,0 0 31,21-21 16,0 0-47,0 0 0</inkml:trace>
  <inkml:trace contextRef="#ctx0" brushRef="#br0" timeOffset="144983.01">11155 9906 0,'0'21'31,"0"0"-31,21 1 16,-21-1-16,21 0 0,-21 0 15,21 21-15,-21-20 0,21 20 0,1-21 16,-22 21-16,21 1 0,0-22 16,0 21-16,-21-21 0,21 1 15,0 20-15,-21-21 0,0 0 0,22 0 16,-22 1-16,21-22 0,-21 21 0,21-21 47,0-21-47,-21-1 15,0 1-15</inkml:trace>
  <inkml:trace contextRef="#ctx0" brushRef="#br0" timeOffset="145247.44">11726 9970 0,'0'0'0,"0"-22"16,-21 22-16,0 0 0,0 0 16,0 0-16,-1 22 0,1-22 15,0 21-15,0 0 0,0 21 0,-22-21 16,22 1-16,-21 20 0,21 0 0,-22-21 16,1 22-16,21-1 0,-21-21 15,-1 22-15,22-1 0,0-21 0,-21 0 16,20 0-16,1 1 0,0-1 15,21 0-15,0 0 0,0 0 16,21-21 0,0 0-16,1 0 15,-1-21-15,21 0 0,-21 0 16,22 0-16</inkml:trace>
  <inkml:trace contextRef="#ctx0" brushRef="#br0" timeOffset="145959.04">11811 10033 0,'-42'0'15,"20"21"1,22 0-16,-21 1 0,21-1 16,-21 0-16,21 21 0,0-21 0,0 1 15,0 20-15,0-21 16,0 21-16,0-20 0,0-1 0,-21 0 15,21 21-15,0-21 0,0 1 16,0-1-16,-21-21 0,21 21 16,0-42 15,0 0-31,0-1 16,0-20-16,0 21 0,0 0 0,0-22 15,0 22-15,0-21 0,21 21 16,-21-22-16,21 22 0,0-21 15,-21 21-15,21-22 0,1 22 0,-1 0 16,-21 0-16,21 0 0,0 21 16,0 0-16,0 0 15,1 21-15,-22 0 0,0 0 16,0 0-16,0 1 0,0 20 16,0-21-16,0 21 0,0-20 0,0-1 15,0 21-15,21-21 0,-21 0 0,0 1 16,0-1-16,0 0 0,0 0 15,0 0-15,0-42 32,21 0-17,-21 0-15,0 0 16,21-22-16,0 22 0,-21 0 0,21 0 16,1-22-16,-1 22 0,0-21 0,0 21 15,0-22-15,22 22 0,-22 0 16,21 0-16,-21 0 0,0 0 0,1 21 15,-1 0-15,-21 21 16,0 0-16,0 0 0,0 0 16,0 0-16,0 22 0,0-22 0,0 21 15,0 1-15,-21-22 0,21 21 0,-22-21 16,1 22-16,21-22 16,0 0-16,-21 0 0,21 0 0,-21 0 15,21 1-15,0-1 0,21-21 31,0 0-15,0-21-16,1-1 0,-1 1 0</inkml:trace>
  <inkml:trace contextRef="#ctx0" brushRef="#br0" timeOffset="146228.4">12636 10033 0,'0'0'0,"0"21"31,-21 0-31,0 1 0,0-1 0,0 0 16,0 0-16,-1 21 0,1 1 16,0-1-16,0 0 0,0 1 0,0-1 15,-1 0-15,1 1 0,0-1 0,21-21 16,0 0-16,0 22 0,0-22 0,0 0 16,21 0-16,0 0 15,1-21-15,20 0 0,-21 0 0,21 0 16,1 0-16,-22 0 0,21 0 0,1-21 15,-22 0-15,21 21 0,-21-21 16,22 21-16,-22-21 0,0 0 0,0-1 16,0 1-16,-21 0 15</inkml:trace>
  <inkml:trace contextRef="#ctx0" brushRef="#br0" timeOffset="148324.32">4043 12023 0,'0'21'16,"0"21"-1,21-42-15,-21 21 16,0 1 0,21-22-1,0 0 1,-21-22-16,0 1 16,0 0-16,0 0 0,0 0 15,0 0-15,0-1 0,-21 1 0,0 0 16,0 21-16,0-21 0,-1 0 15,-20 21-15,21 0 0,-21 0 0,20 0 16,-20 0-16,0 0 0,-1 0 16,22 21-16,-21 21 0,0-21 0,20 22 15,-20-22-15,21 21 0,21 1 16,-21-1-16,21 0 0,0 1 16,0-1-16,0 0 0,0 1 0,0-22 15,0 0-15,0 21 0,0-21 16,21 1-16,-21-1 0,21-21 15,0 0-15,0 0 0,1 0 16,20 0-16,-21-21 0,21-1 0,1 1 16,-1 0-16,0 0 0,1-21 0,-1-1 15,0 1-15,1 0 0,-1-1 16,0-20-16,1 20 0,-22-20 0,21 21 16,-21-22-16,1 22 0,-1-1 15,0-20-15,-21 21 0,0-1 0,0 22 16,0-21-16,0 21 0,0-1 15,0 1-15,0 0 0,-21 21 16,0 0-16,21 21 0,0 0 16,0 22-16,-22-22 0,22 21 15,-21 1-15,21 20 0,-21-21 0,21 22 16,0-22-16,0 22 0,0-22 16,0 22-16,0-22 0,0 0 0,0-21 15,21 22-15,0-22 0,1 0 0,-1 0 16,0 0-16,0 1 0,21-1 15,-20-21-15,20 0 0,0 0 0,1 0 16,-1 0-16,0 0 0,1-21 16,20-1-16,-21 22 0,1-21 15,-1 0-15,0 0 0,1-21 0,-1 20 16,-21 1-16,22 0 0,-22-21 16,-21 21-16,0-1 0,0-20 0,0 0 15,0 21-15,0-1 0,0 1 16,-21 0-16,-1 21 15,1 0-15,0 0 0,-21 0 0,21 21 16,-1 0-16,1 1 0,0-1 16,0 0-16,0 21 0,21-21 0,-21 22 15,21-22-15,-22 0 0,22 21 0,-21-20 16,21-1-16,0 0 16,0 0-16,0 0 0,0 0 15,21-21-15,1 0 16,-1 0-16,0 0 0,0-21 15,0 0-15,0 21 0,1-21 0,20 0 16,-21 0-16,-21-1 0,21-20 16,0 21-16,1 0 0,-22 0 0,0-22 15,0 22-15,21 0 0,-21 0 16,0 0-16,21 21 0,-21-22 16,0 44-1,0-1-15,0 0 16,0 0-16,0 0 0,0 0 15,0 22-15,0-22 0,0 0 0,0 21 16,0-20-16,0-1 0,0 21 16,21-21-16,0 0 0,0 1 15,1-1-15,-1-21 0,21 0 16,-21 0-16,0 0 0,1 0 16,20 0-16,-21 0 0,21-21 0,-20 21 15,20-22-15,-21 1 0,21 0 0,-20-21 16,20 21-16,-21-22 0,0 1 15,22 0-15,-22-1 0,0 1 0,-21-22 16,21 22-16,0 0 16,0-22-16,-21 22 0,0 0 0,22-1 15,-22 1-15,0 21 0,21 0 0,-21-1 16,0 1-16,-21 21 16,-1 21-1,1 1-15,0 20 0,21-21 0,-21 21 16,0 1-16,21-1 0,0 0 15,0 1-15,-21-1 0,21 22 0,0-22 16,0 0-16,0 1 0,0-1 0,0-21 16,0 21-16,21-20 0,0-1 15,0 0-15,0 0 0,22 0 0,-1-21 16,-21 0-16,21 0 0,1 0 16,-1 0-16,0 0 0,1 0 15,-1-21-15,0 0 0,-20 0 0,20 0 16,-21-1-16,21 1 0,-20 0 15,-1 0-15,0-21 0,0 20 0,-21-20 16,0 0-16,0 21 0,0-22 0,0 22 16,0 0-16,0 0 0,0 0 15,-21 21-15,0 0 16,0 0-16,-1 0 0,1 21 16,21 0-16,-21 0 0,0 0 15,21 0-15,-21 22 0,21-22 0,0 0 16,0 21-16,0-20 0,0-1 0,0 0 15,0 0-15,0 0 16,0 0-16,0 1 16,21-22-16,0 0 0,0 0 15,0-22-15,1 1 16,-1 21-16,0-21 0,-21 0 0,21 0 16,0 0-16,0-1 0,-21 1 0,0 0 15,0 0-15,22 0 16,-22 42-1,0 0 1,0 0-16,0 0 0,0 1 16,0-1-16,0 0 0,0 0 15,0 0-15,0 0 0,0 1 16,0-1-16,0 0 0,21-21 16,0 0-16,0 0 15,0 0-15,0 0 0,1 0 16,-1-21-16,0 21 0,0-21 0,-21-1 15,21 1-15,-21 0 0,21 0 0,-21 0 16</inkml:trace>
  <inkml:trace contextRef="#ctx0" brushRef="#br0" timeOffset="148583.82">5546 11790 0,'0'0'16,"-22"0"-16,22 21 15,22-21-15,-1 0 16,21 0-16,-21 0 0,22 0 0,-1 0 16,0 0-16,1 0 0,-1-21 0,0 21 15,22 0-15,-22-21 16,0 21-16,1 0 0,-1-21 0,0 21 0,-20 0 15,-1-22-15,0 22 0,0-21 16,0 21-16,0 0 0,-21-21 0</inkml:trace>
  <inkml:trace contextRef="#ctx0" brushRef="#br0" timeOffset="151421.09">7302 12213 0,'0'0'0,"0"21"16,22-21-1,-1 0-15,0 0 0,0-21 16,21 21-16,-20-21 0,20 21 0,21-21 16,-20 0-16,-1 0 0,22-1 15,-22-20-15,21 21 0,1-21 0,-22 20 16,22-20-16,-22 21 0,0-21 16,-20 20-16,20-20 0,-21 21 0,0-21 15,0-1-15,-21 22 0,0-21 16,0 21-16,0-22 0,0 22 0,0-21 15,0 21-15,-21-1 0,0 1 16,0 21-16,0 0 0,0 0 0,-1 0 16,-20 0-16,21 21 0,0 1 15,0 20-15,-1-21 0,1 43 0,0-22 16,0 21-16,0 1 0,0-1 0,-1 22 16,1-21-16,0 20 0,0 1 15,0 0-15,-22-1 0,22-20 0,0 20 16,0 1-16,-21 106 15,20-107-15,1 1 0,0 0 0,0-1 16,21 1-16,-21 0 0,21-22 16,0 22-16,0-22 0,0 1 0,0-1 15,0-20-15,0 20 0,0-21 16,21-20-16,-21 20 0,21-21 0,0-21 16,0 0-16,1 0 0,-1 0 0,0 0 15,0-21-15,21-21 0,-20 20 16,20-20-16,0-21 0,1 20 0,-22-20 15,21-1-15,0 1 0,-20-22 16,-1 22-16,0-22 0,0 0 0,-21 1 16,0-1-16,0 21 0,-21-20 0,-21 20 15,20 1-15,-41-1 0,21 1 0,-1 20 16,-20 1-16,20 0 16,1 21-16,0-1 0,-1 1 0,1 0 15,21 21-15,0 0 0,0 0 16,21-21-1,21 21-15,0 0 0,21-21 16,-21 0-16,22 21 0,20-22 16,-20 1-16,20 0 0,1 0 0,-1-21 15,1 20-15,-1-20 0,1 21 0,-1-21 16,-21 20-16,22-20 0,-22 21 16,-21 0-16,22-22 0,-22 43 0,0-21 15,-21 0-15,0 0 0,-21 21 47,21 21-47,-21 0 0,0 0 16,21 1-16,0 20 0,0-21 15,0 21-15,0-20 0,0 20 0,0-21 16,0 21-16,0-20 0,0-1 16,0 21-16,21-21 0,0 0 15,0 1-15,0-22 0,0 0 0,1 0 16,-1 0-16,21 0 0,-21 0 15,0 0-15,22-22 0,-22 1 0,21 0 16,-21 0-16,1 0 0,-1-22 16,0 22-16,0-21 0,-21 21 15,0-22-15,0 1 0,0 21 0,0-21 16,0 20-16,-21-20 0,0 21 0,0 0 16,-1 0-16,-20-1 0,21 22 15,0 0-15,-22 0 0,22 0 0,-42 0 16,42 0-16,-1 22 0,-20-1 15,42 0-15,-21 0 0,21 43 16,0-43-16,0 21 0,0-21 16,0 22-16,0-22 0,21 21 15,0-21-15,22 0 0,-22 1 16,21-1-16,-21 0 0,22-21 0,-1 0 16,0 0-16,22 0 0,-22 0 15,0 0-15,22 0 0,-22-21 0,1 21 16,20-21-16,-21-1 0,1-20 0,20 21 15,-20 0-15,-22-22 0,21 22 16,-21-21-16,0 21 0,-21 0 0,0-22 16,0 22-16,0 0 0,0 0 0,-21 0 15,0 21 1,0 0-16,0 0 0,0 21 0,-1-21 16,1 21-16,21 0 0,0 0 0,-21 0 15,21 22-15,0-22 0,0 0 16,0 0-16,0 22 0,21-22 15,0 0-15,1 0 0,-1 0 0,0 0 16,21-21-16,-21 22 0,22-22 16,-22 0-16,21 0 0,-21 0 0,22 0 15,-22 0-15,21-22 0,1 1 0,-22 21 16,21-21-16,-21 0 0,22 0 16,-22-22-16,-21 1 0,21 0 15,-21 21-15,0-1 0,0-20 0,0 21 16,0 0-16,0 0 0,0-1 15,0 44 1,-21-1-16,21 0 16,0 0-16,0 0 15,-21 0-15,21 22 0,0-22 0,-22 0 16,22 21-16,0-20 0,0-1 0,0 0 16,0 0-16,0 0 0,-21 0 15,21 1-15,0-44 31,21 1-15,-21 0-16,0 0 0,0 0 0,22 0 16,-1-1-16,0-20 0,-21 21 15,21 0-15,-21 0 0,21-22 0,0 22 16,1 0-16,-1 21 16,0 0-1,-21 21-15,21 0 16,-21 0-16,0 22 0,0-22 15,0 0-15,0 0 0,0 0 16,0 1-16,21-1 0,-21 0 0,21 0 16,1 0-16,-22 0 0,21-21 15,0 0-15,0 22 0,0-22 16,0 0-16,1 0 0,-1-22 16,0 22-16,0-21 0,0 0 15,0 0-15,1 0 0,-1 0 0,0-1 16,0 1-16,0-21 0,0 21 15,1 0-15,-1-22 0,-21 22 0,21 0 16,0-21-16,0 42 0,-21-22 16,0 1-16,0 42 31,0 1-31,0 20 0,0-21 16,0 0-16,-21 0 0,21 22 15,0-22-15,0 21 0,0-21 16,0 22-16,0-22 0,0 0 0,21 0 15,0 0-15,1 1 0,-1-1 16,0-21-16,21 0 0,-21 0 0,22 0 16,-1 0-16,-21 0 0,22 0 0,-1 0 15,0 0-15,1-21 0,-22-1 16,21 1-16,-21 0 0,22 0 0,-22-21 16,0 20-16,-21 1 0,0 0 0,0-21 15,0 21-15,0-1 0,0-20 16,0 21-16,-21 0 0,0 0 0,-22-1 15,22 22-15,0 0 0,0 0 16,-22 0-16,22 22 0,0-1 16,-21 0-16,21 21 0,-1-21 15,1 1-15,21 20 0,0-21 16,0 21-16,0-20 0,0-1 16,0 0-16,0 0 0,0 0 0,21 0 15,1-21-15,-1 22 0,0-22 16,0 0-16,0 0 0,0 0 15,1 0-15,-1-22 0,0 22 0,-21-21 16,21 0-16,0 0 0,0 0 0,1 0 16,-1-1-16,-21-20 0,21 21 15,0-21-15,0 20 0,0 1 16,1 0-16,-1 0 0,-21 0 0,0 0 0,0 42 31,0 0-15,-21 0-16,-1 21 0,1-20 15,21-1-15,0 21 0,0-21 0,0 0 16,-21 22-16,21-22 0,0 0 16,0 0-16,0 0 0,21 1 0,0-22 15,-21 21-15,22-21 0,-1 0 16,0 0-16,0 0 0,21 0 0,-20 0 16,-1 0-16,0-21 0,0 21 0,21-22 15,-20-20-15,-1 21 0,21 0 16,-21-22-16,0 1 0,22 0 15,-22-1-15,0 1 0,0 0 0,0-1 0,1-20 16,-1 21-16,0-22 16,0 22-16,0-22 0,-21 22 0,0 0 15,0 20-15,0 1 0,0 0 0,-21 42 32,21 0-32,-21 1 0,0 20 0,0 0 15,-1 1-15,1-1 0,0 0 0,21 1 16,0-1-16,-21 0 0,21 1 15,0-1-15,0-21 0,0 21 0,0 1 16,0-22-16,0 21 0,21-21 0,-21 1 16,21-1-16,0 0 0,1 0 15,-1-21-15,0 0 0,0 0 16,0 0-16,0 0 16,1 0-16,-1 0 0,0-21 15,0 0-15,0 0 0,0-1 0,-21-20 16,0 21-16</inkml:trace>
  <inkml:trace contextRef="#ctx0" brushRef="#br0" timeOffset="151610.98">11536 11599 0,'0'0'16,"21"0"0,0 0-1,0 0-15,22 0 0,-22 0 0,21 0 16,0 0-16,1 0 0,-1 0 15,0 0-15,1 0 0,20-21 0,-20 21 16,-1 0-16,0-21 0,1 21 16,-1-21-16,0 21 0,-21 0 0,22 0 15</inkml:trace>
  <inkml:trace contextRef="#ctx0" brushRef="#br0" timeOffset="153609.95">9165 12806 0,'0'0'0,"-21"-42"0,21 20 16,0-20-16,0 21 0,-21 0 16,21 0-16,0-1 0,0 1 0,0 0 15,-21 21 1,-1 0-16,1 21 16,0 22-16,0-22 0,0 21 15,0 0-15,-1 1 0,22-1 16,-21 0-16,0 22 0,0-22 15,21 22-15,0-22 0,-21 0 16,21 1-16,0-1 0,0 0 0,0 1 16,0-22-16,0 0 0,0 21 0,21-20 15,-21-1-15,42-21 0,-21 21 16,1-21-16,20 0 0,0 0 0,1 0 16,-22 0-16,21-21 0,0 21 0,1-21 15,-1-1-15,-21 1 0,22 0 16,-1 0-16,-21-21 0,0 20 15,22-20-15,-22 0 0,-21-1 0,0 1 16,0 0-16,0-1 0,0-20 0,0 21 16,0-22-16,-21 22 0,-1-1 15,1 1-15,-21 0 0,21 21 16,0-22-16,-22 43 0,1-21 0,21 21 16,-22 0-16,1 0 0,0 0 0,-1 21 15,1 0-15,21 22 0,0-1 16,-22 0-16,22 1 0,21-1 0,0 22 15,0-1-15,0-21 0,0 22 16,0-22-16,0 1 0,21-1 0,22 0 16,-22-21-16,21 1 0,1-1 0,-1 0 15,0 0-15,22 0 16,-22-21-16,22 0 0,-22 0 0,0 0 0,22 0 16,-22-21-16,0 21 0,22-21 15,-22 0-15,1 0 0,-22-1 16,21 1-16,-21 0 0,22-21 0,-43 21 15,21-1-15,-21-20 0,0 21 16,0 0-16,0 0 0,-21 21 16,-1 21-16,1 0 15,0 0-15,21 0 16,-21 22-16,21-22 0,0 0 0,0 0 16,-21 0-16,21 0 0,0 1 15,0-1-15,0 0 0,0 0 16,21-21-1,0 0-15,0 0 16,0 0-16,1 0 0,-22-21 16,21 0-16,0 21 0,-21-21 0,21-1 15,0 1-15,0 0 0,-21 0 16,22-21-16,-1 20 0,0 1 16,-21 0-16,21 0 0,0 0 0,0 21 15,1 0 1,-22 21-16,21 0 0,-21 0 0,0 0 15,0 1-15,0-1 0,0 0 16,21 0-16,-21 0 0,0 0 0,0 1 16,21-1-16,0-21 0,-21 21 15,21-21-15,1 0 0,-22 21 16,21-21-16,0 0 0,0 0 0,21 0 16,1 0-16,-22-21 0,0 21 15,0-21-15,0 0 0,1 21 16,-1-22-16,0-20 0,0 21 0,0 0 15,-21-22-15,21 1 0,-21 21 0,22-43 16,-22 22-16,21 0 0,0-22 16,-21 22-16,21 0 0,0-22 0,-21 43 15,0-21-15,21 20 0,-21 1 16,0 0-16,0 42 31,0 0-31,-21 1 0,0 20 16,21 0-16,-21 1 0,21-1 0,-21 0 15,0 1-15,21 20 0,0-21 0,0 1 16,0-1-16,0-21 0,0 22 16,0-22-16,0 21 0,0-21 0,21 0 15,0-21-15,21 22 0,-21-22 16,22 0-16,-1 0 0,0 0 0,1 0 16,-1 0-16,0-22 0,-20 1 0,20 0 15,0 21-15,-21-21 16,22 0-16,-22 0 0,0-1 0,0 1 15,-21 0-15,0 0 0,0 0 0,0 0 16,0-1-16,-21 44 31,21-1-31,0 0 0,0 0 16,0 0-16,0 0 0,0 1 16,0-1-16,0 0 0,0 0 15,21 0-15,0-21 16,1 0-16,-1 0 0,21 0 15,-21 0-15,0 0 0,1 0 0,20 0 16,-21 0-16,0-21 0,0 0 16,1 21-16,-1-21 0,-21 0 15,0-1-15,21 1 0,0 0 16,-21 0-16,0 0 0,0 0 16,0-1-16,0 1 0,0 0 0,-21 21 15,0 21 1,21 0-1,0 1-15,-21 20 0,21-21 0,-22 0 16,22 22-16,-21-22 0,21 21 0,0-21 16,0 22-16,0-22 0,-21 21 15,21 22-15,0-22 0,0 0 16,0 1-16,0-1 0,0 0 16,0 1-16,0-1 0,0 0 15,0 1-15,0-1 0,0 0 0,0 1 16,-21-1-16,21-21 0,-21 43 15,21-22-15,-21-21 0,21 0 16,-22 0-16,22 1 0,0-1 16,-21-21-16,21-21 15,0-1 1,0 1-16,0-21 0,0 21 0,0-22 16,0 1-16,0 0 0,0-22 0,21 1 15,-21 20-15,22-20 0,-1-1 16,0 1-16,0 21 0,21-1 15,-20 1-15,-1 0 0,21 20 0,-21 1 16,43-42-16,-22 42 16,-21-1-16,22 1 0,-22 0 0,21 0 15,-21 0-15</inkml:trace>
  <inkml:trace contextRef="#ctx0" brushRef="#br0" timeOffset="167419.72">14393 10181 0,'-21'0'78,"0"0"-62,0 0-1,0 0 1,-1 0-16,1 0 0,0 0 0,0 0 15,0 0-15,-22 0 0,22 0 16,-21 0-16,21 0 0,0 0 0,-22 0 16,1 0-16,21 0 0,0 0 15,-22 0-15,22 0 0,0 0 16,0 0-16,0 0 16,42 0 30,0 0-46,21 0 0,-21 0 16,22 0-16,-1 0 0,22 0 16,-22 0-16,21 0 0,1 0 0,-1 0 15,22 0-15,-21 0 0,-1 0 0,1 0 16,-1 0-16,-21 0 0,22 0 16,-1 0-16,-20 0 0,-1 0 15,0 0-15,1 0 0,-22 0 0,0 0 16,0 0-16,0 0 0,1 0 15,-1 0 1,-21-21 0,0 0-1,-21 21 1,21-21-16,-22 21 0,1 0 16,0-21-16,0 21 0,0-22 15,0 22-15,-1-21 16,-20 0-16,21 21 0,0-21 0,0 0 15,-1 21-15,22-21 0,-21-1 16,0 22-16,21-21 0,-21 21 16,21 21 31,21 1-32,0-22-15,0 21 16,1-21-16,-1 21 0,0-21 15,0 0-15,21 0 0,-20 0 0,-1 21 16,21-21-16,-21 0 0,0 0 16,22 0-16,-22 0 0,0 0 15,0 0-15,0 0 16,-21 21-16,0 0 16,-21-21-16,0 22 15,0-1-15,0-21 0,-22 21 0,22 0 16,0 0-16,-21 0 0,21 1 15,-22 20-15,22-21 0,0 0 0,0 0 16,0 1-16,-1 20 0,1-21 0,0 0 16,0 0-16,21 1 0,0-1 15,0 0 1,-21-21 15,21-21-15,0 0-16</inkml:trace>
  <inkml:trace contextRef="#ctx0" brushRef="#br0" timeOffset="170667.65">16087 9800 0,'0'0'0,"-22"0"0,22-21 16,0 0-16,0 0 0,0 0 16,0-22-16,0 22 0,22 0 15,-22 0-15,0-22 0,0 22 16,0 0-16,0 0 0,0 0 15,0 0-15,0 42 32,0 0-32,0 0 0,0 21 0,0 1 15,0 20-15,-22 1 0,22-1 0,-21 1 16,21-1-16,0 1 0,-21 20 16,0 1-16,0 0 0,21-1 0,-21 1 15,-1 21-15,1-21 0,21-22 0,-21 22 16,0-1-16,0-20 0,21 21 15,-21-22-15,21 1 0,-22-1 16,1-21-16,21 22 0,0-22 0,-42 22 16,42-22-16,0-21 15,0 0-15,0-42 16,0-21 0,0 21-16,0-22 0,0 1 0,0 0 15,21-22-15,0 22 0,-21-22 16</inkml:trace>
  <inkml:trace contextRef="#ctx0" brushRef="#br0" timeOffset="172690.28">15981 10139 0,'0'0'0,"0"-42"0,0-22 0,0 22 0,0-1 16,0 1-16,-21 0 0,21 21 16,0-22-16,0 1 0,0 21 0,0-22 15,21 22-15,0 0 0,21 0 0,1 0 16,-1 0-16,0 21 0,1 0 15,20 0-15,1 0 0,-1 21 0,-21 0 16,22 21-16,-22-21 0,1 22 0,-22-1 16,0-21-16,-21 22 0,0-1 15,0-21-15,-21 21 0,0-20 0,-22 20 16,1-21-16,0 0 0,-1 0 16,1 1-16,-22-22 0,22 0 0,0 21 15,-1-21-15,1 0 0,21 0 16,0 0-16,0 0 0,-1 0 0,1 0 15,21 21 17,21 0-17,1 0-15,-1 0 16,0-21-16,-21 22 0,21-22 16,0 0-16,22 21 0,-22-21 0,0 0 15,21 0-15,1 0 0,-1 0 16,0 0-16,1-21 0,-1-1 15,21 22-15,-20-21 0,-1 0 0,0 0 16,1 0-16,-22 0 0,21-1 16,1 1-16,-22 0 0,21-21 0,-21 21 15,0-22-15,1 22 0,-1-21 0,0 21 16,-21-1-16,0 1 0,0 0 16,0 0-16,0 0 15,-21 21 1,0 21-16,-1 0 0,1 0 15,0 22-15,21-22 0,0 0 0,-21 0 16,21 0-16,-21 22 16,21-22-16,0 0 0,0 0 0,0 0 15,0 0-15,0 1 0,0-1 0,21-21 16,0 21-16,0-21 0,0 21 16,1-21-16,-1 0 0,0 0 0,21 0 15,-21 0-15,22 0 0,-22 0 0,21-21 16,1 0-16,-1 0 0,0-1 15,1 1-15,-1 0 0,-21 0 0,21 0 16,-20 0-16,-1-22 0,0 22 0,-21 0 16,0 0-16,0 0 0,0-1 15,0 1-15,-21 21 0,0 0 0,-1 0 16,1 0-16,-21 0 0,21 0 16,-22 0-16,22 0 0,0 21 15,0 1-15,21-1 0,0 0 0,0 0 16,0 0-16,0 0 0,0 1 0,21-1 15,0 0-15,0 0 0,1 0 16,20 0-16,-21-21 0,0 22 0,0-1 16,1 0-16,-1 0 0,0-21 0,0 21 15,0-21-15,0 0 0,1 0 16,-1 0-16,0 0 0,0 0 0,21 0 16,-20 0-16,-1 0 0,21-21 0,-21 21 15,22-21-15,-22 0 0,21 0 0,-21-1 16,22 1-16,-22 0 15,0 0-15,0 0 0,-21 0 0,0-22 16,21 22-16,-21 0 0,0 0 0,0 0 16,0-1-16,0 1 0,-21 21 15,0 0 1,21 21-16,-21 1 16,21-1-16,-21 0 0,21 21 15,-22-21-15,22 1 0,0-1 0,0 0 16,0 0-16,-21 0 0,21 0 0,0 1 15,-21-1-15,21 0 0,0 0 16,0-42 31,0 0-47,0 0 16,0-1-16,0 1 0,0 0 0,21 0 15,0 0-15,-21 0 0,22-1 16,-1 1-16,0 0 0,-21 0 0,21 0 15,0 0-15,0 21 0,1 0 16,-1 0-16,0 0 0,-21 21 16,21 0-16,-21 0 0,21 0 15,-21 0-15,0 1 0,0-1 0,0 0 16,0 0-16,0 0 16,0 0-16,0 1 0,0-1 15,21-21-15,-21 21 16,22-21 15,-1 0-31,-21-21 0,21 0 0,0-1 16,0 22-16,0-21 0,1 0 0,-1 0 15,0 0-15,0 0 0,21-22 16,-20 22-16,-1 21 0,0-21 0,0 0 16,0 21-16,0 0 0,1 0 15,-1 0-15,0 0 0,-21 21 16,0 0-16,0 0 15,0 0-15,0 1 0,0-1 16,0 0-16,0 0 0,0 0 16,0 0-16,21 1 0,0-1 15,0-21-15,-21 21 0,22-21 16,-1 0-16,0 0 0,0 0 16,0 0-16,0 0 0,1 0 15,-1-21-15,0 0 0,0-1 16,0 1-16,0 21 0,-21-21 0,22 0 15,-1 0-15,0-22 16,-21 22-16,21 0 0,0 0 0,-21 0 0,21 21 16,-21-21-16,0-1 0,0 44 31,0-1-31,0 0 0,0 0 16,0 0-16,0 22 0,0-22 15,0 0-15,0 0 0,0 0 16,0 0-16,0 1 0,0-1 15,0 0-15,22-21 16,-1 0-16,0 0 0,0 0 16,0 0-16,22 0 0,-22 0 0,0 0 15,21-21-15,-21 21 0,22-21 16,-22-1-16,0 1 0,21 0 0,-20 0 16,-1-21-16,21 20 0,-21-20 15,22 0-15,-1-43 0,0 22 16,-21 20-16,1 1 0,-1-22 0,-21 22 15,0 0-15,0 21 0,0-22 16,0 22-16,0-21 0,0 21 0,0-1 16,-21 22-1,-1 22-15,1-1 16,0 21-16,21-21 0,-21 22 0,0-1 16,21 0-16,-21 1 0,-1 20 0,22-21 15,-21 1-15,21-1 16,-21 22-16,21-22 0,-21 0 0,21-21 15,0 22-15,0-22 0,0 21 0,0-21 16,0 1-16,0-1 0,0 0 16,0 0-16,21-21 0,0 0 15,0 0-15,1 0 0,-1 0 0,0 0 16,21 0-16,-21 0 0,1 0 16,20-21-16,-21 21 0,21-21 0,-20 0 15,-1-1-15,0 1 0,0 0 0,0 0 16,0 0-16,-21-22 0,22 22 15,-22-21-15</inkml:trace>
  <inkml:trace contextRef="#ctx0" brushRef="#br0" timeOffset="172891.16">19706 9694 0,'0'0'0,"21"0"31,0 0-31,1 0 0,-1 0 0,0 0 15,0-21-15,0 21 0,0 0 16,1 0-16,20-21 0,-21 21 0,0-21 16,0 21-16,1 0 0,-1-21 0,0 21 15,0 0-15,-21-21 0,0-1 16,0 1 0,-21 21-16</inkml:trace>
  <inkml:trace contextRef="#ctx0" brushRef="#br0" timeOffset="173076.06">18754 9440 0,'0'0'16,"0"22"-16,0-1 16,21-21-1,0 0 1,0 0-1</inkml:trace>
  <inkml:trace contextRef="#ctx0" brushRef="#br0" timeOffset="174151.34">21675 9948 0,'42'0'31,"-21"0"-31,-21-21 16,21 21-16,-21-21 0,21 0 16,-21 0-16,22 21 0,-22-21 0,21-1 15,-21 1-15,0 0 0,0 0 16,0 0-16,0 0 0,0-1 0,0 1 16,-21 0-16,-1 0 0,1 0 15,0 0-15,0-1 0,-21 22 16,20-21-16,-20 21 0,0 0 0,21 0 0,-22 0 15,1 21-15,0-21 16,-22 22-16,22 20 0,-1-21 0,22 21 16,-21 1-16,0-22 0,20 21 0,1 1 15,21-22-15,0 21 0,0-21 16,0 0-16,0 22 0,21-22 16,1 0-16,-1-21 0,0 0 0,0 0 15,21 0-15,-20 0 0,20 0 16,0 0-16,1 0 0,-1-21 0,21 0 15,-20 0-15,-1-1 0,0 1 16,1 0-16,-22-21 0,21-1 16,-21 1-16,22 0 0,-22-1 0,0 1 15,0-21-15,0 20 0,1-20 0,-1 20 16,0-20-16,0 21 0,-21-1 16,0-20-16,21 20 0,-21 1 15,21 0-15,-21-1 0,0 22 0,0 0 16,0 0-16,0 0 0,0 42 15,-21 0-15,0 21 0,0-20 16,0 41-16,0-21 0,-22 22 16,22-1-16,0 1 0,0-1 0,0 1 15,-1-1-15,22 1 0,0-1 16,0 1-16,0-22 0,0 22 0,0-22 16,0-21-16,22 22 0,-1-22 0,0 0 15,21 0-15,-21-21 0,1 0 16,20 0-16,-21 0 0,0 0 15,22 0-15,-1 0 0,0-21 16,-21 0-16,1 0 0,-1-1 0,0 1 16,0 0-16,0-21 0,0-1 15,-21 22-15,0-21 0,0 21 0,0-22 16,0 22-16,22 0 0,-22 0 16,0 42-1,0 0-15,0 0 0,-22 1 16,1-1-16,21 21 0,0-21 15,0 0-15,-21 1 0,21 20 16,0-21-16,0 0 0,0 0 16,0 1-16,0-1 15,21-42 17,-21-1-32,21 1 15</inkml:trace>
  <inkml:trace contextRef="#ctx0" brushRef="#br0" timeOffset="174315.55">22437 9483 0,'-43'-21'16,"22"21"0,42 0 15,0 0-31,1 0 0,-1 21 15,0-21-15</inkml:trace>
  <inkml:trace contextRef="#ctx0" brushRef="#br0" timeOffset="176716.15">22606 9991 0,'0'0'0,"-21"21"0,0-21 16,21 21-16,21-21 15,21-21 1,-21 0-16,22 21 0,-1-21 16,0-1-16,1 1 0,-1-21 0,0 21 15,22-22-15,-22 1 0,0 0 0,-20-1 16,20 1-16,0 0 0,-21-1 16,1 1-16,-1 0 0,0-1 0,0 1 15,-21 0-15,21 21 0,-21-1 16,0-20-16,0 21 15,0 0-15,-21 21 16,0 0-16,0 21 0,21 0 0,-21 0 16,-1 22-16,1-22 0,0 21 15,21 0-15,-21 1 0,0 20 0,0-20 16,-1 20-16,1 1 0,0-1 16,0 1-16,0-1 0,0-21 0,-1 22 15,22-1-15,-21 1 0,0-1 0,0 1 16,0 21-16,21-22 0,-21 1 15,-1-1-15,1 22 0,0-22 0,0 1 16,0 20-16,0-20 0,-1 21 16,22-22-16,0 85 0,-21-84 15,21-22-15,0 22 0,0-22 16,0-21-16,0 21 0,21-20 16,1-22-16,-1 0 0,0 0 0,0-22 15,21 1-15,1-21 0,-1 21 0,-21-22 16,22-20-16,-1 21 0,0-1 15,1-20-15,-22-1 0,21 1 0,-21-1 16,0 1-16,1-1 0,-22 1 0,0-1 16,0-20-16,0 20 0,0 1 15,-43-1-15,22 22 0,0-22 0,0 22 16,-22 21-16,22-22 0,0 22 16,0-21-16,0 21 0,21 0 15,0-1-15,0 1 0,0 0 16,42 0-16,-21 0 0,0 21 15,22-21-15,-1-1 0,0 1 16,1 0-16,-1 0 0,22 0 0,-1-22 16,1 22-16,20-21 0,-20 0 0,-1-1 15,22 1-15,-22 0 0,1-1 16,-1 1-16,-20 0 0,-1-1 16,0 1-16,-20 0 0,-1-1 0,-21 22 0,0-21 15,0 21-15,0-22 0,0 22 16,0 0-16,-21 21 0,-1-21 15,1 21-15,0 0 0,0 0 0,0 0 16,0 0-16,-1 21 0,-20 0 16,21 21-16,0-20 0,0 20 0,-1 21 15,1-20-15,0 20 0,0 22 0,0-22 16,0 1-16,-1 21 0,22-1 16,-21 1-16,0-22 0,0 22 0,21-21 15,-21 20-15,0 1 0,-1 0 0,22-1 16,-21-20-16,0 20 15,0-20-15,0 21 0,0-22 0,-1 22 0,1-22 16,-21 1-16,21-1 0,0 1 0,-1-1 16,1-20-16,0-1 15,0 0-15,21 1 0,0-1 0,0 0 16,0-21-16,0 1 0,21-1 0,0-21 16,0 0-16,1 0 0,20 0 0,-21-21 15,21-1-15,1 1 0,-1-21 16,0 0-16,22-1 0,-1 1 0,-20-22 15,20 22-15,-20-21 0,-1-1 0,0 1 16,1-1-16,-22-21 0,0 22 16,0-22-16,-21 22 0,0-22 0,0 22 15,0-1-15,-21 1 0,0-1 0,-43-21 16,22 43-16,21 21 16,-22-21-16,1 20 0,21 22 15,-21-21-15,20 0 0,1 21 0,0 0 16,42 0 15,22 0-31,-22 0 16,0 0-16,21 0 0,-21 0 0,22-21 15,-1 21-15,-21-21 0,22 21 16,-1-21-16,0-1 0,1 1 0,-1 0 16,-21 0-16,21 21 0,-20-21 15,-1 0-15,0-1 0,0 1 0,-21 0 16,0 0-16,21 0 15,-21 0-15,0 42 32,-21 0-32,21 0 15,0 0-15,0 0 0,-21 22 0,21-22 16,0 0-16,0 0 0,0 0 16,0 1-16,0-1 0,0 0 0,0 0 15,0 0-15,21-21 16,0 0-16,0 0 0,1 0 15,-1 0-15,0 0 0,0 0 0,0 0 16,0-21-16,22 0 0,-22 21 0,0-21 16,0 0-16,0-1 0,1 1 15,-22 0-15,21 0 0,0 0 16,0 0-16,-21-1 0,21 22 16,-21 22 15,-21-1-31,21 0 0,0 0 15,0 0-15,-21 0 0,21 1 0,0-1 16,0 0-16,0 0 16,0 0-16,21-21 15,-21 21-15,21-21 0,0 0 0,22 0 16,-22 0-16,0 0 0,21 0 16,-20 0-16,20-21 0,-21 21 15,0-21-15,22 0 0,-22 0 0,0 0 16,0-1-16,21 1 0,-20-21 0,-22 21 15,21 0-15,-21-1 0,21 1 16,-21 0-16,-21 21 16,0 0-1,-1 0-15,1 21 0,0 0 16,0 1-16,0 20 16,21-21-16,0 0 0,0 0 0,0 1 15,0-1-15,0 0 0,0 0 16,0 0-16,21-21 15,0 0-15,0 0 0,22 0 16,-22 0-16,21 0 0,-21 0 16,22 0-16,-22 0 0,21 0 0,-21-21 15,0 0-15,1 0 0,20 0 0,-21-1 16,0 1-16,-21 0 0,21-21 0,1 21 16,-22-1-16,0 1 0,0 0 15,-22 42 1,22 0-1,-21 1-15,0-1 0,21 0 16,0 0-16,-21 0 0,0 0 16,21 1-16,-21-1 0,21 0 0,0 0 15,21-21 17,0 0-17,0-21-15,0 21 0,-21-21 16,21 0-16,1-1 0,-1 1 0,21 0 15,-21 0-15,0 0 0,22 21 16,-22-21-16,0-1 0,0 22 0,0 0 0,-21 22 16,0-1-1,0 0-15,0 0 0,0 0 0,0 0 16,0 1-16,0-1 0,0 0 16,0 0-16,0 0 0,0 0 15,0 1-15,22-22 16,-1 0-16,0 0 0,0 0 0,0 0 15,0 0-15,1 0 0,20-22 0,-21 22 16,0-21-16,22 0 0,-22 0 16,0 0-16,21-22 0,-21 22 0,22-21 15,-22-22-15,0 22 0,21-21 0,-20-1 16,20 1-16,-21-1 0,0 22 16,0-22-16,1 22 0,-1-22 15,0 22-15,-21 21 0,-21 21 16,0 0-1,-1 21-15,1 0 0,0 0 16,0 1-16,0 20 0,0-21 0,-1 21 16,1 1-16,0-1 0,21 22 15,0-22-15,-21 0 0,21 1 0,-21-1 16,21 0-16,0 1 0,0-1 0,0-21 16,0 0-16,0 0 0,0 1 15,0-1-15,21 0 0,0-21 16,0 0-16,0 0 0,1 0 0,-1 0 15,0 0-15,0 0 0,0-21 16,0 0-16,1-1 0,-1 1 16,0 0-16</inkml:trace>
  <inkml:trace contextRef="#ctx0" brushRef="#br0" timeOffset="176892.21">26056 9652 0,'0'0'0,"-21"0"0,0 0 15,42 0 1,0 0 0,0 0-16,0 0 0,22 0 0,-22 0 15,0 0-15,21 0 0,-20 0 0,-1 0 16,0-21-16,0 0 0,21 21 16,-20 0-16</inkml:trace>
  <inkml:trace contextRef="#ctx0" brushRef="#br0" timeOffset="178434.07">27813 9102 0,'21'-21'0,"-42"42"0,42-64 16,-21 22-16,0 0 0,0 0 15,0 0-15,0 0 0,0-1 16,-21 22-16,0 0 16,0 22-16,21-1 15,-22 21-15,1 0 0,0 1 0,0-1 16,0 22-16,0-22 0,-1 21 0,1 1 15,-21-1-15,21 1 0,0-1 16,-22 1-16,1-1 0,21 1 0,-22-22 16,22 1-16,-21-1 0,21-21 0,-22 0 15,22 0-15,0 1 0,0-22 16,0 0-16,-22 0 0,22 0 16,0 0-16,21-22 0,-21 1 15,21 0-15,0 0 0,0-21 16,0-1-16,0 1 0,21 0 0,0-1 15,0 1-15,1 0 0,-1-1 0,21 22 16,-21-21-16,0 21 0,1-1 16,-1 22-16,0 0 15,-21 22-15,0-1 0,0 21 16,0-21-16,0 0 0,21 22 16,-21-22-16,21 21 0,-21-21 0,0 22 15,21-22-15,1 21 0,-22-21 0,21 1 16,0-1-16,0 0 15,0-21-15,0 21 0,1 0 0,20-21 16,-21 0-16,21 0 0,1 0 0,-1 0 16,22 0-16,-22-21 0,21 21 15,1-21-15,-22 0 0,22 0 0,-22-1 16,0 1-16,-20 0 0,20 0 0,-21-21 16,0 20-16,0-20 0,-21 0 15,0 21-15,0-22 0,0 22 0,0 0 16,-21 0-16,0 0 0,0-1 15,0 22-15,0 0 0,-1 0 0,1 0 16,0 0-16,-21 22 0,21-1 0,-1 0 16,1 0-16,0 0 0,21 22 15,0-22-15,-21 21 0,21-21 16,0 22-16,0-22 0,0 0 0,0 0 16,0 0-16,0 0 0,21 1 0,-21-1 15,21-21-15,0 0 0,1 0 16,-1 0-16,21 0 0,-21 0 0,0 0 15,22 0-15,-22-21 0,0-1 0,0 1 16,0 0-16,1 0 0,-1 0 16,-21 0-16,0-22 0,21 22 0,-21 0 15,0 0-15,21 0 0,-21-1 16,0 1-16,-21 21 16,21 21-16,-21 1 15,21-1-15,0 0 0,0 0 16,0 0-16,0 0 0,0 1 15,0-1-15,0 0 0,0 0 16,0 0-16,21 0 0,0-21 16,0 0-16,0 0 0,1 0 15,-1 0-15,0 0 0,21 0 0,-21 0 16,22 0-16,-22-21 0,21 0 0,-21 0 16,1 0-16,20 0 0,-21-22 15,0 22-15,-21 0 0,21-21 16,1 20-16,-22-20 0,21 21 0,-21 0 15,0 42 17,-21-21-32,-1 42 0,1-21 0,21 1 15,-21 20-15,0-21 0,21 21 16,-21-20-16,0 20 0,21-21 0,-22 0 16,22 0-16,0 22 0,-21-43 0,21 21 15,0 0-15,-21-21 0,21-21 47,0 0-47,0 0 16,21-1-16,0 1 0,1 0 0,-22-21 15,42 21-15,-21-22 0,0 1 0,22 21 16,-22-22-16,21 22 0,0 0 16,-20-21-16,20 42 0,0-21 0,-21 21 15,22 0-15,-22 0 0,0 0 0,0 0 16,0 21-16,-21 0 0,22 0 15,-22 0-15,0 22 0,0-22 0,0 0 16,0 21-16,-22-21 0,1 1 0,21 20 16,-21-21-16,21 0 0,0 0 15,-21 1-15,21-1 0,0 0 16,0 0 0,21-21-1,0 0-15,0 0 16,22 0-16,-22-21 0,0 21 0,21-21 15</inkml:trace>
  <inkml:trace contextRef="#ctx0" brushRef="#br0" timeOffset="179052.72">29887 9525 0,'0'0'0,"0"-21"0,0 0 15,0 0-15,-21 21 0,0-22 0,0 22 16,0 0-16,-1 0 15,1 0-15,-21 0 0,21 0 0,-22 0 16,22 22-16,-21-1 0,21 0 0,-22 21 16,22-21-16,-21 1 0,21 20 15,0-21-15,-1 21 0,22-20 0,0-1 16,0 21-16,0-21 0,0 0 16,0 1-16,22-1 0,-1-21 15,0 0-15,0 0 0,21 0 0,-20 0 16,20 0-16,-21 0 0,0-21 15,22 21-15,-22-22 0,21 1 0,-21 21 16,0-21-16,1 0 0,-1-21 0,0 20 16,-21 1-16,21 0 15,-21 0-15,21 21 0,-21-21 0,0 0 16,0 42 15,-21-21-31,0 21 0,0 0 0,0 21 16,-1-20-16,1-1 0,21 21 0,-21 0 15,0-20-15,0 20 0,0 0 16,21 1-16,-22-1 0,1 0 0,-21 43 16,42-43-16,0 22 0,-21-22 15,21 22-15,0-1 0,0 1 16,0-1-16,0-21 0,0 22 0,0-1 16,0-20-16,21 20 0,-21-20 15,0-1-15,0 21 0,0-20 16,0-1-16,0-21 0,0 22 0,-21-22 15,0 0-15,-22-21 0,1 0 0,21 0 16,-22 0-16,1 0 0,0 0 16,-1-21-16,22 0 0,-21-1 0,0 1 15,20 0-15,1 0 0,0-21 0,0 20 16,0 1-16,21-21 0,0 21 0,0-22 16,0 22-16,0-21 15,0 21-15,21-22 0,0 1 0,0 0 0,0-1 16,22 1-16,-1-21 0</inkml:trace>
  <inkml:trace contextRef="#ctx0" brushRef="#br0" timeOffset="180288.49">30078 9525 0,'0'0'0,"0"-21"0,0 0 0,0 0 16,0-1-16,0 44 31,0-1-31,0 21 0,0-21 0,0 22 16,0-1-16,0-21 0,-21 21 15,21 1-15,-22-1 0,22-21 16,0 0-16,0 22 0,0-22 0,0 0 16,0 0-16,22-21 0,-1 0 15,0 0-15,0 0 0,0 0 16,0 0-16,22 0 0,-22-21 0,21 0 15,-21 0-15,22 0 0,-22-1 16,0 1-16,21-21 0,-20 21 0,-1 0 16,0-22-16,0 22 0,0-21 0,0 21 15,-21-1-15,22 22 16,-22-21-16,0 42 16,0 1-1,0-1-15,0 0 0,0 0 0,0 21 16,0-20-16,0-1 0,0 0 0,0 21 15,0-21-15,0 1 0,0-1 16,21 0-16,0-21 0,0 21 0,0 0 16,0-21-16,22 0 0,-22 21 15,21-21-15,1 0 0,-1 0 16,0 0-16,22 0 0,-22 0 0,0-21 0,1 0 16,-1 21-16,0-21 0,1-21 15,-22 20-15,0 1 0,0-21 0,0 21 16,-21-22-16,0 1 15,0 21-15,0 0 0,0 0 0,-21-1 16,0 1-16,0 0 0,0 21 16,-22 0-16,22 0 0,-21 0 0,0 21 15,-1 0-15,22 1 0,-21-1 0,-1 0 16,22 21-16,0-21 0,0 1 16,0 20-16,21-21 0,0 0 0,0 0 15,0 1-15,0-1 0,0 0 16,21 0-16,0-21 0,0 0 0,0 21 15,22-21-15,-22 0 0,0 0 0,21 0 16,-20 0-16,-1 0 0,21-21 16,-21 0-16,0 0 0,1 0 15,20-1-15,-21 1 0,0-21 0,0 21 16,-21 0-16,22-22 0,-1 22 16,-21 0-16,21 21 0,-21-21 0,0 42 31,-21-21-31,0 21 0,-1 0 15,1 0-15,0 1 0,21-1 16,0 0-16,-21 0 0,21 0 0,0 0 16,0 1-16,0-1 15,0 0-15,21-21 0,0 21 0,0-21 16,1 0-16,-1 21 0,21-21 0,-21 0 16,22 0-16,-1 0 15,0 0-15,1 0 0,-1 0 0,0 0 16,1 0-16,-1-21 0,0 0 15,-21 0-15,22 0 0,-1-22 0,-21 22 16,0-21-16,1-1 0,-1 22 16,-21-21-16,0 21 0,0 0 0,0-22 15,-21 22-15,-1 0 0,1 21 16,-21-21-16,21 21 0,-22 0 0,1 0 16,0 0-16,21 0 0,-22 21 0,22-21 15,0 21-15,0 0 0,21 0 16,-21 1-16,21-1 0,0 0 0,0 0 15,0 0-15,0 0 16,0 22-16,21-22 0,0 0 0,-21 21 16,0 1-16,0-22 0,0 21 15,0 1-15,0-1 0,0 0 0,0 1 16,0 20-16,0-21 0,0 1 0,0 20 16,0-20-16,0 20 0,-21-21 15,21 22-15,-21-22 0,-1 1 0,22-1 16,-21-21-16,0 21 0,0-20 15,0 20-15,0-21 0,-1 0 0,1-21 16,21 21-16,-21 1 0,0-22 16,0 0-16,0 0 0,-1 0 15,22-22 1,0 1-16,22 0 16,-1 21-16,21-21 0,-21-21 15,22 20-15,-1 1 0,0-21 0</inkml:trace>
  <inkml:trace contextRef="#ctx0" brushRef="#br0" timeOffset="180679.98">32406 9948 0,'0'0'0,"0"-21"0,0 0 31,42 0-16,-20 21-15,20 0 0,-21-21 0,21 21 16,1-21-16,-1-1 0,0 22 16,-20-21-16,20 0 0,-21 0 0,0 0 15,22 0-15,-43-1 0,21 1 16,0 0-16,-21 0 0,0 0 0,0 0 16,-21 21-1,0 0-15,-22 0 16,1 0-16,21 21 0,-22 0 15,1 21-15,21-21 0,-21 22 0,20-22 16,1 21-16,0 1 0,21-22 16,0 21-16,0-21 0,0 22 0,0-22 15,0 0-15,21 0 0,0 0 16,1 0-16,-1 1 0,21-1 0,-21 0 16,22-21-16,-22 0 0,21 0 15,-21 0-15,0 0 0,22 0 0,-22 0 16,0 0-16,0 0 0</inkml:trace>
  <inkml:trace contextRef="#ctx0" brushRef="#br0" timeOffset="180839.88">32914 10097 0,'0'0'0,"-21"0"16,0 0-16,0 0 15,-1 0 16,1 0-31,0 0 16,0 0-16,-21 0 0,-1 0 16</inkml:trace>
  <inkml:trace contextRef="#ctx0" brushRef="#br0" timeOffset="181699.87">17124 10626 0,'0'-21'0,"0"42"46,0 21-46,21-21 0,-21 22 0,42-1 16,-21 0-16,1 22 0,-1-22 0,21 22 16,-21-1-16,22-21 0,-22 22 15,21-22-15,0 1 0,-20 20 0,-1-42 16,21 22-16,-21-1 0,0-21 0,1 0 16,-22 0-16,21 1 15,-21-1-15,0-42 16,0-1-1,0 1-15,0-21 16</inkml:trace>
  <inkml:trace contextRef="#ctx0" brushRef="#br0" timeOffset="181951.69">17886 10753 0,'0'0'15,"0"-21"-15,-21 21 16,-1 21-16,-20-21 15,21 21-15,-21 0 0,-1 0 0,1 22 16,-22-22-16,22 21 0,0 0 0,-22 1 16,1-1-16,-1 0 0,22 1 15,-22 20-15,1-20 0,21-1 0,-1 0 16,1 1-16,21-22 0,0 21 16,-1-21-16,22 0 0,0 1 15,22-22-15,20 0 16,-21 0-16,21 0 0,1 0 0,-1-22 15,0 1-15,1 0 0,-1 0 16,0 0-16</inkml:trace>
  <inkml:trace contextRef="#ctx0" brushRef="#br0" timeOffset="182659.87">18203 10859 0,'0'0'0,"21"0"16,-21 21-1,0 0-15,0 0 16,0 0-16,0 22 0,-21-22 16,21 21-16,-21-21 0,21 22 0,0-1 15,0 0-15,-21-21 0,21 22 16,-21-1-16,21-21 0,-21 22 0,21-22 16,-22 0-16,22 0 0,0 0 0,0 0 15,-21-21-15,21-21 31,-21 21-31,21-21 0,0 0 0,0 0 16,0-22-16,0 22 16,0-21-16,0 0 0,0-1 0,21 1 15,-21 0-15,21-1 0,1 22 0,-1-21 16,-21-1-16,21 22 0,0 0 16,0 0-16,22 0 0,-1 21 15,-21 0-15,0 0 0,22 0 0,-22 21 16,0 0-16,0 0 0,0 0 15,0 22-15,1-22 0,-1 21 0,-21 1 16,0-1-16,0-21 0,0 21 0,0 22 16,0-22-16,0-21 15,0 1-15,0-1 0,0 0 16,0-42 15,0 0-31,21-1 16,0 1-16,0-21 0,-21 21 0,21-22 15,1 22-15,-1-21 0,21 0 0,-21-1 16,22 1-16,-22 0 0,21-1 16,-21 22-16,22-21 0,-22 21 0,21-1 15,-21 22-15,0 0 0,1 0 16,-1 0-16,-21 22 0,21 20 16,-21-21-16,0 0 0,0 22 0,0-22 15,0 21-15,0 0 0,0-20 0,-21 20 16,0 0-16,21-21 15,-22 1-15,22 20 0,-21-21 0,0 0 16,21 0-16,-21 1 0,0-1 16,21 0-1,-21-21-15,21-21 32,21 21-32,0-21 15,0-1-15,21-20 0</inkml:trace>
  <inkml:trace contextRef="#ctx0" brushRef="#br0" timeOffset="183072.16">19960 10795 0,'0'0'16,"0"21"0,-21-21-16,21 21 0,-21 1 15,0-1-15,-1 21 0,1 0 16,0-20-16,0 20 0,0 0 0,0 22 15,-22-22-15,22 22 0,0-22 0,-21 0 16,20 1-16,1-1 0,0-21 16,0 0-16,21 0 0,0 1 0,-21-1 15,21 0-15,-21-21 0,21-21 32,0 0-32,0-1 15,21 1-15,0 0 0,0 0 0,-21 0 16,21-22-16,0 22 0,1 0 15,-1 0-15,0 0 0,0 0 0,0-1 16,0 22-16,1 0 16,-1 22-1,-21-1-15,21 0 0,-21 0 0,0 0 16,0 0-16,21 1 0,-21-1 0,21 0 16,0 0-16,-21 0 15,22 0-15,-1-21 0,0 0 0,-21 22 16,21-22-16,0 0 0,0 0 15,1 0-15,-1 0 16</inkml:trace>
  <inkml:trace contextRef="#ctx0" brushRef="#br0" timeOffset="183292.35">20510 11388 0,'0'0'0,"0"21"15,0 0-15,0 0 0,0 0 16,-21 1-16,21-1 0,0 0 0,-21 0 16,0 0-16,21 0 15,-21 1-15,0-22 0,21 21 0,-22 0 16,1 0-16,0 0 0,0-21 0,0 21 16,0-21-16,-1 0 0,1 22 0,0-22 15,0 0-15,0 0 0,0 0 16</inkml:trace>
  <inkml:trace contextRef="#ctx0" brushRef="#br0" timeOffset="183743.66">21844 10922 0,'0'-21'15,"21"21"17,0 0-32,0 0 0,1 0 0,20 0 15,-21 0-15,21 0 0,1 0 0,-1 0 16,0 0-16,1 0 0,-1 0 15,0 0-15,22 0 0,-22 0 16,1 0-16,-1 0 0,0 0 0,-21 0 0,1 0 16,-44 0 15</inkml:trace>
  <inkml:trace contextRef="#ctx0" brushRef="#br0" timeOffset="184126.96">22246 10922 0,'0'0'16,"-21"0"-16,0 21 16,21 0-1,-21-21-15,21 22 0,0-1 0,0 0 16,0 0-16,0 21 16,0-20-16,0 20 0,-22 0 0,22 1 15,0-22-15,0 21 0,0 0 0,0 1 16,0-22-16,0 21 0,0-21 15,0 1-15,0-1 0,0 0 0,0 0 16,0 0-16,0 0 0,0 1 16,-21-22-16,0 0 15,0 0-15,0 0 0,0 0 0,-1 0 16,-20 0-16,21 0 0,-21-22 16,20 1-16,1 21 0,-21-21 0,21 0 15,0 0-15,-1 21 0,22-21 0,-21 21 16,21-22-16,0 1 15,21 21 1,1-21 0,-1 21-16,0-21 0,21 21 15,-21-21-15,1 21 0,20-21 16,-21 21-16</inkml:trace>
  <inkml:trace contextRef="#ctx0" brushRef="#br0" timeOffset="184555.72">22987 11113 0,'21'0'0,"-42"0"0,42-22 0,0 1 15,0 0-15,-21 0 16,0 0-16,-21 21 16,0 0-1,0 0-15,-21 0 0,20 21 16,-20 0-16,21-21 0,0 21 0,-22 0 15,22 1-15,0-1 0,21 0 16,0 0-16,0 0 0,0 0 16,21 1-16,0-1 0,22 0 15,-22-21-15,0 21 0,21 0 16,-20 0-16,-1-21 0,21 22 0,-21-1 16,0 0-16,1 0 0,-22 0 15,21 0-15,-21 1 0,0-1 16,-21 0-1,-1-21-15,1 0 0,0 0 0,-21 21 16,-1-21-16,1 0 0,0 0 0,-1 0 16,1 0-16,0 0 0,21 0 15,-22 0-15,22 0 0,0 0 16,0 0-16,21-21 0,0 0 31,21 21-31,0 0 0,0-21 16,0 21-16,1-22 0,20 22 0,-21-21 0</inkml:trace>
  <inkml:trace contextRef="#ctx0" brushRef="#br0" timeOffset="184987.47">23728 11155 0,'0'0'0,"0"-21"0,-21 21 16,-1 0-16,-20 0 0,21 0 15,0 0-15,-22 21 0,22 0 16,-21 0-16,21 0 0,-22 1 16,22 20-16,0-21 0,0 21 0,0-20 15,0 20-15,-1-21 0,22 21 16,0-20-16,0-1 0,0 21 16,0-21-16,22 0 0,-1 1 0,21-22 15,-21 0-15,0 0 0,22 0 16,-1 0-16,-21 0 0,22 0 0,-1 0 15,-21 0-15,21-22 0,1 22 0,-22-21 16,21 0-16,-21 0 0,1-21 16,-1 20-16,0-20 0,-21 0 0,21 21 15,-21-22-15,0 1 0,0 0 16,-21-1-16,0 22 0,0-21 16,-1 21-16,-20-1 0,21 22 0,-21 0 15,-1 0-15,22 0 0,-21 0 0,-1 0 16,22 0-16,-21 22 0,21-1 15,0 0-15,-1 42 0,1-41 16,21 20-16,0-21 0,0 0 0,21 0 16,22 1-16,-22-1 0,21 0 15,1 0-15,-1-21 0</inkml:trace>
  <inkml:trace contextRef="#ctx0" brushRef="#br0" timeOffset="185576.13">24320 11303 0,'0'0'0,"0"-21"0,0 0 16,0 0-16,0-1 16,-21 22-16,0 0 0,0 22 15,21-1-15,0 0 0,0 0 16,-21 0-16,21 22 0,-21-22 16,21 21-16,-22-21 0,22 0 0,-21 22 15,21-22-15,0 0 0,-21 0 0,21 0 16,-21 1-16,21-1 0,0 0 15,0-42 17,0 0-17,0-1-15,0 1 0,0 0 0,0 0 16,0 0-16,0-22 0,21 22 0,0-21 16,0 0-16,1-1 0,-1 1 15,0 0-15,0-1 0,21 1 0,-20 21 16,-1 0-16,0-1 0,0 1 0,0 21 15,0 0 1,-21 21-16,0 1 0,0-1 0,0 21 16,0 0-16,0 1 0,0-22 0,0 21 15,0 1-15,0-1 0,0 0 16,0-21-16,0 22 0,0-22 16,22 0-16,-22 0 0,21 0 0,-21 1 15,21-22-15,0 0 0,0 0 16,0 0-16,1 0 15,-1 0-15,0-22 0,-21 1 0,21 0 16,-21 0-16,21 0 0,-21-22 0,21 1 16,1 21-16,-22-21 0,21-1 15,0-20-15,-21 20 0,21 1 16,0 21-16,0-21 0,-21 20 0,0 1 0,22 21 16,-1 0-16,0 0 15,0 0-15,-21 21 16,21 1-16,-21-1 0,0 0 15,21 0-15,-21 21 0,0-20 16,0 20-16</inkml:trace>
  <inkml:trace contextRef="#ctx0" brushRef="#br0" timeOffset="185779.61">25379 11557 0,'0'21'16,"0"0"-1,0 1-15,0-1 0,-21-21 16,21 21-16,-22 0 0,1 0 0,21 0 16,-21 1-16,0-1 15,0-21-15,0 21 0,-1 0 0,1 0 16,0 0-16,0-21 0,0 22 0,-22-22 16,22 0-16,0 0 0,0 0 0,0 0 15</inkml:trace>
  <inkml:trace contextRef="#ctx0" brushRef="#br0" timeOffset="186291.47">26924 10901 0,'0'0'0,"0"-21"0,0 42 32,0 0-17,-21 21-15,0-20 0,21 20 0,-22 21 16,1-20-16,0-1 0,0 0 0,0 22 15,-22-22-15,22 1 0,21-22 16,-21 21-16,0-21 0,0 22 16,0-22-16,21 0 0,0 0 0,0 0 15,42-21 17,-21-21-32,0 0 0,22 0 15,-1 0-15,0-22 0,1 22 16</inkml:trace>
  <inkml:trace contextRef="#ctx0" brushRef="#br0" timeOffset="186503.66">27305 10922 0,'42'-42'15,"-211"253"-15,296-380 0,-85 148 16,-42 42-16,0 21 0,-21 1 16,21-1-16,-21 0 0,0 1 15,0-1-15,-1 0 0,1 1 0,0-1 16,0 0-16,21-20 0,0 20 15,-21-21-15,21 0 0,0 0 0,0 1 16,0-1-16,0-42 31,0-1-15,0 1-16</inkml:trace>
  <inkml:trace contextRef="#ctx0" brushRef="#br0" timeOffset="186683.56">26797 11218 0,'0'0'16,"-21"0"-16,0 0 0,-1 0 0,22 22 16,0-1-16,22 0 15,-1-21-15,0 0 16,21 0-16,1 0 0,-1 0 16,0 0-16,22 0 0,-22 0 0,22 0 15,-22 0-15,21 0 0,1-21 16,-22 0-16,22 21 0,-22-22 0,22 22 15</inkml:trace>
  <inkml:trace contextRef="#ctx0" brushRef="#br0" timeOffset="186891.44">27728 11007 0,'-21'-43'31,"42"43"-15,0 0-16,22 0 0,-22 0 0,21 0 15,1 0-15,-1 0 0,0 0 16,1 0-16,-22 0 0,21 0 0,0 0 16,1 0-16,-22 0 0,0 0 0,0 0 15,0 22-15,-42-22 32,0 0-32,0 0 0</inkml:trace>
  <inkml:trace contextRef="#ctx0" brushRef="#br0" timeOffset="187111.24">27982 10986 0,'-21'0'16,"0"21"-16,21 0 0,-21-21 16,21 21-16,0 0 0,0 22 0,-21-22 15,21 21-15,-22-21 0,22 22 0,-21-1 16,21 0-16,0 1 0,0-22 16,-21 21-16,21-21 0,-21 43 15,21-43-15,0 0 16,0 0-16,0 0 0,21-21 31,0 0-15,0 0-16,1-21 0,20 21 15,0-21-15,-21 0 0</inkml:trace>
  <inkml:trace contextRef="#ctx0" brushRef="#br0" timeOffset="187784.36">28596 11113 0,'-21'21'32,"0"0"-32,21 0 0,-21 21 0,-1-20 15,1-1-15,21 21 0,0-21 16,-21 22-16,0-22 0,21 21 0,-21-21 16,21 0-16,0 22 0,-21-22 0,21 0 15,0 0-15,0 0 16,0-42 15,0 0-15,0 0-16,0-21 0,0 20 15,21 1-15,0-21 0,-21 0 0,21 20 16,0-20-16,0 0 0,1-1 16,20 1-16,-21 21 0,0 0 0,22 0 15,-22-1-15,0 22 16,0 0-16,0 0 0,0 0 0,1 22 15,-1-22-15,-21 42 0,0-21 0,0 21 16,0-20-16,0 20 0,0-21 16,0 21-16,0-20 0,0 20 0,0-21 15,-21 0-15,21 0 0,0 1 0,0-1 16,0 0-16,0 0 16,0-42-1,0 0 1,21 0-1,0-1-15,-21 1 0,21 0 0,0-21 16,22 21-16,-22-22 0,21 22 16,-21-21-16,22-1 0,-1 1 0,0 21 15,1-21-15,-1 20 0,-21 1 0,0 21 16,0 0-16,1 0 0,-22 21 16,0 22-16,0-22 15,0 21-15,-22 1 0,1-1 0,0-21 16,0 21-16,0 1 0,21-1 15,-21-21-15,21 22 0,-22-22 0,22 0 16,0 0-16,0 0 0,0 0 16,0 1-16,0-1 0,22-42 47,-1-1-47,0 1 15,0 0-15,21 0 0</inkml:trace>
  <inkml:trace contextRef="#ctx0" brushRef="#br0" timeOffset="188083.43">29824 11007 0,'21'-21'0,"-42"42"0,63-64 15,-21 22-15,-21 0 0,-21 42 32,0 0-32,0 1 0,0-1 15,-1 0-15,1 21 0,0 1 16,0-1-16,0 0 0,-22 1 0,22-1 15,0 21-15,0-20 0,0-22 0,21 21 16,0 1-16,-21-22 0,21 0 16,0 0-16,0 0 0,0 0 0,0 1 15,0-1 1,21-21-16,0 0 0,0 0 0,0 0 16,0 0-16,1 0 0,-1 0 0,21 0 15,-21 0-15,22 0 16,-22-21-16,21 21 0,-21-22 0,22 22 15,-22 0-15,21-21 0,0 21 0,-20-21 0,20 21 16,-21 0-16</inkml:trace>
  <inkml:trace contextRef="#ctx0" brushRef="#br0" timeOffset="188255.93">30628 11578 0,'0'0'16,"0"21"-16,21 1 15,0-22 1,-21-22 31,-21 1-47,0 21 0</inkml:trace>
  <inkml:trace contextRef="#ctx0" brushRef="#br0" timeOffset="202183.25">148 14923 0,'0'0'0,"-21"0"0,-106 0 32,127-22 15,21 22-32,64 0 1,-1 0-16,22-21 0,0 21 15,0 0-15,0 0 0,-22-21 16,22 21-16,0 0 0,0-21 0,-21 0 16,-1 21-16,1 0 0,0 0 15,-22 0-15,1 0 0,-22-21 16,0 21-16,-21 0 0,1 0 0,-1 0 16,-42 0-1,-22 0 1,22 0-16,-21 0 15,-1 0-15,1 0 0,0-22 0,-1 22 16,1 0-16,21-21 0,-21 0 16,20 21-16,1 0 0,0-21 0,21 0 15,21 0 1,0 21 0,22 0-16,-1 0 0,0 0 0,1 0 15,-1 0-15,0 0 16,-20 0-16,20 21 0,-21-21 0,21 21 15,-42 0-15,0 0 0,0 0 16,0 1-16,0 20 0,-21-21 0,-21 21 16,0 1-16,-1-22 0,-20 21 15,20 1-15,-20-22 0,21 21 16,-22-21-16,22 22 0,21-22 0,-1 0 16,1-21-16,0 0 0,21 21 15,0-42 1,21 0-16,0 0 0,22-22 15</inkml:trace>
  <inkml:trace contextRef="#ctx0" brushRef="#br0" timeOffset="203959.35">2561 14351 0,'42'-42'16,"-20"21"-16,-1 21 0,0-22 16,-21 1-16,21 0 0,0 0 15,22 0-15,-22 0 0,0-1 0,0 1 16,0-21-16,0 21 0,-21 0 16,0-1-16,0 1 0,0 0 0,0 0 15,-42 21 1,21 0-16,-21 0 0,-1 0 0,1 0 15,-22 21-15,1 0 0,21 22 16,-22-22-16,1 21 0,20-21 16,1 22-16,21-22 0,0 21 0,-1-21 15,22 22-15,0-22 0,0 21 16,22-21-16,-1 0 0,21 22 0,-21-22 16,22 21-16,20-21 0,-21 22 15,1-1-15,-1-21 0,0 22 0,-20-22 16,20 21-16,-21 0 15,-21-20-15,0 20 0,0-21 0,0 21 16,0-20-16,-21-1 0,0 21 16,0-21-16,-22 0 0,1-21 0,0 22 15,-1-1-15,1-21 0,-22 0 16,22 0-16,0 0 0,-1 0 0,1-21 16,0-1-16,21 22 0,-22-21 15,22-21-15,0 21 0,0 0 0,0-22 16,21 22-16,0-21 0,0 21 15,0-1-15,0 1 0,0 0 0,0 0 16,0 42 15,21 0-31,-21 0 0,21 1 16,-21-1-16,21 21 0,-21-21 0,21 0 16,0 22-16,1-22 0,-1 0 15,0 0-15,0 0 0,0 1 16,22-1-16,-22 0 0,21 0 0,0-21 15,1 0-15,-1 21 0,0-21 16,1 0-16,-1 0 0,43-21 16,-22 0-16,-20 0 0,-1 0 15,0-1-15,1 1 0,-1-21 16,0 21-16,1-22 0,-22 22 0,0-21 16,0 21-16,0 0 0,0-22 15,-21 22-15,0 0 0,0 0 0,-21 42 47,0 0-47,21 0 0,-21 0 16,21 1-16,0-1 0,0 21 0,0-21 15,0 0-15,0 1 0,0-1 16,0 0-16,0 0 0,0 0 0,21 0 16,0 1-16,0-22 15,22 0-15,-22 0 0,0 0 16,21 0-16,1 0 0,-1 0 15,0-22-15,1 1 0,-1 21 0,-21-21 16,22-21-16,-1 21 0,-21-1 0,0 1 16,0-21-16,-21 21 0,0-22 15,0 1-15,0 0 0,-21 21 0,0-22 16,-21 1-16,-1 21 0,1 0 16,0-1-16,-1 1 0,1 0 0,-21 21 15,41 0-15,-20 0 0,0 0 16,21 21-16,-22 0 0,22 1 0,0-1 15,21 0-15,0 21 0,0-21 16,0 22-16,0-22 0,0 21 16,0-21-16,0 22 0,21-22 15,0 21-15,0-21 0,1 22 0,20-22 16,0 0-16,1 0 0,20 0 0,-21 1 16,22-1-16,21-21 0,-22 0 15,1 0-15,-1 0 0,1 0 0,-1 0 16,1-21-16,-1-1 0,-21 1 15,22 0-15,-22 0 0,1 0 0,-1-22 16,0 22-16,-21-21 0,1 0 16,-22 20-16,0-20 0,0 0 0,0 21 15,0-22-15,-22 22 0,1 0 16,-21 0-16,21 21 0,-22 0 16,22 0-16,-21 0 0,0 0 0,-1 0 15,22 21-15,-21 0 0,-1 0 16,22 0-16,0 22 0,-21-22 0,21 0 15,-1 21-15,1-20 0,21-1 16,0 0-16,0 0 0,0 0 0,0 0 16,0 1-16,43-22 0,-22 21 15,0-21-15,21 0 0,-21 0 0,22 0 16,-1 0-16,-21 0 0,22 0 0,-1-21 16,-21 21-16,0-22 0,0 1 15,22 0-15,-43 0 0,21 0 16,0 0-16,-21-1 0,21 1 15,-21 0-15,0 0 0,0 42 32,-21-21-17,21 21-15,0 0 0,0 1 0,0-1 16,0 0-16,0 0 16,0 0-16,21 0 0,0-21 0,1 22 15,-1-22-15,0 0 0,21 0 16,-21 21-16,22-21 0,-1 0 0,0 0 15,-20 0-15,20-21 0,0 21 16,1-22-16,-22 1 0,21 0 16,-21 21-16,22-42 0,-43 21 15,0-22-15,21 22 0,-21 0 0,0 0 16,0 0-16,0-1 0,0 1 16,-21 21-1,21 21-15,-22 22 16,22-22-16,-21 0 0,21 21 15,-21 1-15,21-1 0,0 0 16,-21 1-16,21 20 0,-21 1 0,21-1 16,-21 1-16,21-1 0,0 1 0,0-1 15,-22-20-15,22 20 16,0 1-16,-21-1 0,21-21 0,0 1 16,0-1-16,0 0 0,0 1 0,0-1 15,0-21-15,0 0 0,0-42 31,0 0-31,0-21 16,21-1-16,1 22 0</inkml:trace>
  <inkml:trace contextRef="#ctx0" brushRef="#br0" timeOffset="204219.2">4762 14690 0,'22'-43'0,"-44"86"0,44-107 0,-1 22 0,-21 0 15,21 20-15,0 1 0,0 0 16,0 0-16,1 0 0,-1 0 0,21 21 16,-21 0-16,22 0 0,-22 0 0,0 0 15,21 21-15,-21 0 0,1 0 16,-1 0-16,0 22 0,-21-1 0,0-21 16,0 21-16,0 1 0,-21-1 15,-22-21-15,22 22 0,-21-22 0,21 0 16,-22 0-16,22 0 0,-21 0 0,21 1 15,-22-22-15,22 21 0,0-21 16,-21 0-16,21 0 0,-1 21 16,1-21-16</inkml:trace>
  <inkml:trace contextRef="#ctx0" brushRef="#br0" timeOffset="206421.08">6858 14055 0,'0'0'0,"0"-43"0,0 22 15,0 0-15,0-21 0,0 21 16,0-22-16,0 22 0,0 0 0,-21 0 16,0 0-16,-1-1 0,1 22 0,-21 0 15,21 0-15,-22 0 0,1 0 16,0 0-16,-1 22 0,1-1 0,0 21 15,-1-21-15,1 22 0,21-22 16,-21 21-16,20-21 0,1 22 0,21-1 16,0 0-16,0 1 15,0-1-15,0 0 0,0 1 0,0-1 16,0 0-16,21 1 0,1-1 0,-1-21 16,0 21-16,21-20 0,-21 20 15,22-21-15,-22 0 0,21 0 0,1 1 16,-1-22-16,0 0 0,1 0 15,-1 0-15,0 0 0,1 0 0,20 0 16,-21-22-16,1 22 0,-1-21 0,0 0 16,1 0-16,-22-21 0,21 20 15,-21 1-15,1-21 0,-22 21 0,0-22 16,0 22-16,0-21 16,0 21-16,0 0 0,-22-1 0,-20 1 15,21 0-15,0 21 0,-22 0 0,22 0 16,-21 0-16,0 0 0,20 0 15,-20 0-15,21 0 0,-21 21 0,20 22 16,1-22-16,0 0 0,0 21 16,21 1-16,0-22 0,0 21 0,0-21 15,0 0-15,0 1 0,0-1 0,0 0 16,21 0-16,0-21 0,0 21 16,1-21-16,-1 0 0,21 0 15,-21 0-15,0 0 0,1 0 0,20 0 16,-21-21-16,21 21 0,-20-21 0,-1 0 15,21 0-15,-21-22 0,0 22 16,1 0-16,-1 0 0,0-22 16,0 22-16,-21 0 0,0 0 0,0 0 15,0 0-15,0 42 32,-21 0-32,21 0 0,-21 0 15,21 0-15,0 22 0,0-22 16,0 0-16,0 0 0,0 0 0,0 1 15,0-1-15,0 0 0,21 0 0,0-21 16,0 21-16,0-21 16,1 0-16,20 0 0,-21 0 0,0 0 0,22 0 15,-1 0-15,-21 0 0,21-21 16,-20 0-16,20 21 0,-21-21 16,21 0-16,-20-1 0,-1 1 0,0 0 15,0 0-15,-21 0 16,0-22-16,0 22 0,0 0 0,0 0 15,0 42 1,-21 0 0,0 0-16,0 1 0,21-1 0,0 0 15,-22 0-15,22 0 16,-21 0-16,0 1 0,21-1 0,0 0 0,0 0 16,-21 0-16,21 0 15,-21-21-15,21-21 47,21 0-47,0 0 0,0 0 16,-21 0-16,21-1 0,1 1 0,-1-21 15,0 21-15,-21 0 0,21-1 16,0 1-16,0 0 0,1 0 0,-1 21 16,0 0-1,-21 21-15,0 0 16,0 0-16,0 1 0,0-1 0,0 0 15,0 0-15,0 0 0,0 22 16,0-22-16,0 0 0,0 0 0,21 0 16,0 0-16,0 1 0,1-22 15,-1 21-15,0-21 0,0 0 0,0 0 16,0 0-16,22 0 0,-22 0 0,0 0 16,21 0-16,-20 0 0,-1-21 15,0-1-15,0 1 0,0 21 0,-21-21 16,0 0-16,21 0 0,-21-22 0,0 22 15,0 0-15,0 0 0,0 0 16,0 0-16,0-1 0,0 1 16,-21 42-1,21 1 1,0-1-16,0 0 0,0 0 0,0 0 16,-21 0-16,21 1 0,-21-1 15,21 0-15,0 0 0,0 0 0,0 0 16,0 1-16,0-1 15,0-42 32,0-1-47,0 1 0,21 0 0,0 0 16,-21 0-16,21-22 0,-21 22 16,0 0-16,22-21 0,-1 21 15,-21-1-15,0 1 0,21 0 16,0 21-16,-21 21 15,0 0-15,0 1 16,0-1-16,0 0 0,0 0 0,0 0 16,0 22-16,0-22 0,0 0 15,0 0-15,21 0 0,0 0 0,-21 1 16,22-1-16,-1 0 0,0 0 16,0-21-16,0 0 0,0 0 15,1 0-15,-1 0 0,21 0 0,-21 0 0,0 0 16,1 0-16,20-21 15,-21 0-15,0 0 0,0-1 0,1 1 16,-1 0-16,-21 0 0,21 0 0,0 0 16,0-22-16,-21 22 0,0 0 15,21 0-15,-21 0 0,22-1 0,-22 1 16,0 42 0,0 1-16,0-1 15,0 0-15,-22 0 0,22 0 0,-21 22 16,21-22-16,0 0 0,0 0 15,0 21-15,0-20 0,0-1 0,21 0 16,-21 0-16,22-21 0,-1 0 16,0 21-16,0-21 15,0 0-15,0 0 0,1 0 0,20 0 16,-21-21-16,0 21 0,0-21 0,1 0 16,-1 0-16,0-1 0,-21 1 15,0 0-15,21-21 0,-21 21 0,0-22 16,0 1-16,0 21 0,0-22 15,0 1-15,-21 21 0,0 0 0,0 0 16,-1-1-16,1 22 0,0 0 0,0 0 16,0 0-16,-22 0 0,22 0 15,0 0-15,0 22 0,21-1 16,0 0-16,0 0 16,21-21-1,-21 21-15,21-21 0,0 0 0,22 0 16,-22 0-16</inkml:trace>
  <inkml:trace contextRef="#ctx0" brushRef="#br0" timeOffset="206703.92">9673 13949 0,'0'-21'0,"-21"42"31,0 0-31,21 0 15,0 0-15,-21 1 0,-1 20 0,1 0 16,0 1-16,21-1 0,-21 0 16,0 1-16,21 20 0,-21-21 0,21 1 15,0-1-15,0 0 0,0-20 0,0 20 16,0-21-16,0 0 0,0 0 16,0 1-16,21-1 0,0-21 0,0 0 15,0 0-15,0 0 16,1 0-16,-1 0 0,0 0 15,0-21-15,-21-1 0,21 1 0,0-21 16,-21 21-16</inkml:trace>
  <inkml:trace contextRef="#ctx0" brushRef="#br0" timeOffset="208007.98">10922 14034 0,'0'0'0,"0"-22"16,-21 22 15,0 22-31,-1-22 0,1 21 0,21 0 16,-21 0-16,21 0 0,-21 0 15,21 1-15,0 20 0,0-21 0,0 0 16,0 22-16,0-22 0,0 21 0,0-21 16,0 0-16,0 1 0,0-1 15,0 0-15,0 0 0,0 0 0,21 0 16,0-21-16,0 0 0,1 0 0,-1 0 15,0 0-15,21 0 0,-21 0 16,1 0-16,20-21 0,-21 0 16,0 0-16,22 0 0,-22-22 0,0 22 15,0 0-15,0-21 0,0 21 16,1-22-16,-22 22 0,0-21 16,0 21-16,0-1 0,0 1 0,0 42 31,-22-21-31,22 22 15,0 20-15,0-21 0,0 0 16,0 0-16,0 22 0,0-22 0,0 21 16,0-21-16,0 1 0,0-1 0,0 0 15,0 0-15,22 0 0,-1 0 16,0-21-16,0 0 16,0 0-16,0 0 0,22 0 15,-1-21-15,-21 21 16,0-21-16,-21 0 0,22 0 0,-1-22 15,0 22-15,0 0 0,-21-21 0,21 21 16,0-1-16,-21 1 0,22 0 16,-1 0-16,0 21 0,0 0 0,0 0 15,0 0 1,-21 21-16,0 0 16,0 0-16,0 1 0,0 20 0,0-21 15,0 0-15,0 0 0,0 1 16,-21-1-16,21 0 0,-21 0 15,0-21-15,21 21 0,-21-21 16,0 0-16,-1 0 16,1 0-1,21-21-15,0 0 16,0 0-16,0 0 0,0-1 16,0 1-1,0 42 1,0 1-1,0-1-15,0 0 0,0 0 16,0 0-16,0 0 16,21 1-16,1-22 0,-22 21 15,21-21-15,0 0 0,21 21 0,-21-21 16,1 0-16,20 0 0,0 0 16,1 0-16,-1 0 0,0 0 0,1 0 15,-1-21-15,0 0 0,-21 21 0,22-22 16,-1-20-16,-21 21 0,0 0 15,1 0-15,-1-22 0,0 22 0,-21-21 16,0 21-16,0-1 0,0 1 0,0 0 16,0 0-16,-21 21 15,0 0-15,-1 0 0,1 0 0,0 0 16,0 21-16,0 21 0,0-20 16,-1-1-16,22 21 0,0-21 15,-21 22-15,21-22 0,0 21 0,0-21 16,0 0-16,0 1 0,0-1 0,21 0 15,1-21-15,-22 21 0,21-21 16,0 0-16,0 0 0,0 0 0,0 0 16,1 0-16,-1 0 0,0 0 0,0-21 15,0 21-15,0-21 0,-21 0 16,22-1-16,-22 1 0,0 0 0</inkml:trace>
  <inkml:trace contextRef="#ctx0" brushRef="#br0" timeOffset="208635.46">5969 15304 0,'0'0'0,"-21"-22"0,0 22 16,-1 0-1,1 0-15,21 22 0,-21 20 16,21-21-16,-21 21 0,21 1 16,0-1-16,0 0 0,0 1 0,0-1 15,0 0-15,-21 1 0,21-22 16,0 21-16,-21-21 0,21 22 0,0-22 15,0 0-15,0 0 0,0 0 16,0 1-16,21-44 31,0 1-15,-21 0-16,0-21 0,0 21 16</inkml:trace>
  <inkml:trace contextRef="#ctx0" brushRef="#br0" timeOffset="209515.49">5905 15304 0,'0'0'0,"22"-43"0,-22 22 0,21-21 0,0 21 16,-21-22-16,21 22 15,0 21-15,0-21 0,1 0 0,-1 21 16,0 0-16,0 0 0,21 0 0,-20 21 16,-1 0-16,0 0 0,0 0 15,0 22-15,0-22 0,-21 0 0,0 21 16,0-20-16,0 20 0,0-21 15,-21 0-15,0 22 0,21-22 0,-42 0 16,21 0-16,-1-21 0,1 21 0,-21 0 16,21-21-16,0 0 0,-1 0 15,1 0-15,0 0 0,0 0 16,21 22 31,21-22-47,0 21 0,0 0 15,-21 0-15,22 0 0,-1-21 0,-21 21 16,21 1-16,0-1 0,0 0 16,0 0-16,1-21 0,-1 0 15,0 21-15,21-21 0,-21 0 16,1 0-16,-1 0 16,0 0-16,0 0 0,0 0 0,0 0 15,1 0-15,-22-21 16,21 21-16,0-21 0,0 0 15,0 0-15,0-1 0,1 22 16,-1-21-16,0 0 0,-21-21 16,21 21-16,0-1 0,-21 1 0,0 0 15,21-21-15,-21 21 0,0-1 16,0 1-16,-21 21 16,0 0-16,0 0 15,0 21-15,0 1 0,-1-1 0,1 21 16,21-21-16,0 0 0,0 1 15,0-1-15,0 0 16,0 0-16,0 0 0,0 0 0,21 1 0,1-22 16,-1 21-16,0-21 0,0 0 15,0 0-15,0 0 0,1 0 16,20 0-16,-21 0 0,0 0 0,0 0 16,22 0-16,-22-21 0,21-1 15,-21 1-15,1 0 0,20 0 0,-21 0 16,21 0-16,-20-1 0,-1 1 15,0 0-15,0 21 0,0 0 0,0 0 16,1 0 0,-22 21-16,0 0 0,0 1 15,0-1-15,0 0 0,0 0 16,0 0-16,0 0 0,0 1 16,0-1-16,-22 0 0,1-21 0,21 21 15,-21-21-15,21 21 16,-21-21-16,21 21 0,-21-21 15,0 0-15,-1 0 16,1 0 0,21-21-16,-21 21 15,21-21-15,0 0 0,0 0 16,0 0-16,0-1 0,21 1 0,0 0 16</inkml:trace>
  <inkml:trace contextRef="#ctx0" brushRef="#br0" timeOffset="209767.34">7599 15050 0,'0'0'0,"0"-22"15,-21 44 1,-1-1-16,22 0 0,-21 0 16,0 21-16,21 1 0,-21-1 15,21 0-15,0 1 0,0-1 0,0 0 16,0 1-16,-21-1 0,21-21 15,0 22-15,-21-1 0,21-21 0,0 0 16,0 0-16,0 1 16,0-1-16,0 0 0,0 0 0,21-21 31,0 0-31,0-21 16,0 0-16</inkml:trace>
  <inkml:trace contextRef="#ctx0" brushRef="#br0" timeOffset="209971.23">7493 15431 0,'0'0'16,"0"-22"-16,0 1 15,21 21 1,0 0 0,0-21-16,1 21 0,-1 0 15,0 0-15,21-21 0,1 0 16,-22 21-16,21 0 0,0-21 0,1 21 15,20 0-15,-20-22 0,-1 1 0,-21 21 16,21 0-16,1-21 0,-22 21 16,21 0-16,-21 0 0</inkml:trace>
  <inkml:trace contextRef="#ctx0" brushRef="#br0" timeOffset="210575.88">8636 15155 0,'-21'-21'16,"21"42"0,-21 1-16,-1-1 15,22 0-15,-21 0 0,21 21 0,0-20 16,-21 20-16,21-21 0,-21 21 16,21 1-16,-21-22 0,21 0 0,0 21 15,0-20-15,0-1 0,-21 0 16,21 0-16,0 0 0,0 0 15,21-21 17,0-21-32,0 21 15,0-21-15,0 0 0,1 0 0,-1 0 16,0-22-16,0 22 0,0 0 16,0 0-16,-21 0 0,22-1 15,-1 1-15,-21 42 16,0 1-16,0-1 15,0 0-15,0 0 0,0 0 0,0 0 16,0 1-16,0-1 0,0 0 16,0 0-16,0 0 0,0 0 0,0 1 15,0-1-15,21-21 16,0 0-16,0 0 0,22 0 16,-1 0-16,-21 0 0,21 0 0,1 0 15,-22-21-15,21 21 0,-21-22 16,22 1-16,-22 0 0,0-21 0,0 21 15,0-22-15,1 22 0,-1-21 0,-21-1 16,0-20-16,0 21 0,0-1 16,0 1-16,0 0 0,0-1 0,0 22 15,-21 0-15,-1 0 0,22 0 0,-21 21 16,0 0 0,0 0-16,21 21 0,0 0 15,0 0-15,0 0 0,0 0 16,0 1-16,0-1 0,0 0 15,21 0-15,-21 21 0,21-20 0,-21-1 16,21 0-16</inkml:trace>
  <inkml:trace contextRef="#ctx0" brushRef="#br0" timeOffset="211371.09">9334 15558 0,'0'21'0,"0"-42"0,22 42 0,-1-21 15,-21 21-15,21-21 16,0 0-16,0 0 0,0 0 15,1 0-15,-1-21 0,0 0 16,0-1-16,-21 1 16,21 21-16,-21-21 0,0 0 15,0 0-15,0 0 0,0-1 16,0 1-16,-21 21 16,0 0-16,21 21 15,-21-21-15,21 22 16,-21-1-16,21 0 0,0 0 0,-22 0 15,22 0-15,0 1 0,0-1 0,0 0 16,0 0-16,0 0 0,0 0 16,0 1-16,22-22 15,-1 21-15,0-21 0,0 0 0,0 0 16,0 0-16,1 0 0,20 0 16,-21-21-16,0 21 0,0-22 15,1 1-15,20 21 0,-21-21 0,0-21 16,0 21-16,1-1 0,-1-20 15,0 21-15,0-21 0,-21-1 0,0 1 16,0 21-16,0-22 0,0 1 16,0 0-16,0 21 0,0-1 0,0 1 15,0 0-15,0 42 16,0 0 0,-21 1-16,21-1 0,0 21 15,0-21-15,0 22 0,0-1 0,0-21 0,0 21 16,0 1-16,0-22 15,0 0-15,0 21 0,0-20 0,0-1 16,0 0-16,0 0 0,0 0 0,0 0 16,0 1-16,0-44 47,0 1-32,0 0-15,0 0 0,21 0 16,0 0-16,-21-1 0,21 1 15,1 0-15,20 0 0,-21 0 0,0 0 16,22-1-16,-22 1 0,21 21 16,0 0-16,-20 0 0,20 0 15,-21 0-15,0 0 0,22 0 0,-22 21 16,0 1-16,-21-1 0,0 0 0,0 0 16,0 0-16,0 0 15,0 1-15,0-1 0,-21-21 0,21 21 16,-21 0-16,-1-21 0,-20 21 0,21-21 15,0 21-15,-22-21 0,1 0 16,21 0-16,-21 22 0,-22-22 16,22 0-16,21 0 0,-22 0 0,22 0 15,0 0-15,0 0 0,0 0 16</inkml:trace>
  <inkml:trace contextRef="#ctx0" brushRef="#br0" timeOffset="214003.62">10477 15261 0,'22'0'15,"-1"-21"-15,0 21 0,21-21 16,-21 0-16,22 0 0,-1-1 0,-21 1 15,22 0-15,-1 0 0,-21 0 16,21 0-16,-20-1 0,-22 1 0,0 0 16,0 0-16,0 0 15,-22 21-15,1 0 0,0 0 0,-21 0 16,21 0-16,-1 0 0,-20 0 0,21 0 16,-21 21-16,20 0 0,1 0 15,21 0-15,0 22 0,0-22 16,0 21-16,0-21 0,0 22 0,0-22 15,0 21-15,0 1 0,21-22 16,1 21-16,-1-21 0,0 0 0,0 22 16,0-22-16,0 0 0,1 0 15,-22 0-15,0 1 0,0-1 0,0 0 16,0 0-16,0 0 0,-22-21 16,1 0-16,0 0 0,0 21 15,0-21-15,0 0 0,-22 0 0,22 0 16,0 0-16,0 0 0,0-21 15,-1 0-15,22 0 16,-21 0-16,21 0 0,0-1 16,0 1-16,0 0 0,0 42 47,0 0-47,21 1 0,-21-1 15,22 0-15,-1 0 0,-21 0 0,0 0 16,21 1-16,0-1 0,0-21 15,0 21-15,1-21 0,-1 0 16,21 21-16,-21-21 0,22 0 0,-1 0 16,-21 0-16,21 0 0,1 0 0,-22-21 15,21 21-15,1-21 0,-1 0 16,0-1-16,-21 1 0,22 0 16,-22 0-16,0 0 0,0 0 0,0-1 15,-21 1-15,0-21 0,0 21 0,0 0 16,0-1-16,0 1 0,-21 21 15,0 0-15,0-21 0,0 21 0,0 0 16,-1 0-16,1 21 16,0 0-16,0 1 0,21-1 0,0 0 15,0 0-15,0 0 0,0 0 16,0 1-16,0-1 0,0 0 16,0 0-16,21 0 0,0 0 0,0-21 15,-21 22-15,22-22 0,20 0 16,-21 0-16,0 0 0,0 0 0,1 0 15,-1 0-15,21 0 0,-21 0 0,0 0 16,1-22-16,-1 1 0,0 21 16,0-21-16,0 0 0,0 0 0,-21 0 15,0-1-15,22 1 0,-22 0 16,0 0-16,21 0 0,-21 0 16,0 42 15,0 0-31,0 0 15,0 0-15,0 0 16,0 1-16,0-1 0,0 0 16,0 0-16,21-21 15,0 0 1,0 0-16,0 0 0,1 0 0,-1 0 16,0 0-16,0 0 15,0-21-15,0 0 0,1 21 0,-22-21 16,21-1-16,-21 1 0,21 21 0,-21-21 15,0 42 32,0 0-47,0 1 16,0-1-16,0 0 0,0 0 16,0 0-1,21-21 1,0 0-16,0 0 0,1 0 15,-1 0-15,21 0 0,-21 0 16,0-21-16,1 21 0,-1-21 0,0 21 16,0-21-16,0 0 0,0 21 15,-21-22-15,0 1 0,22 21 0,-22-21 16,-22 21 15,1 21-15,21 0-16,0 1 15,0-1-15,0 0 16,0 0-16,0 0 0,0 0 16,21 1-1,1-22-15,-1 0 0,0 0 16,0 0-16,0 0 0,0 0 16,1 0-16,-22-22 0,21 22 15,0-21-15,0 21 0,0-21 0,-21 0 16,21 0-16,1 21 0,-22-21 0,21-1 15,-21 1-15,21 0 16,0 0 0,-21 0 62,-21 21-47,0 21-15,0-21-16,21 21 0,0 0 15,-22 0-15,22 1 16,-21-1-16,21 0 0,0 0 16,0 0-16,0 0 0,0 1 15,21-1 1,1-21-16,-22 21 0,21-21 0,0 0 15,0 0-15,21 0 16,-20 0-16,-1 0 0,0-21 0,0 0 16,0 21-16,0-22 0,1 1 0,-1 0 15,0 0-15,0 0 16,-21 0-16,21-1 0,-21-20 16,21 21-16,-21 0 0,0 0 15,0-1-15,0 44 31,0-1-15,0 0-16,0 0 0,0 0 0,0 0 16,0 1-16,0-1 15,0 0-15,0 0 0,0 0 0,0 0 16,0 1 0,22-22 15,-1 0-16,-21-22 1,0 1 125,21 0-126,-21 0-15,21 21 0,0-21 16,-21 0-16,21 21 0,1-22 0,-22 1 16,0 0-16,21 0 0,-21 0 0,21 21 15,-21-21-15,21 21 16,-21 21 15,-21 0-31,21 0 16,-21 0-16,21 0 0,0 1 15,0-1-15,0 0 32,-21-21 61,-1 0-93,1 0 0,0 0 16</inkml:trace>
  <inkml:trace contextRef="#ctx0" brushRef="#br0" timeOffset="214271.47">12150 15177 0,'0'0'0,"-22"0"0,1 0 0,0 0 15,21-22 48,21 22-63</inkml:trace>
  <inkml:trace contextRef="#ctx0" brushRef="#br0" timeOffset="-212661.66">13906 13885 0,'0'0'0,"-21"-21"0,-21 21 16,21 0-16,0 0 0,-1-21 15,1 21-15,0 0 0,0 0 16,21-21-16,-21 21 0,63 21 47,-21-21-47,22 21 0,20-21 0,-21 0 15,22 21-15,21-21 0,-22 0 16,22 0-16,-1 22 0,-20-22 0,21 0 16,-22 0-16,22 0 0,-22 0 0,1 0 15,20 0-15,-41 0 0,20 0 16,-20 0-16,-1 0 0,-21 0 0,0 0 15,-21-22 1,-21 22-16,-21-21 16,21 21-16,-22 0 0,22-21 15,-21 0-15,21 21 0,-22-21 0,22 21 16,0-21-16,0-1 0,21 1 16,-21 21-16,21-21 0,0 0 15,21 21-15,0 0 16,0 0-16,0 0 15,0 0-15,1 0 0,20 0 0,-21 0 16,0 21-16,0 0 16,1 0-16,-1 1 0,-21-1 0,0 0 15,0 0-15,0 21 0,0-20 0,-21-1 16,-22 0-16,22 0 0,0 0 16,-21 0-16,20 22 0,-20-22 0,0-21 15,21 21-15,-1 0 0,1 0 16,0-21-16,21 22 0,42-22 31,-20 0-31,20-22 0</inkml:trace>
  <inkml:trace contextRef="#ctx0" brushRef="#br0" timeOffset="-212316.97">15938 13208 0,'-21'-21'31,"0"42"-31,21 0 0,-21 0 16,0 1-16,21-1 0,-21 21 0,-1 0 15,22 1-15,0-1 0,-21 22 0,0-22 16,21 21-16,-21-20 0,0 20 15,21-20-15,-21-1 0,21-21 16,0 21-16,-22 1 0,22-22 16,-21 0-16,21 0 0,0 0 0,0 1 15,0-1-15,0-42 32,0-1-17,0 1-15,0 0 0,21 0 0,1-21 16,-22 20-16,21-20 0</inkml:trace>
  <inkml:trace contextRef="#ctx0" brushRef="#br0" timeOffset="-211040.32">15769 13441 0,'42'-85'15,"-42"64"-15,-63 296 0,148-592 0,-149 465 0,149-317 16,-64 147-16,0-20 0,0 21 0,0 0 16,22 0-16,-1-1 0,0 22 15,1 0-15,20-21 0,-20 21 0,-1 0 16,21 0-16,-20 21 0,-1 1 0,0-1 15,1 21-15,-22-21 0,0 0 16,0 22-16,-21-22 0,0 21 0,0-21 16,-21 22-16,0-22 0,-21 21 15,-1-21-15,1 22 0,0-22 0,-1 0 16,1 0-16,0 0 0,-1-21 16,1 22-16,21-22 0,0 0 15,-22 0-15,22 0 0,0 0 16,0-22-16,0 1 15,21 0-15,-22 21 32,22 21-17,0 0-15,0 1 0,0-1 0,0 21 16,0-21-16,0 0 0,0 22 16,0-22-16,22 0 0,-1 0 15,-21 0-15,21 1 0,0-1 0,0 0 16,22-21-16,20 21 15,-21 0-15,1-21 0,-1 0 0,0 0 16,1 0-16,20 0 0,-20 0 16,20 0-16,-21-21 0,22 0 0,-22 21 15,1-21-15,-1 0 0,0-1 16,1 1-16,-22-21 0,0 21 0,0 0 16,0-22-16,0 22 0,-21-21 15,0 21-15,0-1 0,0 1 0,0 0 16,0 0-16,0 0 0,-21 21 0,0 0 15,0 0-15,0 0 0,0 21 16,-1 0-16,1 0 0,21 0 16,0 1-16,0 20 15,-21-21-15,21 0 0,0 0 0,0 22 16,0-22-16,0 0 0,0 0 0,21 0 16,-21 1-16,21-1 0,1-21 15,-1 21-15,0 0 0,0-21 0,0 0 16,0 0-16,1 21 0,20-21 15,0 0-15,1 0 0,-1 0 0,21-21 16,-20 0-16,-1 21 0,22-21 0,-22 0 16,0-1-16,1 1 0,-1 0 15,-21-21-15,21 21 0,-42-1 0,22 1 16,-22 0-16,0 0 16,0 0-16,0 0 0,-22 21 0,1 0 15,0 0-15,0 0 0,-21 0 0,20 21 16,1 0-16,-21 0 0,21 0 15,21 0-15,0 1 0,0 20 0,0-21 16,0 0-16,0 0 0,21 1 16,-21-1-16,21 0 0,0 0 0,0 0 15,1-21-15,-1 21 0,0-21 0,0 0 16,0 22-16,0-22 16,-21-22-1,0 1 1,0 0-16,-21 0 15,0 0 1,0 21-16,0 0 16,21 21-1,0 0 1,0 0-16,21 0 0,0-21 16,0 22-16,0-22 0,1 0 0,-1 0 15,0 0-15,0 0 0,21 0 16,1 0-16,-22 0 0,21 0 0,1 0 15,-22 0-15,21-22 0,0 22 16,-20-21-16,20 0 0,0 0 0,-21 0 16,22-22-16,-22 22 0,0-21 15,0 21-15,0-22 0,1 1 16,-1 0-16,0-1 0,0 1 0,-21 0 16,0-1-16,0 1 0,0 21 0,0 0 15,0 0-15,0-1 0,-21 22 31,0 22-31,0-1 0,-1 21 16,1 0-16,0-20 0,0 41 0,0-21 16,21 1-16,0-1 0,-21 0 15,21 1-15,0-1 0,0 0 0,0-20 16,0-1-16,0 21 0,0-21 0,21 0 16,0 1-1,0-1-15,0-21 0,0 0 16,1 0-16,-1 0 0,0 0 15,-21-21-15,0-1 0,0 1 16,21 21-16,-21-21 0</inkml:trace>
  <inkml:trace contextRef="#ctx0" brushRef="#br0" timeOffset="-210873.41">18119 13674 0,'0'-21'15,"127"126"-15,-254-189 0,127 41 16,21 43-1,0 0-15,21 0 0,-21 0 16,1 0-16,-1-21 0,0 21 16,0 0-16,21 0 0,-20 0 0,-1-21 15,0 21-15,21-21 0,-21 0 16,1 21-16</inkml:trace>
  <inkml:trace contextRef="#ctx0" brushRef="#br0" timeOffset="-209512.81">20299 13377 0,'0'0'0,"21"0"0,0-21 16,-21 0-16,0 0 0,0 0 0,0 0 16,0-1-16,0 1 0,0 0 0,0 0 15,-21 0-15,21 0 0,-21 21 16,0 0-16,-22 0 0,22 0 0,-21 0 16,21 21-16,-22-21 0,1 21 15,21 0-15,-22 0 0,1 22 0,0-22 16,21 21-16,-22-21 0,22 22 15,-21-1-15,21 0 0,-1 1 16,1-1-16,0 0 0,21 1 0,0 20 16,0-21-16,0-20 0,0 20 15,21 0-15,0-21 0,22 22 0,-1-22 16,-21 0-16,22 0 0,-1 0 16,21-21-16,-20 22 0,20-22 0,1 0 15,-1 0-15,1 0 0,-1 0 0,-20 0 16,20-22-16,-21 1 0,1 0 15,-1 0-15,0 0 0,-20 0 0,-1-1 16,-21 1-16,0 0 0,0 0 16,0 0-16,0 0 0,0-1 15,0 1-15,0 0 0,-21 21 0,-1 0 16,1 0-16,0 0 0,0 0 16,0 0-16,-22 0 0,22 0 0,-21 21 15,21 0-15,0 1 0,-1-1 0,1 0 16,0 0-16,0-21 0,21 21 15,0 0-15,0 1 0,0-1 0,0 0 16,21-21 0,0 0-16,22 0 0,-22 0 0,0 0 15,21 0-15,1 0 0,-22-21 16,21 0-16,0 21 0,-20-22 16,20 1-16,-21 0 0,0 0 0,0 0 15,1 0-15,-22-1 0,0 1 16,0 0-16,0 0 0,0 42 31,0 0-31,0 0 16,0 1-16,0-1 0,0 0 0,0 0 15,0 0-15,0 0 0,21 1 16,0-1-16,0-21 0,0 0 16,0 0-16,1 0 15,-1 0-15,0 0 0,0 0 0,21 0 16,-20-21-16,-1 21 0,-21-22 15,21 1-15,0 0 0,0 0 16,0 0-16,1 0 0,-22-1 0,0-20 16,21 21-16,-21 0 0,21 0 15,-21-1-15,0 44 16,0-1 0,0 0-16,-21 0 15,21 21-15,-21-20 0,21-1 0,0 0 16,-22 0-16,22 0 0,-21 0 15,0 1-15,21-1 0,0-42 47,0-1-31,0 1-16,0 0 16,0 0-16,21 0 0,-21 0 0,21-22 15,1 22-15,20 0 0,-21-21 16,0 20-16,0 1 0,1 0 0,20 0 15,-21 0-15,0 21 0,0 0 0,22 0 16,-22 0-16,0 21 16,0 0-16,-21 0 0,0 0 0,0 1 15,0-1-15,0 0 0,0 21 0,0-21 16,0 1-16,0-1 16,0 0-16,0 0 0,-21-21 15,21 21-15,0-42 63,21 0-63,0 0 0,22 0 15,-1 21-15</inkml:trace>
  <inkml:trace contextRef="#ctx0" brushRef="#br0" timeOffset="-208288.6">22183 13864 0,'0'0'0,"21"0"16,0 0-1,0-21 1,0 0-16,0 0 0,1 0 16,-1-1-16,0 1 0,0 0 0,0-21 15,-21 21-15,21-22 0,1 22 16,-22-21-16,0-1 0,21 1 0,-21 21 15,0-21-15,21 20 0,-21 1 16,0 0-16,0 0 0,-21 42 47,0 0-47,21 0 0,-22 22 16,22-22-16,-21 21 0,0-21 15,21 22-15,0-1 0,0-21 0,0 22 16,0-22-16,0 21 0,0-21 0,0 0 15,0 22-15,0-22 0,0 0 16,21-21-16,-21 21 0,21 0 0,1-21 16,-1 0-16,0 0 0,0 0 15,0 0-15,0-21 0,1 21 16,-1-21-16,21 0 0,-21 0 16,0 0-16,1-22 0,20 1 15,-21 21-15,0-22 0,22 1 0,-22 0 16,0-1-16,0 1 0,0 0 15,0-22-15,-21 43 0,0 0 16,0 0-16,0 42 31,-21 0-31,21 0 0,0 0 0,-21 1 16,0-1-16,21 21 0,-21 0 16,21 1-16,0-22 0,0 21 0,-21 1 15,21-22-15,0 21 0,0-21 16,0 22-16,0-22 0,0 0 15,0 0-15,21 0 0,0-21 0,0 21 16,0-21-16,0 0 0,22 0 16,-22 0-16,0 0 0,21 0 0,-20 0 15,20-21-15,-21 0 0,0 0 16,0 0-16,1 0 0,-1-1 0,0-20 16,0 21-16,-21 0 0,0-22 15,0 22-15,0 0 0,0 0 16,0 42-1,0 0-15,0 22 16,0-22-16,0 0 0,0 0 16,0 21-16,0-20 15,0-1-15,0 0 0,0 0 0,-21 0 16,21 0-16,-21 1 0,21-1 0,0 0 16,-21-21-16,-1 0 15,1 0-15,0 0 16,21-21-1,-21 21-15,21-21 0,0-1 16,0 1-16,0 0 16,0 42 15,0 0-15,0 1-16,0-1 15,21 0-15,0-21 0,0 0 16,1 0-16,-1 21 0,0-21 15,0 0-15,0 0 0,22 0 0,-1 0 16,-21 0-16,21 0 0,1 0 16,-22 0-16,21-21 0,1 0 0,-22 0 15,21-1-15,-21 1 0,0 0 16,22-21-16,-22 21 0,0-1 0,-21 1 16,0-21-16,21 42 0,-21-21 0,0 0 15,-21 21 1,0 0-16,0 21 0,0 0 15,21 0-15,-22 0 0,1 0 16,21 1-16,-21 20 0,21-21 0,0 0 16,0 0-16,0 1 0,0-1 0,0 0 15,0 0-15,0 0 0,21-21 16,-21 21-16,21-21 0,1 0 0,-1 0 16,0 0-16,0 0 0,0 0 0,22 0 15,-22 0-15,0 0 0,0 0 16,0 0-16,0-21 0,1 0 0,-22 0 15,0 0-15,0 0 16,0-1-16,0 1 0</inkml:trace>
  <inkml:trace contextRef="#ctx0" brushRef="#br0" timeOffset="-205789.45">25336 13187 0,'22'0'31,"-1"0"-31,0-21 15,21 0-15,1 21 0,-1-22 16,0 1-16,1 0 0,20-21 16,-21 21-16,1-1 0,20 1 0,-42-21 15,22 21-15,-22 0 0,0-1 16,-21-20-16,0 21 0,-21 0 16,-21 21-16,-1 0 0,1 0 15,-22 0-15,1 0 0,-22 21 0,43 0 16,-22-21-16,1 42 0,21-20 15,-1-1-15,22 0 0,0 0 0,0 21 16,0-20-16,21-1 0,0 21 0,0-21 16,0 0-16,21 22 0,-21-22 15,21 21-15,21-21 0,-21 22 16,1-1-16,20-21 0,-21 22 16,0-1-16,22 0 0,-22 1 0,-21-1 15,0 0-15,0 1 0,0-1 0,0-21 16,-21 21-16,-1-20 0,-20 20 15,0-21-15,-1 0 0,1 0 0,0-21 16,-1 22-16,-20-22 0,21 0 16,-22 0-16,22 0 0,-1 0 0,-20-22 15,42 22-15,-22-21 0,1 0 16,21-21-16,0 21 0,0-22 0,-1 1 16,22 21-16,0-22 0,0 1 0,0 21 15,0-21-15,0 20 0,0 1 16,0 0-16,22 21 15,-1 21 1,0 0-16,0 22 16,-21-22-16,0 21 0,21-21 0,0 22 15,1-22-15,-22 21 0,21-21 16,0 22-16,0-22 0,0 0 0,0 0 16,1 0-16,-1 1 0,0-1 0,0-21 15,0 0-15,22 0 16,-22 0-16,21 0 0,-21 0 0,22 0 0,-1 0 15,0-21-15,1-1 16,-1 1-16,0 0 0,43-21 16,-43-1-16,1 22 0,-1-21 0,0 21 15,-21-22-15,1 22 0,-1 0 16,0 0-16,-21 0 0,0 0 0,0-1 16,-21 22 15,21 22-31,-21-1 0,21 0 0,-22 0 15,22 21-15,0-20 0,0-1 16,0 0-16,0 0 0,0 21 16,0-20-16,0-1 0,0 0 15,22 0-15,-1-21 0,0 0 16,0 0-16,21 0 0,-20 0 0,20 0 16,-21 0-16,21 0 0,-20-21 15,20 0-15,0 0 0,-21-1 0,1 1 16,-1 0-16,21 0 0,-42-21 15,21 20-15,-21-20 0,0 0 0,0 21 16,0-22-16,0 1 0,0 21 0,-21 0 16,21-1-16,-42 1 0,21 0 15,-1 21-15,-20 0 0,0 0 0,-1 0 16,1 0-16,21 21 0,-21-21 16,-1 21-16,22 1 0,-21 20 15,21-21-15,-1 0 0,22 22 0,0-22 16,0 21-16,0-21 0,0 22 15,0-22-15,0 0 0,22 0 0,-1 0 16,21 0-16,-21 1 0,22-1 0,-1 0 16,0 0-16,1-21 0,20 21 15,-21 0-15,22-21 0,-22 0 0,22 0 16,-1 0-16,22 0 0,-22 0 16,1-21-16,21 0 0,-22 0 0,22 0 15,-22 0-15,-20-1 0,-1 1 16,0-21-16,1 21 0,-22-22 15,0 22-15,-21-21 0,0 0 0,0 20 16,0-20-16,-21 21 0,0 0 0,-1 0 16,1-1-16,-21 1 0,21 21 15,-22 0-15,1 0 0,0 0 0,-1 0 16,22 21-16,-21 1 0,0-1 16,-1 21-16,22-21 0,0 22 0,0-22 15,0 21-15,21 0 0,-22-20 0,22-1 16,0 21-16,0-21 0,0 0 15,22 1-15,-1-22 0,0 21 0,0-21 16,21 0-16,-20 0 16,20 0-16,0 0 0,1-21 0,-1-1 15,0 22-15,-21-21 0,22 0 0,-1 0 16,-21 0-16,0-22 0,1 22 16,-1 0-16,0-21 0,-21 21 0,0-1 15,0 1-15,0 42 31,0 1-31,0-1 0,0 0 0,0 0 16,0 0-16,-21 0 0,21 1 16,0-1-16,0 0 0,0 0 15,0 0-15,21 0 0,0-21 0,-21 22 16,42-22-16,-20 0 0,-1 0 16,0 0-16,21 0 0,-21 0 0,22 0 15,-1-22-15,-21 1 0,22 21 16,-22-21-16,21 0 0,-21 0 0,0 0 15,1-22-15,-1 22 0,0 0 0,0-21 16,0 20-16,0-20 0,-21 21 16,22 0-16,-22-22 0,21 22 0,-21 0 15,0 0-15,0 42 16,0 0 0,0 0-16,-21 1 0,-1 20 0,1 0 15,0 1-15,0 20 0,-21 1 16,20-22-16,-20 85 15,21-64-15,0 1 0,0-1 0,-1 1 16,22-1-16,-21 1 0,21-1 16,0 1-16,0-1 0,0-20 0,0 20 15,-21-20-15,21-1 0,0 0 16,0-21-16,0 22 0,0-22 0,0 0 16,0-42 15,0 0-31,0 0 0,0-22 0,0 1 15,0 0-15,0-1 0,0 1 0,0-22 16,21 1-16</inkml:trace>
  <inkml:trace contextRef="#ctx0" brushRef="#br0" timeOffset="-205533.59">27538 13399 0,'21'-43'15,"-42"86"-15,42-107 0,0 22 0,0 21 0,0 21 16,1-22-16,20 22 0,-21 0 15,0 0-15,22 0 0,-1 0 0,-21 22 16,21-1-16,1 0 0,-22 21 16,0-21-16,0 22 0,-21-1 0,0 0 15,0 1-15,-21-1 0,0 0 0,-21 1 16,-1-22-16,1 21 16,0-21-16,-1 1 0,1-1 0,-43 21 15,64-42-15,-21 0 16,21 0-16,42-21 15,-21 0 1,42 0-16,-21-1 0,22 1 16</inkml:trace>
  <inkml:trace contextRef="#ctx0" brushRef="#br0" timeOffset="-204232.55">28681 12975 0,'0'0'0,"-21"-21"31,-1 42-31,1 0 0,0 1 0,0 20 16,0-21-16,0 21 0,-1 22 15,1-22-15,21 1 0,-21 20 0,0-21 16,21 1-16,0 20 0,0-20 0,0-1 16,0-21-16,0 21 0,0-20 15,0-1-15,0 0 0,21-21 16,0 0-1,0 0-15,1-21 0,-1 0 0,0-1 16,0-20-16,0 21 0,0-21 16,1 20-16,-1-20 0,0 0 15,0 21-15,0-22 0,-21 22 0,21 0 16,1 21-16,-22 21 16,0 0-1,0 0-15,0 1 0,0-1 0,0 21 16,0-21-16,0 22 0,0-22 15,0 0-15,0 21 0,0-21 0,0 1 16,21-1-16,0 0 0,0 0 16,21-21-16,-20 0 0,-1 0 0,0 0 15,0 0-15,21 0 0,-20-21 0,-1 21 16,21-42-16,-21 20 16,22 1-16,-22-21 0,21 0 0,-21-1 15,22 1-15,-22 0 0,0-22 16,0 22-16,0-22 0,0 22 0,1-22 15,-1 22-15,0-21 0,-21 20 0,21 22 16,-21-21-16,0 21 0,-21 21 31,0 21-31,0 21 0,-1-21 16,22 22-16,-21-1 0,0 0 0,21 1 16,0 41-16,0-41 15,0-1-15,0 0 0,0 1 0,0-1 16,0 0-16,0 1 0,21-22 15,0 0-15,1 21 0,-1-21 16,0-21-16,0 22 0,0-22 0,0 0 16,1 0-16,20 0 0,-21 0 15,0-22-15,22 1 0,-22 0 0,0 0 16,0-21-16,0 20 0,0-20 0,1 21 16,-1-21-16,-21 20 0,0-20 15,0 21-15,0 0 0,0 0 0,-21 21 31,-1 0-31,1 0 0,21 21 0,-21 0 16,21 0-16,-21 0 0,21 0 16,0 1-16,0 20 0,0-21 15,0 0-15,21 0 0,0 1 0,0-1 16,1 0-16,-1-21 0,21 0 16,-21 21-16,22-21 0,-1 0 0,-21 0 15,21 0-15,-20-21 0,-1 0 16,21 0-16,-21-1 0,0 1 0,1 0 15,-1 0-15,0-21 0,0-1 0,0 1 16,0 0-16,1-1 16,-1 1-16,-21 0 0,21-22 0,0 22 0,-21-1 15,0 1-15,0 0 16,0-1-16,0 22 0,-21 21 31,0 0-31,0 21 0,-1 22 0,1-22 16,0 21-16,0 1 0,0-1 15,-22-21-15,22 21 0,0 1 0,0-1 16,0 43-16,21-43 0,-21-21 16,21 22-16,0-22 0,0 21 15,0-21-15,0 0 0,0 1 0,0-1 16,0 0-16,0 0 16,0-42-1,0 0 1,0 0-16,21-1 0,0 1 15,0 0-15,0 0 0,0 0 0,1-22 16,20 22-16,-21 0 0,0 0 16,22 0-16,-22 21 0,21-21 0,-21 21 15,22 0-15,-22 0 0,21 0 16,-21 0-16,0 0 0,22 0 16,-22 0-16,-21 21 0,0 0 0,0 0 15,0 0-15,0 0 0,0 1 0,-21-1 16,0 0-16,-22 0 0,1 21 0,0-42 15,-1 22-15,-20-1 0,20 0 16,1-21-16,21 21 0,-21-21 16,20 0-16,1 0 0,42-21 31,1 21-31,20-21 16,-21 0-16</inkml:trace>
  <inkml:trace contextRef="#ctx0" brushRef="#br0" timeOffset="-202303.65">31475 13039 0,'0'21'0,"0"-42"0,0 0 16,0-1-16,0 1 0,0 0 15,0 0-15,0 0 0,0 0 0,-21-1 16,-1 1-16,1 21 0,-21 0 15,21 0-15,-22 21 0,22 1 0,-21-1 16,0 0-16,-1 21 0,1 1 16,21-22-16,0 21 0,-1 0 0,1-20 15,21 20-15,0-21 0,0 0 16,0 22-16,21-22 0,1 0 0,20 0 16,-21 0-16,0 0 0,22 1 0,-22-22 15,0 21-15,0 0 0,0 0 16,-21 0-16,0 0 0,0 1 15,-21-22 1,-21 0-16,21 0 0,-22 0 16,22 0-16,-21 0 0,21 0 15,-22 0-15,22-22 0,-21 1 0,21 21 16,-1-21-16,1 0 0,0 21 16,21-21-16,-21 21 0,0 0 15,0 21 1,21 0-16,0 0 15,0 0-15,0 1 0,0-1 16,0 0-16,0 0 0,21 0 0,0 0 16,21 1-16,-21-1 0,1 0 15,20 0-15,0-21 0,1 0 16,-1 0-16,0 0 0,1 0 0,-1 0 16,21 0-16,-20 0 0,-1-21 15,0 0-15,1 0 0,-1-1 0,-21-20 16,22 0-16,-22 21 0,21-22 15,-21 1-15,0 0 0,-21-1 0,0 22 16,22-21-16,-22 21 0,0-1 16,0 1-16,-22 21 15,1 21-15,0 1 16,0-1-16,0 0 0,0 21 0,-1-21 16,1 1-16,0 20 15,21-21-15,0 21 0,0-20 0,0-1 16,0 21-16,0-21 0,21 0 15,-21 1-15,21-22 0,1 0 16,-1 0-16,21 0 0,-21 0 16,0 0-16,1 0 0,20-22 0,-21 1 15,0 21-15,0-42 0,22 21 16,-22 0-16,0-1 0,0-20 0,0 21 16,1 0-16,-1 0 0,0-1 15,0 22-15,0 0 0,-21 22 31,0-1-15,0 0-16,-21 0 0,21 0 16,-21 0-16,21 1 0,0-1 0,0 0 15,0 0 1,21-21-16,0 0 16,0 0-16,1 0 0,-1 0 15,0 0-15,0 0 0,-21-21 0,21 0 16,0 0-16,1-1 0,-1 1 15,0 0-15,0 0 0,0 0 16,0 0-16,-21-1 0,22 1 0,-22 0 16,21 0-16,-21 42 31,0 0-31,-21 0 0,-1 1 16,22-1-16,-21 0 0,0 0 15,21 0-15,0 0 0,0 1 16,0-1-16,0 0 15,42-21-15,-20 0 0,-1 0 16,0 0-16,0 0 0,0 0 16,0 0-16,1 0 0,-1-21 0,0 0 15,0-1-15,0 1 16,0 0-16,1 0 0,-1 0 0,-21 0 16,21-1-16,0 1 0,-21 0 15,0 0-15,21 21 0,-21 21 47,-21 0-47,21 0 0,-21 1 16,21-1-1,0 0-15,0 0 16,21-21 15,0 0-31,0 0 16,1-21-1,-1 0-15,0 0 0,0-1 16,0 1 0,-21 0-16,21 0 0,1 0 15,-22 0-15,21 21 16,-21-22-16,-21 22 47,-1 0-47,1 0 15,21 22-15,-21-22 16,21 21-16,-21-21 16,0 21-16,21 0 0,0 0 0,-21 0 15,-1 1-15,22-1 0,-21 0 16,21 0-16,0 0 0,0 0 0,0 1 16,0-1-16,0 0 15,21 0-15,1-21 0,-1 0 16,0 0-16,0 0 0,0 0 0,22 0 15,-22 0-15,0 0 0,0 0 16,0-21-16,0 0 0,1 0 16,-1-1-16,0 1 0,0 0 0,0-21 15,0 21-15,-21-1 0,0 1 0,0 0 16,0 42 15,-21-21-31,0 21 16,0 1-16,21-1 0,0 0 0,0 0 15,-21 0-15,21 0 0,0 1 16,0-1-16,0 0 0,21 0 16,-21 0-16,21-21 0,0 21 0,22-21 15,-22 0-15,0 0 0,21 0 16,-21 0-16,22 0 0,-22 0 0,0 0 16,21-21-16,-20 0 0,20 0 15,-21 0-15,0 0 0,0 21 0,1-22 16,-22 1-16,0 0 15,21 21-15,-21 21 32,-21 0-32,21 1 15,0-1-15,-22 0 0,1 0 0,21 0 16,-21 0-16,21 1 16,-21-1-16,0-21 0,0 0 15,-1 0-15,1 0 16,0 0-16,0-21 0,0-1 15,0 22-15</inkml:trace>
  <inkml:trace contextRef="#ctx0" brushRef="#br0" timeOffset="-202088.77">33041 12933 0,'-21'0'0,"42"0"0,-63 0 16,21 0-16,-1 0 16,1 0-16,0 0 47,0 0-47,0 0 15,0 0-15</inkml:trace>
  <inkml:trace contextRef="#ctx0" brushRef="#br0" timeOffset="-171097.23">698 16574 0,'0'0'0,"-21"0"0,0 0 0,0 0 0,0 0 16,0 0-16,-22 0 0,22 0 15,-21 0-15,-1 0 0,1 0 16,0 0-16,21 0 0,-22 0 0,1 0 16,0 0-16,20 0 0,1 0 15,0 0-15,42 0 32,22 0-32,-22 0 0,42 0 15,-20 0-15,20 0 0,1 0 16,-1 0-16,1 0 0,-1 0 0,1 0 15,-22 0-15,21 0 0,1 21 16,-22-21-16,22 0 0,-22 0 16,0 0-16,-20 0 0,20 0 0,-21 0 15,0 0 1,-42-21 0</inkml:trace>
  <inkml:trace contextRef="#ctx0" brushRef="#br0" timeOffset="-170936.32">487 16489 0,'0'0'15,"21"0"1,0-21-1</inkml:trace>
  <inkml:trace contextRef="#ctx0" brushRef="#br0" timeOffset="-170507.56">1058 16362 0,'0'-21'31,"21"21"16,1 21-47,-1 0 0,0-21 0,21 21 16,-21-21-16,1 21 0,20 1 15,-21-22-15,21 21 0,-20-21 16,20 21-16,-21-21 0,0 21 0,0 0 16,-21 0-16,0 1 15,0-1-15,-21 0 0,0 0 0,-21 0 16,-1 0-16,1 22 16,0-22-16,-22 0 0,22 0 0,-22 0 15,22 22-15,-21-22 0,20 0 16,1 0-16,21 0 0,-22-21 0,22 22 15,0-22-15,0 21 16,63-42 0,-21-1-16,22 1 15,-1-21-15,0 21 0</inkml:trace>
  <inkml:trace contextRef="#ctx0" brushRef="#br0" timeOffset="-168673.62">2265 16214 0,'42'-21'16,"-42"-1"-16,21 1 0,0 0 15,1 0-15,-1 21 0,-21-21 16,0 0-16,21-1 0,-21 1 15,0 0-15,-21 21 16,0 0-16,-22 0 16,1 0-16,0 21 0,-1 0 15,1 1-15,0-1 0,-1 0 0,1 0 16,0 0-16,20 0 0,1 22 16,0-22-16,21 0 0,0 0 15,0 0-15,0 1 0,21-1 16,0 0-16,1 0 0,-1-21 15,0 21-15,21 0 0,-21-21 0,22 22 16,-1-1-16,-21 0 0,22-21 16,-1 21-16,-21 0 0,0 0 0,0 1 15,1-1-15,-22 0 0,0 0 16,0 0-16,-22 0 0,1 1 0,-21-1 16,0-21-16,20 21 0,-20 0 15,0-21-15,-1 0 0,22 0 16,-21 0-16,21 0 0,-22 0 0,22-21 15,0 0-15,21 0 0,-21-1 16,21 1-16,-21 0 0,21 0 16,0 0-16,0 0 0,0-1 0,0 1 15,0 0-15,21 42 32,-21 0-17,21-21-15,0 22 0,-21-1 0,21 0 16,1 0-16,-1 21 0,-21-20 15,21-1-15,0 0 0,0 0 16,0 0-16,1 0 0,20-21 16,-21 22-16,21-22 0,-20 0 0,20 0 15,0 0-15,-21 0 0,22 0 16,-1-22-16,0 1 0,1 21 0,-1-21 16,-21 0-16,22-21 0,-1 20 0,-21 1 15,21 0-15,-20 0 0,-1-21 16,-21 20-16,21 1 0,-21 0 0,21 0 15,-21 0-15,0 0 16,-21 21 15,0 21-31,21 0 0,-21 0 0,21 0 16,-22 22-16,22-22 16,0 0-16,0 0 0,0 0 0,0 0 15,0 1-15,22-1 0,-1 0 0,0-21 16,0 21-16,0-21 0,0 0 15,22 0-15,-22 0 0,21 0 0,1 0 16,-22 0-16,21 0 0,0 0 16,1-21-16,-22 21 0,21-21 0,-21 0 15,1-1-15,-1 1 0,0-21 16,0 21-16,-21 0 0,0-22 0,0 22 16,0 0-16,0-21 0,0 20 15,-21 1-15,0-21 0,0 21 16,-22 21-16,22-21 0,-21 21 0,21 0 15,-22 0-15,1 0 0,0 0 16,20 21-16,-20-21 0,0 21 0,21 0 16,-1 0-16,1 22 0,21-22 15,0 0-15,0 0 0,0 21 0,0-20 16,21-1-16,1 0 0,-1 21 16,0-21-16,0 1 0,21-1 0,-20 0 15,20-21-15,0 21 0,22 0 16,-22-21-16,22 0 0,-1 0 0,1 0 15,-1 0-15,1 0 0,-1 0 16,-21-21-16,22 0 0,-22 0 16,1 0-16,-1-1 0,0 1 0,-21 0 15,22 0-15,-22 0 0,-21-22 16,0 22-16,0 0 0,0 0 0,0 0 16,0 0-16,0-1 0,-21 1 15,-22 21-15,22 0 16,0 0-16,0 0 0,-21 0 0,20 21 15,1 1-15,0-1 0,0-21 0,0 42 16,0-21-16,21 0 0,0 1 0,-22 20 16,22-21-16,0 0 0,0 0 15,0 1-15,0-1 0,0 0 16,0 0-16,22-21 0,-1 21 0,0-21 16,0 0-16,0 0 0,0 0 15,1 0-15,-1 0 0,0 0 0,0-21 16,0 0-16,0 0 0,1 21 15,-1-21-15,0-1 0,-21 1 0,0 0 16,21 0-16,-21 0 0,21 0 0,-21-1 16,0 1-16,0 0 15,0 42 1,0 0 0,0 1-16,0-1 15,0 0-15,0 0 0,21-21 16,1 21-16,-22 0 0,21-21 15,0 22-15,0-22 0,0 0 0,0 0 16,22 0-16,-22 0 0,21 0 16,1 0-16,-22 0 0,21 0 0,-21 0 15,0-22-15,1 22 0,-1-21 0,0 0 16,0 0-16,0 0 16,-21 0-16,0-1 0,0 1 0,0 0 15,0 0-15,0 0 0,0 0 16,0-1-16,0 1 15,0 42 1,0 1 0,0-1-16,-21 0 0,21 0 15,-21 0-15,21 22 0,-21-22 0,21 21 16,0-21-16,-21 22 0,-1-1 16,22 0-16,0 1 0,0-1 0,0 0 15,0 22-15,0-22 0,0 0 0,0 22 16,0-22-16,0 1 0,0-1 15,22 0-15,-22 1 0,0-1 16,0 0-16,0 1 0,0-22 0,0 0 16,0 0-16,0 0 0,0 0 15,0-42 17,0 0-32,0 0 15,0 0-15,0 0 0,0-1 0,0-20 16,21 21-16,0-21 0,-21-1 15,21 22-15,0-21 0,-21-1 0,21 1 16</inkml:trace>
  <inkml:trace contextRef="#ctx0" brushRef="#br0" timeOffset="-168372.78">4530 16637 0,'0'-21'0,"0"233"0,0-403 0,0 149 0,0 21 15,0-1-15,21 22 0,0 0 16,-21-21-16,21 21 0,0-21 15,0 21-15,1 0 0,-1 0 0,21 0 16,-21 0-16,22-21 0,-22 21 0,21 0 16,-21 0-16,22 0 0,-22 0 15,0 21-15,0 0 0,-21 0 0,0 1 16,0-1-16,0 0 0,0 0 0,0 0 16,-42 0-16,21 1 0,-22-1 15,22 0-15,-42 0 0,20 0 0,1 0 16,-22 1-16,22-1 0,0-21 15,-1 21-15,1-21 0,0 0 16,21 21-16,-1-21 0,44-21 31,-1 21-15,0-21-16</inkml:trace>
  <inkml:trace contextRef="#ctx0" brushRef="#br0" timeOffset="-166801.02">6075 16912 0,'-21'0'0,"42"0"0,-64 0 16,22 0-16,21-21 15,0 0 1,0 0-16,0 0 15,21 21-15,1-22 0,-1 1 0,-21 0 16,21 0-16,0 21 0,0-21 16,-21 0-16,0-1 0,0 1 0,21 0 15,-21 0-15,0-21 0,0 20 16,0 1-16,0 0 0,0 0 0,-21 0 16,0 21-16,0-21 0,0 21 0,-22 0 15,22 0-15,-21 0 16,21 0-16,-22 21 0,1 0 0,0 0 15,-1 0-15,1 22 0,0-22 0,21 21 16,-22 0-16,22 1 0,0-1 16,0 0-16,21 1 0,0-22 0,0 21 15,0-21-15,0 1 0,21-1 16,0 0-16,0-21 0,0 0 0,1 0 16,-1 0-16,21 0 0,-21 0 0,22 0 15,-1 0-15,0-21 0,-21 0 16,22-1-16,-1 1 0,0-21 0,-20 21 15,20-22-15,-21 1 16,21 0-16,-20-1 0,-1 1 0,0 0 16,-21-22-16,0 22 0,21 0 0,-21-1 15,0-20-15,0 20 0,0 1 16,0 21-16,0-21 0,0 20 0,0 1 16,-21 21-16,0 0 15,21 21 1,0 22-16,0-22 0,0 21 0,-21 1 15,21-1-15,0 0 0,-22 1 16,22-1-16,0 0 0,0 1 0,0-1 16,0 0-16,0-21 0,0 22 0,0-1 15,0-21-15,0 22 0,22-22 16,-1 0-16,0-21 0,0 21 16,0 0-16,0-21 0,1 0 15,-1 0-15,21 0 0,-21 0 0,0-21 16,22 0-16,-22 0 0,21 0 0,-21-1 15,1 1-15,-1 0 0,21-21 16,-21 21-16,-21-1 0,21 1 0,-21 0 16,0 0-16,0 0 0,0 0 0,0-1 15,-21 22-15,0-21 16,0 21-16,0 0 0,0 0 16,-1 21-16,1 1 0,21-1 15,0 0-15,-21 0 0,21 0 0,0 22 16,0-22-16,0 0 0,0 21 15,0-21-15,0 22 0,0-22 16,0 0-16,21 0 0,0 0 0,1-21 16,-1 22-16,0-22 0,21 0 0,-21 0 15,22 0-15,-1 0 0,-21 0 16,22-22-16,-1 1 0,-21 0 16,21 0-16,-20 0 0,20-22 0,-21 22 15,0-21-15,22 0 0,-22 20 0,0-20 16,0 0-16,0 21 0,-21-22 15,21 22-15,-21 0 0,-21 42 32,21 0-32,-21 0 0,0 1 15,21-1-15,0 0 0,-21 0 16,21 0-16,-21 0 0,21 1 0,0 20 16,0-21-16,0 0 0,0 0 0,0 1 15,21-1-15,0 0 16,-21 0-16,0-42 47,0 0-47,0 0 0,-21-1 15,21 44 32,0-1-47,21-21 16,-21 21-16,21 0 0,0-21 0,-21 21 15,21-21-15,1 0 0,-1 0 16,0 0-16,0 0 0,21 0 0,-20 0 16,-1 0-16,21 0 0,-21 0 0,0-21 15,1 0-15,-1 0 0,21 21 16,-21-21-16,-21-1 0,21 1 0,1-21 16,-1 21-16,-21 0 0,0-1 0,0 1 15,0 0-15,0 0 0,0 0 16,-21 21-1,21 21 1,0 0-16,0 0 0,-22 0 16,22 1-16,-21-1 0,21 0 0,0 0 15,-21 0-15,21 0 0,0 1 0,0-1 16,0 0-16,0 0 16,21-21-1,0 0 1,1-21-16,-22 0 15,0 0-15,21-1 0,-21 1 0</inkml:trace>
  <inkml:trace contextRef="#ctx0" brushRef="#br0" timeOffset="-166633.11">7662 16383 0,'0'191'16,"0"-382"-16,0 170 0,0 0 0,0 0 0,0-1 15,0 44 16,0-1-31,0 0 16,0 0-16,0 0 16,0 0-1,21-21-15,-21 22 0</inkml:trace>
  <inkml:trace contextRef="#ctx0" brushRef="#br0" timeOffset="-165949.5">8361 16679 0,'0'0'0,"21"-21"0,-21 0 16,21 0-16,-21 0 16,0 0-16,0-1 0,0 1 15,0 0-15,0 0 0,-21 0 0,0 0 16,0-1-16,-22 22 15,22 0-15,-21 0 0,-1 0 0,22 0 16,-21 22-16,0-1 0,-1 0 0,22 0 16,-21 0-16,21 0 0,-1 22 15,1-22-15,0 0 0,21 21 0,0-20 16,0 20-16,0-21 0,0 0 0,21 0 16,0-21-16,1 22 0,-1-22 15,21 0-15,0 0 0,22 0 16,-22 0-16,-21 0 0,22-22 15,-1 1-15,-21 21 0,22-21 0,-22 0 16,0 0-16,0 0 0,0-1 16,-21 1-16,0 0 0,21 0 15,-21 0-15,0 0 0,0-1 0,0 44 32,0-1-17,0 0-15,0 0 0,-21 21 0,21-20 16,0 20-16,-21 0 0,21 1 0,0-1 15,-21 0-15,21 1 0,0-1 16,0 0-16,0 1 0,0-1 0,0 0 16,0 22-16,0-22 0,0 0 15,0 22-15,0-22 0,0 22 0,0-22 16,0 0-16,0 1 0,-21-1 16,0-21-16,-1 22 0,1-22 15,0 0-15,0-21 0,0 0 0,0 0 16,-1 0-16,1 0 0,0 0 0,0-21 15,-21 0-15,20-22 0,1 22 16,0-21-16,21-1 0,-21 1 0,21 0 16,0-1-16,0 1 0,0 0 15,0-1-15,0-20 0,21 21 0,0-1 16,0 1-16,1 0 0,20-1 0,-21 1 16,21 0-16,1-1 0,-1 22 15,0-21-15,1 21 0,-1-1 16,22 1-16,-22-21 0</inkml:trace>
  <inkml:trace contextRef="#ctx0" brushRef="#br0" timeOffset="-164595.24">8911 16531 0,'-85'85'15,"170"-191"-15,-85 127 0,-21-42 32,21 42-32,0 0 15,-21-21-15,0 43 0,21-22 16,-22 0-16,22 21 0,0-20 0,0-1 15,-21 21-15,21-21 0,0 0 0,0 1 16,0-1-16,0 0 16,0 0-16,0 0 0,0-42 47,21 0-47,1 0 15,-22 0-15,21-22 0,0 22 16,-21 0-16,21-21 0,0 20 0,0 1 15,-21 0-15,22 0 0,-1 0 0,0 0 16,0-1-16,0 22 16,0 0-16,1 0 15,-22 22-15,21-1 0,-21 0 0,0 0 16,21 0-16,-21 22 16,21-22-16,-21 0 0,21 0 0,-21 21 15,21-20-15,1-1 0,-22 0 0,21-21 16,0 21-16,0 0 0,0-21 15,0 0-15,1 0 0,20 0 0,-21 0 16,21 0-16,-20 0 0,-1 0 0,21 0 16,-21-21-16,0 0 0,22 21 15,-22-21-15,0 0 0,-21-1 0,21 1 16,0-21-16,1 21 0,-22 0 0,0-22 16,0 22-16,0 0 0,0-21 15,0 20-15,0 1 0,0 0 16,0 0-16,-22 21 15,1 0 1,21 21-16,0 0 0,-21-21 0,21 21 16,-21 22-16,21-22 0,-21 0 0,21 0 15,0 22-15,0-22 0,0 0 16,0 21-16,0-21 0,0 1 0,0-1 16,21 0-16,0 0 0,0 0 0,0-21 15,1 21-15,20-21 0,-21 0 16,0 0-16,22 0 0,-22 0 0,21 0 15,0 0-15,-20 0 0,20 0 16,-21-21-16,0 0 0,0 0 0,22 0 16,-22 0-16,0-1 0,0 1 15,0-21-15,-21 21 0,22 0 16,-22-22-16,21 22 0,-21 0 0,0 0 16,0 0-16,0-1 0,0 1 15,-21 21-15,-1 0 16,1 21-16,21 1 0,0-1 15,-21 0-15,21 0 0,0 0 0,-21 0 16,21 22-16,0-22 0,0 0 16,0 21-16,0-20 0,21-1 0,0 0 15,0 0-15,1 0 0,20-21 0,-21 21 16,21 1-16,-20-22 0,20 0 16,0 0-16,1 0 0,-22 0 15,42 0-15,-42 0 0,22 0 16,-1 0-16,0 0 0,-20-22 0,20 1 15,-21 21-15,21-21 0,-20 0 0,-1-21 16,0 20-16,0 1 0,0 0 16,-21-21-16,0 21 0,0-1 0,0 1 15,0 0-15,-21 0 0,0 0 0,0 0 16,0 21-16,-1 0 0,-20-22 16,21 22-16,-21 0 0,20 0 0,1 22 15,0-22-15,0 21 0,0 0 16,0 0-16,21 0 0,0 22 0,0-22 15,0 0-15,0 0 0,0 0 16,0 0-16,0 1 0,0-1 0,0 0 16,21-21-16,0 21 0,0 0 15,0-21-15,0 0 0,1 0 0,-1 0 16,0 0-16,0 0 0,0 0 16,-21-21-16,21 0 0,1 0 0,-1 0 15,0-1-15,0 1 0,0-21 16,0-43-16,1 43 0,-1 0 15,0-22-15,-21 22 0,21-22 16,0 22-16,0-22 0,-21 22 0,0 0 0,0-1 16,0 22-16,0 0 15,0 0-15,0 42 16,0 0-16,-21 22 0,0-1 0,0 0 16,21 1-16,-21 20 0,21-21 15,0 22-15,0-22 0,0 22 0,0-22 16,0 0-16,0 1 0,21-1 0,0 0 15,0 1-15,0-22 0,1 0 16,-1 0-16,21 0 0,-21 1 0,0-22 16,22 0-16,-22 0 0,0 0 0,21 0 15,-20 0-15,-1-22 0,0 1 16,0 0-16,21 0 0,-20 0 16,-1 0-16,0-22 0,0 22 0,-21-21 15</inkml:trace>
  <inkml:trace contextRef="#ctx0" brushRef="#br0" timeOffset="-163697.45">1990 17209 0,'0'0'0,"0"-43"31,0 22-31,-22 21 16,1 21-1,21 0 1,0 1-16,0 20 0,0 0 0,0 1 15,0-1-15,0 0 0,0 22 16,0-22-16,0 0 0,0 22 16,0-22-16,0 1 0,0-1 15,0-21-15,0 0 0,0 22 16,0-22-16,0 0 0,0 0 16,0-42 15</inkml:trace>
  <inkml:trace contextRef="#ctx0" brushRef="#br0" timeOffset="-162857.92">1714 17632 0,'0'0'16,"-21"0"-16,0 0 0,0 0 16,42 0 15,0 0-31,22 0 0,-22 0 15,21 0-15,-21 0 0,22 0 0,-1-21 16,0 0-16,22 21 0,-22-22 16,0 1-16,22 21 0,-22-21 0,22 0 15,-22 0-15,0 21 0,1-21 16,-22 21-16,21 0 0,-21 0 16,-42 0 15,0 21-31,21 0 0,-21 0 15,0 0-15,0 0 0,-1 22 16,22-22-16,0 21 0,0-21 0,-21 22 16,21-22-16,0 0 0,0 0 15,0 0-15,0 1 0,0-1 16,21-21-16,1 0 0,-1 21 0,0-21 16,21 0-16,-21 0 0,1 0 15,20 0-15,-21-21 0,0 21 0,22-21 16,-22-1-16,0 1 0,0 0 15,0 0-15,-21 0 0,0 0 0,0-1 16,0 1-16,0 0 0,-21 21 16,0-21-16,-21 0 0,-1 0 15,22 21-15,-21 0 0,21-22 16,-22 22-16,22 0 0,0 0 0,0 0 16,42 0-1,0-21 1,0 21-16,22 0 0,-1 0 0,0 0 15,1-21-15,-1 21 0,0 0 16,22 0-16,-22 0 0,0 0 0,1 0 16,-1 0-16,-21 0 0,22 0 15,-22 21-15,0 0 0,0 1 0,0-1 16,-21 0-16,0 0 16,0 0-16,0 22 0,0-22 0,0 0 15,0 0-15,0 21 0,0-20 16,0-1-16,0 0 15,0 0-15,0 0 16,21-21-16,1 0 0,-1 0 16,0 0-16,0 0 0,0 0 15,0-21-15,1 21 0,-1-21 16,0 0-16,0 0 0,-21-1 0,0-20 16,0 21-16,0 0 0,0-22 15,0 22-15,0-21 0,-21 21 16,0 0-16,0-1 0,-22 1 0,22 0 15,0 21-15,0 0 0,0 0 16,-1 0-16,1 0 0,0 21 16,0-21-16,0 21 0,21 1 15,0-1-15,0 0 0,0 0 0,0 0 16,21 0-16,0 1 16,0-22-16</inkml:trace>
  <inkml:trace contextRef="#ctx0" brushRef="#br0" timeOffset="-160902.31">4424 17568 0,'0'0'0,"-64"-63"31,43 63-31,0-21 16,21 42 0,0 0-16,0 0 15,0 22-15,0-1 0,0 0 0,0-21 16,0 22-16,0-1 0,0 0 15,0 1-15,0-1 0,0-21 0,0 22 16,0-22-16,0 0 0,0 0 16,0 0-16,0-42 31,0 0-15,0 0-16,0 0 0,0-22 15,0 22-15,0-21 0,0 21 16,21-22-16,0 1 0,-21 0 0,21-1 15,1 22-15,-1 0 16,-21 0-16,21 0 0,0 21 0,0 0 16,0 21-16,1 0 15,-1 0-15,-21 21 0,21-20 0,-21 20 16,21 0-16,-21-21 0,0 22 16,0-22-16,21 21 0,-21-21 15,21 22-15,-21-22 0,0 0 0,22-21 16,-1 21-16,-21 0 0,21-21 0,0 0 15,0 0-15,0 0 16,1 0-16,-1-21 0,0 0 16,0 0-16,21 0 0,-20 0 15,-1-1-15,0-20 0,-21 21 0,21 0 16,0-22-16,0 22 0,-21 0 16,0 0-16,0 0 0,22 0 15,-22 42 1,0 0-16,0 0 15,0 0-15,0 22 0,-22-22 0,22 0 16,0 21-16,0-21 0,0 1 16,0-1-16,0 0 0,0 0 0,0 0 15,22 0-15,-1-21 0,0 22 16,0-22-16,0 0 0,0 0 16,1 0-16,-1 0 0,0 0 15,0 0-15,21-22 0,-20 1 0,-1 21 16,0-21-16,21 0 0,-42 0 15,21-22-15,1 22 0,-22 0 0,0 0 16,0-21-16,0 20 0,0 1 16,0 0-16,0 0 15,-22 42 1,22 0-16,-21 0 0,21 1 16,0-1-16,0 0 0,0 0 15,0 0-15,0 0 0,0 22 16,0-22-16,0 0 15,0 0-15,21-21 0,1 21 0,-1-21 16,0 0-16,0 0 16,0 0-16,0 0 0,1 0 15,-1 0-15,0-21 0,0 21 0,0-21 16,0 0-16,1 0 0,-1 0 16,-21-1-16,21 1 0,-21 0 0,0 0 15,0 0-15,0 0 0,0-1 16,0 1-16,0 42 15,0 1 1,0-1-16,0 0 0,-21 0 16,21 0-16,0 0 0,0 1 0,0-1 15,0 0-15,0 0 0,0 0 16,21 0-16,0 1 0,0-22 16,0 0-16,1 0 0,-1 0 15,0 0-15,0 0 0,0 0 0,0-22 16,1 22-16,-1-21 0,0 0 15,0 0-15,0 0 0,0 0 0,1-1 16,-22-20-16,21 21 0,0-21 16,0-1-16,0 22 0,0 0 0,1-21 15,-22 20-15,21 22 0,0 0 16,0 0-16,-21 22 31,0-1-31,0 0 0,0 0 16,0 0-16,0-42 62,0 0-62,0 0 16,0 0-16,0-1 0,0 1 16,-21 21-1,0 0-15,0 0 0,-1 0 16,1 21-16,21 1 15,-21-1-15,21 0 0,-21 0 16,0 21-16,21-20 0,0-1 16,0 21-16,0-21 0,0 0 0,0 1 15,0-1-15,21 0 0,0 0 16,0 0-16,0 0 0,22-21 0,-22 0 16,21 22-16,-21-22 0,22 0 15,-22 0-15,0 0 0,21 0 0,-20-22 16,-1 1-16,0 0 0,0 0 15,0 0-15,0 0 0,-21-1 16,0-20-16,22 0 0,-22-1 16,0 1-16,21 0 0,-21-22 0,0 22 0,0-22 15,0 22-15,0 0 16,0-1-16,21 22 0,-21 0 0,21 0 16,-21 42-1,0 0-15,0 0 0,0 22 16,0-22-16,-21 21 0,21 1 15,-21-1-15,21 0 0,-21 1 0,21-1 16,0 0-16,0-21 0,0 22 16,0-22-16,0 0 0,0 21 0,0-20 15,0-1 1,0 0-16,0-42 31,0 0-15,0-1-16,21 1 0,0-21 0,0 21 15,0-22-15,0 22 0,1-21 16,20 21-16,-21 0 0,21-1 16,-20 1-16,20 21 0,-21 0 0,21 0 15,-20 21-15,-1 1 0,0-1 0,0 0 16,-21 0-16,0 0 0,0 0 16,0 1-16,0 20 0,0-21 0,-21 0 15,21 0-15,-21 1 0,0-1 16,-1 0-16,1 0 15,0-21 1,0 0-16</inkml:trace>
  <inkml:trace contextRef="#ctx0" brushRef="#br0" timeOffset="-160157.22">8191 17568 0,'0'0'0,"-21"0"15,0-21-15,0 21 0,0 0 16,0 0-16,-1 0 0,1 0 0,-21 0 16,21 0-16,0 21 0,-1 1 15,1-1-15,0 0 0,0 0 16,0 0-16,21 0 0,0 1 16,0-1-16,0 0 0,0 0 0,0 0 15,0 0-15,21 1 0,0-22 16,21 21-16,-20-21 0,-1 0 0,21 0 15,-21 0-15,0 0 0,22 0 16,-22 0-16,0 0 0,21-21 0,-20-1 16,-1 22-16,0-21 0,-21 0 15,0 0-15,21 0 0,-21-22 0,0 22 16,0 0-16,0-21 0,0 21 16,0-22-16,0 1 0,0 21 0,0 0 15,0-22-15,0 22 16,21 21-16,-21-21 0,21 21 0,1 0 15,-1 0-15,0 0 0,0 0 0,0 21 16,0 0-16,1 0 0,-1 22 16,-21-1-16,0 0 0,21 1 0,-21-1 15,0 22-15,0-22 0,0 21 16,0 1-16,0-1 0,0 1 0,0-22 16,0 43-16,0-22 0,0 1 15,0-1-15,0 1 0,0-1 0,0-20 16,0 20-16,0-20 0,0 20 15,0-21-15,0-20 0,0 20 0,-21-21 16,21 0-16,0 0 16,-21 1-16,-1-1 0,1-21 0,0 0 15,0 0 1,21-21-16,-21-1 0,21 1 0,0-21 16,0 21-16,0-22 0,0-20 15,0 21-15,0-22 0,0 22 0,0-22 16,21 1-16,0-1 0,0 1 15,0-1-15,1-20 0,20 20 0,0 1 16,1 20-16,-1-20 0,0-1 16</inkml:trace>
  <inkml:trace contextRef="#ctx0" brushRef="#br0" timeOffset="-159584.37">9800 17547 0,'0'0'0,"0"-21"0,0 0 15,0 0-15,0 0 16,0-1-16,21 1 15,-21 0-15,21 0 0,1 0 0,-1 0 16,0-1-16,0 1 0,0 0 16,-21 0-16,-21 21 31,0 0-31,0 0 0,0 21 16,-22-21-16,1 21 0,21 0 0,0 1 15,-22 20-15,22-21 16,0 0-16,0 22 0,21-22 0,0 21 0,0-21 15,0 0-15,21 22 0,0-22 16,0 0-16,22 0 0,-22 22 0,21-22 16,-21 0-16,0 0 15,1 0-15,-1 0 0,0-21 0,-21 22 16,21-1-16,-21 0 16,0 0-16,-21-21 0,-21 0 0,20 0 15,-20 0-15,0 0 0,-1 0 16,1 0-16,0 0 0,-1 0 0,1 0 15,21-21-15,-21 21 0,20-21 16,1 0-16,0 21 0,21-22 0,0 1 16,0 0-16,0 0 0,0 0 15,0 0-15,21-1 0,0 1 0,1 0 16,20 0-16,0-21 0,64-1 16,-64 22-16,22-21 15,-1 21-15,1-1 0,-1 1 0</inkml:trace>
  <inkml:trace contextRef="#ctx0" brushRef="#br0" timeOffset="-159381.49">10350 17251 0,'22'0'16,"-86"0"-1,128 21-15,-86-42 0,22 63 0,0-21 0,-21 1 16,0 20-16,0 0 0,21-21 0,-21 22 16,0-1-16,-1 0 0,22 1 15,0-22-15,-21 21 0,21-21 16,0 22-16,-21-22 0,21 0 0,0 0 15,0 0-15,0 1 0,0-1 16,21-21-16,0 0 16,-21-21-1</inkml:trace>
  <inkml:trace contextRef="#ctx0" brushRef="#br0" timeOffset="-159209.58">9969 17717 0,'0'-22'0,"127"65"0,-254-64 0,127-22 31,22 43-31,-1 0 0,0-21 16,21 21-16,1 0 0,-22 0 15,21-21-15,0 21 0,1 0 0,-1-21 16,0 21-16,1 0 0,-1-21 16,0 21-16,1-22 0,-1 22 0,0 0 15,1 0-15,-1-21 0</inkml:trace>
  <inkml:trace contextRef="#ctx0" brushRef="#br0" timeOffset="-157437.52">10795 17526 0,'-85'-21'31,"170"42"-31,-212-42 0,106 21 0,0 0 0,-1 0 0,1 0 16,0 0-16,0 21 16,0 0-16,0 0 0,-1 1 0,1-1 15,0 0-15,21 0 0,-21 0 16,0 0-16,21 1 0,-21-1 0,21 0 15,21-21 1,0 0-16,0 0 0,0 0 16,0 0-16,1 0 0,20-21 15,-21 21-15,0-21 0,43-22 16,-43 22-16,0 0 0,0 0 16,-21 0-16,0-1 0,0 1 15,0 42 1,0 1-1,0-1-15,0 0 0,0 0 16,0 0-16,0 22 0,0-22 16,0 0-16,0 0 0,0 0 0,21 0 15,1 1-15,-1-22 16,0 0-16,0 0 0,0 0 0,0 0 16,1 0-16,-1 0 0,0-22 15,21 22-15,-21-21 0,1 0 0,-22 0 16,21 21-16,0-21 0,-21 0 15,21-1-15,-21 1 0,0 0 0,0 0 16,0 42 15,0 0-31,0 0 0,0 1 16,-21-1-16,21 0 16,0 0-16,0 0 15,21-21 1,0 0-1,0-21-15,1 21 16,-1-21-16,0 0 0,0 21 16,0-21-16,0-1 0,1 1 15,-1 21-15,0 0 16,0 0 0,-21 21-1,0 1-15,0-1 0,0 0 16,0 0-16,0 0 0,21 0 15,0 1-15,1-22 0,-1 21 0,21-21 16,-21 21-16,22-21 0,-22 0 16,21 0-16,0 0 0,1 0 0,-1 0 15,-21 0-15,22 0 0,-22 0 16,21-21-16,-21 21 0,-21-21 0,21-1 16,-21 1-16,0 0 0,0 0 15,0-21-15,0 20 0,-21-20 0,21 21 16,-21 0-16,0-22 0,21 22 15,-21 21-15,21-21 0,-21 21 16,-1 0-16,1 21 0,0 0 16,0 1-16,21 20 15,0-21-15,-21 0 0,21 0 0,0 22 16,0-22-16,0 0 0,0 0 16,0 0-16,0 1 0,21-1 15,0-21-15,0 0 0,0 0 16,1 0-16,-1 0 0,0 0 0,0 0 15,0 0-15,0 0 0,1-21 16,-1-1-16,0 1 0,-21 0 0,21-21 16,-21-1-16,21 22 0,-21-42 15,0 20-15,0 1 0,0 0 16,21-1-16,-21-20 0,22 21 0,-22 20 16,0-20-16,0 21 0,0-21 15,0 20-15,-22 22 16,22 22-16,-21-1 15,21 0-15,0 0 0,-21 21 0,21-20 16,-21 20-16,21 0 0,0 1 16,0-1-16,0 0 0,0 1 0,0-1 15,0 0-15,0-21 0,0 22 0,21-22 16,0 21-16,0-21 16,1 1-16,-22-1 0,21 0 0,0-21 15,0 21-15,21-21 0,-20 0 16,-1 0-16,0 0 0,21 0 0,-21-21 15,1 0-15,-1 21 0,0-21 16,0-1-16,0 1 0,-21-21 0,0 21 16,0 0-16,0-22 0,0 22 15,0 0-15,0 0 0,0 0 0,0-1 16,-21 22-16,0 0 16,0 0-16,0 22 0,21-1 15,-22 0-15,22 0 0,-21 0 0,21 0 16,-21 1-16,21-1 15,0 0-15,0 0 0,0 0 0,0 0 16,21 1 0,0-22-16,1 0 15,-1 0-15,0 0 16,0-22-16,0 1 16,0 0-16,-21 0 0,22 0 15,-22 0-15,21-1 0,-21 1 16,0 42 15,0 1-31,0-1 0,0 0 16,0 0-16,0 0 15,0 0-15,0 1 0,0-1 16,21-21 0,0 0-16,0 0 15,0-21 1,-21-1-16,22 1 0,-1 0 15,-21 0-15,21 0 16,0 0-16,-21-1 0,21 1 16,0 21-16,-21 21 31,0 1-31,0-1 16,0 0-16,22 0 15,-22 0-15,0 0 16,0-42 31,0 0-32,21 0-15,-21 0 16,0 0 0,0-1-1,21 22-15,-21-21 0,21 0 16,-21 0-1</inkml:trace>
  <inkml:trace contextRef="#ctx0" brushRef="#br0" timeOffset="-156625.98">12912 17547 0,'-22'0'32,"1"0"-17,0 21 1,21 1 0,-21-22-1,21 21-15,0 0 0,0 0 16,0 0-1,21-21 32,0-21-31,-21 0 0,21 21-16,-21-21 0,0 0 15,0-1-15,22 1 0,-22 0 0,0 0 16,0 0-16,0 0 0,0-22 0,21 22 15,-21 0-15,21 0 0,-21 0 16,0-22-16,21 43 0,-21-21 0,21 0 16,-21 42 15,0 0-31,0 22 0,0-22 0,0 0 16,-21 21-16,21 1 0,-21-22 0,0 21 15,21 0-15,-21-20 0,21-1 16,0 21-16,0-21 0,0 0 0,-22 1 15,22-1-15,0 0 16,0 0-16,22-21 31,-1 0-31</inkml:trace>
  <inkml:trace contextRef="#ctx0" brushRef="#br0" timeOffset="-145393.64">14541 16150 0,'22'0'0,"-44"0"46,1 0-30,0 0-16,0 21 16,0-21-16,0 0 0,-1 0 15,1 0-15,0 0 0,0 0 16,0 0-16,0 0 16,-1 0-16,1 0 15,0 0-15,0 0 0,21-21 16,-21 21-16,0 0 15,42 0 48,0 0-63,21 0 0,-21 0 0,22 0 16,-1 0-16,0 0 0,1 0 0,-1 0 15,22 0-15,-22 0 0,21 0 16,-20 0-16,20 0 0,1 21 15,-22-21-15,22 0 0,-1 0 16,-21 0-16,1 0 0,20 0 0,-20 0 16,-1 0-16,-21 0 0,21 0 0,-20 0 15,-1 0-15,0-21 0,0 21 16,0 0-16,0-21 0,-21 0 16,0 0-1,0 0-15,-21 21 16,0-22-16,0 22 0,0-21 15,-22 21-15,22-21 0,-21 0 0,21 21 16,-22-21-16,1 21 0,21 0 16,-21-21-16,20 21 0,1 0 0,0 0 15,0 0-15,0 0 16,42 21 15,0-21-15,0 21-16,22-21 15,-22 0-15,0 0 0,21 0 0,-21 21 16,22-21-16,-1 0 0,-21 0 0,22 0 16,-22 0-16,21 0 0,-21 0 15,0 0-15,1 0 0,-1 0 0,0 0 16,0 0-16,-21 21 16,0 0-16,0 1 15,0-1-15,-21 0 16,0 0-16,0 0 0,-22 22 15,1-22-15,21 21 0,-22-21 0,1 22 16,0-22-16,-1 21 0,1-21 16,21 0-16,-21 1 0,20-1 0,1 0 15,0 0-15,0 0 0,0 0 16,0-21-16,21 22 0,-22-22 0,22 21 16,22-42 46,-1-1-62,0 22 16,21-21-16,-21 0 0,22 21 15</inkml:trace>
  <inkml:trace contextRef="#ctx0" brushRef="#br0" timeOffset="-143900.36">16700 15960 0,'0'-21'63,"0"-1"-48,0 1 1,0 0 0,0 0-1,0 0-15,22 21 16,-1-21-16,0-1 16,0 22-16,0 0 15,0 0-15,1 0 0,-1 0 16,0 0-16,0 22 15,0-1-15,-21 0 16,0 21-16,0-21 0,0 22 16,0-1-16,0 0 0,0 1 0,0-1 15,0 0-15,0-20 0,0 20 16,0-21-16,0 21 0,0-20 0,0-1 16,0 0-16,-21 0 0,21 0 15,-21-21-15,21 21 0,-21-21 16,0-21 15,21 0-31,0 0 0,0 0 16,0 0-16,0-1 0,0-20 15,0 21-15,0-21 0,21-1 0,0 1 16,0 0-16,0-1 0,0 1 16,1 0-16,20-1 0,-21 1 15,21 21-15,1 0 0,-22-1 0,21 1 16,-21 0-16,22 21 0,-22 0 15,0 0-15,0 0 0,0 21 0,1 0 16,-1 1-16,0 20 0,-21 0 16,0 1-16,0-1 0,0 0 0,0 1 15,0-22-15,0 21 0,0 0 0,0-20 16,-21 20-16,21-21 0,0 0 16,-21 0-16,21 1 0,0-1 15,0 0 1,21-21 15,0-21-31,0 0 0,0-1 16,0 22-16,1-42 0</inkml:trace>
  <inkml:trace contextRef="#ctx0" brushRef="#br0" timeOffset="-143196.77">17907 15833 0,'0'0'0,"21"-21"16,-42 21-1,0 0 1,0 21-16,-1 21 16,1-21-16,0 0 0,21 22 15,-21-1-15,21-21 0,-21 22 0,21-1 16,0-21-16,0 21 0,0-20 16,0 20-16,0-21 0,0 0 0,0 0 15,21 1-15,0-1 0,0-21 0,0 21 16,1-21-16,20 0 0,-21 0 15,21 0-15,-20 0 0,20 0 0,-21 0 16,21-21-16,-20 0 0,20-1 16,-21 1-16,0 0 0,0 0 0,-21-21 15,0 20-15,0-20 0,0 0 0,0-1 16,-21 1-16,0 0 16,0-1-16,0 1 0,-22 21 0,22-21 15,0 20-15,-21 1 0,21 21 0,-1 0 16,-20 0-16,21 0 0,0 0 15,0 21-15,-1 1 0,22-1 0,-21 0 16,21 21-16,-21 1 0,21-22 16,0 21-16,0 0 0,0-20 0,0-1 15,21 21-15,0-21 0,1 0 16,-1-21-16,0 22 0,21-22 0,-21 0 16,22 0-16,-1 0 0,43 0 15,-43 0-15,0-22 0,1 1 16,20-21-16,-20 21 0,-1-22 15,0 1-15,-21 0 0,22-1 0,-1 1 16,-21 0-16,0-1 0,1 1 16,-1 0-16,0-1 0,-21 1 0,0 0 15,0-1-15,0 22 0,0 0 16,0 0-16,0 42 16,-21 0-16,0 22 0,-1-22 15,-20 21-15,21 0 0,0 1 16,0 20-16,-1-20 0,1 20 0,0-21 15,0 1-15,21 20 16,0-20-16,0-1 0,0-21 0,0 21 0,0-20 16,21-1-16,0 21 0,0-42 15,1 21-15,-1 0 0,42-21 16,-42 0-16,22 0 0,-22 0 16,0 0-16,0 0 0,22-21 0,-22 0 15,0 0-15,0 0 0,-21-22 16,21 22-16,-21 0 0</inkml:trace>
  <inkml:trace contextRef="#ctx0" brushRef="#br0" timeOffset="-143003.87">18478 15790 0,'0'0'0,"-21"0"0,0 0 16,0 0-1,21-21 1,21 21-16,0 0 0,0 0 15,22-21-15,-22 21 0,0 0 16,21 0-16,1 0 0,-22-21 0,21 21 16,1 0-16,-1 0 0,-21 0 15,21-21-15,1 21 0,-22 0 0</inkml:trace>
  <inkml:trace contextRef="#ctx0" brushRef="#br0" timeOffset="-142445.33">19600 15896 0,'0'0'0,"-21"-21"0,0 0 0,0 0 15,0 0-15,21-1 0,0 1 0,0 0 16,0 0-16,21 0 0,0 0 0,0 21 16,21-22-16,-20 22 0,20 0 15,0 0-15,1 0 0,-1 0 0,0 22 16,1-1-16,-1 0 0,0 0 15,1 0-15,-1 22 0,-21-22 0,0 21 16,0 0-16,-21 1 0,0-22 0,0 21 16,0 1-16,0-22 0,0 21 15,0-21-15,0 0 0,-21 1 16,21-1-16,-21-21 16,0 0-16,21-21 15,-21-1 1,21 1-16,0 0 0,0-21 15,0 21-15,0-22 0,0 1 0,0 21 16,21-22-16,0 1 0,0 0 16,0-1-16,1 22 0,-1-21 0,21 21 15,-21-22-15,22 22 0,-1 0 16,-21 0-16,21 21 0,-20 0 0,20 0 16,-21 0-16,0 0 0,0 0 0,1 21 15,-1-21-15,-21 21 16,21 0-16,-21 1 0,0-1 0</inkml:trace>
  <inkml:trace contextRef="#ctx0" brushRef="#br0" timeOffset="-140609.61">20637 16023 0,'22'0'0,"-44"0"0,65 0 0,-22 0 0,0 0 15,0 0-15,0 0 0,1-21 16,-1 0-16,0 0 0,21 0 15,-21-1-15,1-20 0,20 21 0,-21 0 0,0 0 16,-21-1-16,21 1 16,-21-21-16,0 21 0,0 0 15,-21 21 1,0 0-16,0 0 0,-21 0 0,20 0 16,-20 21-16,0 0 0,21 0 0,-22 0 15,22 0-15,-21 1 0,21 20 16,-1-21-16,1 0 0,21 22 0,0-22 15,0 21-15,0-21 0,0 0 16,21 22-16,1-22 0,-1 0 0,21 0 16,0 0-16,1-21 0,-1 22 0,0-22 15,22 0-15,-22 0 0,22 0 16,-1 0-16,1 0 0,20 0 16,-20 0-16,-1 0 0,22-22 0,-21 22 15,-1-21-15,-21 0 0,22-21 16,-22 21-16,1-22 0,-22 22 0,0-21 15,0-1-15,-21 22 0,0-21 16,0 21-16,0 0 0,0-1 0,-21 1 16,0 0-16,-22 0 0,22 21 0,-21 0 15,21 0-15,-22 0 0,1 0 16,21 0-16,-21 0 0,-1 21 0,22 0 16,-21 0-16,21 1 0,-22 20 15,22-21-15,0 21 0,0-20 0,0 20 16,-1 0-16,1-21 0,21 1 15,0 20-15,0-21 0,0 0 16,0 0-16,0 1 0,21-22 0,1 21 16,-1-21-16,0 0 0,21 0 15,1 0-15,-22 0 0,21 0 0,0 0 16,1-21-16,-1-1 0,0 1 0,1 0 16,-22 0-16,0-21 0,21 20 15,-42-20-15,22 21 0,-1-21 0,-21 20 16,21 1-16,-21-21 0,0 21 15,0 0-15,0-1 0,-21 22 32,0 0-32,21 22 15,-22-1-15,1 0 0,21 21 0,0-21 16,-21 22-16,0 20 0,21-20 0,-21-1 16,21 21-16,0-20 0,0 20 15,-21-20-15,21 20 0,-22-21 0,22 22 16,0-22-16,-21 22 0,21-1 15,0-20-15,0 20 0,0-21 0,0 1 16,0 20-16,0-20 0,0-22 0,0 21 16,21-21-16,-21 22 0,22-22 15,-1 0-15,0 0 0,0-21 16,0 0-16,0 0 16,1-21-16,-1 0 0,0 0 15,0-1-15,0-20 0,0 0 0,1-1 16,-1 1-16,21-21 0,-21-1 15,0 1-15,1-1 0,-1 1 0,21-22 16,-21 0-16,0 22 0,1-22 16,-1 0-16,-21 1 0,21 20 0,-21 1 15,21 20-15,-21 1 0,0 0 16,21 21-16,-21-1 0,-21 44 31,21-1-31,-21 0 0,21 0 16,-21 21-16,21-20 0,0 20 0,0 0 15,0 1-15,0-22 16,0 21-16,0-21 0,0 22 0,0-22 16,0 0-16,0 0 0,0 0 0,21 0 15,0 1-15,0-22 0,0 0 16,1 0-16,-1 0 0,21 0 0,-21 0 16,0 0-16,22-22 0,-22 22 15,0-21-15,21-21 0,-20 21 0,-1-22 16,0 22-16,0-21 0,0 0 15,0-1-15,1 1 0,-22 0 16,0 20-16,21 1 0,-21-21 0,0 21 16,-21 21-1,21 21 1,-22 0-16,1 0 0,0 22 16,0-22-16,0 21 0,21-21 0,0 22 15,-21-22-15,21 0 0,0 21 0,0-21 16,0 1-16,0-1 0,21 0 15,0 0-15,0 0 0,0-21 0,0 21 16,1-21-16,-1 0 0,0 0 16,0 0-16,21 0 0,-20 0 0,-1 0 15,21-21-15,-21 0 0,22 0 0,-22 0 16,0-22-16,0 22 0,0-21 16,0 21-16,1-22 0,-1 22 15,-21-21-15,21 21 0,-21 0 16,0-1-16,-21 44 15,0-1 1,-1 0-16,22 0 0,0 0 16,-21 22-16,21-22 0,-21 0 15,21 21-15,0-21 0,0 1 0,0-1 16,0 21-16,0-21 0,21 0 0,0-21 16,1 22-16,-1-1 0,0-21 15,21 0-15,-21 21 0,1-21 16,-1 0-16,0 0 0,0 0 0,0 0 0,0-21 15,1 0-15,-1-1 0,0 1 16,0 0-16,0-21 0,22 21 16,-22-22-16,21 22 0,-21-21 0,22 21 15,-1-1-15,0 1 0,-21 0 16,22 0-16,-1 21 0,0 0 0,-20 0 16,20 0-16,-21 21 0,0 0 15,0 0-15,22 22 0,-43-22 0,21 21 16,0-21-16,-21 22 0,0-22 0,0 21 15,0-21-15,0 1 0,0-1 16,0 0-16,0 0 0,0 0 16,-21 0-16,0-21 0,0 0 15,-1 0-15,1 0 16,21-21-16,0 0 16,0 0-16,0 0 0,0 0 15,0-22-15,21 22 0,-21-21 0,22 21 16,-1-22-16,0 1 0,-21 21 15,21-22-15,0 1 0,0 21 0,1-21 16,-1 20-16,0 1 0,0 21 0,0-21 16,0 21-16,1 0 0,-1 0 15,0 0-15,-21 21 0,21 0 16,-21 1-16,21-1 16</inkml:trace>
  <inkml:trace contextRef="#ctx0" brushRef="#br0" timeOffset="-139809.6">24320 16171 0,'43'43'16,"-107"-128"-16,85 127 0,43 1 0,-43-43 16,0 0-16,0 0 0,1 0 15,-1-21-15,0 21 0,0-22 16,0 1-16,0 0 0,1-21 16,-1 21-16,-21-1 0,0-20 0,21 21 0,-21-21 15,0 20-15,0 1 16,0 0-16,-21 21 0,0 0 15,-1 0-15,1 0 0,0 0 0,0 21 16,0 0-16,0 1 0,21-1 16,-22 0-16,1 21 0,21-21 0,0 1 15,0 20-15,0-21 0,0 0 16,0 22-16,0-22 0,0 0 0,0 0 16,21 0-16,1 0 0,-1 1 0,0-1 15,0-21-15,21 21 0,1-21 16,-22 0-16,21 0 0,22 0 0,-22 0 15,0 0-15,1 0 0,20 0 16,-20-21-16,-1 0 0,0 21 16,1-22-16,-1-20 0,0 21 0,1 0 15,-22-22-15,0 22 0,0-21 16,0 21-16,0-22 0,-21 22 0,22 0 16,-22 0-16,0 0 0,0 0 15,-22 21-15,1 0 0,0 0 16,-21 0-16,21 0 0,-1 0 15,1 21-15,0 0 0,0 0 0,0 0 16,0 0-16,-1 22 0,1-22 0,21 0 16,0 0-16,0 22 0,0-22 15,0 0-15,0 0 0,0 0 0,21 0 16,1 1-16,-1-22 16,0 0-16,0 0 0,0 0 15,0 0-15,1 0 0,-1 0 0,-21-22 16,21 1-16,0 0 0,0-21 15,0 21-15,-21-22 0,22-20 0,-1 20 16,0 1-16,-21-21 0,0-1 16,21 22-16,0-22 0,-21 22 0,0 0 15,0-1-15,0 1 0,21 0 0,-21 20 16,0 1-16,0 0 0,-21 21 16,0 0-16,0 21 15,0 0-15,0 1 0,-1 20 16,1-21-16,0 21 0,21 1 15,0-1-15,0 0 0,0 22 0,0-22 16,0 1-16,0 20 0,21-21 16,0 1-16,1-1 0,-1 0 0,0 1 15,-21-22-15,21 0 0,0 0 16,0 0-16,-21 1 0,22-1 0,-1-21 16,0 0-16,0 0 0,0 0 15,0-21-15,22-1 0,-22 1 16,0 0-16,0 0 0,0-21 0,1 20 15,-1-20-15</inkml:trace>
  <inkml:trace contextRef="#ctx0" brushRef="#br0" timeOffset="-139544.75">23812 15536 0,'-21'0'0,"42"0"0,-84 0 0,42 22 16,-22-22-16,22 0 0,0 0 16,0 0-16,0 0 0,21 21 15,0-42 16,21 21-31,-21-22 16,21 22-16</inkml:trace>
  <inkml:trace contextRef="#ctx0" brushRef="#br0" timeOffset="-139069.27">26585 15748 0,'0'0'0,"0"-21"0,0 0 16,0 42 15,0 0-31,0 0 15,0 0-15,-21 1 0,21-1 0,0 0 16,-21 0-16,21 0 0,0 0 16,0 1-16,-21-22 0,21 21 0,0 0 15,-21 0-15,21 0 16,0 0 0,-22-21 15,1-21-31,21 0 0</inkml:trace>
  <inkml:trace contextRef="#ctx0" brushRef="#br0" timeOffset="-138709.48">26649 15536 0,'0'0'0,"-21"22"0,-1-22 15,-20 0-15,42 21 0,-21-21 16,0 0-16,42 0 31,0 0-15,0 0-16,0-21 0,1-1 16,-1 22-16,-21-21 0,21 21 0,-21-21 15,0 0-15,0 0 16,0 0-16,-21 21 0,0 0 0,-1-22 15,1 22-15,0 0 16,0 0-16,21 22 16,0-1-16,-21-21 0,21 21 15,0 0-15,0 0 0,0 0 16,0 1-16,21-1 16,0 0-16,0-21 0,0 0 15,1 0-15,20 21 0,-21-21 0</inkml:trace>
  <inkml:trace contextRef="#ctx0" brushRef="#br0" timeOffset="-138204.77">27284 15706 0,'0'21'31,"0"0"-31,0 0 16,0 0-16,-21 1 15,21-1-15,0 0 0,-22 0 16,22 0-16,-21 0 0,21 1 16,0-1-16,0 0 0,-21 0 15,21 0-15,-21 0 16,21 1 0,0-44 15,0 1-31,0 0 15,0 0-15,0 0 0,0 0 16,0-22-16,0 22 0,0-21 0,21 21 16,0-1-16,0-20 0,1 21 0,20-21 15,-21 20-15,0 1 0,22 0 16,-1 0-16,-21 21 0,21 0 0,1 0 16,-22 0-16,21 0 0,-21 0 15,22 0-15,-22 21 0,0 21 0,0-20 16,-21-1-16,0 21 0,0-21 0,0 22 15,0-1-15,0 0 16,-21-21-16,0 22 0,0-22 0,0 21 0,21-21 16,-22 1-16,22-1 15,-21 0-15,0 0 0,21 0 16,-21-21-16,0 0 16,21-21-1,0 0-15,0 0 16</inkml:trace>
  <inkml:trace contextRef="#ctx0" brushRef="#br0" timeOffset="-135968.21">28956 16150 0,'-21'0'62,"0"0"141,21-21-171,0 0-32,0 0 15,21 0-15,-21-1 16,21 22-16,0-21 0,-21 0 0,21-21 15,0 21-15,1-22 16,-1 22-16,0-21 0,0 21 0,0-22 0,0 22 16,1-21-16,-22 21 15,21-1-15,-21 1 0,0 0 0,0 0 16,-21 21-16,-22 0 0,22 0 16,0 0-16,-21 0 0,20 0 15,-20 0-15,21 0 0,0 0 0,0 0 16,21 21-16,21-21 31,21 0-31,-21 0 0,22 0 16,-1 0-16,-21 0 0,21 0 0,1 21 15,-1-21-15,-21 21 0,0-21 16,1 22-16,-1-1 0,0 0 0,-21 0 16,0 0-16,0 0 0,0 1 15,0-1-15,0 21 0,-21-21 16,21 0-16,-21 1 0,21-1 0,0 21 15,0-21-15,0 0 0,0 1 16,0-1-16,21-21 0,0 21 16,0-21-16,0 0 0,0 0 0,22 0 15,-22 0-15,21 0 16,1 0-16,-1 0 0,0-21 0,1 0 0,-1-1 16,0 1-16,1 0 0,-1 0 15,0 0-15,-21-22 0,22 22 16,-22-21-16,0 21 0,-21 0 0,0-22 15,0 22-15,0 0 0,0 0 16,-21 0-16,0 21 0,0 0 16,-1 0-16,1 0 0,0 0 15,0 21-15,-21 0 0,20 0 0,1 0 16,0 0-16,0 22 0,0-22 16,21 0-16,-21 21 0,21-20 0,0-1 15,0 0-15,21 0 0,0 0 16,0 0-16,0 1 0,0-1 15,22-21-15,-22 0 0,21 0 0,1 0 16,-1 0-16,0 0 0,1 0 16,-1-21-16,0 21 0,1-22 0,20-20 15,-21 21-15,1 0 0,-22-22 16,21 22-16,-21-21 0,22 21 0,-22 0 16,-21-22-16,0 22 0,21 0 15,-21 0-15,0 0 0,-21 21 16,0 0-16,0 0 15,-1 21-15,1 0 0,0-21 16,21 21-16,0 0 0,0 22 16,0-22-16,0 0 0,0 0 0,0 21 15,21-20-15,0-1 0,1 0 16,-22 0-16,0 0 0,21 0 0,-21 1 16,0-1-16,0 0 0,0 0 15,-21-21 1,-1 0-16,1 0 0,0 0 15,-21 0-15,21 0 0,-1-21 16,1 21-16,0-21 0,0 21 16,0-21-16,0 21 15,21-22-15,21 1 16,0 21-16,21-21 0,-21 0 16,22 0-16,-1 0 0,0-1 15</inkml:trace>
  <inkml:trace contextRef="#ctx0" brushRef="#br0" timeOffset="-135653.49">31030 15409 0,'0'0'0,"21"-42"0,1 21 0,-22 0 15,0-22-15,0 22 0,0 0 16,-22 21 0,1 21-16,0 0 0,0 1 15,0-1-15,0 21 0,-1-21 16,1 22-16,-21-1 0,21 0 0,0 1 15,-1-1-15,1 0 0,-21 1 16,21 20-16,0-21 0,21 1 16,-22-1-16,1 22 0,21-22 0,-21-21 15,21 21-15,0 1 0,0-22 16,0 0-16,0 0 0,21 0 0,0 1 16,1-1-16,-1-21 15,0 0-15,21 0 0,-21 0 0,1 0 16,-1-21-16,0-1 0,21 1 15,-21 0-15,1 0 0,20-21 0,-21 20 16,0-20-16,22 0 0,-22-1 16,0 22-16</inkml:trace>
  <inkml:trace contextRef="#ctx0" brushRef="#br0" timeOffset="-135360.66">30607 15663 0,'0'22'16,"21"-22"-16,0 0 16,0 21-16,1-21 0,20 0 15,-21 0-15,21 0 0,1 0 0,-1 0 16,0 0-16,1 0 0,-1 0 16,-21 0-16,22 0 0,-22-21 0,21 21 15,-21 0-15,0 0 0,1 0 16,-1 0-16,0 0 0,-21-22 15,-21 22 32,0 0-47,-1 0 0,1 0 16,-21 0-16,0 0 0,-1 0 0,-20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2:26:34.35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6689 2138 0,'0'-21'0,"0"42"0,0-63 0,0 20 16,0 1-16,0 0 0,0 0 16,0 0-16,0 0 0,0-1 15,0 1-15,-22 21 16,1 0 0,21 21-16,0 22 15,0-1-15,0 0 0,0 1 0,0 20 16,0 22-16,0 0 0,0 20 15,21 1-15,-21 0 0,0 0 0,0 0 16,0 0-16,0-1 0,0 1 16,0 0-16,0 0 0,-21 0 0,0 0 15,0-1-15,0-20 0,0 21 0,-1-21 16,-20 20-16,21-20 0,-21 0 16,20-22-16,1 22 0,0-22 0,0 1 15,0-22-15,21 1 0,0-1 0,0-21 16,0 0-16,0 0 0,0-42 31,0 0-31,0-21 16,0-1-16,0 1 0,21 0 0,0-22 15</inkml:trace>
  <inkml:trace contextRef="#ctx0" brushRef="#br0" timeOffset="1167.21">6985 1926 0,'0'0'15,"-21"0"-15,21-21 0,-21 21 16,-1 0-1,22-21-15,22 21 47,20 0-47,0 0 0,1 0 16,-1 0-16,21 0 0,1 0 0,21-21 16,-1 21-16,22 0 0,0 0 15,21 0-15,0 0 0,0-21 0,21 21 16,-21 0-16,21 0 0,0 0 15,-21 0-15,22-22 0,-22 22 16,0 0-16,0 0 0,-22 0 0,22 0 16,-21 0-16,-21 0 0,0 0 15,-1-21-15,1 21 0,-22 0 0,1 0 16,-22 0-16,1 0 0,-22 0 16,0 0-16,0 0 0,-21 21 15,0 1-15,0-1 16,0 0-16,0 0 0,0 0 15,0 0-15,0 22 0,0-1 0,0 0 16,0 1-16,0-1 0,0 0 16,21 22-16,-21-1 0,0 1 15,0-1-15,0 1 0,0 21 0,0-22 16,0 22-16,0-22 0,-21 22 16,21-22-16,0 22 0,-21 0 0,21-22 15,0 22-15,0-22 0,0 22 0,0-21 16,0-1-16,0 1 0,0-22 15,0 21-15,0-20 0,0-1 0,0 0 16,0 22-16,21-43 0,-21 21 0,0 1 16,0-1-16,0-21 0,0 22 0,0-22 15,0 21-15,0-21 16,0 0-16,0 1 0,0-1 0,0 0 16,0 0-16,0 0 15,21 0-15,-21 1 31,-21-1-15,0-21-16,0 0 16,0 0-16,-22 0 0,22 21 0,-21-21 15,21 0-15,-22 0 0,1 0 0,-22 0 16,22 0-16,-21 0 0,20 0 16,-105 0-16,85 0 15,-1 0-15,1 21 0,-1-21 0,-21 0 0,22 0 16,-22 0-16,22 0 0,-22 0 15,0 0-15,1 0 0,-1 0 16,0 0-16,-20 0 0,-1 0 0,0 0 16,0 0-16,-21 0 0,0 0 0,0 0 15,21 0-15,-21 21 0,0-21 16,21 0-16,1 0 0,20 0 0,0 0 16,1 0-16,-1 0 0,21 0 0,1 0 15,-1 0-15,1 0 0,-1 0 0,22 0 16,-21 0-16,20 0 0,1 0 15,0 0-15,20 0 0,-20 0 0,21 0 16,0 0-16,0 0 0,42 0 31,0 0-15,0-21-16,0 21 0,0-21 0,22 21 16,-22-21-16,21 0 0,1-1 0</inkml:trace>
  <inkml:trace contextRef="#ctx0" brushRef="#br0" timeOffset="2006.74">16002 1715 0,'0'0'0,"0"-43"0,0 22 16,21 0-16,-21 0 0,0 0 16,0-1-16,0 1 0,0 0 15,0 0-15,0 42 32,0 0-32,0 22 0,0-1 15,0 21-15,0 1 0,0 21 0,0-1 16,0 1-16,0 21 0,21 0 15,-21-1-15,0 1 0,0 0 0,0 0 16,0 0-16,0-22 0,0 22 16,0 0-16,0-21 0,0-1 0,0 1 15,0-21-15,0 20 0,0-20 0,0-22 16,0 22-16,0-22 0,0 0 0,0 1 16,0-1-16,0-21 0,-21 0 15,21 0-15,0 1 0,0-1 16,0-42-1,0-1 1,0 1-16,0 0 0,0-21 16,21 21-16,-21-22 0,0-20 0,0 20 15,0-20-15,21-1 0</inkml:trace>
  <inkml:trace contextRef="#ctx0" brushRef="#br0" timeOffset="2882.18">16192 1672 0,'0'0'0,"-21"-21"0,21 0 0,-21 21 16,0-21-16,21 0 15,-21 21-15,42 0 31,0 0-31,0 0 16,43 0-16,-22 0 0,22 0 16,20 0-16,-20 0 0,20 0 0,22 21 15,-21-21-15,21 0 0,21 21 16,-21-21-16,21 0 0,0 0 16,0 21-16,0-21 0,-22 0 0,22 0 15,0 21-15,0-21 0,-21 0 16,21 0-16,-21 21 0,0-21 0,-21 0 15,20 0-15,-20 0 0,-21 0 16,-1 22-16,1-22 0,-1 0 0,-21 0 16,22 0-16,-43 0 0,21 0 15,-20 0-15,-1 21 0,0-21 0,0 21 16,-21 0-16,0 0 16,0 0-16,0 1 0,0-1 0,0 21 15,0-21-15,0 22 0,0-1 16,0-21-16,-21 21 0,21 1 15,0-1-15,0 0 0,0 1 0,0-1 16,0 0-16,0 22 0,0-1 16,0 1-16,0-1 0,0 22 0,0-21 15,0 20-15,0-20 0,0 20 16,0-20-16,0 21 0,0-1 0,0-20 16,0 20-16,0-20 0,-21-1 0,21 1 15,0-1-15,0 1 0,0-1 0,0-20 16,0-1-16,-21 22 0,21-22 15,0 0-15,-22 1 0,22-1 0,0 0 16,0-21-16,-21 22 0,21-22 0,-21 0 16,0 0-16,21 0 15,-21 1-15,0-1 0,-1 0 0,1-21 16,0 0-16,-21 21 0,21-21 0,-22 0 16,22 0-16,-21 0 0,-1 0 15,1 0-15,0 0 0,-22 0 0,1 0 16,-1 0-16,-20 0 0,-1-21 0,0 21 15,1-21-15,-43 0 0,21 21 16,-21-22-16,0 1 0,-21 0 16,-1 0-16,1 0 0,-21 0 0,21-1 0,-22 1 15,22 21-15,-21-21 0,21 21 16,0 0-16,21-21 0,0 21 16,21-21-16,0 21 0,21 0 0,-84 0 15,84 0-15,22 0 0,-1 0 16,22 0-16,0 0 0,-1 0 15,22 0-15,0 0 0,0 0 0,21-21 32,0-1-17</inkml:trace>
  <inkml:trace contextRef="#ctx0" brushRef="#br0" timeOffset="4375.2">10329 2286 0,'0'0'0,"-42"0"31,21 0-31,63 0 47,-21 0-31,0 0-16,22 0 0,-1 0 15,22 0-15,-1 0 0,1 0 16,20 0-16,1 0 0,0 0 0,-1 0 16,22 0-16,-21 0 0,21-21 0,-22 21 15,1 0-15,0 0 0,-1 0 0,1 0 16,0 0-16,-22 0 16,1-21-16,-22 21 0,0 0 0,1 0 15,-22 0-15,0 0 0,0 0 16,-21-21-16,-21 21 15,0 0 1,0-22-16,-1 22 16,1 0-16,-21 0 0,21-21 0,0 21 15</inkml:trace>
  <inkml:trace contextRef="#ctx0" brushRef="#br0" timeOffset="4702.85">11726 2138 0,'0'0'16,"0"42"-16,-21 22 0,21-22 0,-21 0 16,21 22-16,0-22 0,0 1 15,-21 20-15,21-42 0,-21 22 0,21-1 16,0-21-16,-22 21 0,22-20 0,0-1 16,0 0-16,0 0 15,0-42 1,0 0-1</inkml:trace>
  <inkml:trace contextRef="#ctx0" brushRef="#br0" timeOffset="5403.05">11832 1651 0,'21'0'31,"22"0"-31,-22 0 0,21 0 0,0 0 16,1 21-16,20-21 0,1 0 15,-1 0-15,1 0 0,20 0 16,1 0-16,-21 0 0,20 0 15,1 0-15,105 0 0,-105 0 16,21 0-16,-21 0 0,-1 0 16,-20 0-16,20 0 0,-41 0 0,20 0 15,-20-21-15,-1 21 0,0 0 16,1 0-16,-22 0 0,0 0 16,0 0-16,-21 21 15,0 0-15,0 1 16,0-1-16,0 0 15,0 0-15,0 21 0,0-20 0,0 20 16,0-21-16,0 21 0,0 1 16,0-22-16,21 21 0,-21 1 15,0-22-15,21 21 0,-21 0 0,22-20 16,-22 20-16,0-21 0,21 21 16,-21 1-16,0-22 0,0 21 0,0-21 15,0 22-15,0-22 0,0 0 16,0 0-16,0 0 0,0 1 0,0-1 15,-21-21-15,-1 21 0,-20-21 0,21 21 16,0-21-16,-22 0 0,1 0 16,-21 21-16,20-21 0,-20 0 15,-22 0-15,0 0 0,22 21 0,-22-21 16,-21 0-16,22 0 0,-1 22 16,0-22-16,1 0 0,-1 21 0,22-21 15,-22 21-15,21-21 0,-20 0 16,20 0-16,22 0 0,-22 0 0,22 0 15,0 0-15,-1 0 0,22 0 0,0 0 16,0 0-16,0 0 0,0 0 16,-1-21-16,22 0 15,-21-1-15,21 1 16,0-21-16,0 21 0</inkml:trace>
  <inkml:trace contextRef="#ctx0" brushRef="#br0" timeOffset="5759.42">11790 1693 0,'0'22'16,"0"-1"-16,-21 21 0,21 0 16,-22 1-16,1-1 0,21 0 15,-21 1-15,0-1 0,21 22 16,-21-22-16,0 21 0,21 1 0,-22-22 16,22 22-16,-21-22 0,0 22 0,21-22 15,0 0-15,0-21 0,0 22 16,0-22-16,0 0 0,0 0 0,21-21 31,0 0-31,1 0 16,-22-21-16,21 0 0,0 0 0,0 0 15,0-22-15</inkml:trace>
  <inkml:trace contextRef="#ctx0" brushRef="#br0" timeOffset="6022.27">12086 2053 0,'21'0'15,"0"21"-15,1 1 16,-1-1-16,0 0 16,0 0-16,0 0 0,0 0 0,1 1 15,-1-1-15,21 0 0,-21 21 16,0-21-16,1 1 0,-1-1 15,21-21-15,-21 21 0,0 0 0,1 0 16,-1-21-16,0 0 16,0 0-16,-21-21 15,0 0-15,0 0 16</inkml:trace>
  <inkml:trace contextRef="#ctx0" brushRef="#br0" timeOffset="6267.13">12573 1990 0,'-85'106'31,"64"-85"-31,0 0 0,-21 0 16,20 21-16,-20-20 0,21-1 0,-21 21 15,-1-21-15,1 0 0,21 22 16,-22-22-16,22 0 0,-21 0 0,21-21 15,21 21-15,-21 1 0,42-22 32,0 0-17,0 0-15,0-22 0,0 1 0,22 0 16</inkml:trace>
  <inkml:trace contextRef="#ctx0" brushRef="#br0" timeOffset="7010.7">12763 2032 0,'-21'21'16,"0"0"-16,0 1 16,21-1-16,-21 0 0,21 0 0,0 0 15,0 0-15,0 1 0,0 20 16,0-21-16,0 0 15,0 0-15,0 1 0,0-1 0,0 0 16,0 0-16,0-42 47,0 0-47,0 0 16,0-1-16,0 1 0,0 0 15,0 0-15,0 0 0,0-22 16,0 22-16,0 0 0,21 0 0,-21 0 15,21 0-15,-21-1 0,21 1 16,0 21-16,-21-21 0,22 21 0,-1 0 16,0 0-16,0 0 15,-21 21-15,21 0 16,-21 1-16,21-1 0,-21 0 0,0 0 16,0 0-16,0 0 0,0 1 15,22-1-15,-22 0 0,0 0 0,0 0 16,0 0-16,0 1 0,0-1 15,0 0-15,0-42 47,0 0-47,0-1 0,21 22 0,0-21 16,-21 0-16,0 0 0,21-21 16,0 20-16,0 1 0,1-21 15,-1 21-15,-21 0 0,21-1 0,0 1 16,0 0-16,-21 0 0,21 0 15,1 21-15,-1 0 16,0 21 0,-21 0-16,0 0 0,0 0 0,0 22 15,0-22-15,0 0 0,0 0 0,0 22 16,0-22-16,0 0 0,0 21 16,0-21-16,0 1 0,0-1 0,0 0 15,0 0-15,-21 0 16,21 0-16,0-42 47,0 0-47,21 0 15,-21 0-15</inkml:trace>
  <inkml:trace contextRef="#ctx0" brushRef="#br0" timeOffset="7327.32">13568 1969 0,'0'0'0,"0"21"15,0 0-15,0 0 16,0 0-16,-21 0 0,-1 22 0,1-22 16,21 21-16,-21-21 0,0 1 15,21 20-15,0-21 0,-21 0 0,0 22 16,21-22-16,0 0 0,0 0 0,-22 0 15,22 0-15,0 1 16,0-1-16,22-21 16,-1 0-1,0 0-15,0 0 16,0 0-16,0 0 0,1 0 0,-1-21 16,-21-1-16,21 22 0,0 0 15,0-21-15,0 0 0,1 0 16,-1 0-16,0 0 15</inkml:trace>
  <inkml:trace contextRef="#ctx0" brushRef="#br0" timeOffset="7806.09">13737 2201 0,'21'0'47,"0"0"-47,1 0 0,20 0 16,-21 0-16,21 0 0,1 0 16,20 0-16,1 0 0,-1 0 15,1 0-15,20 0 0,1 0 0,0 0 16,-1 0-16,1 0 0,0 0 0,84 0 15,-63 0-15,-21 0 0,-1 0 16,1 0-16,0 0 16,-22 0-16,1 0 0,-1 0 0,1 0 15,-22 0-15,0 0 0,-21 0 0,22 0 16,-22 0-16,0 0 0,21 0 16,-42-21-16,22 21 0,-1 0 0,0 0 15,0 0-15,0 0 47,0 0-31,1 0-1,-1 0 1,-21-21 15,0 0-31</inkml:trace>
  <inkml:trace contextRef="#ctx0" brushRef="#br0" timeOffset="8480.29">10541 3747 0,'-21'0'0,"42"0"0,-63 0 16,20 0-16,44 0 31,-1 0-15,21 0-16,0 0 0,1 0 15,-1 0-15,0 0 0,22 0 0,-1 0 16,-20 21-16,20-21 0,1 0 0,-1 0 16,1 0-16,-22 0 0,0 0 15,1 0-15,-1 0 0,-21 0 16,22 0-16,-22 0 0,0 0 15,0 0-15,-21-21 16</inkml:trace>
  <inkml:trace contextRef="#ctx0" brushRef="#br0" timeOffset="8751.15">11493 3493 0,'0'0'16,"0"-22"-16,0 44 31,0-1-15,0 21-16,0-21 0,0 22 0,0-1 15,-21 0-15,21 1 0,-21-1 16,21 0-16,0 1 0,0-1 0,-21 21 16,21-20-16,-21-1 0,21 0 15,-21 1-15,21-1 0,0 0 0,0-20 16,0-1-16,0 0 0,0 0 0,0 0 15,21-42 17,0 21-32,-21-21 0,21-21 0,-21 20 15</inkml:trace>
  <inkml:trace contextRef="#ctx0" brushRef="#br0" timeOffset="9382.68">11705 3323 0,'0'0'0,"-21"0"15,42 0 1,0 21-16,22-21 0,-22 22 16,21-22-16,22 21 0,-1-21 15,22 21-15,-1-21 0,1 0 0,21 21 16,-21-21-16,20 0 0,1 0 15,0 21-15,21-21 0,-21 0 16,0 0-16,0 0 0,-1 0 0,-20 0 16,0 0-16,-22 0 0,1 0 15,-1 0-15,-20 0 0,-1 0 0,-21 0 16,0 0-16,0 0 0,1 0 16,-22 21-16,0 1 0,0-1 15,0 0-15,0 0 0,-22 0 16,22 0-16,-21 1 15,21-1-15,0 0 0,0 0 0,0 21 0,-21-20 16,21 20-16,0-21 0,0 21 0,0 1 16,-21-22-16,21 21 15,0 1-15,0-1 0,0 0 0,0 1 16,0-1-16,0-21 0,0 21 0,0-20 16,0 20-16,0-21 0,0 0 15,0 22-15,0-22 0,-21 0 0,0 0 16,-1 0-16,1-21 15,-21 0-15,21 21 0,-22-21 0,-20 0 16,-64 0-16,63 0 0,-41 0 16,20 0-16,-21 0 15,-21 0-15,21 0 0,-169-42 16,148 42-16,-21-21 0,42 21 0,-21 0 16,21-21-16,22 21 0,-1 0 15,0-21-15,22 21 0,-1 0 0,1-22 16,20 22-16,1-21 0,21 21 0,0 0 15,21-21 1,0 0 0,21 21-16,0-21 0,0 0 0,0 21 15,1-22-15</inkml:trace>
  <inkml:trace contextRef="#ctx0" brushRef="#br0" timeOffset="9647.53">11705 3725 0,'0'0'0,"0"-21"31,21 21-15,0 21-16,1 1 0,-1-1 16,0 0-16,0 0 0,0 21 15,22-20-15,-22-1 0,0 0 16,21 21-16,-21-21 0,1 1 0,-1-1 0,0 0 15,-21 0-15,0 0 0,21-21 16,-21 21-16,0-42 31,0 0-15,0 0-16,0 0 0</inkml:trace>
  <inkml:trace contextRef="#ctx0" brushRef="#br0" timeOffset="9879.4">12234 3662 0,'0'0'16,"-21"21"-1,0 0-15,0 0 0,0 1 0,-22-1 16,22 0-16,-21 0 0,21 0 16,-22 0-16,1 22 0,0-22 15,-1 0-15,1 21 0,21-20 0,-22-1 16,22 0-16,-21 0 0,21 0 0,21 0 15,0 1-15,-21-22 0,21 21 16,21-21 15,0 0-31</inkml:trace>
  <inkml:trace contextRef="#ctx0" brushRef="#br0" timeOffset="10585.99">12340 3725 0,'0'43'15,"-21"-22"1,0 0-16,21 0 0,-21 0 0,21 1 16,0-1-16,-22 0 0,22 0 15,-21 21-15,21-20 0,0-1 0,0 0 16,0 21-16,0-21 0,0 1 0,0-1 15,0 0-15,0 0 16,0-42 15,0 0-15,0 0-16,0-1 0,0 1 0,0 0 16,0-21-16,0 21 0,21-22 0,-21 22 15,22-21-15,-1 21 0,0-1 16,-21 1-16,21 0 0,0 0 0,0 21 15,1 0-15,-1 0 16,0 0-16,-21 21 16,0 0-16,21 0 0,-21 1 15,0-1-15,0 0 0,21 21 0,-21-21 16,0 1-16,0-1 0,0 0 16,0 0-16,0 0 0,0 0 0,0 1 15,0-44 16,21 1-15,-21 0-16,22 0 0,-22 0 16,21 0-16,-21-1 0,21-20 0,0 21 15,-21 0-15,21 0 0,0-1 16,1 1-16,-22 0 0,21 0 0,0 21 16,-21-21-16,21 42 15,-21 0 1,0 0-16,0 0 15,0 1-15,0-1 0,0 0 16,0 0-16,0 21 0,0-20 0,0-1 16,0 21-16,0-21 0,0 0 0,0 1 15,0-1-15,0 0 0,0 0 16,-21-21-16,21 21 0,0-42 47,0 0-32,0 0-15,0 0 0</inkml:trace>
  <inkml:trace contextRef="#ctx0" brushRef="#br0" timeOffset="10890.82">12975 3683 0,'0'0'0,"0"-21"0,21 21 15,0 0-15,1 0 16,-22 21-1,0 0-15,21 0 0,-21 22 16,0-22-16,0 0 0,0 0 16,0 22-16,0-22 0,0 21 15,0-21-15,-21 0 0,21 22 0,0-22 0,-22 0 16,1 0-16,21 0 0,-21 1 16,21-1-16,0 0 15,21-21 16,0 0-15,1 0-16,-1-21 0,0 21 16,0-21-16,0 21 0,22-22 15,-22 1-15,21 21 0,0-21 0,-20 0 16</inkml:trace>
  <inkml:trace contextRef="#ctx0" brushRef="#br0" timeOffset="11462.26">13568 3937 0,'0'0'0,"-21"0"0,-1 0 16,1 21 0,0-21-1,42 0 32,0 0-47,1 0 16,20 0-16,-21 0 15,0 0-15,22 0 0,-1 0 0,21 0 16,-20 0-16,41 0 0,-20 0 0,42 0 16,-22 0-16,22 0 0,0 0 15,21 0-15,-21 0 0,0 0 16,21 0-16,-21 0 0,-1 0 0,1 0 16,-21 0-16,21 0 0,-22-21 15,-20 21-15,-1 0 0,1 0 0,-1 0 16,-20 0-16,-1 0 0,0 0 15,1 0-15,-22 0 0,0 0 0,0-21 16,0 21-16,-21-21 94</inkml:trace>
  <inkml:trace contextRef="#ctx0" brushRef="#br0" timeOffset="11919">16044 3577 0,'0'21'78,"0"1"-62,0-1-1,0 0 1,0 0 15,0-42 32</inkml:trace>
  <inkml:trace contextRef="#ctx0" brushRef="#br0" timeOffset="12071.92">16023 3683 0</inkml:trace>
  <inkml:trace contextRef="#ctx0" brushRef="#br0" timeOffset="13247.3">10647 1164 0,'0'-21'94</inkml:trace>
  <inkml:trace contextRef="#ctx0" brushRef="#br0" timeOffset="14470.05">10753 910 0,'21'0'62,"0"0"-62,0-21 0,0 21 16,0-21-16,1 0 16,-1 21-16,0-21 0,0-1 15,0 22-15,0-21 0,1 0 16,-1 0-16,-21 0 16,21 0-16,-21-1 0,0 1 15,0 0 1,-21 0-16,0 21 0,-1 0 0,1 0 15,-21 0-15,21 0 0,0 0 16,-22 0-16,22 0 0,0 0 16,0 21-16,0 0 0,-1 0 15,1-21-15,21 22 0,-21-1 0,21 0 16,0 0-16,0 0 16,0 0-16,0 1 0,0-1 15,21 0-15,0 0 0,1-21 16,-1 21-16,-21 0 0,21 1 0,21-1 15,-21 0-15,1 0 0,-1 0 0,0 0 16,0 1-16,-21-1 16,21 0-16,-21 0 0,0 0 0,0 0 15,0 1-15,0-1 0,-21 0 16,0-21-16,-21 21 0,20-21 16,-20 0-16,21 21 0,-21-21 15,20 0-15,-20 0 0,21 0 0,0 0 16,0 0-16,-1-21 0,1 21 0,21-21 15,0 0-15,-21 0 0,21-1 16,0 1-16,0 0 0,0 0 0,0-21 16,0 20-16,0 1 0,0 0 15,0-21-15,0 21 0,0-1 16,21 44 15,-21-1-31,21 0 0,-21 0 16,0 0-16,22 0 0,-1 1 15,-21-1-15,21 0 0,0 0 16,-21 0-16,21-21 0,0 21 0,-21 1 16,22-1-16,-1-21 0,0 21 15,0-21-15,0 0 0,22 0 0,-22 0 16,0 0-16,21 0 0,-21 0 16,22 0-16,-22 0 0,21 0 0,-21-21 15,22 21-15,-22-21 0,0 21 0,21-22 16,-20 1-16,-1 0 0,0 0 15,-21 0-15,21 0 0,-21-1 16,0 1-16,21 21 16,-21-21-16,0 42 31,-21 0-31,21 1 16,-21-1-16,21 0 0,0 0 15,0 0-15,0 0 0,0 1 0,0-1 16,0 0-16,0 0 15,21-21 1,0 0-16,0 0 16,1 0-16,-1 0 0,0-21 15,0 0-15,0 21 0,0-21 16,1-1-16,-22 1 16,21 0-16,0 0 0,-21-21 0,0 20 15,0-20-15,0 21 0,0 0 16,0-22-16,0 22 0,0 0 0,0 0 15,0 0-15,-21 0 0,0 21 16,-1 0-16,1 0 0,0 0 16,0 21-16,0-21 15,0 21-15,21 0 0,-22 0 0,22 0 16,0 1-16,0-1 0,-21 0 16,21 0-16,0 0 0,0 0 15,0 1-15,0-1 0,0 0 0,0 0 31,21-21-31,1 0 0,-1 0 16</inkml:trace>
  <inkml:trace contextRef="#ctx0" brushRef="#br0" timeOffset="15278.19">12065 889 0,'0'0'0,"0"-21"0,-21 21 16,0 0-16,-1 0 15,1 0-15,0 0 0,0 0 16,0 0-16,0 0 0,-22 21 0,22 0 16,0 0-16,0 1 0,0-1 15,-1 0-15,1 0 0,0 21 0,21-20 16,0-1-16,0 0 0,0 0 15,0 0-15,0 0 0,0 1 16,21-22-16,0 0 16,1 0-16,-1 0 0,0 0 0,0 0 15,0 0-15,0 0 0,1 0 0,20-22 16,-21 22-16,0-21 16,22 0-16,-22 0 0,0 21 0,0-21 15,0 0-15,-21-1 0,0 1 16,21 0-16,-21 0 0,0 0 0,0 0 15,0-1 1,-21 22-16,21 22 16,-21-1-16,0 0 15,0 0-15,21 0 0,0 0 16,0 1-16,0-1 0,0 0 0,0 0 16,0 0-16,0 0 15,21-21-15,0 0 0,0 22 0,0-22 16,1 0-16,-1 0 0,0 0 15,0 0-15,21 0 0,-20 0 16,-1-22-16,21 22 0,-21-21 16,0 0-16,1 0 0,-1 0 0,0 0 15,-21-1-15,0 1 0,21 0 16,-21-21-16,0 21 0,0-1 0,0 1 16,0 0-16,0 0 0,0 0 15,0 0-15,0 42 31,0 0-15,0 0-16,0 0 0,0 0 0,0 22 16,-21-22-16,21 21 0,0-21 15,0 22-15,0-1 0,-21-21 0,21 22 16,-21-22-16,21 21 0,0-21 16,0 22-16,-22-22 0,22 0 0,-21 0 15,21 21-15,0-20 0,0-1 0,-21 0 16,21 0-16,0 0 15,0-42 32,0 0-47,0 0 0,0 0 0,0-1 16,21 1-16,-21 0 16</inkml:trace>
  <inkml:trace contextRef="#ctx0" brushRef="#br0" timeOffset="15607.22">12382 889 0,'0'0'0,"0"-21"0,0 0 0,0-43 31,22 43-31,-1 21 16,0 0-16,0 0 0,0 0 15,0-21-15,1 21 0,-1 0 0,0 0 16,0 0-16,21 0 0,-20 0 15,-1 21-15,21-21 0,-21 21 16,0 0-16,1 1 0,-1-1 0,0 0 16,0 0-16,-21 0 0,0 0 15,0 1-15,0-1 0,0 0 0,-21 0 16,0 0-16,0 0 0,-22 1 16,22-22-16,-21 21 0,-1 0 0,22-21 15,-21 21-15,21-21 0,0 0 16,-1 0-16,1 0 0,0 0 15,42 0 17</inkml:trace>
  <inkml:trace contextRef="#ctx0" brushRef="#br0" timeOffset="16055.06">13441 741 0,'0'21'46,"0"0"-30,0 22-16,0-22 0,0 21 0,0-21 16,-21 22-16,21-1 0,0-21 15,0 21-15,-22 1 0,22-22 0,0 21 16,0 1-16,0-22 0,0 21 16,0 0-16,0-20 0,0-1 0,0 21 15,0-21-15,0 0 0,0 1 0,0-1 16,-21 0-16,21 0 15,0 0-15,0 0 0,0 1 0,0-1 16,-21-21-16,21 21 16,-21-21-1,0 0 1,21-21 0,-21 0-16,21-1 15,0 1-15</inkml:trace>
  <inkml:trace contextRef="#ctx0" brushRef="#br0" timeOffset="16446.84">13483 741 0,'0'0'0,"0"42"31,0-21-31,-21 1 0,21 20 16,0 0-16,0-21 0,-21 22 15,21-1-15,-21 0 0,21 1 16,0-1-16,0 0 0,-22 1 0,22-1 15,0-21-15,-21 22 0,21-22 16,0 21-16,0-21 0,0 0 0,0 1 16,0-1-16,0 0 0,0 0 0,-21 0 15,21 0 1,0-42 15,0 0-15,-21 21-16,21-21 0</inkml:trace>
  <inkml:trace contextRef="#ctx0" brushRef="#br0" timeOffset="16814.63">13102 1312 0,'0'0'0,"0"22"47,0-1-47,0 0 15,21 0-15,-21 0 16,21-21-16,-21 21 0,22 1 0,-22-1 16,0 0-16,21 0 0,0 0 15,-21 0-15,21 1 16,-21-1-16,21-21 0,-21 21 15,21-42 48,-21 0-47,22 21-16,-1-22 15,0 22-15,-21-21 0,21 0 0,0 21 16</inkml:trace>
  <inkml:trace contextRef="#ctx0" brushRef="#br0" timeOffset="17311.09">13674 1249 0,'0'21'46,"0"0"-46,-22-21 0,22 21 0,-21 1 16,0-1-16,21 0 0,-21 0 16,0 0-16,21 0 0,-43 22 15,22-22-15,0 0 0,0 0 16,0 0-16,0 1 0,21-1 16,-22-21-16,22 21 0,-21-21 15,21 21 1,-21-21 31,0 0 31,0 0-16,0 0-30,-1 0-17,1 0-15,21-21 0,-21 21 16</inkml:trace>
  <inkml:trace contextRef="#ctx0" brushRef="#br0" timeOffset="26969.33">11938 2815 0,'0'0'15,"-21"0"-15,0-21 0,-1 21 16,1 0-16,-21 0 0,21 0 0,0 0 16,-1 0-16,1 0 0,0 0 15,42 0 17,22 0-17,-22-21-15,0 21 16,0 0-16,0 0 0,0 0 15,22 0-15,-22 0 0,0 0 0,0 0 16</inkml:trace>
  <inkml:trace contextRef="#ctx0" brushRef="#br0" timeOffset="31651.03">6223 8001 0,'0'0'0,"0"-21"0,0 0 16,0 0-16,0-1 15,0 1-15,0 0 16,0 0-16,0 42 47,0 0-47,0 0 15,0 1-15,0 20 0,0 21 16,0-20-16,0 20 0,0-20 0,0 20 16,0 1-16,0-1 0,0 1 15,0-1-15,0 22 0,0-22 0,-21 22 16,21 0-16,-21-22 0,-1 22 16,1-22-16,0 22 0,0-22 0,0 1 15,0-1-15,21-20 0,-22 20 0,1-20 16,21-1-16,-21 0 0,21 1 15,0-22-15,0 21 0,0-21 0,0 0 16,21-42 0,0 0-1,1 0-15,-22-21 0,21 20 0,0-20 16,0-21-16,0 20 0,0 1 0</inkml:trace>
  <inkml:trace contextRef="#ctx0" brushRef="#br0" timeOffset="32402.76">6223 7895 0,'0'0'15,"0"-21"-15,0 0 31,21 21-31,21-21 0,1 21 16,20 0-16,1 0 0,-1-21 16,22 21-16,21-22 0,-22 22 0,22 0 15,0-21-15,0 0 0,21 21 0,0-21 16,21 21-16,-21-21 0,21 21 16,-21 0-16,0-21 0,0 21 0,0 0 15,-21 0-15,0-22 0,0 22 16,-22 0-16,1 0 0,-21 0 15,20 0-15,-41 0 0,-1 0 16,0 22-16,1-22 0,-22 21 0,0 0 16,0-21-16,-21 21 0,0 0 0,21 0 15,-21 22-15,21-22 0,-21 21 16,22 1-16,-22-1 0,0 0 16,0 22-16,21-1 0,-21-20 0,0 20 15,0 1-15,0-1 0,0 22 0,0-22 16,0 1-16,0 20 0,0-20 0,-21 21 15,21-22-15,-22 1 16,22 20-16,0-20 0,0-1 0,-21 1 16,21-1-16,-21 1 0,21-1 0,-21 64 15,21-84-15,0 20 16,-21 1-16,21-22 0,-21 21 0,21-20 16,-22-1-16,22-21 0,0 22 0,0-22 15,-21 21-15,0-21 0,21 0 16,-21-21-16,0 22 0,0-1 0,-1-21 15,1 0-15,-21 21 0,21-21 0,-22 0 16,-62 0-16,41 0 16,1 0-16,-22 0 0,0 0 0,1 0 15,-22-21-15,-21 21 0,0 0 0,0 0 16,0-21-16,-21 21 0,-1 0 16,1 0-16,-21 0 0,0 0 15,20 0-15,1 0 0,0 0 0,21 0 16,0 0-16,21 0 0,22 0 0,-1 21 15,0-21-15,22 0 16,20 0-16,1 0 0,21 0 0,0 0 0,21-21 16,21-1-16,0 22 15,21-21-15,22 0 0,-1-21 16,1 21-16,-1-22 0,22 1 0</inkml:trace>
  <inkml:trace contextRef="#ctx0" brushRef="#br0" timeOffset="33186.31">16468 7345 0,'0'0'16,"-22"-21"-16,22-22 0,-21 22 0,0 0 0,0 0 15,0 0-15,0 0 16,-1 21-16,1 0 0,0 21 15,21 21-15,-21 0 16,21 1-16,0 20 0,0 1 0,-21 20 16,21-20-16,-21 42 0,-1-22 15,1 22-15,21 0 0,-21 0 0,0 0 16,21 0-16,-21 21 0,21-22 0,0 1 16,0 0-16,0 0 0,0-21 15,0-1-15,21 1 0,0 0 0,-21-22 16,21 22-16,-21-22 0,0-20 15,0 20-15,0-21 0,0 1 0,0-1 16,0-21-16,0 0 0,0 1 16,0-1-16,-21-21 0,21-21 15,0-1 1,0 1-16,0-21 0,0 0 0,0-1 16,21 1-16,-21 0 0,43-22 15,-22-21-15,0 22 0,0-22 0,21 1 16</inkml:trace>
  <inkml:trace contextRef="#ctx0" brushRef="#br0" timeOffset="33866.5">16552 7387 0,'21'0'0,"-42"0"0,85-21 0,-43 21 15,21 0-15,1 0 0,20 0 16,-21 0-16,22 0 0,-1 0 0,22 0 16,0 0-16,21 0 0,-1 0 15,1 0-15,0 0 0,0 0 0,0 0 16,21 0-16,-21 0 0,-1 0 16,1 0-16,21 0 0,-42 0 0,21 0 15,-22 0-15,-20 0 0,-1 0 16,1 0-16,-22 0 0,1 0 15,-1 0-15,-21 0 0,21 0 16,-20 0-16,-1 0 0,0 0 16,0 0-16,0 0 0,0 21 15,-21 22-15,22-22 0,-22 21 16,0 0-16,0 1 0,0-1 16,0 0-16,0 22 0,0-1 0,0 1 15,0-1-15,0 22 0,-22-21 16,1 20-16,21 1 0,0-22 0,0 22 15,0-21-15,0 20 0,0 1 0,-21-22 16,21 22-16,0 0 16,0-22-16,0 22 0,0-22 0,0 1 15,0-1-15,0 1 0,0-1 0,0 1 16,21-22-16,-21 22 0,0-22 16,0 22-16,21-22 0,-21 0 0,0 22 15,0-43-15,0 21 0,0 1 16,0-22-16,0 21 0,0-21 0,-21 0 15,21 1-15,-21-22 0,0 21 0,0-21 16,-22 21-16,22-21 0,-21 21 16,0-21-16,-22 0 0,1 0 0,-1 21 15,-21-21-15,-20 0 0,-1 0 0,0 0 16,-21 0-16,-21 0 16,21 0-16,-43 0 0,22 0 0,0 0 15,21 0-15,0 0 0,0 0 0,42 0 16,1 0-16,-1-21 0,22 21 0,20-21 15,-20 21-15,20-21 0,1 21 16,21-21-16,-21 21 0,-1-22 0,22 1 16,-21 0-16,21 0 0</inkml:trace>
  <inkml:trace contextRef="#ctx0" brushRef="#br0" timeOffset="34659.04">9483 8001 0,'0'0'0,"0"21"31,21-21-31,0 0 16,0 0-16,43 0 0,-22 0 16,43 0-16,-1 0 0,1 0 0,0 0 15,-1 0-15,22-21 0,-21 21 0,21 0 16,-22-21-16,22 21 0,0 0 16,-21 0-16,20 0 0,-41 0 0,21-21 15,-43 21-15,64 0 16,-85 0-16,0 0 0,0 0 15,0 0-15,-21-21 16,0-1 0,0 1-1,-21 21 1,21-21-16,-21 21 0</inkml:trace>
  <inkml:trace contextRef="#ctx0" brushRef="#br0" timeOffset="35570.51">11303 7451 0,'0'0'15,"0"-21"-15,0 42 16,0 0 0,0 0-16,0 21 0,0 1 0,0-1 15,0 22-15,0-22 0,0 21 0,0 1 16,0 21-16,0-22 0,0 1 15,-21-1-15,21-21 0,-21 22 16,-1-22-16,22 1 0,0-1 16,0 0-16,-21-21 0,21 1 0,0-1 15,-21 0-15,21-42 32,21 0-32,0-1 15,1 1-15,-22 0 0,0-21 0,21-1 16,0 1-16</inkml:trace>
  <inkml:trace contextRef="#ctx0" brushRef="#br0" timeOffset="36208.01">11282 7260 0,'106'0'31,"-64"0"-31,0 0 0,22 0 15,20 0-15,1 0 0,21-21 0,0 21 16,0 0-16,21 0 0,-22 0 16,1 0-16,21-21 0,0 21 0,0-21 15,0 21-15,0 0 16,0-21-16,0 21 0,-21 0 0,-21 0 16,-1 0-16,1-22 0,0 22 15,-22 0-15,1 0 0,-1 0 0,-20 0 16,-1 0-16,0 0 0,1 0 15,-22 0-15,0 0 0,0 0 0,0 22 16,-21-1-16,0 0 0,0 21 16,0 1-16,0-22 0,0 42 0,0-20 15,0-1-15,0 21 0,-21-20 16,21 20-16,0 1 0,0-22 0,-21 22 16,21-1-16,0 22 0,0-22 15,0-20-15,0 20 0,0 1 0,42 41 16,-42-62-16,21-1 15,-21 0-15,22-20 0,-22 20 16,0-21-16,0 21 0,0-20 0,0-1 16,0 0-16,-22 0 0,1 0 15,0-21-15,0 21 0,-21-21 16,-1 0-16,22 0 0,-42 0 0,20 0 16,-20 0-16,-1 0 0,-20 0 0,-22 0 15,0 0-15,-21 0 0,-21-21 16,0 21-16,-1 0 0,-20-21 15,21 21-15,-21 0 0,-1 0 0,22-21 16,0 21-16,0-21 0,21 21 16,0 0-16,21 0 0,0 0 0,0-21 15,22 21-15,-1 0 0,21 0 0,1-22 16,21 22-16,-1 0 0,22 0 16,0 0-16,21-21 0,0 0 15,21 0-15,21 21 0,-20-21 16,20 0-16,0-1 0,1 1 15,-1 0-15</inkml:trace>
  <inkml:trace contextRef="#ctx0" brushRef="#br0" timeOffset="36478.9">11557 7662 0,'0'0'0,"0"-21"16,21 21-16,0 0 15,0 0-15,1 0 0,20 0 0,-21 0 16,21 0-16,-20 0 0,20 0 16,0 0-16,1 0 0,-1 0 0,0 0 15,1 0-15,-22 0 0,21 0 16,-21 0-16,-42 0 31,0 0-31</inkml:trace>
  <inkml:trace contextRef="#ctx0" brushRef="#br0" timeOffset="36815">11811 7641 0,'0'21'16,"0"1"-16,21-1 0,-21 0 15,21 0-15,-21 21 16,21-20-16,-21-1 0,0 0 16,0 0-16,0 21 0,0-20 0,0-1 15,0 0-15,0 0 0,0 0 16,0 0-16,0 1 0,0-1 0,0 0 16,-21-21-16,0 21 0,0-21 15,0 0-15,0 0 16,-1 0-16,1 0 0,0 0 0,0 0 15,-21 0-15,20 0 0,1-21 16,0 21-16,-21-21 0,21 21 0,-1-21 16,22-1-16,-21 1 0,0 0 15,21 0 1,21 21 0,0-21-16,1 21 15,-1 0-15,0 0 0,21-21 0,1 21 16,-1-22-16</inkml:trace>
  <inkml:trace contextRef="#ctx0" brushRef="#br0" timeOffset="37235.14">12615 7747 0,'0'0'0,"0"-63"31,0 41-31,-21 1 15,0 21 1,0 0-16,0 0 0,-1 0 0,1 0 16,0 21-16,0-21 0,0 22 0,0-1 15,-1-21-15,1 21 0,0 0 16,21 0-16,0 0 0,0 1 16,0-1-16,0 0 0,0 0 15,21-21-15,0 21 0,1 0 0,-1 1 16,0-22-16,0 21 0,0 0 0,0 0 15,1 0-15,-1-21 0,-21 21 16,0 1-16,0-1 0,0 0 16,-21 0-1,-1-21-15,-20 0 0,21 21 0,-21-21 16,-1 21-16,1-21 0,0 0 0,-1 0 16,1 0-16,0 0 0,-1 0 15,22 0-15,0 0 0,-21-21 0,20 0 16,22 0-1,0 0 1,22 21-16,-22-21 0,42 21 0,-21-22 16</inkml:trace>
  <inkml:trace contextRef="#ctx0" brushRef="#br0" timeOffset="37642.75">12785 7705 0,'0'0'16,"-22"0"-16,1 0 0,0 21 0,0-21 0,0 21 15,-22 0-15,43 22 0,-42-22 16,42 0-16,-42 21 0,42 1 0,-21-1 16,-1-21-16,22 21 0,0 1 15,0-22-15,0 21 0,0-21 16,0 1-16,0-1 0,22 0 0,-1-21 15,0 21-15,21-21 0,-21 0 16,1 0-16,20 0 0,0 0 0,-21-21 16,22 0-16,-1 0 0,-21-1 15,22 1-15,-22 0 0,21-21 0,-21 21 16,0-22-16,-21 1 0,0 0 0,0 20 16,0-20-16,0 21 0,-21-21 15,-21 20-15,21 1 0,0 21 0,-22-21 16,22 21-16,-21 0 0,21 0 15,-22 0-15,22 0 0,0 0 0,0 0 16,0 21-16,21 0 0,0 1 16,0-1-1,21 0-15,21-21 16,-21 0-16</inkml:trace>
  <inkml:trace contextRef="#ctx0" brushRef="#br0" timeOffset="38203.12">13314 7726 0,'0'0'0,"-21"21"0,21 0 16,-22 0-16,1 1 0,0-1 0,0 21 16,0 0-16,0-20 0,-1 20 0,1 0 15,0-21-15,0 22 0,21-22 16,0 21-16,-21-21 0,21 1 0,0-1 15,0 0-15,21-42 32,-21 0-17,21-1-15,0 1 0,-21 0 16,21-21-16,1 21 0,-1-22 0,0 1 16,0 0-16,0 20 0,-21-20 15,21 0-15,1-1 0,-1 22 16,0 0-16,-21 0 0,21 0 0,0 21 15,-21 21 1,0 0-16,0 0 0,21 0 16,-21 22-16,0-22 0,0 21 15,0 1-15,22-22 0,-22 21 0,21 0 16,-21-20-16,21 20 0,-21-21 0,0 0 16,21-21-16,0 21 0,0-21 15,-21 22-15,22-22 0,-1-22 16,-21 1-16,0 0 15,0 0-15,0 0 0,21-22 0,-21 22 16,0-21-16,0 0 0,21-1 16,-21 1-16,0 0 0,0-1 15,0 1-15,21 0 0,-21 20 0,0-20 16,21 42-16,-21-21 0,22 21 16,-22 21-1,21-21-15,0 21 0,0 0 0,-21 1 16,42-22-16,-20 21 0,-1 0 15</inkml:trace>
  <inkml:trace contextRef="#ctx0" brushRef="#br0" timeOffset="38583.01">13949 7980 0,'0'0'16,"-21"21"-16,-22-21 0,22 0 0,0 0 16,0 0-16,21 21 0,42-21 31,-21 0-31,43 0 0,-1 0 0,1 0 16,20 0-16,22 0 0,0 0 15,0 0-15,0 0 0,0 0 0,21 0 16,0 0-16,0 0 0,0 0 15,-22-21-15,22 21 0,-21-21 16,0 0-16,-21 21 0,-1-21 0,1 21 16,0-22-16,-22 22 0,-20 0 15,20-21-15,-21 21 0,-20 0 0,20 0 16,-21 0-16,0 0 16,-42 0 15,0 21-31,-21 1 15,20-22-15</inkml:trace>
  <inkml:trace contextRef="#ctx0" brushRef="#br0" timeOffset="39150.49">9229 9906 0,'0'0'0,"-22"0"16,-20 42-1,63-20 1,0-22-16,22 0 0,-1 0 16,0 0-16,22 0 0,21 21 15,-1-21-15,22 0 0,0 0 0,0 0 16,0 0-16,-1 0 0,22 0 0,-21 0 15,0 0-15,0 0 16,0 0-16,-22-21 0,1 21 0,0 0 16,-22 0-16,-20 0 0,-1-22 0,0 22 15,-21-21-15,-21 0 16,0 0-16,0 0 0</inkml:trace>
  <inkml:trace contextRef="#ctx0" brushRef="#br0" timeOffset="39427.33">11049 9483 0,'0'21'16,"0"-42"-16,0 84 0,0-20 0,0-1 0,0 0 16,0 22-16,0-22 0,0 22 15,0 63-15,0-85 0,0 21 16,0 1-16,0-1 0,-21 1 0,21-1 15,0 1-15,-21-1 0,21-20 0,0-1 16,0 0-16,0 1 0,-22-1 16,22-21-16,0 0 0,0 1 0,0-1 15,22-42 1,-22-1 0,21 1-16,0 0 0,0-21 0,0-1 15</inkml:trace>
  <inkml:trace contextRef="#ctx0" brushRef="#br0" timeOffset="40050.98">11218 9440 0,'0'0'16,"21"0"-16,22 0 0,-1 0 15,0 0-15,1 0 0,20 0 0,22 0 16,0 0-16,-1 0 0,22 0 15,21 0-15,0 0 0,0 0 0,0 0 16,21 22-16,22-22 0,-22 0 16,21 0-16,0 21 0,-20-21 15,20 0-15,-21 21 0,-21-21 0,21 0 16,-42 21-16,21-21 0,-21 0 0,-21 0 16,-1 0-16,-20 0 0,-1 0 15,-20 0-15,-22 0 0,21 0 0,-21 0 16,0 21-16,1-21 0,-22 21 15,0 1-15,0-1 0,21 0 0,-21 0 16,0 0-16,0 22 0,21-1 16,-21-21-16,0 21 0,0 1 0,0-1 15,0 0-15,0 1 0,21-1 0,-21 0 16,0 1-16,21-1 16,-21 0-16,0 22 0,0-22 0,0 1 15,0-1-15,21-21 0,-21 21 0,0 1 16,0-1-16,0-21 0,0 0 15,-21 1-15,0-1 0,0 0 0,0 0 16,0 0-16,-22 0 0,1-21 16,0 0-16,-1 22 0,-20-22 0,-22 0 15,0 0-15,1 0 0,-22 0 0,0 0 16,-21 0-16,-21 0 0,0 0 0,-22 0 16,1-22-16,-21 22 0,20 0 15,1 0-15,0 0 0,-1 0 0,22 0 16,0 0-16,21 0 0,21 0 15,0 0-15,0 0 0,22 0 16,-1 0-16,0 0 0,22 0 0,-1 0 16,1 0-16,21-21 0,20 21 15,1 0-15,21-21 16,21 0-16,1 21 0,-1-21 16,0 0-16,21-1 0,-21 22 15,22-21-15</inkml:trace>
  <inkml:trace contextRef="#ctx0" brushRef="#br0" timeOffset="40328.78">11642 9948 0,'0'0'0,"21"0"31,0 0-31,0 0 0,0 0 16,0 0-16,22 0 0,-1 0 16,0 0-16,1 0 0,-1 0 0,0 0 15,1 0-15,-1 0 0,0 0 16,-20 0-16,-1 0 0,0 0 0,-63 0 31,20 0-31,1 0 0,-21 0 16,21 0-16,-22 0 0,22 0 15</inkml:trace>
  <inkml:trace contextRef="#ctx0" brushRef="#br0" timeOffset="40598.58">11811 9970 0,'0'0'0,"0"21"0,0 0 16,0 0-16,21-21 0,0 21 16,0 0-16,1 1 0,-1-1 0,0 0 15,0 0-15,0 21 0,22-20 0,-22-1 16,0 0-16,-21 0 0,21 0 15,0 0-15,-21 1 0,0-1 16,0 0-16,0 0 0,-21 0 16,-21-21-16,-1 0 0,1 21 15,0-21-15,-22 0 0,22 0 0,-22 0 16,22 0-16,-21 0 0,20 0 0,1 0 16,0 0-16,20-21 0,1 0 15,0 21-15,0-21 0,21 0 0,0 0 16,0-1-16,21 1 15,0 21-15,0-21 0,1 0 16,20 0-16,-21 0 0</inkml:trace>
  <inkml:trace contextRef="#ctx0" brushRef="#br0" timeOffset="41015.23">12615 9970 0,'0'0'0,"-63"0"31,42 0-31,-22 0 0,22 0 16,0 0-16,-21 21 0,20-21 0,1 21 16,0 0-16,0-21 0,21 21 0,-21 0 15,21 1-15,0-1 16,21 0-16,0 0 0,0-21 15,0 21-15,22 0 0,-22-21 0,0 22 16,21-1-16,-20-21 0,-1 21 16,0 0-16,0-21 0,0 21 0,0-21 15,1 21-15,-22 1 0,0-1 16,-22 0 0,1-21-16,-21 0 0,21 21 0,-22-21 15,22 0-15,-21 0 0,0 0 16,20 0-16,-20 0 0,21 0 15,-21 0-15,20 0 0,1 0 16,21-21-16,0 0 16,21 21-16,1-21 15,-1 21-15,21-22 0,-21 1 0,22 21 16</inkml:trace>
  <inkml:trace contextRef="#ctx0" brushRef="#br0" timeOffset="41423.51">13187 10033 0,'0'0'0,"0"-21"0,-21 21 15,-1 0-15,1 0 0,0 0 0,-21 0 16,21 0-16,-1 21 0,-20-21 0,21 21 16,0 0-16,0 1 0,-1-1 15,1 0-15,0 0 0,21 0 0,-21 0 16,21 1-16,0-1 0,0 0 0,0 0 15,0 0-15,0 0 0,21 1 16,0-22-16,22 21 0,-22-21 0,0 0 16,21 0-16,1 0 0,-22 0 0,21 0 15,0 0-15,1 0 0,-1 0 16,-21-21-16,22-1 0,-1 1 16,-21 0-16,0 0 0,0 0 0,1 0 15,-22-1-15,0-20 0,0 21 16,0 0-16,0-22 0,-22 22 0,1 0 15,-21 0-15,21 0 0,0 21 16,-22 0-16,22 0 0,-21 0 0,21 0 16,-22 0-16,22 0 0,0 0 0,21 21 15,-21-21-15,21 21 16,0 0-16,21-21 16,-21 21-16,42-21 0,-21 0 0,1 0 15</inkml:trace>
  <inkml:trace contextRef="#ctx0" brushRef="#br0" timeOffset="42022.69">13779 9948 0,'0'0'0,"0"-21"0,0 0 16,0 42 15,-21 0-31,21 1 0,0-1 16,0 0-16,-21 21 0,21-21 0,0 1 15,-21 20-15,21-21 0,0 21 16,0-20-16,0 20 0,0-21 16,0 0-16,0 0 0,0 1 0,0-1 15,0 0-15,0 0 0,-21-21 32,0 0-17,21-21-15,0 0 0,0 0 16,0-1-16,0 1 0,0 0 0,0 0 15,0-21-15,21 20 0,0-20 0,0 21 16,-21-21-16,21 20 0,0-20 16,1 0-16,-1 21 0,0-1 0,0 1 15,0 0-15,0 21 0,1 0 0,-1 0 16,0 0-16,-21 21 16,21 0-16,-21 1 0,0-1 15,0 21-15,21-21 0,-21 0 0,0 22 16,0-22-16,0 21 0,0-21 15,0 1-15,0-1 0,0 0 0,0 0 16,0 0-16,21-21 0,1 0 31,-22-21-31,0 0 16,0 0-16,0 0 0,0-1 0,21 1 16,-21-21-16,0 21 15,0-22-15,21 22 0,0-21 0,0 0 0,0-1 16,1 22-16,-22-21 0,21 21 0,0-1 15,0 1-15,0 0 16,0 21-16,1 0 16,-1 0-16,0 0 0,-21 21 15,21 0-15,0-21 0,-21 22 16,21-22-16,1 21 0</inkml:trace>
  <inkml:trace contextRef="#ctx0" brushRef="#br0" timeOffset="42383.1">14563 9991 0,'0'0'0,"-22"0"0,1 0 16,0 0-16,0 0 0,42 0 31,21 0-16,-20 0-15,20 0 0,21 0 0,1 0 16,-1 0-16,22-21 0,21 21 16,0 0-16,0 0 0,-1 0 0,1 0 15,0 0-15,0 0 0,0 0 16,-22-22-16,1 22 0,0 0 16,-1 0-16,-20 0 0,-1-21 0,1 21 15,-22 0-15,1 0 0,-22-21 16,0 21-16,0 0 0,-21-21 15,-21 21 1,0 0-16,0 0 16,21-21-16,-22 21 0,1 0 15,0-21-15,0 21 0</inkml:trace>
  <inkml:trace contextRef="#ctx0" brushRef="#br0" timeOffset="43330.84">10731 5376 0,'0'0'0,"0"-21"16,0 42 15,0 1-31,-21-1 0,21 21 0,0 0 16,-21 1-16,21 20 0,-21-20 15,21 20-15,-21 1 0,21-22 0,0 21 16,-21-20-16,21-1 0,-22 0 16,1 1-16,21-22 0,0 21 0,0-21 15,-21 1-15,21-1 16,-21 0-16,21-42 31,0 0-15,0-1-16,0 1 15,0-21-15</inkml:trace>
  <inkml:trace contextRef="#ctx0" brushRef="#br0" timeOffset="44010.58">10541 5546 0,'0'-21'16,"0"42"-16,21-85 0,0 43 0,0-21 16,-21 21-16,22-1 0,-1 1 0,21 0 15,-21 21-15,0 0 16,22 0-16,-22 0 0,21 0 0,1 0 15,-1 0-15,-21 21 0,21 0 16,-20 1-16,20 20 0,-42-21 16,0 0-16,0 22 0,0-22 0,0 21 15,0-21-15,-42 22 0,20-22 16,-20 21-16,0-21 0,-1 0 0,1 1 16,0-22-16,21 21 0,-22-21 15,22 0-15,-21 0 0,-1 0 16,22 0-16,0 0 15,21-21-15,0-1 16,21 22 15,-21 22-31,21-1 0,-21 0 0,22 0 16,-1 0-16,-21 0 0,21 1 0,-21 20 16,21-21-16,0 0 0,-21 0 15,21 1-15,1-1 0,-1-21 16,0 0-16,0 0 15,0 0-15,0 0 0,22 0 0,20-21 16,-42 21-16,22-22 0,-22 1 16,21 0-16,1 0 0,-1 0 15,-21-22-15,21 22 0,-20-21 0,20 21 16,-21-22-16,0 1 16,0 0-16,1-1 0,-1 22 0,0-21 15,-21 21-15,0 0 0,0 42 31,0 0-31,-21 0 16,0 21-16,-1 1 0,22-22 16,-21 21-16,0 1 0,0-1 0,0 0 15,21 1-15,0-1 0,-21-21 16,21 21-16,0-20 0,0-1 0,0 0 16,21 0-16,0-21 0,0 0 15,0 0-15,0 0 16,22 0-16,-22 0 0,21 0 0,-21 0 15,22 0-15,-22 0 0,21-21 16,-21 21-16,22 0 0,-22-21 0,0 21 16,0-21-16,-21-1 0,0 1 15,0 0-15</inkml:trace>
  <inkml:trace contextRef="#ctx0" brushRef="#br0" timeOffset="44215.18">11388 5863 0,'0'0'0,"21"0"31,0 0-15,0 0-16,0 0 0,0 0 0,22 0 16,-22 0-16,0-21 0,21 21 15,-20 0-15,-1 0 0,21-21 0,-21 21 16,0 0-16,-21-21 0,0 0 15,0-1-15,0 1 0</inkml:trace>
  <inkml:trace contextRef="#ctx0" brushRef="#br0" timeOffset="44408.07">11493 5567 0,'0'0'0,"22"0"31,-1-21-31,0 21 0,0 0 16,0 0-16,0 0 0,1-21 16,20 21-16,-21 0 0,21 0 0,-20 0 15,-1 0-15,0 0 0,0-22 0,0 22 16</inkml:trace>
  <inkml:trace contextRef="#ctx0" brushRef="#br0" timeOffset="44886.14">12128 5694 0,'0'0'0,"22"0"0,20 0 0,0 0 0,1 0 15,-1-21-15,-21 21 0,21-21 0,-20 21 16,-22-22-16,0 1 15,-22 21 1,1 0-16,0 0 0,-21 0 16,-1 0-16,22 0 0,-21 21 15,0-21-15,20 22 0,-20-1 16,21-21-16,0 21 0,0 0 0,-1 0 16,22 0-16,0 1 0,0-1 15,0 0-15,0 0 0,22-21 16,-1 21-16,21 0 0,-21-21 0,22 22 15,-22-1-15,21-21 0,0 21 16,-20 0-16,-1-21 0,21 21 0,-21-21 16,0 21-16,-21 1 0,0-1 15,-21 0 1,0-21-16,-21 0 0,21 0 16,-22 21-16,1-21 15,0 0-15,-1 0 0,1 0 0,0 0 16,20 0-16,-20 0 0,21 0 0,0 0 15,0 0-15,-1 0 0,44-21 32,-1 0-17,0 21-15,21-21 0</inkml:trace>
  <inkml:trace contextRef="#ctx0" brushRef="#br0" timeOffset="45187.09">12636 5694 0,'0'0'0,"-21"-21"0,0 21 16,21-21-16,-21 21 16,42 0 15,0 0-31,0 0 0,22 0 0,-22 0 15,21 0-15,1 0 0,-1 0 16,0 0-16,-21 0 0,22 0 0,-1-22 16,-21 22-16,22 0 0,-22 0 15,0 0-15,0 0 0,-42 0 32,0 0-17,0 0-15,-1 0 0,1 0 0,0 0 16</inkml:trace>
  <inkml:trace contextRef="#ctx0" brushRef="#br0" timeOffset="45373.99">12763 5673 0,'0'0'0,"0"21"0,0 0 16,0 0-16,0 22 15,0-22-15,-21 21 0,21-21 0,-21 22 16,21-1-16,-21-21 0,21 21 15,0 1-15,0-22 0,-21 21 0,21-21 16,-21 1-16,21-1 0,0 0 0,0 0 16,0 0-16,-22 0 15</inkml:trace>
  <inkml:trace contextRef="#ctx0" brushRef="#br0" timeOffset="49706.92">9419 7895 0,'0'0'0,"-21"0"15,0 0 17,0 0-32,-1 0 15,1 0-15,0 0 16,0 0-16,0 0 15,0 21-15,-1-21 0,1 0 16,21 22-16,-21-22 16,0 0-16,42 0 31,0 0-31,0 0 16,1 0-16,20 0 0,0 0 15,-21-22-15,22 22 0,20 0 0,-20 0 16,20-21-16,1 0 0,-22 21 0,21 0 15,1 0-15</inkml:trace>
  <inkml:trace contextRef="#ctx0" brushRef="#br0" timeOffset="53255.81">9398 7705 0,'0'0'0,"-21"0"0,21 21 16,-21-21-16,-1 0 16,1 0 15,0 0-16,21-21 32,0 0-31,21-1-16,0 1 16,-21 0-16,22 0 15,-1 21-15,-21-21 16,21 0-16,0-1 15,0 22-15,-21-21 0,21 21 16,1-21-16,-1 0 0,0 21 0,0-21 16,21 0-16,-20-1 0,20 1 0,0 0 15,1 0-15,20 0 0,-21 0 16,22-22-16,-22 22 0,22 0 0,-1 0 16,1-22-16,-1 22 0,1 0 15,-1 0-15,22 0 0,-22 21 0,22-21 16,0-1-16,-22 1 0,22 21 15,0 0-15,-22-21 0,1 21 0,-1 0 16,-21 0-16,1 0 0,-1 0 16,-21-21-16,22 21 0,-22 0 15,0 0-15,0 0 16,-21-21 31,-21 21-32,0 0 1,0 0-16,-1 0 16,1 0-16,21-21 15</inkml:trace>
  <inkml:trace contextRef="#ctx0" brushRef="#br0" timeOffset="53658.59">11515 6498 0,'0'21'47,"0"1"-47,0-1 15,0 21-15,0-21 0,-22 0 16,22 22-16,0-22 0,0 21 16,-21-21-16,21 22 0,0-22 15,0 0-15,0 0 0,0 0 0,-21 1 0,21-1 16,0 0-16,0 0 15,21-42 32,-21 0-31,0 0 0,21 21-16</inkml:trace>
  <inkml:trace contextRef="#ctx0" brushRef="#br0" timeOffset="54374.11">11515 6477 0,'0'0'0,"21"0"16,0-21-16,0 21 16,0 0-16,22 0 15,-22 0-15,21 0 0,-21 0 0,43 0 16,-22-21-16,22 21 0,-1 0 0,1 0 15,-1-21-15,22 21 0,-1 0 16,-20 0-16,21 0 0,20 0 0,-20-22 16,21 22-16,0 0 0,0 0 15,-22 0-15,22 0 0,-21 0 16,-1 0-16,1 0 0,-21 0 0,-1 0 16,1 0-16,-22 0 0,0 0 0,1-21 15,-1 21-15,-21 0 16,0 0-16,0 0 0,1 0 15,-1 0 1,-21 21-16,0 1 16,0-1-1,0 0-15,0 0 0,0 0 16,-21 22-16,21-22 0,0 0 16,-22 21-16,22-21 0,-21 22 0,21-22 15,0 21-15,0-21 0,0 1 16,0 20-16,0-21 0,0 0 0,0 0 15,0 22-15,0-22 0,0 0 0,0 0 16,0 0-16,0 1 16,0-1-16,0 0 15,-21 0-15,0-21 16,0 21-16,0-21 0,-1 21 16,1-21-16,-21 22 0,21-22 15,-22 0-15,22 0 0,-21 21 0,0-21 16,-22 0-16,1 0 0,-1 0 0,-21 0 15,1 0-15,-22 0 0,21 0 16,-42 0-16,21 0 0,-21 0 0,0 0 16,22 0-16,-22-21 0,21 21 15,0-22-15,21 22 0,22-21 0,-1 21 16,1 0-16,20-21 0,1 21 0,0 0 16,21 0-16,-1 0 15,1 0-15,0 0 0,0 0 16,21-21 31,21 21-47,0 0 0</inkml:trace>
  <inkml:trace contextRef="#ctx0" brushRef="#br0" timeOffset="54681.93">11853 6731 0,'21'0'0,"85"0"16,-85 21-16,1-21 15,-22 21-15,21 1 0,0-22 16,0 21-16,0 0 0,0 0 0,-21 0 15,22-21-15,-22 21 0,21 1 16,-21-1-16,0 0 16,21 0-16,0-21 31,0 0-15,-21-21-1,21 0-15</inkml:trace>
  <inkml:trace contextRef="#ctx0" brushRef="#br0" timeOffset="54906.8">12340 6646 0,'0'22'16,"-21"-22"0,0 21-16,0 0 15,-1 21-15,1-21 0,-21 1 0,0-1 16,-1 0-16,22 0 0,-21 0 15,-1 0-15,22 1 0,-42 20 16,42-42-16,-1 21 0,1-21 16,42 0-1,1 0 1,-1 0-16,0-21 0,0 21 16</inkml:trace>
  <inkml:trace contextRef="#ctx0" brushRef="#br0" timeOffset="55675.62">12509 6646 0,'0'64'31,"0"-43"-31,0 0 0,0 0 16,-21 1-16,0-1 0,21 0 15,-21 0-15,21 0 0,0 0 16,-21 1-16,21-1 0,-21 0 0,-1 0 16,22 0-1,0-42 32,0 0-31,0 0-16,0 0 0,0-1 0,0 1 15,22 0-15,-22 0 0,21 0 16,-21 0-16,0-1 0,21 1 0,0 0 16,-21 0-16,21 0 0,0 21 15,-21-21-15,22 21 0,-1 0 16,0 0-16,0 21 16,-21 0-1,0 0-15,0 0 0,0 0 16,0 1-16,0-1 0,0 0 15,0 0-15,0 0 0,0 0 0,0 1 16,0-1-16,0 0 16,0 0-1,0-42 17,0 0-17,0 0-15,21-1 0,-21 1 16,21 0-16,1 0 0,-22 0 15,21 0-15,0-22 0,0 22 16,-21 0-16,21 0 0,0 0 16,1-1-16,-1 22 0,0 0 15,0 0-15,0 22 16,-21-1 0,0 0-16,0 0 0,0 0 0,0 0 15,0 22-15,-21-22 0,0 0 16,0 0-16,21 0 0,-21 1 0,21-1 15,-22 0-15,1 0 16,21 0-16,21-21 47,-21-21-31,22 0-16,-1 0 0,-21 0 15</inkml:trace>
  <inkml:trace contextRef="#ctx0" brushRef="#br0" timeOffset="55998.48">13123 6583 0,'0'21'0,"0"0"16,0 0-16,0 1 0,0-1 15,0 0-15,0 0 0,0 0 16,0 0-16,-21 1 0,21-1 0,-21-21 16,21 21-16,-21 0 0,21 0 15,0 0-15,0 1 0,-21-22 0,-1 42 16,22-21 0,22-21 15,-1 0-31,0 0 15,0 0-15,0 0 0,22 0 16,-22-21-16,0 21 0,0-21 0,0 21 16,0-21-16,22-1 0,-22 22 15</inkml:trace>
  <inkml:trace contextRef="#ctx0" brushRef="#br0" timeOffset="56494.85">13547 6816 0,'21'0'31,"0"-21"-31,0 21 16,0 0-16,0 0 0,1-22 0,-1 22 15,0 0-15,21-21 0,-21 21 16,22 0-16,20 0 0,-20 0 0,20 0 16,22 0-16,-22 0 0,22 0 0,0 0 15,-1 0-15,1 0 0,0 0 16,-1 0-16,1 21 0,21-21 16,-22 22-16,22-22 0,-21 21 15,21 0-15,-22-21 0,22 21 0,-21 0 16,0 0-16,-22 1 0,22-1 0,-22 0 15,1 0-15,-22 0 0,22 22 16,-22-22-16,0 0 0,1 21 0,-22-21 16,21 22-16,-21-22 0,0 21 15,1-21-15,-1 22 0,0-22 16,0 0-16,0 0 0,-21 0 0,0 1 16,21-1-16,1 0 15,-22 0 48</inkml:trace>
  <inkml:trace contextRef="#ctx0" brushRef="#br0" timeOffset="57455.24">16997 10075 0,'0'0'0,"0"-21"0,0 0 32,21 21-17,-21-21-15,21 0 16,0 0-1,-21 42 32,0 0-47,0 0 16,21 0-16,-21 0 0,0 1 0,0-1 16,0 0-16,0 0 0,0 21 0,0 1 15,0-1-15,-21 0 0,0 1 16,0 20-16,21-20 0,-21 20 0,0-21 15,-1 22-15,-20-1 0,21-20 16,-21-1-16,20 0 0,-20 22 0,0-22 16,-1 1-16,1-1 0,0 0 0,-22 1 15,22-1-15,-22 0 16,1 1-16,-1-1 0,1-21 0,-1 21 16,-20-20-16,20 20 0,-20-21 0,20 0 15,-21 0-15,1 1 0,-22-1 16,21-21-16,-21 21 0,-21-21 0,22 0 15,-22 0-15,21 0 0,-21 0 0,0 0 16,0 0-16,0 0 16,21 21-16,0-21 0,21 0 0,1 0 0,-1 0 15,22 0-15,-1 0 0,22 0 0,-22 0 16,22 0-16,0 0 0,-1 0 16,22 0-16,-21 0 0,21 0 0,-1 0 15,-20 0-15,21-21 0,0 21 16,0-21-16,-22 0 0,1 21 0,0-22 15,-1 1-15</inkml:trace>
  <inkml:trace contextRef="#ctx0" brushRef="#br0" timeOffset="58231.16">9059 10033 0,'0'42'31,"0"-20"-31,21-1 16,1 21-16,-1 0 0,0 1 0,0-1 16,0 22-16,0-22 0,1 21 0,-1 1 15,0-1-15,21 1 16,-21-1-16,22 1 0,-1-1 0,22-20 15,-1 20-15,1-20 0,-1 20 0,22 1 16,-1-22-16,1 21 0,21-20 16,-21-1-16,20-21 0,-20 22 0,21-22 15,0 0-15,-22 0 0,22 0 0,0-21 16,-21 0-16,-1 0 0,1 0 16,0 0-16,-22 0 0,1 0 0,-22 0 15,22 0-15,-22 0 0,0-21 0,1 21 16,-22 0-16,21 0 0,-21-21 15,0 21-15,22-21 0,-22 21 0,0-21 16,0-1-16</inkml:trace>
  <inkml:trace contextRef="#ctx0" brushRef="#br0" timeOffset="58563.6">11832 11049 0,'0'0'16,"0"21"15,0 0-31,0 1 0,0 20 16,0-21-16,0 21 0,-21 1 15,21-1-15,0 0 0,0 1 0,-21-1 16,21 0-16,-21 1 0,21-1 0,0 0 15,0 1-15,-22-1 0,22 0 16,-21 1-16,21-1 0,-21 0 0,21 1 16,-21-1-16,21 0 0,0 1 15,0-22-15,0 0 0,-21 0 0,21 0 16,0 1-16,0-44 16,21 1-1,0 0-15,0 0 0,0-21 0,-21 20 16</inkml:trace>
  <inkml:trace contextRef="#ctx0" brushRef="#br0" timeOffset="59107.29">11769 11070 0,'-22'-21'16,"44"42"-16,-44-63 0,22 21 0,-21 0 0,21-1 16,0 1-1,21 21-15,22 0 0,-22 0 16,21 0-16,1 0 0,20 0 0,1 0 15,-1 0-15,1 0 0,-1 0 16,22 0-16,-22 0 0,22 0 0,-22 0 16,22 0-16,0 0 0,-22 0 0,22 0 15,0 0-15,-1 0 0,-20 0 16,20 21-16,-20-21 0,-1 22 0,22-22 16,-43 21-16,22-21 0,-22 21 15,1-21-15,-1 21 0,-21-21 0,0 21 16,0-21-16,-21 21 0,22 1 15,-22-1-15,0 0 0,0 0 0,0 0 16,0 0-16,0 22 0,0-22 0,0 0 16,0 21-16,0-20 0,0 20 15,0-21-15,0 21 0,0-20 0,0 20 16,21 0-16,0-21 0,-21 22 0,21-22 16,-21 21-16,0-21 0,21 22 15,-21-22-15,21 21 0,-21-21 16,0 22-16,0-22 0,0 21 0,0-21 15,0 1-15,0 20 0,-21-21 0,0 0 16,0 0-16,0 1 0,0-1 0,-1 0 16,1 0-16,-21-21 0,21 21 15,-22 0-15,1-21 0,0 22 0,-1-22 16,1 21-16,-21-21 0,-1 0 0,1 21 16,-22-21-16,21 21 0,-20-21 15,-1 0-15,0 0 0,1 0 0,-22 0 16,42 0-16,-20 21 0,-1-21 15,22 0-15,20 0 0,-20 0 0,20 0 0,1-21 16,21 21-16,0-21 16</inkml:trace>
  <inkml:trace contextRef="#ctx0" brushRef="#br0" timeOffset="59383.14">11874 11599 0,'0'22'31,"22"-1"-15,-1 0-16,0-21 0,0 21 0,0 0 15,22 0-15,-22 1 0,0-1 0,0 0 16,0 0-16,0 0 0,1 0 15,-1 1-15,0-22 0,-21 21 0,21 0 16,-21 0-16,0-42 31</inkml:trace>
  <inkml:trace contextRef="#ctx0" brushRef="#br0" timeOffset="59624.01">12404 11494 0,'-85'63'31,"64"-42"-31,-22 0 0,22 22 16,-21-22-16,0 0 0,-1 0 0,1 22 16,21-22-16,-22 0 0,22 0 15,-21 0-15,21 0 0,0-21 0,-1 22 16,22-1-16,22-21 31,20 0-31,-21-21 16,0-1-16,22 1 0,-1 0 0,-21 0 15</inkml:trace>
  <inkml:trace contextRef="#ctx0" brushRef="#br0" timeOffset="60242.47">12594 11515 0,'0'0'0,"0"84"32,0-62-32,0-1 0,-21 0 0,21 21 15,0-21-15,-21 1 16,21-1-16,-21 0 0,21 0 16,0 0-1,0-42 16,0 0-31,0 0 16,0 0-16,0-1 0,0-20 16,0 21-16,0 0 0,0 0 0,0-22 15,21 22-15,-21 0 0,21 0 16,-21 0-16,21 21 0,0 0 16,0 0-1,-21 21-15,0 0 0,0 0 16,22 0-16,-22 0 0,0 1 0,21-1 15,-21 0-15,0 0 0,0 0 16,0 0-16,0 1 0,0-1 16,0 0-16,21-21 31,-21-21-15,0 0-16,0-1 15,21 1-15,-21 0 0,21 0 0,-21-21 16,21 20-16,-21 1 0,22 0 0,-1-21 15,-21 21-15,21-1 0,0 1 16,0 21-16,0 0 16,-21 21-16,0 1 15,0-1-15,0 21 0,0-21 16,0 0-16,0 1 0,0-1 16,0 0-16,0 0 0,0 0 0,0 0 15,0 1-15,0-1 0,0 0 16,0-42 31</inkml:trace>
  <inkml:trace contextRef="#ctx0" brushRef="#br0" timeOffset="60619.25">13229 11345 0,'0'0'15,"0"-21"-15,0 0 0,21 21 16,-21 21 15,0 0-31,0 1 16,0-1-16,0 21 0,0-21 0,-21 0 16,0 22-16,21-22 0,-21 0 0,21 0 15,-21 22-15,21-22 0,-22 0 16,1 0-16,21 0 0,0 0 15,0 1-15,0-1 0,0 0 0,0 0 16,0 0-16,0 0 0,0 1 16,0-1-16,21-21 15,1 21-15,-1-21 16,0 0-16,0 0 0,0 0 0,0 0 16,1 0-16,-1 0 0,0-21 0,0 21 15,0 0-15,0-21 0,1 21 16,-1-22-16,0 22 0,0 0 0,0-21 15,-21 0-15,21 21 0,-21-21 16,22 21-16,-22-21 16</inkml:trace>
  <inkml:trace contextRef="#ctx0" brushRef="#br0" timeOffset="60888.1">13398 11938 0,'0'0'0,"-21"0"16,0 0 15,21-21 0,-21 21-31</inkml:trace>
  <inkml:trace contextRef="#ctx0" brushRef="#br0" timeOffset="62646.63">11599 12404 0,'0'21'31,"0"0"-31,0 0 16,0 0-16,0 1 0,0-1 16,0 0-16,0 0 0,0 0 15,0 22-15,0-22 0,0 21 0,0 0 16,0 1-16,0-22 0,0 21 15,0 1-15,0-22 0,0 21 0,0-21 16,0 0-16,0 22 0,21-22 0,-21 0 16,0 0-16,22 0 15,-22 1-15,21-22 16,0 0 0,0 0-16,0-22 15,22 1-15,-22 21 0,21-21 16,0 0-16,1-21 0,20 20 0,1-20 15,-1 21-15,1-21 0,20-1 16,1-20-16,0 20 0,-1 1 0,1-21 16,21 20-16,0 1 0,-22-22 0,22 22 15,0 0-15,-21-1 0,-1 1 16,-20 21-16,21-21 0,-22 20 0,-21 1 16,1 0-16,41 0 0,-62 0 15,-1 21-15,0 0 16,-21-21-1,-21 21 1,0 0 0,-1 0-16,-20 0 0,21 21 15,-21-21-15,-1 21 0,1 0 0,0-21 16,-22 21-16</inkml:trace>
  <inkml:trace contextRef="#ctx0" brushRef="#br0" timeOffset="63162.34">11515 12467 0,'0'21'16,"0"1"-16,-22-22 0,22 21 16,0 0-16,-21 0 0,21 21 15,0-20-15,0 20 0,0-21 16,0 21-16,0 1 0,0-1 0,-21 0 0,21 22 16,0-22-16,0-21 0,0 22 15,0-1-15,0-21 0,0 0 16,0 22-16,0-22 0,21 0 15,-21 0-15,21-21 0,1 0 16,20 0-16,-21 0 0,21 0 0,1-21 16,20 0-16,1 0 0,-1 0 0,22-22 15,0 22-15,-1-21 0,22-1 16,-21 1-16,21-21 0,-22 20 0,22-20 16,0 20-16,-21-20 0,20 21 0,-20-1 15,21 1-15,-21 21 0,-22-22 16,1 22-16,-1 0 0,-21 0 15,1 0-15,-1 21 0,-21 0 0,0-21 0,1 21 32,-44 21-1,1-21-31,-21 21 16,0-21-16,-1 21 0</inkml:trace>
  <inkml:trace contextRef="#ctx0" brushRef="#br0" timeOffset="63859.5">7662 13039 0,'0'0'16,"0"21"-16,0-42 94,0 0-94,21 21 15,1-22-15,-22 1 0,21 21 0,0 0 16,-21-21-16,21 21 15,-21-21 126</inkml:trace>
  <inkml:trace contextRef="#ctx0" brushRef="#br0" timeOffset="65030.68">13737 5694 0,'-21'0'0,"-43"0"31,86 0-16,-1 0 1,0 0-16,21 0 0,1 0 0,20 0 16,-21 0-16,22 0 0,21 0 15,-22 0-15,1-21 0,-1 21 0,22 0 16,-43 0-16,22 0 0,-22 0 16,0 0-16,1 0 0,-22 0 15,0 0-15,0 0 0,0 0 0,-42 0 47,0 0-31,0 0-16,0 0 0,-1 0 0,1 0 15,-21 0-15,21 0 0,-22 0 16,22 0-16,-21 0 0,0 0 0,-1 0 16</inkml:trace>
  <inkml:trace contextRef="#ctx0" brushRef="#br0" timeOffset="65286.53">13758 5757 0,'0'0'0,"0"22"0,21-22 15,1 0-15,-1 0 0,0 0 16,0 0-16,21 0 0,1 0 0,-1 0 16,0 0-16,22 0 0,-22 0 15,1 0-15,20 0 0,-21 0 0,22 0 16,-22 0-16,-21 0 0,22 0 15,-1-22-15,-21 22 0,0 0 0,1 0 16,-1 0-16,-21-21 16,21 21-1,-21-21-15,0 0 16,0 0-16,0 0 16,0-1-16</inkml:trace>
  <inkml:trace contextRef="#ctx0" brushRef="#br0" timeOffset="65746.27">14626 5271 0,'-21'21'0,"21"0"15,0 0-15,0 0 16,0 0-16,0 1 15,0-1-15,0 0 0,21 0 16,0 0-16,0-21 0,-21 21 0,22-21 16,-1 22-16,0-22 0,0 0 15,21 0-15,-20 0 0,-1 21 0,0-21 16,21 0-16,-21 0 0,1 0 16,-1 0-16,0 0 0,0 0 0,0 0 15,0 0-15,-21 21 31,-21 0-31,0-21 16,0 21-16,0 0 0,-22 1 16,22-1-16,-21 0 0,21 0 0,-22 0 15,1 22-15,21-22 0,-43 42 16,22-42-16,21 1 0,-21-1 16,20 0-16,1 0 0,0 0 0,21 0 15,-21 1-15,42-22 47,0 0-47,0 0 16,1-22-16,-1 1 0,21 0 0</inkml:trace>
  <inkml:trace contextRef="#ctx0" brushRef="#br0" timeOffset="68227.52">16023 5398 0,'64'-43'15,"-43"43"-15,0-21 0,21 0 0,-21 0 16,22 0-16,-1-1 16,-21 1-16,0 0 0,1 0 0,-1 0 15,0 0-15,-42 21 16,0 0-1,-22 0-15,1 0 0,0 0 16,-22 0-16,22 0 0,-22 0 0,22 21 16,0 0-16,-1 0 0,1 0 15,21-21-15,0 21 0,-1 1 16,22-1-16,0 0 0,0 0 16,0 0-16,22-21 0,-1 21 15,21-21-15,-21 22 0,0-1 16,22-21-16,-1 21 0,-21-21 0,22 21 15,-22 0-15,21-21 0,-21 21 16,0 1-16,1-1 0,-1 0 0,-21 0 16,0 0-16,0 0 0,0 1 0,0-1 15,0 0-15,0 0 0,-21-21 16,-1 21-16,1 0 0,-21 1 16,21-22-16,-22 21 0,22-21 15,0 0-15,-21 0 0,21 0 0,-1 0 16,1 0-16,0 0 0,-21 0 15,21 0-15,21-21 0,-22-1 16,22 1-16,0 0 0,0 0 16,0-21-16,0 20 0,0 1 15,0 0-15,0 0 0,0 0 16,22 21-16,-22 21 31,0 0-31,0 0 0,0 0 16,0 1-16,0 20 15,0-21-15,0 0 0,0 0 0,21 1 16,-21-1-16,21 0 0,-21 0 16,21 0-16,0-21 0,0 21 0,22-21 15,-22 0-15,21 0 0,1 0 0,-1 0 16,21 0-16,-20 0 0,20 0 16,1 0-16,-22-21 0,22 0 0,-1 0 15,-21 21-15,22-42 0,-22 20 16,-21 1-16,22 0 0,-22-21 0,0 21 15,0-22-15,0 22 0,-21-21 0,0 21 16,0-1-16,0 1 16,0-21-16,0 21 0,-21 0 15,0 21-15,0 0 16,0 0-16,0 0 0,-1 0 16,-20 21-16,21 0 0,0 0 0,0 0 15,-1 22-15,1-22 0,0 21 16,0-21-16,0 0 0,21 22 0,-21-22 15,21 0-15,0 0 0,0 0 16,0 1-16,0-1 0,21-21 0,0 0 16,0 0-16,0 0 0,0 0 15,1 0-15,-1 0 0,0-21 16,0 21-16,0-22 0,0 1 16,1 0-16,-1 0 0,0 0 15,0 0-15,-21-22 0,0 22 0,21 0 16,-21 0-16,0 0 0,0-1 0,0 1 15,0 42 1,0 1 0,0-1-16,0 0 15,0 21-15,-21-21 0,21 1 0,0-1 16,0 0-16,0 0 0,0 0 16,0 0-16,0 1 0,21-1 15,0-21-15,1 0 0,20 0 16,-21 0-16,21 0 15,1 0-15,-1 0 0,-21 0 0,22 0 16,-1 0-16,0-21 0,1-1 16,-22 1-16,21 0 0,-21 0 0,0 0 15,1 0-15,-1-1 0,-21 1 0,0 0 16,0 0-16,0 0 0,0 0 16,0-1-16,0 1 0,0 0 31,-21 21-31,21-21 62,-22 21-46,1 0 0,21-21-16,-21 21 15,0 0 1,0 0-16,0 0 15,-1 0 1,1 0-16,0 0 0,0 0 16,0 0-16,0 0 0,-1 21 0,1 0 15,0-21-15,0 21 0,0 0 16,0 1-16,21-1 0,0 0 0,-22 21 16,22-21-16,0 1 15,-21-1-15,21 0 0,0 0 0,0 0 16,0 0-16,0 1 0,21-1 15,1-21-15,-1 0 16,0 0-16,0 0 0,0 0 16,0 0-16,1 0 0,-1 0 15,0 0-15,0-21 16,0-1-16,0 1 0,1 0 0,-22 0 16,21 21-16,-21-21 0,21 0 0,-21-1 15,0 1-15,0 0 0,21 0 0,-21 0 16,0 0-16,21 21 15,-21-22-15,0 1 0,0 0 16,0 0-16,0 0 16,-21 0 46,0 21-62,0 0 0,0 0 16,-1 0-1,1 0-15,0 0 16,0 0-16,0 0 16,0 0-1,-1 0-15,1 0 0,0 0 16,21 21-16,-21-21 0,0 21 16,0 0-16,-1 0 0,1 0 15,21 1-15,0-1 0,0 0 16,-21 0-16,21 0 0,0 0 0,0 1 15,0-1-15,0 0 0,0 0 16,21 0-16,0 0 0,-21 1 0,22-22 16,-1 21-16,0 0 0,21-21 0,-21 0 15,1 21-15,-1-21 0,21 0 16,-21 0-16,22 0 0,-1 0 16,0 0-16,1 0 0,-1-21 15,0 0-15,-21 21 0,22-21 0,-1-1 16,-21 1-16,0 0 0,1 0 15,-1 0-15,0 0 0,0-1 0,0 1 16,-21 0-16,0 0 0,0 0 0,21 0 16,-21-1-16,22 22 0,-22-21 15,21 0 1,-21 0-16,21 21 0,-21-21 31,21 21-31,-21-21 31,0 42-15,0 0-16,-21 0 16,21 0-16,-21 0 0,21 1 15,0-1-15,-21 21 0,21-21 0,-22 22 16,22-22-16,-21 21 0,21 0 16,0 1-16,-21-22 0,21 21 0,-21 1 15,21-1-15,-21 0 0,21 1 0,0-22 16,0 21-16,0 0 0,0-20 15,-21 20-15,21-21 0,0 0 16,0 22-16,-22-22 0,22 21 16,0-21-16,0 0 0,0 1 15,0-1-15,0 0 0,22-21 32,-1 0-17,-21-21-15,0 0 0,21 21 16,0-22-16,-21 1 0,21 0 15,-21 0-15,21 0 0,-21 0 0,0-1 16,22-20-16,-1 21 0</inkml:trace>
  <inkml:trace contextRef="#ctx0" brushRef="#br0" timeOffset="68610.7">17780 5503 0,'0'0'0,"-21"-21"0,21 0 0,0 0 16,0 0 0,21 21-16,0 0 0,0-21 0,0 21 15,1 0-15,-1 0 16,21 0-16,-21 0 0,0 0 0,1 0 16,-1 0-16,0 0 0,21 21 15,-21-21-15,1 21 0,-22 0 16,21 0-16,0-21 0,-21 21 0,0 1 15,0-1-15,0 0 0,0 21 16,0-21-16,-21 1 0,0-1 16,-1 0-16,-20 0 0,21 0 0,0-21 15,-22 21-15,22-21 0,0 22 16,0-22-16,0 0 0,21 21 0,-21-21 16,-1 0-1,22 21-15,-21-21 47,0 0-31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2:28:54.80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3260 804 0,'0'0'0,"0"-21"0,0-63 31,0 62-31,0 1 0,0 0 16,0 0-16,0 0 0,0 0 16,0-1-16,0 1 0,21 0 15,-21 0 1,0 42 15,0 0-31,-21 0 16,21 22-16,-22-22 0,22 21 15,0 1-15,0 20 0,-21-21 16,21 22-16,-21-1 0,21-20 0,0 20 16,0 1-16,-21-1 0,21-20 15,0-1-15,0 21 0,0-20 0,0-1 16,0 0-16,0 1 0,21-22 16,0 21-16,0-21 0,-21 22 0,22-22 15,-1 0-15,0 0 0,21 0 16,-21-21-16,1 0 0,20 0 0,-21 0 15,21 0-15,1-21 0,-22 0 16,21 0-16,1-21 0,-22 20 16,21-20-16,0 21 0,1-21 0,-22-22 15,21 22-15,-21-1 0,1-20 16,20-1-16,-21 1 0,-21-1 0,21 1 16,0-64-16,-21 63 15,0 22-15,22-21 0,-22 20 0,21 1 16,-21 0-16,0 20 0,0 1 15,0 0-15,0 0 0,0 0 16,0 42 0,0 0-16,0 21 15,-21-20-15,21 20 0,-22 0 16,22 1-16,0-1 0,0 21 16,-21-20-16,21 20 0,0 1 15,-21-1-15,21-20 0,0 20 0,0-21 16,0 22-16,0-22 0,0 1 15,0-1-15,0-21 0,0 21 0,21-20 16,0 20-16,106 43 31,-84-85-31,-22 0 0,0 0 16,21 0-16,22-22 0,-43 1 16,0 0-16,22 0 0,-22 0 15,0-22-15,0 1 0,21 0 16,-20 21-16,-1-22 0,0-20 0,0 42 15,-21-22-15,21 1 0,0 0 16,-21 20-16,0 1 0,0 0 0,0 0 16,0 0-16,0 0 0,0 42 31,0 0-31,0 0 16,-21 0-16,21 0 0,-21 22 0,0-1 15,21-21-15,0 22 0,-21-1 16,21 0-16,-21-21 0,21 22 0,-22-22 15,22 21-15,0-21 0,0 22 16,0-22-16,0 0 0,0 0 16,0 0-16,0 1 0,0-1 15,0 0-15,0-42 47,0 0-47,0-1 0,0 1 0,0 0 16,0-21-16,0 21 0,0-1 15,0-20-15,22 21 0,-22-21 0,21 20 16,0-20-16,21 21 0,-21-21 16,1 20-16,20 1 0,21-21 15,-41 21-15,-1 0 0,21 21 16,-21 0-16,0 0 0,1 0 16,-1 0-16,0 0 0,-21 21 0,0 0 15,0 0-15,0 21 0,0-20 16,0 20-16,0-21 0,0 21 0,0 22 15,0-43-15,0 21 16,0-20-16,-21-1 0,21 0 0,0 0 16,0 0-16,-21 0 0,21 1 0,0-1 31,0-42 0,0-1-15,21 1-16,0 0 0</inkml:trace>
  <inkml:trace contextRef="#ctx0" brushRef="#br0" timeOffset="299.82">5376 1058 0,'0'0'16,"-21"0"-1,21 22 1,0-1-16,0 0 0,-21 0 0,21 0 0,-21 0 16,21 22-16,0-22 15,0 0-15,0 21 0,-21-20 0,21 20 16,0-21-16,-22 21 0,22-20 0,0-1 16,0 0-16,0 0 0,0 0 15,0 0-15,0 1 0,0-1 16,0-42 15,0-1-31,0 1 16,0 0-16,22-21 0,-1-1 0</inkml:trace>
  <inkml:trace contextRef="#ctx0" brushRef="#br0" timeOffset="675.61">5397 741 0,'0'0'0,"-21"0"0,0 0 16,0 0-16,0 0 0,21 21 15,-21-21-15,21 21 0,-22 0 0,22 1 16,0-1-16,0 0 16,0 0-16,0 0 15,22-21-15,-1 0 0,0 0 16,0 0-16,0 0 0,0-21 15,1 21-15,-1-21 0,0 0 16,0 0-16,-21-1 0,0 1 16,0 0-16,0 0 0,0 0 15,-21 21-15,0-21 0,0-1 16,-1 22-16,1 0 0,0 0 0,21-21 16,-21 21-16,0 0 0,0 0 15,-1 0-15,22 21 0,-21-21 0,21 43 16,0-22-16,0 0 15,0 0-15,0 0 16,21-21-16,1 0 16,-1 0-16,21 0 0,0 0 0,-20 0 15</inkml:trace>
  <inkml:trace contextRef="#ctx0" brushRef="#br0" timeOffset="1080.38">6159 508 0,'0'-42'15,"0"21"1,-21 21 0,0 0-1,21 21-15,-21 0 0,21 0 16,0 0-16,-21 0 0,0 22 15,21-22-15,-22 21 0,22-21 0,0 22 16,0-1-16,-21 22 0,21-22 16,-21 0-16,21 22 0,0-22 0,0 22 15,0-22-15,-21 21 0,21-20 16,0-1-16,0 0 0,-21 1 0,21-1 16,0-21-16,0 22 0,0-22 15,0 0-15,0 21 0,0-21 16,0 1-16,0-1 0,21-21 15,0 0-15,0 0 16,0 0-16,1 0 16,-1-21-16,0-1 0,-21 1 15,21 0-15,0 0 0,-21 0 0,0 0 16,21-1-16,-21-20 0,22 21 0</inkml:trace>
  <inkml:trace contextRef="#ctx0" brushRef="#br0" timeOffset="1303.25">5905 1122 0,'0'0'0,"-21"0"0,0 0 15,42 0 17,0-21-32,1 21 15,20 0-15,-21 0 0,21-21 0,-20 21 16,20 0-16,-21 0 0,21-22 15,-20 22-15,20-21 0,-21 21 16,0 0-16,0 0 0,1-21 0,-1 0 16,0 21-1</inkml:trace>
  <inkml:trace contextRef="#ctx0" brushRef="#br0" timeOffset="2112.98">7578 741 0,'0'-21'0,"0"42"0,21-42 0,-21 0 0,21-1 16,-21 44 15,0-1-31,0 21 0,0-21 16,0 22-16,0-22 0,-21 21 16,0 0-16,21 22 0,-22-22 0,1 1 15,21-1-15,-21 0 0,0 1 16,0-1-16,21 0 0,-21-21 0,-1 22 15,22-22-15,-21 0 0,21 0 16,0 0-16,0 1 0,-21-22 0,21 21 16,-21-21-1,21-21 1,0-1 0,0 1-16,0 0 0,0-21 15,0-1-15,0 22 0,0-42 0,0 20 16,21-20-16,0 21 0,-21-22 15,21 1-15,1 20 0,-1-20 0,42-22 16,-42 64-16,1-21 0,20 20 16,-21 1-16,21 0 0,-20 0 15,20 21-15,-21 0 0,21 0 0,-20 0 16,20 21-16,-21 0 0,21 0 16,-20 22-16,-1-1 0,0 0 0,-21 1 15,0 20-15,0-20 0,0 20 16,0-21-16,0 22 0,0-22 15,0 1-15,0-1 0,0 0 0,0-21 16,-21 22-16,21-22 0,-21 0 16,21 0-16,0 0 0,-22 1 0,22-1 15,-21-21 1,0 0 0,0 0-16,0-21 15,0-1-15,-1 1 0</inkml:trace>
  <inkml:trace contextRef="#ctx0" brushRef="#br0" timeOffset="2287.89">7324 1270 0,'0'0'0,"21"0"32,0 0-32,0 0 0,21 0 0,-20 0 15,20 0-15,0-21 0,22 0 16,-22 21-16,0-21 0,22 21 15,-22-22-15,22 22 0,-22-21 0,22 21 16,-22-21-16,0 0 0,-21 21 0,22-21 16</inkml:trace>
  <inkml:trace contextRef="#ctx0" brushRef="#br0" timeOffset="2575.94">8530 804 0,'0'-21'16,"0"42"15,-21 1-31,21-1 0,0 0 0,-21 0 16,21 21-16,0 1 0,0-22 0,0 21 16,0 1-16,0-1 0,-21-21 15,21 21-15,0 1 0,-22-22 0,22 21 16,0-21-16,-21 22 15,21-22-15,0 0 0,0 0 0,0 0 16,0 1-16,0-1 0,0 0 16,0-42 15</inkml:trace>
  <inkml:trace contextRef="#ctx0" brushRef="#br0" timeOffset="2911.72">8445 974 0,'0'-21'0,"0"42"16,0-64-16,0 22 0,0 0 15,0 0-15,0 0 0,0 0 0,0-1 16,22 22-16,-1-21 0,0 0 16,0 0-16,0 21 0,0-21 0,22 21 15,-1 0-15,-21 0 0,22 0 16,-1 0-16,0 0 0,-21 0 0,1 21 15,-1 0-15,0 0 0,-21 22 0,0-22 16,0 21-16,-21-21 0,0 22 16,-1-22-16,-20 21 0,21-21 15,-21 22-15,-1-22 0,1 0 0,21 0 16,-22 0-16,22 0 0,-21-21 16,21 22-16,0-1 0,-1-21 0,44 0 46,-22-21-30,21 21-16,21-22 0,-21 1 0,0 21 16</inkml:trace>
  <inkml:trace contextRef="#ctx0" brushRef="#br0" timeOffset="3275.51">9440 762 0,'0'0'0,"0"-21"16,0 42 15,0 0-15,0 0-16,0 1 0,0-1 0,-21 0 15,21 21-15,-21-21 16,21 22-16,0-1 0,0-21 0,-21 22 16,21-22-16,-21 21 0,21-21 0,0 0 15,-22 22-15,22-22 0,0 0 16,0 0-16,0 0 0,0 1 16,0-1-16,0 0 15</inkml:trace>
  <inkml:trace contextRef="#ctx0" brushRef="#br0" timeOffset="3587.33">9102 1376 0,'0'0'0,"-22"0"0,22 21 0,-21 0 16,21 0-16,-21-21 16,21 22-16,0-1 0,0 0 15,0 0-15,0 0 16,21-21-16,0 0 16,1 0-16,-1 0 0,0 0 0,0 0 15,0 0-15,0 0 0,22 0 16,-22 0-16,0 0 0,0 0 15,0 0-15,1-21 0,-1 21 0,0 0 16,0-21-16,0 21 16,-21-21-16,21 21 0,-21-21 15,0-1-15,0 1 16,0 0-16,0 0 0,0 0 16</inkml:trace>
  <inkml:trace contextRef="#ctx0" brushRef="#br0" timeOffset="3871.17">9165 762 0,'0'0'0,"21"0"31,0 0-31,1 0 15,-1-21-15,0 21 0,0 0 0,0 0 16,0 0-16,22-21 0,-22 21 16,0 0-16,0 0 0,0 0 0,22 0 15,-22 0-15,0 0 0,0 0 16,0 0-16,1 0 16,-22-21 15</inkml:trace>
  <inkml:trace contextRef="#ctx0" brushRef="#br0" timeOffset="4948.39">10181 783 0,'0'0'0,"-21"0"31,42 0-15,0 0-1,22 0-15,-22 0 16,21 0-16,-21 0 0,22 0 0,-1-21 16,0 21-16,1 0 0,-1 0 15,0 0-15,1-21 0,-1 21 0,0 0 16,1 0-16,-22 0 0,0 0 0,0 0 15,0 0-15,-42 0 32,0 21-32,0-21 0,0 0 15,-1 0-15,1 0 0,0 0 0,0 0 16,0 0-16</inkml:trace>
  <inkml:trace contextRef="#ctx0" brushRef="#br0" timeOffset="5217.25">10562 762 0,'-21'0'31,"21"21"-15,-21 0-16,21 1 15,0 20-15,0 0 0,0 1 16,-21-1-16,21 0 0,-22 1 0,22-1 16,0 21-16,0-20 0,-21-1 0,0 0 15,21 1-15,-21-22 0,0 21 16,21 1-16,0-22 0,-21 42 15,21-42-15,0 1 0,-22-1 16,22 0-16,0 0 0,0 0 16,0-42 15,0 0-31,22 0 16,-1 0-16</inkml:trace>
  <inkml:trace contextRef="#ctx0" brushRef="#br0" timeOffset="5640">10774 1397 0,'21'0'31,"0"0"-31,0 0 16,0-21-16,1 21 0,-1-21 15,0 21-15,0-21 0,0 21 16,0-22-16,1 1 0,-1 21 0,0-21 16,-21 0-16,21 0 0,0 0 15,-21-1-15,0 1 16,0 0 0,-21 21-1,0 0-15,0 0 0,0 21 16,-1 0-16,1 1 0,0-1 15,21 0-15,-21 0 0,0 0 16,0 22-16,21-22 0,0 0 0,-22 21 16,22-21-16,-21 1 0,21-1 0,0 0 15,-21 0-15,21 0 0,0 0 16,0 1-16,0-1 16,21-21-16,0 0 15,1 0-15,-1 0 0,0 0 16,0 0-16,0-21 0,22 21 0,-22-22 0,21 1 15,-21 0-15</inkml:trace>
  <inkml:trace contextRef="#ctx0" brushRef="#br0" timeOffset="6081.26">11557 1249 0,'0'0'0,"21"-21"0,0 0 16,0-1-16,-21 1 15,-21 21 1,0 0-16,0 0 15,-21 0-15,20 21 0,1 1 16,0-1-16,0-21 0,0 21 0,0 0 16,21 0-16,0 0 0,-22-21 15,22 22-15,0-1 0,0 0 16,0 0-16,0 0 16,22 0-16,-1-21 15,0 0-15,0 22 0,0-22 0,0 21 16,1-21-16,-1 21 0,0-21 15,0 21-15,0-21 0,0 21 16,1-21-16,-22 21 0,0 1 16,-22-1-1,1-21-15,0 0 0,-21 0 16,21 0-16,-1 21 0,-20-21 0,21 0 16,-21 0-16,20 0 0,1 0 15,-21 0-15,21 0 0,0-21 16,-1 21-16,1-21 0,21-1 31,21 1-15,1 21-1,-1-21-15,0 21 0,-21-21 16,21 21-16,0-21 0,22 21 0</inkml:trace>
  <inkml:trace contextRef="#ctx0" brushRef="#br0" timeOffset="7123.67">12128 868 0,'0'0'0,"0"-21"0,0-85 32,0 85-17,0 42 1,-21 0-16,21 0 15,0 0-15,0 22 0,-21-1 0,0 0 16,0 1-16,21-1 0,-21 22 0,-1-22 16,22 0-16,-21 1 15,0 20-15,0-21 0,21 1 0,0-1 16,0-21-16,0 22 0,0-1 0,0-21 16,0 21-16,0-20 0,0-1 15,0 0-15,0 0 0,21 0 0,0-21 16,0 0-16,1 21 0,20-21 15,-21 0-15,0 0 0,0-21 16,1 0-16,-1 21 0,0-21 0,21 0 16,-21 0-16,1-1 0,-22 1 15,21 0-15,0-21 0,0 21 0,-21-1 16,0 1-16,0 0 0,0 0 16,0 42 15,-21 0-16,21 0-15,0 1 0,-21-22 16,21 21-16,0 0 0,0 0 0,0 0 16,0 0-16,0 1 0,0-1 15,0 0-15,21-21 0,0 0 16,0 0-16,0 0 0,1 0 16,20 0-16,-21 0 0,0 0 15,0 0-15,22-21 0,-22 0 0,0-1 16,0 22-16,0-21 0,1 0 0,-1 0 15,0 0-15,21-43 16,-42 43-16,0 0 0,0 0 0,0 0 16,0-1-1,0 44 17,0-1-32,0 0 0,0 0 15,-21 0-15,21 0 0,-21 1 16,21-1-16,-21 0 0,21 0 0,0 0 15,0 0-15,0 1 0,0-1 16,-21 0-16,21-42 63,0 0-48,0-1-15,0 1 0,0 0 16,0-21-16,0 21 0,21-1 0,0 1 15,0 0-15,0-21 0,0 21 16,1-1-16,-1 1 0,0 0 0,21 0 16,-21 0-16,22 0 0,-22-1 15,21 22-15,1 0 0,-22 0 0,21 0 16,0 0-16,-20 0 0,20 0 0,-21 0 16,0 22-16,-21-1 0,21 0 15,-21 0-15,0 0 0,0 0 16,0 22-16,0-22 0,0 0 0,0 0 15,0 0-15,-21 1 0,21-1 16,-21 0-16,0 0 0,21 0 0,-21-21 16,0 21-16,21 1 15,0-1-15,-22-21 0,1 0 16,21 21-16,21-42 47,1 21-47</inkml:trace>
  <inkml:trace contextRef="#ctx0" brushRef="#br0" timeOffset="7904.22">13843 1355 0,'0'0'16,"0"-64"-1,0 43-15,0 0 16,-21 0-16,0 21 16,-1 0-16,1 0 0,0 0 0,0 0 15,-21 0-15,20 0 0,1 0 16,0 0-16,0 21 0,0 0 16,-22 0-16,43 0 0,-42 22 15,21-22-15,0 0 0,21 0 0,-21 0 16,21 1-16,0-1 0,0 0 15,0 0-15,0 0 0,0 0 0,0 1 16,21-1-16,0-21 16,0 0-16,0 0 0,0 0 15,1 0-15,-1 0 0,0 0 0,0 0 16,0-21-16,0-1 0,1 22 16,-1-21-16,0 0 0,0 0 0,0 0 15,-21 0-15,21-1 0,1 1 16,-1 0-16,-21 0 0,21 0 15,-21 0-15,21-1 0,-21 1 16,0 42 31,-21 1-31,0-1-16,21 0 0,-21 0 0,21 0 15,-22 0-15,22 1 0,-21-1 0,21 21 16,-21-21-16,21 22 0,0-1 15,0-21-15,0 21 0,0 1 0,0-1 16,0 0-16,-21 1 0,21-1 16,0 22-16,0-22 0,-21 0 15,21 1-15,0-1 0,0 21 0,-21-20 16,21 20-16,0-20 0,-22 20 0,22 1 16,0-1-16,0-21 0,0 22 15,0-1-15,0-20 0,0 20 0,0-20 16,0-1-16,0 0 0,0 1 0,0-22 15,0 21-15,0-21 0,0 0 0,0 1 16,-21-1-16,0 0 16,0-21-16,0 0 0,0 0 15,-1 0-15,1 0 16,0 0-16,21-21 16,-21 0-16,21-1 0,-21 22 15,21-21-15,0 0 0,-21 21 0,21-21 16,0 0-16,0 0 0,0-1 0,0 1 15,-22 0-15,22 0 0,0-21 16,0 20-16,0-20 0</inkml:trace>
  <inkml:trace contextRef="#ctx0" brushRef="#br0" timeOffset="9145.07">12446 931 0,'0'-21'15,"0"0"17,0 0-32,0 0 31,0 42 31,0 0-46</inkml:trace>
  <inkml:trace contextRef="#ctx0" brushRef="#br0" timeOffset="9431.9">11832 1270 0,'0'0'0,"-21"21"32,42-21-17,0 0-15,0 0 16,1 0-16,-1 0 0,0 0 0,0 0 16,0 0-16,0-21 0,1 21 15,20 0-15,-21 0 0,0 0 16,0 0-16,1 0 0,-1 0 15,-21-21-15</inkml:trace>
  <inkml:trace contextRef="#ctx0" brushRef="#br0" timeOffset="10471.17">4360 2265 0,'-21'0'15,"42"0"-15,-63 0 16,42-21-16,-21 21 16,42 0 15,0 0-31,0 0 0,0 0 0,22 0 15,-22 0-15,21 0 0,1 0 16,-1 0-16,21 0 0,1 0 16,-22 0-16,43 0 0,-22 0 0,22 0 15,0 0-15,-1 0 0,1 0 16,21 0-16,0 0 0,21 0 0,0 0 16,0 0-16,0 0 0,169 0 15,-148 0-15,0 0 0,22 0 16,-22 0-16,21 0 0,1 0 0,-1 0 15,0 0-15,1 0 0,-1 0 16,0 0-16,1 0 0,-1 0 0,21 0 16,-20 0-16,-1 0 0,0 0 0,22 0 15,-1 0-15,-20 0 0,20 0 16,-20 0-16,20 0 0,-21 0 16,1 0-16,-1 0 0,0 0 0,1 0 15,-22 0-15,0 0 0,-21 0 16,0 0-16,0 0 0,0 0 0,-21 0 15,0 0-15,-22 0 0,1 0 0,0 0 16,-22 0-16,1 0 0,-1 0 16,1 0-16,-22 0 0,0 0 0,-20 21 15,20-21-15,-21 0 0,0 0 0,0 0 32</inkml:trace>
  <inkml:trace contextRef="#ctx0" brushRef="#br0" timeOffset="12351.84">15113 699 0,'21'0'0,"-42"0"0,63-22 16,-42 1-1,0 0-15,0 42 47,0 0-31,0 1-16,0-1 16,0 21-16,0-21 0,0 22 0,0-22 15,0 21-15,-21 0 0,21 1 16,0-1-16,0 0 0,0 1 15,0-1-15,0 0 0,0 1 0,0-1 16,0 0-16,0 1 0,0-1 16,0 0-16,0 22 0,0-22 0,0 22 15,0-22-15,0 22 0,0-22 0,0 21 16,0 1-16,0-1 0,21-20 16,-21 20-16,0 1 0,0-22 0,0 22 15,0-1-15,0 1 0,21-1 16,-21 1-16,0-1 0,0 1 0,22-22 15,-22 21-15,0 1 0,0-1 0,21 1 16,0-22-16,-21 22 0,21-1 16,-21 1-16,0-22 0,21 22 15,0-1-15,-21 1 0,0-1 0,0-21 16,22 22-16,-22-1 0,0-20 0,21 20 16,-21-20-16,0 20 0,0-21 15,0 22-15,0-22 0,0 22 0,0-22 16,21 22-16,-21-22 0,0 21 0,21-20 15,-21 63 1,0-64-16,0 0 0,0 1 0,0-1 0,0 0 16,0 22-16,0-22 0,21 0 0,-21 1 15,0-1-15,0 22 16,0-22-16,0 0 0,0 22 0,0-22 16,0 22-16,0-22 0,0 0 0,0 22 15,0-22-15,0 0 0,0 22 16,0-22-16,0 1 0,0-1 0,0 21 15,0-20-15,0-1 0,-21 0 0,21 22 16,0-22-16,0 1 0,-21-1 16,21 0-16,-21 22 0,21-22 0,-21 0 15,21 1-15,0-1 0,0 0 0,-22 22 16,22-22-16,-21 22 0,21-22 0,0 22 16,0-22-16,-21 21 0,21 1 15,0-22-15,-21 22 0,21-22 16,0 0-16,0 22 0,0-1 0,0-20 15,0 20-15,-21 1 0,21-1 0,-21-20 16,21 20-16,-22 1 0,22-1 16,0 1-16,-21-1 0,21 1 0,-21-1 15,21 1-15,-21-1 0,21 1 0,0-1 16,-21 1-16,21-1 0,-21 1 16,21-1-16,0 1 0,0-1 0,-22 1 15,22-1-15,0 1 0,-21-1 0,21 1 16,-21-1-16,21 1 0,0 84 15,-21-85-15,21 1 0,0-1 16,0 1-16,0-1 0,-21 1 16,21-1-16,-21 22 0,21-22 0,0 1 15,-22-1-15,22 1 0,0-1 0,0 1 16,0-1-16,-21 1 0,21-1 16,-21-20-16,21 20 0,0 1 0,0-1 15,-21 1-15,21-1 0,-21 1 0,21-1 16,-21 1-16,-1-1 0,22-20 15,0 20-15,0 1 0,-21-1 0,0 1 16,21-22-16,0 21 0,0 1 0,-21-1 16,21 1-16,-21-1 0,21 1 0,0-1 15,-21 1-15,21-1 0,0 1 16,0-1-16,0-20 0,0 20 16,0 1-16,0-1 0,0 1 0,0-1 15,0 1-15,0-1 0,0 1 16,0-22-16,0 22 0,0-1 0,0-21 15,0 22-15,0-1 0,0-20 0,0 20 16,0 1-16,0-1 0,0 1 0,0-22 16,0 22-16,0-1 0,0 43 15,0-64-15,0 22 0,0-22 16,0 22-16,0-22 0,0 21 0,0-20 16,0 20-16,0-20 0,0 20 15,0-21-15,0 22 0,0-22 0,0 22 16,0-22-16,0 0 0,0 22 15,0-22-15,0 22 0,0-22 0,0 0 16,0 22-16,0-22 0,0 22 16,-22-1-16,22-20 0,0 20 15,0-21-15,0 1 0,0 20 0,0-20 0,0-1 16,0 0-16,0 22 0,0-22 16,0 0-16,0 1 0,-21 63 15,21-64-15,0 0 0,0 22 16,0-22-16,0 0 0,0 1 15,0-1-15,0 0 0,0 1 0,0-1 0,0 0 16,0 1-16,0-1 0,0 0 0,0 1 16,0-1-16,0 0 15,0 22-15,0-22 0,0 1 0,0-1 16,0 0-16,0 1 0,0-1 0,21 0 16,-21 1-16,0-1 0,0 0 15,0 1-15,22-22 0,-22 21 0,0-21 16,0 22-16,0-1 0,21-21 0,-21 21 15,0-20-15,0 20 0,0-21 16,21 21-16,-21-20 0,0 20 16,0-21-16,0 0 0,0 0 0,0 22 15,0-22-15,0 0 0,0 0 16,0 0-16,0 1 0,21-22 31,-21-22-31</inkml:trace>
  <inkml:trace contextRef="#ctx0" brushRef="#br0" timeOffset="15751.57">16637 1058 0,'0'-21'0,"0"42"0,0-63 0,0 21 15,0 0-15,0 0 16,0 42 0,0 0-1,0 0-15,0 0 0,0 22 16,0-1-16,0 0 0,0 1 0,0-1 15,-21 0-15,21 1 0,0-1 16,0 0-16,-21 1 0,21-1 0,-22 0 16,22-21-16,0 22 0,-21-22 0,21 21 15,0-21-15,0 1 16,0-1-16,21-21 31,1-21-31,-1-1 0,0 1 16,0-21-16,0 21 0,-21 0 15,21-22-15,1 22 0,-1-21 16,0 21-16,-21-22 0,21 22 0,0-21 16,0 21-16,1-1 0,-22 1 15,21 21-15,0 0 0,0 0 16,0 21 0,-21 22-16,21-22 0,-21 0 15,0 21-15,0-20 0,0 20 16,22 0-16,-22-21 0,21 22 0,-21-22 0,21 21 15,0-21-15,0 1 16,-21-1-16,21 0 0,1-21 0,-1 0 16,0 0-16,21 0 0,-21 0 0,1 0 15,-1 0-15,21-21 0,-21 21 16,0-21-16,22-1 0,-22-20 0,21 21 16,-21-21-16,1 20 0,-1-20 15,0 0-15,0 21 0,-21-22 16,0 1-16,21-22 0,-21 22 0,0 0 15,0-1-15,0 22 0,0-21 16,0 21-16,0 0 0,0-1 0,0 1 16,0 42 15,0 1-15,0-1-16,0 0 15,0 0-15,21 0 16,-21 0-16</inkml:trace>
  <inkml:trace contextRef="#ctx0" brushRef="#br0" timeOffset="16144.34">17716 1609 0,'0'0'0,"22"0"0,41 0 31,-42 0-31,0 0 16,1-21-16,-1-1 0,0 1 0,0 21 16,0-21-16,0 0 0,1 0 0,-1 0 15,0-1-15,-21 1 0,0 0 16,21 0-16,-21 0 0,0 0 0,0-1 16,-21 22-1,0 0 1,0 0-16,-1 0 0,1 22 15,0-22-15,0 21 0,0 21 0,0-21 16,-1 0-16,1 22 0,21-22 16,0 21-16,-21-21 0,21 22 0,0-1 15,0-21-15,0 22 0,0-22 0,0 0 16,0 0-16,0 0 0,21 0 16,0 1-16,1-22 0,-1 21 15,0-21-15,0 0 16,0 0-16,0 0 0,1-21 0,-1-1 15,0 1-15,21 0 0</inkml:trace>
  <inkml:trace contextRef="#ctx0" brushRef="#br0" timeOffset="16697.05">18605 1101 0,'0'-21'0,"0"42"0,0-21 31,-21 21-15,21 21-16,0-21 0,-21 22 16,0-22-16,0 21 0,21 1 0,0-1 15,-21 0-15,-1-21 0,22 22 16,-21-1-16,21 0 0,0 1 16,-21-22-16,0 21 0,21-21 0,0 22 15,0-22-15,0 0 0,-21 0 16,21 0-16,0 1 0,0-44 47,0 1-47,0 0 0,0 0 15,0 0-15,21 0 0,-21-1 16,21-20-16,0 21 0,0-21 0,-21 20 16,22 1-16,-1 0 0,0 0 15,0 0-15,21 0 0,-20-1 0,-1 1 16,21 21-16,-21 0 0,0 0 15,1 0-15,-1 0 0,0 0 16,0 0-16,0 21 0,0 1 0,1-1 16,-22 0-16,0 0 0,0 0 15,0 0-15,0 22 0,0-22 0,0 0 16,-22 21-16,1-20 0,0-1 16,0 0-16,-21 0 0,20 0 0,-20-21 15,21 21-15,-21 1 0,20-22 16,-20 0-16,21 21 0,0-21 0,0 0 15,-1 0-15,22-21 32,0-1-32,0 1 0,22 0 15,-1-21-15,0 21 0,0-1 16</inkml:trace>
  <inkml:trace contextRef="#ctx0" brushRef="#br0" timeOffset="19631.88">19304 1418 0,'0'0'0,"21"0"0,0 0 16,0 0-16,1 0 15,-1 0-15,0-21 0,21 21 16,-21-21-16,1 0 0,-1 21 0,0-21 15,0-1-15,0 22 0,0-21 16,1 0-16,-22 0 0,0 0 0,0 0 16,0-1-16,0 1 15,-22 0-15,1 21 0,0-21 0,0 21 16,-21 0-16,20 0 0,1 0 0,-21 0 16,21 0-16,-22 21 15,22 0-15,0-21 0,0 21 0,0 1 16,0-1-16,21 0 0,0 0 15,0 0-15,0 0 0,0 1 0,0-1 16,0 0-16,21 0 0,0 0 16,-21 0-16,21 1 0,0-1 0,0 0 15,1 0-15,-1 0 0,0 0 0,0 1 16,0-1-16,-21 0 0,0 0 16,0 0-16,21 0 0,-21 1 15,0-1-15,0 0 0,-21-21 16,0 21-16,0 0 0,0-21 0,0 0 15,-22 21-15,22-21 0,0 0 16,0 0-16,0 0 0,-1 0 0,1 0 16,0 0-16,0-21 0,0 21 15,21-21-15,0 0 0,-21 0 16,21 0-16,0-1 0,0 1 0,-22 0 16,22 0-16,0 0 15,0 0-15,0 42 31,0 0-31,0 0 0,22-21 16,-22 42-16,21-20 0,-21-1 0,21 0 16,0 0-16,0 0 15,-21 0-15,21-21 0,1 22 16,-1-22-16,0 0 0,21 0 0,-21 0 16,1 0-16,20 0 0,0 0 15,-21 0-15,22-22 0,-1 22 0,22-21 16,-22 0-16,-21 0 0,21 0 15,1 0-15,-22-1 0,0 1 0,21 0 16,-42-21-16,22 21 0,-1-22 16,-21 22-16,0 0 0,0 0 0,0 0 15,0-1-15,0 1 0,-21 21 32,-1 0-32,22 21 0,-21 1 15,0-1-15,0 0 16,21 21-16,-21-21 0,21 1 0,-21 20 15,21-21-15,-22 21 0,22-20 16,0-1-16,0 0 0,0 0 0,0 0 16,0 0-16,22 1 0,-1-22 0,0 21 15,0-21-15,0 0 0,0 0 16,22 0-16,-22 0 0,0 0 0,21 0 16,-20 0-16,20-21 0,0-1 15,-21 1-15,22 0 0,-22 0 16,0-21-16,0 20 0,0-20 0,1 21 15,-22-21-15,0-1 0,0 22 16,0 0-16,0 0 0,0 0 0,0-1 16,0 1-16,-22 21 0,1 0 15,0 0-15,0 21 16,21 1-16,-21-22 16,21 21-16,0 0 0,0 0 0,0 0 15,0 0 1,21-21-16,0 0 0,0 0 15,0 0-15,1 0 0,-1 0 16,0 0-16,0 0 0,0-21 0,0 21 16,1-21-16,-1 21 0,0-21 0,0 21 15,0-21-15,-21 0 16,21 21-16,1-22 0,-1 22 16,-21-21-16,0 42 31,0 1-31,0-1 0,0 0 15,0 0-15,-21 21 0,21-20 16,-22-1-16,22 21 0,-21-21 0,21 0 16,0 22-16,0-22 0,0 0 15,0 0-15,0 0 0,21 1 16,1-1-16,-1-21 0,0 0 16,0 0-16,0 0 0,0 0 0,22 0 15,-22 0-15,0 0 0,21 0 16,-20-21-16,-1-1 0,0 1 15,0 0-15,21 0 0,-20 0 0,-1-22 16,0 22-16,0-21 0,-21 0 16,21 20-16,-21 1 0,21 0 15,-21-21-15,0 21 0,0 42 32,0 0-32,0 0 15,0 0-15,0 0 0,0 1 16,0-1-16,0 0 0,0 0 0,0 21 15,0-20-15,0-1 0,0 0 16,0 0-16,0 0 16,0 0-16,22-21 15,-1 0-15,0 0 0,0 0 16,0 0-16,0 0 0,1-21 16,-1 0-16,0 21 0,-21-21 15,21-21-15,0 20 0,0 1 0,-21 0 16,0-21-16,22 21 0,-1-22 15,-21 22-15,0 0 0,0 0 0,0 0 16,0-1-16,0 44 31,0-1-31,0 0 16,0 0-16,-21 0 0,21 22 16,0-22-16,0 21 0,0-21 0,0 0 15,0 1-15,0 20 0,0-21 16,0 0-16,21 0 0,0 1 15,0-22-15,0 0 0,0 0 16,1 0-16,20 0 0,-21 0 0,21 0 16,-20 0-16,20-22 0,-21 1 0,21 21 15,-20-42-15,-1 21 0,21 0 16,-21-22-16,0 22 0,-21-21 0,22 21 16,-22-1-16,21-20 0,-21 21 15,0 0-15,-21 42 31,-1 0-15,22 21-16,0-20 0,0-1 16,0 0-16,0 0 0,0 21 15,0-20-15,0-1 0,0 0 0,0 0 16,0 0-16,22 0 16,-1-21-16,0 0 0,0 0 15,0 0-15,0 0 0,1 0 0,-1 0 16,-21-21-16,21 21 15,0-21-15,0 0 0,0 0 0,1 0 16,-1-22-16,0 22 0,0-21 0,-21 21 16,21-1-16,0-20 0,1 21 15,-1 0-15,-21 0 0,0-1 16,21 1-16,0 21 0,0 0 31,-21 21-15,0 1-16,21-1 15,-21-42 48,0-1-47,0 1-1,-21 21 1,0 0-1,0 0 1,0 0-16,21 21 16,0 1-16,0-1 0,-21 0 0,21 0 15,-22 0-15,22 0 0,-21 1 16,21-1-16,0 0 0,0 21 0,0-21 16,0 1-16,0-1 0,0 0 15,0 0-15,0 0 0,21 0 16,1-21-16,-1 22 0,0-22 0,0 0 15,0 0-15,22 0 0,-22 0 16,21 0-16,-21 0 0,22 0 0,20 0 16,-21 0-16,1 0 0,20-22 0,-20 1 15,-1 0-15,0 0 0,1 0 16,-22-22-16,0 22 0,0-21 0,0 21 16,0-22-16,-21 22 0,0-21 15,0 21-15,0 0 0,0-1 16,0 1-16,0 0 15,-21 21-15,0 21 16,0 0-16,0 1 16,21-1-16,-21 0 0,21 0 15,-22 0-15,1 0 0,21 22 0,0-22 16,0 0-16,0 21 0,0-20 16,0-1-16,0 0 0,0 0 0,21 0 15,1-21-15,-1 21 0,-21 1 16,21-22-16,0 0 0,0 0 0,0 0 15,22 0-15,-22 0 0,0 0 0,21 0 16,-20 0-16,20-22 0,-21 1 16,21 0-16,-20 0 0,20 0 0,-21 0 15,21-22-15,-20 22 16,20-21-16,-21-1 0,21 22 0,-20-21 16,-1 0-16,0 20 0,0-20 15,0 21-15,0 0 0,-21 0 0,0-1 16,0 1-16,0 0 15,-21 21-15,0 0 0,0 0 16,0 0-16,21 21 0,-21 0 0,-1 1 16,1-1-16,21 21 15,0-21-15,0 0 0,0 1 0,0-1 16,0 0-16,0 0 0,0 21 16,0-20-16,21-1 0,-21 0 0,22 0 15,-1 0-15,0 0 0,-21 1 16,0-1-16,0 0 0,21 0 15,-21 0-15,0 0 0,0 1 16,0-1 15,-21-21-31,0 0 0,0 0 16,21 21 0,-22-21-16,1 0 0,0-21 31,0 0-31,0-1 15</inkml:trace>
  <inkml:trace contextRef="#ctx0" brushRef="#br0" timeOffset="19875.74">22310 1058 0,'0'0'0,"-22"0"0,1 0 16,21 22 31,0-1-32,-21-21 1,0 0-16,0 21 0</inkml:trace>
  <inkml:trace contextRef="#ctx0" brushRef="#br0" timeOffset="20668.28">17420 2286 0,'-21'0'0,"42"0"0,-63 0 0,21 0 16,-1 0-1,44 0 48,-1 0-63,21 0 0,0 0 16,1 0-16,-1 0 0,43 0 0,-22 0 15,1 0-15,20 0 0,22 0 16,0 0-16,0 0 0,21 0 0,0 0 15,0 0-15,0 0 0,21 0 0,-21 0 16,21 0-16,0 0 0,1 0 16,20 0-16,-21 0 0,21 0 0,1 0 15,-1 0-15,-21 0 0,22 0 16,-22 0-16,0 0 0,-21 0 0,0 0 16,0 0-16,0 0 0,0-21 15,0 21-15,-21 0 0,0 0 16,-1 0-16,1 0 0,0-21 0,0 21 15,-21 0-15,20 0 0,1 0 16,-21 0-16,21-21 0,-22 21 0,1 0 16,0 0-16,-22 0 0,1 0 15,-1 0-15,1 0 0,-22 0 0,0 0 16,1 0-16,-1 0 0,0 0 16,-20 0-16,20 0 0,-21 0 0,0 0 15,0 0-15,1 0 16,-22-22-1,-22 1 1,1 21-16,0-21 16</inkml:trace>
  <inkml:trace contextRef="#ctx0" brushRef="#br0" timeOffset="20789.22">23177 2265 0,'-21'21'32</inkml:trace>
  <inkml:trace contextRef="#ctx0" brushRef="#br0" timeOffset="25520.58">762 3725 0,'0'22'0,"-21"-22"16,0 0-16,-1 0 16,1 0-16,0 0 15,0 0-15,0 21 16,0-21-16,-1 0 15,1 0-15,0 0 0,0 0 0,0 0 16,0 0 0,-1 0-16,1 0 15,0 0 1,42 0 31,0 0-47,22 0 0,-22 0 15,21 0-15,1 0 0,-1 0 16,21 0-16,1 0 0,-1 0 0,1 0 16,-1 0-16,1 0 0,21 0 15,-22 0-15,22 0 0,-22 0 0,22 0 16,-22 0-16,22 0 16,-21 0-16,-1 0 0,1 0 0,-1 0 15,1 0-15,-1 0 0,-21 0 16,22-21-16,-22 21 0,1 0 0,-1 0 15,0 0-15,-21 0 0,22 0 16,-22 0-16,0 0 0,0 0 0,-21-22 31,0 1 1,-21 21-17,0 0-15,0 0 16,21-21-16,-21 21 15,-1 0-15,1-21 0</inkml:trace>
  <inkml:trace contextRef="#ctx0" brushRef="#br0" timeOffset="26103.25">1968 3429 0,'0'0'16,"-21"0"0,0 0-1,21 21 1,0 0 0,21 1-16,0-22 15,-21 21-15,22-21 0,-1 21 16,0-21-16,0 21 0,21-21 0,-20 21 15,-1-21-15,21 0 0,0 21 16,-20-21-16,20 0 0,0 22 0,-21-22 16,22 21-16,-1-21 0,-21 0 15,22 0-15,-1 0 16,-21 21-16,0-21 0,0 0 16,1 0-16,-44 0 46,1 0-46,0 21 0,0 0 0,0-21 16,-22 21-16,1-21 0,0 22 16,-1-1-16,1 0 0,0-21 0,-1 21 15,1 21-15,0-20 0,-1-1 16,1 0-16,21 0 0,0 21 0,-22-20 16,22-1-16,0 0 0,21 0 15,-21 0-15,0 0 0,0 1 16,21-1-16,-22 0 15,1-21-15,21 21 0,0-42 63,0 0-47,0 0-16,0-1 0,0 1 15,0 0-15</inkml:trace>
  <inkml:trace contextRef="#ctx0" brushRef="#br0" timeOffset="28916.14">3916 3323 0,'0'-21'0,"0"0"16,0 0-16,0 0 15,0-1-15,0 1 16,0 0-16,0 0 16,0 0-16,21 21 15,-21-21-15,0 42 31,0 0-15,0 21-16,0 1 0,0-1 16,-21 21-16,0-20 0,21 20 0,-22 1 15,1-1-15,-21-20 0,21 20 16,-22-21-16,22 22 0,0-22 16,-21 1-16,21-1 0,-1 0 0,1-21 15,0 1-15,0-1 0,21 0 16,-21 0-16,21-42 31,0 0-31,0 0 0,0-1 16,0 1-16,0-21 0,0 21 0,0-22 15,0 22-15,0-21 0,0 21 0,0-64 16,0 64-16,0-21 0,21 20 16,-21 1-16,0 0 0,21 21 15,0 0 1,-21 21-16,21 0 15,-21 1-15,22 20 0,-1-21 0,-21 21 16,21-20-16,0-1 0,0 21 16,-21-21-16,21 22 0,1-22 0,-1 0 15,0 21-15,0-21 0,21 1 0,-20-1 16,-1-21-16,21 21 0,-21-21 16,22 0-16,-22 0 0,0 0 0,21 0 15,-21 0-15,1-21 0,-1 21 16,21-21-16,-21-1 0,22 1 0,-22 0 15,0-21-15,21 21 0,-21-22 16,1 1-16,-1 21 0,0-43 16,0 22-16,0 0 0,0-22 0,-21 1 15,0-1-15,0 22 0,0-22 16,0 1-16,-21 20 0,0-20 0,-21 21 16,21-1-16,-22 1 0,22 21 15,-21 0-15,-1-1 0,22 1 0,-21 0 16,0 21-16,20 0 0,-20 0 0,21 21 15,-21 0-15,20 1 0,1-1 16,0 21-16,-21 43 0,42-43 16,0 22-16,0-22 0,0 21 15,0-20-15,0-1 0,21 0 0,0 1 16,0-1-16,0 0 16,1-20-16,-1 20 0,0-21 0,0 0 15,0-21-15,22 21 0,-22-21 0,0 0 16,21 0-16,-21 0 0,22 0 15,-22 0-15,0 0 0,21 0 0,-20 0 16,-1-21-16,0 0 0,0 21 16,0-21-16</inkml:trace>
  <inkml:trace contextRef="#ctx0" brushRef="#br0" timeOffset="30656.14">4593 3768 0,'21'0'0,"-42"0"0,42 21 16,0-21-16,-21 21 16,22-21-16,-1 0 0,0 0 0,0 0 15,0 0-15,0 0 0,1 0 16,-1-21-16,0 21 0,21-21 0,-21 0 16,1-1-16,20 1 0,-21 0 15,-21 0-15,0 0 0,0 0 16,0-22-16,0 22 0,0 0 15,0 0-15,-21 21 0,0 0 0,0 0 16,-1 0-16,1 0 0,0 0 16,0 21-16,0 0 0,0-21 15,-1 42-15,1-20 0,0-1 16,21 0-16,0 21 0,-21-21 0,21 43 16,0-43-16,0 0 0,0 0 15,0 1-15,21-1 0,0-21 16,-21 21-16,43 0 0,-22-21 0,0 0 15,0 0-15,21 0 0,1 0 0,-22 0 16,21 0-16,1-21 0,-22 0 16,21 0-16,-21-1 0,22 1 15,-22 0-15,0 0 0,0 0 0,0 0 16,0-1-16,1 1 0,-22 0 0,0 0 16,21 0-16,-21 0 0,21-1 15,-21 1-15,0 42 31,21 1-15,-21-1-16,0 0 0,0 0 0,0 0 16,0 0-16,0 1 0,0 20 0,0-21 15,0 0-15,0 0 0,0 1 16,21-22-16,-21 21 0,0 0 0,0 0 16,21-21-16,1 0 0,-22 21 0,21-21 15,0 0-15,0 0 16,0 0-16,0 0 0,1-21 0,-1 21 15,0-21-15,0 0 16,0 0-16,0-1 0,1 1 0,-22-21 16,21 21-16,0 0 0,0-22 0,0 22 15,0 0-15,-21 0 0,0-22 16,22 22-16,-1 0 0,-21 0 16,0 0-16,0 42 31,0 0-31,0 0 15,0 0-15,0 1 0,0-1 16,0 0-16,0 0 0,0 21 16,0-20-16,0-1 0,0 0 0,0 0 15,0 0-15,0 0 0,21 1 16,0-1-16,0 0 0,0-21 16,1 0-16,-1 0 0,0 0 0,0 0 15,0 0-15,0 0 0,22 0 16,-22 0-16,0-21 0,0 21 0,0-21 15,1-1-15,-1 1 0,21 0 0,-42 0 16,21-21-16,0 20 0,-21 1 16,0-21-16,22 21 0,-22 0 0,0-22 15,0 22-15,0 0 0,0 0 16,0 0-16,0-1 0,-22 22 16,1 0-16,0 0 15,0 0-15,0 0 0,21 22 16,-21-1-16,-1 0 0,1 21 0,21-21 15,0 1-15,0 20 0,0-21 16,0 21-16,0-20 0,0-1 16,0 21-16,0-21 0,0 0 0,0 22 15,21-22-15,1 0 0,-1 0 16,0-21-16,0 0 0,0 0 16,22 0-16,-22 0 0,0 0 15,21 0-15,-21-21 0,22 0 16,41-21-16,-41 20 0,-22 1 15,21-21-15,1 21 0,-1-22 16,-21-20-16,21 21 0,1-1 0,-22-20 16,21-1-16,-21 1 0,1 20 0,-1-20 15,0-1-15,0 22 0,0 0 16,-21-1-16,0-20 0,0 42 16,0 0-16,0-1 0,-21 22 15,0 0 1,0 22-16,0-1 0,-1 0 0,1 0 15,0 21-15,0 1 16,0-1-16,21 22 0,-21-22 0,-1 21 16,1-20-16,21 20 0,0-20 0,-21 20 15,21-21-15,-21 1 0,21-1 16,0 43-16,0-64 0,0 21 16,0-21-16,21 1 0,0-1 15,0 0-15,1 0 0,20-21 16,-21 0-16,21 0 0,-20 0 0,20 0 0,0 0 15,1 0-15,-1-21 0,-21 0 16,21 0-16,1-1 0,-22 1 0,0 0 16,21 0-16,-20 0 0,-1-22 0,-21 22 15,21-21-15,-21 21 0,21 0 16,-21-1-16,0 1 0,0 0 16,-21 42-1,0 0 1,21 1-16,0 20 0,-21-21 15,21 0-15,-22 0 0,22 22 16,0-22-16,0 0 0,0 0 0,0 0 16,0 1-16,0-1 0,0 0 0,22 0 15,-1-21-15,0 0 16,0 0-16,0 0 0,0 0 16,22 0-16,-22-21 0,0 0 0,0 21 15,0-21-15,1-1 0,-1 1 16,-21 0-16,0-21 0,21 21 15,-21-1-15,0-20 0,0 21 0,0 0 16,0 0-16,0-22 0,-21 43 16,0-21-16,-1 0 0,1 21 0,0 0 15,0 0-15,0 0 0,0 0 0,-1 0 16,1 0-16,0 0 0,0 0 16,0 0-16,21 21 0,-21 0 15,21 0-15,0 1 16,21-22-1,0 0 1,0 0-16</inkml:trace>
  <inkml:trace contextRef="#ctx0" brushRef="#br0" timeOffset="31079.42">8064 3471 0,'0'0'0,"0"22"47,-21-1-31,21 0-16,0 0 0,0 0 0,0 22 15,-21-22-15,21 21 0,0-21 0,-21 22 16,21-1-16,0 0 0,0 1 15,-21-1-15,0 21 0,21-20 0,-22 20 16,22-20-16,0 20 0,-21-21 0,0 22 16,21-22-16,-21 22 0,21-1 15,-21-20-15,21 20 0,0 1 0,-21-1 16,21 1-16,-22-1 0,1 1 0,21-1 16,0 1-16,-21-22 0,21 21 0,-21 1 15,0-22-15,21 1 0,0-1 16,-21 0-16,-1 1 0,22-22 15,-21 0-15,21 0 0,0 0 0,0-42 32,0 0-32,21-21 15,1 20-15,-1-20 0,0 21 0,-21-43 16,21 22-16,0-21 0,-21-1 0</inkml:trace>
  <inkml:trace contextRef="#ctx0" brushRef="#br0" timeOffset="31403.61">7832 3831 0,'-22'-42'0,"44"84"0,-86-190 16,43 106-1,0 21-15,0-1 0,21 1 0,0-21 16,0 21-16,0 0 16,21-1-16,0 1 0,0 0 0,21 0 15,-20 21-15,20 0 0,0 0 0,1 0 16,-1 0-16,0 0 0,1 21 15,-1 0-15,-21 0 0,21 1 0,-20-1 16,20 21-16,-21-21 0,0 22 16,-21-22-16,0 21 0,0-21 0,0 22 15,0-22-15,0 0 0,-21 0 16,0 21-16,0-20 0,0-1 0,-22-21 16,22 21-16,0 0 0,-21 0 15,20-21-15,1 21 0,0-21 0,0 0 16,0 0-16,0 0 0,42-21 31</inkml:trace>
  <inkml:trace contextRef="#ctx0" brushRef="#br0" timeOffset="33543.26">8551 3493 0,'0'0'0,"0"-22"0,0 1 16,0 0-16,0 0 16,0 42 15,0 0-31,0 0 0,-21 1 16,21-1-16,0 21 0,0-21 0,-21 22 15,21-1-15,-21-21 0,21 21 16,-21-20-16,21-1 0,0 42 15,-22-42-15,22 1 0,0-1 0,0 0 16,0 0-16,0 0 16,0-42 15,0 0-31,0 0 16,0 0-16,0-1 0,22-20 15,-22 21-15,21 0 16,-21 0-16,21-22 0,0 22 0,-21-21 15,21 21-15,0-22 0,-21 22 0,22 0 16,-1 0-16,0 0 0,0-1 16,0 22-16,0 0 0,1 0 31,-22 22-31,21-1 0,-21 0 0,21 0 16,-21 0-16,0 0 0,0 22 15,0-22-15,21 0 0,-21 0 0,0 22 16,0-22-16,0 0 0,0 0 0,0 0 15,0 0-15,0 1 0,0-1 16,0 0 0,0-42 15,0 0-31,0-1 16,21 1-16,0 0 0,-21 0 15,22-21-15,-22 20 0,21 1 16,0 0-16,0 0 0,-21-21 0,21 20 15,0 1-15,22 0 0,-22 0 0,0 0 16,0 0-16,22-1 0,-22 1 16,0 21-16,0 0 0,0 0 0,0 0 15,1 0-15,-1 0 0,-21 21 0,0 1 16,0-1 0,0 21-16,0-21 0,0 0 0,0 1 15,0 20-15,0-21 0,0 0 0,0 0 16,0 22-16,0-22 0,0 0 15,0 0-15,0 0 0,0 1 16,0-1-16,21 0 16,0-21-16,0 0 0,0 0 15,1 0-15,-1 0 0,0 0 0,0 0 16,0 0-16,22 0 0,-22-21 16,0 0-16,21-1 0,-21 22 0,22-21 15,-22 0-15,21 0 0,-21 0 16,1-22-16,-1 22 0,0 0 15,-21 0-15,0 0 0,21 0 0,-21-1 16,0 1-16,0 0 0,0 0 0,-21 21 31,0 0-31,0 0 16,21 21-16,0 0 0,-22-21 16,22 21-16,0 1 0,0-1 15,0 0-15,0 0 0,0 21 0,0-20 16,0-1-16,0 0 15,22 0-15,-22 0 0,21 0 0,0-21 16,0 0-16,0 22 0,0-22 16,1 0-16,20 0 0,-21 0 0,21 0 15,-20 0-15,20 0 0,-21-22 16,0 22-16,22-21 0,-22 0 0,0 21 16,0-21-16,0 0 0,0 0 15,1-1-15,-22 1 0,0 0 0,21 0 16,-21-21-16,0 20 0,0 1 15,0 0 1,-21 21 0,21 21-16,-22 0 0,22 1 15,0-1 1,-21 0-16,21 0 0,-21 0 0,21 0 16,0 1-16,0-1 0,0 21 15,-21-21-15,21 0 0,0 1 16,-21-22-16,21 21 0,0 0 15,0-42 32,0 0-47,0-1 0,0 1 16,0 0-16,0 0 16,0 0-16,0 0 0,21-22 0,0 22 15,0 0-15,0 0 0,1 0 16,-1-22-16,0 22 0,0 0 15,21 0-15,43 0 0,-43-1 16,1 22-16,-22 0 0,21 0 16,1 0-16,-22 0 0,0 22 0,0-1 15,-21 0-15,0 0 0,0 0 0,0 0 16,0 1-16,0-1 0,0 21 16,0-21-16,0 0 0,0 1 0,0-1 15,-21 0-15,21 0 0,0 0 16,0 0-16,0 1 15,21-22-15,0 0 16,0 0-16,1 0 16,-1 0-16,0 0 0,0 0 15,0 0-15,0 0 0,1 0 0,-1-22 16,0 22-16,21-21 0,-21 0 0,1 0 16,20 0-16,-21 0 0,0-22 15,22 22-15,-22-21 0,0-1 0,0 1 16,0 0-16,0-22 0,1 22 15,-1 0-15,0-22 0,0 22 0,-21-1 16,0 1-16,0 0 0,0 21 0,0-1 16,0-20-16,0 21 0,0 0 15,-21 21 1,21 21 0,-21-21-16,0 21 0,21 21 0,-22-20 15,22 20-15,0 0 0,-21 1 16,21-1-16,-21 0 0,21 1 0,-21-1 15,21 0-15,0 1 0,0-1 0,-21 0 16,21 1-16,0-22 0,-21 21 16,21-21-16,0 0 0,0 22 0,0-22 15,0 0-15,0 0 0,0 0 16,0 1-16,0-1 0,0 0 16,21-21-16,0 0 15,0 0-15,0 0 16,0 0-16,1 0 15,-1-21 1,0 0-16,-21-1 0,0 1 16</inkml:trace>
  <inkml:trace contextRef="#ctx0" brushRef="#br0" timeOffset="33947.47">10985 3366 0,'0'0'0,"-21"0"0,0 0 15,0 0-15,63 0 47,-21 0-47,1 0 0,20 0 0,-21 0 16,21 0-16,1 0 0,-1 0 15,-21 0-15,22 0 0,-22 0 0,21 0 16,-21 0-16,0 0 0,22 0 16,-22 0-16,0 0 15,0 0-15,-42 0 63,0 0-63,0 0 15,0 0 1</inkml:trace>
  <inkml:trace contextRef="#ctx0" brushRef="#br0" timeOffset="35896.03">11980 3916 0,'0'0'0,"0"21"16,0 0-16,-21-21 0,21 21 15,0-42 48,21 21-63,-21-21 0,21 21 0,1-21 15,-1 21-15,-21-21 0,21 0 16,0-1-16,-21 1 0,21 0 0,0 0 16,1 0-16,-1-22 0,-21 22 0,21-21 15,0 0-15,0-1 0,0 1 16,1 21-16,-1-22 0,-21 1 0,21 0 15,0-1-15,-21 1 0,0 21 16,21 0-16,-21 0 0,0-1 16,0 1-16,-21 21 31,0 21-31,0 1 16,21 20-16,-21-21 0,-1 21 0,22-20 15,-21 20-15,21 0 0,-21 1 16,21-1-16,-21 0 0,21 1 0,0-1 15,0 0-15,0 1 0,0-22 16,0 21-16,0-21 0,0 22 0,0-22 16,0 0-16,0 0 0,0 0 15,21 0-15,0-21 0,-21 22 0,21-22 16,22 0-16,-22 0 16,0 0-16,0 0 0,0 0 15,1-22-15,-1 22 0,0-21 16,0 0-16,0 21 0,0-21 0,-21 0 15,0 0-15,22-1 0,-22 1 16</inkml:trace>
  <inkml:trace contextRef="#ctx0" brushRef="#br0" timeOffset="36135.19">12234 3662 0,'0'21'31,"21"-21"-31,1 0 16,-1 0-16,0 0 0,0 0 0,0 0 15,0 0-15,1 0 0,-1 0 16,0 0-16,0 0 0,0 0 0,0 0 16,1 0-16,-1 0 0,-21-21 15,21 21-15,0 0 16,-21-21-16</inkml:trace>
  <inkml:trace contextRef="#ctx0" brushRef="#br0" timeOffset="36587.94">12763 3768 0,'0'0'0,"22"0"15,-1 0-15,0 0 16,0 0-16,0 0 16,0 0-16,1 0 0,-1-21 15,0 21-15,0 0 0,0-22 0,0 1 16,1 21-16,-22-21 16,21 21-16,0-21 0,0 21 0,-21-21 15,0 0-15,0-1 16,-21 22 15,0 0-31,0 0 0,-1 0 16,1 22-16,0-22 0,0 21 15,21 0-15,-21 0 0,0 0 16,21 0-16,0 1 0,-22-1 16,22 0-16,0 0 0,0 0 15,0 0-15,0 1 0,0-1 16,22-21-1,-1 21-15,0-21 16,0 0-16,0 0 0,0 0 16,1 0-16,-1 0 0,0 0 15,0 0-15,0 0 0,0 0 0,1-21 16,-1 21-16,21-21 0,-21-1 16,0 22-16,1-21 0</inkml:trace>
  <inkml:trace contextRef="#ctx0" brushRef="#br0" timeOffset="37872.05">13631 3598 0,'0'0'0,"0"-21"16,0 0 0,-21 21-1,0 0 1,0 0-16,0 0 0,-1 0 0,1 21 15,0 0-15,0-21 0,0 22 16,0-1-16,-1 0 0,1 0 16,21 0-16,-21 0 0,21 1 15,-21-1-15,0 0 0,21 0 0,0 0 16,0 0-16,0 1 0,0-1 16,21-21-1,0 0-15,0 0 16,0 0-16,1 0 0,-1 0 0,0 0 15,0-21-15,0 21 0,0-22 0,-21 1 16,22 21-16,-1-21 0,0 0 16,0 0-16,-21 0 0,21-1 15,-21 1-15,21 0 0,-21 0 0,0 0 16,0 0-16,0-1 16,0 44 15,0-1-16,0 0-15,0 0 0,0 0 16,0 0-16,0 1 0,0-1 16,0 0-16,0 0 15,22 0 1,-1-21 0,0 0-16,0 0 0,0 0 15,0 0-15,1 0 0,-1 0 0,0-21 0,21 21 16,-21-21-16,1 21 15,-1-21-15,0 0 0,21-22 16,-42 22-16,0 0 16,0 0-16,21 21 15,-42 0 17,21 21-32,-21 0 15,21 0-15,0 0 0,-21-21 16,21 22-16,0-1 0,0 0 0,0 0 15,-21 0-15,21 0 16,0 1-16,0-1 16,-21-21-16,21 21 31,0-42 0,0 0-15,0-1-16,0 1 0,0 0 15,0 0-15,0 0 0,21 0 16,0-1-16,-21 1 0,21 0 16,0 0-16,0 0 0,1 0 0,-1-1 15,0 1-15,0 21 0,0 0 0,0-21 16,1 21-16,-1 0 16,0 0-16,-21 21 0,0 0 15,0 1-15,0-1 0,21 0 0,-21 0 16,0 0-16,0 0 15,21-21-15,-21 22 0,0-1 0,0 0 16,0 0-16,0 0 0,0 0 16,0 1-16,0-1 15,0-42 48,0-1-63,0 1 15,0 0-15,0 0 0,0 0 0,0 0 16,21-1-16,1 1 0,-1 0 16,0 0-16,0 0 0,0 0 15,22-1-15,-22 1 0,0 0 0,21 21 16,-21 0-16,22-21 0,-22 21 0,0 0 16,0 0-16,0 0 0,1 0 15,-1 21-15,-21 0 0,0 0 16,0 1-16,0-1 0,0 0 0,0 0 15,0 0-15,0 0 0,-21 1 16,21-1-16,0 0 0,0 0 0,-22-21 16,22 21-16,-21 0 0,21 1 15,-21-22 17,0 0-17,0 0 1</inkml:trace>
  <inkml:trace contextRef="#ctx0" brushRef="#br0" timeOffset="47911.68">17759 2773 0,'-21'0'0,"42"0"0,-64 0 0,22 0 16,0 0-16,0 0 0,0 0 15,0 0-15,-1 0 0,1 0 0,64 0 47,-22 0-47,21 0 0,0 0 16,1 0-16,-1 0 0,22 0 0,-1 0 15,1 0-15,-1 0 0,22-21 0,-22 21 16,22 0-16,0 0 0,-22 0 16,1 0-16,-1 0 0,1 0 0,-22 0 15,0 0-15,1 0 0,-1 0 16,-21 0-16,0 0 16,-42 0 15,0 0-31,0 0 0,-22 0 0,22 0 15,-21 21-15,21-21 0,-22 0 16,1 0-16,21 0 0,-21 0 0,-1 0 16</inkml:trace>
  <inkml:trace contextRef="#ctx0" brushRef="#br0" timeOffset="48215.5">18288 2794 0,'-42'0'31,"20"21"0,1 0-31,21 1 16,-21-1-16,21 21 0,-21-21 0,21 22 15,0-22-15,-21 21 0,0 0 16,21 1-16,-22-1 0,22 0 0,0 1 16,-21-1-16,0 22 0,21-22 0,-21 0 15,21 1-15,0-1 0,-21-21 16,21 21-16,0-20 0,-21 20 15,21-21-15,0 0 0,0 0 0,0 1 16,21-22 15,0-22-15,0 1-16,0 0 0,0 0 0,1 0 16,-1 0-16,0-22 0</inkml:trace>
  <inkml:trace contextRef="#ctx0" brushRef="#br0" timeOffset="48629.26">18500 3344 0,'0'0'0,"0"22"0,0-1 32,21-21-32,0 0 15,0 0-15,0 0 0,0 0 0,1 0 16,-1 0-16,0-21 0,21 21 15,1-22-15,-22 22 0,21-21 0,-21 0 16,0 0-16,22 21 0,-22-21 16,0 0-16,-21-1 0,21 1 0,-21 0 15,0 0-15,0 0 0,0 0 16,0-1-16,-21 22 16,0 0-16,0 0 0,0 0 15,-1 0-15,1 0 16,-21 22-16,21-1 0,0 0 0,-22 21 15,22-21-15,-21 1 0,21 20 0,-1-21 16,1 21-16,0-20 0,21 20 16,0-21-16,-21 0 0,21 0 0,0 22 15,0-22-15,0 0 16,21 0-16,0-21 0,0 21 0,1-21 16,-1 0-16,0 0 0,0 0 0,21 0 15,-20 0-15,20 0 0,-21 0 16,21 0-16,1-21 0,-22 0 0</inkml:trace>
  <inkml:trace contextRef="#ctx0" brushRef="#br0" timeOffset="50136.4">19558 3239 0,'21'-22'16,"-42"44"-16,63-65 0,-21 22 0,-21 0 0,0 0 16,-21 0-1,0 21-15,0 0 0,0 0 16,-22 0-16,22 0 0,-21 0 0,21 21 15,0-21-15,-22 21 0,22 0 16,0-21-16,0 21 0,0 0 0,-1 1 16,22-1-16,-21-21 0,21 21 15,0 0-15,0 0 0,21-21 16,1 21-16,-1-21 0,0 0 16,0 22-16,21-1 0,-20-21 15,20 0-15,-21 21 0,21-21 0,-20 21 16,-1-21-16,0 21 0,0-21 0,0 21 15,0-21-15,1 22 0,-22-1 16,0 0-16,0 0 16,-22 0-16,1-21 15,0 0-15,0 21 0,0-21 0,0 22 16,-22-22-16,22 0 0,0 0 16,0 0-16,0 0 0,-1 0 15,1 0-15,0 0 0,0 0 0,0-22 0,0 1 16,21 0-16,-22 0 15,1 0-15,21 0 16,0 42 15,0 0-15,0 0-16,0 0 0,0 0 16,21 1-16,1-22 0,-1 21 15,0 0-15,21-21 0,-21 21 16,1-21-16,-1 0 0,21 0 15,-21 0-15,22 0 0,-1 0 0,0 0 16,1 0-16,-1-21 0,0 21 16,1-21-16,-1 0 0,0-1 15,1 1-15,-1-21 0,0 21 0,-21-22 16,22 1-16,-22 0 0,21-1 16,-21 1-16,1-21 0,-1 20 0,-21 1 15,0-22-15,21 22 0,-21 0 0,0-1 16,21 1-16,-21 0 0,0-1 15,0 22-15,0 0 0,0 0 0,0 0 16,0 63 15,0-21-31,0 22 0,0-22 0,0 21 0,-21 0 16,0 1-16,21-1 0,-21 0 16,21 1-16,-22-1 0,22 0 15,-21 1-15,21-1 0,0 0 16,-21 1-16,21-22 0,0 21 0,0-21 15,0 1-15,0-1 0,0 0 0,0 0 16,21-21-16,0 21 16,1-21-16,-1 0 0,0 0 0,0 0 15,0 0-15,22-21 0,-22 21 16,21-21-16,-21 0 0,22 0 0,-22-1 16,0-20-16,21 21 0,-21 0 0,1 0 15,-1-1-15,-21-20 16,21 21-16,-21 0 0,0 0 0,-21 42 47,21 0-47,0 0 0,-21 0 0,-1 0 15,22 1-15,-21-1 0,21 0 16,0 0-16,0 0 0,0 0 0,0 1 16,0-1-16,0 0 0,21 0 0,1-21 15,-1 21-15,0-21 0,0 0 16,0 21-16,0-21 0,22 0 0,-22 0 15,21 0-15,-21 0 0,22 0 16,-22-21-16,0 0 0,0 21 16,0-21-16,1-21 0,-1 20 0,0 1 15,0-21-15,-21 21 0,0 0 16,0-1-16,21-20 0,-21 21 0,0 0 16,0 0-16,-21 42 31,21 0-31,-21 0 15,21 0-15,0 0 0,-21 1 16,21-1-16,-21 21 0,21-21 0,-22 0 16,22 1-16,0-1 0,0 0 0,0 0 15,-21 0 1,21 0-16,-21-21 31,21-21-15,0 0-16,0 0 15,0 0-15,0 0 0,0-1 16,21 1-16,0 0 0,-21-21 0,22 21 16,-1-1-16,0-20 0,21 21 0,-21 0 15,1 0-15,20-1 16,-21 22-16,21-21 0,1 21 0,-1-21 0,-21 21 16,22 0-16,-1 0 0,-21 0 15,21 21-15,-20 0 0,-1 1 16,0-1-16,0 21 0,-21-21 0,0 0 15,0 22-15,0-22 0,0 21 16,0-21-16,0 1 0,-21-1 0,0 0 16,21 0-16,-21 0 0,-1 0 0,22 1 15,-21-22 1,21 21-16,0-42 47,21-1-47,1 1 0,-1 21 15,0-21-15</inkml:trace>
  <inkml:trace contextRef="#ctx0" brushRef="#br0" timeOffset="50859.76">22140 3281 0,'0'0'0,"0"-64"31,-21 43-31,0 0 16,0 21-16,0 0 0,-1 0 0,1 0 15,0 21-15,0-21 0,0 21 0,0 1 16,-22-1-16,22 0 16,0 0-16,0 0 0,0 0 0,-1 1 15,1 20-15,21-21 0,0 0 16,0 0-16,0 1 0,0-1 0,0 0 15,0 0-15,21-21 16,-21 21-16,22-21 0,20 0 16,-21 0-16,0 0 0,0 0 0,1 0 15,20-21-15,-21 0 0,0 21 0,0-21 16,-21 0-16,22-1 16,-1 22-16,-21-21 0,0 0 0,21 0 15,-21 0-15,21 0 0,-21-1 0,0 1 16,0 0-16,0 42 47,0 0-32,-21 1-15,21-1 0,-21 0 16,0 0-16,21 0 0,-22 0 16,1 22-16,0-22 0,21 21 0,-21-21 15,0 22-15,0-1 0,21 0 16,-22 1-16,22-1 0,0 22 0,0-22 15,0 21-15,0 1 0,0-1 16,0 1-16,0-1 0,0 1 0,0-1 16,0-20-16,0 20 0,0 1 15,0-22-15,0 22 0,0-22 0,0 0 16,0 1-16,0-1 0,0 0 0,0 1 16,0-22-16,-21 0 0,0 0 15,0 0-15,-21 0 0,20 1 0,1-22 16,0 0-16,-21 0 0,21 0 0,-1 0 15,1 0-15,0 0 0,0-22 16,0 1-16,0 0 0,21 0 0,0 0 16,-22 0-16,22-1 0,-21 1 0,21 0 15,0-21-15,0 21 0,0-1 16,0 1-16,0-21 0,0 21 0,0 0 16,0-64-16,0 43 15,0-1-15,0 1 0,0 0 0</inkml:trace>
  <inkml:trace contextRef="#ctx0" brushRef="#br0" timeOffset="51144.6">21315 2921 0,'0'0'0,"-21"-21"0,21 0 15,-22 21 1,1 0 15,0 0-15,0 0-1,0 0 1</inkml:trace>
  <inkml:trace contextRef="#ctx0" brushRef="#br0" timeOffset="51399.59">19812 3048 0,'0'0'16,"21"0"-1,0 0 1,0 0-16,1 0 0,-1 0 0,21 0 16,-21 0-16,22 0 0,-1 0 0,0 0 15,-21 0-15,22 0 0,-1 0 16,-21 0-16,22-21 0,-22 21 0,0 0 15,0 0-15,0-21 0,0 0 16</inkml:trace>
  <inkml:trace contextRef="#ctx0" brushRef="#br0" timeOffset="52024.52">23495 2582 0,'0'0'0,"21"-21"0,-21 0 16,0 0-16,0 0 15,-21 42 17,21 0-32,-21 0 0,0 0 15,-1 22-15,1-1 0,0 0 16,0 1-16,0-1 0,0 0 0,-1 22 15,1-22-15,0 22 0,-21-22 16,21 22-16,-1-22 0,1 0 0,0 22 16,21-22-16,0 0 0,0 1 0,0-22 15,0 21-15,0-21 0,0 1 16,0-1-16,21 0 0,0-21 0,1 0 16,-1 0-16,21 0 15,-21 0-15,0 0 0,1-21 16,-1 0-16,21-1 0,-21 1 0,0 0 15,1 0-15,-1-21 0,0 20 16,-21-20-16</inkml:trace>
  <inkml:trace contextRef="#ctx0" brushRef="#br0" timeOffset="52223.4">23072 3090 0,'0'0'0,"-22"0"16,44 0-1,-1 0-15,0 0 0,0 0 16,0 0-16,22 0 16,-22 0-16,21 0 0,-21 0 0,22 0 15,-1 0-15,0-21 0,1 21 0,-1 0 16,0 0-16,1-21 0,-1 21 16,-21 0-16,0-21 0,22 21 0,-22 0 15</inkml:trace>
  <inkml:trace contextRef="#ctx0" brushRef="#br0" timeOffset="52620.18">23876 3090 0,'0'0'0,"0"22"16,21-22-16,0 0 0,0 0 15,1 0-15,-1 0 0,0 0 16,21 0-16,-21-22 0,1 22 0,-1 0 15,21-21-15,-21 21 0,0-21 16,1 21-16,-1-21 0,-21 0 16,21 21-16,-21-21 0,0-1 15,0 1-15,-21 21 16,0 0-16,-1 0 0,1 0 16,0 0-16,0 0 0,0 21 15,0-21-15,-1 22 0,1-1 0,0 0 16,0 0-16,0 21 0,0-20 15,-1-1-15,22 21 0,0-21 16,0 22-16,0-22 0,0 0 0,0 21 16,0-21-16,0 1 0,0-1 15,22 0-15,-1-21 0,0 21 0,0 0 16,21-21-16,-20 0 0,20 0 0,-21 0 16,21 0-16,1 0 0,-1 0 15,0 0-15,1 0 0,-1-21 0,22 0 16,-22 0-16</inkml:trace>
  <inkml:trace contextRef="#ctx0" brushRef="#br0" timeOffset="53780.19">25019 3133 0,'0'0'0,"21"-21"0,0-1 0,-21 1 16,0 0-16,0 0 0,0 0 16,0 0-16,0-1 0,0 1 15,-21 21-15,0 0 0,0 0 16,0 0-16,-1 0 0,1 0 15,-21 0-15,21 0 0,0 0 0,-22 21 16,22 1-16,0-1 0,0 0 0,-22 21 16,22-21-16,0 1 0,0 20 15,0 0-15,21-21 0,0 22 16,-21-22-16,21 21 0,0-21 0,0 1 16,0-1-16,0 0 0,21 0 15,0-21-15,0 21 0,0-21 0,0 0 16,1 0-16,20 0 0,-21 0 0,21 0 15,-20 0-15,20-21 0,-21 0 16,21 0-16,-20 0 0,-1-22 0,21 22 16,-21-21-16,0 21 0,1-22 15,-1 1-15,-21 21 0,21-22 0,-21 22 16,21 0-16,-21 0 0,0 0 0,0 0 16,0 42 15,-21 0-31,21 0 15,0 21-15,0-20 0,-21-1 16,21 0-16,0 21 0,0-21 0,0 1 16,0-1-16,0 21 0,0-21 15,21 0-15,0 1 0,0-22 0,0 21 16,1 0-16,-1-21 0,21 0 0,-21 0 16,0 0-16,22 0 0,-22 0 15,0 0-15,21-21 0,-20 21 0,-1-21 16,0-1-16,21-20 0,-21 21 15,1 0-15,-22-22 0,21 1 0,0 21 16,0 0-16,-21-22 0,0 22 16,0 0-16,0 0 0,0 0 15,0 42 1,0 0 0,-21 0-16,21 0 0,-21 1 15,0 20-15,21-21 0,0 21 0,-22-20 16,22 20-16,-21-21 0,21 0 15,-21 0-15,21 22 0,0-22 0,0 0 16,0 0-16,0 0 16,0-42 15,0 0-31,0 0 16,0 0-16,0 0 0,0-1 15,0-20-15,0 21 0,0-21 0,0-1 16,21 22-16,0-21 0,1 21 15,-1-22-15,0 22 0,0 0 0,21 0 16,-20 0-16,-1-1 0,21 22 0,-21 0 16,22 0-16,-22 0 0,0 0 15,21 0-15,-21 22 0,1-22 0,-1 21 16,0 21-16,0-21 0,0 0 16,0 22-16,1-1 0,-22-21 0,0 22 15,21-22-15,-21 21 0,0-21 0,0 0 16,0 22-16,-21-22 15,-1 0-15,1-21 16,21 21-16,-21-21 0,0 0 16,21-21-1,-21 0-15,21 0 0,0 0 16,0-1-16,0 1 0,0 0 16,21-21-16,-21 21 0,21-22 0,21 1 15,-20 0-15,-1-1 0,21 22 0,0-21 16,1-1-16,-1 22 0,0 0 15,1 0-15,-1 0 0,0 0 0,1 21 16,-1 0-16,0 0 16,-20 21-16,20 0 0,-42 0 0,21 0 15,-21 22-15,0-22 0,0 21 0,0 0 16,-21 1-16,0-22 0,0 21 16,-1 1-16,1-22 0,21 21 0,-21-21 15,0 0-15,0 1 0,21-1 0,0 0 16,0 0-16,-21-21 0,21 21 15,-22-21-15,1 21 16</inkml:trace>
  <inkml:trace contextRef="#ctx0" brushRef="#br0" timeOffset="55645.25">1228 5863 0,'0'0'0,"0"21"63,-22-21-48,1 0 1,0 0-16,-21 22 0,21-22 15,-22 0-15,22 0 0,-21 0 16,-22 21-16,22-21 0,0 0 0,-1 0 16,-20 0-16,20 0 0,-20 0 15,21 0-15,-22 0 0,22 0 16,-22-21-16,22 21 0,0-22 16,-1 22-16,1 0 0,0 0 15,-1-21-15,1 21 0,21 0 0,0 0 16,-1 0-16,1 0 0,0 0 15,42 0 17,22 0-32,-22 0 15,21 0-15,0 0 0,1 0 16,20 0-16,-20 0 0,20 0 16,1 0-16,-1 0 0,1 0 0,-1 0 15,1 0-15,-1 0 16,1 0-16,20 0 0,-20 0 0,-1 0 15,22 0-15,-22 0 0,1-21 16,21 21-16,-22 0 0,1 0 0,-1 0 16,1 0-16,-1 0 0,-21 0 15,1 0-15,-1 0 0,0 0 0,-20 0 16,-1 0-16,0 0 0,0-21 16,0 21-16,-21-21 31,0 0-16,0-1 1,0 1-16,-21 21 0,21-21 16,-21 21-16,0-21 0,0 0 0,-1 21 15,1-21-15,0-1 0,-21 22 16,21-21-16,-22 0 0,22 0 0,-21 21 16,-1-21-16,22 0 0,-21 21 15,21 0-15,0-22 0,-1 22 16,1 0-16,42 0 47,1 22-32,20-22-15,-21 21 0,0-21 0,22 21 16,-22 0-16,21-21 16,0 21-16,1 0 0,-22-21 0,21 22 15,1-22-15,-1 21 0,-21-21 16,21 0-16,-20 21 0,20-21 0,-21 0 15,0 0-15,0 21 0,1-21 16,-1 0-16,0 0 0,0 21 16,-21 0-1,0 1-15,-21-1 16,0 0-16,0-21 0,21 21 16,-22 0-16,-20 0 0,21 1 15,0-1-15,-22 0 0,22 0 0,-21 0 0,0 22 16,-1-22-16,1 0 15,0 0-15,-1 0 0,1 0 0,0 1 16,-1-1-16,22 0 0,0-21 16,-21 21-16,20 0 0,1-21 0,0 0 15,21 21-15,21-21 47,0 0-31,1 0-16,-1 0 15,0-21-15,0 21 0,0-21 0</inkml:trace>
  <inkml:trace contextRef="#ctx0" brushRef="#br0" timeOffset="61450.21">2709 6181 0,'0'0'0,"0"42"31,0-63 32,21 0-63,1 0 0,-1-1 15,21 1-15,-21 0 0,0-21 16,22 21-16,-1-22 0,-21 1 0,22 0 16,-1-1-16,0-20 0,-21 20 0,22 1 15,-1 0-15,-21-22 0,0 43 16,1-21-16,-1-1 0,0 22 16,-21 0-16,0 0 0,-21 21 15,0 0 1,-1 0-16,1 21 15,0 0-15,0 0 0,0 1 0,0-1 16,-1 0-16,1 0 0,21 0 16,0 0-16,0 1 0,0-1 0,0 0 15,0 0-15,0 0 0,21 0 0,1 1 16,-1-1-16,0 0 0,0 0 16,21 0-16,-20 0 0,20 1 0,-21-1 15,0 0-15,22 0 0,-22 0 16,-21 0-16,0 22 0,21-22 0,-21 0 15,0 0-15,0 0 0,-21-21 0,0 22 16,-1-1-16,1 0 0,0-21 16,0 0-16,0 0 0,0 0 15,-22 0-15,22 0 0,0 0 16,0 0-16,0-21 0,-1 21 0,1-21 16,0-1-16,21 1 0,-21 0 0,0 0 15,0 0-15,-1 0 0,22-1 16,0 1-16,-21 0 0,21 0 0,0 0 15,0 0-15,0 42 32,0 0-32,21 0 15,-21 0-15,22 0 0,-22 1 0,21-1 16,0 0-16,0 0 0,0 0 16,0 0-16,1 1 0,-1-1 15,0 0-15,0-21 0,21 0 0,-20 21 16,20-21-16,0 0 0,1 0 15,-1 0-15,21 0 0,-20-21 0,-1 0 16,22 0-16,-22-1 0,0 1 0,1 0 16,-1 0-16,0 0 0,1-22 15,-22 1-15,0 0 0,21-1 16,-42 1-16,21-21 0,1 20 0,-22-20 0,21-1 16,-21 22-16,0-22 0,0 22 15,0 0-15,0-1 0,0 1 0,0 21 16,0 0-16,0 0 15,-21 21-15,-1 0 0,1 0 16,21 21-16,0 0 0,-21 0 0,0 21 16,21 1-16,0-1 0,-21 22 15,0-22-15,21 21 0,-22 1 0,22-22 16,0 22-16,-21-1 0,21-20 16,0-1-16,-21 0 0,21 1 0,0-22 15,0 21-15,0-21 0,0 0 0,0 1 16,21-22-1,0-22 1,1 1-16,-22 0 16,21-21-16,0 21 15,0-1-15,-21 1 0,0 0 0,21-21 16,0 21-16,-21-1 0,0 1 16,22 21-16,-1 0 15,-21 21-15,0 1 0,21-22 16,-21 21-16,0 0 0,0 0 15,0 0-15,21 0 0,-21 1 0,0-1 16,21 0-16,0 0 16,1 0-16,-1-21 0,-21 21 15,21-21-15,0 0 0,0 0 16,0 0-16,1 0 0,-1 0 0,21 0 16,-21 0-16,0-21 0,22 0 15,-22 21-15,0-21 0,0 0 0,22 0 16,-22-1-16,-21 1 0,21-21 15,0 21-15,0 0 0,-21-22 0,0 22 16,0 0-16,0 0 0,0-22 16,-21 43-1,21 22 1,-21-1-16,21 0 16,-21 0-16,21 0 0,0 0 0,0 1 15,0 20-15,0-21 0,0 0 16,0 0-16,0 1 0,0-1 0,21-21 15,0 21-15,0 0 0,-21 0 16,21-21-16,1 0 0,-1 21 0,0-21 16,21 0-16,-21 0 15,1 0-15,-1 0 0,21 0 0,-21-21 16,0 0-16,1 0 0,20 0 0,-21 21 16,0-43-16,0 22 0,-21 0 15,22 0-15,-22-21 0,0 20 0,21-20 16,-21 0-16,0-1 0,0 1 0,0 21 15,-21-21-15,-1 20 16,1-20-16,0 21 0,0 0 0,0 21 16,0 0-16,-22 0 0,22 0 0,-21 0 15,21 0-15,-1 21 0,-20 0 16,21 21-16,0-20 0,0 20 0,21-21 16,0 21-16,-22 1 0,22-1 0,0 0 15,0-20-15,0 20 0,0-21 16,22 21-16,-1-20 0,0-1 0,0 0 15,21 0-15,-20-21 0,-1 21 0,21-21 16,-21 0-16,22 0 0,-1 0 16,-21 0-16,21 0 0,1 0 0,-1 0 15,0-21-15,-20 21 0,20-21 16,-21 0-16,21 0 0,-20-1 16,20-20-16,-21 21 0,0 0 0,-21-22 15,21 22-15,1 0 0,-22-21 0,0 21 16,0-1-16,0 1 15,0 42 1,0 1 0,0 20-16,0-21 0,0 0 15,0 0-15,0 1 0,0-1 0,0 0 16,0 0-16,0 0 0,0 0 16,21 1-16,0-22 0,0 21 0,0-21 15,22 0-15,-22 0 16,0 0-16,0 0 0,0 0 0,22 0 15,-22 0-15,0-21 0,21-1 16,-21 1-16,1 0 0,-1 0 0,0 0 16,0 0-16,-21-1 0,0-20 15,0 21-15,0-21 0,21 20 0,-21 1 16,0 0-16,0 0 0,0 0 0,-21 42 31,21 0-15,0 0-16,0 22 0,0-22 0,0 0 15,-21 21-15,21-21 0,0 1 16,0 20-16,0-21 0,0 0 16,0 0-16,0 1 0,21-22 0,0 21 15,0 0-15,1-21 0,-1 0 0,0 0 16,0 0-16,0 0 0,22 0 16,-22 0-16,0-21 0,0 21 0,21-21 15,-20-1-15,-1 1 0,21 0 0,-21 0 16,0-21-16,22-1 0,-22 1 15,0 0-15,0-1 0,0 1 16,1-22-16,-1 22 0,-21-21 0,0 20 16,21 1-16,-21-22 0,0 43 0,0-21 15,0 0-15,0 20 0,0 1 0,-21 21 16,0 0 0,-1 0-16,1 21 15,21 1-15,0 20 0,-21-21 0,0 21 16,21 1-16,-21-1 0,21 0 15,0 1-15,0-1 0,0 0 0,0 1 16,0-1-16,0 0 0,0 1 0,0-1 16,0-21-16,21 0 0,0 22 15,0-22-15,0 0 0,1 0 0,20-21 16,-21 21-16,21-21 0,1 0 0,-1 0 16,0 0-16,22 0 0,-22 0 15,1 0-15,-1 0 0,21-21 0,-20 0 16,-1 0-16,0 0 0,1 0 15,-22-1-15,21-20 0,-21 21 16,1-43-16,-22 22 0,0 21 16,0-43-16,0 43 0,0 0 15,-22 21-15,1-21 0,-21 21 16,21 0-16,-22 0 0,22 0 0,-21 0 16,0 0-16,20 0 0,-20 21 0,21 21 15,0-20-15,0-1 0,-1 21 16,1-21-16,21 22 0,0-22 0,0 21 15,0-21-15,0 0 0,0 1 16,0-1-16,0 0 0,0 0 16,21 0-16,1-21 0,-1 0 0,0 0 15,21 0-15,-21 0 0,1 0 0,-1 0 16,21 0-16,-21 0 0,0-21 16,1 0-16,-1 0 0,21-22 0,0-20 15,-42 21-15,22-1 0,-1 1 16,0 0-16,-21-22 0,21 1 0,-21 20 15,0-20-15,0 20 0,0-20 16,0 21-16,0-1 0,0 1 0,0 0 16,0 20-16,0 1 0,-21 42 15,0 1 1,0 20-16,-1 0 0,1 1 16,21-1-16,0 21 0,-21-20 0,21 20 15,0 1-15,0-22 0,0 22 16,0-1-16,0-21 0,0 1 0,21-1 15,-21 0-15,21 1 0,1-1 0,-1-21 16,0 0-16,0 1 0,0-1 16,0-21-16,22 0 0,-1 0 0,-21 0 15,22 0-15,-1 0 0,43-43 16,-64 22-16</inkml:trace>
  <inkml:trace contextRef="#ctx0" brushRef="#br0" timeOffset="63351.67">8848 5863 0,'0'0'0,"-22"0"0,1 21 0,21 1 0,0-1 15,-21-21-15,0 21 16,42-21-1,0 0-15,22-21 16,-22 0-16,0 21 0,21-22 16,1 1-16,-1 0 0,0-21 0,1 21 15,-1-22-15,-21 22 0,21-21 16,1-1-16,-22 1 0,0 0 16,0-1-16,0-20 0,1 21 0,-1-1 15,-21 1-15,21 0 0,-21-1 0,0 1 16,0 21-16,0-22 0,0 22 15,0 0-15,0 0 0,-21 21 16,0 0-16,-1 0 0,1 21 0,0-21 16,21 42-16,-21-20 0,0-1 15,0 21-15,-1 0 0,22 1 0,0-1 16,-21 0-16,0 22 0,21-22 0,0 1 16,0 20-16,-21-21 0,21 1 15,0-1-15,0-21 0,0 22 16,0-22-16,0 21 0,0-21 0,0 0 15,0 1-15,21-22 32,0 0-32,-21-22 0,21 1 0,1 0 15,-1 0-15,0 0 0,0 0 16,0-22-16,0 22 0,1-21 0,-1 21 16,0-1-16,0-20 0,-21 21 0,21 21 15,0-21-15,1 0 0,-1 21 16,0 0-16,-21 21 15,0 0-15,21-21 0,-21 21 16,21 21-16,-21-20 16,0-1-16,0 0 0,21 0 0,1 0 15,-1 0-15,0 1 0,-21-1 0,21 0 16,21 0-16,-20 0 0,-1-21 16,21 21-16,-21-21 0,22 0 0,-1 0 15,0 0-15,1 0 0,20 0 0,-21 0 16,1 0-16,20-21 0,-20 21 15,20-21-15,-21 0 0,1 0 0,-1 0 16,-21-22-16,22 1 0,-22 21 16,0-22-16,0 1 0,0 21 0,-21-21 15,0-1-15,0 22 0,0 0 0,0 0 16,0 0-16,-21-1 0,-21 22 16,21 0-16,-1 0 15,1 0-15,-21 22 0,0-1 0,20 0 16,-20 0-16,0 0 0,21 22 0,-22-22 15,22 21-15,0 0 0,0 1 0,0-22 16,21 21-16,0 1 0,0-22 16,0 0-16,0 0 0,0 0 0,21 0 15,0 1-15,0-22 0,0 0 0,0 0 16,22 0-16,-22 0 0,21 0 16,-21 0-16,1 0 0,20 0 0,-21-22 15,0 1-15,0 0 0,1 0 0,-1 0 16,0-22-16,0 22 15,0-21-15,-21 21 0,0-22 0,21 22 16,-21-21-16,22 21 0,-22 0 0,0-1 16,0 1-16,0 42 31,0 1-31,0-1 0,0 0 16,0 0-16,0 21 0,0-20 15,21-1-15,-21 0 0,0 21 0,21-21 16,0 1-16,0-1 0,-21 0 0,21-21 15,1 21-15,-1 0 16,0-21-16,0 0 0,0 0 0,0 0 0,1 0 16,20 0-16,-21 0 0,0-21 15,0 21-15,1-21 0,-1 0 16,0 0-16,-21-1 0,21 1 0,0-21 16,-21 21-16,21-22 0,-21 22 0,22-21 15,-1 21-15,-21 0 0,0-1 16,21 1-16,-21 42 31,0 1-31,0-1 0,0 0 16,0 0-16,0 0 0,0 22 0,0-22 15,0 0-15,0 0 0,0 0 0,0 0 16,0 1-16,0-1 0,0 0 16,21-21-16,0 0 15,0 0-15,1 0 0,-1 0 16,0 0-16,0 0 0,0-21 0,0 0 15,1 21-15,-1-22 0,0 1 16,0-21-16,0 21 0,0 0 0,-21-22 16,22 22-16,-1 0 0,-21-21 15,0 20-15,21 1 0,0 0 0,-21 0 16,0 0-16,21 21 0,-21 21 31,0 0-15,0 0-16,0 0 0,0 1 0,0 20 15,0-21-15,-21 0 0,21 22 16,0-22-16,0 0 0,0 0 16,0 21-16,0-20 0,0-1 0,0 0 15,21-21-15,0 21 0,1 0 16,-1-21-16,0 0 0,0 0 0,21 0 16,-20 0-16,20 0 0,-21 0 0,21-21 15,1 0-15,-22 0 0,21 0 0,1-1 16,-22 1-16,21 0 0,-21-21 15,0 21-15,22-22 0,-22 22 16,0-21-16,-21-1 0,0 22 0,0-21 16,0 21-16,0 0 0,0-1 15,-21 22-15,0 0 16,0 0-16,-22 0 0,22 22 0,0-1 16,0 21-16,21-21 0,0 22 15,0-22-15,-21 21 0,21-21 0,0 22 16,0-22-16,0 21 0,21-21 0,0 0 15,0 1-15,21-22 0,-20 21 16,-1-21-16,21 0 0,-21 0 0,22 0 16,-1 0-16,0 0 0,-21 0 0,22 0 15,-1-21-15,-21 21 16,22-22-16,-22 1 0,21 0 0,-21 21 16,0-21-16,1 0 0,-22 0 0,0-1 15,0 1-15</inkml:trace>
  <inkml:trace contextRef="#ctx0" brushRef="#br0" timeOffset="64384.08">4000 7451 0,'0'0'16,"0"21"-16,0-42 47,22 0-47,-1-1 16,-21 1-16,0 0 0,21 0 0,-21 0 0,0-22 15,0 22-15,0 0 0,0 0 16,0 0-16,-21-22 0,0 22 15,-1 0-15,1 21 0,0-21 0,-21 0 16,21 21-16,-22 0 0,22 0 0,-21 0 16,-1 21-16,22 0 0,-21 0 15,0 22-15,-1-22 0,22 21 0,0 22 16,-21-22-16,20 0 0,1 22 16,21-22-16,0 0 0,0 22 0,0-22 15,0-21-15,0 22 0,0-22 0,0 21 16,43-21-16,-22-21 0,0 22 15,0-22-15,21 0 0,-20 0 0,20 0 16,0 0-16,1-22 0,-22 1 16,21 0-16,0 0 0,1 0 15,-1-22-15,-21 1 0,22 21 0,-22-21 16,21-1-16,-21 1 0,0 0 0,1-1 16,-22-20-16,0 20 0,0 1 15,0 21-15,0-21 0,0 20 0,0 1 16,-22 21-1,1 43-15,21-22 16,0 21-16,0-21 0,0 22 0,0-1 16,0 0-16,0 1 0,0-1 15,0 0-15,0-21 0,0 22 0,0-22 16,0 0-16,21 0 0,1 0 16,-1 1-16,0-1 0,0-21 0,0 0 15,0 0-15,22 0 0,-22 0 16,21 0-16,-21 0 0,22-21 0,-22-1 15,21 1-15</inkml:trace>
  <inkml:trace contextRef="#ctx0" brushRef="#br0" timeOffset="68045.94">5165 6879 0,'0'0'0,"0"-21"0,0 0 31,-22 21-31,1 0 0,0 21 16,21 0-16,-21 0 0,0 22 16,21-22-16,0 21 0,-21 1 0,-1 20 15,22-21-15,-21 22 0,21-1 0,0 1 16,0-22-16,-21 22 0,21-22 16,-21 22-16,21-22 0,0 0 0,0 1 15,0-22-15,0 0 0,0 0 0,0 0 16,0 0-16,21-21 31,-21-21-31,0 0 0,21 0 16,-21-21-16,21 20 0,-21-20 15,0 21-15,0-21 0,22-1 16,-22 1-16,21 0 0,0-1 0,-21 22 16,21-21-16,0 21 0,0-22 0,-21 22 15,22 21-15,-1-21 0,0 21 16,0 0-16,0 0 0,0 21 15,-21 0-15,0 0 16,0 1-16,0-1 0,0 0 16,-21-21-16,0 21 0,0 0 0,0 0 15,0-21-15,-1 22 0,1-22 0,0 0 16,0 0-16,0 21 0,0-21 16,-1 0-16,1 0 0,0 21 15,0-21-15,21 21 0,0 0 16,0 0-16,0 1 0,0-1 15,0 0-15,0 0 0,21 0 16,0 0-16,0 1 0,1-1 16,-1-21-16,0 0 0,0 21 15,21-21-15,-20 0 0,20 0 0,0 0 16,1 0-16,-1 0 0,0 0 0,22-21 16,-22 0-16,0-1 0,1 22 15,-1-21-15,0 0 0,1 0 16,-1-21-16,-21 20 0,0 1 0,1 0 0,20-42 15,-42 20-15,0 22 16,0 0-16,0 0 0,0 0 16,0-1-16,-21 22 15,21 22 1,-21-1-16,21 0 0,0 21 16,-22-21-16,22 1 0,-21 20 0,0-21 15,21 0-15,0 22 0,-21-22 0,0 0 16,21 0-16,-21 0 0,21 0 15,0 1-15,0-44 47,21 1-47,-21 0 16,21 0-16,0 0 0,-21-22 0,21 22 16,0-21-16,1 21 0,-22-22 0,21 22 15,21-21-15,-21 21 0,0 0 16,1-1-16,-1 1 0,0 21 0,21 0 15,-21 0-15,1 21 16,-22 1-16,0-1 0,0 0 0,0 0 16,0 21-16,0-20 0,0 20 15,0-21-15,0 21 0,0-20 16,0-1-16,0 0 0,0 21 0,0-21 16,21-21-16,0 22 0,0-1 15,0-21-15,0 0 0,22 0 16,-22 0-16,0 0 0,0 0 0,22 0 15,-22-21-15,0-1 0,21 1 16,-21 0-16,22 0 0,-22 0 0,0-22 16,0 22-16,0-21 0,-21 21 15,0-22-15,22 22 0,-22-21 0,0 0 16,0 20-16,0 1 0,0 0 16,-22 21-1,22 21-15,0 0 0,-21-21 16,0 43-16,21-22 0,-21 0 15,21 0-15,0 22 0,0-22 0,0 21 16,0-21-16,0 0 0,0 22 0,0-22 16,0 0-16,0 0 0,0 0 0,21 1 15,0-22-15,0 21 0,1-21 16,-1 0-16,0 0 0,21 0 0,-21 0 16,1 0-16,20 0 0,-21 0 0,21-21 15,-20 21-15,-1-22 0,21 1 16,-21 0-16,0 0 0,1-21 0,-1 20 15,-21-20-15,0 21 0,0-21 0,0-1 16,0 1-16,0 0 0,0-1 16,0 1-16,0 0 0,-21 20 15,-1-20-15,1 21 0,0 21 0,0-21 16,-21 21-16,20 0 0,1 0 0,-21 0 16,21 21-16,-22 0 0,22 0 15,0 22-15,0-22 0,0 21 0,21 0 16,0 1-16,0-1 0,0-21 0,0 22 15,0-1-15,0-21 0,21 21 16,-21-20-16,21-1 0,21 0 0,-20 0 16,-1 0-16,21-21 0,-21 0 15,22 0-15,-22 0 0,21 0 0,0 0 16,-20 0-16,20 0 0,-21-21 0,21 0 16,-20 0-16,-1 0 0,21-1 15,-21 1-15,0-21 0,-21 21 0,22-22 16,-1 22-16,-21 0 0,21 0 15,-21 0-15,0 0 0,0-1 0,0 44 32,0-1-32,0 0 15,0 0-15,0 0 0,0 0 16,0 22-16,0-22 0,0 0 0,0 0 16,0 0-16,0 1 0,0-1 15,0 0-15,0 0 16,21-21-16,0 0 15,0 0-15,1 0 16,-1 0-16,0-21 0,-21 0 0,21 21 16,0-21-16,-21-1 0,21 1 15,1-21-15,-22 21 0,0 0 0,21-1 16,0-20-16,-21 21 0,21 0 0,-21 0 16,0-1-16,0 1 15,21 21-15,-21 21 16,0 1-16,0-1 15,0 0-15,0 0 0,0 0 16,0 0-16,0 1 0,0 20 16,0-21-16,0 0 0,0 0 0,0 1 15,0-1-15,0 0 0,0 0 16,21-21 0,1 0-16,-1 0 0,0 0 15,0 0-15,0 0 0,0 0 0,1-21 16,-1 0-16,0 0 0,-21-1 15,21 1-15,0 0 0,0-21 0,-21 21 16,22-1-16,-22-20 0,0 0 0,21 21 16,-21-1-16,21-20 0,-21 21 0,0 0 15,0 0-15,0-1 0,0 44 32,0-1-17,0 0-15,0 0 0,0 0 16,-21 22-16,21-22 0,0 0 0,0 21 15,0-21-15,0 22 0,0-22 0,0 0 16,0 0-16,0 0 0,0 1 0,0-1 16,0 0-16,21-21 0,-21 21 15,21-21-15,0 0 0,0 0 0,22 0 16,-22 0-16,0 0 0,0-21 16,22 0-16,-22 0 15,21-1-15,-21 1 0,0 0 0,1-21 16,-1-1-16,0 1 0,0 0 0,21-43 15,-20 22-15,-22 20 0,0 1 16,21 0-16,-21-1 0,0 1 16,0 21-16,0-22 0,0 22 0,0 0 15,0 0-15,0 0 0,-21 21 16,21 21 0,-22 0-16,22 0 15,0 0-15,0 1 0,0 20 0,0-21 16,0 21-16,0 1 0,0-22 15,0 21-15,0 1 0,0-1 16,0 0-16,0 1 0,0-1 0,0-21 16,0 21-16,0-20 0,0 20 0,0-21 15,0 0-15,0 0 0,22-21 16,-1 22-16,0-22 0,0 0 0,21 0 16,-20 0-16,20 0 0,-21 0 0,21 0 15,1 0-15,-22-22 0,21 1 16,-21 0-16,22 0 0,-22 0 0,21-43 15,-21 43-15,-21-21 16,0 21-16,22-1 0,-22 1 0,0 0 0,0 0 16,0 0-16,0 0 0,-22 21 15,1 0 1,0 21-16,21 0 16,-21 21-16,21-21 15,-21 1-15,21-1 0,0 21 0,0-21 16,0 0-16,0 1 0,0 20 0,0-21 15,0 0-15,0 0 0,21-21 0,0 22 16,0-1-16,0-21 0,1 0 16,20 21-16,-21-21 0,0 0 0,22 0 15,-1 0-15,21 0 0,-20 0 0,20 0 16,-20 0-16,20-21 0,1 0 16,-22-1-16,21 1 0,-20 0 15,-1 0-15,0 0 0,1 0 0,-22-1 16,0 1-16,0 0 0,0 21 0,-21-21 0,0 0 15,0 0-15,0-1 16,0 1-16,-21 0 0,0 21 0,21-21 16,-21 0-16,0 21 0,0 0 0,-1 0 15,1 0-15,0 0 0,0 0 16,0 21-16,0 0 0,-1-21 0,1 21 16,0 0-16,21 1 0,0-1 0,-21 0 15,21 0-15,0 0 0,0 0 0,0 1 16,0-1-16,0 0 0,0 0 15,0 0-15,21-21 0,0 0 16,0 0-16,1 0 16,-1 0-16,0 0 0,0 0 0,0 0 15,0 0-15,1-21 0,-1 0 16,0 0-16,0-22 0,0 22 0,0-21 16,-21 0-16,22-1 0,-1 1 0,0-43 15,0 43-15,0 0 16,0-1-16,1 1 0,-22 0 15,21 20-15,-21-20 0,21 21 0,-21 0 0,0 0 16,-21 21 0,0 21-1,-1 0-15,22 0 0,0 0 0,-21 22 16,21-22-16,-21 21 0,21-21 16,0 22-16,0-1 0,0 0 15,0 1-15,0-1 0,0 0 0,0 1 16,0-22-16,0 21 0,21 0 0,0-20 15,1-1-15,-22 21 0,42-21 0,-21-21 16,0 21-16,0 1 0,1-22 16,20 0-16,0 0 0,-21 0 15,22 0-15,-1-22 0,0 1 0,1 21 0,-1-21 16,0-21-16,1 21 0,-22-1 16,21-20-16,-21 21 0,22-21 15,-1-22-15,-21 22 0,0-1 16,-21 22-16,0-21 0,0 21 0,0 0 15,0-1-15,0 1 0,-21 21 16,0 0-16,0 0 0,0 0 0,-22 0 16,22 21-16,0 1 0,0-1 15,0 0-15,21 0 0,-21 21 0,-1-20 16,22-1-16,0 0 0,0 0 16,0 0-16,0 0 0,0 1 0,0-1 15,0 0-15,22-21 0,-1 21 16,0-21-16,0 0 0,0 0 15,0 0-15,1-21 0,-1 21 16,-21-21-16,21 0 0,0-1 0,0 1 0,0 0 16,1 0-16,-22 0 0,21 0 15,-21-22-15,21 22 0,-21 0 16,21 0-16,-21 0 0,0-1 16,0 44 15,-21-1-31,21 21 15,-21-21-15,0 0 0,21 22 0,0-1 16,-22-21-16,22 22 0,-21-1 0,0 0 16,21 1-16,0-1 0,-21 0 15,21 1-15,0 20 0,0-21 0,0 1 16,0-1-16,0 0 0,0 22 16,0-22-16,0 1 0,0 20 0,0-21 15,0 22-15,0-22 0,0 1 0,0-1 16,0 0-16,0 1 0,21-1 15,-21-21-15,0 21 0,0-20 0,0-1 16,0 0-16,-21-21 16,0 0-16,0 0 0,-1 0 15,1-21-15,0 0 0,0 21 16,0-22-16,0 1 0,-1 0 16,1-21-16,0 21 0,21-1 0,-21 1 15,21 0-15,-21 0 0,21 0 0,-21-22 16,21 22-1,0 0-15,0 0 0,0 0 0,0 0 16,0-1-16,0 1 0,21-21 0,0 21 16,0 0-16,21-22 0</inkml:trace>
  <inkml:trace contextRef="#ctx0" brushRef="#br0" timeOffset="68427.75">11007 7239 0,'0'-21'15,"21"21"1,0 0-16,0-21 0,0 0 0,0 21 16,1-22-16,-1 22 0,0-21 15,0 21-15,0-21 0,0 0 0,1 21 16,-22-21-16,21 0 0,-21-1 15,0 1 1,-21 21-16,-1 0 0,1 0 16,0 0-16,0 0 0,0 0 0,0 21 15,-1 1-15,1-1 0,-21 0 16,21 0-16,0 0 0,21 22 0,-22-22 16,1 21-16,21 0 0,0-20 15,0 20-15,0-21 0,0 0 0,0 0 16,0 22-16,0-22 0,21 0 15,1-21-15,-1 21 0,0 0 0,0-21 16,21 0-16,-20 0 0,-1 0 0,0 0 16,0 0-16,0 0 0,0-21 0,1 0 15</inkml:trace>
  <inkml:trace contextRef="#ctx0" brushRef="#br0" timeOffset="69316.45">12340 6964 0,'0'0'0,"21"0"16,0 0-16,1 0 0,-1 0 16,-21-21-16,21 21 15,-42 0 16,0 21-31,-1 0 0,1 0 16,0 0-16,21 22 0,-21-22 16,21 0-16,0 0 0,-21 0 0,21 1 15,0-1-15,0 0 0,0 0 16,0 0-16,0 0 0,21-21 31,0 0-15,-21-21-16,0 0 15,21 0-15,-21 0 0,0 0 0,0-1 16,0 1-16,21 0 0,-21-21 0,22 21 16,-1-22-16,-21 22 0,21 0 15,0-21-15,0 20 0,0 1 0,1 0 16,-1 21-16,0-21 0,0 21 16,0 0-16,0 0 0,1 0 0,-1 21 15,0-21-15,-21 21 0,0 0 0,21 22 16,-21-22-16,21 0 0,-21 21 15,0 1-15,0-22 0,0 21 16,0 1-16,0-22 0,0 21 0,0-21 16,0 22-16,-21-22 0,21 0 0,0 0 15,0 0-15,-21 0 0,21 1 16,-21-22 0,21-22-1,0 1-15,-21 0 0,21 0 0,0 0 16,0 0-16,0-22 0,0 22 15,21-21-15,0-1 0,-21 1 16,21 0-16,21-1 0,-20 1 0,-1 0 16,21 21-16,0-22 0,1 22 15,-1-21-15,0 21 0,1 21 0,-1-22 16,0 22-16,1 0 0,-22 0 0,21 0 16,-21 22-16,1-1 0,-22 0 15,0 21-15,0-21 0,0 22 0,0-1 16,0-21-16,-22 22 0,22-1 0,-21 0 15,0 1-15,0-22 0,0 21 0,0-21 16,-1 22-16,1-22 0,21 0 16,-21 0-16,0 0 0,21 0 0,0 1 15,-21-22-15,0 21 0</inkml:trace>
  <inkml:trace contextRef="#ctx0" brushRef="#br0" timeOffset="71937.28">4635 9229 0,'0'0'16,"0"21"-16,-21-21 0,0 0 16,21-21-16,0 0 15,0-1-15,0 1 0,21 0 0,0 0 16,1-21-16,-1 20 16,0-20-16,21 0 0,-21-1 0,22-20 15,-22 21-15,21-1 0,1 1 0,-22-22 16,21 22-16,-21 21 0,-21-21 15,0 20-15,0 1 0,0 0 0,0 0 16,-21 21-16,0 0 0,0 0 16,-22 21-16,22 0 0,-21 0 15,21 1-15,0-1 0,-1 21 16,1-21-16,0 22 0,21-22 0,0 21 0,0-21 16,0 22-16,21-1 0,-21-21 15,21 21-15,1 1 0,-1-22 16,0 0-16,0 21 0,-21-20 0,21-1 15,0 0-15,-21 0 0,0 0 16,0 0-16,0 1 0,0-1 16,-21-21-1,0 0-15,0 0 0,0 0 16,0 0-16,21-21 0,-22 21 0,1-22 16,0 1-16,0 0 0,21 0 15,-21 0-15,21 0 16,0 42 15,0 0-15,0 0-16,21-21 0,0 21 0,0 0 15,-21 1-15,21-1 0,1-21 0,-1 21 16,0 0-16,0-21 0,0 0 16,0 21-16,1-21 0,-1 0 0,21 0 15,-21 0-15,0 0 0,22 0 0,-22 0 16,0-21-16,21 0 0,-20 21 15,20-21-15,-21 0 0,21-1 0,-20 1 16,20-21-16,-21 21 0,0 0 0,0-1 16,1-20-16,-1 21 0,0 0 15,-21 0-15,0-1 0,0 1 0,0 0 16,0 42 15,-21-21-31,0 21 0,-1 1 16,22 20-16,-21-21 0,0 0 0,21 22 15,0-22-15,0 0 0,0 0 0,0 0 16,0 0-16,0 1 0,21-1 16,0-21-16,1 21 0,-1-21 0,0 0 15,0 0-15,0 0 0,43 0 16,-43 0-16,21 0 0,-21-21 16,1 21-16,20-21 0,-21-1 0,21 1 15,-20 0-15,-1 0 0,0 0 0,0 0 16,-21-22-16,0 22 0,0-21 15,0 21-15,0-22 0,0 1 16,-42 21-16,21-22 0,-1 22 0,-20 0 16,21 0-16,-21 0 0,-1 21 0,22 0 15,-21 0-15,-1 0 0,22 0 16,-21 0-16,21 21 0,-22 0 0,22 0 16,0 0-16,0 22 0,0-22 0,0 21 15,21 1-15,0-1 0,0-21 16,0 21-16,0-20 0,0 20 0,0-21 15,21 0-15,0 0 0,21 1 16,-21-1-16,1 0 0,20-21 0,0 0 16,1 0-16,-1 0 0,0 0 15,1 0-15,20 0 0,-21 0 0,1-21 16,-1 0-16,0-1 0,1 22 0,-1-21 16,0 0-16,1-21 0,-22 21 15,0-1-15,0 1 0,0-21 0,1 21 16,-22-22-16,21 22 0,-21 0 0,0-21 15,0 21-15,0-1 16,-21 22 0,-1 22-16,22-1 15,0 0-15,0 0 0,0 0 16,-21 22-16,21-22 0,0 0 16,0 0-16,0 0 0,0 0 0,0 1 15,0-1-15,0 0 0,21 0 0,-21 0 16,22-21-16,-1 0 0,0 21 15,0-21-15,0 0 0,0 0 0,1 0 16,-1 0-16,0-21 0,21 21 16,-21-21-16,1 0 0,-1 0 0,21 21 15,-21-21-15,0-1 0,1-20 0,-22 21 16,21 0-16,-21 0 0,21-1 16,-21-20-16,0 21 0,0 0 0,0 0 15,0-1-15,-21 22 16,0 22-1,21-1-15,0 0 16,0 0-16,-22 0 0,22 22 16,0-22-16,-21 0 0,21 0 0,0 0 15,0 22-15,0-22 0,0 0 16,0 0-16,21 0 0,1-21 0,-1 0 16,0 21-16,21-21 15,-21 0-15,1 0 0,-1 0 0,21-21 16,-21 0-16,22 21 0,-22-21 0,0 0 15,21 0-15,-21-1 16,1-20-16,-1 21 0,-21 0 0,21-22 16,-21 22-16,21 0 0,-21 0 0,0 0 15,0 0-15,0 42 32,0 0-17,0 0-15,0 0 0,0 0 16,0 1-16,0-1 0,0 0 15,0 0-15,0 0 0,0 0 0,21 1 16,-21-1-16,21 0 0,1-21 0,-22 21 16,21 0-16,0-21 0,0 21 15,0-21-15,0 0 0,1 0 16,-1 0-16,0 0 0,0 0 0,0 0 16,22 0-16,-22-21 0,0 0 0,21 21 15,-21-21-15,22 0 0,-22-22 16,21 22-16,-21-21 0,1 21 0,20-22 15,-21 22-15,-21-21 0,21 21 16,0 0-16,-21-22 0,22 43 16,-22 21-1,0 1 1,0-1-16,0 0 0,0 0 16,0 0-1,0 0-15,21-21 31,-21-21-15,0 0-16,0 0 16,0 0-16,0 0 15,0-1-15,0 1 0,-21 21 32,-1 0-17,1 0-15,21 21 0,0 1 0,-21-1 16,0 0-16,0 0 0,21 0 0,-21 0 15,21 22-15,-22-22 0,22 0 16,0 21-16,0-20 0,0-1 16,0 0-16,0 0 0,0 0 0,0 0 15,22-21-15,-1 22 0,0-22 16,0 21-16,0-21 0,22 0 0,-22 0 16,0 0-16,21 0 0,1 0 0,-22-21 15,21-1-15,0 1 0,-20 0 0,20 0 16,-21 0-16,0 0 0,0-1 15,1-20-15,-1 21 0,-21 0 0,21-22 16,-21 22-16,0 0 0,0-21 0,0 21 16,0-1-16,-21 22 15,0 0-15,-1 0 0,1 0 0,0 22 16,0-1-16,0 0 0,21 21 16,0-21-16,-21 1 0,21 20 0,0-21 15,0 21-15,0-20 0,0-1 16,0 0-16,0 0 0,21 0 0,0 0 15,0-21-15,0 0 0,0 22 0,1-22 16,20 0-16,-21 0 0,0 0 16,0 0-16,22-22 0,-22 1 0,0 0 15,0 0-15,0 21 0</inkml:trace>
  <inkml:trace contextRef="#ctx0" brushRef="#br0" timeOffset="73436.45">9567 8530 0,'0'0'16,"0"-21"-16,0 0 0,21 0 15,-21 0-15,0-1 0,0 1 16,0 0-16,-21 21 31,0 0-31,21 21 0,-21 0 16,0 1-16,0 20 0,21-21 0,-22 21 15,1-20-15,21 20 0,-21 0 16,0 1-16,21-1 0,0 0 16,-21 1-16,21-1 0,0-21 0,0 21 15,0 1-15,0-22 0,0 0 0,0 0 16,21 0-16,0 1 0,0-22 15,22 0-15,-22 0 0,21 0 0,0 0 16,1 0-16,-1 0 0,0-22 0,1 1 16,-1 0-16,0 0 0,1 0 0,-1 0 15,-21-1-15,22 1 0,-22-21 16,21 21-16,-21 0 0,0-22 0,-21 22 16,0 0-16,0 0 0,-21 42 31,21 0-16,-21-21-15,0 21 0,21 0 0,0 22 16,0-22-16,0 0 0,0 0 0,0 0 16,0 1-16,0-1 0,0 0 15,21-21-15,0 21 0,0-21 0,1 0 16,-1 21-16,21-21 0,-21 0 0,0 0 16,22 0-16,-22 0 0,0-21 15,21 21-15,-20-21 0,-1 0 0,0 0 16,-21-1-16,0 1 0,0 0 0,0 0 15,0 0-15,0 0 0,-21-1 16,-22-20-16,22 21 0,0 21 16,-21-21-16,21 0 0,-22 21 0,22 0 15,0 0-15,0 0 0,0 0 0,42 0 32,0 0-32,0 0 15,0 0-15,22 0 0,-1 0 0,0 0 16,1 0-16,-1 0 0,0 0 0,22-22 15,-22 22-15,22 0 0,-22-21 16,21 21-16,-20-21 0,-1 21 0,0 0 16,1 0-16,-22-21 0,0 21 0,0 0 15,-42 0 17,0 0-32,0 0 0,0 0 0,-1 0 15,-20 0-15,21 21 0,0 0 0,-22 0 16,22 1-16,0-1 0,0 21 0,0-21 15,0 22-15,-1-22 0,1 0 16,21 21-16,0-21 0,0 1 0,0-1 16,0 0-16,0 0 0,0 0 0,0 0 15,21-21-15,43 22 16,-43-22-16,0 0 0,22 0 0,-1 0 16,-21 0-16,21-22 0,1 1 0,-22 0 15,21 0-15,1 0 0,-22 0 16,0-22-16,21 1 0,-21 0 15,1-1-15,-1 1 0,0 0 0,-21-22 16,21 22-16,-21-22 0,21 22 0,-21-22 16,0 22-16,0-21 0,0 41 15,0-20-15,0 0 0,0 21 0,0-1 16,0 44 0,-21-1-16,0 0 15,0 0-15,21 0 0,0 22 0,-21-1 16,21 0-16,-22 1 0,22-1 0,0 0 15,0 1-15,0-1 0,0 0 0,0 1 16,0-1-16,0 0 0,0 1 16,43-1-16,-22 0 0,0-21 15,21 1-15,-20 20 0,20-21 0,0-21 16,1 21-16,-1-21 0,0 21 0,-21-21 16,22 0-16,-1 0 0,0-21 15,-20 21-15,20-21 0,-21 0 0,21 0 16,-20 0-16,-1-22 0,0 22 0,0-21 15,0-1-15,-21 22 0,0-21 0,21 0 16,-21-1-16,0 22 0,0 0 16,0 0-16,0 0 0,0-1 0,-21 22 15,0 0 1,0 22-16,0-1 0,0 0 16,21 0-16,0 0 0,0 0 0,0 22 15,0-22-15,0 0 0,0 21 0,0-20 16,0-1-16,21 0 0,0 0 0,0 0 15,0-21-15,22 21 0,-1-21 16,-21 0-16,21 0 0,1 0 0,-1 0 16,0 0-16,-20 0 0,20 0 0,-21-21 15,0 0-15,0 0 0</inkml:trace>
  <inkml:trace contextRef="#ctx0" brushRef="#br0" timeOffset="81192.35">16976 5525 0,'-22'0'282,"22"-22"-142,0 1-124,0 0-16,0 0 15,0 0-15,0 0 16,0-1-16,0 1 0,0 0 16,0 0-16,0 0 0,0 0 0,0-22 15,0 22-15,0 0 0,22 0 16,-22 0-16,0-1 0,0 1 0,0 0 16,0 0-16,0 0 0,21 0 15,-21 42 16,0 0-31,0 0 0,0 21 16,0 1-16,0-1 0,-21 0 0,21 22 16,0-22-16,0 1 0,0 20 15,-22 1-15,1-22 0,21 21 0,-21 1 16,21-22-16,0 1 0,-21-1 0,0 21 16,21-20-16,0-22 0,-21 21 15,21-21-15,-22 22 0,22-22 0,-21 0 16,21 0-16,0-42 47,0 0-47,21 0 0,1 0 15,-1-1-15,-21-20 0,21 21 16,0-21-16,0-1 0,0 22 0,1-21 16,20-1-16,-21 1 0,0 0 15,22-1-15,-22 22 0,21 0 0,-21 0 16,22 0-16,-22 0 0,0 21 0,0 0 15,0 0-15,0 0 0,-21 21 16,0 0 0,0 0-16,-21-21 0,0 21 15,-21 0-15,21 1 0,-22-1 0,1-21 16,21 21-16,-22-21 0,1 21 0,21-21 16,0 21-16,0-21 15,-1 0-15,1 21 0,0-21 0,21 22 16,0-1-16,0 0 15,0 0-15,0 0 0,0 0 0,0 1 16,0-1-16,0 0 0,0 0 0,21 0 16,0 0-16,1-21 0,-1 22 15,0-1-15,21-21 0,-21 0 0,22 21 16,-1-21-16,0 0 0,22 0 0,-22 0 16,22 0-16,-1 0 15,1-21-15,-22 0 0,22 21 0,-22-22 16,0 1-16,1 0 0,-1 0 0,-21 0 15,21 0-15,-20-1 0,-1 1 16,0-21-16,-21 21 0,0-22 0,21 22 16,-21 0-16,0-21 0,0 21 15,0-1-15,0 1 0,-21 21 16,0 21 0,21 1-16,0-1 0,-21 0 15,-1 0-15,1 21 0,21-20 0,-21-1 16,21 21-16,-21-21 0,21 22 0,0-22 15,-21 0-15,21 0 0,0 0 16,-21 0-16,21 1 0,21-44 47,0 1-31,-21 0-16,0 0 0,21 0 15,0 0-15,0-1 0,-21 1 0,22 0 16,-1-21-16,0 21 0,0-1 0,-21 1 15,21 0-15,22 0 0,-22 0 16,0 0-16,0 21 0,0 0 16,0 0-16,1 21 0,-22 0 15,0 0-15,0 0 0,0 0 16,0 1-16,0-1 0,0 0 16,0 0-16,0 0 0,0 22 0,0-22 15,0 0-15,0 0 16,21 0-16,0-21 0,-21 21 0,21-21 15,0 0-15,0 0 0,1 0 16,20 0-16,-21 0 0,0 0 0,22 0 16,-22 0-16,21-21 0,-21 21 0,22-21 15,-22 0-15,0 0 0,0 0 16,21-1-16,-20 1 0,-1 0 16,0 0-16,0-21 0,0 20 0,-21 1 0,0 0 15,21 0-15,1 0 16,-22 42 15,-22 0-31,1 0 16,21 0-16,-21 1 0,0-1 0,21 0 15,0 0-15,-21 0 0,21 0 16,-21 1-16,21-1 0,0 0 0,0 0 16,0 0-16,0 0 0,21 1 15,0-22-15,0 0 0,0 0 16,0 0-16,1 0 0,20 0 0,-21 0 15,21 0-15,1 0 0,-22-22 16,21 22-16,-21-21 0,22 0 16,-1 0-16,-21 21 0,0-42 0,1 20 15,-1 1-15,0 0 0,-21-21 0,21 21 16,-21-22-16,0 22 0,0-21 16,0-1-16,0 22 0,-21-21 0,21 21 15,-21 0-15,0-22 0,-1 43 0,1-21 16,0 21-16,0-21 0,0 21 15,0 0-15,-1 0 0,1 21 0,0 0 16,0 0-16,21 1 0,-21 20 16,21-21-16,-21 21 0,21 1 0,0-1 15,0-21-15,0 22 0,0-22 16,0 21-16,0-21 0,0 0 16,21 1-16,0-1 0,-21 0 0,21-21 15,0 21-15,0-21 0,22 0 0,-22 0 16,21 0-16,-21 0 0,22 0 15,-1 0-15,0-21 0,1 0 0,-1 21 16,-21-21-16,22-1 0,-1 1 0,-21 0 16,21-21-16,-20 21 0,-1-1 15,0 1-15,0 0 0,0 0 0,-21 0 16,0 0-16,0-1 16,0 44-1,0-1-15,-21 0 16,0 0-16,21 0 0,-21 0 15,21 22-15,0-22 0,0 0 16,0 0-16,0 0 0,0 1 0,0-1 16,0 0-16,21 0 15,0-21-15,0 0 16,0 0-16,1 0 0,-1 0 16,0 0-16,0-21 0,0 0 15,0 0-15,1-1 0,-1 22 16,-21-42-16,21 21 0,0 0 15,0 0-15,-21-1 0,0-20 0,21 21 16,-21 0-16,22 21 0,-22-21 16,0 42 15,0 0-31,0 0 16,0 0-16,0 22 0,0-22 0,-22 0 15,22 0-15,0 0 0,0 0 16,0 1-16,0-1 0,0 0 15,22-21-15,-1 21 16,0-21-16,0 0 0,0 0 16,0 0-16,1 0 0,-1-21 15,0 0-15,0 21 0,0-21 16,0-1-16,1 1 0,-22-21 16,21 21-16,0 0 0,-21-22 0,0 22 15,0-21-15,21 21 0,-21-1 16,0-20-16,0 21 0,0 0 15,0 0-15,0 42 32,0 0-32,0 0 0,-21 0 15,21 0-15,0 1 0,0 20 16,0-21-16,0 0 0,0 0 0,0 22 16,0-22-16,0 0 0,0 0 15,0 0-15,21 1 16,0-1-16,0-21 0,1 21 0,-1-21 15,0 0-15,21 0 0,-21 0 16,1 0-16,20 0 0,-21 0 16,0-21-16,0 0 0,1-1 0,-1 1 15,0 0-15,0-21 0,0-1 16,0 1-16,-21 0 0,22-1 0,-1 1 16,0-21-16,-21 20 0,21 1 0,0 0 15,-21-1-15,0 1 0,0 0 0,0 20 16,0 1-16,0 0 0,0 0 15,0 0-15,-21 21 16,0 0-16,0 0 16,0 21-16,-1 0 0,1 21 15,0-20-15,0-1 0,21 21 0,0 0 16,0-20-16,0 20 0,0 0 16,0 1-16,0-1 0,0 0 0,0 1 15,0-1-15,21 0 0,0-21 0,0 22 16,1-22-16,-1 21 0,0-21 15,0 1-15,0-22 0,22 21 0,-22 0 16,21-21-16,-21 0 0,22 0 16,-22 0-16,21 0 0,0 0 0,-20 0 15,-1 0-15,21-21 0,-21 0 16,0-1-16,1 1 0,-1 0 16,0 0-16,0 0 0,0-22 0,-21 22 15,0 0-15,0-21 0,0 21 0,0-1 16,0 1-16,0 0 0,0 0 15,-21 21 1,21 21-16,-21-21 16,21 21-16,0 0 0,0 1 15,0-1-15,0 21 0,0-21 0,0 0 16,0 1-16,0-1 0,0 0 16,0 0-16,0 0 0,0 0 0,21 1 15,0-1-15,0 0 0,1-21 16,-1 21-16,0-21 0,21 0 0,1 0 15,-1 21-15,0-21 0,22 0 16,-1 0-16,-20 0 0,20 0 0,-21-21 16,22 0-16,-22 0 0,-21 0 15,22-1-15,-22 1 0,21-21 0,-21 21 16,1-22-16,-1 1 0,-21 21 16,0-21-16,0 20 0,0-20 0,0 21 15,0 0-15,0 0 0,0-1 16,-21 22-16,-1 0 0,1 0 0,0 0 15,0 0-15,0 0 0,0 22 16,-22-1-16,22 0 0,0 0 16,-21 0-16,20 22 0,1-22 0,0 0 15,0 21-15,0-21 0,0 1 16,21 20-16,-22-21 0,22 0 0,0 0 16,0 1-16,0-1 0,22-21 15,-1 0-15,0 0 16,0 0-16,0 0 0,0 0 0,1 0 15,-1 0-15,0 0 0,0-21 16,0-1-16,0 1 0,1 0 0,-1 0 16,0-21-16,-21-1 0,21 22 0,0-21 15,0-1-15,-21 1 0,22-21 16,-1 20-16,0 1 0,0 0 16,0 20-16,0-20 0,-21 0 0,22 21 15,-22-22-15,21 22 0,-21 0 16,0 0-16,21 0 0,-21 42 31,-21 0-31,0 0 16,-1 21-16,22-20 0,-21 20 0,0 0 15,21 1-15,-21-1 0,0 0 16,21 1-16,0-1 0,-21 0 0,21 1 16,0-1-16,0 0 0,0 1 0,0-22 15,0 21-15,21-21 0,-21 0 16,21 1-16,0-1 0,21 0 15,-20 0-15,41-21 0,-21 0 16,1 0-16,-1 0 0,0 0 16,1 0-16,-1 0 0,0-21 0,1 21 15,-1-21-15,22 0 0,-22-1 16,0 1-16,22 0 0,-22-21 0,0 21 16,-20-22-16,20 22 0,-21-21 0,0-1 15,0 22-15,1 0 0,-22 0 16,0 0-16,0 0 0,0-1 0,0 1 15,-22 21-15,1 0 0,0 0 0,0 0 16,0 0-16,-22 0 0,22 21 16,-21 1-16,21-1 0,-22 21 15,1 0-15,21 1 0,0-22 16,0 0-16,21 21 0,0-20 16,0-1-16,0 0 0,0 0 0,0 0 15,0 0-15,21 1 16,0-22-16,0 0 0,0 0 0,0 0 15,1 0-15,-1 0 0,0 0 0,42-22 16,-63 1-16,22 0 16,-1 21-16,0-21 0,-21-21 0,21 20 15,-21 1-15,0 0 0,0 0 16,0 0-16,21 0 16,-21-1-16,0 44 46,0-1-46,-21 0 16,21 0-16,-21 0 0,21 0 16,0 1-16,-21-1 0,0 0 0,-1 21 15,22-21-15,-21 1 0,0 20 16,21 0-16,0-21 0,0 22 0,0-1 16,0 0-16,0 1 0,0-1 0,0 22 15,0-22-15,0 0 0,0 22 16,0-22-16,21 0 0,-21 1 15,0 20-15,0-20 0,0-1 0,0 0 16,0-21-16,0 22 0,0-1 0,0-21 16,-21 0-16,0 1 0,0 20 15,0-42-15,-1 21 0,1 0 0,-21 0 16,0-21-16,-1 0 0,22 0 16,0 0-16,0 0 0,0 0 0,-1 0 15,1 0-15,0 0 0,0 0 16,0-21-16,21 0 0,-21 21 15,21-21-15,-22 21 0,22-21 16,0 0-16,0-1 0,0 1 16,22 0-16,-1 0 0,-21 0 15,21 0-15,21-22 0,-21 22 0,1-21 16</inkml:trace>
  <inkml:trace contextRef="#ctx0" brushRef="#br0" timeOffset="81605.07">23326 5715 0,'0'0'0,"0"-21"0,21 21 16,-21-21-16,21 21 15,0-21-15,0 21 0,0-22 0,1 22 16,-1-21-16,0 21 0,0-21 0,0 0 15,22 21-15,-22-21 0,0 0 16,0-1-16,0 1 0,0 21 0,-21-21 16,0 0-16,0 0 15,0 0-15,-42-1 0,21 22 16,0 0-16,0 0 0,-22 0 0,22 0 16,-21 0-16,21 0 0,-22 0 15,22 22-15,-21-1 0,21 0 0,-1 21 16,1-21-16,0 22 0,0-1 15,21 0-15,-21-20 0,21 20 16,0 0-16,0 1 0,0-22 0,0 21 16,21-21-16,0 0 0,0 1 0,22-1 15,-22 0-15,0 0 0,21-21 16,1 0-16,-1 0 0,-21 0 0,21 0 16,1 0-16,-22 0 0,21-21 15,-21 0-15</inkml:trace>
  <inkml:trace contextRef="#ctx0" brushRef="#br0" timeOffset="83203.95">24680 5673 0,'-21'21'16,"21"-42"15,0 0-15,0-1-16,21 22 15,-21-21-15,21 0 0,1 0 16,-22 0-16,21-22 0,0 22 0,0 0 16,-21-21-16,21 21 0,0-22 15,1 22-15,-1-21 0,-21 21 0,21-22 16,0 22-16,-21-21 0,0 21 15,0-1-15,0 1 0,21 21 0,-21-21 16,-21 42 15,0 0-31,0 1 0,21-1 0,-21 0 16,-1 21-16,22-21 0,-21 22 0,0-22 16,21 21-16,0-21 0,-21 22 15,21-22-15,0 0 0,0 0 16,0 22-16,0-22 0,0 0 0,0 0 15,21 0-15,0-21 16,0 0-16,1 0 0,-1 0 0,0 0 16,0 0-16,0 0 0,22 0 15,-22-21-15,0 21 0,0-21 0,21 0 16,-20 0-16,-1-1 0,0 1 0,0 0 16,-21 0-16,0 0 0,21 0 15,-21-22-15,0 22 0,0 0 0,0 0 16,-21-22-16,0 22 0,0 21 0,0-21 15,-1 0-15,1 21 0,0 0 16,0 0-16,0 0 0,0 0 16,21-21-16,21 21 31,0-21-31,21 21 16,-21 0-16,1-22 0,20 22 15,0-21-15,-21 21 0,22 0 0,-22-21 16,21 21-16,1 0 0,-1 0 0,-21 0 15,21 0-15,-20 0 0,20 0 16,-21 21-16,0 0 0,0 1 0,1-1 16,-22 0-16,0 0 0,0 0 15,0 0-15,0 1 0,0-1 16,0 0-16,0 0 0,0 21 16,0-20-16,-22-1 0,1 0 15,21 0-15,0 0 0,-21 0 16,0 1-16,0-1 0,21 0 15,-21-21 1,21-21 15,0 0-31,0-1 16,0 1-16,0 0 0,0 0 16,0 0-16,21 0 0,0-1 0,-21 1 15,21-21-15,0 21 0,0-22 16,22 22-16,-22-21 0,0 21 15,21-22-15,-20 22 0,20 0 0,-21 0 16,21 0-16,1 0 0,-1 21 16,0 0-16,1 0 0,-1 0 0,0 21 15,-20 0-15,20 0 0,-21 0 0,0 22 16,0-22-16,1 21 0,-22 0 16,0-20-16,0 20 0,0-21 0,0 21 15,-22-20-15,1-1 0,21 21 0,-21-21 16,0-21-16,0 21 0,21 1 15,0-1-15,-21-21 0,-1 0 32,1 0-17,21-21 1,-21 21-16,21-22 0,0 1 0</inkml:trace>
  <inkml:trace contextRef="#ctx0" brushRef="#br0" timeOffset="85472.53">27114 5503 0,'-21'22'15,"21"-1"-15,-21-21 16,21-21 46,0-1-46,21 1 0,0 21-16,1-21 0,-1 21 0,-21-21 15,21 0-15,0 0 0,0-1 0,0 1 16,22 0-16,-22 0 0,0-21 15,0 20-15,0 1 0,1-21 0,-1 21 16,-21 0-16,0-1 0,0 1 16,0 0-16,-21 21 15,-1 0 1,1 21-16,0 0 0,0 1 16,0-1-16,0 21 0,-1-21 0,22 22 15,0-22-15,0 21 16,0-21-16,0 22 0,0-22 0,0 0 15,0 0-15,0 0 0,0 0 0,22 1 16,-1-22-16,0 0 16,0 0-16,0 0 0,0 0 15,1 0-15,-1-22 0,0 22 16,0-21-16,0 0 0,0 21 16,1-21-16,-1 0 0,0 0 0,0-1 15,21 1-15,-20-21 0,-1 21 16,21 0-16,0-1 0,-20-20 0,20 21 15,0 0-15,22 0 0,-22-1 16,0 22-16,1 0 0,-22 0 16,21 0-16,-21 0 0,1 0 0,-1 0 15,-21 22-15,0-1 0,0 21 16,0-21-16,0 0 0,-21 22 0,-1-22 16,1 0-16,0 21 0,0-20 0,-21-1 15,20 0-15,1 0 0,0 0 16,0 0-16,0 1 0,0-1 15,-1-21-15,22-21 32,22 21-32,-1-22 0,0 1 0,0 21 15,21-21-15,-20 0 0,20 0 16,-21 0-16,21-22 0,-20 22 16,-1 0-16,21-21 0,-21 20 0,0 1 15,1 0-15,-22-21 0,0 21 16,0-1-16,-22 22 31,22 22-31,-21-1 0,0-21 16,0 21-16,0 21 0,21-21 0,-21 1 15,-1-1-15,22 0 0,-21 0 16,21 0-16,0 0 0,0 1 16,0-1-16,0 0 0,0 0 0,0 0 15,0 0-15,21-21 0,1 22 16,20-22-16,-21 0 0,21 0 15,1 0-15,-1 0 0,-21 0 16,22 0-16,-1 0 0,0-22 0,1 1 16,-1 21-16,-21-21 0,21 21 0,22-42 15,-43 21-15,0-1 16,0 1-16,1 0 0,-1 0 0,0-21 16,-21 20-16,0 1 0,0 0 0,0 0 15,0 0-15,0 0 0,0-1 16,0 1-16,-21 21 31,0 21-15,21 1-16,-22-1 0,22 0 15,0 0-15,-21 0 0,21 0 16,-21 1-16,21 20 0,-21-21 0,21 0 16,0 22-16,-21-22 0,21 21 15,-21 0-15,-1 1 0,22-1 0,0 0 16,-21 1-16,21-1 0,-21 22 0,0-22 15,21 21-15,0-20 0,-21 20 16,0-20-16,21 20 0,-22-21 0,22 22 16,-21-1-16,21-20 0,0 20 0,-21 1 15,0-1-15,0 1 16,0-22-16,21 22 0,-22-22 0,1 0 16,0 22-16,0-43 0,21 21 0,0 1 15,-21-22-15,0 21 0,21-21 0,0 0 16,0 1-16,0-44 31,0 1-15,21 0-16,0 0 15,-21-21-15,21 20 0,0-20 0,0 0 16,-21-1-16,22 1 0,-1-21 16,0 20-16,0-20 0,-21-22 0</inkml:trace>
  <inkml:trace contextRef="#ctx0" brushRef="#br0" timeOffset="85867.3">28596 5482 0,'0'-42'0,"0"84"0,0-126 0,0 62 15,0-20-15,0 21 0,0 0 16,0 0-16,0-1 0,0 1 0,0-21 16,21 21-16,0 0 0,1-1 0,-22 1 15,42 0-15,-21 0 0,0 21 16,22-21-16,-1 0 0,-21 21 0,21 0 15,1 0-15,-1 0 0,0 0 16,1 0-16,-1 0 0,-21 21 16,0 0-16,1 0 0,-1 0 0,-21 0 15,0 22-15,0-22 0,0 0 16,0 21-16,-21-20 0,-1-1 0,1 21 16,-21-21-16,21 0 0,-22 1 15,1-1-15,21-21 0,-21 21 0,20 0 16,-20-21-16,21 0 0,0 21 15,0-21-15,-1 0 0,22 21 16,-21-21-16,0 0 16,21-21 46</inkml:trace>
  <inkml:trace contextRef="#ctx0" brushRef="#br0" timeOffset="88043.19">29527 5228 0,'0'21'32,"-21"-21"-17,42 0 282,1 0-297,-22-21 16,21 21-16,0-21 0,0 21 15,0-21-15,0 0 0,1 0 16,-1 21-16,0-22 0,-21 1 16,21 21-16,-21-21 0,21 0 0,-21 0 15,0 0-15,-21 21 32,0 21-17,0 0-15,0 0 0,-22 0 0,22 0 16,0 22-16,0-22 0,21 21 0,-21-21 15,-1 22-15,22-22 16,-21 0-16,21 21 0,0-20 0,0-1 16,0 0-16,0 0 0,0 0 15,21-21-15,1 0 0,20 0 16,-21 21-16,21-21 0,1 0 0,-1 0 16,0 0-16,1 0 0,20-21 15,-20 0-15,-1 21 0,0-21 0,1 0 16,-1 0-16,-21-1 0,21 1 15,-20-21-15,-1 0 0,0 20 0,0-20 16,0 0-16,0-1 0,1-20 0,-1 21 16,-21-22-16,21 22 0,0-1 15,0-20-15,-21 42 0,21-22 0,-21 22 16,22 0-16,-22 0 16,0 0-16,0 42 31,0 0-31,0 21 0,-22 1 0,1-1 15,0 0-15,0 1 0,21-1 0,-21 0 16,0 1-16,-1 20 0,1-20 16,0-22-16,0 21 0,0 0 0,21-20 15,-21 20-15,21-21 0,-22 0 16,22 0-16,0 22 16,0-22-16,22-21 31,-1 0-31,0 0 15,0 0-15,-21-21 0,21 0 16,0 21-16,-21-22 0,22 1 0,-22 0 16,21 0-16,-21 0 0</inkml:trace>
  <inkml:trace contextRef="#ctx0" brushRef="#br0" timeOffset="88275.05">30289 5059 0,'-21'0'0,"42"0"31,1 0-31,-1 0 16,0 0-1,21 0-15,-21 0 0,1-21 0,-1 21 16,0 0-16,0 0 0,0 0 16,0 0-16,1 0 0,-1 0 0,0 0 31,0 0-16</inkml:trace>
  <inkml:trace contextRef="#ctx0" brushRef="#br0" timeOffset="90575.9">30946 5355 0,'0'0'0,"21"0"0,0 0 0,0-21 16,0 0-16,0 0 0,-21 0 15,0-1-15,0 1 0,22 0 16,-22 0-16,0 0 0,0 0 16,0-1-16,0 1 0,-22 0 15,22 0-15,-21 0 0,0 21 0,0 0 16,0 0-16,0 0 0,-1 0 15,1 21-15,-21 0 0,21 0 16,0 0-16,-22 22 0,22-22 0,0 0 16,-21 21-16,20-20 0,1 20 0,21-21 15,0 0-15,-21 22 0,21-22 16,0 0-16,0 0 0,0 0 16,21 0-16,0-21 0,1 0 15,20 0-15,-21 0 0,0 0 16,0 0-16,1 0 0,20-21 15,-21 21-15,0-21 0,22 0 0,-22 0 16,0 0-16,0-1 0,0 1 16,0-21-16,1 21 0,-1-22 15,0 22-15,0-21 0,-21 21 0,0 0 16,0-1-16,0 1 0,0 0 16,0 42-1,-21 0 1,0 1-16,21-1 0,-21 0 0,21 21 15,-22-21-15,22 1 0,0 20 16,0-21-16,0 0 0,0 0 0,0 1 16,0-1-16,0 0 0,0 0 0,0 0 15,22 0 1,20-21-16,-21 0 0,0 0 16,0 0-16,22 0 0,-22 0 15,0 0-15,21-21 0,-20 0 0,-1 0 16,21 0-16,-21 0 0,0-1 15,22-20-15,-22 0 0,0-1 0,0 1 16,0 0-16,1-22 0,-1 22 16,0-22-16,0 1 0,-21-1 0,21 22 15,-21-21-15,21 20 0,-21 22 16,0-21-16,0 21 0,0-1 16,0 1-16,0 0 0,0 42 31,0 0-16,0 1-15,0 20 0,0-21 0,0 21 16,0 22-16,0-22 0,0 1 16,0 20-16,-21-21 0,0 1 0,21 20 15,-21-20-15,0-1 0,21 0 16,-21-21-16,21 22 0,0-22 0,-22 21 16,22-21-16,0 1 0,0-1 0,0 0 15,0 0-15,0 0 0,22-21 16,-22 21-16,21-21 0,0 0 15,0 0-15,0 0 0,0 0 16,1 0-16,-1-21 0,21 21 0,-21-21 16,22 0-16,-22 0 15,0 0-15,21-1 0,-21 1 0,1 0 16,20 0-16,-21 0 0,0 0 16,0-1-16,-21 1 0,0 0 0,22 21 15,-22-21-15,0 42 31,0 0-31,-22 0 16,1 1-16,0-1 0,0 0 16,0 0-16,21 0 0,0 0 0,-21 1 15,21-1-15,0 0 16,0 0-16,0 0 16,21-21-1,0 0-15,0 0 0,0 0 16,0 0-16,1 0 0,-1 0 15,21 0-15,-21 0 0,0-21 0,1 0 16,20 21-16,-21-21 0,0 0 16,0-1-16,22 1 0,-22 0 0,-21 0 15,21 0-15,0 21 0,-21-21 16,21 21-16,-21-22 0,0 44 31,-21-1-15,0 0-16,0 0 0,21 0 15,0 0-15,-21 1 0,0-1 16,21 0-16,0 0 0,0 0 16,0 0-16,0 1 15,21-22 1,0 0-16,0 0 0,0 0 0,0 0 16,1 0-16,-1 0 15,0 0-15,-21-22 0,21 1 16,-21 0-16,0 0 15,0 0-15,0 0 0,0-1 0,0 1 16,0 0-16,-21 21 16,21-21-16,-21 21 0,0 0 0,-1 0 15,1-21-15,0 21 16,0 0-16,42 0 31,0 0-15,0 0-16,1 0 0,-1-21 15,0 21-15,21-22 0,-21 22 0,1 0 16,-1-21-16,0 21 0,0 0 16,0 0-16,0 0 0,1 0 0,-1 0 15,0 0 1,-21 21-16,21-21 0,-21 22 16,0-1-16,0 0 15,0 0-15,0 0 0,0 0 0,0 1 16,0-1-16,0 0 15,-21 0-15,21 0 0,-21-21 0,21 21 16,0 1-16,0-1 16,0-42 31,0-1-47,0 1 15,0 0-15,0 0 16,0 0-16,0 0 0,21-1 15,0-20-15,0 21 0,0 0 16,1-22-16,-1 22 0,0 0 0,0 0 16,0 0-16,0 0 0,1 21 15,-1-22-15,0 22 0,21-21 0,-21 21 16,1 0-16,-1 0 0,0 0 16,-21 21-16,0 1 0,0-1 0,0 0 15,0 21-15,0-21 0,0 1 16,-21 20-16,21-21 0,-21 0 0,-1 22 15,1-22-15,0 0 0,0 0 16,21 0-16,0 0 0,0 1 0,0-1 16,0 0-16,0 0 15,0 0-15,21-21 0,0 0 16,0 0-16,1 0 0,-1 0 16,0 0-16,21 0 0,-21 0 0,1 0 15,20-21-15,0 0 0,1 0 16,-22 0-16,21-1 0,0 1 15,1 0-15,-22-21 0,21 21 0,-21-1 16,22-20-16,-22 21 0,0-21 16,-21 20-16,0 1 0,0 0 0,0 0 15,-21 21 1,0 0-16,0 0 16,-1 0-16,1 21 0,0 0 15,0 0-15,21 1 0,0-1 0,-21 0 16,21 0-16,0 0 0,0 22 15,0-22-15,0 0 0,21 0 16,-21 0-16,21 22 0,-21-22 0,0 0 16,21 0-16,0 0 0,-21 0 15,22 1-15,-22-1 16,-22-21 0,1 0-16,0 0 0,0 0 15,0 0-15,-22 0 0,22 0 16,0 0-16,0 0 0,0 0 15,0 0-15,-1 0 16,22-21 0,0-1-16,0 1 15,0 0-15,0 0 0,0 0 16</inkml:trace>
  <inkml:trace contextRef="#ctx0" brushRef="#br0" timeOffset="90859.28">32872 4890 0,'-21'0'0,"-1"-22"31,1 44 48,0-22-64,21 21-15,-21-21 0</inkml:trace>
  <inkml:trace contextRef="#ctx0" brushRef="#br0" timeOffset="91175.1">31200 5059 0,'0'0'0,"21"0"32,0 0-17,0 0-15,0 0 0,0 0 16,22 0-16,-22 0 0,0-21 0,21 21 16,-20 0-16,20 0 0,-21 0 15,21 0-15,-20 0 0,-1-21 0,0 21 16,0 0-16,0 0 0,0 0 15</inkml:trace>
  <inkml:trace contextRef="#ctx0" brushRef="#br0" timeOffset="94215.87">16383 7408 0,'0'22'16,"0"-44"31,0 1-47,0 0 15,21 0-15,0 0 16,-21 0-16,0-1 0,21 1 16,-21-21-16,0 21 0,0 0 0,0-1 15,0 1-15,0 0 0,0 0 16,0-21-16,-21 20 0,0 22 0,0-21 15,0 0-15,0 21 0,-1 0 0,-20 0 16,21 0-16,0 0 0,-22 0 16,22 0-16,-21 0 0,0 21 0,20 0 15,1 1-15,-21-1 0,21 0 0,0 21 16,-1 1-16,1-1 0,21 0 16,0 1-16,-21-1 0,21 0 15,0 1-15,0-1 0,0-21 0,0 21 16,0-20-16,21-1 0,-21 0 15,21 0-15,1 0 0,-1-21 0,0 0 16,21 0-16,-21 0 0,1 0 0,20 0 16,-21 0-16,21-21 0,1 0 15,-22 0-15,21 0 0,1-1 0,-1 1 16,0-21-16,-21 21 0,22-22 16,-22 22-16,0-21 0,21 0 0,-42 20 0,22-20 15,-22 21-15,21 0 0,-21 0 16,0-1-16,0 1 0,0 42 31,0 1-15,0-1-16,0 21 0,0-21 0,-21 22 15,21-1-15,0-21 0,0 21 0,0-20 16,0 20-16,0-21 0,0 0 16,0 0-16,0 1 0,21-22 0,0 0 15,0 21-15,0-21 0,0 0 0,1 0 16,-1 0-16,0-21 0,0-1 15,21 1-15,-20 0 0,20 0 0,-21 0 16,21 0-16,-20-1 0,20 1 0,-21-21 16,0 21-16,0-22 15,-21 22-15,0-21 0,22 21 0,-22 0 16,0-1-16,0 1 0,-22 42 31,22 1-15,0-1-16,-21 0 0,21 0 0,-21 0 15,0 22-15,21-22 0,0 0 0,0 0 16,-21 0-16,21 0 0,-21 1 16,21-1-16,0 0 15,0-42 17,0 0-32,21-1 0,0 1 15,-21 0-15,21 0 0,0-21 0,0 20 16,-21 1-16,22 0 0,-1-21 15,0 21-15,0-1 0,0 22 0,0-21 16,22 21-16,-22 0 0,0 0 16,0 21-16,-21 1 0,21-1 15,1 0-15,-1 42 16,-21-41-16,21-1 0,0 21 0,-21-21 0,21 0 16,0 1-16,-21-1 0,22 0 15,-1 0-15,-21 0 0,21-21 16,0 0-16,0 0 0,0 0 15,1 0-15,-1 0 0,-21-21 16,21 0-16,0 0 0,0 0 0,0-1 16,-21 1-16,22 0 0,-1-21 0,0-1 15,0 22-15,0-21 0,0 0 16,22-1-16,-22 22 0,21-21 0,-21 21 16,22-1-16,-1 1 0,-21 0 0,22 21 15,-1 0-15,0 0 0,-21 0 16,22 0-16,-22 21 0,0 0 0,0 1 15,0-1-15,-21 0 0,0 0 0,0 0 16,0 0-16,0 22 0,0-22 16,0 0-16,0 0 0,0 0 15,0 1-15,0-44 47,0 1-47,0 0 16,0 0-16,0 0 0,-21 0 15,21-1-15,0 1 0,-21-21 16,0 21-16,21 0 0,-21 21 0,0-22 16,-1 1-16,1 21 0,0 0 0,0 0 15,0 0-15,-22 0 0,22 0 16,0 0-16,-21 21 0,21 1 16,-1 20-16,1-21 0,0 0 0,0 22 15,0-1-15,21 0 0,-21-21 16,21 22-16,0-1 0,0-21 0,0 22 15,0-22-15,0 0 0,21 0 0,0 0 16,0 0-16,21-21 16,-20 0-16,-1 0 0,0 0 0,0 0 15,0 0-15,22-21 0,-22 0 16,21 0-16,-21 0 0,0-22 0,1 22 16,20-21-16,-21 21 0,0-22 15,0 1-15,1 0 0,-1-22 0,0 22 16,0 0-16,0-1 0,0 1 0,1-22 15,-22 22-15,0 0 0,21-1 16,-21 1-16,0 0 0,0-1 0,0 22 16,0 0-16,0 0 0,0 42 15,0 0 1,-21 0-16,-1 22 0,22-1 0,-21 0 16,0 1-16,21 20 0,-21-20 0,21-1 15,-21 21-15,21-20 0,0 20 16,0-20-16,0-1 0,0 0 0,0 1 15,0-1-15,0-21 0,21 0 0,0 0 16,0 1-16,0-1 0,1-21 16,-1 0-16,0 0 0,21 0 15,-21 0-15,1 0 0,20 0 0,-21 0 16,0-21-16,0-1 0,22 1 16,-22 0-16,0-21 0</inkml:trace>
  <inkml:trace contextRef="#ctx0" brushRef="#br0" timeOffset="98005.81">20574 7154 0,'0'0'0,"21"-21"16,0 21-16,-21-21 0,21 0 15,1 0-15,-1 0 0,-21-1 16,0 1-16,0 0 0,0 0 16,0 0-16,0 0 0,0-1 15,0 1-15,0 0 0,-21 0 0,-1 0 16,1 21-16,0 0 0,0 0 15,0 0-15,0 0 0,-22 0 0,22 0 16,-21 21-16,21 0 0,-22 0 16,1 22-16,21-22 0,-22 21 0,22 0 15,-21 1-15,21-1 0,0 22 16,-1-22-16,1 0 0,0 1 0,21-1 16,0-21-16,0 21 0,0-20 15,0-1-15,0 0 0,21 0 0,0 0 16,22-21-16,-22 0 0,21 0 0,-21 0 15,22-21-15,-1 0 0,0 0 16,22 0-16,-22-1 0,1 1 0,-1-21 16,-21 21-16,21-22 0,1 1 15,-22 0-15,0 21 0,0-22 0,0 1 16,1 0-16,-22 20 0,0-20 16,21 21-16,-21 0 0,0 0 0,0-1 15,-21 22 16,21 22-31,-22-1 0,22 0 0,0 0 16,-21 21-16,21-20 0,-21 20 0,21-21 16,0 21-16,0-20 0,0 20 15,0 0-15,0-21 0,0 22 0,0-22 16,0 0-16,42 21 16,-20-20-16,20-22 0,-21 0 15,21 21-15,1-21 0,-1 0 0,0 0 0,1-21 16,20-1-16,-20 22 0,20-21 15,1 0-15,-22 0 0,64-43 16,-64 43-16,0-21 0,1 21 16,-22-22-16,0 22 0,0-21 0,-21 21 15,21-22-15,-21 22 0,0 0 16,0 0-16,0 0 0,-21 0 0,0 21 16,0 0-16,0 0 0,-22 0 0,22 0 15,-21 0-15,21 0 0,-22 0 16,22 21-16,0 0 0,-21 0 0,21 0 15,-1 0-15,1 1 0,0-1 16,0 21-16,21-21 0,0 0 0,0 1 16,0-1-16,0 0 0,0 0 15,21 0-15,0-21 0,0 0 16,1 0-16,-1 0 0,21 0 16,-21 0-16,22 0 0,-22-21 0,0 0 15,21 21-15,-21-21 0,1 0 0,-1-1 16,0 22-16,0-21 0,-21 0 15,21 21-15,-21-21 0,21 0 16,1 21-16,-22-21 0,0 42 47,0 0-47,0 0 0,0 0 0,0 0 16,0 22-16,0-1 0,-22 0 15,22 1-15,-21-1 0,21 0 16,0 22-16,-21-22 0,21 22 0,0-22 15,0 22-15,0-22 0,0 21 0,0-20 16,0 20-16,0-20 0,0 20 16,0-21-16,0 22 0,0-22 0,0 1 15,0-1-15,0 0 0,0 1 0,-21-1 16,0 0-16,-22 22 0,1-22 16,21-21-16,-21 0 0,20 22 15,-20-22-15,21 0 0,-21-21 16,20 21-16,1-21 0,0-21 15,21 0-15,0 0 0,0 0 16,0-1-16,0-20 0,0 0 16,21-22-16,0 1 0,1-1 0,20-20 15,-21-1-15,21 0 0,1-21 0,-1 22 16,22-22-16,-22 0 0,21 0 16,1 0-16,-1 22 0,1-22 0,-1 42 15,-20-20-15,20 20 0,-20 22 0,20-43 16,-42 64-16,-21-21 15,0 21-15,-21 21 16,0 0-16,0 0 16,0 21-16,-1-21 0,1 21 15,21 0-15,-21 0 0,21 0 16,0 1-16,21-1 16,0-21-1,1 0-15,-1 21 0,0-21 16,0 21-16,0-21 15,-21 21-15,0 0 16,0 1-16,0-1 16,0 0-16,0 0 0,0 0 15,0 0 1,21-21-16,1 0 16,-1 0-16,0 22 0,0-22 0,0 0 15,0 0-15,1 0 0,-1-22 16,21 22-16,-21-21 0,22 21 0,-22-21 15,21 0-15,0 21 0,-20-21 0,20 0 16,-21-1-16,21 1 0,-20 0 16,-22-21-16,21 21 0,-21-1 15,0 1-15,0 0 0,-21 21 32,-1 0-32,1 0 15,0 21-15,0-21 0,0 21 0,0 1 16,21-1-16,-22 21 0,22-21 15,-21 0-15,21 1 0,0-1 0,0 21 16,0-21-16,0 0 0,0 1 0,21-1 16,1 0-16,-1-21 0,0 21 15,0-21-15,21 0 0,1 0 0,-1 0 16,0 0-16,1 0 0,-1-21 0,0 21 16,1-21-16,-1 0 0,0-1 15,-20 1-15,20 0 0,-21 0 0,0 0 16,0 0-16,1-1 0,-22-20 0,0 21 15,21 0-15,-21-22 0,0 22 16,0 0-16,0 0 16,0 42-1,-21 0 1,21 0-16,0 1 0,-22-1 0,22 0 16,-21 21-16,21-21 0,-21 1 0,21 20 15,0-21-15,0 0 0,0 0 16,0 1-16,0-1 0,0 0 0,0 0 15,0-42 32,0 0-47,0 0 0,0-1 0,21 1 16,0 0-16,-21-21 0,22 21 16,-1-22-16,-21 22 0,21 0 15,0 0-15,0-22 0,-21 22 0,21 21 16,1-21-16,-22 0 0,21 21 15,0 0-15,0 0 16,-21 21-16,0 0 0,0 0 0,21 1 16,-21-1-16,0 0 0,21 0 15,-21 0-15,0 0 0,0 1 0,0-1 16,22 0-16,-22 0 0,21 0 16,-21 0-16,0 1 0,0-1 15,21-21-15,0 0 16,-21-21-1,21 21-15,-21-22 0,21 1 16,1 0-16,-22 0 0,21 0 16,0 0-16,-21-1 0,21 1 0,0 0 15,0 0-15,22 0 0,-22 0 0,0-1 16,0 1-16,0 0 0,1 21 16,-1 0-16,0 0 0,0 0 0,-21 21 15,0 0-15,0 1 16,0-1-16,0 0 0,0 0 15,0 0-15,-21 0 0,21 22 16,0-22-16,0 0 0,0 0 0,0 0 16,0 1-16,0-1 0,21 0 15,0 0-15,0-21 0,1 0 16,-1 0-16,21 0 0,-21 0 0,22 0 16,-1 0-16,-21 0 0,21-21 15,1 0-15,-1 0 0,-21-1 0,22 1 16,-22 0-16,21 0 0,-21 0 0,22 0 15,-22-1-15,21-41 0,-21 42 16,-21-22-16,0 22 0,0 0 16,0 0-16,0 0 0,0 0 0,-21 21 15,0 0-15,0 0 16,0 0-16,-1 0 0,1 0 16,0 21-16,21 0 0,-21 0 0,0 0 15,21 22-15,-21-22 0,21 0 0,0 0 16,0 0-16,0 0 0,0 1 15,0 20-15,21-21 0,0 0 16,0 0-16,0-21 0,22 0 0,-22 0 16,0 0-16,21 0 0,1 0 15,-22 0-15,21 0 0,0 0 0,1 0 16,-22-21-16,21 0 0,-21 21 0,22-21 16,-22 0-16,0 21 0,0-21 15,0-1-15,1 1 0,-1-21 16,-21 21-16,0 0 0,21-1 0,0 1 15,-42 42 17,21 1-17,-21-1-15,21 0 0,-21 0 16,-1 0-16,22 0 0,0 1 16,-21-1-16,21 0 0,-21-21 15,21 21-15,0 0 0,0 0 16,0-42 31,0 0-47,0 0 0,0 0 15,0 0-15,21-1 0,0 1 16,1-21-16,-1 21 0,0 0 0,0-22 16,0 22-16,22-21 0,-22 21 15,21-22-15,-21 22 0,22 0 0,-22 0 16,0 0-16,21 21 0,-21 0 15,1 0-15,-1 0 0,0 0 0,0 21 16,0 0-16,-21 21 0,0-21 16,0 1-16,0-1 0,0 0 0,0 21 15,21-21-15,-21 1 0,22-1 16,-22 0-16,0 0 0,21 0 16,0-21-16,0 21 0,0-21 15,0 22-15,1-22 0,-1 21 0,0-21 16,21 0-16,-21 0 0,1 0 15,-1 0-15,0 0 0,0-21 0,0-1 16,0 1-16,1 0 0,-1 0 0,0 0 16,0-22-16,0 1 0,0 0 15,1-1-15,-1 1 0,0 0 0,0-22 16,0 1-16,22-22 16,-22 22-16,-21 41 0,21-20 0,-21 21 15,21 0-15,-21 0 0,0 42 31,-21 0-31,0 21 16,0-21-16,-1 22 0,22-1 0,-21 0 16,0 1-16,0-1 0,0 0 15,21 1-15,-21-22 0,-1 21 16,1 1-16,21-1 0,0-21 0,-21 21 0,21-20 16,-21-1-16,21 21 0,0-21 15,0 0-15,0 1 0,0-1 16,21-21-16,0 21 0,0-21 15,1 0-15,-1 0 0,21 0 16,0 0-16,-20 0 0,20 0 0,0 0 0,22-21 16,-22 21-16,0-21 0,1-1 15,-1 1-15,0 0 0,-20 0 16,20 0-16,0-22 0,-21 22 0,1-21 16,-1 21-16,0 0 0,0-22 15,-21 22-15,0 0 0,0 0 0,0 0 16,-21 21-1,0 0-15,0 21 0,-1-21 0,1 21 16,0 0-16,21 0 0,0 0 16,-21 1-16,21-1 0,0 0 15,0 0-15,0 0 0,0 0 16,21 1-16,0-1 16,0-21-16,1 21 15,-1-21-15,-21 21 16,0 0 15,-21-21-31,-1 0 16,1 21-16,0-21 15,0 0-15,0 0 0,0 22 16,-1-22-16,1 0 0,0 0 16,0 0-16,0 0 15,0 0 1,21-22-16,-22 22 0,1-21 15</inkml:trace>
  <inkml:trace contextRef="#ctx0" brushRef="#br0" timeOffset="98285.27">25590 6562 0,'0'0'0,"43"-21"32,-22 21-32,21 0 0,1 0 15,-1 0-15,21-22 0,-20 22 0,-1 0 16,22 0-16,-22 0 0,0 0 0,1 0 16,-1 0-16,-21 0 0,0 0 15,0 0-15,1 0 16</inkml:trace>
  <inkml:trace contextRef="#ctx0" brushRef="#br0" timeOffset="102187.63">19452 8340 0,'0'0'16,"21"-21"-16,-21-1 0,0 1 16,21 0-16,-21 0 15,22 21-15,-22-21 0,0 0 16,0-1 0,0 1-16,0 0 0,0 0 15,-22 21 1,1 0-1,0 0-15,21 21 0,-21-21 0,0 21 16,0 0-16,21 1 0,-22-1 0,1 21 16,0-21-16,0 0 0,0 22 15,21-22-15,0 21 0,-21-21 0,21 1 16,0 20-16,0-21 0,0 0 0,0 0 16,0 1-16,21-1 0,0 0 15,0 0-15,0-21 0,0 21 0,22-21 16,-1 0-16,-21 0 0,22 0 0,-1 0 15,0 0-15,-21 0 0,22-21 16,-1 0-16,0 0 0,1 21 0,-1-21 16,-21-1-16,0-20 0,22 21 15,-43 0-15,21-22 0,-21 1 16,0 21-16,0-21 0,0-1 0,0 1 16,0 0-16,-21-1 0,21 22 0,-43-21 15,22 21-15,0-1 0,0 22 16,-21 0-16,20 0 0,-20 0 0,0 0 15,21 22-15,-22-1 0,22 0 0,0 0 16,21 0-16,0 0 0,0 22 16,0-22-16,0 0 0,21 0 0,0 0 15,22 1-15,-22-1 0,21 0 16,22-21-16,-22 0 0,0 0 0,22 0 16,-22 0-16,22 0 0,-1 0 15,1 0-15,20-21 0,-20 0 0,-1-1 16,-20 1-16,20 0 0,-21-21 15,1 21-15,-1-1 0,-21-20 0,0 21 16,1 0-16,-22-22 0,0 22 16,0 0-16,0 0 0,0 0 0,0 0 15,-22 21-15,1 0 16,0 0-16,0 21 0,21 0 16,-21 21-16,21 1 0,-21-1 15,21 0-15,-22 1 0,22 20 0,-21-21 16,0 22-16,21-1 0,0-20 0,-21 20 15,0 22-15,0-22 0,21 1 16,-22 21-16,1-1 0,0 64 16,0-63-16,21-21 0,-21-1 0,0 22 15,-1-22-15,1 1 0,0-1 16,0 1-16,0-22 0,0 0 0,21 1 16,-22-1-16,1-21 0,0 0 0,0 1 15,21-1-15,-21-21 0,0 0 16,-1 0-16,1-21 15,0-1-15,21 1 0,-21 0 16,0 0-16,21 0 0,0 0 0,0-22 16,0 22-16,0 0 0,0-21 0,0 20 15,0-20-15,0 21 0</inkml:trace>
  <inkml:trace contextRef="#ctx0" brushRef="#br0" timeOffset="102927.43">22818 8022 0,'21'-21'0,"-21"42"31,0 0-31,0 1 0,0 20 16,-21-21-16,-1 21 0,22 1 0,-21-1 15,0 0-15,0 1 0,0-1 0,0-21 16,-1 22-16,1-1 0,0-21 16,21 21-16,0-20 0,-21-1 0,21 0 15,0 0-15,-21 0 0,21 0 0,0 1 16,0-44 15,0 1-31,0 0 16,0 0-16,0 0 15,0-22-15,21 22 0,-21-21 0,21 21 16,0-22-16,-21 1 0,21-21 0,22 20 16,-22 1-16,0-22 0,21 22 15,1-21-15,-1 20 0,0 1 0,1 21 16,-22-22-16,21 22 0,1 0 15,-1 21-15,0 0 0,1 0 0,-22 0 16,21 0-16,0 21 0,-20 0 16,-1 22-16,0-22 0,0 21 0,0 1 15,-21-1-15,0 0 0,0 1 16,0-1-16,0 0 0,0 1 0,0-1 16,0-21-16,-21 21 0,0-20 15,21-1-15,0 0 0,-21 0 0,21 0 16,-21-21-16,21 21 0,-22-21 31,1 0-31,0 0 16,0-21-16,0 0 15</inkml:trace>
  <inkml:trace contextRef="#ctx0" brushRef="#br0" timeOffset="103135.82">22754 8382 0,'21'0'32,"0"-21"-32,1 21 0,-1 0 0,0 0 15,21-21-15,1 21 0,-1 0 16,0 0-16,1-21 0,-1 21 0,0 0 16,-21 0-16,22-22 0,-1 22 15,0 0-15,1 0 0,-22-21 0,21 21 16,-21 0-16,1-21 0,-1 0 0,0 21 15,0-21-15</inkml:trace>
  <inkml:trace contextRef="#ctx0" brushRef="#br0" timeOffset="103395.9">23791 7938 0,'0'0'0,"0"21"31,-21 0-31,21 21 0,0-21 16,-21 22-16,21-22 0,-21 21 16,21 1-16,0-1 0,0-21 0,-21 21 15,-1 1-15,1-1 0,21-21 16,0 22-16,0-22 0,-21 21 0,21-21 16,-21 0-16,21 1 0,0-1 15,0 0-15,0 0 0,21-42 47</inkml:trace>
  <inkml:trace contextRef="#ctx0" brushRef="#br0" timeOffset="103731.71">23749 8043 0,'0'0'0,"-21"0"16,21-21-16,0 0 0,0 0 15,0 0-15,21 0 16,0 21-16,0 0 0,0-22 16,1 22-16,20 0 0,-21 0 0,21-21 15,1 21-15,-22 0 0,21 0 0,-21 0 16,22 0-16,-22 0 0,21 21 16,-21 1-16,1-22 0,-22 21 0,0 0 15,0 0-15,0 21 0,0-20 0,-22-1 16,1 0-16,0 21 0,0-21 15,-21 1-15,20-1 0,-20 0 0,0 0 16,-1-21-16,22 21 0,-21 0 16,21-21-16,0 22 0,-1-22 0,1 0 15,0 0-15,42 0 32,0 0-17,1 0-15,-1-22 0</inkml:trace>
  <inkml:trace contextRef="#ctx0" brushRef="#br0" timeOffset="104111.78">24955 7916 0,'0'0'0,"-21"-21"0,0 0 31,21 0-31,-21 21 16,0 0 0,21 21-16,-21 0 0,-1 0 15,1 1-15,21 20 0,0-21 0,-21 21 16,0 1-16,21-1 0,0 0 15,0 1-15,-21-1 0,21-21 0,0 22 16,-21-22-16,21 21 0,0-21 16,0 0-16,0 1 0,0-1 0,0 0 15,0 0-15,0 0 0,0 0 16</inkml:trace>
  <inkml:trace contextRef="#ctx0" brushRef="#br0" timeOffset="104428.01">24405 8551 0,'0'0'0,"0"22"0,-21-22 16,21 21-16,0 0 0,0 0 15,0 0-15,0 0 0,21-21 16,0 0-16,22 22 0,-22-22 16,0 0-16,21 0 0,1 21 15,-1-21-15,-21 0 0,21 0 0,1 0 16,-1 0-16,0 0 0,1 0 16,-1-21-16,0 21 0,1-22 0,-1 22 0,-21 0 15,0 0-15,22-21 0,-22 0 16,0 21-16,-21-21 0,21 21 15,-21-21-15,21 21 0,-21-21 0,0-1 16,0 1-16,0 0 16,0 0-16,0 0 0</inkml:trace>
  <inkml:trace contextRef="#ctx0" brushRef="#br0" timeOffset="104748.24">24553 7938 0,'0'0'0,"0"-22"31,43 22-31,-22 0 0,0-21 16,0 21-16,21 0 0,-20 0 0,20 0 15,-21 0-15,21 0 0,-20 0 0,-1 0 16,0 0-16,0 0 16,0 0-16,0 0 0,1 0 0,-1 0 15,0 0 1</inkml:trace>
  <inkml:trace contextRef="#ctx0" brushRef="#br0" timeOffset="111540.36">1333 12044 0,'-21'0'16,"0"0"-16,0 0 15,0 0 1,0 0-16,-1 21 0,1-21 16,0 0-16,0 0 0,0 0 15,0 0-15,-1 0 0,1 0 16,0 0-16,0 0 0,0 0 16,0 0-16,21 21 0,-22-21 15,1 0 1,42 0 15,22 0-31,-22 0 0,21 0 16,22 0-16,-1 0 0,1 0 0,-1 0 15,22 0-15,0 0 0,-1 0 16,1 0-16,0 0 0,-22 0 0,22 0 16,-22 0-16,22 0 0,-22 0 15,1 0-15,-1 0 0,-20 0 16,20 0-16,1 0 0,-22 0 0,0 0 15,1 0-15,-1 0 0,-21 0 16,22 0-16,-22 0 0,0 0 0,0 0 16,-21-21 15,-21 21-15,0-21-16,0 21 0,-1-21 0,1 21 15,0-21-15,0-1 0,0 22 16,0-21-16,-1 0 0,1 21 0,0-21 15,0 0-15,0 0 0,-22-1 0,22 1 16,0 0-16,0 0 16,0 21-16,-22-21 0,22 0 0,0-1 15,0 22-15,0-21 0,0 21 16,-1 0 0,44 21 15,-1-21-31,0 22 0,21-1 15,-21 0-15,1-21 0,20 21 0,0 0 16,-21-21-16,22 21 0,-1-21 0,0 22 16,1-1-16,-22-21 0,21 21 15,1-21-15,-22 0 0,21 21 0,-21-21 16,0 0-16,1 21 16,-1-21-16,0 0 0,0 21 0,-21 1 31,0-1-31,0 0 0,-21 0 15,-21 0-15,20 0 0,1 1 16,-21-1-16,0 0 0,-1 0 0,1 0 16,0 0-16,-1 22 0,1-22 0,0 0 15,-1 0-15,22 0 16,-21 1-16,21-1 0,-1 0 0,1 0 0,0-21 16,0 21-16,0-21 15,21 21-15,-21-21 31,21 22-31,0-44 32</inkml:trace>
  <inkml:trace contextRef="#ctx0" brushRef="#br0" timeOffset="118500.8">4191 11769 0,'0'21'594,"0"0"78,0 0-656,0 0-1,0 1-15,0-1 16,0 0-1,21-21-15,-21 21 16,21-21 0,0 0-1,1 0-15,-1 0 0,0-21 16,0 0-16,0 21 16,0-21-16,1-1 0,-22 1 0,21 0 15,0 21-15,0-21 0,-21 0 16,0 0-16,21-1 0,-21 1 0,21 0 15,-21 0-15,0 0 16,0 0-16,0-1 31,0 44-15,0-1-16,0 0 0,0 0 16,0 21-16,0 1 0,0-1 0,0 0 15,0 1-15,0-1 0,-21 0 16,21 22-16,0-22 0,0 1 0,0-1 15,-21 0-15,21 1 0,0-1 0,0-21 16,0 21-16,0-20 0,0-1 16,0 0-16,0 0 0,-21 0 15,21 0-15,-21-21 0,0 22 0,-1-22 16,1 21-16,0-21 0,-21 0 16,21 0-16,-1 0 0,1 0 15,-21 0-15,21 0 0,0-21 16,-22 21-16,22-22 0,0 1 0,0 0 15,0 0-15,-1 21 0,1-21 0,0 0 16,0-1-16,21 1 0,0 0 16,0 0-1,21 21 1,0 0 0,0 0-16,1 0 0,20 0 15,-21 0-15,0 0 16,22 0-16,-22 0 0,21 0 0</inkml:trace>
  <inkml:trace contextRef="#ctx0" brushRef="#br0" timeOffset="118839.6">5080 11726 0,'0'-21'15,"0"42"-15,0-63 0,-21 42 32,21 21-32,-21 0 15,-1 1-15,1 20 0,0 0 16,21 1-16,-21-1 0,0 21 0,0-20 16,-1 20-16,1 1 0,0-22 0,0 22 15,0-22-15,21 21 0,0-20 16,-21-22-16,21 21 0,0 1 15,0-22-15,0 0 0,0 0 0,0 0 0,0 0 16,21-21-16,0 0 16,0 0-16,0 0 0,0 0 0,1 0 15,-1 0-15,0-21 0,0 0 16,0 21-16,0-21 0,1-21 16,-1 20-16,0 1 0</inkml:trace>
  <inkml:trace contextRef="#ctx0" brushRef="#br0" timeOffset="119035.49">4784 12277 0,'21'0'32,"0"0"-32,0 0 0,0 0 15,0 0-15,1 0 0,-1 0 16,21 0-16,-21-21 0,22 21 0,-22-22 15,21 22-15,0 0 0,1-21 16,-1 0-16,0 21 0,1-21 0,-1 21 16</inkml:trace>
  <inkml:trace contextRef="#ctx0" brushRef="#br0" timeOffset="119311.33">6350 11917 0,'-21'0'32,"21"21"-17,0 0-15,-43 43 0,22-43 16,21 21-16,0-21 0,-21 22 16,21-22-16,-21 21 0,0-21 0,21 22 15,0-22-15,0 21 0,-21-21 0,21 1 16,0-1-16,-22 0 0,22 0 15,0 0-15,22-21 32,-1 0-32,0 0 0,0-21 15,0 21-15,22-21 0</inkml:trace>
  <inkml:trace contextRef="#ctx0" brushRef="#br0" timeOffset="119700.11">7027 11980 0,'0'0'0,"0"-21"0,0 0 16,-21 21 0,0 0-16,-21 0 15,20 0-15,-20 0 0,0 21 16,-1 0-16,1-21 0,21 22 0,-21-1 16,20 0-16,-20 0 0,21 0 0,21 0 15,0 1-15,0-1 16,0 0-16,21 0 15,0-21-15,22 0 0,-22 0 0,21 21 16,0-21-16,-20 0 0,20 21 16,0-21-16,1 22 0,-22-22 0,0 21 15,21-21-15,-42 21 0,21 0 0,-21 0 16,0 0-16,0 1 16,-21-22-16,0 21 0,0-21 15,0 21-15,0-21 0,-22 0 0,22 0 16,-21 21-16,21-21 0,-1 0 0,-20 0 15,21 0-15,0 0 0,0 0 16,-1 0-16,1 0 0,0-21 16,0 0-1,21 0-15,0-1 16,-21 22-16,21-21 0</inkml:trace>
  <inkml:trace contextRef="#ctx0" brushRef="#br0" timeOffset="119900">6308 11684 0,'0'0'0,"0"-21"0,0 0 32,21 21 14,0 0-46,0 0 0,0 21 16</inkml:trace>
  <inkml:trace contextRef="#ctx0" brushRef="#br0" timeOffset="120784.62">8890 11705 0,'0'-21'16,"0"42"-16,0-63 0,0 21 0,0 0 0,0-1 16,0 1-16,0 0 0,0 0 0,0 0 15,0 42 16,-21 0-31,21 0 16,0 0-16,0 22 0,-21-1 0,21 0 16,-22 1-16,1-1 0,21 22 0,0-22 15,-21 21-15,0 1 0,0-22 16,0 22-16,-1-22 0,22 0 0,-21 1 16,0-22-16,21 21 0,0-21 15,-21 1-15,21-1 0,21-42 47,-21-1-47,21 1 0,0-21 0,1 21 16,-1-22-16,0 22 0,0-21 15,21 0-15,-20-1 0,-1 1 0,21 0 16,-21 20-16,0-20 0,22 21 0,-22 0 16,0 0-16,0 21 15,0 0-15,1 0 0,-1 21 16,-21 0-16,21 0 0,-21 21 0,0-20 15,0-1-15,0 21 0,21 0 16,-21-20-16,0 20 0,21-21 0,-21 0 16,21 22-16,-21-22 0,22 0 0,-1-21 15,0 21-15,0 0 0,0-21 16,0 0-16,1 0 0,-1 0 0,0 0 16,0 0-16,0 0 0,0-21 0,1 0 15,20 0-15,-21 0 0,0-1 16,0-20-16,1 21 0,-1-21 0,-21-22 15,0 22-15,21-1 0,-21 1 16,0 0-16,0-22 0,0 22 16,0 0-16,0-1 0,0 1 0,0 21 15,0-22-15,0 22 0,-21 0 0,21 0 16,-21 21 15,21 21-15,0 0-16,0 0 15,0 1-15,21-22 0,-21 21 0,21-21 16,0 0-16,0 21 0,0-21 16</inkml:trace>
  <inkml:trace contextRef="#ctx0" brushRef="#br0" timeOffset="121657.11">10308 11578 0,'0'0'0,"-21"21"47,21 1-47,-21-1 0,0 0 0,21 21 16,0-21-16,0 22 0,-22-1 0,1 0 16,21 1-16,-21-1 0,21-21 15,0 22-15,-21-1 0,21 0 16,-21-21-16,21 22 0,-21-22 0,21 0 15,0 0-15,0 0 0,0 1 16,0-44 15,0 1-31,0 0 16,0 0-16,0 0 0,0 0 0,21-1 16,-21-20-16,0 0 0,0 21 0,21-22 15,-21 1-15,0 0 0,0-1 16,21 1-16,0 0 0,-21-22 0,21 22 15,1 21-15,-1-22 0,-21 1 0,21 21 16,0-22-16,-21 22 16,21 0-16,0 0 0,1 0 0,20 0 15,-21-1-15,0 22 0,22 0 0,-22-21 16,21 21-16,-21 0 0,22 0 16,-22 21-16,0 1 0,21-1 0,-42 0 15,21 21-15,-21-21 0,0 22 0,0-22 16,0 21-16,-21 1 0,0-22 15,0 21-15,-21-21 0,20 22 0,-20-22 16,0 0-16,-1 0 0,1 0 16,21 0-16,-21-21 0,20 22 0,1-22 15,0 0-15,0 0 0,21-22 32,0 1-32,21 0 15,21 0-15,-20 21 0,-1-21 0,0 0 16,21 21-16,-21-22 0,22 22 0,-1 0 15,-21 0-15,22 0 0,-1 0 16,-21 0-16,21 0 0,1 0 0,-1 0 16,0 22-16,-20-1 0,20-21 0,-21 21 15,21 0-15,-20 0 0,-1 0 16,0 1-16,0-1 0,-21 0 0,0 0 16,0 21-16,0-20 0,0-1 0,-21 0 15,-21 0-15,20 21 0,-20-20 16,21-1-16,-21 0 0,-1 0 15,1-21-15,0 21 0,-43 0 16,43-21-16,-1 0 0,1 0 16,0 0-16,20 0 0,-20 0 0,0 0 15,21 0-15,-1 0 0,-20 0 0,21 0 16,0 0-16,0-21 0,-1 0 16,22 0-1,0 0-15,0 0 16,22 21-16,-1-22 0,0 1 15,0 21-15,0-21 0,22 0 16,-22 0-16,21 0 0</inkml:trace>
  <inkml:trace contextRef="#ctx0" brushRef="#br0" timeOffset="122023.93">11493 11494 0,'0'0'0,"0"-22"0,-21 22 0,21-21 15,0 0 1,21 21-1,1-21-15,-1 21 0,0-21 16,21 21-16,-21 0 0,22 0 0,-1 0 16,0-21-16,1 21 0,-1 0 15,0 0-15,22 0 0,-22 0 0,1 0 16,20 0-16,-21 0 0,1 0 0,-1 0 16,0 0-16,1 0 15,-22 0-15,0 0 0,0 0 0,0 0 0,1 0 16,-22-22-1,-22 22 1</inkml:trace>
  <inkml:trace contextRef="#ctx0" brushRef="#br0" timeOffset="122339.78">12023 11409 0,'0'0'0,"-22"0"31,22 21-31,-21 0 16,21 0-16,-21 1 15,21 20-15,0-21 16,0 0-16,0 0 0,-21 22 0,21-22 16,0 21-16,-21-21 0,21 22 0,-21-22 15,21 21-15,0-21 0,0 22 16,-22-22-16,22 21 0,-21-21 0,21 1 15,0-1-15,0 21 0,0-21 0,-21 0 16,21 1-16,0-1 0,-21-21 16,21 21-16,0 0 15,0-42 17</inkml:trace>
  <inkml:trace contextRef="#ctx0" brushRef="#br0" timeOffset="128700.45">15854 11430 0,'-21'0'62,"-1"0"-62,1 0 16,0 0-16,0 0 15,21-21-15,-21 21 0,0 0 16,-1 0-16,1 0 0,0 0 0,0 0 16,0 0-16,0 0 15,-1 0-15,1 0 0,0 0 16,0 0-16,0 0 0,0 0 15,-1 0 1,44 0 15,20 0-31,-21 0 16,21 0-16,1 0 0,20 0 16,-20 0-16,20 0 0,1 0 0,20 0 15,-20 0-15,20 0 0,-20 0 16,21 0-16,-1 0 0,1 0 15,0 0-15,-1 0 0,-20 0 0,-1 0 16,1 0-16,-1 0 0,-20 0 0,-1 0 16,0 0-16,-21 0 0,22-21 15,-22 21-15,0 0 0,0 0 0,0 0 16,1 0-16,-22-21 0,21 21 16,-21-22 62,0 1-47</inkml:trace>
  <inkml:trace contextRef="#ctx0" brushRef="#br0" timeOffset="129232.37">16954 10943 0,'0'0'0,"-21"0"0,0 0 15,21 21 32,0 1-47,21-1 16,0-21-16,-21 21 0,22 0 15,-1-21-15,0 21 0,0-21 0,0 21 16,0-21-16,22 22 0,-22-22 0,0 0 16,21 0-16,-20 21 0,-1-21 15,21 0-15,-21 0 0,0 0 16,22 0-16,-22 21 0,0-21 0,0 0 15,0 0-15,1 0 16,-22 21 0,-22-21-1,1 0-15,0 21 0,0-21 16,0 21-16,-22-21 0,1 22 16,21-1-16,-21 0 0,20-21 0,-20 21 15,21 0-15,-21 0 0,20 1 0,1-1 16,-21 21-16,21-21 0,0 0 15,-22 1-15,22-1 0,0 0 0,0 0 16,0 0-16,-1-21 0,1 21 16,0 1-16,0-1 0,42-42 62,0-1-62,0 22 0</inkml:trace>
  <inkml:trace contextRef="#ctx0" brushRef="#br0" timeOffset="130512.76">18923 10880 0,'0'0'0,"21"0"0,-21-21 16,21-1-16,0 1 0,1 0 15,-22 0-15,0 0 0,21 0 16,-21-1-16,0 1 16,0 0-16,-21 21 15,-1 0-15,1 0 0,0 0 16,-21 0-16,21 21 0,-22 0 16,22 1-16,-21-1 0,-1 21 0,1 0 15,0 1-15,-1-1 0,22 22 0,-21-22 16,21 21-16,0 1 15,-1-22-15,1 22 0,0-1 0,21-20 16,0-1-16,0 0 0,0 1 0,21-1 16,0-21-16,1 0 0,-1 22 15,21-43-15,0 21 0,-20 0 0,20-21 16,0 0-16,1 0 0,62 0 16,-62 0-16,-1-21 0,0 0 15,-20 21-15,20-22 0,0 1 0,-21 0 16,1 0-16,-22 0 0,0 0 0,0-43 15,0 43-15,0-21 0,-22 20 16,1 1-16,-21 0 0,21 21 16,0-21-16,-1 21 0,-20 0 15,21 0-15,0 0 0,0 0 0,-1 0 16,22 21 15,22-21-31,-1 0 16,0 0-16,0 0 0,0 0 15,0 0-15,1 0 0,-1 0 0,0-21 16,0 21-16,0 0 16,-21 21-1,0 0 1,0 0-16,0 22 0,0-22 0,0 21 0,-21 1 16,21-1-16,-21 0 15,0 1-15,21-1 0,0 21 0,-21-20 16,21 20-16,-22 1 0,1-1 0,0-20 15,21 20-15,-21 1 0,0-22 16,0 21-16,-1-20 0,22-1 0,-21 0 16,0 1-16,0-22 0,21 21 0,0-21 15,-21 1-15,21-1 0,-21 0 0,21-42 47,21 0-47,-21-22 0,21 22 16,0-21-16,21-1 0,-20 1 15,-1 0-15</inkml:trace>
  <inkml:trace contextRef="#ctx0" brushRef="#br0" timeOffset="130936.52">19346 11345 0,'0'0'0,"-21"-21"0,21 0 0,-21 0 16,21 0-16,0 0 0,0-1 0,0-20 15,0 21-15,21 0 0,0 0 16,0-1-16,1 1 0,-1 0 16,21 0-16,0 21 0,-20 0 0,20-21 15,0 21-15,1 0 0,-22 0 0,21 21 16,0 0-16,-20 0 0,20 0 16,-21 1-16,0 20 0,0 0 0,-21-21 15,0 22-15,0-1 0,0 0 0,0-20 16,0 20-16,-21-21 0,0 0 15,0 0-15,0 1 0,0-1 0,-1 0 16,1-21-16,0 0 0,21-21 31,0 0-31,0-1 16,0 1-16,0-21 0,0 21 0,21-22 16,0 1-16,-21 21 0,22-21 0,-1-1 15,21 1-15,-21 21 0,0-22 16,1 22-16,20 0 0,-21 0 0,21 0 15,-20 0-15,20 21 0,-21 0 0,21 0 16,-20-22-16,-1 22 0,0 0 16,21 0-16,-21 0 0,1 0 0,-1 0 15,0 0-15,0 22 0</inkml:trace>
  <inkml:trace contextRef="#ctx0" brushRef="#br0" timeOffset="131817.01">20341 11345 0,'0'0'0,"0"22"16,21-22-16,0 0 15,-21-22-15,22 22 0,20-21 0,-21 0 16,0 0-16,0 21 0,22-42 16,-22 20-16,21 1 0,-21 0 0,1-21 15,-1 21-15,0-1 0,0 1 0,-21 0 16,0 0-16,0 0 0,-21 21 15,0 0-15,0 0 16,-22 0-16,22 0 0,-21 21 16,-1 0-16,1 0 0,21 0 15,-21 22-15,-1-22 0,22 21 0,-21 1 16,21-22-16,-1 21 0,22 0 0,0-20 16,0-1-16,0 21 0,0-21 0,43 0 15,-22 1-15,0-22 0,21 21 16,1-21-16,-1 21 0,0-21 0,22 0 15,-22 0-15,22 0 0,-1 0 16,-20-21-16,20 0 0,-21 21 0,1-22 16,-1 1-16,0-21 0,-20 21 0,-1 0 15,21-22-15,-21 1 0,-21 21 0,21-22 16,-21 22-16,0 0 16,0 0-16,0 0 0,-21 21 31,0 0-31,21 21 15,0 0-15,-21 0 0,21 0 0,-21 1 16,21-1-16,0 0 0,0 0 0,0 0 16,0 0-16,0 1 0,0-1 15,0 0-15,21-21 0,0 0 0,-21 21 16,21-21-16,0 0 0,1 0 0,-1 0 16,0 0-16,21 0 0,-21-21 15,22 0-15,-22 21 0,21-21 0,-21-1 16,22-20-16,-22 21 0,0 0 15,0-22-15,0 22 0,1-21 16,-1 21-16,-21 0 0,21-1 0,-21 1 16,21 0-16,-42 42 31,0-21-31,21 43 16,-21-22-16,21 21 0,0 0 0,-22-20 15,1 20-15,21 0 0,0 22 0,0-22 16,0 0-16,0 22 0,0-22 15,0 1-15,0 20 0,0-21 0,0 22 16,0-22-16,-21 22 0,0-1 0,0-20 16,21 20-16,-21-21 15,-22 22-15,22-22 0,0 1 0,-21 20 16,-1-21-16,1 1 0,21-1 0,-22-21 16,1 22-16,0-22 0,-1 0 0,1-21 15,0 0-15,21 0 0,-22 0 16,22 0-16,0 0 0,0 0 0,0-21 15,-1 0-15,22-1 0,-21 1 0,21 0 16,0-21-16,0 21 0,0-22 0,21 1 16,1 0-16,20-1 0,-21 1 15,21-22-15,1 22 0,-1-21 16</inkml:trace>
  <inkml:trace contextRef="#ctx0" brushRef="#br0" timeOffset="132443.92">22796 10435 0,'0'0'0,"-21"-21"0,0 21 0,0-21 16,0 21-16,0 21 0,-1 0 15,22 22-15,-21-22 16,21 21-16,-21 0 0,21 22 0,-21-22 16,0 1-16,21-1 0,0 21 15,0-20-15,-21-1 0,21 0 0,-22 22 16,22-22-16,0 1 0,-21-1 0,21-21 16,0 21-16,0-20 0,0 20 15,0-21-15,0 0 0,0 0 0,-21-21 16,0 0-1,21-21 1,0 0-16,0-21 0,0 21 16,0-1-16,0-20 0,0 21 15,21-21-15,0 20 0,22-20 16,-22 21-16,21 0 0,-21-22 0,22 22 16,20 21-16,-21-21 0,1 0 0,20 21 15,-20 0-15,-1 0 0,21 0 16,-20 0-16,-1 0 0,0 0 0,1 0 15,-22 21-15,0 0 0,0 0 0,0 1 16,-21-1-16,0 21 0,0-21 16,0 0-16,0 22 0,-21-22 15,-21 21-15,21-21 0,-22 1 0,1-1 16,0 0-16,-22 0 0,22-21 0,0 21 16,-22-21-16,22 0 0,-1 21 15,22-21-15,-21 0 0,21 0 0,0 0 16,-1 0-16,1 0 0,42 0 47,1 0-32,-1-21-15,21 21 0,0-21 0,1 0 16</inkml:trace>
  <inkml:trace contextRef="#ctx0" brushRef="#br0" timeOffset="133264.04">23876 11007 0,'0'0'0,"0"-21"16,-21 21 15,0 0-31,-1 0 0,1 0 0,-21 0 16,21 21-16,-22 0 0,22 0 0,-21 0 15,21 0-15,0 22 0,-1-22 16,1 21-16,0-21 0,21 1 15,-21 20-15,21-21 0,0 0 0,0 0 0,0 1 16,0-1-16,21 0 16,0-21-16,0 21 0,1-21 15,-1 0-15,0 0 0,0 0 0,0 0 16,0-21-16,1 0 0,-22 0 16,0-1-16,21 1 0,0 0 15,-21 0-15,0-21 0,0-1 0,21 1 16,0 21-16,0-22 0,1 1 0,-1 0 15,0 21-15,0-1 0,21-20 16,-20 21-16,20 0 0,-21 21 0,21-21 16,1 21-16,-1 0 0,0 0 0,1 0 15,-1 0-15,0 0 0,1 21 16,-1-21-16,-21 21 0,0 21 16,1-21-16,-1 1 0,-21-1 0,0 21 15,0-21-15,0 22 0,0-22 16,0 21-16,-21-21 0,-1 0 0,1 1 15,0-1-15,0 0 0,21 0 0,-21 0 16,0-21-16,-1 0 0,22 21 16,-21-21-16,21-21 31,21 0-15,1 0-16,-1 0 0,0 0 0,0-1 15,0-20-15,22 21 0,-22-21 16,21 20-16,0-20 0,1 0 0,-22 21 15,21-22-15,-21 22 0,22-21 16,-22 21-16,0-1 0,0 1 0,0 0 16,-42 21-1,0 21 1,0 0-16,0 1 0,0 20 0,-1-21 16,1 21-16,0-20 0,0 20 0,0 0 15,0-21-15,21 22 0,0-22 16,0 21-16,0-21 0,0 22 0,0-22 15,0 0-15,0 0 0,21 0 0,0 1 16,0-1-16,0 0 16,0-21-16,22 0 0,-22 21 0,0-21 15,0 0-15,0 0 0,1 0 0,-1 0 16,21 0-16,-21-21 0,0 0 16,1 21-16,-1 0 0,0-21 0,0 21 15,0 0-15,-21-22 0,0 1 0,0 0 16,-21 21-1,0 0-15</inkml:trace>
  <inkml:trace contextRef="#ctx0" brushRef="#br0" timeOffset="201999.88">1503 14774 0,'0'-21'0,"0"42"0,0-63 47,-21 42 31,-1 0-78,1 0 0,0 0 16,0 0-16,-21 0 0,20 0 15,1 0-15,-21 0 0,0 0 16,-1 0-16,22 0 0,-21 0 0,-1 21 15,1-21-15,21 0 0,-21 0 16,20 0-16,1 21 0,0-21 16,0 0-16,42 22 47,0-22-47,0 0 0,1 0 0,20 0 15,-21 0-15,21 0 0,1 0 16,20 0-16,-20 0 0,20 0 0,22 0 15,-22 0-15,1 0 0,20 0 16,-20 0-16,21 0 0,-22-22 0,22 22 16,-22 0-16,1 0 0,20-21 15,43 21-15,-63 0 0,-1-21 16,1 21-16,-22 0 16,1-21-16,-1 21 0,-21 0 0,0 0 15,0 0-15,-21-21 16,-21 0-1,0 21 1,0 0-16,0-22 0,0 22 16,-1 0-16,1-21 0,0 21 15,0-21-15,0 21 0,0-21 16,-1 0-16,1 21 0,-21-21 0,21 21 16,0-22-16,-1 1 0,1 21 15,0-21-15,0 21 0,0 0 0,0-21 16,-1 21-16,1-21 15,0 21 1,21 21 31,21-21-31,0 21-16,1-21 0,20 21 15,-21-21-15,0 0 0,22 0 16,-22 21-16,21-21 0,-21 0 15,22 0-15,-22 22 0,21-22 0,0 0 16,-20 0-16,20 0 16,-21 0-16,0 0 0,22 21 0,-22-21 15,0 0-15,0 0 0,0 0 0,0 0 16,1 0 0,-22 21-16,21-21 0,-21 21 15,-21 0 1,-1 0-16,1-21 0,0 22 15,0-1-15,-21-21 0,-1 21 16,1 0-16,0 0 0,-1 0 0,1 22 16,-22-22-16,22 0 0,-21 21 15,20-20-15,-20-1 0,20 21 16,1-21-16,-43 43 0,43-43 16,21 21-16,-21-21 0,20 1 15,1-1-15,0 0 0,0-21 0,0 21 16,0 0-16,-1-21 15,22 21-15,0-42 110,22 21-110</inkml:trace>
  <inkml:trace contextRef="#ctx0" brushRef="#br0" timeOffset="203451.11">3450 14076 0,'0'0'0,"-21"0"0,0 0 16,42 0 31,0 0-47,0 0 0,22 0 0,-22 0 15,21 0-15,22 0 0,-22 0 16,21 0-16,-20-21 0,20 21 16,1-21-16,-1 21 0,1-22 0,-22 22 15,22-21-15,-1 21 0,-21 0 16,1-21-16,-1 21 0,-21 0 0,22 0 15,-43-21-15,-22 21 32,1 0-32,0 0 0,-21 0 15,21 0-15,-22 0 0,22 0 0,0 0 16,0 21-16,-22-21 0</inkml:trace>
  <inkml:trace contextRef="#ctx0" brushRef="#br0" timeOffset="203735.96">4043 13970 0,'0'21'31,"-21"0"-15,21 1-16,0-1 16,-22 0-16,22 0 0,-21 0 0,21 22 15,-21-1-15,21 0 0,0 1 16,-21-1-16,0 0 0,21 22 0,0-22 15,-21 0-15,-1 1 0,1-1 0,21 0 16,-21 1-16,21-22 16,0 0-16,0 0 0,0 0 0,0 1 15,0-1-15,21-21 32,0-21-17,-21-1-15,22 1 0,-1-21 0</inkml:trace>
  <inkml:trace contextRef="#ctx0" brushRef="#br0" timeOffset="204390.32">4191 14542 0,'0'21'0,"0"-42"0,0 63 0,21-42 16,0 0-1,0 0 1,1 0-16,-1 0 0,0 0 0,0 0 15,0-21-15,22 0 0,-22-1 16,21 1-16,-21 0 0,43-21 16,-43 21-16,0-22 0,-21 22 15,0 0-15,0 0 0,0 0 0,0-1 16,0 1-16,-21 21 16,0 0-16,0 0 0,-1 0 15,1 0-15,0 0 0,-21 21 16,21 1-16,-1-1 0,1 21 15,0-21-15,0 22 0,0-1 0,0-21 16,-1 64-16,22-64 16,0 0-16,0 21 0,0-20 0,0-1 15,0 0-15,22-21 0,-1 21 0,21-21 16,-21 0-16,0 0 0,22 0 16,-1 0-16,0 0 0,1-21 0,-1 21 15,0-21-15,22 0 0,-22-22 16,1 22-16,-1 0 0,21-21 15,-41 20-15,20-20 0,0 0 0,-21 21 0,1-22 16,-22 22-16,0 0 16,0 0-16,0 0 0,0-1 0,-22 22 15,1 0-15,0 0 16,0 0-16,0 22 16,21-1-16,0 0 0,0 0 0,0 0 15,0 0-15,0 1 0,21-1 16,-21 21-16,21-21 0,0 0 0,0 1 15,1-1-15,-1 0 0,0 21 0,-21-21 16,21-21-16,-21 22 0,0-1 16,0 0-16,0 0 0,-21 0 15,0-21 1,0 0-16,-1 0 0,1 0 16,0 0-16,0 0 0,21-21 15,0 0-15,0 0 16,0 0-16,0-22 0,0 22 0,0-21 15,21 21-15,21-22 0</inkml:trace>
  <inkml:trace contextRef="#ctx0" brushRef="#br0" timeOffset="204664.16">5673 13928 0,'0'0'0,"21"-21"0,-42 42 46,-1 0-46,22 21 0,-21-21 0,0 22 16,21-22-16,-21 21 0,0 1 16,0-1-16,21 0 0,-22 1 0,1-1 15,0 0-15,21 1 0,0-1 0,-21-21 16,21 21-16,0-20 0,0 20 16,0-21-16,0 0 0,0 0 15,21-21-15,0 22 16,0-22-16,1 0 0,-1 0 15,0-22-15,0 22 0,-21-21 0,0 0 16,21 0-16,-21 0 0,0 0 16</inkml:trace>
  <inkml:trace contextRef="#ctx0" brushRef="#br0" timeOffset="204844.06">5228 14330 0,'0'0'16,"21"0"-1,22-21 1,-22 21-16,21 0 0,-21 0 0,22-21 16,-1 21-16,21 0 0,-20 0 0,-1-22 15,22 22-15,-22 0 0,0-21 16,22 0-16,-22 21 0,22-21 16,-22 0-16,21 21 0,-20-21 0</inkml:trace>
  <inkml:trace contextRef="#ctx0" brushRef="#br0" timeOffset="205109.74">6562 13907 0,'-43'0'15,"22"0"-15,0 0 0,0 0 16,0 21-16,-1 0 0,1 0 0,0 21 16,0-20-16,0 20 0,0 0 0,-1 1 15,1-1-15,0 0 0,0 1 16,0 20-16,21-21 0,-21 1 15,-1-1-15,1-21 0,21 22 0,0-22 16,-21 21-16,21-21 0,-21 0 16,21 1-16,21-44 31,0 1-31,-21 0 16,21 0-16,-21-21 0,22 20 0,-1-20 15,-21 0-15,0-1 0</inkml:trace>
  <inkml:trace contextRef="#ctx0" brushRef="#br0" timeOffset="205555.49">6286 14118 0,'22'-42'16,"-86"211"-16,128-380 0,-86 295 0,65-190 0,-22 85 16,0 21-1,0 0-15,0 21 16,1 1-16,-22-1 0,21 0 16,-21 21-16,21 1 0,-21-22 0,21 21 15,0 0-15,-21 1 0,0-1 0,21 22 16,-21-43-16,22 21 0,-22 0 15,21-20-15,-21 20 0,21-21 0,0 0 16,-21 0-16,21 1 0,0-22 16,1 0-1,-1 0-15,-21-22 16,21 1-16,-21 0 0,0 0 0,0-21 16,21 20-16,0-20 0,-21-21 15,21 20-15,1 1 0,-1-22 0,0 22 16,0-21-16,21-22 0,-20 43 15,-1-1-15,0 22 0,-21 0 16,21 0-16,-21 42 31,0 0-31,-21 21 0,0-20 0,0 20 16,-1 0-16,1 1 0,0-1 0,0 0 16,-21 22-16,20-22 0,1 22 15,0-22-15,0 0 0,0 1 16,0-22-16,-1 21 0,22-21 0,-21 0 15,21 1-15,0-1 0,21-21 32,1 0-32,-1 0 0,0-21 0,0-1 15,0 1-15</inkml:trace>
  <inkml:trace contextRef="#ctx0" brushRef="#br0" timeOffset="206160.14">7789 13949 0,'0'-21'0,"0"42"0,0-63 0,0 20 15,0 1-15,-21 21 16,0 0-16,0 0 0,0 0 16,-1 0-16,-20 21 0,21 1 0,0-1 15,-22 0-15,22 21 0,-21 1 0,21-1 16,-22 0-16,22 1 0,0 20 15,0-21-15,0 22 0,21-22 0,0 1 16,0-1-16,0 0 0,0 1 0,21-22 16,0 21-16,0-21 0,22 0 15,-22-21-15,21 22 0,-21-1 0,22-21 16,-1 0-16,0 0 0,-21 0 16,22 0-16,-22-21 0,0 21 15,0-22-15,0-20 0,-21 21 16,0-21-16,0 20 0,0 1 0,0-21 15,-21 21-15,0-22 0,-21 22 16,21 0-16,-1 0 0,-20 0 0,21 21 16,-21-21-16,20 21 0,1 0 15,0 0-15,21-22 16,21 22 0,22 0-16,-22 0 0,0 0 15,21 0-15,-21 0 0,22 0 16,-22 0-16,0 0 0,21 0 15,-20 22-15,-1-1 0,0 21 0,0-21 16,-21 0-16,0 22 0,0-1 16,0 0-16,0-20 0,0 20 0,-42 43 15,21-43-15,-1 0 0,1 1 16,-21-1-16,21 0 0,0-21 16,-1 22-16,1-22 0,0 21 15,0-21-15,0 1 0,0 20 0,21-21 0,-22 0 16,22 0-16,22-21 31,-1 0-31,0 0 0,0-21 0</inkml:trace>
  <inkml:trace contextRef="#ctx0" brushRef="#br0" timeOffset="206407.38">8572 14690 0,'0'0'0,"0"21"0,-21 0 0,21 0 15,0 0-15,-21 1 0,21-1 16,-21 0-16,0 21 16,21-21-16,-21 1 0,-1-1 0,22 0 15,-21 21-15,0-21 0,0 1 0,0-1 16,0 0-16,-1 0 0,1 0 15,0-21-15,21 21 0,-21-21 16</inkml:trace>
  <inkml:trace contextRef="#ctx0" brushRef="#br0" timeOffset="206899.61">9779 13928 0,'-21'0'0,"42"0"0,-42-21 15,42 21-15,0-22 0,21 22 16,1-21-16,20 21 0,-20-21 0,20 21 16,1-21-16,-1 0 0,1 21 15,-1-21-15,-21 21 0,22 0 16,-1-22-16,1 22 0,-22 0 16,1 0-16,-1 0 0,-21 0 0,0 0 15,-42 0 1,0 0-16,0 0 15,-22 0-15,22 22 0,-21-22 0,21 0 16,-22 0-16</inkml:trace>
  <inkml:trace contextRef="#ctx0" brushRef="#br0" timeOffset="207243.68">10350 13843 0,'0'0'0,"0"21"0,-21-21 16,21 21-16,0 1 0,0-1 15,0 0-15,0 0 16,0 0-16,0 0 15,0 22-15,0-22 0,21 0 0,1 21 16,-1-20-16,-21 20 0,21 0 16,0 1-16,-21-1 0,21 21 0,-21-20 15,0-1-15,0 0 0,0 1 0,0-1 16,0 0-16,-21-20 0,0 20 16,-21-21-16,20 0 0,-20 0 15,21 1-15,-21-1 0,-1-21 0,-20 0 0,20 0 16,1 0-16,-21 0 0,20 0 15,-20 0-15,20 0 0,1-21 16,0-1-16,-1 1 0,-20-21 16,21 21-16,20-22 0,1 22 0,21 0 15,0 0-15,0 0 0,0 0 16,0-1-16,21 1 0,22 0 16,-22 0-16,21 21 0,1-21 0,-1 0 15,0 21-15,1-22 0,-1 22 0,21-21 16,-20 0-16</inkml:trace>
  <inkml:trace contextRef="#ctx0" brushRef="#br0" timeOffset="208644.82">10901 14161 0,'0'0'0,"0"21"15,0 0-15,0 0 16,-21 0-16,-1 22 0,22-22 15,-21 21-15,21-21 0,0 22 0,0-1 16,0 0-16,0-21 0,0 22 0,0-22 16,0 21-16,0-21 0,0 1 15,0-1-15,0 0 0,21 0 0,1 0 16,-1-21-16,0 0 0,0 0 16,21 0-16,-20 0 0,20 0 0,0 0 15,1-21-15,-1 21 0,-21-21 16,21 0-16,1 0 0,-22-22 0,21 22 15,-21-21-15,1 21 0,-1-22 16,-21-41-16,21 62 0,-21-20 16,21 21-16,-21 0 0,0 0 0,0 42 31,-21 21-15,21-21-16,-21 0 0,21 22 15,0-22-15,0 0 0,0 21 0,0-20 16,0 20-16,0-21 0,21 0 0,0 0 15,0 1-15,0-22 16,22 21-16,-22-21 0,21 0 0,1 0 16,-1 0-16,0 0 0,1 0 0,-22 0 15,21 0-15,0-21 0,1-1 16,-22 1-16,0 0 0,21 0 0,-42-21 16,22 20-16,-22-20 0,21 21 0,-21-21 15,0 20-15,0-20 0,0 21 16,0 0-16,-21 42 31,21 0-31,-22 0 16,22 0-16,0 1 0,0 20 0,0-21 15,-21 0-15,21 0 0,0 1 0,-21-1 16,21 0-16,0 0 16,0 0-1,-21-21-15,21 21 0,-21-21 16,21-21-1,0 0-15,0 0 16,0 0-16,0 0 0,0-1 0,21 1 16,0 0-16,0-21 0,0 21 15,1-22-15,20 22 0,-21-21 0,0 21 16,22-1-16,-1 1 0,-21 21 16,21 0-16,-20 0 0,41 0 15,-42 0-15,0 21 0,1-21 0,-22 43 16,0-22-16,0 0 15,0 21-15,0-20 0,0-1 0,0 21 16,0-21-16,0 22 0,0-22 0,0 0 16,0 0-16,21 0 0,0 0 15,-21 1-15,21-22 0,-21 21 0,21-21 16,0 0-16,1 0 0,-1 0 0,0 0 16,0 0-16,0 0 0,22 0 15,-22 0-15,0-21 0,0-1 0,0 22 16,0-42-16,1 21 0,-22 0 15,21-22-15,0 22 0,-21-21 0,0 0 16,21-1-16,-21 1 0,21 0 0,-21 20 16,0-20-16,0 21 0,0 0 15,0 0-15,0 42 32,0 0-32,0 0 0,0 0 0,0 0 15,0 1-15,0 20 0,0-21 16,0 21-16,0-20 0,0-1 0,0 21 15,0-21-15,0 0 0,0 1 0,0-1 16,21 0-16,1-21 16,-1 0-16,0 21 0,0-21 0,0 0 15,0 0-15,22 0 0,-22 0 0,0-21 16,0 21-16,22-21 0,-22 0 16,0-22-16,-21 22 0,21-21 15,0-1-15,0 1 0,1 0 0,-1-1 16,0-20-16,0 21 0,-21-22 15,21 1-15,-21 20 0,21-20 0,-21 20 16,22-20-16,-22 21 0,21-1 16,-21 22-16,21-21 0,-21 21 0,0 42 31,0 0-31,0 0 0,-21 21 16,0 1-16,21-1 0,-22 0 0,22 1 15,0-1-15,0 0 0,-21 22 0,0-22 16,21 22-16,-21-22 15,21 22-15,0-22 0,-21 0 0,21 22 16,0-22-16,0-21 0,0 22 0,0-1 16,0-21-16,0 0 0,0 0 15,0 1-15,21-22 0,0 21 0,0-21 16,0 0-16,1 0 0,-1 0 0,0 0 16,0 0-16,0-21 0,0 21 15,22-22-15,-22 1 0,0 0 0,21 0 16,-20 0-16,-1-22 0,0 22 15,0 0-15,0-21 0,0 21 16</inkml:trace>
  <inkml:trace contextRef="#ctx0" brushRef="#br0" timeOffset="208875.69">13293 14161 0,'63'0'31,"-42"-22"-31,0 22 16,22 0-16,-22 0 0,0-21 0,21 21 15,-20 0-15,20-21 0,-21 21 0,21 0 16,-20-21-16,-1 21 16,21-21-16,-21 21 0,0 0 0,1 0 15,-22-21-15,0-1 16</inkml:trace>
  <inkml:trace contextRef="#ctx0" brushRef="#br0" timeOffset="209152.54">12742 13780 0,'0'0'16,"-21"0"-16,21-22 0,0 1 15,-21 21 1,21-21 0,0 42 30,-21-21-30,21 21-16,0 1 0</inkml:trace>
  <inkml:trace contextRef="#ctx0" brushRef="#br0" timeOffset="209651.75">9440 15431 0,'0'0'0,"0"-43"0,-21 22 0,0-21 15,21 21-15,-21-1 16,0 22-16,-1 0 15,1 0-15,21 22 0,-21-1 16,0 0-16,0 0 0,0 21 0,21 1 16,-22-1-16,1 0 0,0 22 15,0-22-15,0 1 0,0 20 0,-1-21 16,1 1-16,0 20 0,0-20 0,0-1 16,21-21-16,-21 21 0,21-20 15,-22 20-15,22-21 0,0 0 16</inkml:trace>
  <inkml:trace contextRef="#ctx0" brushRef="#br0" timeOffset="210088.67">8699 15769 0,'0'0'15,"0"-21"-15,-21 0 0,21 0 0,0-22 16,0 22-16,0 0 0,0 0 0,0-21 15,21 20-15,22 1 0,-22 0 16,21 0-16,1 0 0,-1 0 0,0 21 16,22 0-16,-22 0 0,22 0 15,-1 0-15,-21 0 0,22 21 0,-22 21 16,1-21-16,20 22 0,-21-1 0,-20 0 16,20 1-16,-21 20 0,0-21 15,0 22-15,-21-22 0,0 22 16,0-22-16,0 0 0,0 1 0,0-1 15,0 0-15,0-20 0,0-1 0,0 0 16,0 0-16,0 0 0,0-42 31,0 0-31,0-21 16,0 20-16,22-20 0,-1 0 0,-21-1 16,21 1-16,0-21 0,0-1 15,0 22-15,1-22 0,20 1 16,-21-1-16,0 1 0,0 20 0,1-20 15,-1 21-15,0-1 0,0 22 0,-21-21 16,21 21-16,-21 42 31,0 0-31,0 0 0,0 0 16,0 0-16,0 22 0,0-22 16,0 0-16</inkml:trace>
  <inkml:trace contextRef="#ctx0" brushRef="#br0" timeOffset="211438.44">10202 15790 0,'0'22'0,"0"-44"0,0 65 16,0-22-16,0 21 0,0-21 16,0 22-16,-21-22 0,21 21 0,0-21 15,0 22-15,-21-22 0,21 21 0,0-21 16,-21 1-16,21-1 0,0 0 15,0 0-15,0 0 0,0 0 0,21 1 16,0-22-16,0 0 16,0 0-16,1 0 0,-1 0 15,0-22-15,21 1 0,-21 0 16,22 0-16,-1 0 0,-21 0 0,22-1 16,-22-20-16,21 0 0,-21-1 15,22-20-15,-22 21 0,0-1 16,21 1-16,-42 21 0,0 0 15,0-1-15,0 44 16,-21-1 0,0 21-16,0-21 15,21 0-15,0 22 0,0-22 0,0 21 16,0-21-16,0 22 0,0-22 16,21 21-16,0-21 0,0 1 0,22-1 15,-22 0-15,21 0 0,0-21 16,1 0-16,20 21 0,-20-21 0,-1 0 15,0 0-15,1 0 0,-1 0 16,0-21-16,1 0 0,-22 0 0,21-22 16,-21 22-16,-21 0 0,0-21 15,0-1-15,0 22 0,0-21 16,0 21-16,0-22 0,0 22 0,0 0 16,0 0-16,0 42 31,0 0-31,0 0 0,0 1 0,0-1 15,0 0-15,0 21 0,-21-21 0,21 1 16,-21 20-16,21-21 0,-21 0 16,21 0-16,0 1 0,0-1 15,-21 0-15,21 0 16,0-42 15,0 0-31,0 0 0,21-1 0,0 1 16,0 0-16,0 0 0,0-21 15,1-1-15,-1 22 0,21-21 0,-21 21 16,22-22-16,-22 22 0,21 0 0,-21 0 16,0 21-16,1 0 0,-1 0 15,0 0-15,0 0 0,-21 21 0,0 0 16,0 21-16,0-20 0,0-1 16,0 21-16,0 0 0,0-20 15,0-1-15,0 21 0,0-21 0,0 0 16,21 1-16,0-1 0,-21 0 0,22 0 15,-1-21-15,0 0 0,0 21 16,0-21-16,22 0 0,-22 0 0,0 0 16,21 0-16,-21-21 0,1 0 0,-1 0 15,0 21-15,0-21 0,0-22 16,0 22-16,-21-42 16,22 20-16,-22 22 0,21-21 0,0-1 15,-21 22-15,0-21 0,0 21 16,21 0-16,-21-1 0,21 1 0,-21 42 31,0 1-31,0-1 0,0 0 16,0 21-16,0-21 0,0 1 0,0 20 15,0-21-15,0 21 0,0-20 0,0-1 16,0 0-16,0 0 0,0 0 16,21 0-16,1 1 0,-1-1 0,0-21 15,0 0-15,0 0 0,0 0 0,1 0 16,-1 0-16,21 0 0,-21 0 15,0-21-15,1-1 0,-1 1 16,0 0-16,-21-21 0,21 21 0,0-22 16,0 1-16,-21-22 0,22 22 0,-1 0 15,-21-22-15,21 1 0,0 20 16,-21-20-16,0 21 0,21-1 0,-21 1 16,21 21-16,-21-22 0,0 22 15,0 42 1,0 1-16,0-1 0,-21 0 0,21 21 15,-21 1-15,0-1 0,21 0 16,-21 1-16,21-1 0,-21 0 0,-1 22 16,22-22-16,0 0 0,0 1 0,-21 41 15,21-41 1,-21-1-16,21-21 0,0 22 0,0-22 16,0 0-16,0 0 0,0 0 15,21-21-15,0 0 0,1 0 16,-1 0-16,0 0 0,0 0 15,0 0-15,22-21 0,-22 0 0,0 0 16,21 21-16,-21-21 0,22-1 16,-22 1-16,0 0 0,0 0 0,0 0 15,1 0-15,-22-1 0</inkml:trace>
  <inkml:trace contextRef="#ctx0" brushRef="#br0" timeOffset="211691.8">12552 15748 0,'21'0'32,"0"0"-32,0 0 0,0 0 15,1 0-15,-1 0 0,0 0 0,21 0 16,-21 0-16,1 0 0,20 0 15,-21 0-15,0 0 0,0 0 0,1 0 16,-1-21-16,0 21 0,0 0 16,-21-21-1,0 0-15,0-1 0,-21 22 16</inkml:trace>
  <inkml:trace contextRef="#ctx0" brushRef="#br0" timeOffset="211919.98">12001 15579 0,'0'0'0,"-42"0"16,21 0-16,21-21 94,0-1-94</inkml:trace>
  <inkml:trace contextRef="#ctx0" brushRef="#br0" timeOffset="213123.74">15579 14563 0,'0'0'0,"-22"0"0,-20 0 16,21 0-16,0 0 0,0 0 15,-1 0-15,1 0 0,0 0 16,0 0-16,0 0 0,0 0 16,-1 0-16,1 0 0,0-21 15,0 21-15,42 0 47,0 0-31,0 0-16,22 0 0,-1 0 0,0 0 15,1 0-15,20 0 0,1 0 16,-22 0-16,22 0 0,-1 0 16,22 0-16,-22 0 0,22-22 0,-22 22 15,22 0-15,-21 0 0,-1 0 0,1 0 16,-22-21-16,21 21 0,-20 0 16,-1 0-16,-21 0 0,0 0 0,22-21 15,-43 0 1,-21 21-1,-1 0-15,1-21 0,0 21 16,0-21-16,0 21 0,-22 0 16,22-22-16,0 1 0,-21 21 0,21-21 15,-1 21-15,-20-21 0,21 21 16,0-21-16,0 21 0,-22 0 16,22-21-16,0 21 0,0 0 0,0 0 15,-1 0-15,44 0 47,-1 0-47,21 0 16,-21 0-16,22 0 0,-1 0 0,0 0 15,22 0-15,-22 0 0,0 0 16,1 0-16,-22 0 0,21 0 0,-21 0 16,1 21-16,-1-21 0,0 0 15,-21 21-15,21 0 0,-21 0 16,0 0-16,-21 1 0,0-1 15,-22 0-15,22 21 0,-21-21 0,0 22 16,-1-22-16,1 21 0,0-21 16,-1 22-16,1-22 0,0 0 0,-22 21 15,22-20-15,21-1 0,-1 0 16,1-21-16,0 21 0,42-42 47,0 0-47</inkml:trace>
  <inkml:trace contextRef="#ctx0" brushRef="#br0" timeOffset="213675.88">18076 14372 0,'0'-21'0,"0"42"0,0-63 0,-21 21 0,21 0 15,-21-1-15,21 1 16,0 0-16,0 0 0,0 42 47,0 0-47,0 22 0,0-1 15,0 21-15,0-20 0,0 20 16,0 1-16,0-1 0,0-20 0,0 20 16,-21 1-16,0-22 0,21 21 0,-22 1 15,1-22-15,21 1 0,-21-1 16,0 0-16,0 1 0,21-1 0,-21 0 16,-1-21-16,22 1 0,0-1 0,0 0 15,-21 0-15,21-42 31,0 0-31,0 0 16,0-22-16,0 22 0,0-21 0,0-1 16,0 1-16,0 0 0,21-1 15</inkml:trace>
  <inkml:trace contextRef="#ctx0" brushRef="#br0" timeOffset="213943.99">17865 14711 0,'21'-85'0,"-64"360"0,86-613 0,-64 486 0,42-339 15,0 149-15,-21 0 0,21-1 16,-21 22-16,21-21 0,0 21 0,1-22 15,-1 22-15,0 0 0,21 0 16,-21 0-16,22 0 0,-1 21 0,0 0 16,1 0-16,-1 0 0,0 0 0,1 21 15,-1-21-15,0 21 16,1 21-16,-22-21 0,0 22 0,-21-1 16,0 0-16,0 1 0,0-1 0,-21-21 15,-21 22-15,-1-1 0,1-21 16,0 0-16,-1 0 0,-20 1 0,20-1 15,-20 0-15,21-21 16,20 0-16,1 0 0,64 0 31,-22-21-31,0 0 0,0-1 16</inkml:trace>
  <inkml:trace contextRef="#ctx0" brushRef="#br0" timeOffset="214336.9">18838 14266 0,'0'0'0,"21"0"0,1-21 16,-44 42 0,1 1-16,0-1 15,0 0-15,-21 0 0,20 21 16,1-20-16,0 20 0,21 0 0,-21-21 16,21 22-16,-21-22 0,21 21 0,0-21 15,0 1-15,0 20 0,0-21 16,21-21-16,0 21 0,0 0 0,0-21 15,22 0-15,-22 0 0,21 0 16,-21 0-16,22 0 0,-1 0 16,-21-21-16,22 21 0,-1-21 0,-21-21 15,21 21-15,-20-1 0,-1-20 16,0 0-16,-21-1 0,0 1 0,0 0 16,0-1-16,-21 22 0,0-21 0,-1 21 15,-20-22-15,21 43 0,-21-21 16,20 21-16,-20-21 0,21 21 0,-21 0 15,20 0-15,-20 0 0,21 21 0,0 0 16,0-21-16,21 22 0,0-1 16,0 0-16,0 0 0,0 0 0,21-21 15,0 21-15,0-21 0,21 0 16,1 0-16,-1 0 0,0 0 0,1 0 16</inkml:trace>
  <inkml:trace contextRef="#ctx0" brushRef="#br0" timeOffset="214663.71">19727 14224 0,'0'0'0,"0"-21"0,0 0 16,-21 21-16,0 0 0,0 0 0,-22 0 15,1 0-15,21 0 0,-21 0 16,-1 0-16,-20 0 0,42 21 16,-1-21-16,22 21 0,0 0 15,22 0-15,-1 1 16,0-1-16,21 0 0,-21 0 0,22 0 15,-1 0-15,0 1 0,-20 20 0,20-21 16,-21 0-16,0 22 0,-21-22 16,0 21-16,0-21 0,0 0 0,0 1 15,0-1-15,-42 0 0,21-21 16,-22 21-16,22-21 0,-21 0 0,0 0 16,-43 0-16,43 0 15,-1 0-15,1 0 0,21 0 0,0 0 16,-1-21-16,22 0 0,-21 21 0,21-21 15,0-1-15,0 1 0,21 0 16,1 0-16,-1 0 0,21-22 16,0 22-16</inkml:trace>
  <inkml:trace contextRef="#ctx0" brushRef="#br0" timeOffset="-214552.38">20151 13695 0,'0'0'0,"0"-21"0,0-22 15,0 22-15,0 0 0,-22 21 16,22 21-16,-21 0 16,0 22-16,0-22 0,21 21 15,-21 22-15,0-22 0,-1 22 0,22-22 16,-21 21-16,0 1 0,0-1 16,0 1-16,0 21 0,-1-22 15,1 1-15,0-22 0,21 21 0,0-20 16,-21-1-16,21 0 0,0-20 0,0 20 15,0-21-15,0 0 16,21-21-16,0 0 0,0 0 16,1-21-16,-1 21 0,-21-21 15,0-21-15,21 20 0,-21 1 16</inkml:trace>
  <inkml:trace contextRef="#ctx0" brushRef="#br0" timeOffset="-214388.02">19791 14309 0,'0'0'0,"-21"0"0,-1 0 15,1 0-15,21-21 32,21 21-32,1 0 0,-1 0 15,0 0-15,21 0 0,-21-22 16,22 22-16,-1 0 0,0 0 0,1-21 16,-1 21-16,22 0 0,-22 0 0,0-21 15,22 21-15</inkml:trace>
  <inkml:trace contextRef="#ctx0" brushRef="#br0" timeOffset="-213776.36">20659 14266 0,'0'0'0,"0"22"0,0-1 0,-22 21 16,1 0-16,21-20 0,-21-1 16,0 21-16,0-21 0,0 0 0,21 22 15,-22-22-15,1 0 0,0 0 16,21 0-16,-21-21 0,21 22 0,-21-22 15,0 21-15,21-42 32,0-1-32,0 1 15,0 0-15,0 0 0,0 0 16,21 0-16,0-22 0,0 22 16,0-21-16,0 21 0,1-22 0,-1 1 15,42 0-15,-42 20 0,1 1 16,-1 21-16,0 0 0,0 0 15,0 0-15,0 0 0,1 0 0,-22 21 16,0 1-16,0-1 0,0 0 16,21 0-16,-21 0 0,0 0 15,0 43-15,0-43 0,0 21 0,0-20 16,0-1-16,0 0 0,0 0 16,0 0-16,0 0 0,21-42 46,-21 0-46,21 0 0,-21 0 16,21 0-16,0-22 0,1 22 0,-1-21 16,0 21-16,0-22 0,0 22 15,22-21-15,-22 21 0,0-1 0,0 1 16,0 0-16,0 0 0,1 21 16,-1 0-16,0 0 0,0 21 15,-21 0-15,21 22 0,-21-22 16,0 0-16,0 21 0,0-21 15,0 1-15,0-1 0,0 0 0,0 0 16,0 0-16,0 0 0,0 1 16,0-1-16,0 0 15,21-21 1,1 0 0,-1 0-16,0-21 0</inkml:trace>
  <inkml:trace contextRef="#ctx0" brushRef="#br0" timeOffset="-212916.86">22056 14245 0,'0'0'15,"0"-21"-15,0 0 0,-22 21 0,1-21 16,0 21-16,0-21 0,0 21 16,-22 0-16,1 0 0,0 0 15,-1 0-15,1 21 0,0 0 0,-1 0 16,22 21-16,-21-20 0,0-1 15,20 21-15,1 0 0,0-20 0,0 20 16,21-21-16,0 43 16,0-43-16,0 0 0,0 0 0,21 0 15,0-21-15,0 0 0,1 21 0,20-21 16,-21 0-16,21 0 0,-20 0 0,20 0 16,-21-21-16,21 0 0,-20 0 15,-1 0-15,0 0 0,0-22 0,0 22 16,0-21-16,1-1 15,-1 1-15,0 21 0,-21-21 0,0 20 16,21 22-16,-21-21 0,0 42 31,0 1-31,-21 20 0,21-21 16,0 0-16,-21 22 0,21-22 16,0 21-16,0-21 0,0 0 0,0 1 15,21-1-15,0 0 0,0 0 0,0 0 16,1-21-16,-1 21 0,21-21 15,0 0-15,1 0 0,-1 0 16,-21 0-16,43 0 0,-22-21 0,-21 0 16,0 0-16,1 0 15,-1 0-15,0-22 0,-21 22 0,21-21 16,-21-1-16,21 22 0,-21 0 16,0-21-16,0 21 0,0 42 31,-21 0-31,0 0 15,21 0-15,-21 0 0,0 1 0,21 20 16,0-21-16,0 0 0,-22 0 16,22 1-16,-21-1 0,21 0 0,0 0 15,0 0-15,0-42 47,0 0-31,0 0-16,0 0 0,0-1 15,0 1-15,0-21 0,21 21 16,1-22-16,-1 1 0,0 21 0,0-21 16,0-1-16,22 22 0,-1 0 0,0 0 15,1 0-15,20-1 0,-21 22 0,1 0 16,20 0-16,-42 22 0,22-1 16,-22 0-16,0 0 0,0 21 15,-21 1-15,21-22 0,-21 21 0,0 1 16,0-1-16,0 0 0,-42 22 15,21-43-15,0 0 0,0 0 16,-1 0-16,1-21 0,21 22 16,-21-22-16,42 0 31</inkml:trace>
  <inkml:trace contextRef="#ctx0" brushRef="#br0" timeOffset="-212668">23453 14372 0,'21'21'32,"-21"1"-32,0-1 0,0 0 15,0 0-15,0 0 0,0 0 0,0 1 16,0 20-16,0-21 0,-21 0 15,21 22-15,-22-22 0,1 0 0,0 0 16,21 0-16,-21 0 0,0 1 0,0-1 16,21 0-16,-22-21 0,1 21 15,0-21-15,21 21 0,-21-21 16,0 0-16,0 0 0,-1 21 0</inkml:trace>
  <inkml:trace contextRef="#ctx0" brushRef="#br0" timeOffset="-211407.05">18224 15875 0,'0'0'0,"0"-42"0,-21-1 0,21 22 15,-21-21-15,21 0 0,0 20 16,0-20-16,0 21 0,-21 0 16,21 0-16,-21-1 0,0 22 15,-1 0 1,22 22-16,-21-1 0,0 21 16,21 0-16,0 1 0,0-1 0,-21 0 15,21 22-15,-21-1 0,0 1 16,21-22-16,-22 22 0,22-22 15,-21 22-15,0-22 0,0 0 0,0-21 16,21 22-16,-21-22 0,21 0 0,-22 0 16,1-21-1,21-21 1,0 0-16,0 0 0,-21 0 16,21-1-16,0-20 0,0 0 0,0-1 15,0 1-15,0 0 0,0-22 16,0 1-16,21 20 0,0-20 0,-21 21 15,22-22-15,-1 22 0,0-1 0,21 1 16,-21 0-16,22 21 0,-22-22 16,21 22-16,1 0 0,-1 0 15,0 21-15,22 0 0,-1 0 0,-20 0 16,20 0-16,1 21 0,-1-21 16,-21 42-16,1-21 0,-22 1 0,0-1 15,-21 21-15,0-21 0,0 0 16,-21 1-16,0-1 0,-22 0 0,1 0 15,0 0-15,-22 0 0,22 1 0,-22-1 16,22-21-16,0 0 0,-1 21 16,1-21-16,0 0 0,21 0 0,-1 0 15,1 0-15,42 21 32,1 0-32,20 0 15,-21 1-15,0 20 0,22-21 16,-22 21-16,21 1 0,-21-1 15,0-21-15,1 22 0,-1-22 0,0 21 16,0-21-16,0 0 0,0 1 16,1-1-16,-1 0 0,42-21 15,-42 0-15,1 0 0,-1 0 16,21 0-16,-21 0 0,0-21 0,22 21 16,-22-21-16,0-1 0,0-20 0,22 21 15,-22 0-15,-21-22 0,21 1 16,-21 21-16,21-21 0,-21-1 0,0 1 15,0 21-15,0 0 0,0-1 16,0 1-16,-21 21 16,0 0-16,0 21 0,-1-21 0,22 43 15,-21-22-15,21 0 0,-21 0 16,21 22-16,0-22 0,0 0 0,0 21 16,0-21-16,0 1 0,0-1 15,21 0-15,0-21 0,1 21 16,-1-21-16,0 0 0,0 0 0,0 0 15,22 0-15,-22 0 0,21-21 0,0 21 16,-20-21-16,20 0 0,0-1 16,1 1-16,-22 0 0,21-21 0,-21 21 15,0-1-15,1 1 0,-1 0 16,0 0-16,-21 0 0,0 42 31,0 0-31,0 0 0,0 22 16,0-22-16,0 21 0,0-21 0,0 0 15,-21 22-15,21-22 0,-21 0 0,-1 0 16,22 0-16,0 1 0,-21-1 16,21 0-16,-21-21 0,42-21 31,0 0-31,1-1 16,-1-20-16</inkml:trace>
  <inkml:trace contextRef="#ctx0" brushRef="#br0" timeOffset="-211171.19">19897 15558 0,'21'0'0,"-42"0"0,42 21 15,-21 0 1,0 0-16,-21 0 0,-1 22 0,1-22 16,0 21-16,0 0 0,0 1 15,0-1-15,-1 0 0,1-20 16,0 20-16,0 0 0,0 1 0,0-22 0,21 0 15,0 21-15,0-21 16,0 1-16,21-22 16,0 0-16,0 0 0,0 0 0,0 0 15,-21-22 1,22 1-16,-22 0 0</inkml:trace>
  <inkml:trace contextRef="#ctx0" brushRef="#br0" timeOffset="-208968.85">19431 15917 0,'0'0'16,"0"-21"0,21 21-16,0 0 15,22 0-15,-1 0 0,0 0 16,22-21-16,-22 21 0,22-21 0,-1 21 16,1 0-16,-1-21 0,1 21 15,-1-21-15,22-1 0,-22 1 16,22 0-16,-22 21 0,22-21 0,-21-21 15,-1 20-15,1 1 0,-22 0 0,0 0 16,-21-21-16,22 20 0,-43-20 16,0 21-16,0 42 15,-21-21 1,-1 42-16,1-20 0,0-1 16,0 21-16,-21 0 0,20-20 0,1 20 15,0 0-15,0 22 0,0-22 16,0 0-16,-1 1 0,1-1 0,0 0 15,0-20-15,0 41 16,0-42-16,21 0 0,0 1 16,0-1-16,0-42 15,21 21 1,0-22-16,0-20 0,0 21 16,0 0-16,1-22 0,-1 1 15,0 0-15,0-1 0,21-20 0,-20 21 16,20-1-16,-21-20 0,21 20 0,-20 1 15,-1 21-15,0-21 0,0 20 0,21 1 16,-20 21-16,-22 21 16,0 1-16,0-1 15,0 21-15,0-21 0,0 22 0,0-1 16,0 0-16,0 1 16,0-1-16,0 0 0,0 1 0,0-1 15,0 0-15,0 1 0,0-22 0,0 21 16,0-21-16,0 22 0,0-22 15,0 0-15,0 0 0,-22-21 16,1 0 0,0 0-16,0 0 15,0 0-15,0-21 0,-1 0 0,-20 21 16,21-21-16,-21 21 0,-1-22 16,1 1-16,21 21 0,-22-21 15,22 0-15,-21 21 0,0-21 16,42 0-16,0-1 15,21 22-15,0-21 16,21 21-16,1-21 0,-1 21 0,0-21 16,22 0-16,-22 21 0,22-21 15,-1-1-15,1 1 0,-1 0 0,1 0 16,-22 21-16,21-21 0,1 0 0,-22-1 16,22 22-16,-22-21 0,0 0 15,-20 21-15,-1 0 0,0-21 0,-42 21 16,0 0-1,-1 0-15,1 0 0,-21 0 16,21 0-16,0 0 0,-1 0 16,1 21-16,0-21 0,0 21 0,21 0 15,0 1-15,0-1 16,0 0-16,21 0 16,0-21-16,0 21 0,22 0 15,-22 1-15,0-22 0,0 21 0,0 0 16,1 0-16,-1 0 0,0 0 0,0 1 15,0-1-15,-21 0 0,0 0 16,0 0-16,-21-21 16,0 0-16,0 0 15,0 0-15,-22 0 0,22 0 16,0 0-16,-21-21 0,20 21 16,1-21-16,-21 0 0,21 0 15,0-1-15,21 1 0,-22 21 16,22 21 15,0 1-31,22-1 0,-1-21 16,-21 21-16,21 0 0,0-21 0,-21 21 15,21 0-15,0-21 0,1 0 16,20 0-16,-21 0 0,21 0 16,-20 0-16,20 0 0,0 0 0,1-21 0,-1 21 15,0-21-15,1 0 16,-1 0-16,0 0 0,1-1 0,20-20 15,-42 21-15,22-21 0,-1-1 0,-21 22 16,0-21-16,0-1 0,1 1 16,-22 0-16,0 21 0,0-1 0,0 1 15,0 0-15,0 0 0,-22 21 16,1 0-16,0 21 0,0 0 16,0 0-16,21 1 0,0-1 15,-21 0-15,21 21 0,0-21 0,0 22 16,0-22-16,0 21 0,21-21 0,-21 22 15,0-22-15,21 0 0,0 21 0,0-20 16,-21-1 0,21 0-16,-42-21 31,0 0-31,0-21 0,0 21 16,0 0-16,-1-21 0,1 21 0,0 0 15,0 0-15,0 0 0,0 0 16,21 21-1,0 0-15,0 0 0,21-21 16,-21 21-16,42-21 0,-21 0 16,0 21-16,1-21 0,20 0 0,-21 0 15,21 0-15,-20 0 0,20 0 0,-21 0 16,21-21-16,-20 21 16,-1-21-16,21 0 0,-21 0 0,0 0 15,1-1-15,-1-20 0,-21 21 0,0-21 16,21-1-16,-21 22 0,0 0 15,0-21-15,0 20 0,0 1 16,0 42 0,0 1-16,-21-1 15,21 21-15,-21-21 0,21 22 0,0-22 16,0 21-16,0-21 0,0 0 16,0 22-16,0-22 0,0 0 0,0 0 15,21 0-15,21-21 0,-21 0 16,0 0-16,22 0 15,-22 0-15,21 0 0,-21 0 0,1-21 16,20 21-16,-21-21 0,0 0 0,0 0 16,-21 0-16,22-22 0,-22 22 15,21 0-15,-21-21 0,0 20 0,0 1 16,0 0-16,21 0 0,-21 0 16,0 42-1,0 0-15,0 0 16,0 0-16,-21 1 0,21 20 15,0-21-15,0 0 0,0 22 0,0-22 16,0 0-16,0 0 0,0 0 16,0 0-16,21 1 15,0-1-15,21-21 0,-20 0 0,-1 0 16,0 0-16,21 0 0,-21 0 0,1 0 16,-1-21-16,0-1 15,0 1-15,0-21 0,-21 21 0,21 0 16,1-22-16,-1 22 0,0-21 15,0 21-15,0-1 0,22 1 0,-22 0 16,0 0-16,21 21 0,-21 0 0,22 0 16,-22 0-16,0 21 0,0 0 15,22 0-15,-43 1 0,21-1 0,-21 21 16,21-21-16,-21 0 0,0 1 16,0-1-16,0 0 0,0 0 15,-21 0-15,0 0 0,-1-21 0,1 0 16,0 0-16,0 0 15,21-21 1,0 0-16,0 0 16,0 0-16,0 0 0,0-1 15,0 1-15,21 0 0,0 0 0,0-21 16,-21 20-16,22 1 0,-1 0 16,0 0-16,0 0 0,0 21 0,0 0 15,1-21-15,20 21 0,-21 0 16,0 0-16,0 0 0,-21 21 15,0 0 1,0 0-16</inkml:trace>
  <inkml:trace contextRef="#ctx0" brushRef="#br0" timeOffset="-208648.49">23664 16044 0,'-21'22'16,"63"-128"-16,-63 190 0,0-41 0,21-22 16,21-21-16,0 21 15,22-21-15,-22 0 0,21 0 16,1 0-16,-1 0 0,0 0 0,1 0 15,-1-21-15,0 0 0,-21 21 16,22-21-16,-22-22 0,0 22 16,-21 0-16,0 0 0,0-22 0,0 22 15,0 0-15,0 0 0,0 0 16,-21 21-16,0 0 0,0 0 16,-1 0-16,-20 0 0,21 21 0,0 0 15,0 0-15,-1 0 0,1 1 16,21 20-16,0-21 0,0 0 0,0 0 15,0 1-15,0 20 0,0-21 16,0 0-16,0 0 0,21 1 0,1-1 16,-1-21-16,0 0 0,0 21 15,21-21-15,-20 0 0,-1 0 16,21 0-16,0 0 0,1 0 16,-1 0-16,0 0 0,22 0 0,-22 0 15</inkml:trace>
  <inkml:trace contextRef="#ctx0" brushRef="#br0" timeOffset="-208152.74">24892 15960 0,'0'0'0,"21"-21"0,-21-22 16,0 22-16,0-42 15,0 41-15,0 1 0,-21 0 16,0 21-16,-22 0 0,22 0 0,0 0 16,0 0-16,-21 21 0,20 0 15,1 1-15,-21-1 0,21 0 16,0 0-16,-1 21 0,1-20 0,0 20 15,21-21-15,-21 21 0,21-20 0,0-1 16,0 21-16,0-21 0,0 0 16,0 1-16,21-22 0,0 21 0,0 0 15,1-21-15,-1 0 0,0 0 16,0 0-16,0-21 0,-21 0 16,21-1-16,1 1 0,-1-21 0,0 21 15,0-22-15,0-20 0,22 21 16,-22-1-16,0-20 0,0-1 0,21 22 15,-20-22-15,-1 1 0,0-1 0,21 22 16,-21-21-16,1 20 0,-1 1 16,0 0-16,0 20 0,-21 1 15,0 0-15,0 0 0,0 42 16,0 0-16,0 0 16,-21 1-16,21 20 0,-21 0 15,0 1-15,-1-1 0,1 0 16,0 1-16,0 20 0,21-21 0,0 1 0,0-1 15,0 0-15,0-20 0,0 20 16,0 0-16,0-21 0,21 22 0,-21-22 16,0 0-16,21 0 0,0 0 0,1 1 15,-1-22-15,-21 21 16,21-21-16,0 0 0,0 0 0,0 0 16</inkml:trace>
  <inkml:trace contextRef="#ctx0" brushRef="#br0" timeOffset="-207988.81">25358 16066 0,'0'-22'15,"0"1"1,0 0 0,0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2:33:19.33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1164 572 0,'0'0'0,"0"-22"15,0 1-15,0 0 16,0 0-16,0 0 0,0 0 16,0-1-1,-21 1-15,21 0 16,-21 21-16,21-21 15,0 0 1,-21 21 15,21 21-31,0 0 0,0 0 16,0 0-16,0 1 0,0 20 16,0-21-16,0 21 0,0 1 15,0-1-15,0 22 0,0-22 16,0 21-16,0 1 0,0-22 0,0 22 15,0-1-15,0 1 0,0-22 16,0 22-16,0-22 0,0 0 16,21 1-16,-21-1 0,0 0 0,0-21 15,0 22-15,0-22 0,0 0 16,0 0-16,0 0 0,0 1 16,0-1-16,0-42 31,0-1-16,0 1-15,-21-21 16,21 21-16,0 0 0</inkml:trace>
  <inkml:trace contextRef="#ctx0" brushRef="#br0" timeOffset="451.73">952 550 0,'0'-21'0,"0"0"32,0 0-17,22 0-15,-1 21 0,0-21 16,0 21-16,0-22 16,0 22-16,22-21 0,-22 21 15,21 0-15,1-21 0,-1 21 0,0 0 16,1-21-16,-1 21 0,0 0 15,1 0-15,-22 0 0,21 0 0,-21 0 16,0 0-16,1 0 0,-1 0 16,-21 21-1,0 0 1,-21-21-16,-1 21 16,1 1-16,0-22 0,0 21 15,0-21-15</inkml:trace>
  <inkml:trace contextRef="#ctx0" brushRef="#br0" timeOffset="739.57">1079 1101 0,'0'0'0,"0"21"31,22-21-15,-1 0-16,0 0 0,0 0 15,0 0-15,22 0 0,-22-21 16,21 21-16,0 0 0,-20-21 0,20 21 16,-21 0-16,21-22 0,-20 22 15,-1 0-15,0 0 0,-21-21 16,21 21-16,-21-21 0</inkml:trace>
  <inkml:trace contextRef="#ctx0" brushRef="#br0" timeOffset="1299.25">1587 1249 0,'0'-21'16,"0"0"0,0-1-16,0 1 0,22 0 15,-1 21 1,-21-21-16,21 21 0,0 0 0,0 0 15,0-21-15,1 21 0,20 0 16,-21 0-16,0 0 0,0 0 16,1 21-16,-1-21 0,0 21 0,0 0 15,0 0-15,-21 22 0,0-22 16,21 0-16,-21 21 0,0-20 0,0 20 16,0-21-16,0 21 0,-21-20 15,21-1-15,-21 21 0,0-21 0,21 0 16,0 1-16,-21-1 0,0 0 15,21 0-15,-22-21 0,22-21 32,0 0-32,0 0 15,0-1-15,0 1 0,0 0 16,0-21-16,0 21 0,0-22 16,0 22-16,0-21 0,22 21 0,-1-22 15,0 22-15,0-21 0,0 21 16,0-1-16,1 1 0,-1 0 15,-21 0-15,21 21 0,0-21 0,0 21 16,-21 21 15,0 0-15,0 0 0</inkml:trace>
  <inkml:trace contextRef="#ctx0" brushRef="#br0" timeOffset="1835.94">2582 1143 0,'0'-21'0,"0"42"0,0-63 16,0 21-1,-21 21-15,0 0 16,0 0-16,0 0 16,-1 21-1,1 0-15,21 0 0,-21 0 0,0 0 16,21 1-16,-21-1 0,0 21 16,-1-21-16,22 0 0,-21 22 0,21-22 15,-21 0-15,21 0 0,0 0 16,0 1-16,0-1 0,0 0 0,0 0 15,21-21-15,0 0 16,1 0-16,-1 0 0,0 0 16,0 0-16,0 0 0,22 0 15,-22 0-15,0 0 0,0-21 0,21 0 16,-20 0-16,-1 21 0,0-22 16,0 1-16,0 0 0,-21-21 0,0 21 15,21-1-15,-21 1 0,0-21 16,0 21-16,0-22 0,0 22 0,-21 0 15,21 0-15,-21 0 0,0 21 16,0 0-16,21-21 0,-21 21 0,-1 0 16,1 0-16,0 0 0,21 21 15,-21-21-15,21 21 16,-21-21-16,21 21 0,0 0 16,21-21-1,-21 21-15,21-21 0,0 0 0,0 0 16,1 0-16</inkml:trace>
  <inkml:trace contextRef="#ctx0" brushRef="#br0" timeOffset="2409.52">3133 1080 0,'0'-22'16,"0"44"15,0-1-31,0 0 16,0 0-16,0 0 0,0 0 15,0 1-15,0-1 0,0 0 0,0 0 16,0 0-16,0 0 0,0 1 16,0-1-16,0 0 0,0 0 0,0 0 15,0 0-15,0 1 16,0-44 31,0 1-32,0 0-15,0 0 0,0 0 16,0-22-16,0 22 0,21 0 16,0-21-16,0 21 0,0-22 0,0 1 15,1 21-15,-1-22 0,21 22 16,0-21-16,1 21 0,-1 0 15,0-1-15,1 1 0,-1 0 0,0 21 16,1 0-16,-1 0 0,0 0 16,1 0-16,-22 0 0,0 21 0,0 0 15,-21 22-15,0-22 16,0 0-16,0 21 0,0-20 0,0 20 16,0-21-16,-21 21 0,0-20 15,21-1-15,-21 0 0,0 0 0,-1 0 16,22 0-16,0 1 0,-21-1 0,21 0 15,0 0 1,21-21 15,1-21-31</inkml:trace>
  <inkml:trace contextRef="#ctx0" brushRef="#br0" timeOffset="2763.31">4339 529 0,'0'0'0,"0"21"16,0 1-1,-21-1-15,0 0 0,21 0 16,0 21-16,0-20 0,-21 20 0,21 0 15,-22 1-15,22-1 16,-21 21-16,21-20 0,-21-1 0,0 0 16,21 1-16,-21-1 0,21 0 15,0 1-15,-21-22 0,21 21 0,-22-21 16,22 1-16,0-1 0,0 0 16,0 0-16,0 0 0,22 0 15,-1-21 1,0 0-16,0 0 0,0 0 15,0-21-15,1 21 16,-22-21-16,21 0 0,0 0 0,-21 0 16,0-1-16,21 1 0</inkml:trace>
  <inkml:trace contextRef="#ctx0" brushRef="#br0" timeOffset="2992.18">4043 931 0,'0'0'0,"-21"0"0,-1 0 32,65 0-32,-22 0 0,0 0 15,0 0-15,22 0 0,-1 0 16,0 0-16,-21 0 0,22 0 0,-1 0 16,0 0-16,1 0 0,-22 0 15,21 0-15,-21 0 16,1-21-16,-1 21 0,0 0 0,-21-21 31</inkml:trace>
  <inkml:trace contextRef="#ctx0" brushRef="#br0" timeOffset="3919.94">5122 720 0,'0'0'16,"0"21"15,0 0-16,21-21 1,1 0-16,-1 0 0,0 0 16,0 0-16,0 0 0,22 0 0,-22 0 15,21 0-15,0-21 0,-20 21 16,20-21-16,0 0 0,1-1 0,-1 22 16,-21-21-16,21 0 0,-20 0 15,-1 0-15,-21 0 0,0-1 0,0-20 16,0 21-1,-21 21-15,-1-21 0,1 0 0,-21-1 16,0 1-16,-1 21 0,1 0 16,0 0-16,-1 0 0,1 0 0,0 0 15,-1 0-15,22 21 0,-21 1 16,21-1-16,-22 21 0,22-21 0,0 22 16,0-22-16,0 21 0,-1-21 15,22 22-15,0-1 0,0 0 0,0 1 16,0-22-16,0 21 0,0-21 15,0 22-15,22-22 0,-1 0 0,0 0 16,0 0-16,0-21 0,0 21 16,22-21-16,-22 0 0,0 0 15,21 0-15,-20 0 0,-1 0 16,21 0-16,-21 0 0,0 0 0,1 0 16,-1-21-16,0 0 0,-21 0 15,0 0-15,0 0 0,-21-1 16,0 22-1,-1 0-15,1 0 0,0 0 0,-21 0 16,21 0-16,-1 22 0,1-1 16,0 0-16,0 0 0,0 0 15,0 0-15,-22 22 0,22-22 0,0 21 16,0 1-16,0-22 0,21 21 16,0-21-16,0 22 0,-22-22 0,22 0 15,0 0-15,0 21 0,0-20 16,22-1-16,-1-21 0,0 21 0,0 0 15,21-21-15,-20 0 0,20 21 16,0-21-16,1 0 0,-1 0 0,0 0 16,1 0-16,-1-21 0,0 0 15,1 0-15,-1 21 0,0-21 0,1-22 16,-1 22-16,0 0 0</inkml:trace>
  <inkml:trace contextRef="#ctx0" brushRef="#br0" timeOffset="4431.84">5969 974 0,'0'0'0,"0"21"31,0 0-31,0 0 16,0 0-16,-21 1 0,21-1 0,0 0 16,-21 21-16,21-21 0,0 1 0,0 20 15,0-21-15,-22 0 0,22 0 16,0 1-16,-21-1 0,21 0 0,0 0 15,0 0-15,0 0 0,0 1 16,0-1 0,0-42 15,0-1-31,0 1 16,0 0-16,0 0 0,0-21 15,0 20-15,0 1 0,0-21 0,0 0 16,0 20-16,21-20 0,1 0 15,-1-1-15,0 22 0,21-21 0,-21 21 16,1 0-16,20-1 0,-21 1 16,21 0-16,1 21 0,-22 0 15,21 0-15,-21 0 0,22 21 16,-22 0-16,0 1 0,0-1 0,0 0 16,-21 21-16,0-21 0,0 22 15,0-22-15,0 21 0,0-21 0,-21 22 16,0-22-16,21 0 0,-21 0 15,0 0-15,21 1 0,0-1 0,0 0 16,-21-21-16,21 21 0,-22-21 0,22 21 16,-21-21-16,21 21 15</inkml:trace>
  <inkml:trace contextRef="#ctx0" brushRef="#br0" timeOffset="5055.47">6985 1058 0,'0'0'0,"0"-21"0,0 0 0,0 0 15,0 0-15,-21 0 0,0-1 0,-22 1 16,22 0-16,0 21 15,0 0-15,0 0 0,-22 0 0,22 0 16,0 0-16,0 21 0,0 0 16,-22 22-16,22-22 0,0 21 15,0-21-15,0 22 0,-1-1 0,22-21 16,0 22-16,0-1 0,0-21 16,0 21-16,0-20 0,0-1 0,0 0 15,0 0-15,0 0 0,22-21 16,-1 21-16,0-21 0,0 0 0,0 0 15,0 0-15,1 0 0,-1 0 16,0 0-16,21 0 0,-21 0 0,1-21 16,-1 0-16,21 0 0,-21 0 15,0 0-15,1-1 0,20-20 0,-21 0 16,0-1-16,0 1 0,1-21 16,-1-1-16,0 1 0,-21-1 15,0 1-15,0-1 0,0 22 0,0-22 16,0 22-16,0 0 0,0-1 15,0 1-15,0 21 0,0-22 0,0 22 16,0 0-16,-21 21 16,21 21-16,-21 0 15,21 1-15,0 20 0,0-21 16,0 21-16,0 22 0,0-22 0,0 22 16,0-1-16,0-20 0,0 20 15,0 1-15,0-22 0,0 21 16,0-20-16,0-1 0,0 0 0,0-20 15,0 20-15,0-21 0,0 0 16,0 0-16,0 1 0,0-1 0,21 0 16,0-21-1,-21 21-15,21-21 0,0 0 16,0-21 0</inkml:trace>
  <inkml:trace contextRef="#ctx0" brushRef="#br0" timeOffset="5583.69">7705 572 0,'-22'0'0,"44"0"0,-65 0 0,43-22 31,43 22-31,-22 0 16,21 0-16,22 0 0,-22-21 15,21 21-15,1 0 0,-1-21 16,1 21-16,-1 0 0,-20 0 16,20-21-16,1 21 0,-22 0 0,22 0 15,-22 0-15,-21 0 0,21 0 16,-20 0-16,-44 0 16,1 0-1,0 0-15,-21 0 0,-1 21 0,22-21 16</inkml:trace>
  <inkml:trace contextRef="#ctx0" brushRef="#br0" timeOffset="5887.61">8128 572 0,'0'21'63,"0"0"-48,0 0-15,0 21 0,0-20 0,0 20 16,0 0-16,0 1 0,0-1 16,0 21-16,0-20 0,0-1 15,0 22-15,0-22 0,-21 0 16,21 1-16,-21-1 0,-1 0 0,22-21 16,0 22-16,0-22 0,0 0 0,0 0 15,0 0-15,0 1 16,0-44 15,22 1-31,-1 21 0,-21-21 16,0 0-16,21 0 0</inkml:trace>
  <inkml:trace contextRef="#ctx0" brushRef="#br0" timeOffset="6271.26">8297 1164 0,'0'21'31,"21"-21"-31,1 0 16,-1 0-16,0 0 15,0 0-15,0 0 0,0-21 16,1 21-16,-1-21 0,21 0 0,-21 21 16,0-21-16,1 0 0,-1-1 15,0 1-15,-21 0 0,21 21 0,-21-21 16,0 0-16,0 0 0,-21 21 15,0 0-15,0 0 16,-1 0-16,1 0 16,0 0-16,0 21 0,0 0 0,0 0 15,-1 0-15,1 0 0,0 1 16,0 20-16,0-21 0,0 21 0,21-20 16,0-1-16,0 0 0,-22 21 0,22-21 15,0 1-15,0-1 16,0 0-16,22 0 0,-1-21 15,0 0-15,0 0 16,0 0-16,0 0 0,22 0 0,-22 0 16,21-21-16,-21 21 0,22-21 15</inkml:trace>
  <inkml:trace contextRef="#ctx0" brushRef="#br0" timeOffset="6717.37">9165 1037 0,'0'0'0,"21"-21"0,-21 0 15,0 0-15,0 0 0,0-1 16,0 1-16,-21 21 0,0 0 16,0 0-16,0 0 0,-1 0 15,1 0-15,-21 0 0,21 21 0,0 1 16,-22-1-16,22 0 0,0 0 16,-21 0-16,20 0 0,1 1 0,21-1 15,0 21-15,-21-42 16,21 21-16,0 0 0,0 1 0,0-1 15,21-21-15,0 21 0,1-21 0,-1 21 16,0-21-16,21 0 0,-21 21 16,22-21-16,-22 21 0,21-21 0,-21 0 15,1 22-15,20-22 0,-21 0 16,0 21-16,0 0 16,-21 0-16,-21 0 15,0-21-15,0 0 16,0 0-16,-22 21 0,1-21 0,0 0 15,-1 0-15,22 0 16,-21 0-16,0 0 0,-1 0 0,1 0 16,21 0-16,0 0 0,-1 0 0,1 0 15,0 0-15,0 0 16,21-21 0,21 21-1,0-21-15,0 21 0,1-21 0,-1 0 16,21 21-16,-21-21 0</inkml:trace>
  <inkml:trace contextRef="#ctx0" brushRef="#br0" timeOffset="7464">9673 233 0,'0'0'0,"-21"21"31,21 0-31,0 0 0,-21 1 0,21 20 0,0-21 16,-21 21-16,21 1 0,-22-1 16,22 0-16,-21 1 0,21-1 15,0 22-15,-21-22 0,0 21 0,21 1 16,-21-22-16,21 22 0,-21-22 15,21 22-15,-22-22 0,1 0 0,21 1 16,0-1-16,0 0 0,0-21 16,0 22-16,0-22 0,0 0 0,0 0 15,0 0-15,21 1 16,22-22-16,-22 0 0,0 0 16,21 0-16,-20 0 0,20-22 0,-21 22 15,21-21-15,1 0 0,-22 0 16,21 0-16,-21 0 0,1-22 0,20 22 15,-21-21-15,0 21 0,-21-22 16,21 22-16,-21-21 0,22 21 16,-22-1-16,0 1 0,0 0 0,0 42 31,0 0-31,-22 1 16,22-1-16,-21 0 0,21 0 15,-21 0-15,21 0 0,0 22 0,0-22 16,0 0-16,0 0 0,0 0 0,0 1 15,0-1-15,0 0 16,21-21-16,0 0 0,1 0 0,-1 0 16,0 0-16,0 0 15,0 0-15,0-21 0,1 21 0,-1-21 16,21-1-16,-21 1 0,0 0 16,1 0-16,-1 0 0,0 0 15,-21-22-15,21 22 0,-21 0 0,21 0 16,-21 0-16,0-1 0,0 1 15,0 42 17,0 1-17,0-1-15,-21 0 16,21 0 0,0-42 15,0 0-31</inkml:trace>
  <inkml:trace contextRef="#ctx0" brushRef="#br0" timeOffset="7659.99">10139 593 0,'-21'0'0,"42"0"0,-64 0 31,22 0-15,0 0 15,0 0-31,0 0 16</inkml:trace>
  <inkml:trace contextRef="#ctx0" brushRef="#br0" timeOffset="7843.89">9313 889 0,'0'0'16,"0"21"-16,21-21 31,1 0-31,-1 0 0,21 0 16,0 0-16,1 0 0,-1-21 15,0 0-15,22 21 0,-22-21 0,1 0 16,-1 21-16,0-22 0</inkml:trace>
  <inkml:trace contextRef="#ctx0" brushRef="#br0" timeOffset="8616.45">10350 1058 0,'0'0'0,"0"-21"0,22 21 15,-22-21-15,21 21 0,0 0 31,-21 21-15,0 0-16,0 1 16,0-1-16,0 0 0,0 0 15,0 21-15,0-20 0,0-1 0,-21 21 16,21-21-16,0 0 0,-21 1 16,21-1-16,0 0 0,0 0 15,0 0-15,0 0 0,-22-21 16,22 22-16,-21-44 31,21 1-15,0 0-16,0 0 0,0 0 15,0 0-15,0-1 0,0 1 0,0-21 16,21 21-16,1-22 0,-1 22 16,-21-21-16,21 0 0,0 20 15,0-20-15,22 21 0,-22 0 0,21 0 16,-21-1-16,22 1 0,-1 21 15,0 0-15,1 0 0,-1 0 0,0 21 16,1 1-16,-22-1 0,21 0 16,-21 21-16,0-21 0,-21 22 0,0-22 15,0 21-15,0-21 0,0 22 16,0-22-16,-21 0 0,21 0 0,-21 0 16,0 1-16,0-1 0,21 0 0,0 0 15,-21-21-15,42 0 31,-21-21-15,21 21-16</inkml:trace>
  <inkml:trace contextRef="#ctx0" brushRef="#br0" timeOffset="9480.68">11726 953 0,'0'0'0,"0"-22"0,-63-62 31,42 84-31,-22 0 16,22 0-16,0 0 0,-21 0 0,20 21 16,-20 0-16,0 0 0,21 0 15,-22 22-15,22-22 0,-21 21 0,21 1 16,-1-1-16,1-21 0,0 21 15,21-20-15,0 20 0,0-21 0,0 0 16,0 0-16,0 1 0,21-1 16,0 0-16,1-21 0,-1 0 0,21 0 15,-21 0-15,22 0 0,-22 0 0,21 0 16,-21 0-16,0 0 0,22-21 16,-22 0-16,0-1 0,0 1 15,0 0-15,1 0 0,-1 0 0,0-22 16,-21 22-16,21-21 0,-21 21 15,0-22-15,0 22 0,0 0 0,0 0 16,0 0-16,0 0 0,0-1 16,0 1-16,0 42 31,0 1-15,0-1-16,0 21 0,0-21 15,0 22-15,0-22 0,0 21 0,0 0 16,-21 1-16,21-1 0,0 0 0,-21 1 15,21 20-15,0-20 0,0 20 16,0-21-16,-21 22 0,21-22 0,-22 22 16,22-1-16,0 1 0,0-1 15,0 1-15,0-1 0,0 1 16,0-1-16,0 1 0,0-1 0,22 22 16,-1-22-16,-21 1 0,0 21 0,21-22 15,0 1-15,-21-1 0,21 1 16,0-1-16,-21-21 0,0 22 0,22-22 15,-1 1-15,-21-1 0,0 0 0,0-21 16,0 22-16,0-22 0,0 0 16,-21-21-1,-1 0-15,1 0 0,0-21 0,-21 21 16,21-21-16,-22-22 0,22 22 16,-21 0-16,21-21 0,-22 21 0,22-22 15,-21 1-15,-1 0 0,22-1 0,0 1 16,-21 0-16,21-1 0,-1-20 15,1 20-15,0-20 0,0-1 0,0 22 16,21-21-16,0-1 0,0 22 0,0-22 16,0 22-16,0 0 0,21-22 15,0 22-15,0-1 0,0 1 0,1 0 16,-1-1-16,0 1 0,21 21 16,-21-21-16,1 20 0,20-20 15,-21 21-15,0-21 0,0 20 0,1 1 16,-1 0-16,0-21 0,0 21 0,0-1 15,0 1-15</inkml:trace>
  <inkml:trace contextRef="#ctx0" brushRef="#br0" timeOffset="11988.43">13843 720 0,'0'-43'16,"0"22"-1,21 0-15,-21 0 16,0 0 0,0 42 30,0 0-30,0 0-16,0 0 16,0 1-16,0-1 0,0 0 0,0 21 15,0-21-15,0 1 0,0 20 16,0-21-16,0 21 0,0-20 0,0 20 16,0-21-16,0 21 0,0 1 15,0-1-15,0-21 0,0 22 0,0-1 16,0-21-16,0 21 0,-21 1 0,21-22 15,0 21-15,0 1 16,-21-22-16,21 21 0,0 0 0,0 1 16,0-1-16,0 0 0,0 1 0,0-1 15,0 0-15,0 1 0,0-22 16,0 21-16,0 1 0,0-1 0,0 0 16,0-21-16,-21 22 0,21-1 0,0-21 15,0 22-15,0-22 0,-22 21 16,22 0-16,0 1 0,0-22 0,0 21 15,0 1-15,0-1 0,0 0 16,-21 1-16,21-22 0,0 21 0,0 0 16,-21-20-16,21 20 0,0 21 15,0-20-15,0-22 16,0 21-16,0-21 0,0 22 0,0-22 16,0 21-16,0-21 0,0 22 0,0-1 15,0-21-15,0 22 0,0-1 16,0-21-16,0 21 0,0 1 0,0-1 15,0-21-15,0 22 0,0-1 0,0-21 16,0 21-16,0 1 0,0-22 16,0 21-16,0-21 0,0 22 0,0-22 15,0 21-15,0-21 0,0 22 0,0-22 16,0 21-16,0-21 0,0 22 16,0-1-16,0-21 0,0 22 0,0-1 15,0-21-15,0 21 0,0-20 16,0 20-16,0-21 0,0 21 15,0-20-15,0 20 0,0-21 0,0 0 16,0 22-16,0-22 0,0 0 0,0 21 16,0-21-16,0 1 0,21-1 15,-21 21-15,0-21 0,0 43 16,0-43-16,21 21 0,-21-21 0,0 22 16,0-22-16,0 0 0,0 21 15,0-20-15,0 20 0,0-21 0,0 21 16,22-20-16,-22 20 0,0-21 0,0 0 15,0 22-15,0-22 0,21 21 16,-21-21-16,0 0 0,0 22 16,0-22-16,0 21 0,0-21 0,21 1 15,-21 20-15,0-21 0,0 21 16,21-20-16,-21 20 0,0-21 0,0 21 16,0-20-16,0 20 0,0-21 0,0 21 15,0-20-15,0 20 0,0-21 16,0 0-16,0 22 0,0-22 0,0 21 15,0-21-15,0 0 0,0 22 0,0-22 16,0 0-16,0 21 0,0-20 16,0 20-16,0 0 0,0-21 0,0 22 15,0-1-15,0 0 0,0 1 16,0-1-16,0 0 0,0 1 16,0-1-16,-21-21 0,21 22 0,0-1 15,0 0-15,0 1 0,0-1 0,0 0 16,0 1-16,0-1 0,0 0 0,0 1 15,0-1-15,0 21 0,0-20 16,0-1-16,0 0 0,-21 1 0,21 20 16,0-20-16,0-1 0,0 0 0,0 1 15,0-1-15,0 0 0,-21 1 16,21 20-16,0-21 0,0 1 0,0 20 16,0-20-16,0 20 0,0-21 0,0 22 15,0-22-15,0 22 0,0-22 16,0 0-16,0 22 0,0-22 15,0 1-15,0-1 0,0 21 0,0-20 16,0-1-16,0 22 0,0-22 0,0 21 16,0-20-16,0 20 0,0-20 15,0-1-15,-22 21 0,22-20 0,0-1 16,0 22-16,-21-22 0,21 0 0,0 22 16,0-22-16,0 22 0,0-22 15,0 0-15,0 22 0,0-22 0,0 22 16,0-22-16,0 0 0,0 1 0,0-1 15,0 21-15,0-20 0,0-1 16,-21 0-16,21 1 0,0-1 16,0 22-16,0-22 0,0 21 0,0-20 15,0-1-15,0 22 0,-21-22 0,21 21 16,0-20-16,0-1 0,-21 0 0,21 22 16,0-22-16,0 1 0,0 20 15,0-21-15,0 64 0,0-42 16,0-1-16,0-20 0,0 20 0,0 1 15,0-22-15,0 21 0,0 1 0,-21-22 16,21 22-16,0-1 0,0 1 16,-22-22-16,22 22 0,0-1 15,0 1-15,0-1 0,0-21 0,0 22 16,0-22-16,0 22 0,0-22 16,0 0-16,0 22 0,0-22 0,0 22 15,0-22-15,0 0 0,0 22 0,0-22 16,0 22-16,0-22 0,0 22 15,-21-22-15,21 0 0,0 22 0,0-22 16,-21 0-16,21 22 0,0-22 0,0 1 16,0 20-16,0-21 0,0 22 15,0-22-15,0 22 0,0-22 0,0 22 16,0-22-16,0 0 0,0 22 0,-21-22 16,21 0-16,0 1 0,0-1 15,0 0-15,0 22 0,0-22 16,0 1-16,0-1 0,0 0 0,0 1 15,0 20-15,0-21 0,-21 1 0,21-1 16,0 0-16,0 1 0,0-22 16,0 21-16,0 1 0,0-1 0,0-21 15,0 21-15,0-20 0,0 20 16,-21-21-16,21 21 0,0 1 16,-22-22-16,22 21 0,0-21 0,0 22 15,0-1-15,0 0 0,-21-20 0,21 20 0,0 0 16,0-21-16,-21 22 0,21-22 15,0 21-15,0 1 0,0-22 0,0 21 16,0-21-16,0 0 0,0 22 16,0-22-16,0 21 0,0-21 0,0 22 15,0-1-15,0-21 0,0 22 16,0-1-16,0-21 0,0 21 0,0 1 16,-21-1-16,21 0 0,0 1 15,0-1-15,0-21 0,0 22 0,-21-1 16,21 0-16,0 1 0,0-1 0,0-21 15,0 21-15,0 1 0,0-1 16,0 0-16,0 1 0,0-1 0,-21 0 16,21 1-16,0-1 0,0-21 15,0 22-15,0-1 0,0 0 16,0 1-16,0-22 0,-22 21 0,22-21 16,0 22-16,0-22 0,0 21 15,0-21-15,0 22 0,0-22 0,0 21 16,0-21-16,-21 22 0,21-22 15,0 21-15,0-21 0,-21 0 0,21 22 16,0-22-16,0 0 0,0 0 16,0 0-16,0 1 0,0-1 15,-21-21 17,0 0-17,0-21 1,-1 21-1,22-22-15,-21 22 0,21-21 16</inkml:trace>
  <inkml:trace contextRef="#ctx0" brushRef="#br0" timeOffset="13527.24">14795 910 0,'0'0'0,"0"-21"0,22 21 0,-22-21 16,0 0-16,21 0 0,-21-1 15,0 1-15,0 0 0,0 0 16,0 42 15,0 0-31,0 22 16,0-22-16,-21 21 0,21 22 0,0-22 15,0 0-15,0 22 0,-22-22 16,22 0-16,0 1 0,0 20 0,0-20 16,0-1-16,-21-21 0,21 21 15,0-20-15,0 20 0,0-21 16,0 21-16,0-20 0,0-1 0,0 0 15,0 0-15,0-42 47,0 0-47,0 0 0</inkml:trace>
  <inkml:trace contextRef="#ctx0" brushRef="#br0" timeOffset="14143.4">14753 847 0,'0'0'0,"0"-21"0,0-1 0,-21 1 15,21 0-15,-21 0 16,21 0-16,0 0 16,0-1-16,21 22 15,0-21-15,21 21 0,1-21 0,-1 21 16,22 0-16,-22-21 0,21 21 15,1 0-15,21 0 0,-22 0 0,1 0 16,-1 21-16,-21-21 0,1 21 0,-1 0 16,-21 1-16,0 20 15,-21-21-15,0 21 0,0-20 0,-21 20 16,-21-21-16,0 21 0,-1-20 16,-20 20-16,-1-21 0,1 0 0,20 22 15,-20-22-15,21-21 0,20 21 0,-20-21 16,21 0-16,0 0 0,42 0 31,21 0-31,-21-21 16,22 21-16,-1 0 0,0 0 0,1 0 15,20 0-15,-20 0 0,20 0 16,-21 0-16,22 21 0,-1 0 0,-20 0 16,41 22-16,-62-22 15,20 0-15,-21 0 0,-21 21 0,0-20 16,0 20-16,0-21 0,-42 21 15,-1-20-15,1-1 0,0 21 16,-1-21-16,-20 0 0,-1 1 0,1-1 16,-1 0-16,22 0 0,-21 0 0,20-21 15,1 0-15,0 0 0,-1 0 16,22 0-16,0 0 0,0-21 0,0 21 16,-1-21-16,1 0 0,21 0 15,-21-1-15,21 1 0,-21 0 16,21 0-16,0 0 0,0 0 15,0-1 1,21 22-16,0-21 0,-21 0 16,21 21-16,22 0 0,-22-21 15</inkml:trace>
  <inkml:trace contextRef="#ctx0" brushRef="#br0" timeOffset="14712.08">16362 1312 0,'0'0'0,"21"-21"0,0 0 16,0 0-16,-21 0 15,0 0-15,0-1 0,0 1 16,0 0-16,0 0 0,0-21 0,0 20 15,-21 1-15,0-21 0,0 21 16,0 21-16,-1-21 0,-20 21 0,21 0 16,0 0-16,-22 21 0,1 0 15,21 0-15,-21 0 0,-1 22 0,1-1 16,0 21-16,20-20 0,1-1 0,-21 0 16,21 1-16,0-1 0,21 0 15,0 1-15,0-1 0,0-21 16,0 22-16,0-22 0,0 0 15,21-21-15,0 0 0,0 0 0,21 0 16,-20 0-16,20 0 0,0 0 0,1-21 16,-1 0-16,-21-1 0,21 1 15,1 0-15,-22 0 0,21-21 0,-21 20 16,1 1-16,-1-21 0,-21 21 16,0-22-16,0 22 0,0 0 15,0-21-15,0 21 0,0-1 0,-21 22 31,-1 22-31,22-1 0,-21 0 16,21 0-16,0 0 16,0 22-16,0-22 0,-21 0 0,21 21 15,0-21-15,0 1 0,0-1 0,0 0 16,0 0-16,21 0 16,0-21-16,1 0 0,-1 0 15,21 0-15,-21 0 0,0 0 16,1 0-16</inkml:trace>
  <inkml:trace contextRef="#ctx0" brushRef="#br0" timeOffset="14963.94">16912 1058 0,'0'0'0,"0"-21"0,-21 21 0,0 0 15,0 0-15,-43 21 16,43 1-16,0-1 0,0 0 0,-1 21 15,1-21-15,0 22 0,0-1 16,0-21-16,21 22 0,0-1 0,-21 0 16,21-21-16,0 22 0,0-22 15,0 21-15,0-21 0,21 1 0,0-1 16,0-21-16,21 21 0,-20 0 0,20-21 16,-21 0-16,21 0 0,1 0 15,-1 0-15,0-21 0,-20 0 16,20 0-16,0-1 0</inkml:trace>
  <inkml:trace contextRef="#ctx0" brushRef="#br0" timeOffset="15587.58">17378 720 0,'0'0'0,"0"-64"15,-21 64-15,-1 0 16,22 43-1,-21-22-15,0 21 0,21 0 0,0 22 0,0-22 16,-21 22-16,21-1 0,-21 1 16,21-22-16,-21 22 0,21-22 15,-22 21-15,22-20 0,-21-1 0,0 0 16,21 1-16,-21-22 0,21 21 16,-21 1-16,21-22 0,0 0 15,-21-21-15,21-21 31,0 0-31,0-1 16,0 1-16,21 0 0,0 0 16,0-21-16,0 20 0,0 1 15,1-21-15,-1 0 0,0 20 0,21 1 16,-21-21-16,22 21 0,-22 0 16,21-1-16,-21 1 0,1 21 0,-1 0 15,0 0-15,0 0 0,0 0 16,-21 21-16,0 1 15,0-1-15,-21-21 16,0 21-16,0-21 0,0 21 0,-22-21 16,22 21-16,-21-21 0,-1 0 15,22 21-15,-21-21 0,21 0 0,0 0 16,-1 0-16,22 22 16,0-1-1,22 0-15,-1-21 16,0 21-16,0-21 15,0 21-15,0 0 0,1 1 0,-1-1 16,0-21-16,0 21 0,0 0 0,-21 0 16,21-21-16,-21 21 0,22 1 15,-1-1-15,0-21 16,-21-21 15,21-1-31,0 22 0,0-21 16</inkml:trace>
  <inkml:trace contextRef="#ctx0" brushRef="#br0" timeOffset="16911.68">18457 868 0,'-63'85'31,"63"-64"-31,0 0 15,0 0-15,21-21 16,0 0-16,0 0 16,0 0-16,22 0 0,-22 0 0,21 0 15,1-21-15,-1 21 0,-21-21 0,21 0 16,1-1-16,-1 1 0,0 0 16,-20 0-16,-1 0 0,0 21 15,0-21-15,-21-1 0,0 1 16,0 0-16,0 0 0,-21 21 0,0-21 0,-22 0 15,22 21-15,-21 0 0,-22 0 16,22 0-16,0 0 0,-22 0 16,22 21-16,-22-21 0,22 21 15,0 0-15,-1 21 0,22-20 0,0 20 16,0 0-16,21-21 0,0 22 16,0-1-16,0 0 0,0-20 0,21 20 15,0-21-15,0 0 0,1 0 16,20 1-16,-21-1 0,21-21 0,1 21 15,-22-21-15,21 0 0,1 0 16,-22 0-16,21 0 0,-21 0 0,0 0 16,-42 0 15,-21 0-31,21 0 0,-22 0 16,-20 0-16,21 0 0,-1 0 15,1 21-15,-22 0 0,22 0 0,21 1 16,-21-1-16,20 0 0,1 0 15,0 21-15,21-20 0,0-1 0,0 21 16,0-21-16,0 0 0,0 1 0,21-1 16,0 0-16,22 0 0,-22 0 15,21 0-15,1-21 0,-1 0 0,0 0 16,1 0-16,20 0 0,-21 0 16,1-21-16,-1 21 0,22-21 0,-22 0 15,0 0-15,1 0 16,-1-1-16,-21 1 0,21 0 0,-20 0 15,-1-21-15,0 20 0,0 1 0,-21 0 16,0-21-16,0 21 0,0-1 16,0 1-16,-21 21 15,0 0 1,21 21-16,-21 1 0,21-1 16,0 0-16,0 0 0,0 0 15,0 0-15,0 22 0,-22-22 16,22 0-16,0 0 0,0 0 0,0 1 0,0-1 15,0 0-15,0 0 0,0 0 16,0-42 31,0 0-31,0 0-16,0 0 0,0-1 0,0 1 15,0 0-15,0 0 0,0-21 0,22 20 16,-22 1-16,21-21 0,0 21 15,0 0-15,21-1 0,-20 1 0,20 0 16,0 0-16,1 21 0,-1 0 16,21 0-16,22 0 0,-43 21 15,1 0-15,-22 0 16,21 22-16,-21-22 0,-21 0 0,0 21 0,0-20 16,0-1-16,0 21 0,0-21 15,0 0-15,0 1 0,-21-1 16,0 0-16,0 0 0,0 0 15,0-21-15,-1 0 16,22 21-16,0-42 16,22 0-1,-1 0-15,0 21 16</inkml:trace>
  <inkml:trace contextRef="#ctx0" brushRef="#br0" timeOffset="17444.11">20193 1312 0,'0'0'0,"0"-21"0,-21 0 16,0 0-16,-1 21 0,1-21 0,0 21 16,0 0-16,0 0 0,0 0 15,-1 0-15,1 0 0,-21 0 0,21 21 16,0 0-16,-1 21 0,-20-20 15,21-1-15,0 21 0,0-21 16,-1 22-16,1-1 0,0 0 0,21-21 16,-21 22-16,21-22 0,0 0 15,0 0-15,0 0 0,21 1 0,0-1 16,0-21-16,22 0 0,-22 0 16,0 0-16,21 0 0,-20 0 0,20 0 15,-21-21-15,21-1 0,-20 1 0,-1 0 16,21 0-16,-21-21 0,0 20 15,1-20-15,-1 0 0,0-1 0,0-20 16,0 21-16,0-22 16,-21 1-16,0-1 0,0 1 0,22-1 0,-22 1 15,0-1-15,0 22 0,0-1 16,0 1-16,0 21 0,0-21 16,-22 42-16,22-22 0,-21 22 0,0 22 15,0 20-15,0-21 16,21 43-16,-21-1 0,21 1 0,-22-1 15,22 1-15,0-1 0,0 1 16,0-1-16,0-21 0,22 22 0,-1-22 16,0 1-16,0-1 0,0-21 15,22 0-15,-1 22 0,0-43 0,1 21 16,-1-21-16,21 0 0,-20 0 16,-1 0-16,0 0 0,1-21 0,-1-1 15</inkml:trace>
  <inkml:trace contextRef="#ctx0" brushRef="#br0" timeOffset="18208.18">21209 974 0,'0'0'0,"0"-21"0,-21 21 0,0 0 16,-1 0 0,22-22-1,22 22 1,-1 0-16,21 0 0,-21-21 15,22 21-15,20 0 0,-21 0 16,22 0-16,-22 0 0,22 0 0,-22 0 16,22 0-16,-22 0 0,-21 0 15,21 0-15,-20 0 0,-1 0 0,-21 21 32,-21-21-32,-1 0 0,-20 0 15,21 0-15,0 0 16,-22 0-16,22 0 0,0 0 0,-21 0 15,21 0-15,-1 0 0,1 0 16,0 0-16,0 0 16,0 0-1,21 22-15,0-1 16,0 0-16,0 0 16,-21 0-16,21 0 0,0 22 0,0-22 15,0 21-15,-22 1 0,22-1 0,0 0 16,0 1-16,0-1 0,0-21 15,0 21-15,-21 1 0,21-22 16,0 21-16,-21-21 0,21 1 16,0-1-16,0 0 0,0 0 0,0 0 15,0-42 17,21 0-17,0 0-15,1 0 16</inkml:trace>
  <inkml:trace contextRef="#ctx0" brushRef="#br0" timeOffset="18579.97">21696 1439 0,'0'0'16,"21"0"-16,0 0 0,0 0 16,-21-21-16,21 21 0,1-21 15,-1 21-15,0-21 16,0 21-16,-21-21 0,21 0 0,0 21 15,1-22-15,-22 1 16,21 21-16,-21-21 0,0 0 0,0 0 16,-21 21-1,21-21-15,-22 21 16,1 0-16,0 0 0,0 0 16,0 21-16,0 0 0,-1 0 15,1 0-15,21 22 0,-21-22 0,21 0 16,0 21-16,0-21 15,0 1-15,0-1 0,0 0 0,0 0 16,0 0-16,0 0 0,0 1 16,0-1-16,0 0 0,21-21 0,0 0 15,-21 21-15,22-21 0,20 0 16,-21 0-16,0 0 0,0 0 0,22-21 16,-22 0-16,0 21 0,21-21 0,-20-1 15,-1 1-15,21 0 0</inkml:trace>
  <inkml:trace contextRef="#ctx0" brushRef="#br0" timeOffset="18943.75">22458 1164 0,'0'0'0,"0"-21"31,-21 21-31,-1 0 16,1 0-16,0 21 0,0 0 15,0-21-15,0 22 0,21-1 0,0 0 16,-22 0-16,22 0 0,0 0 15,0 1-15,0-1 0,0 0 16,22 0-16,-1 0 16,0-21-16,0 21 0,0 1 15,0-22-15,1 21 0,-1-21 0,0 21 16,0 0-16,0-21 0,-21 21 16,0 0-16,-21-21 15,0 0-15,0 22 16,0-22-16,-22 0 0,22 0 0,-21 0 15,21 0-15,-1 0 0,-20 0 16,21 0-16,0 0 0,0 0 0,-1 0 16,22-22 15,0 1-31,22 21 0,-1-21 16,0 21-16,0-21 15,0 0-15</inkml:trace>
  <inkml:trace contextRef="#ctx0" brushRef="#br0" timeOffset="19908.21">22923 656 0,'0'0'0,"0"-21"0,0 0 16,0 0-16,0 0 0,-21 21 31,21 21-31,-21 0 0,0 21 15,21-21-15,-21 43 16,21-22-16,0 22 0,0-1 0,-21-20 16,21 20-16,-22 1 0,22-1 15,-21 1-15,21-22 0,0 21 0,0-20 16,0-1-16,0 0 0,0 1 16,0-22-16,0 21 0,0-21 0,21 1 15,1-1-15,-1 0 0,21-21 16,-21 0-16,0 0 0,22 0 0,-22 0 15,0 0-15,21 0 0,-20 0 0,-1-21 16,0 0-16,21-1 0,-21 22 16,1-42-16,-22 21 0,21 0 0,0 0 15,-21-22-15,0 22 16,0 0-16,0-21 0,21 20 0,-21 1 16,0 0-16,-21 42 31,21 0-31,0 1 0,0-1 15,-21 0-15,21 0 0,0 0 16,-21 22-16,21-22 0,0 0 0,0 0 16,0 0-16,21 0 15,0 1-15,0-22 0,0 0 16,0 0-16,1 0 0,20 0 16,-21 0-16,21 0 0,-20 0 0,20-22 15,-21 22-15,0-21 0,22 0 16,-22 0-16,0 0 0,0 0 15,0-1-15,-21 1 0,0 0 16,0-21-16,0 21 0,21-1 0,-21 1 16,0 0-16,0 42 31,0 0-31,-21 1 16,21-1-16,-21 21 0,21-21 15,0 0-15,0 1 0,-21 20 0,0-21 16,21 0-16,-21 0 0,21 1 0,0-1 15,0 0-15,0 0 16,-22-21-16,22-21 47,0 0-47,0 0 16,0-1-16,0 1 0,22 0 15,-22-21-15,21 21 0,0-22 0,0 22 16,0-21-16,22 21 0,-22-22 15,21 22-15,0 0 0,-20 0 0,20 0 16,0-1-16,-21 22 0,22 0 16,-22 0-16,21 0 0,-21 22 0,1-1 15,-1 0-15,0 21 0,0-21 16,0 22-16,-21-22 0,0 21 16,0-21-16,0 22 0,0-1 15,0 0-15,0-20 0,0-1 16,0 0-16,0 0 0,-21 0 15,0-21 1,42 0 15,0-21-31,0 0 0</inkml:trace>
  <inkml:trace contextRef="#ctx0" brushRef="#br0" timeOffset="20600.81">24786 1249 0,'0'-21'0,"0"42"0,0-63 0,0 20 0,0 1 15,-21 21-15,0 0 16,0 0-16,-1 0 0,1 0 0,0 0 16,-21 0-16,21 0 0,-22 21 15,22 1-15,0 20 0,-21-21 0,20 0 16,1 22-16,0-22 0,0 21 15,0-21-15,0 22 0,-1-22 16,22 21-16,0-21 0,0 0 0,0 1 16,0-1-16,0 0 0,0 0 15,22-21-15,-1 21 0,0-21 0,0 0 16,0 0-16,0 0 0,1 0 16,20 0-16,-21-21 0,0 21 0,0-21 15,1 0-15,-1 0 0,0-1 16,-21 1-16,21 0 0,0 0 0,-21 0 15,0 0-15,21-1 0,1-20 0,-22 21 16,21 0-16,-21 0 0,0-1 16,21 22-1,-21 22 17,0-1-32,0 0 15,0 0-15,-21 0 0,21 22 16,-21-22-16,21 21 0,-22 0 0,1 1 15,21-1-15,-21 0 0,0 1 16,21-1-16,-21 0 0,0 1 0,21-1 16,0 22-16,-22-22 0,1 0 0,0 1 15,21-1-15,0 21 0,0-20 16,-21-1-16,21 0 0,-21 22 0,21-22 16,0 1-16,0-1 0,0 21 15,0-20-15,0-1 0,0 0 0,-21 1 16,21-22-16,0 21 0,-22 1 15,22-22-15,-21 0 0,21 21 16,-21-21-16,0-21 0,0 22 0,21-1 16,-21-21-16,-1 0 0,1 0 0,0 0 15,0 0 1,21-21-16,0-1 16,0 1-16,0 0 0,-21 0 0,21 0 15,0 0-15,-21-22 0,21 22 16,-22-21-16,22-1 0,0 1 15,-21 0-15</inkml:trace>
  <inkml:trace contextRef="#ctx0" brushRef="#br0" timeOffset="20903.64">23982 889 0,'0'0'0,"0"-21"0,0 0 15,0 0 1,0-1 15,-21 22-31,21 22 47,0-1-47,-22-21 16,22 21-16,-21-21 0,0 21 15,0-21-15</inkml:trace>
  <inkml:trace contextRef="#ctx0" brushRef="#br0" timeOffset="21139.51">22818 1122 0,'0'0'0,"-22"0"15,44 0 17,-1 0-32,0 0 0,0 0 15,21 0-15,-20 0 0,-1 0 16,21 0-16,-21-21 0,0 21 0,22 0 15,-22 0-15,0 0 0,0 0 16,0 0-16,1 0 0</inkml:trace>
  <inkml:trace contextRef="#ctx0" brushRef="#br0" timeOffset="22639.79">1545 2180 0,'-42'0'15,"84"0"-15,-105 0 0,20 0 0,22 0 0,-21 0 16,-1 0-16,22 0 0,0 0 16,-21 0-16,21 0 0,-1 21 15,1-21-15,21 22 32,21-22-17,1 0-15,-1 0 16,0 0-16,21 0 0,1 0 15,-1 0-15,0 0 0,1 0 0,20 0 16,-21 0-16,22 0 0,-1 0 16,1 0-16,-22 0 0,22 0 0,20 0 15,-20 21-15,21-21 0,-1 0 16,1 0-16,21 0 0,0 0 16,-1 0-16,1 0 0,21 0 15,-21 0-15,21 0 0,21 0 0,-21 0 16,21 0-16,1 0 0,-22 0 0,21 0 15,21 0-15,-21 0 0,22 0 16,-1 0-16,0 0 0,-21 0 0,22 0 16,-1 0-16,0 0 0,1 0 15,-1 0-15,0 0 0,1 0 0,-1 0 16,0 0-16,22 0 0,-22 0 0,1 0 16,-1 0-16,21 0 0,-20 0 15,-1 0-15,0 0 0,1 0 0,-1 0 16,-21 0-16,0 0 15,1 0-15,-1 0 0,0 0 0,-21 0 16,0 0-16,-21 0 0,0-21 0,-1 21 16,1 0-16,0 0 0,-21 0 15,-1 0-15,1 0 0,-21-22 0,20 22 16,-41 0-16,20 0 0,-42 0 0,22 0 16,-22 0-16,0 0 0,0 0 15,-42 0 16,0 0-31,0 0 0,-1 0 16,1 0-16,0 0 0,0 0 0</inkml:trace>
  <inkml:trace contextRef="#ctx0" brushRef="#br0" timeOffset="23896.54">15452 2032 0,'0'0'0,"-22"0"0,1 0 16,0 0-16,-21 0 0,21 0 16,-1 0-16,1 0 0,0 0 0,0 0 15,0 0-15,21-21 16,-21 21-16,-1 0 0,22-21 31,22 21-15,-1 0-1,0 0-15,0 0 16,0 0-16,0 0 0,22 0 0,-22 0 16,21 0-16,-21 0 0,22 0 15,-1 0-15,0 0 0,1 0 0,-1 0 16,0 0-16,22 0 0,-22 0 0,22 0 16,-22 0-16,22 0 0,-1 0 15,22 0-15,-22 0 0,22 0 16,0 0-16,-1 0 0,1 0 15,0 0-15,-1 0 0,1 0 0,21 0 16,-22 0-16,22 0 0,0 21 16,0-21-16,0 0 0,0 0 0,-1 21 15,1-21-15,0 0 0,0 0 0,21 0 16,-21 21-16,21-21 0,0 0 16,0 0-16,-21 0 0,21 0 0,0 0 15,-22 0-15,22 0 0,22 0 16,-22 0-16,-22 0 0,22 0 0,-21 0 15,21 0-15,-21 0 16,0 0-16,0 0 0,21 0 0,-21 0 16,-1 0-16,1 0 0,0 0 0,-21 0 15,21-21-15,-22 21 0,22 0 16,0 0-16,-21 0 0,20 0 0,1 0 16,0-21-16,0 21 0,-21 0 15,20 0-15,-20 0 0,0 0 0,21 0 16,-22 0-16,1 0 0,21 0 15,-22 0-15,22 0 0,-21 0 0,0 0 16,20 0-16,-20 0 0,0 0 16,-22 0-16,22 0 0,-22 0 0,1 0 15,-1 0-15,1 0 0,-1 0 16,-20 0-16,-1 0 0,0 0 16,1 0-16,-22 0 0,0-21 0,0 21 15,0 0-15,1 0 0,-1-21 16,-21-1 15,0 1-15</inkml:trace>
  <inkml:trace contextRef="#ctx0" brushRef="#br0" timeOffset="24027.46">23707 1990 0,'-22'0'0,"44"0"0,-65 0 0,1 21 16,21-21-16,0 0 0,-1 0 0,1 0 16,0 0-16,0 0 0,0 0 0,0 0 15,-1 0-15</inkml:trace>
  <inkml:trace contextRef="#ctx0" brushRef="#br0" timeOffset="34205.72">1291 3344 0,'21'0'0,"-21"22"15,21-22-15,-42 21 47,0-21-47,0 0 16,0 0-16,0 0 0,-1 0 15,-20 0-15,21 0 0,-21 0 16,20 0-16,-20 0 0,0 0 16,21 0-16,-22 0 0,1 0 15,0 0-15,20 0 0,-20 0 0,21 0 16,-21 0-16,20 0 0,22-21 15,-21 21-15,21-22 16,21 22 15,22 0-31,-22 0 16,21 0-16,-21 0 0,22 0 16,-1 0-16,22 0 0,-22 0 0,21 0 15,1 0-15,-1 0 0,1 0 16,-1 0-16,1 0 0,-1 0 15,-20 0-15,20 0 0,1 22 16,-22-22-16,0 0 0,1 0 0,-1 21 16,0-21-16,1 0 0,-1 0 15,0 0-15,-20 0 0,-1 0 0,0 0 16,0 0-16,0 0 0,0 0 16,1 0-16,-44 0 109,1 0-93,21-21-16,-21 21 15</inkml:trace>
  <inkml:trace contextRef="#ctx0" brushRef="#br0" timeOffset="34828.36">1905 3048 0,'0'0'16,"-21"0"-16,21 21 63,0 0-63,0 1 15,21-22-15,-21 21 0,21 0 16,0 0-16,0-21 0,-21 21 15,22 0-15,-1 1 0,0-1 0,0-21 16,0 21-16,0-21 0,22 21 16,-22-21-16,0 0 0,21 21 0,-20-21 15,-1 0-15,0 21 0,0-21 16,0 0-16,0 0 0,1 0 16,-22 22 30,-22-22-46,1 21 16,0-21-16,0 21 16,0 0-16,-22 0 0,22 0 0,0 1 15,-21-1-15,21 0 0,-22 0 16,22 21-16,-21-20 0,21-1 0,-1 0 16,-20 0-16,21 0 0,0 0 15,0 1-15,-1-1 0,22 0 16,-21 0-16,0-21 15,21 21-15,-21-21 0,42 0 79,0 0-79,-21-21 15,21 21-15,-21-21 0,22 0 0</inkml:trace>
  <inkml:trace contextRef="#ctx0" brushRef="#br0" timeOffset="36687.94">3217 3514 0,'0'0'0,"0"21"16,0 0-1,0 0-15,21-21 16,1 0-16,-1 0 0,0 0 0,0 0 15,0 0-15,22 0 16,-22 0-16,21 0 0,-21-21 0,22 0 16,-1 21-16,-21-21 0,21 0 0,-20-1 15,20 1-15,-21 21 0,21-21 16,-20 0-16,-1 0 0,0 0 0,-21-1 16,21 1-16,-21 0 0,21 0 15,-21 0-15,0 0 0,0-1 16,0 1-16,0 0 15,0 0-15,0 0 16,0 0 0,21 21 77,1 0 126,-22-22-219,0 1 47,0 0-31,0 0-16,0 0 15,0 0 1,0 42 31,0 0-32,0 0-15,0 21 0,0-20 16,0 20-16,0 0 0,0 22 0,0-22 16,0 22-16,0-1 0,0 1 15,0-22-15,0 21 0,0 1 0,0-1 16,0 1-16,0 21 0,0-22 0,0 1 16,0-1-16,0 1 0,0-22 15,0 21-15,0-20 0,0-1 0,21 0 16,-21 1-16,0-22 0,0 21 15,0-21-15,0 1 0,0-1 16,21-21 0,-21-21-1,0-1-15,0 1 0,0-21 0,0 21 16,0-22-16,0 1 0,0-21 0,0 20 16,0-20-16,0-1 0</inkml:trace>
  <inkml:trace contextRef="#ctx0" brushRef="#br0" timeOffset="37008.76">3916 3387 0,'0'0'16,"0"-43"-16,-21 22 0,21 0 0,0 0 15,0 0-15,0 0 0,0-1 0,0 1 16,0 0-16,21 0 0,0 21 16,0-21-16,0 0 0,0 21 15,1-22-15,-1 22 0,0 0 0,21 0 16,-21 0-16,22 0 0,-22 0 15,0 0-15,0 0 0,0 22 0,1-1 16,-22 0-16,21 0 0,-21 21 16,0-20-16,0 20 0,-21-21 0,-1 0 15,1 22-15,0-22 0,0 0 16,0 0-16,0 0 0,-1 0 0,1 1 16,0-1-16,0-21 0,0 0 0,21 21 15,0-42 16,0 0-31,21-1 16,-21 1-16,21 0 0,0 0 16,0 0-16</inkml:trace>
  <inkml:trace contextRef="#ctx0" brushRef="#br0" timeOffset="37383.56">4466 3260 0,'21'0'16,"0"0"0,1 0-16,-1 0 0,0 0 15,0-21-15,0-1 0,0 22 0,1-21 16,-1 0-16,0 21 0,0-21 16,0 0-16,0 0 0,1 21 0,-1-22 15,-21 1-15,0 0 0,0 0 16,-21 21-1,-1 0-15,1 0 16,-21 0-16,21 21 0,0 0 0,-1 0 16,1 1-16,0-1 0,0 0 0,0 0 15,21 21-15,0-20 16,0-1-16,0 21 0,0-21 0,0 0 16,0 1-16,0-1 0,0 0 15,21 0-15,0 0 0,0-21 0,0 21 16,1-21-16,20 0 0,-21 0 15,0 0-15,22 0 0,-22 0 0,0 0 16,21 0-16,-21 0 0,1-21 0,-1 0 16,0 21-16</inkml:trace>
  <inkml:trace contextRef="#ctx0" brushRef="#br0" timeOffset="37792.19">5101 3175 0,'0'0'0,"0"-21"15,0 0-15,0 0 16,21-1-16,0 1 16,1 21-16,-1 0 0,-21-21 15,21 21-15,0 0 0,0 0 16,0 0-16,1 0 0,-1 0 0,0 0 16,0 21-16,0 0 0,0 1 0,1-1 15,-22 0-15,21 0 0,-21 0 0,0 22 16,0-22-16,0 21 0,0-21 15,0 0-15,0 22 0,-21-22 16,21 0-16,-22 0 0,1-21 16,21 21-16,-21-21 0,0 0 15,0 0-15,21-21 32,0 0-32,0 0 0,0 0 0,0 0 15,0-1-15,0 1 0,0 0 16,0-21-16,0 21 0,21-1 0,0 1 15,-21 0-15,21 0 0,0 0 16,-21 0-16,22 21 0,-22-22 0,21 22 16,-21-21-16,21 21 15,-21-21-15,0 0 16</inkml:trace>
  <inkml:trace contextRef="#ctx0" brushRef="#br0" timeOffset="40068.1">5567 3408 0,'0'0'0,"0"63"16,21-63-1,0 0-15,0 0 0,0 0 16,22 0-16,-1 0 0,0-21 15,1 0-15,-1 0 0,0 0 0,1 0 16,-1-1-16,0 1 0,1 0 16,-22-21-16,21 21 0,-21-22 0,22 22 15,-22 0-15,-21-21 0,0 20 16,0-20-16,0 21 0,0-21 0,0 20 16,0 1-16,0-21 0,0 21 0,-21 0 15,0 21-15,-1-22 0,1 22 16,0 0-16,0 0 15,0 0-15,21 22 0,-21-1 16,21 0-16,0 0 0,-22 0 0,22 22 16,-21-1-16,21 0 0,-21 1 15,21 20-15,0-21 0,-21 22 16,0-1-16,0 1 0,-1-1 0,22 1 16,-21-1-16,0 22 0,0-21 0,21-1 15,-21 22-15,0-22 0,21 22 16,-22-22-16,22 22 0,0-21 0,-21 20 15,21-20-15,-21 20 0,0-20 0,21-1 16,0 22-16,-21-21 16,21 20-16,-21-20 0,21-22 0,0 22 15,0-22-15,0 0 0,0 1 0,0-22 0,21 0 16,0-21-16,0 0 16,0 0-16,0 0 0,22 0 0,-22-21 15,21 0-15,-21-22 0,22 1 0,-1 0 16,-21-1-16,22-20 0,-1 20 0,-21-20 15,21-1-15,-20 1 0,-1-1 16,0 1-16,-21-22 0,0 22 0,0-85 16,0 84-16,-21 1 0,-22-22 15,22 43-15,-21-22 0,21 22 16,-22-22-16,1 22 0,0 21 0,21-22 16,-22 22-16,22 0 0,0 0 15,0 21-15,21-21 0,-21 21 16,21-21-1,21 21-15,0 0 0,0 0 16,21-22-16,-20 1 0,20 21 0,-21-21 16,21 21-16,1-21 0,-1 0 15,0 0-15,-20-1 0,20-20 0,0 21 16,1 0-16,20-43 16,-42 22-16,0 21 0,1-22 0,-1 22 15,0 0-15,-21 0 0,0 0 0,0 0 16,0-1-16,-21 22 31,0 22-15,21-1-1,0 0-15,0 0 0,-22 0 0,22 22 16,-21-1-16,21-21 0,0 21 16,0 1-16,0-22 0,0 21 0,0-21 15,0 1-15,0-1 0,0 0 16,21 0-16,1-21 0,-1 21 0,0-21 15,0 0-15,0 0 0,0 0 0,1 0 16,-1 0-16,0 0 0,0-21 16,21 0-16,-20 21 0,-1-21 0,0 0 15,0-22-15,0 22 0,-21 0 16,21-21-16,-21 20 0,22-20 0,-22 21 16,0-21-16,0 20 0,0 1 15,0-21-15,-22 21 0,1 21 16,-21-21-16,21-1 0,0 22 0,-1 0 15,-20 0-15,21 0 0,-21 0 0,20 0 16,1 0-16,-21 0 0,21 0 16,0 22-16,-1-1 0,22 0 0,0 0 15,-21 0-15,21 0 0,0 22 16,0-22-16,0 0 0,0 0 0,0 0 16,21 1-16,1-1 0,-1 0 15,0 0-15,0 0 0,21-21 16,-20 0-16,20 21 0,0-21 0,-21 0 0,22 0 15,-1 0-15,-21 0 16,22 0-16,-1-21 0,-21 0 0,21 0 16,-20 21-16,20-21 0,-21 0 0,0-1 15,0-20-15,1 21 0,-1 0 16,-21 0-16,0-43 0,21 64 16,-21-21-16,0 0 0,0 42 31,0 0-16,-21 0-15,21 0 16,0 22-16,0-22 0,0 0 0,0 21 0,0-20 16,0-1-16,0 0 0,0 0 15,0 0-15,21 0 0,0-21 16,-21 22-16,21-22 0,0 0 0,1 0 16,-1 0-16,0 0 0,0 0 15,0 0-15,0-22 0,22 1 0,-22 21 16,0-21-16,-21 0 0,21 0 0,0 0 15,1-1-15,-22 1 0,0 0 16,21 0-16,-21-21 0,0 20 0,0 1 16,0 0-16,-21 21 31,21 21-31,-22 0 0,22 1 16,0-1-16,0 0 0,-21 0 15,21 21-15,-21-20 0,21-1 0,0 0 16,0 0-16,0 21 0,-21-20 15,21-1-15,0 0 0,0 0 16,0-42 15,0 0-15,0 0-16,0-1 0,21 1 0,-21 0 16,0-21-16,0 21 0,21-1 15,-21-20-15,21 21 0,1 0 16,-22 0-16,0-1 0,21 1 0,0 0 15,0 21-15,0 0 16,0 0-16,1 0 16,-22 21-16,0 0 0,0 1 15,21-1-15,-21 21 0,0-21 0,0 0 16,21 1-16,-21-1 0,0 0 0,0 0 16,21 0-16,-21 0 0,21-21 15,-21 22-15,21-22 16,1 0-1,-1-22 1,0 1-16,-21 0 0,21 0 16,0 0-16,0 0 0,-21-1 15,22 1-15,-1-21 0,0 21 0,0 0 16,0-22-16,0 22 0,1 0 0,-1 21 16,-21-21-16,21 21 15,-21 21 1,0 0-16,0 0 0,0 0 0,0 1 15,0-1-15,0 0 0,0 21 16,0-21-16,0 1 0,0-1 0,0 0 16,0 0-16,0 0 0,0 0 15,21 1-15,0-22 16,0 21-16,1-21 0,-1 0 0,0 0 16,21 0-16,-21 0 0,1 0 15,20-21-15,-21-1 0,21 22 0,-20-21 16,20 0-16,-21 0 0,21 0 15,-20 0-15,-1-1 0,0-20 0,0 21 16,0 0-16,-21 0 0,0-1 0,0 1 16,0 0-16,0 0 0,-21 21 15,0 0 1,0 0-16,0 21 0,21 0 16,-22 0-16,22 1 0,-21-1 15,21 0-15,-21 21 0,21-21 16,0 1-16,0-1 0,0 0 0,0 0 15,0 0-15,0 0 0,0 1 16,21-1-16,0 0 0,1-21 16,-1 0-16,0 0 0,0 21 0,0-21 15,22 0-15,-22 0 0,21 0 16,0 0-16,1 0 0,-22-21 16,21 0-16,1 21 0,41-43 0,-41 22 15</inkml:trace>
  <inkml:trace contextRef="#ctx0" brushRef="#br0" timeOffset="40567.66">9207 3112 0,'0'0'0,"-42"-22"31,21 22-31,0 0 0,0 0 16,-1 0-16,1 22 0,-21-1 0,21 0 15,0 0-15,-1 0 0,1 0 16,0 1-16,0 20 0,21-21 0,0 0 15,-21 22-15,21-22 0,0 0 0,0 0 16,0 0-16,0 0 0,0 1 16,21-1-16,0-21 0,0 0 15,22 0-15,-22 0 16,0 0-16,0 0 0,0-21 16,0-1-16,1 1 0,-1 0 0,0 0 15,0 0-15,0-22 0,0 1 0,1 0 16,-1-1-16,-21 1 0,0-21 15,0 20-15,21-20 0,-21 20 0,0-20 16,21 21-16,-21-1 0,0 1 0,0 0 16,0 20-16,0 1 0,0 0 15,0 42 1,0 0-16,-21 1 16,0-1-16,21 21 0,-21-21 0,21 22 15,0-1-15,-22 0 0,1 1 0,21-1 16,-21 0-16,21 1 15,0-1-15,0 0 0,0 1 0,-21-1 16,21 0-16,0-21 0,0 1 0,0 20 16,0-21-16,0 0 0,21 0 15,-21 1-15,21-22 0,0 0 16,1 0-16,-1 0 0,0 0 16,0 0-16,0 0 0,0-22 15</inkml:trace>
  <inkml:trace contextRef="#ctx0" brushRef="#br0" timeOffset="41284.24">10118 3154 0,'0'0'0,"0"-21"0,-22 21 31,1 0-31,0 21 0,0-21 16,0 21-16,0 0 0,-1 0 0,1 1 15,0-1-15,0 21 0,0-21 16,21 0-16,0 22 0,0-22 0,0 0 16,0 0-16,0 0 0,0 1 0,0-1 15,0 0 1,21-21-16,0 0 0,0 0 16,0 0-16,1 0 15,-1 0-15,-21-21 16,0 0-16,0-1 0,0 1 0,0 0 15,0 0-15,0 0 0,0-22 0,0 22 16,0-21-16,0 21 0,0-22 16,0 22-16,0-21 0,21 21 0,0 0 15,0-1-15,0 1 0,1 21 16,-1-21-16,0 21 0,0 0 0,21 0 16,-20 0-16,20 0 0,-21 0 0,0 0 15,22 0-15,-22 0 0,0 21 16,0 0-16,0 1 0,-21-1 15,0 0-15,0 0 0,21 21 0,-21-20 16,0-1-16,0 0 0,0 21 16,0-21-16,-21 1 0,21-1 0,-21 0 15,21 0-15,-21-21 0,0 21 16,21-42 15,0 0-31,0 0 16,0 0-16,0-1 0,0-20 15,21 21-15,0-21 0,0 20 0,0-20 16,1 21-16,-1-21 0,21 20 16,-21 1-16,22-21 0,-22 42 15,21-21-15,-21 21 0,22 0 0,-1 0 16,-21 0-16,0 0 0,22 21 0,-22 0 16,0 21-16,-21-20 15,0-1-15,0 21 0,0-21 0,0 22 16,0-22-16,0 0 0,0 0 0,0 21 15,-21-20-15,0-1 0,21 0 16,-22-21-16,22 21 0,-21-21 0,0 21 16,0-21-1,0 0-15</inkml:trace>
  <inkml:trace contextRef="#ctx0" brushRef="#br0" timeOffset="42323.25">12531 2942 0,'0'0'0,"21"0"0,-21-21 0,0 0 15,0 0 1,0 0-16,0-1 15,-21 22-15,-1 0 16,1 0-16,-21 0 16,21 0-16,-43 22 0,22-22 15,0 21-15,-1 0 16,22 21-16,-21-21 0,-1 1 0,1 20 16,0 0-16,21 1 0,-43 41 15,64-41-15,-21-1 0,21 0 16,0-21-16,0 22 0,0-1 0,0-21 15,21 0-15,0 1 0,0-1 16,1 0-16,20 0 0,0-21 0,1 0 16,-1 21-16,0-21 0,106 0 15,-126-21-15,-1 0 16,0 21-16,0-21 0,0 0 16,-21-1-16,21 1 0,-21 0 0,0 0 15,0 0-15,0-22 0,0 22 16,-21 0-16,0 0 0,0 0 15,0 0-15,-22 21 0,22-22 16,0 22-16,0 0 16,0 0-16,42 0 47,0 0-47,0 0 15,0 0-15,1 0 0,-1 22 16,0-22-16,-21 21 0,0 0 15,21-21-15,-21 21 0,21 21 0,-21-20 16,0-1-16,0 0 16,0 21-16,0-21 0,0 1 0,0 20 15,0-21-15,-21 21 0,0 1 0,0-22 16,0 21-16,21-21 0,-22 22 16,1-22-16,0 21 0,0-21 0,0 22 15,0-22-15,21 0 0,-22 21 0,1 1 16,0-22-16,21 0 15,0 0-15,21-21 47,0-21-47,1 0 16,-1 0-16,-21 0 0,21-22 0,0 22 16,0-21-16,0 21 0,1-22 0,-1 1 15,0 0-15</inkml:trace>
  <inkml:trace contextRef="#ctx0" brushRef="#br0" timeOffset="42771.99">12912 2879 0,'0'0'0,"0"-21"0,0 42 31,0 0-16,-22 0-15,22 0 16,-21 22-16,21-22 0,-21 21 0,21-21 16,0 22-16,0-1 0,0 0 15,0 1-15,0-22 0,0 21 0,0-21 16,0 0-16,0 22 0,0-22 0,21 0 16,0 0-16,1-21 15,-1 0-15,0 0 0,0 0 16,0 0-16,22 0 0,-22 0 0,0-21 0,0 0 15,0 0-15,0 0 16,1-1-16,-1-20 0,0 21 0,21-64 16,-21 43-16,-21 0 0,0 20 15,0-20-15,0 0 0,0 21 16,0-1-16,0 1 0,0 0 0,0 0 16,0 42 46,22-21-46,-1 0-1</inkml:trace>
  <inkml:trace contextRef="#ctx0" brushRef="#br0" timeOffset="43079.16">13652 2836 0,'-21'0'15,"21"22"-15,-21-1 16,21 0-16,-21 0 0,0 0 16,21 0-16,0 1 0,0-1 15,-21 0-15,21 21 0,-22-21 16,22 1-16,0-1 0,0 21 0,0-21 15,-21 0-15,21 1 0,0 20 16,0-21-16,-21-21 0,21 21 0,0 0 16,0 1-16,0-1 15,0-42 32</inkml:trace>
  <inkml:trace contextRef="#ctx0" brushRef="#br0" timeOffset="43359.89">13314 3387 0,'0'0'0,"0"21"0,-21 42 31,21-41-31,0-1 15,0 0-15,21-21 0,-21 21 16,21-21-16,0 0 0,0 0 16,0 21-16,1-21 0,-1 0 0,0 0 15,0 0-15,0 0 0,0 0 16,1 0-16,-1 0 0,0-21 0,0 0 16,0 21-16,-21-21 15,21 21-15,-21-21 0,0-1 0,22 22 16,-22-21-16,21 0 0,-21 0 0,0 0 15,0 0-15,0-1 0</inkml:trace>
  <inkml:trace contextRef="#ctx0" brushRef="#br0" timeOffset="43648.14">13314 2752 0,'0'0'16,"21"-21"-1,0 21-15,0 0 16,0 0-16,22 0 0,-22 0 16,0-22-16,0 22 0,0 0 15,1 0-15,-1 0 0,0 0 16,0-21-16,0 21 0,0 0 0</inkml:trace>
  <inkml:trace contextRef="#ctx0" brushRef="#br0" timeOffset="49879.35">16235 2794 0,'0'0'0,"0"-21"0,0 0 0,-21 0 0,21-1 16,0 1-1,-22 21 1,22 21-16,0 1 15,-21 20-15,21-21 0,0 21 16,0-20-16,0 20 0,-21 0 0,21 22 16,-21-22-16,0 0 0,21 22 15,-21-22-15,-1 1 0,1 20 16,21-21-16,-21-20 0,0 20 0,21 0 16,-21-21-16,21 1 0,0-1 15,0 0-15,0 0 16,0-42-1,0 0 1,0 0-16,21-1 0,0-20 0,0 21 16</inkml:trace>
  <inkml:trace contextRef="#ctx0" brushRef="#br0" timeOffset="50519.94">16214 2836 0,'-22'-21'0,"22"-42"31,22 42-15,-22-1-16,42 22 0,-21-21 0,0 0 15,22 21-15,-1-21 0,0 0 0,1 21 16,-1 0-16,0 0 0,-21 0 16,22 0-16,-1 0 0,-21 21 0,0 0 15,1 0-15,-22 0 0,0 1 16,0 20-16,0-21 0,0 21 0,-22-20 15,1-1-15,-21 0 0,21 21 0,-22-21 16,1 1-16,0-1 16,-1-21-16,22 21 0,0 0 0,-21-21 15,21 21-15,21-42 47,21 21-31,0 0-16,0 0 15,0 0-15,-21-21 16,21 21-16,1 0 0,-1 0 16,0 0-16,0 0 0,21 0 15,-20 0-15,-1 0 0,0 0 16,0 0-16,0 0 0,0 0 16,1 0-16,-1 0 0,0 0 0,0 21 15,-21 0-15,0 0 16,0 1-16,0-1 15,0 0-15,-21 0 0,21 0 0,-21 0 16,0 1-16,-1-1 0,1 0 16,0 0-16,0 0 0,0 0 0,-22-21 15,22 22-15,-21-22 0,0 0 0,20 21 16,-41-21-16,21 21 0,-1-21 16,1 0-16,0 0 0,-1 0 0,1 0 15,21 0-15,-22 0 0,22 0 16,0 0-16,0 0 0,0 0 31,0-21-15,21 0-16</inkml:trace>
  <inkml:trace contextRef="#ctx0" brushRef="#br0" timeOffset="51083.73">14732 3069 0,'-21'0'16,"42"0"-16,-63 0 0,20 0 15,44 0 16,20 0-31,-21 0 0,21 0 0,1 0 16,20 0-16,1 0 0,-1 0 16,1 0-16,20 0 0,-20 0 0,-1 0 15,1 0-15,-1 0 0,1 0 16,-22 0-16,1 0 0,-1 0 16,-21 0-16,0 0 0,0 0 0,-42-21 31,0 21-16,0 0-15,0-21 0,0 21 0,-1-21 16,1 0-16,0 21 0,0-22 16,0 22-16,0 0 0,-1-21 0,1 21 15,0 0-15,42 0 47,0 21-47,1 1 16,-1-22-16,0 21 0,0 0 15,0 0-15,0-21 0,1 21 0,-1 0 16,-21 1-16,0-1 0,0 0 16,0 0-16,-21 0 0,-1 22 0,1-22 15,0 0-15,-21 0 0,-1 0 0,22 0 16,-21 1-16,0-1 0,20-21 16,1 21-16,0-21 0,42 0 15,0 0 1</inkml:trace>
  <inkml:trace contextRef="#ctx0" brushRef="#br0" timeOffset="54295.78">16997 3112 0,'0'0'15,"0"-22"-15,21 1 0,-21 0 16,0 0-16,-21 21 47,21 21-47,-21 0 0,-1 0 15,22 1-15,0 20 0,-21-21 16,21 21-16,-21 1 0,0-1 0,21-21 16,0 22-16,0-22 0,0 21 0,0-21 15,0 0-15,0 1 0,0-1 16,0 0-16,21 0 16,0-21-16,0 0 15,1 0-15,-1 0 0,0-21 0,0 21 16,0-21-16,22 0 0,-22-1 0,0 1 15,21 0-15,-21-21 16,1 21-16,20-22 0,-21 1 0,0 0 16,0 20-16,1-20 0,-1 0 0,0 21 15,0-22-15,-21 22 0,0 0 16,21 0-16,-21 0 0,21 21 0,-21-22 16,0 44-1,0-1 1,0 0-16,0 0 0,0 0 0,-21 0 15,0 1-15,21 20 0,-21 0 16,21-21-16,0 22 0,-21-1 0,21-21 16,-21 22-16,21-22 0,0 0 15,0 0-15,0 0 0,0 0 16,0 1-16,21-22 0,0 0 0,0 0 16,0 0-16,0 0 0,1 0 15,20 0-15,-21 0 0,0-22 0,22 22 16,-22-21-16,0 0 0,21 0 0,-21 0 15,1-22-15,20 22 0,-21 0 16,21-21-16,-20-1 0,-1 22 0,0-21 16,21 21-16,-21-22 0,-21 22 15,0 0-15,0 0 0,0 0 16,-21 21 0,0 0-16,0 21 15,0-21-15,0 21 0,21 0 0,0 0 16,0 1-16,0-1 0,0 0 15,0 0-15,0 0 0,21 22 0,0-22 16,0 0-16,0 0 0,0 0 0,-21 0 16,22 1-16,-22-1 0,21 0 15,-21 0-15,0 0 16,-21-21 0,-1 0-1,1-21-15,0 21 0,0-21 16,0 21-16,0-21 0,-1 0 15,1-1-15,0 22 0,0 0 16,21 22 15,0-1-15,0 0-16,21 0 16,0 0-16,0 0 0,1-21 15,-1 0-15,-21 22 0,42-22 0,0 0 16,-20 0-16,-1 0 15,0 0-15,21 0 0,-21 0 0,22 0 16,-1-22-16,0 1 0,1 0 16,-1 0-16,0 0 0,-20 0 0,20-1 15,0-20-15,-21 21 0,1-21 16,-1 20-16,0-20 0,0 21 16,-21 0-16,21 0 0,-21-1 0,0 1 15,-21 21 1,0 0-16,0 0 15,21 21-15,0 1 0,-21-1 0,21 0 16,-22 0-16,22 21 0,0-20 16,0-1-16,0 21 0,0-21 0,0 0 15,0 1-15,0-1 0,0 0 0,22 0 16,-22 0-16,21 0 0,-21 1 16,-21-22 30,-1-22-46,1 22 0,21-21 16,-21 21-16,0 0 0,0-21 16,0 21-16,-1-21 0,1 21 15,0 0-15,21 21 16,0 0 0,0 0-16,0 1 0,21-1 15,0-21-15,1 0 16,-1 21-16,0-21 0,21 0 0,-21 0 15,22 0-15,-22 0 0,21 0 16,1 0-16,-1 0 0,0 0 16,-21 0-16,22-21 0,-1 21 0,-21-21 15,22-1-15,-22 1 0,0 0 0,0-21 16,0 21-16,0-22 0,-21 1 16,0 21-16,22-22 0,-22 1 0,0 21 15,0-21-15,0 20 0,0 1 16,0 0-16,0 42 31,0 0-31,0 1 0,-22-1 0,22 0 16,0 21-16,-21-21 0,21 22 0,-21-22 15,21 21-15,0-21 16,0 22-16,0-22 0,0 0 0,0 0 16,0 0-16,21 1 0,0-1 15,1-21-15,-1 0 0,21 21 0,-21-21 16,22 0-16,-22 0 0,63 0 15,-41-21-15,-22 0 0,21 21 16,1-22-16,-22-20 0,21 21 0,-21 0 16,22-22-16,-22 1 0,0 21 15,0-21-15,0-1 0,0 1 0,1 21 16,-22 0-16,21-1 0,-21-20 16,0 63-1,0 0-15,-21 1 16,-1-1-16,1 0 0,0 21 15,21-21-15,-21 22 0,0-22 0,0 21 16,-1-21-16,22 22 0,-21-22 0,21 0 16,-21 0-16,21 0 0,-21 1 15,21-1-15,-21-21 32,21-21-17,0-1-15,0 1 16,21 0-16,0 0 0,-21-21 15,21 20-15,0-20 0,22 21 0,-22-21 16,0-1-16,21 22 0,1 0 16,-22-21-16,85-22 15,-64 64-15,-21 0 0,0 0 16,22 0-16,-22 0 0,-21 21 16,21 0-16,-21 1 0,0-1 15,0 0-15,0 21 0,0-21 0,0 1 16,-21 20-16,21-21 0,0 0 15,0 0-15,0 1 0,0-1 0,0 0 16,0 0-16,0 0 0,0 0 0,21 1 16,0-22-16,0 0 15,1 0-15,20 0 0,-21 0 0,21 0 16,-20 0-16,20 0 0,0-22 16,1 1-16,-22 0 0,21 0 15,0 0-15,-20 0 0,-1-22 0,21 22 16,-21-21-16,0-1 0,1 22 15,-22-21-15,0 21 0,0 0 0,0-1 16,0 1-16,-22 21 16,1 0-1,0 0-15,0 21 0,0 1 0,0-1 16,-1 21-16,1-21 0,21 22 16,0-22-16,-21 21 0,21-21 0,0 0 15,-21 22-15,21-22 0,0 0 16,0 0-16,0 0 0,0 1 15,21-22-15,0 21 0,0-21 0,1 0 16,20 0-16,-21 0 0,0 0 16,0 0-16,22 0 0,-1-21 15,-21 21-15,22-22 0,-1 1 0,0 0 16,-21-21-16,22 21 0,-1-22 0,-21 1 16,22 21-16,-22-22 0,0 1 15,0 0-15,0 21 0,-21-1 16,0 1-16,0 0 0,0 0 15,-21 21 1,0 0-16,21 21 0,-21 0 0,21 0 16,0 1-16,0-1 15,0 21-15,0-21 0,0 0 0,0 1 16,0-1-16,0 0 0,0 21 16,21-21-16,0 1 0,0-1 15,-21 0-15,0 0 0,21 0 16,-42-21 31,21-21-47,0 0 15,-21 0-15,0 0 16,0 21-16,21-22 0,0 1 16,-21 21-16,21-21 0,-22 21 15,1 21 1,21 0-16,0 1 15,0-1-15,0 0 0,0 0 0,0 0 16,0 0-16,0 1 0,0-1 16,21-21-16,1 0 15,-1 0-15,0 0 0,0 0 16,21 0-16,-20 0 0,-1 0 16,0 0-16,21 0 0,-21 0 0,22-21 15,-22 21-15,21-22 0,-21 1 16,22 0-16,-1 0 0,0 0 15,1 0-15,-1-22 0,0 22 0,1-21 16,-1 21-16,-21-22 0,22 22 0,-22-21 16,0 21-16,0-1 0,-21 1 15,0 0-15,-21 0 16,0 21-16,0 0 0,-1 0 16,-20 21-16,21 0 0,0 0 0,-22 22 15,22-22-15,0 21 0,0 1 0,21-22 16,0 21-16,0-21 15,0 0-15,0 1 0,0-1 0,0 0 16,0 0-16,0 0 0,21 0 0,0-21 0,-21 22 16,21-22-16,1 21 15,-1-21-15,-21 21 0,21-21 16,-21 21-16,21-21 0,-42 0 31,0 0-31,0 0 16,-1 0-16,1 0 15,0 0-15,0 0 0,0 0 16,0 0-16,-1 0 0,1 0 31,21-21-31,-21 21 0,21-21 0,-21 0 16,21-1-16</inkml:trace>
  <inkml:trace contextRef="#ctx0" brushRef="#br0" timeOffset="54571.62">19283 2773 0,'0'0'0,"21"0"47,0 21-31,0-21 15</inkml:trace>
  <inkml:trace contextRef="#ctx0" brushRef="#br0" timeOffset="56907.29">22712 3260 0,'-21'0'0,"42"-21"141,0-1-141,0 22 0,0-21 16,0 21-16,1-21 0,-1 0 0,21 21 15,-21-21-15,0 0 0,22-1 0,-1 1 16,-21 0-16,0-21 0,22 21 15,-22-1-15,0-20 0,-21 21 16,21-21-16,-21 20 0,21-20 16,-21 21-16,0-21 0,0-1 0,0 22 15,0-21-15,0 21 0,0-1 16,0 1-16,0 42 16,-21-21-1,21 43-15,-21-22 0,0 21 0,21-21 16,-21 22-16,0-1 0,21 0 0,-22 1 15,1 20-15,21-42 0,-21 22 16,21-1-16,-21 0 0,21 1 0,0-1 16,0 0-16,0-20 0,0 20 15,0-21-15,21 0 0,0 0 0,0 1 16,1-1-16,20-21 0,-21 0 16,21 0-16,-20 0 0,20 0 15,0 0-15,1 0 0,-1 0 0,0-21 16,1-1-16,20 22 0,-21-21 15,1-21-15,-1 21 0,22 0 0,-43-1 16,21-20-16,0 21 0,-20 0 0,-1-22 16,0 22-16,-21 0 0,0-21 15,0 21-15,0-1 0,0 1 0,0 0 16,-21 0-16,21 0 0,-43 21 16,22 0-16,0 0 0,-21 0 15,21 0-15,-22 0 0,22 0 0,-21 21 16,21 0-16,-22 0 0,22 0 15,-21 1-15,21-1 0,-1 0 0,1 0 16,21 0-16,0 0 0,0 1 16,0-1-16,0 0 0,0 0 0,0 0 15,0 0-15,21-21 0,1 22 16,-1-22-16,0 0 0,0 0 0,21 0 16,-20 0-16,20 0 0,0 0 0,1-22 15,-1 1-15,0 21 0,-21-21 16,22 0-16,-1 0 0,-21 0 0,0-1 15,1 1-15,-1 0 16,0 0-16,0 0 0,-21 0 0,0-1 16,21 1-16,-21 42 47,-21-21-47,21 22 0,-21-1 15,21 0-15,-21 0 0,21 0 0,0 22 16,-21-22-16,21 0 0,0 0 0,0 0 15,0 0-15,0 1 0,0-1 16,0 0-16,21 0 0,0-21 0,0 0 16,0 21-16,0-21 15,1 0-15,20 0 0,-21 0 0,0 0 16,22-21-16,-22 0 0,0 0 0,21 0 16,-21-1-16,22 1 0,-22 0 15,21 0-15,-21 0 0,1 0 0,20-22 16,-21 22-16,-21 0 0,21 0 15,0 0-15,-21-1 0,22 1 0,-22 0 16,0 42 15,0 0-31,0 1 0,-22-1 16,22 0-16,0 0 0,0 0 16,0 0-16,0 1 0,0-1 15,0 0-15,0 0 0,0 0 0,22 0 16,-1 1-16,0-22 15,0 21-15,21-21 0,-20 0 0,20 0 16,0 0-16,1 0 0,-1 0 16,0-21-16,-21-1 0,22 22 0,-22-21 15,21 0-15,-21 0 0,1 0 0,-1 21 16,-21-21-16,0-1 0,21 1 16,-21 0-16,0 0 0,0 0 0,0 0 15,0-1-15,0 1 16,-21 21-1,0 0 1,-1 21-16,1 1 16,21-1-16,-21 21 0,0-21 0,0 22 15,0-1-15,-1 0 0,1 1 16,0 20-16,21-21 0,-21 1 0,0 20 16,0-20-16,-1 20 0,1-21 0,21 22 15,0-22-15,0 22 0,-21-22 16,21 22-16,-21-22 0,21 21 0,-21-20 15,21 20-15,-21-20 0,-1-1 0,1 0 16,21-21-16,-21 22 0,0-22 16,0 0-16,0-21 0,-1 21 15,-20-21-15,21 0 0,0 0 0,0 0 16,-22 0-16,22 0 0,0-21 16,-21 0-16,20 0 0,1 0 0,0-1 15,0 1-15,21 0 0,0 0 0,0-21 16,0 20-16,0 1 0,0-21 15,0 21-15,0 0 0,0-1 0,0 1 16,0-21-16,21 21 0,0 0 0,0-1 16,22-20-16,-22 21 0,0-21 15,21 20-15,-20-20 0</inkml:trace>
  <inkml:trace contextRef="#ctx0" brushRef="#br0" timeOffset="57300.07">25231 3154 0,'0'0'0,"21"0"0,-21-21 16,21 0 0,0 21-16,-21-22 0,21 22 0,0-21 15,1 0-15,-1 0 0,0 0 16,0 21-16,0-21 0,0-1 15,1 22-15,-22-21 0,0 0 0,-22 21 32,1 0-17,0 0-15,0 0 0,-21 21 0,20 0 16,1 1-16,-21-1 0,21 0 16,0 0-16,-1 0 0,22 22 0,0-22 15,0 21-15,0-21 0,0 0 16,0 22-16,0-22 0,0 0 0,22 0 15,-1 0-15,0 1 0,0-1 0,0-21 16,0 0-16,22 21 0,-22-21 16,0 0-16,21 0 0,-20 0 0,20 0 15,-21-21-15,0 0 0,22-1 16,-22 1-16,0 0 0,0 0 16</inkml:trace>
  <inkml:trace contextRef="#ctx0" brushRef="#br0" timeOffset="57703.84">25739 3069 0,'0'0'15,"0"-21"-15,0 0 16,0 0-16,21 21 16,0 0-16,0 0 0,0-21 15,0 21-15,1 0 0,20 0 16,-21 0-16,0 0 0,0 21 0,22 0 16,-22-21-16,0 21 0,0 0 15,0 0-15,-21 1 0,0 20 0,0-21 16,22 21-16,-22-20 0,0 20 15,0-21-15,0 21 0,0-20 16,-22-1-16,1 0 0,0 0 0,0 0 16,0-21-16,0 0 0,-1 0 15,22-21 17,0 0-32,0 0 0,0 0 15,0-22-15,0 22 0,22-21 0,-1-1 16,0 22-16,0-21 0,21 0 15,-20 20-15,-1-20 0,0 21 0,0 0 16,21 0-16,-20-1 0,-1 1 0,0 21 16,0-21-16,0 21 15,0 0-15,1 0 0,-1 0 16</inkml:trace>
  <inkml:trace contextRef="#ctx0" brushRef="#br0" timeOffset="62935.37">1524 6265 0,'-21'0'0,"0"0"16,-1 0 0,1 0-16,0 0 15,0 0-15,0 0 16,0 0-16,-1 0 0,1 0 0,-21 0 16,21 0-16,-22 0 0,1 0 15,21 0-15,-21 0 0,-1 0 16,1 0-16,0 0 0,-1 0 0,1 0 15,0 0-15,-1 0 0,1 0 16,0 0-16,-1 0 0,22 0 16,0 0-16,0 0 0,0 0 15,-1 0-15,1 0 0,42 0 47,22 0-47,-22 0 0,21 0 16,22 0-16,-22 0 0,0 0 15,22 0-15,-1 0 0,-20 0 0,20 0 16,1 0-16,20 0 0,-20 0 16,-1 0-16,1 0 0,-1 0 0,1 0 15,-1 0-15,1 0 16,-1 0-16,-20 0 0,20 0 0,-20 0 16,20 0-16,-21 0 0,-20 0 15,20 0-15,-21 0 0,0 0 0,0 0 16,1 0-16,-22-21 31,-22 21 0,1 0-31,21-21 0,-21 21 16,0-21 0,0 21-16</inkml:trace>
  <inkml:trace contextRef="#ctx0" brushRef="#br0" timeOffset="63480.19">1778 5969 0,'0'0'0,"0"21"62,21 0-62,0-21 0,0 22 16,1-22-16,-1 21 0,0-21 15,21 0-15,-21 21 0,1-21 0,20 0 16,-21 21-16,21-21 0,-20 21 16,20-21-16,-21 0 0,0 0 0,22 0 15,-22 0-15,0 0 0,0 0 16,0 0-16,0 0 0,1 0 15,-1 0 1,-21 21-16,-21-21 16,-1 0-1,1 22-15,-21-22 0,21 21 16,-22 0-16,22 0 0,-21-21 0,0 42 16,-1-20-16,1-1 0,0 21 15,-1 0-15,1-20 0,21 20 0,-22 0 16,1-21-16,21 22 0,-21-22 15,20 21-15,-20 1 16,42-22-16,-21 0 0,21 0 16,21-21 46,0-21-46,-21 0-16,21 21 15,1-21-15,-22-1 0</inkml:trace>
  <inkml:trace contextRef="#ctx0" brushRef="#br0" timeOffset="65627.2">3027 5715 0,'0'-21'0,"0"42"0,-21-42 15,21 42 1,0 0 0,0 0-16,0 1 15,0-1-15,0 0 0,0 0 0,0 0 16,21 0-16,0-21 0,0 22 16,-21-1-16,21-21 0,0 0 0,1 21 15,20-21-15,-21 0 0,0 0 16,22 0-16,-1 0 0,0-21 0,-21 0 15,22-1-15,-1 22 0,0-21 16,-20 0-16,20-21 0,-21 21 0,0-1 16,0 1-16,1 0 0,-22 0 0,21 0 15,-21 0-15,0-1 16,0 1-16,0 0 0,0 0 16,-21 21-16,-1 0 15,1 0-15,21 21 16,-21 0-16,21 0 15,-21 1-15,21 20 0,0 0 0,0 1 16,0-1-16,0 0 0,0 1 16,0-1-16,0 0 0,0 22 0,0-22 15,0 0-15,0 1 0,0-1 16,0 0-16,0 1 0,0-22 0,0 21 16,0-21-16,0 22 0,0-22 0,0 0 15,-21 0-15,0 0 16,-1 1-16,1-22 15,0 0-15,0 0 0,0 0 16,0-22-16,-1 1 0,1 0 16,0 0-16,0 0 0,0 0 0,0-1 15,-1 1-15,1 0 0,0 0 16,0 0-16,21 0 0,-21-1 0,21 1 16,0 0-1,21 21 1,0 0-1,21 0-15,-20 0 0,-1 0 16,0 0-16,0 0 0,21 0 0</inkml:trace>
  <inkml:trace contextRef="#ctx0" brushRef="#br0" timeOffset="67684.25">3831 6244 0,'21'0'15,"85"-84"1,-85 84-16,0-22 16,-21 1-16,22 0 0,-1 0 15,0 0-15,-21 0 0,0-1 0,0 1 16,0 0-16,0 0 16,-21 21-1,0 0-15,-1 0 16,1 21-16,0 0 0,0 0 15,0 1-15,21-1 0,0 0 16,-21 0-16,21 21 0,-22-20 0,22 20 16,0-21-16,0 0 0,0 22 15,0-22-15,22 0 0,-22 0 0,21 0 16,0 0-16,0-21 0,0 22 0,0-22 16,1 0-16,-1 0 15,21 0-15,-21 0 0,22-22 0,-1 1 16,0 0-16,1 21 0,-1-21 15,0 0-15,-21-22 0,22 22 0,-1 0 16,0 0-16,-20-21 0,-1 20 0,0 1 16,0 0-16,-21-21 0,21 21 15,-21-1-15,0 1 0,0 0 16,-21 21-16,0 0 16,0 0-16,21 21 15,-21 0-15,21 1 0,0-1 0,0 0 16,0 0-16,0 0 0,0 0 15,0 1-15,21-1 0,0-21 16,0 21-16,0 0 0,-21 0 0,21-21 0,1 21 16,-22 1-16,21-1 15,-21 0 1,-21-21 0,-1 0-16,1 0 15,0 0-15,0 0 0,0 0 0,-22 0 16,22-21-16,0 21 0,0 0 15,0-21-15,0 21 0,-1 0 0,22 21 47,0 0-47,22-21 0,-1 21 16,0 0-16,0-21 0,0 21 16,0-21-16,1 0 0,20 0 15,-21 22-15,0-22 0,22 0 0,-1 0 16,-21 0-16,21-22 0,1 1 0,-1 21 15,0-21-15,1 0 0,-1 0 16,0 0-16,-20-1 0,20 1 0,-21 0 16,0-21-16,0 21 0,1-22 15,-1 1-15,0 0 0,-21-1 0,0 1 16,21-22-16,-21 22 0,21 0 0,-21-1 16,0-20-16,0 21 0,0 20 15,0-20-15,0 21 0,0-21 16,0 20-16,0 44 31,0-1-31,0 0 0,0 21 0,0-21 16,0 22-16,0-1 0,0 22 15,0-22-15,0 0 0,0 22 0,0-22 16,0 0-16,0 1 0,0-1 0,0 0 16,0-20-16,0 20 0,0-21 15,0 0-15,21 0 0,1 1 0,-1-1 16,0-21-16,21 0 15,-21 0-15,1 0 0,20 0 0,-21 0 16,21-21-16,1 21 0,-22-22 0,21 1 16,1 0-16,-22 0 0,0 0 15,21 0-15,-21-1 0,1-20 16,-1 21-16,-21 0 0,0-22 0,0 22 16,0 0-16,0 0 0,0 0 15,-21 21 1,21 21-16,0 0 15,-22 0-15,22 22 16,0-22-16,-21 0 0,21 0 0,0 0 16,0 22-16,0-22 0,0 0 0,0 0 15,0 0-15,21-21 0,1 21 16,-1-21-16,0 22 16,0-22-16,0 0 0,0 0 0,1 0 15,20 0-15,-21-22 0,0 22 16,0-21-16,1 0 0,-1 0 0,0 0 15,-21 0-15,21-1 0,-21 1 0,21 0 16,-21 0-16,0-21 0,0 20 16,0 1-16,0 0 0,0 0 0,0 42 31,0 0-15,0 0-16,0 1 0,0-1 15,-21 0-15,21 0 0,-21 21 0,21-20 16,0-1-1,0 0-15,0 0 0,0 0 16,0-42 15,0 0-31,0 0 16,21 0-16,-21-1 0,21 1 16,0-21-16,-21 21 0,22 0 15,-1-1-15,0-20 0,0 21 0,0 0 16,0 0-16,1-1 0,-1 22 15,0 0-15,0 0 16,0 0-16,0 22 16,-21-1-16,22 0 0,-22 0 0,0 0 15,0 0-15,0 1 0,0-1 16,21 0-16,-21 0 0,0 21 0,0-20 16,0-1-16,21-21 0,0 21 0,-21 0 15,21 0-15,0-21 0,1 21 16,-1-21-16,0 0 0,0 0 0,0 0 15,22 0-15,-22 0 0,0 0 0,21 0 16,-21-21-16,22 0 0,-22 21 16,21-21-16,-21 0 0,1 0 0,20-1 15,-21 1-15,0-21 0,-21 21 16,21-22-16,-21 22 0,0-21 16,0 0-16,0 20 0,0 1 0,0-21 15,0 21-15,-21 21 0,21-21 0,-21 21 16,0 0-16,0 0 0,-22 0 15,22 0-15,0 21 0,0 0 0,-21 0 16,20 0-16,-20 0 0,21 1 0,-21 20 16,20-21-16,-41 43 15,42-43-15,21 0 0,0 0 16,0 0-16,0 0 0,0 1 16,21-22-16,0 0 0,0 0 15,0 0-15,1 0 0,-1 0 16,0 0-16,0 21 0,21-21 0,-20 21 15,-1-21-15,0 21 0,0 0 16,0-21-16,0 43 0,1-22 0,-1 0 16,-21 0-16,0 21 0,21 1 0,-21-1 15,21-21-15,-21 22 0,0-1 0,0 0 16,0 22-16,0-22 0,0 0 16,0 1-16,-21-1 0,0-21 0,0 22 15,-1-1-15,1-21 0,-21 21 0,21-20 16,0-1-16,-22 0 0,22 0 15,0 0-15,0-21 0,0 0 16,-1 0-16,1 0 16,21-21-16,-21 21 0,21-21 15,0 0-15,0-22 0,0 22 16,0-21-16,0 0 0,0-1 0,0-20 16,0 20-16,0-20 0</inkml:trace>
  <inkml:trace contextRef="#ctx0" brushRef="#br0" timeOffset="67892.13">6350 5525 0,'0'0'0,"-21"0"16,0-22-16,-1 22 0,22-21 16,-21 21-16,0 0 62,0 0-46,21 21-16,-21-21 0,0 0 0</inkml:trace>
  <inkml:trace contextRef="#ctx0" brushRef="#br0" timeOffset="68092.58">5101 5779 0,'0'0'0,"-21"0"0,0 21 16,0-21-16,42 0 16,21 0-1,-21 0-15,22 0 0,20 0 0,-21-21 16,22 21-16,21-22 0,-22 1 16,1 21-16,20-21 0,-20 21 0,-1-21 15,1 21-15,-22-21 0,22 21 0,-22-21 16,-21 21-16</inkml:trace>
  <inkml:trace contextRef="#ctx0" brushRef="#br0" timeOffset="68901.27">8043 5355 0,'0'0'15,"21"-21"-15,-21-21 0,0 21 0,22-1 16,-22 1-16,0 0 0,0 0 0,0 0 16,0 0-16,0-1 15,0 44 1,0-1-1,0 0-15,0 0 0,0 21 0,0 1 16,0-1-16,-22 0 0,22 22 16,-21-22-16,21 22 0,0-1 0,0 1 15,0-1-15,0-20 0,0 20 16,0-21-16,0 22 0,0-43 0,0 21 16,0 1-16,0-22 0,0 0 0,0 0 15,-21 0-15,21 1 0,-21-22 16,21-22 15,0 1-31,0 0 0,0 0 16,0-21-16,0 20 0,0-20 15,0 0-15,21-1 0,0 22 0,22-21 16,-22 0-16,21-1 0,0 22 16,-20-21-16,20 21 0,0-1 0,1 1 15,-1 0-15,0 21 0,1 0 0,-1 0 16,-21 0-16,21 21 0,-20 0 15,20 22-15,-21-22 0,-21 0 0,0 21 16,0-20-16,0 20 0,0-21 0,0 0 16,-21 22-16,-21-22 0,20 0 15,1 0-15,-21 0 0,0 0 16,20 1-16,-20-1 0,21-21 0,-21 21 16,20-21-16,-20 0 0,21 0 15,0 0-15,0 0 0,-1 0 0,1 0 16,0 0-16,21-21 15,21 0 1,0 21 0,1-22-16,-22 1 0,21 21 15,0-21-15</inkml:trace>
  <inkml:trace contextRef="#ctx0" brushRef="#br0" timeOffset="69272.06">8742 5906 0,'21'0'0,"0"-22"0,0 22 15,0-21-15,1 0 0,-1 0 16,0 0-16,21 0 0,-21 21 16,1-22-16,-1 1 0,0 0 15,0 0-15,-21 0 0,21 0 0,-21-1 0,0 1 16,0 0-16,0 0 15,-21 21 1,0 0-16,-21 21 16,20 0-16,1 0 0,0 1 15,0-1-15,-21 0 0,20 0 0,1 21 16,21-20-16,-21 20 0,21-21 0,-21 0 16,21 22-16,0-22 0,0 0 15,0 0-15,0 0 0,21 0 16,0-21-16,0 0 0,1 0 0,-1 0 15,0 0-15,21 0 0,-21 0 16,1 0-16,20 0 0,-21 0 0,21-21 16,1 0-16,-22 0 0,21 0 0,1 0 15</inkml:trace>
  <inkml:trace contextRef="#ctx0" brushRef="#br0" timeOffset="71147.99">9525 5525 0,'0'0'0,"-42"-22"16,20 22 0,1 0-16,0 0 0,0 22 15,21-1-15,-21 0 0,0 21 0,21-21 16,0 22-16,0-22 0,-22 21 16,22-21-16,-21 22 0,21-1 15,0-21-15,0 22 0,0-22 0,0 0 16,0 21-16,0-21 0,0 1 0,0-1 15,21-21-15,1 21 0,-1-21 16,21 0-16,-21 0 0,0 0 0,22 0 16,-1 0-16,0 0 0,1 0 0,-22-21 15,21 0-15,1-1 0,-1 1 16,0 0-16,-21 0 0,22 0 0,-22-22 16,0 22-16,0-21 0,0 21 0,1-22 15,-22 22-15,0 0 0,0 0 16,21 0-16,-21 0 0,0-1 0,0 44 31,0-1-15,-21 0-16,21 0 0,0 0 15,-22 22-15,1-22 0,21 21 0,-21-21 16,21 0-16,0 22 0,0-22 16,0 0-16,0 0 0,0 0 0,0 1 15,21-22-15,0 21 0,1-21 0,-1 0 16,0 0-16,0 0 0,21 0 15,-20 0-15,-1 0 0,0 0 0,0 0 16,0-21-16,0-1 0,1 22 0,-1-21 16,0 0-16,-21-21 0,21 21 15,-21-1-15,0-20 0,0 21 16,0-21-16,-21-22 0,0 43 16,0 0-16,-1 0 0,-20-1 0,21 22 15,0 0-15,-22 0 0,22 0 16,0 0-16,-21 0 0,21 0 0,21 22 15,-22-22-15,22 21 16,22-21 0,-1 0-16,21 0 15,-21-21-15,0 21 0,22-22 16,-1 22-16,-21 0 0,22-21 0,-22 21 16,21 0-16,-21 0 0,0 0 15,22 0-15,-22 0 0,0 0 16,0 0-16,0 0 0,1 0 0,-1 21 15,0 1-15,0-1 0,-21 0 0,0 0 16,0 0-16,0 0 0,0 1 16,0-1-16,0 0 0,0 0 0,0 0 15,0 0-15,0 1 0,0-1 0,0 0 16,0 0-16,0 0 0,0 0 16,0 1-1,0-44 16,0 1-31,0 0 16,0 0-16,0-21 0,0 20 16,0-20-16,21 21 0,0-21 0,1-1 15,-22 1-15,21 0 0,0 20 16,21-20-16,-21 21 0,1 0 0,-1 0 16,0-1-16,21 1 0,-21 21 15,1 0-15,-1 0 0,0 21 16,-21 1-16,0 20 0,0-21 0,0 21 15,21-20-15,-21 20 0,0 0 0,0 1 16,0-22-16,0 21 0,21 0 16,-21-20-16,0-1 0,0 0 0,0 0 15,0 0-15,0 0 0,0 1 16,0-44 15,0 1-15,0 0-16,0 0 0,21-21 15,-21 20-15,22 1 0,-1-21 0,0 21 16,0-22-16,0 1 0,0 21 0,1 0 16,-1-22-16,0 22 0,0 0 15,0 0-15,0 21 0,1 0 0,-1-21 16,0 21-16,0 0 0,0 21 16,-21 0-16,0 0 15,0 0-15,0 1 0,0-1 16,0 0-16,0 21 0,0-21 0,0 1 15,0-1-15,0 0 0,0 21 16,0-21-16,0 1 0,0-1 16,0 0-16,0 0 0,21-21 15,1 21-15,-1-21 0,0 0 0,0 0 16,0 0-16,0 0 0,22 0 16,-22 0-16,21 0 0,-21-21 0,22 21 15,-22-21-15,21 0 0,1 0 0,-22-1 16,21 1-16,-21-21 15,0 21-15,1-22 0,-1 22 0,0-21 16,0 0-16,-21 20 0,0 1 0,0-21 16,0 21-16,0 0 15,-21 21 1,0 0-16,21 21 0,-21 0 16,-1 0-16,1 0 0,21 0 15,-21 1-15,0-1 0,21 0 0,0 21 16,-21-21-16,0 1 0,21-1 0,0 21 15,0-21-15,0 0 0,0 1 16,0-1-16,0 0 0,0 0 16,0 0-16,21-21 0,0 21 15,0-21 1,0 0-16,0 0 0,1 0 16,-1 0-16,0 0 0,0 0 15,21 0-15,-20-21 0,-1 21 16,0-21-16,21 0 0,-21 0 0,22 0 15,-22-1-15,21 1 0,-21 0 0,22-21 16,-1-1-16,-21 22 0,22-21 0,-22 0 16,0-1-16,21 22 0,-21-21 15,1 21-15,-22-1 0,0 1 0,0 0 16,0 0-16,-22 21 16,1 0-16,0 21 15,0-21-15,0 21 0,21 0 0,0 1 16,-21-1-16,21 21 0,0-21 15,0 0-15,0 1 0,0-1 16,21 0-16,-21 0 0,21 0 0,0 0 16,-21 1-16,21-1 0,0 0 0,-21 0 15,22-21-15,-22 21 0,21 0 16,-21 1-16,0-1 0,0 0 16,0 0-1,-21-21-15,-1 0 0,1 21 16,0-21-16,0 0 15,0 0-15,0 0 16,-1 0-16,1 0 0,0 0 0,0 0 16,0 0-16,-22 0 15,22 0-15</inkml:trace>
  <inkml:trace contextRef="#ctx0" brushRef="#br0" timeOffset="72193.17">995 7620 0,'63'0'31,"-42"0"-31,1 0 0,-1 0 16,0-21-16,0 0 0,0 0 16,0-1-16,22 22 0,-22-42 0,0 21 15,21 0-15,-42 0 16,22-1-16,-22 1 0,0 0 16,0 0-16,0 0 0,-22 0 15,1 21-15,0 0 0,-21 0 0,-1 0 16,22 0-16,-21 0 0,0 21 15,-1 0-15,1-21 0,0 21 0,-1 21 16,1-20-16,21-1 0,0 0 16,-1 0-16,22 0 0,-21 0 0,21 1 15,0-1-15,21 0 16,1 0-16,-1 0 0,0-21 0,21 21 16,-21 1-16,22-1 0,-1 0 15,0 0-15,1-21 0,-1 21 16,-21 0-16,22 1 0,-22-1 15,0 0-15,0 0 0,-21 0 0,0 0 16,0 1-16,0-1 0,-21 0 16,0 0-16,0 0 0,-1 0 0,1 1 15,-21-22-15,21 0 0,0 0 16,-1 0-16,-20 0 0,21 0 0,0 0 16,0 0-16,-1-22 0,-20 1 15,21 0-15,0 0 0,0 0 0,-1 0 16,1-22-16,21 22 0,-21 0 15,21 0-15,-21 0 0,21-1 16,0 1-16,0 0 16,0 0-16,21 21 15,0 0-15,0 0 16,22 0-16,-22-21 0,0 21 0,0-21 16,22 21-16,-22 0 0,0-22 15</inkml:trace>
  <inkml:trace contextRef="#ctx0" brushRef="#br0" timeOffset="72484">1841 7260 0,'0'0'0,"0"-21"16,-21 21-1,0 0 1,21 21-16,0 0 0,0 1 15,0 20-15,0-21 0,0 21 16,0 1-16,0-1 0,0 0 0,0 1 16,0-1-16,0 0 0,0 1 0,0-22 15,-21 21-15,21 1 0,0-22 16,0 0-16,0 21 0,0-21 0,0 1 16,0-1-16,0 0 15,21-42 16,0 0-31,-21-1 0,21 22 0</inkml:trace>
  <inkml:trace contextRef="#ctx0" brushRef="#br0" timeOffset="72944.73">2328 7493 0,'0'0'16,"-21"0"-1,0 21-15,21 0 16,-21 1-16,21-1 16,-21 0-16,21 0 0,0 0 15,0 0-15,0 1 0,0 20 0,0-21 16,0 0-16,0 0 0,0 1 16,0-1-16,0 0 0,0 0 0,0 0 15,21-21-15,0 0 0,0 0 16,0 0-16,0 0 0,1 0 15,-1 0-15,0 0 0,0-21 0,0 0 16,22 0-16,-22 0 0,0-22 16,0 22-16,0 0 0,-21 0 15,0-22-15,0 22 0,0-21 0,0 21 16,0-22-16,0 22 0,-21-21 16,0 21-16,0 0 0,0-1 15,-1 22-15,1 0 0,-21 0 16,21 0-16,0 0 0,-1 0 0,1 0 15,0 22-15,0-1 0,21 0 0,-21 0 16,21 0-16,-21 0 0,21 1 16,0-1-16,0 0 0,0 0 0,0 0 15,0 0-15,0 1 0,21-22 16,0 0-16,0 0 0,0 0 16,0 0-16,22 0 0,-22 0 15</inkml:trace>
  <inkml:trace contextRef="#ctx0" brushRef="#br0" timeOffset="73492.11">2921 7387 0,'0'0'16,"0"21"-16,0 1 16,0-1-16,0 0 0,0 0 0,0 0 15,0 0-15,-21 22 0,21-22 16,0 21-16,-21-21 0,21 1 0,0-1 15,0 21-15,0-21 0,0 0 16,0 1-16,21-22 31,0 0-31,0 0 16,0-22-16,0 1 0,1 0 16,-22 0-16,21 0 0,0 0 0,-21-1 15,21-20-15,-21 21 0,21 0 16,-21 0-16,0-1 0,21 1 0,-21 0 15,22 21-15,-22 21 16,0 0 0,0 1-16,0-1 0,0 0 0,0 21 15,0-21-15,0 1 0,0-1 16,0 0-16,0 0 0,0 0 16,0 0-16,21 1 0,0-22 0,0 0 15,0 0-15,0 0 0,1 0 16,20 0-16,-21 0 0,21 0 0,-20 0 15,-1 0-15,21-22 0,-21 1 0,0 0 16,1 0-16,-1 0 0,-21 0 16,0-1-16,0 1 0,0-21 0,0 21 15,0 0-15,0-22 0,0 22 0,0-21 16,-21 21-16,21-1 16,-22 22-16,22-21 0,0 0 0,-21 21 0,0 0 15,21 21 32</inkml:trace>
  <inkml:trace contextRef="#ctx0" brushRef="#br0" timeOffset="76481.7">4424 7705 0,'0'21'0,"-21"-21"0,42-21 47,-21 0-47,21-1 15,0 1-15,0 0 0,0 0 0,-21 0 16,22-22-16,-1 22 0,0-21 15,0 0-15,0-1 0,-21 1 0,0-22 16,21 22-16,-21 0 0,0-1 0,0 1 16,0 0-16,0 21 0,0-22 15,0 22-15,-21 21 16,0 21-16,21 0 16,-21 1-16,0 20 0,21 0 0,0 22 15,0-22-15,-21 22 0,21-1 0,0 1 16,0-1-16,0-21 0,0 22 15,0-22-15,0 1 0,0-1 16,0-21-16,0 21 0,0-20 0,0-1 16,0 0-16,0 0 0,21-21 15,-21-21 1,0 0 0,0 0-16,0-1 0,0 1 0,0-21 15,0 21-15,0-22 0,0 22 16,21-21-16,0 21 0,-21-22 0,21 22 15,0 0-15,22-21 0,-22 21 0,21 21 16,-21-22-16,22 22 0,-1 0 16,-21 0-16,22 0 0,-1 22 15,-21-1-15,21 0 0,-20 0 0,20 0 16,-21 0-16,0 22 0,-21-22 16,0 0-16,0 21 0,0-20 0,0-1 15,-21 21-15,0-21 0,0 0 0,0 1 16,-1-1-16,1 0 0,0-21 15,0 21-15,0-21 0,0 0 0,-1 0 16,1 0-16,0 0 0,0 0 0,0 0 16,0-21-16,-1 21 15,22-21-15,0 0 0,-21 21 0,21-22 16,21 44 31,1-1-47,-1 0 0,0 0 15,0-21-15,0 21 0,0-21 16,1 0-16,20 0 0,-21 0 0,0 0 16,22 0-16,-1 0 0,-21 0 0,21 0 15,1-21-15,-1 0 0,0 0 0,1 0 16,-1-1-16,0 1 0,1 0 16,-1 0-16,0-21 0,1 20 0,-22-20 15,0 21-15,0-21 0,0 20 16,-21-20-16,22 21 0,-22-21 15,0 20-15,0 1 0,0 0 16,-22 21 0,1 0-16,0 21 0,21 0 15,-21 1-15,21-1 0,-21 21 0,21-21 16,0 22-16,0-22 0,0 21 0,0-21 16,0 0-16,21 22 0,-21-22 0,21 0 15,21 0-15,-20 0 0,-1-21 16,0 22-16,21-22 0,-21 0 0,22 0 15,-1 0-15,0 0 0,1 0 0,-22 0 16,21-22-16,1 22 0,-22-21 16,21 0-16,-21 0 0,0 0 15,22 0-15,-22-22 0,-21 22 0,21 0 16,0-21-16,0 20 0,-21-20 0,22 21 16,-1-21-16,-21 20 0,21 1 15,0 21-15,-21-21 0,21 21 16,0 0-16,-21 21 15,0 0 1,22 1-16,-22-1 16,21-21 15,-21-21-15,0-1-1,0 1-15,0 0 16,0 0-16,0 0 15,-21 0 1,-1 21-16,1 0 0,0 0 16,21 21-16,-21-21 15,21 21-15,-21 21 0,0-21 0,21 1 16,0 20-16,-22 0 0,1-21 0,21 22 16,0-22-16,0 21 0,0-21 15,0 22-15,0-22 0,0 0 16,21 0-16,1 0 0,-1 1 0,21-1 15,-21-21-15,22 21 0,-1-21 0,-21 0 16,21 0-16,22 0 0,-22 0 16,1 0-16,-1 0 0,0-21 0,1 21 15,-1-21-15,0-1 0,1 1 0,-1 0 16,-21 0-16,21 0 0,-20-22 16,-1 1-16,21 21 0,-42-21 0,21-1 15,0 1-15,-21 21 0,0-22 16,0 1-16,0 21 0,0-21 0,0 20 15,0 1-15,-21 21 0,0 0 0,0 0 16,0 0-16,0 0 0,-1 21 16,-20 1-16,21-1 0,0 21 0,-22-21 15,22 22-15,0-1 0,0 0 16,21-21-16,0 22 0,-21-22 0,21 21 16,0-21-16,0 1 0,0-1 0,0 0 15,21 0-15,-21 0 0,21-21 16,0 0-16,0 0 0,1 0 0,-1 0 15,0 0-15,0 0 0,0 0 0,0-21 16,1 0-16,-1 21 0,0-21 0,0 0 16,0-22-16,0 22 0,1 0 15,-22-21-15,0 20 0,0-20 0,21 21 16,-21 0-16,0-22 0,0 22 16,0 0-16,0 0 15,0 42 1,0 0-16,0 0 0,0 1 15,0 20-15,0-21 0,0 21 0,0-20 16,0-1-16,0 21 0,0-21 16,0 0-16,0 1 0,0-1 0,0 0 15,21 0-15,0-21 0,0 21 16,0-21-16,1 0 0,-1 0 16,0 0-16,0 0 0,0 0 0,0 0 15,1 0-15,20-21 0,-21 0 0,0 0 16,0 21-16,1-43 0,-22 22 15,21 0-15,0-21 0,0 21 16,-21-22-16,0 1 0,0 21 0,21-22 16,-21 22-16,0 0 0,0 0 0,0 0 15,21 0-15,-21 42 16,0 0 0,0 0-16,0 21 0,0-20 0,0 20 15,0-21-15,-21 21 0,21-20 0,0 20 16,0-21-16,0 0 0,0 0 15,0 1-15,0-1 0,0 0 16,21 0-16,1-21 16,-1 0-16,0 0 0,0 0 0,0 0 15,0 0-15,1 0 0,-1-21 16,0 0-16,0 21 0,0-21 0,0-1 16,1-20-16,-1 21 0,0 0 0,-21-22 15,0 1-15,21 0 0,-21 21 16,21-22-16,-21 22 0,0-21 0,0 21 15,0-1-15,0 44 16,0-1 0,0 0-16,0 0 0,0 0 15,0 22-15,0-22 0,0 21 0,0-21 16,0 0-16,0 22 0,0-22 16,0 0-16,0 0 0,0 0 15,0 1-15,0-1 0,21-21 0,-21 21 16,22-21-16,-1 21 0,0-21 0,21 0 15,-21 0-15,1 0 0,-1 0 0,0 0 16,21-21-16,-21 0 0,1 21 16,-1-21-16,0-1 0,-21 1 0,21 0 15,0 0-15,-21-21 0,21-1 16,1 22-16,-22 0 0,21 0 16,-21 0-16,0-1 0,21 22 15,0 0-15,0 0 0,-21 22 16,21-1-16,-21 0 15,0 0-15,0 0 0,0 0 16,0 1-16,0-1 0,0 0 0,0 0 16,0 0-16,0 0 0,0 1 15,-21-1-15,21 0 16,-21-21-16,0 0 16,21 21-16,-21-21 15,21-21-15,-21 0 16,21 0-1,0-1-15,0 1 16,0 0-16,0 42 47,0 0-47,0 1 0,0-1 16,0 0-16,0 0 15,21-21 1,0 0-16,0 0 0,0 0 15,0 0-15,22 0 0,-22 0 0,21 0 16,-21 0-16,22 0 0,-1-21 16,0 21-16,1-21 0,-22 0 0,21-1 15,1 22-15,-22-21 0,21 0 16,-21-21-16,0 21 0,-21-1 0,22 1 16,-22-21-16,0 21 0,0-22 15,0 22-15,0 0 0,0 0 0,0 0 16,-22 21-16,1 0 0,0 0 15,0 0-15,0 21 0,0 0 0,21 21 16,0-20-16,-22 20 0,1 0 16,21-21-16,-21 22 0,21-22 0,0 21 15,0-21-15,0 1 0,0 20 16,0-21-16,21-21 0,0 21 16,1-21-16,20 0 0,-21 0 15,21 0-15,-20 0 0,20 0 0,0 0 16,-21 0-16,22 0 0,-22-21 0,0 21 15,0-21-15,0 0 0</inkml:trace>
  <inkml:trace contextRef="#ctx0" brushRef="#br0" timeOffset="77551.47">9969 7239 0,'0'0'0,"0"-21"0,0 0 0,22 0 0,-22-1 16,0 44 15,0-1-31,0 0 0,0 21 16,0-21-16,-22 22 0,22-1 0,-21-21 15,21 22-15,0-1 0,0-21 0,0 21 16,0-20-16,-21-1 0,21 0 15,0 0-15,0 0 0,0 0 16,21-21 0,-21-21-1,21 0-15,1 21 0,-22-21 0,21 0 16,0 0-16,0-1 0,0-20 0,0 21 16,1-21-16,-1 20 15,0 1-15,-21-21 0,21 21 0,0 0 16,0-1-16,1 22 15,-22 22-15,0-1 0,0 0 16,0 0-16,0 0 0,0 0 16,0 22-16,0-22 0,0 0 0,0 21 15,0-20-15,21-1 0,-21 0 0,21 0 16,-21 0-16,21-21 16,0 0-16,0 0 0,1 0 15,-1 0-15,0 0 0,0 0 0,0-21 16,0 21-16,1-21 0,20 0 0,-21 0 15,0-1-15,0 1 0,1-21 16,-1 21-16,0-22 0,0 1 16,0 0-16,-21-1 0,0 22 0,21-21 15,-21 21-15,0 0 0,0-1 16,0 1-16,0 42 16,0 1-1,0-1-15,0 0 0,0 0 0,0 21 16,0-20-16,0 20 0,0-21 15,0 21-15,0-20 0,0 20 0,0-21 16,0 0-16,0 0 0,22 1 0,-1-1 16,0 0-16,0 0 15,0-21-15,22 21 0,-1-21 0,-21 0 16,21 0-16,43 0 0,-43 0 16,1 0-16,-1-21 0,0 0 0,1 0 15,-22 0-15,21-1 0,-21 1 16,22-21-16,-22 21 0,0-22 0,0 1 15,-21 0-15,0-1 0,0 1 0,0 0 16,0 21-16,0-1 0,0 1 16,-21 0-16,0 21 0,0 0 0,0 0 15,-1 21-15,-20 0 0,21 22 0,0-22 16,0 21-16,-1 1 0,22-1 16,0-21-16,0 21 0,0 1 15,0-22-15,0 21 0,0-21 0,22 1 16,20-1-16,-21 0 0,0-21 0,0 21 15,22-21-15,-22 0 0,21 0 16,1 0-16,-22 0 0,21 0 0,0 0 16,-20 0-16,20 0 0,-21-21 0,0 0 15,0 21-15,-21-21 0,0-1 0,0 1 16,0 0-16,-42 21 0,21-21 16</inkml:trace>
  <inkml:trace contextRef="#ctx0" brushRef="#br0" timeOffset="79575.95">1079 9038 0,'0'0'0,"-21"0"16,0-21-16,21 0 15,0 0 1,0 0-16,0-1 16,0 1-16,21 21 15,0 0-15,1 0 0,-1 0 16,0 0-16,0 0 0,0 21 15,0 1-15,1 20 0,-1-21 0,0 21 16,0-20-16,-21 20 0,0 0 16,0 1-16,0-22 0,0 21 0,0-21 15,0 22-15,0-22 16,0 0-16,0 0 0,0 0 0,0 0 16,0-42 15,0 0-31,21-21 15,0 21-15,1-1 0,-1 1 16,-21-21-16,21 0 0,0-1 16,0 1-16,0 0 0,1-1 0,-22 22 15,21-21-15,0-1 0,0 22 16,0 0-16,0 0 0,1 21 0,-22 21 31,21 0-31,-21 0 0,0 1 16,0 20-16,0 0 0,0-21 15,0 22-15,0-1 0,0 0 0,0-20 16,0 20-16,0-21 0,21 21 16,0-20-16,-21-1 0,21 0 0,0-21 15,1 21-15,-1-21 0,0 0 16,21 0-16,-21 0 0,22 0 0,-22 0 16,21-21-16,-21 21 0,22-21 0,-22 0 15,21-1-15,-21 1 0,22 0 16,-22 0-16,21 0 0,-21 0 0,1-22 15,-1 22-15,-21-21 16,0 21-16,21-22 0,-21 22 0,0 0 16,0-21-16,0 20 0,0 1 15,0 0-15,-21 21 16,0 0-16,21 21 16,-22 0-16,1 1 15,0-1-15,21 21 0,0-21 0,0 22 16,-21-22-16,21 21 0,0-21 15,0 22-15,0-22 0,0 0 0,0 0 16,21 0-16,-21 0 0,21 1 16,0-22-16,1 21 0,20-21 0,-21 0 15,0 0-15,22 0 0,-1 0 16,-21 0-16,21 0 0,1 0 16,-1 0-16,0-21 0,1-1 0,-1 1 15,0 21-15,1-21 0,-1 0 16,-21-21-16,22 20 0,-22 1 0,0 0 15,0-21-15,0 21 0,-21-1 0,0-20 16,0 21-16,0 0 0,0 0 16,0-22-16,0 22 0,-21 0 15,0 21-15,0 0 0,0 0 16,-1 0-16,1 0 0,0 21 16,21 0-16,0 0 0,0 1 0,-21 20 15,21-21-15,0 21 16,0-20-16,0 20 0,0-21 0,0 21 15,0-20-15,21 20 0,-21-21 0,21 0 16,0 0-16,1-21 0,-1 22 16,0-22-16,0 0 0,21 0 0,1 0 15,-22 0-15,21 0 0,1 0 0,-1 0 16,21 0-16,-20 0 0,-1-22 16,0 1-16,1 21 0,-1-21 0,-21 0 15,22 21-15,-1-21 0,-21 0 16,21 21-16,-20-22 0,-1 1 0,0 0 15,0 21-15,0-21 0,-21 0 0,0 0 16,0-1-16,0 1 16,0 0-16,0 0 0,-21 0 15,0 21-15,0 0 0,0 0 16,-1 0-16,1 0 0,0 0 16,0 0-16,-21 0 0,20 21 15,1 0-15,0 0 0,0 0 0,0 22 16,0-22-16,-1 0 0,22 0 15,0 0-15,0 1 0,0-1 0,0 0 16,0 0-16,0 0 0,22-21 16,-1 21-16,0-21 0,0 0 15,0 0-15,22 0 0,-22 0 16,0 0-16,0 0 0,0-21 0,22 0 16,-22 0-16,0 0 0,0 0 15,0-1-15,0 1 0,1-21 0,-1 21 16,0-22-16,0 1 0,-21 0 0,21-1 15,0-20-15,1 21 0,-22-1 16,21 1-16,0 0 0,-21-1 0,0 1 16,21 0-16,-21 20 0,0 1 0,0 0 15,-21 42 1,21 0-16,-21 1 0,0-1 16,-1 21-16,22 0 0,-21 1 15,21-1-15,-21 22 0,21-22 16,0 0-16,0 22 0,0-22 0,0 0 15,0 1-15,0-1 0,21-21 16,0 22-16,22-22 0,-22 0 0,0 0 16,0 0-16,22-21 0,-22 0 0,0 21 15,21-21-15,-21 0 0,1 0 0,-1 0 16,0 0-16,0-21 0,0 21 16,0-21-16,1 0 0,-1 0 0,0 21 15,21-21-15,-21-22 0</inkml:trace>
  <inkml:trace contextRef="#ctx0" brushRef="#br0" timeOffset="79879.78">4889 8700 0,'0'0'16,"0"-22"-16,22 1 0,-22 0 0,21 0 16,-21 0-16,0 0 0,0 42 46,0 0-46,0 0 0,-21 0 16,21 22-16,0-1 0,-22-21 0,22 43 16,0-22-16,-21 0 0,21 1 15,0-1-15,-21 0 0,21 1 0,-21-1 16,21-21-16,0 0 0,-21 22 16,21-22-16,0 0 0,-21 0 15,21 0-15,21-21 31,0 0-31,0-21 0,0 0 0,0 0 16,1 0-16,-1-1 0,0 1 16</inkml:trace>
  <inkml:trace contextRef="#ctx0" brushRef="#br0" timeOffset="80243.57">5207 8869 0,'0'0'0,"0"21"31,0 0-31,0 0 15,0 1-15,0-1 0,-21 0 16,0 21-16,21-21 0,0 1 0,0 20 16,0-21-16,0 0 0,0 0 0,0 1 15,0-1-15,0 0 0,21 0 16,0-21-16,0 0 16,21 0-16,-20 0 0,-1 0 0,0-21 15,21 21-15,-21-21 0,1 0 16,-1 21-16,0-22 0,-21 1 0,0 0 15,0-21-15,0 21 0,0-1 16,0-20-16,0 21 0,-21 0 0,21-22 16,-21 22-16,-1 0 0,1 21 15,21-21-15,-21 21 0,0 0 16,0 0-16,0 0 0,-1 21 16,1 0-1,21 0-15,-21-21 16,0 0-16,0 0 15,0 0 1</inkml:trace>
  <inkml:trace contextRef="#ctx0" brushRef="#br0" timeOffset="80463.45">4487 8848 0,'0'21'16,"127"-21"-1,-84 0 1,-1 0-16,21 0 0,-20 0 0,-1-21 16,22 21-16,-22 0 0,0-21 0,1 21 15,-1-22-15,0 22 0,1 0 0,-22 0 16,0 0-16,21-21 0,-21 21 16,1 0-16,-22-21 31</inkml:trace>
  <inkml:trace contextRef="#ctx0" brushRef="#br0" timeOffset="82367.42">6921 8742 0,'0'0'0,"0"-21"0,0 0 0,0-1 15,-21 1-15,0 0 0,0 21 16,0 21-1,21 0 1,-21 1-16,21-1 0,-22 21 0,22 0 16,0 1-16,0-1 0,0 0 15,-21 1-15,21-1 0,-21 0 0,0 1 16,21-22-16,0 21 0,0-21 0,-21 1 16,21-1-16,0 0 0,21-21 31,0-21-16,0 0-15,-21-1 0,21 1 0,1 0 16,-1 0-16,0-21 0,0 20 16,0-20-16,0 0 0,1 21 0,-1-22 15,0 1-15,0 21 0,-21-22 16,21 22-16,0 21 0,1 0 16,-22 21-16,21 1 15,-21-1-15,21 0 0,-21 0 16,0 21-16,0-20 0,0 20 0,0-21 15,0 21-15,21-20 0,-21-1 0,21 0 16,-21 0-16,21 0 0,1 0 16,-1-21-16,0 0 15,0 0-15,0 0 0,0 0 0,1 0 16,-1 0-16,0 0 0,0-21 0,21 0 16,-20 0-16,-1 0 0,0 0 15,21-1-15,-21-20 0,22 21 0,-22-21 16,0-1-16,0 1 0,0 0 0,1-1 15,-22 1-15,0 0 0,0-1 16,0 22-16,0-21 0,0 21 0,0-1 16,0 1-16,-22 21 15,1 21 1,21 1-16,-21-1 16,21 21-16,0-21 0,0 22 0,0-1 15,0 0-15,0 22 0,0-22 16,0 0-16,0 1 0,0-1 0,0-21 15,21 22-15,0-22 0,1 0 16,-1 0-16,21 0 0,-21 0 0,22 1 16,-1-22-16,-21 0 0,21 0 0,1 0 15,-1 0-15,0 0 0,22-22 0,-22 1 16,1 0-16,-1 0 0,-21 0 16,21 0-16,1-1 0,-22 1 15,0-21-15,0 0 0,0 20 0,-21-20 16,22 0-16,-22-1 0,0 1 0,0 21 15,0 0-15,0-22 0,-22 22 16,1 21-16,0-21 0,0 21 16,0 0-16,-22 0 0,22 21 0,0-21 15,0 21-15,-21 1 0,20 20 16,1 0-16,0-21 0,0 22 0,0-1 16,0 0-16,21 1 0,0-22 0,0 21 15,0-21-15,0 1 0,0-1 16,0 0-16,21 0 0,0 0 0,0-21 15,0 0-15,0 0 0,1 0 16,-1 0-16,0 0 0,21 0 0,-21-21 16,1 21-16,-1-21 0,0 0 15,0 0-15,0-1 0,0-20 0,1 21 16,-22-21-16,0 20 0,21-20 0,-21 0 16,0 21-16,0-22 0,21 22 15,-21 0-15,0 0 0,0 42 31,0 0-31,0 0 16,0 22-16,0-22 0,0 21 0,0-21 16,0 22-16,0-22 0,0 0 15,0 0-15,0 0 0,0 0 0,0 1 16,0-1-16,21 0 0,0-21 16,0 0-16,1 0 0,-1 0 15,0 0-15,0 0 0,0 0 0,0 0 16,22-21-16,-22 0 0,21 21 15,-21-22-15,1-20 0,-1 21 0,0 0 16,0-22-16,0 22 0,0-21 0,1 0 16,-22 20-16,0 1 0,0-21 15,0 21-15,0 0 0,21 21 0,-21-22 16,0 44 15,0-1-31,0 0 0,0 0 0,0 21 16,0-20-16,0 20 0,0-21 0,0 21 15,0 1-15,0-22 0,0 0 16,0 21-16,0-20 0,0-1 0,21 0 16,-21 0-16,21 0 0,0-21 0,0 21 15,22-21-15,-22 0 0,0 0 0,21 0 16,-20 0-16,20 0 0,-21-21 16,0 21-16,22-21 0,-22 0 0,0 0 15,0 0-15,0-22 0,0 22 0,1-21 16,-1-1-16,-21 1 0,0-21 15,21 20-15,-21 1 0,21-22 0,-21 22 16,0 0-16,0-22 0,21 22 16,-21 21-16,0-22 0,21 22 15,-21 0-15,0 0 0,0 42 16,0 0 0,0 0-16,0 1 0,0 20 15,0 0-15,0-21 0,-21 22 16,21 20-16,0-20 0,0-1 0,0 0 0,0 22 15,0-22-15,0 0 0,0 1 16,0-22-16,0 21 0,0-21 0,0 22 16,0-22-16,21 0 0,1-21 0,-22 21 15,21-21-15,0 21 0,0-21 16,0 0-16,0 0 16,1 0-16,-1-21 0,0 0 0,0 21 15,0-21-15,0 0 0,1 0 0,20-1 16,-21 1-16,0-21 0,-21 21 0,21 0 15,-21-22-15,22 22 0,-22-21 16,0 21-16</inkml:trace>
  <inkml:trace contextRef="#ctx0" brushRef="#br0" timeOffset="82559.91">9525 8615 0,'21'0'31,"0"0"-15,0 0-16,1 0 0,-1 0 0,0 0 16,0 0-16,0 0 0,22 0 0,-22 0 15,0 0-15,21-21 0,-21 21 0,1 0 16,-22-21-16,21 21 16,-21-22-16</inkml:trace>
  <inkml:trace contextRef="#ctx0" brushRef="#br0" timeOffset="82763.78">8890 8446 0,'0'0'0,"-21"0"0,0 0 0,-1 21 16,22 0-1,22-21 1,-1 0-1,0 0-15,21 0 0,-21 0 16,1 0-16,20 0 0,-21 0 16,21 0-16,1 0 0</inkml:trace>
  <inkml:trace contextRef="#ctx0" brushRef="#br0" timeOffset="84168">10414 8742 0,'0'0'0,"21"0"0,0 0 0,0 0 16,1 0-16,20-21 0,21 0 16,-41-1-16,20 1 0,0 0 15,-21 0-15,22 0 0,-22-22 16,21 22-16,-21 0 0,1-21 0,-1 21 15,0-22-15,-21 22 0,0-21 0,0-1 16,0 22-16,0-21 0,-21 21 16,0-22-16,21 22 0,-22 0 0,1 21 15,0 0-15,0 0 0,0 0 16,0 0-16,21 21 0,-22 0 16,1 22-16,21-22 0,-21 21 0,21 1 15,0 20-15,0-21 0,0 1 0,-21 20 16,21 1-16,0-22 0,-21 22 0,21-1 15,0 1-15,0-1 16,-21 22-16,21-22 0,-22 1 0,22-22 16,-21 22-16,21-1 0,0 1 0,0-1 15,0-21-15,0 22 0,0-1 16,0-20-16,0-1 0,0 0 0,0 1 16,0-1-16,21-21 0,1 22 0,-22-22 15,21 0-15,0-21 0,0 21 0,0-21 16,0 0-16,1 0 0,-1 0 15,21 0-15,-21 0 0,0-21 0,1 0 16,20 0-16,-21-1 0,0 1 16,0 0-16,1-21 0,-1-1 0,-21 1 0,21 0 15,-21-1-15,0 1 16,0 0-16,0-22 0,-21 22 0,0 0 16,-22-22-16,22 22 0,-21-1 0,-1 1 15,22 0-15,-21 21 0,21-1 0,-22 1 16,22 0-16,0 0 0,21 0 15,0 0 1,21 21 0,0 0-16,1-22 0,-1 1 15,21 21-15,0-21 0,1 0 0,-1 0 16,0 0-16,1-1 0,-1 1 0,0-21 16,1 21-16,-1 0 0,-21-22 15,22 22-15,-22 0 0,0 0 16,-21 0-16,0-1 0,0 1 0,0 0 15,-21 21 1,0 0-16,-1 0 16,1 0-16,21 21 0,-21 0 0,21 1 15,-21 20-15,21-21 0,0 21 0,0 1 16,0-1-16,0-21 0,0 22 16,21-1-16,0-21 0,0 21 0,1-20 15,-1-1-15,0 0 0,0 0 0,0 0 16,43-21-16,-43 0 0,0 0 15,0 0-15,0 0 0,1-21 16,-1 21-16,21-21 0,-21-21 16,-21 20-16,21-20 0,1 21 0,-22-21 15,21-1-15,-21 1 0,0 0 0,0-1 16,0 1-16,0 0 0,0 20 16,-21 1-16,-1 0 0,1 21 0,0 0 15,0 0-15,0 0 0,0 0 0,-22 0 16,22 0-16,0 21 0,0-21 15,0 21-15,-1 1 0,1-1 0,21 0 16,0 0-16,0 0 0,0 0 0,0 1 16,0-1-16,21 0 15,1-21-15,-1 21 0,0-21 16,0 0-16,21 21 0,-20-21 0,20 0 16,-21 0-16,21 0 0,-20 0 0,20 0 15,-21-21-15,21 21 0,-20-21 16,-1 0-16,0 0 0,0 21 0,0-22 15,0 1-15,1 0 0,-22 0 0,0 0 16,21 0-16,0-1 0,0 1 16,0 0-16,0 0 15,1 21-15,20 0 0,-21 0 0,0 0 16,0 0-16,1 0 0,20 0 0,-21 0 16,0 21-16,0 0 0,1 22 15,-22-22-15,21 0 0,-21 0 16,0 21-16,0-20 0,0-1 15,0 21-15,0-21 0,0 0 16,-21 22-16,-1-22 0,22 0 0,-21-21 16,21 21-16,-21-21 0,0 0 15,21-21 1,0 0-16,0 0 16,0 0-16,0-1 0,21 1 0,0-21 15,0 0-15,1 20 0,-1-20 0,0 0 16,0-1-16,0 1 0,22 0 15,-22-1-15,0 22 0,0 0 0,21 0 16,-42 0-16,22 21 0,-1 0 16,-21 21-1,0 0-15,0 0 16,-43 0-16,22 22 0</inkml:trace>
  <inkml:trace contextRef="#ctx0" brushRef="#br0" timeOffset="85291.95">614 10075 0,'0'0'0,"0"-21"0,0 0 16,0 0-1,-21 21-15,21 21 31,0 0-31,0 0 16,0 22-16,0-22 0,0 21 16,0 1-16,0-1 0,0 0 15,0 22-15,0-22 0,0 0 0,0 1 16,0 20-16,0-20 0,-22-22 0,22 21 16,-21 0-16,21-20 0,0-1 15,0 0-15,0 0 0,-21-21 16,21 21-16,-21-21 0,0 0 15,21-21 1,0 0 0,0 0-16,0 0 0,0-1 0,0-20 15,0 21-15,0-21 0,0-1 16,0 1-16,0 0 0,0 20 0,21-20 16,0 0-16,0 21 0,0-1 15,1 1-15,20 0 0,-21 0 0,21 21 16,-20 0-16,20 0 0,-21 0 15,21 21-15,-20-21 0,20 42 0,-21-20 16,0-1-16,-21 21 0,0-21 16,21 22-16,-21-1 0,0-21 15,0 21-15,-21-20 0,21 20 0,-21-21 16,0 21-16,-21-20 0,20-1 16,1 0-16,-21 0 0,21-21 0,-22 21 15,22-21-15,-21 0 0,21 21 16,0-21-16,-22 0 0,22 0 0,0 0 15,0 0-15,0 0 0,-1 0 16,22-21 0,0 0-1,22 0-15,-1 21 0,0-21 16,0 0-16</inkml:trace>
  <inkml:trace contextRef="#ctx0" brushRef="#br0" timeOffset="85831.66">995 10329 0,'0'0'0,"0"-21"16,0 0-16,0 0 0,0 0 15,21 21-15,0-21 16,0-1-16,0 22 16,1 0-16,-1 0 15,0 0-15,0 0 0,0 0 0,0 0 16,1 22-16,-1-22 0,-21 21 16,21 0-16,0 21 0,-21-21 0,21 1 15,-21 20-15,0-21 0,0 0 16,0 22-16,0-22 0,0 21 0,0-21 15,0 0-15,0 1 16,0-1-16,0 0 0,0 0 0,0 0 0,-21-21 16,21 21-16,-21-21 31,21-21-31,-21 0 16,21 0-16,0 0 0,0 0 15,0-1-15,0-20 0,0 21 0,0-21 16,21-1-16,-21 1 0,21 0 15,-21 20-15,21-20 0,0 21 0,1 0 16,-22 0-16,21-1 0,0 1 16,0 21-16,0 0 15,0 0-15,1 0 16,-22 21 0,21-21-16,0 22 15,-21-1-15,21 0 0,0-21 16</inkml:trace>
  <inkml:trace contextRef="#ctx0" brushRef="#br0" timeOffset="86295.99">2053 10181 0,'0'0'0,"0"-21"0,-21 21 16,0 0-16,0 0 15,-1 0-15,1 0 0,0 21 16,0 0-16,0 1 0,0-1 16,-1 0-16,1 21 0,0-21 0,0 22 15,21-1-15,0 0 0,0-20 16,0 20-16,0-21 0,0 21 0,0-20 16,0-1-16,0 0 0,21 0 15,0 0-15,0 0 0,1-21 0,-1 0 16,21 0-16,-21 0 0,22 0 0,-22 0 15,21 0-15,-21-21 0,0 0 16,1 0-16,-1 0 0,0 0 16,0-1-16,-21 1 0,0-21 0,0 21 15,0-22-15,0 22 0,0-21 16,-21 0-16,0 20 0,0-20 0,-1 21 16,1 0-16,0 0 0,0-1 15,0 22-15,0 0 0,-22 0 0,22 0 16,0 0-16,0 22 15,0-22-15,-1 21 0,22 0 16,0 0-16,-21 0 0,21 0 0,0 22 16,0-22-16,0 0 0,0 0 0,0 0 15,0 1-15,21-22 0,1 0 16,-1 0-16</inkml:trace>
  <inkml:trace contextRef="#ctx0" brushRef="#br0" timeOffset="86923.24">2371 10202 0,'0'0'0,"0"22"47,0-1-47,0 0 0,0 0 16,0 0-16,0 22 0,0-22 0,0 21 15,0-21-15,0 22 0,-22-22 16,22 21-16,0-21 0,0 0 0,0 22 16,0-22-16,0 0 0,0 0 15,0 0-15,22-21 16,-1 0-16,0 0 16,0 0-16,0 0 0,-21-21 15,21 0-15,1 0 0,-1 0 16,-21 0-16,21-1 0,0 1 0,-21 0 15,0-21-15,21 21 0,-21-1 16,21-20-16,-21 21 0,22 0 16,-22 0-16,0-1 0,0 44 31,0-1-31,0 0 16,0 0-16,0 0 0,0 22 0,0-22 15,0 0-15,0 0 0,0 0 16,0 22-16,0-22 0,0 0 0,21 0 15,0 0-15,0-21 16,0 0-16,22 0 0,-22 0 16,0 0-16,0 0 0,0 0 0,0-21 15,1 0-15,-1 21 16,0-21-16,0 0 0,-21-1 0,21 1 16,-21 0-16,0-21 0,0 21 0,0-22 15,0 22-15,0 0 0,0-21 16,-21 20-16,21 1 0,-21 0 0,0 0 15,21 0-15,21 21 63,-21 21-63,21-21 0</inkml:trace>
  <inkml:trace contextRef="#ctx0" brushRef="#br0" timeOffset="87415.96">3450 10308 0,'21'-21'0,"-21"-21"32,0 21-32,0-1 0,0 1 0,0 0 15,-21 21 1,0 0-1,0 0-15,0 0 0,-1 21 0,-20 0 16,21-21-16,-21 22 0,20-1 16,1 21-16,-21-21 0,21 0 15,21 1-15,0-1 0,0 0 0,0 0 16,0 0-16,0 0 0,0 1 0,21-1 16,21 0-16,-21-21 15,1 0-15,20 0 0,-21 21 0,21-21 16,-20 0-16,20 21 0,-21-21 15,0 0-15,22 21 0,-22 1 16,-21-1-16,0 0 0,0 0 16,0 0-16,-21-21 15,-1 21-15,1-21 0,0 0 16,0 22-16,0-22 0,0 0 16,-1 0-16,1 0 0,0 0 0,0 0 15,0 0-15,0 0 0,-1 0 0,1 0 16,0-22-16,0 22 15,21-21-15,-21 21 16,21-21 15,21 21-31,0-21 16,0 21-16</inkml:trace>
  <inkml:trace contextRef="#ctx0" brushRef="#br0" timeOffset="87827.72">3789 10562 0,'0'0'0,"21"-21"16,0 21 0,0-21-16,0 0 0,1 0 15,-1 21-15,-21-22 0,21 1 16,-21 0-16,0 0 0,21 0 15,-21 0-15,0-1 0,0 1 0,0 0 16,0 0-16,-21 21 16,0 0-16,0 0 15,-1 0-15,1 0 16,0 21-16,0 0 0,0 0 0,0 1 16,21-1-16,-22 0 0,22 0 0,0 21 15,0-20-15,0-1 0,0 0 16,0 0-16,0 0 0,0 0 0,0 1 15,0-1-15,0 0 0,22 0 0,-1-21 16,0 21-16,0-21 0,0 0 16,-21 21-16,21-21 0,1 0 0,-1 0 15,0 0-15,0 0 0,0 0 0,0 0 16,1 0 0,-1 0-16,0 0 0,-21-21 0,21 21 15,-21-21-15,21 21 0,-21-21 0</inkml:trace>
  <inkml:trace contextRef="#ctx0" brushRef="#br0" timeOffset="88283.98">4191 10308 0,'0'0'16,"0"-21"0,0 0-16,21 21 0,-21-21 15,21 21-15,-21-21 0,21 21 16,1 0-16,-1 0 15,0-22-15,0 22 0,0 0 0,0 0 16,1 0-16,-1 0 0,21 0 0,-21 22 16,0-1-16,1 0 0,-22 0 0,21 0 15,0 0-15,-21 1 0,0 20 16,0-21-16,0 21 0,0-20 0,0 20 16,0-21-16,0 21 0,0-20 0,-21-1 15,0 0-15,21 0 0,-22 0 16,22 0-16,0 1 0,0-1 15,0-42 17,0-1-17,22 1-15,-1 0 0,0 0 16,-21 0-16,21 0 0,0-1 0,-21 1 16,21-21-16,1 21 0,-1-22 15,0 22-15,-21-21 0,21 21 0,0 0 16,-21-1-16,0 1 0,21 21 15,-21 21 1,0 1 0,0-1-16,-21 0 0,0-21 15,0 21-15,0 0 0,0 0 0</inkml:trace>
  <inkml:trace contextRef="#ctx0" brushRef="#br0" timeOffset="93641.16">5038 10605 0,'0'0'0,"21"0"15,0 0 1,0 0 0,0-22-16,-21 1 0,21 21 15,1-21-15,20 0 0,-21 0 0,0 0 16,0-1-16,1-20 0,20 21 0,-21-21 16,0-1-16,0 22 0,1-21 15,-1-1-15,0 22 0,0-21 16,-21 0-16,0-1 0,0 1 0,0 0 15,0-1-15,0 22 0,0 0 0,0 0 16,0 0-16,0-1 0,-21 22 16,0 0-16,0 22 15,-1-1-15,1 21 0,0-21 0,0 22 16,21-1-16,0 0 0,-21 1 16,21-1-16,-21 21 0,21-20 0,0-1 15,0 22-15,0-22 0,0 0 0,0 1 16,21-1-16,0-21 0,0 0 15,21 22-15,-20-43 0,20 21 16,-21-21-16,21 21 0,1-21 0,-1 0 0,0 0 16,22-21-16,-22 0 15,1 21-15,-1-22 0,-21 1 0,21 0 16,-20 0-16,-1-21 0,0 20 0,0-20 16,-21 21-16,0-21 0,0 20 15,0 1-15,0-21 0,0 21 0,0 0 16,0-1-16,-21 22 15,0 0-15,0 0 16,21 22-16,-22-1 0,22 0 16,-21 0-16,21 0 0,0 0 0,0 22 15,0-22-15,0 21 0,21-21 0,1 1 16,-22-1-16,21 21 16,0-21-16,0-21 0,21 21 0,-20 1 15,41-22-15,-42 0 0,22 0 16,-1 0-16,-21 0 0,21-22 15,-20 22-15,20-21 0,0 0 0,-21 0 16,22 0-16,-22 0 0,0-1 0,0-20 16,-21 21-16,0-21 0,0 20 0,0-20 15,0 21-15,0-21 0,0 20 16,0 1-16,-42 0 0,21 0 0,0 0 16,-22 0-16,22-1 0,-21 22 15,21 0-15,-22 0 0,1 0 0,21 0 16,-22 22-16,1-1 0,21 0 15,-21 0-15,20 21 0,1-20 0,21 20 16,0-21-16,0 21 0,0 1 16,0-1-16,0-21 0,21 22 0,22-1 15,-22-21-15,0 0 0,21 22 0,1-22 16,-22-21-16,42 21 0,-20 0 0,-1-21 16,22 0-16,-1 0 0,1 0 15,-1 0-15,1-21 0,-1 0 0,-21 0 16,22-1-16,-22 1 0,1 0 0,-22 0 15,21-21-15,-21 20 16,0-20-16,1 0 0,-1-1 0,-21 22 16,0-21-16,0 0 0,0 20 0,0-20 15,0 21-15,-21 0 0,-1 0 16,1 21-16,0 0 0,-21 0 0,21 0 16,-1 0-16,-20 0 0,21 0 15,0 21-15,-22 21 0,22-21 0,0 0 0,0 22 16,21-22-16,0 21 0,-21 1 15,21-1-15,0-21 0,0 21 0,0-20 16,0-1-16,0 0 0,21 0 0,0 0 16,0-21-16,0 0 0,1 0 15,-1 0-15,0 0 0,21 0 16,-21 0-16,1 0 0,-1-21 0,21 0 16,-21 0-16,0 0 0,1-1 0,-1 1 15,0-21-15,0 21 0,-21 0 16,0-22-16,21 22 0,-21 0 0,0 0 15,21 0-15,-21-1 16,0 44 0,-21-1-16,21 0 15,-21 0-15,21 0 0,0 22 0,0-22 16,0 0-16,0 21 0,0-21 0,0 1 16,0-1-16,21 0 15,0 0-15,1 0 0,-1 0 0,0 1 16,0-22-16,0 0 0,22 21 0,-22-21 15,21 0-15,-21 0 0,22 0 0,-1 0 16,-21-21-16,21-1 0,1 22 16,-22-21-16,21 0 0,-21 0 0,1 0 15,-1-22-15,0 22 0,0-21 16,-21 21-16,0-22 0,0 22 0,0 0 16,0-21-16,0 21 0,-21-1 0,0 1 15,0 21-15,-1-21 0,1 21 0,0 0 16,0 0-16,-21 0 0,20 0 15,1 21-15,0 0 0,0 1 0,0-1 16,0 0-16,-1 0 0,22 21 16,-21-20-16,21 20 0,0-21 0,0 21 15,0-20-15,0-1 0,0 21 16,21-21-16,1 0 0,20 1 16,-21-22-16,0 0 0,0 0 0,1 0 15,-1 0-15,21 0 0,-21 0 16,22-22-16,-22 1 0,21 0 0,-21 0 15,0-21-15,22 20 0,-22-20 0,0 0 16,0-1-16,0 1 0,1-21 16,-22 20-16,0 1 0,21-22 15,-21 22-15,0-21 0,0 20 0,0 22 16,0-21-16,0 21 0,0-1 0,0 1 16,-21 21-1,-1 21-15,1 1 0,0 20 16,0-21-16,21 21 0,-21 1 0,21-1 15,0 0-15,-21 1 0,21-1 16,0 0-16,0 1 0,0-1 0,0 0 16,21 1-16,0-1 0,0 0 0,0-20 15,0-1-15,1 21 0,-1-21 16,21 0-16,0-21 0,-20 22 0,20-22 16,0 0-16,1 0 0,-1 0 15,-21 0-15,21-22 0,1 1 0,-22 0 16,0 0-16,0 0 0,0 0 15,1-22-15,-1 22 0,0 0 0,-21 0 16,0 0-16,21-1 0,-21 1 0,0 42 31,0 1-31,0-1 16,0 0-16,0 0 0,0 0 0,0 0 16,0 1-16,0-1 0,0 0 15,0 0-15,0 0 16,21-21-16,0 0 15,1 0-15,-1 0 16,0-21-16,0 0 0,0 0 16,0 0-16,1 21 0,-1-22 15,0 1-15,-21 0 0,21 0 0,0 0 16,0 0-16,1-1 0,-1 1 16,0 0-16,-21 42 31,0 0-31,0 1 0,0-1 15,0 0-15,0 0 0,0 0 0,0 0 16,0 1-16,0-1 0,21 0 16,0 0-16,0-21 0,22 21 0,-22-21 15,21 0-15,-21 21 0,22-21 16,-1 0-16,0 0 0,-20 0 0,20 0 16,0 0-16,-21-21 0,22 21 15,-22-21-15,21 0 0,-21 0 0,1-22 16,-1 22-16,0-21 0,-21 21 0,0-22 15,0 22-15,0-21 0,0 21 16,0-22-16,0 22 0,0 0 0,-21 0 16,0 0-16,-1 21 0,1 0 0,0 0 15,0 0-15,0 0 0,0 21 16,-1 0-16,-20 0 0,21 22 16,0-22-16,0 21 0,-1-21 0,1 22 15,21 41-15,-21-41 0,21-1 16,0 0-16,0-21 0,0 22 15,0-1-15,21 0 0,0 1 0,1-1 16,-22 0-16,21-20 0,0 20 0,-21 0 16,21 1-16,-21-1 0,0-21 0,0 21 15,0 1-15,0-1 0,-21 0 16,0 1-16,-22-22 0,22 21 0,-21-21 16,0 22-16,-1-22 0,1 0 15,0-21-15,-22 42 0,43-42 16,0 0-16,0 0 0,-1 0 0,22-21 15,0 0-15,0 0 16,0 0-16,0 0 0,0-22 16,22 1-16,-22 0 0,0-1 0</inkml:trace>
  <inkml:trace contextRef="#ctx0" brushRef="#br0" timeOffset="93823.57">8678 10118 0,'-21'0'16,"42"0"-16,-63 0 0,21 0 0</inkml:trace>
  <inkml:trace contextRef="#ctx0" brushRef="#br0" timeOffset="95571.57">10287 10033 0,'0'0'0,"0"-21"0,0 42 32,0 0-32,0 0 0,0 1 0,0-1 15,0 21-15,0-21 0,0 22 16,0-1-16,0-21 0,0 21 0,0 1 15,0-22-15,0 0 0,-21 21 0,21-20 16,0-1-16,0 0 16,21-42-1,0 0 1,-21-1-16,21 1 0,0 0 16,1 0-16,-1 0 0,-21 0 0,21-1 15,0 1-15,0 21 0,-21-21 0,0 0 16,21 21-16,1 0 0,-1 21 31,-21 0-31,21 0 0,-21 1 16,0-1-16,21 42 0,0-42 15,-21 22-15,21-22 0,1 0 16,-22 0-16,21-21 0,0 21 0,0-21 16,21 0-16,-20 0 0,-1 0 0,21 0 15,-21 0-15,22 0 16,-22 0-16,21 0 0,-21-21 0,22 0 15,-22 0-15,21 0 0,-21 0 0,22-22 16,-22 22-16,0-21 0,0-1 0,0 22 16,0-21-16,1 0 0,-22-1 15,0 22-15,21-21 0,-21-1 0,0 22 16,0 0-16,0 0 0,0 0 0,0 42 31,0 0-31,0 21 16,-21-20-16,-1 20 0,22 0 0,0-21 15,0 22-15,0-1 0,0 0 16,0 1-16,0-1 0,0-21 16,0 22-16,22-22 0,-22 0 0,42 0 15,-21 0-15,0-21 0,22 0 0,-22 0 16,21 0-16,0 0 0,-20 0 16,20 0-16,-21-21 0,21 0 0,1 21 15,-22-21-15,21 0 0,-21-22 0,1 22 16,-1 0-16,0-21 0,0 20 15,-21-20-15,21 21 0,-21-21 0,0 20 16,0 1-16,0 0 0,0-21 16,-21 21-16,0 21 15,0 0-15,0 0 0,-1 0 0,1 0 0,0 21 16,0-21-16,0 42 0,0-21 16,-1 0-16,1 22 0,0-22 0,21 21 15,0-21-15,0 22 0,-21-22 16,21 21-16,0-21 0,0 1 0,0-1 15,0 0-15,21-21 0,0 21 0,0-21 16,1 0-16,-1 0 16,0 0-16,0 0 0,0-21 15,0 21-15,1-21 0,-1 0 0,0-1 0,-21 1 16,0 0-16,21 0 0,-21 0 16,21-22-16,-21 22 0,0 0 0,0 0 15,0 0-15,0 0 0,0-1 16,0 44-1,0-1 1,0 0-16,0 0 0,0 0 16,0 22-16,0-22 0,0 0 0,0 0 15,0 0-15,0 0 0,21 1 0,-21-1 16,22-21-16,-1 21 0,0-21 16,21 0-16,-21 0 0,1 0 15,-1 0-15,21 0 0,-21 0 0,0-21 16,22 21-16,-22-21 0,0-1 15,0 1-15,0 0 0,1 0 16,-1 0-16,-21 0 0,0-1 0,21 1 0,-21-21 16,21 21-16,-21 0 0,0-1 15,0 1-15,0 42 32,0 1-32,-21-1 15,21 0-15,0 0 0,0 0 16,0 0-16,0 1 0,0-1 15,0 0-15,0 0 0,21 0 0,0 0 16,0-21-16,1 0 0,-1 0 16,0 0-16,21 0 0,-21 0 15,1 0-15,-1 0 0,0 0 16,0-21-16,0 21 0,0-21 0,1 0 16,-1 0-16,0 0 0,0-22 0,0 22 15,-21-21-15,21 21 0,1-22 16,-1 1-16,-21 0 0,0-1 0,0 1 15,21 0-15,-21-1 0,0 22 0,0-21 16,0 21-16,0-1 0,0 1 16,0 0-16,-21 42 15,21 0-15,-21 1 0,-1-1 16,22 21-16,-21-21 0,0 22 16,21-1-16,0 0 0,0 1 15,-21-1-15,21 0 0,-21 1 0,21-1 16,0 0-16,0 1 0,0-22 0,0 42 15,21-20-15,0-22 0,21 0 16,-20 0-16,-1 0 0,21 0 16,0-21-16,-20 0 0,20 0 0,-21 0 15,21 0-15,-20 0 0,-1 0 0,21 0 16,-21-21-16,0 21 0,1-21 0,-1 0 16,-21 0-16,0 0 0,21-1 15,-21 1-15</inkml:trace>
  <inkml:trace contextRef="#ctx0" brushRef="#br0" timeOffset="95781.45">12827 10097 0,'-21'0'0,"42"0"0,-63 0 16,63 0 15,0 0-15,0 0-16,0 0 0,0 0 0,1 0 15,-1 0-15,0 0 0,0 0 16,0 0-16,0 0 0,1-22 0,-1 22 0,-21-21 16,0 0-1,0 0-15</inkml:trace>
  <inkml:trace contextRef="#ctx0" brushRef="#br0" timeOffset="95940.36">12467 9927 0,'0'0'0,"-21"0"0,0 0 16,0 0-16,-1 0 0,1 0 0,21 21 16,0 1-1,-21-22 17</inkml:trace>
  <inkml:trace contextRef="#ctx0" brushRef="#br0" timeOffset="96981.62">14880 6689 0,'0'0'0,"-63"-21"15,41-1-15,1 1 16,0 21-16,0 0 16,21 21 15,21 1-31,21-22 16,1 0-16,-1 21 0,22-21 0,20 0 15,-20 0-15,42 21 0,-22-21 0,22 0 16,0 0-16,0 0 15,0 0-15,-1 0 0,1 21 0,-21-21 0,21 0 16,-43 0-16,22 0 0,-43 0 0,1 0 16,41 0-1,-63 0-15,-21-21 16,0 0-16,-21 21 0,0-21 16,0-1-16,0 1 0,0 21 15,-22-21-15,22 0 0,-21 0 0,21 0 16,-22-1-16,22 1 0,-21 0 0,21 21 15,-22-21-15,22 21 0,0 0 16,0-21-16,0 21 0,42 0 31,0 0-31,21 0 0,-21 0 0,22 0 16,-1 0-16,22 0 0,-22 0 0,0 0 16,1 0-16,-1 0 15,-21 0-15,21 0 0,-20 21 0,-1 0 16,-21 0-16,0 0 0,0 1 0,0 20 15,-21-21-15,-1 21 0,-20-20 16,21 20-16,-21 0 0,-1-21 0,1 22 16,0-22-16,-1 21 0,1-21 0,0 1 15,-1-1-15,1 0 0,21 0 16,0 0-16,-1-21 0,1 21 0,0-21 16,21 22-1,21-22 1,0-22-16,1 22 15,20-21-15,-21 0 0</inkml:trace>
  <inkml:trace contextRef="#ctx0" brushRef="#br0" timeOffset="97488.65">17103 6498 0,'0'0'0,"-22"0"0,44-21 47,-1 0-47,0 0 0,0 0 16,0-1-16,0 1 0,1 0 0,20 0 16,-21 0-16,-21 0 0,21-1 15,-21 1-15,21 0 0,-21 0 0,0-21 16,0 20-16,0 1 0,0 0 15,-21 21-15,0 0 16,0 0-16,0 21 0,21 0 16,0 1-16,0 20 0,0-21 15,0 21-15,0 22 0,0-22 0,0 1 16,0 20-16,0-21 0,21 22 0,-21-22 16,21 1-16,0-1 15,-21 0-15,0 1 0,21-1 0,-21-21 16,0 21-16,0-20 0,0-1 0,0 0 15,0 0-15,-21-21 0,0 21 0,0-21 16,0 0-16,-22 0 0,22 0 16,-21 0-16,21 0 0,-22 0 15,22 0-15,0 0 0,-21 0 0,21-21 0,-1 21 16,1-21-16,21 0 16,0 0-16,0-1 15,0 1-15,0 0 0,21 0 16,1 0-16,-1 0 0,0-1 15,21 1-15,-21 0 0,22 0 0,-1-21 16</inkml:trace>
  <inkml:trace contextRef="#ctx0" brushRef="#br0" timeOffset="97740.5">17822 6138 0,'0'0'0,"0"-21"0,-21 42 31,0 1-16,0 20-15,21-21 0,0 21 16,-21 1-16,21-1 0,-22 22 16,22-22-16,0 21 0,0-20 0,0-1 15,0 22-15,0-22 0,0-21 0,0 21 16,0 1-16,0-22 0,0 0 16,0 0-16,0 0 0,22 1 15,-1-22-15,0 0 0,0 0 16,0 0-16,-21-22 0,21 1 15,-21 0-15,0 0 0,0 0 16</inkml:trace>
  <inkml:trace contextRef="#ctx0" brushRef="#br0" timeOffset="97899.41">17632 6498 0,'0'0'0,"21"0"15,0 0-15,0 0 16,0 0-16,1 0 0,20 0 15,-21 0-15,0 0 0,22 0 0,-22 0 16,21-21-16,0 21 0,1 0 16,-1-21-16,0 21 0,22-21 0,-22 0 15,22 21-15</inkml:trace>
  <inkml:trace contextRef="#ctx0" brushRef="#br0" timeOffset="98172.25">19431 6308 0,'0'0'0,"0"21"31,-21-21-31,21 42 16,-21-21-16,21 1 0,-22 20 15,22 0-15,-21-21 0,21 22 0,0-1 16,-21-21-16,21 22 0,-21-22 0,21 21 15,0-21-15,-21 0 0,21 1 16,-21-1-16,21 0 16,21-21-1,0-21 1,0 21-16,21-21 0</inkml:trace>
  <inkml:trace contextRef="#ctx0" brushRef="#br0" timeOffset="98524.05">20024 6350 0,'0'0'0,"21"-21"0,-21 0 0,-21 21 16,-1 0-1,1 0-15,0 21 0,-21-21 0,21 21 16,-22 0-16,22 0 0,-21 1 16,21-1-16,-1 0 0,1-21 15,21 21-15,0 0 0,0 0 0,0 1 16,21-1-16,22-21 0,-22 0 15,21 0-15,-21 21 0,22-21 16,-22 0-16,21 21 0,-21 0 0,22-21 16,-22 21-16,0 1 0,0-1 0,0-21 15,1 21-15,-22 0 0,0 0 16,0 0-16,0 1 0,0-1 0,-22-21 16,1 21-16,0 0 0,0-21 15,-21 0-15,20 21 0,-20-21 0,21 0 16,-21 0-16,-1 0 0,22 0 15,-21 0-15,21 0 0,-1 0 0,-20 0 16,21-21-16,0 0 16,0 0-16,-1 0 0,22-1 15,0 1-15</inkml:trace>
  <inkml:trace contextRef="#ctx0" brushRef="#br0" timeOffset="98707.94">19177 6054 0,'-42'0'31</inkml:trace>
  <inkml:trace contextRef="#ctx0" brushRef="#br0" timeOffset="99811.32">21442 6668 0,'21'0'16,"0"0"31,0 0-47,0 0 15,1-22-15,-1 22 0,21-21 16,-21 21-16,22-21 0,-1 0 0,0 21 16,1-21-16,-1-22 0,0 22 15,1 0-15,-1 0 0,0-21 0,1 20 16,-22-20-16,0 21 0,0-21 0,0 20 15,-21 1-15,0-21 0,0 21 16,0 0-16,0-22 0,0 22 0,-21 0 16,0 0-16,0 21 0,21-21 0,-21 21 15,-1 0-15,1 0 16,0 21-16,21 0 0,-21 21 16,0 1-16,21-1 0,0 21 15,-21 1-15,-1-1 0,1 22 0,0 0 16,21-22-16,-21 22 0,0-22 0,0 22 15,-1-21-15,-20 20 0,21-20 16,0 20-16,0-20 0,-1 21 0,22-22 16,-21 22-16,0-22 0,21 22 0,0-22 15,-21 1-15,21-1 0,-21 1 0,21-1 16,0-20-16,0-1 0,0 0 16,0 1-16,21-22 0,0 0 0,0-21 15,22 0-15,-22 0 0,21 0 0,0-21 16,1 0-16,-1 0 0,0-22 15,22 22-15,-22-21 0,22-1 16,-22-20-16,0 21 0,22-22 0,-22 22 16,-21-22-16,1 1 0,-1-1 0,-21 1 15,0-1-15,0 1 0,-21-1 16,-22 1-16,22-1 0,-21 22 0,-1-22 16,1 22-16,0 0 0,-22 21 0,22-22 15,0 22-15,-1 0 0,22 21 16,-21-21-16,21 21 0,21-21 0,-22 21 15,44 0 1,-1 0 0,21 0-16,-21-22 0,0 22 0,22 0 15,-1 0-15,0-21 0,1 21 16,-1 0-16,22-21 0,-22 0 16,21 21-16,-20-21 0,20 21 0</inkml:trace>
  <inkml:trace contextRef="#ctx0" brushRef="#br0" timeOffset="100572.52">22987 6477 0,'0'-42'16,"0"84"-16,21-105 0,-21 41 0,0 1 15,0 0-15,0 0 0,0 0 0,-21 0 16,0-1-16,0 22 0,-1 0 0,22-21 16,-42 21-16,21 0 0,0 0 15,0 21-15,-1-21 0,-20 22 16,21-1-16,0 21 0,-22-21 15,22 22-15,0-1 0,0 0 0,0-21 16,0 22-16,-1-1 0,22-21 0,0 22 16,0-22-16,0 0 0,0 0 15,0 0-15,22 0 0,-1-21 16,0 0-16,0 0 0,21 0 0,-20 0 16,20 0-16,-21-21 0,21 21 15,-20-21-15,20 0 0,-21 0 0,21 0 16,-20-1-16,-1 1 0,0-21 0,0 21 15,-21-22-15,0 22 0,0 0 16,21 0-16,-21 0 0,0 0 16,0 42 15,0 0-31,0 0 0,-21 21 0,21-20 16,0-1-16,0 0 0,0 21 15,-21-21-15,21 1 0,0-1 0,0 0 16,0 0-16,0 0 0,21 0 15,0-21-15,0 0 0,1 0 16,-1 0-16,0 0 0,0 0 0,21 0 16,-20 0-16,-1 0 0,0-21 0,21 0 15,-21 21-15,22-21 0,-22 0 16,21-22-16,1 22 0,-1-21 16,0 21-16,-21-22 0,22 1 0,-22 0 15,0 21-15,0-22 0,-21 22 16,0 0-16,0 0 0,0 0 0,-21 21 31,21 21-31,-21 0 16,21 21-16,0-21 0,0 1 0,0 20 15,0 0-15,0-21 0,0 22 16,0-22-16,21 0 0,-21 21 16,0-20-16,0-1 0,0 0 0,0 0 0,0 0 15,0 0-15,-21-21 16,0 22-16,0-22 15,-1 0-15,1 0 0,0 0 16,0 0-16,0 0 0,0 0 16,21-22-16,-22 22 0,1-21 15,21 0-15,0 0 16,0 0-16,0 0 0,0-1 16,21 1-16,1-21 0,-1 21 15,0 0-15</inkml:trace>
  <inkml:trace contextRef="#ctx0" brushRef="#br0" timeOffset="100897.34">24278 5779 0,'0'0'0,"0"-22"16,0 1-16,0 0 0,-21 21 15,21 21 1,-21 0-16,0 22 0,-1-1 15,1 0-15,21 22 0,-21-22 0,0 22 16,0-1-16,0 1 0,-1-1 16,1-20-16,0 20 0,0 1 0,0-22 15,21 0-15,0 1 0,-21-1 16,21 0-16,0-21 0,0 1 16,0-1-16,0 0 0,0 0 0,0 0 15,21-21-15,0 0 16,0 0-16,0 0 15,0 0-15,1-21 0,-1 21 0,0-21 16,0 0-16,0 0 0,0-1 16,1 1-16,-22-21 0,21 21 0,-21 0 15</inkml:trace>
  <inkml:trace contextRef="#ctx0" brushRef="#br0" timeOffset="101100.22">24024 6392 0,'0'0'0,"-21"0"0,0 0 15,0 0-15,21 22 16,21-22 0,0 0-16,0 0 0,0 0 15,0 0-15,1 0 0,-1 0 0,0 0 16,0 0-16,0 0 0,0 0 16,1 0-16,-1 0 0,0-22 15,0 22-15,0-21 0,0 21 16,1-21-16,-1 21 15</inkml:trace>
  <inkml:trace contextRef="#ctx0" brushRef="#br0" timeOffset="101808.34">24405 6435 0,'0'0'0,"0"21"0,0 0 16,0 0-16,21-21 15,0 0-15,1 0 16,-1 0-16,0 0 0,0 0 15,0 0-15,0-21 0,1 0 16,-1 21-16,0-21 0,0 0 0,0-1 16,0 1-16,-21 0 0,0 0 15,0 0-15,0 0 0,0-1 16,-21 22 15,0 0-31,21 22 0,-21-1 0,0 0 16,0 0-16,21 21 0,0-20 0,-22-1 15,22 21-15,-21-21 0,21 0 16,0 1-16,0-1 0,0 0 0,0 0 16,0 0-16,21 0 0,1 1 0,20-22 15,-21 21-15,21-21 0,-20 0 16,20 0-16,-21 0 0,0 0 16,0 0-16,1 0 0,-1 0 0,0-21 15,0 21-15,-21-22 0,21 1 0,0 0 16,-21 0-16,22 0 0,-1 0 15,-21-1-15,21-20 0,0 21 16,0 0-16,0-22 0,1 22 0,-1 0 16,0 0-16,0 21 0,21-21 0,-20 21 15,-1 0-15,0 0 0,0 0 16,0 0-16,0 21 0,1 0 0,-1 0 16,0 0-16,-21 22 0,21-22 0,-21 0 15,0 21-15,0-20 0,0-1 16,0 21-16,0-21 0,0 0 15,0 1-15,0-1 0,0 0 0,0 0 16,-21-21-16,0 0 16,0 0-1,21-21 1,0 0 0,0 0-16,0-1 0,21 1 0,-21-21 15,21 21-15,0-22 0,0 22 16,-21-21-16,21 0 0,1 20 0,-1-20 15,0 21-15,0 0 0,21 0 16,-20-1-16,-1 22 0,0 0 16,0 0-16,0 0 0,0 0 15,1 0-15,-22 22 16,0-1-16,0 0 16,0 0-16</inkml:trace>
  <inkml:trace contextRef="#ctx0" brushRef="#br0" timeOffset="102059.2">25971 6773 0</inkml:trace>
  <inkml:trace contextRef="#ctx0" brushRef="#br0" timeOffset="108752.84">995 12510 0,'-21'0'62,"-1"0"-62,1 0 16,0 0-16,0 0 0,0 0 16,0 0-16,-22 0 0,22 0 0,-21 0 15,21 0-15,-22 0 0,1 0 16,21 0-16,-22 0 0,1 0 15,0 0-15,21 0 0,-22 0 0,22-22 16,0 22-16,0 0 16,0 0-16,42 0 31,21 0-15,0 0-16,1 0 0,20 0 0,1 0 15,20 0-15,-20-21 0,21 21 16,-22 0-16,22 0 0,-22 0 0,22-21 15,-22 21-15,22 0 0,-21 0 16,-1 0-16,1 0 0,-1 0 0,1 0 16,-22 0-16,0 0 15,1 0-15,-22 0 0,21 0 0,-21 0 0,0 0 32,-21-21-17,0 0 1,-21 0-16,21-1 15,-21 22-15,0-21 16,0 21-16,0-21 0,-1 0 16,1 21-16,-21-21 0,21 21 0,-22-21 15,22 21-15,-21-22 0,21 22 16,0 0-16,-1 0 0,1 0 0,0-21 16,21 42 15,21 1-16,0-22-15,1 0 0,-1 0 16,0 21-16,21 0 0,-21-21 16,22 0-16,-22 0 0,21 21 0,-21-21 15,1 0-15,20 0 0,-21 0 16,0 0-16,0 21 0,1-21 0,-1 0 16,-21 21-1,0 1 1,0-1-1,-21 0-15,-1-21 0,1 21 16,0 0-16,0 0 0,0 1 16,-22-1-16,22 21 0,0-21 0,-21 0 15,21 22-15,-1-22 0,-20 0 16,21 21-16,-21-20 0,20-1 16,1 0-16,0 0 0,0-21 0,21 21 15,-21-21-15,42-21 47,0 0-47,0 0 0,0 0 0</inkml:trace>
  <inkml:trace contextRef="#ctx0" brushRef="#br0" timeOffset="109348.23">2455 12319 0,'0'0'0,"0"-21"0,0 0 16,0 0-16,0-1 0,0 1 15,0 0-15,0 0 16,0 0-16,0 0 0,-21-1 15,21 1-15,0 42 47,0 22-47,0-22 0,0 21 16,0 1-16,0-1 0,0 0 16,0 1-16,0 20 0,0-21 0,0 22 15,0-1-15,0 1 0,0-1 16,0 1-16,0-1 0,-21 22 0,21-21 15,-21-1-15,0 1 0,21-22 16,0 21-16,0-20 0,-22-1 0,22 0 16,-21-20-16,21 20 0,-21-21 15,21 0-15,0 0 16,0-42 0,0 0-16,0 0 15,0 0-15,0-22 0,0 1 16,0 0-16,0-1 0,0-20 0,0 21 15</inkml:trace>
  <inkml:trace contextRef="#ctx0" brushRef="#br0" timeOffset="109664.09">2244 12510 0,'0'0'0,"-22"-43"0,22 1 0,-21 21 16,21-22-16,0 22 0,0 0 16,0-21-16,0 21 0,0-1 0,21 1 15,1-21-15,-1 21 0,21 0 16,0-1-16,1 1 0,-1 0 15,22 0-15,-22 21 0,21 0 0,-20 0 16,-1 0-16,0 21 0,1 0 16,-1 22-16,-21-22 0,-21 21 0,0-21 15,0 22-15,0-1 0,-21 0 16,0-21-16,-21 22 0,20-1 0,-20-21 16,0 0-16,-1 1 0,1-1 15,21 0-15,-21 0 0,20-21 0,1 0 16,42-21 31,1 0-47,-1 21 0,0-21 0,21-1 15,-21 1-15,1 21 0,20-21 0,-21 0 16</inkml:trace>
  <inkml:trace contextRef="#ctx0" brushRef="#br0" timeOffset="110004.9">2942 12383 0,'0'0'0,"21"21"16,0-21-16,1 0 0,-1 0 16,0-21-16,0-1 15,0 22-15,22-21 0,-22 0 0,0 0 16,21 0-16,-21 0 0,1-22 16,-1 22-16,0 0 0,0 0 15,-21 0-15,21-1 0,-21 1 0,0 0 16,-21 21-16,0 0 15,0 0-15,0 0 0,-1 21 0,-20 0 16,21 1-16,0 20 0,0-21 16,-1 21-16,1-20 0,0 20 0,21-21 15,0 21-15,0-20 0,0 20 0,0-21 16,0 0-16,0 0 0,0 1 16,21-1-16,0 0 0,1-21 15,-1 0-15,0 0 0,0 0 16,0 0-16,22 0 0,-1 0 15,-21 0-15,21-21 0,1 0 16,-22 21-16,21-22 0,-21 1 0,1 0 16</inkml:trace>
  <inkml:trace contextRef="#ctx0" brushRef="#br0" timeOffset="110375.7">3577 12234 0,'0'0'0,"0"-21"15,21 0-15,-21 0 0,21 21 16,-21-21-16,22 21 0,-1-21 0,0 21 15,0 0-15,21-22 16,-20 22-16,-1 0 0,21 0 0,-21 0 16,22 0-16,-22 22 0,0-1 15,21 0-15,-21 0 0,1 0 0,-1 22 16,-21-22-16,0 0 0,0 21 0,0-21 16,0 1-16,0-1 0,0 0 15,-21 0-15,21 0 0,-22 0 0,22 1 16,-21-22-16,0 0 15,21-22 1,0 1 0,0 0-16,0-21 15,0 21-15,0-1 0,21-20 0,-21 21 0,21-21 16,-21 20-16,0-20 0,22 21 16,-1-21-16,0 20 0,0 1 15,-21 0-15,21 0 0,0 0 0,1 21 16,-1 0-16,0 0 15,0 0-15,-21 21 16,0 0-16,0 0 0</inkml:trace>
  <inkml:trace contextRef="#ctx0" brushRef="#br0" timeOffset="111436.38">4339 12510 0,'0'0'0,"21"0"16,64 0-1,-64 0-15,21 0 0,-20-22 16,-1 1-16,0 21 0,21-21 16,-21 0-16,1-21 0,20 20 0,-21-20 15,0 21-15,0-21 0,1-1 0,-1 1 16,0 0-16,-21-1 0,0 1 16,0 21-16,0-22 0,0 22 0,0 0 15,0 0-15,0 0 0,0 0 16,-21 21-16,0 0 0,-1 0 0,1 0 15,0 0-15,0 21 16,0-21-16,0 21 0,21 0 16,0 21-16,-22-20 0,22 20 0,-21 0 15,21 1-15,0-1 0,0 0 0,0 1 16,0 20-16,-21-21 0,21 1 16,-21 20-16,21-20 0,0 20 0,0 1 15,-21-1-15,21 1 0,-21-1 16,21 1-16,-22 20 0,22-20 0,0-1 15,0 1-15,0-1 0,-21 1 16,21-22-16,0 22 0,-21-1 0,21 1 16,0-1-16,0-21 0,0 22 0,0-22 15,0 1-15,0-1 0,0-21 16,0 0-16,0 0 0,0 1 16,21-22-16,0 0 0,1 0 15,-1-22-15,0 1 0,0 0 0,21-21 16,1 21-16,-22-22 0,21-20 15,1 20-15,-1 1 0,-21-21 0,21-1 16,-20 22-16,-1-22 0,0 1 0,0-1 16,-21 1-16,0-1 0,0 22 15,-21-22-15,0 22 0,0 0 0,-22-1 16,22 1-16,-21 21 0,-1-21 16,22 42-16,-21-22 0,0 1 0,20 21 15,1 0-15,0 0 0,21-21 16,0 0-16,21 0 15,0 21-15,1-21 16,20 21-16,-21-22 0,21 22 0,1-21 16,-1 21-16,-21-21 0,22 0 15,-1 0-15,0 21 0,-21-21 0,22-1 16,-22 1-16,0 0 0,21 0 16,-42 0-16,22 0 0,-1-1 0,-21 1 15,21 0-15,-21 0 0,0 0 0,0 0 16,-21 21 15,21 21-15,-21 0-16,21 0 0,0 0 15,0 0-15,0 1 0,0-1 0,0 21 16,0-21-16,0 0 0,0 1 16,0-1-16,21 0 0,0 0 15,0 0-15,0-21 0,0 0 16,1 0-16,-1 0 15,0 0-15,0 0 0,0 0 0,22 0 16,-22-21-16,0 21 0,0-21 16,0 0-16,0 0 0,1-1 0,-1 1 15,0 0-15,-21-21 0,0 21 16,0-1-16,0-20 0,0 21 0,0-21 16,0 20-16,-21 1 0,-22-21 15,22 21-15,0 21 0,0-21 0,0 21 16,0 0-16,-1 0 0,1 0 15,0 0-15,0 0 0,21 21 0,-21 0 16,21 0-16,0 0 0,0 0 0,0 1 16,0-1-16,0 0 0,0 0 15,0 0-15,21 0 0,0-21 16,0 0-16,0 0 0,1 0 16,-1 0-16,0 0 0</inkml:trace>
  <inkml:trace contextRef="#ctx0" brushRef="#br0" timeOffset="111820.17">5778 12319 0,'0'0'0,"0"-21"15,0 0-15,0 0 16,0-1-16,0 1 0,22 21 16,-1-21-16,0 0 0,0 21 0,0-21 15,22 21-15,-22 0 0,0-21 16,0 21-16,21 0 0,-20 0 0,-1 0 15,0 21-15,0 0 0,0 0 16,0 21-16,-21-20 16,22-1-16,-22 0 0,0 0 0,0 21 15,0-20-15,0-1 0,0 0 0,0 0 16,-22 0-16,1-21 16,0 0-1,21-21 1,0 0-16,0 0 15,0 0-15,0-1 0,0 1 16,0 0-16,0 0 16,0 0-16,0 0 0,0-1 0,0 1 15,21 0-15,-21 0 0,21 21 16,1-21-16,-1 21 16,0 0-16,0 0 15</inkml:trace>
  <inkml:trace contextRef="#ctx0" brushRef="#br0" timeOffset="112507.4">6519 12150 0,'0'0'0,"-21"0"16,0 0-1,21 21 1,0 0-16,0 0 15,0 0-15,0 1 0,0 20 16,0-21-16,-21 0 0,21 0 0,0 1 16,-21-1-16,21 0 0,-22 0 15,22 0-15,0 0 0,-21-21 16,0 22-16,21-44 31,0 1-15,0 0-16,0 0 0,0 0 15,0 0-15,0-1 0,0 1 16,0-21-16,21 21 0,0 0 16,-21-22-16,22 22 0,-1 0 0,-21 0 15,21 0-15,0-1 0,0 1 16,0 21-16,1 0 0,-1 0 16,0 0-16,-21 21 0,21 1 0,0-1 15,-21 0-15,21 0 0,-21 0 16,0 0-16,0 1 0,0-1 0,0 0 15,0 0-15,0 0 0,0 0 16,0 1-16,0-1 0,0 0 16,22-21 15,-22-21-15,0 0-16,21 21 0,0-22 0,-21 1 15,21 0-15,0 0 0,0 0 0,1 0 16,-22-1-16,21-20 0,21 21 15,-21 0-15,0 0 0,1-1 0,-1 22 16,21-21-16,-21 21 0,0 0 0,1 0 16,-22 21-16,21 1 15,-21-1-15,0 0 0,0 0 0,0 0 16,0 22-16,0-22 0,0 21 0,0-21 16,0 0-16,0 1 0,-21-1 15,21 0-15,-22 0 0,22 0 16,0 0-16,0 1 0,0-1 15,22-21 17</inkml:trace>
  <inkml:trace contextRef="#ctx0" brushRef="#br0" timeOffset="114203.41">7747 12150 0,'-21'0'0,"42"0"0,-63-21 16,20-1-16,1 1 0,0 21 0,0-21 15,0 21-15,0 0 16,-1 0-16,1 0 0,0 0 0,-21 21 0,21 0 16,-1 1-16,1-1 0,0 0 0,-21 0 15,21 21-15,-1-20 0,22 20 16,-21-21-16,21 21 0,-21-20 0,21-1 15,0 0-15,0 0 0,0 0 16,0 0-16,0 1 0,21-22 0,-21 21 16,21-21-16,1 0 0,-1 0 15,0 0-15,0 0 0,0 0 0,0 0 16,1-21-16,-1 21 0,0-22 16,0 1-16,21 0 0,-20 21 0,-1-42 15,0-1-15,0 22 0,-21 0 16,21-21-16,-21 21 0,0-1 15,0 1-15,0 0 0,0 0 0,0 0 16,0 42 15,-21 0-31,21 0 0,0 22 16,0-22-16,0 0 0,0 0 0,0 0 16,0 0-16,0 1 0,0-1 15,0 0-15,0 0 0,21 0 16,0 0-16,1-21 0,-22 22 15,21-22-15,0 0 0,0 0 16,0 0-16,0 0 0,1 0 0,-1-22 16,0 1-16,0 21 0,0-21 0,0 0 15,22 0-15,-22 0 0,-21-1 16,21 1-16,0-21 0,0 21 0,1-22 16,-1 22-16,-21 0 0,21-21 0,0 21 15,0-1-15,-21 1 0,0 0 16,21 21-16,-42 0 31,0 0-15,0 21-16,0 0 0,21 1 15,-21-22-15,21 21 0,-22-21 16,22 21-16,-21-21 16,21 21-16,0 0 0,0 0 15,0 1 1,0-1-1,21-21-15,1 21 0,-22 0 16,21-21 0,-21 21-16,0 0 31,0 1-31,0-1 16,0 0-1,21-21-15,-21 21 16,0 0-1,0 0 17,0 1-1,-21-22-31,0 0 16,-1 0 30,1-22-46,21 44 79,21-22-64,1 0-15,-1 0 0,0 0 16,0 0-16,0 0 15,0 0-15,1 0 0,-1 0 16,0 0-16,0-22 0,-21 1 16,21 21-16,0-21 0,1 0 15,-1 21-15,-21-21 0,0 0 16,21-1-16,-21 1 0,21 0 0,-21 0 16,21 0-16,-21 0 0,0-1 15,0 1-15,0 42 31,0 1-15,0-1-16,0 0 0,0 0 0,0 0 16,0 0-16,0 1 0,0-1 15,0 0 1,0 0-16,0 0 16,21-21-16,1 0 15,-1 0-15,0 0 16,0 0-16,0-21 0,0 0 15,1 21-15,-22-21 0,21 0 0,0-1 16,-21 1-16,0 0 16,21-21-16,-21 21 0,0-1 0,21 1 15,-21 0-15,0 0 0,0 0 0,0 0 16,0 42 15,0 0-31,0 0 16,0 0-16,0 0 0,0 1 0,0-1 15,0 0-15,0 21 0,0-21 16,0 1-16,0-1 0,0 21 0,0-21 16,0 0-16,0 22 0,0-22 0,0 21 15,21 1-15,1-22 0,-1 21 16,-21 0-16,0 1 0,21-22 0,-21 21 16,21 1-16,-21-1 0,0-21 15,0 64-15,0-64 0,0 42 16,-21-41-16,0-1 15,0 0-15,-1-21 0,1 21 0,0-21 0,0 0 16,0 0-16,0 0 0,-1 0 16,1 0-16,0 0 0,21-21 15,-21 21-15,21-21 0,-21 21 16,21-21-16,0-1 0,0 1 16,0 0-16,0 0 15,0 0-15,0 0 0,0-1 0</inkml:trace>
  <inkml:trace contextRef="#ctx0" brushRef="#br0" timeOffset="114904.65">9144 12129 0,'21'0'31,"0"0"-31,0 0 16,1 0-16,20-22 0,-21 22 16,0-21-16,0 0 0,1 0 15,20 21-15,-21-21 0,0 0 0,22-43 16,-43 43-16,0 0 15,21 0-15,-21-1 0,0 1 0,0 0 16,0 0-16,-21 21 16,-1 0-1,22 21-15,-21 0 16,21 0-16,-21 22 0,21-22 0,0 21 16,0 1-16,0-1 0,0 21 15,0-20-15,0-1 0,0 0 0,0-20 16,0 20-16,0 0 0,0-21 0,0 22 15,21-22-15,-21 21 0,0-21 16,0 1-16,0-1 0,0 0 0,0 0 16,0 0-16,-21-21 15,0 0-15,0 21 0,0-21 0,-1 0 16,1 0-16,0 0 0,0 0 16,-21 0-16,20 0 0,22-21 0,-21 21 15,0 0-15,21-21 0,-21 21 16,21-21-16,0 0 15,0 0-15,21 21 0,0 0 16,0-22-16,1 22 0,-1 0 16,-21-21-16,42 21 0,-21-21 0,0 21 15,1 0-15,-1 0 0</inkml:trace>
  <inkml:trace contextRef="#ctx0" brushRef="#br0" timeOffset="116529.68">9652 12446 0,'0'0'0,"21"0"15,0 0-15,0 0 0,1 0 0,-1 0 16,0-21-16,0 21 0,0-21 16,0 0-16,1 21 0,-1-22 15,-21 1-15,21 21 0,-21-21 0,21 0 16,-21 0-16,0 0 0,0-1 0,0 1 16,0 0-16,0 0 15,-21 21-15,0 0 0,0 0 0,-1 0 16,1 0-16,0 0 0,0 21 15,0 0-15,21 0 16,-21 22-16,21-22 0,-22 0 0,22 0 16,0 22-16,0-22 0,0 0 0,0 0 15,0 0-15,0 0 0,0 1 16,22-22-16,-1 21 0,0-21 0,0 0 16,0 0-16,22 0 0,-22 0 0,21 0 15,0 0-15,1 0 0,-22-21 16,21 21-16,1-22 0,-1 1 0,-21 0 15,21 0-15,1 0 0,20-43 16,-42 43-16,22 0 0,-22-21 16,0 20-16,-21-20 0,0 21 0,0 0 15,0 0-15,-21 42 32,0-21-32,21 21 0,-21 0 15,21 0-15,-22 0 0,22 1 0,0-1 16,0 0-16,0 21 0,0-21 15,22 1-15,-22-1 0,21 0 16,-21 0-16,21 0 0,-21 0 16,0 1-1,-21-22 1,0 0-16,-1 0 0,1 0 16,0 0-16,0 0 0,0-22 15,0 1-15,-1 21 16,1 0-16,42 0 47,1 0-47,-1 21 0,0-21 15,0 0-15,21 0 0,-20 0 16,-1 0-16,21 0 0,-21 0 0,0 0 16,22 0-16,-1 0 0,0-21 0,-20 21 15,20-21-15,0 21 0,-21-21 16,1 0-16,20 0 0,-21-1 0,0 1 15,0 0-15,-21-21 0,22 21 0,-1-22 16,-21 1-16,0 0 0,0-22 16,0 22-16,0-1 0,0 1 15,0 0-15,0-1 0,0 1 0,0 21 16,0-21-16,0 20 0,0 1 16,-21 21-1,21 21-15,-22 1 16,1 20-16,21-21 0,-21 21 15,0 1-15,21 20 0,-21-20 0,21-1 16,-21 21-16,-1-20 0,22-1 16,0 0-16,0 1 0,0-1 0,0 0 15,0-20-15,0-1 0,0 0 16,0 0-16,22 0 0,-1 0 0,0-21 16,0 0-16,0 0 0,0 0 0,1 0 15,20 0-15,-21 0 0,21 0 16,-20-21-16,-1 0 0,0 0 0,21 21 15,-21-21-15,1 0 0,-1-1 0,0 1 16,0 0-16,0 0 0,-21 0 16,21 0-16,-21 42 47,0 0-47,0 0 15,0 0-15,0 0 0,22 1 16,-1-22-1,0 0 1,0 0-16,0 0 0,0 0 16,1 0-16,-1 0 0,0-22 15,0 22-15,0-21 0,0 0 0,1 21 16,-1-21-16,0 0 0,0 0 0,0 21 16,-21-22-16,0 44 31,0-1-31,0 0 15,0 0-15,0 0 16,0 0-16,21 1 0,1-22 0,-22 21 16,21-21-16,0 0 0,0 21 15,0-21-15,0 0 0,22 0 16,-22 0-16,0 0 0,21 0 0,-20 0 16,20 0-16,-21 0 0,21 0 0,-20-21 15,20 0-15,-21-1 0,0 22 16,0-42-16,1 21 0,-1 0 0,-21-22 15,0 22-15,0-21 0,0 21 0,0-22 16,0 1-16,0 21 0,0-21 16,0 20-16,-21 1 0,-1 0 0,1 21 15,0 0-15,-21 0 0,21 0 16,-22 0-16,1 21 0,21 0 0,0 1 16,-1 20-16,1-21 0,21 21 15,-21 1-15,21-1 0,0-21 0,0 22 16,0-1-16,0-21 0,0 21 15,21 1-15,0-22 0,1 21 0,-1-21 16,-21 22-16,21-22 0,0 0 0,0 21 16,-21-20-16,0 20 0,0 0 15,0-21-15,0 22 0,-21-22 0,0 21 16,-21 1-16,20-22 0,-20 21 0,0-21 16,21 0-16,-22 1 0,1-1 15,21 0-15,0 0 0,-1-21 16,1 0-16,21-21 31,0 0-31,0 0 16,0-1-16,21 1 0,1 0 0,-22 0 15,21-21-15,0-1 0</inkml:trace>
  <inkml:trace contextRef="#ctx0" brushRef="#br0" timeOffset="116735.57">11684 11705 0,'0'0'0,"-21"0"0,-22-21 31,22 21-31,0 0 62,0 0-62</inkml:trace>
  <inkml:trace contextRef="#ctx0" brushRef="#br0" timeOffset="116945.45">10626 11938 0,'0'0'0,"0"21"16,42-21-1,-21 0-15,0 0 0,22 0 16,-1 0-16,0 0 0,1-21 16,-1 21-16,0 0 0,1 0 0,20-21 15,-21 21-15,1-21 0,-1 21 0,0 0 16,1 0-16,-22 0 0,0 0 16,0 0-16,-42 0 15</inkml:trace>
  <inkml:trace contextRef="#ctx0" brushRef="#br0" timeOffset="117672.03">6096 13208 0,'0'0'16,"0"-21"-16,0 0 0,0 0 31,0 42-15,0 0-1,21 0-15,-21 0 0,21 22 0,-21-22 16,0 0-16,0 21 0,0-21 0,0 22 15,0-22-15,0 21 0,0-21 16,0 22-16,-21-22 0,0 0 0,21 0 16,0 0-16,0-42 31,0 0-15,0-21-16,0 21 0,21-1 15,0-20-15,0 21 0,-21-21 16,22-1-16,-1 22 0,0-21 0,0-1 15,21 1-15,-20 21 0,-1 0 16,0 0-16,21-1 0,-21 1 0,1 21 16,-1 0-16,0 0 0,0 21 0,-21 1 15,21-1-15,-21 0 0,21 0 16,-21 0-16,0 22 0,0-22 0,0 0 16,0 21-16,0-21 0,0 1 0,0 20 15,0-21-15,0 0 0,0 0 16,0 1-16,0-1 0,0 0 15,0 0-15,0 0 16,22-21 0,-22-21-1,21 0-15,0 0 0,0 0 0,-21-1 16,42 1-16,-20-21 0</inkml:trace>
  <inkml:trace contextRef="#ctx0" brushRef="#br0" timeOffset="118059.81">6985 13102 0,'0'0'0,"0"-21"0,0 42 32,-21-21-32,21 21 0,-21 1 15,-1-1-15,1 0 0,0 0 0,21 21 16,-21-20-16,0-1 16,21 21-16,-21-21 0,21 0 0,0 22 15,0-22-15,0 0 0,0 0 0,0 0 16,0 1-16,21-1 0,0 0 15,0-21-15,0 0 0,22 0 0,-22 0 16,0 0-16,0 0 0,21-21 0,-20 0 16,-1-1-16,0 1 0,0 0 15,-21 0-15,0 0 0,21 0 0,-21-1 16,0-62 0,-21 63-16,0-22 0,0 22 0,-22 0 15,22 0-15,-21 0 0,21 21 0,0 0 16,-22 0-16,22 0 0,0 0 15,0 0-15,21 21 16,-21-21-16,21 21 0,0 0 0,0 0 16,0 0-16,21 1 0,0-22 15,0 0-15,0 21 0,0-21 16,22 0-16,-22 0 0,21 0 0,1-21 16,-1 21-16,0-22 0</inkml:trace>
  <inkml:trace contextRef="#ctx0" brushRef="#br0" timeOffset="118323.66">7641 12848 0,'0'0'0,"0"-21"16,0-21-16,0 21 0,0-1 0,0 44 31,-21-1-15,0 21-16,21 0 0,-21 1 0,-1-1 15,22 0-15,-21 1 0,0-1 16,21 22-16,-21-22 0,0 0 0,0 1 15,21-1-15,0 0 0,0 1 0,0-22 16,0 21-16,0-21 16,0 0-16,0 1 0,0-1 0,21-21 0,0 21 15,0-21-15,0 0 0,0 0 16,1-21 0,-22 0-16,0-1 0,21 1 0,-21 0 15,21 0-15,-21 0 0</inkml:trace>
  <inkml:trace contextRef="#ctx0" brushRef="#br0" timeOffset="118492.56">7387 13145 0,'-21'0'0,"42"0"0,-21 0 32,21 0-17,0 0-15,1 0 0,-1 0 16,0 0-16,0 0 0,21 0 0,-20 0 15,20 0-15,0-22 0,-21 22 0,1 0 16,20-21-16</inkml:trace>
  <inkml:trace contextRef="#ctx0" brushRef="#br0" timeOffset="118991.28">8551 12742 0,'21'-42'0,"-42"84"0,64-105 15,-43 42-15,21-22 0,0 22 16,-21 0-16,21 21 0,-21-21 0,0 0 16,0 42-1,0 0 1,0 0-16,0 22 0,-21-22 0,21 21 15,-21 22-15,0-22 0,21 21 0,-22-20 16,1 20-16,0 1 0,0-22 16,0 22-16,21-22 0,-21 0 0,21 1 15,-22-1-15,22 0 0,0-21 0,0 22 16,0-22-16,0 0 0,0 0 16,0 0-16,22-21 31,-22-21-16,0 0-15,0 0 0,21 0 0,-21 0 16,0-1-16</inkml:trace>
  <inkml:trace contextRef="#ctx0" brushRef="#br0" timeOffset="119197.16">8297 13039 0,'0'0'16,"-21"-21"-16,-21 21 0,21 0 0,-1 0 15,1 0-15,0 0 0,42 0 31,0 0-31,22 0 0,-22 0 16,0 0-16,21 0 0,-20 0 16,20 0-16,0 0 0,1 0 15,-1 0-15,0 0 0,1 0 0,-1 0 16,-21-22-16,21 22 0,1 0 0,-22 0 16,0-21-16,0 21 0,0-21 15,1 21-15</inkml:trace>
  <inkml:trace contextRef="#ctx0" brushRef="#br0" timeOffset="121367.95">8784 13102 0,'0'0'0,"0"21"0,0 1 16,21-22 15,0 0-31,1-22 0,-1 1 15,0 21-15,21-21 0,-21 0 0,1 21 16,-1-21-16,0 0 0,0-1 16,0 1-16,0 0 0,-21 0 0,0 0 15,0 0-15,-21 21 32,0 0-32,0 0 0,-21 0 0,20 21 15,1 0-15,0 0 0,-21 0 16,21 22-16,-1-22 0,1 21 15,0-21-15,0 22 0,21-22 0,-21 21 16,21-21-16,0 0 0,0 1 16,0-1-16,0 0 0,21 0 0,0 0 15,0-21-15,0 0 0,22 21 0,-22-21 16,21 0-16,1 0 0,-22 0 16,21 0-16,0-21 0,1 21 0,-1-21 15,0 0-15,1 21 0,-1-21 0,0 0 16,1-1-16,-1 1 0,0-21 15,-20 21-15,20 0 0,-21-1 0,0-20 16,-21 21-16,0 0 0,0 0 0,0-1 16,0 1-1,-21 21-15,0 0 0,0 0 16,0 0-16,-1 0 0,22 21 0,-21 1 16,0-22-16,21 21 0,-21 0 15,21 0-15,0 0 0,0 0 0,0 1 16,0-1-16,21 0 0,0 0 15,0 0-15,-21 0 0,22-21 0,-1 22 16,0-1-16,0-21 0,-21 21 16,21 0-16,0-21 0,1 0 0,-22 21 15,-22-21 17,1 0-32,0 0 15,0 0-15,0 0 0,0-21 16,-1 21-16,1-21 0,0 0 0,0 21 15,21-21-15,-21 21 0,0 0 16,21 21 15,0 0-31,0 0 16,21 0-16,0-21 0,-21 21 16,21 1-16,0-22 0,0 0 15,1 21-15,-1-21 0,0 0 0,0 0 16,21 0-16,-20 0 0,-1 0 15,21 0-15,0 0 0,1-21 0,-1-1 16,0 22-16,1-21 0,-1 0 0,0 0 16,-20 0-16,20-22 0,-21 22 15,21-21-15,-20 0 0,-1-1 16,0 1-16,0 0 0,0-1 0,0 1 16,-21-22-16,0 22 0,0 0 0,0-1 15,0 22-15,0-21 0,0 21 0,0 0 16,-21 42 15,0 0-31,21 0 0,0 21 0,-21 1 16,0-1-16,0 0 0,21 1 15,0 20-15,-22-20 0,22-1 0,-21 0 16,21 1-16,-21-1 0,21 0 0,0-21 16,0 22-16,0-22 0,0 0 15,21 0-15,0 0 0,1 1 16,20-1-16,0-21 0,-21 0 0,22 0 15,-22 0-15,0 0 0,21-21 16,-20 21-16,20-22 0,0 1 16,1 0-16,-22 0 0,0 0 0,-21 0 15,21-1-15,-21-20 16,21 21-16,-21 0 0,0 0 0,0-1 16,0 1-16,-21 42 31,21 1-31,-21-22 0,21 21 15,0 0-15,0 0 0,0 0 0,0 0 16,0 1-16,0-1 0,0 0 16,0 0-16,21-21 0,0 0 15,0 21-15,1-21 0,-1 0 0,0 0 16,0 0-16,21 0 0,-20 0 16,-1 0-16,21 0 0,-21-21 0,0 21 15,1-21-15,-22 0 0,21 21 16,-21-21-16,21-1 0,-21 1 0,0-21 15,0 21-15,21 0 0,-21-1 16,0 1-16,0 0 0,0 42 31,0 0-31,0 1 0,0-1 16,-21 0-16,21 0 0,-21 0 0,0 0 16,21 1-16,0 20 0,0-21 0,-22 0 15,1 0-15,21 1 16,0-1-16,21-42 47,1-1-47,-1 1 0,0 0 15,-21 0-15,21 0 0,0 0 0,0-1 16,1-20-16,-22 21 0,21-21 16,0 20-16,0 1 0,0 0 0,0 0 15,1 0-15,-1 21 0,0 0 16,0 0-16,-21 21 15,0 0-15,0 0 0,0 0 16,0 1-16,0-1 0,0 0 0,0 0 16,0 21-16,0-20 0,0-1 15,21-21-15,0 21 0,1 0 16,-22 0-16,21 0 0,0-21 0,0 22 16,21-22-16,-20 0 0,-1 0 15,21 21-15,-21-21 0,0 0 0,22 0 16,-22 0-16,0 0 0,21-21 0,-20 21 15,20-22-15,-21 22 0,0-21 16,0 0-16,22 0 0,-22 0 0,0 0 16,0-22-16,0 22 0,1-21 15,-1 21-15,0-22 0,-21 22 0,0-21 16,0 21-16,0-1 0,0 1 0,0 0 16,-21 21-16,0 0 0,-1 0 0,1 0 15,0 21-15,0 0 16,0 1-16,0-1 0,-1 0 0,1 0 15,0 0-15,0 43 0,21-43 16,-21 0-16,21 0 0,0 0 16,0 1-16,0-1 0,0 0 15,21-21-15,0 21 16,0-21-16,0 0 16,1 0-16,-1 0 15,-21 21-15,21-21 16,-21 21-16,0 1 15,0-1-15,0 0 16,0 0-16,0 0 0,-21 0 16,0 1-16,21 20 0,-22-21 0,1 0 15,21 22-15,-21-22 0,0 21 16,0-21-16,21 22 0,-21-22 0,21 21 16,-22 0-16,1-20 0,21 20 15,-21-21-15,21 21 0,0-20 0,-21 20 16,0-21-16,21 0 0,-21 22 0,-1-22 15,22 0-15,-21 0 0,0-21 0,0 21 16,0 0-16,0-21 16,-1 0-16,1 22 0,0-22 0,0 0 15,0 0-15,21-22 16,0 1-16,0 0 16,0 0-1,0 0-15,0 0 0,0-1 16,21 1-16,-21 0 0,21 0 0,-21-21 15,21 20-15,-21 1 0,0-21 16,0 0-16</inkml:trace>
  <inkml:trace contextRef="#ctx0" brushRef="#br0" timeOffset="121607.81">11451 12827 0,'0'0'0,"0"-21"0,-21 21 16,21-21-16,-21 21 0,21-21 15</inkml:trace>
  <inkml:trace contextRef="#ctx0" brushRef="#br0" timeOffset="121887.46">10245 12996 0,'-43'22'0,"86"-44"0,-107 65 15,43-43-15,21 21 0,21-21 32,0 0-32,0 0 0,22 0 0,-22 0 15,0 0-15,21-21 16,1 21-16,-22-21 0,0 21 0,21-22 16,-20 22-16,-1 0 0,0-21 0,0 0 15,0 21-15,0 0 0,1 0 16,-22-21-16,-22 21 47,1 0-47</inkml:trace>
  <inkml:trace contextRef="#ctx0" brushRef="#br0" timeOffset="124619.91">14605 11091 0,'-21'0'0,"42"0"0,-63 0 16,20 0-16,1 0 16,0 0-16,0 0 15,21 22 1,21-22-1,21 0-15,-20 21 0,20-21 16,0 21-16,22-21 16,-1 0-16,1 0 0,-1 0 0,22 0 15,0 0-15,-22 0 0,22 0 16,-1 0-16,-20 0 0,-1 0 0,1 0 16,-1 0-16,-20 0 0,-1 0 0,0 0 15,1 0-15,-22-21 0,0 21 16,0 0-16,0-21 0,-21-1 15,0 1 1,-21 21-16,0-21 16,0 21-16,0 0 0,-22 0 0,22-21 15,0 21-15,0 0 0,-21 0 16,20 0-16,1-21 0,0 21 16,0 0-16,0 0 0,0 0 0,42 0 46,0 0-30,0 0-16,0 0 0,0 0 16,1 0-16,-1 0 0,21 0 0,-21 0 15,0 0-15,22 0 0,-22 0 0,0 0 16,0 0-16,0 0 0,1 0 16,-1 0-16,0 21 0,-21 0 15,0 0 1,-21 0-1,0 1-15,-1-1 0,1 0 0,0 0 16,-21 21-16,21-20 0,-1-1 0,-20 21 16,21-21-16,0 0 0,0 1 15,-1-1-15,1 0 0,0 0 0,0 0 16,0 0-16,21 1 0,-21-22 16,21-22 30,0 1-46,0 0 16</inkml:trace>
  <inkml:trace contextRef="#ctx0" brushRef="#br0" timeOffset="126204.03">16806 10880 0,'-42'-21'31,"21"21"-31,0 0 31,21 21-15,0 0-16,0 0 16,0 0-16,21-21 15,-21 21-15,42-21 16,-21 0-16,0 22 0,22-22 0,-22 0 15,21 0-15,1 0 0,-1 0 0,0 0 16,-21 0-16,22 0 0,-1 0 16,-21 0-16,0 0 0,22 0 0,-43-22 15,21 22-15,0 0 0,-21-21 16,0 0 0,0 0-16,0 0 15,-21 21 63,0 0-62,0 0 0,-1 0-16,1 0 0,0 0 15,0 0-15,0 0 0,0 0 0</inkml:trace>
  <inkml:trace contextRef="#ctx0" brushRef="#br0" timeOffset="126619.93">16912 10795 0,'0'0'15,"0"-21"-15,0 0 0,0 0 16,21-1-16,-21 1 0,21 0 0,-21 0 15,22 0-15,-22 0 0,0-1 16,0 1-16,0 0 0,0 0 16,0 42 15,0 21-31,0-20 0,-22 20 16,22 21-16,0-20 0,-21 20 15,21 1-15,-21 20 0,0 1 0,21 0 16,0-1-16,0 1 0,-21 0 15,21-1-15,0 1 0,-21 0 16,21-1-16,0 1 0,0 0 0,0-22 16,0 22-16,0-22 0,0 1 0,-22-1 15,22 1-15,0-22 0,0 1 16,0-22-16,0 21 0,0-21 0,0 0 16,22-42 15,-22 0-31,0 0 0,21-21 0,0-1 15,0 1-15,-21 0 0,21-1 0,0-20 16,-21-1-16</inkml:trace>
  <inkml:trace contextRef="#ctx0" brushRef="#br0" timeOffset="126943.74">16997 11113 0,'0'-43'0,"0"86"0,0-128 0,0 64 0,0 0 16,0-1-16,0 1 0,0 0 0,21 0 15,0 0-15,0 0 0,0 21 16,22-22-16,-22 22 0,21 0 0,1 0 16,-1 0-16,0 0 0,-21 22 15,22-1-15,-1 0 0,-21 0 0,0 21 16,1-20-16,-22 20 0,0 0 16,0-21-16,-22 22 0,1-1 15,0-21-15,-21 0 0,-1 22 0,22-22 16,-21 0-16,0 0 0,-1-21 0,1 21 15,21-21-15,0 0 0,-1 0 16,1 0-16,0 0 0,0 0 16,21-21-16,0 0 15,21 0 1,0 0-16,0 0 0,1-1 0,20 22 16,-21-21-16,0 0 0,22 0 15</inkml:trace>
  <inkml:trace contextRef="#ctx0" brushRef="#br0" timeOffset="127291.54">17589 11113 0,'0'0'0,"22"0"0,-1 0 0,0 0 15,0 0-15,0 0 0,0 0 16,1 0-16,-1-22 0,0 22 0,0-21 16,0 21-16,0-21 0,22 0 0,-22 21 15,0-21-15,-21 0 0,21 21 16,0-22-16,-21 1 0,22 0 0,-22 0 15,0 0-15,0 0 16,0-1-16,-22 22 16,1 0-16,0 0 0,0 0 0,0 0 15,0 22-15,-1-1 0,1 0 16,0 21-16,0-21 0,21 1 0,0 20 16,-21 0-16,21-21 0,0 22 0,0-22 15,0 21-15,0-21 0,0 1 16,21-1-16,-21 0 0,21 0 0,0 0 15,0-21-15,1 0 0,20 0 0,-21 0 16,0 0-16,22 0 0,-22 0 16,21 0-16,-21 0 0,22 0 0,-22-21 15,0 0-15,0 21 0,0-21 16,0 0-16</inkml:trace>
  <inkml:trace contextRef="#ctx0" brushRef="#br0" timeOffset="127660.83">18351 10943 0,'0'-21'0,"0"42"0,22-42 0,-22 0 16,21 21-16,0-21 0,0 21 16,0 0-16,0 0 0,1 0 15,-1 0-15,0 0 0,0 0 0,0 0 16,0 21-16,1 0 0,-1 0 16,0 0-16,0 1 0,0-1 0,-21 0 15,0 21-15,0-21 0,0 22 0,0-22 16,0 0-16,0 21 15,0-20-15,-21-1 0,21 0 0,-21-21 16,0 21-16,0-21 0,-1 0 16,22-21-1,0 0 1,0 0-16,0-1 0,0 1 0,22 0 16,-1-21-16,-21 21 0,21-22 15,0 22-15,0 0 0,0-21 0,1 20 16,-1 1-16,0 0 0,0 0 15,21 0-15,-20 21 0,-1-21 0,0 21 16,0 0-16,0 0 0,0 0 16,-21 21 15</inkml:trace>
  <inkml:trace contextRef="#ctx0" brushRef="#br0" timeOffset="128735.72">18881 11218 0,'0'22'0,"0"-44"0,0 65 0,0-22 16,0 0-16,21-21 15,21 0-15,-21 0 16,0 0-16,22 0 0,-22 0 0,21 0 16,1 0-16,-22-21 0,21 0 15,0 0-15,-20-1 0,20 1 0,-21 0 16,21 0-16,-20 0 0,-1-22 15,0 22-15,-21 0 0,0-21 0,21 21 16,-21-22-16,0 1 0,0 21 0,0-22 16,0 22-16,0-21 0,0 0 15,0 20-15,-21 1 0,21 0 0,0 0 16,0 0-16,-21 21 0,0 0 16,-1 0-16,22 21 0,-21 0 15,21 21-15,-21-20 0,0 20 0,21 0 16,-21 1-16,21-1 0,-21 0 15,-1 22-15,1-1 0,21 1 16,-21-1-16,0 1 0,21-1 0,-21 1 16,0 20-16,21-20 0,0-1 0,-22 1 15,1-1-15,0 1 0,21-1 16,-21 1-16,21 21 0,-21-22 0,0 1 16,21-22-16,0 21 0,-22-20 0,1 20 15,21-20-15,0-1 0,0 0 16,0-21-16,0 22 0,0-22 0,0 0 15,0 0-15,0 0 0,0 1 0,21-22 16,1 0-16,-1 0 0,0 0 16,0 0-16,0-22 0,0 1 15,22 0-15,-22 0 0,0 0 0,21-22 16,-20 1-16,-1 21 0,0-43 0,21 22 16,-42 0-16,21-22 0,-21 1 15,0-1-15,0 1 0,0-1 0,0 22 16,-21-22-16,0 1 0,0 21 15,-21-1-15,-1 1 0,22 0 0,-21-1 16,21 22-16,-1 0 0,1 0 0,0 21 16,0-21-16,21-1 31,21 22-31,0-21 16,0 0-16,22 21 0,-1-21 0,0 0 15,1 0-15,20 21 0,-20-43 16,20 22-16,1 0 0,-1-21 0,1 20 15,-22-20-15,21 0 0,-20 21 0,-1-22 16,-21 22-16,0 0 0,1-21 16,-1 20-16,-21 1 0,0 0 0,0 0 15,0 0 1,-21 21 0,-1 0-16,22 21 15,0 0-15,-21-21 0,21 21 16,0 0-16,-21 1 15,21-1-15,0 0 0,0 21 0,0-21 16,0 1-16,0 20 0,0-21 0,0 0 16,0 0-16,21 1 0,0-1 15,1 0-15,-1 0 0,21-21 16,-21 0-16,0 0 0,1 0 0,-1 0 16,0 0-16,0 0 0,0-21 15,0 0-15,1 0 0,-1-1 0,0 1 16,0 0-16,-21 0 0,0-21 15,0 20-15,0 1 0,0-21 16,0 21-16,0 0 0,0-22 0,-21 22 0,21 0 16,-21 21-16,0-21 0,-1 21 15,1 0-15,0 0 0,0 0 16,0 0-16,0 0 0,-1 21 0,22 0 16,0 0-16,0 0 0,0 1 15,0-1-15,0 0 16,0 0-16,22-21 0,-1 21 0,0-21 15,0 0-15,0 21 0,0-21 0</inkml:trace>
  <inkml:trace contextRef="#ctx0" brushRef="#br0" timeOffset="129116.13">20447 11049 0,'0'0'0,"0"-21"0,0 0 0,0 0 16,0-1-16,0 1 0,21 0 15,0 21-15,22-21 0,-22 21 16,21 0-16,-21 0 0,22 0 0,-22 0 16,21 0-16,0 0 0,-20 0 0,-1 21 15,21 0-15,-42 0 0,21 1 16,-21-1-16,0 0 0,0 21 16,0-21-16,0 22 0,0-22 0,0 0 15,-21 21-15,0-20 0,0-1 16,21 0-16,-21-21 0,-1 21 0,1-21 15,21 21-15,-21-21 0,21-21 32,0 0-32,0 0 0,0 0 0,0-1 15,21 1-15,-21 0 0,21 0 0,1-21 16,-22 20-16,21 1 0,0 0 16,0-21-16,0 21 0,0 21 0,-21-22 15,22 1-15,-1 21 0,0 0 16,0 0-16,0 0 0,0 0 0,22 0 15,-22 0-15,0 0 0,0 0 0,0 0 16</inkml:trace>
  <inkml:trace contextRef="#ctx0" brushRef="#br0" timeOffset="129784.75">21315 10943 0,'0'21'31,"0"1"-15,0-1-16,-21 0 0,21 0 0,0 0 16,0 22-16,-22-22 0,22 0 0,-21 0 15,21 21-15,0-20 0,0-1 16,-21 0-16,21 0 0,-21 0 16,21 0-16,0 1 0,0-1 15,0-42 16,0-1-31,0 1 16,0 0-16,0 0 0,21-21 16,0 20-16,0-20 0,1 0 0,-1 21 15,0-22-15,0 22 0,21-21 16,-20 21-16,-1-1 0,21 1 0,-21 0 16,22 0-16,-22 21 0,21 0 0,0 0 15,-20 0-15,20 21 0,-21-21 0,0 21 16,0 22-16,-21-22 15,0 0-15,0 21 0,0 1 0,0-22 16,0 21-16,0 22 0,0-22 16,0-21-16,0 0 0,-21 0 15,0 1-15,0-1 0,0-21 32,21-21-17,0-1-15,0 1 0,0 0 0,21 0 16,0 0-16,0 0 0,0-22 0,1 22 15,20-21-15,0-1 16,1 22-16,-1-21 0,0 0 0,1 20 16,-1 1-16,0 0 0,-21 0 0,22 21 15,-1 0-15,-21 0 0,0 0 16,1 0-16,-1 0 0,-21 21 0,0 0 16,0 22-16,0-22 0,0 0 0,0 21 15,0-21-15,0 22 0,0-22 16,0 21-16,0-21 0,0 22 15,0-22-15,0 0 0,0 0 0,0 22 0,0-22 16,0 0-16,0 0 16,-21-21-16</inkml:trace>
  <inkml:trace contextRef="#ctx0" brushRef="#br0" timeOffset="131244.22">23050 11028 0,'0'-21'16,"0"0"-16,0 63 0,0-106 0,0 43 15,0 0-15,-21 21 16,0 0-16,-21 0 0,21 0 16,-1 0-16,-20 0 0,21 42 15,-21-20-15,-1-1 0,1 0 16,0 21-16,-1 1 0,1-1 0,0-21 15,20 21-15,1 1 0,0-1 16,21-21-16,0 22 0,0-22 0,0 0 16,0 0-16,0 0 0,21-21 0,0 21 15,1-21-15,20 0 0,-21 0 16,0 0-16,22 0 0,-22-21 0,21 21 16,0-21-16,-20 0 0,20 0 0,-21 0 15,21-22-15,-20 1 0,-1 21 16,21-22-16,-21 1 0,0 0 0,1 21 15,-22-22-15,0 22 0,21 0 0,-21 0 16,-21 21 15,21 21-31,-22 0 0,1 21 0,21-20 16,0 20-16,0 0 0,0 1 16,0-1-16,0-21 0,0 21 0,0-20 15,21 41-15,1-42 0,-1-21 16,0 21-16,0 1 0,0-22 15,0 0-15,1 0 0,-1 0 0,21 0 16,-21 0-16,0-22 0,1 1 0,-1 0 16,0 0-16,0 0 0,0 0 15,22-22-15,-22 1 0,21-22 16,-21 22-16,0 21 0,1-21 16,-1 20-16,-21 1 0,0 0 15,0 42 1,-21 0-1,-1 1-15,22 20 0,-21-21 16,0 0-16,0 22 0,21-22 0,-21 21 16,0-21-16,21 22 0,0-22 0,0 0 15,0 0-15,-22 0 0,22 0 16,0-42 31,22 0-47,-22 0 0,21 0 0,0-22 15,-21 22-15,21-21 0,0 21 0,0-22 16,1 1-16,-1 21 0,0-21 16,0 20-16,0 1 0,0 0 0,1 0 15,-1 21-15,0 0 16,-21 21-16,0 0 16,21 0-16,-21 1 0,0 20 0,0-21 15,0 21-15,21-20 0,0 20 0,-21-21 16,22 0-16,-1 0 15,0 1-15,0-1 0,-21 0 0,21-21 0,0 0 16,1 0-16,-1 0 0,0 0 16,0 0-16,0 0 0,0 0 15,-21-21-15,22 0 0,-1-1 0,0 1 16,0-21-16,0 0 0,0 20 16,1-20-16,20 0 0,-21-1 0,0 22 15,22-21-15,-22 21 0,21 0 0,-21-1 16,0 1-16,1 21 0,-1 0 15,0 0-15,-21 21 16,0 1-16,0-1 0,0 0 16,0 0-16,0 0 15,0 0-15,0 1 16,0-1-16,21-21 31,0 0-31,-21-21 16,21-1-16,-21 1 0,0 0 15,0 0-15,0 0 16,0 0-16,0-1 0,0 1 0,0 0 16,0 0-16,-21 0 0,0 21 15,0 0 1,0 0-16,0 21 0,-1 0 16,1 0-16,0 0 0,0 1 0,0 20 15,21-21-15,-21 21 0,-1-20 16,22 20-16,-21 0 0,21-21 15,0 22-15,0-22 0,0 21 0,0-21 16,0 1-16,21-1 0,1 0 16,-1 0-16,21-21 0,-21 21 0,0-21 15,22 0-15,-22 0 0,21 0 0,-21 0 16,22 0-16,-1-21 0,0 0 16,1 0-16,-22 0 0,21-1 0,-21-20 15,22 0-15,-22 21 0,21-22 0,-21 1 16,1 0-16,-22 20 0,0-20 15,0 21-15,0 0 0,0 0 0,-22 21 16,1 0 0,0 21-16,0 0 0,0 0 15,0 0-15,-1 22 0,1-1 0,0 0 16,0-21-16,21 22 0,-21-1 0,21-21 16,0 22-16,0-22 0,0 0 15,0 0-15,0 0 0,0 0 0,21-21 16,0 0-16,21 0 0,-20 0 15,-1 0-15,21 0 0,-21 0 0,0-21 16,22 0-16</inkml:trace>
  <inkml:trace contextRef="#ctx0" brushRef="#br0" timeOffset="131801.2">26077 10626 0,'-21'0'0,"42"0"0,-84 0 0,42 0 0,-1-21 15,1 21-15,21-22 16,21 22-16,1 0 16,-1 0-16,21 0 0,22-21 15,-22 21-15,21 0 0,1 0 0,-1 0 16,1-21-16,21 21 0,-22 0 0,1 0 15,-1 0-15,-21 0 0,1 0 16,-1 0-16,-21 0 0,0 0 0,-21 21 16,-21-21-16,-21 21 15,21-21-15,-22 0 0,1 0 16,0 0-16,-1 22 0,1-22 16</inkml:trace>
  <inkml:trace contextRef="#ctx0" brushRef="#br0" timeOffset="132028.07">26352 10626 0,'0'0'0,"-21"0"0,21 21 0,0 0 0,0 0 16,0 0-16,0 1 0,-21-1 0,21 21 15,0 0-15,-21 1 0,21-1 16,0 0-16,-21 1 0,21-1 0,-21 0 16,-1 1-16,22-1 0,0 22 0,-21-22 15,21 0-15,-21-21 0,21 22 16,-21-22-16,21 21 0,0-21 15,0 1-15,0-1 0,0 0 16,21-21 0,0 0-16,0 0 0,1-21 0,-1 0 15,0 21-15,21-22 0</inkml:trace>
  <inkml:trace contextRef="#ctx0" brushRef="#br0" timeOffset="132594.03">26649 11240 0,'21'21'16,"0"-21"0,0 0-16,0 0 0,1 0 15,-1 0-15,0 0 0,21 0 16,-21 0-16,22-21 0,-1 21 0,0-22 16,1 1-16,-22 0 0,21 0 15,-21 0-15,22 0 0,-22-22 16,0 22-16,-21 0 0,0 0 0,0 0 0,0-1 15,-21 22-15,0 0 16,0 0-16,-1 0 0,-20 22 0,0-1 16,-1 0-16,22 0 0,-21 21 15,0-20-15,-1 62 0,22-63 16,0 22-16,21-1 0,0-21 16,0 22-16,0-22 0,0 0 0,21 0 15,0-21-15,0 21 0,22-21 16,-1 0-16,0 0 0,1 0 0,-1 0 15,22 0-15,-1-21 0,-21 21 0,22-21 16,-1 0-16,-20 0 0,20-1 16,-20 1-16,-1-21 0,0 21 0,1-22 15,-22 22-15,0-21 0,0 0 0,-21 20 16,0 1-16,0 0 0,0 0 16,0 0-16,-21 21 15,0 0-15,0 0 0,21 21 0,-22 0 16,1 0-16,21 0 15,0 22-15,0-22 0,0 0 0,0 0 16,0 0-16,0 22 0,0-22 0,-21 0 16,21 0-16,0 0 15,-21 1-15,21-1 16,-21-21-16,0 0 16,21-21-1,0-1-15,0 1 0,21 0 16,0 0-16,0-21 0</inkml:trace>
  <inkml:trace contextRef="#ctx0" brushRef="#br0" timeOffset="133528.17">28215 10583 0,'0'0'0,"21"-21"0,0 0 16,-21 0-16,0 42 15,0 0-15,0 0 16,0 1-16,0 20 0,-21 0 0,0 1 15,0-1-15,0 0 0,0 22 0,-1-22 16,1 0-16,0 1 0,0-1 16,21 22-16,0-43 0,-21 21 15,21 0-15,0-20 0,0 20 0,0-21 0,0 0 16,0 0-16,21-21 16,0 0-16,0 0 0,0 0 0,1 0 15,-1 0-15,0 0 0,0-21 0,0 21 16,22-21-16,-22 0 0,0 0 15,21-22-15,-21 22 0,1 0 0,-1-21 16,0 21-16,0-1 0,0 1 16,0 21-16,1 0 0,-22 21 31,0 1-31,0-1 0,-22 21 16,22-21-16,-21 0 0,21 1 0,0-1 15,0 0-15,0 0 0,0 0 16,21 0-1,1-21 1,-1 0-16,0 0 0,0 0 16,0-21-16,0 0 0,1 21 15,-1-21-15,0 0 0,0 0 16,43-43-16,-43 43 0,0 0 16,0 0-16,-21-1 0,0 1 0,21 21 15,-21-21-15,0 42 31,0 0-31,0 1 0,0-1 16,-21 0-16,21 0 0,0 0 16,0 0-16,0 1 0,0-1 15,0 0-15,42 0 16,-20-21-16,20 21 0,0-21 16,1 0-16,-1 0 0,21 0 0,-20 0 15,20 0-15,-20 0 0,20 0 0,-21 0 16,1-21-16,-1 0 0,0 0 15,-20 0-15,20-22 0,-21 22 16,0-21-16,0 21 0,-21-22 0,0 1 0,0 21 16,0 0-16,0-22 0,0 22 15,-21 21-15,0-21 0,-21 21 16,-1 0-16,22 0 0,-21 0 0,0 0 16,-1 21-16,22-21 0,0 21 15,0 0-15,21 1 0,0-1 0,0 0 16,0 21-16,0-21 0,0 22 15,0-1-15,0 0 0,0 1 0,0-1 16,0 0-16,0 1 0,0-1 0,0 0 16,0 1-16,0-1 0,0 0 15,0 1-15,-21-1 0,-1 0 0,1-20 16,0 20-16,-21-21 0,21 0 16,-1 0-16,1 1 0,0-1 0,-21 0 15,21 0-15,-1-21 0,1 0 16,21 21-16,-21-21 0,21-21 31,0 0-31,0 0 0,21 0 16,0-1-16,1 1 0,-1-21 0,0 21 15,21-22-15</inkml:trace>
  <inkml:trace contextRef="#ctx0" brushRef="#br0" timeOffset="133724.06">29316 10753 0,'0'0'0,"-21"0"0,-1 0 15,1 0 32,0 0-47,0 0 16,0 0-16,-22 21 15</inkml:trace>
  <inkml:trace contextRef="#ctx0" brushRef="#br0" timeOffset="133936.87">27665 10880 0,'0'0'0,"21"42"31,0-42-31,0 0 0,22 0 16,-1 0-16,0 0 0,1 0 0,-1 0 16,21 0-16,-20 0 0,63 0 15,-64 0-15,-21 0 0,0 0 16,0 0-16,-42 0 16</inkml:trace>
  <inkml:trace contextRef="#ctx0" brushRef="#br0" timeOffset="134759.19">20743 12488 0,'0'0'16,"0"22"-16,-21-22 0,42 0 31,0-22-31,1 22 0,20-21 16,-21 0-16,21 0 0,1 0 0,-1 0 16,0-22-16,1 22 0,-1-21 15,0 21-15,-20-22 0,20 1 0,-21 0 16,0-1-16,-21 1 0,0 0 15,21 20-15,-21-20 0,0 21 0,0-21 16,0 20-16,0 1 0,-21 21 0,0 0 16,21-21-16,-21 21 0,0 0 15,0 0-15,-1 21 0,1 0 0,0 22 16,0-1-16,0 0 0,0 22 0,21-1 16,-22 1-16,1 21 0,0-22 15,0 22-15,0-1 0,0-20 16,-1 21-16,1-1 0,0 1 0,21 0 15,-21-1-15,0 1 0,21-22 16,-21 22-16,21-21 0,0-1 0,0-21 16,0 22-16,0-22 0,0 1 0,0-1 15,21-21-15,0 0 0,0 0 16,-21 1-16,21-22 0,0 0 0,22 0 16,-22 0-16,0 0 0,43-43 15,-43 22-15,0-21 0,21-1 0,-21 22 16,1-21-16,-1 0 0,0-1 15,-21 1-15,21-22 0,-21 22 0,0-21 16,0 20-16,-21 1 0,-21-22 16,20 22-16,-20 0 0,0-1 15,-1 1-15,1 0 0,0 21 0,21-1 16,-22 1-16,22 0 0,0 0 0,0 21 16,21-21-1,21 21-15,0 0 0,0 0 16,0 0-16,22-21 0,-1 21 0,0 0 15,1 0-15,-1-22 0,22 22 16,-22-21-16,21 0 0,-20 21 0,20-21 16,-20 21-16</inkml:trace>
  <inkml:trace contextRef="#ctx0" brushRef="#br0" timeOffset="135427.81">21950 12361 0,'0'-21'0,"0"42"0,0-63 0,0 21 16,0 0-16,-21 0 0,-1 21 15,1 0-15,0 0 0,-21 0 0,21 0 16,-1 21-16,-20 0 0,21 0 16,0 0-16,-22 0 0,22 22 0,-21-22 15,21 0-15,0 21 0,-1-20 0,1-1 16,21 21-16,0-21 0,0 0 16,0 1-16,0-1 0,21-21 15,1 0-15,-1 0 16,21 0-16,-21 0 15,22 0-15,-1 0 0,-21-21 0,21-1 16,1 22-16,-1-21 0,-21 0 0,0 0 16,22-21-16,-43 20 0,21 1 15,0 0-15,-21-21 0,0 21 0,0-1 16,0 1-16,0 42 31,-21 1-31,0-1 0,0 0 16,21 0-16,0 0 0,0 0 15,0 22-15,0-22 0,0 0 0,0 0 16,0 0-16,0 1 0,21-1 0,0 0 16,0-21-16,0 21 0,0-21 15,1 0-15,20 0 0,-21 0 16,21 0-16,-20 0 0,20 0 0,-21 0 16,21-21-16,-20 0 0,20 0 15,0-1-15,-21 1 0,22 0 0,-22-21 16,0 21-16,0-22 0,0 22 0,-21 0 15,22 0-15,-22-22 0,0 22 16,-22 21-16,1 0 16,0 0-16,0 0 0,21 21 0,-21 1 15,21-1-15,0 0 16,0 0-16,0 21 0,0-20 0,0-1 16,0 0-16,0 0 0,0 21 0,0-20 15,0-1-15,0 0 0,0 0 16,0 0-16,0 0 15,-21 1-15,-1-22 16,1 0-16,0 0 0,0 0 16,21-22-16,0 1 15,0 0-15,0 0 0,21-21 16,0 20-16,0 1 0,1-21 16</inkml:trace>
  <inkml:trace contextRef="#ctx0" brushRef="#br0" timeOffset="135655.7">22902 12065 0,'0'0'0,"21"-21"16,43 0 0,-64 42-16,0 0 0,0 0 15,0 0-15,0 22 0,-21-1 0,0 0 16,21 1-16,-22-1 0,1-21 0,0 22 16,0-1-16,0 0 0,0-21 15,-1 22-15,22-22 0,0 0 0,-21 0 16,21 0-16,0 1 0,0-1 0,21 0 31,1-21-31,-1 0 0,0 0 16,0 0-16,0-21 0,0 0 15,-21-1-15,0 1 0</inkml:trace>
  <inkml:trace contextRef="#ctx0" brushRef="#br0" timeOffset="135832.6">22754 12446 0,'-21'0'0,"42"0"0,-21 0 31,21 0-31,0 0 16,1 0-16,-1 0 0,0 0 15,21 0-15,-21 0 0,22 0 0,-22 0 16,21 0-16,-21 0 0,22 0 16,-22 0-16,21 0 0,-21 0 0,22 0 15,-1-21-15,-21 21 0,0-21 0,1 21 16</inkml:trace>
  <inkml:trace contextRef="#ctx0" brushRef="#br0" timeOffset="136444.51">23389 12467 0,'-21'0'0,"42"0"0,-42 21 15,21 1 1,21-22 0,0 0-1,0 0-15,1 0 0,20 0 16,-21-22-16,21 22 0,-20-21 0,20 21 15,-21-21-15,21 21 0,-20-21 0,-22 0 16,21 21-16,-21-21 0,0-1 16,0 1-16,-21 21 15,-1 0-15,1 0 0,0 0 16,0 21-16,0 1 0,0-1 0,-22 0 16,22 0-16,0 0 0,0 22 0,21-22 15,0 0-15,-21 0 0,21 0 16,0 22-16,0-22 0,0 0 15,0 0-15,21 0 0,0-21 0,0 0 16,0 21-16,22-21 0,-22 0 16,21 0-16,0 0 0,-20 0 15,20 0-15,0-21 0,-21 0 0,22 0 16,-22 0-16,0 0 0,0-1 16,0 1-16,1 0 0,-1 0 0,21-21 15,-21 20-15,0 1 0,22-21 0,-22 21 16,21 0-16,-21-1 0,22 22 15,-22 0-15,21 0 0,-21 0 0,22 0 16,-22 22-16,21-1 0,-21 0 0,1 0 16,-1 0-16,0 22 0,-21-22 15,0 0-15,0 21 0,0-21 16,0 22-16,0-22 0,-21 0 0,0 0 16,-1 0-16,1 1 0,21-1 0,-21-21 15,0 0-15,0 0 0,21-21 31,0-1-31,0 1 16,0 0-16,21 0 0,0 0 16,0-22-16,-21 22 0,21-21 0,1 21 15,-1-22-15,0 22 0,21-21 0,-21 21 16,1-22-16,-1 22 0,0-21 16,0 21-16,21 0 0,-20-1 15,-1 1-15</inkml:trace>
  <inkml:trace contextRef="#ctx0" brushRef="#br0" timeOffset="137227.76">26162 12298 0,'21'-21'0,"-42"42"0,84-42 0,-41 0 0,-1 21 16,21-22-16,-21 22 0,0-21 0,-21 0 15,0 0 1,0 0-16,-21 21 0,0 0 0,-21-21 16,21 21-16,-43 0 0,22 0 0,-1 0 15,-20 21-15,21 0 16,-1 0-16,-20 0 0,20 0 0,22 1 16,-21-1-16,21 0 0,0 21 0,21-21 15,0 1-15,0-1 0,0 0 16,21 0-16,0-21 0,21 21 0,-21 0 15,22-21-15,-1 0 0,0 0 0,1 0 16,-1 0-16,0 0 0,1 0 16,-22 0-16,21 0 0,-21 0 0,1 0 15,-1 0-15,-42 0 32,-22 0-32,22 0 0,-21 0 0,-1 22 15,22-22-15,-21 0 0,0 0 16,-1 21-16,22 0 0,-21-21 15,21 21-15,-1 0 0,1-21 0,0 21 16,21 1-16,0-1 0,21 0 16,0-21-1,1 0-15,-1 0 0,21 0 0,-21 0 16,22 0-16,-22 0 0,21 0 16,0 0-16,1-21 0,-22 21 0,21-21 15,-21 21-15,1 0 0,-1 0 0,0 0 16,-21 21-16,0 0 15,0 0-15,0 0 0,0 22 16,-21-22-16,0 0 0,-1 21 16,1-21-16,21 22 0,-21-22 0,0 21 15,0-21-15,0 1 0,21-1 0,0 0 16,0 0-16,0 0 16,21-21-1,0 0-15,21 0 16,-21-21-16,1 21 0,-1-21 15,21 0-15</inkml:trace>
  <inkml:trace contextRef="#ctx0" brushRef="#br0" timeOffset="137615.54">27051 12658 0,'106'-21'32,"-85"-1"-32,21 22 0,1-21 0,-22 21 0,21-21 15,0 0-15,1 21 0,-1-21 16,-21 0-16,22-1 0,-22 1 0,0 0 16,0 0-16,0 0 0,-21 0 15,0-1-15,0 1 0,0 0 16,0 0-16,-21 21 15,0 0-15,0 0 16,0 0-16,-1 21 0,1 0 16,0 22-16,0-22 0,0 0 0,21 0 15,0 21-15,-21-20 0,21-1 0,0 21 16,0-21-16,0 0 0,0 1 16,0-1-16,0 0 0,21 0 0,-21 0 15,21 0-15,0-21 0,0 22 0,0-22 16,1 0-16,20 0 0,-21 0 15,21 0-15,-20 0 0,20 0 16,0 0-16</inkml:trace>
  <inkml:trace contextRef="#ctx0" brushRef="#br0" timeOffset="138908.29">28384 12446 0,'0'0'0,"22"-21"0,-22-21 0,0 20 15,0 1-15,0 0 0,-22 21 16,1-21-16,0 21 0,0 0 0,0 0 0,0 0 15,-1 0-15,1 21 0,-21 0 16,21 0-16,0 1 0,-1-1 0,-20 0 16,21 0-16,0 21 0,0-20 0,21-1 15,0 0-15,0 0 16,0 21-16,0-20 0,0-1 16,0 0-16,21-21 0,-21 21 15,21-21-15,0 0 0,0 0 16,0 0-16,1 0 0,-1-21 0,0 21 15,0-21-15,0 0 0,0-1 0,1 1 16,-1 0-16,0 0 0,0 0 16,0-22-16,-21 22 0,21 0 15,-21 0-15,22 0 0,-22 0 0,0 42 32,0 0-32,-22 0 0,1-21 15,0 21-15,21 0 16,0 22-16,-21-22 0,21 0 0,0 0 15,0 0-15,0 1 0,0-1 16,0 0-16,21-21 0,0 21 16,0-21-16,1 0 0,20 0 0,-21 0 15,21 0-15,-20 0 0,20 0 0,-21 0 16,21 0-16,-20-21 0,20 0 16,-21 21-16,21-21 0,-20-1 0,20-20 15,-21 21-15,0 0 0,22-22 0,-22 22 16,0 0-16,-21 0 0,0 0 15,0 0-15,0-1 0,-21 22 32,0 22-32,21-1 0,-22 0 0,1 0 15,0 0-15,21 0 0,0 1 0,0-1 16,-21 21-16,21-21 0,0 0 16,0 1-16,0-1 0,0 0 0,0 0 15,0 0-15,0 0 16,21-21-16,0 0 15,-21-21 17,-21 0-1,21 42 0,21-21-15,0 0-16,1 21 0,-1-21 15,0 0-15,0 0 0,0 0 16,0 0-16,22 0 0,-22-21 0,21 21 16,-21-21-16,22 21 0,-1-21 15,-21 0-15,22 0 0,-22 21 0,21-22 16,-21 1-16,0-21 0,1 21 0,-1 0 16,0-1-16,-21 1 15,0 0-15,0 42 31,0 0-31,-21 1 0,21-1 0,-21 0 16,21 0-16,-22 0 0,22 22 0,0-22 16,0 0-16,0 21 0,0-21 15,0 1-15,0-1 0,0 21 0,22-42 16,-1 21-16,0 0 0,0-21 0,0 0 16,0 0-16,1 0 0,-1 0 15,0 0-15,0 0 0,0 0 0,0-21 16,1 0-16,-22 0 0,21 0 15,0 0-15,0-1 0,0-20 16,0 21-16,1 0 0,-1-22 0,0 22 16,0-21-16,0 21 0,-21 0 15,21 21-15,-21-22 0,22 22 0,-22 22 32,0-1-32,-22 0 0,1 0 15,0 0-15,0 22 0,0-22 0,0 21 16,-1-21-16,1 22 0,0-1 15,0 0-15,-21 1 0,42-1 0,-22 0 16,22 1-16,-21-1 0,21 0 0,0 1 16,0-1-16,0 0 0,-21 1 15,0-22-15,0 21 0,21-21 16,-21 22-16,-1-22 0,1 0 0,0 21 16,0-21-16,21 1 0,-21-1 15,0-21-15,-1 21 0,1-21 0,0 0 16,0 0-16,0 0 15,21-21 1,0 0-16,0-1 16,0 1-16,0 0 0,21 21 15,-21-21-15,0 0 0</inkml:trace>
  <inkml:trace contextRef="#ctx0" brushRef="#br0" timeOffset="141164.07">952 15261 0,'0'0'0,"0"21"31,-21-21-15,0 0-16,0 0 16,0 0-16,-22 0 0,22 0 15,0 0-15,-21 0 0,-1 0 0,1 0 16,0 0-16,-1-21 0,-20 21 16,21 0-16,-1 0 0,1-21 0,0 21 15,-1 0-15,1 0 0,21 0 16,0-21-16,-1 21 0,1 0 15,42 0 17,22 0-32,-22 0 0,21 0 0,1 0 15,-1 21-15,0-21 0,22 0 16,-22 0-16,22 0 0,-1 0 0,-21 0 16,22 0-16,-22 0 0,22 0 15,-1 0-15,1 0 0,-22 0 0,22 0 16,-1 0-16,-21 0 0,22 0 15,-22 0-15,1 0 0,-1 0 0,0 0 16,1 0-16,-1 0 0,-21 0 16,21 0-16,-20 0 0,-1-21 0,0 21 15,0 0-15,-21-21 16,-21 0 0,0-1-1,0 22-15,-1-21 0,-20 21 0,21 0 16,-21-21-16,-1 21 0,22-21 15,-21 21-15,-1 0 0,22-21 16,-21 21-16,21 0 0,0 0 0,-1 0 16,1-21-16,0 21 15,42 0 17,0 0-32,1 0 0,-1 0 15,0 0-15,21 0 0,1 0 16,-22 0-16,21 21 0,-21-21 0,22 21 15,-22-21-15,21 21 0,-21-21 16,0 21-16,-21 0 0,22 1 16,-22-1-16,0 0 0,0 0 15,0 21-15,0-20 0,-22-1 16,1 0-16,0 0 0,-21 0 0,21 0 16,-22 1-16,22-1 0,-21 0 15,21 0-15,-1 0 0,1-21 0,-21 21 16,21-21-16,0 0 15,-1 22-15,1-22 0,42 0 63,1-22-63</inkml:trace>
  <inkml:trace contextRef="#ctx0" brushRef="#br0" timeOffset="143680.76">2730 15007 0,'0'0'0,"22"0"15,-1-21-15,0 21 16,0-21-16,0 0 0,0 21 15,1-21-15,-1-1 0,0 1 0,0 0 16,0 0-16,0 0 0,1 0 0,-1-1 16,-21 1-16,0 0 15,0 0-15,-21 0 0,-1 21 16,1 0-16,-21 0 0,21 0 16,-22 0-16,1 0 0,0 0 15,21 21-15,-22 0 0,1 0 16,21 0-16,-22 1 0,22-1 0,0 0 0,21 0 15,0 21-15,0-20 16,0-1-16,0 21 0,0-21 0,21 22 16,0-22-16,1 21 0,20 0 15,-21 1-15,0-22 0,22 21 0,-22 1 16,0-1-16,0 0 0,0-21 0,-21 22 16,0-22-16,0 21 0,0-21 15,0 1-15,-21-1 0,0 0 0,0-21 16,0 0-16,-22 0 0,22 0 15,-21 0-15,21 0 0,-22-21 0,1 0 16,21-1-16,-22 1 16,22 0-16,0 0 0,0 0 0,-21-22 15,20 22-15,22-21 0,-21 21 16,0-22-16,21 22 0,-21 0 0,21 0 16,0 42-1,0 0 1,21 0-16,0 1 0,0 20 15,1 0-15,-1-21 0,21 22 0,-21-22 16,22 21-16,-22-21 0,21 1 16,0-1-16,-20 0 0,20 0 0,0-21 15,1 0-15,-1 0 0,0 0 16,1 0-16,-1 0 0,0 0 16,1-21-16,20 0 0,-21 0 0,22-1 15,-22 1-15,22-21 0,-22 21 16,0-22-16,1 22 0,-1-21 0,-21 0 15,0-1-15,1 22 0,-22-21 0,0 21 16,0-22-16,0 22 0,0 0 16,-22 0-16,1 21 0,0 0 15,0 0-15,-21 0 0,20 0 16,1 21-16,0 0 0,0 0 0,0 22 16,0-1-16,-1-21 0,22 21 15,-21 1-15,21-1 0,0 0 16,0-20-16,0 20 0,0-21 15,21 0-15,1 22 0,-1-22 0,21-21 16,-21 21-16,22 0 0,-22-21 0,21 0 16,0 0-16,-20 0 0,20 0 15,0 0-15,1-21 0,-1 0 0,0 0 16,1-1-16,-1-20 0,0 21 16,-21-21-16,22-1 0,-22 1 0,21 0 15,-21-1-15,1 1 0,-22-22 16,21 22-16,0 0 0,0-22 0,-21 22 15,0-22-15,21 22 0,-21 0 0,0-22 16,21 22-16,-21 0 16,0 20-16,0-20 0,0 21 0,0 0 15,-21 21-15,0 0 16,0 21-16,21 0 0,-21 21 16,0-20-16,21 20 0,0 0 0,-22 1 15,22-1-15,-21 21 0,21-20 16,0 20-16,0-20 0,0 20 0,0-21 15,0 1-15,0 20 0,0-20 0,0-1 16,0 0-16,0-21 0,0 22 16,21-22-16,1 0 0,-1 0 0,0-21 15,0 0-15,0 0 16,22 0-16,-22 0 0,0 0 0,21 0 16,-21 0-16,22-21 0,-1 0 0,-21 0 15,22-22-15,-22 22 0,21 0 16,-21-21-16,22 21 0,-22-22 0,-21 22 15,21-21-15,-21-1 0,0 22 0,0 0 16,0 0-16,0 0 0,0 0 16,-21 21-16,0 0 0,-1 0 0,1 0 15,0 0-15,0 21 0,-21 0 16,20 0-16,1 0 0,0 0 0,0 1 16,21 20-16,0-21 0,0 21 0,0-20 15,0-1-15,0 21 16,0-21-16,21 0 0,0 1 0,0-22 15,1 21-15,-1-21 0,0 0 16,21 0-16,1 0 0,-1 0 0,0 0 16,1 0-16,-1-21 0,21-1 0,-20 1 15,20 0-15,-20 0 0,-1 0 16,0-22-16,1 22 0,-22-21 0,0 21 16,0-22-16,0 22 0,-21-21 0,21 21 15,-21 0-15,0-1 0,0 1 16,0 0-16,-21 21 15,0 21-15,0 0 16,21 1 0,0-1-16,0 21 0,-21-21 0,21 22 15,0-22-15,-21 0 0,21 21 0,0-21 16,0 22-16,0-22 0,0 0 16,0 0-16,0 0 0,0 1 15,0-44 16,21 1-31,-21 0 16,0 0-16,21 0 0,0 0 16,-21-22-16,21 22 0,0-21 15,-21 21-15,22-22 0,-1 22 0,0-21 16,0 21-16,0-1 0,0 1 16,22 0-16,-22 21 0,0 0 0,0 0 15,0 0-15,1 0 0,-1 0 0,0 21 16,-21 0-16,0 1 0,21-1 15,-21 0-15,0 21 0,0-21 0,0 22 16,0-22-16,21 0 0,-21 21 0,0-20 16,0-1-16,21 0 0,1-21 15,-1 21-15,0-21 0,0 0 0,0 0 16,22 0-16,-22 0 0,21 0 16,-21 0-16,22 0 0,-22-21 15,21 21-15,-21-21 0,0 0 0,1-1 16,-1 1-16,21-21 0,-21 0 15,0 20-15,-21 1 0,22-21 16,-22 21-16,0 0 0,0-1 0,0 1 16,0 42-1,0 1 1,0-1-16,0 0 0,0 21 0,-22-21 16,22 1-16,-21 20 0,21-21 15,0 0-15,0 0 0,0 1 0,0-1 16,0 0-16,0 0 0,21-21 15,1 0 1,-1 0-16,0 0 16,-21-21-16,21 21 15,-21-21-15,21 0 0,-21-1 0,0 1 16,0 0-16,0 0 0,21 0 16,-21 0-16</inkml:trace>
  <inkml:trace contextRef="#ctx0" brushRef="#br0" timeOffset="143851.69">6159 14774 0,'0'0'16,"0"-21"-16,-21 0 0,0 0 0,0 21 16,21-21-16,-21 21 0,0 0 15,-1 0-15,22 21 47,0 0-47,22-21 0,-1 21 16,0 0-16,0 1 15</inkml:trace>
  <inkml:trace contextRef="#ctx0" brushRef="#br0" timeOffset="144928.57">6350 14965 0,'-21'0'31,"0"21"-31,21 0 16,0 0-16,0 1 0,-22-1 16,22 0-16,0 0 0,0 21 15,0-20-15,0-1 0,0 0 0,0 0 16,0 0-16,22 0 0,-1 1 0,-21-1 16,21-21-16,21 0 0,-21 21 15,1-21-15,-1 0 0,21 0 0,-21 0 16,0 0-16,22-21 0,-22 0 0,0-1 15,0 22-15,0-21 0,1 0 16,-1-21-16,0 21 0,0-1 16,-21-20-16,0 21 0,0-21 0,21 20 15,-21 1-15,0 0 0,0-21 16,0 21-16,0 42 31,0 0-31,0 0 0,0 0 16,0 0-16,0 1 0,0-1 0,0 21 15,0-21-15,0 0 0,0 22 0,21-22 16,1-21-16,-22 21 0,21 0 16,0-21-16,0 0 0,0 0 0,0 0 15,22 0-15,-22 0 0,0 0 0,0-21 16,0 21-16,1-21 0,-1 0 16,0 0-16,0-1 0,0 1 15,-21 0-15,0-21 0,0 21 0,21-1 16,-21-20-16,0 21 0,0 0 0,0 0 15,22-1-15,-22 1 0,0 42 32,0 1-32,0-1 15,0 0-15,0 21 0,0-21 16,0 1-16,0-1 0,0 21 16,0-21-16,0 0 0,0 1 0,0-1 0,0 0 15,0 0-15,-22-21 31,22-21-15,0 0 0,0 0-16,0-1 0,0 1 0,0 0 15,0 0-15,0 0 0,0-22 0,0 22 16,22-21-16,-22 21 0,21-22 16,0 22-16,0 0 0,0 0 0,0 0 15,-21 0-15,22-1 0,-1 22 0,0 0 16,0 0-16,0 0 15,0 22-15,1-22 0,-22 21 16,0 21-16,21-21 0,-21 0 0,21 1 16,-21 20-16,0-21 0,0 21 0,0-20 15,0-1-15,0 0 0,0 0 16,0 0-16,0 0 0,0 1 0,0-44 47,0 1-47,0 0 15,0 0-15,21 0 0,0-22 16,0 22-16,1 0 0,-1-21 0,0-1 16,21 22-16,-21-21 0,1 0 15,20 20-15,0 1 0,-21 0 0,22 0 16,-22 21-16,21 0 0,-21 0 16,1 21-16,-1 0 0,0 22 0,0-22 15,-21 0-15,0 21 0,0-21 0,0 1 16,0 20-16,0-21 0,0 21 15,0-20-15,-21-1 0,21 21 0,0-21 16,0 0-16,-21 1 0,21-1 16,0 0-16,21-21 31,0 0-31,21-21 16</inkml:trace>
  <inkml:trace contextRef="#ctx0" brushRef="#br0" timeOffset="145155.45">8678 15007 0,'-42'64'16,"42"-43"-16,-21 0 16,0 21-16,-1-20 0,1-1 15,21 0-15,-21 21 0,0-21 0,0 22 16,0-22-16,-1 0 0,1 0 0,0 0 15,21 22-15,-21-22 0,0 0 16,0-21-16,-1 21 0,1 0 16,0-21-16,21 22 0,-21-22 15</inkml:trace>
  <inkml:trace contextRef="#ctx0" brushRef="#br0" timeOffset="146147.89">9737 14711 0,'0'0'0,"0"-21"0,21 0 0,-21-1 15,21 1-15,-21 0 0,0 0 0,0 0 16,0 0-16,-21-1 16,0 22-16,-1 0 15,1 0-15,0 0 16,21 22-16,-21-22 0,0 21 0,0 21 16,-1-21-16,22 22 0,-21-1 0,0 0 15,21 1-15,0-1 0,0 0 16,0 1-16,0-1 0,0 21 0,0-20 15,0-1-15,0 0 0,21-20 16,0 20-16,1-21 0,-1 21 0,21-20 16,0-22-16,1 21 0,-1 0 0,0-21 15,1 0-15,-1 0 0,0 0 0,1-21 16,-1 0-16,0-1 16,1 1-16,-1 0 0,-21-21 0,22 21 15,-22-22-15,0 1 0,0 0 0,-21-1 16,0 1-16,0 0 0,0-22 15,0 22-15,0-1 0,-42-20 0,21 21 16,-1-22-16,-20 22 0,0 21 0,-1-22 16,1 22-16,-21 0 0,20 21 15,1 0-15,0 0 0,-1 0 0,1 21 16,21 0-16,0 22 0,-1-22 16,22 21-16,0 0 0,0-20 15,22 20-15,-1 0 0,21 1 0,-21-1 0,22 21 16,-1-20-16,0-1 15,1 22-15,-1-22 0,0 0 0,1 1 16,-22 20-16,21-21 0,-21 1 16,0-1-16,1 0 0,-22 1 0,21-1 15,-21 0-15,0-20 0,0 20 0,-21-21 16,-1 0-16,1 22 0,-21-22 0,21-21 16,0 21-16,-22 0 0,22-21 15,-21 0-15,21 0 0,-22 0 0,22 0 16,0 0-16,0 0 0,0 0 15,-1-21-15,22 0 0,0 0 16,0-1-16,22 1 16,-1-21-16,0 21 0,21-22 0,1 1 15,-1 0-15</inkml:trace>
  <inkml:trace contextRef="#ctx0" brushRef="#br0" timeOffset="146416.67">10647 14711 0,'0'-21'31,"21"21"-15,0 0-16,21 0 0,-20 0 16,20-21-16,-21 21 0,21 0 0,-20 0 15,20 0-15,0 0 0,1 0 16,-22-22-16,21 22 0,-21 0 0,0 0 15,1 0-15,-1 0 0,-42 0 32,-1 0-32,1 0 0,0 0 15,0 0-15,0 0 0,0 22 16,-1-22-16</inkml:trace>
  <inkml:trace contextRef="#ctx0" brushRef="#br0" timeOffset="146627.54">10922 14669 0,'-42'21'15,"42"0"-15,0 0 16,0 0-16,0 0 0,0 1 16,0-1-16,0 21 0,-22 0 0,22 1 15,0-1-15,0 0 0,0 1 0,0-1 16,-21-21-16,21 22 0,0-1 16,0-21-16,0 21 0,0-20 0,0-1 15,0 0-15,0 0 0,0 0 16,21-21-1,1 0-15,-1 0 16,0-21-16,0 0 0,0 0 0,22 0 16</inkml:trace>
  <inkml:trace contextRef="#ctx0" brushRef="#br0" timeOffset="146875.41">11684 14520 0,'0'0'0,"0"22"31,-21-1-31,0 21 0,21-21 0,0 22 16,-22-1-16,1 0 0,21 1 15,0-1-15,-21 21 0,21-20 16,-21-1-16,21 0 0,0 1 0,0-1 16,0 0-16,0 1 0,0-22 15,0 21-15,0-21 0,0 1 0,0-1 16,21-21-1,0 0 1,0 0-16,-21-21 0,22-1 0</inkml:trace>
  <inkml:trace contextRef="#ctx0" brushRef="#br0" timeOffset="147126.35">11620 14774 0,'0'-42'15,"0"84"-15,0-126 0,0 41 0,0 1 16,0 21-16,0 0 0,22 0 15,-22-1-15,21 1 0,21 0 0,-21 21 16,0 0-16,1 0 0,41 21 16,-21-21-16,-20 21 0,-1 22 15,0-22-15,0 0 0,0 21 0,-21-20 16,0-1-16,0 21 0,0-21 16,0 22-16,-21-22 0,-21 0 0,21 0 15,-22 0-15,1 0 0,0 1 0,-1-1 16,1 0-16,0 0 0,-1 0 15,1-21-15,0 21 0,-22 1 0,22-22 16,-22 21-16,1-21 0</inkml:trace>
  <inkml:trace contextRef="#ctx0" brushRef="#br0" timeOffset="147731.64">4170 16002 0,'0'0'0,"0"-21"31,21 21-16,21 0-15,-21 0 0,22 0 16,20 0-16,-20 0 0,20 0 16,1 0-16,-1 0 0,1 0 0,20 0 15,-20 0-15,-1 0 0,1-21 0,-22 21 16,0 0-16,1 0 0,-1 0 16,-21 0-16,0 0 0,1 0 0,-22 21 15,-22 0 1,1 0-16,0-21 0,-21 21 0,-1-21 15,22 22-15,-21-22 0</inkml:trace>
  <inkml:trace contextRef="#ctx0" brushRef="#br0" timeOffset="148015.48">4699 16108 0,'-21'0'31,"21"21"-31,0 0 16,0 0-16,0 1 0,0-1 15,0 21-15,0-21 0,0 22 16,0-1-16,0-21 0,0 21 0,-21 1 16,21-1-16,0-21 0,0 22 15,0-1-15,0 0 0,0-21 0,0 22 16,0-22-16,0 0 0,0 0 16,0 0-16,0 1 15,0-44 16,0 1-15,0 0-16,0 0 16,0 0-16,0 0 0</inkml:trace>
  <inkml:trace contextRef="#ctx0" brushRef="#br0" timeOffset="148583.37">5080 16616 0,'21'0'0,"-42"0"0,63 0 16,-21 0-16,1 0 0,-1-21 16,0 0-16,0-1 15,21 22-15,-20-21 0,-1 0 0,0 0 16,21 0-16,-21 0 0,1-22 16,-22 22-16,0 0 0,0 0 15,0 0-15,0-1 0,0 1 0,-22 21 16,1-21-16,0 21 0,0 0 15,0 0-15,0 0 0,-1 0 0,1 21 16,21 0-16,-21 1 0,0-1 16,21 0-16,-21 0 0,21 0 0,0 22 15,0-22-15,0 0 0,0 21 16,0-21-16,0 1 0,0-1 16,21 0-16,0 0 0,0 0 0,0-21 15,1 0-15,20 0 0,0 0 16,-21 0-16,22 0 0,-1 0 0,0 0 15,1-21-15,-1 0 0,0 21 0,-20-21 16,20 0-16,0-1 0,1 1 16,-1 0-16,-21-21 0,21 21 0,-20 21 15,-22-22-15,0 1 0,-22 42 32,1 1-17,21-1-15,-21 0 16,21 0-16,-21 0 0,21 0 0,0 1 15,0-1-15,-21 0 0,21 0 16,-21 0-16,21 0 0,-22 1 0,1-1 16,0 0-16,0-21 0,0 21 0,0 0 15,-1-21-15,1 0 0,0 0 16,0 0-16,21-21 16,0 0-1,0 0-15,0-22 0,21 22 0,0 0 16</inkml:trace>
  <inkml:trace contextRef="#ctx0" brushRef="#br0" timeOffset="148835.73">6181 15939 0,'21'0'0,"-42"0"0,42 21 16,-21 0-16,0 21 15,0-21-15,-21 22 0,-1-1 16,1 0-16,0 22 0,0-22 0,0 1 15,0 20-15,-1-21 0,22 1 16,-21-1-16,21 0 0,-21 1 0,21-1 16,0-21-16,0 22 0,0-22 15,0 0-15,0 0 0,0 0 0,21-21 16,0 0-16,1 0 0,-1 0 16,0 0-1,0-21-15,-21 0 0,0 0 16</inkml:trace>
  <inkml:trace contextRef="#ctx0" brushRef="#br0" timeOffset="149004.63">5969 16510 0,'0'0'0,"0"-21"0,-21 21 0,21-21 16,0 0 0,21 21-1,0-22-15,0 22 0,0 0 16,22-21-16,-22 21 0,21-21 0,1 21 0,-1-21 15,0 0-15,1 21 16,20-21-16,1-1 0,-22 1 0,21 0 16</inkml:trace>
  <inkml:trace contextRef="#ctx0" brushRef="#br0" timeOffset="150576.54">7345 15854 0,'0'0'0,"0"-21"0,0 0 15,0-1-15,-21 22 0,-1 0 0,-20 0 16,21 0-16,0 0 16,-22 0-16,22 0 0,-21 22 0,0-1 15,-1 0-15,22 21 0,-21-21 0,-1 43 16,1-22-16,0 22 0,21-22 16,-22 22-16,22-1 0,0-21 0,0 22 15,21-22-15,0 1 0,0-1 16,0 0-16,21-21 0,0 22 0,0-22 15,0 0-15,22 0 0,-1-21 0,0 0 16,1 0-16,-1 0 0,0 0 16,1 0-16,-1 0 0,0 0 15,1-21-15,-22 0 0,21 0 16,-21 0-16,1-1 0,-1 1 0,0 0 16,0 0-16,-21-21 0,21 20 0,-21 1 15,0 0-15,0 0 0,0 0 16,-21 42-1,0-21 1,21 42-16,-21-21 0,21 1 0,0-1 16,-21 0-16,21 21 0,0-21 15,0 1-15,0 20 0,0-21 0,0 0 16,0 0-16,21 1 0,21-22 16,-21 0-16,0 0 15,1 0-15,20 0 0,-21 0 0,21 0 16,-20-22-16,20 22 15,-21-21-15,21 0 0,1 0 0,-22 0 16,21 0-16,-21-22 0,1 22 0,-1-21 16,-21 21-16,0-22 0,0 1 15,0 0-15,0 20 0,-43-62 16,22 63-16,0-1 0,-21 22 16,21 0-16,-22 0 0,1 0 0,21 22 15,-22-1-15,1 0 0,21 0 0,-21 21 16,20 1-16,1-22 15,0 21-15,21 1 0,0-22 0,0 21 0,0-21 16,0 0-16,0 1 0,21-1 16,0 0-16,22 0 0,-1-21 15,-21 0-15,43 0 0,-22 0 0,0 0 16,1 0-16,-1 0 0,0-21 16,1 0-16,20 0 0,-42-1 0,22 1 15,-1 0-15,-21 0 0,0 0 0,1 0 16,-1-1-16,-21-20 0,0 21 15,0 0-15,0 0 0,0-1 16,0 44 0,0-1-1,0 0-15,0 0 0,0 0 0,0 0 0,0 1 16,0 20-16,0-21 16,0 0-16,-21 0 0,21 1 0,0-1 15,0 0-15,0 0 0,0 0 16,21-21 15,-21-21-31,21 0 0,-21 0 16,21 0-16,-21-1 0,21 1 15,-21 0-15,21-21 0,1 21 0,-22-1 16,21-41-16,0 63 16,-21-21-16,21 0 0,0 21 15,-21 21-15,0 0 16,0 0-16,0 0 15,0 0-15,0 1 0,0-1 0,0 0 16,0 0-16,21 0 0,-21 0 16,0 1-16,22-1 15,-1-21-15,0 0 0,0 0 16,0 0-16,0 0 0,1 0 16,-1-21-16,0-1 0,0 1 15,0 21-15,0-21 0,1 0 0,-22 0 16,21 0-16,0-22 0,-21 22 15,0 0-15,0 0 0,21 0 0,-21-1 16,0 44 15,0-1-31,0 0 0,0 0 16,21 0-16,-21 0 0,0 1 0,0-1 16,21 0-16,1 0 0,-1 0 15,0 0-15,0-21 0,0 22 0,22-22 16,-1 0-16,0 0 0,1 0 0,-1 0 15,0 0-15,1 0 0,-1 0 16,-21 0-16,43-22 16,-43 22-16,21-21 0,-21 0 0,0 0 15,-21 0-15,22 0 0,-22-22 16,21 22-16,-21 0 0,0 0 0,0 0 16,0-1-16,0 1 0,0 42 31,0 1-31,-21-1 15,-1 0-15,22 21 0,-21 1 0,0-22 16,0 21-16,0 0 0,0 1 16,-1-1-16,22 22 0,0-22 0,-21 0 15,21 64-15,0-64 16,0 22-16,0-22 0,0 1 0,0-1 16,21 0-16,-21 1 0,0-1 15,0-21-15,0 21 0,0-20 16,0-1-16,0 0 0,0 0 0,0 0 15,-21-21-15,0 0 16,0 0-16,0-21 16,21 0-16,0 0 15,0 0-15,0-1 0,0-20 0,0 0 16,21 21-16,0-22 0,0-20 16,0 20-16,1-20 0,-1 21 15,0-22-15,0 1 0,0-1 0</inkml:trace>
  <inkml:trace contextRef="#ctx0" brushRef="#br0" timeOffset="150823.73">9398 16447 0,'0'-43'0,"85"-126"32,-170 381-32,191-445 0,-85 233 15,0 0-15,0 0 0,0 0 16,1 0-16,-1 0 0,21 0 16,-21 21-16,0 0 0,1 0 0,-1 0 15,0 1-15,-21-1 0,0 21 0,0-21 16,0 0-16,0 22 0,-21-22 15,0 0-15,-1 0 0,1 0 0,0 1 16,-21-22-16,21 21 0,-1 0 0,1-21 16,-21 21-1,21-21-15,0 0 0,42 0 47,0 0-47</inkml:trace>
  <inkml:trace contextRef="#ctx0" brushRef="#br0" timeOffset="151863.85">9779 16658 0,'-169'-21'0,"359"42"0,-211-21 0,63 0 0,-21 0 15,1 0-15,-1 0 16,0 0-16,0 0 0,0 0 16,0-21-16,1 0 0,-1 0 0,0 0 15,0-1-15,0 1 0,0-21 0,1 21 16,-22-22-16,21 1 15,0 0-15,-21-1 0,21 1 0,-21 21 16,0-21-16,0-22 0,21 22 16,-21 21-16,0 42 31,-21 0-31,21 21 0,0-21 16,0 22-16,-21-22 0,21 21 15,0 1-15,0-1 0,0 0 0,0-21 16,0 22-16,0-1 0,0-21 15,21 22-15,-21-22 0,21 0 16,0 21-16,1-21 0,-1 1 0,21-22 16,-21 21-16,0-21 0,1 0 15,-1 0-15,21 0 0,-21 0 0,0 0 16,1-21-16,-1-1 0,0 22 0,0-21 16,0 0-16,0-21 0,-21 21 15,0-1-15,0 1 0,0-21 0,0 21 16,0-22-16,0 22 15,0 0-15,-21 21 0,0 0 16,0 0 0,21 21-16,-21 0 0,21 1 15,0 20-15,0-21 0,0 0 0,0 0 16,0 1-16,0-1 0,0 0 16,0 0-16,21 0 0,0 0 15,0-21-15,-21 22 0,21-22 0,1 0 16,-1 0-16,0 0 0,0 0 15,0 0-15,22 0 0,-22-22 0,0 1 16,0 0-16,0 0 0,0 0 16,-21 0-16,22-1 0,-1-20 0,-21 0 15,21-1-15,-21 1 0,0 0 0,0-1 16,0-20-16,0 21 0,21-1 0,-21 1 16,0 0-16,0 20 0,0 1 15,0 0-15,0 42 16,0 0-1,0 22-15,0-22 0,-21 21 16,21 1-16,-21-1 0,21 0 0,0 1 16,0-1-16,0-21 0,0 21 0,0 1 15,0-1-15,0 0 0,0-20 16,21 20-16,0-21 0,0 21 0,0-20 16,1-1-16,-1 0 0,0 0 15,0-21-15,21 0 0,-20 0 16,-1 0-16,21 0 0,-21 0 0,0 0 15,22-21-15,-22 21 0,21-21 0,-21 0 16,1-1-16,20-20 0,-21 21 0,0 0 16,0-22-16,-21 22 0,22-21 15,-22 21-15,0-22 0,0 22 16,0 0-16,0 0 0,0 0 0,-22 21 16,1 0-1,0 21-15,21 0 16,-21 0-16,21 0 0,0 1 0,0-1 15,0 0-15,0 21 0,0-21 0,0 1 16,0-1-16,0 0 0,0 0 16,21 0-16,0-21 0,-21 21 0,21-21 15,1 0-15,-1 22 0,0-22 16,0 0-16,0 0 16,0 0-16,1 0 0,-22-22 15,21 1-15,0 21 0,0-21 16,-21 0-16,21 0 0,-21 0 15,21-1-15,1 1 0,-22 0 0,0 0 16</inkml:trace>
  <inkml:trace contextRef="#ctx0" brushRef="#br0" timeOffset="152147.68">10985 16256 0,'0'0'0,"-21"0"0,21 21 0,21-21 31,1 0-31,20 0 0,0 0 16,1 0-16,-1-21 0,0 21 16,1 0-16,-1-21 0,0 21 0,1 0 15,-1 0-15,-21 0 0,21 0 0,-20-21 16,20 21-16,-21 0 0,0 0 15,0 0-15,1 0 16,-22-21 0,0-1-1</inkml:trace>
  <inkml:trace contextRef="#ctx0" brushRef="#br0" timeOffset="153803.87">14838 14986 0,'-21'0'31,"-1"-21"-15,1 21 0,0 0-16,0 0 15,0 0-15,0 0 16,-1 0-16,1 0 0,0 0 0,0 0 15,0 0-15,-22 0 16,22 0-16,0 0 0,0 0 0,0 0 16,0 0-16,-1 0 0,1 0 15,42 0 32,1 0-47,-1 0 16,0 0-16,0 0 0,21 0 0,1 0 15,-1 0-15,0 0 0,22 0 16,-1 0-16,22 0 0,0 0 0,-1 0 16,1 0-16,0 0 0,-1 0 0,1 0 15,0 0-15,-1 0 16,-20 0-16,-1 0 0,-20 0 0,20 0 16,-20 0-16,-22 0 0,21 0 0,-21 0 15,0 0-15,1 0 0,-22-21 16,0 0-1,-22-1-15,1 22 16,0 0-16,21-21 0,-21 21 16,0-21-16,0 0 0,-1 21 15,1-21-15,0 21 0,0-21 16,0-1-16,0 22 0,-22-21 0,22 21 16,0 0-16,-21-21 0,20 21 0,-20 0 15,21 0-15,0 0 16,0-21-16,-1 21 0,22 21 47,22-21-47,-1 0 0,21 0 15,-21 21-15,0-21 0,1 0 16,20 21-16,-21-21 0,0 0 0,22 0 16,-22 22-16,21-22 0,-21 21 0,22-21 15,-22 0-15,21 0 0,-21 0 16,0 0-16,1 0 0,-1 0 0,0 0 15,0 0-15,-21 21 16,0 0 0,-21-21-16,0 21 0,-22 0 15,22-21-15,0 22 0,0-1 0,-21 0 16,20 0-16,-20 0 0,21 22 16,-21-22-16,20 0 0,-20 21 0,21-21 15,-21 1-15,20-1 0,1 0 16,0 0-16,0 0 0,0 0 0,0-21 15,-1 22-15,1-22 16,21 21-16,-21-21 16,21-21-1,0-1 1,0 1-16,0 0 16</inkml:trace>
  <inkml:trace contextRef="#ctx0" brushRef="#br0" timeOffset="155823.99">17526 14584 0,'21'-21'0,"-42"42"0,63-42 0,-42 0 0,21 21 16,1-22-16,-22 1 0,21 0 15,0 0-15,-21 0 16,21 0-16,-21-1 0,0 1 0,0 0 15,0 0-15,-21 0 0,0 21 16,0-21-16,-1-1 0,-20 22 0,21 0 16,-21 0-16,20 0 0,-20 0 15,0 0-15,-1 0 0,1 22 0,0-1 16,21 0-16,-22 0 0,1 0 16,21 0-16,0 22 0,21-22 15,0 21-15,0-21 0,0 22 0,0-22 16,0 21-16,21-21 0,0 22 0,21-22 15,-21 0-15,22 21 0,-22-20 16,21 20-16,-21-21 0,1 0 0,20 22 16,-42-22-16,0 0 0,0 0 15,0 21-15,0-20 0,0-1 0,-21-21 16,0 21-16,-1 0 0,1-21 0,-21 0 16,21 0-16,-22 0 0,22 0 15,-21 0-15,21 0 0,-22 0 0,22 0 16,0-21-16,0 0 0,0 0 15,0-1-15,-1 1 0,1 0 16,21 0-16,0-21 0,0 20 0,-21 1 16,21-21-16,0 21 0,-21 0 0,21-1 15,0 1-15,0 0 0,0 0 16,0 42 0,21 0-1,0 0-15,-21 22 16,21-22-16,1 0 0,-1 0 0,0 22 0,0-22 15,0 0-15,0 0 0,1 21 16,-1-20-16,0-1 0,21 0 16,-21 0-16,1 0 0,20-21 0,-21 21 15,21-21-15,-20 0 0,20 0 16,0 0-16,1 0 0,-1-21 0,0 0 16,-21 0-16,22 0 0,-1 0 0,0-1 15,-20 1-15,20 0 0,-21 0 16,0-21-16,0 20 0,1 1 0,-1-21 15,-21 21-15,0-22 0,0 22 16,21 0-16,-21 0 0,0 0 0,0 0 16,0-1-16,0 44 15,0-1 1,0 0-16,-21 21 0,21-21 16,0 1-16,-21 20 0,21-21 0,-22 21 15,22-20-15,0 20 0,0-21 16,0 21-16,0-20 0,0-1 0,0 0 15,0 0-15,22 0 0,-1-21 0,0 21 16,0-21-16,0 0 0,22 0 16,-22 0-16,0 0 0,21-21 0,1 21 15,-22-21-15,21 0 0,0 0 0,-20 0 16,20-1-16,-21 1 0,0 0 16,0 0-16,1-21 0,-22 20 0,0-20 15,0 21-15,0-21 0,0-1 0,-22 1 16,1 21-16,0-22 15,-21 1-15,21 21 0,-22 0 0,1 0 16,0-1-16,-1 22 0,22 0 0,-21 0 16,-1 22-16,1-1 0,0 0 15,21 0-15,-22 21 0,22-20 0,0 20 16,21 0-16,0-21 0,0 22 16,0-1-16,0-21 0,0 22 0,21-22 15,0 21-15,22-21 0,20 22 16,1-22-16,-22 0 0,0 0 15,22-21-15,-1 0 0,1 0 16,-1 0-16,1 0 0,20 0 0,-20 0 16,21-21-16,-22 0 0,1 21 15,-1-21-15,-21-22 0,1 22 0,-1 0 16,0 0-16,-20 0 0,-1-22 0,-21 22 16,0-21-16,0 21 0,0-22 15,0 22-15,0-21 0,0 21 0,-21-1 16,-1 1-16,1 21 0,0 0 0,0 0 15,0 0-15,-22 0 0,22 0 16,0 0-16,-21 21 0,21 1 0,-1 20 16,-20-21-16,21 0 0,0 22 0,0-22 15,21 0-15,0 21 16,0-21-16,0 1 0,0-1 0,0 0 16,0 0-16,21 0 0,0-21 15,21 0-15,-21 0 0,1 0 16,20 0-16,-21 0 0,0 0 0,22 0 15,-22-21-15,0 0 0,0 21 0,21-21 16,-42 0-16,22-1 0,-1 1 16,0 0-16,-21 0 0,0 0 0,0 0 15,0-1-15,21 1 0,-21 42 32,0 1-32,0-1 0,0 0 15,0 0-15,0 0 0,0 0 16,0 1-16,0-1 0,0 0 15,0 0-15,21 0 0,-21 0 0,21 1 16,1-22-16,-1 0 0,21 21 16,-21-21-16,22 0 0,-22 0 0,21 0 15,0 0-15,-20-21 0,20-1 0,0 22 16,-21-21-16,22 0 0,-22 0 16,21 0-16,-21 0 0,1-1 0,-1 1 15,0-21-15,0 21 0,-21-22 0,21 1 16,0 21-16,1-21 0,-1 20 15,-21 1-15,21 0 0,0 21 16,-21 21-16,0 0 16,0 1-16,0-1 0,0 21 15,0-21-15,-21 22 0,0-22 0,21 21 16,-21 0-16,21 1 0,0-1 0,-22 0 16,22 1-16,-21-1 0,21 22 15,-21-22-15,21 0 0,0 22 0,-21-22 16,0 0-16,0 1 0,21-1 0,-22 0 15,1 1-15,0-22 0,0 21 16,0-21-16,21 22 0,-21-22 16,-1 0-16,22 0 0,-21-21 0,21 21 0,0-42 47,0 0-47,21 0 0,1 21 15,-1-42-15,0 20 0</inkml:trace>
  <inkml:trace contextRef="#ctx0" brushRef="#br0" timeOffset="156139.81">19833 14817 0,'21'-21'16,"-42"42"-16,42-64 0,-21 22 0,0 0 16,21 0-16,1 0 0,-1 0 15,0 21-15,0 0 0,0 0 0,0 0 16,22 0-16,-22 0 0,21 0 15,-21 0-15,1 21 0,20 0 16,-21 0-16,-21 0 0,0 0 0,0 1 16,0-1-16,0 0 0,-21 0 0,0 0 15,0 0-15,-22 1 0,22-1 16,-21 0-16,-1 0 0,1-21 0,21 21 16,-21-21-16,20 21 0,-20-21 0,21 0 15,0 0-15,21 22 16,21-22 15,0 0-31,0 0 0,0-22 0,1 22 16,-1-21-16,0 0 0</inkml:trace>
  <inkml:trace contextRef="#ctx0" brushRef="#br0" timeOffset="156536.49">20637 14542 0,'0'0'0,"0"-22"0,22 1 0,-22 42 32,0 1-17,-22-1-15,1 0 0,21 21 16,-21 1-16,21-1 0,0-21 0,0 21 16,0 1-16,0-1 0,0-21 0,0 22 15,0-1-15,0-21 0,0 21 16,21-20-16,0-1 0,1 0 0,-1 0 15,0 0-15,0-21 0,0 0 0,22 0 16,-22 0-16,0 0 0,0 0 16,0 0-16,0-21 0,1 0 0,-1 0 15,0 0-15,0-1 0,0 1 16,0-21-16,1 21 0,-22-22 0,21 1 16,0 0-16,-21-1 0,0 1 15,21 0-15,-21-1 0,21 22 0,-21-21 16,0 21-16,21 0 0,-21-1 15,0 44 1,0-1 0,0 0-16,0 0 15,0 0-15,22-21 0,-22 21 16</inkml:trace>
  <inkml:trace contextRef="#ctx0" brushRef="#br0" timeOffset="156807.51">21844 14436 0,'0'0'0,"-21"0"16,21 21 0,0 0-16,-21 0 0,21 0 0,-22 1 15,22 20-15,-21 0 0,21 1 0,0-22 16,-21 21-16,0 0 0,21 1 15,-21-22-15,21 21 0,0-21 0,0 1 16,-21 20-16,21-21 0,0 0 0,-22 0 16,22 1-16,0-1 15,22-21 17</inkml:trace>
  <inkml:trace contextRef="#ctx0" brushRef="#br0" timeOffset="157088.35">21463 15071 0,'0'0'0,"0"42"16,0-21-16,0 0 15,21-21-15,0 0 16,0 22-16,1-22 0,-1 0 0,21 0 15,-21 0-15,0 0 0,22 0 16,-22 0-16,21 0 0,1 0 0,-22 0 16,0 0-16,21 0 0,-21-22 0,1 22 15,-1-21-15,0 21 0,-21-21 16,0 0-16,21 21 0,-21-21 0,0 0 16,0-1-16,0 1 0,0 0 15,0 0-15,0 0 16,0 0-16,0-1 0</inkml:trace>
  <inkml:trace contextRef="#ctx0" brushRef="#br0" timeOffset="157324.23">21590 14478 0,'-21'0'0,"42"0"0,-63 0 0,63 0 47,0 0-47,0 0 0,0 0 16,0 0-16,1 0 0,-1 0 15,21 0-15,-21 0 0,0 0 0,1 0 16,20 0-16,-21 0 0,0 0 16,0 0-16,22 0 0,-1 0 15,0 21-15,-20 0 0</inkml:trace>
  <inkml:trace contextRef="#ctx0" brushRef="#br0" timeOffset="157568.04">22775 14944 0,'0'0'0,"-21"21"0,0-21 0,21 21 15,-21 0-15,21 0 0,-21 1 16,-1-1-16,22 0 0,-21 0 0,21 0 16,-21 0-16,0 1 0,0-1 15,0 0-15,-1 0 0,1 0 0,-21-21 16,21 21-16,-43 1 0,43-22 16,-21 21-16,21-21 0,-22 0 15</inkml:trace>
  <inkml:trace contextRef="#ctx0" brushRef="#br0" timeOffset="158117.72">24257 14351 0,'42'-63'16,"-42"41"-16,0 1 15,0 0-15,21 0 16,-21 42-1,0 0-15,0 0 16,0 22-16,-21-1 0,21 22 0,-21-1 16,21 1-16,0-1 0,0 1 0,-21-22 15,21 21-15,-21 1 0,21-22 16,-21 1-16,21 20 0,0-21 0,-22-20 16,22 20-16,-21 0 0,21-21 0,0 1 15,0-1-15,0 0 0,0 0 16,0-42 15</inkml:trace>
  <inkml:trace contextRef="#ctx0" brushRef="#br0" timeOffset="158979.23">24130 14690 0,'0'-64'0,"0"128"0,0-170 15,21 64-15,0-22 0,0 22 0,22-1 16,-22 1-16,21 0 0,-21-1 15,22 22-15,-1 0 0,0 0 0,1 0 16,20 0-16,-20 21 0,-1 0 16,0 0-16,22 0 0,-22 21 15,0-21-15,-20 42 0,20-21 0,-21 22 16,-21-22-16,0 21 0,0 0 16,0-20-16,-21 20 0,0-21 0,-22 21 15,1-20-15,0-1 0,-1 0 0,-20 0 16,21 0-16,-22-21 0,22 21 15,-1-21-15,1 0 0,0 0 0,21 0 16,-1 0-16,1 0 0,0 0 0,0 0 16,42 0 15,0 0-31,0 0 0,-21 22 16,22-1-16,-1 0 15,0 0-15,0 0 0,0 0 0,22 1 16,-22-1-16,0 0 0,21 21 0,-21-42 15,22 21-15,-1 1 0,-21-1 16,22-21-16,-1 21 0,0-21 0,1 0 16,20 0-16,-21 0 0,1 0 0,-1 0 15,0 0-15,1 0 0,-1 0 16,-21-21-16,22 0 0,-22 21 0,0-22 16,0 1-16,0 0 0,0 0 0,-21 0 15,0-22-15,0 22 0,0-21 16,0 21-16,0 0 0,0-1 0,0 1 15,0 0-15,0 0 0,0 42 32,0 0-32,0 0 15,0 1-15,0-1 0,-21 21 0,21-21 16,0 0-16,0 1 0,0 20 16,0-21-16,0 0 0,0 0 0,21 1 15,1-1-15,-1 0 16,0-21-16,0 0 0,0 0 0,22 0 15,-22 0-15,21 0 0,-21 0 0,22 0 16,-1-21-16,0 21 0,1-21 0,-22-1 16,21 1-16,-21 21 0,0-21 15,1 0-15,-1 0 0,-21-22 16,0 22-16,0 0 0,0 0 0,0 0 16,0 0-1,0 42 1,0 0-16,-21 0 0,21 0 15,0 0-15,0 1 0,0-1 0,0 0 16,0 0-16,0 0 0,0 0 0,0 1 16,0-1-16,0 0 0,0 0 15,-22 0-15,1 0 16,0-21-16,0 0 0,0 0 16,0 0-1,21-21 1,0 0-16,0 0 15,21 0-15,0 0 0</inkml:trace>
  <inkml:trace contextRef="#ctx0" brushRef="#br0" timeOffset="159237.07">26331 14245 0,'0'0'0,"21"-21"0,-21 0 0,0 42 31,0 0-31,-21 0 15,21 22-15,-21-1 0,0 0 16,0 1-16,0-1 0,-1 0 0,1 22 16,0-22-16,0 1 0,21-1 15,0 0-15,-21 1 0,21-22 0,0 21 16,0-21-16,0 0 0,0 1 0,21-1 16,0 0-16,0 0 0,0 0 15,1-21-15,-1 0 0,0 0 0,0 0 16,0 0-16,0 0 0,1 0 0,-22-21 15,21 21-15,-21-21 0</inkml:trace>
  <inkml:trace contextRef="#ctx0" brushRef="#br0" timeOffset="159415.98">26225 14626 0,'-21'0'15,"42"0"-15,-63-21 0,42 0 31,21 21-31,0 0 0,1 0 16,-1-21-16,0 21 0,0 0 0,21 0 16,-20-21-16,20 21 0,-21 0 15,21-22-15,-20 22 0,20-21 0,-21 21 16,21-21-16</inkml:trace>
  <inkml:trace contextRef="#ctx0" brushRef="#br0" timeOffset="159939.81">27263 14224 0,'0'-21'0,"0"42"0,0-21 31,0 21-31,-22 0 0,1 22 16,0-1-16,0 0 0,0 1 0,0-1 16,-1 22-16,1-22 0,0 0 15,0 22-15,-21-22 0,20 0 0,1-20 16,0 20-16,0 0 0,0-21 0,0 1 15,21-1-15,0 0 0,-22 0 16,22 0-16,-21-21 0,21 21 16,-21-21-16,21-21 31,0 0-31,0 0 16,0 0-16,0-22 0,0 22 0,0-21 15,0 21-15,21-22 0,0 1 16,1-21-16,20 20 0,-21-20 0,21 20 15,-20-20-15,20 21 0,-21-1 0,21 1 16,-20 21-16,20-22 16,-21 43-16,0-21 0,0 21 0,1 21 15,-22 1-15,0-1 0,21 0 0,-21 21 16,0 1-16,0-1 16,0 21-16,0-20 0,0-1 0,0 0 15,0 1-15,0-1 0,-21-21 0,21 22 16,-22-22-16,22 21 0,0-21 15,0 0-15,0 1 0,0-1 0,0 0 16,0 0-16,-21-42 47,0 21-47,21-21 16,-21 0-16,0-1 15</inkml:trace>
  <inkml:trace contextRef="#ctx0" brushRef="#br0" timeOffset="160135.71">27009 14774 0,'0'-21'15,"21"21"1,0 0-16,0 0 0,0-21 0,22 21 16,-22 0-16,0 0 0,21 0 0,-21-21 15,22 21-15,-22 0 0,21 0 16,-21 0-16,1 0 0,-1 0 0,0 0 15,0 0-15,0 0 16</inkml:trace>
  <inkml:trace contextRef="#ctx0" brushRef="#br0" timeOffset="161775.48">27474 14965 0,'0'0'0,"21"0"0,1 0 16,-1 0-16,0 0 0,0 0 16,0 0-16,0-21 0,1 21 15,20-21-15,0-1 0,-21 22 16,22-21-16,-1 0 0,-21 0 0,22 0 16,-22-22-16,0 22 0,0-21 15,0 21-15,0 0 0,1-1 0,-22-20 16,0 21-16,0 0 15,-22 21-15,1 0 16,-21 21-16,21 0 0,0 0 0,-22 0 16,22 1-16,0-1 0,21 0 15,0 0-15,0 0 0,0 0 0,0 22 16,0-22-16,0 0 0,21 0 16,0 0-16,0 1 0,-21-1 15,22-21-15,-1 21 0,0 0 16,0 0-16,-42-21 31,0 0-15,0-21-16,-1 21 0,22-21 15,-21 21-15,21-21 0,-21 0 16,21-1-16,-21 22 0,21-21 16,0 42 15,0 1-31,0-1 15,0 0-15,0 0 16,21-21-16,-21 21 0,21-21 0,0 0 16,1 21-16,-1-21 0,0 0 15,21 0-15,-21 0 0,1 0 0,20 0 16,0 0-16,-21 0 0,22 0 16,-1-21-16,0 21 0,-20-21 0,20 21 15,0-21-15,-21 0 0,22 0 0,-22-22 16,0 22-16,0-21 0,0 21 15,1-22-15,-22 1 0,21 21 0,-21-22 16,0 22-16,0 0 0,0 0 16,-21 21-1,-1 0-15,22 21 16,0 0-16,0 22 0,0-22 0,0 0 16,0 21-16,0-21 0,0 1 15,0 20-15,0-21 0,0 0 0,0 0 16,0 1-16,0-1 0,0 0 15,0 0-15,0 0 0,-21-21 47,21-21-47,-21 21 16,21-21-16,-21 21 0,21-21 16,-21 21 15,21 21-31,0 0 15,0 0-15,21 0 16,0-21-16,0 0 16,0 22-16,1-22 0,-1 0 0,0 0 15,0 0-15,0 0 0,22 0 16,-22 0-16,21 0 0,-21-22 0,0 22 16,22-21-16,-22 21 0,0-21 15,21 0-15,-20 0 0,-1 0 0,0-1 16,0-20-16,0 21 0,0-21 0,1 20 15,-22 1-15,0-21 0,0 21 16,0 0-16,-22 42 31,1 0-31,21 0 16,0 0-16,-21 0 0,21 22 0,-21-22 16,21 0-16,0 0 0,0 0 15,0 1-15,0-1 0,0 0 0,0 0 16,21 0-16,0-21 0,0 21 15,1-21-15,-1 0 16,0 0-16,0 0 0,0 0 16,0-21-16,1 21 0,-1-21 0,0 0 15,0 0-15,0 0 16,-21-1-16,21 1 0,1 0 0,-1 0 16,0 0-16,0 0 0,-21-1 0,21 22 15,-21 22 1,0-1-1,0 0-15,0 0 0,-21 0 16,21 0-16,0 1 0,0-1 0,-21 0 16,21 0-16,0 0 0,0 0 0,0 1 15,0-1-15,21-21 16,-21 21-16,21-21 0,0 0 16,1 0-16,-1 0 15,0-21-15,0 21 0,0-21 16,-21-1-16,21 1 0,1 0 0,-1 0 15,0 0-15,0 0 0,0-1 16,0-20-16,1 21 0,-1 0 16,0 0-16,21-1 0,-21 1 0,1 21 15,-1 0-15,21 0 0,-21 0 0,0 0 16,-21 21-16,22 1 0,-22-1 0,0 0 16,21 0-16,-21 0 0,0 0 15,0 1-15,0-1 0,0 0 0,0 0 16,0 0-16,0 0 0,-21-21 15,21 22 1,-22-22-16,1 0 16,21-22-1,0 1-15,0 0 16,0 0-16,0 0 0,0 0 16,0-1-16,0 1 0,21 0 15,1-21-15,-1 21 0,0-1 0,0 1 16,0 0-16,0 0 0,-21 0 15,22 0-15,-1-1 0,0 22 0,0 0 16,0 0-16,0 0 0,1 0 0,-1 0 16,0 0-1</inkml:trace>
  <inkml:trace contextRef="#ctx0" brushRef="#br0" timeOffset="162144.26">30162 14880 0,'0'0'16,"0"21"-16,22 1 0,-1-22 0,0 21 16,21-21-16,1 0 0,-22 0 15,21 0-15,0 0 0,1 0 0,-22 0 16,21 0-16,1 0 0,-22-21 0,21-1 16,-21 1-16,0 0 15,1 0-15,-1 0 0,0 0 0,-21-22 16,0 22-16,0 0 0,0 0 15,0 0-15,0-1 0,-21 22 16,0 0-16,-1 0 0,-20 0 16,21 22-16,-21-1 0,20 0 0,-20 0 15,21 0-15,0 0 0,0 22 0,-1-22 16,22 0-16,0 0 0,0 0 16,0 1-16,0-1 0,0 0 0,0 0 15,0 0-15,22-21 0,-1 21 16,0-21-16,0 0 0,0 22 15,0-22-15,1 0 0,20 0 0,0 0 0,-21 0 16,22 0-16,-1 0 16,0 0-16,1-22 0,-1 1 0,22 21 15</inkml:trace>
  <inkml:trace contextRef="#ctx0" brushRef="#br0" timeOffset="162651.97">31369 14796 0,'21'-22'0,"-169"149"0,296-275 0,-169 191 0,42-107 0,-21 43 16,0 0-16,-21 0 15,0 21-15,0 0 0,-1 0 0,1 0 16,0 0-16,-21 0 0,21 0 0,-22 21 16,22 0-16,-21 0 0,21 0 15,-22 0-15,22 1 0,0-1 16,0 21-16,0-21 0,21 0 16,-22 1-16,22-1 0,0 0 0,0 0 15,0 0-15,0 0 0,22 1 16,-1-22-16,0 0 0,-21 21 15,21-21-15,0 0 0,0 0 0,1 0 16,-1 0-16,0 0 0,0-21 16,0 21-16,0-22 0,1 1 0,-1 0 15,0 0-15,0 0 0,21-22 16,-20 1-16,-1 21 0,0-43 0,0 22 16,0 0-16,22-22 0,-22 1 15,-21 20-15,21-20 0,0-1 0,-21 22 16,0 0-16,0-1 15,0 22-15,0 0 0,-21 42 32,0 0-32,0 22 0,21-22 15,-22 42-15,22-20 0,0-1 16,0 22-16,0-22 0,0 0 0,0 1 16,0 20-16,0-42 0,22 22 0,-1-1 15,0-21-15,0 0 0,0 22 16,0-22-16,1 0 0,-1-21 15,0 21-15,21-21 0,-21 0 0,1 0 16,-1 0-16,0 0 0,0 0 16,0 0-16,0 0 0,1 0 15,-1 0-15,-21-21 0</inkml:trace>
  <inkml:trace contextRef="#ctx0" brushRef="#br0" timeOffset="163272.29">18457 16002 0,'0'0'0,"-21"0"0,0 0 16,42 0 15,21 0-31,-20 0 0,20 0 16,0 0-16,22 0 0,-22 0 16,22 0-16,-22-21 0,21 21 0,1 0 15,-22-21-15,22 21 0,-22 0 0,0 0 16,1 0-16,-1 0 0,-21 0 15,0 0-15,-42 0 16,0 0 0,0 0-16,0 0 0,-22 0 0,22 0 15</inkml:trace>
  <inkml:trace contextRef="#ctx0" brushRef="#br0" timeOffset="163528.15">18775 16023 0,'0'43'16,"0"-22"-16,0 0 16,0 0-16,0 21 0,0-20 15,0 20-15,0 0 0,0 1 0,0-1 16,0 0-16,0 1 0,0-22 16,0 21-16,0 0 0,0-20 0,0 20 15,0-21-15,0 21 0,0-20 16,0-1-16,0 0 0,0 0 15,0 0-15,21-21 16,0-21 0,-21 0-16,21 0 15,0 21-15,1-21 0</inkml:trace>
  <inkml:trace contextRef="#ctx0" brushRef="#br0" timeOffset="164084.06">19008 16552 0,'21'0'0,"0"0"16,0 0-1,0 0 17,0 0-32,1 0 0,-1 0 15,0 0-15,0 0 0,0-21 0,0 21 16,22-21-16,-22 21 0,0-21 16,0 0-16,0 0 0,1-1 0,-1 1 15,0 0-15,-21 0 0,0 0 16,0 0-16,0-1 0,0 1 15,-21 21-15,0 0 0,-1 0 16,1 0-16,0 21 16,0 1-16,21-1 0,-21 0 0,0 0 15,-1 21-15,1-20 0,21 20 0,-21-21 16,21 0-16,-21 22 16,21-22-16,0 0 0,0 21 0,0-21 15,0 1-15,42-22 0,-21 21 0,1-21 16,-1 0-16,21 0 0,0 0 15,-20 0-15,20 0 0,0-21 0,-21-1 16,22 22-16,-22-21 0,21 0 16,-21 0-16,1-21 0,20 20 0,-21 1 15,-21 0-15,21 0 0,0-21 0,1 20 16,-22 1-16,0 0 16,21 21-16,0 0 0,-21 21 15,0 0-15,0 1 16,21-1-16,-21 0 0,0 0 15,0 0-15,0 0 0,0 22 0,0-22 16,0 0-16,0 0 0,0 0 16,-21 1-16,0-1 0,21 0 0,-21 0 15,-1-21-15,22 21 0,0-42 32,0 0-32,22 0 15,-1 0-15,0-1 0,0 1 16</inkml:trace>
  <inkml:trace contextRef="#ctx0" brushRef="#br0" timeOffset="164323.92">20129 16171 0,'0'0'15,"22"-21"-15,-1 0 0,-21 0 0,21 0 16,-21 42 0,0 0-16,0 0 0,0 22 15,-21-1-15,0-21 0,-1 21 16,1 1-16,21-1 0,-21-21 0,0 22 15,0-1-15,21-21 0,0 21 16,-21-20-16,21-1 0,-22 21 0,22-21 16,0 0-16,0 1 0,0-44 62,-21 22-62,21-21 0</inkml:trace>
  <inkml:trace contextRef="#ctx0" brushRef="#br0" timeOffset="164491.22">19897 16510 0,'21'0'15,"0"0"1,0 0-16,0 0 0,0 0 0,1 0 16,-1 0-16,0-21 0,21 21 15,-21 0-15,1 0 0,20-21 16,0 21-16,1-21 0,-1-1 0,0 22 15,1-21-15,-1 0 0,0 0 16,1 21-16</inkml:trace>
  <inkml:trace contextRef="#ctx0" brushRef="#br0" timeOffset="165064.68">20764 16087 0,'0'21'31,"-21"0"-31,21 0 0,-21 22 0,21-22 16,-21 0-16,21 21 0,-21 1 15,21-22-15,-21 21 0,-1-21 0,22 22 16,-21-22-16,0 21 0,21-21 16,0 0-16,-21 1 0,0-1 0,21 0 15,-21 0-15,21 0 0,0-42 47,0 0-47,0 0 16,0-22-16,0 22 0,0 0 15,0-21-15,21-1 0,0 1 0,-21 0 16,21-1-16,0 22 0,0-21 0,1 0 16,-1 20-16,0 1 0,0 0 15,0 21-15,0 0 0,1 0 16,-1 21-16,0 0 0,0 1 0,0-1 16,0 0-16,-21 21 0,22 1 15,-1-22-15,0 21 0,0 0 0,0-20 16,-21 20-16,21-21 0,1 0 15,-1 0-15,-21 1 0,21-1 0,0 0 16,0 0-16,0-21 16,1 0-16,-22-21 31,0 0-31,0 0 16,0-1-16,0-20 0,0 21 15,0 0-15,0-22 0,21 1 16,-21 0-16,21-1 0,-21 22 0,21-21 0,0 0 15,-21-1-15,21 22 0,1 0 16,-22 0-16,21 0 0,-21-1 16,21 22-16,0 0 15,0 0 1,-21 22-16,21-22 16,1 0-16,-1 0 0</inkml:trace>
  <inkml:trace contextRef="#ctx0" brushRef="#br0" timeOffset="165668.32">22183 16002 0,'0'-63'32,"-22"41"-32,1 22 0,21-21 15,-21 21-15,0 0 0,0 0 16,0 0-16,-1 21 0,1 1 0,-21-1 15,21 0-15,-22 21 0,22 1 16,0-1-16,0 0 0,-21 1 0,20-1 16,22 0-16,0 1 0,-21-1 0,21 0 15,0 1-15,0-22 16,0 21-16,0-21 0,21 0 0,1 1 16,-1-1-16,0-21 0,0 0 0,0 21 15,22-21-15,-22 0 0,0 0 16,21 0-16,-21 0 0,1-21 0,-1 21 15,0-21-15,0-1 0,-21 1 16,21 0-16,-21 0 0,0 0 0,0 0 16,0-1-16,0 1 0,0-21 0,-21 21 15,0 21-15,21-21 0,-21-1 16,0 22-16,-1 0 0,1 0 0,0 0 16,21 22-1,0-1 1,21-21-1,0 0-15,1 0 16,-1 21-16,0-21 0,0 21 0,0-21 16,-21 21-16,21-21 0,-21 21 15,22 1-15,-22-1 0,0 0 0,0 0 16,0 21-16,0-20 0,0 20 0,0-21 16,-22 21-16,1-20 0,0 20 15,0-21-15,0 21 0,0 1 0,-1-22 16,22 0-16,-21 21 0,0-20 15,21-1-15,0 0 0,0 0 0,-21-21 16,21 21-16,0-42 31,0 0-15,0 0-16,0 0 0</inkml:trace>
  <inkml:trace contextRef="#ctx0" brushRef="#br0" timeOffset="166407.91">24278 15896 0,'-21'0'0,"42"0"31,21 0-31,-20 0 0,20 0 0,0-21 16,1 21-16,20 0 0,-21 0 0,22 0 16,-1 0-16,-20 0 0,20 0 15,1-21-15,-22 21 0,0 0 0,1 0 16,-22 0-16,0 0 0,0 0 16,-42 0-1,0 0-15,-21 0 0,20 0 16,-20 0-16,21 0 0,-21 0 15,20 0-15,-20 0 0,21 0 0,-21 0 16,20 0-16,1 0 16,0 21-16,0 0 0,0-21 0,21 21 15,-21 1-15,21-1 0,0 0 0,0 42 16,0-41-16,0 20 16,0 0-16,0 1 0,0-1 0,21 0 15,-21 1-15,21-1 0,-21-21 16,0 21-16,21 1 0,-21-22 0,0 21 15,0-21-15,0 22 0,0-22 0,0 0 16,-21 0-16,0 0 0,-22 1 16,1-22-16,21 21 0,-21-21 15,-22 0-15,22 0 0,-1 0 16,1 0-16,0 0 0,-22-21 16,22-1-16,21 1 0,-22 21 15,22-21-15,0 0 0,21 0 0,0 0 16,0-22-16,0 22 0,0 0 0,0 0 15,0 0-15,21-1 0,0 1 16,1-21-16,20 42 0,0-21 0,1 0 16,-1-1-16,21 22 0,1-21 15,-22 21-15,22 0 0,-22 0 0</inkml:trace>
  <inkml:trace contextRef="#ctx0" brushRef="#br0" timeOffset="167771.98">25209 16129 0,'0'0'0,"22"0"0,-22 21 15,-22 0 1,1 1-16,0-1 0,0 0 0,0 21 16,0-21-16,-1 1 0,1 20 15,0-21-15,21 0 0,0 22 0,0-22 16,0 0-16,0 0 0,0 0 15,0 0-15,21 1 16,0-1-16,1-21 0,-1 0 0,21 0 16,-21 0-16,0 0 0,22 0 15,-22 0-15,0 0 0,21 0 0,-20-21 16,-1-1-16,0 1 0,0 0 16,-21 0-16,21 0 0,-21 0 0,21-22 15,-21 22-15,22 0 0,-22-21 0,0 20 16,0 1-16,0 0 0,0 0 15,0 42 1,0 0 0,0 22-16,0-22 0,0 0 0,-22 21 15,22-21-15,0 22 0,0-22 16,0 21-16,0-21 0,0 1 16,0 20-16,0-21 0,22 0 0,-1 0 15,0-21-15,0 22 0,21-22 16,-20 0-16,20 0 0,0 0 0,1 0 15,-22 0-15,21-22 0,0 22 0,-20-21 16,20 0-16,-21 0 0,0 0 16,0 0-16,22-22 0,-43 22 0,21-21 15,0-1-15,0 22 0,-21-21 16,0 0-16,0 20 0,0 1 0,21 0 16,-21 0-16,0 42 31,-21 0-31,21 0 0,-21 1 0,0 20 15,21-21-15,-21 0 0,0 0 16,21 22-16,-22-22 0,1 0 0,21 0 16,0 0-16,-21 1 0,21-1 15,-21-21-15,21-21 47,21 21-47,0-22 0,0 1 0,-21 0 16,22 0-16,-1 0 0,0 0 0,21-22 15,-21 22-15,22-21 0,-22 21 16,0-1-16,21 1 0,-20 0 16,-1 21-16,21 0 0,-21 0 15,0 21-15,-21 0 0,0 1 16,22-1-16,-22 0 0,0 21 0,0-21 16,0 1-16,0-1 0,-22 21 15,22-21-15,0 0 0,0 1 0,0-1 16,0 0-16,22-21 0,-22 21 15,21 0-15,0-21 0,21 0 0,-21 0 16,1 0-16,20 0 0,-21 0 16,21 0-16,1 0 0,-22 0 0,21-21 15,-21 0-15,1 0 0,20 0 16,-21-1-16,0 1 0,0-21 16,1 0-16,-1 20 0,0-20 0,0 0 15,-21-1-15,21 1 0,-21 21 16,21 0-16,-21 0 0,0-1 0,0 44 15,0-1-15,-21 0 16,0 0-16,0 0 0,0 22 16,21-22-16,0 21 0,-21-21 0,21 22 15,0-22-15,0 0 0,0 0 16,0 0-16,0 22 0,21-22 0,0-21 16,0 21-16,21 0 0,-20 0 15,20-21-15,-21 0 0,21 0 16,1 0-16,-22 0 0,0 0 0,21 0 15,-20-21-15,-1 0 0,0 0 16,21 0-16,-21-1 0,1-20 0,-1 21 16,0-21-16,0-1 0,0-20 15,0 20-15,1-20 0,20-1 0,-21 1 16,0-1-16,0 22 0,22-64 16,-43 85-16,0-21 0,0 21 15,-21 42 1,-1 0-16,1 0 15,0 21-15,0 1 0,-21-1 0,42 0 16,-22 22-16,1-22 0,21 1 16,-21-1-16,21 0 0,0 1 15,0-1-15,0-21 0,0 21 0,0-20 16,0 20-16,0-21 0,0 0 16,0 0-16,21 1 0,0-1 0,1 0 15,-1 0-15,0-21 0,0 0 16,0 21-16,0-21 0,1 0 0,-1 0 15,0 0-15,21 0 0,-21 0 0,1-21 16,-1 0-16,0 21 0,0-21 16,0 0-16,-21-1 0,21 1 0,-21 0 15</inkml:trace>
  <inkml:trace contextRef="#ctx0" brushRef="#br0" timeOffset="168023.84">27622 16193 0,'43'0'31,"-22"0"-31,0 0 0,21 0 0,-20-22 16,20 22-16,0 0 0,1-21 15,-1 21-15,-21-21 0,21 21 0,-20-21 16,-1 21-16,21-21 0,-42 0 15,21 21-15,-21-22 0,0 1 16,0 0-16,0 0 16,0 0-16,-21 0 0,0 21 0,0-22 15</inkml:trace>
  <inkml:trace contextRef="#ctx0" brushRef="#br0" timeOffset="168215.73">26987 15812 0,'-21'21'15,"42"-42"-15,-84 42 0,42-21 0,0 0 0,-1 0 16,1 0-16,0 0 0,0 0 16,0 0-16,21-21 15</inkml:trace>
  <inkml:trace contextRef="#ctx0" brushRef="#br0" timeOffset="168834.2">23283 16489 0,'0'0'16,"21"0"-16,1 0 0,-22 21 16,-22 0-1,1 0-15,0 22 0,0-22 16,0 0-16,-22 0 16,22 0-16,-21 1 0,21-1 0,-22-21 15,1 21-15,0-21 0,-1 0 0,1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2:36:14.15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1228 1334 0,'0'0'16,"0"-22"-16,0 1 0,0 0 0,0 0 15,0 0-15,0 0 0,0-1 16,0 1-16,-22 21 31,22 21-31,-21 22 0,21-1 0,0 0 16,-21 1-16,0 20 0,21 1 15,-21-1-15,0 22 0,-22-22 16,22 1-16,0-1 0,0 1 0,0-22 16,-1 1-16,1-1 0,0 0 15,21 1-15,0-22 0,0 0 0,21-42 32,0 0-17,1-22-15,-1 22 0,0-21 16,0-1-16,0 1 0,0-21 0,1 20 15,-1-20-15,0-1 16,0 22-16,0-22 0,0 1 0,1 21 16,-1-1-16,0 1 0,-21 0 15,0-1-15,0 22 0,21 0 16,0 21-16,-21 21 16,21 0-16,1 0 0,-1 22 15,-21-1-15,21 0 0,-21 22 0,0-1 16,21-20-16,-21 20 0,21 1 15,-21-1-15,0 1 0,21-22 0,-21 22 16,0-22-16,0 0 0,22 1 16,-22-22-16,21 21 0,-21-21 0,0 0 15,0 1-15,0-1 16,-21-21 15,-1-21-31</inkml:trace>
  <inkml:trace contextRef="#ctx0" brushRef="#br0" timeOffset="182.89">974 1969 0,'0'0'15,"0"-22"-15,-22 22 0,22-21 16,22 21-16,-1-21 16,21 21-16,-21-21 0,43 21 15,-22-21-15,22 0 0,-1 21 16,1-22-16,-1 22 0,1-21 15,-1 0-15,1 21 0,-22-21 0,0 21 16,1-21-16,-1 21 0,0 0 16</inkml:trace>
  <inkml:trace contextRef="#ctx0" brushRef="#br0" timeOffset="748.57">2265 1715 0,'0'0'0,"0"-22"15,0 1-15,0 0 16,0 0-16,0 0 16,-21 0-16,-1-1 15,1 1-15,0 21 0,0-21 0,0 0 16,-22 21-16,22 0 0,0 0 16,0 0-16,0 0 0,-22 21 0,22 0 15,0 0-15,-21 1 0,21 20 16,-1 0-16,1 1 0,0 20 0,0-21 15,0 1-15,21-1 0,-21 0 16,21 1-16,0-1 0,0 0 0,0-20 16,0 20-16,21-21 0,0-21 15,0 21-15,0-21 0,22 0 0,-22 0 16,0 0-16,21-21 16,1 21-16,-22-21 0,21 0 0,0-22 15,-20 22-15,20-21 0,0 0 16,-21-1-16,22 1 0,-22-22 0,0 22 15,0-21-15,0-1 0,1 1 16,-1 20-16,-21-20 0,0-1 0,0 1 16,21 20-16,-21-20 0,0 21 15,0-1-15,0 1 0,0 0 0,-21 20 16,0 22-16,-1 0 16,1 22-16,0-1 0,21 21 0,0 0 15,-21 22-15,21-22 0,0 22 16,0-1-16,0 1 0,0 20 15,0-20-15,0-1 0,0 1 16,0-22-16,0 22 0,21-22 0,0 0 16,0-20-16,-21 20 0,22-21 15,-1 0-15,0 0 0,0-21 0,0 0 16,0 0-16,22 0 0,-22 0 16,0 0-16,21-21 0,-20 0 15,-1 0-15</inkml:trace>
  <inkml:trace contextRef="#ctx0" brushRef="#br0" timeOffset="1239.29">3027 1228 0,'0'0'0,"0"-21"0,0-1 16,0 1-16,-21 42 16,21 1-1,-22 20-15,22 0 0,-21 1 0,21-1 16,0 0-16,0 22 0,-21-22 15,21 22-15,0-1 0,-21 1 0,21-22 16,-21 21-16,21-20 0,0-1 16,0 0-16,0-20 0,0 20 0,0-21 15,0 0-15,0 0 0,0 1 16,0-44 15,0 1-31,21 0 16,-21 0-16,0 0 0,21-22 0,-21 22 15,21-21-15,-21 0 0,21-1 16,1 1-16,-1 0 0,0-1 0,0 22 16,21-21-16,-20 21 0,20-1 15,0 1-15,1 0 0,-1 21 0,-21 0 16,21 0-16,1 0 0,-1 21 16,-21 0-16,0 1 0,1 20 0,-1-21 15,0 21-15,-21-20 0,0 20 16,0 0-16,0-21 0,0 22 15,-21-22-15,0 21 0,-1-21 0,22 1 16,-21-1-16,0 0 0,0 0 16,0 0-16,21-42 31,21 21-15,0-21-16,0 0 0</inkml:trace>
  <inkml:trace contextRef="#ctx0" brushRef="#br0" timeOffset="1667.84">4022 1545 0,'0'0'0,"21"-21"0,-21 0 15,-21 42 17,-1-21-32,1 21 0,0 0 15,0 22-15,0-22 0,-22 21 16,22-21-16,0 22 0,0-1 0,0-21 15,-22 22-15,22-1 0,21-21 16,-21 21-16,21-20 0,0 20 16,0-21-16,0 0 0,0 0 0,21-21 15,0 0-15,1 0 16,20 0-16,-21 0 0,21 0 0,-20 0 16,20-21-16,0 0 0,1 21 15,-22-21-15,21 0 0,-21-22 0,0 22 16,1 0-16,-1-21 0,-21 21 0,0-22 15,0 22-15,0-21 0,0 21 16,0-22-16,-21 1 0,-1 21 0,1 0 16,0-1-16,0 1 0,0 21 15,-22 0-15,22 0 0,0 0 0,0 0 16,-21 0-16,20 0 0,1 21 16,0-21-16,21 22 0,-21-22 0,21 21 15,0 0-15,0 0 0,0 0 16,0 0-16,21-21 15,0 0-15,22 22 0,-22-22 16</inkml:trace>
  <inkml:trace contextRef="#ctx0" brushRef="#br0" timeOffset="2027.64">4974 1545 0,'0'0'0,"0"-21"16,0 0-16,0 0 16,0 0-1,-21 21-15,0 0 16,0 0-16,-1 21 16,22 0-16,-21 0 0,0 0 0,0 0 15,0 22-15,0-22 0,-1 21 0,1 1 16,0-1-16,0-21 0,0 21 15,21 1-15,0-22 0,0 21 0,0-21 16,0 1-16,0-1 0,0 0 16,21 0-16,0-21 0,0 21 0,0-21 15,1 0-15,-1 0 0,0 0 16,0 0-16,0 0 0,22 0 16,-22 0-16,0 0 0,0 0 0,0-21 15,0 0-15,1 0 16,-1 21-16,0-21 0,0-1 15</inkml:trace>
  <inkml:trace contextRef="#ctx0" brushRef="#br0" timeOffset="2271.51">5630 2011 0,'0'0'0,"0"21"0,0 0 15,0 0 1,0 1-16,0-1 16,0 0-16,-21 0 15,0 0-15,0 0 0,0 1 0,-1-1 16,1 0-16,0 0 0,0-21 16,0 21-16,-22 0 0,43 1 0,-21-22 15,0 0-15</inkml:trace>
  <inkml:trace contextRef="#ctx0" brushRef="#br0" timeOffset="3392">6710 1228 0,'0'0'0,"42"-127"16,-42 106-1,0 42 17,0 21-32,-21-21 0,21 22 15,0-1-15,-21 21 0,21 1 0,0-22 16,0 22-16,0-1 0,0 22 0,0-22 16,0-20-16,21 20 0,0-20 15,-21-1-15,21 0 0,0 1 0,1-22 16,-1 0-16,0 0 0,21-21 15,-21 0-15,22 0 0,-22 0 16,21 0-16,-21 0 0,22-21 0,-1 0 16,-21 0-16,22-1 0,-1-20 15,-21 21-15,21-21 0,1-1 0,-22-20 16,21 20-16,-21-20 0,1-1 16,-1 22-16,0-21 0,0-1 0,0 1 15,-21 20-15,21-20 0,-21 20 16,0 1-16,0 0 0,0 21 0,0-22 15,0 22-15,0 42 16,-21 0-16,21 1 16,-21 20-16,21 0 0,0 1 0,-21-1 15,21 0-15,0 1 16,0 20-16,-21-21 0,21 22 0,0-22 16,-21 1-16,21 20 0,0-21 15,0 1-15,0-1 0,0 0 0,0-20 16,21 20-16,0-21 0,21 0 0,-21-21 15,22 0-15,-1 21 0,0-21 16,1 0-16,-1 0 0,0-21 0,22 21 16,-22-21-16,1 0 0,-1 0 15,21 0-15,-20-22 0,-1 22 0,-21-21 16,22 21-16,-22-22 0,0 1 16,0 21-16,-21-22 0,0 22 0,0-21 15,0 21-15,-21 21 16,0 0-16,0 0 0,-1 0 0,-20 0 15,21 0-15,0 21 0,0 0 16,-1 0-16,1 0 0,21 22 0,-21-22 16,21 0-16,0 21 0,0-20 15,0-1-15,21 0 0,0 0 0,1 0 16,-1 0-16,0 1 0,0-1 0,0 0 16,-21 0-16,21-21 0,-21 21 15,22-21-15,-44 0 31,1 0-31,0 0 0,-21 0 16,21 0-16,-22 0 0,22 0 0,-21 0 16,21-21-16,-22 21 0,22 0 15,0 0-15,42 0 32,0 0-32,0 0 15,22 0-15,-1 0 0,0-21 0,-20 21 16,20 0-16</inkml:trace>
  <inkml:trace contextRef="#ctx0" brushRef="#br0" timeOffset="5828.08">8869 1715 0,'0'0'0,"42"-22"16,-21 1-16,-21 0 0,0 0 16,0 0-16,0 0 0,-21-1 0,21 1 15,-21 0-15,-21 0 0,20 0 0,1 21 16,-21-21-16,21 21 0,-22 0 15,22 0-15,-21 0 0,0 0 0,20 21 16,-20 0-16,21 0 0,0 21 16,0-20-16,-22 20 0,22 0 0,21 22 15,-21-22-15,21 0 0,-21-20 0,21 20 16,0 0-16,0-21 0,0 1 16,21-1-16,0 0 0,21-21 0,-20 0 15,20 0-15,0 0 0,-21 0 16,22 0-16,-1-21 0,0 0 15,-20-1-15,20 1 0,-21 0 0,21 0 16,-20 0-16,-1-22 0,0 22 16,-21-21-16,0 21 0,0-22 0,0 22 15,0-21-15,0 21 0,0-22 0,0 22 16,0 0-16,-21 21 16,0 21-16,21 0 15,-22 1-15,22 20 0,0-21 16,0 21-16,0-20 0,0 20 0,0 0 15,0-21-15,0 22 0,0-22 16,0 0-16,0 0 0,0 0 16,22 1-16,-1-22 0,0 0 0,0 0 15,0 0-15,22 0 0,-22 0 0,21 0 16,-21 0-16,22 0 0,-1-22 16,-21 1-16,0-21 0,22 21 0,-22 0 15,0-22-15,0 1 0,0 0 0,0-1 16,-21-20-16,0 20 0,22-20 15,-22 21-15,0-22 0,0 1 16,0 20-16,0 1 0,0 0 0,0-1 16,0 22-16,0 0 0,0 0 0,-22 42 31,22 0-31,0 21 0,0 1 0,0-1 0,0 0 16,-21 22-16,21-22 0,0 1 15,0 20-15,-21 1 0,21-22 16,0 0-16,0 22 0,-21-22 0,21-21 15,0 22-15,0-1 0,0-21 0,0 0 16,0 0-16,0 1 0,-21-22 16,21-22 15,0 1-31,0 0 0,0 0 16,21 0-16,0 0 0,-21-1 15,21-20-15,0 21 0,1-21 16,-1 20-16,0 1 0,0 0 0,21 0 15,-20 0-15,-1 0 0,21 21 0,-21 0 16,22 0-16,-1 0 0,-21 0 16,21 21-16,-20 0 0,-1 0 0,0 0 15,0 22-15,-21-22 0,0 0 16,0 0-16,0 0 0,0 22 0,-21-22 16,0 0-16,0 0 0,-1-21 15,1 21-15,-21 0 0,21-21 0,0 0 16,-22 22-16,22-22 0,0 0 0,0 0 15,0 0-15,-1 0 0,1 0 16,0 0-16,21-22 0,0 1 16,-21 21-16,21-21 0,-21 21 0,21-21 15,0 42 17,0 0-32,21 0 15,0 1-15,0-1 16,0 0-16,1-21 0,-1 0 0,0 21 15,0-21-15,0 0 0,22 0 0,-1 0 16,-21 0-16,21 0 0,1 0 16,20-21-16,-20 0 0,-1 21 0,0-21 15,1-1-15,-1 1 0,0 0 16,-21 0-16,1 0 0,-1 0 16,0-22-16,0 22 0,-21 0 0,21-21 15,-21 20-15,0-20 0,0 21 0,0 0 16,0 0-16,-21 21 15,0 0 1,0 21-16,21 0 16,0 21-16,0-21 0,0 22 0,0-22 15,0 21-15,0-21 0,0 1 0,0 20 16,0-21-16,0 0 0,0 0 16,21-21-16,-21 22 0,21-1 0,0-21 15,0 0-15,1 0 0,20 0 16,-21 0-16,0 0 0,22-21 15,-22-1-15,0 22 0,21-21 0,-21 0 16,1-21-16,-1 21 0,0-22 0,0 22 16,0-21-16,-21-1 0,21 1 15,1-21-15,-1 20 0,-21 1 0,21-22 16,0 22-16,0 0 0,-21-1 16,0 1-16,0 0 0,0 21 15,0-1-15,0 1 0,0 42 16,-21 1-16,0-1 15,0 0-15,21 21 0,-21 1 16,-1 20-16,1-21 0,0 22 0,21-22 16,0 22-16,0-22 0,0 22 15,0-22-15,0 0 0,0 1 0,0-22 16,0 21-16,0-21 0,21 0 16,-21 1-16,21-1 0,1-21 0,-1 0 15,21 0-15,-21 0 0,22 0 0,-22 0 16,21-21-16,-21 21 0,22-22 15,-22 1-15,21 0 0,-21-21 0,22 21 16,-22-22-16,0 22 0,0-21 16,-21 21-16,0-22 0,21 22 0,-21 0 15,0 0-15,0 0 0,-21 21 32,21 21-32,-21 0 0,21 0 15,0 0-15,-21 0 0,21 22 0,0-22 16,-21 21-16,21-21 0,0 1 15,0 20-15,0-21 0,0 0 0,0 0 16,0 1-16,21-22 0,0 21 0,0-21 16,0 21-16,0-21 0,1 0 15,-1 0-15,0 0 0,0 0 0,21-21 16,-20 0-16,20-1 0,-21 1 0,21 0 16,-20 0-16,-1-21 0,0-1 15,0 1-15,21 0 0,-42-22 16,22 22-16,-1-22 0,0 22 0,-21-22 15,21 22-15,-21 0 0,21-22 16,-21 22-16,0 21 0,0-22 0,0 22 16,0 0-16,0 0 0,-21 21 15,0 21 1,0 21-16,21-20 0,-21 20 0,-1 0 16,22 1-16,0 20 0,-21-21 15,21 1-15,-21 20 0,21-20 0,0 20 16,0-21-16,0 1 0,0-1 15,0 0-15,0 1 0,0-22 16,21 0-16,0 0 0,1 0 0,-1 1 16,0-1-16,0-21 0,0 0 15,0 0-15,22 0 0,-22 0 0,21 0 16,-21-21-16,1-1 0,20 1 0,-21 0 16,0 0-16,0-21 0,1 20 15,-1 1-15,0-21 0,-21 21 0,0 0 16,0-1-16,21 22 0,-21 22 15,0-1 1,0 21-16,0-21 0,0 0 16,0 1-16,0 20 0,0-21 15,0 0-15,0 0 0,0 1 16,0-1-16,0 0 0,21 0 16,0-21-16,1 0 0,-1 0 15,0 0-15,21 0 0,-21 0 16,22 0-16,-22 0 0,21-21 0,-21 0 15,22 21-15,-1-21 0,-21-1 0,0-20 16,1 21-16,-1 0 0,0-22 16,0 1-16,0 21 0,-21-21 0,0 20 15,0 1-15,0 0 0,0 0 16,-21 42 15,21 21-31,-21-20 0,0-1 16,0 21-16,-1 0 0,22 1 0,-21-1 15,21 0-15,-21 22 0,21-22 0,0 1 16,0-1-16,0 21 0,0-20 0,0 20 16,0-20-16,0 20 0,0-21 15,0 22-15,0-22 0,0 1 16,0-1-16,0 0 0,-21 1 0,0-22 0,0 21 16,21-21-16,-22 0 0,1 1 15,-21-1-15,21-21 0,0 0 0,-1 21 16,-20-21-16,21 0 0,0 0 0,-22 0 15,22 0-15,0-21 0,0 0 16,0 21-16,21-22 0,-21 1 16,21-21-16,-22 21 0,1-22 0,21 1 15,0 0-15</inkml:trace>
  <inkml:trace contextRef="#ctx0" brushRef="#br0" timeOffset="6060.46">11451 1545 0,'-21'0'15,"42"0"-15,-42-21 16,42 21-16,0-21 16,22 21-16,-22 0 0,21 0 15,-21-21-15,22 21 0,-22 0 0,21 0 16,-21 0-16,22-21 0,-22 21 15,0 0-15,0 0 0,0 0 0,-21-22 16,0 1-16</inkml:trace>
  <inkml:trace contextRef="#ctx0" brushRef="#br0" timeOffset="6255.35">10837 1376 0,'0'0'16,"-21"21"-16,0 0 0,0-21 16,21 21-16,-21-21 47,-1 0-47,1 0 0,0 0 15,0-21-15,0 21 0</inkml:trace>
  <inkml:trace contextRef="#ctx0" brushRef="#br0" timeOffset="6416.25">9842 1270 0,'0'0'0,"-21"0"0,-21 0 31,21 0-31,21 21 16,-21-21-16,21 21 15,-22-21-15</inkml:trace>
  <inkml:trace contextRef="#ctx0" brushRef="#br0" timeOffset="8479.36">2011 3344 0,'21'-21'0,"-42"42"0,42-84 16,-21 42-16,0 0 0,0-22 15,0 22-15,0 0 0,0 0 0,0 0 16,0-1-16,-21 1 0,0 0 0,-1 21 16,-20-21-16,21 21 0,0 0 15,-22 0-15,22 0 0,-21 0 16,21 0-16,-22 0 0,1 21 16,0 21-16,21-20 0,-22 20 0,1 0 15,0 1-15,20-1 0,1 21 0,-21-20 16,21 20-16,21-20 15,0 20-15,0-21 0,0 1 0,0 20 16,21-20-16,21-1 0,-21-21 16,22 21-16,-1-20 0,0 20 0,1-21 15,-1-21-15,22 21 0,-22-21 16,21 0-16,-20 0 0,-1 0 0,22 0 16,-22-21-16,21 21 15,-20-21-15,-1 0 0,0 0 0,1-1 0,-1 1 16,0 0-16,-20 0 15,20 0-15,-21 0 0,0-22 0,-21 22 0,0 0 16,0 0 0,0 0-16,-21 21 15,0 0-15,0 21 0,0 0 16,21 0-16,-22 0 0,1 0 0,0 22 16,0-22-16,21 21 0,0-21 15,0 1-15,0-1 0,0 21 0,0-21 16,0 0-16,21 1 15,0-22-15,22 0 0,-22 0 0,21 0 16,0 0-16,1-22 0,20 22 16,-20-21-16,-1 0 0,0 0 15,1 0-15,-1 0 0,0-1 0,-21 1 0,1-21 16,-1 21-16,-21 0 16,0-1-16,0-20 0,0 21 0,0-21 15,-21 20-15,-1 1 0,1 0 16,0 0-16,-21 0 0,21 0 0,-22 21 15,22 0-15,-21 0 0,21 0 16,-22 0-16,22 21 0,0 0 0,0-21 16,21 21-16,-21 0 0,21 0 15,0 1-15,21-22 0,21 0 16,-21 0-16,0 0 0,22 0 0,-1 0 16,0 0-16,1 0 15,-1 0-15,0 0 0,1-22 0,-1 1 16,-21 21-16,22-21 0,-1 21 15,-21-21-15,0 21 0,0 0 0,1 0 16,-1 0-16,0 0 0,-21 21 16,0 0-16,0 0 15,0 1-15,0-1 0,0 0 16,0 0-16,0 0 0,0 22 0,0-22 16,0 0-16,0 0 0,0 0 15,0 0-15,0 1 0,-21-22 16,21 21-16,0-42 47,0-1-47,0 1 0,0 0 15,0 0-15,21-21 0,0 20 16,-21 1-16,21 0 0,-21-21 16,21 21-16,1-1 0,-22 1 0,21 21 15,0 0-15,0 0 16,0 0-16,-21 21 15,21 1-15,-21-1 0,0 21 0,0-21 16,0 0-16,0 1 0,22-1 16,-22 0-16,21 0 0,-21 0 15,0 0-15,21-21 16,0 0-16,0 0 0,0 0 16,1 0-16,-1 0 0,0-21 15,0 21-15,0-21 0,0 0 16,1 0-16,-1 0 0,0-1 0,0 1 15,-21 0-15,21 0 0,0 0 16,-21 0-16,0-1 0,22 1 0,-22 0 16,21 0-16,-21 42 31,0 0-31,0 0 0,0 1 16,0-1-16,0 21 0,0-21 15,0 0-15,0 22 0,0-22 16,21 0-16,-21 0 0,21 0 0,0 1 15,43 20-15,-43-42 16,21 0-16,1 0 0,-22 0 0,21 0 16,22 0-16,-22 0 0,0-21 15,1 21-15,-22-21 0,21-1 16,-21 22-16,0-21 0,1 0 16,-22 0-16,0 0 0,0 0 0,0-22 0,0 22 15,0 0-15,0-21 0,-22 20 16,1 1-16,21 0 0,0 0 0,-21 21 31,21 21-31,0 0 0,0 22 16,0-22-16,0 21 0,-21 0 0,21 1 15,-21 20-15,21-20 0,0 20 16,-21 1-16,21-1 0,-22 1 0,22-1 16,-21 1-16,21-1 0,0 1 15,0-1-15,0 1 0,-21-1 0,21 1 16,-21-1-16,21-21 0,-21 22 0,21-1 15,0-20-15,0-1 0,0 0 16,-21 1-16,21-22 0,0 0 0,0 0 16,21-21-1,-21-42 1,21 21-16,0-22 0,0 1 0,0 0 16</inkml:trace>
  <inkml:trace contextRef="#ctx0" brushRef="#br0" timeOffset="8791.18">4381 3831 0,'-21'-42'0,"42"84"0,-63-126 16,42 41-16,-21 1 0,21 0 15,0 20-15,0-20 0,0 21 0,0 0 16,21 0-16,0-1 0,0 1 16,1 0-16,20 21 0,0-21 15,1 21-15,-1 0 0,0 0 0,22 0 16,-22 21-16,-21 0 0,22 0 15,-22 1-15,0 20 0,-21-21 0,0 21 16,0-20-16,-21-1 0,0 21 0,-22-21 16,1 0-16,0 1 0,-1-1 15,1 0-15,0 0 0,-22 0 0,22-21 16,-1 21-16,1-21 0,21 0 16,0 0-16,0 0 0,-1 0 0,44 0 31,-1 0-31,0 0 0,0 0 15,21-21-15,-20 21 0,20-21 16</inkml:trace>
  <inkml:trace contextRef="#ctx0" brushRef="#br0" timeOffset="9463.79">5313 3493 0,'0'0'16,"0"-22"-16,0 1 0,-21 21 0,-1-21 15,1 21-15,0 0 0,0 0 0,0 0 16,-22 0-16,22 0 0,0 21 0,-21 0 16,21 1-16,-1-1 0,1 21 15,0-21-15,0 22 0,0-1 16,21-21-16,0 21 0,0-20 0,0 20 16,0-21-16,0 0 0,0 0 15,21 1-15,0-1 0,0-21 0,0 0 16,1 0-16,-1 0 0,0 0 0,0 0 15,0 0-15,0 0 0,1-21 16,-1-1-16,0 1 0,0 0 0,0 0 16,0 0-16,-21 0 0,22-1 0,-22-20 15,0 21-15,0-21 0,0 20 16,0-20-16,0 21 0,0 0 16,-22 42 15,22 0-31,-21 0 0,21 22 0,0-22 15,0 0-15,0 21 0,0-21 16,0 1-16,0-1 0,21 0 0,-21 0 16,22 0-16,-1 0 0,0 1 0,0-22 15,0 0-15,0 0 0,1 0 16,20 0-16,-21 0 0,21 0 0,-20 0 16,20-22-16,-21 1 0,0 0 0,22 0 15,-22 0-15,0 0 0,0-22 16,-21 22-16,21-21 0,-21-1 0,21-20 15,-21 21-15,0-22 0,0 1 16,0 20-16,0-20 0,0 20 16,0 1-16,0 21 0,22-21 0,-22 20 15,0 44 1,0-1-16,-22 21 16,1-21-16,21 22 0,-21-1 0,0 21 15,0-20-15,21 20 0,0-20 16,0-1-16,0 21 0,0-20 0,0-1 15,0-21-15,0 22 0,21-22 0,0 21 16,0-21-16,0 0 16,1 1-16,-1-22 0,0 0 0,0 0 15,0 0-15</inkml:trace>
  <inkml:trace contextRef="#ctx0" brushRef="#br0" timeOffset="9651.69">5524 3493 0,'0'0'15,"22"0"1,20-22-16,0 22 0,-21 0 16,22-21-16,20 21 0,-20-21 0,20 21 15,-21-21-15,22 21 0,-22-21 16,1 0-16,-1 21 0,0-22 15</inkml:trace>
  <inkml:trace contextRef="#ctx0" brushRef="#br0" timeOffset="12167.15">6371 3725 0,'42'0'16,"1"-21"-1,-22 21-15,0-21 0,0 0 16,0 0-16,1 0 0,-1-1 0,0 1 16,-21 0-16,0 0 0,0 0 0,0-22 15,0 22-15,0 0 0,-21 0 16,0 0-16,-1 0 0,-20 21 0,21 0 15,-21 0-15,20 0 0,-20 21 16,21 0-16,-21 21 0,20-21 0,-20 22 16,21-1-16,0 0 0,0 1 0,-1-1 15,1-21-15,21 22 16,0-1-16,0-21 0,0 0 0,0 0 16,0 1-16,21-1 0,1 0 0,-1-21 15,21 0-15,-21 0 0,0 0 16,22 0-16,-22 0 0,21 0 0,-21-21 15,1 0-15,20-1 0,-21 22 0,0-42 16,0 21-16,1 0 0,-22 0 16,21-22-16,-21 22 0,21-21 0,-21 21 15,0-22-15,0 22 0,0 0 0,0 0 16,0 0-16,-21 21 16,0 21-16,21 21 15,-22 22 1,1-43-16,21 21 0,0-21 15,0 22-15,0-22 0,0 0 0,0 21 16,21-21-16,1 1 0,-1-1 16,0 0-16,0-21 0,0 0 0,22 0 15,-1 0-15,-21 0 0,21 0 0,1 0 16,-1 0-16,-21-21 0,22 0 16,-1-1-16,-21-20 0,21 21 15,-20-21-15,20-1 0,-21 1 0,0 0 16,-21-22-16,21 22 0,-21-22 15,22 1-15,-22-1 0,0 22 0,0-22 16,0 22-16,0 21 0,0-21 0,0 20 16,0 44-1,0-1-15,0 0 0,0 21 16,-22 1-16,22-1 0,-21 21 0,21-20 16,0 20-16,0-20 0,0-1 15,0 0-15,0 1 0,-21-1 0,21 0 16,0-21-16,0 22 0,0-22 0,0 0 15,0 0-15,0 0 16,0-42 0,0 0-1,0 0-15,0 0 16,0 0-16,21-1 0,-21 1 0,21 0 16,1-21-16,-1 21 0,-21-1 0,21 1 15,21 0-15,-21 21 0,1-21 16,-1 21-16,0 0 0,0 0 0,0 0 15,0 21-15,1 0 0,-1 0 0,-21 1 16,0-1-16,0 0 0,0 0 16,0 21-16,0-20 0,0-1 0,0 0 15,-21 0-15,-1 0 0,1-21 0,0 21 16,0 1-16,0-22 0,0 0 16,-1 21-16,1-21 0,0 0 15,0 0-15,0 0 0,0 0 16,21-21-16,-22 21 15,22-22-15,-21 22 0,21-21 0,0 0 16,21 21 31,1 0-47,-1 21 0,0-21 16,0 0-16,0 0 15,0 21-15,1-21 0,-1 0 0,0 0 16,21 0-16,1 0 0,-22 0 0,21 0 15,0-21-15,1 21 16,-1-21-16,0 0 0,-20 21 0,20-21 16,-21 0-16,0-1 0,0 22 0,-21-21 15,0 0-15,0 0 0,0 0 16,0 0-16,0-1 0,0 1 0,0 0 16,-21 21-1,0 0 1,21 21-16,0 0 0,0 1 0,0-1 15,0 0-15,0 0 0,0 21 0,0-20 16,0-1-16,0 0 0,0 0 16,0 0-16,0 0 0,0 1 0,21-1 15,0-21-15,1 0 16,-1 0-16,0 0 0,0 0 16,21 0-16,-20 0 0,-1-21 0,21 21 15,-21-22-15,0 1 0,1 0 0,-1 0 16,0 0-16,0-22 0,0 1 15,-21 0-15,21-1 0,1 1 0,-22-21 16,21-1-16,0 1 0,-21-1 16,21 1-16,0-1 0,0 1 0,-21 20 15,22 1-15,-22 0 0,21 20 0,-21 1 16,0 0-16,0 42 16,-21 0-16,-1 1 15,1-1-15,0 21 0,21 0 16,-21 1-16,21-1 0,-21 0 15,21 1-15,0 20 0,-21-20 0,21-1 16,0 0-16,0 22 0,0-43 0,0 21 16,0 1-16,0-1 0,0-21 15,0 21-15,0-20 0,21-1 0,-21 0 16,21-21-16,0 21 0,0-21 16,0 0-16,1 0 0,-1 0 15,0 0-15,0 0 0,0-21 16,0 21-16,1-21 0,-22 0 0,21-1 0,0-20 15,0 21-15,-21-21 16,0 20-16,21-20 0,-21 21 0,0-21 16,21 20-16,-21 1 0,0 0 0,0 42 31,0 0-31,-21 1 0,21-1 16,-21 0-16,21 0 0,0 0 0,0 22 15,0-22-15,0 0 0,0 0 16,0 0-16,0 0 0,0 1 0,21-1 15,0-21-15,1 0 0,-1 0 16,0 0-16,0 0 0,0 0 16,0 0-16,1 0 0,20 0 15,-21-21-15,0-1 0,0 1 0,1 0 0,-22 0 16,21-21-16,0-1 0,0 1 16,-21-22-16,21 1 0,-21 21 15,21-22-15,1 1 0,-22-1 0,0 1 16,21 20-16,-21-20 0,21 20 15,0 1-15,-21 21 0,0-21 16,0 20-16,0 44 16,0-1-1,0 21-15,0-21 0,0 22 0,-21-1 16,21 21-16,-21-20 0,21 20 0,-21-20 16,21 20-16,0-21 0,0 22 15,0-22-15,0 1 0,0-1 0,0 21 16,0-41-16,0 20 15,21-21-15,0 0 16,0-21-16,0 0 0,0 0 0,1 0 16,-1 0-16,0 0 0,0-21 0,0 0 15,0 0-15,1 0 0,-1-1 16,-21 1-16,0 0 0,21 0 0,-21 0 16,21 0-16,-21-1 0,0 1 15,0 42 1,0 1-16,0-1 0,0 0 15,0 0-15,-21 0 0,21 0 16,0 1-16,-21-1 0,21 0 16,0 0-16,0 0 0,0 0 0,0 1 15,0-1-15,21-21 0,0 0 16,0 0-16,0 0 0,1 0 16,-1 0-16,21 0 0,0 0 0,-20 0 15,20-21-15,0 21 0,-21-22 0,1 1 16,20 0-16,-21 0 0,0-21 15,-21 20-15,0-20 0,21 21 0,-21-21 16,0-22-16,0 43 0,0 0 16,0 42 15,-21-21-31,21 21 0,-21 21 16,21-20-16,0-1 0,-21 21 0,21 0 15,0-20-15,0 20 0,-21 0 16,21 1-16,0-1 0,0 21 0,0-20 15,0-1-15,0 22 0,0-22 0,0 21 16,0 1-16,0-22 16,0 1-16,0 20 0,0-21 0,0 1 0,0 41 15,0-62-15,0 20 16,-21-21-16,-1 0 0,22 0 0,-21 1 0,0-1 16,0-21-16,0 0 15,0 0 1,-1-21-16,22-1 0,0 1 15,0 0-15,-21-21 0,21 21 16</inkml:trace>
  <inkml:trace contextRef="#ctx0" brushRef="#br0" timeOffset="12392.02">9059 3281 0,'0'0'0,"-21"0"0,21-21 15,0 0 1,21-1-16,0 22 16,1 0-16,-1-21 0,0 21 0,21 0 15,-21-21-15,22 21 0,-22 0 0,21-21 16,-21 21-16,22 0 0,-22 0 16,0 0-16,0 0 0,0 0 0,-21-21 15,0 0 1</inkml:trace>
  <inkml:trace contextRef="#ctx0" brushRef="#br0" timeOffset="12579.37">8530 3112 0,'0'0'0,"-21"0"0,0 21 0,0-21 0,-1 0 15,22 21-15,0-42 63,-21 21-48</inkml:trace>
  <inkml:trace contextRef="#ctx0" brushRef="#br0" timeOffset="12739.28">7916 3112 0,'0'0'0,"0"21"16,21-21 15,1 0-31,-1 0 0,0 0 16,0 0 0,0-21-16</inkml:trace>
  <inkml:trace contextRef="#ctx0" brushRef="#br0" timeOffset="13260.63">11112 3260 0,'22'-43'0,"-44"86"0,44-128 16,-22 43-16,0-1 0,0 22 0,0-21 15,0 21-15,0 0 0,0-1 16,0 1-16,-22 21 0,1 0 16,0 21-16,0 1 15,0 20-15,0 0 0,-1 22 0,1-22 16,21 43-16,-21-22 0,0 1 15,0-1-15,0 1 0,-1-1 16,1 1-16,0-22 0,21 22 0,0-22 16,0 0-16,0-21 0,0 22 0,0-22 15,21 21-15,22-21 16,-22 1-16,0-22 0,21 0 0,-21 0 16,1 0-16,20 0 0,-21-22 0,0 1 15,0 0-15,1 0 0</inkml:trace>
  <inkml:trace contextRef="#ctx0" brushRef="#br0" timeOffset="13435.57">10689 3620 0,'-21'-22'16,"42"44"-16,-63-44 0,21 22 0,42 0 31,0-21-31,0 21 0,21 0 16,1 0-16,-1-21 0,0 21 0,22-21 15,-22 21-15,22 0 0,-22-21 0,22 21 16,-22 0-16,0-21 0,1 21 16</inkml:trace>
  <inkml:trace contextRef="#ctx0" brushRef="#br0" timeOffset="15093.04">11282 3725 0,'84'0'32,"-62"0"-32,-1 0 0,0 0 15,0 0-15,0-21 0,0 0 0,1 21 16,-1-21-16,0 0 0,0 0 0,-21-1 16,0 1-16,0 0 0,0 0 15,0 0-15,0-22 0,0 22 16,0 0-16,-21 0 0,0 21 15,0 0-15,-1 0 16,1 21-16,0 0 0,0 0 0,21 1 16,-21 20-16,0-21 0,21 21 0,-22 1 15,22-22-15,0 21 0,0-21 16,0 1-16,0-1 0,0 21 0,43-21 16,-22 0-16,0-21 0,0 0 15,22 22-15,-22-22 0,21 0 16,0 0-16,1 0 0,-1 0 0,22-22 15,-22 22-15,21-21 0,1 21 16,-22-21-16,22 0 0,-22 0 0,0 0 16,1-22-16,-1 22 0,0 0 15,-20-21-15,-1-1 0,-21 22 0,0-21 16,0 21-16,0-1 0,0 1 0,-21 21 16,-1 0-16,1 0 15,0 0-15,-21 0 0,21 0 0,-1 21 16,1 1-16,21-1 0,0 0 15,0 0-15,0 0 0,0 22 0,0-22 16,0 0-16,21 0 0,1 0 0,-1 0 16,0 1-16,-21-1 0,21 0 15,0-21-15,0 21 0,-21 0 16,-21-21 15,21-21-15,-21 21-16,0-21 0,0 21 0,0 0 15,21-21-15,-22 21 0,1 0 0,0 0 16,21 21 15,21-21-31,22 0 0,-22 21 16,0-21-16,21 0 0,1 0 16,-22 0-16,42 0 0,-20 0 15,-1 0-15,21 0 0,-20 0 0,20 0 16,-20-21-16,20 21 0,-21-21 15,-20 0-15,20-1 0,-21 1 0,0 0 16,0 0-16,1-21 0,-1-1 0,-21 1 16,0-22-16,0 22 0,0-21 15,0-1-15,0 22 0,0-22 0,0 22 16,0 0-16,0 20 0,0-20 0,0 21 16,-21 42-1,-1 0-15,22 0 16,0 22-16,-21-1 0,0 22 0,0-1 15,21-21-15,-21 22 16,21-1-16,0-20 0,-21 20 0,21-20 16,0-1-16,0 0 0,0 1 0,0-1 15,0-21-15,0 21 0,0-20 16,0-1-16,21 0 0,0 0 16,0-21-16,0 0 0,0 0 15,1 0-15,-22-21 16,21 21-16,0-21 0,0 0 0,0-1 15,0 1-15,1 0 0,-1-21 0,0 21 16,21-1-16,-21 1 0,1 0 16,-1 0-16,0 0 0,0 21 15,0 0-15,-21 21 32,0 0-32,0 0 0,0 0 15,0 1-15,0-1 0,0 0 0,0 0 16,0 0-16,0 0 15,21-21-15,-21 22 0,22-22 0,-1 0 16,0 0-16,0 21 0,0-21 0,0 0 16,1 0-16,-1 0 0,21 0 15,-21 0-15,0-21 0,1 21 0,-1-22 16,0 1-16,0 0 0,0 0 0,0 0 16,1 0-16,-1-1 0,-21 1 15,0 0-15,21 21 0,-21 21 47,0 0-47,0 1 0,-21-1 0,21 0 16,0 0-16,0 0 0,0 0 15,0 1-15,21-22 0,0 21 16,0-21-16,0 0 0,22 21 0,-22-21 16,21 0-16,-21 0 0,22 0 0,-22 0 15,21 0-15,-21 0 0,22-21 0,-22 21 16,21-21-16,-21-1 0,1 1 15,-1 0-15,0 0 0,0 0 0,0-22 16,-21 1-16,21 21 0,-21-21 16,0-1-16,0 22 0,0-21 15,-21 21-15,0-1 0,-21 1 0,21 21 16,-22 0-16,22 0 0,-21 0 0,-1 21 16,1 1-16,21-1 0,-21 0 15,20 21-15,1 1 0,0-22 0,0 21 16,21 0-16,0-20 0,0 20 0,0 0 15,0-21-15,0 22 0,0-1 16,21 0-16,0 1 0,0-22 0,1 21 16,-22 1-16,21-1 0,0 0 0,-21-21 15,21 22-15,-21-1 0,0 0 16,0-20-16,0 20 0,0 0 16,-21-21-16,0 22 0,0-22 0,-1 0 15,1 21-15,0-20 0,21-1 0,-21-21 16,0 21-16,0 0 0,-1-21 15,1 0-15,0 0 16,21-21 0,0 0-16,0 0 15,0-1-15,0 1 0,0 0 0,21 0 16</inkml:trace>
  <inkml:trace contextRef="#ctx0" brushRef="#br0" timeOffset="15291.93">13843 3112 0,'0'0'0,"-21"-22"0,0 22 0,-1 0 0,1 0 16,0 0-16,0 0 15,0 0-15,0 0 31,21 22-31</inkml:trace>
  <inkml:trace contextRef="#ctx0" brushRef="#br0" timeOffset="15532.8">12425 3387 0,'0'0'0,"-21"21"0,42-21 16,21 0-16,0 0 16,1 0-16,-1 0 0,0 0 0,22 0 15,-1-21-15,1 21 0,-1 0 0,1 0 16,-1 0-16,1 0 16,-1 0-16,1 0 0,-22 0 0,22 0 15,-43 0-15,21 0 0,-21 0 0,1 0 16,-44 0-1,1 0-15</inkml:trace>
  <inkml:trace contextRef="#ctx0" brushRef="#br0" timeOffset="16102.98">5736 5546 0,'0'0'15,"0"-21"-15,21-1 0,-21 1 16,21 0-16,-21 0 16,0 0-16,0 0 15,22 21 1,-22 21 0,0 0-16,0 0 0,0 0 0,0 0 15,0 1-15,0 20 0,0-21 0,0 21 16,0-20-16,0 20 0,0-21 15,0 0-15,0 22 0,-22-22 0,22 0 16,-21 0-16,21 0 0,0 0 16,21-21 15,-21-21-31,22 21 0,-1-21 0</inkml:trace>
  <inkml:trace contextRef="#ctx0" brushRef="#br0" timeOffset="16499.27">6435 5419 0,'0'0'15,"0"-21"-15,-22 21 16,1 0-16,-21 0 16,21 0-16,-22 21 0,22-21 15,0 21-15,-21 0 0,21-21 0,-22 21 16,22 0-16,0 1 15,21-1-15,0 0 0,0 0 16,21-21 0,0 0-16,0 0 15,22 0-15,-22 0 0,21 21 0,1-21 16,-22 0-16,21 0 0,0 21 0,-20-21 16,-1 22-16,21-22 0,-21 21 15,-21 0-15,0 0 0,0 0 16,0 0-16,-21-21 0,0 22 0,0-1 15,0-21-15,-22 21 0,22-21 16,-21 0-16,21 21 0,-22-21 0,22 0 16,0 0-16,0 0 0,0 0 0,-1 0 15,1 0-15,0-21 16,21 0-16,0 0 16,0-22-16,0 22 0,0 0 15,0 0-15</inkml:trace>
  <inkml:trace contextRef="#ctx0" brushRef="#br0" timeOffset="16683.33">6032 5059 0,'0'0'0,"-21"-21"0,0 21 16,0-21 0,0 21-1,21-22 1,21 22 15,0 0-31,0 0 0,0 0 16</inkml:trace>
  <inkml:trace contextRef="#ctx0" brushRef="#br0" timeOffset="17196.31">7705 5165 0,'0'-21'0,"0"42"0,0-85 0,0 43 0,0 0 16,0 0-16,0-22 0,0 22 16,21 21-1,-21 21-15,21 1 16,-21-1-16,0 21 0,0 0 0,0 1 15,0-1-15,0 22 0,0-22 16,0 21-16,21 22 0,-21-21 0,0-1 16,0 22-16,0-22 0,0 22 0,0-22 15,0 1-15,-21-1 0,0 22 16,21-21-16,-21-1 0,-1-21 0,22 22 16,-21-1-16,0 1 0,0-22 0,21 1 15,-21-1-15,21-21 16,-21 21-16,21-20 0,-22-22 0,22 21 0,0-42 31,0-1-31,0-20 0,22 21 16,-1-21-16,0-22 0</inkml:trace>
  <inkml:trace contextRef="#ctx0" brushRef="#br0" timeOffset="17504.14">7747 5207 0,'0'0'0,"0"-42"16,0 21-16,0-1 0,0-20 0,21 21 16,0 0-16,0 0 0,22-1 0,-22 1 15,21 0-15,1 0 0,-1 0 16,0 21-16,1 0 0,-1 0 0,-21 0 16,21 0-16,-20 0 0,-1 21 15,0 0-15,-21 0 0,0 0 0,0 22 16,0-1-16,0 0 0,-21-20 0,0 20 15,-1 0-15,-20 1 0,21-22 16,-21 21-16,20 0 0,-20-20 0,21-1 16,-21 0-16,20 0 0,1 0 0,0 0 15,42-21 17,0 0-32,1-21 15,-1 0-15,21 0 0</inkml:trace>
  <inkml:trace contextRef="#ctx0" brushRef="#br0" timeOffset="18591.84">8615 5059 0,'21'-21'0,"-42"42"0,63-63 16,-42 20-16,-21 44 31,0-22-31,0 21 16,21 21-16,0-21 0,-22 0 0,22 22 15,-21-22-15,21 21 16,-21-21-16,21 22 0,0-22 0,0 21 16,0-21-16,0 1 0,0-1 0,0 0 15,0 0-15,0 0 0,21-21 16,0 0-16,1 0 0,-1 0 0,21 0 16,-21 0-16,22 0 0,-22 0 0,21-21 15,-21 21-15,22-21 0,-1 0 16,-21 0-16,21-1 0,-20 1 0,-1-21 15,0 21-15,0-22 0,-21 1 16,0 21-16,0-21 0,0-1 0,0 1 16,0 0-16,-42 20 0,21 1 15,-1 0-15,-20 0 0,21 21 0,-21 0 16,-1 0-16,22 0 0,-21 21 16,-1 0-16,22 0 0,0 22 0,0-22 15,0 0-15,21 21 0,0-20 0,0-1 16,0 0-16,21 0 0,0 0 15,21 0-15,-20-21 0,20 0 0,0 0 16,1 0-16,20 0 0,-21 0 0,1 0 16,20-21-16,-20 0 0,-1 21 15,21-21-15,-20 0 0,-1 0 16,0-1-16,1 1 0,-22 0 0,21 0 16,-21-21-16,1 20 0,-22 1 15,0 0-15,0 0 0,-22 21 16,22 21-1,-21 0-15,0 0 0,0 1 16,21 20-16,-21-21 0,21 0 0,0 0 16,0 22-16,0-22 0,0 0 0,0 0 15,21 0-15,0 1 0,-21-1 16,21 0-16,0-21 0,1 21 0,-1 0 16,-42-21 15,-1 0-16,1 0-15,0 0 0,0-21 16,0 21-16,0-21 0,-1 21 16,1-21-16,0 21 0,0 0 15,0 0-15,0 0 0,-1 0 0,1 21 16,21 0 0,0 0-16,0 0 0,0 1 15,21-1-15,1-21 0,-1 0 16,0 21-16,0-21 0,0 0 0,22 0 15,-22 0-15,21 0 0,-21 0 16,22 0-16,-1-21 0,0 21 16,1-21-16,-1-1 0,0 1 0,1 21 15,-1-21-15,0 0 0,22 0 16,-22-22-16,-21 22 0,22-21 0,-22 21 16,0-22-16,0 22 0,-21-21 0,0 21 15,0 0-15,0-22 0,-21 22 16,0 21-16,0 0 15,-1 0-15,1 21 0,-21 0 0,21 1 16,0-1-16,21 21 0,-22-21 16,22 22-16,0-22 0,0 21 0,0-21 15,0 22-15,0-22 0,0 0 16,22 0-16,-22 0 0,0 0 16,21 1-16,-21-1 0,21 0 15,-21 0 1,-21-21-16,0 0 0,-1 0 15,1 0-15,0 0 16,0 0-16,0 0 0,0 0 0,-1 0 16,1 0-16,21-21 0,0 0 0,0 0 15,21-1 1</inkml:trace>
  <inkml:trace contextRef="#ctx0" brushRef="#br0" timeOffset="18827.66">10477 5038 0,'0'21'0,"-21"0"15,0 0-15,0 0 0,21 1 16,-21-1-16,0 0 0,21 0 16,0 0-16,-22 0 0,1 1 0,0-1 15,21 0-15,0 0 0,0 0 16,0 0-1,0-42 17,21 0-32,0 21 15,1-21-15</inkml:trace>
  <inkml:trace contextRef="#ctx0" brushRef="#br0" timeOffset="19104.03">10541 4784 0,'0'0'15,"-21"-21"-15,0 21 0,-1 0 16,1 0 0,21 21-16,0 0 15,21-21 1,1 0-16,-1 0 16,0 0-16,-21-21 0,0 0 15,21 21-15,-21-22 0,0 1 16,0 0-16,0 0 15,-21 21-15,0 0 0,0-21 0,-1 21 16,1 0-16,0 0 0,21 21 31,21-21-15,0 0-16,1 0 0</inkml:trace>
  <inkml:trace contextRef="#ctx0" brushRef="#br0" timeOffset="19599.53">11218 4614 0,'-63'0'31,"42"22"-31,21-1 0,-22 0 16,22 0-16,0 21 0,-21 1 15,21-22-15,-21 21 0,21 22 16,-21-22-16,21 0 0,0 1 0,0-1 15,0 0-15,0-20 0,-21 20 16,21-21-16,0 21 0,0-20 0,-21-1 16,21 0-16,0-42 47,0 0-47,0-1 0,0 1 15,21 0-15,0 0 0,0-21 16,0 20-16,22 1 0,-22 0 0,21-21 15,0 21-15,1-1 0,-1 22 0,0-21 16,1 21-16,-22 0 0,21 0 16,-21 0-16,22 0 0,-22 0 15,0 21-15,0 1 0,0-1 0,1 0 0,-22 0 16,0 21-16,0-20 16,0-1-16,-22 0 0,1 0 0,0 0 15,0 0-15,-21 1 0,20-1 0,-20 0 16,21 0-16,-21-21 0,-1 21 15,22-21-15,-21 0 0,21 21 0,-22-21 16,22 0-16,0 0 0,0 0 0,0 0 16,21-21-1,0 0-15,21 0 16,0 0-16,0 0 0</inkml:trace>
  <inkml:trace contextRef="#ctx0" brushRef="#br0" timeOffset="19891.36">12001 4593 0,'0'21'31,"0"1"-31,0 20 0,0-21 16,-21 21-16,21 1 0,0-1 15,-21 0-15,0 1 0,21 20 16,-21-20-16,21-1 0,0 0 0,0 1 16,0-1-16,0-21 0,0 21 0,0-20 15,0-1-15,0 0 0,0 0 16,0 0-16,0 0 16,21-21-16,0 0 15,0 0-15,-21-21 0,21 21 0,1-21 16</inkml:trace>
  <inkml:trace contextRef="#ctx0" brushRef="#br0" timeOffset="20272.14">12382 5101 0,'0'0'0,"0"21"0,22-21 31,-1 0-31,0 0 15,0 0-15,0 0 0,0 0 16,1 0-16,-1-21 0,0 21 0,0-21 16,-21 0-16,21 21 0,-21-21 15,21 0-15,-21-1 0,0 1 0,0 0 16,0 0-16,0 0 0,0 0 0,0-1 16,0 1-16,-21 21 15,0 0-15,0 0 16,0 21-16,0 22 0,-1-22 0,1 0 15,0 21-15,0 1 0,0-22 16,21 21-16,-21 1 0,21-22 0,0 21 16,0-21-16,0 22 0,0-22 0,0 0 15,0 0-15,21-21 0,0 21 16,0 0-16,21-21 0,-20 0 0,20 0 16,-21 0-16,21 0 0,-20 0 0,20 0 15,-21 0-15,21-21 0,-20 21 16,20-21-16,-21 0 0</inkml:trace>
  <inkml:trace contextRef="#ctx0" brushRef="#br0" timeOffset="21614.86">17674 1503 0,'0'0'0,"21"0"0,0-21 16,-21 0-16,0-1 16,22 1-16,-22 0 0,21 21 0,-21-21 15,21 0-15,-21 42 47,0 0-47,0 21 16,0-20-16,0-1 0,0 21 15,0-21-15,0 22 0,0-1 16,0 0-16,0 22 0,0-22 0,0 0 16,0 1-16,0 20 0,0-20 15,-21-1-15,21 0 0,0 1 16,-21 20-16,21-21 0,-22 1 0,22-1 16,0 22-16,0-22 0,0 21 15,0-20-15,0 20 0,0 1 0,0-1 16,0 1-16,0-1 0,0 1 0,0-1 15,0 1-15,-21-1 0,21 1 16,-21-1-16,21 1 0,-21 20 0,21-20 16,-21-1-16,0 1 0,-1-1 0,1 1 15,21-1-15,-21 1 0,0 21 16,0-22-16,0 22 0,21-1 0,-22-20 16,1 21-16,21-1 0,0 1 15,-21 0-15,0-1 0,0 22 16,21-21-16,-21-1 0,-1 22 0,22-21 15,-21 21-15,0-22 0,0 1 0,21 21 16,-21-21-16,0 20 0,21-20 16,-22 21-16,1-21 0,21 20 0,-21-20 15,0 21-15,21 0 0,-21 0 0,0-22 16,21 22-16,-22 0 0,22 0 16,0 0-16,-21-1 0,21 1 0,-21 0 15,21 0-15,0 0 0,0 0 16,0-1-16,-21 1 0,21 0 0,-21 21 15,21-21-15,-21 0 0,21 21 16,0-21-16,-22 21 0,22 0 0,-21-22 16,21 22-16,0 0 0,0-21 15,-21 21-15,21 0 0,-21 0 0,21 0 16,-21-21-16,21 21 0,0 0 0,0 0 16,0 0-16,0 0 0,0 0 0,-21 0 15,21 0-15,0 0 0,-22 21 16,22-21-16,-21 0 0,21 0 0,-21 21 15,0-21-15,21 22 0,-21-22 0,0 21 16,-1-21-16,22 21 0,-21 0 16,0-21-16,0 21 0,0 0 15,0-21-15,-1 22 0,-20-1 0,21-21 16,0 21-16,0-21 0,-1 21 16,1-21-16,0 21 0,-21-21 0,21 0 15,-1 0-15,1 0 0,0 0 16,21 0-16,-21 0 0,21-21 0,-21 21 0,21-21 15,0-21-15,0 20 0,0 1 16,0-21-16,0 0 0,0-1 0,0 1 16,0 0-16,0-22 0,0 1 15,0-1-15,0-21 0,0 1 16,0-1-16,0 0 0,0-20 0,0-1 0</inkml:trace>
  <inkml:trace contextRef="#ctx0" brushRef="#br0" timeOffset="22788.05">19706 3217 0,'0'-42'16,"21"21"0,-21 0-16,0 0 0,0-1 15,0 44 16,0-1-15,0 0-16,0 0 0,0 0 16,0 0-16,21 1 0,1-22 31,-1 21-31,0-21 0,0 0 16,0 0-16,0 0 0,1-21 15,-1 21-15,0-22 0,0 1 0,0 0 16,0 0-16,1 0 0,-22 0 15,21-22-15,-21 22 0,0 0 16,0 0-16,0 0 0,0-1 0,0 1 16,0 0-16,0 0 0,0 0 15,-21 42 1,21 0-16,-22 21 0,22 1 16,-21-1-16,21 0 0,0 1 15,0-1-15,-21 22 0,21-22 16,-21 21-16,21-20 0,-21-1 15,21 0-15,0 1 0,0-1 0,0-21 16,-21 22-16,21-22 0,0 0 0,0 0 16,-22 0-16,22 0 0,-21-21 15,0 22-15,0-22 16,0 0-16,0 0 0,-1 0 0,1 0 16,0-22-16,0 1 0,0 21 15,0-21-15,-1 21 0,22-21 0,0 0 16,0 0-16,0-1 15,0 1-15,22 0 0</inkml:trace>
  <inkml:trace contextRef="#ctx0" brushRef="#br0" timeOffset="23074.88">20468 2900 0,'0'0'16,"21"0"-16,-21 21 31,-21 0-31,0 0 0,21 22 0,-21-22 16,0 21-16,-1 1 0,22-1 15,-21 21-15,0-20 0,0-1 16,0 0-16,0 22 0,-1-22 0,1 1 16,21-1-16,0-21 0,-21 21 15,21-20-15,0-1 0,0 0 0,0 0 16,0 0-16,0 0 0,21-21 15,-21 22-15,21-22 0,1 0 16,-1 0-16,0 0 0,0 0 16,-21-22-16,0 1 0,21 21 15</inkml:trace>
  <inkml:trace contextRef="#ctx0" brushRef="#br0" timeOffset="23265.78">20256 3366 0,'0'0'0,"22"0"16,-1 0 0,0-22-16,0 22 15,21 0-15,-20 0 0,-1 0 0,21 0 16,0 0-16,1 0 0,-1 0 0,0 0 16,1 0-16,-22 0 0,21 0 15,1 0-15,-22 0 0,0 0 0,21 0 16</inkml:trace>
  <inkml:trace contextRef="#ctx0" brushRef="#br0" timeOffset="23588.27">22077 3323 0,'0'0'16,"0"-21"-16,0 0 0,0 0 16,0 0-16,-21 21 31,21 42-15,0-21-16,-22 0 0,22 22 0,0-1 15,0 0-15,-21-21 0,21 22 16,-21-1-16,21-21 0,-21 22 0,21-22 15,0 0-15,0 0 0,-21 0 16,21 0-16</inkml:trace>
  <inkml:trace contextRef="#ctx0" brushRef="#br0" timeOffset="24015.73">22648 3217 0,'0'-21'0,"0"42"0,21-42 0,-21 0 15,22 21-15,-22-21 16,-22 21 0,1 0-16,0 0 0,0 0 0,0 0 15,-22 21-15,22-21 0,-21 21 16,21 0-16,-22 1 0,22-1 0,0 21 15,0-21-15,0 0 0,0 1 16,21-1-16,0 0 0,0 0 16,0 0-16,21 0 0,0 1 15,0-22-15,0 0 0,0 21 16,1-21-16,20 0 0,-21 21 0,21-21 16,-20 0-16,20 21 0,-21-21 0,21 0 15,-20 21-15,-1-21 0,-21 21 16,0 1-16,0-1 15,-21-21 1,-1 21-16,1-21 0,-21 0 0,21 0 16,0 0-16,-22 21 0,22-21 0,-21 0 15,21 0-15,-1 0 0,1 0 16,0 0-16,0 0 0,0 0 16,21-21-1,-21 0-15,21 0 16,-22-1-16</inkml:trace>
  <inkml:trace contextRef="#ctx0" brushRef="#br0" timeOffset="24255.59">22013 2921 0,'0'0'0,"-21"0"0,21-21 15,-21 21-15,0 0 16,21-21 0,0 0 46</inkml:trace>
  <inkml:trace contextRef="#ctx0" brushRef="#br0" timeOffset="25127.63">24299 3323 0,'-63'0'31,"63"-21"-31,0 0 16,0 0-16,0 0 0,0-1 16,0 1-16,21 0 0,0 0 15,-21 0-15,21 0 0,0 21 16,1-22-16,-1 22 0,0 0 15,21 0-15,-21 0 0,1 22 16,20-1-16,-21 0 0,0 21 0,0 1 16,1-1-16,-1 0 0,0 1 0,-21-1 15,0 0-15,0 1 0,0-22 16,0 21-16,0 0 0,-21-20 0,0-1 16,-1 0-16,1 0 0,0 0 0,0-21 15,0 0-15,21-21 31,0 0-31,0 0 0,0 0 16,0-22-16,21 22 0,0-21 16,0-1-16,22 22 0,-1-21 0,-21 0 15,21-22-15,22 43 0,-22-21 16,1-1-16,20 22 0,-21 0 16,1 21-16,-1 0 0,22 0 0,-22 0 15,-21 0-15,21 21 0,-20 0 16,-1 22-16,0-1 0,-21-21 0,0 21 15,0 1-15,0-1 0,0 0 16,-21-20-16,21 20 0,-21-21 0,-1 21 16,-20-20-16,42-1 0,-21 0 15,0-21-15,0 21 0,21 0 0,-22-21 16,44 0 0,-1 0-16,0-21 15,21 21-15,-21-21 0</inkml:trace>
  <inkml:trace contextRef="#ctx0" brushRef="#br0" timeOffset="25487.42">25717 3239 0,'0'0'0,"-21"0"16,0 0 0,0 21-16,0 0 0,0 0 0,-1 21 15,1-20-15,0 20 0,0-21 0,21 21 16,-21 1-16,0-22 15,21 21-15,-22-21 0,22 22 0,0-22 0,0 0 16,0 0-16,0 0 0,22-21 0,-1 22 16,21-22-16,-21 0 15,22 0-15,-1 0 0,-21 0 0,21 0 16,1 0-16,-22-22 0,21 22 0,-21-21 16,1 0-16,-1 0 0,-21-21 15,0 20-15,0-20 0,0 21 0,0-21 16,0-1-16,0 1 0,0 21 15,0-22-15,-21 22 0,-1 0 0,22 0 16,-21 0-16,0 0 0,0 21 0,0 0 16,0 0-16,-1 0 15,22-22 1,22 22 0,-1-21-16</inkml:trace>
  <inkml:trace contextRef="#ctx0" brushRef="#br0" timeOffset="25751.27">26183 2879 0,'0'0'16,"21"-21"-16,-21-1 0,21 1 0,-21 0 15,0 0-15,0 42 16,0 0 0,0 0-16,0 1 15,0 20-15,-21 0 0,0 1 0,0 20 16,0 1-16,0-1 0,-1-21 0,1 22 15,0-1-15,0 1 0,0-22 16,21 1-16,0-1 0,-21 0 0,21-21 16,0 22-16,0-22 0,0 0 0,0 0 15,21-21 1,0 0-16,0 0 0,0 0 16,0-21-16,1 21 0,-1-21 15,0 0-15</inkml:trace>
  <inkml:trace contextRef="#ctx0" brushRef="#br0" timeOffset="25924.1">25950 3239 0,'0'0'0,"-21"0"0,-21 0 16,21 0-16,-1 0 0,22-22 16,22 22-1,20 0-15,0 0 16,1 0-16,-1 0 0,21 0 15,-20 0-15,20 0 0,1-21 0,-1 21 16,1 0-16</inkml:trace>
  <inkml:trace contextRef="#ctx0" brushRef="#br0" timeOffset="26251.65">27538 3133 0,'0'0'0,"0"-21"0,0 42 31,0 0-31,-21 0 0,-1 21 16,1 1-16,21 20 0,-21 1 16,0-1-16,21 1 0,-21-1 15,21 1-15,-21-1 0,21 1 0,-22-1 0,22 1 16,0-1-16,-21 1 0,0-1 15,0-20-15,21 20 0,-21-21 16,0 22-16,21-22 0,-22 1 0,1-22 16,21 21-16,0-21 0,-21 22 0,21-22 15,0 0-15,-21-21 0,21 21 0,0-42 32,0 0-17,0 0-15</inkml:trace>
  <inkml:trace contextRef="#ctx0" brushRef="#br0" timeOffset="26554.48">27411 3704 0,'0'0'0,"0"-63"15,0-1-15,0 1 0,0 20 16,0-20-16,0 21 0,0-1 0,0 1 16,0 0-16,21-1 0,-21 22 15,21-21-15,0 21 0,22 21 0,-22-22 16,21 22-16,0 0 0,1 0 0,-1 0 15,0 22-15,-20-22 0,20 42 16,-21-21-16,21 0 0,-42 22 0,0-1 16,0-21-16,0 21 0,0-20 15,-21 20-15,-21-21 0,21 0 0,-22 0 16,1 1-16,21-1 0,-21-21 16,-1 0-16,22 21 0,0-21 15,0 0-15,0 0 0,-1 0 16,44 0-1,-1-21-15,21 0 16,-21 21-16,22-22 0</inkml:trace>
  <inkml:trace contextRef="#ctx0" brushRef="#br0" timeOffset="27679.84">28236 3133 0,'0'0'0,"0"-21"0,-21 21 31,0 0-31,0 0 0,0 21 16,-1 0-16,22 0 0,-21 0 0,0 0 16,21 1-16,-21 20 0,21-21 15,0 0-15,0 22 0,0-22 0,0 0 16,0 0-16,21 0 0,0 0 16,0 1-16,1-1 0,-1-21 0,0 0 15,0 21-15,0-21 0,0 0 0,1 0 16,-1 0-16,21 0 0,-21-21 15,0 21-15,1-21 0,-1-1 16,-21 1-16,21 0 0,-21-21 16,21 21-16,-21-22 0,0 1 0,0 0 15,0 20-15,0-20 0,0 21 0,0-21 16,-21 20-16,0 22 0,0-21 16,-1 21-16,-20-21 0,21 21 0,0 0 15,0 0-15,21 21 16,0 0-16,0 1 15,21-22-15,21 0 16,-21 21-16,0-21 0,22 0 16,-22 0-16,21 0 0,-21 0 0,22 0 15,-1 0-15,0 0 16,1 0-16,-22 0 0,21-21 0,1 21 16,-1-22-16,-21 1 0,21 21 0,-20-21 15,-1 0-15,-21 0 16,-21 21-1,-1 0 1,1 0-16,0 21 0,0-21 0,0 21 16,0 0-16,21 0 0,0 1 0,0 20 15,0-21-15,0 0 0,0 0 16,0 22-16,0-22 0,21 0 0,-21 0 16,21 22-16,0-22 15,0 0-15,0 0 0,1 0 16,-1-21-16,0 0 0,-21 21 0,-21-21 47,21-21-47,-21 21 0,-1-21 15,1 21-15,0-21 0,0 21 16,0 0-16,21-21 0,-21 21 0,-1 0 16,22 21 15,0 0-31,22-21 15,-1 21-15,0-21 16,0 0-16,21 0 0,-20 0 0,-1 0 16,0 0-16,0 0 0,21 0 15,-20 0-15,-1 0 0,21 0 0,-21-21 16,22 21-16,-1-21 0,0 0 0,1 0 16,-22-22-16,21 22 0,-21-21 15,0-1-15,1 22 0,-1-21 0,0 21 16,-21-22-16,0 22 0,0 0 15,0 0-15,0 0 0,0 0 0,-21 21 16,0 0-16,-1 0 16,1 0-16,0 0 0,0 21 0,0-21 15,21 21-15,-21 0 0,21 0 16,0 0-16,0 1 0,0-1 16,0 0-16,0 0 0,0 0 0,21 22 15,-21-22-15,21 0 0,-21 0 16,0 21-16,0-20 0,0-1 15,0 0-15,0 0 0,0 0 16,0 0-16,-21-21 0,0 22 16,-1-22-16,1 0 0,0 0 15,0 0 1,0 0-16,21-22 16,0 1-1,21 0 1,0 21-16,0 0 15,0-21-15,1 0 0,20 21 16,-21-21-16,0-1 0,22 22 0</inkml:trace>
  <inkml:trace contextRef="#ctx0" brushRef="#br0" timeOffset="27915.71">29803 3175 0,'21'-21'0,"-42"42"0,63-63 0,-21 21 15,-21 42 16,-21 0-15,0 0-16,0 0 16,21 0-16,0 1 0,-22-1 0,22 21 15,-21-21-15,21 0 0,0 1 0,0-1 16,0 0-16,0 0 0,0 0 16,0 0-16,0-42 46,0 0-46,0 0 0</inkml:trace>
  <inkml:trace contextRef="#ctx0" brushRef="#br0" timeOffset="28111.6">29845 2963 0,'-42'0'16,"20"0"-1,44 0 32,-1 0-31,0 0-16,0 0 16</inkml:trace>
  <inkml:trace contextRef="#ctx0" brushRef="#br0" timeOffset="28647.3">30311 2794 0,'0'0'0,"21"-21"0,0 21 15,-21-21-15,21 21 16,-21 21 0,0 0-1,0 0-15,0 0 0,0 1 16,0 20-16,0-21 0,-21 0 15,21 22-15,-21-1 0,21-21 0,0 21 16,0-20-16,-21 20 0,21-21 16,-22 21-16,22-20 0,0 20 0,-21-21 15,21 0-15,0 0 0,0 1 16,0-1-16,0-42 31,0-1-15,0 1-16,21 0 15,-21 0-15,22 0 0,20-22 0,-21 22 16,21 0-16,-20 0 0,20-21 16,-21 20-16,21 1 0,1 21 15,-22-21-15,21 21 0,-21-21 16,22 21-16,-22 0 0,0 0 0,-21 21 16,0 0-16,0 0 0,0 1 0,0-1 15,0 21-15,0-21 0,-21 22 16,0-22-16,0 21 0,-1-21 0,1 0 15,0 1-15,-21-1 0,21 0 16,-1 0-16,1 0 0,0 0 0,-21-21 16,21 0-16,-1 22 0,1-22 15,0 0-15,-21 0 0,21 0 0,-1 0 16,1 0-16,0 0 0,0 0 16,21-22-16,0 1 15,0 0-15,42 0 0,-21 0 16,1 0-16,-1-1 0</inkml:trace>
  <inkml:trace contextRef="#ctx0" brushRef="#br0" timeOffset="28924.14">31115 2688 0,'0'0'0,"21"-21"0,0 0 15,-21 0-15,21 21 0,1-21 16,-1 21-16,-21 21 15,0 0-15,0 21 16,-21-21-16,-1 22 0,1-1 16,21 0-16,-21 1 0,0-1 0,0 0 15,0 1-15,-1 20 0,1-20 16,0-1-16,0 0 0,0 22 0,21-22 16,0 0-16,0 1 0,0-22 15,0 21-15,0-21 0,0 1 0,0-1 16,0 0-16,21-21 15,0 0-15,0 0 16,0 0-16</inkml:trace>
  <inkml:trace contextRef="#ctx0" brushRef="#br0" timeOffset="29323.91">31369 3323 0,'21'0'47,"0"0"-47,0 0 0,1 0 16,-1 0-16,0 0 0,0 0 0,0 0 15,0 0-15,22-21 0,-22 21 16,0-21-16,0 0 0,-21 0 0,21-1 16,1 1-16,-1 0 0,-21 0 15,0 0-15,21 0 0,-21-1 16,0 1-16,0 0 0,-21 21 15,0 0 1,-1 21-16,1 0 0,-21 1 16,21 20-16,-22-21 0,22 21 0,0 1 15,0-22-15,0 21 0,21-21 16,0 22-16,0-22 0,0 0 0,0 21 16,21-20-16,0-1 0,21 0 15,1 0-15,20 0 0,-20 0 0,20 1 16,-21-22-16,22 0 0,-22 0 15,-21 0-15,22 0 0,-1 0 16,-21 0-16,0-22 0,22 1 16,-22 0-16,0 0 0,0 0 0,0 0 15</inkml:trace>
  <inkml:trace contextRef="#ctx0" brushRef="#br0" timeOffset="30815.91">1630 7916 0,'0'-21'0,"0"0"32,0 0-32,0 0 0,0 42 62,-21 21-62,21 1 0,0 20 0,0-21 16,0 22-16,0 21 0,0-22 15,0 1-15,0-1 0,-22 1 0,22-1 16,0 1-16,0-1 0,0-21 16,0 1-16,-21-1 0,21 0 0,0-20 15,0-1-15,0 0 0,0 0 16,0-42 15,21 0-31,-21 0 0,0-1 16,0-20-16,0 21 0</inkml:trace>
  <inkml:trace contextRef="#ctx0" brushRef="#br0" timeOffset="31363.93">1524 8276 0,'0'0'0,"0"-21"0,-42-64 31,42 64-31,0 0 0,0 0 16,0 0-16,0 0 0,0-1 0,21 1 15,0 0-15,0 0 0,0 0 16,0 0-16,1 21 0,20-22 16,-21 22-16,21 0 0,1 0 0,-22 0 15,21 22-15,1-1 0,-22 21 16,0-21-16,21 43 0,-21-22 0,-21 0 15,22 22-15,-22-22 0,0 1 16,0-1-16,0 0 0,0 1 0,0-1 16,0-21-16,0 21 0,0-20 15,0-1-15,0 0 0,21-21 32,-21-21-32,0 0 15,0-1-15,0 1 0,21-21 0,0 21 16,-21-22-16,21 1 0,0-21 15,1 20-15,-22-20 0,42-1 0,-21 1 16,21-1-16,-20 22 0,20-22 16,21 22-16,-20 21 0,-1 0 0,22 0 15,-22 21-15,0 0 0,1 0 16,-1 21-16,0 0 0,-21 21 0,1 1 16,-1-1-16,0 21 0,-21 1 15,0-1-15,0 1 0,0-1 0,0 1 16,0-1-16,0 1 0,-21-22 0,21 22 15,0-22-15,-21 0 0,21-20 16,-22 20-16,22-21 0,0 0 16,0 0-16,0 1 0,0-1 15,22-21 1,-1-21-16,0 21 0,0-22 16,0 1-16</inkml:trace>
  <inkml:trace contextRef="#ctx0" brushRef="#br0" timeOffset="33347.19">3556 8509 0,'0'0'15,"21"-21"-15,-21 0 0,0 0 16,0-1-16,0 1 16,-21 0-16,0 0 0,0 0 15,-1 0-15,-20-1 0,21 1 0,0 21 16,0-21-16,-22 21 0,22-21 15,0 21-15,0 0 0,0 0 16,-1 21-16,1 21 0,0-20 0,0-1 16,21 21-16,-21 0 0,21 1 0,-21-1 15,-1-21-15,22 22 0,0-1 0,0 0 16,0-21-16,0 22 0,0-22 16,0 0-16,0 0 0,22-21 15,-1 0-15,0 0 16,21 0-16,-21 0 0,1 0 0,20-21 15,-21 0-15,21 21 0,-20-21 0,20 0 16,-21-1-16,0-20 0,22 21 16,-22 0-16,-21-22 0,21 22 0,-21-21 15,0 21-15,0-22 0,0 22 0,0 0 16,0 0-16,0 0 0,-21 21 16,0 21-1,21 21-15,0-21 16,0 1-16,0 20 0,0-21 0,0 21 15,0-20-15,0 20 0,0-21 16,0 0-16,21 22 0,0-22 16,0 0-16,0-21 0,0 21 0,1-21 15,20 0-15,-21 0 0,0 0 0,22 0 16,-22 0-16,21 0 0,-21-21 16,22 0-16,-22 0 0,0-1 0,0 1 15,0 0-15,0 0 0,1 0 0,-1-22 16,-21 22-16,0 0 0,0-21 15,0 21-15,0-1 0,0 1 0,0 0 16,0 0-16,0 42 16,0 0-16,0 0 15,-21 1-15,21-1 0,-22 21 16,22-21-16,0 0 0,0 22 0,-21-22 16,21 21-16,-21-21 0,21 1 15,-21-1-15,21 0 0,0 0 0,0 0 16,0-42 15,21 21-31,0-21 0,0 0 0,-21 0 16,22-1-16,-22 1 0,21 0 0,0-21 15,-21 21-15,21-22 0,0 22 16,-21 0-16,21 0 0,-21-22 16,22 22-16,-1 21 0,0 0 15,-21 21-15,21-21 16,-21 22-16,0 20 0,0-21 0,0 0 15,21 22-15,-21-22 0,0 21 0,21-21 16,-21 0-16,22 22 0,-1-22 16,0 0-16,0 0 0,0 0 0,0 1 15,22-22-15,-22 0 0,21 0 0,-21 0 16,22 0-16,-22 0 0,21 0 16,-21 0-16,22-22 0,-22 1 0,21 21 15,-21-21-15,1-21 0,-1 21 0,0-1 16,0-20-16,0 21 0,0-21 15,-21 20-15,0-20 0,0 0 0,22 21 16,-22-22-16,21 22 0,-21 0 16,0 0-16,0 42 31,0 0-31,0 0 0,0 0 0,0 22 16,0-22-16,0 0 0,-21 0 0,-1 22 15,22-22-15,-21 0 0,21 0 16,0 21-16,0-20 0,0-1 15,0 0-15,21-21 16,1 0-16,-1 0 0,0 0 16,0 0-16,0 0 0,22-21 0,-22 21 15,0-21-15,21-1 0,-21 1 0,1 0 16,20 0-16,-21-21 16,0 20-16,0 1 0,-21-21 0,22 21 15,-1 0-15,-21-22 0,21 22 0,-21 0 16,0 0-16,0 42 31,0 0-31,0 0 0,-21 0 0,21 1 16,0-1-16,0 21 0,0-21 0,0 0 15,0 22-15,0-22 0,0 0 16,0 21-16,0-20 0,21-1 16,0 0-16,0 0 0,22-21 0,-22 21 0,21-21 15,0 0-15,1 0 16,20 0-16,-20 0 0,20 0 0,1-21 15,-22 21-15,21-21 0,-20 0 0,-1 0 16,0-1-16,1 1 0,-1-21 16,-21 21-16,0 0 0,1-22 0,-1 1 15,-21 21-15,0-22 0,0 1 0,0 0 16,0-1-16,0 22 0,-21-21 0,-1 0 16,1 20-16,0 1 0,0 21 15,-21 0-15,20 0 0,-20 0 0,21 21 16,-21 1-16,-22 41 15,43-21-15,-21 1 0,20-1 0,22 0 16,0-20-16,-21 20 0,21 0 0,0 1 16,0-22-16,0 0 0,21 21 15,1-21-15,-1 1 0,0-22 16,0 21-16,21-21 0,-20 0 0,20 0 16,-21 0-16,0 0 0,22 0 0,-22-21 15,0-1-15,0 22 0,21-21 0,-20 0 16,-22 0-16,21 0 0,0-22 15,-21 22-15,21-21 0,-21 21 0,0-22 16,0 1-16,0 0 0,0-1 0,0 22 16,0-21-16,0 21 0,0 0 15,0-1-15,0 44 16,0-1-16,-21 0 0,21 0 16,-21 21-16,21 1 15,-21-1-15,21-21 0,0 22 0,0-1 16,0-21-16,0 21 0,0-20 0,0-1 15,21 21-15,0-21 0,0 0 0,0-21 16,0 22-16,1-22 16,-1 0-16,21 0 0,-21 0 0,0 0 0,22 0 15,-1 0-15,-21-22 0,22 1 0,-22 0 16,21 0-16,0 0 0,-20 0 16,20-22-16,-21 22 0,21-21 15,-20-1-15,-1 1 0,0-21 0,0 20 16,0-20-16,0-1 0,1 1 0,-1 20 15,-21-20-15,0 21 0,21-1 16,-21 1-16,0 21 0,0 0 0,0-1 16,0 44-1,0-1-15,0 21 0,-21 0 16,0 1-16,21 20 0,-22 1 0,1-22 16,21 22-16,0-1 0,0 1 0,-21-22 15,21 0-15,0 1 0,0-1 16,0 0-16,0-21 0,0 22 0,0-22 15,21 0-15,0 0 0,1 0 16,-1-21-16,0 0 0,0 0 16,0 0-16,0 0 0,22 0 15,-22-21-15,0 0 0,0 0 0,22 0 16,-22 0-16</inkml:trace>
  <inkml:trace contextRef="#ctx0" brushRef="#br0" timeOffset="33983.33">8657 7959 0,'0'0'0,"0"-85"31,-21 64-31,0 21 0,21-21 0,-21 0 16,-1 21-16,1 0 0,21-22 0,-21 22 15,0 0-15,-21 0 0,20 0 16,1 22-16,0-1 0,-21 0 0,21 0 16,-1 0-16,-20 22 0,21-22 0,0 21 15,21 0-15,0-20 0,0 20 16,0-21-16,0 21 0,0-20 0,0-1 16,21 0-16,0 0 0,0 0 15,0 0-15,22-21 0,-22 0 16,0 22-16,21-22 0,-20 0 0,-1 0 15,0 0-15,0 0 0,0 0 0,0 0 16,1-22-16,-22 1 16,-43 21-1,22 0-15,0 0 16,0 0-16,-22 21 0,22-21 0,-21 22 16,21-22-16,-22 21 0,22 0 15,0-21-15,0 21 0,0 0 0,21 0 16,21-21-1,0 0 1,21 0-16,-20 0 0,-1 0 16,21 0-16,0-21 0,-20 21 0,20 0 15,-21-21-15,0 21 0,22 0 0,-22 0 16,0 0-16,-21 21 16,0 0-16,0 22 15,0-22-15,-21 0 0,0 21 0,-1-20 16,1 20-16,0-21 0,21 21 15,-21-20-15,0 20 0,0-21 0,-1 0 16,22 0-16,0 1 0,0-1 0,0 0 16,-21 0-16,21 0 15,21-21 1,-21-21 0,22 0-16</inkml:trace>
  <inkml:trace contextRef="#ctx0" brushRef="#br0" timeOffset="36035.05">10477 8234 0,'0'0'0,"0"21"15,-21-21-15,0 21 16,21-42 0,21 0-1,0 0-15,22 0 0,-22-1 0,21-20 16,1 21-16,20-21 0,-21-1 0,22 1 16,-1 0-16,1-1 0,-1 1 15,1 0-15,-1-22 0,-20 22 0,-1-1 16,0-20-16,-42 21 0,0-1 0,-21-41 15,0 62-15,-21 1 16,-1 0-16,1 21 0,0 0 0,-1 0 16,1 0-16,0 21 0,21 0 15,-1 22-15,1-22 0,21 21 0,0 1 16,0-22-16,21 21 0,1 0 16,20 1-16,0-1 0,1 22 0,-1-22 15,0 0-15,1 1 0,-22-1 0,21 0 16,0-21-16,-20 22 0,-1-22 15,-21 21-15,0-21 0,0 1 0,0-1 16,-21 0-16,-1-21 0,1 0 16,0 0-16,-21 0 0,21 0 15,-22-21-15,1 0 0,21-1 0,-22 1 16,1 0-16,21 0 0,-21-21 0,20 20 16,1 1-16,0 0 0,0 0 15,21 0-15,0 42 16,0 0-16,0 0 15,0 0-15,0 1 0,0 20 0,21-21 16,0 21-16,0-20 0,1-1 16,-1 21-16,21-21 0,-21-21 0,22 21 15,-1 1-15,0-22 0,1 0 0,-1 0 16,21 0-16,-20 0 0,20 0 16,-20-22-16,20 22 0,-21-21 0,1 0 15,20 0-15,-20 0 0,-1 0 0,0-22 16,1 22-16,-22-21 0,21-1 15,-21 22-15,0-21 0,-21 0 16,0-1-16,0 1 0,0 0 0,0 20 16,0 1-16,0 0 0,-21-21 15,0 42-15,0 0 16,0 21-16,0-21 0,-1 21 0,22 21 16,-21-20-16,0-1 0,0 21 0,21 0 15,0-20-15,0 20 0,0-21 16,0 21-16,0-20 0,0-1 0,21 0 15,0 0-15,0 0 0,1-21 0,-1 0 16,0 0-16,21 0 0,-21 0 16,22 0-16,-1 0 0,-21 0 0,22 0 15,-1-21-15,-21 0 0,21 0 0,-20 0 16,20-22-16,-21 22 0,0-21 16,22-1-16,-22 1 0,0 0 15,0-1-15,0-20 0,0 21 0,1-22 16,-22 1-16,21-1 0,0 1 15,-21 20-15,21-20 0,-21 20 0,0 1 16,0 0-16,0 21 0,0-1 0,0 1 16,-21 21-1,0 21-15,0 1 0,-1-1 0,1 21 16,0 0-16,0 1 0,0 20 16,0-20-16,-1 20 0,1-21 0,0 22 15,0-22-15,21 22 0,0-22 16,0 22-16,0-22 0,0 0 0,0 1 15,0-1-15,0 0 0,21 1 0,0-1 16,0-21-16,1 0 0,-1 0 16,0 1-16,0-1 0,21-21 0,-20 0 15,-1 0-15,21 0 0,-21 0 0,22 0 16,-22 0-16,21-21 0,-21-1 16,0 1-16,22 0 0,-22 0 0,0-21 15,0 20-15,0-20 0,1 21 0,-22-21 16,0 20-16,0-20 0,0 21 15,0 0-15,0 0 0,-22 21 16,1 0-16,21-22 0,-21 22 0,0 0 16,0 0-16,0 22 0,-1-1 0,22 0 15,-21 0-15,21 0 0,-21 22 16,21-22-16,0 21 0,0 0 0,0-20 16,0-1-16,0 21 0,0-21 0,0 0 15,21 1-15,0-1 0,1-21 16,-1 21-16,0-21 0,0 0 0,0 0 15,22 0-15,-22 0 0,0 0 0,21-21 16,-21 21-16,22-21 0,-22-1 16,21 1-16,-21 0 0,1 0 15,-1-21-15,0 20 0,0-20 0,0 21 16,-21 0-16,0-22 0,0 22 16,21 0-16,-21 42 15,0 0 1,-21 1-16,21-1 0,-21 0 0,21 0 15,0 0-15,0 22 0,-21-22 16,21 0-16,-21 0 0,21 0 0,0 0 16,0 1-16,21-44 47,0 22-47,0-21 15,-21 0-15,21 0 0,1-21 0,-1 20 16,0-20-16,21 21 0,1-43 15,-1 22-15,-21 21 0,0 0 16,0 0-16,1-1 0,-1 22 0,0 0 16,0 0-16,-21 22 15,0-1-15,0 0 0,0 0 16,0 0-16,0 0 0,0 22 0,0-22 16,0 0-16,-21 0 0,21 0 0,0 1 15,0-1-15,0 0 0,21 0 16,0-21-16,0 0 0,22 0 15,-22 0-15,0 0 0,21 0 16,-20-21-16,-1 21 0,21-21 16,-21 0-16,0 21 0,1-22 0,-1 1 15,0 0-15,-21 0 0,21-21 16,-21 20-16,0 1 0,21 0 0,-21 0 16,0 42 15,-21 0-31,21 0 15,0 1-15,-21 20 0,21-21 16,0 0-16,0 0 0,0 1 16,0-1-16,0 0 0,21-21 15,0 0 1,0 0-16,1 0 16,-1-21-16,0 21 0,-21-21 15,21 21-15,-21-22 0,21 1 0,-21 0 16,0 0-16,0 0 0,0 0 15,0-1-15,0-20 0</inkml:trace>
  <inkml:trace contextRef="#ctx0" brushRef="#br0" timeOffset="36219.94">13864 7493 0,'0'0'16,"-21"0"-16,0 0 0,21 21 78,0 0-78,21 1 15,0-22-15,-21 21 16,21 0-16</inkml:trace>
  <inkml:trace contextRef="#ctx0" brushRef="#br0" timeOffset="37238.86">14245 7705 0,'0'21'31,"0"0"-31,0 0 0,-21 0 16,21 1-16,-21-1 0,21 0 16,-21 0-16,21 0 0,0 0 15,0 1-15,0-1 0,0 0 0,0 0 16,0 0-16,0 0 0,21 1 15,0-22-15,0 0 0,21 0 16,-20 0-16,-1 0 0,21 0 16,0 0-16,-20-22 0,20 1 0,-21 21 15,21-21-15,-20 0 0,-1 0 0,0 0 16,0-22-16,0 22 16,-21 0-16,0-21 0,21 20 0,-21 1 15,0 0-15,0 0 0,-21 21 31,21 21-31,0 0 16,-21 0-16,21 22 0,-21-22 0,21 0 16,0 21-16,0-20 0,0-1 0,0 21 15,0-21-15,0 0 0,0 1 16,21-22-16,0 21 0,0-21 0,1 0 16,-1 21-16,0-21 0,0 0 0,21 0 15,-20 0-15,-1 0 0,0-21 16,0 21-16,0-21 0,0 21 15,1-22-15,-22 1 0,0 0 0,21 0 16,-21-21-16,21 20 0,-21 1 0,0 0 16,0 0-16,0 0 0,0 0 15,0-1-15,0 44 32,0-1-32,0 0 0,0 0 15,-21 0-15,21 0 0,-21 1 0,21 20 16,-22-21-16,22 0 0,0 0 15,0 1-15,-21-1 0,21 0 16,0-42 15,0 0-15,0-1-16,0 1 0,0 0 16,0 0-16,21 0 0,-21 0 15,22-22-15,-1 22 0,0-21 0,0 21 16,0-1-16,0 1 0,1 0 0,-1 0 15,0 21-15,0 0 0,0 0 16,0 0-16,1 0 0,-22 21 0,0 0 16,0 0-16,0 1 0,0-1 0,0 21 15,0-21-15,0 0 0,0 22 16,0-22-16,0 0 0,0 0 0,-22 0 16,22 1-16,-21-1 0,21 0 15,0 0-15,-21-21 31,0 0-15,21-21-16,0 0 0,0 0 16,0-1-16,0 1 0,21-21 15,0 21-15,22 0 0,-22-22 0,21 22 16,-21-21-16,22 21 0,-1-22 0,0 22 16,1 0-16,-1 0 0,-21 21 15,21 0-15,1 0 0,-22 0 16,0 21-16,0 0 0,-21 0 0,0 0 15,0 22-15,0-22 0,0 0 0,0 21 16,-21-20-16,21 20 0,-21-21 16,0 21-16,0-20 0,21-1 0,0 0 15,0 0-15,-22 0 0,22 0 0,-21 1 16,0-1 0</inkml:trace>
  <inkml:trace contextRef="#ctx0" brushRef="#br0" timeOffset="41275.58">4678 9991 0,'0'0'0,"0"21"0,0 0 16,0 0-16,0 0 15,0 1-15,21-22 47,0-22-47,0 22 0,0-21 16,1 0-16,-1 0 0,0 0 0,-21 0 15,0-1-15,0 1 0,0 0 0,0 0 16,-21 0-16,0 0 0,-22-22 16,22 22-16,-21 0 0,-1 0 0,1 21 15,-21 0-15,20 0 0,1 0 0,0 0 16,-1 0-16,1 21 0,0 0 16,-1 21-16,1-20 0,21 20 0,-22 21 15,22-20-15,0-1 0,0 22 0,21-22 16,0 21-16,0-20 0,0 20 15,0-20-15,0-1 0,0 0 16,21-21-16,0 1 0,22-1 0,-22 0 16,21-21-16,0 0 0,1 0 15,-1 0-15,0-21 0,1 0 0,-1-1 16,22-20-16,-22 21 0,0-21 0,1 20 16,-22-20-16,21 21 0,-21-21 15,0-1-15,-21 22 0,0-21 0,0 21 16,0-22-16,0 22 0,0-21 0,0 21 15,-21-1-15,0 22 16,0 22-16,21-1 16,-21 0-16,21 0 0,0 21 0,0-20 15,0 20-15,0-21 16,0 21-16,0-20 0,0 20 0,0-21 16,21 21-16,0-20 0,-21-1 0,21 0 15,0-21-15,22 21 0,-22-21 16,0 0-16,21 0 0,-20 0 0,20-21 15,-21 21-15,21-21 0,1 0 16,-22-1-16,0 1 0,21 0 0,-20-21 16,-1 21-16,0-1 0,-21-20 0,0 21 15,21-21-15,-21 20 0,0 1 0,0-21 16,0 21-16,0 0 0,0-1 16,0 44-1,0-1 1,0 21-16,0-21 0,0 0 15,0 22-15,0-22 0,0 21 16,0-21-16,0 1 0,0 20 0,0-21 16,0 0-16,0 0 0,21 1 0,-21-1 15,21 0-15,1-21 0,-1 0 16,0 0-16,21 0 0,-21-21 16,1 0-16,-1 21 0,0-22 0,21 1 15,-21 0-15,1 0 0,-1 0 16,0-22-16,0 22 0,-21 0 0,0-21 15,21 21-15,-21-22 0,21 22 0,-21-21 16,0 21-16,0-22 0,0 22 16,0 0-16,0 42 31,0 0-31,0 0 16,0 1-16,0-1 0,0 21 15,0-21-15,22 0 0,-22 22 0,0-22 16,21 0-16,-21 21 0,21-20 0,-21-1 15,21 0-15,0 0 0,0 0 0,1 0 16,-1 1-16,0-22 0,21 0 16,-21 0-16,22 0 0,-1 0 0,0 0 15,-20 0-15,20-22 0,0 1 0,-21 0 16,22 0-16,-22 0 16,0 0-16,0-1 0,0-20 0,1 21 15,-1-21-15,0 20 0,-21-20 0,0 0 16,0-1-16,0-20 0,21 21 0,-21-1 15,0-20-15,21 20 0,-21-20 16,0 21-16,0 20 0,0-20 0,0 21 16,21 0-16,-21 0 0,0 42 15,0 21 1,0-21-16,0 22 0,0-1 16,-21 21-16,21-20 0,0 20 0,0-20 15,-21 20-15,21-21 0,-21 1 16,21 20-16,0-20 0,-21-1 0,21 21 15,0-41-15,0-1 0,21 0 16,0 0-16,0 0 0,0-21 0,1 0 16,20 0-16,-21 0 0,21 0 15,-20 0-15,20-21 0,0 0 0,1 0 16,-22 21-16,21-21 0,-21-1 0,22 1 16,-22-21-16,0 21 0,0 0 15,0-1-15,-21 1 0,0 0 0,0 0 16,0 0-16,0 0 0,0-1 0,-21 44 47,0-1-47,21 0 0,-21 0 0,21 0 15,0 0-15,0 22 0,0-22 0,0 0 16,0 0-16,0 0 0,0 1 16,0-1-16,0 0 0,0 0 0,0 0 15,21-21-15,0 21 0,0-21 0,22 0 16,-22 0-16,0 0 0,0 0 15,21 0-15,-20-21 0,-1 0 16,21 0-16,-21 0 0,0 21 0,1-21 16,-1-1-16,0 1 0,-21-21 0,21 21 15,-21 0-15,0-22 0,0 22 16,0-21-16,0 21 0,-42-22 16,42 22-16,-21-21 0,-22 21 0,22-1 15,0 1-15,-43 0 0,43 21 16,0 0-16,0 0 0,0 21 15,0 0-15,21 1 0,0-1 16,0 0-16,0 0 0,0 0 0,0 0 16,21 1-16,0-22 0,0 0 15,0 21-15,22-21 0,-22 0 0,21 0 16,0 0-16,1 0 0,-1-21 0,0 21 16,1-22-16,20 1 0,-20 21 15,20-21-15,-21 0 0,1 21 16,-1-21-16,-21 21 0,0 0 0,1 0 15,-1 0-15,0 0 0,-21 21 16,0 0-16,0 0 16,0 0-16,0 1 0,-21-1 0,21 0 15,-21 0-15,-1 21 0,22-20 0,0-1 16,-21 0-16,21 0 0,-21 0 0,0-21 16,21 21-16,0 1 0,-21-22 15,21 21-15,0-42 31,0-1-31,0 1 16,0 0-16,21 0 16,0 0-16,-21-22 0,21 22 0,0-21 15,1 0-15,-1 20 0,0-20 0,0 21 16,0-21-16,0 20 0,1 22 0,-1-21 16,0 21-16,0 0 0,0 0 15,0 0-15,1 21 0,-1 1 0,-21-1 16,0 0-16,21 0 0,-21 0 0,21 43 15,-21-43-15,0 0 16,0 0-16,0 0 0,0 1 0,0-1 16,0 0-16,21-21 31,0-21-15,1 0-16,-1-1 15,-21 1-15,21 0 0,0 0 16,0-21-16,0 20 0,1-20 0,-1 21 15,0-21-15,0 20 0,0-20 16,0 21-16,1 0 0,-1 21 0,0 0 16,0 0-16,-21 21 15,0 0-15,0 0 16,0 22-16,0-22 0,0 0 0,0 21 16,0-21-16,0 22 0,0-22 15,0 0-15,21 0 0,0 0 0,1 1 16,-22-1-16,21 0 0,21 0 15,-21-21-15,0 21 0,22-21 0,-22 0 16,21 0-16,-21 0 0,22 0 0,-1 0 16,43 0-16,-64 0 0,21-21 15,-21 0-15,22 0 0,-22 21 16,0-21-16,0-1 0,-21-20 0,0 21 16,21 0-16,-21-22 0,0 22 15,0-21-15,0 21 0,0 0 0,0-22 16,-21 22-16,0 21 0,0-21 0,0 21 15,0 0-15,-1 0 0,1 0 16,0 21-16,-21 0 0,-1 22 16,22-22-16,0 21 0,21-21 15,-21 22-15,0-22 0,21 21 0,-21-21 16,21 0-16,0 1 0,0-1 0,0 0 16,0 0-16,21-21 15,0 0-15,0 0 0,0 0 16,0 0-16,1 0 0,-1-21 15,0 0-15,0 0 0,0-1 0,0 22 16,1-21-16,-22-21 0,21 21 16,-21 0-16,21-1 0,-21-20 0,0 21 15,0 0-15,0 0 0,21-1 16,-21 1-16,0 42 16,0 1-1,0-1-15,0 0 0,0 0 0,0 0 16,0 0-16,0 1 0,0 20 0,0-21 15,0 0-15,0 0 0,0 1 16,0-1-16,21 0 0,0-21 16,1 21-16,-1-21 0,0 0 0,0 0 15,21 0-15,-20 0 0,20 0 16,-21 0-16,0 0 0,0-21 0,1 21 16,-1-21-16,0 0 0,-21-1 15,0 1-15,21-21 0,0 21 0,-21-22 16,21 1-16,-21 0 0,0-1 15,0-20-15,22 21 0,-1-22 0,-21 22 16,0-1-16,0 1 0,21 0 16,-21-1-16,21 22 0,-21 0 0,0 0 15,0 42 1,0 0-16,0 0 16,0 22-16,-21-1 0,21 0 0,-21 1 15,21-1-15,0 0 0,0 1 16,0 20-16,0-20 0,0-1 0,0-21 15,0 21-15,0 1 0,0-22 16,0 0-16,0 21 0,0-20 0,21-1 16,0-21-16,0 0 15,0 0-15,1 0 0,-1 0 16,0 0-16,21 0 0,-21-21 0,1-1 16,-1 1-16,0 21 0,0-42 0,0 21 15,22 0-15,-22-1 0,0-20 0,0 21 16,0 0-16,-21 0 0,21-1 15,1 1-15,-22 0 0,21 21 0,-21 21 32,0 0-32,0 1 0,0 20 0,0-21 15,0 0-15,-21 0 16,21 1-16,0 20 0,0-21 0,0 0 16,0 0-16,0 1 0,0-1 15,21-21-15,0 21 0,0-21 16,0 0-16,0 0 0,1 0 15,20 0-15,-21 0 0,0 0 0,22 0 16,-22-21-16,0 0 0,0 21 0,0-22 16,0 1-16,-21 0 0,22 0 15,-1 0-15,0 0 0,-21-1 16,0 1-16,0 0 0,21 21 16,-21 21-1,0 0 1,0 1-16,-21-1 0,21 0 15,0 0-15,0 0 0,0 0 0,0 1 16,0-1-16,0 0 0,0 0 16,21-21-1,0 0-15,0 0 0,1 0 16,-1 0-16,0 0 16,-21-21-16,21 0 0,-21 0 15,0-1-15,0 1 0,0 0 16,0 0-16,0 0 0,0 0 0,-21-22 15,0 22-15,0 0 0,-1 0 16,22 0-16,-21-1 16,0 22-16,21-21 15,0 0 1,21 21-16,0-21 16,1 21-16,-1 0 0,0-21 15,0 21-15,21 0 0,-20 0 0,-1 0 16,0 0-16,21 0 0,-21 0 0,1 21 15,-1 0-15,0 0 0,-21 0 16,0 22-16,21-22 0,-21 0 0,0 21 16,0-20-16,0-1 0,0 0 0,0 21 15,0-21-15,0 1 0,0-1 16,0 0-16,0 0 16,0 0-16,0 0 0,-21-21 46,21-21-46,0 0 16,0 0-16,0 0 16,0-22-16,21 22 0,0 0 0,0-21 15,1 21-15,20-22 0,-21 1 0,21 0 16,-20-1-16,62-41 16,-41 62-16,-1 1 0,0 0 15,1 21-15,-22 0 0,21 0 0,-21 21 16,0-21-16,1 43 0,-22-22 15,0 21-15,0 0 0,0-20 0,0 20 16,0 0-16,0-21 0,0 22 0,0-22 16,0 21-16,-22-21 0,22 1 0,-21-1 15,0-21-15,21 21 0,0 0 16,-21-21-16,21-21 31,0 0-15,-21 0-16,21-1 0</inkml:trace>
  <inkml:trace contextRef="#ctx0" brushRef="#br0" timeOffset="41487.25">10943 9525 0,'0'0'0,"-42"0"0,21 0 15,-1 0-15,1 0 0,0 0 16,0 21-1,0-21 64,0 0-79</inkml:trace>
  <inkml:trace contextRef="#ctx0" brushRef="#br0" timeOffset="41699.73">9758 9673 0,'-21'0'0,"42"0"0,-85 21 0,43-21 15,42 0 17,0 0-32,1 0 0,20 0 0,0 0 15,1 0-15,-1 0 0,0 0 16,1 0-16,-1-21 0,0 21 15,1 0-15,-1 0 0,-21-21 0,0 21 16,0-21-16,-21 0 16,-21 21-16,0 0 0,0-21 15</inkml:trace>
  <inkml:trace contextRef="#ctx0" brushRef="#br0" timeOffset="41951.6">7747 9673 0,'-42'0'0,"84"0"0,-106 0 0,43 0 16,0 0-16,42 0 16,22 0-16,-1 0 0,-21 0 15,43 0-15,-22-21 0,21 21 0,-20 0 16,20 0-16,-20 0 0,20 0 15,-21-21-15,1 21 0,-1 0 0,0 0 16,-20-21-16,-1 21 0,0 0 0,0-21 16,0 21-16,0-22 0,1 22 15</inkml:trace>
  <inkml:trace contextRef="#ctx0" brushRef="#br0" timeOffset="43198.86">19177 7832 0,'0'0'0,"0"-21"0,0-1 16,0 1-16,21 0 15,-21 0-15,0 0 0,21 0 0,-21-1 16,21 1-16,-21 0 0,0 0 16,0 0-16,0 0 15,0 42 1,0 0-16,0 21 0,-21 1 16,0-1-16,0 0 0,21 22 15,-21-22-15,0 22 0,-1-1 0,22 1 16,-21-22-16,0 0 0,21 1 0,0-1 15,-21 0-15,21-21 16,-21 1-16,21-1 0,0 0 0,21-21 31,0-21-31,-21 0 16,21-1-16,0 1 0,1-21 0,-1 21 16,0 0-16,0-22 0,0 1 0,22 21 15,-22-22-15,21 1 0,-21 0 16,22 21-16,-22-22 0,0 22 0,21 0 15,-21 21-15,1 0 0,-1 0 0,-21 21 16,0 21 0,0-20-16,0 20 0,0-21 0,0 21 15,0 1-15,0-22 0,21 21 16,0-21-16,-21 22 0,21-22 16,0 0-16,1 0 0,-1-21 0,21 21 15,-21-21-15,22 0 0,-1 0 0,-21 0 16,21 0-16,1-21 0,-22 0 15,21 0-15,-21 0 0,22 0 0,-22-22 16,0 1-16,0 0 0,0-1 16,-21 1-16,0 0 0,0-22 0,0 22 15,0-1-15,0-20 0,0 21 0,-21-1 16,0 1-16,0 21 0,21 0 16,-21-1-16,0 22 0,-1 0 0,1 22 15,0-1-15,0 0 16,0 0-16,21 0 0,0 0 15,-21 1-15,21-1 0,0 0 0,0 21 16,21-42-16,0 21 0,0 1 0,0-1 16,22-21-16,-1 0 0,-21 0 15</inkml:trace>
  <inkml:trace contextRef="#ctx0" brushRef="#br0" timeOffset="43884.47">20701 7662 0,'21'-42'0,"-42"84"0,63-105 0,-42 42 15,0 0-15,21-1 0,1 22 16,-22 22 0,0-1-16,0 21 0,0-21 15,0 22-15,-22-1 0,1 0 16,21 1-16,-21-1 0,0 0 0,0 22 16,21-22-16,0-21 0,0 22 0,-21-1 15,21-21-15,0 0 0,0 0 0,0 1 16,0-1-16,0-42 31,21-1-15,-21 1-16,0 0 0,0-21 15,21 21-15,-21-22 0,21 1 0,0 21 16,-21-22-16,21 1 0,-21-21 16,22 20-16,-1 1 0,21 0 15,-21-1-15,0 22 0,22-21 0,-22 21 16,21-1-16,-21 1 0,22 21 0,-22 0 15,0 0-15,0 21 0,0 1 16,1-1-16,-22 0 0,0 21 0,0-21 16,0 1-16,0 20 0,-22-21 15,1 0-15,0 22 0,-21-22 0,21 0 16,-22 0-16,1 0 0,21 0 0,-22 1 16,1-1-16,21-21 0,0 0 15,0 0-15,-1 0 0,44-21 31,-1 21-31,0-22 16,0 22-16,21-21 0,1 21 0,-22-21 16,21 21-16,1 0 0,-22 0 0,21 0 15,-21 0-15,22 21 0,-22 0 16,0 1-16,21-1 0,-21 0 0,1 0 16,-22 21-16,0-20 0,0-1 0,0 0 15,0 21-15,0-21 0,-22 1 16,1-1-16,0 0 0,0-21 0,-21 21 15,20 0-15,-20-21 0,0 0 0,-1 21 16,-20-21-16,21 0 0,-22 0 16,22 0-16,-1 0 0,1 0 15,0 0-15,-1 0 0,22-21 0,0 21 16,21-21-16,0 0 0,0 0 16,0 0-16,21-1 0,0 1 15,22 0-15,-1-21 0,0 21 0</inkml:trace>
  <inkml:trace contextRef="#ctx0" brushRef="#br0" timeOffset="44199.87">21675 7641 0,'-22'0'0,"22"-21"16,0 0-1,22 21-15,-1-21 0,0 21 16,21-21-16,-21 21 0,22-22 0,-1 22 16,0 0-16,1-21 0,-1 21 15,22 0-15,-1 0 0,-21 0 16,22 0-16,-1 0 0,-20 0 0,20 0 16,-20 0-16,-22 0 0,21 0 0,-21 0 15,0 0 1,-42 0-1,0 0-15,0 0 16,-21 0-16,-1 21 0,22-21 0,-21 0 16,21 0-16,-22 22 0,22-22 15</inkml:trace>
  <inkml:trace contextRef="#ctx0" brushRef="#br0" timeOffset="44455.7">22183 7578 0,'0'21'31,"0"0"-31,0 0 16,0 0-16,-22 1 0,22-1 0,-21 21 15,21-21-15,-21 22 0,21-22 16,0 21-16,-21-21 0,0 22 0,0-22 16,21 21-16,0-21 0,-22 0 15,1 1-15,21-1 0,0 0 0,0 0 16,-21-21-16,21 21 0,-21 0 0,21-42 47,21 21-32,0 0-15</inkml:trace>
  <inkml:trace contextRef="#ctx0" brushRef="#br0" timeOffset="44725.55">22669 8065 0,'22'0'63,"-22"21"-63,21 0 0,-21 0 15,0 0-15,0 0 0,0 1 16,0 20-16,0-21 15,-21 0-15,-1 0 0,22 1 0,-21-1 16,0 0-16,-21 0 0,21 0 0,-1 0 16,1-21-16,-21 22 0,21-22 15,0 0-15,-22 0 0,22 0 0,0 0 16,-21 0-16</inkml:trace>
  <inkml:trace contextRef="#ctx0" brushRef="#br0" timeOffset="46591.04">24469 7874 0,'0'0'16,"-22"0"-16,1 0 0,21-21 16,0 0-1,21 0-15,1-22 16,-1 22-16,0 0 0,0-21 0,21 20 16,-20-20-16,-1 0 0,21-22 0,-21 22 15,22 0-15,-22-22 16,0 22-16,0-22 0,0 22 0,0 0 15,-21-1-15,0 22 0,0-21 0,0 21 16,0-1-16,0 1 0,-21 21 16,0 0-16,0 0 0,0 21 15,0 22 1,21-1-16,0 0 0,0 1 0,0 20 16,21-20-16,0 20 0,0-21 0,0 22 15,0-22-15,1 1 0,-22-1 16,0 0-16,0 1 0,0-22 0,0 0 15,0 0-15,0 0 0,0 0 0,0 1 16,-22-22 0,1 0-16,0 0 0,0 0 0,0 0 15,0 0-15,-1-22 0,1 22 0,0-21 16,0 0-16,21 0 0,0 0 16,-21 0-16,21-1 0,0 1 0,0 0 15,0 0-15,0 42 31,0 0-31,21-21 0,0 21 0,-21 1 16,21-1-16,0 0 0,1 0 0,-1 0 16,21 0-16,-21-21 0,22 22 15,-22-22-15,21 0 0,0 0 16,1 0-16,-1 0 0,0 0 0,22 0 16,-22 0-16,1-22 0,-1 22 15,0-21-15,-21 0 0,22 21 0,-1-21 16,-21 0-16,22 0 0,-22-22 0,0 22 15,-21 0-15,21-21 0,-21-1 16,21 22-16,-21-21 0,0-1 0,0 22 16,0-21-16,0 21 0,0 0 0,-21 21 31,0 42-31,0-21 0,21 0 0,-21 22 16,-1-1-16,1 0 0,21 1 0,0-1 15,0-21-15,0 21 16,0 1-16,0-22 0,0 21 0,0-21 15,0 1-15,43-1 0,-22 0 0,0 0 16,21 0-16,-21-21 0,22 0 16,-1 0-16,0 0 0,1 0 0,-1 0 15,0 0-15,1-21 0,-1 21 0,0-21 16,1 0-16,-22 0 0,0-1 16,0 1-16,0-21 0,-21 21 0,22-22 15,-22-41-15,0 20 16,-22 22-16,1-22 0,0 22 0,0 0 15,-21-22-15,-1 22 0,22 21 0,-21 0 16,-1-1-16,1 1 0,0 21 16,-1 0-16,1 0 0,0 21 15,-1 1-15,1 20 0,21 0 0,-21 1 16,20-1-16,1 0 0,0 22 16,0-22-16,21 0 0,0 1 0,0-1 15,0 0-15,21 1 0,0-22 0,22 21 16,-1-21-16,0 1 0,43-22 15,-22 21-15,22-21 0,-21 21 0,20-21 16,1 0-16,0 0 0,-1 0 0,1 0 16,-22-21-16,1 0 0,-1-1 15,-20 22-15,-1-21 0,0 0 0,1-21 16,-22 21-16,0-1 0,0-20 16,0 0-16,-21 21 0,0-22 15,0 22-15,0 0 0,0 0 0,-21 0 16,0-1-16,0 22 0,0 0 0,-22 0 15,22 0-15,-21 0 0,21 22 16,-22-1-16,1 0 0,21 0 0,-21 0 16,20 0-16,-20 22 0,21-22 0,0 0 15,0 0-15,-1 0 16,22 1-16,0-1 0,0 0 0,22 0 16,-1-21-16,0 0 15,21 0-15,-21 0 0,22 0 16,-1 0-16,-21 0 0,22-21 0,-1 0 15,-21 21-15,21-21 0,-20-1 0,-1 1 16,0 0-16,0 0 0,0 0 16,-21 0-16,0-1 0,21 22 15,-42 22 1,21-1 0,0 0-16,-21 0 0,21 0 0,-21 0 15,21 1-15,0-1 0,0 0 16,0 0-16,0 0 0,0 0 0,21 1 15,0-22-15,0 0 0,1 21 16,20-21-16,-21 0 0,21 0 0,1 0 16,-22 0-16,42 0 0,-41-21 0,20-1 15,0 1-15,-21 21 0,22-21 16,-22-21-16,0 21 0,-21-1 0,21-20 16,-21 21-16,21-21 0,-21 20 0,0-20 15,0 21-15,0-21 0,0 20 16,0 44-1,0 20-15,-21-21 16,0 21-16,0 1 0,0-1 0,0 0 16,21 1-16,-22-1 0,1 0 15,0 22-15,0-22 0,0 22 0,0-1 16,-1-20-16,22 20 0,0-21 16,0 22-16,0-22 0,0 1 0,0-1 15,0 0-15,0 1 0,0-1 0,0-21 16,0 0-16,0 0 0,0 1 15,0-1-15,0-42 32,0-1-32,0 1 15,0 0-15,22 0 0,-1-21 0,0 20 16</inkml:trace>
  <inkml:trace contextRef="#ctx0" brushRef="#br0" timeOffset="46844.07">27114 7705 0,'22'-43'15,"-44"86"-15,65-128 0,-43 43 0,21-1 0,0 1 16,0 0-16,0-1 0,22 22 16,-22 0-16,21 0 0,1 0 0,-22 21 15,21 0-15,0 0 0,-20 0 0,20 21 16,-21 0-16,0 21 0,0-20 16,-21 20-16,0 0 0,0 1 0,0-22 15,-21 21-15,0-21 0,-21 22 16,21-22-16,-22 0 0,1 0 0,0-21 15,20 21-15,-20 0 0,0-21 16,21 0-16,-1 0 0,1 0 0,0 0 16,42 0-1,0 0-15,22-21 16,-22 0-16</inkml:trace>
  <inkml:trace contextRef="#ctx0" brushRef="#br0" timeOffset="47320.5">28448 7070 0,'21'-21'0,"-42"42"0,63-42 0,-63 42 31,0 0-31,21 0 16,-21 21-16,0 1 0,-1 20 0,1-20 15,0-1-15,0 21 0,0-20 16,0-1-16,-1 0 0,1 1 0,21-1 15,-21-21-15,21 0 0,-21 1 0,0-1 16,21 0-16,0 0 0,-21-21 16,21-21-1,0 0 1,0 0-16,0-1 0,0-20 16,21 21-16,0-21 0,0-1 0,0 1 15,22-22-15,-22 22 0,21-21 16,-21 20-16,22 1 0,-1 0 15,-21-1-15,21 1 0,-20 21 0,20 0 16,-21 21-16,0 0 0,0 0 16,1 0-16,-1 21 0,-21 21 0,0-21 15,21 22-15,-21 20 0,0-21 0,0 1 16,0 20-16,0-20 0,0-1 16,-21 0-16,21 1 0,-21-1 0,21 0 15,0-21-15,-22 1 0,22-1 0,0 0 16,-21 0-16,21 0 15,-21-21-15,0 0 16,0 0-16,0 0 16,21-21-16,-22 21 0</inkml:trace>
  <inkml:trace contextRef="#ctx0" brushRef="#br0" timeOffset="47488.4">28300 7493 0,'0'0'16,"0"-21"-16,21 21 15,0 0-15,0 0 0,22 0 16,-22-21-16,0 21 0,21 0 0,-21 0 16,22 0-16,-22 0 15,21-21-15,1 21 0,-1 0 0,0 0 16,-21-22-16,22 22 0,-1-21 0,0 21 0,-20-21 16</inkml:trace>
  <inkml:trace contextRef="#ctx0" brushRef="#br0" timeOffset="47967.12">29231 7070 0,'0'0'0,"0"21"31,0 0-15,-21 21-16,0 1 0,0-1 0,21 0 16,-22 1-16,1-1 15,0 0-15,0 1 0,0-1 0,21 0 16,-21-20-16,21 20 0,-22-21 15,22 21-15,0-20 0,0-1 0,0 0 16,0 0-16,0 0 0,22-21 16,-1 0-16,0 0 31,-21-21-31,0 0 0,0 0 16,0-22-16,0 22 0,21 0 15,-21-21-15,0-1 0,0 1 0,0 0 16,21-1-16,0 1 0,1-21 15,-1 20-15,-21 1 0,21 21 16,0-22-16,0 22 0,0 0 0,22 0 16,-22 0-16,0 0 0,0 21 15,0 0-15,1 0 0,20 0 0,-21 0 16,0 0-16,0 0 16,-21 21-16,0 0 0,0 21 15,0 1-15,-21-22 0,0 21 16,-21 0-16,21-20 0,-22-1 0,22 21 15,-21-21-15,-1 0 0,22-21 0,-21 22 16,21-1-16,0-21 0,-1 0 16,44 0 15</inkml:trace>
  <inkml:trace contextRef="#ctx0" brushRef="#br0" timeOffset="48231.97">30078 7006 0,'0'0'0,"-21"0"31,21 21-15,-22 1-16,1-1 0,21 0 15,-21 21-15,0 1 0,21-22 16,-21 21-16,0 0 0,21 1 0,-22-22 15,22 21-15,-21-21 0,21 22 16,-21-22-16,21 0 0,0 0 0,0 0 16,0 1-16,0-1 0,0 0 15</inkml:trace>
  <inkml:trace contextRef="#ctx0" brushRef="#br0" timeOffset="48452.85">29633 7684 0,'-21'21'0,"42"-42"0,-42 63 15,21-21 1,21-21 0,0 0-16,1 0 0,-1 0 0,0 0 15,21 0-15,-21 0 0,22 0 0,-22 0 16,21 0-16,1 0 0,-22 0 15,21 0-15,0-21 0,-20 21 0,20-21 16,-21 0-16,0-1 0,0 1 16,1 0-16,-1 0 0,0 0 0,0-22 15</inkml:trace>
  <inkml:trace contextRef="#ctx0" brushRef="#br0" timeOffset="48667.72">29887 7070 0,'-42'-21'0,"84"42"0,-105-64 15,42 22-15,-1 0 0,22 0 0,0 0 16,0 0-16,22-1 16,-1 22-16,0 0 0,0 0 0,0 0 15,22 0-15,-22 0 0,21 0 0,0 0 16,1 0-16,-22 0 0,21 0 16,1 0-16,-1 0 0,0 0 15,-21 0-15,22 0 0,-22 0 0,0 0 16,0 0-16</inkml:trace>
  <inkml:trace contextRef="#ctx0" brushRef="#br0" timeOffset="50155.7">21294 8869 0,'0'0'16,"-22"0"-16,22-21 31,0 0-31,0-1 16,22 1-16,-1 21 15,0-21-15,21 0 16,-21 0-16,1 21 0,-1-21 0,0-1 16,0 1-16,0 21 15,-21-21-15,-21 21 16,0 21 0,21 0-16,-21 1 0,0 20 0,-1 0 15,22 1-15,0 20 0,0-21 16,0 22-16,0-1 0,0 1 0,0-22 15,0 22-15,0-1 0,0-20 0,0 20 16,-21-21-16,21 1 0,-21-1 16,0 0-16,21 1 0,0-1 15,0-21-15,-21 0 0,21 1 0,0-1 16,-21-42 15,21-1-31,-22 1 0,22 0 0,-21-21 16,0 21-16,21-22 0,0 1 0,-21 0 15,21-22-15,0 22 0,0-1 0,0-20 16,0-1-16,0 1 0,21-1 16,0 1-16,22-1 0,-22 22 0,21-21 15,0 20-15,1 1 0,20 21 16,1 0-16,-22-1 0,22 22 16,-1 0-16,1 0 0,-22 0 0,21 22 15,-20-1-15,-1 0 0,0 0 0,-20 21 16,-22-20-16,0 20 0,0-21 15,0 21-15,-22-20 0,-20-1 0,21 21 16,-43-21-16,22 0 0,0 1 16,-22-1-16,22 0 0,-22-21 0,22 21 15,0-21-15,-1 0 0,1 0 0,21 0 16,0 0-16,0 0 0,42 21 31,0-21-31,-21 21 16,42-21-16,-21 22 0,1-1 0,-1 0 15,0 0-15,21 21 0,-21-20 16,1-1-16,-1 21 0,0-21 0,0 22 16,0-22-16,0 0 0,1 0 0,-1 0 15,-21 0-15,21 1 0,0-1 0,21-21 16,-20 0-16,-1 21 0,0-21 16,0 0-16,21 0 0,-20 0 0,-1 0 15,0 0-15,21-21 0,-21 21 0,22-21 16,-22-1-16,21 1 0,-21 0 15,22 0-15,-22-21 0,0 20 16,0-20-16,0 21 0,1-21 0,-22 20 16,0-20-16,21 0 0,-21 21 15,0-1-15,0 1 0,0 0 0,0 0 16,-21 21-16,-1 0 0,1 21 16,21 0-16,-21 0 0,0 1 0,21 20 15,0-21-15,-21 21 0,21 1 16,0-22-16,0 21 0,0-21 0,0 22 15,0-22-15,0 0 0,0 0 0,21 0 16,0-21-16,0 0 16,0 0-16,22 0 0,-22 0 0,0 0 15,0 0-15,22-21 0,-22 0 0,21 0 16,-21 0-16,22 0 0,-22-1 16,21 1-16,0 0 0,1-21 15,-22 21-15,21-1 0,-21 1 0,1 21 16,-1 0-16,0 0 0,-21 21 31,0 1-31,0-1 0,0 0 0,-21 0 16,21 0-16,-21 22 0,-1-22 0,1 0 15,0 0-15,21 0 0,-21 0 16,0 1-16,0-22 0,-1 21 0,1 0 16,0-21-16,21-21 31,21 0-31,0-1 15,1 1-15</inkml:trace>
  <inkml:trace contextRef="#ctx0" brushRef="#br0" timeOffset="50379.57">23347 8848 0,'0'0'0,"0"-21"0,0 42 15,0 21 1,0-21-16,0 22 0,0-1 15,0 0-15,-21 1 0,-1-1 0,1 0 0,21 1 16,-21-1-16,0 0 0,21 1 16,-21-1-16,21 0 0,0 1 15,0-22-15,0 0 0,0 21 0,0-21 16,0 1-16,21-1 0,0-21 16,-21-21-1</inkml:trace>
  <inkml:trace contextRef="#ctx0" brushRef="#br0" timeOffset="50544.5">23135 9335 0,'21'0'32,"0"0"-17,22 0-15,-22 0 0,21-22 0,1 22 16,-1 0-16,21 0 0,-20-21 15,20 21-15,1 0 0,-1 0 0,1-21 16</inkml:trace>
  <inkml:trace contextRef="#ctx0" brushRef="#br0" timeOffset="51041.22">24977 9017 0,'0'0'0,"-22"0"0,1 21 0,0 0 16,0 1-16,0-1 0,-22 0 16,22 0-16,0 21 0,0-20 0,0 20 15,-22-21-15,43 21 0,-21 1 0,0-22 16,0 21-16,21 1 0,-21-22 16,21 21-16,-21-21 0,21 0 0,-22 1 15,1-1-15,21 0 0,0 0 0,0 0 16,-21-21-16,21-21 31,0 0-31,0 0 16,0 0-16,0-22 0,0 22 0,21-21 15,0-1-15,1 1 0,-22 0 16,42-1-16,-21 1 0,0 0 0,22-22 16,-22 22-16,21 0 0,0-1 0,-20 22 15,20 0-15,0 0 0,-21 0 16,22 21-16,-22 0 0,42 42 15,-41-21-15,-1 0 0,0 22 0,-21-1 16,0 0-16,21-21 0,-21 22 0,0-1 16,0 0-16,0 1 0,0-22 15,0 21-15,0-21 0,0 22 16,0-22-16,0 0 0,0 0 0,-21 0 16,21 1-16,0-1 15,-21-21-15,0 0 0,-1 0 16,1 0-16,0 0 0,-21-21 15,21 21-15,-22-22 0,22 1 0</inkml:trace>
  <inkml:trace contextRef="#ctx0" brushRef="#br0" timeOffset="51192.14">24659 9377 0,'0'-21'16,"0"42"-16,-21-42 0,21 0 16,21 21-1,0 0-15,0 0 0,1 0 0,-1 0 16,21 0-16,-21 0 0,22 0 0,-1 0 15,21 0-15,-20 0 0,-1 0 16,0 0-16,22 0 0,-22 0 0,1-22 16,-1 22-16,0 0 0</inkml:trace>
  <inkml:trace contextRef="#ctx0" brushRef="#br0" timeOffset="51447">25844 9081 0,'0'0'0,"22"-22"0,-22 1 16,0 42 15,-22 1-31,1-1 16,0 21-16,21-21 0,0 22 0,-21-1 15,21-21-15,-21 21 0,21 1 16,-21-1-16,21-21 0,-22 22 0,22-1 16,0-21-16,0 21 0,-21-20 0,21-1 15,0 21-15,-21-21 0,21 0 16,0 1-16,0-44 47,0 1-47,0 0 0</inkml:trace>
  <inkml:trace contextRef="#ctx0" brushRef="#br0" timeOffset="51704.96">25717 9250 0,'0'-42'0,"0"84"0,0-106 0,22 22 16,-1 21-16,0-43 0,0 43 15,0 0-15,0 21 0,1-21 0,-1 21 16,0 0-16,21 0 0,-21 0 16,1 0-16,20 21 0,-21 0 0,0 0 15,0 1-15,1 20 0,-22-21 16,0 0-16,0 22 0,0-22 16,0 0-16,-22 21 0,1-21 0,-21 1 15,21-22-15,-22 21 0,1 0 0,0-21 16,21 0-16,-22 21 0,22-21 15,-21 0-15,84 0 32,-21 0-32,22-21 0,-22 21 15</inkml:trace>
  <inkml:trace contextRef="#ctx0" brushRef="#br0" timeOffset="51979.42">26818 8954 0,'0'0'0,"0"-22"31,-21 44-15,0-1-16,21 21 0,-21-21 16,-1 0-16,22 22 0,0-22 0,-21 21 15,0 1-15,21-22 0,-21 21 16,0-21-16,21 22 0,-21-22 0,-1 0 15,22 21-15,0-21 0,0 1 0,-21-1 16,21 0-16,0 0 0,-21-21 0,21 21 16,0 0-1,21-21 1,0 0-16,1-21 16</inkml:trace>
  <inkml:trace contextRef="#ctx0" brushRef="#br0" timeOffset="52247.03">26437 9483 0,'0'0'16,"-85"63"-1,85-42-15,0 1 0,-21-1 0,21 0 16,0 0-16,0 0 16,21-21-16,-21 21 15,22-21-15,-1 0 0,0 0 16,0 0-16,0 0 0,0 0 0,22 0 15,-22 0-15,21 0 0,-21 0 0,22 0 16,-22 0-16,21-21 0,-21 21 16,22-21-16,-22 0 0,21 21 0,-21-21 15,1 0-15,-1-1 0,0 1 0,-21 0 16,0 0-16,21 0 0,-21 0 16,0-1-16,0 1 0,0 0 0,0 0 15</inkml:trace>
  <inkml:trace contextRef="#ctx0" brushRef="#br0" timeOffset="52467.9">26606 8954 0,'0'-22'15,"0"44"-15,-21-44 0,21 1 0,0 0 32,0 0-32,21 21 15,1-21-15,-1 21 0,0 0 0,0 0 16,21 0-16,-20 0 0,20 0 15,-21 0-15,21 0 0,1 0 0,-22 0 16,21 0-16,-21 0 0,22 21 0,-22-21 16,0 0-16,0 21 0,0-21 15,1 0-15,-22 21 0,21-21 16,0 21-16</inkml:trace>
  <inkml:trace contextRef="#ctx0" brushRef="#br0" timeOffset="52695.34">27686 9483 0,'0'0'15,"-42"21"1,42-42 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2:38:09.53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5927 2244 0,'0'-21'15,"0"-1"17,0 1-17,0 0-15,0 0 16,0 0 0,21 21-1,-21-21-15</inkml:trace>
  <inkml:trace contextRef="#ctx0" brushRef="#br0" timeOffset="1224.48">2730 762 0,'0'0'0,"22"0"0,-22-21 0,0 0 15,0 0-15,0-1 0,21 1 16,-21 0-1,21 42 1,-21 0-16,0 22 16,0-1-16,0 0 0,0 1 15,0 20-15,0 1 0,0-22 0,-21 22 16,0-1-16,-1 1 0,1-1 16,0-21-16,0 22 0,0-22 15,0 1-15,-1-1 0,1 0 16,21 1-16,0-22 0,0 21 0,-21-21 15,21 0-15,0 1 0,21-22 32,-21-22-32,21 1 15,1 0-15,-1 0 0,0-21 0,0-1 16,0 1-16,0 0 0,1-1 16,20-20-16,-21 20 0,0 1 0,0 0 15,1-1-15,-1 1 0,0 21 16,-21-21-16,21 42 0,0-22 15,0 22-15,1 0 16,-22 22-16,21-1 0,-21 0 0,0 21 16,0-21-16,0 22 15,0-1-15,0-21 0,0 22 0,0-1 16,0 0-16,0-21 0,0 22 16,21-22-16,-21 21 0,21-21 0,-21 1 15,21-1-15,0 0 0,22-21 16,-22 0-16,0 0 0,21-21 15,-20 0-15,20-1 0,0 1 16,1-21-16,-22 21 0,21-22 16,0 1-16,-20 0 0,-1-22 15,21 22-15,-21-22 0,-21 22 0,0-21 16,21 20-16,-21 1 0,0 0 16,0-1-16,0 1 0,0 21 0,-21-22 15,0 22-15,21 0 0,-21 21 16,21-21-16,-21 21 0,21-21 0,-21 21 15,21 21 17,0 0-32,0 0 0,0 0 15,21 1-15,-21-1 16,0 0-16,21 0 0,0 0 0</inkml:trace>
  <inkml:trace contextRef="#ctx0" brushRef="#br0" timeOffset="1607.26">3979 1355 0,'0'0'0,"21"0"0,1 0 16,-1 0-16,0-21 15,0-1-15,0 1 0,0 0 16,1 0-16,-1 0 0,0 0 0,0-1 15,0 1-15,-21 0 0,0 0 16,0-21-16,0 20 0,0 1 16,0 0-16,0 0 0,-21 21 15,0 0-15,0 0 16,0 0-16,-1 21 0,-20 0 0,21 22 16,0-1-16,-22 0 0,22 1 15,-21-1-15,21 0 0,0 1 0,-1-1 16,1 0-16,0 1 0,21-22 15,0 21-15,0-21 0,0 22 0,0-22 16,21 0-16,0 0 0,1-21 16,-1 0-16,0 0 0,21 0 0,-21 0 15,22 0-15,-22 0 0,21-21 16,1 0-16,-1 0 0,0-1 16,1-20-16,-1 21 0</inkml:trace>
  <inkml:trace contextRef="#ctx0" brushRef="#br0" timeOffset="2157.94">4953 572 0,'0'0'0,"-21"0"16,0 0-16,-1 0 16,22 21-16,0 0 0,-21 21 0,21-21 15,-21 22-15,21-1 16,-21 22-16,21-22 0,0 21 0,-21 1 15,21-22-15,-21 22 0,-1-22 0,22 22 16,-21-22-16,21 0 0,0 1 16,-21-22-16,21 21 0,-21-21 0,21 0 15,0 1-15,0-1 0,0 0 16,-21-21-16,21 21 0,-21-21 16,21-21-1,0 0 1,0 0-16,0-1 0,0 1 15,0-21-15,0 21 0,21 0 0,0-22 16,0 22-16,0 0 0,0 0 16,1-22-16,-1 22 0,0 0 15,21 0-15,-21 21 0,22-21 0,-22 21 16,21 0-16,-21 0 0,22 0 16,-1 21-16,0 0 0,-20-21 15,-1 42-15,0-20 0,-21-1 16,0 0-16,0 0 0,0 21 0,0-20 15,-21-1-15,21 0 0,-43 21 16,22-21-16,0 1 0,-21-1 16,21 0-16,-22 0 0,22 0 0,-21-21 15,21 21-15,-22 1 0,22-22 16,0 0-16,0 21 0,0-21 0,-1 0 16,1 0-16,21-21 15,0-1 1,21 1-16,1 21 0,-1-21 15,0-21-15,0 21 0</inkml:trace>
  <inkml:trace contextRef="#ctx0" brushRef="#br0" timeOffset="5076.09">6032 1185 0,'22'0'0,"-1"-21"15,0 0-15,0 0 16,-21 0-16,21 0 0,43-64 16,-43 43-16,0-1 0,0 1 15,0 0-15,1-1 0,-1 1 0,0 21 16,-21-22-16,0 22 15,0-21-15,0 21 0,0 0 0,-21 21 0,0-22 16,-1 22-16,-20 0 16,0 0-16,-1 0 0,1 0 0,0 22 15,-22-1-15,22 0 0,0 0 0,-22 0 16,22 0-16,21 1 0,-22 20 16,22-21-16,21 0 0,0 22 0,0-1 15,0-21-15,21 21 0,0-20 16,22 20-16,-1-21 0,-21 21 0,43-20 15,-22 20-15,0-21 0,1 21 16,-1-20-16,-21-1 0,22 21 0,-22-21 16,0 0-16,0 1 15,0 20-15,-21-21 0,0 21 16,0-20-16,-21 20 0,0-21 16,0 0-16,-22 0 0,1 1 0,0-1 15,-1 0-15,1 0 0,0-21 0,-1 0 16,1 0-16,0 0 0,-1 0 15,1 0-15,21-21 0,-21 21 0,20-21 16,1 0-16,0-1 0,21-20 16,-21 21-16,21 0 0,-21-22 0,21 22 15,0-21-15,0 21 0,0-22 16,0 22-16,0 0 0,0 0 0,21 21 31,0 0-31,0 0 16,0 21-16,-21 0 0,22 22 0,-1-22 15,-21 0-15,0 0 0,21 21 16,0-20-16,-21 20 0,0-21 16,21 21-16,0-20 0,1 20 0,-1-21 15,0 0-15,0 0 0,0 1 0,0-1 16,1-21-16,20 21 0,-21-21 0,21 0 16,-20 0-16,20 0 0,0 0 15,1-21-15,-1 21 0,43-43 16,-43 1-16,0 21 15,1 0-15,-1-22 0,-21 22 0,21-21 16,-20 0-16,-1 20 0,0-20 0,-21 21 16,21-21-16,-21 20 0,0 1 15,0 0-15,0 0 0,0 0 0,-21 21 16,0 0-16,0 0 16,-1 0-16,1 21 0,21 0 15,-21 21-15,0-20 0,21-1 16,0 21-16,0-21 0,0 22 0,0-22 15,0 0-15,0 21 0,0-21 16,0 1-16,0-1 0,21 0 0,0-21 16,0 21-16,1-21 0,-1 0 15,21 0-15,-21 0 0,22 0 16,-22 0-16,21-21 0,0 0 0,1 0 16,-22-1-16,21 1 0,1 0 15,-22 0-15,0 0 0,0-22 0,0 22 16,-21-21-16,0 21 0,0 0 0,0-1 15,0 1-15,0 0 0,0 0 16,-21 21 0,0 0-16,21 21 15,0 0-15,-21-21 0,21 21 0,-21 1 16,21-1-16,0 0 16,0 0-16,0 0 15,21-21-15,0 0 16,0 0-16,0 0 0,0 0 15,1-21-15,-1 21 0,0-21 16,0 21-16,-21-21 0,21 0 16,0 21-16,-21-22 0,0 1 15,22 21-15,-22 21 32,0 1-32,0-1 15,0 0-15,0 21 0,0-21 16,-22 1-16,22 20 0,0-21 0,0 0 15,0 0-15,0 22 0,0-22 0,0 0 16,22 0-16,-1 0 16,0-21-16,0 22 0,0-22 0,0 0 15,1 0-15,-1 0 0,21 0 16,-21 0-16,22 0 0,-22 0 0,21-22 16,-21 1-16,22 0 0,-22 0 0,0 0 15,0 0-15,0-22 0,22 22 16,-22-21-16,0 21 0,0-1 0,0-20 15,0 21-15,-21 0 16,22 0-16,-22-1 0,21 1 0,-21 0 16,0 42-1,0 0 1,0 1-16,-21-1 0,21 0 0,-22 0 16,22 21-16,0-20 0,0-1 15,0 21-15,0-21 0,0 0 0,0 1 16,0 20-16,0-21 0,0 0 0,0 0 15,0 1-15,22-22 16,-1 0-16,0 0 0,0 0 0,0 0 16,0 0-16,1 0 0,-1-22 0,0 1 15,0 0-15,0 0 0,0 0 16,1 0-16,-1-1 0,0-20 16,0 21-16,0-21 0,0 20 0,-21-20 15,22 21-15,-22-21 0,21 20 16,-21 1-16,0 0 0,0 0 15,0 42 1,0 0-16,0 0 16,0 1-16,0-1 0,0 0 15,0 0-15,0 21 0,0-20 0,0-1 16,0 0-16,0 21 0,0-21 0,0 1 16,0-1-16,0 0 15,21 0-15,0-21 0,0 0 0,0 0 16,22 0-1,-22 0-15,0 0 0,21 0 0,-20-21 0,20 21 16,-21-21-16,21 0 0,-20-1 16,20-20-16,-21 21 0,0 0 15,0-22-15,1 22 0,-1 0 0,-21 0 16,21-21-16,-21 20 0,0 44 47,0-1-47,0 0 0,0 0 15,0 0-15,0 22 0,0-22 0,-21 0 16,21 0-16,0 0 0,0 0 0,0 1 16,0-1-16,0 0 15,0 0-15,21-21 0,0 21 0,0-21 16,0 0-16,1 0 0,-1 0 0,21 0 16,-21 0-16,22 0 0,-22 0 15,21 0-15,-21-21 0,22 0 0,-22 0 16,0 0-16,21-1 0,-21-20 0,1 21 15,-1-21-15,0 20 0,0 1 16,-21 0-16,21-21 0,-21 21 0,21-1 16,-21 1-16,22 21 15,-1 0 1,-21 21 0,21 1-1,0-22 1,-21 21-16,21-21 31,-21-21-15,0-1-1,0 1-15,0 0 16,-21 21 0,0 0-1,0 0-15,0 0 16,-1 0-16,22 21 0,-21 0 15,21 1-15,-21-1 0,0 0 0,21 0 16,0 0-16,0 0 0,0 1 16,0-1-16,0 21 0,0-21 15,0 0-15,0 1 0,0-1 0,0 0 16,21 0-16,-21 0 0,21-21 16,0 21-16,1-21 0,20 0 0,-21 22 15,0-22-15,22 0 0,-1 0 0,-21 0 16,21 0-16,1 0 0,-1-22 15,-21 1-15,22 21 0,-22-21 0,0 0 16,0-21-16,0 20 0,22 1 0,-22 0 16,0-21-16,-21 21 15,21-1-15,-21 1 0,21-21 16,-21 21-16,0 0 0,0-1 16,-21 44-1,0-22 1,21 21-16,0 0 0,-21 0 0,0 0 15,21 0-15,-22 1 0,22-1 16,0 0-16,0 0 0,0 0 0,0 0 16,0 1-16,0-1 0,0 0 15,22 0-15,-1-21 0,0 0 16,0 0-16,0 0 0,0 0 16,1 0-16,20 0 0,-21 0 15,0 0-15,0-21 0,22 0 16,-22 0-16,21-1 0,-21 1 0,22 0 15,-22 0-15,21-21 0,-21 20 16,22 1-16,-22 0 0,21-21 0,-21 21 16,1-1-16,-1 1 0,-21 0 0,0 0 15,0 0-15,0 0 0,-21 42 32,-1-21-17,22 21-15,-21 21 0,21-21 0,0 1 16,-21-1-16,21 21 0,0-21 15,0 0-15,0 1 0,0 20 0,0-21 16,0 0-16,0 0 0,21 1 16,-21-1-16,21-21 0,-21 21 0,0 0 15,0 0-15,22 0 16,-22 1-16,0-1 16,-22-21-1,1 0-15,0 0 0,0 0 16,0 21-16,0-21 15,-1 0-15,1 0 16,21-21-16,0 0 16,0-1-16,-21 1 0,21 0 0,0 0 15,0 0-15</inkml:trace>
  <inkml:trace contextRef="#ctx0" brushRef="#br0" timeOffset="5323.95">9504 868 0,'0'0'0,"-21"0"0,-22 0 15,22 0 1,21 21 31,-21-21-32,0 21-15</inkml:trace>
  <inkml:trace contextRef="#ctx0" brushRef="#br0" timeOffset="6207.59">3006 2328 0,'0'0'0,"-22"0"0,1 0 0,0 0 16,0 0-1,0 0-15,42 0 47,0 0-47,21 0 16,1 0-16,-1 0 0,0 0 0,22 0 16,-1 0-16,1 0 0,21 0 0,-1 0 15,1 0-15,21 0 0,0 0 16,-1 0-16,1 0 0,106 0 15,-85 0-15,0 0 16,21 0-16,-21 0 0,21 0 0,0 0 16,1 0-16,-1 0 0,0 0 0,21 0 15,-21 0-15,1 0 0,20 0 16,148 0-16,-147 0 0,-1 0 16,0 0-16,1 0 0,20 0 15,-20 0-15,20 0 0,-21 0 0,22 0 16,-22 0-16,22 0 0,-22 0 0,0 0 15,1 0-15,-1 0 0,-21 0 16,0 0-16,1 0 0,-22 0 0,21 0 16,-21 0-16,-21 0 0,-1 0 15,1 0-15,0 0 0,-21 0 16,-1 0-16,-20 22 0,21-22 0,-22 0 16,-21 0-16,22 0 0,-22 0 0,1 21 15,-1-21-15,-21 0 0,0 0 16,0 0-16,-21 21 0,0 0 15,-21-21 1,21 21 0,-21-21-16,0 0 0,0 0 0,0 0 15,-1 0-15,1 0 0</inkml:trace>
  <inkml:trace contextRef="#ctx0" brushRef="#br0" timeOffset="6364.5">10774 2434 0,'-21'21'63</inkml:trace>
  <inkml:trace contextRef="#ctx0" brushRef="#br0" timeOffset="10923.75">3387 4001 0,'0'0'0,"0"21"0,21-21 31,-21-21-31,21 21 16,0-22-16,-21 1 15,0 0-15,21 21 0,-21-21 0,0 0 16,0 0-16,0-1 0,0 1 0,0 0 15,0 0-15,-21 0 0,0 0 16,0-1-16,-22 1 0,22 0 0,-21 0 16,0 21-16,-22-21 0,22 21 15,-1 0-15,1 0 0,-21 0 0,20 0 16,1 0-16,0 21 0,-1 0 16,1 0-16,0 0 0,-1 1 0,22 20 15,0-21-15,0 21 0,0 1 16,-1-1-16,22 0 0,0 1 0,0-1 15,0 0-15,0-20 16,0 20-16,22 0 0,-1-21 0,0 1 16,0-1-16,21 0 0,-20 0 15,20-21-15,-21 0 0,21 0 0,1 0 16,-1 0-16,0 0 0,1-21 16,-1 0-16,0 0 0,1-1 0,-1 1 15,0-21-15,1 21 0,-1-22 0,0 1 16,-20 0-16,-1-1 0,0 22 15,0-21-15,0 0 0,-21 20 0,0-20 16,0 21-16,0-21 0,0 20 16,0 1-16,0 42 31,0 1-15,0-1-16,0 21 0,0-21 15,0 22-15,0-22 0,0 21 0,0 0 16,0 1-16,0-1 0,0 0 0,21-20 15,-21 20-15,22-21 0,-1 0 16,0 0-16,21-21 0,-21 22 0,1-22 16,20 0-16,-21 0 0,21 0 15,1-22-15,-22 1 0,21 21 0,1-42 16,-1 21-16,-21 0 0,21-1 0,-20-20 16,-1 0-16,0 21 15,0-1-15,-21-20 0,21 21 0,-21-21 16,0 20-16,0 1 0,0 0 15,0 0-15,-21 21 32,21 21-32,-21 0 0,21 0 15,-21 1-15,21 20 0,-21-21 0,21 21 16,0 1-16,0-22 0,-22 21 16,22-21-16,0 22 0,-21-22 15,21 0-15,0 21 0,0-20 0,0-1 16,0 0-1,0-42 1,21 21 0,1-43-16,-1 1 0,-21 21 15,0-21-15,21 20 0,0-20 0,-21 0 16,21-1-16,0 22 0,-21-21 16,22 21-16,-1 0 0,0-1 0,-21 1 15,21 0-15,0 21 16,-21 21-16,21 0 15,-21 1-15,0-1 0,22 0 16,-22 0-16,0 0 0,0 22 0,0-22 16,0 21-16,0-21 0,0 0 0,0 22 15,0-22-15,21 0 16,-21 0-16,0 0 0,21 1 0,0-1 16,0-21-16,0 21 15,1-21-15,-1 0 0,21 0 0,-21 0 16,22-21-16,-1 0 0,-21-1 0,21 1 15,1 0-15,-22 0 0,21-21 16,-21 20-16,22-20 0,-22 21 0,0-21 16,-21 20-16,21-20 0,-21 21 0,0 0 15,21 0-15,-21-1 0,0 1 16,0 42 15,0 1-31,0-1 16,0 0-16,0 0 0,0 0 0,0 22 15,0-22-15,0 21 0,0-21 16,0 0-16,0 1 0,0 20 0,0-21 16,0 0-16,22-21 0,-1 0 15,0 0-15,0 0 0,21 0 16,-20 0-16,20 0 0,-21-21 0,0 0 16,22 0-16,-22 0 0,0-1 15,0 1-15,0 0 0,0-21 0,1 21 16,-22-22-16,21 22 0,-21 0 0,0-21 15,0 20-15,0 1 16,0 0-16,0 0 0,0 42 47,0 0-47,0 0 0,-21 1 16,21-1-16,-22 21 0,22 0 15,0 1-15,0-1 0,-21 22 0,21-22 16,0 21-16,-21-20 0,21 20 0,0 1 15,0-1-15,0-20 0,0 20 16,0 1-16,0 20 0,21-20 0,0-1 16,-21 1-16,0 20 0,22-20 15,-22-1-15,21 1 0,-21-1 0,0 1 16,0-1-16,0 1 16,0-22-16,0 22 0,0-22 0,0 22 0,0-22 15,0 0-15,-21 1 0,21-1 16,-22 0-16,22-21 0,-21 1 0,21-1 15,0 0-15,-21-21 0,0 0 16,21-21-16,-21 0 0,0-22 16,-1 22-16,22-21 0,-21-22 15,-21 22-15,21-22 0,0 1 16,-1-22-16,-20 22 0,21-22 0,0 0 16,21 1-16,0-1 0,0 0 0,0 1 15,0-1-15,0 22 0,0-1 0,0 1 16,21-1-16,0 1 0,0-1 15,0 22-15,1-1 0,-1 1 16,0 0-16,21-1 0,-21 1 0,1 21 16,20-21-16,-21 20 0,0 1 0,0 0 15,1 21-15,-1-21 0,0 21 16,0 0-16,0-21 0,0 21 0,1 0 31,-1 0-31,-21-21 47,21 21-47</inkml:trace>
  <inkml:trace contextRef="#ctx0" brushRef="#br0" timeOffset="14692.51">7408 3662 0,'21'0'16,"1"0"-1,-1-21-15,0 0 16,0 21-16,0-22 0,0 1 0,1 0 15,-1 0-15,21 0 0,-21 0 0,0-1 16,1 1-16,-1-21 16,0 21-16,-21 0 0,0-1 0,0 1 15,0 0-15,0 0 0,0 0 16,-21 21-16,0 0 0,-1 0 16,1 0-16,0 0 0,-21 0 0,21 0 15,-1 0-15,-20 21 0,21 0 16,0-21-16,0 21 0,-1 22 0,1-22 15,21 0-15,0 0 0,0 0 16,0 22-16,0-22 0,0 0 16,0 21-16,21-21 0,1 22 0,-1-22 15,0 21-15,0-21 0,0 22 0,0-1 16,-21-21-16,22 22 0,-1-22 16,-21 21-16,0-21 0,0 22 0,0-22 15,0 0-15,0 42 16,-21-41-16,-1-22 0,1 21 0,0-21 15,0 0-15,0 0 16,0 0-16,-1 0 0,1-21 0,0-1 16,0 1-16,21 0 0,-21-21 0,21 21 15,-21-22-15,-1 1 0,22 21 16,0-22-16,0 1 0,0 0 0,-21-1 16,21 22-16,0-21 0,0 21 15,0 0-15,0-1 0,0 44 31,21-1-15,-21 0-16,0 21 0,22-21 0,-22 22 16,21-22-16,-21 0 0,21 21 15,-21 1-15,21-22 0,0 21 0,0-21 16,1 1-16,-1 20 0,0-21 0,21 0 16,-21-21-16,22 21 0,-22-21 15,21 0-15,1 0 0,41 0 16,-41 0-16,-1-21 0,0 0 15,1 0-15,-1 0 0,0 0 16,1-1-16,-1-20 0,-21 21 0,21-43 16,-20 22-16,-1 21 0,-21-21 15,0 20-15,0-20 0,0 21 16,0 0-16,0 0 0,0-1 0,-21 22 31,-1 0-31,1 0 0,0 22 16,21-1-16,-21 0 0,21 0 0,0 0 15,0 22-15,-21-22 0,21 0 16,0 21-16,0-21 0,0 1 0,0 20 16,0-21-16,0 0 0,0 0 0,0 1 15,21-22-15,0 21 16,0-21-16,0 0 0,1 0 0,-1 0 16,0 0-16,0 0 0,0 0 15,0 0-15,1-21 0,-1-1 0,21 1 16,-21 0-16,0 0 0,1 0 0,-1 0 15,0-1-15,0 1 0,-21-21 16,0 21-16,0 0 0,0-22 0,0 1 16,0 21-16,0 0 0,0-1 15,-21 22 1,0 0-16,0 0 0,21 22 16,-22-1-1,22 0-15,0 0 16,22-21-1,-1 0 1,0 0-16,0 0 0,0 0 0,0 0 16,1 0-16,20-21 0,-21 0 0,0 21 15,0-21-15,1-1 0,-1 22 16,0-21-16,0 0 0,0 21 16,-21-21-16,0 42 31,0 0-31,0 0 0,0 1 15,0-1-15,0 0 0,0 0 0,-21 0 16,21 0-16,0 22 0,-21-22 16,21 0-16,0 0 0,0 0 0,0 22 15,0-22-15,0 0 0,21 0 16,0 0-16,0-21 0,-21 22 0,22-22 16,-1 0-16,0 0 0,0 0 0,0 0 15,22 0-15,-22 0 0,0 0 16,0-22-16,21 1 0,-20 0 0,-1 0 15,0 0-15,0 0 0,0-1 0,0 1 16,1-21-16,-22 21 0,0 0 16,21-22-16,-21 22 0,21 0 0,-21 0 15,0 0-15,0-1 16,0 1-16,-21 42 31,21 1-31,-21-1 16,21 0-16,0 0 0,0 0 0,0 22 15,0-22-15,0 0 0,0 0 0,0 0 16,0 0-16,0 1 0,0-1 16,0 0-16,0 0 0,0 0 15,21-21-15,21 0 16,-21 0-16,0 0 0,1 0 16,-1-21-16,0 0 0,21 0 0,-21 21 15,1-21-15,-1-22 0,0 22 16,0 0-16,0 0 0,0-22 15,-21 22-15,0-21 0,22 21 0,-22 0 16,21-1-16,-21 1 0,0 0 0,0 0 16,0 42 15,0 0-31,0 0 0,0 1 16,-21-1-16,21 0 0,0 0 15,0 21-15,0-20 0,0-1 0,0 0 16,0 0-16,0 0 0,0 0 15,21 1-15,0-22 0,-21 21 0,21-21 16,0 0-16,0 0 0,22 21 16,-22-21-16,21 0 0,-21 0 0,22 0 15,-22 0-15,21-21 0,-21 0 16,1 21-16,20-22 0,-21 1 0,0 0 16,0 0-16,1 0 0,-1 0 0,-21-22 15,0 22-15,0 0 0,0 0 16,0-22-16,0 22 15,0 0-15,0 42 16,0 0 0,0 1-16,0 20 15,0-21-15,0 0 0,0 0 16,-21 22-16,21-22 0,0 0 0,0 0 16,0 0-16,0 1 0,0-1 0,21 0 15,-21 0-15,21-21 0,0 21 16,0-21-16,0 0 0,1 0 0,-1 0 15,21 0-15,-21 0 0,0 0 0,22 0 16,-22-21-16,0 0 0,21 0 16,-20 0-16,-1-1 0,0 1 0,0 0 15,0 0-15,0-21 0,1 20 0,-1-20 16,0 21-16,0-21 0,0 20 16,-21 1-16,21 0 0,1 21 0,-1-21 15,0 21-15,0 0 16,0 0-1,-21 21-15,0 0 0,0 0 16,21 1 0,1-1-1,-1-21 1,-21-21 0,0-1-1,0 1-15,0 0 16,0 0-1,0 0-15,-21 21 16,21-21-16,-22 21 0,1 0 16,0 0-16,0 0 15,0 0-15,0 21 0,21 0 16,0 0-16,-22 0 0,22 0 0,-21 1 16,0-1-16,21 0 0,0 0 15,0 21-15,-21-20 0,21-1 0,0 0 16,0 0-16,0 0 0,0 0 0,0 1 15,0-1-15,0 0 0,21 0 16,0 0-16,0-21 0,1 21 0,-1-21 16,21 0-16,-21 0 0,22 0 0,-22 0 15,21 0-15,-21 0 16,22 0-16,-22-21 0,21 0 0,0 21 0,-20-21 16,20 0-16,-21 0 0,0-1 15,0-20-15,22 21 0,-22 0 16,-21-22-16,21 22 0,0 0 0,-21 0 15,0 0-15,0 0 0,0-1 0,0 1 16,-21 21 0,0 21-1,0 1-15,21-1 16,0 0-16,-21 0 16,21 0-16,0 0 0,0 1 15,0-1-15,0 0 0,0 0 0,0 0 16,0 0-16,0 1 0,0-1 15,0 0-15,0 0 0,21-21 16,-21 21-16,21-21 0,0 0 0,0 0 16,0 0-16,1 0 0,-1 0 15,0 0-15,0 0 0,0 0 0,0 0 16,22-21-16,-22 0 0,0 0 0,21 21 16,-20-21-16,-1-1 0,21 1 15,-21 0-15,0-21 0,1 21 16,-1-1-16,0 1 0,0 0 0,-21 0 15,0 0-15,0 0 0,0-1 16,-21 22 15,21 22-31,-21-22 0,0 21 16,-1 0-16,22 0 0,0 0 16,-21 0-16,21 1 0,0-1 0,0 0 15,0 0-15,0 0 0,0 0 16,0 1-16,0-1 0,0 0 15,0 0-15,21-21 0,-21 21 0,0 0 16,22-21-16,-22 22 16,0-1-1,-22-21 1,1 0-16,0 0 16,0 0-16,0 0 15,0 0-15,-1 0 0,1 0 16,0 0-16,0 0 15,0 0-15,0-21 16,21-1-16,-22 22 0,22-21 0,-21 0 16,21 0-16,-21 0 0,0 0 0</inkml:trace>
  <inkml:trace contextRef="#ctx0" brushRef="#br0" timeOffset="14903.39">10626 3302 0,'-22'0'31</inkml:trace>
  <inkml:trace contextRef="#ctx0" brushRef="#br0" timeOffset="17068.13">13906 3768 0,'0'0'0,"22"0"0,-1-21 16,0 21-16,0-22 16,-21 1-16,21 21 0,-21-21 15,21 21-15,-21-21 0,0 0 0,0 0 16,0-1-16,0 1 0,0 0 15,0 0-15,0 0 0,0 0 16,0-22-16,-21 22 0,0 21 0,0-21 16,0 0-16,0 21 0,-1 0 15,-20 0-15,21 0 0,-21 21 0,20 0 16,-20 0-16,0 0 0,21 1 0,-1 20 16,-20-21-16,21 21 0,0 1 15,0-1-15,-1 0 0,1-20 0,21 20 16,0 0-16,0 1 0,0-1 15,0-21-15,21 0 0,1 0 16,-1-21-16,0 22 0,0-22 0,21 0 16,-20 0-16,-1 0 15,21 0-15,0-22 0,-20 1 0,20 0 16,0 0-16,-21 0 0,22 0 0,-22-1 16,0 1-16,21 0 0,-20-21 15,-22 21-15,21-22 0,-21 22 0,21-21 16,-21 21-16,0-22 0,0 22 0,0 0 15,0 0-15,0 42 32,-21 0-32,21 0 0,-21 0 15,21 1-15,0 20 0,0-21 16,0 0-16,0 22 0,0-22 0,0 21 16,0-21-16,0 22 0,0-22 15,0 0-15,0 0 0,21 0 16,0 0-16,0 1 0,0-1 0,22-21 15,-22 0-15,0 0 0,21 0 16,-21 0-16,1 0 0,20 0 0,-21 0 16,21-21-16,-20-1 0,-1 1 0,21 0 15,-21 0-15,0 0 0,-21-22 16,22 22-16,-1 0 0,0-21 0,-21 21 16,0-1-16,21-20 0,-21 21 0,21 0 15,-21 0-15,0 42 31,0 0-31,0 0 16,0 0-16,0 0 16,0 22-16,0-22 0,0 0 0,0 21 15,-21-20-15,21-1 0,0 21 0,0-21 16,0 0-16,0 1 0,0-1 16,21 0-16,0 0 0,1-21 15,20 0-15,-21 0 16,0 0-16,0 0 0,22-21 0,-22 21 15,21-21-15,-21-22 0,1 22 0,20 0 16,-21 0-16,0-21 0,0 20 16,1-20-16,-1 0 0,-21 21 15,0-22-15,0 22 0,0-21 0,0 21 16,0-1-16,0 1 0,-21 0 16,-1 21-16,22-21 0,-21 21 15,42 0 16,22 0-31,-22 0 0,21 0 0,1 21 16,-1-21-16,21 0 0,1 0 16,-1 0-16,1 0 0,-1 0 0,1 0 15,-1 0-15,-20 0 0,-1 0 0,0 0 16,1 0-16,-22 0 0,0 0 16,-42 0-1,0 0 1,0 21-16,-1-21 0,1 21 15,-21 1-15,21-22 0,-22 21 0,1 0 16,21 0-16,-21 0 0,20 22 16,-20-22-16,21 0 0,0 0 0,0 0 15,21 0-15,0 1 0,0-1 0,0 0 16,0 0-16,0 21 16,21-42-16,21 0 0,-21 0 15,0 0-15,1 0 0,-1 0 0,21 0 16,-21 0-16,0-21 0,22 0 15,-22 0-15,0 0 0,21 0 16,-20-1-16,-1 1 0,0-21 0,0 21 16,0-22-16,-21 22 0,0-21 15,21 21-15,-21-22 0,0 22 0,0 0 16,0 0-16,-21 21 16,0 21-1,0-21-15,0 42 0,21-20 0,-21-1 16,-1 21-16,22-21 0,0 22 15,0-22-15,-21 21 0,21-21 0,0 22 16,0-22-16,0 0 0,0 0 0,0 21 16,21-42-16,1 22 0,-1-1 15,0-21-15,0 0 0,21 0 16,-20 0-16,20 0 0,0 0 0,1 0 16,-1-21-16,-21-1 0,21 1 15,1 0-15,-1-21 0,0-1 0,22-20 16,-43-1-16,21 22 15,-20-21-15,-1 20 0,0-20 0,0-1 16,-21 1-16,0-1 0,0 1 0,0 20 16,0 1-16,0 0 0,0 21 15,0-1-15,0 1 0,0 0 0,-21 21 16,0 0 0,0 21-16,-1 0 0,22 22 0,-21-1 15,0 0-15,0 1 0,0 20 16,21-20-16,0 20 0,0 1 15,0-22-15,0 64 0,0-64 16,0 22-16,0-22 0,0 0 0,21-21 16,0 22-16,0-22 0,0 0 15,22 21-15,-22-42 0,0 22 16,21-22-16,-20 0 0,20 0 0,-21 0 0,21 0 16,-20-22-16,41-20 15,-42 21-15,0 0 0,22 0 16,-22-1-16,0-20 0,-21 21 0,21-21 15,0 20-15,-21 1 0,0 0 16,0 0-16,0 42 31,0 0-31,0 0 0,0 1 0,-21-1 16,21 0-16,0 0 0,0 0 0,0 0 16,0 1-16,0-1 15,0 0-15,0 0 0,21-21 0,1 21 16,-1-21-16,0 0 15,0 0-15,0 0 16,0-21-16,-21 0 0,22 0 16,-22 0-16,21-1 0,0 1 0</inkml:trace>
  <inkml:trace contextRef="#ctx0" brushRef="#br0" timeOffset="17232.04">17103 3429 0,'0'0'0,"-22"-21"0,1 21 16,21-21-16,-21 21 0,0 0 15,0 0 1,21 21 15,21 0-15,0 0-16,0-21 0,0 21 16,-21 1-16</inkml:trace>
  <inkml:trace contextRef="#ctx0" brushRef="#br0" timeOffset="17731.54">17462 3725 0,'0'0'0,"22"22"0,20-1 0,-21-21 16,21 0-16,-20 0 0,-1 0 0,0 0 15,0 0-15,21 0 0,-20 0 0,-1-21 16,0 21-16,0-22 0,0 1 16,0 0-16,-21 0 0,0 0 0,0 0 15,0-1-15,0 1 0,0 0 16,0 0-16,0 0 0,-42 21 0,21 0 15,-21 0-15,20 0 0,-20 0 0,0 0 16,-1 21-16,1 21 16,0-21-16,-1 1 0,1 20 0,21-21 15,-21 21-15,20 1 0,1-22 0,0 21 16,21-21-16,0 1 0,0 20 16,0-21-16,0 0 0,21 0 0,0-21 15,1 22-15,-1-22 0,21 0 16,-21 0-16,22 0 0,-1 0 15,0-22-15,-21 1 0,22 0 0,-1 0 16,-21 0-16,0 0 0,1-1 0,-1 1 16,0-21-16,0 21 0,-21-22 15,21 1-15,-21 21 0,0 0 16,0-22-16,0 22 0,-21 21 16,0 21-16,21 1 15,-21-1-15,21 0 0,-21 0 16,21 21-16,-22-20 0,22-1 0,0 21 15,0-21-15,0 0 0,0 1 0,0-1 16,0 0-16,22 0 0,-1 0 16,0 0-16,0-21 0,0 0 0,0 0 15,1 0-15,-1 0 0,21 0 0,-21-21 16,22 0-16,-22 0 0,0 0 16,21 0-16</inkml:trace>
  <inkml:trace contextRef="#ctx0" brushRef="#br0" timeOffset="18208.25">18288 3450 0,'21'-63'0,"-42"126"0,63-190 0,-42 64 0,21 20 16,-21 1-16,0 0 0,0 21 16,0-1-16,-21 44 15,0-1-15,0 21 16,0 0-16,0 1 0,-1-1 0,1 22 16,0-1-16,21-21 0,-21 22 0,0-22 15,21 1-15,0 20 0,0-21 16,0 1-16,0-22 0,0 21 0,0-21 15,0 1-15,0 20 0,0-21 16,0 0-16,0-42 31,0 0-15,0 0-16,0 0 0,0-1 16,21-20-16,0 21 0,0-21 0,0 20 15,22 1-15,-22-21 0,21 21 16,1 0-16,20-1 0,-21 22 0,1-21 15,-1 21-15,22 0 0,-22 0 0,0 0 16,-21 21-16,22 1 0,-22-1 16,0 0-16,0 0 0,-21 0 15,0 0-15,0 22 0,0-22 0,-21 0 16,21 0-16,-42 0 0,21 1 16,-22 20-16,1-42 0,0 21 0,-1 0 15,1 0-15,0-21 0,-1 22 0,1-22 16,0 0-16,-1 0 0,22 0 15,-21 0-15,21 0 0,21-22 32,21 1-32,0 0 15,0 0-15,21-21 0,1 20 0</inkml:trace>
  <inkml:trace contextRef="#ctx0" brushRef="#br0" timeOffset="18465.12">19283 3090 0,'0'0'0,"0"-21"0,-21 42 31,21 1-31,-22 20 0,1-21 16,0 21-16,0 22 0,0-22 0,0 22 15,-1-1-15,1 1 0,0-1 16,0-20-16,21 20 0,-21-21 15,21 1-15,-21-1 0,21 0 0,0 1 16,0-22-16,0 21 0,0-21 16,0 1-16,21-1 0,0-21 0,0 0 15,0 0-15,0 0 0,1 0 0,-1 0 16,0 0-16</inkml:trace>
  <inkml:trace contextRef="#ctx0" brushRef="#br0" timeOffset="18807.77">19367 3789 0,'22'0'31,"-1"0"-31,0 0 16,0 0-16,0 0 0,0 0 16,1 0-16,20 0 0,-21-21 15,0 21-15,22 0 0,-22-21 0,0-1 16,0 22-16,0-21 0,0 0 15,-21 0-15,0 0 0,-21 0 16,0 21-16,-21 0 16,21 0-16,-1 0 0,-20 21 0,21 0 15,-21 0-15,20 0 0,-20 0 16,21 22-16,0-22 0,0 0 0,-1 21 16,22-20-16,0-1 0,0 0 15,0 0-15,0 0 0,0 0 0,0 1 16,22-22-16,-1 0 15,0 0-15,0 0 0,21 0 16,-20 0-16,-1 0 0,0-22 0,21 22 16,-21-21-16</inkml:trace>
  <inkml:trace contextRef="#ctx0" brushRef="#br0" timeOffset="19723.38">21336 3620 0,'0'0'0,"21"-22"0,64-62 31,-64 63-31,-42 21 16,0 0 0,-22 21-16,22-21 0,0 21 15,-21 21-15,20-21 0,1 1 0,0-1 16,0 21-16,21-21 0,-21 0 16,21 1-16,0-1 0,0 0 15,0 21-15,21-21 0,0 1 16,0-22-16,0 0 0,1 21 15,-1-21-15,0 0 0,0 0 16,0 0-16,0-21 0,-21-1 16,0 1-16,0 0 0,0 0 0,0 0 15,0 0-15,0-22 0,0 22 0,0 0 16,22-21-16,-22 20 0,21 1 16,0 0-16,-21 0 0,21 0 0,0 0 15,22 21-15,-22 0 16,21 0-16,-21 0 0,22 0 0,-22 21 0,21 0 15,0-21-15,-20 42 0,20-21 16,-21 1-16,0-1 0,0 21 16,-21-21-16,0 0 0,0 22 0,0-22 15,0 0-15,0 0 0,0 0 16,0 1-16,0-1 0,-21-21 16,0 0-16,0 0 31,21-21-31,0-1 0,0 1 0,0 0 15,0 0-15,0 0 0,21-22 16,0 22-16,0-21 0,1 0 0,-1-1 16,21 22-16,-21-21 15,22 21-15,-1-1 0,0 1 0,1 21 16,-1 0-16,43 0 0,-64 21 16,21 1-16,-21 20 0,0-21 15,1 21-15,-22-20 0,0 62 16,0-63-16,0 22 0,0-22 0,0 0 15,-22 0-15,1 0 0,21 1 16,0-1-16,-21 0 0,0-21 0,21-21 31,21 21-15,0-21-16,0-1 0,1 1 0</inkml:trace>
  <inkml:trace contextRef="#ctx0" brushRef="#br0" timeOffset="20308.08">23326 3281 0,'0'-21'0,"0"42"0,0-21 32,0 21-32,-22 0 0,1 22 15,0-1-15,0 21 0,0-20 16,0 20-16,-1-20 0,1 20 0,0-21 15,21 1-15,-21-1 0,21 0 16,-21-20-16,21 20 0,0-21 16,0 0-16,0 0 0,21-21 31,0 0-31,0-21 0,0 0 16,1 0-16,-1 0 0,0-22 0,0 22 15,0-21-15,0 21 0,1-22 16,-1 22-16,0 0 0,0 0 0,0 0 15,-21 42 1,0 0 0,0 0-16,0 0 0,0 1 0,0-1 15,0 21-15,0-21 16,0 0-16,21 1 0,1-1 0,-1 0 16,0 0-16,0-21 15,0 0-15,0 21 0,1-21 0,20 0 16,-21 0-16,0 0 0,22-21 0,-22 21 15,0-21-15,0 0 0,21 0 16,-20-22-16,-1 22 0,0-21 0,0-22 16,0 22-16,-21-22 0,21 1 15,1-1-15,-22 1 0,21-1 0,-21 22 16,0 0-16,0 21 0,0-1 0,0 1 16,0 0-16,0 42 31,-21 0-16,21 1-15,0-1 0,0 0 0,0 0 16,0 0-16,0 0 0,0 1 0,0 20 16</inkml:trace>
  <inkml:trace contextRef="#ctx0" brushRef="#br0" timeOffset="20639.57">24236 3768 0,'0'0'15,"84"0"1,-62 0 0,-1-21-16,-21-1 0,0 1 15,21 0-15,-21 0 0,21 0 16,-21 0-16,0-1 0,0 1 0,0 0 16,-21 21-1,0 0-15,0 0 0,-1 0 16,1 21-16,0 0 0,0 1 0,0-1 15,0 21-15,-1-21 0,22 0 16,0 22-16,0-22 0,0 0 0,0 0 16,0 0-16,0 1 0,0-1 15,22 0-15,-1 0 16,0-21-16,0 0 0,21 0 0,-20 0 16,-1 0-16,21 0 0,-21 0 0,22 0 15,-22-21-15,21 0 0,-21 0 16,22-1-16,-22-20 0</inkml:trace>
  <inkml:trace contextRef="#ctx0" brushRef="#br0" timeOffset="21131.29">24934 3196 0,'0'0'0,"21"-42"0,-21 21 0,0 0 0,0-1 16,0 1-16,-21 42 31,0 1-31,21-1 0,0 21 16,-21 0-16,0 1 0,0-1 0,21 0 15,0 1-15,-22 20 0,1-20 16,21-1-16,-21 0 0,21 1 0,0-1 16,0 0-16,0-21 0,0 22 15,0-22-15,0 0 0,0 21 0,0-20 16,0-1-16,0-42 47,0-1-47,0 1 0,21 0 15,0 0-15,1 0 16,-1-22-16,0 22 0,0-21 0,21 21 16,-20 0-16,-1-22 0,21 22 15,-21 21-15,22-21 0,-22 21 0,0 0 16,21 0-16,-21 0 0,1 0 0,-1 21 16,-21 0-16,21 0 0,-21 1 15,21-1-15,-21 0 0,0 21 0,0-21 16,0 1-16,0-1 0,0 0 15,0 0-15,-21 0 0,0-21 0,0 21 16,-22 1-16,22-22 0,-21 0 0,21 0 16,-22 0-16,22 21 0,-21-21 15,21 0-15,-1 0 0,1 0 16,0 0-16,21 21 0,-21-21 16,0 0-16,0 0 15</inkml:trace>
  <inkml:trace contextRef="#ctx0" brushRef="#br0" timeOffset="27891.54">1270 3831 0,'0'0'16,"-21"-21"-16,0 21 0,-1 0 0,1 0 15,0 0-15,0 0 0,0 0 16,0 0-16,-1 0 0,1 0 16,0 0-16,42 0 31,0 0-15,22 0-16,-1 0 0,22 0 0,-1 0 15,1 0-15,-1 0 16,1 0-16,20 0 0,-20 0 0,-1 0 15,22 0-15,-22 0 0,-20 0 16,20 0-16,-20 0 0,-1 0 0,0 0 16,1 0-16,-22 0 0,0 0 15,0 0-15,-21-21 16,-21 21 0,0-21-1,0 21-15,-1-21 0,1 21 16,0-22-16,0 22 0</inkml:trace>
  <inkml:trace contextRef="#ctx0" brushRef="#br0" timeOffset="28227.36">1926 3535 0,'-21'0'16,"42"0"-16,-42 21 31,42-21-31,0 0 0,0 21 15,1 0-15,-1-21 0,21 0 16,-21 22-16,0-22 0,22 0 16,-22 21-16,0-21 0,21 21 0,-20 0 15,-1-21-15,0 21 0,0-21 16,0 21-16,-21 1 0,0-1 16,0 0-16,0 0 0,-21 0 15,-21 0-15,21 1 0,-22-1 16,22 21-16,-21-21 0,-1 0 0,1 22 15,0-22-15,-1 0 0,1 21 16,0-20-16,21-1 0,-22 0 0,22 0 16,0 0-16,0 0 0,21 1 15,21-22 1,21 0 0</inkml:trace>
  <inkml:trace contextRef="#ctx0" brushRef="#br0" timeOffset="29039.9">11007 5186 0,'0'0'16,"21"-21"-16,-21 0 0,21-1 0,-21 1 15,0 0-15,0 0 0,0 0 16,-21 21 15,0 21-31,-1 0 0,1 0 16,0 22-16,0-22 0,0 21 15,-22 0-15,22 1 0,0-22 0,0 21 16,0 1-16,0-1 0,21 0 0,0-21 16,0 22-16,0-22 0,0 0 15,21 21-15,0-42 0,0 22 0,21-1 16,-20-21-16,20 0 0,0 0 16,1 0-16,-1 0 0,21-21 15,-20-1-15,-1 22 0,0-21 0,1 0 0,-1 0 16,-21-21-16,22 20 15,-22 1-15,0-21 0,0 0 0,-21 20 16,0-20-16,0 0 0,0-1 0,-42 22 16,21-21-16,-1 0 0,-20 20 15,21 1-15,-21 0 0,-1 0 0,1 21 16,21 0-16,-22 0 0,1 0 16,21 0-16,0 21 0,0 0 0,21 0 15,-22 1-15,22-1 0,0 0 0,0 0 16,22 0-16,-1 0 0,0-21 15,0 22-15,21-22 0,1 0 0,-1 21 16</inkml:trace>
  <inkml:trace contextRef="#ctx0" brushRef="#br0" timeOffset="29419.34">11578 5165 0,'0'0'0,"0"-21"0,0-1 15,0 1-15,0 0 0,21 0 16,0 21 0,1 0-16,-1 0 0,0 0 0,0 0 15,21 21-15,-20 0 0,20 0 0,-21 1 16,21-1-16,-20 21 0,20-21 16,-21 22-16,0-22 0,-21 21 0,0 0 15,0-20-15,0 20 0,0-21 16,-21 0-16,0 22 0,0-22 15,0 0-15,-1 0 0,1-21 0,0 21 16,0-21-16,0 0 16,0-21-1,21 0-15,0 0 0,0 0 16,0-1-16,0 1 0,0-21 16,0 21-16,0 0 0,21-22 0,-21 22 15,21 0-15,-21-21 0,21 20 16,0 1-16,-21 0 0,21 0 0,1 0 15,-1 21-15,-21-21 0,21-1 16,0 22-16,0-21 0</inkml:trace>
  <inkml:trace contextRef="#ctx0" brushRef="#br0" timeOffset="29995.81">12150 4720 0,'0'0'0,"-43"-21"0,1 0 0,-22 0 16,22 21-16,0-21 0,-22-1 16,22 22-16,0 0 0,-1-21 0,1 21 15,-22 0-15,22 0 0,0 0 16,-22 0-16,1 0 0,20 21 16,-20 1-16,-1-1 0,1 0 0,-1 21 15,1 1-15,21-1 0,-22 0 16,22 22-16,-1-22 0,1 22 0,0-1 15,-1 1-15,22-1 0,-21 1 16,21-1-16,0-21 0,-1 22 0,1-1 16,21 1-16,-21-22 0,21 22 0,0-22 15,0 0-15,21 1 0,0-1 16,1 0-16,20-20 0,-21-1 0,43 21 16,-22-21-16,21 0 0,-20 1 15,20-22-15,1 21 0,20 0 16,-20-21-16,-1 0 0,1 0 0,-1 0 15,1 0-15,-1 0 0,1 0 0,-1-21 16,22 0-16,-21-1 0,-1 1 16,1 0-16,20 0 0,-20-21 0,-1-1 15,-20 1-15,20 0 0,-21-1 0,1-20 16,-22 20-16,21-20 0,-21-1 16,1 1-16,-22-1 0,0 1 15,0-1-15,0 1 0,0-1 0,-22-20 16,1 20-16,0 22 0,-21-22 15,-1 22-15,-20 0 0,21-1 0,-22 1 16,-21 21-16,22 0 0,-1 0 0,1 21 16,-1 0-16,22 0 0,0 0 15,-1 0-15,1 0 0,21 0 0,-21 0 16,20 21-16,1 0 0,0 21 16,0-21-16,0 22 0,0-22 0,-1 21 15,1 1-15</inkml:trace>
  <inkml:trace contextRef="#ctx0" brushRef="#br0" timeOffset="31158.15">825 7916 0,'0'0'0,"-42"-21"0,21 0 0,-21 21 16,20-21-16,-20 21 0,21-21 15,-21 21-15,20 0 0,1-21 16,0 21-16,0 0 0,42 0 31,0 0-31,0 0 0,22 21 16,-22-21-16,21 0 0,22 21 16,-22-21-16,0 0 0,22 0 15,-1 21-15,1-21 0,21 0 16,-22 0-16,22 0 0,-1 0 0,1 0 15,0 0-15,-22 0 0,22 0 16,-22 0-16,1 0 0,-22 0 0,22 0 16,-22 0-16,-21 0 0,22 0 15,-22 0-15,0 0 0,-21-21 47,0 0-47,-21 21 0,0-21 16,-1 21-16,1-22 0,0 1 0,0 21 15,0-21-15,0 21 16,-1 0-16,-20-21 0,21 21 0,0 0 16,0 0-16,-1 0 15,44 0 17,-1 0-32,0 0 0,0 0 15,21 0-15,-20 0 0,20 21 16,-21-21-16,0 21 0,0-21 0,1 21 15,-1 1-15,-21-1 0,0 0 0,0 0 16,0 0-16,0 0 0,-21 1 16,-1-1-16,-20 21 0,21-21 0,-21 0 15,-1 1-15,22-1 16,-21 0-16,21 0 0,-1 0 0,1 0 16,0-21-16,0 0 0,21 22 15,21-44 16,0 1-31</inkml:trace>
  <inkml:trace contextRef="#ctx0" brushRef="#br0" timeOffset="32863.26">3069 7684 0,'0'-22'15,"0"44"-15,0-65 0,0 22 0,0 0 16,0 0-16,0 0 0,21-1 0,-21 1 16,0 0-16,0 42 31,0 0-31,0 1 0,0 20 16,0-21-16,0 21 0,0 1 15,0-1-15,-21 22 0,21-22 0,0 0 16,0 1-16,-21 20 0,21-21 0,-21-20 15,21 20-15,0 0 0,0-21 16,0 1-16,0-1 0,0 0 0,21-42 31,0 0-15,0-1-16,-21 1 0,21-21 16,1 0-16,-1-1 0,0 1 15,0 0-15,0-1 0,22 1 0,-22 21 16,0-22-16,0 22 0,0-21 15,-21 21-15,21 21 0,-21-21 0,22 21 16,-1 0-16,-21 21 16,0 0-16,0 0 0,0 0 0,0 0 15,0 22-15,0-22 0,0 21 0,0 1 16,0-1-16,21-21 0,-21 21 16,0 1-16,0-22 0,21 21 15,0-21-15,0 1 0,1-1 0,-22 0 16,21-21-16,0 0 0,21 0 0,-21 0 15,1 0-15,-1 0 0,21 0 16,-21-21-16,22 0 0,-22-1 16,0-20-16,21 21 0,-21-21 0,1-1 15,20 1-15,-21 0 0,0-1 0,0 1 16,-21-22-16,22 22 0,-22 0 16,21-1-16,0-20 0,-21 21 0,0 20 15,0-20-15,0 21 0,0 0 16,0 0-16,0-1 0,0 1 0,0 42 15,0 1 1,0-1-16,0 21 0,-21-21 16,21 22-16,0-1 0,-21 0 0,21 1 15,-22-1-15,22 0 16,0 1-16,0-1 0,0 0 0,0 1 16,0-1-16,0 0 0,0-21 0,0 22 15,22-22-15,-1 0 0,0 0 16,0 0-16,0 1 0,0-22 0,22 0 15,-22 0-15,21 0 0,1-22 16,-1 1-16,0 0 0,1 0 16,-22 0-16,21 0 0,-21-1 0,22-20 0,-22 21 15,0-21-15,-21 20 0,0-20 16,0 21-16,0-21 0,0 20 0,0-20 16,0 21-16,0 0 0,-21 0 15,0 21-15,-1 0 16,1 0-16,21 21 0,-21-21 15,0 21-15,21 21 0,-21-21 0,21 1 16,0 20-16,-21 0 0,21 1 16,0-22-16,-22 21 0,22 0 0,0-20 15,0 20-15,0-21 0,22 0 0,-1 0 16,0 1-16,0-1 0,0-21 16,0 0-16,43 0 0,-22 0 15,-21 0-15,22-21 0,-1-1 16,0 1-16,-20 0 0,20 0 15,0-21-15,-21-1 0,1 1 0,20 0 16,-21-1-16,0 1 0,0 0 16,-21-22-16,22 22 0,-22-1 0,21-20 15,-21 21-15,0-1 0,0 22 0,0-21 16,0 21-16,0 42 16,-21 0-16,21 0 15,-22 0-15,22 22 0,-21-1 0,21 0 16,-21 1-16,21-1 0,0 0 15,0 1-15,-21-1 0,21 21 0,-21-20 16,21-1-16,0 0 0,0-20 0,0 20 16,0-21-16,0 0 0,0 0 15,0 1-15,0-1 0,0-42 32,0-1-17,0-20-15,0 21 0,0 0 16,0-22-16,21 22 0,0 0 0,0-21 15,-21 21-15,21-1 0,1 1 16,-1 0-16,0 21 0,21-21 0,-21 21 16,1 0-16,-1 0 0,0 0 0,21 0 15,1 21-15,-22-21 0,21 21 16,-21 0-16,0 1 0,1-1 0,-22 0 16,0 21-16,0-21 0,0 1 0,-22 20 15,1-21-15,0 0 16,-21 22-16,-1-22 0,22 0 0,-21 0 15,0-21-15,-1 21 0,22 0 0,-21-21 16,-1 0-16,22 22 0,-21-22 16,21 0-16,0 0 0,-1 0 15,44-22 1,-1 1 0,0 0-16,0 0 0</inkml:trace>
  <inkml:trace contextRef="#ctx0" brushRef="#br0" timeOffset="35399.51">6371 8213 0,'-21'0'31,"21"-21"-31,0-1 15,0 1-15,21 0 0,0 0 0,0-21 16,1 20-16,20-20 0,0 0 16,1-1-16,-1 1 0,0-21 0,22 20 15,-22-20-15,22 20 0,-22-20 0,0 21 16,1-22-16,-22 22 0,0-1 16,0 22-16,-21 0 0,0 0 0,0 0 15,-21 21-15,0 0 16,-22 21-16,1 0 0,0 21 15,-1-20-15,1 20 0,21-21 0,-21 21 16,20 1-16,1-1 0,0 0 0,21 1 16,0-22-16,0 21 0,0 1 15,21-1-15,0-21 0,1 21 0,20 1 16,-21-22-16,0 21 0,0-21 16,1 1-16,-1 20 0,0-21 0,-21 0 15,0 0-15,0 1 0,-21-22 31,0 0-31,-1 0 16,1 0-16,0-22 0,0 22 0,0-21 16,0 0-16,-1 0 0,1 0 0,21 0 15,-21-1-15,21 1 0,-21 0 16,21 0-16,-21 21 0,21 21 31,0 0-31,0 0 16,0 1-16,21-1 0,0 0 0,0 0 15,0-21-15,1 21 0,20 0 0,-21 1 16,0-22-16,22 0 0,-1 0 16,-21 0-16,21 0 0,1 0 15,-1 0-15,43 0 0,-64-22 0,21 1 16,1 21-16,-1-42 16,0 21-16,1 0 0,-22-1 0,21-20 15,-21 0-15,22 21 0,-22-22 0,0 22 16,-21-21-16,0-1 0,0 22 15,0 0-15,0-21 0,0 21 0,0-1 16,0 1-16,-21 21 16,0 0-16,-1 0 0,1 0 15,21 21-15,-21 1 0,0-1 0,0 0 16,0 0-16,-1 21 0,1-20 16,21 20-16,0 0 0,0-21 0,0 22 15,-21-1-15,21-21 0,0 22 0,0-22 16,0 0-16,21 21 0,-21-21 15,21-21-15,1 22 0,-1-1 16,0-21-16,0 0 0,21 0 0,-20 0 16,20 0-16,43-21 0,-64-1 15,21 1-15,0 0 0,1-21 16,-1 21-16,0-22 0,-20 22 16,-1-21-16,0 21 0,0-22 0,0 22 0,-21 0 15,0-21-15,21 20 0,-21 1 16,0 0-16,0 42 47,0 0-47,0 1 15,0-1-15,0 0 0,0 0 0,0 21 16,0-20-16,0-1 0,0 0 16,22 0-16,-22 0 0,21 0 0,0 1 15,0 20-15,0-42 0,22 0 16,-22 0-16,0 0 0,42 0 15,-41 0-15,-1 0 0,21 0 16,-21-21-16,0 0 0,1-1 16,-1 1-16,0 0 0,0-21 0,-21 21 15,0-22-15,21 22 0,-21 0 16,21-21-16,-21-1 0,0 1 16,0 21-16,0 0 15,0 42 16,0 0-31,0 0 0,0 0 16,-21 0-16,21 22 0,0-22 0,0 0 16,0 21-16,0-20 0,0-1 0,0 0 15,0 0-15,0 0 0,0 0 16,0 1-16,21-22 0,1 0 0,-1 0 16,21 0-16,-21 0 0,0 0 0,64 0 15,-64-22-15,22 1 16,-1 0-16,-21 0 0,0 0 15,22 0-15,-22-1 0,0-20 0,0 21 16,0-21-16,-21 20 0,0 1 16,21-21-16,-21 21 0,0 0 0,0-1 15,0 1-15,-21 21 16,0 21 0,21 1-16,0-1 0,-21 0 15,0 0-15,0 0 0,21 22 0,0-22 16,0 0-16,-22 21 0,22-21 15,0 22-15,0-22 0,0 0 0,0 0 16,0 0-16,0 1 0,22-1 16,-1 0-16,0-21 0,0 0 0,21 0 15,-20 0-15,20 0 0,-21 0 0,0 0 16,22 0-16,-22-21 0,21 0 16,-21-1-16,0 1 0,1 0 0,20-21 15,-21 21-15,0-22 0,0 22 16,1-21-16,-1 21 0,0-1 15,0-20-15,0 21 0,0 0 0,1 21 0,-1-21 16,0 21-16,0 0 16,-21 21-1,0 0-15,0 0 0,0 0 16,0 0-16,0 1 0,0-1 16,21-21 15,0 0-31,-21-21 15,22 21 1,-22-22-16,0 1 0,0 0 16,0 0-16,0 0 0,0 0 0,0-1 15,-22 22-15,1-21 16,0 21-16,0 0 16,0 0-1,21 21-15,-21-21 0,21 22 16,-22-1-16,1 0 0,21 0 0,-21 0 15,0 22-15,21-22 0,0 0 0,-21 0 16,21 21-16,-21-20 0,21-1 16,0 21-16,0-21 0,0 0 0,0 1 15,21-1-15,0 0 0,0 0 0,0 0 16,0-21-16,22 0 0,-22 0 0,21 0 16,1 0-16,-1 0 0,-21 0 15,21 0-15,1-21 0,-1 0 0,0 21 16,1-21-16,-22 0 0,21-22 15,1 22-15,-22-21 0,0 21 16,0-22-16,0 22 0,0 0 0,1-21 16,-22 20-16,0 1 0,0 0 0,0 0 15,0 0-15,-22 42 32,1-21-32,0 21 0,21 0 15,0 0-15,-21 1 0,21-1 0,-21 0 16,21 21-16,0-21 0,0 1 15,0-1-15,0 0 0,0 0 0,0 0 16,0 22-16,21-22 0,0-21 16,0 21-16,0-21 0,1 0 15,-1 0-15,0 0 0,21 0 16,-21 0-16,22 0 0,-1-21 0,-21 21 16,22-21-16,-22-1 0,21 1 0,0 0 15,-20-21-15,20 21 0,-21-1 16,21-20-16,-20 21 0,-1-21 0,0 20 15,0-20-15,0 21 0,-21-21 16,0 20-16,0 1 0,-21 21 16,0 0-16,0 0 15,0 0-15,-1 0 0,1 21 0,0 1 16,21-1-16,-21 0 0,21 21 16,0-21-16,0 1 0,0-1 0,0 0 15,0 21-15,0-21 0,0 1 16,0-1-16,0 21 0,21-21 0,0 0 15,-21 1-15,0-1 0,0 0 16,21 0-16,-21 0 0,0 0 16,0 1-16,-21-22 15,0 0 1,0 0-16,0 0 0,0 0 0,-1 0 16,1 0-16,0-22 0,0 1 0,0 21 15,0-21-15,-1 0 0,-20 0 0,21 0 16,0-1-16,-22-20 0,22 21 15</inkml:trace>
  <inkml:trace contextRef="#ctx0" brushRef="#br0" timeOffset="35584.41">9483 7387 0,'0'0'0,"-22"0"0,1 0 16</inkml:trace>
  <inkml:trace contextRef="#ctx0" brushRef="#br0" timeOffset="37183.47">12488 8065 0,'0'0'0,"-21"21"31,42-42 0,0-1-31,1 1 0,-1 0 0,21 0 16,-21 0-16,22 0 0,-22-22 0,21 22 16,0-21-16,-20-1 0,20 1 15,-21 0-15,21-1 0,-20 1 0,-1-21 16,0 20-16,0-20 0,-21 20 15,21-20-15,-21 21 0,0-22 0,0 43 16,0-43-16,-21 64 16,0 0-16,0 22 15,21-1-15,-21 21 0,-1 0 0,1 1 16,0-1-16,0 22 0,0-22 16,0 21-16,-1-20 0,22 20 15,-21-20-15,21-1 0,-21 0 0,21-21 16,-21 22-16,21-22 0,0 21 0,0-21 15,0 1-15,0-1 0,0 0 16,0-42 15,21 0-31,0-1 0,0 1 16,-21 0-16,22-21 0,41-1 16,-42 1-16,0 21 0,22 0 15,-22 0-15,0-1 0,21 1 16,-20 0-16,-1 21 0,0 0 0,0 0 15,0 0-15,0 0 16,-21 21-16,0 0 0,0 1 16,0-1-16,0 0 0,0 0 0,0 0 15,0 22-15,0-22 0,0 0 16,22 0-16,-22 0 0,21 0 0,-21 1 16,21-1-16,0 0 0,0-21 0,22 0 15,-22 0-15,21 0 0,-21 0 16,22 0-16,-1 0 0,0-21 0,-21 21 15,22-21-15,-1-1 0,0 1 0,-20 0 16,-1 0-16,21 0 16,-21-22-16,-21 22 0,21 0 0,-21-21 15,22 21-15,-22-22 0,0 22 0,0 0 16,0 0-16,0 0 0,-22 21 16,22-22-16,-21 22 0,0 0 15,0 0-15,21 22 0,-21-1 16,0 0-16,21 0 0,-22 0 15,22 0-15,-21 1 0,21-1 0,-21 21 16,21-21-16,0 0 0,0 1 0,0-1 16,0 0-16,0 0 15,21 0-15,0 0 0,1 1 0,-1-22 16,0 21-16,0-21 0,0 0 0,22 0 16,-22 0-16,21 0 0,-21 0 15,22 0-15,-22-21 0,21-1 0,0 1 16,-20 0-16,20 0 0,-21 0 0,21 0 15,-20-22-15,-1 22 0,21-21 16,-21-1-16,0-20 0,1 21 16,-1-22-16,0 1 0,0-1 0,0 22 15,-21-22-15,21 22 0,1 0 0,-22-22 16,0 43-16,0 0 0,0 0 16,0 42-1,-22 0-15,1 21 16,0-21-16,21 43 0,-21-22 15,0 1-15,0 20 0,-1 1 16,1-22-16,0 21 0,21-20 0,0 20 16,0 22-16,0-43 0,0-21 15,0 43-15,21-22 16,0-21-16,1 1 0,20-1 0,0 0 16,-21-21-16,22 0 0,-1 0 0,0 0 15,1 0-15,-1 0 0,0-21 16,1 0-16,-1-1 0,0 1 15,-20 0-15,20 0 0,-21-21 0,0 20 16,0 1-16,1-21 0,-1 21 0,-21 0 16,0-22-16,0 22 0,0 0 15,0 0-15,0 0 16,-21 42 0,-1 0-16,22 0 0,-21 0 15,0 22-15,21-22 0,-21 21 0,0 0 16,0 43-16,-1-21 0,22-22 15,-21 21-15,21-20 16,-21 20-16,21 1 0,0-22 0,-21 22 0,21-1 16,-21-21-16,0 22 0,-1-1 15,22-20-15,-21 20 0,0 1 16,0-22-16,0 0 0,0 1 0,-1-1 16,1 0-16,0-20 0,0-1 0,21 0 15,0-42 1,0 0-1,21-22-15,0 22 0,0-21 16,-21 21-16,22-22 0,-1-20 0,0 20 16,0-20-16</inkml:trace>
  <inkml:trace contextRef="#ctx0" brushRef="#br0" timeOffset="37487.3">14880 7811 0,'0'0'0,"0"-22"0,0 1 0,0-21 16,0 0-16,21 20 15,0 1-15,1 0 0,-1 0 16,0 21-16,0 0 0,21-21 0,-20 21 16,20 0-16,-21 0 0,21 0 15,-20 21-15,20 0 0,-21 0 0,-21 0 16,0 1-16,0-1 0,0 21 0,0-21 16,-21 0-16,0 22 0,-22-22 15,22 0-15,-21 0 0,0 0 0,-1 1 16,1-1-16,0-21 0,-1 21 0,22-21 15,-21 0-15,21 0 16,-1 0-16,44 0 31,-1 0-31,0 0 16,0 0-16,0-21 0,22 21 0,-22-21 16,21 21-16,-21 0 0,22-22 0</inkml:trace>
  <inkml:trace contextRef="#ctx0" brushRef="#br0" timeOffset="37816.11">15388 7811 0,'0'0'0,"42"-22"0,1 1 0,-1 0 16,-21 0-16,22-21 0,-1 20 16,-21 1-16,21-21 0,-20 21 0,-1 0 15,0-1-15,0 1 0,-21 0 16,0 0-16,-21 21 16,0 0-1,-22 0-15,22 0 0,0 21 0,0 0 16,0 0-16,0 1 0,-1-1 15,22 0-15,0 0 0,0 0 0,0 0 16,0 1-16,0-1 0,22 0 0,-22 0 16,21 0-16,0 0 0,0 1 15,0-1-15,0-21 0,-21 21 0,0 0 16,22 0-16,-22 0 0,0 1 16,0-1-16,-22-21 15,1 0-15,0 21 0,0-21 16,0 0-16,0 0 0,-22 0 0,22 0 15,0 0-15,0 0 0,0 0 16,-1 0-16,1 0 0,21-21 16,0 0-16,0-1 0</inkml:trace>
  <inkml:trace contextRef="#ctx0" brushRef="#br0" timeOffset="38471.91">17568 7387 0,'0'0'0,"0"-21"0,0 0 16,0 0-16,0 0 16,0-1-1,0 1-15,21 0 0,1 21 16,-1-21-16,0 21 0,0 0 15,0-21-15,0 21 0,22 0 0,-22 0 16,21 0-16,-21 0 0,22 0 0,-22 0 16,0 21-16,21 0 0,-20 0 15,-22 0-15,0 22 0,0-22 0,0 21 16,0-21-16,0 22 0,-43-22 16,22 21-16,-21-21 0,-22 22 0,1-22 15,20 0-15,-20 0 0,-1 22 16,1-43-16,21 21 0,-1 0 15,1-21-15,21 0 0,0 0 0,21 21 16,42-21 0,-21 0-1,0 0-15,22 0 0,-1 0 0,0 0 16,1 0-16,-1 0 0,0 0 0,1 0 16,-1 0-16,21 0 0,-20 0 15,-1 0-15,0 0 0,-20 0 0,20 0 16,-21 0-16,21 0 0,-20 0 0,-1 0 31,-21-21 0,21 21-31,-21-21 16,21 0-16,0 21 0,0-22 0</inkml:trace>
  <inkml:trace contextRef="#ctx0" brushRef="#br0" timeOffset="39823.9">19177 6858 0,'0'0'0,"21"-85"31,-21 64-31,21 21 0,-21-21 0,0 42 47,0 0-47,-21 1 0,0 20 16,0 0-16,21 1 0,-21-1 16,-1 21-16,1-20 0,0 20 0,0 1 15,0-22-15,0 22 0,21-22 16,-22 0-16,22 1 0,0-1 15,0-21-15,0 21 0,0-20 0,22-1 16,-1 0-16,0-21 0,21 0 16,-21 21-16,1-21 0,20 0 0,-21 0 15,0 0-15,22-21 0,-22 0 0,21 0 16,-21-1-16,0 1 0,1 0 16,20-21-16,-21 21 0,-21-22 0,21 22 15,-21-21-15,21 21 0,-21-1 0,0 1 16,0 0-16,-21 21 31,0 21-31,0-21 0,21 43 0,-21-22 16,21 0-16,-21 0 0,21 21 15,-22-20-15,22 20 0,0-21 0,0 0 16,0 0-16,0 22 0,0-22 0,0 0 16,22 0-16,-1-21 15,0 21-15,0-21 0,0 0 16,22 0-16,-22 0 0,0 0 15,0 0-15,21-21 0,-20 0 0,-1 0 16,21 21-16,-21-42 0,0 20 0,1 1 16,-1-21-16,0 21 0,-21-22 15,21 1-15,-21 21 0,21 0 16,-21-22-16,0 22 0,0 0 16,0 42-1,0 0-15,-21 1 16,0-1-16,21 21 0,0-21 0,0 22 15,0-22-15,-21 0 0,21 21 16,0-21-16,0 1 0,0-1 0,0 0 16,0 0-16,21 0 0,0-21 15,0 21-15,0-21 0,1 0 0,-1 0 16,21 0-16,-21 0 0,0 0 0,1 0 16,-1 0-16,0-21 0,21 0 15,-21 0-15,1 0 0,-1 0 16,0-1-16,-21-20 0,21 21 0,0-21 15,0-22-15,-21 43 16,22 0-16,-22 0 0,21-1 0,-21 44 31,-21-22-31,-1 21 16,1 21-16,21-21 0,0 0 0,-21 1 16,21 20-16,0-21 0,-21 0 0,21 0 15,0 1-15,0-1 16,0 0-16,0 0 0,0 0 0,21-21 15,0 21-15,0-21 0,1 0 0,-1 0 0,0 0 16,21 0-16,-21 0 16,1 0-16,20 0 0,-21-21 0,0 0 15,22 0-15,-22 0 0,21 0 0,-21-1 16,22 1-16,-22-21 0,21 21 16,-21-22-16,0 22 0,1 0 0,-22 0 15,0 0-15,21 0 0,-21 42 31,-21 0-31,-1 0 0,22 0 16,-21 22-16,0-22 0,0 0 16,21 21-16,0-21 0,0 1 0,0-1 15,0 0-15,0 0 0,0 0 16,0 0-16,21-21 16,0 0-16,0 0 0,1 0 0,-1 0 15,21 0-15,-21 0 0,0 0 0,22 0 16,-22 0-16,0-21 0,0 0 15,0 0-15,1 0 0,-1-22 0,0 22 16,0-21-16,-21 0 0,0-1 0,0 1 16,0 21-16,0-22 0,0 22 15,-21 0-15,0 0 0,0 21 0,-1 0 16,-20 0-16,21 0 0,-21 0 16,20 0-16,-20 21 0,21 0 0,0 0 15,0 1-15,-1-1 0,22 0 16,0 0-16,0 0 0,0 0 15,0 1-15,0-1 0,22 0 16,-1-21-16,0 0 16,0 0-16,0 0 0,0 0 15</inkml:trace>
  <inkml:trace contextRef="#ctx0" brushRef="#br0" timeOffset="40383.26">19092 7091 0,'0'0'16,"64"0"-1,-22 0-15,0 0 16,1 0-16,20 0 0,-20 0 15,41-21-15,-20 21 0,-1 0 0,22 0 16,-22 0-16,1 0 0,-1-21 16,-20 21-16,-1 0 0,0 0 0,1 0 15,-22 0-15,0 0 0,0 0 0,-42 0 47,0 0-47,0 0 16</inkml:trace>
  <inkml:trace contextRef="#ctx0" brushRef="#br0" timeOffset="42456.18">17653 7345 0,'190'-106'32,"-147"106"-32,-1-21 0,22 21 0,-22 0 15,0 0-15,-21 0 0,1 0 16,-1 0-16,-21 21 0,0 0 16,-21 0-16,-1 1 0,-20-1 15,0 21-15,21-21 0,-22 0 0,1 22 16,0-22-16,-1 0 0,1 0 15,21 0-15,-64 22 16,64-43-16,42 0 31,0-21-31,0 21 0,1-22 16,20 1-16,-21 0 0,0 0 0,0 0 16,1 0-16,-1-1 15,-21 1-15,-21 21 16,-1 0-1,1 0-15,0 21 0,0 1 0,-21 20 16,20-21-16,-20 21 0,0 1 0,21-1 16,-22 0-16,22 1 0,0-22 15,21 21-15,0-21 0,0 22 0,0-22 16,21 0-16,0-21 0,22 21 0,-22-21 16,21 0-16,22 0 0,-22 0 15,0-21-15,22 0 0,-22 21 16,0-21-16,22 0 0,-22-22 0,1 22 15,-22 0-15,0-21 0,0 20 0,-21 1 16,0-21-16,0 21 0,0 0 16,0-1-16,0 1 0,0 0 0,21 21 15,0-21-15</inkml:trace>
  <inkml:trace contextRef="#ctx0" brushRef="#br0" timeOffset="43383.69">22373 7387 0,'0'0'0,"21"0"0,22 0 0,-1 0 0,-21 0 15,21 0-15,22 0 0,21-42 16,-43 42-16,0-21 0,-21-22 15,22 22-15,-43 0 0,21-21 16,-21 21-16,0-1 0,0-20 0,-21 0 16,0 21-16,-22-1 0,1-20 15,0 21-15,-1 0 0,-20 21 0,20 0 16,-20 0-16,-1 0 0,22 0 0,-21 21 16,20 0-16,1 0 0,0 22 15,-1-22-15,22 21 0,0 0 0,-21 1 16,42-1-16,0 0 0,0-20 15,0 20-15,0-21 0,0 0 0,0 0 16,21 1-16,21-22 0,-21 0 0,22 0 16,-1 0-16,0 0 15,1 0-15,-1 0 0,0 0 0,1-22 16,-1 1-16,0 0 0,1 0 0,-22 0 16,0-22-16,0 22 0,-21-21 15,0 21-15,0 0 0,0-22 0,0 22 16,0 0-16,-21 42 31,0-21-31,21 21 0,-21 22 0,21-22 16,0 0-16,0 21 0,0-21 15,0 1-15,0-1 0,0 0 16,42 0-16,-21 0 0,0-21 0,22 0 0,-1 0 16,0 0-16,1 0 15,20 0-15,-21 0 0,1 0 0,-1-21 16,0 0-16,1 0 0,-22 0 15,0-1-15,21 1 0,-42-21 0,22 0 16,-1 20-16,-21-20 0,0-21 16,21 41-16,-21-20 15,0 21-15,0 0 0,0 42 16,-21 0 0,0 21-16,21 1 15,-22-1-15,1 22 0,21-22 0,-21 21 16,0 1-16,21-1 0,-21 1 15,0-22-15,21 22 0,-22-22 0,1 22 16,21-22-16,-21 0 0,21 1 0,0-1 16,0 0-16,0-21 0,0 22 15,0-22-15,0 0 0,0 0 0,0 0 16,0-42 15,21 0-31,-21-21 0,21-1 16</inkml:trace>
  <inkml:trace contextRef="#ctx0" brushRef="#br0" timeOffset="43647.61">23114 7324 0,'21'-64'0,"-42"128"0,42-191 0,-21 84 15,21-20-15,0 42 0,1-22 16,-22 22-16,21 0 0,0 0 0,0 0 16,0 21-16,0 0 0,1 0 0,-1 0 15,0 0-15,0 0 0,0 21 16,0-21-16,1 21 0,-22 21 0,0-20 15,0-1-15,0 21 0,0-21 16,-22 22-16,1-22 0,0 21 0,0-21 16,-21 0-16,20 1 0,-20-1 15,21 0-15,0 0 0,-22-21 16,22 21-16,0-21 0,0 0 16,42 0 15,0 0-31,0 0 0,1-21 0,20 0 15</inkml:trace>
  <inkml:trace contextRef="#ctx0" brushRef="#br0" timeOffset="43930.95">23897 6943 0,'-21'42'31,"0"-21"-31,0 0 15,-1 22-15,22-1 0,-21 0 0,0 22 16,0-22-16,0 22 0,0-22 0,21 22 16,-22-22-16,1 21 0,0-20 15,21-1-15,-21 0 0,0 1 0,21-22 16,0 21-16,0-21 0,0 1 0,0-1 16,0 0-16,0 0 15,21-21-15,0 0 16,0 0-16,0-21 0,1 21 15,-1-21-15,-21 0 0,21-1 16,0-20-16,-21 21 0,21-21 16</inkml:trace>
  <inkml:trace contextRef="#ctx0" brushRef="#br0" timeOffset="44180.81">23897 7239 0,'0'-63'0,"0"126"0,21-169 0,-21 64 16,21 21-16,-21-22 0,22 22 0,-22 0 15,21 0-15,0 21 0,0-21 16,0 21-16,0 0 0,1 0 15,-1 0-15,0 0 16,0 0-16,0 21 0,-21 0 0,0 0 16,0 22-16,0-22 0,0 21 0,0-21 15,-21 22-15,0-1 0,0-21 16,-22 21-16,22-20 0,-21-1 16,21 0-16,-22 0 0,22 0 0,0 0 15,-21-21-15,21 22 16,42-22 15,-21-22-31,42 1 0,-21 0 0,0 0 16</inkml:trace>
  <inkml:trace contextRef="#ctx0" brushRef="#br0" timeOffset="44447.74">24426 6837 0,'0'21'31,"0"0"-31,0 0 0,-21 1 16,21-1-16,-21 0 0,21 21 15,0-21-15,0 22 0,-21-22 0,21 21 16,0-21-16,0 22 0,0-22 0,0 0 16,0 0-16,0 0 0,0 1 15,0-1-15,0 0 0,21-21 0,0 0 16,0 21-16,0-21 0,1 0 15,-1 0-15,0 0 0,21 0 16,-21-21-16,1 0 0,-1 0 0,0-1 16,0 1-16,0 0 0,0-21 0,1 21 15</inkml:trace>
  <inkml:trace contextRef="#ctx0" brushRef="#br0" timeOffset="44969.18">24955 6477 0,'0'-21'0,"0"42"0,-21-42 32,21 42-17,0 0-15,0 0 0,0 1 16,0 20-16,-21-21 0,21 0 15,0 0-15,0 22 0,0-22 0,-21 0 16,21 0-16,-21 0 16,21 1-16,-21-22 31,21-22-15,0 1-16,0 0 0,0 0 15,0 0-15,0-22 0,0 22 16,21-21-16,-21 21 0,21-22 15,0 1-15,0 21 0,0-21 0,1-1 16,-1 22-16,0 0 0,0 0 16,0 0-16,22-1 0,-22 22 0,0 0 15,0 0-15,21 0 0,-20 0 16,-1 22-16,0-1 0,-21 0 0,0 21 16,21-21-16,-21 22 0,0-22 0,0 21 15,0 1-15,0-22 0,-21 21 16,0-21-16,21 0 0,-21 22 15,-1-22-15,1 0 0,0 0 0,0 0 16,0 1-16,0-22 0,-1 21 16,1 0-16,0 0 0,-21-21 0,21 21 15,-22-21-15,1 21 0,0-21 16,-1 22-16,-20-22 0</inkml:trace>
  <inkml:trace contextRef="#ctx0" brushRef="#br0" timeOffset="48505.43">1439 9843 0,'-21'0'0,"42"0"0,-63 0 16,21 0-16,0 0 0,-1 21 15,1-21-15,21 21 0,21-21 32,1 0-17,-1 0-15,21-21 0,-21 0 16,22-1-16,-1 1 0,-21 0 15,21 0-15,-20-21 0,20 20 16,-21 1-16,-21-21 0,0 21 0,0-22 16,0 22-16,0 0 0,0 0 15,-21 0-15,0 0 0,0-1 0,-1 22 16,1 0-16,0 0 0,0 0 16,0 0-16,0 22 0,-1-1 0,1 0 15,0 0-15,21 0 0,0 22 16,0-1-16,-21 0 0,21-21 15,-21 22-15,21-1 0,0 0 0,0-20 16,0 20-16,0-21 0,0 0 16,0 0-16,0 1 0,21-22 15,0 0-15,0 0 0,0 0 16,1 0-16,-1-22 16,0 22-16,0-21 0,0 0 0,0-21 15,1 21-15,-1-1 0,0-20 16,21 0-16,-21 21 0,1-22 0,-1 22 15,21-21-15,-21 21 0,22-1 16,-22 1-16,0 21 0,21 0 0,-21 0 16,1 0-16,-1 21 15,0 1-15,0-1 0,-21 21 0,0-21 16,0 22-16,0-1 0,0-21 0,0 21 16,-21 1-16,0-22 0,21 0 15,-21 21-15,21-20 0,-22-1 0,22 0 16,0-42 15,22 0-15,-22-1-16,21 1 0,0 0 0,0 0 15,0-21-15,0-1 0,1 22 16,-1-21-16,0-1 0,0 1 0,0 0 16,-21-1-16,21 22 0,-21 0 15,22 0-15,-22 42 16,-22 0-1,1 0-15,21 1 0,-21 20 16,21-21-16,0 21 0,0-20 0,0 20 16,0 0-16,0-21 0,0 1 15,0 20-15,0-21 0,0 0 0,21 0 16,0-21-16,1 22 0,-1-22 16,0 0-16,0 0 0,21 0 0,-20 0 15,-1 0-15,21 0 0,-21-22 16,22 1-16,-22 21 0,0-21 15,0 0-15,0 0 0,0 0 0,1-1 16,-1-20-16,0 21 0,0-21 16,0 20-16,0-20 0,-21 21 0,22-21 15,-1 20-15,0 1 0,0 0 16,0 0-16,0 21 0,1 0 16,-1 0-16,-21 21 15,0 0 1,0 0-16,0 1 0,0-1 31,21-21-15,-21-21 15,0-1-31,0 1 16,0 0-1,-21 0-15,0 21 16,21-21-16,-22 21 0,1 0 15,0 0-15,21 21 16,-21 0-16,0 0 0,0 0 0,21 1 16,-22 20-16,1-21 0,21 21 15,-21-20-15,21 20 0,0 21 16,0-41-16,0-1 0,0 0 16,0 0-16,21 0 0,-21 0 0,21 1 15,1-22-15,-1 0 0,21 0 16,-21 0-16,0 0 0,22 0 15,-22 0-15,21 0 0,1-22 0,-22 22 16,21-21-16,0 0 0,1 0 0,-1-21 16,-21 20-16,22-20 0,-1 21 15,-21-21-15,0-1 0,0 1 0,1 0 16,-1-1-16,-21 1 0,0 0 16,0-1-16,0 22 0,0-21 0,0 21 15,0-22-15,-21 43 0,-1 0 16,22 21-1,-21 1-15,21-1 0,0 21 16,-21-21-16,21 22 16,0-1-16,0 0 0,0 22 0,0-22 15,0 0-15,0 1 0,0-1 0,0 0 16,0 1-16,0-22 0,0 0 16,0 0-16,0 0 0,0 1 0,0-1 15,0-42 16,21-1-31,0 1 0,1 0 16,-22 0-16,21 0 0,-21 0 16,21-1-16,0-20 0,0 21 15,-21 0-15,21 0 0,1-1 0,-1 1 16,21 0-16,-21 21 0,0 0 16,1 0-16,-1 0 0,0 21 15,-21 0-15,21 1 0,-21-1 16,0 0-16,0 0 0,0 0 0,0 0 15,21 1-15,-21 20 0,21-21 16,-21 0-16,22 0 0,-1 1 16,0-22-16,0 0 0,0 0 15,0 0-15,1 0 0,20 0 0,-21 0 16,0-22-16,22 22 0,-22-21 0,21 0 16,-21 0-16,0 0 0,22 0 15,-22-1-15,0 1 0,0-21 16,-21 21-16,0-22 0,0 22 0,0 0 15,0-21-15,0 21 0,0-1 16,-21 1-16,0 0 0,0 21 0,0 0 16,-1 0-16,1 0 0,0 0 0,0 0 15,0 0-15,-22 21 0,22 0 16,-21 43-16,21-22 0,0-21 16,21 22-16,0-1 0,0-21 15,0 0-15,0 22 0,0-22 16,0 0-16,0 0 0,0 0 0,21-21 15,-21 22-15,21-22 0,0 0 0,0 0 16,22 0-16,-22 0 0,0 0 16,0-22-16,0 22 0,0-21 0,1 0 15,-1 0-15,0 0 0,0 0 16,0-1-16,-21 1 0,0-21 0,0 21 16,0 0-16,0-1 0,0-20 0,0 21 15,0 0-15,0 42 31,0 0-31,0 0 0,0 0 0,0 1 16,0 20-16,0-21 0,0 0 16,0 0-16,0 1 0,0 20 15,21-21-15,1-21 0,-1 21 0,0 0 16,21-21-16,-21 0 0,22 0 16,-1 0-16,0 0 0,1 0 0,-1 0 15,0 0-15,1-21 0,-1 0 0,0 21 16,-20-21-16,20 0 0,-21-22 15,0 22-15,0 0 0,1 0 0,-22-21 16,0 20-16,0-20 0,0 21 16,0 0-16,0 0 0,-22 42 31,22 0-31,-21-21 0,21 21 0,-21 0 16,21 0-16,-21 1 15,21 20-15,0-21 0,0 0 0,-21 0 16,21 1-16,-21-1 0,21 0 15,21-21 17,-21-21-32,21 21 0,0-21 15,0-1-15,-21 1 0,21 0 16,1 0-16,-1 0 0,0 0 0,-21-1 16,42-41-16,-21 42 0,1 0 15,-1-1-15,0 22 0,0 0 16,0 22-1,-21-1-15,0 0 16,0 0-16,0 0 0,0 0 0,21 1 16,-21-1-16,0 0 0,0 0 15,0 0-15,22 0 0,-1-21 0,0 22 16,0-22-16,0 0 0,0 0 0,1 0 16,20 0-16,-21 0 0,21 0 15,-20 0-15,20 0 0,0-22 0,-21 22 16,22-21-16,-22 0 0,21 0 15,-21 0-15,1 21 0,-1-21 0,0-22 16,0 22-16,-21 0 0,0 0 0,0 0 16,0-1-16,0 1 0,-21 0 15,0 0-15,0 21 16,-1 0-16,1 0 0,0 0 0,0 0 0,0 0 16,0 21-16,-1 0 0,1-21 15,0 21-15,0 1 0,21-1 16,0 0-16,0 0 0,-21 21 15,21-20-15,0-1 0,21-21 16,0 0-16,0 0 16,0 0-16,1 0 15,-1 0-15,0 0 0,0 0 16,0 0-16,0 0 0,-21 21 31,0 0-31,0 0 16,0 0-16,0 22 0,0-22 0,0 21 15,0-21-15,0 22 0,0-1 0,-21 0 16,21 1-16,-21-1 0,21 0 16,-21 22-16,21-22 0,0 22 0,0-22 15,-21 64-15,0-43 0,21-20 16,0 20-16,-22-20 0,1-22 0,0 21 16,0 0-16,0-20 0,0-1 15,-1 0-15,-20 0 0,21-21 16,0 0-16,0 0 0,-1 0 0,-20 0 15,21 0-15,0-21 0,-22 0 16,22 0-16,0-1 0,0 1 16,0 0-16,21-21 0,0 21 0,0-43 15,0 43-15,0-21 0,0 20 16,0 1-16,0-21 0,0 21 16,21-22-16,0 22 0,0-21 0,0 21 15,22-22-15,-22 22 0,21-21 0</inkml:trace>
  <inkml:trace contextRef="#ctx0" brushRef="#br0" timeOffset="48868.22">5948 9758 0,'63'0'31,"-42"0"-31,1 0 0,-1-21 16,0 0-16,0-1 0,0 1 16,0 21-16,-21-21 0,0 0 15,22 21-15,-22-21 0,0 0 0,0-1 16,0 1-16,-22 0 0,1 21 16,0-21-16,0 21 0,0 0 0,0 0 15,-1 21-15,1 0 16,0 0-16,0 22 0,0-22 0,21 21 15,-21 1-15,21-1 0,0 0 0,0-21 16,0 22-16,0-1 0,0-21 16,0 0-16,0 1 0,21-1 0,0 0 15,42-21-15,-41 21 0,-1-21 16,21 0-16,-21 0 0,22 0 16,-22-21-16,0 21 0,21-21 0,-21 0 15</inkml:trace>
  <inkml:trace contextRef="#ctx0" brushRef="#br0" timeOffset="49311.48">7218 9589 0,'0'-22'0,"0"44"0,0-65 0,-21 64 32,21 1-17,0-1-15,0 0 0,0 0 0,0 0 16,-22 0-16,22 22 0,0-22 16,-21 0-16,21 0 0,0 0 15,0 1-15,0-1 0,0 0 16,0-42 15,0 0-15,0-1-16,0 1 0</inkml:trace>
  <inkml:trace contextRef="#ctx0" brushRef="#br0" timeOffset="49481.38">7218 9419 0,'0'-21'0,"0"0"31,0 42 16,21-21-47,0 21 16,0 0-16,0-21 0,1 22 0,-1-22 16,21 21-16</inkml:trace>
  <inkml:trace contextRef="#ctx0" brushRef="#br0" timeOffset="49876.04">7705 9567 0,'-43'170'31,"43"-149"-31,-21 0 16,21 0-16,-21 0 0,21 1 0,0-1 15,0 0-15,0 0 0,-21 0 16,21-42 15,0 0-15,0 0-16,0 0 0,0-1 0,0 1 15,21 0-15,0-21 0,0-1 16,0 1-16,1 21 0,-1-21 16,21-1-16,-21 22 0,22-21 0,-22 21 0,21-1 15,0 1-15,1 21 16,-22 0-16,21 0 0,1 0 0,-22 21 15,0 1-15,0-1 0,0 0 0,0 21 16,-21-21-16,0 22 0,0-1 16,0-21-16,0 22 0,0-22 0,0 21 15,0-21-15,-21 0 0,0 1 0,21-1 16,0 0-16,-21-21 0,21 21 0,-21-21 16</inkml:trace>
  <inkml:trace contextRef="#ctx0" brushRef="#br0" timeOffset="53516.01">8572 9864 0,'0'21'0,"0"0"16,22-42-1,-1 0 1,21 0-16,-21-1 0,22 1 0,-1-21 15,0 21-15,1-22 0,-1 1 16,21 0-16,-20 21 0,-1-22 0,0 1 16,-20 0-16,-1-1 0,0 1 0,0 0 15,-21-1-15,0 1 0,0 0 16,0 20-16,-21-20 0,0 0 0,0 21 16,-1-1-16,1 1 0,-21 0 15,21 0-15,0 21 0,-1 0 16,1 0-16,0 21 0,0 0 0,21 22 15,0-22-15,0 21 0,0 0 0,0 22 16,0-1-16,0 1 0,0-1 16,0 1-16,0 21 0,0-1 0,-21 1 15,0-22-15,-1 22 0,22 0 0,-21-1 16,0 1-16,21 0 0,-21-1 16,21 1-16,0 0 0,-21 21 0,0-22 15,21 1-15,-22 0 0,22-1 0,0 1 16,0 0-16,-21-22 0,21 22 0,0-22 15,0-20-15,0 20 16,0-21-16,0 1 0,0-1 0,21-21 16,1 0-16,20-21 0,-21 0 15,0 0-15,22-21 0,-22 0 0,21 0 16,0-21-16,1-1 0,-1 1 16,0-22-16,1 1 0,-22-1 0,21 1 15,1-1-15,-22-20 0,21-1 0,-21 22 16,-21-22-16,0 0 0,0-21 0,0 22 15,0 20-15,-21-20 0,0 20 16,0-21-16,-22 22 0,1 21 0,0-22 16,-1 43-16,-20-21 0,21 20 0,-1-20 15,-20 42-15,20-21 16,22 21-16,-21 0 0,21 0 0,0 0 16,-1 0-16,22-21 15,22 21 1,20-21-16,-21-1 0,21 22 15,1-21-15,-1 21 0,0-21 0,22 0 16,-22 0-16,1 0 0,20-1 16,-21 1-16,1-21 0,-1 21 0,0 0 15,1-1-15,-22-20 0,21 0 16,-21 21-16,-21-1 16,0 1-16,-21 21 31,0 0-31,0 21 15,0 1-15,0-1 0,21 0 0,0 21 16,-22-21-16,22 22 0,0-1 0,0-21 16,0 43-16,0-22 15,0-21-15,0 0 0,0 1 0,22-1 16,-1-21-16,0 21 0,0-21 0,0 0 16,0 0-16,22 0 0,-22 0 15,0 0-15,21-21 0,-20 0 0,20-1 16,-21 22-16,0-42 0,0 21 15,1 0-15,-1 0 0,-21-22 0,0 22 16,0-21-16,0 21 0,0-22 16,0 1-16,-21 21 0,-1 0 0,1-22 15,0 22-15,-21 0 0,21 21 0,-1-21 16,1 21-16,-21 0 0,21 0 16,0 0-16,-1 21 0,1-21 0,0 21 15,0 21-15,21-20 0,0 20 0,-21-21 16,21 21-16,0 1 0,0-1 15,0 0-15,0-20 0,0 20 0,21-21 16,0 0-16,0 0 0,22 1 16,-22-1-16,21-21 0,0 0 0,1 0 15,-1 0-15,22 0 0,-22 0 16,0 0-16,22-21 0,-22-1 0,0 1 16,1 0-16,20 0 0,-42 0 15,22 0-15,-22-22 0,21 22 0,-42-21 16,21-1-16,-21 22 0,0 0 0,0-21 15,0 21-15,0-1 16,-21 22 0,21 22-16,-21-22 0,21 21 15,-21 0-15,21 21 0,0-21 16,0 1-16,0-1 0,0 21 0,0-21 16,0 0-16,0 1 0,0-1 15,0 0-15,21 0 0,0 0 0,0-21 16,1 0-16,-1 0 0,0 0 15,0 0-15,0 0 0,22 0 0,-22 0 16,21-21-16,-21 0 0,0 0 16,-21 0-16,0-1 0,22 1 15,-22-21-15,21 21 0,-21 0 0,0-22 16,0 22-16,0 0 0,0 0 0,0 0 16,-21 21-1,-1 21 1,1 0-16,21 0 0,0 0 15,-21 22-15,0-22 0,0 0 0,21 21 16,0-21-16,-21 1 0,21-1 0,-22 0 16,22 0-16,0 0 0,0 0 15,0 1-15,0-1 16,22-21 0,-22-21-1,0-1-15,0 1 0,21 21 0,-21-42 16,21 21-16,-21 0 0,21-1 15,-21-20-15,21 21 0,-21-21 16,21 20-16,1 1 0,-22 0 0,21 0 0,0 0 16,0 21-16,0 0 15,0 0 1,-21 21-16,0 0 0,0 0 0,0 0 16,0 1-16,0-1 0,0 0 15,0 21-15,0-21 0,0 1 0,0-1 16,0 0-16,0 21 0,22-21 15,-22 1-15,21-22 32,-21-22-17,21 1 1,-21 0-16,0 0 0,21 0 0,0 0 16,0-1-16,-21-20 0,22 21 15,20-21-15,-21 20 0,0 1 16,22-21-16,-1 42 0,-21-21 0,85 0 15,-85 21-15,-21 21 16,21 0-16,-21 21 16,0-21-16,0 1 0,0-1 15,0 21-15,-21-21 0,21 0 0,-21 22 16,21-22-16,0 21 0,0-21 16,21 1-16,0-22 0,22 21 15,-22-21-15,21 0 0,-21 0 0,22 21 16,-1-21-16,0 0 0,1 0 0,-1 0 15,-21-21-15,21 21 0,1-21 16,-22-1-16,21 1 0,-21 0 16,22 0-16,-22 0 0,0 0 0,-21-22 15,0 22-15,21-21 0,-21-1 0,0 22 16,0-21-16,0 21 0,0-22 16,-21 22-16,0 0 0,0 21 15,0 0-15,-22 0 0,22 0 0,0 0 16,-21 0-16,20 21 0,1 0 0,-21 1 15,21 20-15,0-21 0,-1 21 16,1-20-16,0 20 0,21 0 16,0-21-16,0 43 0,0-43 0,0 0 15,0 0-15,21 1 16,0-22-16,1 0 0,-1 0 0,0 0 16,0 0-16,0 0 0,0 0 0,1 0 15,-1-22-15,21 1 16,-21 0-16,0 0 0,1 0 0,-22 0 15,0-22-15,21 22 0,-21-21 0,21 21 16,-21-1-16,0-20 0,0 21 16,0 0-16,0 0 15,0 42 1,0 0-16,-21-21 0,21 21 0,0 21 16,-21-20-16,21-1 0,0 0 15,0 21-15,0-21 0,0 1 16,0-1-16,21 0 0,0 0 0,-21 0 15,42 0-15,-21-21 0,1 22 16,-1-22-16,0 0 0,21 0 16,-21 0-16,1 0 0,-1-22 0,0 1 15,21 21-15,-42-21 0,21-21 16,1 21-16,-1-1 0,-21-20 0,0 0 0,21-1 16,-21 1-16,21-21 0,-21 20 15,0 1-15,0-85 16,0 85-16,0-22 0,0 22 0,0-1 0,0 22 15,0-21-15,0 21 16,0 0-16,0 42 16,-21 0-16,0 21 15,0-21-15,21 22 0,0-1 16,-22 0-16,1 1 0,21 20 0,0-20 16,0-1-16,0 0 0,0 1 0,0 62 15,0-62-15,0-1 16,0-21-16,0 22 0,21-1 0,-21-21 15,22 0-15,-1 0 0,0-21 0,0 22 16,0-22-16,22 0 0,-22 0 16,0 0-16,0-22 15,0 1-15,0 0 0,1 0 0,-1 0 16,21 0-16,-42-1 0,21-20 0,0 21 16,1-21-16,-1 20 0,0 1 15,-21 0-15,0 0 0,0 0 0,0 0 16,21 21-16,-21 21 15,0 0-15,0 0 16,-21 0-16,21 0 0,-21 1 16,21-1-16,0 21 0,0-21 0,0 0 15,0 1-15,0-1 0,0 0 16,0 0-16,0 0 0,21-21 16,0 0-16,0 0 0,0 0 15,1 0-15,-1 0 0,0 0 16,0 0-16,21-21 0,-20 0 0,-1 21 15,0-21-15,-21 0 0,21-1 16,21-41-16,-42 42 0,0 0 16,0-1-16,0 1 0,22 0 15,-22 42 17,-22 0-32,22 1 0,-21-1 0,21 0 15,0 0-15,0 0 0,0 0 0,-21 1 16,21-1-16,0 0 0,0 0 15,0 0-15,0 0 16,21-21-16,0 0 16,1 0-16,-1 0 15,0 0-15,0 0 0,-21-21 16,21 0-16,-21 0 0,0 0 16,0 0-16,0-22 0,0 22 15,0 0-15,-21 0 0,0 0 16,0-1-16,21 1 0,-21 21 0,-1-21 15,1 21-15,21-21 0,0 0 47,21 21-47,1 0 0,-1 0 0,0 0 16,0-21-16,21 21 0,-20 0 16,-1 0-16,21-22 0,-21 22 15,0 0-15,1 0 0,-1 0 0,0 0 16,0 0-16,0 22 0,0-1 15,-21 0-15,0 0 0,0 0 0,0 22 16,0-22-16,0 0 0,0 0 16,0 0-16,0 0 0,0 1 0,0-1 15,0 0-15,0 0 0,0 0 16,-21-21 15,0 0-15,21-21-16,-21 21 15,21-21-15,0 0 0,0 0 16,0-1-16,0 1 0,21 0 0,0-21 16,0 21-16,1-22 0,-1 22 0,0-21 15,42-1-15,-41 22 16,-1 0-16,21 0 0,-21 21 0,0 0 16,22 0-16,-22 0 0,0 0 0,0 21 15,-21 0-15,21 0 0,-21 1 16,0-1-16,0 21 15,0-21-15,0 22 0,0-22 0,0 0 16,0 21-16,0-21 0,-21 1 0,21-1 16,-21 0-16,21 0 0,-21-21 15,21 21-15,-21-21 32,21-21-17,0 0-15,-21 21 0,21-21 16,-22 0-16,22-22 0</inkml:trace>
  <inkml:trace contextRef="#ctx0" brushRef="#br0" timeOffset="53703.9">13293 9165 0,'0'0'0,"-43"0"31,22 0-31,0 0 63,0 21-48,0-21-15</inkml:trace>
  <inkml:trace contextRef="#ctx0" brushRef="#br0" timeOffset="53879.8">12150 9419 0,'0'0'0,"-22"21"0,1-21 16,42 0-1,1 0-15,20 0 0,-21 0 16,21 0-16,1 0 0,-1 0 16,0 0-16,1 0 0,20-21 0,-20 0 15,-1 21-15,0-21 0,1 21 0</inkml:trace>
  <inkml:trace contextRef="#ctx0" brushRef="#br0" timeOffset="54480.44">15198 9610 0,'-22'21'32,"44"-21"-1,-1-21-31,21 0 0,-21 21 16,22-22-16,-1 1 15,21 0-15,-20 0 0,-1 0 0,0-22 16,1 22-16,-1 0 0,0-21 0,-20 21 15,-1-1-15,0-20 0,0 21 16,-21-21-16,0 20 0,0 1 0,0 0 16,0 0-16,0 0 0,-21 21 0,0 0 15,0 0-15,-1 0 0,1 0 16,0 21-16,0 0 0,0 0 0,0 0 16,-1 1-16,1 20 0,0-21 0,21 21 15,0-20-15,0 20 0,0 0 16,0-21-16,0 22 0,0-22 15,0 0-15,0 21 0,21-20 0,0-1 16,1 0-16,20-21 0,-21 21 16,21 0-16,-20-21 0,20 0 0,0 0 15,1 0-15,-1 0 0,21 0 0,-20 0 16,20-21-16,-20 0 0,20 0 16,-21 0-16</inkml:trace>
  <inkml:trace contextRef="#ctx0" brushRef="#br0" timeOffset="54920.18">16637 9313 0,'0'-21'0,"0"42"0,0-63 16,0 21-16,0 0 0,0 0 0,0-1 16,-21 1-16,0 0 0,-1 21 0,-20 0 15,21 0-15,0 0 16,-22 0-16,22 21 0,-21 0 0,21 1 16,-22-1-16,1 0 0,21 21 0,0-21 15,0 22-15,-22-1 0,43-21 16,-21 22-16,21-1 0,0-21 0,0 21 15,0-20-15,0-1 0,0 0 0,21 0 16,0-21-16,1 0 0,20 0 16,-21 0-16,21 0 0,1 0 0,-22 0 15,21-21-15,1 21 0,-22-21 16,21-22-16,-21 22 0,22 0 0,-22 0 16,0-21-16,0 20 0,0-20 15,0 21-15,-21-21 0,0 20 0,0 1 16,0 0-16,0 0 0,0 0 15,-21 21 1,21 21-16,-21 0 16,21 21-16,-21-20 0,21-1 15,0 0-15,0 0 0,0 21 0,0-20 16,0-1-16,0 0 0,0 21 16,0-21-16,21 1 0,0-22 0,0 21 15,1 0-15,-1-21 0,0 0 0,0 0 16,21 0-16,1 0 0,-22 0 15,21 0-15,22 0 0,-22-21 0,0 0 16,1-1-16</inkml:trace>
  <inkml:trace contextRef="#ctx0" brushRef="#br0" timeOffset="55579.81">17441 9144 0,'0'0'0,"0"-21"0,0 0 0,-21 0 15,0 21-15,-21 0 0,20 0 16,1 0-16,0 21 0,0 0 15,0 0-15,-22 0 0,22 22 0,0-22 16,0 21-16,0-21 0,0 22 0,21-1 16,0-21-16,0 21 0,0-20 15,0 20-15,0-21 0,21 0 0,0 0 16,0 1-16,0-1 0,22-21 16,-1 0-16,0 21 0,1-21 15,-1 0-15,21 0 0,-20 0 0,-1-21 16,22 0-16,-22 21 0,0-43 0,1 22 15,-1 0-15,-21 0 0,0-22 16,0 1-16,22 0 0,-43-1 0,21 1 16,0 0-16,-21-22 0,0 1 15,0-1-15,0 1 0,0 20 0,21-20 16,-21-1-16,0 22 0,0 0 0,0 21 16,0-1-16,0 1 0,-21 42 31,0 1-31,21 20 0,0 0 0,-21 22 15,0-1-15,21 1 0,-22-22 0,22 22 16,0-1-16,0 1 0,0-22 16,0 0-16,0 1 0,0-1 0,0 0 15,0 1-15,0-22 0,0 0 0,0 0 16,0 0-16,0 0 0,0-42 47,0 0-47,0 0 0,0 0 15,0 0-15,0-22 0,22 22 0,-1 0 16,0-21-16,0 20 0,0-20 16,0 21-16,22 0 0,-22-22 15,21 22-15,1 21 0,-1-21 0,-21 0 16,21 21-16,1 0 0,-1 0 0,0 0 16,-20 21-16,20 0 0,-21 0 15,0 1-15,0-1 0,-21 21 0,0-21 16,0 22-16,0-22 0,0 0 0,0 0 15,-21 21-15,0-20 0,0-1 0,0 0 16,0-21-16,-22 21 0,43 0 16,-21-21-16,0 0 0</inkml:trace>
  <inkml:trace contextRef="#ctx0" brushRef="#br0" timeOffset="56219.44">20066 9017 0,'0'0'0,"-21"0"32,0 21-32,-1 0 0,1 1 15,0 20-15,-21-21 0,21 21 16,-1-20-16,1 20 0,21 0 0,-21 1 16,21-22-16,0 21 0,0-21 0,0 22 15,0-22-15,0 0 0,21 0 16,0 0-16,1 0 0,-1-21 0,21 0 15,-21 0-15,22 0 0,-1 0 0,-21 0 16,21 0-16,1 0 0,-1-21 16,-21 0-16,22 0 0,-22 21 15,21-42-15,-42 20 0,0 1 0,0-21 16,0 21-16,0-22 0,0 1 0,-21 0 16,0 21-16,0-22 0,-1 1 15,1 21-15,0-22 0,0 22 0,0 21 16,0 0-16,-1 0 0,1 0 15,0 0-15,21 21 0,-21-21 16,21 22-16,-21-1 0,21 21 0,0 0 16,0-20-16,0-1 0,0 0 15,21 0-15,21 0 0,-21-21 16,1 0-16,20 0 0</inkml:trace>
  <inkml:trace contextRef="#ctx0" brushRef="#br0" timeOffset="56596.23">20659 9165 0,'0'0'0,"0"-21"0,0 0 0,21 21 15,0-21-15,0 0 0,-21-1 16,21 22-16,0-21 0,1 21 0,-1 0 16,21 0-16,0 0 0,-20 0 15,-1 0-15,0 21 0,0 1 16,0-1-16,-21 0 0,21 21 0,-21-21 15,22 1-15,-22 20 0,0-21 16,0 0-16,0 0 0,0 22 16,0-22-16,-22 0 0,1 0 0,0 0 15,21-42 32,0 0-47,0 0 0,0 0 16,21 0-16,0-1 0,-21-20 0,22 21 15,-1-21-15,0 20 0,0-20 16,0 21-16,0-21 0,1 20 0,-1 1 16,0 0-16,0 0 0,0 0 0,-21 0 15,21 21-15,1 0 16,-1-22-16,0 22 0,0 0 0</inkml:trace>
  <inkml:trace contextRef="#ctx0" brushRef="#br0" timeOffset="56863.47">21759 8700 0,'-21'84'16,"0"-63"-16,0 22 15,21-1-15,-21 0 0,-1 22 16,22-22-16,-21 1 0,0-1 0,21-21 15,0 21-15,-21 1 0,0-22 16,21 0-16,0 21 0,0-20 0,0-1 16,0 0-16,0 0 0,0 0 15,-21-21 17</inkml:trace>
  <inkml:trace contextRef="#ctx0" brushRef="#br0" timeOffset="57468.14">21272 9208 0,'0'0'0,"-21"0"0,42-22 15,1 22-15,20 0 16,-21 0-16,21 0 0,-20 0 16,20 0-16,0-21 0,22 21 0,-22 0 15,0-21-15,1 21 0,20-21 16,-20 21-16,20-21 0,-21 0 0,1-1 15,-1 1-15,0 0 0,1 0 0,-22-21 16,0 20-16,0-20 0,-21 0 16,0-1-16,0 22 0,0-21 0,0 0 15,0 20-15,-21 44 32,0-1-32,21 0 15,-21 21-15,21 1 0,0-1 16,0 0-16,-21 1 0,21-1 0,-22 0 15,22 1-15,0-1 0,0 0 0,0 1 16,-21-22-16,21 21 0,0-21 16,-21 22-16,21-22 0,0 0 0,0 0 15,0 0-15,-21-21 16,21-21 15,0 0-31,0 0 0,21 0 16,-21-1-16,21 1 0,0-21 0,1 21 15,-1-22-15,21 22 0,-21-21 16,0 21-16,22 0 0,-22-1 0,21 1 16,-21 21-16,1 0 0,-1 0 0,0 0 15,0 21-15,0 1 0,0-1 16,-21 0-16,0 0 0,22 0 0,-22 0 16,0 1-16,0 20 0,0-21 0,0 0 15,0 0-15,0 1 0,0-1 16,0 0-16,-22 0 0,1 0 15,21-42 32,21 21-47,1-21 16,-1 0-16,0 21 0</inkml:trace>
  <inkml:trace contextRef="#ctx0" brushRef="#br0" timeOffset="57841.28">22775 9208 0,'21'0'15,"1"0"1,-1 0-16,0 0 16,0 0-16,-21-22 0,21 22 0,0 0 15,1-21-15,-1 21 0,0-21 0,0 0 16,-21 0-16,21 0 15,-21-1-15,0 1 0,-21 21 16,0 0-16,0 0 16,0 0-16,-1 21 0,1 1 15,-21-1-15,21 0 0,0 0 0,-1 21 16,1-20-16,21-1 0,-21 0 0,21 0 16,0 0-16,0 0 0,0 1 15,0-1-15,0 0 0,21 0 0,0-21 16,1 21-16,-1-21 0,21 0 15,-21 0-15,0 0 0,1 0 16,20 0-16,-21 0 0,0 0 0,22 0 16,-22 0-16,0-21 0,0 21 0,0-21 15,-21 0-15,21 0 0,-21-1 16,22 1-16</inkml:trace>
  <inkml:trace contextRef="#ctx0" brushRef="#br0" timeOffset="58205.09">23199 9271 0,'21'-63'16,"-21"-22"-16,-21 233 15,63-338-15,-21 168 0,-21 1 0,21 0 16,0 0-16,-21 0 0,22 21 0,-1 0 15,0 0-15,0 0 0,0 0 16,0 0-16,1 0 16,-1 0-16,0 21 0,21 0 0,-21 0 15,1 22-15,-1-22 0,0 0 0,-21 21 16,0-21-16,0 1 0,0 20 16,0-21-16,0 0 0,0 0 0,0 22 15,0-22-15,-21 0 0,0 0 16,-1-21-16,1 0 15,0 21-15,0-21 16,0-21-16,21 0 0,0 0 16,0 0-16,0 0 0,21-1 15,0 1-15,0-21 16,0 0-16,1 20 0,20-20 0,-21 0 16,21-1-16,-20 1 0,20 0 0,-21 21 15,21-1-15,-20 1 16,20 0-16,-21 0 0,0 21 0,0 0 0,1 0 15,-1 0-15,0 0 0,0 0 0,-21 21 16,0 0 0,0 0-16,0 1 0,0-1 15,-21 0-15</inkml:trace>
  <inkml:trace contextRef="#ctx0" brushRef="#br0" timeOffset="58395.97">23982 9356 0,'-21'0'15,"-1"0"1,1 0 0</inkml:trace>
  <inkml:trace contextRef="#ctx0" brushRef="#br0" timeOffset="61363.87">3852 11240 0,'0'0'16,"0"-22"-16,0 1 0,0 0 0,0 0 15,0 0-15,0 0 16,-21 21 0,0 0-1,21 21-15,-21 0 0,0 21 0,-1 1 16,22-1-16,-21 0 0,0 1 0,0 20 15,0-21-15,0 1 16,-1-1-16,22 0 0,0-20 0,0 20 16,-21-21-16,21 0 0,0 0 15,21-21 1,1 0-16,-22-21 0,21 0 16,0 0-16,0 0 0,21 0 0,-20-1 15,-1-20-15,0 21 0,0-21 16,21 20-16,-20-20 0,-22 0 0,42-1 15,-21 22-15,-21 0 16,21 21-16,0 21 16,-21 0-16,0 22 15,0-22-15,0 0 16,0 21-16,0-20 0,0 20 0,22-21 16,-22 0-16,21 22 0,-21-22 0,21-21 15,0 21-15,-21 0 0,21-21 16,0 0-16,1 0 0,-1 0 15,21 0-15,-21-21 0,0 0 0,1 21 16,20-21-16,-21-1 0,0 1 16,0-21-16,1 21 0,-1 0 0,0-22 15,0 22-15,-21-21 0,0-1 16,0 22-16,0-21 0,0 21 0,0 0 16,0-1-16,0 1 0,0 42 31,-21 1-31,21 20 15,0-21-15,0 21 0,0-20 0,0 20 16,0 0-16,0 1 0,0-22 16,0 21-16,0-21 0,21 22 0,0-22 15,0 0-15,1 0 0,-1-21 0,0 0 16,21 0-16,-21 0 0,22 0 16,-1 0-16,0 0 0,-20-21 15,20 0-15,0 0 0,1-1 0,-22-20 0,21 0 16,-21 21-16,22-22 0,-22 1 15,0-22-15,-21 22 0,0-21 16,21 20-16,-21 1 0,0 0 0,0-22 16,0 43-16,0-21 0,0 20 15,-21 1-15,21 0 0,0 0 0,-21 21 16,0 0-16,21 21 0,-22 0 16,22 0-16,0 22 0,0-1 15,-21 0-15,21 1 0,-21-1 0,21 22 16,0-22-16,0 21 0,0-20 0,0-1 15,0 0-15,0 1 0,0-22 16,0 0-16,0 21 0,0-20 0,0-1 16,21-21-1,0-21 1,-21-1-16,0 1 16,22 0-16,-1-21 0,-21 21 0,21-1 15,-21-20-15,21 21 0,-21-21 0,21 20 16,0 1-16,-21 0 0,22 21 15,-22 21 1,21 0-16,-21 1 0,0-1 0,0 0 16,0 0-16,0 21 0,0-20 15,0-1-15,0 21 0,0-21 0,0 0 16,21 1-16,21-1 16,-21 0-16,1-21 0,20 0 0,0 0 15,1 0-15,-1 0 0,0 0 0,1 0 16,-1-21-16,0 0 0,22 21 15,-22-22-15,-21 1 0,22 0 16,-1-21-16,-21 21 0,0-1 0,-21-20 16,0 21-16,0-21 0,0-1 0,0 22 15,0 0-15,0-21 0,0 20 16,-21 22-16,0 0 16,0 0-16,21 22 0,-21-1 0,-1 21 15,22-21-15,0 0 0,0 22 16,0-22-16,0 21 0,0-21 15,0 22-15,0-22 0,0 0 0,22 0 16,-1 0-16,0 1 0,0-22 0,0 0 16,22 0-16,-22 0 0,21 0 15,0 0-15,-20 0 0,20 0 0,0-22 16,1 1-16,-1 0 0,21-21 16,-41 21-16,-1-1 0,0 1 15,0-21-15,-21 21 0,21-22 0,-21 22 16,0-21-16,0 21 0,0 0 0,0-1 15,-21 22 1,21 22-16,-21-1 0,21 0 0,0 0 16,0 0-16,0 22 0,-21-22 15,21 21-15,0-21 0,-21 22 16,21-22-16,0 0 0,-22 0 0,22 0 16,0 0-16,0 1 0,0-1 0,0-42 46,0-1-30,0 1-16,0 0 0,0 0 0,0-21 16,0-1-16,22 22 0,-1-21 15,0-1-15,0 1 0,0 21 0,0-21 16,1 20-16,20 1 0,-21 0 0,21 0 16,1 21-16,-1 0 15,0 21-15,-20 0 0,20 0 0,-21 1 16,0 20-16,22-21 0,-43 21 0,0 1 15,0 20-15,0-20 16,0-22-16,0 21 0,0-21 0,-22 0 16,1 1-16,0-1 0,0 0 0,21 0 15,0 0-15,-21-21 16</inkml:trace>
  <inkml:trace contextRef="#ctx0" brushRef="#br0" timeOffset="61960.56">8699 11282 0,'0'0'0,"-84"-85"31,84 64-31,0 0 16,0 0-16,21 0 0,0 21 0,0-22 16,22 1-16,-22 21 0,21 0 0,22 0 15,-22 0-15,0 0 0,22 21 0,-22 1 16,0-1-16,1 0 0,-22 21 16,21-21-16,-42 22 0,0-1 15,0-21-15,0 22 0,-21-22 0,0 21 16,-21-21-16,20 22 0,-20-22 15,0 0-15,-22 0 0,22 0 0,0 0 16,-1 1-16,1-22 0,21 21 0,0-21 16,-1 0-16,1 0 0,42 0 31,1 0-31,-1 0 0,21 0 0,0 0 16,1 0-16,-1 0 0,22 0 15,-22 0-15,21 0 0,-20 0 0,-1-21 16,22 21-16,-22 0 0,0 0 0,1-22 15,-1 22-15,0 0 0,22-21 16,-43 0-16,0 21 16,0-21-16,0 21 0,1-21 0,-1 21 15,-21-21-15,21 21 0,0-22 0,-21 1 16</inkml:trace>
  <inkml:trace contextRef="#ctx0" brushRef="#br0" timeOffset="62740.05">10329 11430 0,'0'0'0,"43"-21"0,126-21 31,-148 20-31,21 1 0,1 0 16,20-42-16,-42 41 0,1 1 16,-1 0-16,-21-21 0,21 21 15,-21-1-15,0 1 0,-21 0 0,0-21 16,-22 21-16,22-1 0,-21 22 0,-1-21 15,1 21-15,0 0 0,-1 0 16,1 0-16,0 0 0,-22 21 0,22 1 16,0-1-16,20 21 0,-20 0 0,0 1 15,21-1-15,-1 0 0,1 22 16,21-22-16,0 1 0,0-1 0,0 0 16,0-21-16,21 1 0,1 20 15,20-21-15,-21-21 0,21 21 0,1-21 16,-1 0-16,0 0 0,43 0 15,-43-21-15,1 0 0,-1 21 16,0-42-16,-20 20 0,20 1 0,-21 0 16,21-21-16,-20-1 0,-22 1 15,21 21-15,-21-21 0,0-1 0,0 1 16,0 21-16,0 0 0,0-1 0,-21 44 31,21 20-31,0-21 16,0 0-16,0 22 0,0-22 0,0 21 15,0-21-15,0 22 0,21-22 16,0 0-16,0 0 0,21 0 16,-20 0-16,20-21 0,0 0 0,1 22 15,20-22-15,-21 0 0,1 0 0,-1 0 16,0-22-16,1 22 0,-1-21 16,-21 0-16,0 0 0,1 0 0,-1 0 15,-21-22-15,21 22 0,-21-21 0,0-1 16,0 1-16,0 21 0,0-21 0,0-1 15,0 22-15,0-21 0,-21 21 16,21-1-16,-21 22 16,21 22-16,0-1 0,0 0 15,0 21-15,0 1 16,0-1-16,0 0 0,0 22 0,0-1 16,-22-20-16,22 20 0,0-21 0,0 22 15,-21-1-15,21-20 0,0-1 0,0 22 16,0-22-16,0 0 0,0 1 15,0-1-15,0 0 0,0 1 0,0-22 16,0 21-16,0-21 0,0 0 0,0 1 16,-21-22-16,21-22 31,0 1-31,0 0 0,21-21 16,-21 21-16,21-22 0,-21 1 0</inkml:trace>
  <inkml:trace contextRef="#ctx0" brushRef="#br0" timeOffset="63015.89">11430 11345 0,'0'0'0,"0"-63"16,21-1-16,-21 22 0,21 0 0,-21-1 16,0 22-16,0-21 0,21 21 15,1 0-15,-1-1 0,0 22 16,0 0-16,0 0 0,0 0 16,22 0-16,-22 0 0,0 0 15,21 22-15,-20-1 0,20 0 0,-21 0 16,0 21-16,-21-20 0,0 20 15,0-21-15,0 21 0,0-20 0,-21 20 16,-21-21-16,21 0 0,-22 0 16,1 1-16,0-1 0,20 0 0,-20 0 15,0 0-15,21-21 0,-1 21 0,1-21 16,21 22-16,21-22 16,1 0-1,20 0-15,-21-22 0,21 22 0,1-21 16,-1 0-16,0 0 0</inkml:trace>
  <inkml:trace contextRef="#ctx0" brushRef="#br0" timeOffset="63287.73">12234 11091 0,'0'0'0,"21"-42"0,-21 21 15,0 0-15,0 0 0,0 42 32,0 0-17,-21 21-15,21 1 0,-21-1 0,0 0 16,0 22-16,21-22 0,-21 22 15,21-22-15,-22 21 0,22-20 0,0-1 16,0 22-16,0-22 0,0 0 0,-21-21 16,21 22-16,-21 20 15,21-20-15,0-22 0,-21 0 0,21 0 16,0 0-16,0 0 0,21-21 16,0 0-1,0-21-15,1 0 16,-22 0-16,21 0 0,0 0 15,-21-1-15,0-20 0,0 0 0,0 21 16</inkml:trace>
  <inkml:trace contextRef="#ctx0" brushRef="#br0" timeOffset="63533.59">12192 11430 0,'0'212'0,"0"-424"0,21 149 15,0-1-15,0 22 0,-21-22 0,22 22 16,-1 21-16,0-22 0,0 22 0,0 0 16,0 0-16,1 0 0,-1 21 0,0 0 15,0-21-15,0 21 0,0 0 16,1 0-16,-1 21 15,-21 0-15,21 0 0,-21 0 0,0 0 0,0 22 16,0-22-16,-21 21 16,-22-21-16,22 22 0,0-22 0,-21 21 15,21-21-15,-22 1 0,22-1 0,0 0 16,-21 0-16,20-21 0,22 21 0,22-21 31,-1 0-31,0 0 16,0-21-16,21 0 0,-20 21 0,20-21 15,0 0-15,1-22 0</inkml:trace>
  <inkml:trace contextRef="#ctx0" brushRef="#br0" timeOffset="63735.48">12890 10880 0,'0'0'0,"0"-43"16,22-84 0,-44 149-1,22-1 1,-21 0-16,0 0 0,0 21 15,21 1-15,-21-22 0,21 21 16,-21 1-16,21-1 0,0 0 0,0 1 0,0-1 16,0 0-16,0-21 0,21 22 15,0-22-15,0 0 0,21 0 0,-20 0 16,-1-21-16,21 0 0,-21 0 0,0 0 16,22 0-16,-22 0 0</inkml:trace>
  <inkml:trace contextRef="#ctx0" brushRef="#br0" timeOffset="64139.25">13462 10647 0,'0'-21'0,"0"42"0,0-21 32,0 21-17,-21 0-15,21 0 0,0 22 0,0-22 16,0 21-16,0-21 0,0 1 15,0 20-15,0-21 0,21 0 16,-21 0-16,0 1 0,0-1 0,0 0 16,0-42 15,-21 0-31,21-1 16,0 1-16,0-21 0,0 21 0,0-22 15,21 1-15,0 0 0,0-22 0,0 22 16,22 0-16,-1 20 0,-21-20 15,22 21-15,-22 0 0,21 0 0,22 21 16,-43 21-16,0 0 0,0 0 16,-21 21-16,21-20 0,-21 20 15,21 0-15,-21 1 0,0-22 16,0 21-16,0 0 0,0-20 0,0 20 16,0-21-16,0 43 0,0-43 15,-21 0-15,0 0 16,0-21-16</inkml:trace>
  <inkml:trace contextRef="#ctx0" brushRef="#br0" timeOffset="66925.53">15282 11218 0,'0'0'0,"-21"22"0,0-1 0,21 0 0,-21-21 16,0 0-16,21-21 31,21 0-31,0-1 0,21 1 16,-21 0-16,22-21 0,-1 21 0,0-22 16,1 1-16,-1 0 0,-21 20 15,22-41-15,-22 21 0,0-1 0,0 1 16,-21 21-16,0-22 0,0 1 15,0 21-15,-21 0 0,0 21 0,0 0 16,-1 0-16,-20 0 0,0 0 0,21 21 16,-22 0-16,22-21 0,0 21 15,0 0-15,21 1 0,0-1 0,0 0 16,0 0-16,21 0 0,0 22 16,0-22-16,0 0 0,22 0 15,-22 0-15,21 22 0,-21-22 0,1 0 16,-1 21-16,0-21 0,-21 22 0,21-22 15,-21 21-15,0-21 0,0 1 0,0-1 16,0 0-16,0 0 0,21-21 16,0 21-16,1-21 0,-1 0 15,0 0-15,0-21 0,21 0 16,-20 0-16,-1 0 16,21-1-16,-21 1 0,22-21 0,-22 21 15,21-22-15,-21 1 0,22 21 0,-22-21 16,0 20-16,0-20 0,0 21 15,-21-21-15,0 20 0,21 1 0,-21 0 16,22 21-16,-44 21 31,1-21-31,21 21 0,-21 1 0,0-1 16,0 0-16,21 0 0,0 21 0,0-20 16,-21-1-16,21 0 0,0 21 15,0-21-15,0 1 0,0-1 0,0 0 16,21-21-16,0 21 0,-21 0 0,42-21 15,-21 0-15,1 0 0,20 0 16,-21 0-16,21 0 0,1-21 0,-1 0 16,-21 21-16,22-21 0,-1 0 15,-21-1-15,21 1 0,-20-21 0,-1 21 16,0 0-16,0-1 0,-21-20 16,0 21-16,21 0 0,-21 0 0,0-1 15,0 1-15,-21 21 31,21 21-31,-21 1 0,0-1 16,0 21-16,21-21 0,0 0 16,0 1-16,0-1 0,0 0 15,0 0-15,0 0 0,0 0 0,21 1 16,-21-1-16,21-21 0,0 21 16,21-21-16,-20 0 0,-1 0 15,0 0-15,21 0 0,-21 0 0,22 0 16,-1-21-16,-21 21 0,22-21 0,-22-1 15,0 1-15,0 0 16,0 0-16,0 0 0,1 0 0,-22-1 16,0 1-16,0 0 0,0 0 0,21 0 0,-21 0 15,0-1-15,-21 22 32,21 22-17,0-1-15,0 0 0,-22 0 0,22 0 16,-21 0-16,21 1 0,0-1 15,0 0-15,0 0 0,-21 0 16,21 0-16,0 1 0,0-44 47,0 1-47,0 0 16,0 0-16,21 0 15,0 0-15,1-22 0,-1 22 0,0 0 16,-21-21-16,21 20 0,0 1 0,0 0 15,1 0-15,-1 21 16,0 0-16,0 0 0,0 0 0,0 0 16,1 0-16,-1 0 0,-21 21 0,0 0 15,0 0-15,0 22 0,0-22 0,21 0 16,-21 21-16,0-20 0,0-1 16,21 0-16,0 0 0,22 21 15,-22-20-15,0-1 0,0 0 0,0-21 16,0 0-16,22 0 0,-22 0 15,21 0-15,-21 0 0,22 0 0,-22 0 16,0-21-16,21 21 0,-20-21 0,-1-1 16,0 1-16,0 0 0,0 0 15,0 0-15,1 0 0,-22-22 0,21 22 16,0-21-16,-21 21 0,21-22 16,-21 22-16,0 0 0,0 0 15,0 0-15,0 42 16,0 0-16,0 0 15,0 0-15,-21 0 0,21 1 16,-21 20-16,21-21 0,-21 0 16,21 0-16,0 22 0,-22-1 15,1-21-15,21 0 0,-21-21 0,21 22 16,0-1-16,0-42 31,0-1-15,0 1-16,0 0 0,0 0 15,21 0-15,0 0 0,-21-1 0,22-20 16,-1 21-16,0 0 0,-21-22 0,21 22 16,0 0-16,0 0 0,1 0 15,-1 21-15,0 0 0,0 0 16,0 0-16,0 21 16,-21 0-16,0 0 0,0 0 15,0 1-15,22-1 0,-22 0 0,0 21 16,0-21-16,21 22 0,0-22 15,0 0-15,0 0 16,0-21-16,1 21 0,-1 1 0,0-22 16,21 0-16,-21 0 0,1 0 0,20 0 15,-21 0-15,0 0 0,22 0 0,-22-22 16,0 1-16,0 21 0,0-21 16,0 0-16,1 0 0,-1 0 0,0-22 15,0 22-15,-21 0 0,21-21 0,0 20 16,-21 1-16,0 0 0,22 0 15,-22 0-15,21 21 0,-21 21 16,0 0-16,0 0 16,0 22-16,0-22 0,-21 0 15,21 21-15,-22-21 0,22 1 16,0-1-16,0 21 0,0-21 0,0 0 16,0 1-16,22-1 15,-1-21-15,0 0 0,0 21 0,21-21 16,-20 0-16,-1 0 0,0 0 0,21 0 15,-21-21-15,22 0 16,-22 21-16,0-22 0,0 1 0,0 0 16,1 0-16,-22 0 0,21 0 0,-21-22 15,21 22-15,-21-21 0,0 21 16,0 42 15,0 0-31,-21 0 0,21 0 16,-21 0-16,21 1 0,-22-1 15,22 0-15,0 0 0,-21 0 16,21 0-16,0 1 16,21-22-1,1-22 1,-1 22-16,0-21 0,-21 0 16,21 21-16,0-21 0,0 0 0,1 0 15,-1-1-15,0 1 0,0-21 16,0 21-16,0 21 0,-21-21 0,22-1 15,-1 22-15,-21 22 32,0-1-32,0 0 15,0 0-15,0 0 0,0 0 0,0 1 16,0-1-16,21 0 0,0-21 16,0 21-16,-21 0 0,21 0 0,43 1 15,-22-22-15,1 21 0,-1-21 16,-21 0-16,21 0 0,1 0 15,-1 0-15,0 0 0,-20 0 0,20 0 16,-21-21-16,21 21 0,-20-22 0,-1 1 16,0 0-16,0 0 0,0-21 0,0 20 15,-21 1-15,0-21 16,0 21-16,0-22 0,0 22 0,0 0 16,0 0-16,0 0 0,-21 0 0,0 21 15,0 0-15,-21 0 16,20 0-16,1 21 0,0-21 0,0 21 15,0 0-15,0 0 0,-22 0 0,22-21 16,21 22-16,-21-1 0,21 0 16,0 0-16,-21 0 0,21 0 15,0 1-15,0-1 0,0 0 16,0 0-16,0 0 0,0 0 0,0 1 16,21-1-16,-21 0 0,0 21 0,21-21 15,-21 22-15,0-1 0,0 22 16,0-22-16,0 0 0,0 22 15,0-22-15,0 22 0,0-22 0,-21 21 16,0-20-16,21 20 0,-43-20 0,22-1 16,0 0-16,0 1 0,-21-1 15,20-21-15,-20 0 0,21 0 0,-21 1 16,20-1-16,1-21 0,0 0 0,0 21 16,0-21-16,21-21 31,0 0-31,0-1 0,0 1 15,0 0-15,0 0 0,0-21 16,0 20-16,21-20 0,-21 0 0</inkml:trace>
  <inkml:trace contextRef="#ctx0" brushRef="#br0" timeOffset="67132.42">19494 10837 0,'0'0'15,"-42"-63"1,21 42-16,21 0 16,0-1-1,21 22 1,0 0 0,0 0-16,1 22 0,-1-22 0,21 0 15,0 21-15,1-21 0,-1 0 16</inkml:trace>
  <inkml:trace contextRef="#ctx0" brushRef="#br0" timeOffset="67840.2">21505 10859 0,'0'-43'31,"-21"43"-31,0 0 0,0 0 16,0 0-16,-22 0 0,22 0 16,0 21-16,-21 1 0,20-1 0,1 0 15,0 21-15,21 1 0,0-22 0,0 21 16,0 0-16,0-20 0,0 20 16,0 0-16,21-21 0,0 1 0,1-1 15,-22 0-15,21 0 0,0-21 0,0 0 16,0 0-1,-21-21 1,0 0-16,0 0 0,0-1 16,0 1-16,0 0 0,0-21 15,0 21-15,0-22 0,0 22 0,0-21 16,21 21-16,-21-22 0,22 22 0,-1-21 16,0 21-16,21-1 0,-21-20 15,22 21-15,-22 21 0,21-21 0,1 0 16,-22 21-16,21 0 0,-21 0 0,22 21 15,-22 0-15,0 0 0,0 21 16,21-20-16,-42 20 0,22 0 0,-22 1 16,21-1-16,-21 0 0,0 1 0,0-1 15,0 0-15,0-21 16,0 22-16,0-22 0,0 21 0,0-21 16,0 1-16,-21-22 0,-1 0 15,1 0 1,0-22-16,0 22 0,21-21 0,0 0 15,0 0-15,0-21 0,0 20 0,0-20 16,0 21-16,21-21 0,21-1 16,-20 22-16,20-21 0,0-1 0,-21 1 15,43 0-15,-22 21 0,1-22 16,-1 22-16,21 0 0,-20 21 0,20 0 16,-20 0-16,-1 0 0,0 21 0,-21 0 15,1 22-15,-1-22 0,-21 21 16,0 0-16,0 1 0,0-22 15,0 21-15,-21 1 0,-1-1 0,1 0 16,0 1-16,0-22 0,0 21 0,0-21 16,21 0-16,-22 1 0,22-1 15,-21-21-15,21 21 0,-21 0 0,0-21 16</inkml:trace>
  <inkml:trace contextRef="#ctx0" brushRef="#br0" timeOffset="69851.34">10985 12827 0,'0'0'16,"22"0"-16,-22-21 31,21 21-31,0 0 0,0-21 16,0 0-16,22-1 16,-22 1-16,0 0 0,0 0 15,21 0-15,-20 0 0,-22-1 0,0 1 16,0 0-16,0 0 0,0 0 15,-22 21-15,-20 0 0,0 0 16,-1 0-16,1 0 0,-21 0 0,20 21 16,1 0-16,-22 0 0,22 0 15,21 22-15,-21-1 0,20 0 0,1-20 16,21 20-16,0 0 0,0 1 0,0-1 16,0 0-16,0 1 0,21-1 15,1 0-15,20 1 0,-21-22 0,21 21 16,-20 0-16,20-20 0,-21 20 15,0-21-15,0 21 0,1-20 16,-22 20-16,0-21 0,0 0 0,-22 22 0,1-22 16,0-21-16,0 21 0,-21 0 15,-1-21-15,1 0 0,0 0 16,-1 0-16,1 0 0,0 0 16,-1-21-16,1 0 0,0 0 0,20-1 0,1-20 15,-21 21-15,21-21 0,21 20 16,-21-20-16,21 0 0,-22 21 0,22-22 15,0 22-15,0 0 0,0 0 0,0 0 16,22 42 0,-1 0-16,0 0 0,0 21 15,0-20-15,0-1 0,22 21 16,-22 0-16,21-20 0,-21 20 16,22 0-16,-1-21 0,0 22 0,1-22 15,-1 0-15,0 0 0,22 22 0,-22-43 16,1 21-16,20-21 0,-21 0 15,1 0-15,-1 0 0,22 0 0,-22 0 16,0-21-16,1-1 0,-1 1 0,0 0 16,1-21-16,-1 21 0,-21-22 15,21 22-15,-20-21 0,-1-43 16,-21 43-16,0-1 0,0 22 0,0-21 16,-21 0-16,-1 20 0,1 1 15,0 0-15,-42 21 16,41 0-16,1 0 0,0 0 0,-21 21 15,21 0-15,-1 1 0,1-1 16,0 21-16,0-21 0,21 22 0,0-1 16,0-21-16,-21 21 0,21 1 0,0-22 15,0 21-15,0-21 0,0 1 16,0-1-16,21 0 0,0 0 0,0-21 16,0 0-16,1 0 0,-1 0 0,0 0 15,21 0-15,-21-21 0,1 0 16,20 0-16,-21-1 0,21 1 0,-20 0 15,-1-21-15,21-22 16,-21 43-16,-21-21 0,21 21 16,-21-22-16,0 22 0,0 0 0,0 42 31,0 0-15,0 0-16,0 1 0,0 20 0,0-21 15,0 0-15,0 0 0,0 22 16,0-22-16,0 0 0,0 0 0,22 0 0,-1-21 15,0 22-15,0-22 0,0 0 16,22 0-16,-22 0 0,0 0 0,21 0 16,-21 0-16,1-22 0,20 22 15,-21-21-15,0 0 0,0 0 16,22-21-16,-43 20 0,21-20 16,-21 21-16,0 0 0,0 0 0,0-1 15,0 1-15,0 0 0,0 42 31,0 0-31,0 1 0,0-1 16,-21 0-16,21 0 0,-21 0 16,21 22-16,-22-22 0,22 0 0,0 0 15,0 0-15,-21 0 0,21 1 16,0-1-16,21-21 31,-21-21-31,22-1 16,-1 1-16,-21 0 0,21 0 15,-21 0-15,0 0 0,21-22 16,-21 22-16,21 0 0,-21-21 0,0 20 16,0 1-16,21 0 0,1 21 15,-1 21 1,-21 0-16,21 1 0,-21-1 16,0 0-16,0 0 0,0 21 15,0-20-15,21-1 0,-21 21 0,21-21 16,0 0-16,-21 1 0,0-1 0,22 0 15,-1-21-15,0 0 0,-21 21 16,21-21-16,0 0 0,0 0 16,1 0-16,-1 0 0,0-21 0,0 0 15,0 0-15,0-1 0,1 22 0,-1-42 16,0 21-16,0 0 0,0 0 16,0-22-16,-21 22 0,0 0 0,22-21 15,-22 20-15,21 1 0,-21 0 0,0 0 16,0 42 15,0 0-31,0 0 0,0 1 0,0-1 16,0 0-16,0 0 0,0 21 0,0-20 15,0-1-15,0 0 16,0 0-16,21 0 0,0 0 0,0-21 16,0 22-16,1-22 0,20 0 0,0 0 15,-21 0-15,22 0 0,-1 0 16,0 0-16,1-22 0,-1 1 0,0 21 15,1-21-15,-1 0 0,-21 0 0,0 0 16,1-1-16,-1 1 16,-21-21-16,0 21 0,0-22 0,0 22 0,0 0 15,0-21-15,0 21 0,-21-1 16,-1 22-16,1 0 16,0 0-16,21 22 0,0-1 15,0 0-15,-21 0 0,21 0 0,0 22 16,-21-22-16,21 21 0,0-21 15,0 0-15,0 1 0,0-1 0,0 0 16,0 0-16,21 0 0,0-21 0,0 21 16,0-21-16,1 0 15,20 0-15,-21 0 0,0 0 0,22 0 16,-22-21-16,21 0 0,0 21 0,1-21 16</inkml:trace>
  <inkml:trace contextRef="#ctx0" brushRef="#br0" timeOffset="70684.47">14499 13060 0,'0'-21'0,"0"42"0,21-63 15,-21 20-15,0 1 0,0 0 0,-21 21 32,0 21-32,0 22 15,0-22-15,-1 0 0,1 21 0,0-21 16,0 22-16,0-22 0,0 21 0,-22 1 15,22-1-15,0-21 0,21 0 16,-21 0-16,21 1 0,0-1 16,0 0-16,0 0 0,0 0 15,21-21 17,0 0 46,0 0-78,0 0 0,1 0 15,-1 0-15,0 0 0,0-21 16,0 21-16,0-21 0,1 21 0,-1-21 16,0 21-16,0-21 0,21-1 15,-20 1-15,-1 21 0,-21-21 16,21-21-16,-21 21 0,21-1 0,-21 1 15,0-21-15,0 21 0,0-22 0,-21 22 16,0 0-16,21 0 0,-21 0 16,-1 0-16,1 21 0,0 0 0,0 0 15,-21 0-15,20 21 0,1-21 16,0 21-16,0 0 0,21 0 16,0 0-16,0 1 0,0-1 0,0 0 15,0 0-15,21-21 16,21 0-16,-20 0 0,20 0 15,-21 0-15,21 0 0,1 0 16,-22 0-16,21 0 0,1-21 0,-1 21 16,-21-21-16,21 21 0,-20 0 15,20-21-15,-21 21 0,0 0 0,0 0 16,1 0-16,-22 21 0,21-21 16,-21 21-16,0 0 0,0 0 15,0 0-15,0 1 0,0-1 16,0 0-1,-21-21 17,21-21-17,0 0-15,0-1 16,0 1-16,21 0 16,0 0-16,0 0 0,0-22 0,-21 22 15,43-21-15,-43 21 0,42 0 0,-42-22 16,21 22-16,0 0 0,0 21 15,1-21-15,-1 21 0</inkml:trace>
  <inkml:trace contextRef="#ctx0" brushRef="#br0" timeOffset="71536.11">16150 12975 0,'0'0'0,"21"0"47,-21-21-47,21 0 0,1 21 0,-1-21 15,0 0-15,-21-1 0,21 1 0,0 0 16,0 0-16,-21 0 0,0 0 16,0-1-16,0-20 0,0 21 0,-21 0 15,-21 0-15,21-1 0,0 1 0,-22 21 16,22 0-16,-21 0 0,-1 0 15,1 0-15,21 21 0,-21 1 0,20 20 16,-20 0-16,21 1 0,0-1 0,0 0 16,-1 22-16,1-22 0,21 0 15,0 1-15,0-1 0,0-21 16,0 22-16,21-22 0,1 0 0,-1 0 16,21-21-16,-21 0 0,22 0 15,-1 0-15,0 0 0,1 0 0,-1-21 16,0 21-16,22-21 0,-22 0 0,0-1 15,1-20-15,-1 21 0,-21-21 16,22-1-16,-22 1 0,0-22 16,0 22-16,-21-21 0,0 20 0,0-20 0,0 20 15,0 1-15,0-21 0,0 20 16,0 1-16,0 21 0,0 0 0,0-1 16,0 44-1,-21 20 1,21-21-16,0 21 0,-21 1 0,0-1 15,-1 22-15,22-22 0,0 21 16,-21-20-16,21 20 0,0-20 0,0-1 16,0 0-16,0-21 0,0 22 0,21-22 15,1 0-15,20 0 0,-21-21 16,21 0-16,1 0 0,-22 0 0,21 0 16,1 0-16,-22 0 0,21-21 15,0 0-15,-20 0 0,-1 0 0,0-1 16,0 1-16,0-21 0,0 21 15,-21 0-15,0-1 0,0 1 0,0 0 0,0 42 32,0 0-32,0 1 0,0-1 15,0 0-15,0 0 0,0 21 0,-21-20 16,0-1-16,21 0 0,-21 0 16,21 0-16,0 0 0,21-21 31,-21-21-16,21 21-15,0-21 0,1 0 0</inkml:trace>
  <inkml:trace contextRef="#ctx0" brushRef="#br0" timeOffset="71700.02">17060 12594 0,'0'0'0,"0"-21"0,0 0 0,0 0 0,0 0 15,0 42 32,0 0-31,0 0-16,21-21 0,-21 21 15,22-21-15</inkml:trace>
  <inkml:trace contextRef="#ctx0" brushRef="#br0" timeOffset="73288.25">17251 12954 0,'0'0'0,"21"0"16,0 0-16,0 0 0,0 0 16,22 0-16,-22 0 0,0-21 0,21 0 15,1 0-15,-1-1 0,-21 1 0,22 0 16,-1 0-16,0-21 0,-21 20 16,22-20-16,-22 0 0,0 21 0,0-22 15,0 1-15,-21 0 0,0 20 0,0-20 16,0 21-16,0 0 15,0 0-15,0-1 0,-21 1 0,0 21 16,0 0-16,0 0 0,0 0 0,-1 0 16,1 0-16,0 21 0,0 1 15,0 20-15,0-21 0,-1 21 0,1-20 16,0 20-16,21 21 0,-21-20 0,21 20 16,0 1-16,-21-1 0,21 1 15,-21-1-15,21 1 0,-22-1 0,22 1 16,0-1-16,0 1 0,-21-1 0,21 1 15,-21 20-15,21-20 0,0-1 16,0 1-16,0 21 0,-21-22 0,0 1 16,21-1-16,-21-21 0,21 22 0,-22-1 15,1-20-15,21-1 0,0 0 16,0 1-16,0-22 0,0 0 16,0 0-16,21-21 15,1 0-15,-1-21 0,21-21 16,-21 21-16,22-1 0,-22-20 15,0 0-15,21-1 0,-21 1 0,1-21 16,-1 20-16,0-20 0,-21-1 0,0-20 16,0 20-16,0 1 0,0-22 0,-21 21 15,0 1-15,-1 21 16,1-22-16,0 22 0,-21 21 0,21-22 16,-1 22-16,1 0 0,21 0 15,0 0-15,21 21 16,1-22-1,20 22-15,-21-21 0,21 21 0,1-21 16,-1 0-16,22 0 0,-22 0 16,0-1-16,22-20 0,-22 21 0,22-21 15,-22-1-15,21 1 0,-20 0 0,-1-1 16,0 1-16,1-22 0,-22 22 16,0 21-16,0-21 0,-21-1 0,0 1 15,0 21-15,0 0 0,0-1 16,-21 1-16,0 21 0,0 0 15,0 0-15,-1 0 0,1 0 16,21 21-16,-21 22 0,0-22 16,0 21-16,0 22 0,21-22 0,0 22 15,-22-1-15,1 22 0,21-22 0,0 22 16,-21 0-16,21-22 0,-21 22 16,0-1-16,0-20 0,21 21 0,0-22 15,-22 1-15,1 20 0,0-20 0,21-1 16,0 1-16,-21-22 0,21 22 0,-21-22 15,0 0-15,21 1 0,0-1 16,0-21-16,0 0 0,0 0 0,0 1 16,21-22-1,0 0-15,0 0 0,0-22 16,22 1-16,-22 0 0,0 0 0,21 0 16,-21 0-16,22-22 0,-22 1 0,21 0 15,1-1-15,-22 1 0,0-22 0,0 1 16,0 21-16,0-22 0,-21 1 15,0-1-15,0 22 0,0-1 0,-21-20 16,0 21-16,0-1 0,0 22 0,-22-21 16,22 21-16,-21-1 15,21 1-15,-22 21 0,22-21 0,0 21 0,21-21 32,21 21-17,0 0-15,22 0 0,-1-21 16,0 21-16,1-21 0,20 21 0,-20-22 15,20 1-15,1 21 0,-1-21 16,-21 0-16,22 21 0,-22-21 0,1 0 16,-22 21-16,0-22 0,0 1 0,-21 0 15,0 0-15,0 0 16,0 0-16,-21-1 0,0 22 16,0-21-16,-1 21 0,1 0 15,0 0-15,0 0 0,0 21 0,21 1 16,0-1-16,0 0 0,0 0 0,0 0 15,0 0-15,0 22 16,21-22-16,-21 0 0,21 0 0,0 0 16,0 1-16,1-1 0,20-21 0,-21 21 15,0-21-15,0 0 0,1 0 16,20 0-16,-21 0 0,0 0 0,22 0 16,-22-21-16,0 0 0,0-1 0,0 1 15,0 0-15,1 0 0,-1 0 16,0 0-16,-21-1 0,21-20 0,-21 21 15,21 0-15,0 0 0,1 21 16,-22-22-16,21 22 0,0 0 16,0 22-16,0-1 0,0-21 15,-21 42-15,0-21 0,22 0 16,-22 1-16,21 20 0,-21-21 16,0 0-16,0 43 0,0-43 15,0 0-15,0 0 0,-21 0 16,-1-21-16,22-21 31,0 0-31,0 0 16,0 0-16,0 0 0,0-1 15,0 1-15,0 0 0,0-21 0,22 21 16,-22-1-16,21 1 0,0 0 16,-21 0-16,21 0 0,-21 0 15,21 21-15,0 0 0,1-22 0,20 22 16,-21 0-16,0 0 0,0 22 15,1-22-15,-1 21 16</inkml:trace>
  <inkml:trace contextRef="#ctx0" brushRef="#br0" timeOffset="74216.67">19791 12996 0,'0'0'16,"21"22"-16,0-22 15,0 0-15,0 0 16,-21-22-16,22 1 0,-1 21 0,0-21 15,0 0-15,0 0 0,0 0 16,1-1-16,-1 1 0,0 0 16,-21 0-16,0 0 0,0 0 0,0-1 15,0 1-15,-21 21 16,0 0-16,-1 0 16,1 21-16,0 1 0,0-1 0,0 0 15,21 0-15,0 21 0,-21-20 16,21-1-16,0 0 0,0 21 0,0-21 15,0 1-15,0-1 0,21 0 0,0-21 16,0 21-16,0 0 0,22-21 16,-1 0-16,-21 0 0,21 0 15,1 0-15,-1 0 0,0 0 0,-20 0 0,20-21 16,0 0-16,-21 0 16,1 0-16,-1-1 0,0 1 0,-21 0 15,0 0-15,0 0 0,0 0 0,0-1 16,0 1-16,-21 21 31,0 21-31,-1 1 0,22-1 0,-21 0 16,0 0-16,0 0 0,21 0 15,-21 1-15,0-1 0,21 0 0,0 0 16,0 0-16,-22-21 0,22 21 0,0-42 47,22 0-32,-1 0-15,0 0 0,0-22 16,0 22-16,0 0 0,1-21 16,-1-1-16,21 22 0,-21-21 0,22 21 15,-1 0-15,0-1 0,-21 1 16,22 21-16,-1 0 0,-21 0 0,0 0 16,1 21-16,-22 1 0,0 20 0,0-21 15,0 21-15,0-20 0,0 20 16,0-21-16,0 21 0,0-20 0,0-1 15,21 21-15,-21-21 0,21-21 0,-21 21 16,21 1-16,0-22 16,0 0-16,1 0 0,-1 0 0,0 0 15,0 0-15,0 0 0,0-22 0,1 1 16,-1 21-16,0-21 0,0-21 16,-21 21-16,21-1 0,0-20 0,1 0 15,-22-1-15,21 1 0,0-64 16,-21 64-16,0 0 0,21-1 15,-21 1-15,0 21 0,0-22 0,0 22 16,0 0-16,-21 21 16,0 21-16,0 22 15,21-22-15,-22 21 0,22-21 0,0 22 16,0-1-16,-21 0 0,21 22 16,0-22-16,0 0 0,0-20 15,0 20-15,21 0 0,-21-21 0,22 22 16,-1-22-16,0 0 0,0 0 15,0-21-15,0 0 0,1 0 16,-1 0-16,0 0 0,0 0 0,0 0 16,0-21-16,22 0 0,-22 0 15,-21 0-15,21-1 0,-21-20 0,21 21 16,-21 0-16</inkml:trace>
  <inkml:trace contextRef="#ctx0" brushRef="#br0" timeOffset="74375.58">21018 12658 0,'0'0'0,"-21"0"0,0 0 0,0 0 0,21 21 16,0 0 0,21-21-16,0 0 0,22 0 15,-22 21-15,21-21 0,-21 0 0,22 0 16,-1 0-16,-21 0 0,21 0 16,-20 0-16,20 0 0,-21 0 0,0 0 15,22 0-15,-22-21 0</inkml:trace>
  <inkml:trace contextRef="#ctx0" brushRef="#br0" timeOffset="74867.3">22585 12721 0,'0'0'0,"0"-42"0,21-106 31,-21 127-31,0 42 16,0 0-1,0 0-15,0 21 0,-21 22 16,21-22-16,0 43 0,-21-22 16,-1 22-16,1-21 0,21 20 0,0-20 15,-21 20-15,0-20 0,0 21 0,21-22 16,-21 1-16,21 20 0,-22-20 15,1-22-15,21 22 0,0-22 0,-21 21 16,21-41-16,-21 20 0,21 0 0,0-21 16,0 1-16,0-44 31,0 1-31,0-21 16,0 21-16,0-22 0,0 1 15</inkml:trace>
  <inkml:trace contextRef="#ctx0" brushRef="#br0" timeOffset="75152.14">22352 13229 0,'0'0'0,"21"-402"32,0 339-32,0 20 15,1 1-15,-1 0 0,0 20 16,0 1-16,21 0 0,1 0 0,-1 0 16,0 21-16,22 0 0,-22-21 0,22 21 15,-1 0-15,22 0 16,-43 21-16,-21 0 0,1 0 0,-22 0 15,0 0-15,0 22 0,-22 41 16,1-41-16,-21-22 0,0 21 16,-1 1-16,1-22 0,-22 21 0,22-21 15,0 0-15,-1 1 16,22-22-16,-21 21 0,21-21 16,21-21-1,21 21-15,0-22 16,0 1-16,0 0 0,22 0 0,-22 0 15,21-22-15</inkml:trace>
  <inkml:trace contextRef="#ctx0" brushRef="#br0" timeOffset="75404.42">23580 12150 0,'0'0'0,"0"-21"15,0-1-15,-22 44 31,22 20-31,-21-21 0,0 21 0,0 1 16,21-1-16,-21 0 0,0 1 0,-1-1 16,22-21-16,-21 22 0,0-1 15,0 0-15,21 1 0,0-1 0,-21-21 16,0 21-16,21-20 0,0 20 0,0-21 16,0 0-16,0 0 0,0 1 15,21-22-15,0 0 0,21 0 16,1 0-16,-1 0 0,0 0 15,1 0-15</inkml:trace>
  <inkml:trace contextRef="#ctx0" brushRef="#br0" timeOffset="76056.09">24024 12658 0,'0'-21'0,"0"42"0,0-64 0,0 22 16,-21 0-16,0 0 0,0 0 15,-1 0-15,1-1 0,0 22 16,0 0-16,0 0 0,-22 0 0,22 0 0,0 22 15,-21-1-15,21 0 0,-1 0 16,-20 21-16,21-20 0,0 20 0,-22 0 16,22 1-16,0-1 0,0 0 15,21-21-15,0 22 0,0-22 16,0 0-16,0 0 0,0 0 0,42-21 16,-21 0-1,1 0-15,20 0 0,-21-21 0,21 21 16,-20-21-16,20 0 0,-21 0 0,21 0 15,-20-1-15,-1-20 0,0 21 16,0-21-16,0-1 0,0 22 0,1-21 16,-22-1-16,21 22 0,-21 0 0,21 0 15,-21 42 1,0 0 0,0 0-16,0 1 0,0 20 0,0 0 15,0-21-15,0 22 0,0-1 16,0-21-16,0 22 0,0-22 0,0 0 15,0 0-15,21 0 0,0 0 16,0-21-16,22 0 0,-22 0 0,0 0 16,0 0-16,22 0 0,-22 0 0,21-21 15,-21 0-15,0 21 0,1-42 16,-1 21-16,-21-1 0,21-20 0,0 0 16,-21-1-16,0 1 0,21 0 0,0-22 15,-21 22-15,0 0 0,22-22 16,-1 22-16,-21-22 0,21 22 15,-21 21-15,21-22 0,-21 65 32,0-1-32,0 0 0,-21 21 0,0 1 15,0-1-15,21 0 0,-22 22 0,22-22 16,-21 43-16,21-43 16,0 0-16,0 1 0,0-1 0,0 0 15,0-20-15,0-1 0,0 0 0,0 0 16,21 0-16,1-21 15,-1 0-15,0 0 0,0 0 16,-21-21-16,0 0 16</inkml:trace>
  <inkml:trace contextRef="#ctx0" brushRef="#br0" timeOffset="76241.38">24278 12467 0,'0'0'0,"21"21"31,0-21-15,1 0-16,-1 0 0,0 0 0,21 0 15,-21 0-15,22 0 0,-1 0 0,0 0 16,1 0-16,20 0 0,-20 0 16,20 0-16,-21 0 0,1 0 15</inkml:trace>
  <inkml:trace contextRef="#ctx0" brushRef="#br0" timeOffset="77195.83">25082 12446 0,'22'-21'16,"-1"21"-16,-21-21 0,21 21 0,0-21 16,0 21-16,-21-22 0,21 1 15,-21 0-15,22 0 0,-22 0 0,0 0 16,0-22-16,0 22 0,0-21 15,0 21-15,0-1 0,0 1 16,0 0-16,-22 21 0,1 0 0,0 0 16,0 0-16,0 0 0,0 42 15,-1-20-15,1 20 0,-21 0 0,21 1 16,-22 20-16,22 1 0,-21-1 0,21 1 16,-22-1-16,22 1 0,0 20 15,0-20-15,-21 20 0,20-20 0,1 21 16,0-22-16,0 1 0,0 20 15,21-20-15,0-1 0,0 1 0,0-1 16,0 1-16,0-1 0,-21 1 0,21-1 16,-22 1-16,22-22 0,-21 22 0,0-22 15,21 0-15,-21 1 16,0-22-16,21 21 0,-21-21 0,21 0 16,-22 1-16,22-1 0,22-21 31,-1 0-31,21-21 0,-21-1 15,22 22-15,-22-21 0,21-21 0,0 21 16,1 0-16,-1-22 0,0 1 0,-20 0 16,20-1-16,-21 1 0,0-22 15,0 1-15,1-1 0,-22 1 16,0-64-16,0 63 0,0 22 16,-22-21-16,1 20 0,0-20 0,0 42 15,0-22-15,0 22 0,-1 0 16,1 21-16,21-21 15,-21 21-15,42 0 16,0 0 0,1 0-16,-1 0 0,21 0 15,0-21-15,1 21 0,-22 0 0,21-22 16,1 1-16,-1 21 0,0-21 0,-21 0 16,22 0-16,-22 21 0,0-43 15,0 22-15,-21 0 0,0 0 16,0 0-16,0 0 0,0-1 0,0 1 15,0 0-15,0 0 0,-21 21 16,0 0-16,0 0 0,0 0 16,-1 0-16,1 21 0,21 0 15,-21 0-15,0 1 0,21-1 0,-21 21 16,21-21-16,0 0 0,0 22 16,0-22-16,0 0 0,21 0 0,0 0 15,0 1-15,0-22 0,1 21 0,-1-21 16,0 0-16,0 0 0,21 0 15,-20 0-15,-1 0 0,0 0 16,21-21-16,-21-1 0,1 1 0,-22 0 16,0 0-16,21-21 0,-21 20 0,0-20 15,0 21-15,0-21 0,-21 20 0,-1 1 16,1 21-16,0-21 16,0 21-16,0 0 0,0 0 0,-1 0 15,1 0-15,0 0 0,0 0 0,21 21 16,0 0-16,0 1 15,0-1-15,0 0 16,21-21-16,0 21 16,0-21-16,1 0 0,-1 0 0,21 0 15</inkml:trace>
  <inkml:trace contextRef="#ctx0" brushRef="#br0" timeOffset="77559.63">25696 12785 0,'0'0'0,"0"-21"0,0-1 16,0 1-16,21 21 0,1-21 0,-1 0 16,0 21-16,0 0 15,0 0-15,0 0 0,1 0 16,-1 0-16,-21 21 16,0 0-16,0 0 0,0 1 15,0 20-15,0-21 0,0 0 0,0 0 16,0 22-16,-21-22 0,21 0 15,0 0-15,0 0 16,0 1-16,0-44 31,0 1-31,0 0 16,0 0-16,0 0 0,0-22 16,0 22-16,21 0 0,0 0 15,-21 0-15,21 21 0,-21-21 0,21-1 16,0 22-16,1 0 15,-1 0-15,0-21 16,0 21-16,0 0 16</inkml:trace>
  <inkml:trace contextRef="#ctx0" brushRef="#br0" timeOffset="78208.42">26247 12764 0,'-22'0'16,"22"21"0,0 0-1,0 0 1,-21-21-16,21 21 0,0 0 16,0 1-16,0-1 0,-21-21 15,0 21-15,21 0 31,0-42 1,0 0-17,0 0-15,0-1 0,0 1 16,0 0-16,21 0 0,-21 0 0,21 0 16,0-1-16,1 1 0,-1 0 15,0 0-15,0 21 0,0-21 16,0 21-16,-21 21 15,0 0-15,0 0 0,0 0 16,0 22-16,0-1 16,0-21-16,0 0 0,0 1 15,0 20-15,0-21 0,-21 0 16,21 0-16,-21-42 31,21 0-15,0 0-16,0 0 15,0 0-15,0-1 0,0 1 0,21 0 16,0-21-16,1 21 0,-1-1 0,0-20 16,0 21-16,0 0 0,0 0 15,1-1-15,-1 22 0,0 0 0,0 0 16,0 0 0,-21 22-16,0-1 15,0 21-15,0-21 0,0 22 0,-21-22 16,21 21-16,-21-21 0,0 22 0,21-22 15,0 0-15,-21 21 0,21-21 16,-22 1-16,1-1 0,21 0 16,0 0-16,-21-21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73CC-FFD9-4C90-AA98-527D6FCFB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0A966-3DAE-44B6-BFA7-DDD56B8C2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955C1-77D4-4183-A54D-BFE0FD92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486C-6E8E-4ADD-B1B5-CD125C4947F6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1A5DC-D025-49E7-9631-F460324B5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936A4-A4A0-4C7B-9F3B-3688D336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77D9-5096-4D4F-878F-0380F6EBB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93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B886-9F59-4C36-9CAE-C4D86EE3F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4E2FA-8B95-476D-8237-2F30331E4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5FA2E-6992-4F0D-8914-1253155A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486C-6E8E-4ADD-B1B5-CD125C4947F6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070F4-4ADF-4155-A735-E9C1E621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35249-9257-42C4-AA6A-415044E5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77D9-5096-4D4F-878F-0380F6EBB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05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50AF7-DC79-467F-905A-7201CC66B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85D23-71DC-4C9F-9F8A-AF42C5F93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67755-BCDB-4245-AD72-6073CD01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486C-6E8E-4ADD-B1B5-CD125C4947F6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79FEA-5FB0-4F9E-8E1E-629C1158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57946-6510-48B1-B5D5-6D50468F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77D9-5096-4D4F-878F-0380F6EBB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3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55A8-886E-4B91-A2A8-C4D9F387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F7AB1-06D7-4615-95CF-4B42C0780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03A65-CFCA-4B9E-9E60-8C751493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486C-6E8E-4ADD-B1B5-CD125C4947F6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55200-FFCC-4C07-B73F-46829492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769F2-E44E-4557-BB11-B2AAC668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77D9-5096-4D4F-878F-0380F6EBB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43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173B-A5AD-440B-8DAC-AAF021BE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56CAD-1CA7-4FED-AFC2-25D089F35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32901-CAB6-47CB-ABA0-5428C462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486C-6E8E-4ADD-B1B5-CD125C4947F6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AC1FC-5592-49BA-BF39-035BE5446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ECF8E-5E9A-4425-8770-67E2F49A0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77D9-5096-4D4F-878F-0380F6EBB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45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0878E-58D9-471A-BDD9-E8B461B52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BBBB3-EFA4-41E3-B512-D713EA324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144B8-608F-44B4-892C-2A683B447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45FA8-C2D2-46B0-AC78-7094ABF2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486C-6E8E-4ADD-B1B5-CD125C4947F6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4C7BF-51F5-4480-89E6-E8DA9A12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463C3-AEE6-4C18-B0C5-447CAB54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77D9-5096-4D4F-878F-0380F6EBB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85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7959-23A3-454A-8A2D-D24E29E4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8223D-54CC-4F16-B41A-9E84C3625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A28EE-EC83-4400-A9CE-F3F51AC4D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9E78D-7EE0-4FD8-84C8-42D1E9017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7EBC35-2A1B-45B6-A603-5E5D89E28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C3C03-8BFF-4363-8F49-ACCF38BE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486C-6E8E-4ADD-B1B5-CD125C4947F6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5C235-2AB6-44CE-8C5C-14F8F344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C4D11-C157-44E6-B26F-E6A9933D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77D9-5096-4D4F-878F-0380F6EBB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84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457B-18B5-4EDC-B955-7D60BCE0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81E14-C205-4487-86BB-2E3F6F5B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486C-6E8E-4ADD-B1B5-CD125C4947F6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BA866-4617-4BC6-A967-C9BAA392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E2BE0-A1AA-4644-98F7-7603A512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77D9-5096-4D4F-878F-0380F6EBB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84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F26DBF-E7FA-490F-93B6-CB406535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486C-6E8E-4ADD-B1B5-CD125C4947F6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071161-F057-4B0F-98E9-F76CED82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FE95F-6F04-4737-8E10-B37658D0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77D9-5096-4D4F-878F-0380F6EBB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17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3B275-494A-42C8-9835-60EC79FC3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51325-4845-4282-ADC8-AB6046F95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98D0C-F8BF-4E46-9349-6BD23186F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0B22C-197B-4D0A-8EBF-CB2D1363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486C-6E8E-4ADD-B1B5-CD125C4947F6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FC6E5-7B2C-415B-A388-6550EB663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88831-EBED-4088-AB9C-D0B36041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77D9-5096-4D4F-878F-0380F6EBB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51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8D2A-CDA1-46AE-B2CB-BA4D496F1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90F409-5F13-458E-AA43-589F2374F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2F5DA-BF7E-47D4-8BC5-A06E2C237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1DCA2-F915-411A-8010-F464D6FBB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486C-6E8E-4ADD-B1B5-CD125C4947F6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E6395-BF3A-455A-8BEA-1613A748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B1B96-7E76-4D60-B0AE-F6AF5CB9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77D9-5096-4D4F-878F-0380F6EBB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66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5F663-5216-4754-849D-8353759C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9648F-F510-45EA-82FE-539156DED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9FAA8-DD3D-44B9-A8AF-E190A647B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8486C-6E8E-4ADD-B1B5-CD125C4947F6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0C8B3-8886-4025-B222-878141D1A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B54CE-F2BE-41DE-948B-C39A074CB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F77D9-5096-4D4F-878F-0380F6EBB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9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0D75-AD38-44E5-BE4B-44BF062CB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AE329-9929-4769-B0E2-303C871F4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FEAE98-BE3B-4263-B048-3D905D7B470A}"/>
                  </a:ext>
                </a:extLst>
              </p14:cNvPr>
              <p14:cNvContentPartPr/>
              <p14:nvPr/>
            </p14:nvContentPartPr>
            <p14:xfrm>
              <a:off x="289440" y="122040"/>
              <a:ext cx="8588160" cy="188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FEAE98-BE3B-4263-B048-3D905D7B47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112680"/>
                <a:ext cx="8606880" cy="19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92524F9-0804-4718-BC75-3DC455AD68EF}"/>
                  </a:ext>
                </a:extLst>
              </p14:cNvPr>
              <p14:cNvContentPartPr/>
              <p14:nvPr/>
            </p14:nvContentPartPr>
            <p14:xfrm>
              <a:off x="388440" y="1623240"/>
              <a:ext cx="6919560" cy="2804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92524F9-0804-4718-BC75-3DC455AD68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9080" y="1613880"/>
                <a:ext cx="6938280" cy="282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5716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0D75-AD38-44E5-BE4B-44BF062CB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AE329-9929-4769-B0E2-303C871F4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AAF8A0-783C-4598-9A95-7E9820E264C5}"/>
                  </a:ext>
                </a:extLst>
              </p14:cNvPr>
              <p14:cNvContentPartPr/>
              <p14:nvPr/>
            </p14:nvContentPartPr>
            <p14:xfrm>
              <a:off x="266760" y="144720"/>
              <a:ext cx="8588160" cy="332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AAF8A0-783C-4598-9A95-7E9820E264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135360"/>
                <a:ext cx="8606880" cy="33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1FCC638-2725-45F3-9261-C12DB2CDB7F2}"/>
                  </a:ext>
                </a:extLst>
              </p14:cNvPr>
              <p14:cNvContentPartPr/>
              <p14:nvPr/>
            </p14:nvContentPartPr>
            <p14:xfrm>
              <a:off x="297000" y="3291840"/>
              <a:ext cx="8847360" cy="2522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1FCC638-2725-45F3-9261-C12DB2CDB7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640" y="3282480"/>
                <a:ext cx="8866080" cy="254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459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A0B1A25-E69F-4D89-8E09-0E19D3765283}"/>
                  </a:ext>
                </a:extLst>
              </p14:cNvPr>
              <p14:cNvContentPartPr/>
              <p14:nvPr/>
            </p14:nvContentPartPr>
            <p14:xfrm>
              <a:off x="1958400" y="259200"/>
              <a:ext cx="6103800" cy="1844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A0B1A25-E69F-4D89-8E09-0E19D37652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9040" y="249840"/>
                <a:ext cx="6122520" cy="186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6419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45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0D75-AD38-44E5-BE4B-44BF062CB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AE329-9929-4769-B0E2-303C871F4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348136-9CFD-47B8-B08F-979AED4DCF90}"/>
                  </a:ext>
                </a:extLst>
              </p14:cNvPr>
              <p14:cNvContentPartPr/>
              <p14:nvPr/>
            </p14:nvContentPartPr>
            <p14:xfrm>
              <a:off x="556200" y="365760"/>
              <a:ext cx="8283240" cy="465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348136-9CFD-47B8-B08F-979AED4DCF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356400"/>
                <a:ext cx="8301960" cy="467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546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0D75-AD38-44E5-BE4B-44BF062CB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AE329-9929-4769-B0E2-303C871F4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1EDED1-4608-4AF3-8DC0-9C8D7401697E}"/>
                  </a:ext>
                </a:extLst>
              </p14:cNvPr>
              <p14:cNvContentPartPr/>
              <p14:nvPr/>
            </p14:nvContentPartPr>
            <p14:xfrm>
              <a:off x="0" y="0"/>
              <a:ext cx="12062880" cy="679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1EDED1-4608-4AF3-8DC0-9C8D740169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081600" cy="681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783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0D75-AD38-44E5-BE4B-44BF062CB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AE329-9929-4769-B0E2-303C871F4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319012-1F0F-4798-9CFB-0C5406A0BE22}"/>
                  </a:ext>
                </a:extLst>
              </p14:cNvPr>
              <p14:cNvContentPartPr/>
              <p14:nvPr/>
            </p14:nvContentPartPr>
            <p14:xfrm>
              <a:off x="2049840" y="221040"/>
              <a:ext cx="4907520" cy="454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319012-1F0F-4798-9CFB-0C5406A0BE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0480" y="211680"/>
                <a:ext cx="4926240" cy="45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102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0D75-AD38-44E5-BE4B-44BF062CB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AE329-9929-4769-B0E2-303C871F4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C9D5F1-8A54-4AEA-8F6E-17CBAA6A2656}"/>
                  </a:ext>
                </a:extLst>
              </p14:cNvPr>
              <p14:cNvContentPartPr/>
              <p14:nvPr/>
            </p14:nvContentPartPr>
            <p14:xfrm>
              <a:off x="7560" y="160200"/>
              <a:ext cx="12116160" cy="598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C9D5F1-8A54-4AEA-8F6E-17CBAA6A26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150840"/>
                <a:ext cx="12134880" cy="60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562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0D75-AD38-44E5-BE4B-44BF062CB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AE329-9929-4769-B0E2-303C871F4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3F7287-FFD9-41FC-AA92-815D732C8F9D}"/>
                  </a:ext>
                </a:extLst>
              </p14:cNvPr>
              <p14:cNvContentPartPr/>
              <p14:nvPr/>
            </p14:nvContentPartPr>
            <p14:xfrm>
              <a:off x="60840" y="83880"/>
              <a:ext cx="11407680" cy="630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3F7287-FFD9-41FC-AA92-815D732C8F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74520"/>
                <a:ext cx="11426400" cy="63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024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0D75-AD38-44E5-BE4B-44BF062CB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AE329-9929-4769-B0E2-303C871F4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CC9875-EECD-4AFB-8D63-380AF6228D41}"/>
                  </a:ext>
                </a:extLst>
              </p14:cNvPr>
              <p14:cNvContentPartPr/>
              <p14:nvPr/>
            </p14:nvContentPartPr>
            <p14:xfrm>
              <a:off x="327600" y="365760"/>
              <a:ext cx="11262600" cy="560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CC9875-EECD-4AFB-8D63-380AF6228D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356400"/>
                <a:ext cx="11281320" cy="56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685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0D75-AD38-44E5-BE4B-44BF062CB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AE329-9929-4769-B0E2-303C871F4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8D4C6C-886B-4D45-BDDE-9BE5A26D449D}"/>
                  </a:ext>
                </a:extLst>
              </p14:cNvPr>
              <p14:cNvContentPartPr/>
              <p14:nvPr/>
            </p14:nvContentPartPr>
            <p14:xfrm>
              <a:off x="182880" y="198000"/>
              <a:ext cx="9388080" cy="497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8D4C6C-886B-4D45-BDDE-9BE5A26D44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188640"/>
                <a:ext cx="9406800" cy="499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7997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0D75-AD38-44E5-BE4B-44BF062CB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AE329-9929-4769-B0E2-303C871F4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D0325C-FB7B-4E19-9D23-DA99A53E17D2}"/>
                  </a:ext>
                </a:extLst>
              </p14:cNvPr>
              <p14:cNvContentPartPr/>
              <p14:nvPr/>
            </p14:nvContentPartPr>
            <p14:xfrm>
              <a:off x="1318320" y="114480"/>
              <a:ext cx="6721200" cy="470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D0325C-FB7B-4E19-9D23-DA99A53E17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8960" y="105120"/>
                <a:ext cx="6739920" cy="472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3943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2021-06-30T02:42:35Z</dcterms:created>
  <dcterms:modified xsi:type="dcterms:W3CDTF">2021-06-30T02:56:28Z</dcterms:modified>
</cp:coreProperties>
</file>