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0:33:46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3238 635 0</inkml:trace>
  <inkml:trace contextRef="#ctx0" brushRef="#br0" timeOffset="355.81">3281 804 0,'0'22'0,"21"-22"109</inkml:trace>
  <inkml:trace contextRef="#ctx0" brushRef="#br0" timeOffset="1315.26">3365 826 0,'0'-22'78,"22"1"-78,-22 0 16,0 0-16,21 21 16,-21-21-16,21 21 0,-21-21 0,21-1 15,-21 1-15,0 0 16,21 0-16,-21 0 0,0 0 16,21-1-16,-21 1 0,0 0 15,0 0-15,0 0 16,0 0-16,0-1 0,0 1 0,0 0 15,0 0 1,0 0-16,22 21 0,-22-21 0,0-1 16,0 1-16,0 42 47,0 1-47,0-1 15,0 0-15,0 21 0,0 1 16,0-1-16,-22 0 0,22 1 0,-21 20 15,0 1-15,21-1 0,-21 22 16,0-22-16,0 22 0,-22 0 16,22-1-16,-21-20 0,21 20 0,-22-20 15,22 21-15,-21-22 0,21 1 16,-1-1-16,1-21 0,0 22 16,0-22-16,0 1 0,0-22 0,21 21 15,0-21-15,-22 0 0,22 1 16,-21-22-16,0 0 15,0-22 1,0 1-16,21 0 0,0-21 0,-21-1 16,-1 1-16,22 0 0,-21-1 15,21-20-15,0 21 0,0-1 0,0 1 16,0 0-16,0-1 0,0 22 16,0-21-16,0 21 0,0-22 0,21 22 15,-21 0-15,22 0 16,-1 0-16,0 21 0,-21-22 0,21 22 15,0 0-15,0 0 0,1 22 16,-1-22-16,0 21 0,0 0 16,-21 21-16,21-21 0,0 1 15,-21 20-15,0-21 0,22 21 16,-1 1-16,-21-22 0,21 21 0,-21-21 16,21 22-16,0-22 0,0 0 15,-21 0-15,22 0 0,-1 1 16,0-1-16,0 0 0,0-21 15,0 21-15,1-21 0,-1 0 0,0 0 16,0 0-16,0-21 16,0 0-16</inkml:trace>
  <inkml:trace contextRef="#ctx0" brushRef="#br0" timeOffset="1907.92">4064 1334 0,'21'-22'0,"-21"-62"32,0 63-32,-21 21 0,0-22 0,0 22 15,-1 0-15,1 0 0,0 0 16,0 0-16,-21 0 0,20 0 0,1 0 15,-21 22-15,21-22 0,0 21 16,-22 21-16,22-21 0,0 0 0,0 1 16,0 20-16,-1-21 0,22 21 15,0-20-15,0 20 0,-21-21 0,21 21 16,0-20-16,0-1 16,0 21-16,0-21 0,0 0 0,21 1 0,1-1 15,-1-21 1,0 0-16,0 0 0,0 0 15,0 0-15,1 0 16,-1 0-16,0-21 0,0-1 0,0 1 16,0 0-16,1-21 0,-1 21 15,0-1-15,0-20 0,0 21 0,-21-21 16,21 20-16,-21 1 0,22-21 16,-22 21-16,0 0 0,0-1 15,0 1 1,0 42-1,0 1 1,0-1-16,0 0 16,0 21-16,0-21 0,0 1 0,0 20 15,0-21-15,0 0 0,0 22 16,0-22-16,0 21 0,0-21 0,0 0 16,0 1-16,0-1 0,21 0 15,0 0-15,0-21 16,0 0-16,0 0 0,22-21 15,-22 0-15</inkml:trace>
  <inkml:trace contextRef="#ctx0" brushRef="#br0" timeOffset="2435.63">4551 1228 0,'0'0'0,"-21"0"15,21 21 1,0 0-16,-22 0 16,22 0-16,-21 22 0,21-22 0,-21 0 15,21 21-15,0-20 0,0 20 16,-21-21-16,21 21 0,-21-20 0,21 20 16,0-21-16,0 0 0,-21 22 15,21-22-15,0 0 16,-22 0-16,22-42 47,0 0-47,0 0 0,0-1 15,0 1-15,0-21 0,0 21 0,0-22 16,22 1-16,-1 0 0,0 21 16,0-22-16,0 1 0,22 0 15,-1 20-15,-21-20 0,21 21 0,-20 0 16,20 21-16,-21 0 0,21 0 15,-20 0-15,-1 0 0,0 0 16,0 0-16,0 21 0,0 0 0,-21 21 16,22-20-16,-22-1 0,21 0 0,-21 21 15,0-21-15,0 22 0,0-22 16,0 21-16,0-21 0,0 22 0,0-22 16,0 0-16,0 0 0,-21 22 15,21-22-15,-22-21 0,22 21 0,0 0 16,0-42 15,0 0-31,22 0 16</inkml:trace>
  <inkml:trace contextRef="#ctx0" brushRef="#br0" timeOffset="3216.7">5757 1334 0,'0'-22'0,"0"44"0,0-65 15,0 22 1,0 0-16,-21 21 0,0-21 0,0 21 16,0 0-16,-1 0 0,1-21 15,-21 21-15,21 0 0,0 0 16,-22 0-16,22 21 0,0-21 0,-21 21 15,20 0-15,1 0 0,0 0 16,0 1-16,0 20 0,0-21 0,-1 21 16,1 1-16,0-1 0,21-21 15,0 22-15,-21-1 0,21 0 0,0-21 16,0 22-16,0-22 0,21 0 0,0-21 16,0 21-16,1-21 0,20 0 15,0 0-15,1 0 0,-22-21 0,21 0 16,0 21-16,1-21 15,-1 0-15,-21-1 0,22-20 0,-22 21 0,0 0 16,0 0-16,-21-1 16,21-20-16,-21 21 0,21 0 0,-21 0 15,0-1-15,0 1 0,0 0 0,0 0 16,0 0 0,0 42-1,0 0 1,-21 0-16,21 22 0,0-22 15,-21 0-15,21 21 0,0 1 16,0-22-16,0 21 0,0 22 0,0-22 16,0 0-16,0 22 0,-21-22 15,21 0-15,0 22 0,0-1 0,0 1 16,0-1-16,0 1 0,0-1 16,0 22-16,0-21 0,21-1 0,-21 22 15,0-22-15,0 1 0,0-1 16,0 1-16,0-1 0,0 1 0,0-22 15,0 22-15,0-1 0,-21-21 0,0 1 16,0-1-16,-1 0 0,1 1 16,0-22-16,-21 0 0,21-21 0,-22 0 15,22 0-15,-21 0 0,-1 0 0,1 0 16,21-21-16,-21 0 0,20-22 16,-20 22-16,21-21 0,0 0 15,-22-1-15,22-20 0,0 20 0,0 1 16,21-21-16,-21 20 0,21-20 15,-21 20-15,21-20 0,0 21 0,0-22 16,0 22-16,0-1 0,0-20 16,21 21-16,0-1 0,-21-20 0,21 20 15,21 1-15,-20 0 0,-1-22 0,21 22 16</inkml:trace>
  <inkml:trace contextRef="#ctx0" brushRef="#br0" timeOffset="5023.54">6075 1249 0,'0'-21'16,"0"42"15,0 0-31,0 21 0,0-20 15,0 20-15,0-21 0,0 21 0,0 1 16,0-22-16,0 21 0,0 1 16,0-1-16,0-21 0,0 21 15,0-20-15,0-1 0,0 0 0,0 0 16,21-21-16,0 0 16,0 0-16,0 0 0,1 0 0,-1 0 15,0 0-15,0-21 0,21 0 16,-20-22-16,-1 22 0,0-21 0,0 21 15,21-22-15,-20 22 0,-1-21 0,0 0 16,0 20-16,0-20 0,0 21 16,1-21-16,-1 20 0,0 1 0,-21 0 15,0 0-15,0 42 47,0 0-47,-21 0 16,21 22-16,-21-22 0,21 21 0,0-21 15,0 22-15,0-1 0,0 0 16,0 1-16,0-22 0,21 21 0,0 1 16,0-22-16,21 0 0,-20 0 15,20 0-15,0 0 0,22-21 0,-22 0 16,22 0-16,-22 0 0,0 0 16,22 0-16,-22 0 0,0-21 0,1 0 15,-1 0-15,22 0 0,-43 0 0,21-1 16,0-20-16,-20 21 0,20-21 15,-21 20-15,-21-20 0,21 0 16,-21 21-16,0-1 0,0-20 16,0 21-16,0 0 0,0-22 0,-21 22 15,0 21-15,0-21 0,0 0 16,-1 21-16,-20 0 0,21 0 0,0 0 16,-22 0-16,22 0 0,0 21 0,0 0 15,-21 0-15,20 22 0,1-22 16,0 0-16,0 21 0,0 1 0,0-22 15,21 21-15,0 1 0,0-22 16,0 21-16,0-21 0,0 0 0,0 1 16,0-1-16,21 0 0,0-21 15,0 0-15,21 0 0,-20 0 16,-1 0-16,0 0 0,21 0 16,-21-21-16,1 0 0,-1-1 15,0 1-15,0 0 0,0 0 0,0-21 16,1 20-16,-1 1 0,0-21 15,-21 21-15,0 0 0,0-1 0,21 1 16,-21 0-16,0 0 0,0 0 16,0 0-1,-21 21 1,21 21 0,0 0-16,0 0 0,0 0 0,0 0 15,0 1-15,0 20 0,0-21 16,0 21-16,0-20 0,0 20 0,0-21 15,0 21-15,21-20 0,0 20 0,0-21 16,1 0-16,-1 0 0,0-21 16,21 22-16,1-22 0,-22 0 0,21 0 15,0 0-15,1 0 0,20 0 16,-20 0-16,-1-22 0,0 1 0,1 21 16,-1-21-16,0 0 0,1 0 0,-1-22 15,-21 22-15,0 0 0,22 0 16,-22-21-16,0 20 0,0 1 15,0 0-15,-21-21 0,0 21 0,21-1 16,-21 1-16,0 0 0,0 0 16,0 0-16,0 0 0,-21-1 15,0 22-15,0 0 0,0 0 0,0 0 16,-22 0-16,22 0 0,-21 0 0,-1 0 16,1 22-16,0-1 0,21 0 15,-22 0-15,1 0 0,21 0 0,0 1 16,-1-1-16,1 21 0,21-21 15,-21 0-15,21 22 0,0-22 0,0 0 16,0 0-16,21 0 0,0 1 0,1-1 16,-1 0-16,0-21 15,21 0-15,-21 0 0,1 0 0,20 0 16,-21 0-16,0 0 0,0 0 16,22-21-16,-22 21 0,0-21 0,0-1 15,0 1-15,1 0 0,-1 0 0,-21 0 16,21 0-16,-21-1 0,21 22 15,-21-21-15,0 0 0,0 0 0,21 21 16,-21-21-16,0 0 16,21 21-16,-21 21 31,0 0-15,0 0-16,0 21 15,0-20-15,0 20 0,-21 0 16,21 1-16,-21-1 0,21 0 0,0 1 15,-21 20-15,21-21 0,0 22 0,0-1 16,0-20-16,0 20 0,0 1 16,0-1-16,0 1 0,0-1 0,0 1 15,0-1-15,0 1 0,0-1 0,0 1 16,21-1-16,-21 1 0,0-22 16,21 22-16,-21-1 0,0 1 0,0-1 15,0 1-15,0-22 0,0 21 0,0-20 16,0-22-16,0 21 0,0-21 15,0 1-15,0-1 0,0 0 16,-21-21-16,0 0 0,0 0 16,0-21-16,-1 0 0,1-1 15,0 1-15,0-21 0,0 0 0,0-1 16,-1 1-16,1-22 0,0 22 0,-21-85 16,21 64-16,21-1 15,-22 1-15,22-22 0,0 21 0,0-20 16,0-1-16,0 22 0,0-1 0,0 1 15,22-1-15,-1 1 0,-21 20 16,21-20-16,0 20 0,-21 1 0,21 0 16,0 21-16,1-22 0,-1 1 0,0 21 15,0 0-15,-21-22 16,21 22-16,0 0 0,-21 0 0,22 0 16,-22-1-16,21 1 0,-21 0 15,21 0-15,0 0 16,-21 0-16</inkml:trace>
  <inkml:trace contextRef="#ctx0" brushRef="#br0" timeOffset="5443.46">8657 1524 0,'0'0'0,"64"0"16,-43-21-1,0 21-15,0-21 16,0 21-16,0 0 0,1-21 0,-1-1 16,0 22-16,0-21 0,0 0 15,0 21-15,-21-21 0,0 0 16,0 0-16,0-1 16,-21 22-1,0 0-15,0 0 0,0 0 16,0 0-16,-1 22 15,1-1-15,0 0 0,0 21 16,0-21-16,0 22 0,-1-22 16,22 21-16,0-21 0,0 22 0,0-22 15,0 21-15,0-21 0,0 1 0,0 20 16,0-21-16,22 0 16,-1 0-16,0-21 0,0 0 0,0 0 15,0 0-15,1 0 0,20 0 16,-21 0-16,21 0 0,-20 0 0,-1 0 15,0-21-15,21 21 0,-21-21 0,1 21 16,-1-21-16,0 0 16,-21 0-16,21-1 0</inkml:trace>
  <inkml:trace contextRef="#ctx0" brushRef="#br0" timeOffset="6340.06">2117 2625 0,'21'0'31,"0"0"-15,0 0-16,21 0 15,-20 0-15,20 0 0,0 0 16,1 0-16,20 0 0,-21-21 16,22 21-16,-1 0 0,1 0 0,21 0 15,-22 0-15,22 0 0,-1 0 0,-20 0 16,42 0-16,-22 0 0,22-22 15,0 22-15,21 0 0,-21 0 0,21 0 16,0 0-16,0 0 0,0 0 16,21 0-16,0 0 0,22 0 0,-22 0 15,0 0-15,21 22 0,-21-22 16,22 0-16,-22 0 0,0 0 0,0 21 16,22-21-16,-22 0 0,0 0 15,21 0-15,-21 0 0,1 0 16,20 21-16,-42-21 0,21 0 0,0 0 15,0 0-15,1 0 0,-1 0 0,-21 21 16,0-21-16,0 0 0,0 0 16,0 0-16,-21 0 0,-1 0 0,1 0 15,0 0-15,-21 0 0,-1 0 0,1 0 16,-21 0-16,-22 0 0,0 0 16,1 21-16,-1-21 0,-21 0 0,0 0 15,0 0-15,1 0 0,-1 0 31,-42-42 16,-1 42-31,1-21-16</inkml:trace>
  <inkml:trace contextRef="#ctx0" brushRef="#br0" timeOffset="6369.04">9377 2561 0,'0'0'0,"-43"-21"0,1-21 0,0 21 0,-1-22 15</inkml:trace>
  <inkml:trace contextRef="#ctx0" brushRef="#br0" timeOffset="49472.2">3090 3535 0,'-169'21'16,"148"-21"-16,0 0 16,-1 0-16,1 21 0,0-21 15,0 0-15,0 0 0,0 0 0,21 21 16,21-21 31,0 0-47,21 0 0,1 0 0,20 0 15,1 0-15,-1 0 0,22 0 16,21 0-16,-1-21 0,1 21 0,0 0 16,0 0-16,0 0 0,-22-21 15,22 21-15,-21 0 0,0 0 0,-1 0 16,1 0-16,-22 0 0,1 0 15,-1 0-15,-20 0 0,-1 0 0,-21 0 16,0 0-16,-21 21 16,-21-21-16,0 0 15,0 0-15,0 0 0,-22 0 16,1 0-16,0 21 0</inkml:trace>
  <inkml:trace contextRef="#ctx0" brushRef="#br0" timeOffset="49875.97">3810 3662 0,'-21'-21'31,"0"21"-15,21-21-16,-22 21 15,22 21 1,0 0-16,0 0 16,-21 0-16,21 0 0,0 22 15,-21-22-15,21 21 0,0 1 0,0 20 16,-21-21-16,21 22 0,0-1 16,0 1-16,0-1 0,-21-20 0,21 20 15,-21-20-15,21 20 0,0-21 16,-22 1-16,1-1 0,21-21 0,-21 22 15,21-22-15,-21 0 0,21 0 0,0 0 16,0-42 31,0 0-47,0 0 0,0 0 16,21-22-16,0 22 15,-21 0-15,21 0 0</inkml:trace>
  <inkml:trace contextRef="#ctx0" brushRef="#br0" timeOffset="50543.59">3979 4085 0,'21'-21'16,"-42"42"-16,42-21 31,-21 21-15,0 1-16,0-1 0,0 0 15,0 0-15,0 21 0,0-20 0,0-1 16,0 21-16,0-21 0,0 0 16,0 1-16,0-1 0,0 0 0,0 0 15,22 0-15,-22 0 0,21-21 0,-21 22 16,21-22 0,0 0-16,0 0 0,0 0 15,1-22-15,-1 1 0,0 0 16,0 0-16,0 0 0,0 0 15,1-22-15,-1 22 0,0-21 16,-21 21-16,0-22 0,0 22 0,0 0 16,0-21-16,0 20 0,0-20 0,0 21 15,0 0-15,0 0 16,0 42 15,0 0-31,0 21 0,0-21 16,0 22-16,0-1 15,0 0-15,0 1 0,0-1 0,0 0 16,0 1-16,0 20 0,0-20 16,0-1-16,0 21 0,0-20 0,0 20 15,0-20-15,0 20 0,0 1 16,0-1-16,0-21 0,0 22 0,0-1 16,-21-20-16,21-1 0,-21 0 0,21 1 15,-22-1-15,22 0 0,-21-20 16,21-1-16,-21 0 0,0 0 0,0-21 15,0 0 1,-1 0-16,1 0 0,0 0 16,0-21-16,0 0 0,0 0 15,-1-1-15,22 1 0,-21 0 16,0 0-16,0 0 0,21 0 0,-21-1 16,21 1-16,0 0 0,0 0 0,0 0 15,0 0-15,0-1 0,0 1 16,0 0-16,21 0 0,0 0 0,0-22 15,0 1-15,22 21 0,-22-21 16,21-1-16</inkml:trace>
  <inkml:trace contextRef="#ctx0" brushRef="#br0" timeOffset="50911.89">4889 4064 0,'0'0'0,"-21"0"16,21-21-16,-21 21 16,0 0-16,0 21 15,21 0-15,0 0 0,0 1 0,0 20 16,0-21-16,0 21 0,0 22 16,0-22-16,0 1 0,0-1 0,0 21 15,0-20-15,0 20 0,0 1 0,21-1 16,-21-20-16,21 20 0,-21 1 15,0-22-15,0 21 0,0 1 16,0-22-16,0 1 0,0 20 0,0-21 16,0 1-16,0-22 0,0 21 15,0 1-15,0-22 0,-21 0 0,21 0 16,0 0-16,-21-21 0,21 21 16,0-42-1,0 0-15,0 0 16,0 0-16,0 0 0,0-22 0,0 1 15,21-22-15,-21 22 0</inkml:trace>
  <inkml:trace contextRef="#ctx0" brushRef="#br0" timeOffset="51282.2">4826 4191 0,'0'0'0,"0"-21"0,0 0 0,0 0 15,0-1-15,0 1 0,0 0 16,21 0-16,-21 0 0,21 21 16,0-21-16,1 21 0,-1 0 15,0 0-15,0 0 0,0 0 0,0 0 16,1 0-16,-1 0 0,0 0 16,0 0-16,0 21 0,0 0 0,1 0 15,-1 0-15,0 0 16,-21 1-16,21-1 0,-21 0 0,0 0 15,0 21-15,0-20 0,0-1 0,0 21 16,-42-21-16,21 0 0,-1 1 16,1-1-16,0 0 0,-21 0 0,21 0 15,-1 0-15,1-21 0,0 22 0,0-22 16,21 21-16,-21-21 16,0 0-16,21 21 15,21-42 16</inkml:trace>
  <inkml:trace contextRef="#ctx0" brushRef="#br0" timeOffset="52083.23">5482 4382 0,'21'0'15,"0"-22"1,1 1-16,-1 0 16,0 21-16,-21-21 0,21 21 15,0-21-15,-21 0 0,21-1 0,1 1 16,-22 0-16,21 0 0,-21 0 16,21 0-16,-21-1 0,0 1 15,0 0-15,0 0 0,0 0 0,0 0 16,-21 21-16,0 0 15,-1 0-15,1 0 0,0 0 16,0 21-16,0 0 0,0 0 0,21 0 16,-22 0-16,1 22 0,21-22 15,0 21-15,-21-21 0,21 22 0,-21-22 16,21 21-16,0-21 16,0 1-16,0 20 0,0-21 0,0 0 15,0 0-15,21-21 0,0 0 16,0 22-16,1-22 0,-1 0 15,21 0-15,-21 0 0,22 0 0,-22 0 16,21-22-16,0 22 0,-20-21 0,20 0 16,0 0-16,1 0 0,-1 0 15,-21-22-15,21 22 0,1-21 0,-1 21 16,-21-22-16,22 1 0,-22 0 16,0 20-16,0-20 0,0 21 0,-21 0 15,21 0-15,-42 21 31,0 0-31,0 21 0,0 0 0,0 0 16,-1 0-16,22 0 16,0 1-16,-21-1 0,21 0 0,0 21 15,0-21-15,0 1 0,0-1 0,0 0 16,0 0-16,0 0 0,21 0 16,1 1-16,-1-1 15,-21 0-15,21-21 0,-21 21 0,21-21 16,-21 21-16,0 0 15,0 1 1,0-1 0,-21-21-1,0 0-15,0 0 0,-1 21 16,1-21-16,0 0 16,0 0-16,0 21 15,0-21-15,-1 0 16,22-21 31,0 0-32</inkml:trace>
  <inkml:trace contextRef="#ctx0" brushRef="#br0" timeOffset="53355.29">8128 4339 0,'0'0'0,"-21"21"0,0-21 31,21-21 16,21 21-32,-21-21-15,0 0 0,21 0 16,-21 0-16,21-1 0,-21-20 16,0 21-16,21 0 0,0-22 0,-21 22 15,22-21-15,-22 21 0,0 0 16,0-1-16,21 1 0,-21 42 31,0 1-15,0-1-16,0 0 0,0 21 0,-21-21 15,21 22-15,0-1 0,0-21 16,0 22-16,0-1 0,0-21 0,0 0 16,0 22-16,0-22 0,0 0 15,0 0-15,0 0 16,21-21-16,0 0 0,0 0 0,0 0 15,0 0-15,1 0 0,-1 0 16,0 0-16,0-21 0,0 0 16,0 21-16,1-21 0,-1 0 0,-21-1 15,0 1-15,0 0 0,0-21 16,0 21-16,0-1 0,0-20 0,0 21 16,-21-21-16,21 20 0,-22 1 0,1 0 15,0 0-15,0 0 0,0 21 16,0 0-16,-1 0 0,1 0 15,42 0 17,1 0-17,-1 0-15,0 0 0,21-21 16,1 21-16,-22-22 0,21 1 0,0 21 16,1-21-16,20 0 0,-20 0 0,-1 0 15,0 21-15,1-22 0,-22 1 16,21 21-16,-21-21 0,0 21 0,1-21 15,-22 0-15,21 21 16,-21-21-16,0 42 47,-21 0-31,21 21-16,0-21 0,0 1 0,-22 20 15,22 0-15,-21 1 0,21-1 16,-21 0-16,21 22 0,0-22 0,0 22 15,-21-22-15,21 21 0,0-20 16,0 20-16,0 1 0,0-22 0,0 22 16,0-1-16,0 1 0,0-1 0,0 1 15,0-1-15,0 22 0,0-22 0,0 1 16,-21-22-16,21 22 0,0-1 16,0 1-16,-21-22 0,21 21 0,-22-20 15,22-1-15,-21 0 0,21 1 16,0-22-16,-21 0 0,0 0 15,21 0-15,0 1 0,-21-1 0,0-21 16,-1 0-16,1-21 16,21-1-16,0-20 0,0 21 15,0-21-15,0-1 0,0 1 16,0-22-16,0 1 0,21-1 0,1-20 16,-1-1-16,0 0 0,0 1 0,0-1 15,22 0-15,-22 22 0,0-22 16,21 22-16,-21 20 0,1 1 0,-1 0 15,-21-1-15,21 1 0,-21 21 16,21 0-16,-21 0 0,0-1 16,0 1-16,21 0 0,-21 0 0,21 0 15,-21 0-15,0-1 0,0 1 0,22 0 16,-22 0-16,21 0 0,-21-22 16,21 22-16</inkml:trace>
  <inkml:trace contextRef="#ctx0" brushRef="#br0" timeOffset="56042.02">12319 3725 0,'0'0'16,"-21"0"-16,0-21 31,21 0-15,0 0 0,0 0-16,21 0 15,-21-1-15,21 1 0,0 0 0,-21 0 16,21-21-16,0-1 0,1 1 15,-22 0-15,21-1 0,0 1 0,-21 0 16,21-1-16,-21 1 0,0 0 16,0-1-16,0 1 0,0 0 15,0 20-15,0 1 0,0 0 0,-21 21 16,0 0-16,0 0 16,-1 21-16,1 0 0,0 1 15,0 41-15,21-21 0,-21 22 0,0-1 16,21 22-16,0 0 0,-22-22 15,1 22-15,0 0 0,21-22 0,-21 1 16,0 20-16,21-20 0,-21-1 16,-1 1-16,1-22 0,0 0 0,0 22 15,0-43-15,0 21 0,-1-20 16,1 20-16,-21-21 0,21-21 16,0 21-16,-1-21 0,1 0 15,0-21-15,0 0 0,0 0 0,21 0 16,-21-1-16,-1-20 0,22 0 15,0-1-15,-21-20 0,0 21 0,21-22 16,-21 22-16,21-22 0,0 22 16,0-22-16,0 22 0,0 0 0,0-1 15,0 1-15,0 21 0,0 0 0,0 0 16,0 42 0,21 0-16,0 0 0,-21 0 15,21 22-15,1-1 0,-1 0 16,21 1-16,-21-1 0,22 0 15,-22 22-15,21-22 0,-21 0 0,22 1 16,-1-1-16,0 0 0,1 1 16,-1-22-16,0 0 0,1 21 0,20-42 15,-21 22-15,1-1 0,-1-21 0,0 0 16,1 0-16,-22 0 0,21 0 16,1-21-16,-1-1 0,0 1 0,1 0 15,-22 0-15,21 0 0,-21-22 16,22 1-16,-22 0 0,0-1 0,0 1 15,0 0-15,-21-1 0,0 1 0,0 21 16,0-21-16,0-1 16,0 22-16,-21-21 0,-21 21 0,21 21 15,-1-22-15,-20 22 0,0 0 0,21 0 16,-22 0-16,22 22 0,0-22 16,-21 21-16,20 0 0,1 21 0,0-21 15,21 1-15,0 20 0,-21-21 16,21 21-16,0-20 0,0 20 0,0-21 15,0 21-15,0-20 0,0-1 0,0 0 16,21 0-16,-21 0 0,21 0 16,0-21-16,1 0 0,-1 22 15,0-22-15,0 0 0,0 0 0,0 0 16,1-22-16,-1 22 0,0-21 16,0 0-16,21 0 0,-20 0 0,-1 0 15,0-1-15,0-20 0,0 21 16,0 0-16,-21-22 0,0 22 0,22-21 15,-22 21-15,21 0 0,-21-1 0,0 1 16,0 42 15,0 1-31,0-1 0,0 0 16,0 21-16,0-21 0,0 1 16,0-1-16,21 0 0,-21 21 0,21-21 15,-21 1-15,21-1 16,0-21-16,1 21 0,-22 0 0,21 0 15,0-21-15,0 0 0,0 0 0,0 0 16,1 0-16,20 0 0,-21 0 16,0 0-16,0-21 0,1 21 0,-1-21 15,0 0-15,0 0 0,-21-1 0,0 1 16,21 0-16,-21 0 0,21 0 16,-21 0-16,0-1 0,0 1 0,0 0 15,0 0-15,-21 21 31,0 0-31,0 21 0,21 0 16,0 0-16,0 1 0,-21-1 16,21 0-16,-21 0 0,21 0 15,0 0-15,0 22 0,0-22 0,0 0 16,0 0-16,-22 0 16,22 1-16,0-1 15,0-42 16,0-1-31,0 1 16,0 0-16,22 0 0,-22 0 0,0 0 16,21-22-16,0 22 0,0 0 15,-21-21-15,21 20 0,0 1 16,1 0-16,-22 0 0,21 0 0,0 0 16,0 21-16,0 0 0,0 0 15,1 0-15,-1 21 0,0 0 16,0 0-16,0 0 0,0 0 15,1 1-15,-1-1 0,0 21 0,0-21 16,-21 0-16,21 1 0,0 20 0,1-21 16,-1 0-16,0 0 0,0 1 15,0-1-15,0-21 0,1 0 16,-1 0-16,0 0 16,0 0-16,0-21 0,0-1 15,1 1-15,-1 0 16,0 0-16,21-21 0,-21 20 0,1-20 15,-1 21-15,21-21 0,-21 20 16,22-20-16,-1 0 0,-21 21 0,21-1 16,-20-20-16,-1 21 0,21 21 15,-21-21-15,0 21 0,1 0 0,-1 0 16,0 0-16,0 0 0,0 21 16,0 0-16,-21 0 15,0 0-15,22 1 0,-22-1 0,0 0 16,21 0-16,-21 0 0,0 0 15,0 1 1,21-22-16,-21-22 47,0 1-47,0 0 16,0 0-16,0 0 0,0 0 15,0-1-15,0 1 0,0 0 0,-21 0 16,0 0-16,-1 21 0,1 0 15,0 0 1,0 0-16,-21 0 0,20 0 0,1 0 0,-21 21 16,21 0-16,0 0 0,-22 22 15,22-22-15,0 0 0,0 0 16,0 21-16,-1-20 0,1-1 0,0 21 16,21-21-16,0 0 0,0 1 0,0-1 15,0 0-15,0 0 0,0 0 16,21-21-16,0 0 0,1 21 0,-1-21 15,0 0-15,0 0 0,0 0 16,0 0-16,1-21 0,20 21 0,-21-21 16,0 0-16,0 0 0,22 0 0,-22-1 15,0 1-15,-21 0 0,21 0 16,0 0-16,-21 0 0,0-1 0,22 1 16,-1 0-16,-21 0 0,21 0 15,-21 0-15,0-1 16,0 44 15,0-1-15,0 0-16,0 0 0,0 21 0,-21-20 15,21 20-15,0-21 0,0 21 16,0 1-16,-21-1 0,21 0 0,0 1 16,0 20-16,0-20 0,0 20 0,0 1 15,0-22-15,0 21 0,21-20 16,-21 20-16,21 1 0,-21-1 0,0 1 15,21-1-15,0-20 0,-21 20 0,0 1 16,0-22-16,0 21 0,0-20 16,0-1-16,0 0 0,0 1 15,0-22-15,0 21 0,-21-21 0,0 1 16,-21-1-16,20 0 0,1 0 0,0-21 16,-21 21-16,21-21 0,-1 0 15,-20 0-15,21 0 0,0 0 0,-22 0 16,22-21-16,0 0 0,-21 0 15,21-22-15,-1 1 0,22 0 0,-21-22 16,21 1-16,0 20 0,-21-20 16,21-22-16,0 22 0,0-1 0,0 1 15,0-1-15,0 1 0,21 20 0,0-20 16,-21 21-16,22-22 0,-1 22 16,0-1-16,0 1 0,-21 0 0,21-1 15,43-20-15,-43 42 0,0-22 16,0 22-16,0 0 0,22 0 15,-22 0-15,21-22 0,1 22 0,-1 0 16</inkml:trace>
  <inkml:trace contextRef="#ctx0" brushRef="#br0" timeOffset="57776.09">15367 3683 0,'0'0'0,"0"-21"0,-21 0 16,0 21-1,-1 0-15,1 0 16,0 0-16,0 0 16,21 21-16,-21 0 0,21 0 0,0 22 15,0-22-15,0 0 0,0 21 16,0-21-16,0 1 0,0-1 0,0 21 16,0-21-16,0 0 0,21 1 15,-21-1-15,21-21 0,0 21 0,0-21 16,1 0-16,-1 0 0,21 0 0,-21 0 15,0 0-15,1 0 0,-1 0 16,21-21-16,-21 21 0,0-21 0,1-1 16,-1 1-16,21 0 0,-21 0 15,0 0-15,1 0 0,-1-22 16,0 22-16,-21-21 0,21 21 0,0-1 16,-21 1-16,21 0 0,-21 0 15,0 0-15,0 42 31,-21 0-31,21 0 16,-21 0-16,0 22 0,21-22 0,0 21 16,0-21-16,0 1 0,0 20 15,0-21-15,0 21 0,0-20 16,0-1-16,0 0 0,21 0 0,0 0 16,0 0-16,1-21 0,-1 0 0,21 22 15,-21-22-15,22 0 0,-1 0 16,0 0-16,1 0 0,-1-22 0,0 1 15,22 0-15,-22 0 0,0 0 16,1 0-16,-1-1 0,0-20 0,1 21 16,-22-21-16,0 20 0,0-20 0,-21 21 15,0-21-15,0 20 0,0-20 16,0 21-16,0 0 0,-21 0 0,-21-1 16,21 1-16,-1 21 0,1 0 15,0 0-15,0 0 0,-21 0 16,20 0-16,1 0 0,0 0 0,-21 21 15,21 1-15,-1-1 0,1 21 16,-21-21-16,21 0 0,0 22 0,-1-22 16,22 0-16,-21 21 0,21-20 0,-21-1 15,21 21-15,0-21 0,0 0 16,0 1-16,0-1 0,21 0 16,0-21-16,1 0 0,-1 0 15,0 0-15,21 0 0,-21 0 16,1 0-16,-1-21 0,0 21 15,21-21-15,-21-1 0,1 1 0,-1 0 16,0 0-16,0 0 0,0 0 16,0-1-16,1 1 0,-22 0 0,0 0 15,21 0-15,0 0 16,-42 21 15,0 21-31,21 0 16,0 0-16,-22 0 0,22 0 15,0 1-15,-21-1 0,21 0 16,0 0-16,0 0 0,0 0 16,0 1-16,21-1 0,1 0 0,-1 0 0,0 0 15,0-21-15,0 21 0,22-21 16,-1 0-16,-21 0 0,21 0 16,1 0-16,-1 0 0,-21 0 0,22-21 15,-1 21-15,0-21 0,1 0 16,-1 21-16,-21-21 0,21 0 0,-20-22 15,-1 22-15,0 0 0,0 0 0,0-22 16,-21 22-16,0-21 0,0 21 16,0-22-16,0 22 0,0 0 0,0 0 15,-21 0-15,0 0 0,0 21 16,0 0-16,-22 0 0,22 0 16,0 0-16,0 21 0,0 0 0,-1-21 15,1 42-15,0-21 16,0 1-16,0-1 0,21 0 0,-21 0 15,21 0-15,0 0 0,0 1 0,0-1 16,0 0-16,21-21 16,0 0-16,0 0 0,0 0 15,0 0-15,1 0 16,20 0-16,-21 0 0,0 0 0,0-21 16,1 21-16,-1-21 0,0 21 0,-21-22 15,21 22-15,0-21 0,-21 0 16,21 21-16,-21-21 15,22 21 1,-22 21 0,0 0-1,0 0-15,0 1 0,0-1 0,0 0 16,0 21-16,0 1 0,-22-1 16,22 0-16,-21 1 0,21-1 0,0 21 15,0-20-15,0 20 0,0-20 0,0 20 16,0 1-16,0-22 0,0 21 15,0 1-15,0-1 0,0 1 16,0-1-16,0 1 0,0-1 0,0 1 16,0-1-16,-21-20 0,21 20 15,-21-20-15,0 20 0,21-21 0,-21 1 16,-1-1-16,22 0 0,-21 1 0,0-22 16,21 0-16,0 0 0,-21 0 15,0 1-15,21-1 0,-21-21 0,-1 0 16,22-21-1,-21-1-15,21 1 0,0 0 0,0 0 16,0-21-16,0 20 0,0-20 16,0 0-16,0-1 0,0 1 0,0-21 15,0 20-15,0-20 0,0-1 0,0 1 16,21-1-16,-21 1 0,22-1 16,-1-20-16,-21 20 0,21 1 0,0-1 15,-21 22-15,21-22 0,0 1 16,1-1-16,-1 22 0,0 0 15,-21-1-15,21 1 0,0 21 0,-21-22 16,0 22-16,21 0 0,1 0 16,-1 0-16,-21 0 0,21-1 15,0 22 1,-21-21-16,21 21 16,0 0-16,-21-21 0,22 0 15,-1 0 1,0 21-16,0-21 0</inkml:trace>
  <inkml:trace contextRef="#ctx0" brushRef="#br0" timeOffset="58249.33">17505 3852 0,'42'0'32,"-21"0"-17,0 0-15,1-21 16,-1 21-16,0 0 0,0-21 15,0 21-15,0-21 0,1 0 0,-1 21 16,0-21-16,0 21 0,0-22 16,-21 1-16,21 21 0,1-21 15,-22 0-15,21 21 0,-21-21 0,0 0 16,-21 21 15,-1 0-31,-20 0 16,21 21-16,0 0 0,-22 21 0,22-21 15,-21 1-15,21-1 0,0 21 0,-1-21 16,1 0-16,21 22 0,-21-22 16,21 42-16,0-41 0,0-1 15,0 0-15,21 0 0,0 0 16,1-21-16,-1 21 0,0-21 0,0 0 16,21 0-16,1 0 15,-1 0-15,-21 0 0,0 0 16,1 0-16,-1-21 0,0 0 0,0 21 15,0-21-15,-21 0 16,0 0-16,21 21 0,-21-22 0,22 22 16,-22-21-16</inkml:trace>
  <inkml:trace contextRef="#ctx0" brushRef="#br0" timeOffset="58431.22">18034 4001 0,'0'0'16,"0"21"-16,0 0 15,21-21 17,-21-21 30</inkml:trace>
  <inkml:trace contextRef="#ctx0" brushRef="#br0" timeOffset="62476.95">3048 6964 0,'21'0'47,"-21"-21"-32,21 21-15,-21-21 0,21 21 16,-21-22-16,22 1 0,-1 0 0,0 0 15,-21 0-15,0 0 16,21-1-16,-21 1 0,0-21 0,0 21 16,0 0-16,0-1 15,0 1-15,0-21 0,0 21 0,0 0 16,0-1-16,0 1 0,0 0 16,0 42 15,0 0-31,0 22 15,0-22-15,0 0 0,0 21 0,0 1 16,0-1-16,0 0 0,0-20 16,0 41-16,0-21 0,0 1 0,0-1 15,0 0-15,0 22 0,0-22 16,0 1-16,0 20 0,0-21 0,0 1 16,0-1-16,0-21 0,0 22 15,0-22-15,0 21 0,0-21 16,0 0-16,0 1 0,0-1 15,-21-21-15,0 0 16,0 0 0,-1 0-16,1 0 0,0 0 0,0 0 15,0 0-15,0 0 0,-22 0 16,22 0-16,-21 0 0,21-21 0,-22 21 16,1 0-16,21 0 0,0 0 15,-22 0-15,22 0 0,0 0 0,0 0 16,42 0 15,0 0-15,0 0-16,0 0 0,22 0 15,-22 0-15,21 0 0,1 0 0,-1 0 16,-21 0-16,21 0 0,1 0 0,-1 0 16,0 0-16,-20 0 0,20 0 15,0 0-15,-21 0 0,22 0 0,-22 0 16,0 0-16,0-22 0,0 22 0,1 0 15,-22-21 32,0 0-31,0 0-16,21 0 16</inkml:trace>
  <inkml:trace contextRef="#ctx0" brushRef="#br0" timeOffset="62805.28">3768 7176 0,'21'0'16,"-21"21"-16,21-21 16,0 0-1,0 0-15,0 0 0,1 0 16,-1-21-1,0-1-15,0 1 0,0 0 16,-21 0-16,0 0 16,0 0-1,-21 21 1,0 0-16,0 0 16,21 21-16,-21 0 0,-1-21 15,22 21-15,-21 0 0,21 0 16,0 1-1</inkml:trace>
  <inkml:trace contextRef="#ctx0" brushRef="#br0" timeOffset="63389.45">5800 6583 0,'0'0'0,"0"-21"0,0-22 0,-64-126 31,43 127-31,21-1 0,-21 22 16,0-21-16,21 0 0,0 20 16,0 1-16,-22 0 0,22 0 0,0 0 15,-21 0-15,0 21 16,21 21 0,0 0-16,0 0 0,0 21 0,0 1 15,0-1-15,0 22 0,0 20 0,0-20 16,0 20-16,-21-20 0,21 21 15,-21-22-15,21 1 0,0 20 0,0-20 16,-21-1-16,21-20 0,0 20 16,-22 1-16,22-22 0,0 0 15,0 1-15,0-1 0,0-21 0,0 0 16,0 0-16,0 1 0,0-1 0,22-42 31,-22-1-31,0 1 0,0 0 16,0 0-16</inkml:trace>
  <inkml:trace contextRef="#ctx0" brushRef="#br0" timeOffset="63756.24">5419 6498 0,'0'0'0,"-22"-42"0,1 0 0,0 20 0,0-20 15,0 21-15,21-21 0,0 20 16,0-20-16,0 21 0,0-21 0,0 20 15,21-20-15,21 21 0,-21 0 16,22-22-16,-1 22 0,22 0 0,-22 0 16,21 0-16,1 0 0,-22 21 0,22 0 15,-1 0-15,1 0 0,-22 21 16,0 0-16,1 21 0,-1-21 0,-21 22 16,0-1-16,-21 0 0,0 1 0,0-1 15,0 0-15,-21 22 16,0-22-16,0 1 0,-21-1 0,-1 0 15,1 1-15,21-1 0,-22 0 0,1-21 16,0 22-16,21-22 0,-22 0 16,22 0-16,0 0 0,0 1 0,0-22 15,-1 21-15,44-21 32,-1 0-17,0 0-15,0 21 0</inkml:trace>
  <inkml:trace contextRef="#ctx0" brushRef="#br0" timeOffset="65339.99">6054 7324 0,'0'0'16,"21"0"-16,0-21 15,0-1-15,-21 1 0,21 0 16,0 0-16,-21 0 0,22-22 16,-1 22-16,0-21 0,0 0 15,-21-1-15,21 22 0,0-21 0,-21-1 16,0 22-16,0-21 0,0 21 0,0 0 16,0-1-16,0 1 0,-21 21 15,0 0 1,0 21-16,21 1 0,-21-22 15,21 21-15,-21 0 0,21 0 0,0 0 16,0 0-16,0 1 0,21-1 16,0-21-1,0 0-15,0 0 0,0 0 16,1 0-16,-1 0 0,0 21 16,0-21-16,0 0 0,-21 21 0,21 0 15,1 0 1,-22 1-16,0-1 15,0 0-15,0 0 0,0 0 0,0 0 16,0 1-16,0-1 16,0 0-16,0 0 0,21-21 15,0 0-15,0 0 16,0 0-16,0 0 0,1 0 16,-1 0-16,0-21 0,0 0 0,0 0 15,22 21-15,-22-22 0,0 1 0,0-21 16,21 21-16,-20 0 0,-1-1 0,0-20 15,0 21-15,0 0 16,-21-22-16,21 22 0,-21 0 0,22 0 16,-22 0-16,21 21 0,-21 21 31,0 0-31,-21 0 16,-1 0-16,22 1 0,-21-1 0,21 0 15,0 21-15,-21-21 0,21 1 16,0-1-16,0 0 0,0 0 0,0 0 15,0 0-15,0 1 0,21-22 16,-21 21-16,21-21 0,1 0 0,-1 0 16,0 0-16,0 0 0,0-21 15,0 21-15,1-22 0,-1 1 16,0 0-16,0 21 0,0-21 0,-21 0 16,0 0-16,21-1 0,-21 1 15,0 0-15,0 0 0,0 0 0,0-22 16,-21 22-16,21 0 0,-21 0 0,0 0 15,0 21-15,0-21 0,-1 21 16,1 0-16,0 0 0,0 0 0,0 0 16,0 0-16,42 0 31,0 0-31,0 0 0,21 0 0,-20 0 16,20 0-16,0 0 0,-21 0 0,22 0 15,-1 0-15,22-22 0,-22 1 16,21 21-16,-20-21 0,20 21 15,1-21-15,-22 21 0,22-21 0,-22 21 16,0-21-16,1 21 0,-22 0 0,0 0 16,0 0-16,0 0 0,-42 0 31,0 21-31,0-21 0,0 21 0,-22 0 16,22 0-16,-21 0 0,21 1 15,-1-1-15,1 21 0,-21-21 0,21 0 16,21 1-16,-21 20 0,-1-21 0,22 0 15,-21 0-15,21 1 16,-21-1-16,21 0 0,0 0 0,0 0 16,0 0-16,21-21 0,0 0 15,1 0-15,-1 0 0,0 0 16,0 0-16,0-21 0,0 21 0,1-21 16,-1 0-16,0 21 0,21-21 0,-21 0 15,1-1-15,-1 1 0,0 0 16,0 0-16,0-21 0,-21 20 0,0 1 15,21 0-15,-21 0 0,22 0 0,-22 0 16,0-1-16,21 1 0,-21 0 16,0 0-1,0 42 17,0 0-32,0 0 15,0 1-15,0-1 0,0 0 0,0 0 16,0 21-16,0 1 0,-21-22 0,21 21 15,0 1-15,0-1 0,0 21 16,0-20-16,0 20 0,0 1 0,0-1 16,0 22-16,21-22 0,-21 1 0,0 21 15,21-1-15,0-20 0,-21 20 0,0 1 16,0-21-16,21 20 0,-21 1 16,0-22-16,0 22 0,0-21 0,0 20 15,0-20-15,0-1 0,0 1 16,0-22-16,0 22 0,-21-22 0,21 0 15,-21-21-15,0 22 0,0-22 0,21 0 16,-22-21-16,1 0 0,0 0 16,0 0-16,0 0 0,0 0 0,-1-21 15,1-21-15,-21 20 0,21-20 0,0 0 16,-22-1-16,22 1 0,-21-21 0,21-1 16,-1 1-16,1-1 0,21-21 15,0 1-15,0-22 0,0 21 0,0-21 16,0 22-16,0-22 0,0 21 0,21 1 15,-21 20-15,22-21 0,20 22 0,-21-1 16,0 1-16,0 21 16,1-1-16,-1 1 0,0 0 0,0 20 15,-21-20-15,0 0 0,21 21 16,-21-1-16</inkml:trace>
  <inkml:trace contextRef="#ctx0" brushRef="#br0" timeOffset="69315.35">7895 7239 0,'0'0'0,"21"0"0,0 0 0,1 0 0,-1-21 16,0 0-16,0 21 0,0-21 15,0-22-15,1 22 0,-1 0 0,21 0 16,-21-22-16,0 22 0,1-21 16,-22 0-16,21 20 0,-21-20 0,0 21 15,0 0-15,0-22 0,0 22 0,-21 0 16,-1 0-16,1 21 16,0 0-16,0 0 0,0 0 15,0 21-15,-1 0 0,22 0 16,0 1-16,0-1 0,0 0 15,0 0-15,0 21 0,0-20 0,22-1 16,-1 0-16,-21 0 0,21 0 16,0 0-16,21-21 0,-20 22 0,-1-1 15,0-21-15,0 21 0,-21 0 16,21-21-16,0 0 0,1 21 0,-1-21 16,0 0-1,-21-21 1,21 0-16,0 21 0,-21-21 15,21 0-15,-21-1 0,22 1 0,-1 0 16,-21-21-16,21 21 0,0-22 16,0 22-16,0-21 0,1 21 0,-1-1 15,0-20-15,0 21 0,0 21 16,0-21-16,1 0 0,-1 21 0,0 0 16,0 0-16,0 0 0,0 0 15,1 0-15,-1 21 0,-21 0 16,0 0-16,21 0 0,0 0 0,-21 1 15,21-1-15,-21 0 0,0 0 16,0 0-16,0 0 0,0 1 16,0-1-16,21-21 31,-21-21 0,0-1-31,0 1 0,0 0 16,0 0-16,0 0 15,0 0-15,-21-1 0,0 1 0,0 0 16,0 0-16,0 21 0,-1 0 16,1 0-16,0 0 0,0 0 15,0 0-15,0 0 0,-1 0 0,1 21 16,0 0-16,0 0 0,0 1 0,21-1 16,-21 21-16,-1-21 0,1 22 15,0-22-15,21 0 0,0 21 0,-21-21 16,21 1-16,-21-1 0,21 0 0,0 0 15,0 0-15,0 0 16,0 1-16,21-22 16,0 0-16,0 0 0,0 0 0,1 0 15,20-22-15,-21 1 0,0 21 0,22-21 16,-22 0-16,21 0 0,-21 0 16,0-1-16,22 1 0,-22 0 0,0 0 15,0-21-15,-21 20 0,21 1 0,-21 0 16,0 0-16,22 0 0,-22 0 15,0-1-15,0 1 0,0 0 0,-22 42 47,22 0-47,-21 1 0,21-1 16,0 0-16,0 0 0,0 0 0,0 22 16,0-22-16,0 0 0,0 21 0,0-21 15,0 1-15,0-1 0,21 0 16,1 0-16,-1-21 0,-21 21 0,21-21 15,0 0-15,0 0 0,0 0 16,1 0-16,-1 0 0,0 0 16,0-21-16,0 0 0,0 0 0,1 21 15,-1-21-15,-21-1 0,21 1 0,-21-21 16,21 21-16,-21 0 0,0-22 0,0 22 16,0-21-16,0 21 0,0-22 15,0 22-15,0 0 0,0 0 16,0 0-16,0 42 15,0 0 1,0 21-16,0-21 16,0 1-16,0-1 0,0 21 0,0-21 15,0 0-15,0 1 0,0 20 0,0-21 16,0 0-16,0 0 0,0 1 16,-21-22-16,21 21 15,0-42 16,0-1-31,0 1 16,0 0-16,0 0 0,21 0 16,-21 0-16,21-1 0,-21-20 0,0 21 15,21-21-15,1 20 0,-22 1 0,21-21 16,-21 21-16,0 0 0,21 21 16,0-22-16,0 22 15,0 22-15,-21-1 0,22 0 16,-22 0-16,0 0 0,0 0 0,21 1 15,-21 20-15,0-21 0,21 0 16,-21 0-16,0 1 0,0-1 16,0 0-16,21 0 0,-21 0 0,21-21 0,-21 21 15,21-21 1,1 0 0,-1 0-16,-21-21 0,21 0 15,0 21-15,-21-21 0,21 0 0,0 0 16,-21-1-16,22-20 0,-1 21 15,0 0-15,-21 0 0,21-22 0,0 22 16,-21 0-16,21 0 0,1 0 0,-22-1 16,21 1-16,0 21 15,-21 21 1,0 1 0,0-1-16,0 21 0,0-21 0,0 0 15,0 1-15,0-1 0,0 0 16,0 21-16,0-21 0,21 1 15,-21-1-15,21 0 0,0-21 16,1 21-16,-1-21 0,0 0 16,21 0-16,-21 0 0,1 0 15,-1 0-15,21 0 0,-21 0 0,22-21 16,-22 21-16,21-21 0,-21 0 0,0-1 16,22 1-16,-22 0 0,-21 0 0,21 0 15,-21-22-15,21 22 0,-21 0 16,0-21-16,0 21 0,0-1 0,0 1 15,0 0-15,0 42 32,-21 22-32,21-22 15,-21 0-15,21 0 0,-21 21 0,21-20 16,0 20-16,0-21 0,-21 0 0,21 0 16,-22 22-16,22-22 0,0 0 15,0 0-15,0 0 0,0 1 16,0-44 15,0 1-15,0 0-16,22 0 15,-22 0-15,0 0 0,21-22 0,0 22 16,-21 0-16,21-21 0,-21 20 0,21-20 16,0 21-16,-21 0 0,22 0 15,-1-22-15,0 22 0,0 21 16,0 21-1,-21 0-15,0 1 0,0-1 16,0 0-16,21 0 0,-21 21 0,0-20 16,22 20-16,-22-21 0,21 0 0,-21 0 15,0 1-15,21-1 0,-21 0 0,21 0 16,-21 0-16,21 0 16,0-21-16,1 0 0,-1 0 15,0 0-15,0-21 16,0 0-1,-21 0-15,21 0 0,-21 0 0,22-1 16,-1 1-16,0-21 0,-21 21 16,21-22-16,0 1 0,0 21 0,22-21 15,-22 20-15,0-20 0,0 21 0,0 0 16,1 21-16,-1 0 0,0-21 16,-21 42-16,0 0 15,0 0-15,0 21 0,0-20 16,0-1-16,0 21 0,0-21 15,0 22-15,0-22 0,0 0 0,0 0 16,0 21-16,21-20 0,-21-1 0,21 0 16,0 0-16,1 0 15,-1-21-15,0 0 0,0 21 16,0-21-16,0 0 0,1 0 0,-1 0 16,21 0-16,-21 0 0,0-21 0,22 0 15,-22 21-15,0-21 0,0 0 0,0 0 16,1-1-16,-1-20 0,0 21 15,0-21-15,0 20 0,-21-20 16,0 21-16,0 0 0,21-22 0,-21 22 0,22 0 16,-22 42 15,0 0-31,0 1 0,-22-1 16,22 0-16,-21 0 0,21 21 0,0-20 15,0-1-15,0 21 0,0-21 16,0 0-16,0 1 0,0-1 0,21 0 15,1 0-15,-1 0 0,0 0 16,0-21-16,0 0 0,0 0 0,1 0 16,20 0-16,-21 0 0,0 0 15,22 0-15,-22-21 0,21 0 0,-21 21 16,22-21-16,-22 0 0,0-22 0,0 22 16,0 0-16,0-21 0,1 21 15,-1-1-15,-21-20 0,0 21 16,21 0-16,-21 0 0,0-1 15,0 44 1,-21-1 0,21 0-16,0 21 0,-21-21 15,-1 1-15,1-1 0,21 21 0,0-21 16,-21 0-16,21 1 0,-21-1 0,21 0 16,-21 0-16,21 0 0,0 0 15,0 1-15,0-44 47,21 1-47,-21 0 0,21 0 0,0 0 16,0 0-16,-21-1 0,22-20 15,-1 21-15,0-21 0,0 20 0,-21-20 16,21 21-16,0 0 0,1 0 0,-1-1 16,-21 1-16,21 0 0,0 21 15,-21 21 1,21 0-16,-21 1 0,0 20 0,0-21 15,21 21-15,-21-20 0,0 20 0,0-21 16,22 21-16,-1-20 0,-21 20 16,21-21-16,0 0 0,-21 0 15,21-21-15,0 22 0,1-22 0,-1 0 16,0 0-16,0 0 0,21 0 0,-20 0 16,-1 0-16,0 0 0,0-22 15,0 1-15,0 0 0,1 0 0,-1 0 16,0 0-16,21-1 0,-21-20 15,22 0-15,-22 21 0,21-22 0,1 1 16,-22 0-16,21-1 0,-21 1 16,43 0-16,-43 20 0,0 1 15,21 21-15,-20 0 0,-1 0 16,-21 21-16,0 1 0,0-1 16,0 0-16,0 0 0,0 0 15,0 22-15,21-22 0,-21 0 0,21 0 16,-21 0-16,0 0 0,21 1 0,0-1 15,1-21-15,-22 21 16,21-21-16,0 0 16,-21-21-1,0 0-15,0-1 16,0 1-16,0 0 0,0 0 0,0 0 16,-21 0-16,21-22 0,-21 22 0,21 0 15,-22 0-15,1 0 16,0 21-16,0 0 0,0 0 0,0 0 15,-1 0-15,1 21 0,-21 0 16,21 0-16,-22 21 0,1-20 0,21 20 16,-21-21-16,20 21 0,-20 1 15,21-22-15,-21 64 0,20-64 16,1 21-16,21-21 0,-21 0 0,21 1 16,0-1-16,0 0 0,0 0 0,0 0 15,21 0-15,0-21 16,1 0-16,-1 0 0,0 0 0,0 0 15,0 0-15,22-21 0,-22 21 0,21-21 16,-21 0-16,22 0 0,-22 0 16,21-1-16,85-147 15,-106 148 1,0-21-16,-21 20 0,22-20 0,-22 21 16,21 0-16,-21 0 0,0-1 15,0 1-15,0 42 31,0 1-31,0-1 16,0 0-16,0 0 0,-21 21 0,21-20 16,0-1-16,-22 21 0,22-21 0,-21 22 15,0-1-15,21 0 0,0 1 16,-21-1-16,21 21 0,0-20 16,0 20-16,-21 1 0,21-1 0,0 1 0,0-1 15,0 1-15,0-1 0,0 1 16,0-1-16,0 1 0,0-1 0,0 22 15,0-22-15,0 1 0,0-1 16,0 1-16,0-1 0,-21-20 0,21 20 16,-22-20-16,22-1 0,-21 0 0,21 1 15,0-1-15,0-21 0,0 21 0,0-20 16,-21-1-16,21 0 0,-21-21 16,21 21-16,-21-21 0,0 0 15,-1 0-15,1 0 0,0 0 16,21-21-16,-21 21 0,0-21 0,0 0 15,21-1-15,-22 1 0,22 0 16,-21 0-16,21 0 0,0 0 16,-21-22-16,21 22 0,-21-21 0</inkml:trace>
  <inkml:trace contextRef="#ctx0" brushRef="#br0" timeOffset="69632.21">11769 6265 0,'-22'0'0,"-20"-42"32,42 21-32,-21 21 0,0 0 47,0 0-32,21 21-15,-22-21 16</inkml:trace>
  <inkml:trace contextRef="#ctx0" brushRef="#br0" timeOffset="70795.5">3111 8911 0,'0'0'0,"-21"0"0,0 0 0,0 0 16,0 0-16,0 0 15,21-21-15,-22 0 0,22 0 16,0 0-16,0-1 0,0 1 15,0 0-15,0 0 0,0 0 16,22 0-16,-22-1 0,21 22 16,0 0-16,-21-21 0,21 21 15,0 0-15,0 0 0,1 21 16,-1 1-16,0 20 0,0 0 0,0 1 16,-21 20-16,0 1 0,0-1 0,0 1 15,0-1-15,0 1 0,-21-1 16,0 22-16,0-22 0,0 1 0,-1-22 15,-20 22-15,21-22 0,-21 0 0,20-21 16,-20 1-16,21-1 0,-21 0 16,20-21-16,-20 0 0,21 0 0,0 0 15,-22-21-15,22 0 0,0-1 16,0 1-16,21 0 0,0-21 0,-21 21 16,21-22-16,0 22 0,0-21 15,0 21-15,0-22 0,0 22 16,0-21-16,0 21 0,21-1 0,0 1 15,0 21-15,0 0 0,1 0 0,-1 0 16,0 0-16,0 0 0,0 21 16,0 1-16,1-1 0,-1 0 0,0 0 15,0 0-15,0 22 0,-21-22 0,21 0 16,1 0-16,-1 0 0,-21 0 16,21 1-16,-21-1 0,21 0 0,0 0 15,-21 0-15,21-21 16,1 0-16,-1 0 15,-21-21-15,0 0 16,21 0-16</inkml:trace>
  <inkml:trace contextRef="#ctx0" brushRef="#br0" timeOffset="70888.46">3598 9229 0</inkml:trace>
  <inkml:trace contextRef="#ctx0" brushRef="#br0" timeOffset="70987.39">3577 9186 0,'0'-21'32,"21"21"-32,-21-21 47</inkml:trace>
  <inkml:trace contextRef="#ctx0" brushRef="#br0" timeOffset="72812.19">5800 8869 0,'21'0'31,"0"0"-31,0-21 0,0 0 16,0-1-16,1 1 0,20 0 15,-21 0-15,21 0 0,1 0 0,-22-22 16,21 22-16,1-21 0,-22 21 15,21-22-15,-21 1 0,0 21 0,1-22 16,-1 1-16,-21 0 0,0-1 0,0 22 16,0-21-16,0 21 0,-21 0 0,-1 21 15,-20 0-15,0 0 16,-22 0-16,22 0 0,-22 0 0,1 0 16,21 21-16,-22 21 0,1-21 0,-1 0 15,22 22-15,-1-22 0,22 0 16,-21 21-16,21-20 0,21 20 0,0-21 15,0 0-15,0 0 0,42 22 0,-21-22 16,0 0-16,22 21 0,-1 1 16,0-22-16,1 21 0,-1 1 0,0-1 15,1 0-15,-1 1 0,0-1 0,-20 0 16,20 1-16,-21-22 0,0 21 16,-21 0-16,0-20 0,0 20 0,0-21 15,-21 21-15,0-20 0,0-1 16,-22 0-16,22 0 0,-21-21 0,0 0 15,20 21-15,-20-21 0,0 0 16,-1 0-16,1 0 0,0-21 0,-1 0 16,1 0-16,0 0 0,-1-1 0,1 1 15,21 0-15,0 0 0,-22-21 0,22-1 16,0 1-16,0 21 0,21-22 16,0 1-16,0 21 0,0-21 0,0 20 15,0 1-15,21 21 31,0 21-31,0 1 0,1 20 0,20-21 16,-21 0-16,0 22 0,22-1 0,-22-21 16,21 21-16,-21-20 0,22 20 15,-22-21-15,21 0 0,-21 0 0,22 1 16,-22-1-16,21 0 0,0-21 0,-20 0 16,20 0-16,-21 0 0,21 0 0,-20 0 15,20 0-15,-21 0 0,21 0 16,-20-21-16,-1 0 0,21-1 0,-21 1 15,0 0-15,22-21 0,-22 21 0,0-22 16,21 22-16,-20-21 0,-1-1 16,0 1-16,0 0 0,0 21 0,0-22 15,1 1-15,-1 21 0,0 0 16,0 21-16,-21-22 0,21 22 16,0 22-1,-21-1-15,0 0 16,0 0-16,22-21 15,-22 21 1,21-42 15,-21 0-15,0 0-16,0 0 16,0-1-16,0 1 0,0 0 15,-21 21-15,-1 0 16,1-21-1,0 21-15,0 0 0,0 21 16,0 0-16,21 0 0,-22 1 16,22-1-16,0 0 0,-21 0 15,21 21-15,-21-20 0,21 20 0,0-21 16,0 21-16,0-20 0,0-1 0,0 21 16,0-21-16,0 0 0,0 1 15,0-1-15,0 0 0,0 0 0,21 0 16,0-21-16,1 0 0,-1 21 0,0-21 15,0 0-15,0 0 0,22 0 0,-22 0 16,21 0-16,-21-21 16,22 0-16,-1 0 0,0 21 0,1-21 15,-22 0-15,21-22 0,-21 22 0,22 0 16,-22-21-16,0 20 0,0 1 16,0-21-16,-21 21 0,21-22 0,-21 22 15,0 0-15,0 0 0,0 0 16,-21 21-16,0 0 0,0 0 0,0 0 15,0 0-15,-1 0 0,22 21 16,-21 0-16,0 0 0,21 0 16,0 1-16,0-1 0,0 0 15,0 0-15,21 0 16,0 0-16,1-21 0,-22 22 0,21-1 16,0-21-16,-21 21 0,0 0 0,21 0 15,0 0-15,-21 1 0,0-1 16,0 0-16,21 0 0,-21 0 15,0 0-15,22-21 0,-22 22 16,21-22-16,0 0 16,0 0-16,0 0 0,0-22 15,1 22-15,-1-21 16,-21 0-16,21 21 0,0-21 0,0 0 16,0 0-16,1-1 0,-1 1 15,0-21-15,0 21 0,-21 0 0,21-22 16,0 22-16,-21 0 0,0 0 15,0 0-15,0-1 0,0 44 32,0-1-32,0 0 0,0 0 15,0 0-15,0 0 0,-21 1 0,21-1 16,0 21-16,-21-21 0,21 0 16,0 1-16,0-1 0,0 0 15,0-42 32,0 0-47,0-1 16,0 1-16</inkml:trace>
  <inkml:trace contextRef="#ctx0" brushRef="#br0" timeOffset="72881.14">7451 8784 0,'0'0'0,"-43"-21"0</inkml:trace>
  <inkml:trace contextRef="#ctx0" brushRef="#br0" timeOffset="72998.08">7493 8827 0,'21'0'15</inkml:trace>
  <inkml:trace contextRef="#ctx0" brushRef="#br0" timeOffset="73359.88">8001 8848 0,'0'-21'16,"0"42"15,-21 0-31,21 0 15,-21 0-15,21 0 0,-22 22 0,22-22 16,0 21-16,0 1 0,0-1 16,-21 0-16,21 1 0,0-1 0,-21 21 15,21 1-15,0-22 0,0 22 0,-21-1 16,21 1-16,0-1 0,0 1 0,-21-1 16,21-20-16,-21 20 0,21-21 15,-22 1-15,22-1 0,0 0 0,0 1 16,0-22-16,0 0 0,0 0 0,0 0 15,0-42 17,0 0-17,0 0-15,0 0 0,0 0 0,22-22 16,-22 1-16,21 0 0,-21-1 0,21 1 16,-21-22-16,0 1 0</inkml:trace>
  <inkml:trace contextRef="#ctx0" brushRef="#br0" timeOffset="73639.72">7916 9208 0,'0'0'0,"0"-43"0,0 1 0,0-22 0,0 43 16,0-21-16,0 0 0,0 20 16,0-20-16,0 21 0,0 0 15,21 0-15,1 21 0,-1-22 0,0 22 16,0 0-16,0-21 0,0 21 0,1 0 16,20 0-16,-21 0 0,0 21 15,22 1-15,-22-1 0,0 0 0,0 0 16,-21 21-16,0-20 0,0-1 0,0 21 15,0-21-15,0 0 0,-21 22 0,0-22 16,0 0-16,-1-21 0,1 21 16,0 0-16,0-21 0,-21 0 0,20 0 15,1 22-15,0-22 0,0 0 16,21-22 0,0 1-1,0 0-15,21 21 16,0 0-16</inkml:trace>
  <inkml:trace contextRef="#ctx0" brushRef="#br0" timeOffset="75524.64">8276 9165 0,'0'0'16,"21"0"-16,0 0 0,1 0 0,-1 0 15,0 0-15,0 0 0,0 0 16,0-21-16,22 0 0,-22 0 15,0 21-15,21-21 0,-20-22 16,20 22-16,-21 0 0,21-21 0,-20-1 16,-1 1-16,0-22 0,0 22 0,0 0 15,0-22-15,1 22 0,-22-22 16,0 22-16,0-21 0,0 20 0,0-20 16,0 20-16,0 22 0,0-21 0,0 21 15,0 0-15,0-1 0,-22 22 31,22 22-31,-21-1 0,21 21 0,0 0 16,0-20-16,-21 20 0,21 0 16,-21 22-16,21-22 0,0 0 0,0 22 15,0-22-15,-21 22 0,21-22 16,0 22-16,0-22 0,0 0 0,0 1 16,0-1-16,21-21 0,-21 0 15,21 22-15,0-22 0,0-21 0,1 21 16,-1 0-16,0-21 0,0 0 0,0 0 15,22 0-15,-22 0 0,0-21 16,0 0-16,0 0 0,0-1 0,1 1 16,-1 0-16,0 0 0,0-21 0,0-1 15,0 22-15,1-21 0,-22-1 0,21 22 16,-21 0-16,21-21 0,-21 21 16,0-1-16,0 44 31,0-1-16,-21 0-15,21 0 0,0 0 16,0 0-16,0 22 0,0-22 0,0 0 16,0 21-16,0-20 0,0-1 0,0 0 15,0 0-15,0 0 0,21 0 0,0-21 16,0 0-16,0 22 0,22-22 16,-22 0-16,21 0 0,1 0 0,-22 0 15,21-22-15,0 1 0,1 21 0,-1-21 16,0 0-16,-20 0 0,20 0 15,0-1-15,1-20 0,-22 21 16,0-21-16,0 20 0,0-20 0,0 21 16,-21-21-16,0 20 0,0 1 0,0 0 15,-21 21 1,0 21 0,0 0-16,21 1 0,-21 20 15,0-21-15,21 0 0,0 22 0,0-1 16,-22-21-16,22 0 0,0 22 15,-21-22-15,21 0 0,0 0 0,0 0 16,0 0-16,0 1 0,0-44 47,0 1-47,21 21 16,1-21-16,-22-21 0,21 21 0,-21-1 15,21-20-15,0 21 0,-21-21 16,21-1-16,0 22 0,-21 0 0,22-21 15,-22 20-15,21 22 0,0-21 0,-21 0 16,21 21-16,0 0 16,-21 21-16,0 0 15,21 1-15,-21-1 0,22 21 0,-22-21 16,0 0-16,21 1 0,0 20 0,-21-21 16,21 0-16,0 0 0,0 1 0,1-1 15,-1 0-15,0-21 16,0 0-16,0 0 0,0 0 15,1 0-15,-1 0 0,0-21 16,0 0-16,-21-1 0,21 1 16,0-21-16,1 21 0,-1-22 15,21 22-15,-21-21 0,22 0 16,-22 20-16,21-20 0,0 21 0,-20-21 0,20 20 16,-21 1-16,0 21 0,22-21 0,-22 21 15,0 0-15,0 0 0,0 0 16,0 0-16,1 0 0,-22 21 15,21 0-15,-21 1 0,21-1 16,-21 0-16,0 0 16,0 0-16,0 0 15,21-21-15,-21-21 47,0 0-47,0 0 16,0 0-16,0 0 15,0-1-15,-21 1 0,0 0 16,0 21-16,-1 0 0,1 0 0,0 0 16,0 0-16,0 0 0,0 0 15,-1 0-15,1 0 0,-21 21 16,21 0-16,0 1 0,-1-1 0,1 0 16,21 0-16,-21 21 0,0-20 0,21 20 15,-21-21-15,21 21 0,0 1 16,0-22-16,0 21 0,0-21 0,0 1 15,0-1-15,0 0 0,0 0 0,0 0 16,21-21-16,0 0 0,0 0 0,0 0 16,22 0-16,-22 0 0,0 0 15,21 0-15,-20-21 0,20 21 0,-21-21 16,0 0-16,0 0 0,1-1 16,-1-20-16,-21 21 0,0-21 0,21 20 0,-21-20 15,21 21-15,-21-21 16,21 20-16,-21 1 0,0 0 0,0 0 15,0 0-15,0 0 0,0-1 16,0 44 15,0-1-31,0 0 0,0 0 16,0 0-16,0 22 0,0-22 0,0 21 16,0-21-16,0 22 0,0-1 0,0 0 15,0 1-15,0 20 0,0-21 16,0 1-16,0-1 0,0 22 15,0-22-15,0 0 0,0 22 0,0-22 16,0 22-16,0-22 0,0 21 0,0-20 16,0 20-16,0 1 0,-21-22 0,21 22 15,0-22-15,0 0 0,0 1 16,0-1-16,0 0 0,0-21 0,0 22 16,0-22-16,0 0 0,0 0 0,0 0 15,0-42 16,-21 0-31,0 0 16,21 0-16,0 0 0,-21-22 0,-1 22 16,22-21-16,0-1 0,0 22 15,0-42-15,0 20 0,0 1 16,22 0-16,-1-22 0,0 22 0,0 0 16,0-22-16,0 22 0,22-1 0,-22 1 15,21 0-15,-21-1 0,22 1 0,-1 0 16,-21-1-16,0 1 0,1 0 0,-1-1 15</inkml:trace>
  <inkml:trace contextRef="#ctx0" brushRef="#br0" timeOffset="75783.49">10350 8086 0,'0'0'0,"-21"0"16,21-21-16,-21 21 0,0 0 93,0 0-93</inkml:trace>
  <inkml:trace contextRef="#ctx0" brushRef="#br0" timeOffset="76060.33">8784 8488 0,'-42'21'0,"84"-42"0,-105 42 16,63 0-16,21-21 16,0 0-16,21 0 0,1 0 0,-1 0 0,0 0 15,1 0-15,-1 0 0,-21 0 16,21 0-16,1 0 0,-1 0 0,-21 0 16,22 0-16,-22 0 0,21 0 15,-21 0-15,0-21 0,22 21 0,-22 0 16,0 0-16,-42 0 31,0 0-31,0 0 0,-22 0 16,22 0-16</inkml:trace>
  <inkml:trace contextRef="#ctx0" brushRef="#br0" timeOffset="77304.14">2752 10668 0,'0'21'0,"0"0"16,0 1 15,-22-22-31,1 0 0,0 0 16,0 0-1,21-22 1,0 1-1,0 0-15,21 0 16,0 21-16,0-21 0,1 0 0,-1 21 16,0-22-16,0 22 0,0 0 15,0 0-15,1-21 0,-1 21 16,0 0-16,0 21 0,0 1 16,-21-1-16,0 0 0,0 0 15,0 0-15,0 0 0,0 22 16,-21-22-16,0 0 0,-21 0 0,20 0 15,1 22-15,-21-22 0,21 0 16,-22 0-16,1 0 0,21 1 0,0-22 16,0 21-16,-22-21 0,22 0 15,0 0 1,21-21 0,21-1-1,0 22-15,0-21 0,1 21 16,20-21-16,-21 21 0,0 0 0,22 0 15,-22-21-15,0 21 0,21 0 16,-21 0-16,1 0 0,20 0 0,-21 0 16,0 21-16,0 0 0,1-21 0,-1 21 15,-21 1-15,21 20 0,-21-21 16,0 0-16,0 22 0,0-1 0,0-21 16,0 21-16,-21-20 0,0 20 0,-1 0 15,-20-21-15,21 1 16,-21 20-16,-1-21 0,1 0 0,0-21 15,-1 21-15,1-21 0,21 0 0,-22 0 16,1 0-16,21 0 0,-21 0 16,20 0-16,1-21 0,0 21 0,0-21 15,0 0-15,0 0 0,-1 21 16,1-21-16,21-1 0,0 1 0,-21 0 16,21 0-16,-21 21 0,21-21 0,0 0 15,0-1-15,0 1 16,0 0-16,21 21 15,0-21-15,0 0 16,1 21-16,20-21 0,-21 21 16</inkml:trace>
  <inkml:trace contextRef="#ctx0" brushRef="#br0" timeOffset="77517.03">3387 10964 0,'21'0'16,"-21"22"15,0-44 32</inkml:trace>
  <inkml:trace contextRef="#ctx0" brushRef="#br0" timeOffset="78264.6">4911 10520 0,'0'0'0,"63"-148"32,-42 127-32,-21-1 15,0 1-15,0 0 16,0 42-1,0 0-15,-21 1 0,0 20 16,21 0-16,-21 1 0,0-1 0,-1 0 16,22 22-16,-21-1 15,0-20-15,0 20 0,21-21 0,0 22 16,-21-22-16,21 22 0,-21-22 0,21 22 16,0-22-16,0 0 0,0 1 15,0-1-15,21-21 0,0 0 0,0 0 16,0 1-16,0-1 0,22-21 0,-22 0 15,21 0-15,1-21 0,-22-1 0,21 1 16,0 0-16,1 0 0,-1-21 16,0-1-16,1 22 0,-1-21 0,-21-1 15,22 1-15,-1-21 0,-21 20 0,0 1 16,0-22-16,-21 22 0,0-21 16,0-1-16,0 22 0,0-22 15,-21 1-15,-21 20 0,21-20 0,-22 21 16,1 20-16,0-20 0,-1 21 15,1 21-15,0 0 0,-1 0 0,22 0 16,-21 0-16,21 0 0,-22 21 0,22 21 16,0-20-16,0 20 0,0-21 0,21 21 15,0 1-15,-21-1 0,21 0 16,0 1-16,-22-1 0,22 0 0,0-20 16,0 20-16,0-21 0,22 0 0,-1 0 15,21 1-15,-21-1 0,22 0 16,-1 0-16</inkml:trace>
  <inkml:trace contextRef="#ctx0" brushRef="#br0" timeOffset="79984.02">5588 11176 0,'0'-21'15,"21"0"-15,0 0 0,0-1 16,1 1-16,-22 0 0,21 0 15,0 0-15,0 0 0,21-22 0,-20 22 16,-1-21-16,0-1 0,0 1 16,0 0-16,0-1 0,1 22 15,-1-21-15,0 21 0,-21-22 0,0 22 16,0 0-16,-21 21 16,0 0-16,-1 0 15,1 21-15,-21 0 0,21 1 0,0-1 16,21 0-16,-22 0 0,22 0 15,0 0-15,0 1 0,0-1 0,0 0 16,0 0-16,0 0 0,22 0 0,-1 1 16,0-1-16,0 0 0,0 0 0,0 0 15,1 0-15,-1 1 16,-21-1-16,0 0 0,21 0 16,-21 0-16,21 0 0,-21 1 0,0-1 0,0 0 15,0 0-15,21-21 0,0 21 16,1-21-16,-1 0 15,0 0-15,0 0 0,0 0 0,0-21 16,1 0-16,20 0 0,-21 0 0,21-1 16,-20 1-16,20 0 0,0-21 15,-21 21-15,22-22 0,-22 22 0,21-21 16,-21-1-16,1 1 0,-1 0 0,-21-22 16,21 22-16,-21 0 0,0-1 0,21 1 15,-21 0-15,0-1 0,0 22 16,0 0-16,0 0 0,-21 21 15,0 0-15,0 0 16,-1 21-16,22 0 0,-21 21 16,21 1-16,-21-22 0,0 21 0,21 1 15,0 20-15,0-21 0,-21 1 0,21-1 16,-21 0-16,21 1 0,0-1 0,0 0 16,0-20-16,0 20 0,0-21 15,0 0-15,21 0 0,0 1 0,0-1 16,0-21-16,0 0 0,1 0 0,-1 0 15,21 0-15,-21 0 0,22-21 16,-22-1-16,21 22 0,0-21 0,-20 0 16,20-21-16,0 21 0,-21-22 15,22 22-15,-22-21 0,0-1 0,0 1 16,0-21-16,1 20 0,-22 1 0,21 0 16,-21-1-16,0 1 0,0 0 15,0 20-15,0 1 0,0 0 0,0 0 16,-21 21-1,-1 0-15,22 21 0,-21 0 16,21 0-16,0 22 0,-21-22 0,21 21 16,-21 1-16,21-1 0,0 0 0,0 1 15,0-1-15,-21 0 0,21 22 0,-21-22 16,21 0-16,0-20 16,0 20-16,0 0 0,0 1 0,-22-22 15,22 0-15,0 21 0,0-21 0,0 1 16,22-44 15,-1 1-31,-21 0 16,21-21-16,0 21 0,0-1 0,-21 1 15,21-21-15,1 21 0,-1 0 16,-21-1-16,21 1 0,0 0 0,-21 0 16,21 21-16,0 0 15,1 0-15,-22 21 16,0 0-16,0 0 0,0 1 15,0-1-15,21 21 0,-21-21 16,21 0-16,-21 1 0,21-1 0,-21 0 16,21 0-16,0-21 0,1 21 15,-1 0-15,0-21 0,21 0 0,-21 22 16,1-22-16,20 0 0,-21 0 16,21 0-16,-20 0 0,20-22 0,-21 22 15,21-21-15,1 0 0,-22 0 0,21 0 16,-21 0-16,1-1 0,-1 1 15,0-21-15,0 21 0,0 0 0,-21-22 16,21 22-16,-21 0 0,22 0 16,-22-22-16,0 22 0,0 0 0,0 0 15,0 0-15,-22 42 32,1 0-32,21 0 15,-21-21-15,21 43 0,-21-22 0,21 0 16,0 0-16,0 0 0,0 0 15,0 1-15,0 20 0,0-21 0,0 0 16,0 0-16,0 1 0,0-1 0,21-21 16,0 21-16,0 0 0,1-21 0,-1 0 15,0 0-15,21 0 0,-21 0 16,1 0-16,20 0 0,-21 0 0,0-21 16,22 21-16,-22-21 0,0 0 15,21-1-15,-21 1 0,1 0 0,-1 0 16,0 0-16,0 0 0,0-1 0,0-20 15,-21 21-15,0-21 0,22 20 16,-22-20-16,0 21 0,0-21 16,0 20-16,0 1 0,-22 21 15,1 0-15,0 0 16,0 0-16,21 21 16,0 1-16,0-1 15,0 0-15,21-21 0,-21 21 16,21-21-16,-21 21 0,21-21 15,-21 21-15,22 1 0,-1-1 16,0 0 0,-21 0-16,0 0 15,0 0-15,0 1 16,0-1-16,0 0 0,0 0 16,0 0-16,21 0 15,0-21-15,0 22 0,1-22 16,-1 0-16,0 0 0,0 0 0,0 0 15,22 0-15,-22 0 0,0 0 16,0 0-16,0-22 0,0 1 0,1 21 16,-1-21-16,0 21 0,-21-21 15,21 0-15,-21 0 0,0-1 0,21 22 16,-21-21-16,0 0 16,0 0-16,0 0 0</inkml:trace>
  <inkml:trace contextRef="#ctx0" brushRef="#br0" timeOffset="80323.46">6625 10668 0,'0'0'0,"21"0"31,0 0-31,22-21 0,-1 21 16,0-21-16,1 21 0,-1-21 0,0-1 16,1 22-16,-1-21 0,0 21 15,1 0-15,-1-21 0,-21 21 0,22 0 16,-22-21-16,0 21 0,0 0 0,0 0 15,-21-21 1,-21 21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0:57:14.87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3450 0 0,'-21'0'62,"0"0"-62</inkml:trace>
  <inkml:trace contextRef="#ctx0" brushRef="#br0" timeOffset="91.94">3429 0 0,'-21'0'0</inkml:trace>
  <inkml:trace contextRef="#ctx0" brushRef="#br0" timeOffset="139.91">3387 0 0</inkml:trace>
  <inkml:trace contextRef="#ctx0" brushRef="#br0" timeOffset="1504.1">2688 508 0,'0'-21'16,"-21"-21"0,0 20-16,21 1 15,0 0-15,0 0 16,0 0-16,0 0 15,0-1 1,21 44 15,-21-1-15,21 0-16,0 0 0,-21 21 0,21-20 16,1 20-16,-22-21 0,21 21 15,0 1-15,0-1 0,-21 0 0,21 1 16,0-1-16,1 22 0,-22-22 15,21 0-15,0 22 0,0-22 0,0 0 16,-21 1-16,21-22 0,1 21 16,-1-21-16,-21 22 0,21-22 0,0 0 15,-21 0-15,21 0 0,-21 1 16,21-22-16,-21-22 47,0 1-47,0 0 15,0 0-15,0 0 0,0 0 0</inkml:trace>
  <inkml:trace contextRef="#ctx0" brushRef="#br0" timeOffset="1891.88">3450 360 0,'0'0'0,"0"-21"0,21 21 0,-21-21 16,-21 21-1,0 0 1,0 21-16,0 21 0,-1-21 16,-20 0-16,0 22 0,-1-1 0,22 0 15,-21 1-15,0 20 0,-1-20 16,1 20-16,-22-21 0,22 22 0,0-22 15,-1 1-15,1 20 16,0-21-16,-1 1 0,1-22 0,0 21 16,-1-21-16,22 22 0,-21-22 0,21-21 15,0 21-15,-1 0 0,1-21 16,21 21-16,21-21 47,-21-21-32,22 0-15,-1 21 0,0-21 16,21 0-16,-21 0 0</inkml:trace>
  <inkml:trace contextRef="#ctx0" brushRef="#br0" timeOffset="2279.67">3958 487 0,'0'21'47,"-21"0"-47,0 0 0,21 22 0,0-22 15,-21 21-15,-1-21 0,22 22 0,-21 20 16,21-20-16,-21-1 0,21 0 16,0 22-16,0-22 0,-21 0 0,21 1 15,-21-1-15,21 0 0,-21 1 16,21-22-16,0 21 0,0-21 0,0 1 16,0-1-16,0 0 0,0 0 15,0 0-15,-22-42 31,22 0-15,-21 0-16,21 0 16,0-1-16</inkml:trace>
  <inkml:trace contextRef="#ctx0" brushRef="#br0" timeOffset="2651.36">3852 508 0,'21'0'0,"1"-21"31,-1 21-31,0 0 0,0 21 16,0 0-16,0 0 16,1 1-16,-1-1 0,0 0 15,0 0-15,0 0 0,0 22 0,1-22 16,-1 21-16,-21 0 0,21-20 15,0 20-15,0 0 0,0-21 0,1 22 16,-1-22-16,0 0 0,-21 0 0,0 0 16,21 1-16,-21-1 0,0 0 15,0 0-15,0 0 16,0-42 31,-21 0-47,21 0 15,0 0-15,0-1 16,0 1-16,0 0 0,21 0 0,0-21 16,-21 20-16</inkml:trace>
  <inkml:trace contextRef="#ctx0" brushRef="#br0" timeOffset="3324.54">4847 466 0,'0'0'0,"-21"21"16,0-21-1,0 21-15,-1 0 0,1 0 16,0 22-16,0-22 0,0 21 0,-22-21 16,22 22-16,-21-1 0,21 0 0,-22 1 15,22-22-15,-21 21 0,21 1 16,0-22-16,-22 21 0,22-21 0,21 0 15,-21 1-15,21-1 0,-21-21 16,21 21-16,-21-21 0,42 0 31,0 0-15,-21-21-16,21 0 0,0-1 16,0 1-16,1-21 0,-1 21 15,21-22-15,-21 22 0,0-21 16,22 0-16,-1-1 0,-21 1 0,22 0 15,-22 20-15,21-20 0,-21 21 0,22-21 16,-22 20-16,0 1 0,0 0 16,0 0-16,0 21 15,1 0 1,-22 21 0,0 0-16,0 0 15,0 1-15,0-1 0,0 21 0,0-21 16,0 22-16,0-22 0,0 21 15,0 0-15,0 1 0,0-22 16,0 21-16,0 1 0,0-1 0,0 0 16,0-21-16,0 22 0,0-22 15,-22 21-15,22-21 0,0 22 0,0-22 16,0 0-16,0 0 0,0 0 16,0 1-16,-21-1 0,21 0 0,0 0 15,0 0 1,0-42 31,0 0-32,0 0-15,0 0 0,0-1 16,21 1-16,-21 0 0,22 0 16,-1 0-16</inkml:trace>
  <inkml:trace contextRef="#ctx0" brushRef="#br0" timeOffset="4056.12">5588 445 0,'0'0'15,"0"-22"-15,21 1 0,-21 0 0,21 0 16,-21 0-1,0 0 1,0 42 0,0 0-16,0 21 15,0-21-15,0 1 0,0 20 0,0-21 16,-21 21-16,21 1 0,-21-1 0,21 0 16,-21 1-16,0-1 0,-1 22 15,22-22-15,-21 0 0,0 1 0,21-1 16,-21 0-16,21 1 15,-21-1-15,0-21 0,21 21 0,0-20 16,0-1-16,-22 0 0,22 0 0,0 0 16,-21 0-16,21 1 15,0-44 32,0 1-47,0 0 16,0-21-16,21 21 0,1-1 15,-1-20-15,-21 21 0,21-21 0,0 20 16,0-20-16,-21 21 0,21 0 16,-21 0-16,22 21 0,-1 0 15,0 0 1,-21 21-16,21 0 0,-21 0 16,21 0-16,-21 0 0,0 1 0,0 20 15,21-21-15,1 0 0,-22 0 16,21 1-16,-21-1 0,21 0 0,0 0 15,0-21-15,-21 21 0,21-21 16,1 0-16,-1 0 0,0 0 16,0 0-16,0 0 0,0 0 0,1 0 15,-1-21-15,-21 0 0,21 0 16,0 21-16,0-21 0,-21-1 16,0 1-16,21 0 0,1 0 0,-22-21 15,0 20-15,0 1 0,21 21 16,-21-21-16,21 0 0,-42 21 62,0 0-62,-1 21 0,1-21 16</inkml:trace>
  <inkml:trace contextRef="#ctx0" brushRef="#br0" timeOffset="4847.59">2180 1566 0,'0'0'0,"0"22"0,-21-22 16,21 21-1,-21-21-15,21 21 32,21-21-17,0 0-15,21 0 0,-20 0 16,20 0-16,0 0 0,22 0 0,-1 0 16,1 0-16,-1 0 0,22 0 15,0 0-15,-1 0 0,1 0 16,0 0-16,-1 0 0,22 0 15,0 0-15,21 0 0,-21 0 0,0 0 16,21 0-16,0 0 0,-22 0 0,22 0 16,-21-21-16,21 21 0,-21 0 15,0 0-15,21 0 0,-21 0 0,-22 0 16,22 0-16,-21 0 0,21 0 16,-22 0-16,1 0 0,-21-21 0,20 21 15,-20 0-15,-1 0 0,1 0 0,-1 0 16,-20 0-16,-1 0 0,-21 0 15,0 0-15,0 0 0,1 0 0,-1 0 16,-42 0 62</inkml:trace>
  <inkml:trace contextRef="#ctx0" brushRef="#br0" timeOffset="4991.51">5905 1630 0,'0'0'0,"22"0"16</inkml:trace>
  <inkml:trace contextRef="#ctx0" brushRef="#br0" timeOffset="17791.36">783 2731 0,'0'0'0,"0"-22"32,0 1-32,0 0 15,-21 21 32,21 21-47,0 0 0,0 22 0,0-22 16,0 0-16,0 21 0,0 1 15,0-1-15,0-21 0,-21 22 0,21-1 16,0 21-16,0-20 0,0-1 16,-21 0-16,21 1 0,0-1 15,-22 0-15,22 1 0,0-1 0,0-21 16,0 0-16,0 1 16,0-1-16,0 0 0,0 0 15,0-42 1,0 0-1,0 0-15,0-1 16,0 1-16,0 0 0,22-21 0,-22 21 16,21-22-16,-21 22 0,0-21 15,21-1-15,0 22 0,0-21 0,-21 0 16,21 20-16,1 1 0,-1 0 16,0 0-16,21 0 0,-21 21 15,1 0-15,-1 0 0,0 0 0,0 0 16,0 0-16,0 21 15,1 0-15,-1 21 0,-21-20 16,21-1-16,-21 0 0,0 21 16,0-21-16,0 22 0,0-22 0,0 21 15,0-21-15,0 1 0,0-1 16,-21 0-16,21 0 0,-21 0 0,21 0 16,-22 1-16,1-22 15,21 21-15,0-42 47,0-1-47,0 1 0,0 0 16,21 0-16,-21-21 15,22 20-15</inkml:trace>
  <inkml:trace contextRef="#ctx0" brushRef="#br0" timeOffset="18123.93">1587 2731 0,'0'21'31,"0"0"-31,0 21 16,-21-21-16,21 1 0,-21 20 15,0-21-15,21 21 0,0 1 16,-21-1-16,21 0 0,-21 1 0,21-1 15,-22 0-15,22 1 0,0-22 16,0 21-16,0 1 0,0-22 16,0 21-16,0-21 0,0 0 0,0 1 15,0-1-15,22-21 0,-22 21 16,21 0-16,0-21 0,0 0 16,0 0-1,0-21 1,-21 0-16,0 0 0,22-1 0,-1-20 15,-21 21-15</inkml:trace>
  <inkml:trace contextRef="#ctx0" brushRef="#br0" timeOffset="18311.83">1376 3154 0,'0'0'0,"-21"0"0,-1 0 0,-20-21 15,63 21 16,0 0-31,1 0 0,-1 0 16,0 0-16,21 0 0,-21 0 16,22 0-16,-1 0 0,-21 0 0,22-21 15,-22 21-15,21-22 0,0 22 16,-20-21-16,20 21 0</inkml:trace>
  <inkml:trace contextRef="#ctx0" brushRef="#br0" timeOffset="19079.77">2053 3006 0,'0'21'31,"0"0"-15,0 0-16,-21 0 15,21 1-15,0-1 0,0 0 16,0 21-16,0-21 0,0 1 0,0-1 15,0 21-15,0-21 0,0 0 16,0 1-16,0-1 0,0 0 0,0 0 16,0 0-16,-21-21 47,21-21-32,0 0-15,0 0 0,0 0 16,0-1-16,0-20 0,0 21 0,0 0 15,0-22-15,0 1 0,0 21 16,21-21-16,-21 20 0,21 1 16,0 0-16,0 0 0,22 0 0,-22 0 15,0-1-15,0 22 0,22 0 16,-22 0-16,0 0 0,0 0 0,0 0 16,0 0-16,1 22 0,-1-1 15,0 0-15,-21 0 0,0 0 0,21 22 16,-21-22-16,21 0 0,-21 21 15,0-21-15,0 22 0,0-22 16,0 0-16,0 0 0,0 0 0,0 1 16,0-1-16,0 0 0,-21-21 31,0 0-15,21-21-1,0 0-15,0-1 0,0 1 16,0 0-16,0-21 0,0 21 15,21-22-15,0 22 0,0 0 0,1-21 16,-1 20-16,0 1 0,21 0 0,1 0 16,-1 0-16,-21 0 0,21-1 15,1 22-15,-1 0 0,0 0 16,-20 0-16,20 0 0,-21 0 16,21 22-16,-20-22 0,-1 21 0,0 0 0,-21 0 15,0 0-15,0 22 16,0-22-16,0 0 0,0 21 0,0-21 15,0 1-15,0 20 0,0-21 16,0 0-16,-21 0 0,21 1 0,0-1 16,-21 0-16,21 0 0,-22-21 15,22 21-15</inkml:trace>
  <inkml:trace contextRef="#ctx0" brushRef="#br0" timeOffset="19571.57">3196 3366 0,'21'0'15,"-21"-22"-15,21 22 0,1-21 0,-22 0 16,21 21-16,0-21 0,-21 0 16,21 0-16,0-1 0,0 1 15,1-21-15,-1 21 0,0 0 0,0-22 16,0 22-16,-21-21 0,21 21 16,1-22-16,-1 22 0,-21-21 0,0-1 15,0 22-15,21-21 0,-21 21 0,0 0 16,0-22-16,0 22 0,0 0 15,0 0-15,-21 21 0,0 0 16,-1 0-16,1 0 16,0 0-16,0 21 0,0 21 15,0-21-15,21 1 0,-22 20 16,1 0-16,0 1 0,21-1 16,0 0-16,-21 1 0,21-22 0,0 21 15,0 0-15,0 1 0,0-1 16,0-21-16,0 22 0,0-22 0,21 0 15,0 0-15,0 0 0,1 0 16,-1-21-16,21 22 0,-21-22 0,0 0 16,22 0-16,-22 0 0,0 0 15,0 0-15,0 0 0,1 0 0,-1 0 16,0-22-16,-21 1 0,21 0 16</inkml:trace>
  <inkml:trace contextRef="#ctx0" brushRef="#br0" timeOffset="22352.35">8043 1820 0,'0'-21'15,"21"21"1,-42 0 31,0 0-31,0 0-16,0 0 15,0 0-15,-1 0 16,1 0-16,0 0 0,0 0 15,0 0-15,0 0 0,-1 0 0,1 0 16,0 0-16,0 0 0,0 0 16,0 21-16,-1-21 0,1 22 0,0-22 15,0 21-15,0 0 0,0-21 16,-1 21-16,1 0 0,0-21 0,0 21 16,0 1-16,0-1 0,-1 0 15,1 0-15,0 0 0,0-21 16,0 21-16,21 1 0,-21-1 0,-1 0 15,1 0-15,0 0 0,0-21 16,0 21-16,21 1 0,-21-1 0,-1 0 16,1 0-16,0 0 0,0 0 15,0 1-15,0-1 0,-1 21 0,1-21 16,0 0-16,0 22 0,0-22 16,0 21-16,-1-21 0,1 22 0,0-22 15,0 21-15,0 1 0,0-22 0,-22 21 16,22-21-16,0 22 0,21-22 15,-21 21-15,0-21 0,-1 64 16,1-64-16,0 21 16,21-20-16,-21 20 0,0-21 0,0 21 15,-1 1-15,1-1 0,0 0 0,0-20 16,0 20-16,0 0 0,-1 1 16,-20-1-16,21 21 0,0-20 0,0-1 15,21 0-15,-22 22 0,1-22 0,0 22 16,21-1-16,0 1 0,-21-1 15,21 1-15,-21-1 0,21 1 0,-21-1 16,21 1-16,0-1 0,0-20 0,0 20 16,0 1-16,0-1 0,0-21 15,-22 22-15,22-1 0,0 1 0,0-22 16,0 22-16,0-1 0,0-20 16,0 20-16,0 1 0,0-22 0,0 21 15,0 1-15,0-22 0,0 22 16,0-1-16,0-20 0,22 20 0,-22 1 15,21-22-15,-21 0 0,0 22 0,0-22 16,21 22-16,-21-22 0,21 0 0,-21 1 16,0-1-16,0 0 0,21 22 15,-21-22-15,0 0 0,21 1 0,-21-1 16,0 0-16,0 1 0,0-1 0,22 0 16,-22 1-16,21-1 0,-21 0 0,21-20 15,-21 20-15,21 0 0,-21-21 16,21 22-16,0-1 0,-21-21 15,22 22-15,-1-22 0,0 21 0,-21 0 16,21 1-16,0-22 0,0 21 0,1 1 16,-22-1-16,21 0 0,0 1 0,0-1 15,0-21-15,0 21 0,1 1 0,-1-22 16,0 21-16,21 22 0,-21-43 16,1 21-16,-1-21 0,0 1 15,21 20-15,-21-21 0,1 0 0,-1 0 16,21 1-16,-21-1 0,0 0 0,22 0 15,-22 0-15,0 0 0,0 1 16,0-1-16,1 0 0,20 0 0,-21 0 0,0 0 16,0 1-16,-21 20 0,22-21 15,-1 0-15,21 0 0,-21-21 0,22 22 16,-1-1-16,-21 0 0,21-21 0,-20 21 16,20-21-16,0 21 0,-21-21 0,1 21 15,20-21-15,0 22 0,1-22 0</inkml:trace>
  <inkml:trace contextRef="#ctx0" brushRef="#br0" timeOffset="22464.49">8128 8551 0,'21'0'0,"0"0"16,22 0-16,-22 0 0,21 0 0,0 0 16,43 0-16,-43 0 0,-20 0 0,20 0 15,-42 22-15,21-22 0,0 0 16,22 0-16,-22 0 0,21 0 16,22 0-16,-22 21 0,21-21 0,-20 0 15</inkml:trace>
  <inkml:trace contextRef="#ctx0" brushRef="#br0" timeOffset="22633.55">9673 8594 0,'148'0'15,"-127"0"1,22 0-16,-22 0 0,21-21 0,1 21 16,-22 0-16,21 0 0,-21-22 15,22 1-15,-1 21 0,-21-21 16,21 21-16,-20-21 0,20 0 0,0 0 15,-21-1-15,22 1 0,-22 0 0,0 21 16</inkml:trace>
  <inkml:trace contextRef="#ctx0" brushRef="#br0" timeOffset="22704.51">10710 8192 0,'21'0'0,"-42"0"0,64-22 16,-1 1-16,-21 0 0,0 0 0,22 0 16,-22 0-16</inkml:trace>
  <inkml:trace contextRef="#ctx0" brushRef="#br0" timeOffset="22788.46">11155 7895 0,'169'-127'31,"-127"106"-31,-20 0 16,-1 0-16,21 0 16,-21-1-16,0 1 0,1-21 0</inkml:trace>
  <inkml:trace contextRef="#ctx0" brushRef="#br0" timeOffset="24423.86">11726 7387 0,'21'-21'0,"43"-106"16,-22 106-16,-21-21 15,1-1-15,-1 1 0,0 21 0,0-22 16,21 1-16,-20 21 0,-1-21 15,0-1-15,0 1 0,0 21 0,0-22 16,-21 1-16,22 21 0,-1-21 0,0 20 16,0-20-16,0 21 0,0-21 0,1-1 15,-1 1-15,0 0 0,0 20 0,0-20 16,0 0-16,1-1 0,20 1 16,-21 0-16,0 21 0,22-22 0,-22 1 15,0 0-15,21 20 0,-21-20 16,1 0-16,-1 21 0,21-22 0,-21 1 15,0 21-15,1-22 0,-1 1 0,0 0 16,0-1-16,0 1 0,0 0 0,-21-1 16,0-20-16,22 21 0,-22-1 0,21-20 15,-21 20-15,0-20 0,0 21 16,0-22-16,0 22 0,0-22 0,21 22 16,-21 0-16,0-1 0,0 1 0,0 0 15,0-1-15,0 1 0,0 0 16,0 20-16,0-20 0,0 0 15,0-1-15,0 1 0,0 0 0,0-1 16,0 1-16,0 0 0,0-1 0,0 1 16,0 21-16,0-21 0,0-1 15,0 1-15,0 21 0,0-22 0,0 22 16,0-21-16,0 21 0,0 0 0,0-22 16,0 22-16,0 0 0,0 0 15,0 0-15,0-1 0,0 1 0,0-21 16,0 21-16,0 0 0,0-22 0,0 22 15,0 0-15,0-21 0,0 20 0,0-20 16,0 21-16,0 0 16,0-22-16,0 22 0,0-21 0,0 21 15,0 0-15,0-1 0,0 1 0,0 0 16,0 0-16,0 0 0,0 0 16,0-1-16,0 1 0,0 0 0,0 0 15,0-21-15,0 20 0,-21 1 0,0 0 16,21 0-16,0 0 0,0 0 15,-22-1-15,22 1 0,-21 0 0,0 0 16,21-21-16,-21 20 0,21 1 16,0 0-16,-21 0 0,0 0 0,-1 21 15,22-21-15,-21-1 0,0 1 0,21-21 16,-21 21-16,0 0 16,0-1-16,-1 1 0,-20 0 0,21 0 15,0 0-15,0 21 0,-22-21 16,22-1-16,0 1 0,-21 0 0,20 0 15,1 21-15,0-21 0,0 0 0,0 21 16,0-22-16,-22 1 0,22 21 16,0-21-16,0 21 0,0-21 0,-1 0 15,1 21-15,0-21 0,0 21 16,0-22-16,0 1 0,-22 21 0,22-21 16,0 21-16,-21-21 0,-1 0 0,22 0 15,-21 21-15,21-22 16,-1 1-16,1 21 0,0-21 0,0 0 15,0 21-15,0-21 0,-1 21 16,1-21-16,0-1 0,0 22 0,0-21 16,-22 21-16,22-21 0,0 0 15,-21 21-15,21-21 0,-22 21 0,22-21 16,-21-1-16,-1 22 0,1-21 16,0 0-16,-1 21 0,22-21 0,-21 21 15,0-21-15,20 21 0,1 0 16,0-21-16,0-1 0,-21 22 15,20 0-15,1 0 0,0-21 0,0 21 0,-21 0 16,20 0-16,1 0 16,-21 0-16,21-21 0,0 21 0,-22 0 15,22 0-15,0 0 0,0 0 16,-22 0-16,22-21 0,0 21 0,0 0 16,0 0-16,0 0 15,-1 0-15,1 0 0,0 0 0,0-21 16,0 21-16,-22 0 0,22 0 15,0 0-15,-21 0 0,-1 0 0,22 0 16,-21 0-16,0-21 0,20 21 0,-20 0 16,21 0-16,0 0 0,0-22 15,-1 22-15,1 0 0,0 0 0,0 0 16,0 0 0,0 0-16,-1-21 0,1 21 15,0 0-15,0 0 0,0 0 16,0 0-16,-1 0 0,1 0 0,0 0 15,0 0-15,0 0 0,0 0 0,-1 0 16,1 0-16,0 0 16,0 0-16,0 0 15,0 0-15,-1 0 16,1 0-16,0 0 0,0 0 0,0 0 16,-22 0-16,22 0 15,0 0-15,0 0 0,0 0 0,0 0 16,-1 0-16,1 0 15,0 0-15,0 0 0,0 0 0,0 0 16,-1 0-16,-20 0 0,21 0 16,0 0-16,-22 0 0,22 0 0,-21 0 15,21 0-15,0 0 0,-22 21 0,22-21 16,-21 0-16,21 0 0,-1 0 16,1 22-16,0-22 0,0 0 0,0 0 15,0 0-15,-1 21 0,1-21 16,0 0-16,21 21 15,-21-21-15,0 0 0,0 21 16,-1-21-16,1 0 0,0 21 16,0-21-16,0 0 15,0 21-15,-1-21 0,1 22 0,0-22 16,0 21-16,0-21 0,-22 0 16,22 21-16,0-21 0,0 21 0,0-21 15,-22 0-15,22 21 0,0-21 16,-21 21-16,21-21 0,-22 22 0,22-22 15,-21 21-15,21 0 0,-22-21 16,1 21-16,0 0 0,20 0 0,1 1 16,0-1-16,21 0 0,0 0 0,0 0 15,21 0-15</inkml:trace>
  <inkml:trace contextRef="#ctx0" brushRef="#br0" timeOffset="26859.68">11684 7451 0,'0'-21'15,"0"-1"16,0 44 63,0-1-78,0 0-16,0 0 15,-21 0 1,0 0-16,-1 1 16,1-22-16,21 21 0,-21 0 15,0-21-15,21 21 0,-21-21 0,21 21 16,-21-21-16,-1 21 0,1 1 16,0-22-16,21 21 0,-21 0 15,0-21-15,0 21 16,-1 0-16,22 0 15,-21-21-15,0 22 0,0-1 16,0 0 0,0-21-16,-1 21 0,1 0 15,0 0-15,0-21 16,21 22-16,-21-22 0,0 21 16,-1 0-16,22 0 0,-21 0 15,0 0-15,0-21 0,21 22 16,0-1-16,-21-21 0,0 21 15,-1-21-15,22 21 16,-21-21-16,0 21 16,0-21-16,0 21 15,0-21-15,21 22 0,-22-22 16,1 21-16,0-21 0,21 21 16,-21-21-16,0 21 15,0-21-15,-1 0 0,22 21 0,-21-21 16,0 0-16,21 21 0,-21-21 0,0 0 15,0 22-15,-1-22 0,1 0 16,21 21-16,-21-21 0,0 21 16,0-21-16,21 21 15,-21-21-15,-1 0 16,22 21-16,-21-21 0,0 0 16,0 0-16,0 0 15,0 0-15,-1 0 16,1 21-16,0-21 0,0 0 15,0 0-15,0 22 16,-1-22-16,1 0 0,0 0 16,0 0-16,21 21 15,-21-21-15,0 0 0,-1 0 16,1 0-16,0 0 0,21 21 0,-21-21 16,0 0-16,0 0 15,-1 21-15,1-21 0,0 0 16,0 0-16,21 21 15,-21-21-15,0 0 0,-1 0 16,1 0-16,21 21 0,-21-21 16,0 0-16,0 0 0,0 22 15,-1-22-15,1 0 16,0 0-16,0 21 0,0-21 16,0 0-16,-1 0 15,1 0-15,21 21 16,-21-21-16,0 0 0,0 0 15,0 0-15,-1 0 16,1 0-16,0 0 16,0 0-16,0 0 0,0 0 15,-1 0-15,1 0 0,0 0 16,0 0-16,0 21 16,0-21-16,-1 0 15,1 0-15,0 0 0,0 0 16,0 0-16,0 0 0,-1 0 15,1 0-15,0 0 16,0 0-16,0 0 0,0 0 16,-1 0-16,1 0 0,0 0 15,0 0-15,0 0 16,0 0-16,-1 0 0,1 0 0,0 0 16,0 0-16,0 0 15,0 0-15,-1 0 0,1 0 16,0 0-16,0 0 0,0 0 15,0 0-15,-1 0 0,1 0 0,0 0 16,0 0-16,0 0 16,0 0-16,-1 0 0,1 0 0,0 0 15,0 0-15,0 0 0,0 0 16,-1 0-16,1 0 16,0 0-16,0 0 15,0 0-15,0 0 16,-1-21-16,1 21 0,0 0 15,0 0-15,0 0 0,0-21 0,-1 21 16,1 0-16,0 0 16,21-21-16,-21 21 0,0 0 15,0 0-15,21-22 0,-22 22 16,1-21-16,0 0 16,0 21-1,21-21-15,-21 21 16,21-21-16,-21 21 15,-1 0-15,22-21 16,-21 21-16,0 0 31,21-22-31,-21 22 0,0 0 16,21-21 0,-21 21-16,-1-21 0,22 0 15,0 0-15,0 0 16,0-1-16</inkml:trace>
  <inkml:trace contextRef="#ctx0" brushRef="#br0" timeOffset="30672.15">7916 2223 0,'0'-22'0,"0"44"0,21-44 0,1 22 16,-22-21-16,21 21 0,0 0 16,-21-21-16,21 0 15,0 21 1,-21 21 31,0 0-32,-42 0-15,21 1 0,0-1 0,-22 0 16,1 0-16,0 0 0,-1 0 0,1 22 16,0-22-16,-22 0 0,22 0 15,-22 22-15,22-22 0,0 0 0,-1 0 16,1-21-16,0 21 0,20 0 15,1-21-15,0 0 0,0 0 0,0 22 16,21-1 31,21-21-31,0 21-16,0-21 0,0 21 15,1-21-15,-1 21 0,0 0 0,21-21 16,-21 22-16,1-22 0,20 21 15,0 0-15,-21 0 0,22-21 0,-22 21 16,21 0-16,1-21 0,-22 22 0,0-22 16,0 0-16,0 21 0,0-21 15,1 0-15,-1 0 0,-21 21 16,21-21 62,0 0-62,-21-21-16,0 0 15</inkml:trace>
  <inkml:trace contextRef="#ctx0" brushRef="#br0" timeOffset="32092.47">8763 2201 0,'42'-42'31,"-42"21"-31,0 0 16,0 0-1,-21 21 17,0 21-17,21 0 1,0 21-16,-21-21 0,21 22 15,-21-22-15,21 21 0,0 1 0,0-1 16,-22 0-16,1 1 0,21-1 16,-21 0-16,21-21 0,0 22 0,0-22 15,0 21-15,0-21 0,0 1 0,0-1 16,-21 0-16,21 0 16,0-42 30,0 0-46,0 0 0,0-1 16,0-20-16,0 21 0,21 0 0,0-22 16,0 22-16,1-21 0,-1 0 15,21 20-15,-21-20 0,22 21 0,-22 0 16,21 0-16,-21-1 0,22 1 16,-22 21-16,21 0 0,-21 0 0,0 0 15,1 0-15,-22 21 0,21 1 16,-21-1-16,0 0 0,0 21 15,0-21-15,0 22 0,0-22 0,0 21 16,0-21-16,0 1 0,-21 20 16,21-21-16,0 0 0,0 0 15,0 1-15,0-1 0,21-21 16,0 0-16,0 0 0,0 0 16,0 0-16,1 0 0,-1-21 15,0 21-15,0-22 0,0 1 0,0 0 16,1 0-16,-1 0 0,0-22 15,-21 22-15,21-21 0,0 0 0,-21 20 16,0-20-16,0 0 0,21 21 0,-21-22 16,22 22-16,-22 0 0,0 0 15,0 0-15,0-1 0,0 44 32,-22-1-32,1 0 15,0 0-15,21 21 0,-21 1 0,0-22 16,21 21-16,-21 1 0,21-1 15,-22 0-15,22 1 0,0-22 0,0 21 16,-21-21-16,21 0 0,0 22 0,0-22 16,0 0-16,0 0 15,21-21-15,1 0 16,-1 0-16,-21-21 16,21 0-16,-21 0 15</inkml:trace>
  <inkml:trace contextRef="#ctx0" brushRef="#br0" timeOffset="32291.36">9271 2477 0,'0'0'0,"0"-22"32,21 22-17,0 0-15,0-21 0,1 21 16,-1 0-16,21 0 0,-21 0 0,0-21 15,22 21-15,-1 0 0,-21 0 16,22 0-16,-1 0 0,-21 0 16,0-21-16,22 21 0,-22 0 0,0 0 15</inkml:trace>
  <inkml:trace contextRef="#ctx0" brushRef="#br0" timeOffset="33011.94">9906 2392 0,'0'21'16,"0"0"0,-21 0-16,21 1 0,0-1 15,-21 0-15,21 21 0,-22-21 16,22 1-16,0-1 0,0 0 16,-21 0-16,21 0 0,-21 0 15,21 1-15,-21-1 0,21 0 0,0 0 16,0 0-16,-21 0 15,21 1 1,0-44 15,0 1-31,0 0 16,0 0-16,0 0 0,0 0 0,21-1 16,-21 1-16,21-21 0,0 21 15,0 0-15,-21-22 0,22 22 0,-1-21 16,0 21-16,0-1 0,0 1 0,0 0 15,1 21-15,-1 0 16,0-21-16,0 21 0,0 0 0,0 0 16,-21 21-16,22-21 0,-22 21 15,21 22-15,-21-22 0,0 0 0,0 0 16,0 21-16,0-20 0,0 20 0,0-21 16,0 0-16,0 0 0,0 1 15,0-1-15,0 0 0,0 0 0,0 0 16,0-42 31,0 0-47,21 0 15,0 0-15,0-1 0,0 1 16,1 0-16,-1-21 0,0 21 0,0-22 16,0 1-16,0 21 0,22 0 0,-22-1 15,0 1-15,21 0 0,-20 21 16,-1 0-16,0 0 0,0 0 0,0 21 15,-21 22-15,0-22 16,0 0-16,0 21 0,0-21 16,0 1-16,0 20 0,0-21 0,0 0 15,0 0-15,0 1 0,0-1 16,0 0-16,0 0 0,0 0 16,-21-21-16,21 21 15,0-42 32,0 0-47</inkml:trace>
  <inkml:trace contextRef="#ctx0" brushRef="#br0" timeOffset="33423.71">10710 2794 0,'0'0'16,"21"21"-16,1-21 15,-1 0 1,0 0-16,0-21 16,0 21-16,-21-21 0,21 21 0,1-21 15,-1 0-15,0 21 0,0-22 0,0 1 16,22 0-16,-22-21 0,0 21 16,-21-1-16,21-20 0,0 21 0,0-21 15,-21 20-15,0-20 0,0 21 16,0 0-16,0 0 0,0-1 0,0 1 15,-21 42 17,21 22-17,0-22-15,-21 0 0,21 21 0,-21-20 16,21 20-16,-21 0 0,21-21 16,0 22-16,0-1 0,0-21 0,0 22 15,0-22-15,0 0 0,0 0 0,0 0 16,0 0-16,0 1 0,0-1 15,0 0-15,21 0 16,0-21-16,0 0 16,0 0-16,1-21 15,20 0-15,-21 0 0</inkml:trace>
  <inkml:trace contextRef="#ctx0" brushRef="#br0" timeOffset="33827.47">11620 2392 0,'0'21'31,"0"0"-31,0 0 16,22 1-16,-1-1 0,0-21 16,0 21-16,0-21 0,22 21 15,-1-21-15,-21 0 0,21 21 16,22-21-16,-22 21 0,1-21 0,-1 0 15,0 0-15,1 0 0,-1 0 0,-21 0 16,0 22-16,0-22 0,-21 21 31,-21-21-31,-21 21 16,21-21-16,-22 21 0,-20 0 0,21 0 16,-1 1-16,-20-1 0,-1 21 0,1-21 15,20 0-15,1 22 0,-21-22 16,20 0-16,22 21 0,-21-20 15,21-1-15,-1 0 0,1 0 0,0-21 0,21 21 16,0 0 0,0-42 31,0 0-47</inkml:trace>
  <inkml:trace contextRef="#ctx0" brushRef="#br0" timeOffset="34888.44">7493 3598 0,'21'-21'0,"-42"42"0,63-42 0,-42 0 16,21 21-16,1-21 15,-22 0 1,0 42 47,0 0-48,0 0-15,-22 0 0,1 1 0,0-1 16,0 0-16,0 21 0,0-21 0,-1 22 15,1-22-15,-21 0 0,21 21 16,0-20-16,-22-1 0,22 0 0,0 0 16,0 0-16,-22 0 0,22 1 15,0-1-15,0 0 0,0 0 0,0-21 16,-1 0-16,22 21 0,-21-21 0,21-21 31,0 0-15,0 0-16,0 0 15,0-1-15,21 22 16,1-21-16,-1 21 0,0 0 16,0 0-16,0 0 0,0 0 15,1 0-15,-1 0 16,21 0-16,-21 21 0,0 1 0,1-1 16,-1 0-16,0 0 0,0 0 0,0 0 15,0 1-15,1-1 0,-1 0 16,-21 0-16,21 0 0,0 0 0,-21 1 15,0-1-15,21-21 16,0 0 0,-21 21-16,0-42 93,0 0-93,22 21 0,-1-22 16,0 22-16</inkml:trace>
  <inkml:trace contextRef="#ctx0" brushRef="#br0" timeOffset="35963.51">8255 3831 0,'0'-21'172,"-21"0"-156,21 0 0,0 0-16,0-1 15,0 1-15,0 0 0,0 0 16,0 0-16,0 0 0,-21-1 15,-1 22 17,22 22-32,0-1 15,-21 21-15,0 0 0,0 1 0,21-1 16,-21 0-16,0 1 0,21-1 16,0 22-16,-22-22 0,22 0 0,-21 1 15,21-1-15,0-21 0,0 21 0,0-20 16,0-1-16,0 0 0,0 0 15,0 0-15,21 0 0,1-21 16,-1 0-16,0 0 0,0 0 16,0 0-16,0 0 0,1 0 15,-1-21-15,-21 0 0,21 21 16,-21-21-16,0 0 0,0 0 16,0-1-16,0 1 15,-21 0-15</inkml:trace>
  <inkml:trace contextRef="#ctx0" brushRef="#br0" timeOffset="36155.41">8022 4043 0,'0'0'0,"0"-21"31,21 21-15,0 0-16,-21-21 16,22 21-16,-1 0 0,0 0 15,0 0-15,21 0 0,-20-22 0,-1 22 16,0 0-16,0 0 0,0 0 15,0 0-15,22 0 0,-22 0 0,0-21 16,0 21-16,0 0 0,1 0 16,-1 0-16,0 0 0</inkml:trace>
  <inkml:trace contextRef="#ctx0" brushRef="#br0" timeOffset="36708.1">8869 4170 0,'0'0'0,"63"0"32,-42 0-32,1-21 15,-22 0-15,21 21 16,-21-22-16,0 1 0,0 0 16,0 0-16,0 0 0,0 0 0,-21 21 15,-1-22-15,1 1 0,0 0 16,0 0-16,-21 0 0,20 21 0,-20 0 15,21-21-15,0 21 0,-22 0 0,22 0 16,0 0-16,0 21 0,-21 0 16,42 0-16,-22 21 0,22-20 0,-21 20 15,21 0-15,-21 1 0,21-22 16,0 21-16,0-21 0,0 22 0,0-22 16,0 0-16,0 0 0,21 0 15,0-21-15,1 21 0,-1-21 0,0 0 16,0 0-16,0 0 0,0 0 15,1 0-15,20 0 0,-21 0 0,0-21 16,22 21-16,-22-21 0,0 0 0,0 0 16,0 21-16,22-21 0,-43-1 15,21 1-15,0-21 0,-21 21 0,0 0 16,0-1-16,0-20 0,21 21 0,-21 0 16,0 0-16,0-1 15,0 44 1,0-1-16,0 0 0,0 0 15,0 0-15,0 22 16,0-22-16,0 21 0,0-21 0,0 0 16,0 22-16,0-22 0,21 0 0,-21 0 15,21-21-15,1 21 0,-1-21 16,0 0-16,0 0 0,21 0 16,-20 0-16,-1 0 0,0-21 0</inkml:trace>
  <inkml:trace contextRef="#ctx0" brushRef="#br0" timeOffset="37199.81">9567 3789 0,'0'0'0,"0"-42"0,0 20 0,0 1 16,0 0-16,-21 21 16,0 21-16,21 0 15,0 1-15,0-1 0,-21 21 16,21-21-16,-21 22 0,21-1 0,-22 0 15,22 1-15,0-1 0,0 0 0,0 1 16,-21-22-16,21 21 0,0-21 16,0 0-16,0 1 0,0-1 0,0 0 15,0 0-15,0-42 47,0 0-47,0 0 0,0-1 16,0 1-16,0 0 15,21 0-15,1-21 0,-1 20 0,0 1 16,0 0-16,21 0 0,1 0 0,-22 0 16,21 21-16,1 0 0,-1 0 15,0 0-15,-21 0 0,22 0 0,-22 0 16,0 21-16,0 0 0,-21 0 0,0 0 16,0 0-16,0 1 0,0 20 0,-21-21 15,0 0-15,0 22 0,-22-22 16,1 0-16,0 0 0,-1 0 0,1 0 15,21 1-15,-21-22 0,20 21 16,-20-21-16,21 21 0,0-21 16,21-21 15,21 0-31,0-1 0,0 1 16,0 0-16</inkml:trace>
  <inkml:trace contextRef="#ctx0" brushRef="#br0" timeOffset="37463.66">10414 3620 0,'-21'21'32,"0"21"-32,-1-21 0,22 22 0,-21-1 15,0 0-15,0 1 0,0-1 16,0 21-16,-1-20 0,22-1 0,0 0 15,-21 1-15,21-1 0,-21 0 0,21-20 16,0 20-16,0-21 0,0 0 0,0 0 16,0 1-16,0-1 15,21-21-15,0 0 0,1 0 16,-1 0-16,0 0 0,0 0 16,21 0-16,-20-21 0,-1-1 15,0 1-15</inkml:trace>
  <inkml:trace contextRef="#ctx0" brushRef="#br0" timeOffset="37811.46">10583 4106 0,'21'0'31,"1"0"-31,-1 0 16,0 0-16,0 0 0,21 0 15,-20 0-15,-1 0 0,0-21 16,21 21-16,-21-21 0,1 21 0,-1-21 15,0 0-15,0 21 0,0-21 16,0-1-16,-21 1 0,0 0 16,0 0-16,-21 0 15,0 21-15,0 0 0,0 0 16,0 0-16,-22 21 0,22 0 0,0 0 16,0 0-16,-22 22 0,22-1 0,0-21 15,0 22-15,0-1 0,21-21 16,0 21-16,-21-20 0,21-1 0,0 0 15,0 0-15,0 0 0,0 0 0,0 1 16,21-22-16,0 0 0,0 0 16,21 0-16,-20 0 0,20 0 15,0 0-15,-21 0 0,22-22 0,-1 22 16,0-21-16,1 0 0</inkml:trace>
  <inkml:trace contextRef="#ctx0" brushRef="#br0" timeOffset="38156.26">11578 3768 0,'0'-21'0,"0"42"0,0-21 47,0 21-47,21 0 16,0-21-16,1 21 0,-1-21 0,21 21 15,-21-21-15,0 0 0,22 0 16,-22 22-16,21-22 0,-21 0 0,22 0 15,-22 0-15,0 0 0,0 0 0,0 21 16,-21 0 0,0 0-16,0 0 0,-21 0 15,0 1-15,-21-1 0,-1 0 0,1 0 16,0 21-16,-1-20 0,1 20 16,-21-21-16,20 0 0,1 22 0,-22-22 15,22 0-15,0 0 0,-1 0 0,22 0 16,-21 1-16,21-22 0,0 21 15</inkml:trace>
  <inkml:trace contextRef="#ctx0" brushRef="#br0" timeOffset="38900.14">7959 4932 0,'0'0'16,"21"-21"-16,-21 0 0,0-1 0,21 1 15,-21 42 17,0 22-32,-21-22 0,0 21 15,-1 1-15,1-1 0,-21 0 16,21 22-16,-22-22 0,1 0 0,0 1 15,-1-1-15,1 0 0,0 1 16,-1-22-16,1 21 0,0-21 0,-1 1 16,22 20-16,-21-42 0,21 21 15,0 0-15,-1-21 0,1 0 0,0 0 16,21-21 15,21 21-31,0 0 0,1-21 16,-1 21-16,21 0 0,-21 0 15,0 0-15,1 0 0,20 0 0,-21 21 16,21-21-16,-20 21 0,20 0 0,-21 1 16,21-1-16,-20 0 0,-1 0 15,21 0-15,-21 0 0,0-21 16,1 22-16,20-1 0,-21 0 0,0-21 16,-21 21-16,21-21 0,1 0 0,-1 21 15,0-21 1,0 0-16,0 0 15,0 0-15,1-21 0,-1 21 16,0-21-16,21 0 0,-21 0 0,22-1 16</inkml:trace>
  <inkml:trace contextRef="#ctx0" brushRef="#br0" timeOffset="39421.83">9165 5588 0,'0'0'15,"21"0"-15,0-21 0,1 0 0,-1 0 16,-21-1-16,0 1 16,0 0-16,0 0 0,0 0 15,0 0-15,-21 21 0,-1 0 16,1-22-16,0 22 0,0 0 16,-21 0-16,20 0 0,-20 22 0,21-22 15,-21 21-15,20 0 0,1 0 0,-21 21 16,21-20-16,0 20 15,-1-21-15,1 21 0,0-20 0,0 20 16,21-21-16,-21 0 0,21 0 0,0 1 16,0-1-16,0 0 0,0 0 15,21-21-15,0 0 0,0 0 16,0 0-16,1 0 0,-1 0 16,0 0-16,0 0 0,0-21 0,22 0 15,-22 0-15,0 21 0,0-22 16,0 1-16,0 0 0,1 0 0,-1-21 15,0 20-15,-21 1 0,21 0 16,0 0-16,0 21 0,-21-21 16,22 21-16,-1 21 15,-21 0-15,0 0 16,0 22-16,0-22 0,0 0 16,21 0-16,-21 0 0,0 0 15,21 1-15,-21-1 0,0 0 16,21 0-16,0-21 0,-21 21 15,22-21-15,-1 0 16,0 0-16,0 0 0,0 0 16,0-21-16,1 0 0,-1 21 0,0-21 15,0 0-15</inkml:trace>
  <inkml:trace contextRef="#ctx0" brushRef="#br0" timeOffset="39808.62">9969 5249 0,'0'0'16,"-21"0"0,21 22-1,-21-22-15,21 21 0,0 0 16,0 0-16,0 0 0,0 0 0,0 1 16,21-22-16,0 21 0,1 0 15,20 0-15,0 0 0,-21 0 16,22-21-16,-1 22 0,0-22 0,1 0 15,-1 21-15,-21-21 0,22 0 16,-1 0-16,-21 0 0,21 0 0,-20 0 16,-1 0-16,0 0 0,0 0 15,-21 21 1,0 0-16,-21-21 0,0 21 16,0-21-16,-22 21 0,22 1 0,-21-1 15,-1 0-15,-20 0 0,21 0 0,-1 0 16,1 22-16,0-22 0,-1 0 15,1 0-15,0 0 0,20 1 0,-20-1 16,21 0-16,0-21 0,0 21 16,-1 0-16,1-21 0,21 21 0,-21-21 15,0 0-15,0 22 16,0-22-16</inkml:trace>
  <inkml:trace contextRef="#ctx0" brushRef="#br0" timeOffset="40488.25">7535 6371 0,'0'0'0,"21"-21"0,1 0 0,-22 0 16,0 0-16,0-1 0,21 1 0,0 21 16,-21-21-16,0 42 31,0 0-31,0 1 0,-21-1 0,0 21 15,-1-21-15,-20 22 0,21-22 0,0 21 16,-22 0-16,22-20 0,-21 20 16,21-21-16,-22 0 0,22 0 15,0 22-15,-21-22 0,21 0 16,21 0-16,-22-21 0,22 21 16,22-21-1,-1 0-15,21 0 0,-21 22 16,0-22-16,22 21 0,-1 0 15,0 0-15,-20 0 0,20 0 0,0 1 16,-21-1-16,22 0 0,-22 0 0,0 21 16,21-42-16,-20 22 0,-1-1 15,0 0-15,-21 0 0,21 0 16,0-21-16,0 0 31,1 0-31,-1-21 16,0 0-16,0 21 0,0-21 0</inkml:trace>
  <inkml:trace contextRef="#ctx0" brushRef="#br0" timeOffset="40915.83">8509 6625 0,'0'-21'16,"0"0"-16,0 0 0,-21 21 31,21-21-31,-21 21 0,-1 0 0,1 0 16,0 0-16,-21 0 0,21 21 0,-1-21 15,-20 21-15,21 0 0,0 0 16,-22 0-16,22 1 0,21-1 0,0 0 16,-21 21-16,21-21 0,0 1 0,0-1 15,0 0-15,21-21 0,0 21 16,1 0-16,20 0 0,-21 1 0,0-22 15,22 21-15,-22 0 0,0 0 16,0-21-16,0 21 0,0 0 0,1 1 16,-22-1-16,0 0 15,-22-21-15,-20 21 16,21-21-16,-21 0 0,20 0 0,-20 21 16,21-21-16,-21 0 0,-1 0 15,22 0-15,0 0 0,0 0 0,0 0 16,-1 0-16,22-21 15,22 0 1,-1 21-16,0 0 0,0-21 16,0 0-16,0 21 0,1-22 0,20 22 15</inkml:trace>
  <inkml:trace contextRef="#ctx0" brushRef="#br0" timeOffset="41275.62">8572 6964 0,'0'0'0,"22"0"16,-1 0 0,0 0-16,0 0 0,0 0 15,0 0-15,1 0 0,-1-21 0,0 21 16,0 0-16,0-21 0,0 21 16,1-22-16,-1 1 0,0 21 0,-21-21 15,21 21-15,0-21 0,-21 0 16,0 0-16,0-1 0,0 1 15,0 0 1,-21 21-16,0 21 16,0-21-16,0 21 0,-22 22 0,22-22 15,0 0-15,-21 21 0,20-20 16,1 20-16,0 0 0,0-21 0,21 1 16,0 20-16,0-21 0,0 0 0,0 0 15,0 1-15,0-1 0,21-21 16,0 21-16,0-21 0,1 0 15,20 0-15,-21 0 0,21-21 0,-20 21 16,20-21-16,-21-1 0,21 1 16,-20 21-16</inkml:trace>
  <inkml:trace contextRef="#ctx0" brushRef="#br0" timeOffset="41547.47">9461 6414 0,'0'0'0,"-42"84"32,21-41-32,21-1 0,-21 0 15,0 1-15,-1 20 0,1-21 16,21 1-16,-21 20 0,0-20 16,0-1-16,21 0 0,0 1 0,0-1 15,-21-21-15,21 21 0,0-20 0,0 20 16,0-21-16,0 0 0,0 0 15,0 1-15,0-1 0,21-21 16,0-21 0,0 21-16,-21-22 15,21 1-15</inkml:trace>
  <inkml:trace contextRef="#ctx0" brushRef="#br0" timeOffset="41908.26">9440 6964 0,'21'0'16,"-21"21"0,22-21-16,-1 0 0,0 0 15,0 0-15,0 0 0,0 0 0,1 0 16,-1 0-16,0 0 0,21 0 16,-21 0-16,1 0 0,-1 0 0,0-21 15,0 21-15,-21-21 0,21 0 16,-21-1-16,0 1 15,-21 21 1,0 0-16,0 0 0,0 0 0,-1 0 16,1 21-16,0-21 0,0 22 15,0-1-15,0 0 0,-1 0 0,1 21 16,0-20-16,0-1 0,21 21 16,0-21-16,0 0 0,0 1 0,0-1 15,0 0-15,0 0 0,0 0 16,21-21-16,0 0 15,0 0-15,1 0 0,20 0 0,-21 0 16,0 0-16,22 0 0,-22-21 0,21 0 16,-21 21-16,22-21 0</inkml:trace>
  <inkml:trace contextRef="#ctx0" brushRef="#br0" timeOffset="42415.97">10245 6879 0,'0'-21'0,"0"42"0,21-63 0,-21 21 16,0 0-1,-21 21-15,-1 0 16,1 21-16,21 0 0,-21 0 0,0 0 16,0 22-16,0-22 0,-1 0 0,1 21 15,0-21-15,21 22 0,-21-22 16,21 0-16,-21 0 0,21 22 0,0-22 16,0 0-16,0 0 0,0 0 15,21-21-15,0 0 0,0 0 0,0 0 16,22 0-16,-22 0 0,21 0 15,1 0-15,-22-21 0,21 0 16,0 0-16,-20 0 0,20 21 0,-21-43 16,21 22-16,-20 0 0,-1 0 0,21-22 15,-21 1-15,0 21 0,1-21 16,-22-1-16,21-20 0,0 20 0,-21 1 16,0 0-16,21-1 0,0 1 0,-21 0 15,0 21-15,0-1 0,0 1 16,0 42-1,-21 1-15,0 20 0,0 0 16,0 1-16,-1-1 0,22 0 16,-21 1-16,0-1 0,0 0 15,21 1-15,0-1 0,-21 0 0,21 1 16,-21-1-16,21-21 0,-22 21 0,22-20 16,0 20-16,0-21 0,0 0 15,0 0-15,0 1 0,0-1 16,22-21-1,-1 0-15,0 0 0,0 0 16,-21-21-16,21 21 0,0-22 16,1 1-16,-22 0 0,21 0 0,-21 0 15</inkml:trace>
  <inkml:trace contextRef="#ctx0" brushRef="#br0" timeOffset="42631.58">10477 6900 0,'0'0'0,"-21"0"16,21 22 0,21-22-1,1 0-15,-1 0 16,0 0-16,0 0 0,0 0 0,0 0 16,1 0-16,-1 0 0,0 0 0,0 0 15,0 0-15,0 0 16,1 0-16,-1 0 0,0-22 0,0 22 15,0 0-15,0-21 0,1 0 16</inkml:trace>
  <inkml:trace contextRef="#ctx0" brushRef="#br0" timeOffset="43124.3">11218 6625 0,'-21'0'0,"0"0"16,21 21 0,0 1-1,0-1-15,0 0 0,0 0 16,21-21-16,0 21 0,0 0 16,1-21-16,-1 22 0,0-22 0,21 21 15,-21-21-15,22 0 0,-22 21 0,0-21 16,21 0-16,-20 0 0,-1 21 0,21-21 15,-21 0-15,0 0 0,1 0 16,-1 0-16,0 0 0,0 0 16,0 0-16,-21 21 31,-42-21-15,21 21-16,0 1 0,-22-22 0,22 21 15,-21 0-15,-1 0 0,1-21 0,0 21 16,-1 0-16,1 1 0,0 20 15,-1-21-15,1 0 0,0 0 0,-1 1 16,22-1-16,-21 0 0,21 0 0,0-21 16,-1 21-16,1-21 0,21 21 15,0-42 32,0 0-47,0 0 0,0 0 16,21 21-16,-21-21 15,22-1-15,-22-20 0</inkml:trace>
  <inkml:trace contextRef="#ctx0" brushRef="#br0" timeOffset="45000.54">14753 2900 0,'-21'-21'0,"42"42"0,-42-63 0,0 42 16,21-22-16,-21 1 16,21 0-16,0 0 0,-22 21 15,22-21-15,0 42 16,0 0 0,0 0-16,-21 22 0,21-1 0,0 0 15,0 1-15,0 20 0,0 1 16,0-1-16,-21 1 0,21-1 0,-21 1 15,21-1-15,0 1 0,0-1 0,-21 1 16,0-22-16,-1 21 0,22-20 16,-21-1-16,0 0 0,21 1 0,-21-22 15,21 21-15,-21-21 0,21 1 0,-21-1 16,21 0-16,0-42 31,0 0-15,0-1-16,0-20 0,0 21 0,0 0 15,0-22-15</inkml:trace>
  <inkml:trace contextRef="#ctx0" brushRef="#br0" timeOffset="45331.35">14414 3196 0,'0'0'0,"-21"-42"0,0 0 16,0-1-16,0 22 0,21-21 15,-21 21-15,21-22 0,0 22 0,0-21 16,0 21-16,0-1 0,0 1 15,21 0-15,0 0 0,21 21 0,-21-21 16,22 21-16,-1-21 0,0 21 16,22 0-16,-22 0 0,1 21 0,20 0 15,-21 0-15,22 21 0,-22-20 0,1 20 16,-1 0-16,-21 1 0,0-1 16,-21 0-16,0-21 0,0 22 0,0-1 15,-21 0-15,0 1 0,0-22 16,-22 21-16,1-21 0,21 1 0,-21-1 15,20 0-15,-20 0 0,21-21 0,0 0 16,0 0-16,-1 0 0,1 0 16,21-21-1,0 0 1,0 0-16,21-1 0,1 1 16,-1 0-16,0 0 0,21 21 0</inkml:trace>
  <inkml:trace contextRef="#ctx0" brushRef="#br0" timeOffset="45761.11">15113 2942 0,'0'0'16,"0"-42"0,0 21-16,21 21 15,0 0-15,0-21 16,1 21-16,-1 0 0,21 0 15,-21 21-15,0 0 0,22 0 16,-22 0-16,0 0 0,21 1 0,-20 20 16,-1 0-16,-21-21 0,0 22 15,0-1-15,0 0 0,0-20 0,0 20 16,0-21-16,0 0 0,-21 22 0,-1-43 16,1 21-16,0 0 0,0-21 15,0 0-15,0 0 16,21-21-1,0 0-15,0-1 16,0 1-16,21 0 0,-21 0 0,21-21 16,0 20-16,0-20 0,0 21 0,1-21 15,-1 20-15,-21-20 0,21 21 16,0 0-16,0 0 0,0 21 0,1-22 16,-1 1-16,0 21 0,0 0 0,0 0 15,0 0-15,1 0 16,-1 0-16,0 0 0,0 0 15</inkml:trace>
  <inkml:trace contextRef="#ctx0" brushRef="#br0" timeOffset="46123.9">15811 3112 0,'0'0'0,"22"21"0,126-21 31,-127 0-31,0 0 0,0 0 0,0 0 16,1-21-16,-1 21 0,0-22 16,0 22-16,0-21 0,0 21 0,-21-21 15,22 0-15,-22 0 0,0 0 16,0-1-16,-22 1 16,1 21-16,0 0 0,0 0 15,0 0-15,-22 0 0,22 0 0,0 0 16,0 21-16,-21 1 0,20-1 15,1 0-15,-21 0 0,21 0 0,0 22 16,21-22-16,0 21 0,-22-21 16,22 22-16,0-22 0,0 21 0,0-21 15,0 0-15,0 1 0,22-1 0,-1-21 16,0 21-16,0-21 16,0 0-16,22 0 0,-22 0 0,0 0 15,21 0-15,-21 0 0,22-21 16,-22 21-16,21-21 0,-21-1 0,22 1 15,-22 0-15</inkml:trace>
  <inkml:trace contextRef="#ctx0" brushRef="#br0" timeOffset="46359.76">16573 3133 0,'0'0'0,"0"21"0,0 0 31,22-21-15,-1 0-16,0 0 15,0 0-15,0 0 0,0 0 16,1 0-16,-1 0 16,0 0-16,0 0 15,-21-21 1</inkml:trace>
  <inkml:trace contextRef="#ctx0" brushRef="#br0" timeOffset="47108.33">17314 3196 0,'21'0'15,"1"0"1,-1 0-16,0 0 0,0-21 16,0 21-1,-21-21-15,21 0 0,1 21 16,-22-21-16,21-1 0,-21 1 15,0 0-15,0 0 16,0 0-16,0 0 0,0-1 0,-21 1 16,-1 21-16,1-21 0,0 21 15,0 0-15,-21 0 0,20 0 0,1 0 16,-21 0-16,21 0 0,-22 21 0,22 0 16,-21 1-16,21 20 0,-22-21 15,22 21-15,0 1 0,0-1 0,0 0 16,0 1-16,21-22 0,0 21 0,0 1 15,0-22-15,0 21 0,0-21 16,0 0-16,21 1 0,0-1 16,0-21-16,21 21 0,-20-21 0,20 0 15,-21 0-15,21 0 0,1 0 16,-1 0-16,0-21 0,1 0 0,-22 21 16,21-43-16,1 22 0,-22 0 15,21 0-15,-21-22 0,0 1 0,1 0 16,-1-1-16,0 1 0,-21 0 0,0-1 15,0-20-15,0 21 0,0-1 16,0-20-16,0 20 0,0-20 0,0 21 16,0-1-16,0 1 0,0 0 15,0-1-15,0 22 0,0 0 0,0 0 16,0 42 0,-21 21-1,0 1-15,21-1 0,0 0 0,-22 1 16,22 20-16,0-21 0,0 22 0,0-1 15,0 1-15,0-22 0,0 22 16,0-22-16,0 0 0,0 1 0,0-1 16,0 0-16,0-20 0,22-1 15,-1 0-15,-21 0 0,0 0 0,21-21 16,0 0-16,0 0 0,0 0 0,1 0 16,-1 0-16,0 0 15,0-21-15,0 21 0,0-21 0,1 0 16,-1 0-16</inkml:trace>
  <inkml:trace contextRef="#ctx0" brushRef="#br0" timeOffset="47476.12">17992 3175 0,'0'21'47,"21"-21"-31,0 0-16,0 0 0,0 0 15,0 0-15,1 0 0,-1-21 16,0 21-16,0-21 0,0 21 0,0-21 16,-21 0-16,22-1 15,-22 1-15,0 0 16,0 0-16,-22 21 0,1 0 16,0 0-16,0 0 15,0 0-15,0 0 0,-1 0 0,1 21 16,0 0-16,21 0 0,0 22 15,-21-22-15,21 21 0,0-21 0,-21 22 16,21-22-16,0 0 0,0 21 0,0-20 16,0-1-16,21 0 0,0 0 15,0-21-15,0 21 0,1-21 0,-1 21 16,21-21-16,-21 0 0,22 0 0,-1 0 16,0 0-16,1-21 15,-1 0-15,0 21 0,1-21 0,-1 0 16</inkml:trace>
  <inkml:trace contextRef="#ctx0" brushRef="#br0" timeOffset="48959.28">18881 2455 0,'0'0'0,"21"-42"0,-21 21 16,0-21-16,0 20 15,0 1-15,0 0 0,0 42 16,-21 0-1,-1 22-15,1-1 0,21 22 16,-21-1-16,0 22 0,0-22 0,0 22 16,-1 0-16,1-1 0,0 1 15,0 0-15,0-22 0,0 22 0,-1-1 16,1 1-16,0-21 0,0 20 0,0-20 16,-22-1-16,22 22 0,0-22 15,0 22-15,0-21 0,0 20 0,-1-20 16,1-1-16,0 1 0,0-1 0,21 1 15,0-22-15,0 22 16,0-22-16,0 21 0,0-20 0,21-1 16,0 0-16,-21-20 0,43 20 0,-22-21 0,0 0 15,0-21-15,0 0 0,0 0 16,22 0-16,-22 0 0,0 0 16,21-21-16,-20 0 0,-1 0 0,21 0 15,-21-1-15,0-20 0,22 21 0,-1-64 16,0 43-16,-20-22 15,-1 1-15,-21 21 0,0-43 0,0 21 16,0 1-16,0-22 0,-21 22 0,-1-1 16,-20 1-16,0-1 0,-1 22 15,1 0-15,-21-1 0,20 1 0,1 21 16,21 0-16,0-1 0,-1 1 16,1 21-16,0 0 15,21-21-15,21 21 16,0 0-1,1-21-15,-1 21 0,21 0 16,-21-21-16,22 21 0,-22-21 0,0 21 16,21-22-16,-21 1 0,22 0 15,-22 0-15,0 0 0,21 0 0,-20-1 16,-1-20-16,0 21 0,0-21 0,0-1 16,0 22-16,-21-21 0,0-1 15,22 22-15,-22-21 0,0 21 16,0 0-16,21 21 0,-21-22 15,0 44 1,-21-1-16,21 0 16,-22 0-16,22 0 0,0 0 15,0 1-15,0-1 0,-21 0 0,21 0 16,0 0-16,0 0 0,0 1 16,0-1-16,0 0 0,0 0 0,21 0 15,-21 0-15,22 1 0,-1-22 16,0 21-16,0-21 0,0 0 15,0 0-15,1 0 0,-1 0 0,21 0 16,-21 0-16,0 0 16,1 0-16,-1-21 0,21-1 0,-21 22 15,0-21-15,22 0 0,-22 0 0,0 0 16,0 0-16,0-1 0,1 1 16,-22-21-16,0 21 0,0 0 15,0-1-15,-22 44 31,1-22-15,21 21-16,0 0 0,-21 0 0,0 0 16,21 0-16,-21 1 0,21-1 0,0 0 15,-21 0-15,21 0 16,-22 0-16,22-42 62,0 0-46,22 21-16,-1-21 0,0 0 0,-21 0 16,21-1-16,0 1 0,22 0 15,-22 0-15,0 0 0,0 0 0,0 21 16,0-22-16,1 22 0,-1 0 0,0 0 16,0 0-16,0 0 15,0 22-15,-21-1 16,0 0-16,0 0 0,0 0 15,0 0-15,0 1 0,0-1 16,0 0-16,0 0 0,0 0 16,0 0-16,22 1 15,-1-22-15,0 0 0,0 21 0,0-21 16,0 0-16,1 0 0,-1 0 16,0 0-16,21 0 0,-21 0 15,1-21-15,-1 21 0,0-22 0,0 1 16,0 21-16,0-21 0,1 0 15,-1 0-15,0-22 0,0 22 0,-21 0 16,0 0-16,0 0 0,0 0 0,0-1 16,0 1-16,0 0 15,-21 21-15,0 0 16,0 0-16,21 21 16,-22 0-16,1 1 0,21-1 15,-21 0-15,21 0 0,0 0 0,0 0 16,-21 1-16,21-1 0,0 0 15,0 0-15,0 0 0,0 0 0,0 1 16,21-22-16,-21 21 0,21-21 16,0 0-16,1 0 0,-1 21 15,0-21-15,0 0 0,21 0 0,-20 0 16,20 0-16,0 0 0,1 0 0,-1 0 16,0-21-16,22 21 15</inkml:trace>
  <inkml:trace contextRef="#ctx0" brushRef="#br0" timeOffset="49575.92">20976 3112 0,'0'0'16,"0"-22"-16,0 1 0,0 0 0,0 0 15,0 0-15,-21 21 0,0-21 16,0 21-16,-1 0 0,1 0 0,0 0 16,0 0-16,-21 0 0,20 0 15,-20 0-15,21 0 0,-21 21 16,-1 0-16,22-21 0,-21 21 15,21 21-15,-1-20 0,1-1 0,0 0 16,0 21-16,21-21 0,-21 1 0,21 20 16,0-21-16,0 0 0,0 0 15,0 1-15,21-1 0,0-21 0,0 21 16,0-21-16,1 0 0,-1 0 0,21 0 16,-21 0-16,0 0 0,22 0 15,-22 0-15,21 0 0,-21 0 0,22-21 16,-22 0-16,0-1 0,21 1 15,-20-21-15,-1 21 0,21-22 16,-21 1-16,0 0 0,1-1 0,-1 1 0,0 0 16,0-1-16,0-20 15,-21 21-15,0-1 0,0 1 0,0 0 16,0-1-16,0 1 0,0 0 16,0-1-16,0 22 0,0 0 0,0 0 15,0 0-15,0-1 0,0 1 16,0 42-1,0 22-15,0-22 0,0 21 16,0 1-16,-21-1 0,21 0 16,-21 1-16,0 20 0,21-21 0,-21 1 15,21 20-15,0-20 0,0-1 16,0 0-16,0 22 0,0-22 0,0 0 16,0 1-16,0-1 0,21-21 15,0 22-15,0-22 0,0 0 16,0 0-16,1 0 0,-1 0 0,0-21 15,0 0-15,0 0 0,22 0 0,-22 0 16,0 0-16,0 0 0,0 0 16,22-21-16,-22 0 0,0 0 0,0 0 15,0 0-15,0-22 0,-21 22 16,0 0-16,22-21 0,-22-1 0,0 22 16,0 0-16</inkml:trace>
  <inkml:trace contextRef="#ctx0" brushRef="#br0" timeOffset="49795.81">19939 2646 0,'0'0'0,"-42"0"0,-85 21 16,105-21-1,1 0-15,0 0 16,42 0 31,0 0-47</inkml:trace>
  <inkml:trace contextRef="#ctx0" brushRef="#br0" timeOffset="50332.91">22881 2773 0,'0'0'0,"0"-21"16,0 0-16,0-1 0,0 1 15,0 0-15,0 0 16,0 0-16,0 63 31,-21-21-15,0 22-16,0-1 0,-1-21 16,22 43-16,-21-22 0,0 0 0,0 1 15,-21-1-15,20 21 0,1-20 0,0 20 16,0-20-16,21-1 0,-21 0 15,21 1-15,-21-1 0,21-21 16,0 21-16,0-20 0,0-1 0,0 0 16,0 0-16,21-21 0,-21 21 15,21-21-15,0 0 0,0 0 16,0-21-16,1 21 16,-22-21-16,0 0 0,21 0 0</inkml:trace>
  <inkml:trace contextRef="#ctx0" brushRef="#br0" timeOffset="50529.65">22394 3133 0,'0'0'0,"-21"0"0,-21 0 31,42-21-15,21-1-1,21 22-15,-21 0 0,1 0 16,20 0-16,0 0 0,1 0 0,-1 0 15,0 0-15,1-21 0,-1 21 16,0 0-16,1 0 0,-1 0 0,21 0 16,-20 0-16</inkml:trace>
  <inkml:trace contextRef="#ctx0" brushRef="#br0" timeOffset="51625.02">23410 3090 0,'0'0'0,"21"0"16,-21-21-1,0 0-15,0 0 16,0 0-16,-21 0 16,0 21-16,0 0 0,0 0 0,0 0 15,-1 0-15,1 0 16,0 0-16,-21 21 0,21 0 0,-1 0 15,1 21-15,0-20 0,0 20 16,0-21-16,0 21 0,21 1 16,0-22-16,0 21 0,0-21 0,0 1 15,0-1-15,0 0 0,0 0 16,21 0-16,0-21 0,0 21 16,0-21-16,0 0 0,1 0 15,-1 0-15,0 0 0,0-21 16,0 0-16,0 21 0,1-21 0,-22 0 15,21 21-15,0-21 0,-21-22 16,21 22-16,0 0 0,-21 0 0,21 0 16,-21-1-16,0 1 0,22 0 15,-22 0-15,0 42 32,0 0-17,0 0-15,0 1 0,0-1 0,0 0 16,0 0-16,-22 0 0,22 0 0,0 1 15,0-1-15,0 0 0,0 0 16,22-21-16,-1 21 0,0-21 0,0 0 16,0 0-16,22 21 0,-1-21 15,-21 0-15,21 0 0,1 0 0,-1 0 16,0 0-16,1-21 0,-1 0 0,-21 21 16,0-21-16,22 0 0,-22 0 15,0-1-15,0-20 0,0 21 0,1 0 16,-22-22-16,0 22 0,0-21 15,0 21-15,0-22 0,0 22 16,0 0-16,0 0 0,-22 21 0,1-21 16,0 21-16,-21 0 15,21 0-15,-1 21 0,1-21 0,-21 21 16,21 0-16,0 0 0,-1 1 16,1-1-16,21 21 0,0-21 0,0 0 15,0 1-15,0-1 0,0 0 0,0 0 16,0 0-16,21-21 15,1 0-15,-1 0 0,0 21 0,0-21 16,0 0-16,0 0 0,1 0 16,-1 0-16,0-21 0,0 21 15,0-21-15,0 21 0,-21-21 0,22 0 16,-1 0-16,-21-1 16,21 1-16,-21 42 31,0 1-31,0-1 15,-21 0-15,0 0 0,21 0 0,-22 22 16,1-1-16,21 0 0,0 1 16,0-1-16,0 21 0,0-20 0,0-1 15,0 22-15,0-22 0,0 21 16,0-20-16,0 20 0,0-20 0,0-1 16,0 21-16,-21-20 0,0-1 15,21 0-15,-21-20 0,0 20 0,-1 0 16,22-21-16,-42 1 0,21 20 15,0-21-15,0 0 0,-1 0 0,1-21 16,-21 22-16,21-1 0,0-21 0,-22 0 16,22 0-16,0 0 0,0 0 15,0 0-15,-1 0 16,22-21-16,0-1 16,0 1-1,0 0-15,0 0 0,0 0 0,0-22 0,22 22 16,-1-21-16,0 0 0,0-1 0,0 1 15,22 0-15</inkml:trace>
  <inkml:trace contextRef="#ctx0" brushRef="#br0" timeOffset="52071.77">24638 3090 0,'0'-21'0,"0"42"0,-21-42 0,0 0 16,-1 21-16,-20 0 0,21 0 15,0 0-15,0 0 0,-1 0 16,-20 0-16,21 21 0,0 0 0,0-21 16,-1 22-16,22-1 0,0 0 15,0 0-15,0 0 0,0 0 16,0 1-16,22-1 15,20 0-15,-21 0 0,21-21 16,-20 21-16,20 0 0,0-21 0,1 22 16,-1-22-16,0 21 0,-21 0 15,1-21-15,-1 21 0,0-21 16,-21 21-16,0 0 0,0 1 16,-21-22-16,0 21 15,-22-21-15,22 0 0,-21 0 0,21 21 16,-22-21-16,1 0 0,21 0 15,-22 0-15,22 21 0,-21-21 0,21 0 16,0 0-16,-1 0 0,1 0 16,0 0 31</inkml:trace>
  <inkml:trace contextRef="#ctx0" brushRef="#br0" timeOffset="78756.08">1609 9991 0,'0'0'0,"-22"0"0,1 0 16,0 0-16,0-21 0,0 21 15,21-22-15,-21 22 16,-1 0-16,44 22 31,-1-1-15,0 0-16,0 0 16,21 21-16,1-20 0,-1 20 0,0 0 0,22 1 15,-22 20-15,1-21 0,20 1 16,-21 20-16,1-20 0,-1 20 15,0-21-15,1 1 0,-22-1 0,21 0 16,-21-20-16,1 20 0,-1-21 16,0 0-16,-21 0 0,0 1 0,0-1 15,21-21-15,-21 21 0,0-42 47,-21 21-47,21-21 0,0-1 16,-21 1-16,0-21 0,21 21 0,-22-22 15,22 1-15,0 0 16</inkml:trace>
  <inkml:trace contextRef="#ctx0" brushRef="#br0" timeOffset="79084.89">2328 10097 0,'0'0'0,"0"-22"0,0 1 16,0 0-16,0 0 0,-21 21 15,0 0-15,0 0 0,0 0 16,-1 0-16,1 0 0,0 0 16,0 0-16,0 21 0,0 0 15,-22 22-15,22-22 0,-21 21 0,21-21 16,-22 43-16,1-22 0,0 0 16,-1 22-16,-20-22 0,20 22 15,1-22-15,-21 0 0,20 1 0,22-1 16,-21 0-16,21-20 0,-22-1 15,22 0-15,21 0 0,0 0 0,-21-21 16,42 0 15,-21-21-15,42 0-16,-20-21 0,-1 20 0,21 1 16,0-21-16,1 0 0</inkml:trace>
  <inkml:trace contextRef="#ctx0" brushRef="#br0" timeOffset="79932.42">2667 10075 0,'0'0'0,"0"22"15,-21-22 1,0 21-16,21 0 0,-22 0 0,1 21 15,21-20-15,-21 20 0,21 0 16,-21 22-16,21-22 0,-21 0 16,21 1-16,-21-1 0,21 0 0,0 1 15,0-22-15,0 21 0,0-21 16,0 1-16,0-1 0,0 0 0,0 0 16,0 0-16,0 0 0,0 1 15,0-44 16,0 1-15,0 0-16,0 0 0,0-21 0,0 20 16,0-20-16,0 0 0,21-22 0,0 22 15,0 0-15,0-22 16,0 22-16,1-1 0,-1 1 0,0 0 16,21-1-16,-21 22 0,1 0 15,-1 0-15,0 0 0,0 21 0,0-21 16,0 21-16,1 0 0,-1 0 0,0 0 15,0 0-15,0 21 16,0 0-16,-21 0 0,22 0 0,-22 0 16,21 22-16,-21-1 0,0-21 15,0 22-15,0-1 0,0 0 0,0 1 16,0-1-16,0 0 0,0-21 0,0 1 16,0 20-16,0-21 0,0 0 15,0 0-15,0 1 16,0-44 15,0 1-31,0 0 16,0 0-16,21 0 0,0 0 15,-21-22-15,21 1 0,0 0 0,1-1 16,-1 1-16,0 0 0,0-1 0,0 1 16,0 0-16,1 20 0,-1 1 15,0 0-15,0 0 0,0 0 0,0 21 16,1 0-16,-1 0 0,0 0 15,-21 21-15,21 0 0,-21 0 16,0 0-16,0 22 0,0-22 16,0 21-16,0 1 0,0-1 0,0 0 15,0 1-15,0-1 0,0 0 16,0-21-16,0 22 0,-21-1 0,0-21 16,21 0-16,-21 1 0,21-1 15,0 0-15,-22 0 0,1 0 0,21 0 16,-21-21-16,21 22 0,0-44 47,0 1-47,0 0 15,0 0-15,0 0 0,21 0 16</inkml:trace>
  <inkml:trace contextRef="#ctx0" brushRef="#br0" timeOffset="80520.07">4043 10118 0,'0'0'15,"21"-21"-15,0-1 0,-21 1 0,0 0 16,0 0-16,21 21 0,-21-21 16,0 42 15,0 21-31,0-21 15,-21 1-15,21 20 0,-21 0 0,21 1 16,-21-1-16,0 0 0,-1 1 0,22-1 16,-21 0-16,0 1 0,0-1 15,0 0-15,21 1 0,-21-1 0,-1-21 16,1 21-16,0-20 0,0-1 0,0 0 16,0 0-16,-1 0 0,1 0 15,0-21-15,21 22 0,0-44 47,0 1-47,0 0 0,0 0 16,21-21-16,0 20 0,1-20 15,20 21-15,-21-21 0,0 20 16,0 1-16,1 0 0,-1 0 0,0 21 16,0 0-1,0 0-15,-21 21 0,0 0 16,21 0-16,-21 1 0,22-1 0,-22 0 15,21 0-15,-21 0 0,21 0 16,-21 1-16,0-1 0,21 0 0,0-21 16,-21 21-16,21-21 0,1 0 0,-1 21 15,0-21-15,0 0 16,0 0-16,0 0 16,1 0-1,-22-21-15,0 0 0,0 0 16,21 0-16,-21-1 15,0 1-15,21 0 0,-21 0 0,0 0 16,0 0-16,0-1 0</inkml:trace>
  <inkml:trace contextRef="#ctx0" brushRef="#br0" timeOffset="81341.21">5736 10499 0,'0'0'16,"-21"0"-16,-21 0 0,-1 0 0,22 0 0,-21 0 15,21 0-15,-1 0 0,-20 0 16,21 0-16,42 0 31,0 0-31,22 0 0,-1 0 16,0 21-16,1-21 0,20 0 16,1 0-16,-1 0 0,1 0 0,-1 0 15,1 0-15,20 0 0,-20 0 16,-1 0-16,22 0 0,-22 0 0,22 0 15,-21 0-15,-1 0 0,1 0 0,-1 0 16,-21 0-16,1 0 0,-22 0 16,0 0-16,0 0 0,-21-21 15,-21 21-15,0-21 16,0 21-16,-22-22 16,1 22-16,0-21 0,-1 21 0,1-21 0,0 21 15,-1 0-15,1-21 0,21 21 0,0 0 16,0-21-16,-1 21 15,44-21 17,-1 21-17,0 0-15,21 0 0,-21 0 0,22 0 16,-22 0-16,21 0 0,-21 0 0,1 0 16,-1 21-16,0 0 0,0-21 15,0 21-15,0 0 0,-21 22 0,0-22 16,0 0-16,0 21 0,0-21 15,-21 22-15,0-22 0,-21 0 0,21 21 16,-22-20-16,22-1 0,-21 0 0,21 0 16,-1 0-16,1-21 0,0 21 15,0 1-15,0-22 0,21 21 16,-21-21-16,21 21 16</inkml:trace>
  <inkml:trace contextRef="#ctx0" brushRef="#br0" timeOffset="82516.5">8001 10139 0,'0'0'0,"21"-21"0,-21 0 0,0-1 0,21 1 16,-21 0-16,0 0 15,0 0-15,0 42 16,0 0 0,0 0-16,0 0 0,0 22 15,0-1-15,0-21 0,0 43 0,0-22 16,0 0-16,0 1 0,-21-1 0,21 0 15,-21 1-15,21-1 0,0 0 16,0-20-16,0 20 0,-21-21 0,21 0 16,0 0-16,-21 1 15,21-44 17,0 1-32,21 0 15,0 0-15,-21-21 0,21 20 16,0-20-16,-21 21 0,21-21 0,1-1 15,-1 1-15,0 21 0,-21-22 0,21 22 16,0 0-16,-21 0 0,21 21 16,-21 21-1,22 0-15,-22 0 0,0 1 16,0 20-16,0-21 16,0 21-16,0-20 0,0 20 0,0-21 0,0 21 15,0-20-15,21-1 0,-21 0 16,0 21-16,0-21 0,21 1 15,-21-1-15,21-21 0,0 0 16,-21 21-16,21-21 0,1 0 0,-1 0 16,0 0-16,0-21 15,0 0-15,22-1 0,-22 1 0,0 0 16,0 0-16,0-21 0,0 20 0,1-20 16,-1 0-16,0-1 0,0 1 15,0 0-15,-21-1 0,0 22 16,21-21-16,-21 0 0,0 20 0,0 1 15,22 0-15,-22 0 0,0 42 32,0 0-17,0 0-15,0 1 0,0 20 16,0-21-16,0 21 0,0 1 0,0-22 16,0 21-16,0-21 0,0 22 0,0-22 15,0 21-15,0-21 0,21 1 16,-21-1-16,21 0 0,21 0 0,-21 0 15,1-21-15,20 0 0,-21 0 0,21 0 16,1 0-16,-22 0 16,21 0-16,1 0 0,-1-21 0,-21 21 15,21-21-15,-20 0 0,-1-22 0,21 22 16,-21 0-16,0-21 0,1-1 16,-22 22-16,0-21 0,21 21 0,-21-22 15,0 22-15,0 0 0,0-21 16,0 21-16,-21 21 15,-1 0-15,1 21 16,0 0-16,21 0 0,-21 0 0,21 0 16,0 22-16,0-22 0,0 0 15,0 21-15,0-20 0,0-1 0,0 0 16,21 0-16,0 0 0,-21 0 16,21 1-16,1-1 0,-1-21 15,0 21-15,0-21 0,21 0 16,-20 0-16,-1 0 0,21 0 0,-21 0 15,22 0-15,-22-21 0,21 21 0,-21-21 16,22-1-16</inkml:trace>
  <inkml:trace contextRef="#ctx0" brushRef="#br0" timeOffset="83140.14">11261 10097 0,'0'0'0,"21"-106"16,-21 85 0,0-1-16,0 1 0,-21 0 15,-1 21-15,1-21 0,0 0 0,0 21 0,0 0 16,-22 0-16,22 0 0,-21 0 16,0 0-16,-1 0 0,22 21 15,-21 0-15,-1 0 0,1 0 0,21 22 16,-21-1-16,20 0 0,1 1 15,-21 20-15,42-20 0,-21 20 0,21-21 16,0 22-16,0-22 0,0 22 0,0-22 16,0 0-16,21 1 0,-21-22 15,21 21-15,21-21 0,-20 1 0,-1-1 16,21 0-16,-21 0 0,22-21 16,-1 0-16,0 21 0,1-21 0,-1 0 15,0 0-15,22 0 0,-22-21 16,22 21-16,-22-21 0,21 0 0,-20 0 15,-1-1-15,22-20 0,-22 21 16,0-21-16,22 20 0</inkml:trace>
  <inkml:trace contextRef="#ctx0" brushRef="#br0" timeOffset="84019.59">11917 10308 0,'0'0'16,"21"-21"-16,-21 0 0,0 0 0,0 0 0,0-1 16,0 1-16,-21 21 15,0 0-15,-22 0 0,22 0 16,0 0-16,0 0 0,0 21 0,-1-21 15,-20 22-15,21 20 0,0-21 16,0 21-16,-1-20 0,1 20 0,0 0 16,0 1-16,21-22 0,0 21 15,-21 0-15,21-20 0,0-1 0,0 21 16,0-21-16,0 0 0,0 1 16,21-22-16,-21 21 0,21-21 0,0 0 15,0 0-15,1 0 0,20 0 0,-21 0 16,0 0-16,22 0 0,-22-21 15,21-1-15,-21 22 0,22-42 0,-22 21 16,0 0-16,21-22 0,-21 22 0,1-21 16,-1 0-16,-21-1 0,21 1 15,-21 21-15,21-22 0,-21 1 16,0 21-16,0 0 0,0 0 0,0 42 31,0 0-31,0 0 16,0 0-16,0 22 0,0-22 0,0 21 15,0 0-15,0-20 0,0 20 16,0-21-16,0 21 0,21-20 0,-21-1 16,21 0-16,1 0 0,-1 0 0,0-21 15,0 21-15,21-21 0,-20 0 16,-1 0-16,0 0 0,0 0 0,21 0 16,-20 0-16,-1-21 0,0 21 0,0-21 15,0 0-15,0 0 0,1 0 16,-22-22-16,0 22 0,0-21 15,21 21-15,-21-22 0,0 1 0,0 21 16,0-22-16,0 22 0,0 0 0,-21 21 31,21 21-15,0 0-16,0 1 0,0-1 0,-22 0 16,22 0-16,0 0 0,0 0 15,0 1-15,0 20 0,0-21 0,0 0 16,0 0-16,0 1 0,-21-1 15,21 0-15,0 0 0,-21-21 47,21-21-47,-21 0 16,21 0-16,0-1 16,0 1-16,0 0 0,0-21 0,0-1 15,21 22-15,0-21 0,0 0 0,1-1 16,-1 22-16,0-21 0,0-1 15,21 22-15,1 0 0,-22 0 0,21 21 16,1 0-16,-22 0 0,21 0 0,0 0 16,-20 21-16,20-21 0,-21 21 0,0 22 15,0-22-15,1 0 0,-1 21 16,-21-21-16,0 22 0,0-22 16,0 21-16,0-21 0,0 22 0,0-22 15,0 0-15,0 0 0,0 0 16,-21 1-16,21-1 0</inkml:trace>
  <inkml:trace contextRef="#ctx0" brushRef="#br0" timeOffset="85848.55">13885 10562 0,'0'0'16,"-21"21"-16,0 1 0,0-22 0,0 21 15,21 0-15,0 0 0,-22-21 0,22 21 16,0 0 0,22-21-1,-1 0 1,0-21-16,0 0 0,0 0 0,0 0 16,1 0-16,-1-1 0,0 1 0,0-21 15,0 0-15,0-1 0,22 1 16,-22 0-16,0-1 0,0-20 0,-21 20 15,21-20-15,-21 21 0,22-22 16,-22 1-16,0 20 0,0-20 0,0 20 16,0-20-16,0 42 0,0-22 0,-22 22 15,22 0-15,-21 0 0,0 42 16,0 0 0,0 0-16,21 22 0,-21-1 0,21 0 15,0 22-15,-22-22 0,22 22 0,-21-1 16,21-20-16,0 20 0,0 1 15,-21-22-15,21 21 0,-21 1 0,21-22 16,0 1-16,0 20 0,0-42 0,0 22 16,0-1-16,0-21 0,0 0 15,0 0-15,0 1 0,21-44 32,0 1-17,-21 0-15,21 0 0,1 0 16,-1 0-16,0-22 0,0 1 0,-21 21 15,21-22-15,0 22 0,1-21 0,-22 21 16,0 0-16,21 21 0,0 0 16,0 0-1,-21 21-15,21 0 0,-21 0 0,21 0 16,-21 0-16,0 22 0,22-22 16,-22 0-16,21 0 0,-21 22 0,21-22 15,0 0-15,-21 0 0,21 0 0,0 0 16,1-21-16,-1 22 0,0-22 15,0 0-15,0 0 0,22 0 0,-22 0 16,21 0-16,-21 0 0,22 0 0,-22 0 16,21-22-16,0 1 15,1 0-15,-22 0 0,21-21 0,-21 20 16,22-20-16,-22 0 0,0-1 0,0 1 16,0 0-16,-21-1 0,0 22 15,0-21-15,0 21 0,0-22 0,0 22 16,-21 0-16,0 21 0,-21 0 15,21 0-15,-1 0 0,1 0 16,-21 21-16,21 0 0,0 1 0,-1-1 16,-20 21-16,42 0 0,-21-20 15,0 20-15,0 0 0,21 1 16,-22-1-16,22 0 0,0-21 0,0 22 0,0-22 16,0 0-16,0 0 0,22 0 15,-1 1-15,0-22 16,0 21-16,0-21 0,0 0 0,1 0 15,-1 0-15,0-21 0,0-1 0,0 22 16,0-21-16,1 0 0,20-21 16,-21 21-16,0-22 0,-21 22 0,21-21 15,1-1-15,-1 22 0,-21-21 0,0 21 16,0-22-16,21 43 0,-21-21 16,0 0-16,0 42 15,0 0-15,0 1 16,0-1-16,0 0 0,0 21 15,0-21-15,0 1 0,0 20 16,21-21-16,-21 21 0,0-20 0,0-1 16,0 0-16,21 0 0,0 0 0,1 0 15,-22 1-15,21-22 0,0 21 16,0-21-16,0 0 0,0 0 0,1 0 16,-1 0-16,0 0 0,0 0 0,0-21 15,0-1-15,1 1 16,-1-21-16,0 21 0,0 0 15,-21-22-15,21 22 0,0-21 0,-21-1 16,0 22-16,0-21 0,22 21 0,-22 0 16,21-1-16,-21 1 0,0 42 31,0 1-31,0-1 16,0 0-16,0 0 0,0 21 0,0-20 15,0-1-15,0 21 0,0-21 0,0 0 16,0 1-16,0-1 0,0 0 15,0 0-15,0 0 0,21-21 0,0 21 16,0-21-16,0 0 0,1 0 16,-1 0-16,0-21 15,0 0-15,0 21 16,-21-21-16,21 0 0,1-22 0,-1 22 16,0 0-16,-21-21 0,21 21 15,0-22-15,0 1 0,-21 21 0,22 0 16,-22-1-16,21 1 0,0 21 15,-21-21-15,0 42 16,0 0 0,0 1-16,0-1 0,0 21 0,0-21 15,0 0-15,0 22 0,0-22 0,0 0 16,0 0-16,0 22 0,0-22 16,0 0-16,0 0 0,0 0 15,21 0-15,0-21 16,0 22-16,1-22 15,-1 0-15,0 0 0,0 0 0,0 0 16,0-22-16,1 22 0,-1-21 0,0 0 16,0 0-16,0 0 0,22 0 15,-22-22-15,0 22 0,0-21 0,0-1 16,-21 22-16,21-21 0,-21 21 0,0-22 16,0 22-16,0 0 15,-21 21-15,0 0 16,0 21-16,0 0 0,0 1 0,-1 20 15,1-21-15,21 21 0,0-20 16,0-1-16,0 0 0,0 21 16,0-21-16,0 1 0,0-1 0,0 0 15,0 0-15,21-21 16,1 21-16,-1-21 16,0 0-16,0 0 0,-21-21 15,21 0-15,0 21 0,-21-21 0</inkml:trace>
  <inkml:trace contextRef="#ctx0" brushRef="#br0" timeOffset="87564.3">17865 10372 0,'0'0'0,"-43"21"0,22-21 16,0 0-16,0 21 0,21 0 15,0 0-15,0 1 16,0-1-16,0 0 15,21-21 1,0 21-16,0-21 0,0 0 16,1 0-16,-1 0 0,0 0 0,0-21 15,0 21-15,0-21 0,1 0 16,-1-1-16,0 1 0,0 0 0,0 0 16,0 0-16,-21-22 0,22 22 0,-22-21 15,21 0-15,-21-1 0,21 22 16,-21-21-16,0-1 0,0-20 0,0 21 15,0-1-15,0 1 0,0-22 0,0 22 16,0 0-16,0-1 0,0 22 16,0-21-16,0 21 0,0 0 15,0 42 1,0 0-16,0 0 0,0 21 16,0 1-16,-21-1 0,21 0 0,-21 22 15,-1-22-15,22 22 0,0-22 0,-21 22 16,21-22-16,0 21 0,0-20 15,0-1-15,0 22 0,0-22 0,21-21 16,1 21-16,-1 1 0,0-22 0,0 0 16,0 0-16,22-21 15,-1 0-15,-21 21 0,21-21 0,1 0 16,-1 0-16,0-21 0,1 0 0,-1 0 0,0 0 16,1 0-16,-1-22 15,-21 22-15,22-21 0,-1-1 0,-21 1 16,0 0-16,0-1 0,1-20 0,-1 21 15,-21-22-15,0 22 0,0-1 16,21-20-16,-21 21 0,0-1 0,0 1 16,0 21-16,0 0 0,0-1 0,0 44 31,-21-1-31,21 21 0,-21 0 0,-1 1 16,1-1-16,21 22 0,-21-22 15,0 21-15,21 1 0,0-22 16,-21 22-16,21-1 0,0-20 0,0-1 0,0 21 15,0-20-15,0-22 16,0 21-16,21-21 0,0 22 0,0-22 16,0-21-16,1 21 0,-1-21 0,21 0 15,-21 0-15,0 0 0,22 0 0,-22-21 16,21 0-16,1 0 0,-22-22 16,21 22-16,0-21 0,-20-1 0,20 1 15,0 0-15,-21-1 0,1 1 0,20 0 16,-42-1-16,21 22 0,0 0 15,-21 0-15,21 0 0,-21 42 32,0 0-32,-21-21 0,21 21 15,0 22-15,0-22 0,0 0 16,0 21-16,0-21 0,0 22 0,21-22 16,-21 21-16,22-21 0,-1 1 15,0-1-15,-21 21 0,0-21 0,0 0 16,0 1-16,0-1 0,-21-21 31,0 0-15,21-21-16,-22 21 0,1-22 0,21 1 15,-21 21-15,0-21 0,0 0 16,21 0-16,-21 0 0,-1 21 16,22 21 15,0 0-31,0 0 15,0 0-15,22 0 0,-1 1 16,0-1-16,0-21 0,0 21 0,0-21 16,1 0-16,-1 21 0,21-21 15,-21 0-15,22 0 0,-22 0 0,21 0 16,-21 0-16,22 0 0,-22-21 0,21 0 16,-21 0-16,0-1 0,22 1 15,-22 0-15,0 0 0,0-21 16,0 20-16,-21-20 0,22 21 0,-22-21 15,21-1-15,-21 1 0,0 21 0,0-22 16,0 22-16,0 0 0,0 0 16,-21 42 15,-1 0-31,22 0 0,-21 22 16,21-22-16,-21 21 0,21-21 0,0 1 15,0 20-15,0-21 0,0 21 0,0-20 16,0-1-16,0 0 0,0 0 15,0 0-15,21-21 0,0 21 0,1-21 16,-1 0-16,0 0 16,0 0-16,0 0 0,0 0 15,1 0-15,20-21 0,-21 21 0,0-21 16,0 0-16,1 0 0,-1 0 0,0-1 16,0-20-16,0 21 0,-21 0 15,21-22-15,-21 22 0,22 0 0,-22 0 16,0 0-16,0 0 0,0-1 15,21 22 32,-21 22-47,21-1 16,0-21-16,-21 21 0,0 0 16,0 0-16,0 0 0,21 1 0,-21-1 15,0 0-15,0 0 0,0 0 0,0 0 16,0 1-16,0-1 0,0 0 15,0 0-15,0 0 0,0 0 16,21-21 15,-21-21-15,0 0-16</inkml:trace>
  <inkml:trace contextRef="#ctx0" brushRef="#br0" timeOffset="90495.97">22161 10329 0,'0'0'0,"22"0"0,-1 0 0,0 0 16,0-21-16,0 21 0,-21-21 16,21 0-16,1 21 15,-22-21-15,21 21 0,-21-21 0,0-1 0,0 1 16,0 0 0,0 0-16,0 0 0,0 0 0,0-1 15,-21 22-15,-1-21 0,1 0 0,0 0 16,0 21-16,0 0 0,0 0 15,-22 0-15,22 0 0,0 0 0,-21 0 16,20 21-16,-20-21 0,0 42 0,21-20 16,-22-1-16,22 21 0,0-21 15,0 22-15,0-22 0,-1 21 0,22 0 16,0 1-16,0-1 0,0-21 0,0 22 16,22-22-16,-1 0 0,0 0 15,0 0-15,0 0 0,0-21 0,22 0 16,-22 0-16,21 0 0,-21 0 15,22 0-15,-22 0 0,21-21 16,1 0-16,-22 0 0,21 0 0,0 0 16,-20-22-16,20 1 0,-21 0 0,0 20 15,22-20-15,-22-21 0,0 20 16,0 1-16,-21-22 0,21 1 0,0 21 16,1-22-16,-22 1 0,0 20 15,21-20-15,-21 20 0,21 1 0,-21 0 16,0 21-16,0-1 0,0 44 15,0-1 1,0 21-16,-21 0 0,21 1 16,-21-1-16,21 22 0,0-22 15,-22 21-15,22-20 0,0 20 0,0 1 16,0-22-16,0 0 0,0 22 0,0-22 16,22 1-16,-1-1 0,-21 0 15,21 1-15,0-22 0,0 21 0,0-21 16,1 0-16,-1 1 0,0-22 0,0 21 15,0-21-15,0 0 0,1 0 16,20 0-16,-21 0 0,21-21 0,-20 21 16,20-22-16,-21 1 0,0 0 0,22-21 15,-22 21-15,0-22 16,0 1-16,-21 0 0,21 20 0,-21-20 16,0 0-16,0 21 0,0-22 0,0 22 15,0 0-15,0 0 16,-21 21-16,0 0 0,0 0 15,21 21-15,0 0 0,-21 0 0,21 0 16,-22 1-16,22-1 0,0 0 16,0 21-16,0-21 0,0 1 0,22-1 15,-1 0-15,-21 0 0,21 0 0,0 0 16,0 1-16,0-22 0,1 0 16,20 21-16,-21-21 0,0 0 0,22 0 15,-22 0-15,21-21 0,0-1 16,-20 1-16,20 0 0,-21 0 15,21 0-15,-20-22 0,20 22 0,-21-21 16,0 0-16,0-1 0,1 1 0,-1-22 16,-21 22-16,0 0 0,0-22 15,0 22-15,0-22 0,0 22 0,0 0 16,0-1-16,0 1 0,0 21 0,0 63 31,-21-21-31,-1 22 16,22-1-16,-21 22 0,0-22 15,0 21-15,21 1 0,-21-1 0,0 1 16,-1-1-16,22 22 0,-21-21 16,0-1-16,0 22 0,21-22 0,-21 1 15,0-1-15,-1 1 0,1-1 16,0 1-16,0-22 0,21 22 0,-21-1 16,0 1-16,-1-1 0,1 1 15,0-22-15,0 21 0,0-20 0,0-1 16,21 0-16,-22-20 0,22 20 0,0-21 15,0 0-15,0 0 0,22-21 16,-1 0-16,0 0 0,21 0 16,-21 0-16,1-21 0,20 21 0,0-21 15,1 0-15,-1-21 0,-21 20 0,21-20 16,1 0-16,-1 21 0,-21-43 16,22 22-16,-22-1 0,0 1 15,0-21-15,-21 20 0,0-20 0,0 20 16,0-20-16,-21 21 0,0-1 0,0-20 15,-22 20-15,1 1 0,0 21 16,-1-21-16,1 20 0,0 1 0,20 0 16,1 0-16,0 21 0,0 0 0,42 0 31,0 0-15,0 0-16,1 0 0,-1 0 15,21 0-15,0 0 0,-20 0 0,20 0 16,0-21-16,1 0 0,-1 21 15,-21-22-15,21 1 0,1 21 0,-1-21 16,-21 0-16,0 0 0,22 0 16,-22-22-16,0 22 0,0 0 0,-21 0 15,0 0-15,0-1 0,0 44 47,-21-1-47,0 0 0,21 0 0,0 0 16,0 22-16,0-22 0,0 0 15,0 21-15,0-21 0,0 1 0,0-1 16,0 0-16,21 0 0,0 0 0,-21 0 16,21-21-16,1 0 15,-1 0-15,0 0 0,0 0 16,0 0-16,0 0 0,1-21 0,-1 21 16,-21-21-16,21 0 0,0 0 15,0 0-15,-21-1 0,21-20 0,-21 21 16,22-21-16,-22 20 0,0 1 0,0 0 15,21 0-15,-21 42 32,-21 0-17,21 22-15,0-22 0,-22 0 0,22 21 16,-21-21-16,21 1 0,-21-1 0,21 21 16,0-21-16,0 0 15,0 1 1,0-44 15,21 22-31,0-21 16,-21 0-16,22 0 0,-1 0 0,0 0 15,-21-1-15,21 1 0,0 0 0,0 0 16,1-21-16,-1 42 0,-21-22 16,0 1-16,21 21 0,0 0 15,-21 21-15,0 1 16,0-1-16,0 0 0,0 0 15,0 0-15,0 0 0,0 22 16,0-22-16,0 0 0,0 0 0,0 0 16,21 1-16,0-1 0,1-21 0,-22 21 15,21 0-15,0-21 0,0 0 16,0 0-16,0 0 0,22 0 0,-22 0 16,21 0-16,-21 0 0,22 0 0,-22 0 15,21-21-15,-21 21 0,22-21 16,-22 0-16,0-1 0,0-20 0,0 21 15,22 0-15,-43-22 0,21 22 0,0-21 16,-21 21-16,0-22 0,0 22 16,0 0-16,0 0 0,-21 21 15,0 0 1,0 0-16,-1 0 0,1 0 16,0 21-16,21 0 0,-21 22 0,0-22 15,21 0-15,0 21 0,0-21 0,0 1 16,0 20-16,0-21 0,0 0 15,0 0-15,0 1 0,0-1 0,21 0 16,0-21-16,0 21 0,0 0 16,1-21-16,20 0 0,-21 0 0,0 0 15,22 0-15,-22 0 0,21 0 0,-21 0 16,22 0-16,-22 0 0,21 0 16,-21-21-16,22 0 0,-22 21 0,21-21 15,-21 0-15,22-1 0,-22-20 16,0 21-16,0 0 0,-21 0 0,21-1 15,-21 1-15,0 0 0,0 0 16,0 0-16,0 0 0,-21 21 16,0 0-16,0 0 15,0 0-15,-1 21 0,1 0 16,0 0-16,0 0 0,0 0 16,0 1-16,-1-1 0,1 21 0,21-21 15,0 0-15,-21 1 0,21-1 0,0 0 16,-21 0-16,21 0 0,0 0 15,0 1 1,21-22-16,0 0 16,0 0-16,1 0 0,-1 0 15,0-22-15,0 1 0,0 21 16,0-42-16,1 21 0,-1 0 0,0-22 16,21 22-16,-21-21 0,1-1 15,-1 1-15,0 0 0,0-1 16,0-20-16,0 21 0,1-1 0,-22 1 15,21 0-15,0-1 0,-21-20 16,0 20-16,0 22 0,0-21 0,0 21 0,0 0 16,0-1-16,0 44 31,-21-1-31,0 0 0,21 21 0,-22 1 16,1-1-16,0 0 0,21 1 0,0-1 15,0 21-15,0-20 0,0-1 16,0 22-16,0-22 0,0 21 0,0-20 15,0-1-15,0-21 0,21 22 0,0-22 16,1 0-16,-1 0 0,0 0 16,0 0-16,-21 1 0,21-22 0,0 0 15,1 0-15,20 0 0,-21 0 0,0 0 16,0 0-16,22 0 16,-22 0-16,0-22 0,0 1 0,0 0 15,1 0-15,-1 0 0,0 0 0,0-22 16,-21 22-16,21-21 0,-21-1 15,0 22-15</inkml:trace>
  <inkml:trace contextRef="#ctx0" brushRef="#br0" timeOffset="90731.83">24786 9737 0,'0'0'0,"-21"0"0,0 0 0,-22 0 0,43 21 16,-21-21-16,0 0 0,0 0 15,21 21 1,-21-21 0,0 21-1,-1-21-15,1 0 0,0 21 16,0-21-16</inkml:trace>
  <inkml:trace contextRef="#ctx0" brushRef="#br0" timeOffset="91324.38">19854 11515 0,'0'0'16,"0"-21"-16,0-1 0,0 1 0,0-21 0,0 21 16,0 0-16,0-1 0,0 1 15,0 0-15,0 0 0,0 0 16,-21 21 15,0 21-31,21 21 0,-21-21 16,21 22-16,-21-1 0,-1 22 0,1-22 15,21 0-15,-21 22 0,0-22 16,0 22-16,21-22 0,-21 0 0,21 22 16,-22-22-16,22 0 0,-21-20 0,21 20 15,0-21-15,0 21 0,0-20 16,0-1-16,0 0 0,21-21 15,1 21-15,-1-21 0,0 0 0,0 0 16,0 0-16,0-21 0,1 0 16,-1 21-16,0-21 0,0-1 15,-21 1-15,21 0 0,-21-21 0,21 21 16,-21-1-16,0-20 0,0 21 16,0-21-16</inkml:trace>
  <inkml:trace contextRef="#ctx0" brushRef="#br0" timeOffset="91507.29">19346 11705 0,'0'0'0,"21"0"31,1 0-31,-1 0 0,0 0 16,21 0-16,1-21 0,-1 21 0,0 0 15,1 0-15,20-21 0,-21 0 16,22 21-16,-22 0 0,22 0 0,-22-21 15,22 21-15,-22 0 0,0 0 0,22 0 16</inkml:trace>
  <inkml:trace contextRef="#ctx0" brushRef="#br0" timeOffset="92928.43">20764 11790 0,'0'0'0,"22"0"15,-1 0 1,-21-21 0,0 0-1,0-1 1,0 1-16,0 0 16,0 0-16,-21 21 0,-1 0 15,1-21-15,0 21 0,0 0 16,0 0-16,0 0 0,-1 21 15,1 0-15,0-21 0,0 42 0,21-20 16,-21-1-16,0 0 16,-1 21-16,22-21 0,0 22 0,0-22 15,0 21-15,0-21 0,0 1 0,0-1 16,0 0-16,0 0 16,22-21-16,-1 0 0,0 0 15,0 0-15,0 0 0,0 0 0,1 0 16,20-21-16,-21 21 0,0-21 15,0 0-15,22-1 0,-22 1 0,0 0 16,0 0-16,22 0 0,-22 0 0,0-1 16,0 1-16,-21 0 0,21 0 15,0 0-15,-21 0 0,0-1 16,22 22-16,-22 22 31,0-1-31,0 0 0,0 0 0,0 0 16,0 0-16,0 22 0,0-22 0,21 0 15,0 0-15,-21 0 0,21 1 16,0-1-16,0 0 0,1 0 0,-1-21 16,0 21-16,21-21 0,-21 0 0,1 0 15,20 0-15,0 0 0,-21 0 16,22 0-16,-1 0 0,0-21 0,1 21 16,-22-21-16,21 0 0,1 0 15,-1-1-15,-21 1 0,21 0 0,-20 0 16,-1-21-16,0 20 0,-21 1 15,0 0-15,0 0 0,0 0 0,0 0 16,0-1-16,-21 22 16,0 0-16,-1 0 0,1 0 0,0 0 15,-21 0-15,21 0 0,-1 22 0,1-22 16,0 21-16,0 0 0,0 0 16,21 0-16,0 0 0,0 1 15,0-1 1,21-21-1,0 0-15,0 0 0,0 0 0,1 0 16,-1 0-16,0-21 0,0 21 16,0-22-16,0 22 0,1-21 15,-1 21-15,0-21 0,0 0 16,0 0-16,-21 0 16,21 21-16,-21 21 46,0 0-46,0 0 0,0 0 0,0 0 16,0 1-16,0 20 0,0-21 0,0 21 16,-21-20-16,21 20 0,0 0 15,0 1-15,-21-1 0,21 21 0,0-20 16,0-1-16,0 22 0,0-22 0,0 21 16,0-20-16,0-1 0,0 22 15,0-22-15,0 0 0,0 1 16,0-1-16,0 0 0,0 1 0,0-22 15,0 0-15,0 21 0,-21-42 0,0 21 16,21 1-16,-21-22 0,-1 0 16,1 0-16,0 0 0,0 0 15,0 0-15,0-22 0,-1 1 0,1 0 16,21 0-16,-21-21 16,21 20-16,0 1 0,0 0 15,0-21-15,21 21 0,0-22 0,1 1 16,20 21-16,-21-22 0,21 1 0,1 21 15,-1-21-15,22-1 0,-22-20 16,21 20-16,-20 1 0,20-21 0,1 20 16,-22-20-16,22-1 0,-1 1 15,1 20-15,-22-20 0,21 21 0,-20-1 16,-1 1-16,-21 0 0,22 20 0,-22 1 16,-21 0-16,0 0 0,0 0 15,-21 21-15,-22 0 16,22 0-16,0 0 0,-21 0 0,20 21 15,1 0-15,0 0 0,21 0 16,0 1-16,0-1 0,0 0 16,0 0-16,0 0 0,21 22 0,0-22 15,1 0-15,-1 0 16,-21 0-16,21 0 0,0 1 0,0-1 16,-21 0-16,21 0 0,-21 0 0,0 0 15,0 1-15,0-1 16,0 0-16,-21-21 15,0 0-15,0 0 16,21 21-16,-21-21 16,0 0-16,-1 0 0,1 0 0,0 0 15,0 0-15,0 0 0,-22 0 16</inkml:trace>
  <inkml:trace contextRef="#ctx0" brushRef="#br0" timeOffset="94344.51">9356 12023 0,'0'0'15,"21"0"-15,0 0 0,0-21 0,0 21 16,0 0-16,1 0 0,-22-22 15,21 22-15,0-21 0,0 21 0,0 0 16,0-21-16,1 21 16,-22 21 31,0 0-47,0 22 0,-22-22 0,22 21 15,-21 1-15,0-1 0,0 0 16,-21 1-16,20-1 0,1 0 0,-21 1 15,21-1-15,-22-21 0,22 21 0,-21-20 16,21-1-16,-22 21 0,22-21 16,0 0-16,0-21 0,0 22 0,0-1 15,-1-21-15,1 0 0,21 21 16,-21-21-16,0 0 16,21-21 15,21 21 0,0 0-31,0 21 16,1-21-16,20 21 0,0 0 0,-21 0 15,22 1-15,-1-1 0,0 0 16,1 0-16,-1 0 0,-21 0 0,22 1 16,-22-1-16,0 0 0,0 0 0,0 0 15,0 0-15,1-21 0,-1 22 16,-21-1-16,0 0 0,21-21 15,0 0 1,0 0 15,0 0-31,1 0 0,-1-21 16,0 21-16,0-21 0,21-1 0,-20 1 16,-1 0-16,21 0 0,-21 0 0,22 0 15,-22-1-15</inkml:trace>
  <inkml:trace contextRef="#ctx0" brushRef="#br0" timeOffset="95529.84">10689 12425 0,'0'0'0,"21"-21"0,85-85 31,-85 85-31,-21 0 15,0-1-15,0 1 0,-21 21 16,0 0-16,0 0 0,0 0 16,-1 0-16,1 0 0,0 0 0,0 21 15,0 1-15,-22-1 0,22 0 16,0 21-16,0-21 0,21 22 0,-21-1 16,21 0-16,-21 1 0,21-1 0,0 0 15,0 1-15,0-1 0,0 0 16,0 1-16,0-1 0,21 0 15,0-20-15,-21-1 0,21 21 0,0-21 16,0 0-16,1-21 0,20 22 16,-21-1-16,0-21 0,0 0 0,22 0 15,-22 0-15,21 0 0,-21 0 16,1 0-16,20-21 0,0-1 0,-21 1 16,22 0-16,-22 0 0,21 0 0,-21-22 15,1 22-15,-1-21 0,0 21 16,0 0-16,-21-22 0,21 22 0,-21 0 15,0-21-15,0 20 16,0 44 15,0-1-31,0 0 0,0 0 16,0 0-16,0 22 0,0-22 16,0 0-16,0 21 0,0-21 0,0 1 15,0 20-15,0-21 0,0 0 16,0 0-16,0 1 0,0-1 0,0 0 15,0 0-15,0 0 0,21-21 16,1 0-16,-1 0 16,0 0-16,0 0 0,0 0 15,0 0-15,1 0 0,20 0 0,-21-21 16,0 0-16,0 0 0,22 0 0,-22-1 16,0 1-16,0-21 0,0 21 15,1-22-15,-1 1 0,-21 21 0,0-21 16,21 20-16,-21-20 0,0 21 15,0 0-15,0 0 0,0-1 0,0 1 16,0 42 15,0 1-31,0-1 16,-21 21-16,21-21 0,0 0 16,0 22-16,0-1 0,0-21 0,0 0 15,0 22-15,0-22 0,0 0 0,0 0 16,21 0-16,-21 1 0,21-1 15,0-21-15,-21 21 0,21-21 16,1 21-16,-1-21 0,0 0 0,0 0 16,0 0-16,22 0 0,-22 0 15,0 0-15,21-21 0,1 0 0,-22 0 16,21-1-16,0 1 0,-20 0 0,20-21 16,0 21-16,-21-22 0,22 1 15,-1 0-15,-21 20 0,0-20 0,1 0 16,-1-1-16,0 22 0,0 0 0,-21 0 15,0 0-15,21 0 0,-21-1 16,-21 44 0,0-1-16,-21 0 0,20 0 15,1 0-15,0 22 0,0-1 16,0 0-16,21 1 0,0-1 0,0 0 16,0 1-16,0-22 0,21 21 15,0-21-15,0 22 0,-21-22 0,21 0 16,1 0-16,-1 0 0,-21 0 0,21 1 15,0-1-15,-42-21 32,0 0-17,0 0-15,-1 0 16,1 0-16,0-21 0,0-1 0,-21 22 16,20 0-16,1-21 0,0 21 15,21-21-15,-21 21 0,0 0 16,21-21-16,0 0 15,0 0-15,21-1 16,0 1-16,0 0 0,22 0 16,-22 0-16</inkml:trace>
  <inkml:trace contextRef="#ctx0" brushRef="#br0" timeOffset="96196.49">12912 12234 0,'21'-105'15,"-42"210"-15,63-232 0,-42 85 16,0 21-16,0 42 16,0 0-1,0 22-15,0-22 0,-21 42 0,0-20 16,-1-1-16,22 21 0,-21-20 0,0 20 16,0-20-16,21 20 0,-21 1 15,0-22-15,-1 21 0,1-20 0,21 20 16,-21-20-16,21-1 0,-21 0 0,21-21 15,0 22-15,-21-22 0,21 21 16,0-21-16,0 1 0,0-1 16,21 0-1,0-21-15,0 0 16,0 0-16,1 0 0,-22-21 0,21 0 16,21-1-16,-21 1 0,0 0 0,22 0 15,-1-21-15,-21 20 0,22-20 16,-1 0-16,0-1 0,-21 1 0,22 21 15,-22 0-15,0-22 0,0 43 16,-21-21-16,0 42 16,-21 1-16,21-1 15,-21 0-15,0 21 0,0-21 16,-1 22-16,22-22 0,0 21 16,-21-21-16,21 1 0,0 20 0,0-21 15,0 0-15,0 0 0,0 1 16,21-22-16,-21 21 0,22-21 0,-1 0 15,0 0-15,0 0 0,21 0 0,-20 0 16,20 0-16,-21 0 0,21 0 16,-20 0-16,-1-21 0,21-1 0,-21 1 15,0 0-15,1-21 0,-1 21 16,-21-1-16,0-20 0,21 0 0,-21-1 16,0 1-16,0 21 0,0-21 0,0 20 15,-21 1-15,21 0 0,-21 0 16,-1 21-16,1 0 0,0 0 15,0 0-15,0 0 0,0 21 0,-1 0 16,-20 0-16,21 1 0,0-1 16,0 0-16,-1 0 0,22 0 0,0 0 15,0 1-15,0-1 0,0 0 0,0 0 16,22-21-16,-1 0 16</inkml:trace>
  <inkml:trace contextRef="#ctx0" brushRef="#br0" timeOffset="97256.02">13970 12764 0,'0'0'0,"0"21"31,0 0-31,0 0 0,-21 0 16,21 0-16,-21 1 0,21-1 15,-22 0-15,22 0 0,0 21 0,0-20 16,-21-22-16,21 21 0,-21 0 15,21 0-15,0 0 0,0 0 16,-21-21-16,21-21 47,0 0-47,21 0 16,-21 0-16,21 0 0,0-1 15,-21-20-15,22 21 0,-1-21 0,0-1 16,0 22-16,0-21 0,0 21 0,1-22 15,-1 22-15,0 21 0,0-21 16,0 21-16,0 0 0,1 21 16,-22 0-16,0 0 15,0 22-15,0-22 0,0 0 0,0 21 16,0-20-16,0-1 0,0 0 0,0 0 16,0 0-16,0 0 0,0 1 15,0-1-15,0 0 0,21-21 31,0 0-31,0 0 16,0-21-16,-21 0 0,21 21 16,1-22-16,-1 1 0,0 0 0,0-21 15,0 21-15,0-1 0,1-20 16,-1 21-16,21-21 0,-21-1 0,0 22 16,1 0-16,-1 0 0,0 0 15,0-1-15,-21 44 16,0-1-1,0 0-15,0 0 0,0 21 16,0-20-16,0 20 0,-21-21 0,21 21 16,0-20-16,0-1 0,0 0 15,0 0-15,0 0 0,0 0 16,0 1-16,21-22 0,0 21 16,0-21-16,1 0 0,-1 0 0,21 0 15,-21 0-15,0 0 0,22 0 16,-22-21-16,0 21 0,0-22 0,0 1 15,1 0-15,-1 0 0,0 0 0,0 0 16,0-1-16,-21 1 0,0-21 16,21 21-16,-21-22 0,0 22 0,0 0 15,0 0-15,-21 21 32,0 21-32,0 0 0,0 0 15,0 1-15,21 20 0,-22-21 0,22 0 16,-21 0-16,21 22 0,0-22 15,0 0-15,0 0 0,0 0 16,21-21 0,1 0-16,-1 0 0,0 0 15,0 0-15,0 0 0,0-21 0,1 21 16,-1-21-16,0 0 0,0 21 16,0-21-16,0 0 0,1-1 0,-1 1 15,0 0-15,0 0 0,0 0 16,0 0-16,1 21 0,-22-22 15,0 44 1,0-1-16,0 0 16,0 0-16,0 0 15,0 0-15,0 1 0,0-1 16,0 0-16,0 0 16,0-42 30,0 0-46,0 0 0</inkml:trace>
  <inkml:trace contextRef="#ctx0" brushRef="#br0" timeOffset="97508.04">13081 12425 0,'0'0'16,"-212"0"0,212 21-1,43-21 1,-22 0-16,21 0 0,-21 0 0,43 0 16,-22 21-16,22-21 0,-1 0 15,1 0-15,-1 0 0,22 0 16,-22 0-16,22 0 0,0 0 0,-1 0 15,1 0-15,0-21 0,-1 21 0,1 0 16</inkml:trace>
  <inkml:trace contextRef="#ctx0" brushRef="#br0" timeOffset="97940.3">15642 12192 0,'0'0'0,"0"21"0,0 0 16,-21-21-16,21 22 0,0-1 0,-21-21 15,21 21-15,0 0 0,0 0 16,0 0-16,21 1 0,0-1 16,0-21-16,22 21 0,-22 0 0,0 0 15,21-21-15,-21 21 0,22-21 16,-1 22-16,0-22 0,1 0 0,-1 21 15,0-21-15,-20 0 0,20 0 16,0 0-16,-21 0 0,22 0 0,-22 0 16,0 0-16,0 0 15,-21 21 1,-21-21-16,0 0 16,0 21-16,-22 0 0,22-21 0,-21 21 15,0 1-15,-1-1 0,1 0 16,0 21-16,20-21 0,-20 22 0,0-22 15,-1 0-15,22 21 0,-21-20 0,21-1 16,-22 0-16,1 0 0,21 0 16,-21 0-16,-1 1 0,1-1 0,0-21 15,-1 21-15,1-21 0,0 21 16,-22-21-16,1 0 0</inkml:trace>
  <inkml:trace contextRef="#ctx0" brushRef="#br0" timeOffset="98616.25">10393 13907 0,'0'0'0,"0"-22"0,0 1 16,21 0-16,0 21 15,-21 21 1,0 0-16,0 1 0,0-1 0,-21 0 16,0 0-16,0 0 0,-1 22 0,-20-22 15,21 0-15,-21 21 0,-1-21 16,1 1-16,0-1 0,-1 0 0,1 21 15,0-21-15,-1 1 0,1-1 0,0 0 16,-1 0-16,22-21 0,0 21 16,0-21-16,0 0 0,-1 0 0,1 0 15,21-21 17,21 21-17,1 0-15,-1 0 0,0 0 16,0 21-16,21 0 0,1 1 0,-1-1 15,0 0-15,1 0 0,-1 0 0,0 0 16,1 1-16,-1-1 0,0 0 16,1 0-16,-1-21 0,0 21 0,-20-21 15,20 0-15,-21 21 0,21-21 16,-20 0-16,-1 0 0,0 0 16,0 0-16,0 0 0,0 0 15,1 0-15,-1-21 16,0 0-16,0 0 0,0 0 15</inkml:trace>
  <inkml:trace contextRef="#ctx0" brushRef="#br0" timeOffset="99164.93">11324 13991 0,'0'0'15,"21"0"-15,0 0 0,1 0 16,-1 0-16,0 0 0,0 0 15,21 0-15,-20 0 0,-1 0 0,21 0 16,0 0-16,1 0 0,-1 0 16,0 0-16,1 0 0,-22 0 15,21-21-15,1 21 0,-1 0 16,-21 0-16,0 0 0,0 0 0,1 0 16,-44 0-1,1 0 1,0 0-16,0 0 0,0 0 0,-22 0 15,22 0-15,0 0 0,0 0 0,-21 0 16,20 0-16,1 0 0,0 0 16,0 0-16,0 0 15,21 21-15,-21 0 16,21 1-16,-22-1 16,22 0-16,0 0 0,0 0 0,0 0 15,0 22-15,0-22 0,0 0 16,22 21-16,-1-20 0,-21 20 0,21-21 15,0 21-15,-21-20 0,0 20 0,21-21 16,0 0-16,-21 0 0,0 1 16,0-1-16,0 0 0,0 0 0,0 0 15,0 0-15,0 1 0,-21-1 0,0-21 16,0 21-16,0-21 0,0 0 16,-1 0-16,1 0 0,0 0 15,0 0-15,-21 0 0,20 0 0,1 0 0,-21 0 16,21 0-16,0-21 15,-1 21-15,22-21 0,0-1 0,0 1 16,0 0-16,0 0 0,0 0 16,22-22-16,-1 22 0,21 0 15</inkml:trace>
  <inkml:trace contextRef="#ctx0" brushRef="#br0" timeOffset="99560.15">12425 14182 0,'0'0'0,"21"0"16,0 0-16,-42 21 31,0 0-31,0 0 0,-22 0 0,22 1 16,0 20-16,0-21 0,0 21 16,21 1-16,-22-22 0,22 21 0,-21-21 15,21 1-15,0 20 0,0-21 0,0 0 16,21 0-16,1-21 15,-1 0-15,0 0 0,21 0 0,-21 0 16,22 0-16,-1-21 0,0 0 0,-20 21 16,20-21-16,0 0 0,-21-22 15,22 22-15,-22 0 0,0-21 16,0 21-16,-21-22 0,0 1 0,0 21 16,0 0-16,0-22 0,0 22 15,-21 0-15,0 0 0,0 0 0,0 21 16,-1 0-16,1-22 0,0 22 15,0 0-15,0 0 0,0 0 0,-1 0 16,1 22-16,42-22 31,1 0-31,-1 0 16,21 0-16</inkml:trace>
  <inkml:trace contextRef="#ctx0" brushRef="#br0" timeOffset="100027.83">13123 13864 0,'0'0'0,"0"-21"16,0 42-1,0 0-15,0 1 0,-21-1 16,21 0-16,0 0 0,-21 21 16,0-20-16,21 20 0,0-21 0,0 21 15,0-20-15,-21 20 0,21 0 0,0-21 16,0 22-16,-22-22 0,22 21 15,0-21-15,0 1 0,0-1 0,0 0 16,0 0-16,0 0 16,0-42 31,22 0-47,-22 0 0,21 0 0,0-1 15,21 1-15,-21 0 0,22-21 0,-22 21 16,21-1-16,1 1 0,-22 0 15,21 0-15,0 0 0,1 21 0,-22 0 16,21 0-16,-21 0 0,1 0 0,-1 0 16,0 21-16,0-21 0,-21 21 15,0 0-15,0 0 0,0 1 16,-21-1-16,0 0 0,0 0 0,-22 0 16,1 0-16,0 1 0,-1-1 15,-20 0-15,20 0 0,-20-21 0,21 21 16,-22 0-16,22-21 0,21 22 15,-22-22-15,86-22 32,-22 22-32</inkml:trace>
  <inkml:trace contextRef="#ctx0" brushRef="#br0" timeOffset="100397.78">14033 13928 0,'0'0'0,"0"21"16,0 0-16,0 0 15,22 0-15,-1 1 16,0-1-16,0 0 0,0-21 16,0 21-16,22 0 0,-22-21 0,21 21 15,1-21-15,-22 0 0,21 0 0,0 0 16,-20 0-16,-1 0 0,21 0 15,-21 0-15,0 0 0,1 0 16,-22 22-16,0-1 16,-22 0-1,1-21-15,0 21 0,-21 0 16,21 0-16,-22 1 0,-20-1 16,20 0-16,1 21 0,0-21 0,-22 1 15,22-1-15,0 21 0,-1-21 0,1 0 16,0 22-16,-1-22 0,22 0 15,-21 0-15,-1 0 0,1 1 0,21-1 16,-21 0-16,-1 0 0,1 0 0</inkml:trace>
  <inkml:trace contextRef="#ctx0" brushRef="#br0" timeOffset="100567.71">11049 15896 0,'0'0'16,"-64"21"-16,1 1 0,-1-22 0,22 21 0</inkml:trace>
  <inkml:trace contextRef="#ctx0" brushRef="#br0" timeOffset="100963.86">10583 15536 0,'21'-21'0,"-42"42"0,85-63 0,-43 21 16,0 0-16,21 21 0,-20-21 16,-1 21-16,0 0 0,-21 21 15,-21 0 1,0 0-16,-1 0 0,1 22 15,-21-22-15,0 0 0,-1 21 0,1-21 16,0 1-16,-1 20 0,1-21 16,0 0-16,-1 0 0,1 1 15,21-1-15,-22 0 0,22 0 0,0-21 16,21 21 0,21-21-1,0 21-15,22-21 0,-22 22 16,21-1-16,-21 0 0,22 0 0,-1 0 15,0 0-15,1 22 0,-1-22 16,0 0-16,1 0 0,-1 0 0,-21 1 16,22-1-16,-1 0 0,0 0 0,1 0 15,-22-21-15,21 0 16,-21 21-16,22-21 0,-22 0 0,21 0 16,-21 0-16,0 0 0,22-21 0,-22 0 15</inkml:trace>
  <inkml:trace contextRef="#ctx0" brushRef="#br0" timeOffset="101365.21">11790 15621 0,'21'-21'0,"-42"42"0,63-84 0,-21 41 0,-21 1 16,0 0-16,0 0 0,-21 21 16,-21 0-16,21 0 15,-22 21-15,1-21 0,0 21 16,-1 0-16,-20 1 0,20-1 15,22 0-15,-21 21 0,21-21 0,0 1 16,-1-1-16,22 0 0,0 0 16,0 0-16,22 0 0,-1 1 0,0-1 15,0 0-15,21 0 0,1-21 16,-1 21-16,0 0 0,1 1 0,-1-1 16,22 0-16,-22 0 0,0 0 0,-21-21 15,1 21-15,-1 1 0,-21-1 16,0 0-16,-21 0 15,-1 0-15,1-21 0,-21 21 0,0-21 16,20 0-16,-20 0 0,0 22 16,-22-22-16,22 0 0,0 0 15,-1 0-15,1 0 0,0 0 16,20 0-16,1-22 0,0 1 0,21 0 16,0 0-16,0 0 0,0 0 15,21-1-15,22 1 16,-22 0-16,0 0 0,21-21 0</inkml:trace>
  <inkml:trace contextRef="#ctx0" brushRef="#br0" timeOffset="103560.94">12255 15621 0,'22'-21'0,"-44"42"0,65-63 16,-22 21-16,0 21 0,-21 21 31,0 0-31,0 21 15,-21-21-15,0 22 0,21-1 0,-21 0 16,-1 1-16,22-1 0,0 0 16,-21 1-16,0-22 0,21 21 0,-21 1 15,21-22-15,0 0 0,0 0 0,0 0 16,0 0-16,0 1 0,21-22 16,0 0-16,0 0 0,1 0 15,-1-22-15,0 22 0,0-21 16,0 0-16,0 0 15,1 0-15,-1 0 0,0-1 0,-21-20 16,21 21-16,0-21 0,-21 20 16,0-20-16,21 21 0,-21 0 0,22-22 15,-1 22-15,-21 0 0,0 42 32,0 0-32,0 1 15,0-1-15,0 0 0,0 0 0,0 21 16,0-20-16,0 20 0,0-21 15,0 0-15,0 0 0,0 1 0,0-1 16,0 0-16,0 0 0,0 0 16,21-21-1,0 0-15,0 0 0,0 0 16,1-21-16,-1 21 0,0-21 16,0 0-16,0 0 0,0-1 0,1 1 15,-1 0-15,0-21 0,0 21 0,0-1 16,0 1-16,1 0 0,-22 0 15,21 0-15,0 21 0,-21 21 32,0 0-32,0 0 15,0 22-15,0-22 0,0 0 16,0 0-16,0 0 0,0 0 16,0 1-16,0-1 0,21-21 0,0 21 15,0-21-15,1 0 0,-1 0 0,0 0 16,21 0-16,1 0 0,-1 0 15,0 0-15,1 0 0,20 0 0,-21-21 16,1 21-16,20-21 0,-20-1 16,-1 1-16,0 0 0,-21-21 0,22 21 15,-22-1-15,0 1 0,-21-21 0,0 21 16,0 0-16,0-1 0,0 1 16,0 0-16,-21 0 0,0 21 0,0 0 15,-1 0-15,1 0 0,0 0 16,0 0-16,0 0 0,0 21 0,-1 0 15,1 0-15,0 1 0,0-1 16,21 0-16,0 21 0,0-21 0,-21 22 16,21-22-16,0 0 0,0 0 15,0 0-15,0 1 0,0-1 0,0 0 16,21 0-16,0-21 16,0 0-16,0 0 0,1 0 15,-1 0-15,0-21 0,0 21 16,0-21-16,0 0 0,1-1 15,-1-20-15,0 21 0,0-21 0,0 20 16,-21-20-16,0 0 0,21-1 16,-21 1-16,22 21 0,-22-21 15,0-1-15,0 1 0,21 0 0,-21-1 16,21 22-16,-21 0 0,0 0 16,0 0-16,0 42 15,0 0-15,0 21 16,0-21-16,-21 22 0,21-22 15,0 21-15,-21-21 0,21 22 0,-22-1 16,22-21-16,0 22 0,0-1 0,0-21 16,0 21-16,0-20 0,0-1 15,0 0-15,22 0 0,-1 21 16,21-42-16,-21 22 0,22-1 16,-1 0-16,0-21 0,1 0 0,20 0 15,-21 0-15,1 0 0,-1 0 0,0 0 16,1 0-16,-22-21 0,21 0 15,-21-1-15,1 1 0,-1 0 0,0-21 16,0 21-16,-21-1 0,0-20 16,0 21-16,0 0 0,0 0 0,0-1 15,0 1-15,0 0 0,-21 21 0,0 0 16,0 0-16,-1 0 0,1 0 16,0 21-16,21 0 0,0 1 0,-21-1 15,21 0-15,0 21 0,0-21 0,0 1 16,0-1-16,0 0 15,0 21-15,0-21 0,21 1 16,0-1-16,-21 0 0,21-21 16,1 0-16,-1 0 0,0 0 0,21 0 15,-21 0-15,1 0 0,-1 0 0,21-21 16,-21 21-16,0-21 0,1-1 16,-1 1-16,0 0 0,0 0 0,0 0 15,0-22-15,1 22 0,-1 0 16,-21 0-16,0 0 0,0 0 0,0-1 15,0 44 17,0-1-32,0 0 0,-21 0 15,-1 0-15,22 0 0,-21 22 0,21-22 16,0 0-16,-21 0 0,0 0 16,21 1-16,-21-22 0,21 21 0,0 0 15,0-42 16,21 0-15,0-1-16,0 1 16,0 0-16,-21 0 0,22-21 0,-1 20 15,-21 1-15,21 0 16,0 21-16,-21-21 0,0 0 0,21 21 16,-21 21 15,0 0-31,0 0 0,0 0 15,0 1-15,0-1 0,0 0 16,0 0-16,21 0 16,1-21-16,-1 21 0,0-21 15,0 0-15,0 0 16,0 0-16,1 0 0,-1-21 16,0 0-16,0 21 0,21-21 0,-20 0 15,-1 0-15,0-22 16,0 22-16,0-21 0,22 21 0,-22-22 15,0 1-15,0 0 0,0-1 0,0 1 16,1 0-16,-22-1 0,0 1 16,21 0-16,-21 20 0,0-20 0,0 21 15,0 0-15,0 0 0,0 42 16,0 0 0,-21 0-16,21 21 0,0-20 0,-22 20 15,22 0-15,-21-21 0,21 22 16,-21-1-16,21-21 0,0 22 0,0-22 15,0 0-15,0 21 0,0-21 16,0 1-16,0-1 0,0 0 16,0 0-16,0 0 0,21 0 0,0-21 15,1 0-15,-1 0 16,0 0-16,0 0 0,0 0 0,0-21 16,1 21-16,20-21 0,-21 0 0,21 0 15,-20 0-15,-1-1 0,21 1 16,-21 0-16,0 0 0,1 21 0,20-21 15,-42 0-15,21 21 0,0 0 16,-21 21 0,-21 0-1,0-21-15,0 21 16,21 0-16,-21-21 0,21 21 16,-22-21-16,22 22 0,0-1 0,-21-21 15,21 21-15,-21-21 0,21 21 16,0 0-1,-21-21-15,21-21 47,0 0-47,0 0 0,0 0 16</inkml:trace>
  <inkml:trace contextRef="#ctx0" brushRef="#br0" timeOffset="103792.81">15303 15388 0,'-21'0'16,"21"21"0,0 1-1,21-22-15,1 0 16,-1 0-16,0 0 15,0 0-15,0 0 0,0 0 16,1 0-16,20 0 0,-21-22 16,21 1-16,-20 21 0,-1-21 0,-21 0 15</inkml:trace>
  <inkml:trace contextRef="#ctx0" brushRef="#br0" timeOffset="104060.66">12827 15515 0,'0'0'0,"-64"21"0,1-21 16,21 22-16,-22-22 0,22 0 15,-1 0-15,22 21 0,0-21 0,0 0 16,0 0-16,42 0 31,0 0-31,21 0 0,1 0 0,-1 0 16,0-21-16,1 21 0,20 0 15,1 0-15,-1-22 0,22 22 0,-22-21 16,22 21-16</inkml:trace>
  <inkml:trace contextRef="#ctx0" brushRef="#br0" timeOffset="104760.87">16235 15473 0,'0'-42'15,"0"20"1,21 22 0,0 0-1,0 22-15,0-1 0,1-21 16,-1 21-16,0 0 0,21 0 15,1 0-15,-1 1 0,0-1 0,1 0 16,-1 0-16,0-21 0,22 21 16,-22-21-16,0 0 0,1 21 0,-1-21 15,0 0-15,1 0 0,-22 0 16,21 0-16,1 0 0,-1 0 0,-21 0 16,21 0-16,-20 0 0,-1 0 0,0 0 15,0 0-15,0 0 0,-42 0 31,0 0-15,0 0-16,-22 22 0,1-22 0,0 21 16,-1 0-16,-20 0 0,-1 0 0,1 0 15,-1 1-15,22 20 0,-21-21 16,-1 21-16,1-20 0,20 20 0,1-21 16,0 0-16,-1 22 0,22-22 15,0 0-15,0 0 0,0 0 0,21 0 16,-22-21-16,22 22 0,-21-22 15,0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1:00:13.23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2328 656 0,'0'0'0,"64"-42"16,-43 42-1,-21-21-15,21 21 16,-21-21-16,21 21 15,-21-22 17,-21 44 15,0-1-47,0 0 15,0-21-15,-22 21 0,22 0 0,0 0 16,-21 1-16,20-1 0,-20 0 15,0 0-15,21 0 0,-22 0 0,1 1 16,0-1-16,20 0 0,-20 0 16,21 0-16,0 0 0,-22 1 15,22-1-15,0-21 0,0 21 0,0-21 16,0 0-16,-1 21 16,1-21-16,21 21 140,21-21-140,1 0 16,-1 0-16,0 0 15,0 21-15,0-21 0,0 0 16,1 0-16,-1 22 0,0-22 16,0 0-16,21 21 0,-20 0 15,-1-21-15,21 21 0,-21 0 0,22-21 16,-22 21-16,21 1 0,0-1 16,1-21-16,-22 21 0,21 0 0,1 0 15,-22 0-15,21 1 0,-21-22 16,22 21-16,-22 0 0,0-21 0,0 21 15,0-21-15,0 0 0,1 0 16,-22 21-16,21-21 16,-21-21 62</inkml:trace>
  <inkml:trace contextRef="#ctx0" brushRef="#br0" timeOffset="1463.69">3217 931 0,'0'-21'0,"-21"0"15,21 0-15,0 0 32,-21 21-1,21 21-31,0 0 15,0 0-15,0 0 0,0 1 16,0 20-16,0-21 0,0 21 0,0-20 16,-21 20-16,21-21 0,0 21 15,0-20-15,0-1 0,0 21 16,0-21-16,0 0 0,0 1 0,0-1 16,0 0-16,0 0 15,0 0-15,-21-21 47,21-21-16,0 0-31,0 0 16,0 0-16,-22 21 0,22-22 16,0 1-16,0 0 0,0 0 15,0 0-15,0 0 0,0-1 0,0-20 16,0 21-16,22 0 0,-22 0 15,0-1-15,21 1 0,0 0 0,0 0 16,0 0-16,-21 0 0,21-1 16,1 1-16,-1 0 0,21 21 15,-21-21-15,0 21 0,22 0 16,-22-21-16,21 21 0,-21 0 0,22 0 16,-22 0-16,21 21 0,-21-21 15,1 21-15,20 0 0,-21 0 16,0 1-16,-21 20 0,21-21 0,-21 21 15,22-20-15,-22 20 0,0-21 16,0 21-16,0-20 0,0-1 0,0 0 16,-22 21-16,1-21 15,21 1-15,-21-1 0,21 0 16,-21-21-16,0 0 31,21-21 0,0 0-31,0-1 16,0 1-16,0 0 16,0 0-16,0 0 0,0 0 0,0-1 15,21-20-15,-21 21 0,21 0 16,0 0-16,0-22 0,1 22 0,-1 0 16,0 0-16,0 0 15,21-1-15,-20 1 0,-1 0 0,0 0 0,-21 0 16,21 21-16,0 0 0,0 0 15,1-21-15,-1 21 16,0 21-16,0 0 16,-21 0-16,0 0 0,0 0 0,21 22 15,-21-22-15,0 21 0,0-21 16,0 22-16,0-22 0,0 21 0,0-21 16,0 1-16,0-1 0,0 0 15,0 0-15,0 0 0,0 0 16,0 1-1,-21-22 17,21-22 15,21 22-47</inkml:trace>
  <inkml:trace contextRef="#ctx0" brushRef="#br0" timeOffset="2154.3">4445 953 0,'0'-22'0,"0"44"31,0-1-15,0 0-16,-21 0 0,21 0 0,-21 0 15,21 1-15,0-1 0,0 21 16,0-21-16,0 0 0,0 1 0,0-1 16,0 0-16,0 0 0,0 0 15,0 0-15,0 1 0,21-22 0,-21 21 16,21-21-16,0 0 0,21 0 0,-20 0 16,-1 0-16,0 0 0,21 0 15,-21 0-15,1 0 0,20 0 16,-21-21-16,0-1 0,0 1 15,22 21-15,-22-21 0,0-21 0,0 21 16,0-1-16,1 1 0,-22 0 16,0 0-16,0-21 0,21 20 0,-21 1 15,0 0-15,0 0 0,0 0 16,0 0-16,0 42 47,0 0-47,0 0 15,0 0-15,-21 22 0,21-22 0,0 0 16,0 21-16,0-21 0,0 22 16,-22-22-16,22 21 0,0 1 15,0-22-15,0 21 0,0 0 0,0-20 16,0 20-16,0 0 0,0 1 16,0-1-16,-21 0 0,21 1 0,0-1 15,-21 0-15,21 1 0,0-1 0,-21 0 16,21 1-16,-21-1 0,0 0 15,-1 1-15,22-1 0,-21-21 0,0 21 16,0-20-16,-21 20 0,20-21 16,1 0-16,0 0 0,0 1 0,-21-1 15,20 0-15,1-21 0,0 0 16,0 0-16,0 0 16,0 0-16,-1 0 15,22-21-15,-21 21 16,21-21-16,0-1 0,0 1 15,0 0-15,0 0 0,0 0 16,21 0-16</inkml:trace>
  <inkml:trace contextRef="#ctx0" brushRef="#br0" timeOffset="2616.03">5440 699 0,'0'0'0,"21"0"0,-21-22 16,0 1-16,21 21 15,-21 21 17,0 1-32,0-1 0,0 0 15,0 21-15,-21 1 0,21 20 0,0-21 16,-21 22-16,21-22 0,0 22 15,0-22-15,0 22 0,-21-22 0,21 0 16,0-21-16,0 22 0,0-22 16,0 0-16,0 0 0,0 0 0,0 1 15,0-1 1,0-42 15,0-1-31,0 1 16</inkml:trace>
  <inkml:trace contextRef="#ctx0" brushRef="#br0" timeOffset="3140.73">5165 868 0,'0'0'0,"0"-21"0,0-85 31,0 85-31,0 0 0,0-1 15,21 1-15,-21 0 0,21 21 0,0-21 16,0 21-16,22 0 0,-22 0 16,42 0-16,-20 0 0,-22 0 15,21 21-15,0 0 0,22 0 16,-22 22-16,-21-1 0,22 0 0,-1 1 16,0 20-16,-20-20 0,-1-1 15,21 21-15,-21-20 0,-21-1 0,21 0 16,-21 1-16,22-22 0,-22 21 15,21-21-15,-21 1 0,0-1 16,0 0-16,0 0 0,0 0 0,0 0 16,0-42 15,0 0-15,0 0-16,0 0 0,0 0 0,0-22 15,0 22-15,0-21 0,0-1 0,21 1 16,-21 0-16,0-22 0,0 22 15,21-22-15,0 22 0,0 0 0,-21-1 16,22 1-16,-1 0 0,-21-1 16,21 22-16,0-21 0,-21 21 0,21 0 15,0-1-15,-21 1 16,22 21-16,-1 0 16,0 0-1,-21 21-15,21-21 16,0 0-16,-21 22 0,21-22 15,-21 21-15</inkml:trace>
  <inkml:trace contextRef="#ctx0" brushRef="#br0" timeOffset="3896.01">6794 1312 0,'0'0'0,"0"-21"0,0 0 15,0 0-15,0 0 0,0 0 16,0-1-16,0 1 16,0 0-16,0 0 0,0-21 0,0 20 15,0-20-15,-21 21 0,0 0 16,0-22-16,0 22 0,0 0 0,-22 0 16,22 0-16,-21 0 0,-1 21 15,1 0-15,0 0 0,21 0 0,-22 0 16,1 0-16,0 0 0,-1 21 15,22 21-15,-21-21 0,21 22 0,-1-1 16,1 0-16,0 1 0,0-1 16,21 0-16,-21 1 0,21-1 0,0 0 15,0-21-15,0 22 0,0-1 16,0-21-16,21 0 0,0 1 16,0-1-16,-21 0 0,21 0 0,1-21 15,-1 0-15,21 0 0,-21 0 16,0 0-16,1 0 0,20 0 0,-21 0 15,0-21-15,22 21 0,-1-21 16,-21 0-16,21-1 0,-20-20 0,20 21 16,-21-21-16,0 20 0,0-20 0,1 0 15,-1-1-15,0 22 0,-21-21 16,21 0-16,-21 20 0,0 1 0,0 0 16,0 0-16,-21 21 31,0 0-31,21 21 15,0 0-15,0 0 0,-21 22 0,21-22 16,0 0-16,0 21 0,0 1 16,0-22-16,0 0 0,0 21 0,0-20 15,0-1-15,0 0 0,0 0 0,21 0 16,-21 0-16,21-21 0,-21 22 16,21-22-16,0 0 0,0 21 0,1-21 15,-1 0-15,0 0 0,0 0 16,0 0-16,0 0 0,1-21 0,-1-1 15,0 22-15,0-21 0,0 0 0</inkml:trace>
  <inkml:trace contextRef="#ctx0" brushRef="#br0" timeOffset="4679.56">7218 995 0,'0'21'31,"0"0"-31,0 0 16,0 1-16,0-1 0,0 0 0,0 0 16,0 21-16,0-20 15,0-1-15,0 0 0,0 0 0,0 0 0,0 0 16,0 1-16,0-1 0,0 0 16,0 0-16,0 0 31,0-42 0,0 0-31,0 0 16,0 0-16,0-1 0,0 1 0,0 0 15,0 0-15,0-21 0,0 20 16,0-20-16,0 21 0,0-21 0,21 20 16,0 1-16,-21 0 0,21 0 15,0 0-15,1 0 0,-1-1 16,0 1-16,0 21 0,21 0 0,-20 0 15,-1 0-15,0 0 0,0 0 16,0 0-16,0 21 0,-21 1 16,22-1-16,-1 21 0,-21-21 0,21 0 15,-21 22-15,0-22 0,0 0 0,0 21 16,0-20-16,0-1 0,0 0 16,0 0-16,0 0 0,0 0 0,0 1 15,0-1 1,-21-21-16,21-21 47,0-1-47,0 1 15,0 0-15,0-21 16,0 21-16,21-1 0,0-20 0,-21 21 16,21-21-16,0 20 0,1-20 15,-1 21-15,21-21 0,-21 20 0,0 1 16,22 0-16,-22 21 0,0-21 15,21 21-15,-20 0 0,-1 0 0,0 0 16,0 21-16,-21 0 0,0 0 0,21 1 16,-21-1-16,0 21 0,0-21 15,0 0-15,0 22 0,0-22 16,0 0-16,0 0 0,0 22 16,0-22-16,0 0 0,0 0 0,-21-21 15,21 21-15,-21 0 16,0-21-1,21-21 17,0 0-32</inkml:trace>
  <inkml:trace contextRef="#ctx0" brushRef="#br0" timeOffset="5111.88">8191 1207 0,'0'0'0,"22"0"0,-1 0 15,0 0-15,0-22 16,0 22-16,0-21 0,1 21 16,-1-21-16,0 0 15,0 0-15,0 0 0,-21-1 16,21 1-16,-21 0 0,0 0 15,0 0-15,0 0 16,0-1 0,-21 22-16,0 0 15,0 0-15,0 0 0,21 22 16,-21-1-16,-1-21 0,22 21 16,0 0-16,-21 21 0,0-20 0,21-1 15,0 0-15,0 21 0,0-21 16,0 1-16,0-1 0,0 0 0,0 0 15,0 0-15,0 0 0,0 1 0,0-1 16,21-21-16,0 0 16,-21 21-16,22-21 0,-1 0 0,0 0 15,0 0-15,0 0 16,0 0-16,1-21 0,-1 21 16,0-21-16,0 21 0,-21-22 15,21 1-15,0 0 0</inkml:trace>
  <inkml:trace contextRef="#ctx0" brushRef="#br0" timeOffset="5675.56">9038 783 0,'0'0'0,"-21"0"31,21 21 0,0 1-15,0-1-16,21-21 15,0 21-15,0-21 0,1 21 0,-1-21 16,0 21-16,0-21 0,0 0 16,22 21-16,-22-21 0,21 22 0,-21-22 15,22 0-15,-1 21 0,-21-21 0,21 0 16,-20 0-16,-1 0 0,0 0 15,0 21-15,0-21 0,0 0 16,1 0-16,-22 21 31,0 0-15,-22 0-16,1 1 0,0-22 16,0 21-16,-21 0 0,20 0 0,1 0 15,-21 0-15,0 1 0,20-1 16,-20 0-16,0 0 0,-1 0 0,1 0 15,21 1-15,-21-22 0,20 21 16,-20 0-16,21 0 0,0-21 0,0 21 16,-1-21-16,1 21 15,0-21 1,21 22 15,0-44 32</inkml:trace>
  <inkml:trace contextRef="#ctx0" brushRef="#br0" timeOffset="5825.5">9017 1439 0,'21'0'47</inkml:trace>
  <inkml:trace contextRef="#ctx0" brushRef="#br0" timeOffset="7315.95">2900 3302 0,'0'0'0,"0"21"47,0 0-47,0 1 15,0-1-15,-21 21 0,-22-21 0,22 22 16,0-1-16,-21-21 16,-1 21-16,-20 1 0,20-1 0,-20 0 15,-1 1-15,1-22 0,-1 21 16,1 1-16,-1-22 0,1 21 0,21-21 16,-22 0-16,22 1 0,21-1 15,-22 0-15,22-21 0,0 0 0,0 0 16,0 0-16,-1 0 0,22-21 15,0 0-15,0-1 16,0 1-16,0 0 16,0 0-16,22 0 15,-1 21-15,0 0 16,0 0-16,0 0 0,22 0 16,-22 0-16,21 21 0,0 0 15,1-21-15,20 42 0,-20-20 0,20-1 16,1 0-16,-22 0 0,21 21 15,1-20-15,-22-1 0,22 0 0,-22 21 16,0-21-16,1 1 0,-1-22 16,-21 21-16,22 0 0,-22-21 0,0 21 15,0-21-15,-21 21 0,21-21 16,0 0 0,-21 21-16,0-42 78,0 0-78,0 0 15,0 0-15,22 0 0</inkml:trace>
  <inkml:trace contextRef="#ctx0" brushRef="#br0" timeOffset="10508.11">3873 3408 0,'0'0'0,"43"-64"16,-22 64-16,-21-21 0,0 0 16,0 0-16,21 0 0,-21 0 15,21-1-15,-21 1 0,0 0 16,0 0-16,0 0 16,0 42 46,-21 0-62,0 0 16,21 22-16,-21-1 0,21 0 0,-21 1 15,-1-1-15,1 21 0,0-20 16,0 20-16,-21 1 0,20-22 0,-20 43 16,0-22-16,21 1 0,-22-1 15,1 22-15,21-22 0,-22 1 0,1-1 16,21 1-16,0-22 0,0 1 15,-1 20-15,1-42 0,0 22 0,21-22 16,0 21-16,0-21 0,0 0 16,0 1-16,0-44 62,0 1-62,0 0 16,0 0-16,0 0 0,0 0 15</inkml:trace>
  <inkml:trace contextRef="#ctx0" brushRef="#br0" timeOffset="11415.65">3895 3916 0,'0'0'0,"0"-21"15,0 42 32,0 21-31,0-21-16,0 1 0,0-1 15,0 21-15,0 0 0,0-20 16,0 20-16,0-21 0,0 21 0,0-20 16,0-1-16,0 21 0,0-21 0,0 0 15,0 1-15,0-1 16,0 0-16,0-42 47,0 0-47,0-1 0,-22 1 15,22-21-15,0 21 0,0 0 16,0-22-16,0 22 0,0-21 0,0-1 16,0 22-16,0-21 15,0 21-15,22-22 0,-22 22 0,21-21 16,0 21-16,0 0 0,-21-1 16,21 22-16,0-21 0,1 21 0,-1 0 15,21 0-15,-21 0 0,0 0 16,1 0-16,-1 0 0,0 21 0,21 1 15,-21-1-15,1 0 0,-1 21 0,0-21 16,-21 22-16,0-22 0,21 21 16,-21-21-16,0 22 0,0-22 0,0 0 15,0 0-15,0 0 0,0 1 16,0-1-16,-21-21 31,21-21-15,0-1-16,0 1 15,-21 0-15,21 0 0,0-21 0,0 20 16,0 1-16,0-21 0,0 21 0,21 0 16,-21-22-16,21 22 0,0 0 15,0 0-15,1 0 0,-1-1 0,21 22 16,-21-21-16,22 21 0,-22 0 16,21 0-16,-21 0 0,22 0 15,-22 0-15,21 0 0,-21 21 0,0 1 16,1-1-16,-1 0 0,-21 0 0,0 0 15,21 22-15,-21-22 0,0 0 16,0 21-16,0-21 0,0 22 16,0-22-16,0 0 0,0 0 0,0 0 15,0 1-15,0-1 0,0 0 0,-21 0 16,21 0-16,0 0 16,0-42 30,0 0-30,0 0-16,21 0 16,0 0-16</inkml:trace>
  <inkml:trace contextRef="#ctx0" brushRef="#br0" timeOffset="12169.22">5143 3874 0,'0'21'32,"0"0"-17,0 0-15,0 0 0,0 0 16,0 1-16,0-1 0,0 21 16,0-21-16,0 0 0,0 1 0,0 20 15,0-21-15,0 0 0,0 0 0,0 1 16,0-1-16,22-21 0,-1 21 15,0 0-15,0-21 0,0 0 16,0 0-16,22 0 16,-22-21-16,0 0 0,0 0 0,22-1 15,-22 1-15,0 0 0,21 0 16,-21 0-16,1 0 0,-1-22 0,-21 22 16,21 0-16,-21 0 0,21-22 0,-21 22 15,0 0-15,0 0 16,0 0-16,0 0 0,0-1 15,0 44 32,0-1-47,0 0 0,0 0 16,0 0-16,0 22 0,-21-22 16,21 21-16,0 0 0,-21 1 0,21-1 15,0 0-15,0 1 0,0-1 0,0 0 16,0 1-16,0 20 0,21-20 15,0-1-15,0 0 0,0 22 0,1-22 16,-1 22-16,0-22 0,-21 0 16,0 22-16,21-22 0,-21 0 0,21 22 15,-21-22-15,0 1 0,0-1 16,0-21-16,0 21 0,0 1 0,0-1 16,-21-21-16,0 22 0,0-22 0,21 0 15,-21 21-15,-1-21 0,1 1 16,0-22-16,0 21 0,0 0 0,0-21 15,-1 0-15,1 0 0,0 0 16,21-21-16,-21 0 0,0 21 16,21-22-16,-21 1 0,21-21 0,0 21 15,-22 0-15,22-22 0,0 22 0,0-21 16,0 21-16,0-22 16,0 1-16,0 0 0,0-1 0,22 22 15,-1-21-15,-21-1 0,21 1 0,0 0 16,-21 21-16,21-22 0,0 1 15,1 0-15,-1 20 0,0-20 0,0 0 16,0-1-16,0 1 0,1 0 0,-1-1 16,0 1-16</inkml:trace>
  <inkml:trace contextRef="#ctx0" brushRef="#br0" timeOffset="12544">6456 3493 0,'0'0'0,"-21"-22"0,21 1 16,-22 21-16,1 0 0,0 0 15,0 0-15,0 21 16,21 1-16,-21-1 0,-1 0 0,22 21 16,0 1-16,-21-1 0,21 0 15,-21 1-15,21-1 0,-21 0 16,21 1-16,-21-1 0,21 0 0,0 1 16,0-22-16,0 21 0,0-21 0,0 0 15,0 1-15,0-1 0,0 0 16,0 0-16,0-42 31,0 0-15,0 0-16</inkml:trace>
  <inkml:trace contextRef="#ctx0" brushRef="#br0" timeOffset="13056.71">6011 3725 0,'0'0'0,"-21"-21"16,0-63-1,21 62-15,0 1 0,0 0 16,0 0-16,0 0 0,21 0 16,0-1-16,0 1 0,22 21 0,-22-21 15,21 21-15,1-21 0,-1 21 16,0 0-16,1 0 0,-1 21 0,0 0 16,22 0-16,-22 22 0,0-22 0,1 21 15,-1 1-15,0-1 0,-20 0 16,20 22-16,-21-22 0,0 0 15,0 22-15,1-22 0,-22 1 0,0-1 16,0 21-16,0-20 0,0-22 16,0 21-16,0-21 0,0 22 0,0-22 15,0 0-15,0 0 0,-22-21 32,22-21-32,0 0 0,-21 0 15,21 0-15,0-1 0,0 1 16,0-21-16,0 0 0,0 20 0,0-20 15,0-21-15,0 20 0,0 1 16,21 0-16,1-1 0,-22-20 0,21 20 16,0 1-16,0 0 0,-21-1 0,21 1 15,0 0-15,1 21 0,-1-22 16,-21 22-16,21 0 0,0 0 16,-21 0-16,21 21 15,0 0 1,1 21-1,-1 0-15,-21 0 16,0 0-16,21 0 0,0 1 16,-21-1-16,0 0 0,21 0 0,-21 0 15</inkml:trace>
  <inkml:trace contextRef="#ctx0" brushRef="#br0" timeOffset="13623.39">7556 3937 0,'0'0'0,"0"-21"0,22 21 16,-22-21-16,0 0 0,0-1 0,0 1 16,0 0-16,0 0 15,-22 0-15,1 0 0,21-1 16,-21 1-16,0 21 0,0-21 0,0 21 15,-1 0-15,-20 0 0,21 0 16,0 0-16,0 21 0,-1 0 0,1 1 16,0-1-16,0 21 0,0 0 15,0 1-15,-1-1 0,1 0 0,21 1 16,0-1-16,0 0 0,0 1 0,0-1 16,0-21-16,0 0 0,0 1 15,0-1-15,21 0 0,1 0 0,-1-21 16,0 0-16,0 0 0,0 0 0,22 0 15,-22 0-15,0-21 0,21 0 16,-21 21-16,1-21 0,-1-1 16,0 1-16,0-21 0,0 21 0,0-22 15,1 22-15,-1-21 0,-21 0 16,0 20-16,21-20 0,-21 21 0,0 0 16,21 0-16,-21-1 0,0 1 0,0 42 31,0 1-31,0-1 15,0 0-15,0 0 0,0 0 16,0 22-16,0-22 0,0 21 0,0-21 16,0 22-16,0-22 0,0 0 0,0 0 15,21 0-15,0-21 0,-21 21 16,22-21-16,-1 22 0,0-22 16,0 0-16,0 0 0,0 0 0,1 0 15,-1-22-15,0 1 0,0 0 16,21 21-16,-20-21 0</inkml:trace>
  <inkml:trace contextRef="#ctx0" brushRef="#br0" timeOffset="14411.93">8128 3831 0,'0'0'0,"0"-21"16,-21 21 0,21 21-1,-21 0-15,21 1 16,0-1-16,0 0 0,0 0 15,0 0-15,0 0 0,0 1 0,0 20 16,-22-21-16,22 0 0,0 0 0,0 1 16,0-1-16,-21-21 0,21 21 15,0 0-15,0 0 16,-21-21 0,0 0-1,21-21-15,0 0 16,0 0-16,0 0 15,0-1-15,0 1 0,0 0 0,0 0 16,0-21-16,0 20 0,21 1 16,0-21-16,-21 21 0,21 0 15,22-1-15,-22 1 0,0 0 0,0 0 16,0 21-16,1-21 0,-1 21 0,0 0 16,0 0-16,0 0 0,0 0 15,1 21-15,-1 0 0,-21 0 16,21 0-16,-21 1 0,0-1 0,0 0 15,0 21-15,0-21 0,0 1 16,0 20-16,0-21 0,0 0 0,0 0 16,0 1-16,0-1 0,-21 0 15,0 0-15,-1 0 0,22 0 16,-21-21-16,0 0 16,21-21 15,0 0-31,0 0 15,0 0-15,0 0 0,0-22 16,21 22-16,0-21 0,-21 21 0,22-22 16,-1 22-16,0-21 0,0 21 0,0-1 15,22 1-15,-22 0 0,0 0 16,0 0-16,0 21 0,0 0 16,1 0-16,-1 0 0,0 0 0,0 0 15,-21 21-15,21 0 0,-21 0 16,0 0-16,0 22 15,0-22-15,0 0 0,0 0 0,0 22 16,0-22-16,0 0 0,-21 0 16,21 0-16,0 0 0,-21 1 0,21-1 15,0 0-15,-21 0 0,0 0 16,21-42 46,0 0-62,0 0 0,21 0 16,0-1-16,0 22 0,-21-21 0</inkml:trace>
  <inkml:trace contextRef="#ctx0" brushRef="#br0" timeOffset="14836.69">9123 3895 0,'0'0'0,"21"0"16,85-64 0,-106 43-16,0 0 15,21 0-15,-21 0 0,0-1 16,0 1-16,-21 21 31,0 0-31,-1 0 0,1 0 0,0 21 16,0-21-16,0 22 0,-22-1 0,22 0 15,0 0-15,0 0 0,0 22 16,21-22-16,-21 21 0,21-21 0,-22 22 16,22-22-16,-21 21 0,21-21 15,0 22-15,0-22 0,0 0 0,0 0 16,0 0-16,21 0 15,1 1-15,-1-22 0,0 0 16,0 0-16,0 0 16,0 0-16,1 0 0,-1 0 15,0 0-15,0-22 0,0 1 16,0 0-16,1 0 0,-1 0 16</inkml:trace>
  <inkml:trace contextRef="#ctx0" brushRef="#br0" timeOffset="15387.37">9673 3556 0,'0'0'0,"0"-21"0,21 21 47,0 0-47,1 21 15,-1-21-15,-21 21 0,21 0 0,-21 1 16,21-1-16,0 0 16,0 0-16,-21 0 0,22 0 0,-1 1 15,0-1-15,0 0 0,0-21 16,22 21-16,-22 0 0,21 0 16,0-21-16,1 22 0,-22-22 0,21 0 15,-21 21-15,22-21 0,-22 0 0,0 0 16,0 0-16,0 0 0,1 0 15,-1 0-15,0 0 16,-21-21 15,-21 21-31,0 0 16,-1 0-16,1 0 0,0 21 16,0 0-16,0 0 0,-22-21 0,22 21 15,-21 22-15,0-22 0,-1 0 16,1 0-16,0 0 0,-1 0 15,1 22-15,0-22 0,20 0 0,-20 0 16,21 0-16,-21 1 0,20-1 0,1 0 16,0-21-16,0 21 0,21 0 15,-21-21-15,21 21 0,-21-21 0,-1 0 32,22-21-1,0 0-31,0 0 0,0 0 15,0 0-15</inkml:trace>
  <inkml:trace contextRef="#ctx0" brushRef="#br0" timeOffset="16531.62">2815 1715 0,'0'0'0,"-21"0"0,0 0 16,42 0 46,21 0-46,-21 0-16,1 0 0,20 0 0,0 0 16,1 0-16,-1 0 0,21 0 15,1 0-15,-1 0 0,1 0 0,21 0 16,-22 0-16,22 0 0,21 0 16,-1 0-16,-20 0 0,42 0 15,-21 0-15,21 0 0,21 0 0,0 0 16,-21 0-16,21 0 0,22 0 15,-22 0-15,0 0 0,21 0 16,1 0-16,-1 0 0,0 0 0,22 0 16,-22 0-16,22 0 0,-1 0 15,-20 0-15,20 0 0,1 0 0,-1 0 16,22-22-16,-43 22 0,22 0 0,-1 0 16,-21-21-16,1 21 0,-22 0 15,21 0-15,-42 0 0,0 0 0,0 0 16,-21 0-16,-21 0 0,-1 0 15,-20 0-15,-1 0 0,-20 0 16,-1 0-16,-21 0 0,22 0 0,-22 0 16,0 0-1,-42 0 32,0 0-31,-1 0-16,1 0 15,0 0-15,21 21 16,-21-21-16,0 22 0</inkml:trace>
  <inkml:trace contextRef="#ctx0" brushRef="#br0" timeOffset="17368">2857 4699 0,'0'0'0,"-42"0"0,21 0 16,0 0-16,0 0 0,-1 0 16,1 0-16,0-21 0,42 21 47,0 0-47,1 0 15,20 0-15,-21 0 0,21 0 0,1 0 16,20 0-16,-20 0 0,20 0 0,22 0 15,-1 0-15,1 21 0,21-21 16,0 0-16,21 0 0,0 0 0,21 0 16,0 0-16,0 0 0,43 0 0,-22 0 15,22 0-15,-1 0 0,22 0 16,-22 0-16,22 0 0,-22 0 0,22 0 16,0 0-16,-22 0 0,22-21 0,-22 21 15,1 0-15,-1 0 0,-20 0 16,-1-21-16,0 21 0,1 0 15,-22 0-15,-21 0 0,0 0 0,0-21 16,-21 21-16,-22 0 0,1 0 16,0 0-16,-22 0 0,1 0 0,-22 0 15,-21 0-15,0 0 0,1 0 0,-1 0 16,-21-22 0,-21 22-16,-1 0 0,1 0 15,-21-21-15,0 0 0,-1 21 0,-20-21 16</inkml:trace>
  <inkml:trace contextRef="#ctx0" brushRef="#br0" timeOffset="24352.08">3154 6329 0,'0'0'15,"0"-21"-15,0 0 16,0-1-16,21 22 0,-21-21 16,21 0-16,-21 0 0,21 21 0,-21-21 15,0 0-15,0-1 0,0 1 16,0 0-16,0 0 16,-21 21-1,0 0-15,0 0 0,0 0 16,-1 0-16,1 21 0,-21 0 15,21 0-15,0 1 0,-22-1 0,22 0 16,-21 21-16,21 1 0,-1-1 16,-20 21-16,21-20 0,0 20 0,0 1 15,-1-1-15,1 1 0,0-1 16,0-20-16,21 20 0,0 1 0,0-22 16,0 21-16,0-20 0,0-1 15,21 22-15,0-22 0,0 0 0,1 1 16,-1-22-16,0 21 0,21-21 15,-21 0-15,22 1 0,-22-1 16,21 0-16,1-21 0,-1 0 0,0 0 16,-21 0-16,22 0 0,-1 0 0,0 0 15,1 0-15,-1 0 0,0-21 16,1 0-16,-1-1 0,0 1 0,-20 0 16,20 0-16,0 0 0,-21 0 15</inkml:trace>
  <inkml:trace contextRef="#ctx0" brushRef="#br0" timeOffset="25464.02">3852 6922 0,'0'0'16,"21"-43"-16,-21 22 0,0 0 0,0-21 0,0 20 15,0 1-15,-21 21 0,0-21 16,0 21-16,0 0 0,0 0 0,-1 0 16,1 0-16,0 0 0,0 21 15,0 0-15,0 1 0,-1-1 0,1 0 16,0 21-16,0-21 0,21 22 15,0-22-15,0 21 0,0 1 0,0-1 16,-21 0-16,21 1 0,0-1 0,0-21 16,0 21-16,0-20 0,0 20 15,21-21-15,0 0 0,-21 0 0,21-21 16,0 0-16,1 22 0,-1-22 16,0 0-16,21 0 0,-21 0 15,1-22-15,-1 1 0,0 0 0,0 0 16,0 0-16,0 0 0,1-1 15,-1-20-15,0 21 0,0 0 0,-21-22 16,0 22-16,0-21 0,21 21 0,-21 0 16,0-22-16,0 22 0,0 0 15,0 0-15,0 0 0,0-1 16,0 44 0,0-1-1,0 0-15,0 0 0,0 21 16,0-20-16,0 20 0,0-21 15,0 21-15,0-20 0,21 20 16,1-21-16,-22 0 0,21 0 0,0 1 16,-21-1-16,21 0 0,0-21 15,0 0-15,1 0 0,-1 0 0,0 0 16,21 0-16,-21 0 0,22-21 0,-22 0 16,0 21-16,21-22 0,-20 1 15,-1 0-15,0-21 0,0 21 0,0-1 16,0 1-16,1 0 0,-22-21 0,21 21 15,-21-1-15,0 44 47,0-1-47,0 0 0,0 0 16,0 0-16,0 0 0,0 1 0,0-1 16,21 21-16,-21-21 0,0 0 0,0 1 15,0-1-15,0 0 16,21 0-16,-21 0 15,-21-42 17,0 21-17,0-21-15,-1 0 0,1 21 16,0-21-16,0 21 0,0 0 16,21-22-16,-21 22 15,21 22 1,0-1-1,0 0-15,21 0 0,-21 0 16,21-21-16,0 21 0,0-21 0,0 22 16,1-22-16,-1 0 0,0 0 15,21 0-15,-21 0 0,22 0 0,-1 0 16,0 0-16,-20 0 0,20-22 0,0 1 16,1 21-16,-22-21 0,21 0 15,-21 0-15,0 0 0,22-1 0,-22 1 16,0 0-16,0-21 0,0 21 15,1-1-15,-22 1 0,0-21 16,21 21-16,-21 0 0,0-1 0,0 1 16,0 0-16,-21 21 15,-1 0 1,1 21-16,21 0 0,-21 1 16,0 20-16,21-21 0,-21 0 0,21 22 15,0-22-15,0 21 0,0-21 16,0 0-16,0 1 0,0-1 0,21 0 15,0-21-15,-21 21 0,21-21 0,0 0 16,1 0-16,-1 0 16,0 0-1,0 0-15,0 0 0,0-21 16,1 0-16,-22 0 0,21-1 16,0 1-16</inkml:trace>
  <inkml:trace contextRef="#ctx0" brushRef="#br0" timeOffset="28871.74">6900 7133 0,'0'0'16,"-21"21"-16,0-21 0,0 22 15,0-22-15,-1 0 0,1 0 16,0 0-16,0 0 15,21-22 1,0 1-16,0 0 0,21 0 16,0 0-16,22 0 0,-22-22 0,21 22 15,0 0-15,1-21 0,-22-1 16,21 1-16,1 0 0,-1-1 0,0 1 16,-21-22-16,22 22 0,-1-21 15,-21-1-15,0 22 0,1-1 0,-1 1 16,-21 21-16,0-21 0,0 20 0,0 1 15,0 0 1,-21 21-16,-1 0 0,1 0 16,-21 21-16,21-21 0,0 21 0,-1 1 15,1-1-15,0 21 0,0-21 16,21 22-16,0-1 0,0 0 0,0 1 16,0-1-16,21 0 0,0 1 0,-21-1 15,21 0-15,1-21 0,-1 22 16,-21-1-16,0-21 0,21 0 0,0 22 15,-21-22-15,0 0 0,0 0 0,0 0 16,0 1-16,0-1 16,0 0-16,-21-21 31,0 0-15,0 0-16,21-21 0,-22 0 0,1 21 15,0-22-15,0 1 0,21 0 16,-21 21-16,21-21 15,0 42 1,0 0 0,0 0-16,0 1 15,21-1-15,0 0 0,0-21 16,0 21-16,1-21 0,-1 21 16,0-21-16,0 0 0,0 0 0,0 0 15,1 0-15,20 0 0,-21 0 0,0 0 16,22 0-16,-22-21 0,21 0 15,-21 21-15,22-21 0,-22 0 16,21-1-16,0 1 0,-20 0 0,20 0 16,-21 0-16,0-22 0,22 22 0,-22-21 15,0 21-15,-21-22 0,21 22 16,-21-21-16,0 21 0,0-22 0,0 22 16,0 0-16,0 0 0,-21 21 15,0 0 1,0 0-16,-1 21 0,1 0 0,0 0 15,21 1-15,-21 20 0,21-21 16,-21 21-16,21 1 0,0-22 0,0 21 16,0-21-16,0 22 0,0-22 15,21 0-15,-21 21 0,21-42 0,0 22 16,0-1-16,1 0 0,20-21 16,-21 0-16,21 0 0,-20 0 0,20 0 15,0 0-15,1 0 0,-1 0 0,-21 0 16,21-21-16,1 0 0,-22 21 15,0-22-15,21 1 0,-20 0 0,-22 0 16,21 0-16,0 0 0,-21-1 0,21 1 16,-21-21-16,0 21 0,0 0 15,0-1-15,0 1 0,0 0 0,0 0 16,0 42 15,0 0-31,0 0 0,0 1 0,0-1 16,0 0-16,0 21 0,0-21 0,-21 1 15,21-1-15,0 0 0,-21 0 16,21 0-16,0 0 0,0 1 0,0-1 16,0 0-16,0-42 47,0 0-47,0-1 15,0 1-15,0 0 0,0 0 16,21 0-16,0-22 15,-21 22-15,21 0 0,0-21 0,1 21 16,-1-22-16,21 1 0,-21 21 0,0 0 16,22-22-16,-22 22 0,21 0 15,-21 21-15,22 0 0,-22 0 0,0 0 16,0 0-16,0 21 0,1-21 0,-1 21 16,-21 22-16,0-22 0,21 0 15,-21 21-15,21-21 0,-21 22 0,0-22 16,0 21-16,0-21 0,0 22 0,0-22 15,0 0-15,21 0 0,-21 0 16,0 1-16,21-1 0,-21 0 0,22 0 16,-1-21-16,0 0 15,0 0-15,0 0 16,0 0-16,1 0 0,-1-21 0,0 21 16,0-21-16,21 0 0,-20 21 0,-1-22 15,0 1-15,0-21 0,43 0 16,-43 20-16,-21-20 0,21 21 15,0-21-15,0-1 0,-21 22 0,0-21 16,21 21-16,-21-1 0,0 1 0,0 0 16,0 0-16,-21 21 31,21 21-31,-21 0 16,21 0-16,0 1 15,0-1-15,0 21 0,0-21 0,0 0 16,0 1-16,0-1 0,0 0 0,21 0 15,-21 0-15,0 0 0,21-21 16,-21 22-16,22-1 0,-22 0 16,21 0-1,-42-21 17,-1-21-17,1 21-15,21-21 0,-21 21 0,0 0 16,0-21-16,0 21 15,-1 0-15,1 0 16,21 21 0,0 0-1,0 0-15,21 0 0,1-21 16,-22 21-16,21-21 0,0 22 0,0-22 16,0 0-16,0 21 0,1-21 15,20 0-15,-21 0 0,0 0 16,0 0-16,1 0 0,20 0 0,-21 0 15,0-21-15,0 21 0,1-22 0,20 22 16,-21-21-16,0 0 0,0 21 16,1-21-16,-1 0 0,-21 0 15,21-1-15,0 1 0,0 0 0,-21-21 16,0 21-16,0-1 0,21 1 0,-21 0 16,0 0-1,0 42 1,0 0-16,0 0 15,-21 1-15,21-1 0,0 0 16,0 0-16,0 0 0,0 0 0,0 1 16,0-1-16,0 0 0,0 0 15,21 0-15,1-21 16,-22 21-16,21-21 0,0 0 0,0 0 16,0 0-16,0 0 0,1 0 0,-1 0 15,21 0-15,-21 0 0,0 0 0,22 0 16,-22 0-16,0-21 0,21 0 15,-20 0-15,-1 0 0,0 0 0,21-1 16,-21-20-16,1 21 0,-1-21 0,0-1 16,0 1-16,0 0 0,22-1 15,-22-20-15,0 20 0,0 1 0,-21-21 16,21 20-16,0 1 0,1-22 0,-22 22 16,0 21-16,21-21 0,-21-1 15,21 22-15,-21-21 0,0 21 16,0-1-16,0 1 0,0 0 0,0 0 15,0 42 17,0 0-32,-21 0 0,21 22 15,-21-22-15,-1 21 0,1-21 0,21 22 16,-21-1-16,0 22 0,0-22 0,0 21 16,-1-20-16,1 20 0,0 1 15,0-22-15,0 22 0,21-22 16,-21 0-16,21 22 0,0-22 0,0-21 0,0 22 15,0-1-15,0-21 0,0 0 16,21 0-16,-21 1 0,21-1 16,21 0-16,-21 0 0,22-21 0,-22 0 15,21 0-15,1 0 0,-22 0 0,0 0 16,21 0-16,-21 0 0,1-21 16,20 0-16,-21 0 0,0 21 0,0-22 15,1 1-15,-1-21 0,0 21 0,0 0 16,0-22-16,0 22 0,-21-21 15,0 21-15,22-1 0,-1 1 0,-21 0 16,21 0-16,-21 42 31,0 0-31,0 0 0,0 1 0,0-1 16,0 0-16,0 0 0,0 0 16,0 0-16,0 1 0,0 20 15,0-21-15,0 0 0,0 0 16,0 1-16,0-1 0,21-21 15,0 0 1,0 0-16,1 0 0,-1 0 16,0 0-16,0-21 0,0 21 0,0-22 15,1 1-15,-1 21 0,0-21 0,0 0 16,0 0-16,-21 0 0,21-1 16,-21 1-16,22 0 0,-1 0 15,-21 0-15,0 0 0,0-1 0,21 22 16,0 0-1,-21 22 1,0-1-16,0 0 0,0 0 16,0 0-16,0 0 0,0 1 15,21-1-15,-21 0 0,0 0 0,0 0 16,0 0-16,21-21 16,1 0-16,-1 0 15,0 0-15,0 0 16,0 0-16,0 0 0,1-21 15,-1 21-15,0-21 0,0 0 16,0 21-16,0-21 0,1 0 16,-1-1-16,0 1 0,0 0 0,0 0 15,0 0-15,1 0 0,-1-1 16,0 22-16,-21 22 31,0-1-31,0 0 0,0 0 16,0 0-16,0 0 0,0 1 15,0-1-15,0 0 0,0 0 0,0 0 16,21-21-16,0 21 0,22 1 0,-22-22 16,21 21-16,0-21 0,1 0 15,-22 21-15,21-21 0,1 0 0,-1 0 16,-21 0-16,21 0 0,-20 0 0,20 0 16,-21 0-16,0-21 0,0 0 15,22 21-15,-22-22 0,0 1 16,0 0-16,22 0 0,-22 0 0,0 0 15,0-22-15,0 22 0,0 0 16,1-21-16,-22 20 0,0 1 0,0 0 16,0 0-16,0 0 0,0 0 0,-22 21 15,1 0-15,0 0 16,0 21-16,0 0 0,21 0 16,-21 0-16,-1 22 0,1-22 0,0 21 15,0-21-15,21 0 0,0 1 0,0 20 16,0-21-16,0 0 0,0 0 15,0 1-15,0-1 16,21-21-16,-21 21 0,21-21 0,0 0 16,1 0-16,-1 0 0,0 0 15,0 0-15,0 0 0,0 0 16,1 0-16,-1-21 0,0 0 16,0 21-16,0-22 0,0 1 0,1 0 15,-1 0-15,-21 0 0,21-22 16,-21 22-16</inkml:trace>
  <inkml:trace contextRef="#ctx0" brushRef="#br0" timeOffset="29091.61">12488 6202 0,'0'0'0,"-84"0"16,62 0-16,1 0 15,0 0-15,0 0 16,0 0-16,0 0 16,-1 0 15,1 0-31,0 0 16,0 0-16,0 0 0</inkml:trace>
  <inkml:trace contextRef="#ctx0" brushRef="#br0" timeOffset="29371.45">10520 6244 0,'0'0'16,"-43"0"-16,43 21 0,22-21 31,20 0-31,-21 0 0,21 0 15,1 0-15,-1 0 0,0 0 0,22 0 16,-22-21-16,1 21 0,-1 0 16,0 0-16,1 0 0,-1-21 0,0 21 15,1 0-15,-22 0 0,21 0 16,-21-21-16,0 21 16,-21-21-16,-21 21 15,0-21-15,-21 21 0,-1 0 16,1 0-16</inkml:trace>
  <inkml:trace contextRef="#ctx0" brushRef="#br0" timeOffset="29551.35">9461 6117 0,'0'0'0,"-21"0"0,0 0 0,0 0 15,0 0 1,0 0-16,-1 0 0,1 0 15,0 0-15,0 0 16,0 0-16,0 0 0,-1 0 16,1 0-16,21-21 0,-21 21 0</inkml:trace>
  <inkml:trace contextRef="#ctx0" brushRef="#br0" timeOffset="30695.37">12382 2201 0,'-21'0'15,"21"22"48,0-1-48,0 0-15,0 0 16,0 0-16,0 22 0,0-22 0,0 21 16,0 0-16,0 1 0,0-1 15,0 0-15,21 1 0,-21-1 0,0 0 16,0 1-16,0-1 0,0 0 16,0-20-16,0 20 0,0 0 0,0-21 15,0 1-15,0 20 0,22-21 0,-22 0 16,21 0-16,0 1 0,-21-1 15,21-21-15,0 21 0,0-21 0,22 0 16,-22 0-16,0 0 16,21 0-16,1 0 0,20-21 15,-20 21-15,20-21 0,22-1 0,-22 1 16,22 0-16,21-21 0,-22 21 0,22-22 16,0 22-16,0-21 0,21-22 15,0 22-15,0 0 0,0-1 0,0-20 16,0 20-16,-21 1 0,21 0 0,-21-1 15,-22 22-15,22-21 0,-21 21 16,-22 0-16,1-1 0,-1 1 0,1 0 16,-22 0-16,0 21 0,-20-21 15,20 21-15,-21 0 0,0-21 16,0 21-16,1 0 0,-1 0 0,0 0 16,-21-22-16,21 22 15,-42 0 32,0 0-31,0 22-16,-1-22 0,1 21 0,0-21 15,-21 21-15,-1 0 0,1 0 16</inkml:trace>
  <inkml:trace contextRef="#ctx0" brushRef="#br0" timeOffset="31836.07">3302 8678 0,'21'0'0,"-42"0"0,63-21 16,-21 0-16,-21 0 15,0 42 32,0 0-47,-21 0 16,0 22-16,0-22 0,0 21 0,0 1 15,-22-1-15,22-21 0,-21 21 16,-1 1-16,22-1 0,-21 0 16,0-20-16,-1 20 0,1-21 0,0 21 15,-1-20-15,1-1 0,0 0 16,20-21-16,-20 21 0,21 0 0,0-21 15,0 0-15,42-21 47,0 21-47,21-21 0,1 21 0,-1 0 16,0 0-16,22 0 0,-22 0 16,22 21-16,-22 0 0,21-21 0,-20 21 15,20-21-15,-20 22 0,-1-22 16,21 21-16,-41 0 0,20-21 0,0 21 15,-21-21-15,1 21 0,-1-21 16,0 21-16,0-21 0,0 22 16,0-22-1,1 0 1,-22-22-16,21 1 16</inkml:trace>
  <inkml:trace contextRef="#ctx0" brushRef="#br0" timeOffset="32559.66">3958 9038 0,'-21'0'32,"21"21"-32,-21 1 0,0-1 0,21 0 15,-22 0-15,22 21 0,-21-20 16,21-1-16,-21 0 0,21 21 15,0-21-15,0 1 0,0-1 0,-21 21 16,21-21-16,0 0 0,0 1 16,0-1-16,0 0 15,0-42 32,0 0-47,0-1 0,0 1 0,0 0 16,21 0-16,-21 0 0,0-22 0,0 22 15,21-21-15,-21 21 0,21-22 16,1 1-16,-22 21 0,21-21 0,0 20 16,0 1-16,0 0 0,0 21 15,1 0-15,-1 0 0,0 0 0,0 21 16,0 0-16,0 1 0,1-1 0,-1 21 16,0-21-16,0 22 0,0-22 15,-21 21-15,0-21 0,21 22 16,-21-22-16,0 0 0,0 21 0,0-21 0,0 1 15,0-1-15,0 0 16,0 0-16,0-42 31,0 0-15,22 21-16,-22-21 0,21-22 0,-21 22 16,21 0-16,0-21 0,0-1 15,0 22-15,22-21 0,-22-1 0,0 1 16,21 0-16,1 21 0,-22-22 0,21 22 15,-21 21-15,22-21 16,-22 21-16,21 0 0,-21 21 0,1-21 16,-1 21-16,0 22 0,0-22 0,-21 0 15,0 21-15,0-21 0,0 22 16,0-22-16,0 21 0,0-21 0,0 22 16,0-22-16,0 0 0,-21 0 0,21 0 15,-21 1-15,21-1 0,-21 0 16,21 0-16,0-42 31,21 21-15,0-21-16,0 0 0,0-1 0,0 1 15,1 0-15</inkml:trace>
  <inkml:trace contextRef="#ctx0" brushRef="#br0" timeOffset="33183.3">5376 8996 0,'0'0'0,"0"21"0,0 0 16,0 0-16,0 1 0,-21-1 15,21 21-15,0-21 0,0 0 16,-21 22-16,21-22 0,-21 21 0,21-21 16,-21 1-16,21 20 0,0-21 0,0 0 15,0 0-15,0 1 16,0 20-16,0-21 0,0 0 15,42-21-15,-21 0 0,0 0 16,0 0-16,22 0 0,-1 0 16,0-21-16,1 0 0,-1 0 0,0 0 15,1-1-15,-1 1 0,0 0 0,1-21 16,-22 21-16,21-22 0,-21 22 16,1 0-16,-22-21 0,0 20 0,21 1 15,-21 0-15,0 0 0,0 0 0,0 0 16,-21 21 15,21 21-31,0 0 16,0 0-16,-22 21 0,22-20 0,-21 20 15,21 0-15,0 1 0,0-1 16,-21 0-16,21 22 0,-21-22 0,21 22 16,-21-1-16,21 1 0,0-22 0,0 21 15,0 1-15,0-1 0,0-20 16,0 20-16,0-20 0,0 20 0,-21 1 15,21-22-15,-22 21 0,1 1 0,21-22 16,-21 22-16,0-22 0,0 22 0,0-22 16,-1 0-16,1-21 0,-21 22 15,21-22-15,0 0 0,-22-21 0,22 0 16,0 0-16,-21 0 0,20 0 16,-20-21-16,21 0 0,-21 0 0,20-1 15,-20-20-15,21 21 0,-21-21 0,20 20 16,1-20-16,0 0 0,0 21 15,0-22-15,21 1 0,-21 21 0,21-22 16,0 22-16,0-42 0,0 42 16,0-1-16,21-20 0,0 21 15,0-21-15</inkml:trace>
  <inkml:trace contextRef="#ctx0" brushRef="#br0" timeOffset="33571.23">6244 8763 0,'0'0'0,"0"-21"0,21 0 0,-21-22 15,0 22-15,21 0 0,-21 0 16,0 0-16,0 42 31,0 0-31,0 21 16,0 1-16,0-1 0,0 0 0,0 22 16,0-22-16,0 22 0,0-22 15,0 22-15,-21-22 0,21 0 0,0 1 16,-21-1-16,0-21 0,21 21 0,-21-20 15,21-1-15,0 0 0,0 0 0,-21-21 16,21 21-16,-22-21 16,22-21-1,0 0-15,0 0 16</inkml:trace>
  <inkml:trace contextRef="#ctx0" brushRef="#br0" timeOffset="34004.99">6075 8784 0,'0'0'0,"0"-21"16,0-21-16,0 21 0,0-1 0,0-20 16,0 21-16,0 0 0,21 0 0,0-1 15,0 1-15,0 21 0,1-21 16,20 21-16,-21 0 0,21 0 0,1 21 16,-1 0-16,0 1 0,1 20 0,-1 0 15,0 1-15,22-1 16,-22 21-16,1 1 0,-1-1 0,-21 1 15,21-1-15,-20 1 0,-1-22 0,0 22 16,-21-22-16,0 0 0,0 1 0,0-22 16,21 0-16,-21 0 0,0 0 15,0 1-15,0-44 32,0 1-32,0 0 15,0 0-15,0-21 0,0-1 0,0 1 16,0 0-16,0-22 0,21 22 0,-21-22 15,21-20-15,1 20 0,-22 1 16,21-1-16,0 1 0,-21 20 0,21 1 16,0 0-16,0 20 0,1 1 15,-1 0-15,0 0 0,0 21 16,0 0-16,0 0 0,1 0 16,-22 21-16,21 0 0,0 0 0,-21 1 15,0-1-15,21 0 0,0 21 16,-21-21-16,0 22 0,0-22 0</inkml:trace>
  <inkml:trace contextRef="#ctx0" brushRef="#br0" timeOffset="35419.85">7683 9165 0,'0'0'0,"0"-21"0,0 0 16,0 0-16,0 0 0,0-22 0,-21 22 16,0-21-16,0 21 0,0-1 0,0 1 15,-1 21-15,-20 0 0,21 0 16,-21 0-16,20 0 0,1 0 0,-21 21 16,21 22-16,0-22 0,-1 21 0,-20 1 15,21-1-15,0-21 16,21 21-16,-21 1 0,21-1 0,0-21 15,0 22-15,0-22 0,0 21 0,0-21 16,0 0-16,21-21 0,0 22 0,0-1 16,0-21-16,0 0 0,22 0 15,-22 0-15,21 0 0,-21 0 0,22-21 16,-22-1-16,21 1 0,-21 0 0,1 0 16,-1 0-16,21 0 0,-21-22 15,0 22-15,-21-21 0,22 21 0,-22-22 16,21 1-16,-21 0 0,0-1 0,0 1 15,0 21-15,0-22 0,0 22 16,0 0-16,-21 42 16,21 0-1,-22 1-15,22 20 0,0-21 16,0 21-16,0 1 0,0-1 0,0-21 16,0 22-16,0-1 0,22-21 0,-1 0 15,0 22-15,0-22 0,0 0 0,0 0 16,1-21-16,20 21 0,-21-21 15,21 0-15,-20 0 0,20 0 0,-21 0 16,21 0-16,-20-21 0,-1 21 0,21-21 16,-21 0-16,-21 0 0,21-1 15,1 1-15,-22 0 0,21 0 0,-21-21 16,0 20-16,0-20 0,0 21 16,0-21-16,0 20 0,0 1 0,0 0 15,0 0-15,0 42 16,0 0-1,-21 0-15,21 1 0,0 20 0,-22-21 16,22 21-16,0-20 0,0 20 16,0-21-16,0 0 0,0 22 0,-21-22 15,21 0-15,0 0 0,0 0 0,0 0 16,0-42 15,21 0-15,-21 0-16,0 0 0,22 0 15,-22-1-15,21 1 0,-21-21 16,21 21-16,0-22 0,0 1 0,0 21 16,-21-21-16,22 20 0,-1-20 0,-21 21 15,21 0-15,0 21 16,-21 21 0,21 0-16,-21 0 0,0 0 0,21 1 15,-21-1-15,0 21 0,0-21 16,0 22-16,0-22 0,0 0 0,22 0 15,-22 21-15,21-20 0,-21-1 16,0 0-16,21 0 0,0-21 16,0 0-1,0 0-15,1 0 16,-1-21-16,-21 0 0,21 21 0,0-21 16,0-1-16,0 1 0,1-21 15,-1 21-15,0 0 0,0-22 0,0 22 16,0-21-16,1 21 0,-1-22 15,-21 22-15,21 0 0,0 0 0,0 0 16,0 21 0,-21 21-16,0 0 15,0 0-15,0 0 0,0 22 16,0-22-16,0 0 0,0 0 0,0 21 16,0-20-16,0-1 0,0 0 15,0 21-15,22-21 0,-1 1 0,-21-1 16,21-21-16,0 21 0,0 0 15,0-21-15,1 21 0,-1-21 0,21 0 16,-21 0-16,0 0 0,22 0 0,-22 0 16,0 0-16,21 0 0,-20-21 15,-1 21-15,0-21 0,21 0 0,-21 0 16,1-1-16,-1 1 0,0-21 0,0 21 16,0-22-16,-21 22 0,21-21 15,-21 21-15,22-22 0,-22 22 0,0 0 16,0-21-16,0 21 15,-22 21 1,1 21-16,0 0 0,0 0 16,0 0-16,21 22 0,0-22 0,-21 21 15,21-21-15,0 22 0,0-1 0,0-21 16,0 0-16,0 22 0,0-22 16,0 0-16,0 0 0,21 0 15,-21 0-15,21-21 0,0 0 0,0 0 16,0 0-16,1 0 15,-1 0-15,0 0 0,0-21 16,0 21-16,0-21 0,1 0 16,-1 0-16,0 0 0</inkml:trace>
  <inkml:trace contextRef="#ctx0" brushRef="#br0" timeOffset="35856.6">10350 8530 0,'0'-21'0,"0"42"0,0-63 0,-21 42 16,0 0 0,0 21-16,21 0 15,0 0-15,0 22 0,0-22 0,0 21 16,0-21-16,0 22 0,21-1 16,0 0-16,0-20 0,1 20 15,-1-21-15,21 21 0,-21-20 0,0-1 16,22 0-16,-22 0 0,21-21 15,1 21-15,-1-21 0,0 0 0,1 0 16,-1 0-16,0 0 0,1 0 0,-1 0 16,-21 0-16,21 0 0,-20-21 0,-1 21 15,0-21-15,-21 0 0,0 0 16,-21 21 0,0 0-16,-22 0 0,1 0 15,21 21-15,-22 0 16,1 0-16,0 0 0,-1 22 0,1-22 15,0 0-15,-1 21 0,1-21 0,0 22 16,21-22-16,-22 21 0,1-21 16,21 1-16,0-1 0,-1 0 0,1 0 15,0-21-15,0 21 0,21 0 0,-21-21 16,0 0 0,-1 0-1</inkml:trace>
  <inkml:trace contextRef="#ctx0" brushRef="#br0" timeOffset="36807.83">3111 11621 0,'0'0'0,"22"-22"0,-1 22 0,-21-21 16,21 0-16,0 0 0,0 0 16,-21 42 15,0 0-15,0 21-16,0-20 0,-21 20 0,0 0 15,0 1-15,0-1 0,-1 0 16,-20 1-16,0 20 0,-1-21 0,1 22 15,0-22-15,-22 22 0,22-22 16,-22 0-16,1 1 0,21-1 0,-22 0 16,22-20-16,-1-1 0,1 0 15,0 0-15,21 0 0,-22-21 0,22 0 16,0 21-16,0-21 0,0 0 0,-1 0 16,44 0 15,20 0-16,-21 22-15,21-22 0,1 21 0,20 0 16,1-21-16,-1 21 0,22 0 16,-22 0-16,1 1 0,-1-1 0,1 0 15,-1 0-15,1 0 0,-1 0 0,-20 1 16,-1-1-16,0 0 0,1 0 16,-22 0-16,0-21 0,21 21 0,-20-21 15,-22 22-15,21-22 16,-21-22 31,0 1-47,0 0 0,21 0 15,-21 0-15</inkml:trace>
  <inkml:trace contextRef="#ctx0" brushRef="#br0" timeOffset="37384.07">4635 11663 0,'0'0'0,"22"-106"32,-22 85-32,-22 21 15,1 21 1,0 0-16,-21 22 0,21-22 0,-22 21 16,1 22-16,0-22 0,-1 21 0,1 22 15,-22-21-15,1 20 0,-1 1 16,1-22-16,-1 22 0,-20 0 15,20-22-15,1 22 0,-1-22 0,1 22 16,-1-21-16,22-22 0,0 21 16,20-20-16,1-1 0,0 0 0,0-20 15,0 20-15,21-21 0,-21 0 16,21 0-16,0-42 31,0 0-15,0 0-16,0-21 0,0 20 0,0 1 15</inkml:trace>
  <inkml:trace contextRef="#ctx0" brushRef="#br0" timeOffset="37863.79">4953 11726 0,'21'0'0,"-42"0"0,63 0 15,-42 22 1,0 20-16,0-21 0,0 21 16,0 22-16,0-22 0,0 22 0,0-1 15,0 1-15,0-1 0,0 1 0,-21-22 16,0 22-16,21-22 0,-21 0 15,0 1-15,-1-1 0,1-21 16,21 21-16,0-20 0,-21-1 0,21 0 16,-21 0-16,21-42 31,0 0-15,0 0-16,-21-1 0,21 1 15,0 0-15,0-21 0,0 21 0</inkml:trace>
  <inkml:trace contextRef="#ctx0" brushRef="#br0" timeOffset="38151.62">4741 11853 0,'0'0'0,"0"-21"0,0-21 0,21 21 16,1 0-16,-22-1 0,21 22 16,0 0-16,21 0 0,-21 0 0,1 0 15,20 22-15,-21-1 0,21 21 16,1 0-16,-1 1 0,0-1 0,1 22 15,-1-22-15,-21 21 0,22-20 0,-22-1 16,21 0-16,-21 1 0,0-1 16,-21 0-16,0-20 0,22-1 0,-22 0 15,0 0-15,0 0 0,0 0 0,0-42 47,0 0-31,0 0-16,0 0 15,0-22-15,0 22 0,0-21 0,0 0 16,21 20-16</inkml:trace>
  <inkml:trace contextRef="#ctx0" brushRef="#br0" timeOffset="38659.33">5884 11578 0,'0'0'0,"0"21"31,-21 1-31,0-1 0,0 21 16,0-21-16,-22 22 0,22-1 0,-21 21 16,21-20-16,-22-1 0,1 0 0,0 22 15,20-22-15,-20 1 0,21-1 16,-21 0-16,20-21 0,1 1 0,0-1 16,21 0-16,0 0 0,21-21 31,0-21-31,1 0 15,20 0-15,-21-1 0,21-20 0,-20 21 16,20-21-16,-21-1 16,21 1-16,-20 0 0,20-1 0,-21-20 15,21 20-15,-20 1 0,-1 21 0,0-21 16,0-1-16,-21 22 0,0 0 16,21 0-16,-21 0 0,0-1 0,21 22 15,-21 22 1,0-1-16,0 0 0,0 21 15,22-21-15,-22 22 0,0-1 0,21 22 16,-21-22-16,0 0 0,0 22 0,0-22 16,0 22-16,0-22 0,0 0 15,0 22-15,0-22 0,0-21 0,0 22 16,0-22-16,0 21 0,0-21 16,0 0-16,0 1 0,0-1 15,0 0-15,0 0 16,21-21-1,-21-21-15,21 0 16,0 0-16,0-1 0,-21 1 0</inkml:trace>
  <inkml:trace contextRef="#ctx0" brushRef="#br0" timeOffset="39208.03">6329 12129 0,'0'21'31,"0"0"-31,0 0 0,0 21 16,0-20-16,0-1 0,0 0 0,0 21 16,0-21-16,0 1 0,0-1 0,0 0 15,0 0-15,0 0 0,0 0 16,0 1-16,21-1 0,0-21 16,0 0-16,0 0 0,1 0 15,-1 0-15,0 0 0,0 0 0,0 0 16,0-21-16,1-1 0,20 1 15,-21 0-15,0-21 0,0 21 0,1-1 16,-1-20-16,-21 21 16,0-21-16,21 20 0,-21-20 0,21 21 15,-21 0-15,21 0 0,-21 42 32,0 0-32,0 0 0,0 0 15,0 22-15,0-22 0,0 21 0,0 0 16,0-20-16,-21 20 0,21 0 0,-21 1 15,21-1-15,0 0 0,0 1 16,-21 20-16,21-21 0,-21 1 0,21 20 16,-22-20-16,22 20 0,0-21 0,-21 1 15,21 20-15,0-20 0,-21-1 16,21 21-16,0-20 0,0-22 16,0 21-16,0 1 0,0-22 0,-21 21 15,21-21-15,-21 0 0,0 1 16,-1-22-1,1 0-15,0 0 0,0-22 0,0 1 16,0 0-16,-1 0 0,1 21 16,0-21-16,21 0 0,0-1 0,0 1 15,0 0-15,0 0 16,0 0-16,0 0 0,21-1 0</inkml:trace>
  <inkml:trace contextRef="#ctx0" brushRef="#br0" timeOffset="39663.76">7662 11959 0,'0'0'0,"0"-21"0,0-21 0,-21 21 0,21-1 16,0 1-16,0 0 0,-21 0 15,21 0-15,-21 21 16,0 21-1,-1 21-15,22 1 0,0-1 16,0 21-16,0 1 0,0-1 16,0 1-16,0-1 0,0 1 0,0-1 15,0-20-15,0 20 0,0-20 0,0-1 16,0-21-16,0 21 0,0-20 16,0-1-16,0 0 0,0 0 15,0-42 16,0 0-31,0 0 0,0-1 16,0-20-16,0 21 0,0 0 0,-21-22 16</inkml:trace>
  <inkml:trace contextRef="#ctx0" brushRef="#br0" timeOffset="40123.5">7239 11917 0,'0'-21'0,"0"42"0,0-85 0,0 43 16,0 0-16,0 0 0,0 0 0,0 0 0,0-1 15,21 1-15,0 21 16,0-21-16,1 21 0,20 0 0,0 0 16,-21 21-16,22 0 0,20 1 0,-20 20 15,20 0-15,1 22 0,-1-22 16,1 22-16,-22-1 0,21 1 0,1-1 16,-22-21-16,1 22 0,-1-22 0,-21 1 15,0-1-15,0 0 0,1 1 16,-22-22-16,0 0 0,21 0 0,-21 0 15,0-42 17,0 0-17,0 0-15,0 0 0,0-22 0,0 22 16,0-21-16,0-1 0,0 1 0,0-21 16,0-1-16,21 22 0,0-22 15,-21 1-15,21-1 0,0 22 0,-21-22 16,22 22-16,-1-21 0,-21 41 0,0-20 15,21 0-15,-21 21 0,21-1 16,-21 1-16,0 0 16,21 21-1,-21 21 1,0 0-16,0 1 0,0-1 16,21 0-16,-21 0 0,0 21 15,0-20-15,0 20 0,0 0 0,0 1 16,0-1-16,22 0 0</inkml:trace>
  <inkml:trace contextRef="#ctx0" brushRef="#br0" timeOffset="41532.69">8805 12256 0,'0'0'16,"21"0"-16,64-64 15,-85 43-15,0 0 0,0 0 16,21-1-16,-21-20 0,0 21 15,0-21-15,0 20 0,-21-20 0,0 21 16,0 0-16,0 0 0,-22 21 16,22 0-16,0 0 0,0 0 15,0 21-15,-1 21 0,1-21 0,0 22 16,0-1-16,0 0 0,0 1 0,-1-1 16,1 0-16,21 1 0,0-1 15,0 0-15,0-21 0,0 22 0,0-22 16,0 0-16,0 0 0,0 0 0,21-21 15,1 22-15,-1-22 16,0 0-16,0 0 0,0 0 16,0-22-16,1 22 0,-1-21 0,0 0 15,0 0-15,0 0 0,0 0 16,1-1-16,-1 1 0,0-21 0,0 0 16,0 20-16,-21-20 0,0 0 0,21 21 15,-21-22-15,22 22 0,-22-21 16,0 21-16,0 42 15,0 0 1,0 0-16,0 0 16,0 22-16,0-22 0,0 21 0,0-21 0,0 22 15,0-22-15,21 21 0,0-21 16,-21 0-16,21 1 0,0-1 16,0-21-16,1 21 0,-1-21 0,0 0 15,0 0-15,21 0 0,-20 0 0,-1 0 16,0 0-16,0 0 0,21 0 0,-20-21 15,-22 0-15,21-1 0,0 1 16,0 0-16,-21 0 0,0 0 0,0-22 16,0 22-16,0-21 0,0 21 0,0 0 15,0-22-15,0 22 0,0 0 16,0 0-16,0 42 31,0 21-31,0-21 0,0 1 0,0 20 16,0 0-16,0-21 0,0 22 15,0-22-15,-21 0 0,21 21 0,0-20 16,0-1-16,0 0 0,-21-21 16,21 21-16,21-42 47,-21 0-47,21 0 15,-21-1-15,21 1 0,-21 0 0,21-21 16,1 21-16,-22-22 0,21 1 15,-21 21-15,21-22 0,0 1 0,-21 21 16,21 0-16,0 0 0,-21-1 0,0 1 16,22 21-16,-1 0 15,-21 21-15,0 1 16,21-1-16,-21 0 0,21 0 0,-21 21 16,21-20-16,-21-1 0,0 21 15,0-21-15,21 0 0,-21 22 0,0-22 16,22 0-16,-22 0 0,0 0 15,21-21-15,0 0 0,0 0 16,0 0-16,0 0 16,1 0-16,-1-21 15,0 21-15,0-21 0,0 0 0,0 0 0,1-22 16,-1 22-16,0 0 0,0-21 16,0-1-16,0 22 0,1-21 15,-1 21-15,-21 0 0,21-22 0,0 43 16,-21-21-16,0 0 0,21 21 15,-21 21 1,0 0-16,0 0 0,0 1 0,0 20 16,0-21-16,0 21 0,0-20 15,0 20-15,0-21 0,0 21 0,0-20 16,0-1-16,0 0 0,0 0 0,21 0 16,1 0-16,-22 1 0,21-22 15,0 21-15,0-21 0,0 0 16,0 0-16,1 0 0,-1 0 15,0 0-15,0-21 0,0 21 16,0-22-16,1 1 0,-1 0 0,21 0 16,-21 0-16,0 0 0,1-22 0,-1 22 15,0-21-15,0 21 0,-21-22 16,0 22-16,21-21 0,-21 21 0,0-22 16,0 22-16,0 0 0,0 0 0,0 0 15,-21 21 1,0 21-16,21 0 15,-21 21-15,0 1 16,21-22-16,-22 21 0,22 0 0,0-20 16,0 20-16,0-21 0,0 0 15,0 22-15,0-22 0,0 0 0,0 0 16,0 0-16,0 0 0,22-21 16,-22 22-16,21-22 15,0 0-15,0 0 0,0 0 16,0 0-16,1-22 0,-1 22 0,-21-21 15,21 0-15,21 0 0,-21 0 0,1 0 16,-1-1-16</inkml:trace>
  <inkml:trace contextRef="#ctx0" brushRef="#br0" timeOffset="42031.41">11409 11578 0,'0'0'0,"-21"0"16,21 21-16,0 1 0,0-1 16,0 0-16,0 0 15,0 0-15,0 0 0,0 1 0,0-1 16,21 0-16,0-21 0,0 21 0,0 0 16,22 0-16,-22 1 0,0-22 15,21 21-15,-21-21 0,22 0 16,-22 21-16,21-21 0,-21 0 0,22 0 15,-22 0-15,21 0 0,-21 0 0,1 0 16,-1 0-16,0 0 0,0-21 16,0 21-16,-21-21 0,21 21 15,-42 0 1,0 0-16,0 0 16,0 0-16,-22 0 0,22 21 0,-21 0 15,0 0-15,20 21 0,-20-20 0,0 20 16,21-21-16,-22 21 0,1 1 15,21-1-15,-22 0 0,1-20 0,0 20 16,-1 0-16,22-21 0,-21 22 16,21-22-16,-22 0 0,22 0 15,0 0-15,0 1 0,0-1 0,0 0 16,-1-21-16,22 21 0,-21-21 0,21 21 16,-21-21-1,21-21 16,0 0-31,0 0 16,0 0-16,0-1 0</inkml:trace>
  <inkml:trace contextRef="#ctx0" brushRef="#br0" timeOffset="43984.3">13991 9546 0,'0'-21'0,"0"42"0,0-21 46,0 21-46,0 1 16,0-1 0,0 0-1,21-21-15,0 0 32,1 0-17,-22-21 63,0 42-15,0 0-63,0 0 0,0 0 15,0 1-15,0-1 0,21 0 16,-21 0-16,21 0 16,0 0-16,0-21 0,0 22 15,22-22-15,-22 0 0,0 0 16,21 0-16,-20 0 0,20 0 0,0-22 16,-21 1-16,22 0 0,-1 0 15,0 0-15,1 0 0,-22-1 0,21 1 16,-21-21-16,1 21 0,-1-22 15,0 22-15,0-21 0,-21 21 0,21 0 16,-21-22-16,0 22 0,0-21 16,0 21-16,0-1 0,0 1 0,-21 42 31,0 1-31,21-1 16,0 0-16,-21 21 0,0 22 0,21-22 15,-22 22-15,22-22 0,0 21 16,-21 1-16,21-22 0,0 22 15,0-22-15,0 22 0,0-22 0,0 0 16,0 1-16,0-1 0,0 0 0,0-21 16,21 22-16,-21-1 0,0-21 15,0 0-15,0 22 0,22-22 0,-22 0 16,0 0-16,0 0 0,0 1 16,-22-22-16,1 0 15,0 0-15,0 0 0,0 0 0,0-22 16,-1 1-16,-20 21 0,21-21 0,0 0 15,-22 0-15,22 0 16,0-22-16,0 43 0,0-21 0,0 0 16,-1 21-16,22 21 31,0 0-31,22 0 0,-1 1 16,0-22-16,0 21 0,0 0 0,0 0 15,1-21-15,20 21 0,-21-21 16,0 0-16,22 0 0,-22 0 0,21 0 15,-21 0-15,0 0 0,22 0 0,-22 0 16,21-21-16,-21 21 16,1-21-16,20 0 0,-21 0 0,0-1 0,0 1 15,1 0-15,-22 0 0,21 0 16,-21-22-16,21 22 0,-21 0 16,0-21-16,0 21 0,0-1 0,0 1 15,0 0-15,0 42 31,0 0-31,0 1 0,0-1 0,0 0 16,0 0-16,0 21 0,0-20 0,0-1 16,0 0-16,0 21 0,0-21 15,0 1-15,-21-1 0,21 0 0,-21-21 16,21 21-16,-22-21 0,22 21 16,-21-21-1,21-21 1,0 0-16,0 0 0,0 0 15,0-1-15,21 1 0,-21-21 16,22 21-16,-1-22 0,21 22 0,-21-21 16,22 0-16,-22 20 0,21-20 0,0 21 15,1 0-15,20 0 0,-20 21 16,-1 0-16,0 0 0,1 0 0,-22 21 16,21-21-16,-21 42 0,0-21 0,1 0 15,-1 1-15,-21 20 0,0-21 16,0 21-16,0-20 0,0 20 15,-21-21-15,-1 0 0,22 22 0,-21-22 0,0 0 16,0 0-16,21 0 16,0 0-16,-21-21 0,21 22 0,21-22 47,0-22-47,-21 1 0,42 0 0,-20 0 15,-1 0-15,0-22 0</inkml:trace>
  <inkml:trace contextRef="#ctx0" brushRef="#br0" timeOffset="44396.06">16129 9779 0,'0'0'0,"21"-42"0,-21 21 15,0-1-15,21 22 0,0 0 32,-21 22-32,0-1 0,0 0 15,0 21-15,0-21 0,0 22 0,0-1 16,0 0-16,0 1 0,0 20 0,0-20 15,0-1-15,0 0 0,-21 1 0,21-1 16,-21-21-16,21 21 0,0-20 16,0 20-16,0-21 0,0 0 15,0 0-15,21-21 16,0-21 0,1 0-16,-1 0 0,0 0 15,0 0-15,0-22 0,0 22 0,1-21 16,20 21-16,0-22 15,-21 1-15,22-22 0,-1 22 0,0-21 16,1 20-16,-1 1 0,-21-22 0,22 22 16,-22 21-16,0-21 0,0 20 15,0 1-15,0 21 0,-21 21 47,-21 1-47,21-1 0,-21 0 16,21 0-16,0 0 15,-21-21-15,21 21 0,0 1 0</inkml:trace>
  <inkml:trace contextRef="#ctx0" brushRef="#br0" timeOffset="46008.14">17293 10160 0,'21'-21'15,"22"-85"1,-43 85-16,0 0 16,0 0-16,0-1 0,0 1 15,0 0-15,-22 0 0,22 0 0,-21 21 16,0 0-16,0 0 0,0 0 0,-22 0 16,22 21-16,-21 0 0,21 0 15,-22 22-15,22-1 0,-21 0 16,0 1-16,20-1 0,1 0 0,-21 22 15,21-22-15,21 0 0,0 1 0,-21-1 16,21-21-16,0 22 0,0-22 16,0 0-16,21 0 0,0 0 0,0-21 15,21 0-15,-20 0 0,20 0 0,-21 0 16,21 0-16,1-21 0,-22 21 16,21-21-16,1 0 0,-1-22 0,-21 22 15,21 0-15,1-21 0,-22-1 0,21 22 16,-21-21-16,22 0 0,-22-1 15,0 22-15,-21-21 0,0 21 16,21-1-16,-21 1 0,-21 21 31,21 21-31,-21 1 0,0-1 0,0 0 16,21 0-16,0 0 0,-22 22 0,22-22 16,0 0-16,0 21 0,0-21 15,0 1-15,0-1 0,0 0 0,22 0 16,-1 0-16,0 0 0,0-21 0,0 0 15,22 0-15,-22 0 0,21 0 16,-21 0-16,0 0 0,22 0 0,-22 0 16,21-21-16,-21 0 0,22 0 0,-22-21 15,0 20-15,21 1 0,-20-21 16,-1 0-16,21 20 0,-21-20 16,0-21-16,1 20 0,20 1 0,-21-22 15,0 1-15,-21 21 0,21-22 0,1 1 16,-1 20-16,-21 1 0,0 21 15,0 0-15,0-1 0,0 1 0,-21 42 32,-1 1-32,1-1 0,21 21 0,-21 0 15,21 1-15,-21-1 0,21 22 0,0-22 16,0 21-16,0-20 16,0 20-16,0-20 0,0-1 0,0 0 15,0 1-15,0-1 0,0 0 0,21 1 16,-21-22-16,21 21 0,-21-21 15,21 0-15,1 1 0,-1-1 16,0-21-16,0 0 0,0 0 0,0 0 16,1 0-16,-1-21 0,0-1 15,0 22-15,21-21 0,-20 0 0,-1-21 16,21 21-16,-21-1 0,0-20 0,22 0 16,-22 21-16,0-22 0,0 22 15,0 0-15,-21-21 0,0 20 16,22 22-16,-22-21 0,0 0 0,21 21 15,-21 21 1,0 0-16,0 1 16,0-1-16,0 0 0,0 21 0,0-21 15,0 1-15,0 20 0,0-21 16,0 0-16,0 0 0,0 22 0,0-22 16,0 0-16,21 0 0,0 0 0,21 1 15,-20-1-15,20 0 0,0 0 16,22 0-16,-1-21 0,-20 21 0,20-21 15,1 0-15,-1 0 0,1 0 0,-22 0 16,21 0-16,-20 0 0,20-21 16,-20 0-16,-1 0 0,0 0 15,-21-22-15,22 22 0,-22-21 0,0 21 16,0-22-16,0 1 0,-21 21 0,0-21 16,0-1-16,0 22 0,0 0 15,0 0-15,0 0 0,0-1 0,0 1 16,-21 21-16,0 0 0,0 0 15,0 0-15,0 0 0,-22 21 0,22 1 16,0-1-16,-21 0 0,20 0 0,-20 0 16,21 22-16,0-22 0,0 21 15,-22 0-15,43-20 0,-21 20 0,0-21 16,21 21-16,0-20 0,0-1 16,0 21-16,0-21 0,0 0 15,0 1-15,21-1 0,0-21 16,0 0-16,1 0 0,20 0 15,-21 0-15,0 0 0,0 0 16,22-21-16,-22-1 0,21 1 0,-21 0 16,22 0-16,-22-21 0,21-1 0,-21 1 15,1 0-15,20-1 0,-21-20 16,0-1-16,0 1 0,1-1 0,-1 1 16,0-22-16,0 22 0,0-1 0,0-21 15,1 22-15,-22 21 0,21-1 16,-21 1-16,0 0 0,0-1 15,0 22-15,0 0 0,0 0 16,-21 21-16,-1 0 0,1 0 16,-21 21-16,21-21 0,0 42 15,-1-21-15,1 22 0,0-1 16,0 22-16,0-1 0,0 1 0,21-1 16,0 1-16,0-1 0,0 1 0,0-1 15,0 22-15,0-43 0,21 22 16,0-1-16,-21-21 0,21 22 0,0-22 15,0 1-15,1-22 0,-1 21 0,0-21 16,0 0-16,0 1 16,0-22-16,1 21 0,-1-21 0,0 0 15,0 0-15,0 0 0,0 0 0,22 0 16,-22-21-16,21-1 0,-21 1 16,22 0-16,-22 0 0,21-21 0,-21 20 15,22-20-15,-1 0 0,-21 21 0,22-22 16,-22 1-16,21 0 0,-21-1 15</inkml:trace>
  <inkml:trace contextRef="#ctx0" brushRef="#br0" timeOffset="46271.99">19092 9335 0,'0'0'0,"-21"0"31,0 0-15,21 21 15,0 0-16,0 0-15,-21-21 0,0 21 16</inkml:trace>
  <inkml:trace contextRef="#ctx0" brushRef="#br0" timeOffset="46939.61">14605 11091 0,'0'0'0,"-106"22"32,64-22-32,21 21 0,-1-21 15,1 0-15,0 0 0,0 0 32,21 21-32,21-21 15,0 0 1,0 0-16,22 0 0,-22 0 0,21 0 15,22 0-15,-22 0 0,22 0 0,-1 0 16,22 0-16,-22 0 0,43 0 16,-21 0-16,21 0 0,21 0 0,0 0 15,-22 0-15,22 0 0,22 0 16,-22 0-16,42 0 0,-21 0 0,21 0 16,-20 0-16,-1 0 0,21 0 15,0 0-15,-20 0 0,-1 0 16,0 0-16,0-21 0,-21 21 0,0 0 15,0 0-15,0-21 0,0 21 16,0 0-16,0 0 0,-21 0 0,0-22 16,0 22-16,-22 0 0,-20 0 0,-1 0 15,1 0-15,-22 0 0,0 0 16,-20 0-16,-1 0 0,0 0 0,0 0 16,-42 0 30,0 0-30,0-21-16,-1 21 0,1 0 16,0 0-16,0-21 0,0 21 0,0-21 15,-1 0-15,1 21 0,0-21 0</inkml:trace>
  <inkml:trace contextRef="#ctx0" brushRef="#br0" timeOffset="47760.32">22077 9038 0,'0'0'16,"21"0"-16,0 0 15,0 43 1,-21-22-16,21 21 0,1 0 0,-1 22 16,0-1-16,0 22 0,0 0 0,0-1 15,1 22-15,20-21 0,0 0 16,1 20-16,-1-20 0,0 0 16,22-1-16,-1-20 0,1 21 15,-1-22-15,1 22 0,-1-22 0,-20-20 16,-1-1-16,0 21 0,1-41 0,-22 20 15,21 0-15,-21-21 0,0 1 16,1-1-16,-22 0 0,0 0 16,0-42 31,0 0-47,0 0 0,0-1 15,0 1-15,0 0 0,0-21 16,0 21-16,0-22 0,-22 1 15,22 0-15</inkml:trace>
  <inkml:trace contextRef="#ctx0" brushRef="#br0" timeOffset="48183.6">23516 9377 0,'0'0'0,"0"-21"0,0 0 15,0-1-15,0 1 0,0 0 16,-21 21-16,21-21 0,-21 21 0,0 0 16,-1 21-1,1 0-15,0 0 0,0 1 16,-21 20-16,20 0 0,-20 22 16,-21-1-16,20 1 0,-20 20 0,-22 1 15,0-21-15,1 20 0,-1 1 16,0 0-16,-20 20 0,20-20 0,-21 0 15,0-1-15,0 1 0,22 0 0,-22-1 16,21-20-16,-21-1 0,22-20 16,-1 20-16,22-20 0,-1-1 0,1 0 15,20 1-15,1-22 0,21 0 16,0 21-16,-1-21 0,1-21 0,21 22 16,0-1-1,0 0-15,0-42 47,0 0-47,0-1 16,0 1-16,0 0 15,-21 21-15</inkml:trace>
  <inkml:trace contextRef="#ctx0" brushRef="#br0" timeOffset="50356.14">4149 9991 0,'0'0'0,"-22"0"0,1 0 15,0 0-15,0-21 16,0 21-16,0 0 0,-1 0 16,1-22-16,0 22 0,0 0 15,0 0 1,0 0-16,42 0 47,0 0-47,0 0 0,21 0 0,1 0 15,20 0-15,1 0 0,-1 0 16,22 22-16,0-22 0,20 0 16,1 0-16,0 0 0,0 0 0,0 0 15,0 21-15,-1-21 0,22 0 16,-21 0-16,0 0 0,0 0 0,0 0 15,-22 0-15,1 0 0,-21 0 0,-1 0 16,1 0-16,-22 0 0,0 0 16,1 0-16,-22 0 0,0 0 0,0 0 15,0 0 142,0 0-157,1 0 15,-1 0-15,0 0 0,0 0 0,21 0 16,22 0-16,-1 0 0,1 0 15,21 0-15,20 0 0,-20 0 0,21 0 16,0 0-16,0 0 0,-1 0 16,1 21-16,0-21 0,0 0 15,0 0-15,21 0 0,0 0 0,-21 0 16,21 0-16,-22 0 0,22 0 0,0 0 16,0 0-16,0 0 0,22 0 15,-22 0-15,0 21 0,21-21 0,0 0 16,-21 0-16,21 0 0,0 0 15,-21 0-15,0 0 0,0 0 0,-21 0 16,0 0-16,0 0 0,-22 0 0,-20 0 16,-22 0-16,1-21 0,-22 21 15,0 0-15,-42 0 47,0 0-47,-1 0 16,44 0 93,-1 0-78,-42 0 32,-1 0-63,1 0 0,0 0 16,-21 0-16,21 0 0,-22 0 0,1 0 15,-22 21-15</inkml:trace>
  <inkml:trace contextRef="#ctx0" brushRef="#br0" timeOffset="51675.39">4720 13335 0,'0'0'0,"-21"0"0,0 0 15,0 0-15,-1 0 0,1 0 16,0 0-16,0 0 0,0 0 16,0 0-16,-1 0 15,1 0-15,0 0 31,42 0 32,0 0-63,1 0 16,20 21-16,-21-21 0,21 0 15,1 0-15,20 0 0,-20 0 16,20 0-16,1 0 0,-1 0 0,1 0 15,-1 0-15,1 0 0,-1 0 0,1 0 16,20 0-16,1 0 0,0 0 16,-1 0-16,1 0 0,0 0 0,20 0 15,-20 21-15,21-21 0,0 0 0,0 0 16,21 0-16,0 0 0,0 0 16,21 0-16,0 0 0,0 0 0,-21 0 15,42 0-15,-20 0 0,-1 0 0,0 0 16,0 0-16,0 0 15,0 0-15,1 0 0,-1 0 0,0 0 16,0-21-16,-21 21 0,21 0 0,-21 0 16,0 0-16,-21 0 0,21 0 15,-21-21-15,0 21 0,0 0 0,-22 0 16,1 0-16,-22 0 0,1 0 0,-1 0 16,-41 0-16,20 0 0,-21 0 15,0 0-15,0 0 0,-42 0 94,42 0 0,1 0-79,-22-21 1,21 21-16,-21-21 16,0 0-1,-21 21 16,-1-22-15,1 22-16,0 0 16,0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1:02:25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254 0,'0'0'0,"-22"-21"0,22 0 0,0 0 16,0-1-16,-21 1 0,21 0 15,0 0-15,-21 21 16,21-21-16,21 42 31,0 0-15,1 0-16,-1 0 0,0 1 0,0 20 15,0-21-15,0 21 0,1 1 16,-1-1-16,0 0 0,0 1 0,0-1 16,0 0-16,1 1 0,-1-1 15,0 0-15,-21 1 0,21-22 16,0 21-16,-21-21 0,0 1 0,21 20 16,1-21-16,-22 0 15,0 0-15,21-21 16,-21-21-1,0 0 1,0 0-16,0-21 16</inkml:trace>
  <inkml:trace contextRef="#ctx0" brushRef="#br0" timeOffset="307.82">3344 169 0,'0'0'0,"0"-21"0,0 42 31,-21 1-31,21-1 0,-21 0 0,0 21 16,0-21-16,-1 22 0,-20-1 16,21 0-16,-21 1 0,20 20 15,-20-20-15,0-1 0,-1 0 0,1 1 16,0-22-16,21 21 0,-22 0 15,1-20-15,21-1 0,0 0 0,-1 0 16,1 0-16,21 0 16,21-42 15,1 0-31,-1 0 0,0 0 0,21 0 16,-21-1-16</inkml:trace>
  <inkml:trace contextRef="#ctx0" brushRef="#br0" timeOffset="624.64">3704 296 0,'0'0'0,"0"22"15,0-1-15,0 0 0,0 0 0,0 21 16,0 1-16,-21-22 0,0 21 16,0 1-16,21-1 0,-22 0 0,1 22 15,0-22-15,21 0 0,-21 1 16,0-22-16,21 21 0,0 1 0,0-22 16,-21 0-16,21 0 0,0 0 15,0 0-15,21-42 31,0 0-15,-21 0-16,21 0 0,0-22 16</inkml:trace>
  <inkml:trace contextRef="#ctx0" brushRef="#br0" timeOffset="867.5">3662 339 0,'21'21'16,"0"-21"-16,-21 21 0,21 0 16,0 0-16,1 22 0,20-22 0,-21 0 15,0 0-15,0 0 0,1 1 16,-1-1-16,0 0 0,0 0 16,-21 0-16,21-21 0,0 21 0,-21 1 15,22-22 1,-1 0-16,0-22 31</inkml:trace>
  <inkml:trace contextRef="#ctx0" brushRef="#br0" timeOffset="1135.33">4233 212 0,'-21'42'16,"0"-21"-16,0 0 0,0 1 16,21-1-16,-22 0 0,1 0 15,0 21-15,0-20 0,0 20 0,0-21 16,-1 0-16,1 22 0,0-22 16,0 0-16,0 0 0,21 0 0,0 0 15,21-21 16,0-21-31,0 0 16,0 21-16,1-21 0,-1 0 16,0-22-16,0 22 0</inkml:trace>
  <inkml:trace contextRef="#ctx0" brushRef="#br0" timeOffset="1399.19">4318 106 0,'0'0'0,"0"42"31,0-21-31,0 1 0,0 20 0,0 0 16,0 1-16,0-22 0,0 21 15,0 22-15,0-22 0,0 0 0,0 1 16,0-1-16,-21-21 16,21 21-16,-21 1 0,21-22 0,-22 21 15,22-21-15,0 22 0,0-22 16,0 0-16,0 0 0,0 0 15,22-42 17,-1 0-32,-21-21 15,21 21-15,0-1 0</inkml:trace>
  <inkml:trace contextRef="#ctx0" brushRef="#br0" timeOffset="1903.9">4889 212 0,'0'21'16,"0"0"0,0 21-16,0-20 0,0-1 15,0 21-15,-21 0 0,0 1 0,21-1 16,-21 0-16,21 1 0,-21 20 15,0-20-15,-1-1 0,1 0 16,21 1-16,-21-1 0,21-21 0,-21 21 16,0-20-16,0 20 0,21-21 15,0 0-15,-22 0 16,22-42 15,0 0-31,0 0 0,0 0 0,0-22 16,0 22-16,0-21 0,22 0 15,-22 20-15,0-20 0,0 0 0,21 21 16,0-22-16,-21 22 0,21 0 16,0 21-16,0 0 15,1 21 1,-1 0-16,-21 0 0,21 1 0,0-1 16,-21 0-16,21 0 0,0 21 15,-21-20-15,22-1 0,-1 0 16,0 0-16,0 0 0,0-21 0,0 21 15,22-21-15,-22 0 0,0 0 16,0 0-16,0 0 16,-21-21-1,0 0-15,0 0 0,0 0 0</inkml:trace>
  <inkml:trace contextRef="#ctx0" brushRef="#br0" timeOffset="2848.94">7345 487 0,'0'0'0,"21"0"16,0 0-16,0-21 0,0 21 0,1-21 16,-1 21-16,0-22 0,0 1 15,0 21-15,0-21 0,1 0 0,-22 0 16,21 0-16,-21-1 0,0 1 16,0 0-16,0 0 15,0 0-15,-21 21 0,-1-21 0,-20 21 16,21 0-16,-21 0 0,20 0 15,-20 0-15,21 0 0,-21 0 0,20 0 16,-20 0-16,21 0 0,0 21 16,0 0-16,-22-21 0,22 21 0,21 0 15,-21 22-15,21-22 0,0 0 16,0 0-16,0 0 0,0 0 16,0 1-16,21-1 0,0 0 15,0-21-15,1 21 0,-1 0 0,21-21 16,-21 21-16,0 1 0,22-22 15,-1 21-15,0 0 0,1-21 0,-1 21 16,0 0-16,-20 0 0,20-21 16,0 22-16,-21-1 0,1 0 15,-1 0-15,0 0 0,-21 0 16,0 1-16,0-1 0,0 21 0,-21-21 16,-22 0-16,22 1 0,0-1 15,-21 0-15,-1-21 0,1 21 0,0 0 16,21-21-16,-22 0 0,1 0 0,0 0 15,-1 0-15,1 0 0,0 0 16,20 0-16,-20-21 0,0 0 0,21 0 16,-22 0-16,22-1 0,0 1 15,0 0-15,0-21 0,-1 21 0,1-1 16,0 1-16,21 0 0,0 0 16,0 0-16,0 0 15,0-1-15,21 22 16,0 0-16,1 0 0,-1-21 0,0 21 15,21 0-15</inkml:trace>
  <inkml:trace contextRef="#ctx0" brushRef="#br0" timeOffset="3183.75">8128 191 0,'0'0'16,"0"-43"0,0 64-1,0 1-15,-21-1 0,21 0 16,0 0-16,-21 21 0,21 1 16,-22-1-16,22 0 0,0 1 0,-21 20 15,0-20-15,0-1 0,21 0 16,0 1-16,-21-1 0,0 0 0,21 1 15,0-1-15,0 0 0,-22-21 16,22 22-16,0-22 0,0 0 16,0 0-16,0 0 0,22-21 15,-1 0-15,0 0 16,0 0-16,0 0 0,0-21 16,1 0-16,-22-21 0</inkml:trace>
  <inkml:trace contextRef="#ctx0" brushRef="#br0" timeOffset="3395.62">7832 677 0,'-22'0'0,"44"0"31,-1-21-31,0 21 0,21 0 16,-21 0-16,1 0 0,-1 0 15,0 0-15,0-21 0,21 21 16,-20 0-16,-1 0 0,21 0 0,-21-21 16,22 0-16,-22 21 0,0 0 15,21 0-15</inkml:trace>
  <inkml:trace contextRef="#ctx0" brushRef="#br0" timeOffset="3868.39">8467 677 0,'0'-21'32,"0"0"-32,0 0 0,21 0 15,0 21-15,0-21 16,0 21-16,0 0 15,1 0-15,-1 0 0,0 0 16,0 0-16,0 0 16,-21 21-16,21 0 0,1-21 0,-1 21 15,-21 0-15,0 22 0,21-22 16,-21 0-16,0 0 0,0 21 0,0-20 16,0-1-16,0 0 0,0 0 15,0 0-15,0 0 0,0 1 0,0-1 16,-21-21-16,21-21 31,0-1-15,0 1-16,0 0 0,0 0 15,0 0-15,0 0 0,0-1 0,0 1 16,0 0-16,21-21 16,-21 21-16,21-1 0,-21 1 0,0 0 15,21 0-15,0 21 16,1-21-16,-1 21 15,0-21-15,0 21 16,0 0-16</inkml:trace>
  <inkml:trace contextRef="#ctx0" brushRef="#br0" timeOffset="4389.09">9207 529 0,'0'0'0,"0"21"47,0 1-47,-21-1 16,21 0-16,0 0 0,0 0 16,0 22-16,0-22 0,-21 0 15,21 0-15,0 21 0,0-20 0,0-1 16,0 0-16,0 0 0,0 0 15,21 0-15,0-21 16,1 22-16,-1-22 16,0 0-16,0 0 0,0 0 15,0 0-15,1-22 0,-1 1 0,0 0 16,0 0-16,0 0 16,-21 0-16,21-22 0,-21 22 0,22 0 15,-22-21-15,0 20 0,0 1 16,0-21-16,0 21 0,0 0 0,0-1 15,0 1-15,0 42 47,0 1-47,0-1 0,0 0 0,0 21 16,0-21-16,0 1 0,0-1 16,0 0-16,0 21 0,0-21 15,0 1-15,0-1 0,0 0 0,0 0 16,21 0-1,0-21-15,0 0 0,0 0 16,0 0-16,1 0 0,-1-21 16,0 21-16,21-21 0</inkml:trace>
  <inkml:trace contextRef="#ctx0" brushRef="#br0" timeOffset="5735.32">10075 550 0,'0'-21'0,"0"42"0,0-63 16,-21 42 0,0 0-16,0 0 15,0 0-15,-1 21 16,22 0-16,-21 1 0,0-1 0,0 0 16,21 21-16,-21-21 0,0 1 15,21 20-15,0-21 0,0 21 0,-22-20 16,22-1-16,0 21 0,0-21 15,0 0-15,0 1 0,0-1 0,22 0 16,-1-21-16,0 21 0,21 0 16,-21-21-16,22 0 0,-22 0 15,21 21-15,-21-21 0,22 0 0,-22 0 16,21 0-16,-21-21 0,22 0 16,-22 21-16,0-21 0,0 0 0,0 0 15,1-1-15,-1 1 0,0 0 0,-21-21 16,21-1-16,0 22 0,-21-21 15,0 0-15,21-1 0,1 1 0,-22 0 16,0-22-16,21 43 0,-21-21 16,0-1-16,21 22 0,-21-21 0,0 21 15,0-1-15,0 1 16,0 42 15,-21 1-31,21-1 0,-21 0 16,-1 21-16,22-21 0,0 1 15,0 20-15,-21 0 0,21-21 0,0 22 16,-21-1-16,21-21 0,0 22 0,0-22 16,0 21-16,0-21 0,0 0 15,0 22-15,0-22 0,0 0 0,0 0 16,21 0-16,0-21 16,1 0-16,-1 0 0,0 0 15,0 0 1,0 0-16,-21-21 0,21 0 0,1 21 15,-1-21-15,0 0 0,0-22 0,-21 22 16,21 0-16,0 0 0,1-21 16,-1 20-16,-21 1 0,0 0 0,21 0 15,-21 0-15,0 0 16,0 42 0,0 0-1,0 0-15,0 0 0,0 22 16,0-22-16,-21 0 0,21 21 0,0-21 15,0 1-15,0 20 16,0-21-16,0 0 0,0 0 0,0 1 16,0-1-16,21 0 15,0-21-15,0 0 0,0 0 16,1 0-16,-1 0 0,0 0 0,0 0 16,0 0-16,-21-21 0,21 0 15,1-1-15,-1 1 0,-21 0 0,21 0 16,0 0-16,-21-22 0,0 22 15,21 0-15,-21 0 0,21 0 0,-21 0 16,0-1-16,0 44 31,0-1-15,0 0-16,0 0 0,0 0 16,0 0-16,0 1 0,0-1 0,0 21 15,0-21-15,0 0 0,22 1 16,-22-1-16,0 0 0,21 0 0,-21 0 15,21-21-15,0 21 0,-21 1 0,21-22 16,0 0 0,1 0-16,-1-22 31,-21 1-31,21 0 0,-21 0 0,0 0 16,21 0-16,0-1 0,-21 1 15,21 0-15,1-21 0,-1 21 16,-21-1-16,21 1 0,0 21 0,0-21 15,0 21-15,1 0 0,-1 0 16,0 0-16,0 0 0,0 0 0,0 0 16,1 21-16,-1 0 0,0 1 15,0-1-15,0 0 0,-21 21 0,0-21 16,21 1-16,-21 20 0,22-21 0,-22 0 16,0 0-16,0 1 15,0-1-15,-22-21 16,1 0 15,21-21-31,0-1 0,0 1 16,0 0-16,0 0 15,0 0-15,0 0 0,0-1 0,0-20 16,0 21-16,0 0 0,21 0 16,-21-1-16,22 1 0,-1 0 15,0 21-15,0-21 0,0 21 16,-21-21-16,21 21 0,1 0 15,-22-21-15,21 21 0,0 0 0,0 0 16</inkml:trace>
  <inkml:trace contextRef="#ctx0" brushRef="#br0" timeOffset="6156.08">12255 931 0,'22'0'0,"-44"0"0,65 0 15,-22 0-15,0 0 0,0 0 16,0-21-16,1 0 0,-1 21 0,0-21 16,0 0-16,-21 0 15,21-1-15,-21 1 0,0 0 0,0 0 16,0 0-16,0 0 0,0-1 15,-21 22-15,0 0 0,0-21 16,-22 21-16,22 0 0,0 21 16,0-21-16,0 22 0,0-1 15,-1 21-15,1-21 0,0 22 0,0-1 16,21-21-16,0 21 0,-21-20 16,21 20-16,0-21 0,0 0 0,0 0 15,21 1-15,-21-1 0,21 0 0,0-21 16,22 0-16,-22 21 0,0-21 15,21 0-15,-21 0 0,1 0 0,20 0 16,-21 0-16,21-21 0,-20 0 16,-1 21-16,21-21 0,-21-1 15,0 1-15,1-21 0,-1 21 0,0 0 16</inkml:trace>
  <inkml:trace contextRef="#ctx0" brushRef="#br0" timeOffset="6552.86">10456 318 0,'0'0'0,"21"0"0,1 0 0,20 0 0,-21 0 0,21-22 15,-20 22-15,20 0 16,-21 0-16,21 0 0,-20 0 0,20 0 16,-21 0-16,0 0 0,0 0 15,1 0-15,-22-21 16,-22 21-16</inkml:trace>
  <inkml:trace contextRef="#ctx0" brushRef="#br0" timeOffset="7660.22">3111 1461 0,'0'0'0,"-42"0"0,21 0 15,-21 0-15,20 0 0,-20 0 16,21 0-16,0 0 0,0 0 0,-1 0 16,44 0 30,-1 0-46,0 0 0,0 0 0,21 0 16,-20 0-16,20 0 0,0 0 16,1 0-16,-1 0 0,0 0 0,22 0 15,-1 0-15,22 0 0,0 0 16,-1 0-16,1 0 0,21 0 16,-22 0-16,43-22 0,-21 22 0,21 0 15,0 0-15,21-21 0,1 21 16,-1 0-16,-21 0 0,42 0 0,-21 0 15,0-21-15,22 21 0,-22 0 16,21 0-16,1 0 0,-22 0 0,21 0 16,22 0-16,-22 0 0,0 0 15,1 0-15,-1 0 0,21 0 0,-20 0 16,20 0-16,-20 0 0,20 0 16,1 0-16,20 0 0,-20 0 0,-1 21 15,1-21-15,20 0 0,-20 0 16,-1 0-16,22 0 0,-21 21 15,-1-21-15,-21 0 0,22 0 0,-22 22 16,1-22-16,-1 0 0,0 0 16,-21 0-16,1 0 0,-1 0 0,0 21 15,-21-21-15,0 0 0,-21 0 16,21 0-16,-43 0 0,22 0 0,-21 0 16,0 0-16,-1 0 0,1 0 0,-22 0 15,-20 0-15,20 0 0,-20 0 16,-1 0-16,-21 0 0,21 0 0,-42 21 15,22-21-15,-44 0 47,1 0-47,0 0 0,0 21 16,-21-21-16</inkml:trace>
  <inkml:trace contextRef="#ctx0" brushRef="#br0" timeOffset="16796.16">2836 2286 0,'43'-21'31,"-43"0"-31,21 21 0,0 0 16,-21-21-16,21 21 31,-21-22-31,-21 22 94,21 22-79,-21-22-15,0 0 16,-1 21-16,1-21 0,21 21 0,-21 0 16,0-21-16,0 21 0,0 0 15,-1-21-15,1 22 0,0-1 16,-21 21-16,21-21 0,-22 0 16,1 1-16,0 20 0,20-21 0,-20 0 15,-21 22-15,20-22 0,1 0 16,0 21-16,-1-21 0,1 1 15,0-1-15,20 0 0,-20 0 0,21 0 16,-21 0-16,20 1 0,1-1 16,0-21-16,0 21 0,0-21 15,21 21 1,21-42 62,0 21-62,0 0-16,0 0 15,1 0-15,-1 0 0,0 0 0,0 0 16,21 0-16,1 0 0,-22 0 16,21 0-16,22 21 0,-22-21 0,0 21 15,1-21-15,-1 21 0,22-21 16,-22 22-16,-21-22 0,21 21 0,1-21 15,-22 21-15,21 0 0,-21-21 16,1 0-16,-1 0 0,0 21 16,0 0-16,0-21 0,0 0 15,-21 22-15,22-22 0,-22-22 141,0 1-141</inkml:trace>
  <inkml:trace contextRef="#ctx0" brushRef="#br0" timeOffset="17716.63">3260 2752 0,'0'0'0,"0"-21"16,0-1 0,0 1-1,21 0-15,0 21 16,0-21-16,0 21 0,0 0 15,1 0-15,-1 0 0,0 0 16,21 0-16,-21 0 0,1 21 0,20 0 16,-21 0-16,0 1 0,22 20 15,-22-21-15,-21 21 0,21 1 0,0-22 16,-21 21-16,0-21 0,21 1 0,-21 20 16,0-21-16,0 0 15,0 0-15,0 1 0,0-1 16,0 0-1,-21-21 1,21-21 0,0 0-16,-21 21 0,21-22 15,0 1-15,0 0 16,0 0-16,0 0 0,0 0 0,0-1 16,0-20-16,0 21 0,21-21 0,-21 20 15,21-20-15,-21 21 0,21-21 16,1 20-16,-1 1 0,-21-21 0,21 21 15,0 21-15,0-21 16,-21-1-16,21 22 0,-21-21 16,22 21-16,-22 21 47,21-21-47,-21 22 15,21-22-15,-21 21 16,0 0-16,21 0 0</inkml:trace>
  <inkml:trace contextRef="#ctx0" brushRef="#br0" timeOffset="18240.33">4276 2709 0,'0'0'0,"0"-21"15,0 0 1,-22 42 15,1 0-31,21 1 16,-21-1-16,21 0 0,0 0 16,0 0-16,0 0 0,0 22 0,-21-22 15,21 0-15,0 0 16,0 0-16,0 1 0,0-1 0,0 0 15,0 0-15,0 0 0,21 0 16,0-21-16,0 0 0,1 0 16,-1 22-16,0-22 0,0 0 0,21 0 15,-20 0-15,-1 0 0,0 0 16,0-22-16,21 22 0,-20-21 0,-1 0 16,0 0-16,0 0 0,-21 0 15,21-1-15,-21 1 0,0 0 16,0 0-16,0 0 0,0-22 0,0 22 15,-21 0-15,0-21 0,0 21 16,0-1-16,-1 1 0,1 0 16,0 0-16,0 0 0,0 21 15,0 0-15,-1 0 0,1 0 16,0 0-16,0 0 0,0 0 16,21 21-16,-21-21 0,21 21 15,0 0-15,0 0 16,21 1-1,0-22-15,0 0 0,0 0 16</inkml:trace>
  <inkml:trace contextRef="#ctx0" brushRef="#br0" timeOffset="18753.07">5101 2561 0,'0'0'0,"-21"21"31,0 1-31,0-22 0,21 21 16,-22 0-16,1 21 0,0-21 16,21 1-16,-21 20 0,21-21 0,-21 21 15,21-20-15,-21 20 0,21-21 16,0 0-16,0 22 0,0-22 15,0 0-15,0 0 0,0 0 16,21 0-16,0-21 0,0 22 16,0-22-16,0 0 0,1 0 15,-1 0-15,0 0 0,0 0 0,0 0 16,0 0-16,1 0 0,-1-22 16,0 22-16,0-21 0,0 0 0,0 21 15,-21-21-15,0 0 0,22 0 16,-22-1-16,0-20 0,0 21 0,0 0 15,0-22-15,0 22 0,-22-21 16,22 21-16,-21-22 0,0 22 0,0 0 16,0 0-16,0 0 0,-1 0 15,1 21-15,0 0 0,0 0 16,0 0-16,0 0 0,-1 0 16,22 21-1,-21-21-15,21 21 0,0 0 16,0 0-16,0 0 15,21-21-15,1 0 16,-1 0-16,0 0 16</inkml:trace>
  <inkml:trace contextRef="#ctx0" brushRef="#br0" timeOffset="19147.84">5863 2244 0,'0'0'0,"0"-21"0,0 42 47,0 0-47,0 0 0,0 21 16,-21-20-16,21 20 0,-21 0 0,21-21 15,-21 22-15,21-1 0,0 0 16,0 1-16,-22-1 0,22 0 16,-21 1-16,21-22 0,0 21 0,0-21 15,0 22-15,0-22 0,0 0 16,0 0-16,0 0 0,0 1 0,0-1 16,0 0-16,0 0 15,21-21 1,1 0-16,-1 0 0,0 0 15,0 0-15,0 0 16,0-21-16,1 0 0,-1 0 16,0 21-16,-21-22 15,21 1-15,0 0 0</inkml:trace>
  <inkml:trace contextRef="#ctx0" brushRef="#br0" timeOffset="19472.27">5651 2667 0,'0'0'0,"22"0"31,-1 0-31,0-21 0,0 21 15,0 0-15,0-21 0,1 21 0,-1 0 16,0 0-16,0 0 0,0-21 16,0 21-16,1 0 0,-1 0 0,0 0 15,0 0 1,0 0 15,-21-22-31,21 22 16,1 0-1</inkml:trace>
  <inkml:trace contextRef="#ctx0" brushRef="#br0" timeOffset="20119.9">6900 2244 0,'0'21'47,"21"0"-31,1-21-16,-22 21 0,21-21 0,0 21 15,0-21-15,0 22 0,22-1 16,-22-21-16,0 21 0,21-21 0,-21 21 16,22-21-16,-22 21 0,21-21 15,-21 0-15,1 21 0,20-21 0,-21 22 16,21-22-16,-20 0 0,-1 0 16,0 0-16,0 0 0,0 0 15,0 0-15,1 0 16,-44 0 31,1 21-47,0-21 15,21 21-15,-21-21 0,0 21 16,0 0-16,-1-21 0,1 21 0,0 1 16,0-1-16,0 0 0,0 0 15,-22 0-15,22 0 0,-21 1 16,-1-1-16,1 0 0,21 0 0,-21 0 15,-1 0-15,1 1 0,21-1 16,-22 0-16,22 0 0,0-21 0,0 21 16,0-21-16,0 21 0,21 1 15,-22-22-15,1 21 16,0-21 0</inkml:trace>
  <inkml:trace contextRef="#ctx0" brushRef="#br0" timeOffset="21075.14">5397 3895 0,'0'0'0,"0"21"16,0 0-1,0 0-15,-21 0 0,0 1 16,0-1-16,0 21 0,0-21 16,-22 22-16,22-1 0,-21-21 0,-1 21 15,-20-20-15,21 20 0,-1-21 16,1 0-16,-22 0 0,22 1 0,21-1 15,-21-21-15,-1 21 0,22-21 16,0 0-16,0 0 0,42 0 47,0 0-47,0 0 0,0 0 16,22 0-16,-22 21 0,21-21 15,1 21-15,-1-21 0,0 0 0,1 21 16,-1-21-16,0 0 0,1 22 15,-1-22-15,0 0 0,1 21 0,-22-21 16,21 0-16,-21 21 0,22-21 0,-22 0 16,0 0-16,0 21 0,0-21 15,-21 21 1</inkml:trace>
  <inkml:trace contextRef="#ctx0" brushRef="#br0" timeOffset="21628.06">6265 4064 0,'0'-21'0,"0"42"0,0-63 0,0 21 16,0-1 0,-21 22-1,0 0-15,0 0 0,0 0 16,-1 22-16,1-1 0,-21 21 15,21-21-15,-22 22 0,22-22 0,-21 21 16,21 0-16,0 1 0,-1-1 16,1 0-16,0 1 0,21-1 0,0-21 15,0 22-15,0-22 0,0 0 16,0 21-16,0-21 0,21 1 0,0-22 16,1 21-16,20 0 0,-21-21 0,21 0 15,-20 0-15,20 0 0,-21 0 16,21 0-16,-20 0 0,20 0 0,-21 0 15,21 0-15,-20-21 0,20 0 0,-21-1 16,21 22-16,-20-21 0,20-21 16</inkml:trace>
  <inkml:trace contextRef="#ctx0" brushRef="#br0" timeOffset="22175.75">6773 3810 0,'-42'127'31,"42"-85"-31,0 1 0,0-1 16,0 0-16,-21 22 0,21-22 0,0 1 16,0-1-16,0 0 0,0 1 15,0-1-15,0-21 0,0 21 16,0-20-16,0-1 0,0 0 0,0 0 15,0 0-15,-21-21 32,21-21-17,0 0 1,0 0-16,0 0 0,0-1 16,0-20-16,0 21 0,21 0 15,0-22-15,0 22 0,0-21 16,0 0-16,1 20 0,-1-20 0,21 21 15,-21 0-15,22-22 0,-22 22 16,21 21-16,-21-21 0,22 21 0,-22 0 16,21 0-16,-21 0 0,0 21 15,1 0-15,-22 1 0,21-1 0,-21 21 16,21-21-16,-21 22 0,21-22 0,-21 21 16,0-21-16,0 22 0,0-22 15,0 0-15,0 0 0,0 0 0,0 0 16,0 1-16,0-1 0,-21 0 0,21 0 15,-21-21 1,21-21 31,0 0-47,0 0 16,21-1-16</inkml:trace>
  <inkml:trace contextRef="#ctx0" brushRef="#br0" timeOffset="22463.58">7747 4149 0,'0'42'16,"0"-21"-1,0 0-15,0 1 0,0-1 16,0 0-16,0 0 0,-21 21 0,21-20 15,0-1-15,-21 0 0,21 0 0,0 0 16,0 0-16,0 1 0,0-1 16,-22-21-16,22 21 0,0 0 0,0 0 31,0-42-15,0 0-1,22 0-15,-22 0 16,21-1-16,-21 1 0</inkml:trace>
  <inkml:trace contextRef="#ctx0" brushRef="#br0" timeOffset="22843.99">7662 3874 0,'-21'42'15,"21"-21"-15,0 0 16,21-21-16,0 0 16,1 0-16,-1 0 15,0 0-15,0 0 0,0 0 0,0 0 16,1-21-16,-1 21 0,0-21 16,-21 0-16,21 0 15,-21-1-15,0 1 16,0 0-16,-21 21 0,0 0 15,0 0-15,-1 0 0,1 0 16,0 0-16,0 0 0,0 0 16,0 0-16,-1 0 0,1 21 15,0 0-15,21 1 16,0-1 0,21-21-1,0 0-15,1 0 0,-1 0 16,0 0-16,0 0 0,0 0 0,0 0 15</inkml:trace>
  <inkml:trace contextRef="#ctx0" brushRef="#br0" timeOffset="23160.23">8234 3620 0,'0'0'0,"0"21"16,0 0-16,0 0 16,0 0-16,0 0 0,0 1 0,0 20 15,0-21-15,0 21 0,0 1 16,0-1-16,0 0 0,0 1 0,0-1 16,0 0-16,0 1 0,0-1 15,0 0-15,0-20 0,0 20 0,-21-21 16,21 0-16,0 0 0,0 1 0,-22-1 15,22 0-15,22-42 63,-1 0-63</inkml:trace>
  <inkml:trace contextRef="#ctx0" brushRef="#br0" timeOffset="23843.84">9123 4001 0,'0'0'0,"0"-22"0,-21 1 16,-1 0-16,1 0 15,0 21-15,0 0 0,0-21 16,0 21-16,-22 0 0,22 0 16,0 0-16,-21 0 0,20 21 15,1 0-15,0 0 0,0 0 0,0 1 16,21 20-16,-21-21 0,-1 21 16,1 1-16,21-1 0,0 0 0,-21 1 15,21-22-15,0 21 0,0-21 0,0 1 16,0 20-16,0-21 15,21 0-15,-21 0 0,21-21 16,1 0-16,-1 22 0,0-22 0,21 0 16,-21 0-16,1 0 0,-1 0 15,0 0-15,0-22 0,0 22 0,0-21 16,22 0-16,-22 0 0,0 0 0,0-22 16,0 22-16,1-21 0,-1 0 15,0-1-15,0 1 0,0 0 0,0-22 16,1 22-16,-22-22 0,0 22 15,21-22-15,-21 22 0,0 0 0,0-1 16,0 1-16,0 21 0,0-21 0,0 20 16,0 1-16,0 0 15,-21 21 1,21 21 0,-22 0-16,22 1 0,-21-1 0,21 21 15,0-21-15,0 22 0,0-1 0,0 0 16,0 1-16,0-1 0,0 0 15,0 22-15,0-22 0,0 0 0,0 1 16,0-1-16,0 0 0,0-20 16,0 20-16,0-21 0,0 0 0,0 0 15,0 1-15,0-1 0,0 0 16,0 0-16,21-21 0,1 0 16,-1 0-1,0 0-15,0 0 16,-21-21-16,21 0 0,0 0 15</inkml:trace>
  <inkml:trace contextRef="#ctx0" brushRef="#br0" timeOffset="24367.74">9969 3725 0,'0'64'31,"0"-43"-31,0 0 0,22 0 16,-1 1-16,0-22 0,0 21 0,0-21 15,22 21-15,-22-21 0,21 21 16,0-21-16,1 0 0,-22 21 0,21-21 15,-21 0-15,22 0 16,-22 0-16,21 0 0,-21 0 0,1 0 16,-1 0-16,0 0 15,0 0 1,-21 21 0,0 1-1,-21-22-15,0 21 0,0 0 0,-1 0 16,1 0-16,0 0 0,-21 22 15,-1-22-15,22 21 0,-21-21 0,-22 22 16,22-22-16,-21 21 0,20-21 0,-20 1 16,-1 20-16,22-21 0,0 0 15,-1 0-15,1 1 0,21-1 16,-22 0-16,22 0 0,21 0 0,-21-21 0,21 21 16,-21-21-16</inkml:trace>
  <inkml:trace contextRef="#ctx0" brushRef="#br0" timeOffset="25283.81">9038 5376 0,'0'22'31,"-21"-1"-15,0-21-16,0 21 0,-22 0 0,22 0 15,-21 0-15,21 1 16,-22 20-16,1-21 0,0 0 0,-1 0 15,1 22-15,0-22 0,-1 0 16,1 0-16,21 0 0,-22 1 0,1-1 16,21 0-16,-21 0 0,20 0 0,1-21 15,0 21-15,0-21 16,42 0 31,0 0-47,0 0 0,1 0 0,-1 0 15,0 0-15,21 0 0,-21 22 0,22-22 16,-1 21-16,0-21 16,1 21-16,-1-21 0,0 21 0,1 0 15,-22-21-15,21 21 0,1 1 0,-22-22 16,21 21-16,-21-21 0,0 21 16,1-21-16,-1 21 0,0 0 15,0 0-15</inkml:trace>
  <inkml:trace contextRef="#ctx0" brushRef="#br0" timeOffset="27275.67">9948 5779 0,'21'0'0,"1"0"16,-1 0-16,0 0 0,21-22 16,-21 22-16,22-21 0,-1 21 0,0-21 15,1 0-15,-1 21 0,0-21 0,1 0 16,-22-1-16,21 1 0,-21 0 15,22 0-15,-22 0 0,0-22 0,0 22 16,0 0-16,-21 0 0,0 0 0,0 0 16,0-1-16,0 1 0,-21 0 15,0 21-15,-21-21 0,21 21 16,-22-21-16,1 21 0,-22 0 16,22 0-16,0 0 0,-22 0 0,1 21 15,20 0-15,-20-21 0,21 21 0,-22 0 16,22 1-16,-1-1 0,1 0 15,21 0-15,0 0 0,21 22 0,0-22 16,21 0-16,21 21 0,-21-21 0,22 1 16,20-1-16,-20 21 0,20-21 15,1 0-15,-1 1 0,1-1 0,-22 0 16,0 0-16,22 0 0,-43-21 16,21 21-16,-21 1 0,22-1 0,-43 0 15,0 0-15,0 0 16,0 0-16,0 1 0,-21-1 0,-22-21 15,22 21-15,-21 0 0,-1-21 16,1 21-16,0-21 0,-22 0 0,22 0 16,0 0-16,-22 0 0,22 0 0,-1 0 15,1 0-15,0 0 0,-1 0 16,22 0-16,-21-21 0,21 21 0,0-21 16,21 0-16,0 0 0,-22-1 0,22 1 15,0 0-15,0 0 0,0 0 16,0 0-16,0-1 0,0 1 15,22 21-15,-1 0 16,0 0-16,0 0 16,0 0-16,0 21 0,1-21 0,-1 22 15,0-1-15,-21 0 0,21 0 16,0 0-16,0 22 0,1-22 0,-1-21 16,0 21-16,0 0 0,0 0 0,0-21 15,1 21-15,20-21 0,-21 0 16,0 0-16,22 0 0,-22 0 0,21 0 15,0 0-15,-20 0 0,20 0 0,-21 0 16,21-21-16,1 0 0,-22 21 16,21-21-16,-21 0 0,1 0 0,20-1 15,-21 1-15,0 0 0,0 0 0,1 0 16,-1-22-16,-21 22 16,0 0-16,21 0 0,-21-21 0,0 20 15,21 1-15,-21 0 0,0 42 31,0 0-31,0 1 16,-21-1-16,21 0 0,0 21 0,-21-21 16,21 1-16,0-1 0,0 21 15,0-21-15,0 0 0,0 1 0,0-1 16,0 0-16,21-21 0,0 21 0,0 0 16,0-21-16,1 21 15,-1-21-15,0 0 0,21 0 0,-21 0 16,1 0-16,-1 0 0,21 0 15,-21-21-15,0 0 0,1 21 16,-1-21-16,0 0 0,0 0 0,0-1 16,0 1-16,-21 0 0,0 0 0,0 0 15,0-22-15,0 22 0,0 0 16,0 0-16,0-21 0,0 20 16,0 1-16,0 42 31,0 1-31,-21-1 0,21 0 0,0 0 15,0 21-15,0-20 0,0 20 16,0-21-16,0 0 0,0 22 0,0-22 16,0 0-16,0 0 0,0 0 15,0 0-15,21 1 16,1-22-16,-1 0 0,0 0 0,0 0 16,0 0-16,22 0 0,-22 0 0,21 0 15,-21 0-15,22-22 0,-22 22 16,21-21-16,-21 0 0,0 0 0,1 0 15,-1 0-15,0-22 0,0 22 16,0-21-16,0-1 0,-21 1 0,0-43 16,0 43-16,22 0 0,-22-1 15,0 1-15,0 0 0,0-1 0,21 22 16,-21-21-16,0 21 0,0 0 16,0-1-16,0 1 0,0 64 46,0-22-46,0 21 0,-21-21 0,21 22 16,-22 20-16,22-21 0,0 1 16,0-1-16,-21 22 0,21-22 0,-21 0 15,21 1-15,-21-1 0,21-21 0,0 21 16,0-20-16,0-1 0,-21 21 16,21-21-16,0 0 0,0 1 15,-21-22 1,21-22 15,0 1-31,0 0 16,21 0-16,-21 0 0,21 0 15,0-1-15,0 1 0,0 0 0,1-21 16,-1 21-16,0-22 0,21 22 16,-21 0-16,22 0 0,-1 0 0,-21-1 15,22 22-15,-1 0 0,0 0 0,-21 0 16,1 0-16,20 0 0,-21 22 15,0-1-15,-21 0 0,0 0 16,0 0-16,0 0 0,0 1 0,0 20 16,0-21-16,-21 0 15,0-21-15,21 21 0,-42 1 0,20-1 16,1 0-16,0-21 0,-21 21 0,21-21 16,-22 0-16,22 21 0,0-21 15,-21 0-15,20 0 0,1 0 0,0 0 16,0 0-16,42-21 47,0 0-32,0 21-15,1-21 0</inkml:trace>
  <inkml:trace contextRef="#ctx0" brushRef="#br0" timeOffset="27587.5">12658 5567 0,'0'0'0,"0"-21"0,0 0 15,-22 21 1,1 0-16,21 21 0,-21-21 16,0 21-16,0 0 0,0 21 15,21-20-15,-22 20 0,1-21 16,0 21-16,21 1 0,0-22 0,-21 21 15,21-21-15,0 22 0,0-22 16,0 0-16,0 0 0,0 22 0,21-22 16,-21 0-16,21-21 0,0 0 15,1 21-15,-1-21 0,0 0 16,21 0-16,-21 0 0,1 0 0,20 0 16,-21 0-16,0-21 0,22 21 0,-1-21 15,-21 0-15,21-1 0,-20 1 16,20-21-16,-21 21 0</inkml:trace>
  <inkml:trace contextRef="#ctx0" brushRef="#br0" timeOffset="28092.21">13208 5440 0,'0'0'15,"0"-21"-15,0-22 0,0 22 0,0 0 0,0 0 16,0 0-16,0 0 0,-21 42 31,0 0-31,21 0 0,-22 0 16,1 22-16,21-22 0,0 21 0,-21 0 15,0 1-15,21 20 0,-21-20 0,21-1 16,-21 0-16,21 1 0,0-22 16,0 21-16,-22 0 0,22-20 0,0-1 15,-21 0-15,21 0 0,0 0 0,0 0 16,0-42 31,0 0-32,0 0-15,0 0 0,0 0 0,0-1 16,21 1-16,1 0 0,-1-21 0,0 21 16,0-22-16,21 22 0,-20-21 15,20 21-15,0-1 0,-21 1 0,22 0 16,-1 0-16,-21 21 0,22 0 16,-22 0-16,0 0 0,0 0 0,0 21 15,0-21-15,-21 42 0,0-20 0,0-1 16,0 21-16,0-21 15,0 0-15,0 22 0,0-22 0,0 0 16,0 21-16,0-20 0,0-1 0,0 0 16,0 0-16,0 0 0,0 0 15,-21 1-15,0-22 16,21-22 31,0 1-47,0 0 0</inkml:trace>
  <inkml:trace contextRef="#ctx0" brushRef="#br0" timeOffset="28320.08">13801 5588 0,'0'0'0,"0"21"15,0 0-15,0 1 0,0-1 16,0 0-16,0 0 0,0 0 0,0 22 15,0-22-15,0 0 0,0 0 0,0 0 16,0 0-16,0 1 0,0-1 16,0 0-16,0 0 0,0 0 15,-22-21-15,22-21 47</inkml:trace>
  <inkml:trace contextRef="#ctx0" brushRef="#br0" timeOffset="28507.97">13843 5398 0,'0'0'16,"0"-22"-16,21 22 78,0 0-62,0-21-16</inkml:trace>
  <inkml:trace contextRef="#ctx0" brushRef="#br0" timeOffset="28800.8">14224 5165 0,'-21'21'31,"21"0"-31,0 0 0,-21 0 0,21 1 16,0 20-16,0-21 0,0 21 0,0 1 16,0-1-16,-22 0 0,22 1 15,0-1-15,-21-21 0,21 22 0,-21-1 16,21 0-16,0-21 0,0 22 0,0-22 15,-21 0-15,21 0 0,0 0 16,0 1-16,0-1 0,21-21 47,0 0-47,0 0 0,1-21 0,-1 21 16</inkml:trace>
  <inkml:trace contextRef="#ctx0" brushRef="#br0" timeOffset="29379.47">14880 5567 0,'0'0'0,"0"-21"0,-42 0 31,21 21-16,-1 0-15,1 21 0,0 0 0,0 0 16,0 0-16,0 0 0,-1 1 0,1-1 16,0 21-16,21-21 0,-21 0 15,21 22-15,-21-22 0,21 0 0,0 0 16,0 0-16,0 1 0,0-1 0,0 0 16,21-21-16,0 21 15,0-21-15,0 0 0,1 0 16,-1 0-16,0 0 0,0 0 0,0-21 15,0 0-15,1 0 16,-1-1-16,21 1 0,-21 0 0,0 0 16,1-21-16,20 20 0,-21-20 15,0 0-15,22-22 0,-22 22 0,0 0 16,0-22-16,0 1 0,0 20 0,1-20 16,-22-1-16,0 22 0,0-22 15,0 22-15,0 0 0,0 21 0,0-1 16,0 1-16,0 0 0,-22 21 15,22 21 1,-21 0-16,0 1 0,21 20 0,-21 0 16,21 1-16,0-1 0,0 21 15,0-20-15,0-1 0,0 22 16,0-22-16,0 0 0,0 22 0,0-22 16,0 0-16,0 1 0,0-22 15,0 21-15,0-21 0,0 22 0,0-22 16,0 0-16,0 0 15,21-21-15,0 0 16,0 0-16,1 0 0,-1 0 0,0 0 16,21-21-16</inkml:trace>
  <inkml:trace contextRef="#ctx0" brushRef="#br0" timeOffset="29815.18">15854 5271 0,'0'0'0,"0"21"0,0 0 16,0 0-16,0 0 15,0 0-15,21-21 0,-21 22 16,21-1-16,0-21 0,0 21 0,1-21 16,-1 21-16,0-21 0,21 0 15,1 21-15,-1-21 0,-21 21 0,21-21 16,1 0-16,20 0 0,-20 0 0,-1 0 15,-21 0-15,21 0 0,1 0 16,-22 0-16,0 0 0,0 0 16,0 0-16,-42 0 31,0 22-31,-21-22 0,21 21 16,-22 0-16,-20-21 0,20 21 15,-20 0-15,21 0 0,-22 22 0,22-22 16,-1 0-16,1 21 0,0-20 0,-1-1 15,1 21-15,21-21 0,-21 0 16,20 1-16,1-1 0,0 0 0,0-21 16,21 21-16,-21-21 0,21 21 15</inkml:trace>
  <inkml:trace contextRef="#ctx0" brushRef="#br0" timeOffset="30932.54">9546 7387 0,'0'0'0,"21"0"0,0-21 0,1 21 15,-22-21-15,21 21 0,0-21 0,0 21 16,-21-21-16,21 21 0,-21-22 16,21 22-16,1-21 0,-22 0 0,21 21 15,-21-21-15,0 42 47,-21 0-47,-1 0 0,1-21 16,0 22-16,-21 20 0,21-21 0,-1 0 15,-20 0-15,21 1 0,-21 20 16,-1-21-16,22 0 0,-21 0 16,-1 1-16,22-1 0,-21 0 0,0 0 15,20 0-15,-20-21 0,0 21 16,21-21-16,-1 22 0,1-22 16,42 0 30,1 0-46,-1 0 16,21 0-16,-21 0 0,22 0 0,-1 0 16,-21 21-16,21-21 0,1 0 15,-1 21-15,0-21 0,-20 21 16,20-21-16,0 21 0,-21-21 0,22 21 16,-22-21-16,0 0 0,0 22 15,0-22-15,1 21 16,-22-42 46,0-1-46,0 1-16,21 0 0,0 21 16,0-42-16,0 21 0</inkml:trace>
  <inkml:trace contextRef="#ctx0" brushRef="#br0" timeOffset="31308.32">10837 7027 0,'0'-21'31,"0"42"-31,-21-42 0,0 21 15,0 0-15,0 0 0,-1 21 0,1 1 16,0-1-16,-21 0 0,21 0 16,-22 21-16,1 1 0,21-1 15,-22 22-15,1-22 0,0 21 0,-22-20 16,22 20-16,-22-20 0,22 20 0,-21-21 16,-1 22-16,1-22 0,20 22 15,-20-22-15,20 0 0,1 1 0,0-1 16,-1 22-16,1-43 0,21 21 0,0-21 15,0 22-15,-1-22 0,1 0 16,21-42 15,0 0-15,0-1-16,0 1 0,21 0 16,1-21-16,-1-1 0,0 1 0</inkml:trace>
  <inkml:trace contextRef="#ctx0" brushRef="#br0" timeOffset="32239.79">11324 7387 0,'0'0'0,"0"21"15,21-21 1,0 0-16,1 0 16,-1 0-16,0 0 15,0 0-15,0-21 0,0 21 0,1-21 16,-1 0-16,0 0 15,0 0-15,-21-1 0,0 1 0,0 0 16,0 0-16,0 0 0,0 0 16,-21 21-16,0-22 0,0 1 0,-22 21 15,1 0-15,0 0 0,-22 0 0,22 0 16,-22 0-16,1 0 0,-1 21 16,1 1-16,-1 20 0,22-21 15,0 0-15,-1 22 0,22-1 0,0-21 0,21 21 16,-21-20-16,21-1 15,0 21-15,21-21 0,0 0 0,0 1 16,22-1-16,-1 0 0,0 0 0,1 0 16,-1 0-16,21 1 0,-20-1 15,-1 0-15,0 0 0,1 0 0,-22 0 16,21 1-16,-21-1 0,1 0 0,-1 0 16,-21 0-16,0 0 0,0 1 0,0-1 15,-43-21-15,22 21 0,-21 0 16,0 0-16,-1-21 0,-20 21 0,-1-21 15,22 0-15,-22 0 0,1 0 0,-1 0 16,22 0-16,-21 0 16,20-21-16,22 21 0,-21-21 0,21 0 15,-1 0-15,1 0 0,0 21 0,21-22 16,0 1-16,0 0 0,0 0 0,0 0 16,0 0-16,0-1 0,21 1 15,22 0-15,-22 0 0,21 21 0,-21-21 16,22 21-16,-1 0 0,0-21 0,1 21 15,20 0-15,-21-22 0,1 22 16,-1-21-16</inkml:trace>
  <inkml:trace contextRef="#ctx0" brushRef="#br0" timeOffset="33179.6">11599 7535 0,'0'22'31,"0"-1"-31,0 0 16,0 0-16,0 0 0,0 0 0,0 1 16,0-1-16,0 0 0,0 0 15,0 0-15,0 22 0,0-22 0,0 0 16,0 0-16,0 0 0,0 0 0,21-21 16,-21 22-16,22-1 0,-1-21 15,0 0-15,0 0 16,0 0-16,0 0 0,1 0 15,-1 0-15,0-21 0,0 21 0,0-22 16,0 1-16,1 0 0,-1 21 16,0-21-16,-21 0 0,21 0 0,-21-22 15,21 22-15,-21 0 0,21 0 0,-21-22 16,0 22-16,0-21 0,0 21 16,0 0-16,0-1 0,0 1 0,0 0 15,0 0-15,0 42 16,0 0-1,0 0-15,0 1 0,0-1 16,0 21-16,-21-21 0,21 0 0,0 22 16,0-22-16,0 21 0,0-21 15,0 1-15,0-1 0,0 0 0,0 0 16,0 0-16,21-21 0,1 21 0,-1-21 16,0 0-16,0 0 0,0 0 15,0 0-15,1 0 0,20-21 0,-21 21 16,0-21-16,0 0 0,1 0 0,-1 0 15,0-1-15,0 1 0,0 0 0,0-21 16,1 21-16,-1-22 0,-21 1 16,0 21-16,0-22 0,0 1 0,0-21 15,21 20-15,-21 1 0,0 21 16,0-22-16,0 22 0,0 0 16,0 0-16,0 42 15,0 21 1,0-20-16,0 20 0,0 0 0,0 1 15,0-1-15,0 0 0,0 1 0,0-1 16,0 0-16,-21 1 0,21-22 0,0 21 16,0-21-16,-21 0 0,21 1 15,-22-1-15,22 0 0,-21 0 0,21 0 16,-21-21 15,21-21-31,0 0 16,0 0-16,0 0 0,0-1 15,0 1-15,0 0 16,21 0-16,0 0 0,1 0 0,-1-1 16,21 22-16,-21-21 0,0 21 0,1 0 15,-1 0-15,21 0 0,-21 0 16,0 0-16,1 0 0,-22 21 16,21 1-16,-21-1 0,0 0 15,0 0-15,0 0 0,0 0 16,0 1-16,0-1 0,-21 0 15,-1 0-15,1 0 0,0-21 16,0 21-16,0 1 0,0-22 0,-22 21 16,22-21-16,0 0 0,0 0 15,0 0-15,42-21 32,0-1-32</inkml:trace>
  <inkml:trace contextRef="#ctx0" brushRef="#br0" timeOffset="34139.15">13335 7345 0,'0'0'0,"-127"42"31,106-21-31,0 1 0,-22-1 0,22 21 15,0-21-15,0 22 0,0-22 0,-1 21 16,1 0-16,0-20 0,21 20 16,-21 0-16,0-21 0,21 1 0,0 20 15,0-21-15,0 0 0,0 0 0,21 1 16,0-22-16,0 21 0,22-21 16,-22 0-16,21 0 0,0 0 0,1 0 15,-1 0-15,0 0 0,1 0 16,-1 0-16,0-21 0,1 21 0,-22-22 15,21 1-15,1 0 0,-22 0 16,21-21-16,-21 20 0,22 1 0,-22-21 16,0 0-16,0 20 0,0-20 0,0 0 15,1-22-15,-1 22 0,-21 0 16,0-1-16,21-20 0,-21 20 0,0 22 16,0-21-16,0 21 0,0 0 15,-21 21 1,0 21-16,21 0 0,-22 0 0,1 0 15,0 22-15,21-1 0,-21 0 16,0 1-16,21 20 0,0-21 16,-21 1-16,-1-1 0,22 0 0,-21 1 15,21-1-15,-21-21 0,21 22 16,0-22-16,0 21 0,0-21 0,0 0 16,0 1-16,0-1 0,21-21 31,0 0-31,-21-21 15,22 21-15,-1-22 0,-21 1 0,21 0 16,0 0-16,0 0 0,0 0 16,1-1-16,20-20 0,-21 21 0,0 0 15,0-22-15,1 22 0,20 0 0,-21 0 16,0 0-16,0 0 0,1 21 16,-1 0-16,0 0 0,0 0 15,-21 21-15,0 0 0,0 0 16,21 0-16,-21 0 0,0 1 0,0 20 15,21-21-15,-21 0 0,0 0 16,22 1-16,-1-22 0,-21 21 0,21 0 16,0-21-16,0 21 0,0-21 15,1 0-15,-1 0 0,0 0 16,0 0-16,0 0 0,0 0 0,1-21 16,-1 0-16,0 0 0,0 21 0,-21-22 15,21 1-15,0 0 0,-21 0 16,22-21-16,-22 20 0,21 1 15,0-21-15,-21 21 0,0 0 0,21 21 16,-21 21 0,0 0-16,0 0 15,0 0-15,0 0 0,-21 22 0,0-22 16,21 21-16,-21-21 0,-1 1 0,22-1 16,0 0-16,-21 0 0,21 0 15,0 0-15,21-21 31,1-21-15,-1 21-16,-21-21 0,0 0 0,21 0 16,-21 0-16,21-1 0</inkml:trace>
  <inkml:trace contextRef="#ctx0" brushRef="#br0" timeOffset="34304.21">14711 7218 0,'0'0'15,"-21"0"1,21 21-16,0 0 16,-22 0-16,22 1 15,22-22 17,-1 0-32</inkml:trace>
  <inkml:trace contextRef="#ctx0" brushRef="#br0" timeOffset="34587.3">15240 7049 0,'0'0'0,"0"21"32,0 0-32,0 0 0,-21 0 15,0 22-15,21-1 0,-22 0 0,1 1 16,21 20-16,-21-21 0,21 1 15,0-1-15,-21 0 0,21 22 16,0-43-16,-21 21 0,21-20 0,0 20 16,0-21-16,0 0 0,0 0 0,0 1 15,0-1-15,0 0 0,0 0 16,21-21 15,0 0-15,0 0-16</inkml:trace>
  <inkml:trace contextRef="#ctx0" brushRef="#br0" timeOffset="35119.99">15854 7599 0,'0'0'0,"21"-21"15,-21 0-15,0-1 0,0 1 16,0 0-16,-21 21 0,0 0 15,-1 0-15,1 0 0,0 0 16,0 21-16,0-21 0,0 21 0,-22 1 16,22-1-16,0 0 0,-21 21 0,20-21 15,1 1-15,0 20 0,0-21 16,0 0-16,0 22 0,21-22 16,0 0-16,0 0 0,0 0 15,0 0-15,21-21 0,0 0 16,0 22-16,0-22 0,0 0 15,1 0-15,20 0 0,-21-22 0,0 22 16,0-21-16,1 0 0,20 0 0,-21 0 16,0 0-16,0-22 0,1 22 15,-1-21-15,0-1 0,0-20 0,0 21 16,0-22-16,1 1 0,-1-1 16,0 1-16,-21-1 0,21 1 0,0-1 15,0 22-15,1-43 16,-22 64-16,0 0 0,0 0 0,-22 42 31,22 0-31,0 21 16,-21-21-16,0 22 0,21-1 15,-21 22-15,21-22 0,-21 21 0,21-20 16,0 20-16,0-20 0,0 20 0,0-21 16,-21 1-16,21-1 0,0-21 15,0 22-15,0-22 0,0 21 0,0-21 16,0 0-16,21-21 15,0 0-15,0 0 16,0 0-16</inkml:trace>
  <inkml:trace contextRef="#ctx0" brushRef="#br0" timeOffset="35533.31">16679 7218 0,'0'0'0,"0"21"31,0 0-31,0 0 0,0 1 16,0-1-16,0 0 0,21 0 0,1 0 15,-1 0-15,0 1 0,0-1 0,21 0 16,-20 0-16,20 0 16,-21-21-16,21 21 0,-20-21 0,20 0 15,-21 0-15,0 0 0,22 0 0,-22 0 16,0 0-16,0 0 0,0 0 15,0 0-15,-21-21 16,0 0-16,-21 21 16,0 0-1,0 0-15,-21 21 0,20 0 16,1 1-16,-21-1 0,0 21 16,-1-21-16,1 0 0,-22 1 0,22 20 15,0-21-15,-22 0 0,22 0 16,0 1-16,20-1 0,-20 0 0,21 0 15,0-21-15,0 21 0,-1-21 16,22 21-16,-21-21 16,21-21 15</inkml:trace>
  <inkml:trace contextRef="#ctx0" brushRef="#br0" timeOffset="36563.07">6773 9716 0,'21'-22'16,"1"22"-16,-22 22 15,0-1 1,0 0-16,0 0 0,0 0 0,-22 22 16,1-1-16,-21-21 0,21 21 15,-22 1-15,1-22 0,0 21 0,-22 1 16,22-22-16,0 21 0,-1-21 16,1 0-16,0 1 0,20-1 15,-20 0-15,21 0 0,0-21 0,0 0 16,-1 21-16,1-21 0,0 0 15,21-21 1,21 0 0,0 21-16,1 0 0,-1 0 15,21 0-15,-21 0 0,22 0 16,-1 0-16,21 21 0,-20 0 0,20-21 16,-20 21-16,20 1 0,1-1 0,-22 0 15,21 0-15,-20 0 0,-1 0 16,0-21-16,1 22 0,-22-22 15,21 21-15,-21-21 0,1 0 0,-1 21 16,-21-42 31,0 0-31,0-1-16,21 1 15</inkml:trace>
  <inkml:trace contextRef="#ctx0" brushRef="#br0" timeOffset="36928.07">8255 9758 0,'-64'0'31,"43"0"-31,0 21 0,0 0 0,0 0 0,-22 22 16,22-22-16,-21 21 0,0 1 0,-1-1 16,1 0-16,0 1 15,-1-1-15,1 0 0,0 22 0,-1-22 0,1 0 16,0 22-16,-1-22 0,1 1 0,21 20 16,-22-21-16,22 1 15,-21-22-15,21 21 0,0 1 0,-1-22 16,22 21-16,0-21 0,-21 0 0,21 1 15,0-1-15,0 0 0,-21-21 16,21 21-16,0 0 0,21-42 47,0 21-47,-21-21 0,22 0 16,-1 0-16</inkml:trace>
  <inkml:trace contextRef="#ctx0" brushRef="#br0" timeOffset="37311.85">8382 10202 0,'0'-21'0,"0"42"0,0-63 15,0 21-15,0 0 0,0 0 16,-21 21 15,0 0-31,-1 0 0,1 21 16,0 0-16,0 21 0,-21-21 0,20 22 16,1-22-16,0 21 0,0 1 0,0-1 15,21 0-15,0 1 0,-21-1 16,21-21-16,0 21 0,0-20 0,0-1 15,0 0-15,21 0 0,0 0 0,-21 0 16,21-21-16,0 0 0,22 0 0,-22 0 16,0 0-16,21 0 0,-21 0 15,22 0-15,-22 0 0,21-21 0,1 0 16,-1 0-16,0-21 0,1 20 16,20-20-16,-21 0 0,1 21 15</inkml:trace>
  <inkml:trace contextRef="#ctx0" brushRef="#br0" timeOffset="37963.76">9038 9864 0,'0'0'0,"0"-21"0,-21 21 15,0 0-15,0 0 0,-1 21 16,22 0-16,-21 21 0,0 1 0,21-22 16,-21 21-16,21 0 0,0 22 15,-21-22-15,21 1 0,-21-1 16,-1 21-16,22-20 0,-21-1 0,21 0 15,0-20-15,-21 20 0,21-21 0,0 43 16,-21-43 0,21 0-16,0-42 31,0 0-31,21 21 16,0-22-16,-21 1 0,21-21 0,-21 21 15,22 0-15,-1-22 0,0 22 0,0 0 16,0-21-16,0 20 0,1 1 15,-1 0-15,0 0 0,0 0 0,21 21 16,-20 0-16,-1 0 0,0 0 16,0 0-16,0 21 0,0 0 15,-21 0-15,22 0 0,-22 1 16,0-1-16,0 0 0,0 21 0,21-21 16,-21 1-16,0-1 0,21 0 0,-21 0 15,21 0-15,-21 0 0,21-21 16,0 22-16,1-22 0,-1 0 0,21 0 15,-21 0-15,0 0 0,1 0 16,-1 0-16,0 0 0,21-22 16,-21 1-16,1 0 0,-1 0 0,0 0 15,0-22-15,0 22 0,0-21 0,1 21 16,-22-22-16,21 22 0,-21 0 16,0 0-16,0 0 0,0 42 31,0 0-31,0 0 0,0 0 15,0 1-15,0 20 0,0-21 16,0 21-16,0-20 0,0-1 0,0 21 16,0-21-16,0 0 0,0 1 15,0-1-15,0 0 16,0-42 15,0 0-31,21-1 0,0 1 16,-21 0-16</inkml:trace>
  <inkml:trace contextRef="#ctx0" brushRef="#br0" timeOffset="38144.67">9906 10139 0,'0'-21'0,"0"42"0,-21-42 16,0 21-1,42 0 32,0 0-47,0 0 16,0 0-16,0 0 0,1 0 15,-1 0-15</inkml:trace>
  <inkml:trace contextRef="#ctx0" brushRef="#br0" timeOffset="38407.53">10456 9864 0,'0'0'0,"0"-21"0,0 42 47,0 0-47,0 21 0,-21-21 16,21 22-16,-21-1 0,21 0 16,0 1-16,-21-1 0,21 22 0,0-22 15,-21 0-15,21 22 0,-22-22 0,22 0 16,0 1-16,0-22 0,0 21 15,0-21-15,0 1 0,0-1 0,0 0 16,0 0-16,0 0 0,22-21 16,-1 0-1,0 0-15,0-21 16</inkml:trace>
  <inkml:trace contextRef="#ctx0" brushRef="#br0" timeOffset="38975.37">11366 10287 0,'0'0'16,"0"-21"-16,0 0 0,0 0 0,0-1 0,-21 1 16,0 21-16,0-21 0,-21 21 15,20 0-15,1 0 0,-21 0 0,0 0 16,-1 0-16,1 0 0,0 21 0,-1 0 15,1 1-15,0 20 0,-1-21 16,1 21-16,21 1 0,0-1 16,-1 0-16,1 1 0,21-1 0,0 0 15,0-20-15,0 20 0,0-21 0,21 0 16,1 22-16,-1-22 0,0-21 16,0 21-16,21-21 0,-20 0 0,20 0 15,0 0-15,1 0 0,-22 0 0,21 0 16,0-21-16,1 0 0,-22 21 15,21-43-15,-21 22 0,22-21 0,-22 21 16,0-22-16,21-20 0,-20 20 0,-1-20 16,21 21-16,-21-22 0,0 1 15,1 20-15,-1-20 0,-21-1 16,0 22-16,21-22 0,-21 22 0,21 0 16,-21-1-16,0 22 0,0 0 0,0 0 15,0 0-15,-21 42 16,21 0-1,-21 0-15,21 0 0,0 22 0,0-1 16,0 0-16,0 1 0,0 20 16,0-20-16,0-1 0,0 21 0,0-20 15,0 20-15,0-20 0,0-1 0,0 0 16,0 1-16,21-1 0,-21-21 16,21 0-16,-21 0 0,0 1 0,0-1 15,21-21-15,0 0 16,1 0-16,-1 0 15,0-21-15</inkml:trace>
  <inkml:trace contextRef="#ctx0" brushRef="#br0" timeOffset="39396.14">12255 9843 0,'-21'0'0,"-21"0"15,42 21 1,0 0-16,0 0 16,0 0-16,0 0 0,21-21 0,0 22 15,0-1-15,1 0 0,-1 0 16,21-21-16,-21 21 0,0 0 0,22-21 16,-1 22-16,-21-22 0,43 0 15,-43 0-15,21 21 0,-21-21 16,1 0-16,-1 0 0,0 0 0,0 0 15,0 0-15,0 0 0,-42 21 47,0-21-47,0 21 0,0 0 16,-22 0-16,22 22 0,-21-22 16,0 21-16,-1-21 0,1 22 15,0-22-15,-1 21 0,1-21 0,-22 22 16,43-22-16,-21 0 0,0 0 0,20 0 15,1 1-15,21-1 16,-21-21-16,0 0 31</inkml:trace>
  <inkml:trace contextRef="#ctx0" brushRef="#br0" timeOffset="40308.3">5165 13081 0,'0'0'0,"0"-21"0,0 0 16,0 0-1,0-1 1,-22 22-1,1 22 1,0-22-16,0 42 0,0-21 16,0 21-16,-1 1 0,-20-22 0,0 42 15,-1-20-15,1-1 0,0 0 16,-22 1-16,22-1 0,-22 22 0,22-22 16,0 0-16,-1-21 0,1 22 15,0-22-15,-1 21 0,22-21 0,0-21 16,0 22-16,21-1 0,0-42 31,0-1-31,0 1 16,21 21-16,0-21 0,0 0 15,1 21-15,-1 0 0,21-21 0,-21 21 16,22 0-16,-1 0 0,-21 0 0,21 21 16,22-21-16,-22 21 0,1 0 15,-1 0-15,0-21 0,-21 22 0,22-1 16,-22 0-16,21-21 0,-21 21 15,1 0-15,-1-21 16,-21 21-16,21-21 16,0 0-1,0-21 1,0 0-16,1 0 16,-1 0-16,-21 0 0</inkml:trace>
  <inkml:trace contextRef="#ctx0" brushRef="#br0" timeOffset="40600.14">5800 13039 0,'63'-85'15,"-126"170"-15,147-170 0,-84 64 16,-21 42 0,0 21-16,0-20 15,-22 20-15,22 0 16,0 22-16,0-22 0,-21 0 0,20 22 15,1-22-15,0 22 0,0-1 0,-21-20 16,20 20-16,1-21 0,0 22 16,0-22-16,21 1 0,-21-1 0,0 21 15,-1-41-15,22 20 16,0-21-16,0 0 0,-21-21 0,21 21 16,0 1-16,0-44 31,0 1-31,0 0 15,0 0-15</inkml:trace>
  <inkml:trace contextRef="#ctx0" brushRef="#br0" timeOffset="41787.78">5736 13864 0,'0'0'0,"21"0"0,22 0 16,-22-21-16,0 0 0,21 0 16,-21 0-16,22-1 0,-22 1 0,21 0 0,1-21 15,-22-1-15,21 22 0,-21-21 16,0 0-16,22-1 0,-22 22 16,0-21-16,0-1 0,-21 22 0,0-21 15,0 21-15,0 0 0,0-1 16,-21 22-16,-21 0 15,21 0-15,-1 0 0,1 0 0,-21 22 16,21-1-16,0 0 0,-1 0 16,1-21-16,21 21 0,-21 0 0,21 1 15,0-1-15,21 0 0,0 0 16,1 0-16,-1 0 0,0 1 16,0-1-16,0 0 0,0 21 0,-21-21 15,22 1-15,-1-1 0,0 21 16,-21-21-16,0 0 0,0 1 15,0-1-15,0 0 0,0 0 0,21 0 16,-21 0-16,21-21 31,0 0-31,1 0 0,-1 0 0,0-21 16,0 0-16,0 0 0,22 0 0,-22 0 16,21-1-16,-21 1 0,22-21 15,-1 21-15,0 0 0,-21-22 0,22 1 16,-22 21-16,21-22 0,-21 22 15,1 0-15,-1 0 0,-21 0 0,0 0 16,0 42 15,-21-21-31,-1 21 0,22 0 16,-21 21-16,0-20 0,0-1 0,0 21 16,21-21-16,0 22 0,0-22 0,0 0 15,0 21-15,0-21 0,0 1 16,0-1-16,0 0 0,21-21 15,0 0-15,0 0 0,0 0 16,1 0-16,-1 0 0,0 0 16,0-21-16,0 0 0,0-1 0,1 22 15,-1-21-15,-21 0 0,0 0 0,0-21 16,0 20-16,0 1 0,0-21 16,0 21-16,0 0 0,0-22 15,-21 22-15,-1 0 0,1 0 0,0 0 16,-21-1-16,21 1 0,-22 21 15,22 0-15,0 0 0,0 0 0,0 0 16,42 0 15,0 0-31,21 0 0,-21 0 16,1 0-16,20 0 0,0 0 0,-21 0 16,22 0-16,-1-21 15,0 21-15,22 0 0,-22 0 0,1 0 0,-1 0 16,0 0-16,1 0 0,-1 0 15,0 0-15,1 0 0,-22 0 16,0 0-16,0 21 0,0 0 0,0 1 16,-21-1-16,0 0 0,0 0 0,0 0 15,0 0-15,0 1 0,-21-1 16,0 0-16,0 21 0,0-21 0,21 1 16,-21-1-16,-1 0 0,22 0 0,0 0 15,0 0-15,0 1 16,0-1-1,22-21-15,-1 0 16,0 0-16,0-21 0,0-1 16,0 22-16,-21-21 0,22 0 15,-1 0-15,0 0 0,0 0 0,0-1 16,0 1-16,-21 0 0,0-21 16,0 21-16,0-1 0,0-20 0,0 21 15,0 0-15,0 0 0,-21-1 0,21 1 16,-21 0-16,0 0 0,0 21 15,0 0-15,-1 0 16,44 0 31,-1 0-47</inkml:trace>
  <inkml:trace contextRef="#ctx0" brushRef="#br0" timeOffset="42123.6">8276 12827 0,'0'0'15,"0"-21"-15,-21 21 16,0 0-16,0 0 0,21 21 16,-22-21-16,22 21 0,-21 22 15,21-22-15,-21 21 0,21-21 16,-21 22-16,0-1 0,21 0 0,-21 1 15,21-1-15,-22 0 0,22 1 0,-21-1 16,21 0-16,0 1 0,-21-1 16,21-21-16,-21 21 0,21 1 0,0-22 15,0 0-15,0 21 0,0-20 0,0-1 16,0 0-16,21-21 16,0 0-1,0 0-15,1 0 0,-1 0 16,0-21-16,-21 0 0,21 21 15,-21-22-15,21 1 0,-21 0 16,0 0-16,0-21 0,0 20 0,0 1 16</inkml:trace>
  <inkml:trace contextRef="#ctx0" brushRef="#br0" timeOffset="42343.47">7810 13250 0,'0'0'16,"-21"0"-16,42 0 31,1 0-31,-1 0 0,0 0 16,0 0-16,0 0 0,0 0 15,22 0-15,-22 0 0,0 0 16,21 0-16,-20 0 0,20-21 0,-21 21 16,21 0-16,-20 0 0,-1-21 15,21 21-15,-21-21 0,22 21 0,-22 0 16,0-21-16,21 21 0,-21 0 0,1 0 15</inkml:trace>
  <inkml:trace contextRef="#ctx0" brushRef="#br0" timeOffset="42833.2">8911 13102 0,'21'0'31,"0"0"-15,1 0-16,-1 0 16,0 21-16,0-21 0,0 0 0,22 22 15,-22-22-15,21 0 0,-21 21 16,22-21-16,-1 0 0,-21 21 0,21-21 16,1 0-16,-22 0 0,0 0 0,0 21 15,0-21-15,1 0 0,-1 0 16,0 0-16,0 0 15,0 0-15,-21 21 47,-21 0-47,0-21 0,0 22 16,0-1-16,-22-21 0,22 21 0,-21 0 16,-1 21-16,1-20 0,-21 20 15,20-21-15,1 21 0,0-20 0,-1 20 16,1 0-16,0 1 0,-1-22 0,1 21 15,21-21-15,-22 22 0,22-22 16,0 0-16,0 0 0,0 0 0,0 0 16,-1-21-16,22 22 0,-21-1 15,0-21 1,21-21 15,0-1-31,0 1 0,0 0 16</inkml:trace>
  <inkml:trace contextRef="#ctx0" brushRef="#br0" timeOffset="54079.81">2857 3577 0,'0'0'0,"-21"0"16,0-21-16,0 21 0,0 0 16,0 0-16,-1 0 0,1 0 15,0 0-15,0 0 0,-21 0 0,20 0 16,-20 0-16,0 0 15,-1 0-15,22 0 0,-21 0 0,0 0 16,20 0-16,1 0 0,-21 0 16,21 0-16,0 0 0,-1 0 0,1 21 15,0-21-15,0 0 16,21 21 31,21-21-32,-21 22 1,21-22-16,0 0 0,1 0 0,-1 0 16,0 0-16,21 0 15,1 0-15,-1 0 0,21 0 0,1 0 16,-1 0-16,1 0 0,-1 0 16,22 0-16,-21 0 0,-1 0 0,22 0 15,-22-22-15,22 22 0,-22 0 16,22 0-16,0 0 0,21 0 0,-22 0 15,22 0-15,-21-21 0,21 21 16,-22 0-16,22 0 0,-21 0 0,21 0 16,21 0-16,-22 0 15,1-21-15,21 21 0,-21 0 0,0 0 0,0 0 16,0 0-16,-22 0 0,22 0 16,-21 0-16,21 0 0,-22 0 15,1 0-15,0 0 0,-1 0 0,-20 0 16,20 0-16,-41 0 0,20 0 15,1 0-15,-22 0 0,0 0 0,-20-21 16,20 21-16,-21 0 0,0 0 16,0 0-16,1 0 0,-1 0 0,0 0 15,-21-21 126,0 0-125,0-1-1,0 1 32</inkml:trace>
  <inkml:trace contextRef="#ctx0" brushRef="#br0" timeOffset="56399.85">4508 5186 0,'0'0'0,"0"21"16,22-21 0,-1 0-16,0 0 15,0 0 1,0 0-1,0 0-15,1 0 16,-1 0-16,0 0 0,0 0 16,21 0-16,1 0 0,-1 0 0,0 0 15,22 0-15,-1 0 0,-20-21 16,20 21-16,1 0 0,20 0 0,-20 0 16,21-21-16,-22 21 0,22 0 0,-1 0 15,1 0-15,0-21 0,-1 21 16,1 0-16,0 0 0,21 0 0,-22-22 15,22 22-15,0 0 0,0 0 16,0 0-16,21-21 0,-22 21 16,22 0-16,-21 0 0,0 0 0,0 0 15,0 0-15,0 0 0,-22 0 16,22 0-16,-21 0 0,21 0 0,-22 0 16,-20 0-16,20-21 0,-20 21 15,-1 0-15,-20 0 0,-1 0 0,0 0 16,1 0-16,-22 0 0,21 0 15,-21 0-15,-21-21 0,22 21 16,-22-21 15,0 0 16,21 21 297</inkml:trace>
  <inkml:trace contextRef="#ctx0" brushRef="#br0" timeOffset="59349.3">7514 6752 0,'0'0'0,"0"21"31,21-21-15,0 0-16,1 0 0,-1 22 16,0-22-16,0 0 0,21 0 15,1 0-15,-1 0 0,0 0 0,22 0 16,-1 0-16,1 0 0,-1 0 0,22 0 15,-21 0-15,20 0 0,-20 0 16,20 0-16,1 0 0,0 0 16,21 0-16,-22 0 0,22 0 0,-21-22 15,21 22-15,-22 0 0,22 0 0,-21 0 16,-1-21-16,1 21 0,0 0 16,21-21-16,-22 21 0,1 0 0,21 0 15,-22-21-15,1 21 0,0-21 0,-1 21 16,-20 0-16,21 0 0,-22 0 15,-21 0-15,1 0 0,20-21 0,-42 21 16,22 0-16,-22 0 0,0 0 0,0 0 16,-42 0 31,0 0-32,0 0-15,0 0 0,-1 21 16,1 0-16,0-21 0,0 0 0,-21 21 15,20-21-15</inkml:trace>
  <inkml:trace contextRef="#ctx0" brushRef="#br0" timeOffset="60228.05">8382 8678 0,'0'0'0,"-21"0"31,42 0 31,0 0-62,0 0 16,0 0-16,1 0 0,-1 0 0,0 0 16,0 0-16,21 0 0,-20 0 0,20 0 15,0 0-15,-21 0 0,22-21 0,-1 21 16,0 0-16,1 0 0,-1 0 16,22 0-16,-22 0 0,0 0 0,22 0 15,-1 0-15,1 0 0,-22 0 0,43 0 16,-22 0-16,1 0 0,-1-21 15,22 21-15,-22 0 0,22 0 0,-21 0 16,20 0-16,1 0 0,0 0 16,20 0-16,-20 0 0,-21 0 0,-1-21 15,1 21-15,20 0 0,-20 0 0,-1 0 16,1 0-16,-1 0 0,1-21 0,-1 21 16,-20 0-16,20 0 0,1 0 15,-22 0-15,0 0 0,1-21 0,-1 21 16,0 0-16,-21 0 0,22 0 0,-22 0 15,0 0-15,0 0 16,-21-22 15,-21 22 1,0-21-32,0 21 15,0 0-15,21-21 16,-22 21-16,1-21 0,21 0 15,-21 21-15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1:03:28.6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974 550 0,'0'-21'16,"0"42"30,0 1-30,0-1-16,0 0 16,0 0-16,21-21 15,0 21-15,0-21 16,0 0-16,0 0 0,22 0 16,-22 0-16,21 0 0,-21 0 0,22 0 15,-22-21-15,21 21 0,1-21 16,-22 21-16,0-21 0,21 21 15,-21-21-15,1 21 0,-22-22 0,0 1 16,0 0-16,0 0 16,-22 0-16,1 21 0,0 0 15,-21-21-15,21 21 16,-22 0-16,1 0 0,21 0 0,-22 0 16,1 21-16,0 0 0,21-21 15,-22 21-15,22 0 0,-21 0 16,21 22-16,-1-22 0,1 0 0,0 0 15,0 22-15,21-22 0,0 0 16,0 0-16,0 0 0,0 0 0,0 1 16,21-1-16,-21 0 0,21 0 15,0-21-15,1 0 0,-1 21 0,0-21 16,0 0-16,0 0 0,0 0 16,22 0-16,-22 0 0,0 0 15,0 0-15,0 0 0,1 0 16,-22-21-16,-22 21 31,1 0-15,0 0-16,-21 21 15,21 0-15,-1-21 0,-20 22 0,21-1 16,0 0-16,-22 0 0,22 0 16,0 0-16,0 1 0,0-1 0,0 21 15,-1-21-15,22 0 0,0 1 16,0-1-16,0 0 15,0 0-15,22 0 16,-1-21 0,0 21-16,0-21 0,0 0 0,0 0 15,22 0-15,-22 0 0,21 0 16,-21 0-16,22 0 0,-1-21 0,0 0 16</inkml:trace>
  <inkml:trace contextRef="#ctx0" brushRef="#br0" timeOffset="332.37">2201 974 0,'-84'-106'15,"84"85"1,-22 21-1,1 0 1,0 0-16,0 0 0,0 21 0,0-21 16,-1 21-16,1 0 0,0 0 15,0 22-15,0-22 0,21 0 0,0 0 16,0 0-16,0 22 0,0-22 16,0 0-16,0 0 0,0 0 0,0 1 15,21-1-15,0-21 16,0 0-16,0 0 15,1 0-15,-1 0 0,21 0 16,-21-21-16,0 21 0,1-22 16</inkml:trace>
  <inkml:trace contextRef="#ctx0" brushRef="#br0" timeOffset="786.11">2265 995 0,'0'0'16,"0"-21"0,0 0-16,0-1 15,0 44 32,0-1-47,0 0 16,0 0-16,0 21 15,21-20-15,-21-1 0,0 0 0,0 0 16,0 43-16,0-22 0,0 0 16,0 1-16,0-1 0,21 0 0,-21 1 15,0 20-15,0 1 0,0-1 0,0 1 16,-21 20-16,42 1 0,0-43 15,-42 1-15,-21 20 0,42 1 0,21 20 16,-21-20-16,0-1 0,0 1 0,0 20 16,0-20-16,0-1 0,0 1 15,0-1-15,-42-20 0,42 20 16,0-20-16,-22-1 0,22 0 0,-21 1 16,0-1-16,21-21 0,-21 21 15,0-42-15,0 22 0,-1-22 0,1 0 16,0 0-16,0 0 0,0-22 15,0 1-15,-22 0 0,1-21 0,21 21 16,-22-22-16,-20-20 0,63 20 0,-21-41 16,0 41-16,-22 1 0,43-21 0,-21-22 15,-42 0-15,63 22 0,-22-85 16,22 105-16,-21 43 0,42-42 0,-21-22 16,0 22-16,22 0 0,-1 21 15,0-43-15,0 22 0,0-1 16</inkml:trace>
  <inkml:trace contextRef="#ctx0" brushRef="#br0" timeOffset="904.05">1947 1503 0,'0'-21'16,"21"0"-16,1 21 16,-1-22-16,-21 1 0,21 21 0,0-21 15,0 0 1,0 21 15,-21-21-31</inkml:trace>
  <inkml:trace contextRef="#ctx0" brushRef="#br0" timeOffset="1235.95">3048 1122 0,'0'0'0,"21"0"16,0 0-16,0 0 15,-21-21-15,0 0 16,22 21 0,-22-22-16,0 1 15</inkml:trace>
  <inkml:trace contextRef="#ctx0" brushRef="#br0" timeOffset="1360.88">3090 1037 0,'0'0'15,"0"21"1,0 1-1,0-1 17,0 0-32,0 0 15</inkml:trace>
  <inkml:trace contextRef="#ctx0" brushRef="#br0" timeOffset="1680.24">3069 1545 0,'0'0'0,"0"21"16,0 22 0,21-43-1,0 0-15,1 0 16,-1-21-16,0 21 15,-21-22-15,21 1 16,-42 64 0,0-43-16,0-22 0,21 1 15,-22 21 17</inkml:trace>
  <inkml:trace contextRef="#ctx0" brushRef="#br0" timeOffset="2816.29">6943 741 0,'21'0'16,"-42"0"-16,42-21 0,0 21 0,0 0 15,-21-21-15,21 21 0,0-22 0,1 22 16,-22-21-16,21 21 15,-21-21 1,0 42 15,-21 0-31,-1-21 0,1 43 16,0-22-16,-21 0 0,21 21 16,-22-20-16,-20 20 0,20 0 0,-20 1 15,-1-22-15,1 21 0,-1-21 16,1 22-16,-1-22 0,1 21 15,21-21-15,-22 0 0,22 1 0,-1-1 16,1-21-16,21 21 0,0-21 0,0 0 16,-1 42-16,1-42 0,42 0 31,1-21-31,-1 21 0,0-21 16,0 21-16,21 0 0,1 0 15,-1 0-15,0 0 0,1 0 0,20 0 16,1 0-16,-22 21 0,22 0 15,-1 0-15,1-21 0,-1 22 0,1-1 16,-22 0-16,0 0 0,22 0 0,-22 0 16,0 1-16,1-1 0,-22 0 15,0 0-15,21-21 0,-20 21 0,-22 0 16,21-21-16,-21 22 0,21-22 16,-21 21-16,0 0 0,0-42 46,0 0-30</inkml:trace>
  <inkml:trace contextRef="#ctx0" brushRef="#br0" timeOffset="3292.03">7705 1016 0,'0'0'0,"0"-21"0,0 0 16,0 0-16,0-1 0,0 1 16,0 0-16,-22 21 0,22 21 31,-21 22-15,21-22-16,0 21 0,-21 0 0,21 1 15,0-1-15,0 0 0,0 1 16,-21-22-16,21 21 0,-21 1 0,21-1 15,0 0-15,0-21 0,-21 22 0,21-22 16,-22 0-16,22 21 0,-21-20 16,21-1-16,0 0 0,0 0 15,0 0 1,0-42 15,0 0-31,0 0 16,0 0-16,0-1 0,0 1 0</inkml:trace>
  <inkml:trace contextRef="#ctx0" brushRef="#br0" timeOffset="3952">7620 1037 0,'0'0'0,"0"-21"0,0 0 15,0 0-15,0 0 16,0-1-16,21 1 15,0 0 1,0 21-16,1-21 0,-1 21 0,0 0 0,21-21 16,1 21-16,-22 0 15,21 0-15,0 0 0,1 0 0,-22 0 16,21 0-16,-21 21 0,22 0 16,-22 0-16,0 0 0,-21 22 0,0-22 15,0 0-15,0 21 0,0-20 16,0-1-16,-21 0 0,-21 21 0,20-21 15,1 1-15,0-22 0,-21 21 0,21 0 16,-1-21-16,-20 0 0,21 21 16,0-21-16,0 0 0,-1 0 15,22-21 17,22 0-17,-1 21-15,0-21 0,0 21 16,21 0-16,-20 0 0,20 0 0,-21 0 15,21 0-15,-20 0 0,20 0 16,0 0-16,-21 0 0,1 21 0,20-21 16,-21 21-16,0 0 0,0 0 15,-21 0-15,0 1 0,22-1 0,-22 21 16,0-21-16,0 0 0,0 22 0,0-22 16,-22 0-16,1 21 0,0-20 15,-21 20-15,21-21 0,-22 0 16,22 0-16,-21 1 0,-1-1 0,22-21 15,-21 21-15,0-21 0,20 0 16,-20 0-16,0 0 0,-1 0 0,22 0 16,-21 0-16,0 0 0,20 0 15,1-21-15,0 21 0,0-21 0,0-1 16,0 22-16,-1-21 0,22 0 16,0 0-1,0 0-15,22 21 16,-1 0-1,0-21-15,0 21 0,0 0 0,0-22 16,22 22-16,-22 0 0,21-21 16</inkml:trace>
  <inkml:trace contextRef="#ctx0" brushRef="#br0" timeOffset="4424.04">8742 1270 0,'0'0'0,"0"-21"0,-21 21 32,-1 0-17,1 21-15,0-21 16,0 21-16,0 0 0,-22 1 0,22-1 16,0 0-16,0 0 0,21 21 0,-21-20 15,0-1-15,21 0 0,-22 0 16,22 21-16,0-20 0,0-1 0,0 0 15,0 0-15,0 0 0,22-21 16,-1 21-16,0 1 0,0-22 0,0 0 16,0 0-16,1 0 0,-1 0 0,21 0 15,-21 0-15,0 0 0,22 0 16,-22-22-16,0 1 0,0 21 0,22-21 16,-22 0-16,0 0 0,0 0 0,0-1 15,-21-20-15,0 21 16,21 0-16,-21-22 0,0 22 0,0 0 15,0-21-15,0 21 0,-21-1 16,0 1-16,0 21 0,-21-21 0,20 21 16,1 0-16,0 0 0,0 0 0,-21 0 15,20 0-15,1 0 0,0 0 16,0 0-16,0 21 0,0-21 0,21 21 16,0 1-1,21-1-15,0-21 0,0 0 16,0 0-16,22 0 0,-22 0 0,21 0 15</inkml:trace>
  <inkml:trace contextRef="#ctx0" brushRef="#br0" timeOffset="4844.3">9334 1249 0,'-42'21'31,"21"0"-31,0 0 0,0 1 16,21-1-16,-22 0 0,1 0 0,21 0 16,-21 22-16,21-22 0,0 0 15,0 0-15,0 0 0,0 22 16,0-22-16,0 0 0,21 0 16,0-21-16,1 21 15,-1-21-15,0 0 0,0 0 0,0 0 16,0 0-16,1 0 0,-1-21 0,0 21 15,0-21-15,0 0 0,0 0 16,1-1-16,-22 1 0,21 0 0,-21 0 16,21 0-16,-21 0 0,21-22 15,-21 22-15,0 0 0,0-21 0,0 20 16,0 1-16,-21 0 0,0 21 0,0-21 16,-1 21-16,1 0 0,0 0 15,0 0-15,0 0 0,0 0 0,-22 0 16,22 0-16,0 0 0,0 0 15,21 21-15,-21 0 16,42-21 0,0 0-1</inkml:trace>
  <inkml:trace contextRef="#ctx0" brushRef="#br0" timeOffset="5493.06">10012 889 0,'0'-21'0,"0"42"0,0-63 16,0 21-16,-21 21 31,21 21-31,-22 0 0,22 0 0,0 0 16,0 22-16,-21-1 0,21 0 15,0-21-15,-21 43 0,21-22 0,0 1 16,0-22-16,-21 21 0,21 0 15,-21 1-15,0-1 0,21-21 0,-22 0 16,22 22-16,0-22 0,-21 0 0,0 0 16,21 0-16,0 1 15,-21-22-15,0 21 16,21-42 15,0-1-31,0 1 0,21 0 16,0 0-16,0-21 15,0 20-15,22 1 0,-22 0 0,21 0 16,-21-21-16,22 20 0,-22 1 0,21 0 16,-21 0-16,1 21 0,-1-21 15,0 21-15,0 0 0,0 0 0,-42 21 47,0-21-47,0 21 16,0-21-16,-1 0 0,1 0 15,0 21-15,0-21 0,0 21 0,0-21 16,-1 0-16,1 0 0,0 22 16,21-1-1,0 0-15,0 0 16,0 0-16,21 0 16,0 1-16,1-1 15,-1-21-15,0 21 0,0-21 0,0 0 16,0 21-16,1-21 0,-1 0 15,-21 21-15,21-21 0,0 0 16,0 0-16,-21 21 16,0-42 15</inkml:trace>
  <inkml:trace contextRef="#ctx0" brushRef="#br0" timeOffset="6296.62">11155 1164 0,'0'0'0,"106"-21"16,-85 0-16,0 21 15,0-21-15,0 21 0,0-21 0,1 21 16,-1-22-16,-21 1 0,21 0 16,-21 0-16,0 0 15,-21 0 1,0 21-16,-1 0 0,1 0 0,-21 0 15,21 0-15,-22 0 0,22 0 16,-21 0-16,0 0 0,20 0 16,-20 21-16,0 0 0,-1 0 0,22 0 15,-21 0-15,21 1 0,0-1 16,21 0-16,0 0 0,0 0 0,0 0 16,0 1-16,0-1 0,21 0 15,0 0-15,0 0 0,21-21 0,-20 21 16,20 1-16,-21-1 0,21 0 0,1 0 15,-1-21-15,-21 21 0,22 0 16,-22 1-16,0-1 0,0 0 0,-21 0 16,0 0-16,0 0 0,0 1 15,-21-1-15,0 0 0,0-21 16,-1 21-16,-20-21 0,21 21 16,-21-21-16,-1 0 0,1 0 0,0 0 15,-1 0-15,1 0 0,0 0 16,-1 0-16,22 0 0,-21-21 0,21 0 15,-22 21-15,22-21 0,0 0 16,0-1-16,21 1 0,-21 0 0,21-21 16,-22 21-16,22-1 0,0 1 0,0 0 15,0 0-15,0 0 0,0 0 16,0-1-16,22 22 0,-1-21 0,0 21 16,0 0-16,0 0 15,0-21-15,1 21 0,-1 0 0,0 0 16,0 0-16,0 0 0,22 0 15</inkml:trace>
  <inkml:trace contextRef="#ctx0" brushRef="#br0" timeOffset="6624.44">11832 826 0,'0'0'0,"0"-22"0,0 1 32,-21 21-32,21 21 15,-21 1-15,21 20 0,0-21 0,-21 21 16,21 1-16,-22-22 0,1 42 0,21-20 16,-21-1-16,21 0 0,0 1 15,-21-1-15,0-21 0,21 22 0,0-1 16,0-21-16,0 21 0,-21-20 15,21-1-15,0 0 0,0 0 0,0 0 16,0 0-16,0 1 0,0-1 16,0-42 15,0-1-31</inkml:trace>
  <inkml:trace contextRef="#ctx0" brushRef="#br0" timeOffset="6820.33">11451 1312 0,'42'-21'31,"1"21"-31,-22 0 0,0-21 16,0 21-16,22 0 0,-22 0 0,21 0 15,0-21-15,1 21 0,-22 0 16,21 0-16,1 0 0,-1-21 0,0 21 15,-21 0-15,22 0 16,-22-21-16,21 21 0</inkml:trace>
  <inkml:trace contextRef="#ctx0" brushRef="#br0" timeOffset="7240.54">12340 1143 0,'-21'0'15,"0"0"-15,0 0 16,21 21-16,-22 0 0,1-21 0,0 22 0,0-1 16,0 21-16,0-21 0,-1 0 15,1 1-15,0 20 0,0-21 16,21 0-16,0 0 0,0 1 0,0-1 16,0 0-16,0 0 0,0 0 15,0 0-15,0 1 0,21-22 0,0 21 16,22-21-16,-22 0 0,0 0 0,21 0 15,-21 0-15,1 0 0,20 0 16,-21 0-16,21-21 0,-20 21 0,-1-22 16,21 1-16,-21 21 0,0-21 0,1 0 15,-22 0-15,0 0 16,21-22-16,-21 22 0,0 0 0,0-21 16,0 20-16,0 1 0,0-21 15,-21 21-15,-1 0 0,22-1 0,-21 22 16,0-21-16,0 21 0,0 0 0,0 0 15,-1 0-15,1 0 0,0 0 16,21 21-16,-21-21 0,21 22 16,0-1-16,0 0 15,0 0-15</inkml:trace>
  <inkml:trace contextRef="#ctx0" brushRef="#br0" timeOffset="7656.51">12742 1164 0,'0'0'16,"21"0"-16,-21-21 0,22 21 16,-1 0-16,0 0 0,0 0 15,0 21-15,0-21 0,-21 21 16,22 1-16,-1-1 0,0 0 15,-21 0-15,21 0 0,-21 0 0,21 1 16,-21-1-16,0 0 0,0 0 0,0 0 16,0 0-16,0 1 15,0-1-15,-21 0 0,0 0 16,0-21-16,0 0 16,21-21 15,0 0-31,21 0 15,-21-1-15,0 1 0,21 0 16,0 0-16,0 0 0,-21 0 0,21-1 16,1 1-16,-1 0 15,0 0-15,0 0 0,-21 0 0,21-1 0,0 22 16,1 0-16,-1-21 0,0 21 16,0 0-1,0 0-15</inkml:trace>
  <inkml:trace contextRef="#ctx0" brushRef="#br0" timeOffset="8072.3">13398 1355 0,'0'0'0,"22"21"31,-1-21-31,0 0 0,0 0 16,0 0-16,0 0 0,1-21 16,-1 21-16,0 0 0,0-21 0,0 21 15,0-22-15,1 22 0,-1-21 0,-21 0 16,21 21-16,-21-21 0,21 0 16,-21 0-16,0-1 0,0 1 15,-21 21 1,0-21-16,0 21 0,-1 0 15,1 0-15,0 21 16,0 0-16,0 1 0,0-1 16,-1 0-16,22 0 0,0 0 0,-21 0 15,21 1-15,-21 20 0,21-21 0,0 0 16,0 0-16,0 1 16,0-1-16,0 0 0,0 0 15,21-21-15,0 0 0,1 21 0,-1-21 16,0 0-16,0 0 15,21 0-15,-20 0 0,-1 0 0,0 0 16,0-21-16,21 21 0</inkml:trace>
  <inkml:trace contextRef="#ctx0" brushRef="#br0" timeOffset="8523.96">14224 931 0,'0'22'31,"0"-1"-31,0 0 0,0 0 16,21 0-16,0-21 16,0 21-16,1 1 0,-1-22 15,21 21-15,0-21 0,-20 0 0,20 21 16,0-21-16,1 0 0,-22 0 15,21 0-15,0 0 0,-20 21 0,20-21 16,-21 0-16,0 0 0,0 0 16,1 0-16,-22 21 31,-22 0-15,1-21-16,-21 0 0,21 22 0,0-1 15,-1 0-15,-20 21 0,21 1 16,0-22-16,-22 21 0,1-21 0,0 22 15,-1-22-15,1 21 0,21-21 16,-21 0-16,20 1 0,1-1 0,0 0 16,0 0-16,0 0 15,0 0-15</inkml:trace>
  <inkml:trace contextRef="#ctx0" brushRef="#br0" timeOffset="9604.49">9631 2328 0,'0'0'0,"21"-21"0,0 21 15,0 0 1,-21-21 0,-21 21 15,0 0-15,0 0-16,-22 21 0,22 0 0,-21 1 15,0-1-15,-1 21 0,1-21 16,-22 0-16,22 22 0,0-22 15,-22 0-15,1 0 0,20 22 0,-20-22 16,-1 0-16,22 0 0,-21 0 16,20-21-16,1 21 0,0-21 0,20 0 15,-20 22-15,21-22 0,0 0 0,42 0 32,0 0-17,0 0-15,0 0 0,22 0 16,-1 0-16,-21 0 0,43 0 0,-22 0 15,0 0-15,22 0 0,-22 21 0,1 0 16,-1 0-16,21 0 0,-20 0 16,-1 1-16,-21-1 0,22 0 15,-22 0-15,0 0 0,0 0 0,0 1 16,0-1-16,-21 0 16,0 0-16,0 0 15,22-42 32,-1 0-31,-21 0-16,21 0 15,0-1-15,0 1 0</inkml:trace>
  <inkml:trace contextRef="#ctx0" brushRef="#br0" timeOffset="9900.33">10266 2392 0,'0'0'0,"0"21"15,0 0 1,0 0-16,-21 1 0,-1 20 16,1 0-16,21 1 0,-21-22 0,0 21 15,21 0-15,-21 1 0,0-1 16,21-21-16,-22 22 0,1-22 0,0 21 15,0-21-15,21 0 0,-21 1 16,0-1-16,-1 0 0,22 0 0,-21-21 16,21 21-16,0-42 47,0 0-47,21 0 15,1 0-15,-22-1 0</inkml:trace>
  <inkml:trace contextRef="#ctx0" brushRef="#br0" timeOffset="10473">10096 2540 0,'0'0'0,"0"-21"15,0 0-15,0 0 0,0-1 16,0 1-16,22 0 0,-1 0 16,0 21-16,-21-21 15,21 21-15,0 0 0,0 0 0,1-21 16,-1 21-16,0 0 0,0 0 0,0 0 15,0 0-15,1 0 0,-1 21 16,-21 0-16,0 0 0,21 0 0,-21 22 16,0-22-16,0 21 0,0-21 0,0 22 15,-21-22-15,0 0 16,-1 0-16,22 21 0,-42-20 0,21-22 16,0 21-16,0 0 0,-1-21 0,1 0 15,21 21-15,0 0 0,0-42 31,0 0-15,0 0 0,21 0-16,1 21 0,-1-22 15,0 22-15,0 0 0,0 0 16,0 0-16,1 0 0,-1 0 16,0 0-16,0 22 0,0-1 0,0 0 15,1 0-15,-22 0 16,21 0-16,-21 1 0,0-1 15,0 0-15,0 0 0,0 0 0,0 0 16,-21 1-16,-1-1 0,1-21 0,-21 21 16,21 0-16,-22 0 0,22-21 15,-21 21-15,0-21 0,-1 0 0,1 0 16,21 0-16,-22 22 0,1-22 0,21 0 16,0 0-16,0 0 0,-1 0 15,1 0-15,0 0 0,0 0 0,21-22 16,0 1-1,0 0 1,21 21-16,0 0 16,0-21-16,1 21 0,-1-21 0,21 21 15,-21-21-15</inkml:trace>
  <inkml:trace contextRef="#ctx0" brushRef="#br0" timeOffset="10940.73">10964 2667 0,'-63'21'16,"42"0"-16,-1 1 0,1-1 15,-21 0-15,21 0 0,0 0 0,-1 0 16,1 1-16,0-1 0,21 21 15,-21-21-15,0 0 0,0 1 0,-1-1 16,22 0-16,0 0 0,0 0 0,0 0 16,0 1-16,0-1 0,22-21 15,-22 21-15,21-21 0,0 0 16,0 0-16,21 0 0,-20 0 0,-1 0 16,0 0-16,21 0 0,-21 0 15,1-21-15,20 0 0,-21 21 16,0-22-16,0 1 0,1 0 0,-1 0 15,-21 0-15,0 0 16,0-22-16,0 22 0,0 0 0,0 0 16,-21 0-16,-1-1 0,1 1 0,0 0 15,0 0-15,0 21 0,0 0 16,-1-21-16,1 21 0,0 0 0,0-21 16,21 42-1,0 0 1,21-21-1,0 0-15,22 0 0,-22 0 16</inkml:trace>
  <inkml:trace contextRef="#ctx0" brushRef="#br0" timeOffset="11301.34">11430 2688 0,'-21'0'15,"21"21"-15,-21 1 16,-1-22-16,1 21 16,21 21-16,-21-21 0,0 0 0,0 1 0,0 20 15,-1-21-15,22 0 0,-42 0 16,21 43-16,0-64 0,317 42 62,-275-42-46,-21-21-16,0 0 0,21 0 16,-21 0-16,0-1 0,0 1 15,0 0-15,0-21 0,0 21 16,0-1-16,0 1 0,0-21 0,0 21 16,-21 0-16,21-1 0,-21 1 15,0 21-15,0 0 16,-22-21-16</inkml:trace>
  <inkml:trace contextRef="#ctx0" brushRef="#br0" timeOffset="11333.32">11345 2688 0,'21'0'16</inkml:trace>
  <inkml:trace contextRef="#ctx0" brushRef="#br0" timeOffset="11492.23">12086 2413 0,'-42'0'31,"-1"0"-31,22 21 16,-42-21-16</inkml:trace>
  <inkml:trace contextRef="#ctx0" brushRef="#br0" timeOffset="11648.14">12128 2540 0,'-63'42'0,"126"-84"0,-190 127 15,85-43-15,0 0 0,-1-20 16,1 20-16,21 0 0,0 1 0,0-22 15,-1 0-15,1 21 0,0-21 0,21 1 16,0-1-16,0 0 16,-21-21-16,21 21 0,21-21 47,-21-21-47,21 21 0,0-21 0,1 0 15,-1-1-15,21 1 0</inkml:trace>
  <inkml:trace contextRef="#ctx0" brushRef="#br0" timeOffset="11951.97">12277 2540 0,'-43'-21'32,"22"21"-32,-21 0 0,21 0 15,-1 0-15,1 0 0,0 0 16,0 0-16,-21 0 0,42 21 0,-22-21 15,1 0-15,0 21 0,21 0 16,0 1-16,0-1 0,0 0 16,0 0-16,0 0 0,0 0 0,0 1 15,0-1-15,21 0 0,0 0 16,1 0-16,-22 0 0,21 1 0,0-1 16,0 0-16,0-21 0,0 21 0,1 0 15,-1-21-15,0 21 0,0-21 16,0 0-16,0 22 0,1-22 15,-1 0-15</inkml:trace>
  <inkml:trace contextRef="#ctx0" brushRef="#br0" timeOffset="12012.93">12298 2900 0,'0'-21'0</inkml:trace>
  <inkml:trace contextRef="#ctx0" brushRef="#br0" timeOffset="12620.58">14160 2582 0,'0'0'0,"22"-21"0,20 0 16,-21 21-16,0-21 0,0 0 0,1 0 16,-1-1-16,-21 1 0,0 0 15,0 0-15,0 0 0,0 0 16,0-1-16,-21 1 0,-22 21 15,22-21-15,-21 21 0,21 0 0,-22 0 16,1 0-16,0 0 16,-1 0-16,1 0 0,0 21 0,-1-21 15,22 43-15,-21-22 0,-1 0 0,22 21 16,0 1-16,-21-1 0,42 21 16,-43-20-16,22 20 0,21-20 0,0-1 15,0-21-15,0 21 0,0-20 16,21 20-16,1-21 0,-22 0 0,21 0 15,0 1-15,21-1 0,-21 0 0,22-21 16,-1 21-16,-21-21 0,43 0 16,-22 0-16,0 0 0,1 0 0,20 0 15,-20 0-15,-1 0 0,21 0 0,-20-21 16,-1 0-16,0 0 0</inkml:trace>
  <inkml:trace contextRef="#ctx0" brushRef="#br0" timeOffset="13375.79">14774 2604 0,'0'0'0,"0"-22"0,0 1 0,0 0 0,-21 0 16,0 21-16,0-21 0,0 21 15,-1 0-15,1 0 0,0 0 16,0 0-16,0 21 0,0 0 0,-1 0 16,1 0-16,0 22 0,0-22 15,0 21-15,0-21 0,-1 22 0,22-22 16,0 0-16,-21 21 0,21-20 15,0-1-15,0 0 0,0 0 16,0 0-16,0 0 0,21-21 16,1 0-16,-1 0 0,0 0 0,0 0 15,0 0-15,22 0 0,-22 0 16,0 0-16,0-21 0,0 21 0,0-21 16,1 0-16,-1 0 0,0 0 0,0-1 15,0 1-15,-21 0 0,21-21 16,-21 21-16,0-1 0,0-20 0,0 21 15,0 0-15,0 0 0,0-1 16,0 44 0,-21-1-1,21 0-15,0 0 0,-21 21 16,21-20-16,-21-1 0,21 21 0,-21-21 16,21 22-16,0-22 0,0 0 0,0 0 15,0 0-15,0 0 16,0 1-16,21-22 0,0 0 0,0 21 15,0-21-15,1 0 0,-1 0 0,0 0 16,0 0-16,0 0 0,0 0 16,1 0-16,-1-21 0,0 21 15,0-22-15,0 1 0,22 0 0,-22 0 0,0 0 16,0 0-16,0-1 16,0-20-16,1 0 0,-1 21 0,-21-22 15,21 1-15,0 0 0,0-1 0,0 1 16,1 0-16,-1-1 0,0 1 15,0 21-15,0-22 0,-21 22 0,21 0 16,-21 0-16,-21 42 31,0 0-31,0 0 0,0 22 0,0-22 16,-1 21-16,1 22 0,0-22 16,21 0-16,-21 1 0,0-1 15,0 0-15,-1 1 0,22-1 0,0-21 16,-21 22-16,21-22 0,0 0 0,0 0 15,0 0-15,0 0 16,21-21 15,1 0-31,-1 0 16,0-21-16,0 0 16</inkml:trace>
  <inkml:trace contextRef="#ctx0" brushRef="#br0" timeOffset="13592.67">15113 2688 0,'21'0'32,"0"0"-32,0 0 15,1 0-15,20 0 16,-21 0-16,0 0 0,22 0 0,-22 0 15,0-21-15,0 21 0,21 0 16,-20 0-16,-1 0 0,0-21 0,0 21 16,0 0-16</inkml:trace>
  <inkml:trace contextRef="#ctx0" brushRef="#br0" timeOffset="13984.44">15684 2794 0,'0'21'0,"22"-21"31,-1 0-31,0 0 16,0 0-16,-21-21 0,21 21 15,0-21-15,1 21 0,-22-21 16,21 0-16,0 21 0,-21-22 15,0 1-15,0 0 0,0 0 16,0 0-16,0 0 16,-21 21-16,0 0 15,-1 0-15,1 0 0,0 0 16,0 21-16,0 0 0,0 0 0,-1 0 16,1 0-16,0 1 0,0 20 0,21-21 15,0 0-15,-21 0 0,21 1 16,0-1-16,0 0 0,0 0 0,0 0 15,0 0-15,0 1 0,21-22 16,0 0-16,0 0 16,0 0-16,1 0 0,-1 0 15,0 0-15,0 0 0,0 0 0,22 0 16</inkml:trace>
  <inkml:trace contextRef="#ctx0" brushRef="#br0" timeOffset="14433.19">16277 2582 0,'0'0'0,"0"22"31,-21-1-31,0 0 0,21 0 0,-21 0 16,-1 0-16,1 1 15,21 20-15,-21-21 0,0 21 0,0-20 16,21-1-16,0 0 0,-21 0 0,21 0 15,0 0-15,0 1 0,0-1 16,0 0-16,0 0 0,21-21 16,0 0-16,0 0 0,0 0 15,0 0-15,1 0 0,-1 0 16,0 0-16,21 0 0,-21-21 0,22 21 16,-22-21-16,0 0 0,0-1 15,0 1-15,1 0 0,-1 0 16,0 0-16,-21 0 0,0-1 0,0-20 15,0 21-15,0 0 0,0-22 0,0 22 16,-21 0-16,0 0 0,-1 0 16,1 21-16,0-21 0,0 21 0,0 0 15,-22 0-15,22 0 0,0 0 16,-21 0-16,21 0 0,21 21 16,-22 0-16,22 0 15,0 0-15,0 0 0,0 1 16,22-22-16,-1 0 0,0 21 15,0-21-15,0 0 0</inkml:trace>
  <inkml:trace contextRef="#ctx0" brushRef="#br0" timeOffset="15375.9">16595 2942 0,'0'0'0,"42"0"32,-21-21-32,0 0 0,0 21 0,-21-21 15,22 21-15,-1-21 0,0-1 16,0 1-16,0 0 0,0 0 0,-21 0 16,22 0-16,-1-1 0,0-20 15,0 21-15,-21 0 0,0 0 0,0-1 16,0 1-16,0 0 15,-21 21-15,0 0 16,0 21-16,-1-21 0,1 21 16,21 1-16,-21-1 0,21 0 15,0 21-15,0-21 0,0 1 0,0-1 16,0 0-16,0 0 0,0 0 0,0 0 16,0 1-16,21-1 0,-21 0 15,0 0-15,21-21 16,-21 21-16,22-21 0,-1 0 0,0 0 15,0 0 1,0 0-16,0 0 16,1 0-16,-1-21 0,0 0 0,0 0 15,0 0-15,0 21 16,1-22-16,-22 1 0,21 0 0,-21 0 16,21 21-16,-21-21 0,21 21 15,-21 21 16,0 0-31,0 0 16,-21 0-16,21 1 0,0-1 16,0 0-16,0 0 0,0 0 15,21 0 1,0-21-16,0 0 16,1 0-16,-1 0 0,0 0 0,0 0 15,0 0-15,22 0 0,-22 0 16,0-21-16,21 21 0,-21-21 0,1 0 15,-1 21-15,21-21 0,-21 0 0,0-1 16,-21 1-16,22 0 0,-1 0 16,-21 0-16,0-22 0,0 22 0,0 0 15,0 0-15,0 42 47,0 0-47,-21 0 0,-1 1 16,22 20-16,-21-21 0,21 21 0,-21-20 15,21 20-15,-21-21 0,0 0 0,21 22 16,0-22-16,0 21 0,-21 0 16,21-20-16,0 20 0,0-21 0,0 0 15,-22 22-15,22-1 0,0 0 0,0 1 16,-21-22-16,64 21 0,-43 0 0,0 1 16,0-22-16,0 21 0,0-21 0,0 22 15,-22-22-15,1 0 16,21 21-16,-21-20 0,0-1 0,21 0 15,-21-21-15,0 21 0,-1 0 0,1-21 16,0 0-16,-21 0 0,21 0 16,-1 0-16,1 0 0,-21 0 0,21 0 15,0 0-15,-22-21 0,22 21 0,0-21 16,-21 0-16,-22 0 0</inkml:trace>
  <inkml:trace contextRef="#ctx0" brushRef="#br0" timeOffset="15448.86">16954 3556 0,'64'-42'16,"-22"21"-16</inkml:trace>
  <inkml:trace contextRef="#ctx0" brushRef="#br0" timeOffset="15717.7">18034 2582 0,'0'0'15,"0"-21"1,21 21-16,0 0 16,0 0-16,1 0 15,-1 0-15,0 0 0,0 0 0,0 0 16,0 0-16,1 0 15,-1 0-15,0 0 0</inkml:trace>
  <inkml:trace contextRef="#ctx0" brushRef="#br0" timeOffset="15875.61">17970 2773 0,'0'21'0,"0"0"15,0 0 1,22-21-16,-1 0 16,0 22-16,0-22 0,0 0 15,0 0-15</inkml:trace>
  <inkml:trace contextRef="#ctx0" brushRef="#br0" timeOffset="15904.61">18309 2794 0,'0'-21'0</inkml:trace>
  <inkml:trace contextRef="#ctx0" brushRef="#br0" timeOffset="16252.13">19579 1736 0,'0'0'16,"0"-21"-16</inkml:trace>
  <inkml:trace contextRef="#ctx0" brushRef="#br0" timeOffset="16519.98">19431 1842 0,'0'21'16,"0"-42"-16,-21 63 0,21-21 0,-21-21 0,21 21 15,0 0-15,0 1 0,0-1 16,0 0-16,21-21 0,0 0 16,0 21-16,0-21 0,0 0 0,1 0 15,20 0-15,-21 0 0,0 0 16,0 0-16,1-21 0,-1 21 0,0-21 16,0 0-16,-21-1 0,0 1 15,0 0-15,0 0 0,0 0 16,0 0-16,-21 21 0,0 0 15,0 0-15,-1-22 16,65 22-16,-43 22 0,-21 20 0,-1-21 16,1 0-16,0 0 0,21 1 15,0 20-15,-21 0 0,21-21 0,0 1 16,0 20-16,0-21 0,0 0 0,0 0 16,0 22-16,21-22 0,0-21 15,0 21-15</inkml:trace>
  <inkml:trace contextRef="#ctx0" brushRef="#br0" timeOffset="17107.88">20087 2286 0,'0'0'16,"0"-21"-16,21 0 0,-21 0 15,-21 63 1,0-42-16,0 0 16,21 21-16,-43 0 0,43 0 15,0 1-15,-21 20 0,0-21 16,21 21-16,-21 1 0,21-1 0,-21 0 16,0-20-16,-1 20 0,22 0 15,-21-21-15,21 1 0,-21-1 16,21 0-16,0 0 0,0 0 0,0-42 47,0 0-47,21 0 15,-21 0-15,21-1 0,1 1 0,-1-21 16,-21 0-16,21-1 0,0 1 0,0 0 16,-21-1-16,21-20 0,1 20 15,-1 1-15,0 0 0,0-1 0,0 1 16,0 21-16,-21-21 0,-21 42 0,21-22 15,21 1-15,1 21 16,-1 0 0,-21 21-16,0 1 15,0-1-15,0 21 0,0-21 0,0 0 16,0 22-16,-21-1 0,21 0 0,0 1 16,0-1-16,0 22 0,21-43 15,-21 21-15,0 0 0,0 1 0,0-1 16,0-21-16,0 0 0,0 22 0,0-22 15,0 0-15,-21-21 47,-1-21-47</inkml:trace>
  <inkml:trace contextRef="#ctx0" brushRef="#br0" timeOffset="17756.25">19770 2582 0,'84'0'31,"-41"0"-31,-22 0 0,0 0 16,21 0-16,-21 0 0,22 0 16,-22-21-16,21 21 0,1 0 0,-22 0 15,21-21-15,0 21 0,-20-21 16,20 21-16,0-21 0,-21 0 15,1 21-15,20-22 0,-21 1 0,0 0 16,0 0-16,-21 0 16,22 21-16,-22-21 0,0-1 15,0 44 17,0-1-32,0 21 15,-22-21-15,22 0 0,-21 22 16,21-22-16,0 0 0,0 21 0,-21-20 15,21-1-15,0 0 0,0 21 0,0-21 16,0 1 0,0-1-16,21 0 15,0-21-15,1 0 0,-1 0 16,21 0-16,-21 0 0,0 0 16,22-21-16,-22 21 0,0-21 0,21-1 15,-20 22-15,-1-21 0,0 0 0,-21 0 16,21-21-16,0 20 0,-21 1 15,0 0-15,0-21 0,0 21 0,21-22 16,-21 22-16,0 0 0,0 0 16,0 0-16,0-1 0,0 44 31,0-1-15,0 0-16,0 0 0,0 21 0,-21-20 15,21 20-15,0-21 0,0 21 16,0-20-16,-21-1 0,21 21 0,0-21 15,0 0-15,0 1 0,-21-22 16,21 21-16,21-21 0,-21 21 16,21-21-16,0 0 0,1 0 15,-1 0-15,0 0 0,0-21 16,0 0-16,-21-1 0,21 22 16,-21-42-16</inkml:trace>
  <inkml:trace contextRef="#ctx0" brushRef="#br0" timeOffset="17892.18">21399 1715 0,'0'0'16,"-21"-43"-16,0 22 0,0 21 15</inkml:trace>
  <inkml:trace contextRef="#ctx0" brushRef="#br0" timeOffset="18072.08">21315 1947 0,'0'22'15,"0"-1"-15,-21 21 0,-1 0 16,1 1-16,21-1 0,-21 0 0,0 1 16,0-1-16,0 0 0,-1 1 15,22 20-15,0-20 0,-21-1 0,0-21 16,0 21-16,0 1 0,0-1 0,21-21 16,-22-21-16,22 21 15,0 1-15,22-1 0,-1-21 16,0 0-1,0 0-15,0-21 16,-21-1-16,21 22 0</inkml:trace>
  <inkml:trace contextRef="#ctx0" brushRef="#br0" timeOffset="18200">21421 2392 0,'0'0'0,"0"21"0,0 0 15,-22 0-15,1 1 16,0 20-16,0-21 0</inkml:trace>
  <inkml:trace contextRef="#ctx0" brushRef="#br0" timeOffset="18435.87">21294 2752 0,'0'0'0,"84"21"32,-63-21-32,1 0 0,-1 0 15,0 0-15,0 0 0,0-21 16,0 0-16,1 21 0,-1-22 0,0 1 15,-21 0-15,0 0 0,0 0 16,0 0-16,0-22 0,0 22 0,0 0 16,0-21-16,0 20 0,0 1 15,-21 0-15,0 0 0,-1 21 16,1-21-16,0 21 0,0 0 0,0 0 31,0 21-31,21 0 0,-22-21 31</inkml:trace>
  <inkml:trace contextRef="#ctx0" brushRef="#br0" timeOffset="18727.75">21103 2307 0,'0'0'15,"-42"-21"-15,84 21 0,-42-21 0,-42 63 16,63-42 0,0 0-16,21 0 15,-20 0-15,-1 0 0,21 0 0,0-21 16,-20 21-16,20 0 0,0 0 16,-21 0-16,22 0 0,-22 0 15,21 0-15,-21-21 0,1 21 0,-1 0 16,-21-21 15,-21 21-15,21-21-16,-22 21 15,1 0-15</inkml:trace>
  <inkml:trace contextRef="#ctx0" brushRef="#br0" timeOffset="19044.57">21526 1799 0,'0'-21'16,"0"42"-16,0-21 0,0-21 15,0 0-15,-21 42 31,0-21-31,21 42 0,-21-20 16,0 20-16,0-21 0,-1 21 16,1 1-16,-21 20 0,0-20 15,20-1-15,-20 0 0,21 1 0,-21 20 16,20-21-16,1 1 0,0-1 16,0 22-16,0-43 0,21 21 0,-21 22 15,-1-43-15,1 0 0,21 0 0,0 0 16</inkml:trace>
  <inkml:trace contextRef="#ctx0" brushRef="#br0" timeOffset="19092.54">21061 2752 0,'0'0'0,"21"-21"16,-21-1-16,-21 1 0,21 0 0</inkml:trace>
  <inkml:trace contextRef="#ctx0" brushRef="#br0" timeOffset="20164.45">21505 2455 0,'0'-21'31,"-21"21"-31,0 0 16,0 0-16,0 21 0,-1 1 15,1-1-15,0 0 0,21 0 0,-21 0 16,0 0-16,21 22 0,-21-22 16,21 0-16,0 0 0,0 0 15,0 1-15,0-1 0,0 0 0,0 0 16,0 0-16,21-21 16,0 0-16,0 0 15,0 0-15,22 0 0,-22 0 0,0 0 16,21 0-16,-21 0 0</inkml:trace>
  <inkml:trace contextRef="#ctx0" brushRef="#br0" timeOffset="21017.96">21971 2455 0,'0'0'0,"0"-21"0,0 42 31,0 1-31,0-1 16,0 0-16,0 21 0,-21-21 15,21 1-15,-21-1 0,21 0 16,0 0-16,0 0 0,0 0 0,-22 1 16,22-1-16,-21 0 15,21 0 1,0-42 15,0 0-15,0 0-16,0-1 15,0 1-15,0 0 0,0 0 0,21 0 16,-21 0-16,22-22 0,-1 22 0,-21 0 16,21-21-16,0 20 0,0 1 15,0 0-15,1 0 0,-1 21 16,0 0-16,0-21 0,0 21 0,0 0 16,1 0-16,-1 0 0,-21 21 15,0 0-15,21 0 0,-21 0 16,0 1-16,0 20 0,0-21 0,0 0 15,0 22-15,0-22 0,0 0 16,0 0-16,-21 0 0,21 0 0,0 1 16,0-1-16,-21-21 0,21 21 0,-22-21 15,22-21 32,0 0-31,0-1-16,0 1 0,0 0 15,0 0-15,22 0 0,-1 0 0,0-1 16,0-20-16,0 21 0,0 0 16,22-22-16,-22 22 0,21 0 0,1 21 15,-1-21-15,-21 21 0,21 0 0,-20 0 16,20 0-16,-21 21 0,0 0 16,-21 0-16,0 1 0,0-1 0,0 0 15,0 21-15,0-21 0,0 22 16,0-22-16,0 0 0,0 0 0,-21 0 15,0 1-15,0-1 0,21 0 16,-21-21-16,-1 21 0,1-21 16,0 21-16,42-21 47,0-21-47,1 0 15</inkml:trace>
  <inkml:trace contextRef="#ctx0" brushRef="#br0" timeOffset="21540.66">23199 2498 0,'0'-85'31,"-22"64"-31,1 21 0,0-21 15,0 21-15,0 0 0,0 0 16,-1 0-16,1 0 0,0 21 0,-21 0 16,21 0-16,-1 0 0,-20 1 15,21-1-15,0 21 0,0-21 0,-1 22 16,22-22-16,0 21 0,0-21 16,0 0-16,0 1 0,0-1 0,0 0 15,0 0 1,22-21-16,-1 0 0,0 0 15,0 0-15,0 0 0,0 0 16,1 0-16,-1-21 16,0 21-16,0-21 0,0 0 0,0-1 15,1 1-15,-1 0 0,0 0 16,0 0-16,-21-22 0,21 22 0,0 0 16,-21 0-16,22 0 0,-22 0 15,0-1-15,0 44 31,0-1-31,0 0 0,0 0 16,0 21-16,0-20 16,0-1-16,0 0 0,0 0 0,0 0 15,0 0-15,0 1 0,0-1 0,0 0 16,21-21 31,-21-21-47</inkml:trace>
  <inkml:trace contextRef="#ctx0" brushRef="#br0" timeOffset="21872.48">23707 1905 0,'0'0'0,"0"21"0,-22 0 0,1 1 16,0 20-16,0-21 0,0 21 0,0 1 15,-1-1-15,1 0 0,0 1 16,0-1-16,0 0 0,0 22 0,-1-22 16,22 1-16,0-1 0,-21 0 15,21 1-15,-21-1 0,21 0 0,0-21 16,0 1-16,0-1 15,0 0-15,0 0 0,0 0 0,0 0 16,21-21 0,0 0-16,1-21 15,-1 0-15,0 0 16,0 0-16</inkml:trace>
  <inkml:trace contextRef="#ctx0" brushRef="#br0" timeOffset="22888.89">23855 2455 0,'0'22'31,"-21"-22"-31,-1 21 0,22 0 0,-21 0 16,21 0-16,-21 0 0,0 22 0,21-22 15,0 0-15,-21 0 0,21 0 16,0 1-16,0-1 0,0 0 15,21-21 17,0 0-32,0 0 0,0 0 15,1 0-15,-1-21 0,0 21 0,0-21 16,21-1-16,-20 1 0,-1 0 16,21 0-16,-21 0 0,0 0 15,1-22-15,-22 22 0,21 0 16,-21 0-16,-21 42 31,21 0-31,-22 0 0,1 0 16,0 1-16,21-1 0,-21 0 0,0 0 15,0 0-15,21 0 0,0 1 16,0-1-16,0 0 0,0 0 16,21-21 15,0 0-31,0 0 0,0 0 15,-21-21 1,21 0-16,-21 0 0,0-1 0,0 1 16,0 0-16,0 0 0,0 0 15,0 0-15,0-1 0,0 1 0,0 0 16,0 0-16,0 0 0,0 0 31,22 21-15,-1 0-1,0 0-15,0 0 16,0 0-16,0 0 0,1 0 16,-1 0-16,0 0 0,0 0 15,-21 21 1,0 0-16,0 0 0,0 0 16,0 0-16,0 1 0,0-1 15,0 0-15,0 0 0,0 0 16,-21 0-16,0 1 0,21-1 15,-21-21 1,21-21 31,0-1-31,0 1-16,0 0 0,0 0 15,21 0-15,-21 0 0,21-1 0,0-20 16,-21 21-16,21 0 0,0 0 15,1-1-15,-1 1 0,0 0 0,0 0 16,0 0-16,0 21 0,1-21 16,-1 21-16,0 0 0,0 0 0,0 0 15,-21 21 1,0 0-16,0 0 0,0 0 0,0 0 16,0 1-16,0 20 0,0-21 15,0 0-15,0 22 0,-21-22 16,0 0-16,0 0 0,21 0 0,0 0 15,-21 1-15,21-1 0,-22 0 16,1-21-16,21 21 0,-21-21 31,0 0-15,21-21-16,0 0 0,0 0 16,-21-1-16</inkml:trace>
  <inkml:trace contextRef="#ctx0" brushRef="#br0" timeOffset="23112.06">24405 2223 0,'0'-22'32,"-21"22"14,0 0-30,0 0 0,-1 0-1,1 0-15,0 0 16,0 0-16</inkml:trace>
  <inkml:trace contextRef="#ctx0" brushRef="#br0" timeOffset="23320.94">23389 2265 0,'0'0'0,"-21"0"0,21 21 15,21-21 1,0 0-16,0 21 16,1-21-16,-1 0 0,21 0 15,-21 0-15,22 0 0,-22 0 16,21 0-16,0 0 0,1 0 15,-22 0-15,21 0 0,1 0 0,-22 0 16,21-21-16,0 21 0</inkml:trace>
  <inkml:trace contextRef="#ctx0" brushRef="#br0" timeOffset="23792.79">24955 1905 0,'22'-21'0,"-44"42"0,65-42 16,-22 21-16,-21 21 47,-21-21-32,21 21 1,-21-21-16,-1 0 16,22-21 31,0 0-47,0 0 15,22 21-15,-1-21 0,0 21 16,-21-22-16,0 1 15,21 21-15,-21 21 32,0 1-32,0-1 0,0 0 15,-21 0-15,0 0 16,0-21-16,21 21 0,-22 1 16,1-22-16,0 21 0,0 0 15,0-21-15,0 21 0,-1-21 16,1 21-16,0 0 0,0-21 0</inkml:trace>
  <inkml:trace contextRef="#ctx0" brushRef="#br0" timeOffset="24323.7">25061 2286 0,'21'0'47,"-21"21"-32,0 0-15,22-21 16,-1 22-16,-21-1 0,21-21 0,0 21 15,0 0-15,0 0 16,1-21-16,-1 21 0,0-21 16,0 22-16,0-22 0,0 0 0,1 0 15,-1 0-15,0 21 0,0-21 0,-42 0 78,0 0-78,0 21 0,-22-21 16,22 21-16,0 0 0,-21 0 16,-1 1-16,1-1 0,0 0 0,-1 0 15,1 0-15,0 0 0,-1 1 16,1-1-16,0 0 0,20 0 0,-20 0 16,21-21-16,0 21 15,0 1-15,-1-22 47</inkml:trace>
  <inkml:trace contextRef="#ctx0" brushRef="#br0" timeOffset="26064.28">9250 4403 0,'0'-21'16,"21"21"-16,0 0 16,-21-22-1,0 1 1,21 21-16,0 0 16,-21-21-16,0 0 15,22 21-15,-22-21 0,21 21 16,0-21-16,0-1 15,0 22 1,-21 22 31,0-1-47,-21 0 16,0 0-16,0 0 0,0 22 0,-1-22 15,-20 21-15,0-21 0,21 22 0,-43-22 16,22 21-16,-1-21 15,-20 22-15,-1-22 0,22 21 0,-21-21 16,20 0-16,1 1 0,0-1 16,-1 0-16,22 0 0,0-21 0,0 0 15,0 21-15,-1-21 0,22-21 32,0 0-32,22 21 15,-1 0-15,0-21 0,21 21 16,-21 0-16,22 0 0,-1 0 0,0 0 15,1 0-15,-1 21 0,0-21 16,1 21-16,-1 0 0,0-21 0,-20 21 16,-1 1-16,21-1 0,-21-21 15,0 21-15,-21 0 0,22-21 0,-22 21 16,21-21-16,-21 21 0,21-21 16,-21 22-16,21-22 46,0-22-46</inkml:trace>
  <inkml:trace contextRef="#ctx0" brushRef="#br0" timeOffset="26620.96">9991 4339 0,'0'0'0,"21"-21"0,0 0 0,0 0 0,0 0 16,0-1-16,-21 1 0,22 21 16,-22-21-16,0 0 15,-22 21 17,1 0-32,0 0 0,21 21 15,-21 0-15,0 0 0,0 22 16,21-1-16,-22 0 0,1 1 0,0-1 15,0 0-15,0 1 0,0 20 0,-1-20 16,1-1-16,0 0 0,21 1 16,-21-1-16,21 0 0,0 1 0,0-22 15,0 0-15,0 0 0,21 0 16,0 0-16,0-21 0,22 0 0,-22 0 16,0 0-16,21 0 0,-20 0 0,20-21 15,0 0-15,-21 0 0,22 0 16,-22 0-16,21-1 0,-21 1 0,22 0 15,-22 0-15,0-21 0,0 20 16,0 1-16,1 0 0,-1 0 16,-21 0-16,0 0 0,0-1 15,0 44 17,0-1-32,0 0 0,0 0 0,0 0 15,0 0-15,0 22 0,0-22 0,0 0 16,0 21-16,0-20 0,0-1 15,0 0-15,0 0 0,0 0 16,21-21 15,0 0-31,0 0 0,-21-21 16,21 0-16,-21 0 0,0 0 0</inkml:trace>
  <inkml:trace contextRef="#ctx0" brushRef="#br0" timeOffset="26936.79">10668 4318 0,'-21'21'0,"42"-42"0,-63 63 0,42-20 16,0-1-16,0 0 15,0 0 1,21-21-1,0 0-15,0-21 16,0 0-16,-21 0 16,21 21-16,-21-22 0,0 1 15,0 0-15,-21 0 16,0 21-16,0 0 16,0 0-16,0 0 15,-1 0-15,1 0 0,21 21 16,-21-21-16,0 0 15,21 21-15,-21-21 0,0 21 0</inkml:trace>
  <inkml:trace contextRef="#ctx0" brushRef="#br0" timeOffset="27176.64">9588 4593 0,'0'0'0,"-21"0"0,21 21 15,21-21 17,1 0-32,-1 0 0,0 0 0,0 0 15,21 0-15,1-21 0,-1 21 16,0 0-16,1-21 0,20 21 16,-20-21-16,-1 21 0,0 0 0,1 0 15,-1-21-15,0 21 0,-21 0 16,22 0-16,-22-21 0,21 21 0,-21 0 15,22-22-15</inkml:trace>
  <inkml:trace contextRef="#ctx0" brushRef="#br0" timeOffset="27524.44">11218 4106 0,'0'0'0,"-42"-21"16,21 21 0,0 0-16,-1 21 15,1 1-15,0-1 0,21 0 0,-21 21 16,0 1-16,21-22 0,-21 21 16,-1 0-16,1 1 0,21-1 0,-21 0 15,0 1-15,0-1 0,0-21 0,-1 22 16,1-1-16,0-21 0,21 0 15,0 22-15,-21-22 0,21 0 0,0 0 16,0 0-16,0 0 0,0 1 16,21-22 15,0 0-31,0-22 0,1 1 16,-1 0-16,0 0 0,0 0 0,21 0 15,-20-1-15,-1 1 0</inkml:trace>
  <inkml:trace contextRef="#ctx0" brushRef="#br0" timeOffset="27840.26">11515 4085 0,'0'0'0,"0"21"31,-22 1-15,22-1-16,0 0 0,-21 0 0,21 21 15,-21-20-15,0 20 0,21 0 16,-21 1-16,21-1 0,-21 0 0,-1 1 16,22-22-16,-21 21 0,0 0 0,21-20 15,0 20-15,-21-21 0,21 21 16,-21-20-16,21-1 0,0 0 0,0 0 16,0 0-16,0 0 15,21-21 16,-21-21-31,21 0 16,0 21-16,-21-21 0,0 0 16,21 0-16,1-1 0,-22 1 0</inkml:trace>
  <inkml:trace contextRef="#ctx0" brushRef="#br0" timeOffset="28305.02">11599 4614 0,'0'22'0,"43"-1"15,-22-21 1,0 0-16,0 0 16,0 0-16,0-21 0,1 21 15,-1-22-15,0 1 16,0 21-16,0-21 0,0 21 0,1-21 15,-1 21-15,-21-21 0,21 0 16,-21-1-16,0 1 16,-21 21-1,0 0-15,-1 0 16,1 0-16,0 0 0,0 0 16,-21 0-16,20 21 0,1-21 0,0 22 15,0-1-15,0 0 0,21 0 0,0 0 16,-21 0-16,21 1 0,0-1 15,0 0-15,0 0 0,0 0 0,0 0 16,0 1-16,0-1 0,0 0 16,0 0-16,21-21 15,0 0-15,0 0 0,0 0 16,0 0-16,1 0 0,-1 0 16,0 0-1,-21-21-15,0 0 0,21 21 16,-21-21-16,21-1 0,-21 1 0,0 0 15</inkml:trace>
  <inkml:trace contextRef="#ctx0" brushRef="#br0" timeOffset="28607.44">10858 4530 0,'0'0'0,"-21"0"15,0 0-15,0 0 16,42 0 15,21 0-31,-20 0 0,-1 0 0,21 0 16,0 0-16,1 0 0,-1 0 0,0 0 15,1 0-15,-1 0 0,0-21 16,-20 21-16,20 0 0,-21 0 0,0 0 16,0 0-16,1 0 0,-22-22 15</inkml:trace>
  <inkml:trace contextRef="#ctx0" brushRef="#br0" timeOffset="29680.47">12382 4128 0,'0'-22'16,"0"1"0,0 0-1,0 0 1,0 0 15,-21 21-15,21 21-16,0 0 0,0 0 15,0 0-15,0 1 0,0-1 0,0 21 16,0 0-16,0-20 0,21 20 0,1-21 16,-1 21-16,0-20 0,21-1 15,-21 21-15,22-21 0,-22-21 0,21 21 16,-21 1-16,22-22 0,-1 0 0,0 0 15,1 0-15,-1 0 0,0 0 16,1 0-16,-1 0 0,0 0 0,-20 0 16,20 0-16,-21-22 0,21 22 15,-20-21-15,-22 0 0,0 0 16,0 0-16,0 0 16,-22 21-16,-20 0 15,21 0-15,0 0 0,-22 0 0,1 0 16,0 0-16,-1 0 0,1 21 0,0 0 15,-1 0-15,22 0 0,-21 0 16,0 22-16,-1-22 0,22 0 0,-21 21 16,21-20-16,-1-1 0,1 0 0,0 21 15,0-21-15,0 1 16,0-1-16,21 0 0,0 0 0,0 0 0,-22 0 16,22 1-16,0-1 15,22-42 16,-1-1-31,-21 1 0</inkml:trace>
  <inkml:trace contextRef="#ctx0" brushRef="#br0" timeOffset="30497.01">13928 4064 0,'0'0'0,"0"-21"0,0 0 15,0 0-15,0-1 0,0 1 16,0 0-1,-22 21-15,1 0 16,0 21 0,0 0-16,0 22 0,21-1 15,-21 0-15,-1 1 0,22-1 0,-21 0 16,0 1-16,21-1 0,-21 0 16,0 1-16,0-1 0,21-21 0,-22 22 15,22-22-15,-21 21 0,0-21 0,21 0 16,0 1-16,0-1 15,0-42 17,0-1-32,21 22 0,-21-21 15,21 0-15,1 0 0,-1 0 16,0-22-16,0 22 0,0-21 0,0 21 16,1-22-16,-1 22 0,0-21 15,0 21-15,0 0 0,0-1 0,1 22 16,-1 0-1,-21 22-15,0-1 0,0 21 0,0-21 16,0 22-16,0-22 0,0 21 0,0-21 16,0 22-16,21-22 0,-21 0 15,0 21-15,0-21 0,0 1 0,21-1 16,0-21-16,0 21 0,-21 0 0,22-21 16,-1 0-16,0 0 15,21 0-15,-21 0 0,1 0 0,20 0 16,-21 0-16,0-21 0,22 0 0,-22 0 15,0-1-15,21 1 0,-21 0 16,1 0-16,-1 0 0,0-22 0,-21 1 16,0 0-16,21-1 0,-21 1 15,0 0-15,0-22 0,0 22 0,0 0 16,0-1-16,0 1 0,0 21 0,0-22 16,0 22-16,0 0 15,0 42 16,0 0-15,0 1-16,0-1 16,0 0-16,0 0 15,0 0-15,0 0 16,0 1-16,0-1 0</inkml:trace>
  <inkml:trace contextRef="#ctx0" brushRef="#br0" timeOffset="31406.07">14668 4487 0,'0'22'15,"22"-22"32,-1 0-47,0 0 0,0 0 16,0 0-16,0 0 0,1 0 15,-1-22-15,0 22 0,0-21 0,0 0 16,0 21-16,1-21 0,-1 21 16,-21-21-16,0 0 0,0-1 15,0 1-15,-21 21 16,-1 0 0,1 0-16,-21 0 0,21 21 15,0-21-15,-1 22 0,1-1 0,0 0 16,0 21-16,0-21 0,0 1 15,-1-1-15,22 21 0,-21-21 0,21 0 16,0 1-16,0-1 0,0 0 0,0 0 16,0 0-16,0 0 0,21 1 15,1-22-15,-1 21 0,0-21 16,0 0-16,21 0 0,-20 0 16,20 0-16,0 0 0,1-21 0,-1-1 15,0 22-15,1-21 0,-1 21 16</inkml:trace>
  <inkml:trace contextRef="#ctx0" brushRef="#br0" timeOffset="31952.76">15663 4487 0,'0'0'0,"0"-63"31,-21 42-31,0 21 16,0 0-16,-22 0 0,22 0 15,0 0-15,0 0 0,-21 21 0,20 0 16,1 0-16,0 0 0,-21 1 16,21-1-16,-1 0 0,1 0 0,0 0 15,0 22-15,21-22 0,0 0 16,0 0-16,0 0 0,0 0 16,0 1-16,0-1 0,21-21 15,0 0-15,0 0 0,1 21 0,20-21 16,-21 0-16,0 0 0,0 0 15,22-21-15,-22 0 0,0 21 0,0-22 16,22 1-16,-22 0 0,0 0 16,0 0-16,21 0 0,-20-22 0,-1 22 15,0-21-15,0-1 0,0 1 0,-21 0 16,21-1-16,-21-20 0,22 21 16,-22-22-16,0 22 0,0-22 0,0 22 15,0 0-15,0 20 16,0 1-16,0 0 0,0 0 0,-22 21 15,1 0-15,0 21 0,0 21 16,0 1-16,0-1 0,-1 0 16,1 22-16,0-22 0,21 22 0,-21-22 15,21 22-15,-21-22 0,21 0 0,0 1 16,0-1-16,0 0 0,0-21 16,0 22-16,0-22 0,0 0 0,21 0 15,0 0-15,0 1 0,0-22 16,1 0-16,-1 0 0,21 0 0,-21 0 15,22 0-15,-22 0 0,21-22 0,0 22 16,-20-21-16,20 0 16</inkml:trace>
  <inkml:trace contextRef="#ctx0" brushRef="#br0" timeOffset="32212.61">16552 4064 0,'0'-21'0,"0"42"0,0-63 0,-21 42 15,0 0-15,0 0 0,0 0 16,-1 21-16,22 0 0,-21 0 16,0 0-16,0 22 0,0-1 0,0 0 15,-1 1-15,22-1 0,-21 0 0,0-20 16,21 20-16,-21 0 0,21 1 16,0-22-16,-21 21 0,21-21 15,0 0-15,0 22 0,0-22 16,0 0-16,0 0 0,21-21 31,-21-21-15,21 21-16</inkml:trace>
  <inkml:trace contextRef="#ctx0" brushRef="#br0" timeOffset="32560.41">16298 4297 0,'0'0'16,"0"-42"-16,0-1 0,0 1 0,0 21 15,0-22-15,0 22 0,0-21 0,0 21 16,21 0-16,1-1 0,-1 22 16,0-21-16,21 21 0,-21 0 0,22 0 15,-22 0-15,21 0 0,1 0 16,-22 0-16,21 21 0,0 1 0,-20-1 16,-1 21-16,21 0 0,-21 1 0,0-1 15,-21 0-15,0 1 0,0-1 16,0 0-16,0 1 0,0-1 0,-21 0 15,0-20-15,0 20 0,-21-21 0,-1 0 16,22 22-16,-21-22 16,-1 0-16,1 0 0,0 0 0,-1 0 15,-20 22-15,42-43 0,0 21 16,-1-21-16,1 21 0,0-21 16,42 0 15,0 0-31,1 0 0,20 0 15,-21 0-15,0-21 0,0 21 0</inkml:trace>
  <inkml:trace contextRef="#ctx0" brushRef="#br0" timeOffset="33144.08">16785 4805 0,'85'-42'16,"-64"20"-1,0 1-15,0 0 0,0 0 0,1 0 16,20-22-16,-21 1 0,21 0 0,1-1 16,-22 1-16,21 21 0,-21-21 15,1 20-15,-1-20 0,-21 21 0,0 0 16,-21 21 15,-1 0-31,1 21 0,0 0 0,0 0 16,21 0-16,0 1 0,0-1 0,0 0 15,0 0-15,0 0 0,0 0 16,0 1-16,0-1 0,0 0 0,0 0 16,0 0-16,0 0 15,0 1-15,0-1 0,0 0 16,0 0-16,0 0 0,0 0 16,21-21-16,0 0 15,0 0-15,1 0 16,-1 0-16,0 0 0,0 0 15,0 0-15,0-21 0,1 0 16,-1 21-16,0-21 0,21 0 0,-21 0 0,1-1 16,-1 1-16,0-21 15,0 21-15,-21 0 0,21-1 0,-21 1 16,21 0-16,-21 42 31,0 0-31,0 1 0,0-1 16,-21 0-16,21 0 0,0 0 0,-21 0 15,21 1-15,0-1 0,0 0 16,0 0-16,0 0 16,0-42 31,0 0-32,0 0-15</inkml:trace>
  <inkml:trace contextRef="#ctx0" brushRef="#br0" timeOffset="33328.97">17632 4255 0,'0'0'0,"-21"0"16,-1 0 0,22 21 15,0 0-16,22-21 1,-1 0-16,-21 21 0,21-21 16</inkml:trace>
  <inkml:trace contextRef="#ctx0" brushRef="#br0" timeOffset="34204.47">17843 4403 0,'0'21'16,"0"0"0,0 0-16,-21 0 15,21 1-15,0-1 0,0 0 16,0 0-16,0 0 0,0 0 16,0 1-16,0-1 15,0 0-15,21-21 16,1 0-1,-1 0-15,0 0 16,0 0-16,0-21 0,0 0 16,1 21-16,-1-22 0,0 1 15,-21 0-15,42 0 0,-21 0 0,1 0 16,-1-1-16,0 1 0,-21 0 16,21 0-16,0 21 0,-21-21 15,0 42 16,0 0-15,0 0-16,0 0 0,-21 1 0,21-1 16,0 0-16,0 0 0,0 0 15,0 0-15,0 1 16,0-1-16,21-21 0,0 21 16,1-21-16,-1 0 15,0 0-15,0 0 0,0 0 0,0 0 16,22 0-16,-22-21 0,21 0 15,1 21-15,-22-22 0,21 1 16,0 0-16,-20 0 0,-1 0 0,21 0 16,-42-1-16,21 1 0,0-21 0,-21 21 15,0 0-15,0-1 16,0 1-16,-21 21 16,0 0-16,0 0 15,21 21-15,-21 1 0,0-1 0,-1 0 16,1 0-16,21 0 0,-21 43 15,0-43-15,21 0 16,0 0-16,0 0 0,0 1 0,0-1 16,0 0-16,21-21 15,0 0-15,0 0 16,1 0-16,-1 0 0,0 0 16,0 0-16,0 0 0,0-21 0,22 0 15,-22 21-15,0-22 0,0 1 16,0 0-16,-21 0 0,22 0 0,-1 0 15,0-1-15,-21 1 16,0 0-16,0 42 31,0 0-31,0 1 0,0-1 16,0 0-16,0 0 0,0 0 16,0 0-16,0 1 15,0-1-15,0 0 0,0 0 16,0-42 15</inkml:trace>
  <inkml:trace contextRef="#ctx0" brushRef="#br0" timeOffset="34853.11">19833 4212 0,'0'0'0,"0"-21"0,0 0 16,0 0-16,21 0 0,-21-1 15,0 1-15,21 0 0,1 21 0,-22-21 16,21 0-16,0 0 0,0-1 16,0 22-16,0 0 0,1-21 0,-1 21 15,0 0-15,0 21 16,-21 1-16,0-1 0,0 21 15,0-21-15,-21 0 0,0 22 16,0-22-16,-22 0 0,22 21 0,-21-20 16,-1-1-16,1 0 0,0 0 0,-1 0 15,-20 0-15,21 1 16,-1-22-16,1 21 0,0 0 0,-1-21 16,1 0-16,21 0 0,0 0 0,42 0 46,0 0-46,0 0 0,21 0 16,-20 0-16,20 0 0,21 0 0,-20 21 16,-1-21-16,0 21 0,1 0 0,-1-21 15,0 22-15,1-1 0,-1-21 16,-21 21-16,22-21 0,-22 21 0,0-21 16,0 21-16,0-21 0,0 0 15,1 0 1,-1 0-1,0-21 17,0 0-32,0 0 0,0 0 15,1-1-15,-1 1 0</inkml:trace>
  <inkml:trace contextRef="#ctx0" brushRef="#br0" timeOffset="35147.93">20955 3810 0,'0'0'0,"0"-21"0,0 0 0,0 0 16,-21 21-1,0 21-15,-1 0 16,1 0-16,-21 21 0,21 1 16,0-1-16,-22 22 0,22-1 0,-21 1 15,21-1-15,-22 1 0,22-22 16,-21 21-16,21-20 0,-22 20 0,22-20 15,-21-1-15,21 0 0,-1-21 0,1 22 16,0-22-16,0 21 0,0-21 16,21 1-16,-21-1 0,21 0 0,0 0 15,21-21 17,0 0-32,21-21 0,-21 0 15,22 0-15,-22-1 0</inkml:trace>
  <inkml:trace contextRef="#ctx0" brushRef="#br0" timeOffset="35476.74">21294 3979 0,'0'0'0,"0"-42"16,0 63 15,-22 22-31,1-22 0,21 21 16,-21 0-16,0 22 0,0-22 15,0 1-15,-1 20 0,1-21 0,21 1 16,-21-1-16,0 0 0,0 1 16,21-22-16,0 21 0,0-21 0,0 1 15,0-1-15,0 0 0,0 0 16,21-21-1,0 0-15,0 0 0,0 0 0,1 0 16,-1 0-16,0-21 0,21 21 16,-21-21-16,1 0 0,-1-1 15,-21 1-15</inkml:trace>
  <inkml:trace contextRef="#ctx0" brushRef="#br0" timeOffset="35825.55">21061 4445 0,'0'0'0,"-21"0"0,-1 0 0,1 0 15,0 0-15,42 0 32,0 0-32,1-21 0,-1 21 15,21 0-15,0 0 0,-20-21 16,20 21-16,0-21 0,1 21 16,-1-22-16,0 22 0,22-21 15,-22 21-15,0 0 0,1-21 0,-22 21 16,21 0-16,-21 0 0,1 0 0,-1 0 15,0 0-15,-21 21 16,0 0-16,-21 1 16,0-1-16,-1 0 0,22 0 15,-21 0-15,21 0 0,-21 1 0,21-1 16,-21 0-16,21 0 0,0 0 16,0 0-16,0 1 0,0-1 15,21-21 1,0 0-1,0 0-15,1-21 16,-1-1-16,0 1 0</inkml:trace>
  <inkml:trace contextRef="#ctx0" brushRef="#br0" timeOffset="36137.62">21844 4128 0,'0'0'0,"-21"0"0,0 0 16,-1 0-1,22 21-15,-21-21 16,21 21 0,0 0-16,21-21 15,1 0-15,-1 0 16,0 0-16,0 0 16,-21-21-16,0 0 15,0 0-15,0-1 16,0 1-16,-21 0 15,0 21-15,0 0 16,-1 0 0,1 0-16,21 21 0,0 0 15,0 1-15,0-1 16,21-21 0,1 0-16,-1 0 0,0 0 0</inkml:trace>
  <inkml:trace contextRef="#ctx0" brushRef="#br0" timeOffset="36416.64">22352 3958 0,'-21'0'32,"0"21"-32,21 1 15,-22-1-15,1 0 0,21 21 0,-21 1 16,0-1-16,0 0 0,21 1 15,-21-1-15,-1 0 0,1 1 16,21-22-16,0 21 0,0 0 0,-21-20 16,21-1-16,0 0 0,0 0 0,0 0 15,0 0-15,0 1 16,21-22 0,0-22-1,-21 1 1,0 0-16,0 0 0</inkml:trace>
  <inkml:trace contextRef="#ctx0" brushRef="#br0" timeOffset="36854.81">21992 4297 0,'42'0'31,"-20"0"-31,-1 0 16,0 0-16,0 0 0,21 0 0,-20 0 15,20 0-15,0 0 0,-21 0 0,22-21 16,20 21-16,-20-21 0,-1 21 16,21-22-16,1 1 0,-22 0 0,22 0 15,-22 0-15,0 0 0,-20-1 16,-1 1-16,0 0 0,0-21 16,-21 21-16,0-1 0,0 1 0,0 0 15,0 0-15,0 0 16,-21 21-1,0 21 1,0 0-16,-1 0 0,22 22 0,-21-22 16,0 42-16,0-20 0,0-1 15,0 0-15,21 1 0,-22-1 0,1 0 16,0 1-16,21-1 0,0 0 0,0-21 16,-21 1-16,21-1 0,-21 0 15,21 0-15,0 0 0,0 0 16,-21-21-16,42-21 31,0 21-15,0-21-16,0 0 0,0 0 0,1 0 15,-1-1-15</inkml:trace>
  <inkml:trace contextRef="#ctx0" brushRef="#br0" timeOffset="37228.56">22966 4360 0,'21'0'16,"0"0"-16,0 0 16,0 0-16,1 0 0,-1 0 15,0 0-15,0 0 0,21 0 16,-20 0-16,20-21 0,-21 21 0,21-21 16,-20 0-16,-1 21 0,0-21 15,0 0-15,-21-1 0,0 1 16,0 0-16,-21 21 15,0 0 1,0 0-16,-22 0 0,22 21 0,0-21 16,-21 21-16,20 1 0,-20 20 15,21-21-15,0 0 0,-22 0 16,43 22-16,-21-22 0,0 0 0,21 0 16,0 0-16,0 1 0,0-1 15,0 0-15,0 0 0,21-21 16,0 0-16,1 0 15,-1 0-15,0 0 0,0 0 0,0 0 16,0 0-16,1 0 0,-1-21 16,0 0-16,0 0 0,0-1 15,0 1-15,1 0 0</inkml:trace>
  <inkml:trace contextRef="#ctx0" brushRef="#br0" timeOffset="37684.39">23855 3895 0,'-21'0'15,"-1"0"-15,1 0 16,21 21-16,0 0 16,0 0-16,0 0 15,21 1-15,1-1 0,-1-21 16,0 21-16,21 0 0,-21 0 15,22-21-15,-1 21 0,-21-21 0,22 22 16,-1-22-16,-21 0 0,21 0 0,-20 0 16,-1 21-16,0-21 0,0 0 15,0 0-15,0 0 16,-42 21 15,-21-21-31,21 21 16,0 0-16,-22 0 0,1 1 15,0-1-15,-1 0 0,1 21 0,0-21 16,-1 22-16,1-22 0,21 0 0,-22 21 16,22-20-16,0-1 0,0 0 15,0-21-15,0 21 0,-1 0 0,22 0 16,-21-21-16,21 22 31,-21-22-31,0 0 31,0 0-31,0 0 0</inkml:trace>
  <inkml:trace contextRef="#ctx0" brushRef="#br0" timeOffset="39028.62">9080 6033 0,'0'-22'0,"0"1"0,22 0 16,-1 0 0,-21 0-16,21 21 0,-21-21 15,0-1-15,0 1 0,-21 21 47,0 21-47,-1 1 0,1-1 16,0 0-16,-21 0 0,21 21 0,-22-20 15,1 20-15,0-21 0,-22 0 0,22 22 16,-1-22-16,-20 0 0,21 0 16,-1 21-16,1-20 0,0-22 0,-1 21 15,1 0-15,21 0 0,-22-21 16,22 0-16,0 0 0,0 0 15,0 0-15,0 0 0,21-21 32,21 21-17,0 0-15,0 0 0,0 0 0,0 0 16,22 0-16,-1 21 0,0 0 0,1 22 16,-1-22-16,0 0 0,1 21 15,20-21-15,-20 1 0,-1 20 0,-21-21 16,21 0-16,-20 22 0,-1-22 15,0 0-15,0 0 0,0 0 16,-21 0-16,0 1 16,21-22 15,-21-22-15,22 22-16,-1-21 0,-21 0 0,21 0 15,0 0-15,0 0 0</inkml:trace>
  <inkml:trace contextRef="#ctx0" brushRef="#br0" timeOffset="40019.82">9885 6265 0,'0'0'16,"0"-21"-16,0 0 0,0 0 15,0 0-15,-21 21 0,-1-21 0,1 21 16,0 0-16,0-22 0,-21 22 0,20 0 16,1 0-16,-21 0 0,21 0 15,-22 0-15,22 22 0,0-1 0,0 0 16,0 0-16,0 0 0,-1 0 0,1 22 16,0-1-16,21-21 0,0 22 15,-21-1-15,21 0 0,0-21 16,0 22-16,0-22 0,0 0 0,0 0 0,0 0 15,0 1-15,21-1 0,0-21 16,0 0-16,1 0 0,-1 0 16,0 0-16,0 0 0,0 0 0,0-21 15,1 21-15,-1-22 0,21 1 0,-21 0 16,0 0-16,22-21 0,-22 20 16,0-20-16,0 21 0,0-21 0,1 20 15,-1-20-15,-21 21 0,0-21 0,21 20 16,-21 1-16,0 0 0,0 42 47,0 0-47,-21 1 0,21 20 15,-21-21-15,21 21 0,0-20 0,0 20 16,0-21-16,0 21 0,0-20 0,0-1 16,0 0-16,0 0 0,0 0 15,21 0-15,0 1 0,0-22 0,0 0 16,0 0-16,1 0 0,20 0 0,-21 0 15,0 0-15,0 0 0,22-22 16,-22 1-16,0 21 0,0-21 0,0 0 16,1 0-16,-1-22 0,0 22 0,0-21 15,0 21-15,0-22 16,-21 22-16,0 0 0,22-21 0,-22 21 16,0-1-16,21 1 0,-21 42 31,-21 1-16,-1-1-15,22 0 0,-21 0 0,21 21 16,0-20-16,-21-1 0,21 21 0,0-21 16,0 22-16,0-22 0,0 0 15,0 0-15,0 0 0,0 0 0,0 1 16,21-22-16,0 21 0,1-21 16,-1 0-16,0 0 0,0 0 15,0 0-15,0-21 0,22-1 16,-22 1-16,0 21 0,0-21 0,0 0 15,1-21-15,-1 20 0,0 1 16,0-21-16,0 21 0,-21-22 0,21 22 16,-21 0-16,0-21 0,0 21 0,0-1 15,0 1-15,0 42 32,0 1-32,-21-1 15,21 21-15,-21-21 0,21 0 16,-21 22-16,21-22 0,0 21 0,0 1 15,0-22-15,0 0 0,0 21 0,0-21 16,0 1-16,0-1 0,0 0 16,21-21-1,0 0-15,0 0 0,1 0 0,-1 0 16,0 0-16,0-21 0,21 0 0,-20 21 16,20-22-16,-21 1 0,21-21 15,-20 21-15</inkml:trace>
  <inkml:trace contextRef="#ctx0" brushRef="#br0" timeOffset="40282.69">11493 5969 0,'0'0'0,"0"-21"0,0 0 0,0 0 15,0-1-15,-21 22 32,0 22-32,0-1 0,21 21 0,-21-21 15,0 22-15,-1-22 0,22 21 16,-21 0-16,0 1 0,0-1 0,21 0 15,-21 1-15,0 20 0,-1-20 0,22-1 16,-21-21-16,0 21 0,21 1 16,0-22-16,0 0 0,-21 0 0,21 0 15,0 1-15,21-22 16,0 0-16,0 0 16,1 0-16,-1-22 0,0 1 15,0-21-15,21 21 0,-20-22 0</inkml:trace>
  <inkml:trace contextRef="#ctx0" brushRef="#br0" timeOffset="40741.11">11853 5884 0,'0'0'0,"0"-21"0,0 42 32,-21 1-32,21-1 0,0 0 15,-21 21-15,0-21 0,0 22 16,21-22-16,-22 21 0,22 1 0,-21-1 15,0 0-15,21-21 0,0 22 16,-21-1-16,0 0 0,21 1 0,-21-22 16,21 0-16,0 21 0,-22-20 15,22-1-15,-21 0 0,21 0 16,0-42 15,0 0-31,21 0 0,1-1 0,-22 1 16,21 0-16,0 0 0,-21-21 15,21 20-15,0-20 0,0 21 0,-21 0 16,22 0-16,-1-1 0,0 1 0,0 0 16,21 21-16,-20-21 0,-1 21 15,0 0-15,-21 21 16,21-21-16,-21 21 0,21 0 16,-21 1-16,0-1 0,0 21 0,0-21 15,0 0-15,0 22 0,0-22 16,0 0-16,0 0 0,-21 0 0,21 1 15,0-1-15,0 0 0,-21-21 0,21 21 16,-21-21 0,21-21-1,-21 0 1,21 0-16</inkml:trace>
  <inkml:trace contextRef="#ctx0" brushRef="#br0" timeOffset="40937.62">11155 6202 0,'0'0'0,"-21"0"0,42 0 31,0 0-31,0 0 16,0 0-16,22 0 0,-22 0 0,21 0 15,-21 0-15,22 0 0,-1 0 0,0 0 16,1 0-16,-1-21 0,0 21 15,-21 0-15,22 0 0,-1 0 16</inkml:trace>
  <inkml:trace contextRef="#ctx0" brushRef="#br0" timeOffset="41380.36">12361 6223 0,'0'21'31,"-21"0"-31,0-21 0,0 22 16,0-22-16,21 21 0,-22 0 0,1 0 15,0 0-15,21 0 0,0 1 16,-21 20-16,21-21 0,-21 21 0,21-20 16,0-1-16,0 21 0,0-21 15,0 0-15,0 1 0,0-1 16,21 0-16,0-21 0,0 0 15,0 0-15,1 0 0,-1 0 0,0 0 16,0 0-16,0 0 0,0 0 16,1 0-16,-1-21 0,21 0 0,-42-1 15,21 1-15,0 0 0,1 0 0,-22 0 16,0-22-16,0 1 0,0 21 0,0-21 16,0-1-16,0 1 0,0 21 15,0-22-15,0 22 0,-22 0 0,1 0 16,21 0-16,-21 0 0,0 21 15,0 0-15,0 0 16,-1 0-16,22 21 0,0 0 16,0 0-16,0 0 15,0 0-15,22-21 16,-1 0-16,0 0 16</inkml:trace>
  <inkml:trace contextRef="#ctx0" brushRef="#br0" timeOffset="41744.31">12700 6202 0,'21'0'47,"-21"21"-47,0 0 0,21-21 0,-21 21 15,0 22-15,0-22 0,0 0 16,0 0-16,0 22 0,0-22 0,0 0 15,0 21-15,21-21 0,-21 22 0,0-22 16,0 0-16,0 0 0,0 0 0,0 1 16,0-1-16,0-42 47,0-1-47,0 1 15,22 0-15,-22 0 0,21 0 0,0 0 16,-21-22-16,21 22 0,0-21 0,-21 21 15,21-22-15,1 22 0,-22 0 16,21 0-16,0 0 0,0-1 0,0 1 16,0 21-16,1-21 0,-1 21 15,0-21-15,0 21 16,0-21-16,0 21 0</inkml:trace>
  <inkml:trace contextRef="#ctx0" brushRef="#br0" timeOffset="42204.07">13525 5990 0,'0'21'31,"0"1"-31,0-1 16,22 0-16,-1 0 0,-21 0 15,21-21-15,0 21 0,0 1 16,0-22-16,1 21 0,-1 0 0,21-21 16,-21 21-16,22-21 0,-1 0 15,-21 0-15,21 0 0,-20 21 0,20-21 16,0 0-16,-21 0 0,22 0 0,-22 0 16,0 0-16,0 0 0,0 0 15,-42 0 16,-21 0-15,21 21-16,0 1 0,-1-22 16,1 21-16,0 0 0,0 0 0,-21 21 15,20-20-15,-20 20 16,21-21-16,-21 0 0,-1 22 0,22-22 16,-21 21-16,21-21 0,-22 0 0,22 1 15,0-1-15,0 0 0,0 0 0,21 0 16,-22 0-16,1-21 31,21-21-31,0 0 16</inkml:trace>
  <inkml:trace contextRef="#ctx0" brushRef="#br0" timeOffset="42652.09">15494 5990 0,'0'0'0,"-21"0"0,0-21 0,-1 21 0,22-21 16,22 0-1,20 21-15,-21 0 16,21 0-16,1 0 0,-1 0 0,22 0 15,-22 0-15,21 0 0,-20 0 16,20 0-16,-20 0 0,20 0 0,1 0 16,-22 0-16,0 0 0,1 0 0,-1 0 15,-21 0-15,0 0 16,0 0-16,-42 0 16,0 0-1,0 0-15,0 0 0</inkml:trace>
  <inkml:trace contextRef="#ctx0" brushRef="#br0" timeOffset="43015.88">15917 5906 0,'-42'42'16,"42"-21"0,0 0-16,0 0 15,0 1-15,0-1 16,0 21-16,0-21 0,0 0 0,0 22 15,0-22-15,0 0 0,0 21 0,0-20 16,21 20-16,-21 0 0,0-21 16,0 22-16,0-22 0,0 0 0,0 0 15,0 0-15,0 1 0,0-1 0,-21 0 16,0 0-16,0-21 16,-1 0-16,1 0 0,-21 0 0,21 0 15,-22 0-15,22 0 0,-21 0 0,0-21 16,-1 21-16,22-21 0,-21 21 15,21-21-15,-1-1 0,1 22 0,0-21 16,0 0-16,21 0 16,21 0-1,0 21-15,0 0 16,22-21-16,-22 21 0,21-22 0,1 22 16,-1-21-16,0 21 0,1-21 15</inkml:trace>
  <inkml:trace contextRef="#ctx0" brushRef="#br0" timeOffset="43456.23">16743 6117 0,'0'0'0,"21"0"0,0-21 0,-21 0 16,0 0-16,-21 0 15,0-1 1,0 22-16,-1 0 0,1 0 0,0 0 15,0 0-15,0 0 0,0 0 16,-1 22-16,-20-1 0,21-21 0,0 21 16,0 0-16,-1 0 0,1 0 0,21 1 15,0-1-15,0 0 0,0 0 16,0 0-16,0 0 0,21 1 0,1-22 16,20 21-16,-21 0 0,21-21 0,-20 21 15,20 0-15,-21-21 0,21 21 16,-20 1-16,20-22 0,-21 21 0,0 0 15,0-21-15,-21 21 0,0 0 16,0 0-16,-21 1 16,0-22-16,0 0 0,0 21 15,-22-21-15,22 0 0,-21 0 0,0 0 16,-1 0-16,1 0 0,0 0 16,-1 0-16,22 0 0,-21 0 0,21 0 15,-1 0-15,1 0 0,21-21 16,0-1-1,0 1 1,21 21-16,1-21 0,-1 0 0,0 21 16,21-21-16</inkml:trace>
  <inkml:trace contextRef="#ctx0" brushRef="#br0" timeOffset="43912.4">17208 6075 0,'0'0'0,"-42"-42"32,21 42-32,0 0 0,0 0 15,-1 21-15,1 0 16,0 0-16,0 0 0,0 0 16,0 1-16,21-1 0,-22 21 0,1-21 15,21 22-15,0-22 0,0 21 16,-21-21-16,21 22 0,0-22 15,0 21-15,0-21 0,0 0 0,21-21 0,0 22 16,1-1-16,-1-21 0,0 0 16,21 0-16,1 0 0,-22 0 0,21 0 15,0 0-15,-20 0 0,20-21 0,0 21 16,1-22-16,-22 1 0,21 0 16,0-21-16,-20 21 0,-1-1 0,0-20 15,0 21-15,0-21 0,-21 20 16,21-20-16,-21 21 0,0-21 15,0 20-15,0-20 0,-42 21 0,21 0 16,0 0-16,0 21 0,-1 0 16,-20-22-16,21 22 0,-21 0 0,-1 0 15,22 0-15,0 0 0,-21 22 0,20-1 16,1-21-16,21 21 0,-21 0 16,21 0-16,0 0 15,21-21-15,0 0 0,1 0 16,20 0-16</inkml:trace>
  <inkml:trace contextRef="#ctx0" brushRef="#br0" timeOffset="44168.26">18034 5990 0,'0'0'15,"-42"0"1,20 0-16,1 21 0,0 1 0,0-1 15,0 0-15,0 0 16,21 21-16,0-20 0,-22-1 0,1 21 16,21-21-16,0 22 0,0-22 15,0 0-15,-21 21 0,21-21 0,0 1 16,0-1-16,0 0 0,0 0 0,0 0 16,21-42 15,-21 0-31</inkml:trace>
  <inkml:trace contextRef="#ctx0" brushRef="#br0" timeOffset="44424.13">17970 6096 0,'0'0'16,"22"-21"-16,-22 0 0,0 0 0,0-1 16,21 22-16,0 0 0,0 0 15,0 0 1,0 0-16,-21 22 0,22-1 15,-1 21-15,0-21 0,0 0 0,0 22 16,0-22-16,1 0 0,-1 21 0,0-20 16,0-1-16,0 0 0,0 21 15,-21-21-15,22-21 0,-22 22 0,0-1 16,0 0-16,21-21 16,-21-21-1,21 0 1,-21-1-16,21 1 0,0 0 0,-21 0 15</inkml:trace>
  <inkml:trace contextRef="#ctx0" brushRef="#br0" timeOffset="44644">18775 5842 0,'0'0'0,"0"-21"0,-21 42 31,-1 0-31,1 0 16,0 1-16,0 20 0,0 0 0,0-21 15,-1 22-15,1-1 0,0-21 0,0 22 16,0-1-16,0-21 0,-1 21 16,1-20-16,21-1 0,0 0 0,-21 21 15,21-21-15,-21-21 0,21 22 16,0-1-16,-21-21 16</inkml:trace>
  <inkml:trace contextRef="#ctx0" brushRef="#br0" timeOffset="45260.41">19960 5652 0,'0'0'0,"21"0"0,0 0 0,1-22 16,-1 22-16,-21 22 15,0-1 1,-21 0-16,-1 0 0,1 0 0,0 0 16,0 1-16,-21 20 0,-1-21 15,22 0-15,-21 0 0,-1 22 0,-20-22 16,21 0-16,-1 0 0,1 0 0,0-21 15,-1 22-15,22-1 0,0-21 16,0 21-16,0 0 0,21 0 16,21-21-16,0 21 15,0-21-15,0 22 0,22-22 16,-1 21-16,-21-21 0,21 21 0,1-21 16,-1 21-16,0-21 0,1 21 15,-1 0-15,0-21 0,1 0 16,-22 22-16,21-22 0,-21 0 0,1 0 15,-1 0-15,0 0 0,0 0 16,-21-22 15,0 1-15,0 0-16,0 0 16,21 21-16,0-21 0</inkml:trace>
  <inkml:trace contextRef="#ctx0" brushRef="#br0" timeOffset="45540.25">20722 5736 0,'42'-21'0,"-84"42"0,127-63 0,-64 0 15,0 20-15,-21 1 0,0 0 16,0 42 0,-21 22-16,0-22 15,-22 21-15,22 0 0,0 22 16,-21-22-16,-1 1 0,22 20 0,-21 1 15,0-22-15,-1 21 0,22-20 16,-21-1-16,-1 22 0,1-22 0,21 21 16,-21-20-16,-1-1 0,22 0 15,0 1-15,0-22 0,0 21 0,-1 1 16,1-22-16,21 0 0,-21 0 0,21 0 16,0 0-16,21-21 15,0 0 1,1-21-16,20 0 0</inkml:trace>
  <inkml:trace contextRef="#ctx0" brushRef="#br0" timeOffset="46505.38">21294 6244 0,'0'-21'0,"0"0"16,0 0-16,0 0 15,0-1-15,0 1 0,0 0 16,0 0-16,-22 21 16,1-21-16,0 21 0,0 0 0,0-21 15,0 21-15,-1 0 0,1 0 0,-21 21 16,21-21-16,-22 21 0,1 0 16,0 21-16,21-20 0,-1 20 0,-20-21 15,21 21-15,0 1 0,21-22 16,0 21-16,0 1 0,0-22 15,0 0-15,0 0 0,21 0 0,0 0 16,0 1-16,0-1 0,22-21 0,-22 0 16,0 0-16,0 0 0,0 0 15,1 0-15,-1 0 0,21 0 0,-21-21 16,0-1-16,1 1 0,-1 0 0,0 0 16,0 0-16,0 0 0,0-22 15,1 22-15,-22-21 0,21 21 0,0-22 16,0 1-16,-21 21 0,21 0 0,-21-22 15,0 22 1,0 0-16,0 42 16,0 0-16,0 0 0,0 1 15,0-1-15,0 0 0,0 21 16,0-21-16,0 22 0,0-22 0,0 21 16,0-21-16,0 1 0,0-1 0,0 0 15,0 0-15,21 0 0,1-21 16,20 21-16,-21-21 0,0 0 0,0 0 15,1 0-15,20 0 0,-21 0 0,0-21 16,0 21-16,22-21 0,-22 0 16,0 0-16,0 0 0,0-1 0,-21-20 15,22 21-15,-1 0 0,0-22 16,-21 1-16,21 21 0,0-21 16,-21 20-16,21 1 0,-21 0 0,22 0 15,-22 0-15,0 42 16,0 0-1,0 0-15,-22 0 0,22 22 0,-21-22 16,21 21-16,-21 1 0,21-22 16,0 21-16,0 0 0,0-20 0,0-1 15,0 21-15,0-21 0,0 0 0,0 1 16,21-22-16,0 0 16,1 0-16,-1 0 0,0 0 0,0 0 15,0 0-15,0 0 0,-21-22 16,22 1-16,-1 0 0,0 0 15,0 0-15,0 0 0,0-22 0,1 1 16,-22 21-16,21-22 0,0 1 0,0 21 16,-21-21-16,21-1 0,0 22 15,-21 0-15,0 0 0,0 0 0,0-1 16,0 44 0,0-1-16,0 0 0,0 0 15,-21 0-15,21 22 0,-21-22 0,21 21 16,0-21-16,0 22 0,0-22 15,0 21-15,0-21 0,0 0 16,0 1-16,0-1 0,0 0 0,21 0 16,0-21-16,1 0 15,-1 0-15,0 0 0,0 0 0,21 0 16,-20 0-16,-1-21 0,0 0 0,0 0 16,21-1-16</inkml:trace>
  <inkml:trace contextRef="#ctx0" brushRef="#br0" timeOffset="46764.23">23008 5694 0,'0'0'0,"0"-21"0,0 0 0,0-1 15,0 1-15,0 42 16,-21-21-16,0 43 0,0-22 16,-1 21-16,1 1 15,0-1-15,0 21 0,0-20 0,0-1 16,-1 0-16,1 22 0,0-22 0,0 1 15,21-1-15,0 0 0,0-21 16,0 22-16,0-22 0,0 21 0,0-21 16,0 1-16,0-1 0,0 0 15,21-21 1,0 0 0,0-21-16,1 0 0,-22-1 15</inkml:trace>
  <inkml:trace contextRef="#ctx0" brushRef="#br0" timeOffset="47236.99">23389 5652 0,'21'-22'0,"-42"44"0,42-65 0,-21 22 16,0 42 0,-21 22-16,0-22 15,21 21-15,-21 0 0,21 1 0,-21-1 16,21 0-16,0 1 0,-22 20 15,22-20-15,-21-1 0,21 0 16,-21 1-16,21-1 0,-21-21 0,21 21 16,0-20-16,0-1 0,-21 0 15,21 0-15,-21-21 0,21 21 0,0-42 32,0 0-17,0 0-15,0 0 0,0-1 16,21-20-16,-21 21 0,21 0 15,0-22-15,0 22 0,22-21 0,-22 21 16,0 0-16,0-1 0,0 1 0,22 0 16,-22 21-16,0 0 0,0 0 15,0 0-15,-21 21 0,21 0 16,-21 1-16,22-1 0,-22 0 0,0 21 16,0-21-16,0 1 0,0 20 15,0-21-15,0 0 0,0 0 0,-22 22 16,1-43-16,21 21 0,-21 0 15,21 0-15,-21-21 0,21 21 16,-21-21-16,0 0 0,-1-21 31,1 0-31,21 0 0,0 0 16</inkml:trace>
  <inkml:trace contextRef="#ctx0" brushRef="#br0" timeOffset="47432.09">22627 5884 0,'0'0'0,"-21"0"16,42 0 15,0 0-31,22 0 0,-22 0 0,21 0 16,0 0-16,1 0 0,-1 0 0,-21 0 15,22 0-15,-1 0 0,0 0 16,1 0-16,-1 0 0,-21 0 0,21 0 15,-20 0-15,20 0 0</inkml:trace>
  <inkml:trace contextRef="#ctx0" brushRef="#br0" timeOffset="47847.82">23855 5969 0,'0'0'0,"-21"21"0,-1-21 16,22 21-16,-21 1 0,0-22 16,0 21-16,21 0 0,-21 0 0,21 0 15,-21 0-15,21 1 0,-22 20 16,22-21-16,0 0 0,0 0 16,0 1-16,0-1 0,0 0 0,22 0 15,-1 0-15,-21 0 0,21 1 16,21-1-16,-21-21 0,1 0 0,20 0 15,-21 0-15,21 0 0,-20 0 0,-1 0 16,21 0-16,-21-21 0,22 21 16,-22-22-16,0 1 0,0 0 0,0 0 15,-21-21-15,21 20 0,-21 1 0,22-21 16,-22 21-16,0 0 0,0-22 16,0 22-16,0 0 0,-22 0 15,1 0-15,0 21 16,0 0-16,0 0 0,0 0 15,-1 0-15,1 0 0,0 0 16,0 21-16,21 0 16</inkml:trace>
  <inkml:trace contextRef="#ctx0" brushRef="#br0" timeOffset="48216.31">24342 6075 0,'21'0'47,"-21"21"-47,0 0 16,0 0-16,0 1 15,0-1-15,0 0 0,0 0 0,0 0 16,0 0-16,0 1 0,0-1 15,0 0 1,0-42 31,0 0-47,0-1 16,21 1-1,-21 0-15,21 0 0,-21 0 16,0 0-16,21-1 0,0 22 0,-21-21 15,22 21-15,-22-21 0,21 0 16,0 21-16,-21-21 0,21 21 16,-21-21-16,21 21 0,0 0 0</inkml:trace>
  <inkml:trace contextRef="#ctx0" brushRef="#br0" timeOffset="48637.63">24913 5821 0,'0'0'0,"0"21"47,21-21-31,-21 21-16,21 0 0,1 1 15,-1-1-15,0 0 0,0-21 16,0 21-16,0 0 0,1-21 0,-1 21 15,0 1-15,0-22 16,21 21-16,-20-21 0,-1 21 0,0-21 16,0 0-16,0 21 15,0-21-15,-42 21 32,0-21-17,0 0-15,0 0 0,-22 21 0,22 1 16,-21-22-16,0 21 0,-1 0 0,1 0 15,-22 0-15,22 22 0,0-22 16,-1 0-16,1 0 0,0 0 0,21 0 16,-22 1-16,22-22 0,0 21 15,0-21-15,0 0 0,21 21 0,-22-21 16,1 0 0,0 0-16,0 0 0</inkml:trace>
  <inkml:trace contextRef="#ctx0" brushRef="#br0" timeOffset="49736.01">9461 7747 0,'0'0'0,"0"-21"0,0-21 0,0 20 0,0-20 16,0 21-16,0-21 0,0 20 0,0 1 15,0 0-15,0 0 16,22 21-16,-22 21 16,0 21-1,0-20-15,0-1 0,0 21 16,-22-21-16,1 22 0,0-22 0,0 0 16,0 21-16,-22-21 0,22 1 0,0-1 15,-21 21-15,21-21 0,-1 0 0,-20 1 16,21-22-16,0 21 0,21 0 15,-21-21-15,-1 0 0,22 21 47,22-21-47,-1 0 16,0 21-16,0-21 0,21 21 0,1 1 16,-22-22-16,21 21 0,1 0 15,-1-21-15,-21 21 0,21 0 0,1 0 16,-22-21-16,21 22 0,-21-22 0,1 21 15,-1-21-15,0 21 0,0-21 16,-21 21-16,21-21 0,-21 21 0,0 0 16,0 1-1,0-1-15</inkml:trace>
  <inkml:trace contextRef="#ctx0" brushRef="#br0" timeOffset="50573.17">10139 8001 0,'0'-21'16,"0"42"-16,0-63 0,0 21 0,0-1 16,0 1-16,0 0 0,0 0 0,0 0 15,0 0-15,21-1 0,0 1 16,0 21-16,0 0 0,1 0 15,-1 0-15,0 0 0,0 0 0,0 21 16,0 1-16,1-1 0,-1 0 0,-21 21 16,0-21-16,21 22 0,-21-1 15,0 0-15,0-20 0,0 20 16,0 0-16,0-21 0,0 22 0,-21-22 16,21 0-16,-21 0 0,21 0 15,0 1-15,21-22 16,0 0-1,0-22-15,0 22 0,0-21 0,1 0 16,-1 0-16,0 0 0,0 0 16,21-22-16,-20 22 0,-1-21 0,21-1 15,-21 22-15,22-21 0,-22 0 16,0 20-16,0-20 0,0 21 0,-21 0 16,0 0-16,0-1 0,0 44 31,0-1-31,0 0 15,0 0-15,-21 21 0,21 1 0,-21-1 16,21 0-16,0 1 0,0-1 0,0 0 16,0 22-16,0-22 0,0 1 15,0 20-15,0-21 0,0 22 0,0-22 16,21 1-16,0 20 0,-21-21 0,0 22 16,21-22-16,-21 1 0,22 20 0,-22-21 15,0 1-15,0-1 0,0 0 16,0 1-16,0-1 0,-22-21 0,1 22 15,0-22-15,0 0 0,0 0 16,0 0-16,-1-21 0,1 0 0,0 0 0,0 0 16,-21 0-16,20 0 0,-20-21 15,21 21-15,-21-21 0,20-21 16,-20 20-16,0-20 0,21 21 0,-22-21 16,22 20-16,0-20 0,0 21 0,0-21 15,21 20-15,0 1 0,0 0 16,0 0-16,0 0 0,21 0 0,0-1 15,0 1-15,21-21 0,-20 21 0,20 0 16,0-1-16,1-20 0</inkml:trace>
  <inkml:trace contextRef="#ctx0" brushRef="#br0" timeOffset="50969.6">11324 8107 0,'-21'0'15,"21"-21"1,21 0-16,0 21 0,0-22 16,-21 1-16,22 21 0,-1-21 0,0 0 15,0 0-15,0 0 0,0 21 16,1-22-16,-1 1 0,-21 0 15,0 0 1,-21 21 0,-1 0-16,1 21 0,0-21 15,0 21-15,0 0 0,0 1 0,-1 20 16,1-21-16,21 21 0,0-20 0,-21 20 16,21-21-16,0 21 0,0-20 15,0-1-15,0 0 0,0 0 0,21 0 16,0-21-16,1 21 0,-1-21 15,0 0-15,0 0 0,0 0 16,0 0-16,22 0 0,-1 0 0,-21 0 0,22 0 16,-22-21-16,21 21 0,0-21 15</inkml:trace>
  <inkml:trace contextRef="#ctx0" brushRef="#br0" timeOffset="51448.33">12298 7916 0,'0'0'0,"0"-21"0,0 0 0,0 0 16,-21 21-16,-1-21 16,1 21-16,0 0 15,0 0-15,0 0 0,-22 0 0,22 21 16,0 0-16,0 0 0,0 0 0,0 1 16,-1 20-16,1 0 0,21-21 15,-21 22-15,21-1 0,-21-21 16,21 22-16,-21-22 0,21 0 0,0 21 15,0-21-15,0 1 0,0-1 16,21-21-16,0 0 0,0 0 16,0 0-16,1 0 0,-1 0 0,0-21 15,0-1-15,0 22 0,0-21 0,1 0 16,-1 0-16,0 0 0,0 0 16,0-22-16,0 22 0,-21 0 0,0-21 15,22 20-15,-22 1 0,0-21 0,0 21 16,0 0-16,0-1 15,-22 22 1,22 22-16,0-1 16,-21 0-16,21 0 0,-21 21 0,21-20 15,0 20-15,0-21 0,0 21 16,0-20-16,0-1 0,0 0 0,0 0 16,0 0-16,0 0 0,0 1 0,21-22 15,0 0-15,1 21 0,-1-21 16,0 0-16,0 0 0,0 0 15,0 0-15,-21-21 0,22 21 0,-1-22 16,0 1-16,0 0 0</inkml:trace>
  <inkml:trace contextRef="#ctx0" brushRef="#br0" timeOffset="51828.71">12573 7980 0,'42'-64'15,"-21"64"-15,1 0 16,-1-21-16,0 21 0,0 0 16,0 0-16,0 0 0,1 0 15,-22 21-15,21 1 0,0-22 16,0 42-16,0-21 0,0 0 0,-21 22 16,0-22-16,0 21 0,0-21 0,0 22 15,0-22-15,0 0 0,0 21 16,-21-21-16,0 1 0,0-22 0,21 21 15,-21 0-15,0-21 0,21-21 47,0 0-47,0-1 0,0 1 0,0 0 16,0 0-16,0 0 0,0 0 16,21-22-16,-21 22 0,21-21 15,0 21-15,-21-22 0,21 22 0,0 0 16,1 0-16,-1 0 0,0-1 0,0 1 15,0 0-15,0 21 0,1-21 16,-1 21-16,0 0 0,0-21 0,0 21 16</inkml:trace>
  <inkml:trace contextRef="#ctx0" brushRef="#br0" timeOffset="52220.49">13631 7747 0,'0'21'47,"0"0"-31,21-21-16,1 22 0,-1-22 16,0 21-16,0-21 0,0 0 15,22 21-15,-22-21 0,21 0 0,-21 0 16,22 0-16,-22 21 0,21-21 0,-21 0 15,22 0-15,-22 0 0,0 0 0,0 0 16,0 21-16,0-21 16,-21 21-16,0 1 0,-21-1 15,0 0-15,-21 0 0,21 21 16,-22-20-16,1-1 0,0 21 16,-1-21-16,1 22 0,0-22 0,-22 21 15,22-21-15,-1 22 0,1-22 0,0 0 16,21 0-16,-22 0 0,22 0 15,0 1-15,0-1 0,0-21 0,-1 0 16,22 21-16</inkml:trace>
  <inkml:trace contextRef="#ctx0" brushRef="#br0" timeOffset="53004.62">15134 7726 0,'0'0'0,"21"0"0,0-21 16,-21 0-16,22-1 0,-1 1 16,0 0-16,0 0 15,0 21-15,0-21 0,1 21 0,-1 0 16,0 0-16,0 0 0,21 0 16,-20 0-16,-1 0 0,21 21 15,-21 0-15,0 21 0,1 1 0,-1-22 16,0 21-16,0 22 0,-21-22 15,0 0-15,0 1 0,0 20 0,-21-20 16,0-1-16,0 0 0,-22 1 0,1-22 16,0 21-16,-1-21 0,-20 0 15,20 1-15,-20-1 0,21 0 0,-1-21 16,1 0-16,-22 0 0,43 0 0,-21 0 16,0 0-16,20 0 0,1-21 15,0 21-15,0-21 0,0-1 0,21 1 16,-21-21-16,21 21 0,0-22 15,0 1-15,0 0 0,0 21 0,0-22 16,0 1-16,42 0 0,-21 20 16,0 1-16,0 0 0,1 0 0,20 0 15,-21 21-15,21 0 0,-20 0 16,20 21-16,0 0 0,-21 0 0,22 22 16,-22-22-16,21 21 0,-21 0 0,1 1 15,20-1-15,-21 0 0,-21-20 16,21 20-16,-21-21 0,21 21 0,-21-20 15,0-1-15,0 0 0,22 0 0,-22 0 16,21 0-16,0-21 16,0 0-16,0 0 15,0 0-15,22 0 0,-22 0 0,0 0 16,21-21-16,-20 0 0,-1 0 0,21 0 16</inkml:trace>
  <inkml:trace contextRef="#ctx0" brushRef="#br0" timeOffset="53640.26">16235 7938 0,'0'0'0,"-21"0"16,-1 0-16,1 21 15,0 0-15,0 0 0,0 21 16,0-20-16,-1-1 0,1 21 16,0-21-16,21 0 0,-21 22 15,21-22-15,-21 0 0,21 21 0,0-20 16,0-1-16,0 0 0,0 0 15,21-21-15,0 0 16,0 0-16,0 0 0,1 0 16,-1 0-16,0-21 0,0 21 0,0-21 15,0 0-15,1-1 0,-22 1 0,21 0 16,-21 0-16,21-21 0,-21 20 16,0-20-16,0 21 0,0-21 15,21 20-15,-21 1 0,21-21 0,0 21 0,1 0 16,-22-1-16,21 22 15,21-21-15,-21 21 0,0 0 0,1 0 16,20 0-16,-21 0 0,0 0 0,0 21 16,1 1-16,-1-1 0,-21 0 15,21 21-15,-21-21 0,0 22 0,0-22 16,0 21-16,0-21 0,0 22 0,-21-22 16,0 21-16,-1-21 0,1 1 15,0-1-15,21 21 0,0-21 16,0 0-16,0 1 0,21-1 15,0-21 1,1 0-16,-1 0 0,21 0 0,0 0 0,-20-21 16,20 21-16,-21-22 0,21 1 15,1 0-15,-22 0 0,0 0 16,0 0-16,0-1 0,1-20 0,-22 21 16,0-21-16,0 20 0,0-20 0,0 21 15,0 0-15,-22 0 0,1-22 16,0 43-16,0-21 0,0 21 0,-22 0 15,22 0-15,0 0 0,0 0 0,-21 0 16,20 0-16,1 0 0,0 0 16,21 21-16,0 0 15,0 1 1,21-22-16,0 0 0,1 0 16,-1 0-16,21 0 0,-21 0 15</inkml:trace>
  <inkml:trace contextRef="#ctx0" brushRef="#br0" timeOffset="54119.74">17462 8001 0,'0'0'0,"0"-21"0,-21 21 16,0-21-16,0 21 0,0-21 16,0 21-16,-1-22 0,1 1 0,21 0 15,0 0-15,0 0 16,21 0-16,1 21 0,20-22 15,0 1-15,1 21 0,-22 0 16,21-21-16,0 21 0,1 0 0,-1 0 16,0 0-16,-20 0 0,-1 0 15,0 21-15,0-21 0,-21 21 0,21 1 16,-21-1-16,0 0 0,0 21 0,-21-21 16,0 1-16,-21 20 0,20-21 15,-20 21-15,0-20 0,-1 20 0,1-21 16,0 21-16,-1-20 0,1 20 0,21-21 15,0 0-15,0 0 0,21 1 16,0-1-16,0 0 0,21-21 16,0 0-16,0 0 15,0 0-15,22 0 0,-22-21 16,21 21-16,-21-21 0,0-1 0,1 22 16,-1-21-16,0 0 0,0 0 0,-21 0 15,0 0-15,0-1 0,0 1 0,0 0 16,-21 0-16,0 0 0,0 0 15,-1 21-15,1 0 0,0 0 16,0 0-16,0 0 0,0 0 0,-1 0 16,44 0 15</inkml:trace>
  <inkml:trace contextRef="#ctx0" brushRef="#br0" timeOffset="54512.52">18965 7916 0,'0'0'0,"-21"22"31,0-22-31,0 21 0,-22 0 0,22-21 16,0 21-16,0 0 0,-21-21 15,20 21-15,-20-21 0,0 22 0,-1-1 16,1-21-16,21 21 0,-21-21 16,-1 21-16,1 0 0,0-21 0,20 0 15,1 21-15,0-21 0,21 22 16,0-1 0,21 0-16,22-21 0,-22 21 15,21-21-15,0 21 0,1 0 0,-1 1 16,0-22-16,1 21 15,-1 0-15,0 0 0,1-21 0,-22 21 16,21-21-16,-21 21 0,22-21 0,-22 22 16,0-22-16,0 0 0,0 0 15,1 0-15,-1 0 0,-21-22 32</inkml:trace>
  <inkml:trace contextRef="#ctx0" brushRef="#br0" timeOffset="55040.24">20235 7620 0,'0'0'0,"0"-21"0,21-21 15,-21 20-15,22 1 0,-22 0 16,-22 42 0,1 0-16,0 22 0,0-22 15,-21 21-15,20 1 0,-20 20 0,0 1 16,-22 63-16,22-64 15,0 1-15,-1-1 0,1-21 16,0 22-16,-1-22 0,22 22 0,-21-22 16,21 0-16,-22-20 0,22 20 15,0-21-15,0 0 0,0 0 0,21 1 16,0-1-16,0 0 0,21-42 31,0 21-15,21-21-16,-21-1 0</inkml:trace>
  <inkml:trace contextRef="#ctx0" brushRef="#br0" timeOffset="55572.54">20426 8001 0,'0'0'0,"21"-21"0,0 21 16,0-21-16,-21 0 0,21-1 15,1 1-15,-1 0 16,0 21-16,0 0 0,0-21 0,0 21 15,1 0-15,-1 0 0,0 0 16,0 0-16,0 0 0,-21 21 16,21 0-16,-21 0 0,0 1 15,0 20-15,0-21 0,0 21 0,-21 1 16,0-22-16,0 21 0,0-21 0,0 22 16,-1-22-16,1 0 0,21 0 15,-21 0-15,21 1 0,0-1 16,21-21-16,0 0 15,1 0-15,-1 0 0,0 0 16,21-21-16,-21-1 0,22 22 0,-22-21 16,21 0-16,-21 0 0,22 0 0,-22-22 15,0 22-15,21 0 0,-20-21 16,-1 21-16,0-22 0,0 22 0,-21 0 16,0 0-16,0 0 0,0 42 31,0 0-31,-21 21 0,0-21 0,21 22 15,-21-1-15,-1 22 0,1-22 16,0 0-16,0 1 0,0 20 0,0-21 16,-1 1-16,1-1 0,0 0 15,0 1-15,0-1 0,0 0 0,21 1 16,-22-22-16,1 21 0,0 1 16,21-1-16,0-21 0,-21 0 0,0 22 15,21-22-15,0 0 0,0-42 31,0 0-31,0-1 16,0 1-16,0 0 0</inkml:trace>
  <inkml:trace contextRef="#ctx0" brushRef="#br0" timeOffset="55928.34">21294 8255 0,'0'0'0,"21"0"0,-21-21 0,21 21 16,0 0-16,0-21 0,0 21 0,1 0 16,-1-21-16,0 21 0,0-22 0,0 22 15,0-21-15,22 0 0,-22 0 16,0 0-16,21 21 0,-20-21 0,-1-1 16,-21 1-16,0 0 0,0 0 15,0 0-15,-21 21 16,-1 0-16,1 0 15,-21 0-15,21 21 0,0 0 16,-22 0-16,22 22 0,0-22 0,0 21 16,0-21-16,-1 22 0,22-22 0,0 0 15,0 21-15,0-21 0,0 1 16,0-1-16,0 0 0,22 0 16,-1-21-16,0 0 0,0 0 0,21 0 15,-20 0-15,20 0 0,-21 0 16,21 0-16,1 0 0,-22 0 0,21-21 15,1 0-15</inkml:trace>
  <inkml:trace contextRef="#ctx0" brushRef="#br0" timeOffset="56608.54">22373 7959 0,'0'-21'16,"0"42"-16,0-64 0,0 22 0,0 0 0,0 0 15,-21 21-15,0 0 0,0 0 16,-1 0-16,1 0 0,0 0 15,-21 21-15,21 21 0,-1-20 0,1 20 16,-21-21-16,21 21 0,0 1 16,-1-1-16,22 0 0,-21-20 0,21 20 15,0-21-15,0 0 0,0 0 16,0 1-16,0-1 0,0 0 0,21-21 16,1 0-16,-1 0 15,0 0-15,0 0 0,0-21 16,0 0-16,1-1 0,-1 22 0,0-42 15,0 21-15,0 0 0,0 0 16,1-22-16,-1 1 0,-21 21 0,21-22 16,0 1-16,-21 21 0,21 0 15,-21 0-15,0-1 0,0 44 32,-21 20-32,21-21 15,-21 21-15,0 1 0,0-1 0,-1-21 16,22 22-16,0-1 0,0 0 0,0-21 15,0 1-15,0-1 0,0 21 16,22-42-16,20 21 0,-21 0 0,21-21 16,22 0-16,-22 0 0,1 0 0,-1 0 15,0 0-15,1 0 0,-1-21 16,-21 0-16,21 0 0,-20 0 0,-1 0 16,21-1-16,-21 1 0,0-21 0,1 21 15,-22-22-15,0 1 0,21 21 16,-21-21-16,0 20 0,0-20 0,0 21 15,0 0-15,-21 21 32,21 21-32,0 0 0,0 0 15,0 22-15,0-22 0,0 21 0,0-21 16,0 22-16,0-1 0,0-21 16,0 21-16,-22-20 0,22 20 0,0-21 15,0 0-15,0 0 0,-21 1 0,21-1 16,0 0-16,-21-21 15,21 21-15,21-21 16,0 0 0,1 0-16,-1-21 0,0 0 15,0 0-15,0 21 0,22-22 16</inkml:trace>
  <inkml:trace contextRef="#ctx0" brushRef="#br0" timeOffset="56956.34">23558 7747 0,'0'0'0,"0"-21"0,0 42 16,0 0-1,0 0-15,0 1 0,0-1 0,0 0 16,0 21-16,0-21 0,0 1 16,22-1-16,-1 21 0,0-21 0,21 0 15,1 1-15,-1-1 0,-21 0 0,21-21 16,1 21-16,-1-21 15,-21 0-15,22 0 0,-22 0 0,21 0 16,-21 0-16,0 0 0,1 0 16,-44 0 15,1 21-31,0 0 0,0 1 0,-21-1 16,-1 0-16,22 0 15,-21 0-15,-22 22 0,22-22 0,0 0 0,-1 21 16,22-21-16,-21 1 0,21-1 0,-22-21 15,22 21-15,0 0 16,-21-21-16,20 0 0,1 0 0,0 0 0,-21 0 16</inkml:trace>
  <inkml:trace contextRef="#ctx0" brushRef="#br0" timeOffset="57905.31">8107 9567 0,'0'-42'32,"0"21"-32,-21 21 0,21-21 0,-22 21 15,1 0-15,0 0 16,0 21-16,0 0 16,0 0-16,-22 22 0,22-22 15,-21 0-15,21 0 0,-22 21 0,1-20 16,0-1-16,-1 0 0,1 0 0,-22 0 15,22 0-15,0 1 0,21-1 16,-22 0-16,1-21 0,0 21 0,20-21 16,-20 0-16,21 0 0,0 0 0,0 0 15,21 21 17,21-21-32,0 0 0,0 21 15,21 1-15,-20-22 0,20 21 0,0 0 16,1-21-16,-1 21 0,0 0 0,1 0 15,-1 1-15,0-1 0,1-21 16,-1 21-16,-21 0 0,21-21 0,1 21 16,-22-21-16,0 21 0,21-21 15,-42 22-15,22-22 0,-1 0 16,-21 21-16,21-21 0,0 0 31</inkml:trace>
  <inkml:trace contextRef="#ctx0" brushRef="#br0" timeOffset="58264.11">8890 9589 0,'0'0'0,"21"-43"0,0 22 15,0-21-15,-21 21 0,0-1 0,0 1 16,0 0-16,-21 42 31,0 0-31,0 1 0,0 20 0,0 0 16,-1 1-16,1-1 0,-21 0 15,21 22-15,0-22 0,-1 22 16,1-22-16,0 21 0,-21-20 0,21-1 16,-22 0-16,22 1 0,0-1 15,-21 0-15,20 1 0,1-1 0,0-21 16,0 22-16,0-22 0,21 0 0,0 0 15,-21 0-15,21 0 16,0-42 15,21 0-31,-21 0 0,21 21 0,0-21 16,21-22-16,-20 22 0,-1 0 0,0-21 16,21 21-16,1-22 0</inkml:trace>
  <inkml:trace contextRef="#ctx0" brushRef="#br0" timeOffset="58916.19">9229 9652 0,'21'-21'0,"-42"42"0,63-42 0,-42 42 15,0 0 1,0 0-16,0 22 0,0-22 16,0 21-16,-21 1 0,0-1 0,-1 0 15,22 1-15,-21-1 0,0 0 16,0-21-16,21 22 0,-21-22 0,0 21 15,-1-21-15,1 22 0,21-22 16,0 0-16,-21 0 0,21 0 16,0-42 15,0 0-31,21 0 0,0 0 16,1 0-16,-22-1 0,0-20 0,21 21 15,0-21-15,0-1 0,-21 22 16,21-21-16,0-1 0,1 1 0,-22 0 15,21-1-15,0 1 0,0 21 0,21 0 16,-20 0-16,-1-1 0,0 22 16,0 0-16,0 0 15,-21 22-15,0-1 16,0 0-16,0 0 0,0 21 0,0-20 16,-21-1-16,0 0 0,0 0 15,0 0-15,-1 0 0,1 1 0,0-1 16,0-21-16,0 21 0,0 0 0,-1-21 15,22 21-15,22-21 32,-1 0-32,0 0 15,0 0-15,0 0 0,0 0 0,22 0 16,-22 0-16,0 0 0,21 21 16,-20-21-16,-1 22 0,21-1 0,-21-21 15,0 21-15,1 0 0,-1 0 16,0 0-16,-21 1 0,0-1 15,-21 0-15,0 0 16,-1-21-16,1 21 0,0-21 0,-21 21 16,21-21-16,-22 0 0,22 0 0,-21 0 15,21 0-15,-22 0 0,22 0 16,-21 0-16,21 0 0,-1 0 0,1 0 16,0 0-16,0 0 0,0-21 0,21 0 15,0 0-15,0 0 16</inkml:trace>
  <inkml:trace contextRef="#ctx0" brushRef="#br0" timeOffset="59772.33">10372 9906 0,'0'-21'0,"0"42"0,0-63 15,0 21-15,0-1 0,0 1 16,-22 21-16,22-21 0,-21 21 16,0 0-16,0 0 15,21 21-15,-21 0 0,0 1 16,-1 20-16,1-21 0,0 21 0,21-20 16,-21 20-16,0 0 0,0-21 0,-1 22 15,22-22-15,0 21 0,0-21 16,0 1-16,0 20 0,0-21 15,0 0-15,22 0 0,-1-21 16,0 0-16,0 0 0,0 0 0,0 0 16,1 0-16,20 0 0,-21 0 15,0-21-15,0 21 0,1-21 0,-22 0 16,21 0-16,-21 0 0,21-1 0,-21 1 16,0 0-16,0 0 0,0-21 15,0 20-15,0 1 0,0-21 0,0 0 16,0 20-16,0-20 0,0 21 15,21 0-15,0-22 0,-21 22 0,21 0 16,1 0-16,20 0 0,-21 21 0,21 0 16,-20 0-16,20 0 0,-21 0 15,21 21-15,-20 0 0,-1 0 16,0 22-16,0-22 0,0 21 0,-21 0 16,0 1-16,0-1 0,0-21 0,-21 22 15,0-1-15,0-21 0,0 21 16,-1-20-16,1-1 0,0 0 0,21 0 15,0 0-15,0 0 0,21-21 16,0 0 0,22 0-1,-22-21-15,0 0 0,0 21 0,0-21 0,22 0 16,-22 0-16,0-1 0,0 1 16,0-21-16,1 21 0,-22-22 15,0 22-15,0-21 0,0 21 0,0-22 16,0 22-16,0 0 0,-22 0 0,1 0 15,0 0-15,0 21 0,0 0 16,0 0-16,-1 0 0,1 0 0,0 0 16,0 0-16,0 0 0,0 21 15,21 0-15,0 0 16,21-21-16,0 21 16,0-21-16,21 0 0,-20 0 0,20 0 15,-21 0-15</inkml:trace>
  <inkml:trace contextRef="#ctx0" brushRef="#br0" timeOffset="60363.82">11642 9589 0,'0'0'0,"0"-22"0,0-41 31,0 84-15,0 0-16,0 0 0,0 22 15,-22-1-15,22 0 0,-21 1 16,0-1-16,21 0 0,-21 1 0,0-1 16,0 0-16,-1 1 0,22-1 15,-21-21-15,0 0 0,0 22 0,0-22 16,21 0-16,0 0 0,-21-21 0,21 21 16,-22-21-16,22-21 31,0 0-31,0 0 0,22 0 15,-1 0-15,0-1 0,0 1 0,0 0 16,0 0-16,22 0 0,-22-22 16,21 22-16,-21 0 0,22 0 0,-22 0 15,0 21-15,21-21 0,-20 21 16,-1 0-16,0 0 0,0 0 0,-21 21 31,-21 0-15,0-21-16,0 21 15,-1-21-15,1 21 0,0-21 16,0 0-16,0 0 0,0 0 0,-1 21 16,1-21-16,0 0 0,21 22 31,0-1-31,0 0 16,0 0-16,0 0 15,21 0-15,0-21 16,-21 22-16,0-1 0,22-21 15,-1 21-15,0-21 0,0 21 16,0-21-16,0 0 0,1 0 16,-1 0-1,0 0-15,0 0 16,0 0-16</inkml:trace>
  <inkml:trace contextRef="#ctx0" brushRef="#br0" timeOffset="60889.56">12509 9525 0,'-63'-21'31,"42"21"-31,21 21 16,0 0-1,21 0-15,0 1 16,0-1-16,0 0 0,22-21 16,-22 21-16,0 0 0,21 0 0,-20 1 15,20-1-15,0-21 0,1 21 16,-1 0-16,-21 0 0,21 0 16,1-21-16,-1 22 0,-21-22 0,0 0 15,1 21-15,-1-21 0,0 0 16,-21 21-16,0 0 15,-21-21 1,0 21-16,-22-21 0,22 0 0,0 21 16,-21 1-16,-1-22 0,22 21 15,-21-21-15,-1 21 0,1 0 0,21 0 16,-21 0-16,-1 1 0,22-1 0,-42 21 16,20-42-16,22 21 15,0 0-15,-21 1 0,20-1 16,1-21-16,21 21 0,-21-21 0,0 21 15,21 0 1</inkml:trace>
  <inkml:trace contextRef="#ctx0" brushRef="#br0" timeOffset="61112.42">12298 10435 0,'0'0'0,"0"21"15,-21-21 32,-1 0-31,1 0-1,0 0-15,0 0 16</inkml:trace>
  <inkml:trace contextRef="#ctx0" brushRef="#br0" timeOffset="63160.33">6032 11705 0,'0'-21'15,"0"0"32,22 21-16,-22-21-31,21 21 16,0-21 0,0-1-1,0 22 1,-21-21-16,21 0 0,1 21 0,-22-21 15,21 0-15,0 0 16,-21-1-16,21 1 16,-21 0-16,21 21 0,-21-21 15,0 0 17,0 42 14,-21 0-46,0 0 16,0 0-16,0 1 0,-22 20 16,22-21-16,-21 0 0,-22 22 0,22-22 15,0 21-15,-22-21 0,22 0 0,-22 22 16,1-22-16,20 0 0,1 0 16,0 0-16,-1 1 0,1-22 0,21 21 15,0-21-15,0 0 0,-1 0 16,1 0-16,0 0 15,42 0 17,0 0-17,1 0-15,20 0 0,0 21 0,1-21 16,-1 21-16,0 0 0,1-21 16,20 21-16,-21 1 0,22-22 0,-22 21 15,1 0-15,-1-21 0,0 21 16,-21-21-16,22 21 0,-22 0 0,0-21 15,0 0-15,0 22 0,1-22 16,-22 21 0,0-42 31,0-1-32,0 1-15,0 0 0,0 0 16,0 0-16</inkml:trace>
  <inkml:trace contextRef="#ctx0" brushRef="#br0" timeOffset="63516.54">7133 11388 0,'0'0'0,"21"0"0,-21-21 15,21 21-15,-21-22 0,-21 22 32,0 22-32,0-1 0,0 0 15,0 21-15,-22 1 0,22-1 0,-21 0 16,-1 1-16,1-1 0,0 21 16,-1 1-16,-20-22 0,21 22 0,-1-1 15,-20 1-15,-1-1 0,22-20 0,-22 20 16,22-21-16,-21 22 0,20-22 15,1-21-15,0 22 0,20-1 16,-20-21-16,21 0 0,0 1 0,21-1 0,0 0 16,0 0-1,21-21 1,0 0-16,0 0 0,0-21 0,1 21 16,-1-21-16,0 0 0,0-1 15</inkml:trace>
  <inkml:trace contextRef="#ctx0" brushRef="#br0" timeOffset="63792.39">7408 11769 0,'0'0'0,"-63"42"31,63-21-31,-21 22 0,-1-22 15,1 21-15,0 0 0,21 1 0,0-1 16,-21 0-16,0 1 0,21-1 0,0 0 16,-21 1-16,-1-22 0,1 21 15,21-21-15,-21 1 0,0-1 0,21 0 16,-21 0-16,21 0 0,-21-21 16,21-21 15,0 0-31</inkml:trace>
  <inkml:trace contextRef="#ctx0" brushRef="#br0" timeOffset="64308.09">7345 11811 0,'0'0'0,"63"-85"31,-42 64-31,1 0 0,-1 0 0,21 21 16,-21 0-16,0 0 0,1 0 15,-1 0-15,0 0 0,21 0 16,-42 21-16,21-21 0,1 21 0,-22 0 0,21 1 16,-21-1-16,0 21 0,0-21 15,0 0-15,-21 22 0,-1-22 16,1 0-16,0 0 0,0 0 0,-21 22 16,20-22-16,-20-21 0,21 21 0,-21 0 15,20 0-15,1-21 0,0 0 16,0 0-16,0 0 0,21-21 31,0 0-31,21 21 0,0-21 16,0 0-16,0 21 0,22 0 0,-22-21 15,21 21-15,1 0 0,-1 0 16,0 0-16,1 21 0,-22 0 16,21-21-16,-21 21 0,0 21 0,1-20 15,-1-1-15,-21 0 0,0 21 0,0-21 16,0 1-16,-21-1 0,-1 0 15,1 0-15,-21 21 0,0-42 0,20 22 16,-20-1-16,0 0 0,-1 0 0,1-21 16,0 21-16,-1-21 0,22 0 15,-21 0-15,21 0 0,0 0 0,-1 0 16,1 0-16,0 0 0,21-21 16,0 0-16,0 0 15,0 0-15,21-1 16,0 1-16,1 0 0,-1 0 15,21 0-15,0 0 0,-20-1 0</inkml:trace>
  <inkml:trace contextRef="#ctx0" brushRef="#br0" timeOffset="64963.99">8361 11917 0,'-127'106'31,"106"-85"-31,-1 0 0,-20 21 0,21-20 16,0 20-16,0-21 0,-1 0 15,1 22-15,0-22 0,21 0 0,0 0 16,0 0-16,0 0 0,0 1 0,0-1 16,21-21-1,0 0-15,1 0 0,20 0 0,-21 0 16,0 0-16,22 0 0,-22-21 0,0-1 15,0 22-15,0-21 0,0 0 16,1 21-16,-22-21 0,0 0 0,0 0 16,21-1-16,-21-20 0,0 21 0,0 0 15,0-22-15,0 22 16,0 0-16,0-21 0,0 21 0,0-1 16,0 1-16,21 0 0,0 21 0,0-21 15,0 21-15,1 0 0,-1 0 16,0 0-16,0 0 0,0 21 0,0 0 15,1 0-15,-22 22 0,0-22 0,21 21 16,-21-21-16,0 22 0,0-22 0,0 21 16,0-21-16,0 1 0,-21-1 15,-1 0-15,22 0 0,-21 0 0,21 0 16,21-21 15,1 0-31,-1 0 0,0 0 16,0 0-16,0-21 0,0 0 0,1 0 15,-1 0-15,0 0 0,21-1 16,-42 1-16,21 0 0,-21-21 0,22 21 16,-22-1-16,0-20 0,0 21 0,0 0 15,-22 0-15,1-1 0,21 1 16,-21 21-16,0 0 0,0 0 0,0 0 16,-1 0-16,1 0 0,0 0 0,0 0 15,0 0-15,21 21 0,-21 1 16,21-1-16,0 0 15,21-21 1,0 0 0,0 0-16,21 0 0</inkml:trace>
  <inkml:trace contextRef="#ctx0" brushRef="#br0" timeOffset="65520.37">9419 11726 0,'0'-21'15,"-21"21"-15,0 21 16,0-21-16,-1 22 0,22-1 16,-21 0-16,0 21 0,0-21 0,0 22 15,0-1-15,21 0 0,-22 1 0,1-1 16,0 0-16,0 1 0,0-1 16,0 0-16,21 1 0,-22-22 15,1 21-15,0-21 0,0 22 16,21-22-16,-21-21 0,21 21 15,0-42 1,21 0 0,0 0-16,0-1 0,0 1 0,1 0 15,20 0-15,-21-21 0,0 20 16,22-20-16,-22 0 0,21 21 0,0-22 16,-20 22-16,20 0 0,-21 0 0,0 21 15,0-21-15,1 21 0,-1 0 16,0 0-16,-21 21 31,-21-21-31,0 0 16,-1 0-16,1 21 0,0-21 0,0 0 15,0 0-15,-22 0 0,22 21 0,0-21 16,0 0-16,0 0 0,0 0 16,-1 0-16,1 0 0,21 21 15,0 0-15,0 1 0,0-1 16,0 0-16,0 0 0,0 0 0,0 0 15,21 1-15,1-1 16,-1 21-16,-21-21 0,21 0 0,0 1 16,0-1-16,0 0 0,1 0 15,-1-21-15,0 21 16,0-21-16,0 0 16,0 0-16</inkml:trace>
  <inkml:trace contextRef="#ctx0" brushRef="#br0" timeOffset="66176.53">10096 11938 0,'-21'21'16,"42"-21"15,1-21-16,-1 21-15,0-21 0,0 21 16,21-21-16,-20 0 0,-1 21 0,0-22 16,0 1-16,-21 0 0,0 0 15,0 0-15,-21 21 16,0 0-16,0 0 16,-1 0-16,1 0 0,-21 0 0,21 0 15,0 21-15,-1 0 0,1 0 16,0 0-16,21 1 0,0-1 0,0 0 15,0 21-15,0-21 0,0 22 0,21-22 16,22 0-16,-22 21 0,0-20 16,21-1-16,-21 0 0,22 21 15,-22-21-15,0 1 0,0-1 0,0 0 16,1 0-16,-22 0 0,0 0 0,0 1 16,-22-22-16,1 21 15,0-21-15,-21 21 0,-1-21 0,1 0 16,0 0-16,-1 0 0,-20 0 0,21 0 15,-1 0-15,1-21 0,0 0 16,-1 21-16,22-22 0,0 1 0,-21 0 16,20 0-16,22 0 0,-21 0 15,21-1-15,0 1 16,0 0-16,21 0 16,1 21-16,-1 0 0,0 0 0,21-21 15,-21 21-15,22 0 0,-1 0 16,0-21-16,1-1 0,20 22 0,-20-21 15,-1 21-15</inkml:trace>
  <inkml:trace contextRef="#ctx0" brushRef="#br0" timeOffset="66460.37">10985 11599 0,'0'-21'0,"0"42"0,0-63 0,0 21 0,-21 0 0,0 21 16,0 0-16,0 0 15,0 0-15,-1 21 0,1 0 0,0 0 16,0 22-16,0-22 0,0 21 0,-1 22 16,1-22-16,0 0 0,21 22 15,-21-22-15,21 22 0,-21-22 0,0 21 16,21-20-16,0-22 0,0 21 0,-22 1 16,22-22-16,0 0 0,0 0 15,0 0-15,0 0 0,0 1 16,22-22-1,-1-22 1,-21 1-16,0 0 16,0 0-16</inkml:trace>
  <inkml:trace contextRef="#ctx0" brushRef="#br0" timeOffset="66980.07">10499 12002 0,'0'0'0,"-22"0"31,44 0-15,-1 0-16,0 0 0,0 0 0,0 0 16,22 0-16,-22 0 0,21 0 15,0 0-15,22 0 0,-22 0 0,1 0 16,20 0-16,-21 0 0,1 0 16,-1 0-16,0 0 0,1 0 0,-22-22 15,0 22-15,0 0 0,0 0 16,-21 22-16,0-1 15,-21 0-15,0 0 0,0 0 16,0 0-16,0 22 0,-1-22 16,1 0-16,0 0 0,21 22 0,-21-22 15,21 0-15,-21 0 0,21 0 0,0 0 16,0 1-16,0-1 16,21 0-16,0-21 0,0 0 0,22 0 15,-22 0-15,0 0 0,21 0 16,-21 0-16,22 0 0,-22 0 0,21 0 15,-21-21-15,22 21 0,-22-21 16,0-1-16,21 1 0,-20 0 0,-1 0 16,0-21-16,-21 20 0,0-20 0,0 21 15,0-21-15,0 20 0,0-20 16,0 21-16,0 0 0,0 0 0,-21-1 16,0 22-16,-1-21 0,1 21 0,0 0 15,0 0-15,0 0 0,0 0 16,-22 0-16,22 0 0,0 21 0,0-21 15,0 22-15,-1-1 0,22 0 16,0 0 0,0 0-16,22-21 0,-1 0 0,0 0 15,0 21-15,21-21 0,-20 0 0</inkml:trace>
  <inkml:trace contextRef="#ctx0" brushRef="#br0" timeOffset="67334.13">11811 12002 0,'0'0'15,"0"-22"-15,0 1 16,21 21-16,-21-21 0,21 21 16,0 0-16,1 0 15,-22 21 1,21 0-16,-21 1 0,0-1 0,0 0 16,0 0-16,0 21 0,0-20 0,0-1 15,0 21-15,0-21 0,0 0 0,0 1 16,0-1-16,-21 0 0,21 0 15,-22-21-15,22 21 0,-21-21 0,42-21 47,1 0-47,-1 21 0,-21-21 16,21-22-16,0 22 0,0 0 0,0-21 16,1 21-16,-1-22 15,0 1-15,21 0 0,-21 20 0,1-20 16,-1 21-16,21 0 0,-21 0 0,0-1 15,43 22-15,-43 0 0,21 0 16,-20 0-16,-1 0 0,0 0 16,0 0-16</inkml:trace>
  <inkml:trace contextRef="#ctx0" brushRef="#br0" timeOffset="67664.64">12552 12171 0,'0'0'16,"0"21"-16,21-21 15,0 0-15,0 0 16,0 0-16,1-21 16,-1 21-16,0-21 0,0 0 0,21-1 15,-20 1-15,-1 0 0,0 0 16,0 0-16,0 0 0,0-1 0,-21 1 16,0-21-1,-21 42 1,0 21-16,0 0 0,0 0 15,0 1-15,-1-1 0,-20 0 0,21 21 16,0-21-16,0 1 0,-1 20 0,22-21 16,0 0-16,-21 0 0,21 1 15,0-1-15,0 0 0,0 0 0,0 0 16,21-21-16,1 21 16,-1-21-16,21 0 15,-21 0-15,0 0 0,1 0 0,20-21 16,-21 0-16,21 21 0</inkml:trace>
  <inkml:trace contextRef="#ctx0" brushRef="#br0" timeOffset="68044.42">13483 11748 0,'0'-22'0,"0"44"0,0-65 0,0 22 0,0 42 46,0 0-46,0 1 0,0-1 0,0 0 16,21 0-16,0 0 0,1 0 0,20 1 16,-21-1-16,21 0 0,1 0 15,-1 0-15,0 0 0,22 1 0,-22-22 16,1 21-16,-1-21 0,0 21 0,1-21 16,-1 0-16,-21 0 0,21 0 15,-63 0 1,0 0-1,-21 0-15,-1 0 0,1 0 16,0 21-16,-1 0 0,-20 0 0,21 1 16,-22 20-16,22-21 0,-22 21 15,22-20-15,0 20 0,-1-21 0,1 21 16,21-20-16,-22-1 0,22 0 16,0 0-16,21 0 0</inkml:trace>
  <inkml:trace contextRef="#ctx0" brushRef="#br1" timeOffset="75980.61">6308 2032 0,'0'0'0,"-22"0"31,1 0-31,0 0 16,0 0-1,42 21 48,0-21-63,0 0 0,22 0 15,-22 0-15,0 0 0,0 0 16,22 21-16,-22-21 0,21 0 0,0 0 16,1 0-16,-1 0 0,0 0 15,22 22-15,-22-22 0,22 0 0,-1 0 16,-20 0-16,20 21 0,22-21 0,-22 0 15,1 0-15,20 0 0,1 0 16,0 0-16,-1 0 0,22 0 0,0 0 16,0 0-16,0 0 0,21 0 15,-21 0-15,-1 0 0,22 0 0,0 21 16,0-21-16,0 0 0,-21 0 16,21 0-16,0 0 0,0 0 15,0 0-15,0 0 0,21 21 0,-21-21 16,22 0-16,-1 0 0,-21 0 15,21 0-15,0 0 0,0 21 0,0-21 16,1 0-16,-1 0 0,-21 0 0,21 0 16,0 21-16,0-21 0,0 0 15,1 0-15,-1 22 0,-21-22 0,21 0 16,-21 0-16,21 0 0,-21 21 16,0-21-16,21 0 0,-42 0 0,21 0 15,-21 0-15,0 0 0,0 0 16,-1 0-16,1 0 0,0 0 15,-21 0-15,21 0 0,-22 0 0,1 0 16,-22 0-16,22 0 0,-21 0 0,-1-21 16,1 21-16,-1 0 0,-21-22 15,22 22-15,-22 0 0,1 0 0,-1 0 16,0-21-16,1 21 0,-22 0 16,21 0-16,-21 0 0,0 0 0,1 0 15,-1 0-15,-21-21 16,-21 21 15,21-21-31,-22 21 16,1 0-16,0 0 0,0 0 15,0-21-15,-22 21 0,1 0 0</inkml:trace>
  <inkml:trace contextRef="#ctx0" brushRef="#br1" timeOffset="78324.42">2159 2074 0,'0'-42'32,"0"21"-32,0 0 0,0 0 15,0-1-15,0 1 0,0 0 16,0 0-16,0 0 15,21 21-15,0 0 16,0 0-16,1 0 0,-1 0 16,0 21-16,0 21 0,0-21 15,0 22-15,1-1 0,-22 0 16,0 1-16,21-1 0,-21 0 16,0 22-16,0-22 0,0 1 0,0 20 15,-21-21-15,21 1 0,-22-22 16,22 21-16,0-21 0,-21 1 0,21-1 15,-21 0 1,21-42 0,0 0-16,0-1 15,0 1-15,0 0 16,0 0-16,0 0 0,0 0 0,0-1 16,0 1-16,0 0 31,21 21-16,-21-21 1,21 21-16,1 0 0</inkml:trace>
  <inkml:trace contextRef="#ctx0" brushRef="#br1" timeOffset="79116.97">2117 2265 0,'0'0'0,"0"-21"15,0 0 1,0-1-16,0 1 0,21 0 15,0 0-15,0 0 0,0 21 16,0-21-16,22-1 0,-22 1 16,0 21-16,0 0 0,22 0 0,-22 0 15,0 0-15,0 0 0,0 21 16,22 1-16,-22-1 0,0 21 0,0-21 16,0 22-16,-21-1 0,0 0 15,0 1-15,0-1 0,0 21 0,0-20 16,0-1-16,0-21 0,-21 22 15,0-22-15,21 0 0,-21 0 16,21 0-16,-21-21 0,-1 0 16,1 0-16,0 0 0,0-21 15,21 0-15,-21 0 0,21 0 16,-21-1-16,21-20 0,0 21 0,0-21 16,0-1-16,0 22 0,0-21 15,0-1-15,0 1 0,21 0 0,0-1 16,0 22-16,0 0 0,0-21 15,1 21-15,-1 21 0,0 0 16,21 0-16,-21 0 0,1 0 0,-1 0 16,0 0-16,0 21 0,0 0 15,0-21-15,1 21 0,-22 0 16,21-21-16,0 21 0</inkml:trace>
  <inkml:trace contextRef="#ctx0" brushRef="#br1" timeOffset="79872.38">3111 2138 0,'0'0'0,"-63"-21"32,42 21-32,0 21 15,-1 0-15,22 0 0,-21 0 0,0 1 0,0-1 16,0 21-16,21 0 0,-21-20 15,-1 20-15,1 0 0,21-21 16,0 22-16,0-1 0,0-21 16,0 0-16,0 1 0,0-1 0,0 0 15,21 0-15,1-21 0,-1 0 16,0 0-16,21 0 0,-21 0 0,1 0 16,-1 0-16,21 0 0,-21-21 15,0 0-15,1 21 0,-1-43 0,0 22 16,0 0-16,-21 0 0,21-21 15,-21 20-15,0-20 0,0 21 0,0 0 16,-21-22-16,0 22 16,21 0-16,-21 0 0,0 0 0,-1 0 15,1 21-15,0-22 16,0 22-16,42 0 31,21-21-31,-20 21 0,20 0 16,0 0-16,1 0 0,-1 0 15,0 0-15,1 0 0,-1 0 0,21 0 16,-20 0-16,-1 0 0,0 21 16,-20 1-16,-1-1 0,0 0 0,0 0 15,-21 21-15,0-20 0,0 20 16,0 0-16,-21-21 0,21 22 16,-21-1-16,21-21 0,-21 0 0,21 1 15,0-1-15,0 0 0,0 0 16,0 0-16,21-21 0,0 21 15,0-21-15,0 0 0,0 0 16,1 0-16,-1 0 0,21-21 0,-21 21 16,0-21-16,22 0 0,-22 0 15,0-22-15,0 22 0,0 0 0,-21-21 16,22 21-16,-22-22 0,0 22 0,0-21 16,-22 21-16,1-1 15,0-20-15,0 21 0,-21 21 0,20-21 0,-20 0 16,21 21-16,-21 0 15,20 0-15,-20 0 0,21 0 0,-21 0 16,20 0-16,22 21 16,22-21-1,20 0 1,-21 0-16,21 0 0,1 0 0</inkml:trace>
  <inkml:trace contextRef="#ctx0" brushRef="#br1" timeOffset="80165.22">4530 1715 0,'0'-22'0,"0"44"0,0-65 15,-22 64 17,1 22-32,21-22 0,-21 21 0,0 1 15,21 20-15,-21-21 0,0 1 0,-1 20 16,1-20-16,0 20 0,0-21 15,0 22-15,0-22 0,-1 22 0,1-22 16,21 0-16,0 1 0,0-1 16,0-21-16,0 22 0,0-22 0,0 0 15,0 0-15,21 0 16,1-21-16,-1 0 16,0 0-16,0-21 15,0 21-15,0-21 0,1 0 0,-1 0 16,0-1-16,0 1 0</inkml:trace>
  <inkml:trace contextRef="#ctx0" brushRef="#br1" timeOffset="80424.07">4212 2053 0,'0'0'0,"21"0"16,22 0-1,-22 0-15,21 0 0,22-21 16,-22 21-16,0 0 0,22-21 0,-22 21 16,22 0-16,-22 0 0,21-21 15,1 21-15,-22 0 0,22-21 0,-22 21 16,0 0-16,-20-22 0,20 22 0,-21-21 16,0 21-16,0 0 0,1 0 15,-22-21-15,-22 21 31</inkml:trace>
  <inkml:trace contextRef="#ctx0" brushRef="#br1" timeOffset="81712.74">8826 3429 0,'0'0'0,"0"-21"0,-21 21 15,0 0 1,21-21-16,21 21 31,0 0-15,1 0-16,-1 0 0,0 0 0,0 21 16,0-21-16,22 0 0,-22 0 15,21 0-15,0 0 0,1 21 16,-1-21-16,0 0 0,22 0 15,-1 0-15,1 21 0,-1-21 0,1 0 16,21 0-16,-1 0 0,22 21 0,0-21 16,-21 0-16,20 0 0,1 0 15,0 0-15,0 22 0,0-22 0,0 0 16,21 0-16,-22 0 0,22 0 16,0 0-16,-21 21 0,21-21 0,0 0 15,0 0-15,0 21 0,0-21 0,21 0 16,1 0-16,-22 21 0,21-21 15,0 21-15,21-21 0,-21 0 0,22 0 16,-1 21-16,-21-21 16,22 0-16,-1 0 0,21 22 0,-20-22 15,-1 0-15,0 0 0,1 0 0,20 0 16,-20 21-16,20-21 0,-21 0 16,1 0-16,-1 0 0,22 21 0,-22-21 15,0 0-15,-21 0 0,1 0 16,-1 0-16,0 0 0,-21 21 0,0-21 15,0 0-15,0 0 0,-21 0 16,0 21-16,-22-21 0,1 0 0,0 0 16,-22 0-16,1 21 0,-1-21 0,-21 0 15,1 0-15,-1 0 0,-21 0 16,22 22-16,-22-22 16,-42 0 15,-1 0-16,1-22-15,0 22 16,0-21-16,21 0 16</inkml:trace>
  <inkml:trace contextRef="#ctx0" brushRef="#br1" timeOffset="82452.45">19770 3217 0,'-22'22'0,"44"-44"0,-65 44 16,22-22-16,21 21 15,42-21-15,-20 0 16,20 0-16,21 0 0,1 0 16,-1 0-16,22 0 0,21 0 0,0 0 15,0 21-15,21-21 0,21 0 16,-21 0-16,0 0 0,21 21 0,0-21 16,0 0-16,22 0 0,-22 0 15,0 0-15,0 0 0,-21 0 0,0 0 16,21 0-16,-21 0 15,-21 0-15,21 0 0,-21 0 0,-21 0 16,-1 0-16,1 0 0,-22 0 16,1 0-16,-22 0 0,1 0 0,-1 0 15,0-21-15,-21 21 0,1 0 16,-22-21 0,-22 21-1,1 0 1,0 0-16,0 0 0,0 0 15,0 0-15,-22 0 0,-20 0 16,20 0-16,-20 0 0,-22 0 0</inkml:trace>
  <inkml:trace contextRef="#ctx0" brushRef="#br1" timeOffset="85256.37">5948 2815 0,'0'0'16,"21"-21"-16,0 21 0,0 0 15,0-21-15,-21 0 0,22 21 16,-22-21-16,0-1 15,0 1-15,-22 21 16,1 0-16,0 0 0,-21 0 0,21 0 16,-22 0-16,1 0 0,0 21 15,-1 1-15,1-1 0,0 0 0,-1 0 16,1 0-16,0 22 0,20-1 16,-20 0-16,0 1 0,21-1 15,-1 0-15,1 1 0,21-1 16,0 0-16,0-21 0,0 22 0,0-22 15,0 21-15,21-21 0,22 1 16,-22-1-16,0-21 0,21 21 0,1-21 16,-1 0-16,0 0 0,1 0 15,20 0-15,-20-21 0,-1 0 0,0-1 16,22 1-16,-43 0 0,21 0 0,1-21 16</inkml:trace>
  <inkml:trace contextRef="#ctx0" brushRef="#br1" timeOffset="85748.09">6413 2625 0,'0'-21'0,"0"42"0,-21-42 32,0 42-32,0 0 0,21 21 0,-21-21 15,0 22-15,21-1 0,-22-21 16,1 22-16,21 20 0,-21-21 0,0 1 15,0-1-15,21 0 0,-21 1 16,-1-1-16,22 0 0,0-20 0,0 20 16,0-21-16,-21 0 0,21 0 15,0 1-15,0-44 32,0 1-17,0 0-15,0 0 0,21-21 0,-21 20 16,0 1-16,22-21 0,-1 21 15,0 0-15,-21-22 0,21 22 0,0 0 16,0 0-16,1 0 0,-1 21 16,21 0-16,-21 0 0,0 0 0,1 0 15,-1 0-15,0 0 0,0 21 16,0 0-16,-21 0 0,0 0 16,0 22-16,0-22 0,0 21 0,0-21 15,0 0-15,0 22 0,0-22 16,0 0-16,0 0 0,0 0 0,0 1 15,0-1 1,21-21 0,1 0-16,-1 0 15,0-21-15,0 21 0,0-22 16,0 1-16,1 0 0,-1 0 0</inkml:trace>
  <inkml:trace contextRef="#ctx0" brushRef="#br1" timeOffset="85983.96">7006 2921 0,'0'0'0,"0"21"16,0 0-1,0 1-15,0-1 0,0 0 0,-21 0 16,21 0-16,0 22 0,-21-22 16,21 0-16,-21 21 0,-1-21 0,22 1 15,0-1-15,0 0 0,-21 0 16,21 0-16,0 0 0,0-42 47,21 0-32,-21 0-15,0 0 0,0-22 16</inkml:trace>
  <inkml:trace contextRef="#ctx0" brushRef="#br1" timeOffset="86331.76">7091 2688 0,'0'0'0,"0"21"16,-21 1-16,21-1 0,0 0 15,0 0-15,0 0 0,0 0 16,0 1-16,21-22 16,0 0-1,0 0-15,0 0 0,0 0 16,1 0-16,-1-22 15,-21 1-15,21 0 0,-21 0 16,0 0-16,0 0 16,0-1-16,0 1 0,0 0 0,0 0 15,-21 0-15,0 0 0,-1 21 16,1 0-16,0 0 16,0 0-16,0 21 0,0-21 15,-1 21-15,1 0 0,21 0 16,0 0-16,-21 1 0,21-1 0,0 0 15,0 0-15,0 0 0,0 0 16,0 1-16,21-22 16</inkml:trace>
  <inkml:trace contextRef="#ctx0" brushRef="#br1" timeOffset="86628.59">7578 2561 0,'-64'127'31,"64"-84"-31,-21-1 16,0-21-16,0 21 0,21 1 15,-22-1-15,1 0 0,0 1 0,0-1 16,0 0-16,21-20 0,-21 20 15,-1 0-15,1-21 0,21 22 0,0-22 16,-21 0-16,21 21 0,-21-42 0,21 22 16,0-1-16,0 0 0,21-42 47,0 21-47</inkml:trace>
  <inkml:trace contextRef="#ctx0" brushRef="#br1" timeOffset="87224.25">7959 3006 0,'0'0'0,"-22"0"16,1-21-16,0 21 0,0 0 15,0 0-15,0 0 0,-1 21 16,1 0-16,-21-21 0,21 21 0,-22 0 16,22 0-16,-21 22 0,21-22 15,-22 21-15,22-21 0,0 22 0,0-22 16,0 0-16,0 21 0,21-20 0,0-1 16,0 0-16,0 0 15,0 0-15,21-21 16,0 0-16,21 0 15,-21 0-15,1 0 0,20 0 0,-21-21 0,21 0 16,-20 0-16,20 0 0,-21-1 16,21 1-16,1 0 0,-22-21 15,21-1-15,1 22 0,-1-21 0,-21 0 16,21-1-16,-20 1 0,20 0 16,0-1-16,-21-20 0,1 20 0,-1 1 15,21-21-15,-21 20 0,0 1 16,-21 0-16,22-1 0,-22 1 0,0 21 15,21 0-15,-21-1 0,-21 22 16,-1 22 0,1 20-16,0-21 0,-21 43 15,21-22-15,-22 21 0,22 1 16,-21-1-16,21 1 0,-1-1 0,1 1 0,0-1 16,0 1-16,21-22 15,0 22-15,0-22 0,0 0 0,0 1 16,0-22-16,21 21 0,0-21 15,0 1-15,1-1 0,-1 0 0,0-21 16,0 21-16,21-21 0,-20 0 0,-1 0 16,0 0-16,0 0 0,0 0 15,0 0-15</inkml:trace>
  <inkml:trace contextRef="#ctx0" brushRef="#br1" timeOffset="88482.41">7641 4191 0,'0'0'0,"21"-63"31,-21 41-31,0 1 0,0 0 0,-21 0 16,0 21-16,0 0 0,0 0 16,-22 0-16,1 0 0,0 0 0,-1 21 15,1-21-15,0 21 0,-22 0 0,1 22 16,20-22-16,-20 0 15,20 21-15,-20 1 0,21-22 0,-1 21 16,1-21-16,0 22 0,20-22 16,1 0-16,0 0 0,21 22 0,0-22 15,0 0-15,0 0 0,21 0 0,22-21 16,-22 21-16,21 1 0,0-1 16,1 0-16,-1 0 0,0 21 0,1-20 15,-1-1-15,0 0 0,1 21 16,-22-21-16,21 22 0,-21-22 0,22 21 15,-22 1-15,0-1 0,0-21 0,-21 21 16,0 1-16,0-1 0,0 0 16,0-20-16,0 20 0,-21 0 15,-21 1-15,21-1 0,-22 0 16,22-21-16,-42 22 0,20-1 0,1 0 16,0-20-16,-22 20 0,22-21 0,-1 0 15,1 0-15,0 1 0,-1-1 16,1 0-16,21-21 0,0 0 0,0 0 15,-1 0-15,1 0 0,21-21 32,21 21-32,1-21 15,-1 21-15,0 0 0,0 0 16,21 0-16,-20 0 0,-1 0 16,0 21-16,0 0 0,0-21 0,0 21 15,1 0-15,-1 0 0,0 1 0,0-1 16,-21 21-16,0-21 0,0 22 15,21-22-15,-21 21 0,0 0 0,0 1 16,0-1-16,0 0 0,0 1 0,0 20 16,0-20-16,0 20 0,0-21 15,0 22-15,0-22 0,0 22 0,0-22 16,0 22-16,0-22 0,-21 21 0,21 1 16,0-1-16,-21 1 0,0-1 15,21 1-15,-21-1 0,-1 22 16,1-21-16,21 20 0,-21 1 0,0-22 15,0 22-15,0 0 0,-1-1 0,-20 22 16,21-21-16,0 0 0,0-1 0,-22 1 16,22 0-16,0-1 0,21 1 15,0 0-15,0-22 0,0 1 0,0 20 16,0-20-16,21-22 0,21 22 0,-20-22 16,-1 0-16,21 1 0,0-1 15,1 0-15,20-21 0,-20 1 0,20-1 16,1 0-16,-22-21 0,21 0 15,22 0-15,-21 0 0,-1 0 0,22 0 0,-1 0 16,-20-21-16,105-22 16,-84 22-16,0-21 0,-22 21 15,1-22-15,-1-20 0,1 21 0</inkml:trace>
  <inkml:trace contextRef="#ctx0" brushRef="#br1" timeOffset="89704.72">2074 5715 0,'0'0'0,"0"21"0,0 0 0,0 1 0,0-1 16,0 0-16,21-21 31,1 0-31,-1 0 0,0 0 16,0 0-16,0-21 0,0 0 0,1-1 15,20 1-15,-21 0 0,21 0 16,-20 0-16,-1 0 0,0-1 0,0 1 15,0 0-15,-21 0 0,0 0 16,0 0-16,0-22 0,-21 43 0,-21-21 16,21 0-16,-22 0 0,1 0 15,0 21-15,-1 0 0,1 0 0,-22 0 16,22 0-16,0 0 16,-22 0-16,22 21 0,0 0 0,-22 0 0,22 0 15,-1 0-15,1 1 16,21 20-16,0-21 0,0 0 0,21 22 15,0-22-15,0 0 0,0 0 16,0 21-16,21-20 0,0-1 16,0 0-16,0 21 0,22-21 0,-22 1 15,21-1-15,0 0 0,1 21 16,-1-21-16,0 1 0,1 20 0,-1-21 16,0 21-16,1 1 0,-1-1 0,-21 0 15,0 1-15,1 20 0,-22-20 16,0 20-16,-22-21 0,-20 22 0,0-1 15,-1-20-15,1-1 0,0 0 16,-1 1-16,1-1 0,0-21 16,-22 22-16,22-22 0,-22 0 15,22-21-15,-21 0 0,20 0 0,-20 0 16,-1 0-16,1-21 0,20 0 16,-20-22-16,21 22 0,-22-21 0,22-1 15,21 1-15,-1 0 0,1-22 16,21 22-16,0-22 0,0 1 0,0-1 15,21 1-15,1 21 0,-1-22 16,21 22-16,22 21 0,-22-22 0,0 22 16,22 21-16,-22 0 0,22 0 15,-22 0-15,0 21 0,-21 0 16,22 1-16,-22 20 0,21 0 16,-21-21-16,1 22 0,-22-1 0,0 0 15,21 1-15,-21-1 0,21 0 16,-21 1-16,0-22 0,21 21 0,0-21 15,0 1-15,-21-1 0,22 0 16,-1-21-16,0 0 0,0 0 0,0 0 16</inkml:trace>
  <inkml:trace contextRef="#ctx0" brushRef="#br1" timeOffset="90203.6">2688 6223 0,'0'21'31,"0"0"-31,0 1 16,0 20-16,-21-21 0,0 21 0,21 1 16,-21-22-16,21 21 0,0 1 15,0-1-15,0-21 0,0 21 0,0-20 16,0 20-16,0-21 0,0 0 0,0 0 15,0 1-15,0-1 0,21-21 16,0 0-16,0 0 0,0 0 16,0 0-16,1 0 0,20-21 15,-21-1-15,21 1 0,-20 0 0,-1 0 16,21-21-16,-21 20 0,0-20 0,1 0 16,-1-1-16,0 1 0,0 21 15,-21-21-15,0 20 0,0-20 0,0 21 16,-21 21-1,0 21-15,21 0 16,0 0-16,0 1 0,-21 20 0,-1-21 16,22 21-16,-21 1 0,21-22 15,0 21-15,0-21 0,0 22 0,0-22 16,0 0-16,0 0 16,0 0-16,0 1 0,0-1 0,21-21 15,1 0-15,-1 0 0,0 0 16,0 0-16,0 0 0,0-21 15,22-1-15,-1 1 0,0-21 0,-20 0 16,20-1-16,0 1 0</inkml:trace>
  <inkml:trace contextRef="#ctx0" brushRef="#br1" timeOffset="90656.34">3683 5715 0,'0'0'0,"0"-42"0,0 21 0,-21 42 31,21 0-31,-21 21 0,21 1 16,-22-1-16,22 0 0,0 22 0,-21-22 16,0 22-16,21-1 0,0-21 0,-21 22 15,21-22-15,0 22 0,0-22 16,0 22-16,0-22 0,-21 0 0,21 1 16,-21-1-16,21-21 0,-22 21 15,22-20-15,0-1 0,0 0 0,-21 0 16,0-21-16,21 21 0,-21-21 15,21-21 1,0 0-16,0 0 0,0 0 16,0-1-16,0-20 0,0 21 15,21 0-15,0-22 0,0 22 16,1-21-16,-1 21 0,0 0 0,21-1 16,-21 22-16,1-21 0,20 21 15,-21 0-15,21 0 0,-20 0 0,-1 0 16,0 21-16,0 1 0,0-22 0,-21 21 15,21 0-15,-21 0 0,0 0 16,0 22-16,0-22 0,0 0 0,-21 0 16,0 0-16,0 0 0,-21 1 15,20-1-15,1 0 0,-21 0 0,0 0 16,-1 0-16,22 1 0,-21-1 0,-1-21 16,22 21-16,-21-21 15,21 0-15,-22 0 0,22 0 0,0 0 16</inkml:trace>
  <inkml:trace contextRef="#ctx0" brushRef="#br1" timeOffset="91127.76">4593 6138 0,'0'0'0,"-106"-63"32,85 63-32,-21 0 0,21 0 15,-22 0-15,1 21 0,0 0 0,-1 0 16,22 1-16,-21-1 0,-1 21 0,1 0 16,0 1-16,21-1 0,-22 0 15,22 1-15,0-1 0,0 0 0,21 1 16,0-1-16,0-21 0,0 22 15,0-22-15,21 0 0,0 0 0,0 0 16,0 0-16,1-21 0,20 0 0,0 0 16,-21 0-16,43 0 0,-22 0 15,22-21-15,-22 21 0,22-21 0,-1 0 16,1-21-16,-1 20 0,1-20 16,-1 0-16</inkml:trace>
  <inkml:trace contextRef="#ctx0" brushRef="#br1" timeOffset="91633.48">5101 5757 0,'0'-63'16,"0"126"-16,0-147 0,0 63 15,-21 21-15,0 0 0,21 21 16,-21 0-16,-1 21 0,1 1 16,0-1-16,21 0 0,-21 22 0,0-22 15,0 22-15,-1-22 0,22 21 16,-21-20-16,0-1 0,0 22 15,21-22-15,0 0 0,-21 1 0,21-1 16,-21-21-16,21 21 0,0-20 0,0-1 16,0 0-16,0 0 15,0-42 17,0 0-32,0 0 15,21-1-15,0 1 0,-21-21 0,0 21 16,21 0-16,0-1 0,0 1 15,1 0-15,-1 0 0,0 0 0,0 0 16,21 21-16,-20 0 0,-1 0 0,0 0 16,21 0-16,-21 0 15,1 21-15,-1 0 0,-21 0 16,21 0-16,-21 22 0,0-22 0,0 0 16,0 0-16,0 0 0,0 22 15,0-22-15,0 0 0,-21-21 0,21 21 16,-21 0-16,21 0 0,-22-21 0,22 22 15,0-44 17,22 1-32,-1 0 15,0 0-15,-21-21 0,21 20 16,0 1-16,0-21 0,1 21 0,-1-22 16,0 22-16</inkml:trace>
  <inkml:trace contextRef="#ctx0" brushRef="#br1" timeOffset="91836.35">5461 6287 0,'42'0'15,"-105"21"-15,84-42 0,21 42 0,-42 0 16,0 0-16,0 0 16,0 0-16,0 1 0,0-1 0,-21 0 15,21 0-15,-21 0 0,21 0 0,-21 1 16,21-1-16,0 0 0,0 0 16,0 0-16,0-42 62,21 0-62,0 0 0,-21 0 0,21-1 16,-21-20-16</inkml:trace>
  <inkml:trace contextRef="#ctx0" brushRef="#br1" timeOffset="92128.76">5630 6117 0,'0'0'15,"0"-21"-15,0 42 31,0 0-15,0 1 0,21-22-1,1 0-15,-1-22 16,0 22-16,-21-21 0,0 0 16,21 0-16,-21 0 15,0 0-15,0-1 16,-21 1-16,0 21 0,0 0 15,-1 0-15,1 0 16,0 0-16,0 21 16,21 1-16,0-1 15,21-21 1,0 21 0,0-21-16</inkml:trace>
  <inkml:trace contextRef="#ctx0" brushRef="#br1" timeOffset="92380.61">6138 5884 0,'-42'43'32,"21"-22"-32,21 0 0,-43 21 15,22 1-15,0-22 0,0 21 16,0-21-16,0 22 0,-1-1 0,1-21 15,0 22-15,0-22 0,0 21 16,0-21-16,21 22 0,-22-22 0,1 21 16,21-21-16,-21 0 0,21 1 15,0-1-15,0 0 0,0 0 0,0 0 16,0 0-16,0 1 16</inkml:trace>
  <inkml:trace contextRef="#ctx0" brushRef="#br1" timeOffset="92935.74">6265 6498 0,'0'-63'31,"-21"63"-31,0 0 0,0 0 15,0 0-15,-1 0 0,1 0 0,0 0 16,0 0-16,0 21 0,0-21 0,-1 21 16,1 0-16,21 0 0,0 1 15,-21-1-15,0 0 0,21 0 0,0 0 16,0 0-16,0 1 16,0-1-16,0 0 0,0 0 15,21-21-15,0 0 16,0 0-16,1 0 0,-1 0 15,0 0-15,0 0 0,0-21 16,0 0-16,1 0 0,-1 21 0,0-22 16,0-20-16,0 21 0,-21 0 0,21-22 15,1 22-15,-1-21 0,-21 0 16,0-1-16,0 1 0,21 0 0,-21-1 16,0 1-16,21 21 0,-21-22 0,0 1 15,0 21-15,0 0 0,0 0 16,0-1-16,0 44 15,0-1-15,0 0 16,0 21-16,-21 1 0,0-22 16,21 21-16,0 22 0,0-22 0,0 0 15,0 1-15,0-1 0,0 0 0,0 1 16,0-22-16,0 0 0,0 21 16,0-21-16,21 1 0,0-22 0,0 21 15,0-21-15,1 0 0,-1 0 0,0 0 16,0 0-16,0 0 0,0 0 15,1-21-15,-22-1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1:05:40.06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2095 1185 0,'0'0'0,"0"-21"16,22 21 15,-1 0-16,-21-21 1,21 21-16,0 0 0,-21 21 156,-21 0-156,0-21 0,0 22 0,-1-1 16,1 0-16,0 0 0,0 0 16,0 0-16,-22 1 0,22-1 0,-21 0 15,0 0-15,-1 0 0,1 0 16,0 1-16,-1-1 0,1 0 15,0 0-15,-1 0 0,22 0 16,-21 1-16,21-1 0,-1-21 0,1 21 16,0-21-16,0 0 0,0 0 15,21-21 17,21 0-17,0 21-15,0 0 16,0 0-16,1 0 0,-1 0 15,0 0-15,21 21 0,-21 0 0,22 0 16,-1 0-16,-21 0 0,22 1 16,-1 20-16,-21-21 0,21 21 0,-20-20 15,20-1-15,-21 0 0,0 21 16,0-21-16,1 1 0,-1-22 0,0 21 16,-21 0-16,0 0 15,21-21 1,-21-21 46,0 0-46,0 0-16</inkml:trace>
  <inkml:trace contextRef="#ctx0" brushRef="#br0" timeOffset="736.56">2984 1503 0,'0'0'0,"64"-42"16,-43 42-16,0-22 16,0 1-16,1 0 15,-22 0-15,0 0 16,0 0 0,-43 21-16,22 0 15,0 0-15,-21 0 0,-1 21 16,1-21-16,0 21 0,-22 0 15,22 0-15,-1 0 0,1-21 16,0 22-16,21-1 0,-1 0 16,1 0-16,21 0 0,0 0 15,0 1-15,21-1 16,1 0-16,-1-21 0,21 21 0,-21 0 16,22 0-16,-1-21 0,0 22 15,1-1-15,-1 0 0,-21 0 0,21-21 16,1 21-16,-22 0 0,0 1 15,0-1-15,-21 0 0,0 0 16,0 0-16,-21 0 0,-21 1 16,21-1-16,-43 0 0,22-21 15,-22 21-15,1 0 0,-1-21 16,-20 0-16,20 21 0,1-21 0,-1 0 16,1 0-16,-1 0 0,22 0 15,21 0-15,-22 0 0,22 0 0,0-21 16,0 0-16,21 0 15,0 0-15,21 0 16,0 21-16,0-22 0,0 22 16,22-21-16,-1 0 0,0 21 0,1-21 15</inkml:trace>
  <inkml:trace contextRef="#ctx0" brushRef="#br0" timeOffset="1348.21">3725 1757 0,'0'0'0,"43"-64"15,-43 43 1,0 0-16,0 0 0,0 0 15,0 0-15,0-1 0,-22 1 16,22 0-16,-21 21 0,0 0 16,-21-21-16,21 21 0,-1 0 0,-20 0 15,21 0-15,-21 21 0,-1 0 16,22 0-16,-21 22 0,21-22 0,-22 21 16,22 1-16,0-22 0,0 21 15,0 0-15,21 1 0,0-1 0,0-21 16,0 0-16,0 22 0,0-22 15,0 0-15,0 0 0,0 0 16,21-21-16,0 0 16,0 0-16,0 0 0,0 0 0,1 0 15,20 0-15,-21 0 0,0-21 16,22 0-16,-22 0 0,0 0 0,21 0 16,-21-1-16,1 1 0,-1 0 15,0-21-15,0 21 0,0-22 0,0 22 16,-21-21-16,0-1 0,0 22 15,0-21-15,0 21 0,22 0 0,-22-1 16,0 44 15,0-1-31,0 0 0,0 21 16,0 1-16,0-22 0,0 21 0,0 0 16,0-20-16,0 20 0,0-21 15,0 21-15,0-20 0,0-1 16,0 0-16,0 0 0,0 0 0,0 0 15,21-21-15,0 0 16,0 0-16,-21-21 16,21 21-16</inkml:trace>
  <inkml:trace contextRef="#ctx0" brushRef="#br0" timeOffset="1635.76">4276 1249 0,'0'0'0,"-22"42"0,-20 191 31,21-169-31,21-22 0,0 21 0,0-20 16,-21-1-16,21 0 0,-21 1 15,21-22-15,-22 21 0,22-21 0,0 1 16,0-1-16,0 0 0,0 0 16,0 0-16,22-42 31,-1 21-15</inkml:trace>
  <inkml:trace contextRef="#ctx0" brushRef="#br0" timeOffset="2176.44">4868 1715 0,'0'0'0,"0"-22"0,0 1 15,0 0-15,0 0 0,-21 0 16,0 0-16,0-1 0,0 22 15,-1-21-15,-20 21 0,21 0 16,0 0-16,0 0 0,-1 21 16,-20 1-16,21 20 0,-21-21 0,20 21 15,-20 1-15,21-1 0,0 0 16,0 1-16,-1-22 0,1 21 0,21 1 16,0-22-16,0 21 0,0-21 15,0 0-15,0 1 0,0-1 16,21-21-16,1 0 0,-1 0 15,0 0-15,0 0 0,0 0 16,22-21-16,-22 21 0,21-22 0,-21 1 16,22 0-16,-22 0 0,0-21 15,21 20-15,-21 1 0,1-21 0,-1 21 16,0-22-16,-21 1 0,0 21 16,21-21-16,-21-1 0,0 22 0,21 0 15,-21 42 1,0 0-1,0 0-15,0 22 0,-21-22 16,21 21-16,-21 1 0,21-22 0,0 21 16,0-21-16,0 0 0,0 22 15,0-22-15,0 0 0,0 0 16,0 0-16,21-21 0,0 22 16,0-22-16,1 0 15,-1 0-15,0 0 0,0 0 0,0-22 16,0 1-16,1 0 0</inkml:trace>
  <inkml:trace contextRef="#ctx0" brushRef="#br0" timeOffset="2624.2">5186 1545 0,'0'0'0,"21"0"0,0 0 0,-21-21 16,21 21-16,0 0 0,1 0 15,-1 0-15,0 0 0,21 0 0,-21 0 16,1 21-16,-22 0 0,21 1 16,0-1-16,0 0 0,0 21 0,-21-21 15,0 22-15,21-22 0,-21 21 16,0-21-16,0 22 0,0-22 15,0 0-15,0 21 0,-21-20 0,21-1 16,-21-21-16,0 21 0,0 0 16,0 0-16,-1-21 15,22-21 1,0 0 0,0 0-16,22 0 0,-1-1 0,-21 1 15,21 0-15,0-21 0,0 21 16,0-22-16,1 1 0,-1 21 0,0-22 15,0 1-15,0 21 16,0 0-16,1 0 0,-1-1 0,0 1 16,0 21-1</inkml:trace>
  <inkml:trace contextRef="#ctx0" brushRef="#br0" timeOffset="3472.42">6265 1482 0,'0'21'31,"0"0"-15,-21 0-16,21 0 0,0 1 15,0 20-15,0-21 0,0 21 0,0-20 16,0 20-16,0-21 0,0 0 16,0 22-16,0-22 0,0 0 0,0 0 15,21 0-15,-21 0 0,21-21 16,-21 22-16,22-22 0,-1 0 0,0 0 16,0 0-16,0 0 15,0 0-15,1-22 0,20 22 0,-21-21 16,0 0-16,0 0 0,1 0 15,-1 0-15,21-1 0,-21-20 0,0 21 16,-21-21-16,22 20 0,-22-20 0,21 21 16,-21-21-16,21 20 15,-21 1-15,0 0 0,0 0 0,0 0 16,0 42 15,0 0-15,0 0-16,0 22 0,-21-22 0,21 21 15,-21 0-15,21-20 0,-22 20 0,22 0 16,0 1-16,0-1 0,-21 0 16,21 1-16,0-1 0,-21-21 0,21 21 15,0 1-15,0-1 16,0 0-16,0-20 0,0 20 0,0 21 16,0-20-16,-21-1 0,21 0 0,-21 22 15,21-22-15,-21 1 0,21-1 16,-22 0-16,22 1 0,-21-22 0,0 21 15,21 0-15,0-20 0,0-1 0,-21 0 16,0 0-16,0 0 0,21 0 16,-22-21-16,1 0 15,0 0-15,0 0 16,0-21-16,0 0 16,21 0-1,0 0-15,0 0 16,0-1-1,0 1-15,0 0 0,0 0 16,0 0-16,21-22 16,0 22-16,0 0 0</inkml:trace>
  <inkml:trace contextRef="#ctx0" brushRef="#br0" timeOffset="4044.09">7239 1164 0,'0'-21'16,"-21"21"-1,21 21 1,0 0 0,0 1-16,0-1 15,0 0-15,21 0 0,-21 0 16,21 0-16,0 1 0,0-1 0,1 0 16,-1 0-16,0 0 0,0 0 15,21 1-15,-20-1 0,-1 0 0,21 0 16,-21 0-16,0-21 0,22 21 15,-22-21-15,0 0 0,0 22 0,0-22 16,1 0-16,-1 0 0,0 0 16,0 0-1,-42 21 17,0-21-32,0 21 0,-1 0 15,1-21-15,0 21 0,-21 0 16,21 22-16,-1-22 0,-20 21 0,21 1 15,-21-22-15,20 21 0,-20 0 16,21-20-16,-21 20 0,20 0 0,-20-21 16,21 1-16,0 20 0,0-21 15,-1 0-15,22 0 0,-21 1 16,0-1-16</inkml:trace>
  <inkml:trace contextRef="#ctx0" brushRef="#br0" timeOffset="6845.55">8636 1439 0,'0'0'0,"21"0"32,0 0-17,0 0-15,1 0 0,-1 0 16,0 0-16,21 0 15,-21 0-15,1-21 0,-1 21 0,0-21 16,21 21-16,-21-21 0,22 21 16,-22-21-16,0 21 0,0-21 0,0 21 15,-21-22-15,0 1 16,0 0 0,-21 21-16,0 0 0,-21 0 15,21 0-15,-22 0 0,1 0 0,0 0 16,-1 21-16,22-21 0,-21 21 15,-1 1-15,22-22 0,0 21 0,0 0 16,0-21-16,21 21 0,0 0 16,0 0-16,0 1 15,21-1-15,0 0 0,21 0 0,-20-21 16,20 21-16,0 0 0,-21 1 16,22-1-16,-1 0 0,0 21 0,-20-21 15,-1 1-15,21-1 0,-42 0 16,0 0-16,0 0 0,0 0 0,0 1 15,-21-1-15,0 0 0,-22-21 16,1 21-16,0-21 0,-22 0 0,22 0 16,-22 0-16,22 0 0,0 0 0,-22 0 15,43 0-15,-21 0 0,-1 0 16,22-21-16,0 0 0,0 21 16,21-21-16,0-1 0,0 1 15,0 0-15,0 0 0,0 0 16,0 0-16,21 21 15,0-22-15,0 22 0,1 0 0,20-21 16,-21 21-16,21 0 0,1 0 16,-1-21-16</inkml:trace>
  <inkml:trace contextRef="#ctx0" brushRef="#br0" timeOffset="7400.73">9737 1651 0,'0'0'15,"0"-21"-15,0 0 0,0 0 0,0-1 16,0 1-16,0 0 16,-22 0-16,1 0 0,0 21 0,0-21 15,-21-1-15,20 22 0,1 0 16,-21 0-16,21 0 0,-22 0 0,22 0 15,-21 22-15,21-1 0,-22 0 16,22 0-16,-21 0 0,21 22 0,0-22 16,-1 21-16,1 0 0,21 1 15,-21-22-15,21 21 0,0-21 16,0 1-16,0 20 0,21-21 0,0-21 16,1 21-16,20 0 0,-21-21 15,0 0-15,0 0 0,22 0 0,-22 0 16,21 0-16,-21 0 0,22-21 15,-22 0-15,21 0 0,-21 0 0,1 0 16,20-1-16,-21 1 0,-21-21 0,21 21 16,0-22-16,-21 1 0,22 21 15,-22-21-15,0 20 0,0-20 0,0 21 16,0 0-16,0 0 16,0 42-1,0 0-15,-22 0 16,22 21-16,-21-20 0,21 20 15,-21 0-15,21 1 0,0-22 0,0 21 16,0-21-16,0 22 0,0-22 16,0 0-16,0 0 0,0 0 0,0 0 15,0 1-15,21-22 16,0 0-16,1 0 0,-1 0 16,0 0-16,0 0 0,0-22 0</inkml:trace>
  <inkml:trace contextRef="#ctx0" brushRef="#br0" timeOffset="7696.56">10266 1164 0,'0'0'16,"0"-21"-16,0 42 15,-21 0 1,21 1-16,0-1 0,-22 21 15,22 0-15,-21 1 0,0-1 0,21 0 16,-21 22-16,21-22 0,0 22 16,0-22-16,-21 0 0,21 1 15,-21-1-15,21 0 0,-22 1 0,22-22 16,0 0-16,0 21 0,0-20 16,0-1-16,0 0 0,0 0 15,22-21 1,-1 0-16,0 0 15,-21-21-15,21 21 0,0-21 0</inkml:trace>
  <inkml:trace contextRef="#ctx0" brushRef="#br0" timeOffset="8216.26">10795 1630 0,'0'0'0,"0"-21"0,0 0 0,0-43 15,0 43 1,-21 0-16,0 0 0,-1 21 16,1 0-16,0 0 0,0 0 0,0 0 15,0 0-15,-1 21 0,-20 21 16,21-21-16,0 22 0,0-22 0,-1 21 16,1 0-16,0 1 0,0-1 15,21 0-15,0 1 0,0-22 0,0 0 16,0 21-16,0-20 0,0-1 15,21 0-15,0 0 16,0-21-16,1 0 0,-1 0 0,21 0 16,-21 0-16,0 0 0,1-21 15,20 0-15,-21 0 0,0-1 0,0 1 16,1 0-16,-1 0 0,0-21 0,-21 20 16,0-20-16,21 21 0,-21-21 15,0 20-15,0-20 0,0 21 0,0 0 16,0 0-16,0-1 0,0 44 31,0-1-31,-21 21 16,21-21-16,-21 22 0,21-1 15,0-21-15,-21 21 0,21 1 0,0-22 16,0 21-16,0-21 0,0 1 16,0-1-16,0 0 0,0 0 0,21 0 15,0-21-15,0 0 16,0 0-16,0 0 0,1 0 15,20 0-15,-21 0 0,0 0 0,0 0 16,1-21-16,-1 0 16</inkml:trace>
  <inkml:trace contextRef="#ctx0" brushRef="#br0" timeOffset="8644.02">11176 1715 0,'0'-43'16,"0"86"-16,0-107 0,0 43 15,21 21-15,0-21 0,0 21 16,1-21-16,-1-1 16,0 22-16,0 0 0,0 0 0,0 0 15,1 0-15,-1 0 0,0 0 16,0 22-16,0-22 0,-21 21 0,21 0 16,1 21-16,-22-21 0,0 1 15,0 20-15,0-21 0,0 21 16,0-20-16,0-1 0,0 21 0,0-21 15,0 0-15,-22 1 0,1-1 16,0-21-16,21 21 0,-21 0 0,0-21 16,0 0-16,21-21 31,0 0-15,0 0-16,0-1 0,21 1 15,0 0-15,0-21 0,-21 21 0,21-22 16,0 1-16,1 21 0,-1-22 15,-21 22-15,21-21 0,0 21 16,0 0-16,0 21 0,-21-22 0,22 22 16,-1 0-16,0 0 15,0 0 17</inkml:trace>
  <inkml:trace contextRef="#ctx0" brushRef="#br0" timeOffset="9436.57">12001 1566 0,'0'22'31,"0"-1"-31,-21 0 16,21 21-16,-21-21 0,0 1 0,0 20 15,21-21-15,0 21 0,-21-20 16,21-1-16,0 21 0,0-21 0,0 0 15,0 1-15,0-1 0,0 0 16,0 0-16,21-21 0,0 21 0,0-21 16,0 0-16,22 0 0,-22 0 0,21 0 15,-21 0-15,22 0 0,-1 0 16,0-21-16,-21 0 0,22 21 0,-22-21 16,21 0-16,-21-22 0,1 22 15,-1 0-15,0-21 0,0 20 16,0-20-16,0 21 0,-21-21 0,0-1 15,0 22-15,0 0 0,22 0 16,-22 0-16,0-1 0,0 44 31,0 20-15,-22-21-16,1 21 0,21-20 0,0 20 16,-21 0-16,0 1 0,0-1 15,21 0-15,0 1 0,-21-1 0,-1 0 16,22 1-16,-21-1 0,21 21 15,0-20-15,0 20 0,0-20 0,0 20 16,0 1-16,-21-22 0,21 21 16,0 1-16,-21-22 0,21 22 15,0-22-15,0 22 0,-21-22 0,0 0 16,-1 1-16,22-1 0,-21 0 0,0 1 16,21-22-16,-21 21 0,0-21 15,21 0-15,-21 1 0,-1-1 0,22 0 16,-21-21-16,0 0 0,0 21 0,0-21 15,0 0-15,-1 0 0,22-21 16,-21 0-16,0 0 0,0-1 16,21 1-16,0 0 0,-21-21 15,21 21-15,0-22 0,0 1 0,0 0 16,0-22-16,0 22 0,0-22 16,21 1-16,0-1 0,0 1 0,0-1 15,1 1-15,-1-1 0,0 1 0,0 20 16,0 1-16,0 0 0,1-1 15,-1 1-15,0 21 0,0 0 0,-21 0 16,21-1-16,0 1 0,1 0 16,-1 21-16,0-21 0,0 21 15,0 0 1,-21-21-16,21 21 0,1 0 31,-22-21-15</inkml:trace>
  <inkml:trace contextRef="#ctx0" brushRef="#br0" timeOffset="11468.98">13398 1355 0,'0'-21'16,"0"-1"-1,-21 1 1,0 21-16,21-21 0,-21 0 15,0 21-15,0 0 16,21-21 0,-22 21-16,22 21 78,22 0-78,-1-21 15,-21 21-15,21 0 0,0 1 16,0-1-16,22 0 0,-22 0 16,21 0-16,-21 0 0,22 22 0,-1-22 15,0 0-15,1 0 0,-1 0 0,0 1 16,1-1-16,-1 0 0,0 0 16,1 0-16,-1-21 0,0 21 0,1 1 15,-1-22-15,0 0 0,1 0 16,-22 0-16,0 0 0,0 0 0,0 0 15,0 0-15,-42 0 47,0 0-47,0 21 16,-21-21-16,20 0 0,-20 21 0,21-21 16,-21 21-16,-1 0 0,1-21 15,0 21-15,-1 1 0,1-1 0,0 0 16,-1 0-16,1 0 0,21 0 15,-22 1-15,1-1 0,21 0 0,-21-21 16,20 21-16,1 0 0,-21 0 0,21-21 16,0 22-16,-1-22 0,1 21 15,0-21 1,21-21 62,0-1-62</inkml:trace>
  <inkml:trace contextRef="#ctx0" brushRef="#br0" timeOffset="12088.64">15134 1503 0,'21'-42'16,"-21"20"0,0 1-1,0 42 1,0 22-1,0-22-15,-21 21 0,21 1 16,-21-1-16,21 0 0,0 22 0,-21-22 16,21 0-16,-21 1 0,-1-1 15,22 0-15,0 1 0,-21-22 0,21 21 16,-21-21-16,21 1 0,0-1 16,-21 0-16,21 0 0,0 0 15,0-42 16,21 21-15,-21-21-16,21 0 0,0 21 0</inkml:trace>
  <inkml:trace contextRef="#ctx0" brushRef="#br0" timeOffset="13315.95">15706 1588 0,'42'-22'16,"-84"44"-16,84-22 31,-42 21-31,-21 0 16,0 0-16,21 0 0,-22 0 16,1 22-16,0-22 0,0 21 0,0 1 15,0-22-15,-1 21 0,22-21 16,0 0-16,-21 1 0,21 20 0,0-21 15,0 0-15,0 0 16,0 1-16,21-22 16,1 0-16,-1 0 0,0 0 15,0 0-15,0 0 16,0 0-16,1 0 0,-1 0 0,-21-22 16,21 1-16,0 0 15,-21 0-15,0 0 0,0 0 0,0-1 16,0-20-16,0 21 15,0 0-15,0 0 0,0-22 0,0 22 16,-21 0-16,0 0 0,0 0 0,-1-1 16,22 1-16,0 0 0,0 0 15,0 0-15,0 0 16,0-1-16,22 22 0,-1 0 16,21-21-16,-21 21 0,22 0 0,-1 0 15,0 0-15,1 0 0,-1 0 16,0 0-16,1 0 0,-1 21 0,0-21 15,1 22-15,-1-1 0,-21 0 16,0 0-16,0 0 0,1 0 0,-22 1 16,0-1-16,0 0 0,0 21 15,0-21-15,-22 1 0,1-1 16,0 21-16,0-21 0,-21 0 0,20 22 16,1-22-16,0 0 0,0 0 15,0 0-15,21 1 0,-21-1 0,21 0 16,0 0-1,21-21-15,0 0 16,0 0-16,0 0 0,22 0 0,-22 0 16,0 0-16,0 0 0,21 0 15,-20-21-15,-1 21 0,21-21 16,-21 0-16,0-1 0,1 22 16,-1-21-16,-21-21 0,0 21 0,21 0 15,-21-22-15,0 22 0,0-21 0,0 21 16,0-22-16,-21 22 0,0 0 15,-1-21-15,22 20 0,-21 1 0,0 0 16,21 0-16,0 0 31,21 21-15,0 0-16,1 0 0,-1 0 16,0 0-16,21 0 15,-21-21-15,1 21 0,20 0 0,-21 0 16,0 0-16,0 0 0,22 0 15,-22 0-15,0 0 0,0 0 0,-21 21 16,21 0-16,1 0 16,-22 0-16,0 0 0,0 1 0,0-1 15,0 0-15,0 0 0,0 0 16,-22 22-16,22-22 0,-21 0 0,21 0 16,0 0-16,0 22 0,-21-22 15,21 0-15,0 0 0,0 0 0,0 0 16,0 1-16,0-1 0,21-21 15,0 21-15,1-21 16,-1 0-16,0 0 0,0 0 0,21 0 16,-20 0-16,-1 0 0,21 0 15,-21 0-15,0 0 0,1 0 0,-1-21 16,0 0-16,0 21 0,0-22 0,0 1 16,-21-21-16,0 21 0,0 0 15,0-22-15,0 1 0,0 0 0,0-1 16,0 22-16,-21-21 0,21-1 15,-21 22-15,0 0 0,21 0 0,-21 0 16,0 0-16,-1-1 0,1 22 16,0 0-16,0 0 0,0 0 0,0 0 15,-1 0-15,1 0 16,0 0-16,0 0 0,0 0 16,21 22-16,-21-22 0,21 21 15,-22-21 1,1 0-1</inkml:trace>
  <inkml:trace contextRef="#ctx0" brushRef="#br0" timeOffset="14165.22">19071 1461 0,'0'0'0,"21"0"0,-21 21 31,0 0-31,-21 0 16,0 21-16,0-20 0,-22 20 0,1-21 16,0 21-16,-1-20 0,1 20 0,-21-21 15,20 21-15,-20-20 0,20-1 16,-20 0-16,21 0 0,-1 0 15,1 0-15,0-21 0,20 22 16,1-22-16,0 0 0,0 0 0,42 0 31,0 0-15,0 0-16,22 0 0,-22 0 16,21 0-16,1 21 0,-1-21 0,21 21 15,-20-21-15,-1 21 0,0 0 16,22-21-16,-22 21 0,1-21 0,-1 22 15,0-1-15,-21-21 0,22 21 16,-1-21-16,-21 0 0,0 21 16,1-21-16,-1 21 15,0-21 17,-21-21-17</inkml:trace>
  <inkml:trace contextRef="#ctx0" brushRef="#br0" timeOffset="14520.02">19939 1461 0,'-21'0'16,"-64"84"0,64-41-16,0-1 0,0 0 15,-1 22-15,-20-22 0,21 22 0,0-1 16,-22-21-16,22 22 0,-21-22 16,21 22-16,-22-22 0,22 22 0,-21-22 15,21 21-15,-22-20 0,22-1 16,0 0-16,0 1 0,0-1 15,0 0-15,-1-20 0,22 20 0,-21-21 16,21 0-16,0 0 0,0 1 16,21-44 15,1 1-31,-1 21 0,0-21 16,0-21-16,0 21 0</inkml:trace>
  <inkml:trace contextRef="#ctx0" brushRef="#br0" timeOffset="15112.68">20489 1884 0,'0'0'0,"64"-21"31,-64 0-31,21-1 0,0 22 16,-21-21-16,21 21 0,-21-21 16,-21 21-1,0-21 1,0 21-16,0 0 0,-1 0 16,-20 0-16,21 0 0,-21 21 0,-1-21 15,22 21-15,-21-21 0,21 21 16,-22 1-16,22-1 0,0 0 0,-21 0 15,20 0-15,1 0 0,21 1 16,-21-1-16,21 0 0,0 0 0,0 0 16,0 0-16,0 1 15,21-22-15,0 0 16,1 21-16,-1-21 0,21 0 0,-21 0 16,0 0-16,22 21 0,-22-21 15,0 0-15,21 21 0,-20-21 0,-1 0 16,-21 21-16,0 0 15,0 1-15,0-1 16,0 0-16,-21 0 16,-1-21-16,1 0 0,-21 21 15,21-21-15,0 0 0,-22 0 0,22 0 16,0 0-16,-21 0 0,20 0 16,1 0-16,0 0 0,0 0 0,0 0 15,0 0 1,-1 0-16,22-21 0,0 0 15,22 0 17,-1 0-32,0 21 0,0-22 15,0 22-15</inkml:trace>
  <inkml:trace contextRef="#ctx0" brushRef="#br0" timeOffset="15928.21">21294 1969 0,'0'0'0,"0"-22"0,0 1 0,0 0 15,0 0-15,0 0 0,0 0 0,-22 21 16,1-22-16,0 1 15,0 21-15,0 0 0,0 0 16,-1 21-16,1 1 0,0-1 0,0 0 16,-21 0-16,20 0 0,1 22 15,-21-22-15,21 0 0,0 21 0,-1-21 16,22 1-16,0-1 0,0 0 16,0 0-16,0 0 0,0 0 15,22-21 1,-1 0-16,0 0 0,0 0 15,0 0-15,0 0 16,1-21-16,-1 21 0,0-21 0,-21 0 16,21 0-16,0 21 0,0-21 0,1-1 15,-1 1-15,0-21 16,-21 21-16,21 0 0,-21-1 0,21 1 16,-21 0-16,0 0 0,0 42 31,0 0-31,0 0 15,0 1-15,0-1 0,-21 21 0,21-21 16,-21 22-16,21-22 0,0 0 16,0 0-16,0 0 0,0 0 0,0 1 15,0-1-15,0 0 0,0 0 16,21-21-16,0 0 16,0 0-16,1 0 15,-1 0-15,0-21 16,-21 0-16,21 0 0</inkml:trace>
  <inkml:trace contextRef="#ctx0" brushRef="#br0" timeOffset="16217.05">21823 1482 0,'0'0'0,"-21"21"0,-1 21 16,22 1-16,-21-1 0,0 21 15,-21-20-15,21 20 0,-1-20 0,1-1 16,0 21-16,0-20 0,0-1 16,0-21-16,-1 22 0,22-22 0,0 21 15,-21-21-15,21 0 0,-21 1 0,21-1 16,0 0-16,0 0 15,21-21 1,0 0-16,1 0 16</inkml:trace>
  <inkml:trace contextRef="#ctx0" brushRef="#br0" timeOffset="16728.59">22225 1884 0,'0'0'15,"0"-21"-15,0 0 0,0-1 16,0 1-16,-21 21 16,0 0-16,-1 0 0,1 0 0,0 0 15,0 0-15,0 21 0,0 1 16,-1-1-16,1 21 0,-21-21 15,21 22-15,0-22 0,-1 21 16,1-21-16,21 22 0,0-22 0,-21 21 16,21-21-16,0 0 0,0 1 0,0-1 15,0 0-15,21-21 16,0 0-16,1 0 0,-1 0 16,0 0-16,0 0 15,0-21-15,0 21 0,1-21 0,-1-1 16,0 1-16,0 0 0,0 0 15,0 0-15,1 0 0,-1-22 0,0 22 16,0 0-16,-21 0 0,0 0 16,21 21-16,-21 21 31,0 0-31,0 0 16,-21 0-16,21 0 0,0 1 0,0-1 15,0 0-15,0 0 0,0 0 16,0 0-16,0 1 0,0-1 15,21-21 1,0 0-16,1 0 0,-1 0 16,0 0-16,0 0 15</inkml:trace>
  <inkml:trace contextRef="#ctx0" brushRef="#br0" timeOffset="17172.33">22606 2011 0,'0'0'0,"0"-21"0,0-22 16,0 22-16,21 0 16,-21 0-16,21 21 0,22-21 15,-22 0-15,0 21 0,21 0 0,-21-22 16,1 22-16,20 0 0,-21 0 16,0 0-16,0 0 0,1 22 0,-1-22 15,-21 21-15,0 0 16,0 0-16,0 0 0,0 0 0,0 1 15,0 20-15,0-21 0,-21 0 16,-1 0-16,1 1 0,0-1 0,21 0 16,-21 0-16,0-21 0,0 21 15,21 0-15,0-42 47,0 0-47,0 0 16,21 0-16,0 21 0,0-43 15,0 22-15,0 0 0,-21 0 0,43-21 16,-43 20-16,42 1 0,-42 0 16,21 0-16,0 0 0,1 0 15,-1-1-15,0 1 16,0 21-16</inkml:trace>
  <inkml:trace contextRef="#ctx0" brushRef="#br0" timeOffset="17900">23431 1842 0,'0'-22'31,"0"44"1,-21-1-32,0 0 15,0 0-15,21 21 0,0-20 0,-21-1 16,21 0-16,-21 0 0,21 0 16,0 0-16,0 1 0,0-1 15,0 0-15,0 0 0,0 0 16,21-21-16,0 0 0,-21 21 15,42-21-15,-21 0 0,1 0 16,-1 0-16,21 0 0,-21 0 0,22 0 16,-22 0-16,0-21 0,21 21 0,-21-21 15,1 21-15,-1-21 0,0 0 16,0 0-16,0-1 0,0 1 0,-21 0 16,22 0-16,-1 0 0,0 0 15,0 21-15,-21-22 0,0 1 0,21 21 16,-21-21-16,0 42 47,-21 0-47,0 22 0,21-22 15,-21 0-15,0 0 0,-1 22 16,1-22-16,0 21 0,0 0 0,0-20 16,0 20-16,-1 0 0,1 1 15,21-1-15,0 0 0,-21 1 0,0 20 16,21-21-16,-21 1 0,0-1 0,21 0 15,0 1-15,-22-22 0,1 21 16,21 1-16,0-22 0,0 21 0,0-21 16,-21 0-16,21 1 0,0-1 15,0 0-15,0 0 0,-21-21 16,21 21-16,-21 0 16,0-21-1,-1 0-15,1 0 16,0 0-16,0 0 0,0 0 31,0 0-31,21-21 16,0 0-1,0 0 1,0 0-16,21 0 0,0-1 16,-21 1-16,42 0 0</inkml:trace>
  <inkml:trace contextRef="#ctx0" brushRef="#br0" timeOffset="18404.63">24130 1693 0,'21'64'32,"0"-43"-32,0 0 15,1 0-15,-1 1 0,0-1 16,0 0-16,0-21 0,0 21 0,22 0 16,-22-21-16,0 21 0,21-21 0,-20 22 15,-1-22-15,21 21 0,-21-21 16,0 0-16,1 0 0,-1 21 0,0-21 15,0 0-15,0 0 0,-21 21 32,-21 0-17,0-21-15,-21 21 0,20-21 0,1 22 16,-21-1-16,0 0 16,20 0-16,-20 0 0,21 0 0,-21 1 15,-1-1-15,1 21 0,21-21 16,-22 22-16,1-22 0,21 21 0,-21-21 15,20 0-15,1 1 0,0-1 16,0 0-16,0 0 0,0 0 0,-1-21 16,22 21-16,-21-21 31,0 0-31,0 0 16,0 0-16,0 0 15</inkml:trace>
  <inkml:trace contextRef="#ctx0" brushRef="#br1" timeOffset="26328.18">13420 2582 0,'-43'0'0,"86"0"0,-107 0 0,43 0 16,-21 0-16,-1 0 0,22 0 0,-21 0 15,-1 0-15,22 0 0,0 0 16,0 0-16,0 0 0,0 0 0,-1 0 16,1 0-16,0 0 15,0 0 1,42 0 46,0 0-62,0 0 16,1 0-16,-1 0 0,21 0 0,0 0 0,1 0 16,-1 0-16,0 0 15,1 0-15,20 0 0,-20 0 0,-1 0 16,21 0-16,-20 0 0,-1-21 16,0 21-16,1 0 0,20 0 0,-42 0 15,22 0-15,-1 0 0,-21 0 0,22 0 16,-22 0-16,0 0 0,0 0 15,0 0-15,0 0 0,1 0 16,-44 0 78,1 0-94,0 0 15,0 0-15,0 0 16,0 0-16</inkml:trace>
  <inkml:trace contextRef="#ctx0" brushRef="#br1" timeOffset="26783.92">12848 2709 0,'0'0'0,"-21"0"0,0 0 16,0 0-16,42 0 46,0 0-46,21 0 0,-21 0 16,22 0-16,-1 0 0,0 0 16,1 0-16,20 0 0,-20 0 0,20 0 15,1 0-15,-1 0 0,1 0 16,-1 0-16,-21 0 0,22 0 0,-22 0 16,22 0-16,-22 0 0,0 0 0,1 0 15,-1 0-15,-21 0 0,22 0 16,-22 0-16,0 0 0,0 0 15,-42 0 48,0 0-47,0 0-1</inkml:trace>
  <inkml:trace contextRef="#ctx0" brushRef="#br1" timeOffset="39667.81">2265 3471 0,'0'0'0,"0"-21"0,21 21 0,0 0 16,-21-21-16,21 0 0,0 21 15,1-21 1,-22 0 0,0-1-1,0 1 17,-22 21 14,22 21-30,-21 1-16,0-1 0,0-21 16,0 21-16,0 0 0,-1 0 15,1 0-15,0 1 0,0-1 0,0 0 16,0 0-16,-1 0 0,1 0 16,0 1-16,0-1 0,0 0 0,-22 0 15,22 0-15,-21 0 0,21 1 16,-22-1-16,22 0 0,0 0 15,-21 0-15,21-21 0,-1 21 16,-20 1-16,21-22 0,0 21 0,0-21 16,-1 0-16,1 21 0,0-21 15,0 0 1,0 0-16,42 0 94,-21-21-94,21 21 0,0 0 15,0 0 1,1 0-16,-22-21 0,21 21 16,0 0-16,0 0 15,0 0-15,0 0 16,1 0-16,-1 0 15,0 0-15,-21 21 0,21-21 0,0 0 16,0 21-16,22-21 0,-22 21 16,0-21-16,0 21 0,0 0 0,1-21 15,20 22-15,-21-1 0,0 0 16,22 0-16,-22 0 0,21 0 16,-21-21-16,0 22 0,22-1 15,-22 0-15,0 0 0,0-21 0,0 21 16,1-21-16,-1 21 0,0-21 15,0 0-15,0 22 0,0-22 16,1 0 0,-44 0 77,1-22-77,0 22 15,21-21-31,-21 21 0,0 0 16,0 0-16,-1-21 16,1 21-16,0-21 0,0 21 15,0 0-15,0-21 0,-1 21 16,1-21-16,0 21 0,0-22 15,-21 22-15,20-21 0,1 0 0,0 21 16,0-21-16,0 0 0,0 0 16,-1 21-16,22-22 0,-21 1 15,0 0-15,0 21 0,0-21 0,21 0 16,-21 21-16,-1-21 0,1-1 16,0 22-16,0 0 15,21-21-15,-21 21 16,0 0-16,-1 0 15,22-21-15,-21 21 16,0 0-16,0 0 31,0 0-31,0 0 16,-1 0 0,1 0-16,0-21 15,0 21 16,0 0 48,21-21 14,21 21-93,0 0 0,0 0 16,0-21-16,1 21 0,20-22 16,-21 22-16,21-21 0,1 0 0,-1 0 15,0 21-15,1-21 0,-1 0 16,0-1-16,1 1 0,-1 0 0,0 0 15,1 21-15,-22-21 0,21 0 16,1-1-16,-22 1 0,0 0 16,0 21-16,0-21 0,0 21 15,1-21-15,-44 42 63,1-21-63,0 21 15,0 0-15,0-21 16,21 21-16,-21 1 0,-1-1 0,1 0 16,0 0-16,0 0 0,0 0 15,0 1-15,-22-1 0,22 21 16,0-21-16,-21 0 0,20 1 16,-20-1-16,21 0 0,-21 0 0,20 0 15,-20-21-15,21 21 0,-21 1 16,20-22-16,1 0 0,0 0 0,0 0 15,0 0-15,21 21 0,-21-21 16,42 0 125,0 0-126,0 0-15,0 0 16,22 0-16,-22 0 0,21 0 0,-21 0 16,22 0-16,-1 21 0,21-21 15,-20 21-15,20-21 0,1 21 0,-1 0 16,-20-21-16,20 22 0,-21-1 15,1-21-15,-1 21 0,0-21 0,-20 21 16,20 0-16,-21-21 16,0 0-16,0 21 0,1-21 0,-1 0 31,-42 0 0,-1 0-31,1 0 0,0 0 16</inkml:trace>
  <inkml:trace contextRef="#ctx0" brushRef="#br1" timeOffset="41884.19">6286 3598 0,'0'-21'0,"0"0"15,0 0 1,0 0-16,0 0 15,0-1-15,0 1 0,0 0 16,-21 21-16,21-21 16,-21 21-1,21 21 17,0 0-32,0 0 0,0 1 15,0-1-15,0 21 0,21-21 0,0 0 16,1 22-16,-1-22 0,0 0 15,0 21-15,0-20 0,0-1 16,22 0-16,-22 0 0,21 0 0,1 0 16,-1 1-16,21-1 0,-20 0 0,-1 0 15,22-21-15,-22 21 0,0-21 16,1 0-16,-22 21 0,21-21 0,-21 0 16,0 0-16,1 0 0,-1 0 15,0 0-15,-42 0 31,0 0-31,-1 0 16,1-21-16,-21 21 0,21 0 0,-22 0 0,22 0 16,-21 0-16,0 0 15,-1 21-15,1 1 0,0-22 0,-1 21 16,1 0-16,-22 0 0,22 0 0,0 22 16,-1-22-16,1 0 0,21 0 15,-21 0-15,-1 0 0,22 1 0,0-1 16,-21 0-16,20-21 0,1 21 0,21 0 15,-21-21-15,0 0 16,21 21-16,-21-42 172,0 0-172</inkml:trace>
  <inkml:trace contextRef="#ctx0" brushRef="#br1" timeOffset="49453.91">13864 847 0,'0'0'0,"0"-21"15,0-1 1,0 1 0,0 0-1,0 0 1,-21 21-1,0-21-15,0 21 16,-1 0-16,1 0 16,0-21-16,0 21 0,0 0 15,0 0-15,-1 0 16,1 0-16,0 0 0,0 0 16,0 0-16,0 0 0,-1 0 15,1 0-15,0 0 0,0 0 16,0 21-16,0 0 15,-1-21-15,1 21 0,0-21 16,21 21-16,-21 0 0,0 1 16,0-1-16,-1 0 0,22 0 15,0 0-15,-21 0 0,0-21 16,0 22-16,21-1 0,-21 0 0,0-21 16,21 21-16,-22 0 0,22 0 15,-21 1-15,21-1 0,-21 0 16,0 0-16,0 0 15,21 0-15,0 1 0,-21-1 16,-1-21-16,1 21 0,21 0 0,0 0 16,-21-21-16,21 21 15,-21 1-15,0-22 0,21 21 0,-21 0 0,21 0 16,-22 0-16,1-21 16,21 21-16,0 1 0,-21-1 15,21 0-15,-21 0 16,21 0-16,0 0 0,-21 1 15,21-1-15,0 0 0,-21 0 16,21 0-16,-22 0 0,22 1 16,0-1-16,0 0 0,0 0 15,-21 0-15,21 0 0,0 1 0,-21-1 16,21 0-16,0 0 0,0 0 0,0 0 16,0 1-16,-21-1 0,21 0 15,-21 0-15,21 0 16,0 0-16,0 1 0,0-1 15,0 0-15,0 0 0,0 0 0,0 0 16,0 1-16,0-1 0,0 0 16,0 0-16,0 0 0,0 0 15,0 1-15,0-1 0,0 0 16,0 0-16,0 0 0,0 0 16,0 1-16,0-1 15,0 0-15,0 0 0,21-21 0,-21 21 16,21 0-16,-21 1 0,21-1 15,0 0-15,-21 0 16,22 0-16,-1 0 16,0 1-16,0-1 15,0-21 1,-21 21-16,21-21 0,1 21 16,-1-21-16,-21 21 0,21-21 15,0 0-15,0 21 16,0-21-16,1 22 15,-1-22-15,0 0 16,-21 21-16,21-21 0,0 0 0,0 21 16,1-21-16,-1 0 0,0 0 15,0 0-15,0 21 16,0-21-16,1 0 16,-1 0-16,0 0 0,0 0 0,0 0 15,0 21-15,1-21 16,-1 0-16,0 0 0,0 0 15,0 0-15,0 0 0,1 0 16,-1 0-16,0 0 16,0 0-16,0 0 0,0 0 15,1 0 1,-1 0-16,0 0 0,0-21 16,0 21-1,0 0-15,1-21 16,-1 21-1,0 0-15,-21-21 0,21 21 16,0 0-16,-21-21 16,21 21-16,-21-22 0,22 22 0,-1-21 15,0 21 1,0-21-16,0 21 16,0-21-16,1 21 15,-1-21-15,-21 0 0,21 21 16,0 0-16,0-22 0,0 1 15,1 21-15,-22-21 0,21 0 16,0 21-16,-21-21 0,21 0 16,0-1-16,0 22 0,1-21 0,-1 0 15,0 0-15,0 0 0,-21 0 16,21-1-16,0 22 0,1-21 0,-22 0 16,0 0-16,21 21 0,0-21 15,-21 0-15,21 21 0,-21-22 0,0 1 16,21 0-16,-21 0 0,0 0 15,0 0-15,21-1 16,-21 1-16,22 21 0,-22-21 16,0 0-16,0 0 0,0 0 15,21-1-15,-21 1 16,21 0-16,-21 0 0,0 0 0,0 0 0,0-1 16,0 1-16,21 21 15,-21-21-15,0 0 0,21 0 0,-21 0 16,0-1-16,0 1 0,0 0 15,0 0-15,0 0 0,0 0 0,21-1 16,-21 1-16,0 0 0,0 0 16,0 0-16,22 0 0,-22-1 0,0 1 15,0 0-15,0 0 16,0 0-16,0 0 0,0-1 16,0 1-16,0 0 15,0 0-15,0 0 16,0 0-16,0-1 15,0 1-15,0 0 16,0 0-16,-22 21 0,22-21 16,-21 21-16,21-21 0,0-1 15,-21 1-15,0 0 16,0 21-16,21-21 16,-21 0-16,-1 21 15,1-21 1,21-1-16,-21 22 15,0-21-15,0 21 16,0-21-16,-1 21 16,1-21-16,0 21 15,0-21-15,0 0 16,0 21 0,21-22-16,-22 22 0,1 0 15,21-21-15,-21 21 16,21-21-16,-21 21 0,0 0 15,21-21-15,-21 21 16,-1 0 0,1 0-16,21-21 0,-21 21 78,0 0-63,0 0-15,0 0 0,-1 0 16,1 0 0,0 0-16,0 0 15,0 0-15,0 0 16,-1 0 0,1-21-16,0 21 31,0 0-31,0 0 0,0 0 15,-1 0-15,-20 0 0,21 21 16,-21-21-16</inkml:trace>
  <inkml:trace contextRef="#ctx0" brushRef="#br1" timeOffset="51288.38">13610 3302 0,'0'21'31,"0"0"-15,-21-21-16,0 22 0,0-22 16,-1 21-16,1-21 0,0 21 15,0 0-15,-21-21 0,-1 21 0,1 0 16,0 1-16,-1-1 0,1-21 16,-22 21-16,22 0 0,0 0 0,-1-21 15,1 21-15,0-21 0,21 0 0,-1 0 16,1 22-16,0-22 0,0 0 15,0 0-15,42 0 47,0 0-47,0 0 0,0 21 16,1-21-16,-1 0 0,21 0 0,-21 21 16,22-21-16,-22 0 0,21 21 15,-21-21-15,22 0 0,-22 21 0,21-21 16,0 0-16,-20 21 0,20 1 15,-21-22-15,0 0 0,0 0 0,22 21 16,-22-21-16,0 0 0,0 21 16,0-21-16,1 0 0,-1 0 15,-42 0 32,21-21-47</inkml:trace>
  <inkml:trace contextRef="#ctx0" brushRef="#br1" timeOffset="52088.95">13779 2985 0,'0'0'0,"-21"0"0,0-22 0,0 1 0,0 21 16,0 0-16,-1-21 0,1 21 15,-21 0-15,21 0 0,0 0 0,-22 0 16,22 0-16,-21 0 0,-1 0 0,1 0 15,0 0-15,-1 0 16,1 21-16,0-21 0,-22 21 0,22 1 16,0-1-16,-1 0 0,1 0 15,0 0-15,-1 22 0,22-22 0,-21 21 16,-1 0-16,22 1 0,-21-1 0,21 0 16,0 1-16,-1-1 0,-20 0 15,21 1-15,0-22 0,21 21 0,-21 1 16,-1-1-16,22-21 0,0 21 15,-21 1-15,21-22 0,0 0 0,0 21 16,0-20-16,0-1 0,0 0 0,0 21 16,0-21-16,21 1 0,-21-1 15,22 0-15,-1 0 0,0 0 16,0 0-16,21 1 0,-20-22 0,20 21 16,0 0-16,1 0 0,-1-21 15,0 21-15,22-21 0,-1 0 0,-20 21 16,20-21-16,-21 0 0,1 0 0,20 0 15,-20 0-15,-1 0 0,21 0 16,-20 0-16,-1 0 0,0-21 0,1 0 16,-1 21-16,0-21 0,1 0 0,-1 0 15,0-22-15,1 22 0,-1-21 16,0 21-16,1-22 0,-1 22 0,0-21 16,1-1-16,-1 1 0,0 0 15,-20-1-15,20 1 0,-21 0 16,0-1-16,0 1 0,-21-21 0,0 20 15,0-20-15,0 20 0,0 1 16,-21-21-16,0 20 0,-21 22 0,-1-21 16,1 21-16,0-22 0,-1 22 0,1 0 15,0 0-15,-1 0 0,1 21 16,0-22-16,21 22 0,-22 0 0,22-21 16,-21 21-16,21 0 0,-1 0 15,1 0-15,0 0 0,0 0 16,0 0-16,0 0 0,-1 0 15,22 21-15,-21-21 16,0 0-16,0 22 0,0-22 16</inkml:trace>
  <inkml:trace contextRef="#ctx0" brushRef="#br1" timeOffset="63876.61">3979 5588 0,'0'-21'0,"0"42"0,0-63 16,0 21-16,0-1 16,0 1-16,-21 0 15,21 0-15,0 0 0,0 0 16,0-1-16,0 1 15,0 0 1,0 0-16,0 0 31,0 42 1,21 0-17,0 0-15,1 0 16,-1 1-16,0 20 0,0-21 0,21 21 15,-20 1-15,20-22 0,0 42 16,22-20-16,-22-1 0,0 0 0,1 1 16,-1-1-16,0 0 0,1 1 0,-1-1 15,-21 0-15,0-20 0,22 20 16,-22-21-16,0 0 0,0 0 16,0 1-16,-21-1 0,0 0 0,22 0 15,-22 0-15,21-21 16,-21 21-1,-21-42 17,-1 21-32,22-21 0,-21 21 0,21-21 15,-21 0-15,21 0 0,-21-1 16,0 1-16</inkml:trace>
  <inkml:trace contextRef="#ctx0" brushRef="#br1" timeOffset="64297.37">4762 5419 0,'0'0'0,"0"-64"31,0 43-31,-21 21 31,0 0-31,0 0 0,0 0 16,0 21-16,-1 0 15,1 1-15,-21-1 0,21 21 16,-22-21-16,22 22 0,-21-1 0,0 21 16,-1-20-16,1 20 0,0-20 15,-1 20-15,1-21 0,21 1 0,-22 20 16,1-20-16,21-22 0,-21 21 15,20 0-15,1-20 0,0-1 0,0 0 16,0 0-16,0 0 0,21 0 0,-22 1 16,22-44 46,22 22-62,-1-21 0,0 0 16,0 21-16</inkml:trace>
  <inkml:trace contextRef="#ctx0" brushRef="#br1" timeOffset="64748.12">5165 5567 0,'0'-21'0,"0"42"0,0-63 0,0 20 16,0 1-16,0 0 31,0 42 0,0 22-31,0-22 16,-22 21-16,22-21 0,0 22 0,-21-1 16,21 21-16,-21-20 0,21-1 15,0 0-15,-21 1 0,0-1 0,21 0 16,-21 1-16,21-22 0,0 21 0,0-21 16,-22 22-16,22-22 0,0 0 15,0 0-15,-21 0 0,21 1 16,0-1-16,0-42 47,0-1-32,0 1-15,21 21 0,-21-21 16,22 0-16</inkml:trace>
  <inkml:trace contextRef="#ctx0" brushRef="#br1" timeOffset="65132.9">5228 5503 0,'0'0'0,"0"-21"0,21 21 31,0 0-31,1 0 0,-1 0 15,0 0-15,0 21 0,0 1 16,0-1-16,-21 0 0,22 0 16,-1 0-16,-21 22 0,0-22 0,21 21 15,0-21-15,-21 22 0,21-22 16,-21 21-16,0-21 0,0 0 0,0 1 16,0-1-16,0 0 0,0 0 0,0 0 15,0 0-15,21-21 31,1-21 1,-1 0-17,-21 0-15,21 21 0,-21-21 16,21 0-16,0-1 0,-21 1 0</inkml:trace>
  <inkml:trace contextRef="#ctx0" brushRef="#br1" timeOffset="65855.96">6075 5419 0,'-21'0'31,"-1"0"-31,1 21 15,21 0-15,-21 0 0,0 0 0,-21 1 16,20-1-16,1 21 0,0-21 16,-21 22-16,21-1 0,-1-21 0,-20 21 15,21 1-15,0-22 0,0 21 0,-1-21 16,1 1-16,0-1 0,21 0 16,0 0-16,-21 0 0,21 0 15,-21-21-15,42 0 31,0 0-15,-21-21-16,21 0 0,0 0 16,1 0-16,-22 0 0,42-1 0,-21 1 15,0-21-15,0 21 0,1-22 0,-1 1 16,0 21-16,0-21 0,0-1 16,0 22-16,1-21 0,-1 21 0,0-1 15,0 1-15,-21 0 0,21 21 0,-21-21 16,21 0-16,1 21 31,-22 21-15,0 0-16,21 0 0,-21 0 15,0 22-15,0-22 0,0 21 0,0-21 16,0 22-16,0-1 0,0-21 16,-21 22-16,21-1 0,-22 0 0,22-21 15,0 22-15,0-1 0,-21-21 0,21 22 16,-21-22-16,21 0 0,0 0 15,-21 21-15,21-20 0,0-1 0,0 0 16,0 0-16,0 0 16,0 0-16,0 1 15,0-44 48,0 1-63,0 0 15,0 0 1,21 21-16,-21-21 16,21 21-16,-21-21 0,21-1 15</inkml:trace>
  <inkml:trace contextRef="#ctx0" brushRef="#br1" timeOffset="66724.47">6921 5440 0,'22'-42'15,"-22"20"17,-22 44-1,1-22-31,21 21 15,-21 0-15,21 0 0,-21 0 16,0 0-16,0 1 0,21 20 0,-22-21 16,1 21-16,0 1 0,0-1 0,0 0 15,0-20-15,-1 20 0,1 0 16,0 1-16,0-1 0,0-21 16,0 0-16,21 22 0,-22-22 0,1 0 15,21 0-15,-21 0 0,21 0 16,-21 1-16,0-1 15,21-42 32,0-1-31,0 1-16,0 0 0,21 0 0,-21 0 16,21 0-16,0-22 0,-21 22 0,21 0 15,1 0-15,-1-22 0,-21 22 16,21 0-16,0 21 0,0-21 15,-21 0-15,21 21 0,1 0 0,-22-21 16,21 21-16,0 0 16,0 0-16,0 0 15,-21 21-15,0 0 0,21 0 16,-21 0-16,0 0 0,0 1 0,22-1 16,-22 0-16,0 0 0,0 0 0,0 0 15,0 1-15,0-1 16,21 0-16,0 0 0,0-21 15,0 21 1,0-21-16,1 0 16,-1 0-16,0 0 15,0-21-15,0 21 0,-21-21 16,21 21-16,-21-21 0,22 21 16,-22-21-16,21 21 0,-21-22 15,0 1-15,0 0 16,0 0-1,0 0 1,0 0-16,0-1 16</inkml:trace>
  <inkml:trace contextRef="#ctx0" brushRef="#br1" timeOffset="69872.67">9588 4974 0,'0'0'0,"-84"0"31,63 21-31,-1-21 0,22 22 16,0-1-16,0 0 0,-21 0 0,21 0 16,0 0-16,0 1 0,0-1 0,0 0 15,0 0-15,0 0 16,0 0-16,21 1 0,1-1 16,-1-21-16,21 0 0,-21 0 15,22 0-15,-22 0 0,21 0 16,0 0-16,1 0 0,-1 0 0,0 0 15,1-21-15,-22-1 0,21 22 16,1-21-16,-22 0 0,21 0 0,-21 0 16,0 0-16,1-1 0,-22-20 0,0 21 15,0 0-15,0-22 0,0 22 16,0-21-16,-22 21 0,1 0 0,0-22 16,0 22-16,-21 21 0,20-21 15,-20 21-15,0-21 0,-1 21 16,1 0-16,0 0 0,-1 21 0,-20 0 15,21-21-15,-1 42 0,1-20 16,0-1-16,20 21 0,-20 0 0,21 1 16,-21-1-16,20 0 0,1 1 0,0-1 15,0 0-15,0 1 0,21-1 16,0 0-16,0 1 0,0-1 0,0 0 16,0-20-16,0 20 0,21-21 0,0 21 15,21-20-15,-20-1 0,-1 0 16,0-21-16,0 21 0,21-21 0,-20 0 15,20 0-15,0 0 0,-21 0 16,22 0-16,-1 0 0,-21 0 16,0-21-16,1 21 0,-1-21 0,-21 0 15,0-1 1,-21 1-16,-1 21 16,1 0-16,0 0 0,-21 0 0,21 0 15,-22 0-15,22 0 0,-21 21 16,-1 1-16,22-1 0,0 0 0,-21 0 15,21 0-15,-1 0 0,1 22 0,0-22 16,0 21-16,21-21 0,0 22 16,0-22-16,0 21 0,0-21 0,0 1 15,0-1-15,0 21 0,21-21 0,0 0 16,0-21-16,1 22 16,-1-1-16,21-21 0,-21 0 0,0 21 15,22-21-15,-1 0 0,0 0 0,1 0 16,-1 0-16,22 0 0,-22 0 0,0-21 15,1 21-15,-1-21 0,21-1 16,-20 1-16,-1 0 0,-21 0 0,22 0 16,-22 0-16,21-22 0,-21 22 0,0 0 15,1 0-15,-22-22 0,21 22 16,-21 0-16,21 0 0,-21 0 16,0 0-16,0 42 46,-21 0-46,0 0 0,21 0 16,-22 0-16,22 1 0,0 20 16,-21-21-16,21 0 0,-21 0 0,0 1 15,21-1-15,0 0 0,-21-21 0,21 21 16,-21 0-16,-1 0 16,22-42 30,0 0-46,0 0 16,22 0-16,-1 0 0,-21-1 16,21 1-16,0 0 0,0-21 15,0 21-15,1-22 0,20 22 0,-21 0 16,0 0-16,0 0 0,22-1 0,-22 1 16,0 0-16,0 0 0,0 21 15,1 0-15,-1-21 0,0 21 0,0 0 16,0 0-16,0 21 15,-21 0-15,0 0 0,0 0 16,0 1-16,0-1 0,0 0 0,0 21 16,0-21-16,0 1 0,0-1 0,0 0 15,0 21-15,0-21 0,0 1 16,0-1-16,0 0 16,0 0-16,0 0 0,0 0 15,22-21-15,-1 0 0,0 22 16,0-22-16,0 0 0,0 0 15,1 0-15,20 0 0,-21 0 0,0-22 16,22 22-16,-22-21 0,0 0 0,0 0 16,21 0-16,-20 0 0,-1-1 15,0 1-15,0 0 0,0-21 0,0 21 16,1-22-16,-1 22 0,0-21 0,0 21 16,-21-22-16,0 22 0,21 0 15,0 0-15,-21 0 0,0-22 16,0 22-16,22 0 0,-1 0 0,-21 0 15,21-1-15,-21 1 0,21 0 16,-21 0-16,21 0 0,-21 0 0,21-1 16,-21 1-16,0 0 0,0 0 15,22 0-15,-22 0 0,21-1 16,-21 1-16,0 0 0,0 0 31,-21 21-15,-1 0-16,1 21 15,21 0 1,0 0-16,0 22 0,-21-1 0,0-21 16,21 22-16,-21-1 0,21 21 0,-21-20 15,-1-1-15,22 0 0,0 22 16,-21-22-16,21 1 0,-21-1 0,21 0 16,0-21-16,0 22 0,0-22 0,0 0 15,0 0-15,21 0 0,0 1 16,1-22-16,-1 0 0,21 0 15,-21 0-15,0 0 0,1 0 0,20 0 16,-21 0-16,0-22 0,22 1 16,-22 21-16,0-21 0,0 0 15,21 0-15,-20-22 0,-1 22 0,0 0 16,0 0-16,-21-21 0,21 20 16,-21 1-16,21 0 0,-21 0 0,0 0 15,0 0-15,0 42 31,-21 0-15,0 0-16,21 0 0,0 22 16,-21-22-16,21 0 0,-21 0 0,21 21 15,-21-20-15,21-1 0,0 0 0,0 0 16,0 0-16,0 0 0,0 1 16,0-1-16,0 0 0,21 0 15,0-21-15,0 0 0,0 0 16,0 0-16,1 0 0,-1 0 15,21 0-15,-21 0 0,0 0 0,1-21 16,20 21-16,-21-21 0,0 0 0,22-22 16,-22 22-16,21 0 0,-21-21 15,0-1-15,22 1 0,-22-22 0,21 22 16,-21-21-16,22-1 0,-22 22 0,0-22 16,21 22-16,-20-22 0,-1 22 15,0 0-15,0-1 0,-21 22 0,21-21 16,-21 0-16,0 20 0,0 1 0,0 0 15,0 0 1,-21 42 0,0 0-16,21 0 15,-21 1-15,21-1 0,-21 21 16,-1 0-16,1 1 0,21-1 0,-21 0 16,0 1-16,0 20 0,0-20 15,21 20-15,-22-21 0,22 22 0,-21-22 16,21 1-16,0-1 0,0 0 0,0 1 15,0-1-15,0-21 0,0 21 16,0-20-16,0-1 0,21 0 0,1 0 16,-1-21-16,0 21 0,0-21 0,0 0 15,0 0-15,1 0 0,20 0 16,-21 0-16,0 0 0,0 0 16,1-21-16,20 0 0,-21 0 0,0 0 15,0-1-15,1 1 0,-1 0 0,0-21 16,0 21-16,21-22 15,-20 22-15,-22 0 0,0 0 0,0 0 16,0 42 15,0 0-31,0 0 16,-22 0-16,22 0 0,-21 1 0,21-1 16,-21 0-16,21 0 0,0 0 15,0 0-15,0 1 0,0-1 16,0 0-16,0 0 0,0 0 15,21 0 1,0-21-16,1 0 0,-1 0 0,0 0 16,21 0-16,-21 0 0,1 0 0,-1-21 15,21 0-15,-21 0 0,22 21 16,-22-21-16,0 0 0,21-22 0,-21 22 16,1 0-16,41-43 0,-42 43 15,0 0-15,1-21 0,-1 21 16,0-1-16,-21 1 0,21 0 15,-42 42 32,21 0-47,-21 1 0,0 20 0,21-21 16,-22 0-16,1 22 0,0-22 16,0 0-16,0 21 0,0 1 0,-1-22 15,1 21-15,21 0 0,0 1 0,-21-1 16,21 0-16,0 1 0,-21 20 15,21 1-15,0-22 0,0 22 0,-21-1 16,21-21-16,-21 1 0,-1 20 0,22-20 16,-21-1-16,0 0 0,21 1 0,-21-22 15,0 21-15,0-21 0,21 0 16,-22 1-16,1-1 0,0 0 16,0 0-16,0-21 0,0 21 15,-1-21-15,1 0 0,0 0 0,0 0 16,0 0-16,0 0 0,-1 0 15,22-21-15,-21 0 0,0 0 16,21 0-16,0-1 16,0 1-16,0 0 0,0 0 0,0 0 15,0 0-15,0-22 0,0 1 16</inkml:trace>
  <inkml:trace contextRef="#ctx0" brushRef="#br1" timeOffset="70216.47">12065 5461 0,'0'-42'31,"21"42"-31,0-21 0,0 21 16,1 0-16,20 0 0,-21-22 0,21 22 15,1 0-15,-22 0 0,21 0 0,-21 0 16,22 0-16,-22 0 0,21 0 16,-21 0-16,1 0 0,-1 0 0,0 0 15,0 0-15,-42-21 31,0 21-31,0 0 16,-22 0-16,22-21 0,-21 21 0,21 0 16</inkml:trace>
  <inkml:trace contextRef="#ctx0" brushRef="#br1" timeOffset="70444.34">11980 5207 0,'-21'0'16,"0"0"31,0 0-32,0 0 1,-1 0-16,1 0 15,21 21-15,-21-21 0,0 0 0</inkml:trace>
  <inkml:trace contextRef="#ctx0" brushRef="#br1" timeOffset="70637.23">11197 5546 0,'0'0'0,"0"21"0,-21 21 31,42-42-15,21 0-16,-20 0 0,-1 0 0,21 0 16,0 0-16,-20 0 0,-1 0 15,21 0-15,-21 0 0,0 0 0,1 0 16,-1 0-16,0-21 0,0 21 0,0 0 16</inkml:trace>
  <inkml:trace contextRef="#ctx0" brushRef="#br1" timeOffset="71336.86">16002 5101 0,'21'-21'0,"-42"42"0,63-84 0,-42 42 16,0-1-16,21-20 0,-21 21 16,0 0-16,0 0 0,0-22 15,0 22-15,0 0 0,-21 0 0,0 0 16,21-1-16,-21 22 16,0 0-16,0 0 15,21 22-15,-22-1 0,1 0 16,0 21-16,21 1 0,-21 20 0,0-21 15,21 22-15,-21-1 0,-1 1 0,22-1 16,-21 22-16,0-21 0,0-1 16,21 1-16,-21-1 0,0-21 0,-1 22 15,22-22-15,0 1 0,-21-1 16,0 0-16,21 1 0,0-22 16,0 21-16,0-21 0,0 0 0,0 1 15,0-1-15,21-42 31,-21-1-15,21 1-16,1-21 0,-22 21 0</inkml:trace>
  <inkml:trace contextRef="#ctx0" brushRef="#br1" timeOffset="71916.7">15917 5186 0,'0'0'0,"-21"-21"0,0-22 15,21 22-15,-21-21 0,21 21 0,0 0 16,0-22-16,0 22 0,0-21 16,0 21-16,0-22 0,0 1 0,21 21 15,0 0-15,0-22 0,0 22 16,1 0-16,20 0 0,0 0 0,1-22 16,-1 22-16,0 21 0,22-21 0,-1 0 15,-20 21-15,20 0 0,-21 0 16,1 0-16,20 0 0,-42 21 0,22 0 15,-22 0-15,21 22 0,-42-1 16,0 0-16,0 1 0,0 20 16,0 1-16,0-1 0,-21 1 0,-21-1 15,-1 1-15,1-22 0,0 0 16,-1 1-16,-20-1 0,-1 0 0,22 1 16,-21-22-16,20 0 0,-20 0 0,20 0 15,1-21-15,21 21 0,-21-21 16,20 0-16,1 0 0,0 0 0,21-21 15,0 0 1,0 0-16,0 0 16,0 0-16,0-1 0,0 1 15,21 21-15,0 0 16,1 0-16,-1 0 16,0 21-16,0 1 0,0-1 15,-21 0-15,21 0 0,1 21 16,-1-20-16,-21 20 0,21-21 0,0 21 15,-21-20-15,21 20 0,0-21 0,1 21 16,-22-20-16,21-1 0,-21 0 16,21 0-16,0-21 0,0 21 0,-21 0 15,21-21-15,1 0 0,-1 0 16,0 0-16,0 0 0,0 0 16,0 0-16,1 0 0,-1-21 15,0 0-15,-21 0 0,21 0 0</inkml:trace>
  <inkml:trace contextRef="#ctx0" brushRef="#br1" timeOffset="72320.47">16658 5525 0,'-21'21'16,"21"0"-16,0 0 15,0 0 1,21-21-1,0 0-15,0 0 0,1 0 16,-1 0-16,0 0 0,0-21 0,0 0 16,0 21-16,1-21 15,-1 21-15,-21-21 0,0-1 16,0 1-16,0 0 16,-21 21-1,-1 0-15,1 0 0,0 0 16,-21 0-16,21 21 0,-1 0 0,1 1 15,0 20-15,0-21 0,0 0 16,0 22-16,-1-22 0,22 21 0,0-21 16,-21 0-16,21 22 0,0-22 15,0 0-15,0 0 0,0 0 16,0 1-16,21-22 0,1 0 16,-1 0-1,0 0-15,0 0 0,0 0 0,0 0 16,1 0-16,-1 0 0,0-22 0,0 1 15,0 0-15,0 0 0</inkml:trace>
  <inkml:trace contextRef="#ctx0" brushRef="#br1" timeOffset="74848.02">17674 4593 0,'0'0'0,"-21"-148"32,21 127-32,0 0 0,-21 0 15,21-1-15,-21 22 0,-1 0 16,1 0-16,0 22 16,0-1-16,0 21 0,0 0 15,-1 22-15,1-1 0,-21 22 0,21 0 16,-22-1-16,22 1 0,-21 21 15,21 0-15,0-22 0,-1 22 16,1 0-16,0 0 0,0 0 0,0-22 0,0 1 16,21 21-16,-22-21 0,1-1 15,21 22-15,-21-21 0,0 21 16,21-22-16,-21 1 0,0 0 0,21-1 16,-22 1-16,1 0 0,0-1 0,0 1 15,0 0-15,21-1 0,-21-20 16,-1 20-16,22-20 0,-21-1 0,21-20 15,0-1-15,0 0 0,0-20 0,0 20 16,0-21-16,21-21 0,1 21 0,-1-21 16,0 0-16,0 0 0,0 0 15,0-21-15,1 21 0,20-21 16,0 0-16,-21 0 0,22-22 0,-1 22 16,0-21-16,1-1 0,-1 1 0,0 0 15,1-22-15,-1 22 0,0-22 16,-20 1-16,20-1 0,-21 1 0,0-1 15,0-20-15,1 20 0,-22-20 0,0-1 16,0 0-16,0 22 0,0-22 16,0 22-16,-22-1 0,1 1 0,0-1 15,-21 22-15,-1-1 0,1 22 16,0-21-16,-1 21 0,1 0 0,0 21 16,-1-22-16,1 1 0,21 21 0,-21 0 15,20 0-15,1-21 0,21 0 31,0 0-31,0 0 16,21 21-16,1-22 0,-1 22 0,0-21 16,21 21-16,-21-21 0,22 0 15,-22 0-15,21 21 0,-21-21 0,22-1 16,-22 1-16,21 0 0,-21-21 16,22 21-16,-22-1 0,21-20 0,-21 21 15,1 0-15,-1 0 0,0-1 0,-21 1 16,21 21-16,-21-21 0,21 21 15,-21-21-15,0 42 32,0 0-32,0 0 15,0 1-15,0 20 0,0-21 0,0 0 16,0 22-16,0-22 0,0 21 0,0-21 16,0 0-16,21 1 0,-21-1 15,22 0-15,-1 0 0,-21 0 0,21 0 16,0-21-16,0 0 15,0 0-15,1 0 0,-1 0 16,0 0-16,0 0 0,0 0 0,0-21 16,1 0-16,-1 21 0,0-21 15,0 0-15,0-22 0,0 22 16,1-21-16,-1 21 0,0-22 0,0 1 16,0 21-16,0-21 0,-21 20 15,0 1-15,0 0 0,0 0 0,0 0 16,-21 21-16,0 0 0,0 0 15,0 0-15,0 0 0,-1 21 16,1-21-16,0 21 0,0 0 0,0 0 16,21 22-16,-21-22 0,21 0 15,0 21-15,0-20 0,0-1 0,0 0 16,0 0-16,0 0 0,21 0 0,0-21 16,0 22-16,0-1 0,22-21 15,-22 21-15,0-21 16,21 0-16,-21 0 0,22 0 0,-22 0 15,21 0-15,1 0 0,-1 0 16,0-21-16,1 0 0,-1 21 0,0-22 16,1 1-16,-22 0 0,21-21 0,-21 21 15,22-1-15,-22-20 0,0 21 16,0 0-16,-21 0 0,0-1 0,0 1 16,21 21-16,-21-21 0,-21 42 31,21 0-31,-21 1 15,21 20-15,-21-21 0,21 0 16,0 0-16,0 1 0,-21 20 16,21-21-16,0 0 0,-22 0 0,22 1 15,0-1-15,0 0 16,0-42 15,0 0-15,22-1-16,-1 1 0,-21 0 0,21 0 15,0 0-15,0 0 0,-21-1 0,21-20 16,1 21-16,-1 0 0,-21 0 16,21-1-16,0 22 0,0 0 15,-21 22 1,0-1 0,21 0-16,-21 0 0,0 0 0,22 0 15,-22 1-15,0-1 0,0 0 16,21-21-16,0 21 0,-21 0 0,21 0 15,0-21-15,0 22 0,1-22 0,-1 0 16,0 0-16,0 0 0,0 0 16,0 0-16,1 0 0,-1 0 15,0 0-15,0 0 0,0-22 0,0 1 16,1 0-16,-1 0 0,0 0 16,-21 0-16,21-22 0,0 22 15,0 0-15,-21 0 0,22 0 0,-1-22 0,-21 22 16,21 0-1,0 21-15,-21-21 0,21 21 16,0 0-16,-21 21 47,0-42 15,0 0-62,-21-1 16,0 22 0,21-21-16,-21 21 31,0 0-31,0 21 0,-1 1 16,1-1-16,21 0 15,-21 0-15,0 0 0,21 0 0,0 1 16,-21-1-16,21 0 0,-21 0 0,21 0 15,0 0-15,0 1 0,0-1 16,0 0-16,0 0 0,0 0 0,0 0 16,21-21-16,0 22 0,0-22 15,0 21-15,22-21 16,-22 0-16,0 0 0,21 0 0,1 0 16,-22 0-16,21 0 0,0 0 0,1-21 15,-1 21-15,-21-22 0,22 1 16,-22 0-16,0 0 0,21 0 0,-21 0 15,1-1-15,-22-20 0,21 21 16,-21 0-16,21 0 0,-21-1 0,0 1 16,0 0-16,0 0 0,0 0 15,0 0-15,-21 21 16,0 0 0,-1 21-16,22 0 15,0 0-15,-21 0 0,21 0 16,-21 1-16,21-1 0,0 0 15,0 21-15,0-21 0,0 1 0,-21-1 16,21 0-16,0 0 16,0 0-16,0 0 0,0 1 15,0-1-15,21-21 0,0 21 16,0-21-16,1 0 16,-1 0-16,21 0 0,-21 0 0,22 0 15,-22 0-15,21 0 0,0 0 16,1-21-16,-1 0 0,0-1 0,22 22 15,-22-21-15,1 0 0,-22 0 16,21-21-16,0 20 0,-20 1 16,20 0-16,-21-21 0,0 21 0,-21-1 15,0 1-15,21 0 0,-21 0 16,0 0-16,-21 21 16,0 0-16,0 0 0,0 0 15,0 0-15,-1 21 0,1 0 16,0 0-16,0 0 0,21 1 0,0-1 15,0 0-15,-21 0 0,21 0 0,0 0 16,0 1-16,0-1 0,0 0 16,0 0-16,0 0 0,0 0 15,0 1-15,0-1 16,-21-21 0,-1 0-1,1 0-15,0 0 16,0 0-1,0 0-15,0 0 0,21 21 0,-22-21 16,1 0-16,0 0 0,0 0 16</inkml:trace>
  <inkml:trace contextRef="#ctx0" brushRef="#br1" timeOffset="75737.6">4889 6752 0,'-42'0'0,"84"0"0,-126 21 0,20-21 16,22 0-16,0 0 0,-22 22 16,22-22-16,-1 0 0,1 0 0,0 0 15,-1 21-15,1-21 0,0 0 16,21 0-16,-1 0 0,1 0 0,0 0 16,42 0-1,0 0-15,22 0 16,-1 0-16,22 0 0,-1 0 0,1 0 15,20 0-15,1 0 0,21 0 16,-22 0-16,22 0 0,21 0 16,-21 0-16,21 0 0,0 0 0,21 0 15,-21 0-15,0 0 0,0 0 0,0 0 16,0 0-16,-21 0 0,21 0 16,-21 0-16,0 0 0,-22 0 0,1 0 15,-21 0-15,-1 0 0,-21 0 0,1 0 16,-1 0-16,-21 0 0,0 0 15,1 0-15,-1 0 16,0-21 15</inkml:trace>
  <inkml:trace contextRef="#ctx0" brushRef="#br1" timeOffset="76405.22">10118 6689 0,'0'0'0,"-43"0"0,1 0 0,0 0 0,20 0 15,-20 0-15,21 21 0,-21-21 0,20 0 16,1 0-16,0 21 0,0-21 0,21 21 15,21-21 1,0 0-16,22 0 0,20 21 16,1-21-16,-1 0 0,22 0 15,-1 0-15,22 0 0,0 0 0,42 0 16,-21 0-16,21 0 0,22 0 16,-22 0-16,0 0 0,21 0 0,-20 0 15,20 0-15,-21 0 0,0 0 16,-21 0-16,0 0 0,0 0 0,-21 0 15,-21 0-15,-1 0 0,1 0 0,-21 0 16,-22 0-16,0 0 0,1 0 16,-1 0-16,-21 0 0,0 0 15,-42 0 32,21-21-47</inkml:trace>
  <inkml:trace contextRef="#ctx0" brushRef="#br1" timeOffset="77320.69">16510 6541 0,'0'0'16,"-318"-43"-1,276 22-15,0 21 16,-1 0-16,1-21 0,21 21 16,-21 0-16,20 0 0,1 0 0,0 0 15,63 21 16,-20-21-31,20 0 0,21 21 16,22-21-16,0 0 0,21 0 16,-1 0-16,1 21 0,21-21 15,21 0-15,1 0 0,20 22 0,-21-22 16,21 0-16,22 21 0,-1-21 16,1 21-16,-1 0 0,1-21 0,-1 21 15,1 0-15,-1-21 0,1 22 0,-1-1 16,-20-21-16,-1 21 0,-21 0 15,0-21-15,-21 0 0,0 0 0,-21 0 16,0 0-16,-21 0 0,-1 0 16,-20 0-16,-22 0 0,22 0 0,-43 0 15,21 0-15,-21 0 0,1 0 16,-22-21 15,0 0-31,0 0 16,-22 21-16,22-22 15,-21 1-15,0 21 0,0-21 0</inkml:trace>
  <inkml:trace contextRef="#ctx0" brushRef="#br1" timeOffset="90004.82">4064 7916 0,'42'-42'32,"-21"42"-32,-21-21 0,0 0 15,22 21 1,-22-21-16,0-1 31,-22 44 47,1-22-78,0 21 0,0 0 16,0 0-16,-22 0 0,22 0 0,-21 1 15,21-1-15,-22 21 0,1-21 0,0 0 16,-1 22-16,1-22 0,0 21 16,-22-21-16,22 1 0,0-1 0,-1 0 15,-20 21-15,20-21 0,1 1 0,21-22 16,-21 21-16,-1 0 0,22-21 16,0 21-16,0-21 0,0 21 15,-1-21-15,1 0 0,0 0 31,21-21 16,21 0-31,0 21 0,1 0-16,-1 0 15,0 0-15,0 0 0,0 0 16,0 0-16,1 0 0,-1 0 15,0 0-15,0 0 16,0 21-16,0-21 0,1 21 0,-1 0 16,0-21-16,0 22 0,0-1 0,22 0 15,-22-21-15,0 21 0,21 0 16,-21 0-16,1-21 0,-1 22 0,21-1 16,-21-21-16,0 21 0,1 0 0,-1-21 15,0 21-15,0-21 0,0 0 16,0 0-16,-21 21 0,22-21 0,-1 0 15,0 0 17,0 0-17,0 0 17,0 0-17,-42 0 188,0 0-187,0 0 31,21-21 218,-21 21-218,0 0-31,-1 0 46,22-21-46,-21 21 0,0-21-1,0 21 1</inkml:trace>
  <inkml:trace contextRef="#ctx0" brushRef="#br1" timeOffset="91120.58">5313 8361 0,'0'0'0,"-21"0"0,-1 0 16,1 0-16,0 0 0,0 0 15,0 0-15,0 0 0,-1 0 16,1 0-16,0 0 0,0 0 16,21-21-16,-21 21 0,0 0 15,21-21 1,21 21 0,0 0-16,0 0 15,0-22-15,22 22 0,-22 0 0,21 0 0,0 0 16,22 0-16,-1 0 15,-20 0-15,41 0 0,-20 0 0,-1 0 16,22 0-16,-21 0 0,20 0 0,-20 0 16,-1 0-16,1 0 0,-22 0 15,22 0-15,-22 0 0,0 0 0,1 0 16,-22 0-16,21 0 0,-21 0 0,0 0 16,1 0-16,-1 0 0,0-21 15,-21 0 1,0 0-1,0 0-15,-21 0 16,0-1-16,-1 22 0,22-21 16,-21 0-1,21 0-15,-21 21 0,21-21 0,-21 21 16</inkml:trace>
  <inkml:trace contextRef="#ctx0" brushRef="#br1" timeOffset="91492.37">6265 8001 0,'-21'0'0,"0"0"15,21 21 1,0 0 0,0 1-16,21-22 15,0 0-15,0 21 16,1-21-16,-1 21 0,0-21 0,0 0 16,0 0-16,0 0 0,1 0 15,-1 0-15,0 0 0,0 0 16,0 0-16,-21 21 62,-21-21-62,0 21 0,0 0 0,21 1 16,-21-1-16,-1 0 0,1 21 0,0-21 16,0 22-16,0-22 0,0 0 15,-1 21-15,1-20 0,0-1 16,0 0-16,21 0 0,-21 0 0,21 0 15,-21-21-15,21 22 0,0-1 16,21-21 15,0 0-31,0 0 0,0-21 0</inkml:trace>
  <inkml:trace contextRef="#ctx0" brushRef="#br1" timeOffset="91856.5">7366 7959 0,'21'0'16,"-21"21"-1,0 0-15,21 21 0,0-20 16,1-1-16,-22 21 0,21 0 0,0-20 16,0 20-16,0 0 0,0-21 15,1 22-15,-22-1 0,21-21 16,0 0-16,0 1 0,0 20 0,0-21 16,1-21-16,-1 21 0,0 0 15,0-21-15,-21 22 0,21-22 16,-21-22 15,0 1-31,0 0 16,0 0-16,0 0 0,0 0 0,0-1 15</inkml:trace>
  <inkml:trace contextRef="#ctx0" brushRef="#br1" timeOffset="92092.37">7874 8001 0,'-64'-21'32,"43"21"-32,21 21 0,-21-21 0,0 21 15,0 0-15,0 1 0,-1 20 0,1-21 16,0 0-16,0 22 0,-21-22 16,20 21-16,1 0 0,0-20 0,-21 20 15,21-21-15,-1 21 0,1-20 0,-21-1 16,21 0-16,21 0 0,-21 0 0,21 0 15</inkml:trace>
  <inkml:trace contextRef="#ctx0" brushRef="#br1" timeOffset="92895.91">8170 8001 0,'0'21'15,"-21"0"-15,21 1 0,-21-1 16,21 0-16,0 21 0,0-21 0,-21 1 15,21 20-15,-21-21 0,21 21 16,-22-20-16,22-1 0,0 0 0,0 0 16,0 0-16,0 0 0,0 1 0,0-1 15,0-42 32,0-1-31,0 1-16,0 0 0,0 0 0,0 0 15,0 0-15,0-22 0,0 22 16,0-21-16,0-1 0,0 22 0,0-21 16,22 21-16,-22-22 0,21 22 0,-21 0 15,0 0-15,21 0 16,0 21-16,0 0 16,0 21-16,1 0 15,-22 0-15,0 0 0,0 1 16,21 20-16,-21-21 0,21 21 0,-21-20 15,0 20-15,0-21 0,0 0 16,21 0-16,-21 1 0,21-1 16,-21 0-16,21-21 0,-21 21 0,22-21 15,-1 0-15,0 0 16,0 0-16,0 0 16,0-21-16,-21 0 0,22 0 15,-1-1-15,-21 1 0,21 0 0,0 0 16,-21-21-16,21 20 0,-21-20 0,21 21 15,-21-21-15,22 20 0,-22-20 16,21 21-16,-21 0 0,0 0 0,0-1 16,21 22-16,0 22 31,-21-1-31,0 21 16,0-21-16,0 22 0,0-1 0,0-21 15,0 21-15,0 1 0,0-22 0,0 21 16,0-21-16,0 22 0,0-22 15,0 0-15,0 0 0,0 0 0,0 1 16,0-1-16,0 0 16,0-42 15,21 0-15,0 21-16,-21-22 0</inkml:trace>
  <inkml:trace contextRef="#ctx0" brushRef="#br1" timeOffset="93288.68">9250 7938 0,'0'0'0,"0"-22"0,0-62 31,21 84-31,-21 21 31,0 0-31,0 0 16,-21 0-16,21 22 0,0-22 16,-21 21-16,-1 1 0,22-1 0,-21 0 15,0 1-15,21-1 0,-21-21 0,0 21 16,0 1-16,21-22 0,0 21 16,-22-21-16,22 1 0,0-1 0,0 0 15,0 0-15,0 0 0,22-21 16,-1 21-16,0-21 0,0 0 15,0 0-15,0 0 0,22 0 16,-22 0-16,0 0 0,0 0 0,0 0 16,1 0-16,-1 0 0,0 0 0,0 0 15,0 0-15,0 0 16,-21-21 0,0 0-1</inkml:trace>
  <inkml:trace contextRef="#ctx0" brushRef="#br1" timeOffset="115008.61">4170 10499 0,'0'21'0,"21"-21"16,-21 21-16,0 0 15,0 0 16,0 1-15,-21-1 15,0-21-31,-1 0 16,1 0-16,0 0 16,0 0-16,0 0 15,0 0-15,-1 0 0,1 0 0,0 0 16,0 0-16,0 0 0,0-21 0,-22 21 15,22-22-15,0 1 0,0 0 16,-22 21-16,22-21 0,0 0 0,0-22 16,-21 22-16,20 0 0,1 0 15,0 0-15,21 0 0,-21-22 16,21 22-16,-21 0 0,21 0 0,0 0 16,0-1-16,0 1 0,0 0 15,0 0-15,0 0 0,0 0 16,21-1-16,0 1 0,0 21 0,0-21 15,22 0-15,-22 21 0,21-21 16,-21 0-16,22 21 0,-1 0 0,0-22 16,-20 22-16,20 0 0,-21 0 15,0 0-15,22 0 0,-22 0 0,0 0 16,-21 22-16,0-1 0,0 0 16,0 0-16,0 0 15,0 0-15,-21-21 0,21 22 16,-43-1-16,22 0 0,0 21 0,-21-21 15,21 1-15,-22-1 0,1 21 16,0 0-16,-1-20 0,1 20 0,0 0 16,-1-21-16,1 22 0,21-1 15,-22-21-15,22 22 0,0-22 0,0 0 16,0 21-16,21-21 0,0 1 0,0-1 16,0 0-16,0 0 0,0 0 15,0 0-15,0 1 0,0-1 16,21-21-16,0 21 0,0-21 0,0 0 15,1 0-15,-1 0 0,0 21 16,21-21-16,-21 0 0,22 0 16,-1 0-16,0 0 0,1-21 0,-1 21 15,-21-21-15,22 0 0,-1 21 16,0-22-16,-21 1 0,22 0 0,-22 0 16,0 0-16,0 0 0,0-1 0,1 1 15,-22 0-15,0 0 0,0 0 16,0 0-16,0-1 0,0 1 0,0 0 15,0 0-15,0 0 16,-22 21 31,22 21-47,0 0 16,-21 0-16,0 0 0,21 1 15,0-1-15,0 0 0,-21 0 16,21 0-16,0 22 0,-21-22 0,21 0 15,0 21-15,0-21 0,0 22 0,0-22 16,0 21-16,0-21 0,0 22 16,0-1-16,0 0 0,0 1 0,-21-1 15,21 22-15,-22-22 0,22 0 0,-21 1 16,21-1-16,0 0 0,-21 1 16,0-22-16,21 21 0,-21-21 0,21 22 15,0-22-15,0 0 0,0 0 0,-21 0 16,21 0-16,0 1 15,0-44 32,21 1-47,-21 0 0,21 0 0,0-21 16,0 20-16,0-20 0,1 0 0</inkml:trace>
  <inkml:trace contextRef="#ctx0" brushRef="#br1" timeOffset="115472.57">4889 10054 0,'0'0'16,"0"-21"-16,0 0 0,0 0 16,0 0-16,0-1 0,0 1 15,-21 21 17,21 21-32,-21 1 15,21-1-15,0 21 16,-21-21-16,21 0 0,-21 22 0,21-1 15,-21 0-15,21 1 0,-22-1 16,22 22-16,0-22 0,-21 21 0,0-20 16,21 20-16,0-20 0,-21 20 0,0-21 15,21 1-15,-21-1 0,21-21 16,0 22-16,0-22 0,0 21 0,0-21 16,0 0-16,0 1 15,0-1-15,21-21 16,0 0-16,0 0 15,0 0-15,0 0 0,1-21 0,-1-1 16,0 1-16,0 0 0,-21 0 0,21 0 16,0 0-16</inkml:trace>
  <inkml:trace contextRef="#ctx0" brushRef="#br1" timeOffset="115920.32">5503 9948 0,'0'0'0,"0"-21"16,0 0 0,0 0-16,-21 21 0,0 0 15,0 0 1,0 21-1,21 0-15,-22 0 0,22 1 16,0 20-16,0-21 0,-21 21 16,0-20-16,21 20 0,-21 0 0,21 1 15,-21 20-15,21-21 0,-21 1 0,21 20 16,0-20-16,-22 20 0,22-21 16,-21 1-16,21-1 0,0-21 15,-21 22-15,21-22 0,0 21 0,0-21 16,0 0-16,0 1 0,0-1 15,21 0 1,0-21-16,1 0 0,-1 0 16,0 0-16,0 0 0,0 0 15,0 0-15,1 0 16,-1-21-16,-21 0 0,21 21 0,0-22 16,0 1-16,0 0 15,1 0-15,-22-21 0,21 20 16,-21 1-16</inkml:trace>
  <inkml:trace contextRef="#ctx0" brushRef="#br1" timeOffset="116236.14">5228 10329 0,'-21'0'16,"42"0"-1,0 0 1,0 0-16,1 0 0,-1 0 0,0-21 16,0 21-16,0 0 0,0 0 0,1 0 15,-1-21-15,0 21 0,0 0 16,0 0-16,0 0 0,1 0 16,-1 0-1,-21 21 32,0 0-16</inkml:trace>
  <inkml:trace contextRef="#ctx0" brushRef="#br1" timeOffset="117272.61">7006 10456 0,'0'0'0,"-21"0"15,0 0-15,0 0 16,-1 0 0,1-21-16,0 21 0,0 0 15,0 0-15,0 0 16,-1 0 0,1 0-1,42 0 16,22 0-31,-22 0 0,21-21 16,1 21-16,-1 0 0,0 0 16,1 0-16,20 0 0,-21 0 0,22 0 15,-22 0-15,22 0 0,-22 0 0,22 0 16,-1 0-16,-21 0 16,22 0-16,-1 0 0,-20 0 0,20 0 15,-20 0-15,-1 0 0,0 0 0,1 0 16,-22 0-16,0 0 0,21 0 15,-21 0-15,1 0 0,-1 0 16,-21-21-16,0 0 31,0 0-31,-21 21 16,-1-22-16,1 22 0,0-21 16,0 0-1,0 21-15,0-21 0,-1 0 16,1 21-16,21-21 0,-21 21 15,21-22-15,-21 1 0,0 21 16,21-21-16,-21 0 0,-1 21 16,22-21-1,22 21 32,-1 0-47,0 21 16,21-21-16,-21 0 0,22 21 0,-1 0 15,-21-21-15,22 0 0,-22 0 0,21 21 16,-21-21-16,22 0 0,-22 0 16,0 22-16,0-22 0,0 0 15,0 0-15,1 21 0,-22 0 16,0 0-16,0 0 16,-22-21-16,1 21 15,0 1-15,-21-1 0,-1 0 0,1 0 16,0 0-16,-1 22 0,1-22 0,0 0 15,-1 21-15,22-21 0,-21 1 16,21-1-16,0 0 0,-1 0 0,1 0 16,0-21-16,21 21 0,0 1 15,-21-22 1,21-22 0</inkml:trace>
  <inkml:trace contextRef="#ctx0" brushRef="#br1" timeOffset="119978.03">6329 10033 0,'-21'0'0,"-1"0"15,1 0 1,0 0-1,21 21 1,-21-21-16,0 0 16,21 21-1,21-21 17,0 0-17,-21-21-15,0 0 16,21 0-16,-21 0 15,-21 21 32,0 0-47,21 21 16,-21-21-16,21 21 0,-21-21 0,21 21 16,0 0-1,21-42 32,-21 0-31,0 0-16,0 0 31,-21 21 0,-1 21-15,22 0-16,0 0 15,-21-21-15,21 21 0,0 1 16,-21-22-16,21 21 0,0 0 16</inkml:trace>
  <inkml:trace contextRef="#ctx0" brushRef="#br1" timeOffset="120916.49">6159 10689 0,'0'0'0,"0"-21"47,0 0-47,0 42 47,0 0-47,0 0 15,0 1-15,0-1 16,0 0-16,0 0 16,0 0-16,0 0 15,-21-21-15,21 22 16,-21-22-16,21-22 31,0 1-31,0 0 16,0 0-16,0 0 15,0 0 1,21 42 15,-21 0-15,0 0-16,0 0 15,0 0-15,0 1 16,0-44 47,0 1-63,0 0 15,0 0-15,0 0 16,0 0-16,0-1 0,0 1 31,21 42-15,-21 1-1,22-1-15,-1 0 16,-21 0-16,0 0 16,0 0-16,0 1 15,0-1 1,-21-21-1,-1 0 1,22-21 0,0-1-1,0 1-15,0 0 16,0 0-16,0 0 16,0 0-16,22 21 15,-1 0 1,0 0-16,0 0 15,-21 21-15,21-21 0,-21 21 0,0 0 16,0 0-16,0 0 16,0 1-16,0-1 0,0 0 15,0 0-15,-21 0 0,0 0 0,0 22 16,-22-22-16,1 21 0,0-21 0,-22 22 16,22-1-16,-22-21 0,22 0 15,-21 1-15,20-1 0,22 0 0</inkml:trace>
  <inkml:trace contextRef="#ctx0" brushRef="#br1" timeOffset="122092.55">9885 9843 0,'0'0'0,"21"-22"0,42-20 31,-41 42-31,-22-21 0,0 0 0,21 21 16,-21-21-16,21-1 0,-21 1 15,0 0-15,21 21 16,-21-21-16,21 21 0,-21-21 16,0 0-1,21 21 1,-21-22-16,0 44 31,-21-1-15,0 0-16,0 21 0,0-21 15,-22 22-15,1-22 0,0 21 16,-1 1-16,1-1 0,-21 0 0,20-21 16,-63 64-16,43-64 0,21 0 15,-1 1-15,1 20 0,0-42 16,-1 21-16,22 0 0,-21-21 0,21 0 15,-1 21-15,1-21 16,0 0 0,21-21-1,21 21-15,0-21 16,1 21-16,-1 0 0,0 0 16,21 0-16,-21 0 0,22 0 0,-22 21 15,21 0-15,-21 1 0,22-1 0,-1 0 16,0 0-16,1 0 15,-1 0-15,0 22 0,1-22 0,-22 0 16,21 0-16,-21 0 0,1 1 0,-1-1 16,0 0-16,0 0 0,0 0 15,-21 0-15,21-21 0,1 0 16,-22-21 46,21 21-62,0-21 0,-21 0 16,21 0-16,0 0 0,0-1 0,1 1 16</inkml:trace>
  <inkml:trace contextRef="#ctx0" brushRef="#br1" timeOffset="123681.06">12531 9800 0,'0'0'0,"0"-42"0,0 21 0,0 0 16,0-22-16,0 1 0,0 21 16,0 0-16,0-22 0,0 22 0,0 0 15,0 0-15,0 42 16,0 0 0,0 0-16,0 22 0,0-1 0,0 0 15,0 22-15,0-22 0,-22 22 0,1-1 16,0 1-16,21-1 15,-21-21-15,0 22 0,0-1 0,-1 1 16,-20-1-16,21 1 0,0-22 0,0 1 16,-1-1-16,-20 0 0,21 1 15,0-22-15,0 0 0,-1 0 0,22 0 16,-21-21-16,0 0 16,21-21-1,-21 21-15,21-21 0,0-21 0,0 20 16,-21-20-16,21 21 0,0-21 0,0-1 15,0-20-15,0 20 0,0 1 16,0 0-16,0-1 0,0 1 16,21 0-16,-21-1 0,21 22 0,-21 0 15,0 0-15,21 21 0,0 0 16,1 0-16,-22 21 16,21 0-16,0 0 0,-21 1 0,21 20 15,0-21-15,0 21 0,1 1 0,-1-1 16,0 0-16,0 1 0,21-1 15,-20-21-15,-1 22 0,0-22 0,21 21 16,-21-21-16,22 0 0,-22-21 0,0 22 16,21-1-16,-20-21 0,20 0 15,0 0-15,-21 0 0,22 0 0,-22 0 16,21-21-16,1-1 0,-22 1 16,0 0-16,21 0 0,-21 0 0,1-22 15,-1 1-15,0 21 0,-21-21 16,21-1-16,-21 1 0,21 0 0,-21-1 15,0 22-15,0 0 0,0 0 0,0 0 16,0-1-16,0 1 0,0 42 31,-21 1-31,0-1 0,21 0 16,-21 0-16,21 0 0,0 22 0,-21-22 16,21 0-16,0 21 15,0-21-15,0 22 0,0-22 0,0 21 16,0-21-16,0 1 0,21-1 0,0 0 15,0 0-15,0-21 16,0 0-16,1 0 0,20 0 0,-21 0 16,21 0-16,1 0 0,-22 0 0,21 0 15,1-21-15,-1 0 0,0 0 0,1-1 16,-22 1-16,21-21 0,0 21 16,-20-22-16,-1 22 0,21-21 0,-21 21 15,0 0-15,1-1 0,-22 1 16,0 0-16,21 21 0,-21-21 15,0 42 1,0 0 0,0 0-16,0 1 15,0-1-15,0 0 0,0 21 16,0-21-16,0 1 0,0-1 0,21 0 16,-21 21-16,21-21 0,-21 1 0,0-1 15,21 0-15,-21 0 16,0 0-16,-21-21 31,0 0-15,21-21-16,-21 21 15,0-21-15,-1 0 0,22 0 0,-21-1 16,0 22-16,0-21 0,0 0 0,0 21 16,-1 0-16,1 0 0,0 0 0,0 0 15,21 21 1,0 0-16,0 1 15,0-1-15,21 0 0,0-21 0,0 21 16,1 0-16,-1 0 0,0-21 16,0 22-16,0-22 0,22 0 0,-22 0 15,0 0-15,21 0 0,-21 0 0,22 0 16,-1 0-16,-21 0 0,22 0 0,-1-22 16,-21 22-16,21-21 15,-20 0-15,20 0 0,-21 0 0,21 0 16,-20-1-16,-1-20 0,0 21 0,0-21 15,-21 20-15,21 1 0,-21 0 16,21 0-16,-21 0 0,0 0 0,0-1 16,-21 22-1,0 0-15,0 0 0,21 22 16,0-1-16,-21 0 0,21 0 0,0 0 16,0 0-16,0 22 0,0-22 0,0 0 15,0 21-15,21-20 0,-21-1 0,21 0 16,0 0-16,-21 0 0,0 0 15,21 1-15,-21-1 16,0 0-16,-21-21 16,0 21-16,0-21 15,0 0-15,0 0 0,-1 0 0,-20 0 16,21 0-16,0 0 0,0 0 0,-1 0 16,1 0-16,0 0 0,21-21 15,0 0 1,0 0-16,0-1 0</inkml:trace>
  <inkml:trace contextRef="#ctx0" brushRef="#br1" timeOffset="124179.79">15790 9821 0,'0'-42'15,"0"84"-15,0-105 0,0 42 0,0 0 0,0-1 16,-21 22 0,0 0-16,0 22 15,0-1-15,-1 0 0,22 21 0,0 1 16,-21-1-16,0 0 0,21 1 15,-21-1-15,21 0 0,0 1 0,0-1 16,-21 0-16,0 1 0,21-1 16,-22 0-16,1 43 0,21-64 15,-21 21-15,0-20 0,21-1 16,0 0-16,0 0 0,0 0 16,-21-21-1,0-21 1,21 0-16,-22 21 0</inkml:trace>
  <inkml:trace contextRef="#ctx0" brushRef="#br1" timeOffset="124844.48">15028 10245 0,'0'0'0,"21"-21"31,1 21-31,-1 0 0,21-22 16,0 22-16,1 0 0,-1 0 0,22-21 15,-1 21-15,-21-21 0,43 21 0,-21-21 16,-1 21-16,1-21 0,-1 0 16,1-1-16,-1 22 0,1-21 0,-22 0 15,0 0-15,1 0 0,-22 0 0,0-22 16,0 22-16,-21 0 0,0 0 16,0-22-16,0 22 0,0 0 15,0 0-15,-21 0 0,21 0 0,-21 21 0,0 0 16,-1 0-16,1 0 15,0 21-15,21 21 16,0-21-16,-21 22 0,21-22 16,0 21-16,-21 0 0,21 1 15,0-1-15,0 0 0,0 1 0,0-1 16,-21 0-16,21 1 0,-22-1 0,22 0 16,-21 1-16,21-22 0,0 0 15,0 21-15,-21-20 0,21-1 0,-21 0 16,21 0-16,-21-21 31,0-21-15,21 0-16,0 0 0,0-1 15,0 1-15,0 0 0,0 0 0,21-21 16,0 20-16,0-20 0,0 21 16,0 0-16,22-22 0,-22 22 0,21 0 15,1 0-15,-1 0 0,0 0 0,1 21 16,20 0-16,-21 0 0,1 0 15,-22 0-15,21 21 0,-21 0 0,1 0 16,-1 0-16,0 0 0,-21 1 0,0-1 16,0 21-16,0-21 0,0 0 15,-21 1-15,0-1 0,-1 0 0,1 0 16,0 0-16,0 0 0,0 1 0,0-22 16,-1 21-16,1-21 15,21 21 1,0-42-1,0 0 1,21 21-16,1-22 0,-1 1 16,0 0-16</inkml:trace>
  <inkml:trace contextRef="#ctx0" brushRef="#br1" timeOffset="125392.54">17103 10160 0,'0'0'0,"0"-21"0,0 0 0,21 0 16,-21-1-16,0 1 0,0 0 15,-21 0 1,-1 21-16,1 0 0,0 0 0,0 0 16,0 21-16,0 0 0,-1-21 0,1 21 15,-21 22-15,21-22 0,0 0 16,-1 0-16,1 22 0,0-22 0,0 21 15,0-21-15,21 22 0,-21-22 0,21 0 16,0 0-16,0 0 16,0 0-16,0 1 0,0-1 0,21-21 15,-21 21-15,21-21 0,0 21 0,0-21 16,0 0-16,1 0 0,-1 0 16,0 0-16,0-21 0,0 0 0,0 21 15,1-21-15,-1-1 0,0 1 0,21-21 16,-21 21-16,1 0 0,-1-22 0,0 22 15,0-21-15,0 21 0,-21-22 16,21 22-16,-21 0 0,22 0 16,-22 0-16,0 42 31,0 0-31,0 0 16,-22 0-16,22 22 0,-21-22 0,21 0 15,0 21-15,-21-21 0,21 1 0,0 20 16,0-21-16,0 0 0,0 0 15,21 1-15,0-22 0,-21 21 0,22-21 16,-1 0-16,0 0 0,0 0 0,0 0 16,22 0-16,-22 0 0,0 0 15,0 0-15,21-21 0,-20 21 0,-1-22 16,0 1-16,0 0 0,0-21 0,0 21 16,22-1-16</inkml:trace>
  <inkml:trace contextRef="#ctx0" brushRef="#br1" timeOffset="125836.28">17759 10118 0,'0'0'15,"0"21"17,0 0-32,-21 0 15,21 0-15,-22 1 0,22 20 0,-21-21 16,21 0-16,0 0 0,0 22 16,-21-22-16,21 0 0,0 0 0,-21 0 15,21 1-15,0-1 0,0 0 31,-21-21 1,21-21-32,0 0 0,0-1 15,0 1-15,0 0 0,0 0 16,0-21-16,0 20 0,21-20 0,0 21 16,-21-21-16,21 20 0,0-20 0,1 21 15,-1-21-15,21 20 0,-21 1 16,0 0-16,22 0 0,-1 21 0,-21 0 15,22 0-15,-1 0 0,0 0 0,1 21 16,-1 0-16,-21 0 0,0 1 16,22 20-16,-43-21 0,0 21 15,0 1-15,0-22 0,0 21 0,0-21 0,0 22 16,-22-22-16,1 0 0,0 0 16,0 0-16,0 1 0,0-1 15,-1 0-15,1-21 0,21 21 0,-21-21 16,0 0-16,0 0 0,0 0 15,-1 0 1,1 0-16</inkml:trace>
  <inkml:trace contextRef="#ctx0" brushRef="#br1" timeOffset="127336.64">3979 12298 0,'0'-21'31,"21"21"-16,-42 0 48,0 0-63,0 0 16,0 0-16,0 0 15,-1 0-15,-20 0 0,21 0 0,0 0 16,-22 0-16,22 0 0,0-21 0,-21 21 15,21 0-15,-1-22 0,-20 22 16,21-21-16,0 0 0,0 21 0,-1-21 16,1 0-16,21 0 0,0-1 15,-21 1-15,21-21 0,0 21 0,0 0 16,0-1-16,0-20 0,0 21 16,0 0-16,21 0 0,0-1 15,1 1-15,-1 21 0,0-21 0,0 0 16,0 21-16,0 0 0,22-21 0,-22 21 15,21 0-15,-21 0 0,1 0 16,-1 0-16,0 0 0,0 21 0,-21 0 16,0 0-16,21 0 0,-21 1 15,0-1-15,0 21 0,0-21 0,0 22 16,-21-22-16,0 21 0,0 0 0,0-20 16,-1 20-16,1-21 0,0 21 15,0-20-15,0-1 0,0 21 16,21-21-16,-22 0 0,1 1 0,21-1 15,-21 0-15,21 0 0,0 0 16,0 0-16,0 1 0,0-1 16,0 0-1,21-21-15,0 0 0,1 0 16,-1 0-16,0 0 0,0 0 16,0 0-16,0-21 0,1 21 15,-22-21-15,21-1 0,0 22 0,0-21 16,0 21-16,-21-21 0,0 0 15,21 21-15,-21-21 0,22 0 0,-22-1 16,0 44 31,0-1-47,0 0 16,0 0-16,0 0 0,-22 0 15,22 1-15,0-1 0,0 21 0,-21-21 16,21 0-16,0 1 0,0-1 0,0 0 15,-21 0-15,21 0 0,0 0 16,0 1-16,-21-1 0,21 0 16,0-42 77,0 0-77,0-1-16,0 1 0</inkml:trace>
  <inkml:trace contextRef="#ctx0" brushRef="#br1" timeOffset="128134.18">4911 12277 0,'0'0'16,"0"-21"-16,0-1 16,0 1-16,0 0 15,0 0-15,0 0 16,0 0-16,0-1 0,0 1 0,-22 0 15,22 0-15,-21 0 0,0 0 16,0 21-16,0 0 16,0-22-16,-1 22 0,-20 0 0,21 0 15,0 0-15,0 22 0,-1-1 0,1 0 16,0 0-16,0 0 0,0 0 16,0 1-16,-1-1 0,22 0 0,0 21 15,0-21-15,0 1 0,0-1 0,0 0 16,22 0-16,-1 0 15,21-21-15,-21 0 0,0 0 0,22 0 16,-22 0-16,21 0 0,-21 0 16,22 0-16,-1-21 0,-21 21 0,22-21 15,-22 0-15,21 0 0,-21-1 16,0 22-16,1-21 0,-1 0 0,-21 0 16,0 0-16,0 0 15,0-1-15,0 44 31,-21-1-15,21 0-16,0 0 0,0 0 0,0 22 16,0-22-16,0 21 0,0 0 15,0 1-15,0-1 0,0 0 0,-22 1 16,22 20-16,0-20 0,0 20 0,0 1 16,0-22-16,0 21 0,0 1 15,0-1-15,0 1 0,0-1 16,-21-20-16,21 20 0,0-20 0,0-1 0,0 0 15,-21 1-15,0-1 0,0-21 16,21 21-16,-21-20 0,-1-1 16,1 0-16,0-21 0,0 0 0,0 0 15,0 0-15,-1 0 0,-20-21 0,21 21 16,0-43-16,-22 22 0,22 0 16,0-21-16,0-1 0,21 1 0,0-21 15,-21 20-15,21-20 0,0 20 0,0-20 16,0 21-16,0-22 0,21 22 15,-21-22-15,21 22 0,0 0 16,0 20-16,1-20 0,-1 21 0,21-21 16,-21 20-16,0 1 0,1-21 15,20 21-15,-21 0 0,0-22 0,22 22 16,-22 0-16,21-21 0,-21 20 0</inkml:trace>
  <inkml:trace contextRef="#ctx0" brushRef="#br1" timeOffset="128440.76">5524 11790 0,'0'0'0,"0"-21"0,0 0 0,0-1 16,0 1-16,-21 21 16,0 0-16,0 0 15,0 21-15,21 1 0,0 20 16,-21-21-16,-1 21 0,22 1 0,-21-1 15,21 0-15,-21 1 0,0 20 0,0-20 16,21 20-16,0-21 0,0 1 16,-21-1-16,21 0 0,0 1 0,0-22 15,0 21-15,0-21 0,0 1 0,21-22 16,0 21-16,0-21 0,0 0 16,0 0-16,1 0 0,-1 0 0,21 0 15,-21-21-15,0 21 0,1-22 0,20 1 16,-21 0-16,0 0 15,0-21-15,-21 20 0</inkml:trace>
  <inkml:trace contextRef="#ctx0" brushRef="#br1" timeOffset="128672.63">5355 12065 0,'0'0'0,"21"0"31,0 0-15,1 0-16,-1 0 0,0 0 0,21-21 16,-21 21-16,1 0 0,-1 0 15,21 0-15,-21-21 0,0 21 16,1 0-16,20 0 0,-21 0 0,0 0 16,0-21-16,1 21 0,-22-22 15,21 22-15,0 0 0,0 0 0,-21-21 16,21 21-16</inkml:trace>
  <inkml:trace contextRef="#ctx0" brushRef="#br1" timeOffset="128896.5">6371 11980 0,'0'-21'31,"0"42"32,0 1-47</inkml:trace>
  <inkml:trace contextRef="#ctx0" brushRef="#br1" timeOffset="129017.43">6371 12361 0</inkml:trace>
  <inkml:trace contextRef="#ctx0" brushRef="#br1" timeOffset="129152.36">6371 12404 0,'21'21'16,"-21"0"-16,0 0 15,0 0-15,0 1 0,0-1 16,0 0-16,0 0 16,0 0-16,-21 0 0,0 1 0,0-1 15,0 0-15,-1 0 0,1 0 16,0-21-16,0 21 0,0-21 0,0 0 16,-1 0-16</inkml:trace>
  <inkml:trace contextRef="#ctx0" brushRef="#br1" timeOffset="129977.14">6350 11959 0,'0'-21'32,"0"0"-17,0 0-15,-21 21 32,0 0-1,21 21 0,21-21-15,0 0-16,21 0 0</inkml:trace>
  <inkml:trace contextRef="#ctx0" brushRef="#br1" timeOffset="130859.74">7895 12107 0,'-21'0'16,"-21"22"-1,20-22 1,1 0-1,21 21 17,21-21-32,1 0 0,-1 0 15,21 0-15,0 0 0,-20 21 0,20-21 16,0 0-16,22 0 0,-22 0 16,0 0-16,22 0 0,-1 0 0,-20 0 15,20 0-15,22 0 0,-22 0 16,1 0-16,21 0 0,-22 0 15,1 0-15,-1 0 0,1 0 0,-22 0 16,0 0-16,1 0 0,-22-21 0,0 21 16,0 0-16,-21-21 15,0-1-15,0 1 0,0 0 16,-21 0-16,0 0 0,0 0 16,-1-1-16,1 1 0,0 0 15,-21 0-15,21 0 0,-1 21 0,1-21 16,0-1-16,0 22 0,0 0 0,0 0 15,-1 0-15,1 0 0,0 0 32,42 0-1,0 0-31,1 22 16,-1-22-16,21 0 0,-21 0 0,0 21 15,22 0-15,-22-21 0,0 0 0,0 21 16,22-21-16,-22 0 0,0 21 15,0-21-15,-21 21 0,21 1 16,-21-1-16,0 0 0,0 0 16,0 0-16,-21 0 0,21 1 15,-21-1-15,0 0 0,-22 0 0,22 0 16,-21 22-16,21-22 0,-22 0 16,22 0-16,-21 0 0,21 0 15,0-21-15,-1 22 0,1-22 0,0 21 16,42-21 31,0 0-47,22-21 0,-22-1 0,21 1 15,1 0-15</inkml:trace>
  <inkml:trace contextRef="#ctx0" brushRef="#br1" timeOffset="131320.6">10012 11726 0,'-21'0'0,"42"0"0,-64 0 16,43 22-16,0-1 15,0 0 1,22-21-16,-1 0 0,0 21 0,0-21 15,0 0-15,22 21 0,-22-21 16,21 0-16,-21 0 0,22 21 16,-1-21-16,0 0 0,-21 0 0,22 0 15,-1 0-15,-21 0 0,0 0 16,22 0-16,-22 0 0,0 0 0,0 0 16,0 0-16,-21 22 15,0-1 1,-21 0-16,0-21 0,0 21 15,0 21-15,-22-20 0,22-1 0,-21 0 16,0 21-16,-22-21 0,22 22 0,-1-22 16,1 0-16,-21 21 0,20-20 15,1-1-15,0 0 0,20 0 0,-20 0 16,21 0-16,0-21 0,0 22 16,21-1-1,-22-21-15,22-21 31,22-1-31,-22 1 0</inkml:trace>
  <inkml:trace contextRef="#ctx0" brushRef="#br1" timeOffset="133249.1">12065 12044 0,'0'0'0,"21"-21"0,21 0 15,43-22 1,-64 22-16,0 0 0,-21 0 0,22 0 15,-22-1-15,0 1 0,0 0 16,0 0-16,0 0 0,-22 0 0,1-1 16,0 1-16,0 0 15,-21 21-15,20 0 0,-20 0 0,0 0 0,-1 0 16,1 0-16,21 0 0,-21 21 16,-1 0-16,1 1 0,21-1 15,-22 0-15,22 21 0,0-21 0,0 22 16,0-22-16,21 21 0,-21-21 0,21 22 15,0-22-15,0 0 0,0 0 16,21 0-16,0 1 0,0-1 0,0-21 16,22 0-16,-1 0 0,-21 0 0,21 0 15,1 0-15,-1-21 0,0-1 16,1 1-16,-1 21 0,0-21 0,1 0 16,-22-21-16,21 20 0,-21 1 15,1 0-15,-22 0 0,0 0 0,0 0 16,0-1-16,0 1 15,0 0-15,0 42 32,0 0-32,-22 1 0,22-1 15,0 21-15,0 0 0,0 1 0,0-1 16,0 0-16,0 22 0,0-22 0,0 22 16,0-22-16,0 22 0,0-1 0,0 1 15,0-1-15,0 1 0,0-1 16,0 1-16,0 20 0,0-20 0,0 20 15,0-20-15,0-1 0,-21 1 16,21-1-16,-21-20 0,21-1 16,-21 0-16,0 1 0,0-22 0,-1 0 15,22 0-15,-21 0 0,0-21 0,0 0 16,0 0-16,0 0 0,21-21 0,-22 0 16,1 21-16,0-42 0,0 21 15,0-1-15,0-20 0,21 0 0,0-1 16,0-20-16,0 21 0,0-22 0,0 1 15,0-1-15,0 1 0,21-1 0,0 1 16,21-22-16,1 21 0,-22-20 16,42 20-16,-20-20 0,-1 20 0,21-21 15,-20 22-15,20-1 0,-20 1 16,-1-1-16,21 22 0,-20-21 16,-22 20-16,21 1 0,-21 21 0,1 0 15,-1-1-15,-21 1 0,0 0 0,-21 21 31,-1 0-31,1 21 0,0 0 0,0-21 16,0 22-16,0-1 0,21 0 0,0 0 16,0 0-16,0 0 0,0 1 15,21-1-15,-21 0 16,21-21-16,0 21 0,0-21 0,0 21 16,22-21-16,-22 0 0,0 21 0,0-21 15,0 22 1,1-22-16,-22 21 0,21-21 0,-21 21 15,0 0-15,0 0 16,0 0 15,21-21-31,0 0 16,0 0-16,0 0 16,1 0-16,20 0 0,-21-21 0,0 0 15,22 21-15,-22-21 0,21 0 0,-21 0 16,22-1-16,-1 1 0,-21 0 15,21 0-15,-20-21 0,20 20 0,-21 1 16,0 0-16,-21 0 0,0 0 16,0 0-16,0-1 0,-21 22 15,0 0 1,0 0-16,0 0 0,-1 0 0,1 22 16,0-1-16,-21-21 0,21 21 0,21 0 15,-22 21-15,1-20 0,21-1 16,0 0-16,0 0 0,0 0 0,0 0 15,0 1-15,0-1 0,0 0 0,21 0 16,1-21-16,-1 21 0,21-21 16,-21 0-16,22 0 0,-22 0 0,21 0 15,-21 0-15,22 0 0,-1 0 16,0 0-16,1 0 0,-1 0 0,-21 0 16,21-21-16,1 0 0,-22 0 15,21 21-15,1-21 0,-22-1 0,0 1 16,21 0-16,-21 0 0,1 0 0,-1 0 15,-21-1-15,0-20 0,0 21 16,21 0-16,-21 0 0,0-1 16,0 1-16,-21 21 0,0-21 15,-1 21-15,1 0 0,0 0 16,0 0-16,0 0 16,0 21-16,-1 0 0,1 1 15,21-1-15,-21 0 0,21 0 16,0 0-16,-21 22 0,21-22 15,-21 0-15,21 0 0,0 21 0,0-20 16,0-1-16,0 0 0,0 0 16,21-21-16,0 21 15,0-21-15,0 0 0,1 0 16,-1 0-16,0 0 0,-21-21 0,21 0 16,0 21-16,0-21 0,1 0 0,-1-1 15,-21 1-15,0-21 0,21 21 16,-21 0-16,21-22 0,-21 22 0,0 0 15,0-21-15,0 20 0,0 1 16,0 0-16,-21 21 31,0 21-31,21 0 0,0 1 16,0-1-16,0 0 0,0 0 0,0 21 16,0-20-16,0-1 0,0 0 15,0 21-15,0-21 0,0 1 0,21-1 16,0-21-16,0 21 0,-21 0 0,21-21 15,1 0-15,-1 0 0,0 0 16,21 0-16,-21 0 0,1 0 0,20 0 16,-21 0-16,0-21 0,22 0 0,-22-22 15,0 22-15,0 0 16,21-21-16</inkml:trace>
  <inkml:trace contextRef="#ctx0" brushRef="#br1" timeOffset="133474.49">14647 11345 0,'0'0'0,"0"-21"0,-21 42 32,0 1-32,21 20 15,-21-21-15,0 21 0,21-20 0,-22 20 16,22 0-16,0 1 0,0-1 0,-21 0 16,21-21-16,0 22 15,0-1-15,0 0 0,-21-20 0,21 20 0,0-21 16,0 0-16,0 0 0,0 1 15,0-1-15,21-21 16,0 0-16,1 0 16,-1 0-16,-21-21 0</inkml:trace>
  <inkml:trace contextRef="#ctx0" brushRef="#br1" timeOffset="133917.04">14944 11388 0,'0'-21'0,"0"42"0,0-21 32,0 21-32,-22 0 0,22 21 0,0-20 15,0 20-15,-21-21 0,21 21 16,0 1-16,0-22 0,0 21 0,0 1 16,-21-22-16,21 0 0,-21 21 0,21-21 15,-21 1-15,21-1 0,0 0 16,0 0-16,-21-21 0,21 21 0,-22-21 15,22-21 17,0 0-32,0 0 0,0 0 15,0-1-15,22 1 0,-1 0 16,0-21-16,0 21 0,0-1 16,0 1-16,1 0 0,-1 0 0,21 0 15,-21 21-15,0 0 0,1 0 0,-1 0 16,0 0-16,0 0 0,-21 21 15,0 0-15,0 0 0,0 0 0,0 22 16,0-22-16,0 0 0,0 0 0,0 0 16,-21 1-16,21-1 0,-21 0 0,21 0 15,-21 0-15,21 0 16,-22-21-16,1 0 16,21-21-1,-21 21 1</inkml:trace>
  <inkml:trace contextRef="#ctx0" brushRef="#br1" timeOffset="134104.59">14478 11684 0,'0'0'0,"-21"0"31,42 0-31,0 0 16,0 0-16,0 0 0,1 0 0,20 0 15,-21 0-15,21 0 0,1 0 16,-1 0-16,0 0 0,1 0 16,-1-21-16,0 21 0,1 0 0,-1 0 15</inkml:trace>
  <inkml:trace contextRef="#ctx0" brushRef="#br1" timeOffset="134456.6">15282 11790 0,'0'21'16,"0"0"-16,0 0 0,21-21 31,1 0-31,-1 0 0,0 0 16,0-21-16,0 0 0,0 21 16,1-21-16,-1 21 0,0-21 0,0 21 15,0-21-15,0-1 0,-21 1 16,0 0-16,0 0 15,-21 21 1,0 0-16,0 21 0,0 0 0,0 0 16,-1 1-16,1-1 0,21 0 0,-21 0 15,21 0-15,-21 22 0,21-22 16,0 0-16,0 21 0,0-21 0,0 1 16,0-1-16,0 0 0,21 0 15,0-21-15,0 0 16,1 0-16,-1 0 0,0 0 15,0 0-15,0 0 0,0 0 0,1-21 16,-1 21-16,0-21 0</inkml:trace>
  <inkml:trace contextRef="#ctx0" brushRef="#br1" timeOffset="134768.56">15706 11811 0,'0'-21'0,"0"42"0,21-63 0,0 21 0,0-1 16,-21 1-16,21 21 15,0 0-15,1 0 0,-1 0 16,0 0-16,0 0 0,0 0 15,-21 21-15,21-21 0,1 22 0,-1-1 16,-21 0-16,21 0 0,-21 21 0,0-20 16,0-1-16,0 21 0,0-21 15,0 0-15,-21 1 0,0-1 16,-1 0-16,1-21 0,21 21 0,-21 0 16,0-21-1,21-21 16,0 0-31,0 0 0,0 0 16,21-1-16,0 1 0,-21 0 0,0 0 16,21 0-16,1 0 0,-1-1 15,-21 1-15,21 0 0,0 0 16,0 0-16,0 0 0,1-1 0,-1 1 16,0 21-16,21-21 0</inkml:trace>
  <inkml:trace contextRef="#ctx0" brushRef="#br1" timeOffset="135099.84">16976 11367 0,'0'21'15,"0"0"1,0 0-16,0 21 0,-22-20 0,22 20 16,-21-21-16,0 21 0,21 1 15,-21-1-15,0 0 0,21 1 0,0-22 16,-21 21-16,-1-21 0,22 22 0,-21-22 16,21 0-16,0 0 0,0 0 15,0 1-15,0-1 0,0 0 16,21-21-1,1 0-15,-22-21 16,21 0-16,0-1 0,0 1 16,0 0-16,0 0 0,1-21 0</inkml:trace>
  <inkml:trace contextRef="#ctx0" brushRef="#br1" timeOffset="135568.07">17251 11430 0,'0'-21'16,"0"42"-16,0-63 0,0 21 0,0 42 47,0 0-47,0 0 0,0 0 15,0 22-15,0-22 0,0 21 16,0-21-16,0 22 0,0-1 0,-21-21 16,21 21-16,0-20 0,0-1 0,0 21 15,-22-21-15,22 0 0,-21 1 16,21-1-16,-21-21 0,21 21 0,0 0 15,0-42 17,0 0-17,21 0-15,-21-1 0,21 1 16,1 0-16,-1 0 0,21 0 0,-21 0 16,0-1-16,22 1 0,-22 0 15,21 0-15,22 0 16,-43 21-16,0-21 0,0 21 0,0 0 15,1 0-15,-1 0 0,-21 21 16,0 0-16,0 0 0,0 0 0,0 0 16,0 1-16,0-1 0,0 0 0,0 0 15,0 0-15,0 0 0,0 1 16,-21-1-16,-1-21 0,22 21 16,-21-21-16,0 0 0,0 0 15,0 0-15,0 0 0,-1 0 16,1 0-16,0 0 0,0 0 15,0 0-15,0-21 0</inkml:trace>
  <inkml:trace contextRef="#ctx0" brushRef="#br1" timeOffset="135767.97">16785 11684 0,'0'0'0,"-21"0"0,42 0 31,0-21-15,0 21-16,1 0 0,-1 0 0,0 0 16,0 0-16,21-21 15,-20 21-15,-1 0 0,21 0 0,0 0 16,-20 0-16,20 0 0,-21-21 0,21 21 16,1 0-16,-22 0 0</inkml:trace>
  <inkml:trace contextRef="#ctx0" brushRef="#br1" timeOffset="136675.96">18119 11726 0,'0'-21'15,"-22"0"1,1 0-16,0 21 0,0-21 0,0 0 15,0 21-15,-1 0 0,-20 0 0,21 0 16,0 0-16,-22 0 0,1 0 16,21 21-16,-21-21 0,20 21 0,1 0 15,-21 21-15,21-20 0,0-1 0,-1 0 16,22 21-16,0-21 0,0 22 16,0-22-16,0 0 0,0 0 0,0 0 15,22 1-15,-1-1 0,0 0 0,0-21 16,0 0-16,0 0 0,1 0 15,-1 0-15,21 0 0,-21 0 16,0 0-16,1-21 0,-1 21 0,0-21 16,0-1-16,21 1 0,-20 0 15,-22 0-15,21 0 0,0 0 0,0 21 16,-21-22-16,21 1 0,-21 42 31,0 1-15,0-1-16,0 0 0,0 0 0,0 0 15,0 0-15,0 22 0,0-22 0,0 0 16,0 0-16,0 0 0,0 1 16,21-1-16,1-21 0,-1 0 15,-21 21-15,21-21 0,0 0 16,0 0-16,0 0 16,1-21-16,-1 0 15,-21-1-15,0 1 0,21 0 16,-21 0-16,21 0 0,0-22 15,-21 22-15,0 0 0,0 0 0,21 0 16,-21 0-16,22-1 0,-22 44 47,-22-1-47,1 0 0,0 0 16,21 0-16,-21 0 15,0-21 1,21 22-16,-21-22 0,21-22 47,0 1-32,0 0-15,0 0 0,21 0 0,-21 0 16,21-1-16,0 22 0,0-21 16,22 0-16,-22 0 0,0 0 0,21 0 15,1-1-15,-1 1 0,0 21 0,1 0 16,-1 0-16,0 0 0,1 21 15,-1 1-15,-21 20 0,0-21 0,0 21 16,-21 1-16,0-22 0,0 21 16,0 1-16,0-22 0,0 21 15,0-21-15,-21 0 0,0 1 0,0-1 16,21 0-16,-21 0 0,0-21 0,-1 21 16,1-21-16,0 0 0,0 0 15,-21 0-15,20 0 0,-20 0 16,21 0-16,-21 0 0</inkml:trace>
  <inkml:trace contextRef="#ctx0" brushRef="#br1" timeOffset="137867.76">3471 13885 0,'-42'0'15,"21"0"-15,0 0 16,-1 0-16,1 0 16,0 0-16,0-21 0,0 21 15,0 0-15,-1-21 0,1 21 16,0-21-16,0 0 0,0 21 0,0-21 16,-1-1-16,1 1 0,0 0 15,0 0-15,21 0 0,0-22 16,0 22-16,0-21 0,0 21 15,0-22-15,0 22 0,0-21 16,21 21-16,0 0 0,0-1 0,22-20 16,-22 21-16,21 0 0,-21 21 15,22-21-15,-1 21 0,-21 0 0,0 0 16,1 0-16,-1 0 0,-21 21 16,0 0-16,0 21 0,0-21 15,-21 22-15,-1-1 0,1 0 0,0 22 16,-21-22-16,21 22 0,-22-22 15,22 22-15,0-22 0,0 0 0,0 1 16,21-1-16,-22-21 16,22 21-16,0-20 0,0-1 0,0 0 15,22 0-15,-1-21 16,0 0-16,0 0 0,0 0 0,0 0 16,1-21-16,20 0 0,-21 21 0,21-21 15,1-22-15,-22 22 0,21 0 16,-21 0-16,1-22 0,20 22 0,-21 0 15,-21 0-15,0 0 0,21 21 16,-42 21 0,0 0-1,0 0-15,0 0 0,-1 1 0,1-1 0,0 21 16,0-21-16,21 22 0,-21-22 16,0 21-16,21-21 0,-22 22 15,22-22-15,0 21 0,0 0 0,0-20 16,0-1-16,0 21 0,0-21 15,0 0-15,0 1 0,0-1 0,0 0 16,22-21-16,-1 0 16,0 0-16,0 0 0,0 0 0,0-21 15,1 21-15,-1-21 0,21-1 0</inkml:trace>
  <inkml:trace contextRef="#ctx0" brushRef="#br1" timeOffset="139348.93">4254 13970 0,'43'-21'0,"-86"42"0,128-63 0,-64 21 0,0-1 16,22-20-16,-43 21 0,21 0 15,-21 0-15,0-1 0,0 1 0,0 0 16,0-21-16,0 21 0,-21 21 0,0-22 16,-1 1-16,1 0 0,0 21 15,0 0-15,-21 0 0,20 0 0,1 0 16,0 21-16,0 0 0,0 1 15,0-1-15,-1 0 0,1 21 16,0 1-16,0-22 0,21 21 0,0 0 16,-21 1-16,21-1 0,0-21 15,-21 22-15,21-22 0,0 21 0,0-21 16,0 0-16,21 1 16,0-22-16,0 0 0,0 0 0,0 0 15,1 0-15,20-22 0,-21 22 0,0-21 16,22 0-16,-22 0 0,0 0 15,21 0-15,-21-1 0,1-20 16,-1 21-16,0-21 0,0 20 0,-21-20 16,0 21-16,0-21 0,0 20 15,0 1-15,0 0 0,-21 42 32,21 0-32,-21 1 15,21-1-15,0 0 0,0 0 0,0 0 16,0 22-16,0-22 0,0 0 15,21 0-15,-21 0 0,21 0 0,0 1 16,0-1-16,1-21 0,-1 21 16,0-21-16,0 0 0,21 0 0,-20 0 15,-1 0-15,21 0 0,-21 0 0,22-21 16,-22 0-16,21 21 0,-21-22 16,22 1-16,-22 0 0,0-21 0,0 21 15,0-1-15,-21 1 0,0 0 16,0 0-16,0 0 0,0 0 15,0 42 17,0 0-32,0 0 0,-21 0 15,21 0-15,0 1 0,0-1 0,0 0 16,0 0-16,0 0 0,-21 0 16,21 1-16,0-1 0,0 0 15,0-42 32,0 0-47,0-1 16,0 1-16,0 0 15,0 0-15,21-21 0,-21 20 0,21 1 16,0 0-16,-21 0 0,22 0 0,-1 0 16,0-1-16,0 1 0,0 21 15,0 0-15,1 0 0,-1 0 0,0 0 16,0 0-16,0 21 15,0-21-15,-21 22 0,0-1 16,0 0-16,0 0 0,0 0 0,0 0 0,0 1 16,0-1-16,0 0 0,0 0 15,0 0-15,0 0 0,0 1 16,0-44 31,22 1-47,-22 0 15,21 21-15,-21-42 0,21 21 16,0-1-16,0 1 0,0 0 0,-21 0 16,43-21-16,-22 20 0,0 1 15,0 21-15,22-21 0,-22 21 0,0 0 16,0 0-16,0 0 0,0 21 16,-21 0-1,22 1-15,-22-1 0,0 0 0,0 0 16,0 0-16,0 0 0,0 1 15,0-1-15,0 0 0,0 0 16,0 0-16,0 0 0,0 1 16,0-1-16,21-21 15,0 0 1,0 0-16,0 0 0,0 0 0,1-21 16,20 21-16,-21-22 0,0 1 0,0 21 15,22-21-15,-22 0 0,0 0 16,0 0-16,0-1 0,1 1 15,-1 0-15,0 0 0,-21 0 0,0 0 0,0-1 16,0 1-16,-21 21 31,21 21-15,0 1-16,0-1 0,0 0 16,-21 0-16,21 0 0,0 22 0,0-22 15,0 21-15,0-21 0,0 22 0,-22-1 16,22 0-16,0 1 0,0 20 15,0-21-15,0 22 0,0-22 0,-21 22 16,21-1-16,-21-20 0,0 20 0,21-21 16,0 22-16,0-22 0,-21-21 15,21 22-15,0-22 0,0 0 0,0 0 16,0 0-16,0-42 31,0 0-15,0 0-16,21 0 0,-21 0 0,0-22 15,0 22-15,0-21 0,21-1 0,-21 1 16,21 0-16,-21-1 0,0 1 16,0-21-16,0 20 0</inkml:trace>
  <inkml:trace contextRef="#ctx0" brushRef="#br1" timeOffset="139655.76">6011 13949 0,'0'-42'0,"0"84"0,0-106 0,0 43 15,0 0-15,0-21 0,0 21 16,21-1-16,1 1 0,-1 0 15,-21 0-15,21 0 0,0 0 0,21 21 16,-20-22-16,-1 1 0,21 21 0,0 0 16,-20 0-16,20 0 0,0 0 15,-21 0-15,1 0 0,-1 21 0,0 1 16,0-1-16,-21 0 0,0 0 0,0 0 16,0 0-16,0 22 0,-21-22 15,0 0-15,0 0 0,-1 0 0,1 1 16,0-1-16,-21-21 0,21 21 0,-1 0 15,1-21-15,0 21 0,0-21 16,0 21 0,21-42 31,21 21-47,0-21 0,-21 0 15,21 21-15</inkml:trace>
  <inkml:trace contextRef="#ctx0" brushRef="#br1" timeOffset="139789.68">7027 13737 0,'0'0'0</inkml:trace>
  <inkml:trace contextRef="#ctx0" brushRef="#br1" timeOffset="139901.03">7048 13695 0,'-21'0'62,"21"21"-62,0 0 16,0 0 0,0 1-16</inkml:trace>
  <inkml:trace contextRef="#ctx0" brushRef="#br1" timeOffset="140124.9">7154 14139 0,'0'43'16,"0"-22"-16,-21 0 15,0-21-15,0 21 0,0 0 16,-1 1-16,-20-1 0,21-21 15,0 21-15,-22 0 0,22 0 0,0 0 16,0 1-16,0-1 16,0-21-16,-1 21 0</inkml:trace>
  <inkml:trace contextRef="#ctx0" brushRef="#br1" timeOffset="140330.79">8572 13885 0,'-21'0'16</inkml:trace>
  <inkml:trace contextRef="#ctx0" brushRef="#br1" timeOffset="141240.31">8572 13907 0,'0'0'15,"-21"0"-15,0 0 0,0 0 16,0 0-16,0 0 16,-1 0-16,1-22 0,0 22 15,0 0-15,0 0 16,21-21-16,-21 21 15,21-21-15,-22 0 16,22 0-16,-21 21 0,0-21 16,0-1-16,0 1 0,21 0 15,-21 0-15,-1 0 0,22-22 16,0 22-16,0 0 0,0 0 0,0-21 16,0 20-16,0 1 0,0-21 0,22 21 15,-1 0-15,-21-1 0,42 1 16,-21 0-16,0 0 0,22 0 0,-22 21 15,0 0-15,21 0 0,-20 0 0,20 0 16,-21 0-16,0 0 0,0 0 16,-21 21-16,22 0 15,-22 0-15,0 22 0,0-22 0,0 0 16,-22 21-16,1 1 0,0-22 16,0 21-16,0 0 0,0 1 0,-22-1 15,22-21-15,0 22 0,0-1 0,-22-21 16,43 21-16,-21-20 0,21-1 15,-21 0-15,21 0 0,0 0 0,0 0 16,0 1-16,21-1 0,0-21 16,1 0-16,-1 0 15,0 0-15,21 0 0,-21 0 16,1 0-16,-1-21 0,0 21 0,0-22 16,0 1-16,0 21 0,1-21 0,-1 0 15,0 0-15,-21 0 16,0-1-16,21 22 0,-21-21 0,0 0 15,-21 21 17,21 21 171,0 0-188,0 1-15,0-1 0,0 0 0,0 0 16,0 21-16,0-20 0,-21 20 0,21 0 16,0-21-16,-21 22 15,21-22-15,-22 21 0,22 1 0,0-22 16,-21 21-16,21-21 0,-21 22 0,21-22 16,-21 0-16,21 0 0,0 0 0,0 0 15,-21 1-15,0-1 16,21-42 15,0-1-15,0 1-16,0 0 15,0 0-15,0 0 0,21 0 0</inkml:trace>
  <inkml:trace contextRef="#ctx0" brushRef="#br1" timeOffset="142268.68">10223 13843 0,'0'0'0,"-21"0"0,0 0 16,0 0-16,21-21 15,-21 21-15,0 0 0,-1 0 16,1-21-16,0 21 16,0 0-1,42 0 17,0 0-32,22 0 15,-22 0-15,21 0 0,22 21 16,-22-21-16,21 0 0,-20 0 0,20 21 15,1-21-15,-1 0 0,22 0 0,-22 0 16,22 0-16,-21 0 0,20 0 16,-20 0-16,-1 0 0,1 0 0,-22 0 15,0 0-15,1 0 0,-22 0 0,21 0 16,-21 0-16,-21-21 0,0 0 16,0 0-16,0-1 15,0 1-15,-21 21 16,0-21-16,-21 0 0,21 0 15,-1 0-15,-20 21 0,21-22 0,-21 1 16,20 0-16,-20 21 0,21-21 0,0 21 16,0 0-16,-1 0 0,1-21 15,0 21-15,42 21 47,0-21-47,1 0 16,-1 0-16,21 21 0,-21-21 15,22 0-15,-22 0 0,21 0 0,0 21 16,-20-21-16,20 0 0,-21 0 16,21 0-16,-20 0 0,-1 0 15,0 0-15,0 0 0,0 0 0,-21 21 16,0 1-16,0-1 16,-21 0-16,0 0 15,0 0-15,0 0 0,-1 1 0,1-1 16,-21 21-16,21-21 0,0 0 0,-22 1 15,22-1-15,0 0 0,0 0 0,0 0 16,-1-21-16,1 21 0,0 1 16,0-22-16,21 21 0,21-21 47</inkml:trace>
  <inkml:trace contextRef="#ctx0" brushRef="#br1" timeOffset="142444.57">13335 13420 0,'-42'0'16,"42"21"-1</inkml:trace>
  <inkml:trace contextRef="#ctx0" brushRef="#br1" timeOffset="143835.71">13356 13568 0,'0'0'0,"21"0"16,0-21-16,1 0 0,-1-1 15,21 22-15,-21-21 0,0 0 16,1 0-16,-22 0 0,0 0 16,0-1-16,0 1 0,0 0 15,-22 0-15,1 0 0,0 0 16,-21 21-16,21 0 0,-22 0 0,1 0 16,0 0-16,-1 0 0,1 0 15,0 21-15,-1-21 0,1 21 0,0 21 16,-1-21-16,1 1 0,21 20 0,0 0 15,-1-21-15,1 22 0,21-1 16,0-21-16,0 22 0,0-22 16,0 0-16,0 0 0,21 0 0,1 0 15,-1 1-15,0-22 0,21 0 16,-21 0-16,1 0 0,20 0 0,0 0 0,-21 0 16,22-22-16,-1 1 0,-21 0 15,22 0-15,-22 0 0,21 0 16,-21-1-16,0 1 0,1 0 0,-1-21 15,-21 21-15,0-1 0,0 1 16,0 0-16,0 0 0,0 0 0,-21 21 31,21 21-31,0 21 16,0-21-16,0 1 0,0-1 0,0 21 16,0-21-16,0 22 0,0-22 15,0 0-15,21 0 0,0 0 16,0 0-16,0 1 0,0-22 0,1 0 15,-1 0-15,21 0 0,0 0 0,-20 0 16,20 0-16,0 0 0,-21-22 16,22 22-16,-1-21 0,-21 0 0,0 0 15,22-21-15,-22 20 0,0 1 0,0-21 16,-21 21-16,0 0 0,0-1 16,0-20-16,0 21 0,0 0 0,0 0 15,-21 21-15,0 0 16,0 0-16,0 21 15,21 0-15,-22 0 0,1 0 16,21 0-16,0 22 0,-21-22 0,21 21 16,-21-21-16,21 22 0,0-22 15,0 0-15,0 0 0,0 0 0,0 1 16,0-1-16,0 0 16,21-21-16,0 0 15,0 0-15,1-21 0,-1 0 16,0-1-16,-21 1 15,0 0-15,21 0 0,0 0 0,0 0 16,-21-22-16,0 22 0,22-21 0,-22 21 16,21-1-16,-21 1 0,0 0 15,0 0-15,0 0 0,21 21 16,-21 21 0,0 0-16,0 0 0,21 22 15,-21-22-15,0 0 0,0 21 0,0-21 16,0 1-16,0-1 0,21 0 0,-21 0 15,21 0-15,1 0 0,-22 1 16,21-22-16,0 0 0,0 21 0,0-21 16,0 0-16,1 0 0,-1 0 0,21 0 15,-21-21-15,0-1 0,1 22 16,-1-21-16,0 0 0,-21 0 0,21 0 16,0 0-16,-21-1 0,21-20 0,-21 21 15,0 0-15,0 0 16,0-22-16,0 22 0,0 0 15,0 42 1,0 0 0,0 0-16,0 1 0,0-1 0,0 0 15,0 0-15,0 0 0,0 0 0,0 1 16,0-1-16,22 0 0,-1 0 16,-21 0-16,21-21 0,0 0 0,0 21 15,0-21-15,1 0 0,-1 0 0,0 0 16,0 0-16,0 0 0,0-21 15,1 21-15,-1-21 0,0 0 0,0 0 16,0 0-16,0-1 0,1 1 16,-1 0-16,-21 0 0,0-21 15,21 20-15,-21 1 0,0-21 0,0 21 16,0 0-16,0-1 0,0 1 0,0 0 16,-21 42-1,0 22 1,21-22-16,0 0 0,0 21 0,-22 1 15,22-1-15,-21 0 0,21 22 16,-21-22-16,21 0 0,0 22 16,0-22-16,0 22 0,0-22 0,0 22 15,0-1-15,0-21 0,0 22 0,0-1 16,0 1-16,0-1 0,0 1 16,0-1-16,-21-20 0,21 20 0,0-20 15,-21 20-15,21-21 0,-21-20 0,21 20 16,0-21-16,0 0 0,-22 0 15,22 1-15,-42-44 16</inkml:trace>
  <inkml:trace contextRef="#ctx0" brushRef="#br1" timeOffset="143888.68">14795 14753 0,'22'-63'15,"-44"126"-15,65-169 0,-22 64 0,-21 0 16,21-22-16,0 1 0,0-1 16</inkml:trace>
  <inkml:trace contextRef="#ctx0" brushRef="#br1" timeOffset="144257.47">15049 13526 0,'0'-22'0,"0"44"0,0-86 16,0 43-16,0 0 0,0 0 15,0-1-15,22 1 0,-1 21 0,0-21 16,-21 0-16,21 21 0,21-21 0,-20 21 16,-1-21-16,21 21 0,-21 0 0,22 0 15,-1 0-15,-21 0 0,21 0 16,-20 21-16,-1 0 0,0 0 0,0 0 15,-21 22-15,0-22 0,0 0 0,0 0 16,-21 21-16,0-20 16,0-1-16,-22 0 0,22 0 0,-21 0 15,-1 0-15,22 1 0,-21-22 0,0 21 16,20-21-16,1 0 0,0 0 16,0 21-16,0-21 0,21 21 15,0 0 16,0 0-15,21-21-16,0 0 16,0 0-1,0 0-15,1 0 16,-1 0-16,0-21 0</inkml:trace>
  <inkml:trace contextRef="#ctx0" brushRef="#br1" timeOffset="146677.16">15727 13695 0,'0'0'0,"21"0"31,-21-21-15,21 21-1,-21-21-15,21 21 16,-21-22-16,21 22 0,-21-21 0,22 21 16,-22-21-16,21 0 0,0 0 0,0 0 15,-21-1-15,21 1 0,0 0 16,1 0-16,-1 0 0,0 0 0,21-1 15,-21 1-15,1 0 0,-22 0 16,21 0-16,-21 0 16,-21 21-1,-1 0-15,1 21 0,0-21 16,0 21-16,21 0 0,-21-21 16,21 21-16,-21 0 0,21 1 15,0-1-15,0 0 0,21 0 16,0-21-16,0 21 0,0 0 15,0 1-15,1-1 16,-22 0-16,0 0 0,21-21 0,-21 21 16,0 0-16,0 1 15,0-1-15,0 0 16,0 0-16,21-21 16,-21 21-16,21-21 15,0 0-15,0 0 16,1 0-16,-1 0 0,0 0 0,21-21 15,-21 0-15,1 21 0,-1-21 16,0 0-16,0-1 0,21 1 0,-20 0 16,-1-21-16,0 21 0,0-1 0,-21-20 15,21 21-15,0 0 0,-21-22 16,0 22-16,0 0 0,0 0 16,-21 21 15,0 21-31,21 0 0,-21-21 0,0 21 15,0 1-15,-1 20 0,22-21 0,0 0 16,-21 0-16,0 22 0,21-22 16,0 0-16,0 0 0,0 0 0,0 1 15,0-1-15,0 0 0,0 0 0,21-21 16,0 21-16,1-21 0,-1 0 16,0 0-16,0 0 0,21 0 0,-20 0 15,-1 0-15,21 0 0,-21-21 0,0 21 16,22-21-16,-22 0 0,21 0 15,-21-1-15,1 1 0,20 0 0,-21-21 16,0 21-16,0-1 0,1-20 16,-1 21-16,0 0 0,-21 0 15,21-1-15,-21 1 0,-21 42 32,21 1-32,0-1 15,0 0-15,0 0 0,0 0 0,0 0 16,0 1-16,0-1 0,0 0 0,21 0 15,0 0-15,-21 0 0,21 1 16,1-22-16,-1 21 0,0 0 16,0-21-16,0 0 0,0 0 15,1 0-15,-44-21 32,1 21-32,0 0 15,0-21-15,0 21 0,0 0 16,-1 0-1,22 21 1,0 0-16,0 0 16,0 0-16,22-21 15,-1 21-15,0-21 0,0 0 0,0 0 16,22 0-16,-22 0 0,0 0 0,21 0 16,-21 0-16,1-21 0,20 21 15,-21 0-15,21-21 0,-20 0 0,20 21 16,-21-21-16,21 0 0,-20-1 15,-1 1-15,0 0 0,0 0 16,0 0-16,-21 0 0,0-1 0,0-20 16,0 21-16,0 0 0,0 0 0,0-1 15,0 1-15,-21 21 0,0 0 16,0 0-16,0 0 0,-1 0 16,1 21-16,0 1 0,0-1 15,0 0-15,0 0 0,21 21 16,-22-20-16,22-1 0,-21 21 0,21-21 15,0 0-15,0 1 0,0-1 16,0 0-16,0 0 0,21-21 16,1 21-16,-1-21 0,0 0 15,0 0-15,0 0 0,0-21 16,1 0-16,-1 0 16,0 0-16,0-1 0,0 1 0,0 0 15,1 0-15,-22 0 0,0 0 16,21-1-16,-21 1 0,21 21 0,-21-21 15,0 0-15,0 42 16,0 0 0,0 0-16,-21 1 0,21-1 0,-21 21 15,21-21-15,0 0 0,0 1 0,0-1 16,0 0-16,0 0 16,0 0-16,0 0 0,21-21 15,0 0-15,0 0 0,0 0 16,0 0-16,1 0 0,-1 0 15,0 0-15,0-21 0,0 21 16,0-21-16,-21 0 0,22 21 0,-22-21 16,21 0-16,0-1 0,-21 1 15,21 21-15,-21-21 0,21 0 0,-21 0 16,0 42 15,0 0-31,0 0 16,0 0-16,0 1 15,-21-1-15,21 0 0,-21 0 16,21 0-16,21-21 47,0-21-31,0 21-16,-21-21 0,22 21 0,-1-21 15,-21 0-15,21-1 0,0 1 16,0 21-16,0-21 0,-21 0 0,22 0 15,-1 21-15,0 0 0,-21-21 16,21 21-16,0 0 16,-21 21-16,0 0 15,0 0-15,0 0 0,21 0 16,-21 1-16,22-1 16,-1 0-16,0 0 0,0-21 15,0 21-15,0-21 0,22 0 16,-22 21-16,21-21 0,-21 0 0,22 0 15,-22 0-15,0 0 0,0 0 0,0 0 16,1 0-16,-1-21 0,0 0 16,0 0-16,-21 0 0,0 0 15,0-1-15,21 1 0,-21-21 16,0 21-16,0 0 0,0-1 16,0 1-16,0 0 0,-21 0 0,0 21 15,0 0-15,0 0 0,-1 0 16,1 0-16,0 21 0,0 0 15,0 22-15,-22-22 0,22 0 0,0 21 16,0-21-16,0 1 0,21 20 16,-21-21-16,21 0 0,0 0 15,0 1-15,0-1 0,21-21 0,0 0 16,0 0-16,0 0 0,0 0 16,22 0-16,-22 0 15,0 0-15,0 0 0,0-21 0,1-1 16,-1 1-16,0 0 0,0 0 15,21 0-15,-20-22 0,-1 1 0,0 0 16,0-1-16,0 1 0,0-21 0,1 20 16,-22 1-16,21-22 0,0 22 15,-21 0-15,21-1 0,-21 1 0,0 0 16,0 21-16,0-1 0,0 1 0,-21 42 31,0 1-31,0-1 0,-1 21 0,22 0 16,0 1-16,-21-1 0,21 0 15,0 1-15,0-1 0,0 0 16,0 1-16,0-1 0,0 0 0,0 1 16,0-22-16,0 21 0,21-21 15,1 1-15,-22-1 0,21 0 0,0-21 16,0 21-16,0-21 0,0 0 16,1 0-1,-22-21-15,21 21 0,-21-21 16,0 0-16</inkml:trace>
  <inkml:trace contextRef="#ctx0" brushRef="#br1" timeOffset="148130.26">3789 15642 0,'0'0'0,"-21"0"31,-1 0-31,1 0 16,0 0-16,0-21 0,-21 21 0,20-21 15,-20 21-15,21-21 0,-21 21 16,-1-21-16,-20-1 0,20 22 0,1-21 16,0 0-16,-1 0 15,1 0-15,0 0 0,21-22 0,-1 22 16,1-21-16,21 21 0,0-22 16,0 1-16,0 21 0,0-22 0,21 22 15,1-21-15,-1 21 0,21 0 16,-21-1-16,22 1 0,-1 0 0,0 21 15,1 0-15,-22 0 0,21 0 16,-21 0-16,22 0 0,-22 0 0,-21 21 16,0 0-16,0 22 15,0-22-15,0 0 0,0 21 0,-43 1 16,22-1-16,-21 0 0,21 1 16,-22-1-16,1 0 0,0 1 15,21-1-15,-22 0 0,22-20 0,-21 20 16,21-21-16,-1 21 0,22-20 15,0-1-15,0 0 0,0 0 16,0 0-16,22-21 16,-1 0-16,0 0 0,0 0 15,0-21-15,0 0 0,1 21 0,-1-21 16,21 0-16,-21-1 0,0 1 16,22 0-16,-22 0 0,0 21 15,0-21-15,0 0 0,1 21 0,-22-22 16,0 44-1,0-1 1,-22 0-16,1 0 16,0 21-16,0-20 0,21-1 0,-21 21 15,0-21-15,-1 22 0,22-1 16,0 0-16,-21-21 0,21 22 0,-21-1 16,21-21-16,-21 0 0,21 22 15,0-22-15,0 0 0,0 0 16,0-42 15,21 0-15,-21 0-16,21 0 0,0-1 15,1 1-15,-1 0 0,0 0 0,21 0 16,-21-22-16,22 22 0</inkml:trace>
  <inkml:trace contextRef="#ctx0" brushRef="#br1" timeOffset="148968.37">4297 15621 0,'0'0'0,"21"0"0,0-21 0,21 0 16,-20 0-16,-1-1 16,-21 1-16,0 0 15,0 0-15,0 0 0,0 0 0,-21-1 16,-1 1-16,22 0 0,-21 0 15,0 21-15,0 0 0,0-21 0,0 21 16,-1 0-16,1 0 0,0 21 0,0 0 16,0 0-16,0 0 0,21 1 15,-22-1-15,1 0 0,21 21 0,-21-21 16,21 22-16,0-22 0,0 0 16,0 0-16,0 22 0,0-22 0,0 0 15,0 0-15,21-21 16,0 0-1,1 0-15,-1 0 0,0 0 16,0 0-16,0-21 0,0 0 16,1 0-16,20-1 0,-21 1 0,0 0 15,0 0-15,1 0 0,-1-22 0,0 22 16,-21 0-16,0-21 0,0 21 16,21 21-16,-21-22 0,0 1 15,-21 21 1,0 21-16,21 1 0,0-1 0,0 0 15,-21 0-15,21 0 0,0 0 0,0 1 16,0-1-16,0 0 0,0 0 16,0 21-16,21-20 0,0-1 15,-21 0-15,21 0 0,0-21 0,0 21 16,1-21-16,-1 0 0,0 0 16,21 0-16,-21 0 0,1 0 0,20 0 15,-21 0-15,21-21 0,-20 21 16,20-21-16,-21 0 0,0 0 0,0-1 15,1 1-15,-1 0 0,0 0 16,-21-21-16,21 20 0,-21 1 0,0-21 16,0 21-16,0 0 0,0-1 15,0 1-15,-21 21 16,21 21 0,-21 1-16,21-1 0,0 0 0,-21 21 15,21-21-15,-22 22 0,22-1 0,-21-21 16,21 22-16,-21 20 0,21-21 15,0 1-15,0 20 0,-21 1 0,21-22 16,-21 22-16,21-1 0,0 1 16,0-22-16,0 21 0,0-20 0,-21-1 15,21 22-15,0-22 0,0-21 0,-22 21 16,22 1-16,0-22 0,0 0 16,0 0-16,0-42 15,0 0 1,0 0-1,0 0-15,0-22 0,0 22 0,22-21 16,-22-1-16,0 1 0,21-21 0,-21 20 16</inkml:trace>
  <inkml:trace contextRef="#ctx0" brushRef="#br1" timeOffset="149320.35">4911 15536 0,'0'0'0,"0"-21"15,0 0-15,42-21 16,-21 21-16,0-1 0,0 1 16,1 21-16,-1-21 0,0 0 0,21 0 15,-21 21-15,22 0 0,-22 0 16,21 0-16,1 0 0,-22 0 0,21 21 16,-21-21-16,0 21 0,1 0 0,-22 22 15,0-22-15,0 0 0,0 0 16,-22 0-16,1 0 0,0 1 0,-21-1 15,21 0-15,-22 0 0,22 0 16,0 0-16,-21-21 0,20 22 0,1-22 16,0 21-16,0-21 0,0 0 15,0 0 1,21 21 0,21-42 30</inkml:trace>
  <inkml:trace contextRef="#ctx0" brushRef="#br1" timeOffset="150040.68">6032 15409 0,'22'0'31,"-22"-21"-15,0 0 0,-22 21-1,22-21 32,0 0-31,0 0-1,0-1-15,0 1 16,22 0-16,-22 0 16,0 0-1,0 0 1,-22 21-1,1 0-15,0 0 0,0 21 16,21 0-16,-21 0 0,0 0 16,21 0-16,-22 1 0,22-1 0,-21 21 15,0-21-15,21 22 0,0-1 16,0-21-16,-21 21 0,21-20 16,-21 20-16,21-21 0,0 0 0,0 0 15,0 1-15,0-1 0,0 0 16,21-21-16,0 0 0,0 21 0,0-21 15,1 0-15,-1 0 0,21 0 0,-21-21 16,22 21-16,-22-21 0,21 0 16,-21-1-16,22 1 0,-22 0 0,0 0 15,0 0-15,0 0 0,0-22 0,-21 22 16,0 0-16,0-21 0,0-1 16,0 22-16,0-21 0,-21 21 0,21-22 15,-21 22-15,0 0 0,-21 0 0,20 0 16,1 21-16,0 0 15,-21 0-15,21 0 0,-1 0 0,-20 0 16,21 0-16,0 0 0,0 21 0,-1 0 16,1-21-16,21 21 0,0 0 15,-21 0-15,21 1 0,0-1 0,0 0 16,0 0-16,0 0 16,21-21-16,0 21 0,1-21 0,-1 0 15,21 0-15,-21 0 0,0 0 0</inkml:trace>
  <inkml:trace contextRef="#ctx0" brushRef="#br1" timeOffset="150491.85">6646 15304 0,'21'0'16,"-42"0"-16,64-22 0,-22 1 16,-21 0-16,0 0 15,-21 21 1,-1 0-16,1 0 0,0 0 15,0 0-15,0 0 0,0 0 0,-1 21 16,1-21-16,0 21 0,21 0 16,-21 1-16,21-1 0,-21 0 0,21 0 15,0 0-15,0 0 16,0 1-16,0-1 0,0 0 0,21-21 16,0 21-16,0 0 0,0-21 15,1 21-15,-1 1 0,0-22 0,0 21 16,0 0-16,0-21 0,-21 21 15,0 0-15,0 0 16,-21 1-16,0-22 16,0 0-16,0 0 0,0 21 0,-22-21 15,22 0-15,-21 0 0,21 0 16,-22 0-16,22 0 0,0 0 0,0 0 16,0 0-16,-1 0 0,1 0 0,21-21 15,-21-1-15,21 1 31,21 21 1,0 0-32,1 0 15,-1 0-15,0 0 0,21-21 0</inkml:trace>
  <inkml:trace contextRef="#ctx0" brushRef="#br1" timeOffset="150628.78">7175 15452 0,'0'-21'0,"0"42"0</inkml:trace>
  <inkml:trace contextRef="#ctx0" brushRef="#br1" timeOffset="150788.69">7197 15409 0,'0'0'0,"-43"0"78,64 0-63,-21 22 1,0-1-16,0 0 16,0 0-1,0 0-15</inkml:trace>
  <inkml:trace contextRef="#ctx0" brushRef="#br1" timeOffset="150908.62">7218 15833 0,'0'0'0</inkml:trace>
  <inkml:trace contextRef="#ctx0" brushRef="#br1" timeOffset="150949.6">7197 16002 0,'-43'0'0</inkml:trace>
  <inkml:trace contextRef="#ctx0" brushRef="#br1" timeOffset="151076.51">6519 16171 0,'21'-21'0,"1"0"0,41-21 16</inkml:trace>
  <inkml:trace contextRef="#ctx0" brushRef="#br1" timeOffset="152176.62">7218 15198 0,'0'0'15,"0"21"-15,0 0 0,0 0 16,0 0-16,0 1 0,0-1 0,0 0 16,0 0-16,0 0 0,21 0 0,0 1 15,-21-1-15,21-21 16,0 21-16,1-21 15,-1 0-15,0 0 16,0 0-16,-21-21 16,0 0-16,21 21 0,-21-22 0,0 1 15,0 0-15,0 0 16,0 0-16,0 0 0,-21-1 16,0 22-16,0 0 0,0 0 15,-1 0-15,1 0 16,0 22-1,21-1-15,0 0 16,0 0-16,0 0 0,0 0 16,0 1-1,0-1 1,0 0 15,21-21-31,-21 21 16</inkml:trace>
  <inkml:trace contextRef="#ctx0" brushRef="#br1" timeOffset="153120.48">7324 15790 0,'0'-21'47,"21"21"-16,-21 21 0,0 1-15,0-1-16,0 0 0,0 0 15,0 0-15,0 0 0,0 1 16,0-1-16,0 0 16,-21-21-16,-1 0 15,22-21 1,0 0 0,0-1-16,0 1 15,0 0-15,0 0 0,0 0 16,0 0-16,0-1 0,0 1 15,22 21 17,-22 21-32,0 1 15,0-1-15,0 0 16,0 0-16,0 0 0,0 0 16,0 1-16,0-1 15,0 0-15,-22-21 16,22-21 15,0 0-15,0-1-16,0 1 0,0 0 15,0 0-15,0 0 0,0 0 16,0-1-16,22 22 16,-22-21-16,21 21 15,0 0 1,0 21-16,-21 1 15,0-1-15,0 0 16,0 0-16,0 0 16,0 0-16,0 1 15,0-1-15,-21-21 16,21 21-16,-21-21 0,21-21 31,0 0-15,0-1-16,0 1 15,0 0-15,0 0 16,21 21 0,0 0-16,0 0 15,0 0-15,1 0 0,-1 21 16,0-21-16,-21 21 0,21 0 0,-21 1 16,0-1-16,0 0 0,0 0 15,0 0-15,0 0 0,-21 1 0,0-1 16,0 0-16,-1 21 0,-20-21 15,21 1-15,0-1 0,-22 0 16,22 0-16,0 0 0,0 0 0,0-21 16,21-21-1,0 0 1</inkml:trace>
  <inkml:trace contextRef="#ctx0" brushRef="#br1" timeOffset="153780.04">8932 15663 0,'-21'-21'0,"0"21"16,0 0-16,0 0 0,21-21 0,-22 21 15,1 0-15,21-21 0,-21 21 16,21-21-16,21 21 31,22 0-31,-22 0 0,21 0 16,0 0-16,1 0 0,20 0 0,1 21 16,-1-21-16,1 0 0,-1 0 0,1 21 15,20-21-15,-20 0 16,-1 0-16,22 0 0,-21 0 0,-1 0 15,-21 0-15,22 0 0,-22 0 0,1 0 16,-1 0-16,0 0 0,-21 0 16,1 0-16,-1 0 0,0 0 0,0 0 15,-21-21-15,0 0 16,0 0-16,-21-1 16,0 1-16,0 0 0,-22 21 0,22-21 15,0 0-15,-21 0 0,-1 21 0,22-22 16,0 1-16,-21 21 0,20 0 15,1 0-15,0-21 0,42 21 47,-21 21-47,21-21 16,1 0-16,-1 0 0,0 21 0,0 1 16,0-22-16,0 0 0,1 21 15,-1-21-15,0 21 0,-21 0 0,21 0 16,-21 0-16,0 1 15,0-1-15,0 0 0,0 0 0,-21 0 16,0 0-16,0 1 0,-1-1 0,1-21 16,0 21-16,-21 0 0,21 0 15,-22 0-15,22 1 0,0-22 16,0 21-16,0 0 0,-1-21 0,1 21 16,0-21-16</inkml:trace>
  <inkml:trace contextRef="#ctx0" brushRef="#br1" timeOffset="154601.01">11366 15007 0,'0'-42'32,"0"63"-1,-21-21-31,21 21 0,-21-21 16,21 21-16,0 1 15,21-22 48,0 0-48,-21-22-15,0 1 16,0 0-16,0 0 31,-21 21-31,0 0 16,0 0-16,21 21 15,-21-21-15,21 21 0,0 0 16,-21 1-16,21-1 0,0 0 16,0 0-1,21-21 17,0 0-17,0 0-15,-21-21 16,0 0-16,0 0 0,21 21 15,-21-22-15,0 1 16,0 0-16,0 0 0,0 0 16,-21 21-16,0 0 31,0 0-31,21 21 0,-21 0 16,21 0-16,0 0 0,0 22 15,0-22-15,0 0 0,0 0 16,0 0-16,0 1 0,0 20 0,0-21 15,0 0-15,0 0 0,0 1 16,0-1-16,0 0 16,0 0-16,0 0 0</inkml:trace>
  <inkml:trace contextRef="#ctx0" brushRef="#br1" timeOffset="157710.1">12573 15346 0,'0'0'0,"21"0"16,21 21-1,-20-21-15,-1 0 16,0-21-16,-21 0 0,21 21 15,0-21-15,0-1 16,1 22-16,-22-21 0,21 0 0,-21 0 16,0 0-16,0 0 0,0-1 15,0 1-15,0 0 0,0 0 16,-21 0-16,-1 0 0,1 21 16,0 0-16,0 0 0,0 0 15,0 0-15,-1 0 0,1 0 0,0 21 16,0 0-16,-21 21 0,20-21 0,1 22 15,0-1-15,0 0 0,0 1 16,21-1-16,-21 0 0,21-20 0,-22 20 16,22 0-16,0-21 0,0 22 15,0-22-15,0 0 0,22 0 16,-1-21-16,0 21 0,0-21 0,0 0 16,0 0-16,22 0 0,-22 0 15,0 0-15,21-21 0,-20 21 0,-1-21 16,21 0-16,-21 0 0,0 0 0,22-22 15,-22 22-15,0 0 0,0-21 16,-21 20-16,0-20 0,0 0 0,21-1 16,-21 22-16,0-21 0,0 21 15,0-22-15,0 22 0,0 0 16,0 42 15,0 0-31,0 1 0,0 20 0,0-21 16,0 21-16,22 1 0,-22-22 0,21 21 15,0-21-15,0 22 0,0-22 16,0 0-16,1 0 0,20 0 0,-21-21 16,0 22-16,22-22 0,-1 0 15,-21 0-15,21 0 0,-20 0 0,20 0 16,-21 0-16,21 0 0,-20-22 0,-1 1 16,21 0-16,-42 0 15,21 0-15,0 0 0,1-1 0,-22-20 0,0 21 16,0-21-16,0 20 0,21-20 15,-21 0-15,0 21 0,0-22 16,0 22-16,0 0 0,21 0 0,-21 42 31,0 0-31,0 0 16,0 22-16,0-22 0,0 21 0,0 0 16,-21 22-16,21-22 0,-21 1 15,21 20-15,-22-21 0,22 22 0,0-22 16,0 22-16,0-1 0,0 1 15,0-1-15,0 1 0,-21-1 16,21 1-16,0-1 0,0 1 0,0-22 16,0 0-16,0 1 0,0-1 15,0-21-15,0 22 0,0-22 0,0 0 16,0 0-16,0-42 31,0 0-31,0 0 0,21-1 16,-21 1-16,0 0 0,0-21 0,0 21 15,22-22-15,-22 1 0,0-22 16,21 22-16,-21 0 0</inkml:trace>
  <inkml:trace contextRef="#ctx0" brushRef="#br1" timeOffset="158080.6">13631 15515 0,'0'0'0,"0"-42"0,0 21 0,0-22 15,21 22-15,-21 0 0,0-21 16,0 21-16,0-1 0,0 1 0,22 0 15,-1 0-15,0 0 0,0 0 16,21-1-16,-20 22 0,-1-21 16,21 21-16,0-21 0,1 21 0,-1 0 15,0 0-15,1 0 0,-1 21 16,0 0-16,-20 1 0,20-1 0,-21 0 16,0 0-16,-21 21 0,0-20 15,0 20-15,0-21 0,-21 0 16,0 22-16,0-22 0,0 0 0,-22 0 15,1-21-15,0 21 0,20 0 16,-20-21-16,21 22 0,-21-22 0,20 0 16,1 0-16,0 0 0,0 21 0,0-21 15,0 0 1,-1 0 0,22 21 15</inkml:trace>
  <inkml:trace contextRef="#ctx0" brushRef="#br1" timeOffset="159240.66">14690 15282 0,'0'0'0,"0"-127"31,-22 106-31,1 21 0,0 0 16,0 0-16,0 0 0,-22 0 0,1 21 15,0-21-15,-1 22 0,22 20 0,-21-21 16,21 21-16,-22-20 0,22 20 15,0-21-15,21 21 0,0-20 0,0 20 16,0-21-16,0 0 0,0 22 0,0-22 16,21-21-16,0 21 0,22 0 15,-22-21-15,0 0 0,21 0 0,1 0 16,-22 0-16,21 0 0,1 0 16,-22 0-16,21 0 0,-21-21 0,22 21 15,-22-21-15,0 0 0,0-22 0,0 22 16,0 0-16,-21-21 15,0-1-15,0 22 0,0-21 0,0-1 16,0 22-16,0-21 0,0 21 0,0 0 16,-21-1-16,0 1 0,0 21 15,0 0-15,-22 0 0,22 0 0,0 0 16,0 21-16,0 1 0,0-1 16,-1 0-16,22 21 0,0-21 0,0 1 15,0-1-15,0 21 0,0-21 16,0 0-16,0 1 0,43-1 0,-22 0 15,0-21-15,21 21 0,-20-21 0,20 0 16,0 0-16,1 0 0,-1 0 16,0 0-16,1 0 0,20-21 15,-21 0-15,1 21 0,20-21 0,-20-1 16,-1-20-16,0 21 0,1 0 16,-1-22-16,-21 22 0,0-21 0,0 21 15,1 0-15,-22-1 0,0 1 0,-22 21 16,1 0-1,-21 0-15,21 0 0,0 21 0,-22 1 16,1-1-16,21 0 0,0 21 16,-1-21-16,1 1 0,21-1 0,0 21 15,0-21-15,0 0 0,0 1 16,21-1-16,1 0 0,-1 0 16,0 0-16,0-21 0,0 21 0,0-21 15,1 22-15,-1-22 0,0 0 0,-42 0 47,0 0-47,-1 0 0,1 0 16,0 0-16,0 0 15,21 21 32,21-21-47,0 0 0,0 0 16,22 0-16,-22 0 0,0 0 15,21 0-15,1-21 0,-1 21 0,0-22 16,1 1-16,-22 0 0,21 21 0,1-21 16,-1-21-16,0 20 0,-21 1 15,22-21-15,-22 0 0,21-1 0,-21-20 16,1 20-16,-1 1 0,0-21 0,0 20 16,0 1-16,-21-22 0,0 22 15,0 21-15,0-21 0,0 20 0,0 1 16,0 0-16,-21 21 15,0 0-15,0 21 0,0 22 0,-1-22 16,1 21-16,0 0 0,0 1 16,0-1-16,0 22 0,21-22 15,-22 21-15,22-20 0,-21 20 0,21-20 16,0-1-16,0 0 0,0 1 0,0-1 16,0-21-16,0 21 0,0-20 15,0-1-15,0 0 0,0 0 0,0 0 16,21-21-1,1 0-15,-1 0 16,0-21-16,0 0 16,-21 0-16,21 0 0,-21-1 15,0 1-15,0 0 0</inkml:trace>
  <inkml:trace contextRef="#ctx0" brushRef="#br1" timeOffset="159416.56">15811 15219 0,'0'0'0,"0"-21"16,-21 21-16,0 0 15,42 0 17,0 0-32,1 0 0,20 0 15,-21-21-15,21 21 0,-20 0 16,20 0-16,0 0 0,-21 0 0,22 0 16,-1 0-16,0 0 0,-20 0 15,20-22-15,0 22 0,-21 0 16</inkml:trace>
  <inkml:trace contextRef="#ctx0" brushRef="#br1" timeOffset="159796.34">16425 15155 0,'0'0'0,"-21"0"0,21-21 16,0 0-16,0 0 16,0 0-1,21 21-15,0 0 0,1 0 16,-1 0-16,0 0 0,0 21 15,0-21-15,0 42 0,-21-21 16,22 1-16,-1 20 0,0 0 16,-21-21-16,0 22 0,0-1 15,0-21-15,0 22 0,0-22 0,0 0 16,0 21-16,0-21 0,-21-21 16,21 22-16,0-1 0,-21-21 15,-1 0-15,22-21 31,0-1-31,0 1 0,0 0 16,22 0-16,-1 0 0,0 0 0,0-22 16,-21 22-16,21-21 0,0 21 15,1-22-15,-1 22 0,0 0 0,0 0 16,-21 0-16,21-1 0,0 1 16,1 21-16,-22-21 15,21 21-15,0 0 0,0 0 0,0 0 16</inkml:trace>
  <inkml:trace contextRef="#ctx0" brushRef="#br1" timeOffset="160584.73">17462 15071 0,'0'0'0,"-21"0"15,0 0-15,0 0 16,0 0-16,0 0 0,-1 21 15,1 0-15,0 0 0,0 0 0,21 1 16,-21-1-16,0 0 0,-1 21 16,22-21-16,0 1 0,0 20 15,-21-21-15,21 0 0,0 0 0,0 1 16,0-1-16,0 0 0,21-21 0,1 21 16,-1-21-16,0 21 0,0-21 0,0 0 15,22 0-15,-22 0 0,0 0 16,21-21-16,-21 21 0,1-21 0,-1 0 15,0 0-15,0-1 0,0 1 0,0-21 16,1 21-16,-22-22 16,0 1-16,0 21 0,0-21 0,0-1 15,0 22-15,0 0 0,-22 0 0,1 21 16,0 0-16,0 0 0,0 0 16,0 0-16,-1 0 0,1 0 0,0 0 15,21 21-15,0 0 0,0 0 16,21 0-16,0 1 15,22-22-15,-22 0 0,21 21 0,-21-21 16,22 0-16,-1 0 0,0 0 16,1 0-16,-1 0 0,-21 0 0,22 0 15,-1 0-15,-21-21 0,0-1 16,22 22-16,-43-21 0,21 0 16,0 0-16,-21 0 15,0 42 16,0 0-31,0 0 0,0 0 0,-21 1 16,21 20-16,0-21 0,-21 21 0,21 1 16,0-1-16,0-21 0,0 22 15,-22 41-15,22-41 0,-21-1 16,21-21-16,0 21 0,0 1 0,0-1 16,-21 0-16,21 22 0,0-22 15,0 1-15,0 20 0,0-21 16,0 1-16,0-1 0,0 0 0,0 1 15,0-1-15,0-21 0,0 22 16,21-22-16,-21 0 0,0 0 0,0 0 16,21-21-16,1-21 31,-22 0-31,0 0 16,0 0-16,21-1 0,-21 1 0,21-21 15,-21 21-15,21-22 0,-21 1 16,21 0-16,0-1 0,-21-20 0,22 21 15,-22-1-15,0-20 0,21 20 0,-21-20 16,21 21-16</inkml:trace>
  <inkml:trace contextRef="#ctx0" brushRef="#br1" timeOffset="160848.57">18161 15494 0,'0'-127'31,"0"254"-31,0-296 0,0 148 0,0-1 0,0 1 16,0 0-16,21 0 0,0 21 15,0 0-15,1 0 0,-1-21 16,0 21-16,21 0 0,1 0 0,-22 0 15,21 0-15,-21 0 0,22 21 16,-22 0-16,-21 0 0,0 0 0,0 1 16,0-1-16,0 0 0,0 21 0,0-21 15,-21 1-15,-1-1 0,1-21 16,-21 21-16,21 0 0,-22-21 16,22 0-16,-21 21 0,21-21 0,-22 0 15,22 21-15,0-21 0,0 0 0,21-21 47,21 0-47,0 21 0,22-21 16,-1 0-16,-21 0 0</inkml:trace>
  <inkml:trace contextRef="#ctx0" brushRef="#br1" timeOffset="161212.38">18775 15304 0,'0'0'0,"0"21"0,0 0 0,0 0 15,21-21 1,0 0 0,0 0-16,0 0 15,1 0-15,-1 0 0,0 0 16,0 0-16,0 0 0,0-21 0,1 0 16,-1 21-16,0-21 0,0-1 15,0 1-15,0 0 0,-21 0 0,22 0 16,-22 0-16,0-1 0,0 1 0,0 0 15,0 0-15,-22 21 16,1 0-16,0 0 16,-21 21-16,21 0 0,-1 0 0,1 22 15,-21-22-15,21 21 0,21 1 16,-21-1-16,21-21 0,-22 21 0,22-20 16,0-1-16,0 21 0,0-21 15,0 0-15,22 1 0,-1-1 0,0-21 16,0 21-16,21-21 0,-20 0 0,-1 0 15,0 0-15,21 0 0,-21 0 16</inkml:trace>
  <inkml:trace contextRef="#ctx0" brushRef="#br1" timeOffset="162535.79">4022 16997 0,'0'0'0,"-64"21"31,43 0-31,0-21 0,0 21 15,-1-21-15,1 0 0,0 0 16,0 0-16,-21 0 0,20 0 0,1 0 16,-21 0-16,21 0 0,-22 0 15,22 0-15,0 0 0,-21 0 0,21 0 16,-1-21-16,22 0 0,-21 0 16,21 0-16,0 0 0,0-22 0,0 22 15,0-21-15,0 21 0,21-22 16,1 22-16,-1-21 0,0 21 0,0-1 15,21-20-15,-20 42 16,-1-21-16,21 0 0,-21 21 0,0 0 16,1 0-16,-1 0 0,0 21 15,-21 0 1,0 0-16,0 0 0,0 1 16,0-1-16,0 0 0,0 21 0,-21-21 15,21 22-15,-21-22 0,-1 21 16,1-21-16,21 22 0,-21-22 0,0 21 15,0-21-15,0 1 0,-1 20 16,1-21-16,21 0 0,0 0 0,0 1 16,0-1-16,0 0 0,0 0 15,21-21 1,1 21-16,-1-21 0,0 0 16,0 0-16,21 0 0,-20-21 15,20 21-15,-21-21 0,21 0 0,-20 0 16,-1-1-16,21 1 0,-21 0 15,0 0-15,1 0 0,-22 0 16,21 21-16,-21-22 16,0 44-1,0-1 1,0 0-16,-21 21 0,-1-21 0,1 1 16,21 20-16,0 0 15,-21-21-15,21 22 0,-21-1 0,0 22 16,21-22-16,-21 0 0,21 1 15,0-1-15,0 0 0,-22 1 0,22-1 16,0 0-16,-21-21 0,21 1 16,0-1-16,0 0 0,0 0 0,21-42 47,-21 0-32,22 0-15,-1-1 0</inkml:trace>
  <inkml:trace contextRef="#ctx0" brushRef="#br1" timeOffset="164140.76">5630 17251 0,'0'-21'15,"0"0"1,21 21-16,-21-22 15,22 1-15,-22 0 0,0 0 16,21 0-16,0 0 0,0-1 0,-21 1 16,21 0-16,-21-21 0,21 21 0,-21-22 15,0 22-15,0-21 0,0-1 16,0 22-16,0-21 0,0 21 0,-21 0 16,0-22-16,0 22 0,0 21 15,0-21-15,-22 21 0,22 0 0,0 0 16,-21 21-16,20 0 15,-20 0-15,21 1 0,-21 20 0,20 0 16,-20 1-16,21-1 0,0 0 16,-22 1-16,22-1 0,0-21 0,21 21 15,0-20-15,0-1 0,0 0 16,0 0-16,0 0 0,21-21 16,0 0-16,1 0 0,20 0 15,-21 0-15,21-21 0,-20 21 0,20-21 16,0 0-16,-21 0 0,22-1 15,-22 1-15,21 0 0,-21 0 0,1 0 16,-22 0-16,21-1 0,-21 1 0,0 0 16,21 21-16,-21-21 15,0 42 17,0 0-32,0 0 0,0 1 0,0 20 15,0 0-15,0 1 0,0-1 16,0 0-16,0 22 0,0-22 0,0 0 15,0 22-15,0-1 0,0 1 16,0-1-16,0 1 0,0-1 0,-21 1 16,21-1-16,-21 1 0,21-22 15,0 1-15,0-1 0,0 0 16,0-21-16,0 1 0,0-1 16,0 0-16,0-42 15,21 0-15,0-1 16,-21 1-16,21 0 0,0-21 0,-21-1 15,21 1-15,1-21 0,-1 20 0,0-41 16,0 20-16,0 1 0,0-1 16,1-21-16,-1 22 0,0-22 0,0 22 15,0-1-15,22 1 0,-22 20 16,-21 1-16,21 0 0,-21-1 0,21 22 16,-21 0-16,0 42 31,-21 0-31,0 1 15,21 20-15,0-21 0,0 21 16,0-20-16,-21 20 0,21-21 0,0 21 16,0-20-16,0-1 0,0 0 15,0 0-15,0 0 0,21-21 0,-21 21 16,21-21-16,0 22 0,0-22 16,0 0-16,1 0 0,-1 0 0,0 0 15,21-22-15,-21 1 0,1 0 16,-1 21-16,21-21 0,-21 0 0,0 0 15,1-22-15,-1 22 0,-21 0 16,0 0-16,21-22 0,-21 22 0,21 0 16,-21 0-16,0 0 0,0 0 15,0-1-15,0 44 32,0-1-32,0 0 0,0 0 15,0 0-15,0 22 0,0-22 0,0 0 16,0 0-16,0 21 0,21-20 15,-21-1-15,21 0 0,1 0 0,-22 0 16,21-21-16,0 21 0,0-21 0,0 0 16,0 0-16,1 0 0,-1 0 15,0 0-15,0 0 0,0 0 16,22 0-16,-22-21 0,0 0 16,21 0-16,-21 0 0,1 0 0,-1-1 15,0 1-15,0-21 0,0 21 16,-21 0-16,0-1 0,21 1 0,-21 0 15,0 0-15,0 42 32,-21 0-32,21 0 15,0 1-15,-21-1 0,21 0 16,-21 0-16,21 0 0,0 0 0,0 1 16,0-1-16,0 0 0,0 0 15,0 0-15,21-21 16,0 0-16,0 0 0,1 0 15,-1 0-15,0 0 0,0 0 16,0-21-16,0 0 0,1 21 0,-1-21 16,0 0-16,-21-1 0,0 1 15,21 0-15,-21-21 0,0 21 0,0-22 16,0 22-16,0-21 0,-21 21 16,0-22-16,0 22 0,-1 0 0,1 21 15,0 0-15,0 0 0,-21 0 0,20 0 16,1 0-16,0 21 0,0 0 15,0 0-15,0 1 0,-1-1 0,22 0 16,-21 0-16,21 21 16,0-20-16,0-1 0,0 0 15,21-21-15,22 0 0,-22 0 16,0 0-16,21 0 0,-20 0 16,20 0-16</inkml:trace>
  <inkml:trace contextRef="#ctx0" brushRef="#br1" timeOffset="164432.59">7832 16552 0,'0'0'0,"0"-21"0,-22 21 32,1 21-32,0 1 15,0 20-15,0-21 0,0 21 16,21 1-16,-22-1 0,1 22 0,0-22 15,21 0-15,0 1 0,0-1 0,0 0 16,-21 1-16,21-1 0,0-21 16,0 21-16,0-20 0,0-1 0,21 0 15,0 0-15,0-21 16,-21 21-16,22-21 0,-1 0 0,0 0 16,0 0-16,0 0 0,0-21 15,1 0-15,-1 0 0,-21 0 0,21-1 16,-21 1-16,21 0 0,-21 0 15</inkml:trace>
  <inkml:trace contextRef="#ctx0" brushRef="#br1" timeOffset="164635.88">7620 16870 0,'0'0'16,"-21"0"-16,0 0 0,42 0 31,0 0-31,0 0 0,0 0 15,0 0-15,1 0 0,-1 0 16,0 0-16,0 0 0,0 0 16,0 0-16,1 0 0,20-21 15,-21 21-15,21-21 0,-20 21 0,20-22 16,-21 22-16,21-21 0,-20 21 0,20 0 16</inkml:trace>
  <inkml:trace contextRef="#ctx0" brushRef="#br1" timeOffset="164919.82">8551 16955 0,'0'-22'47,"0"1"-47,0 0 31,0 42 63,-21 0-78</inkml:trace>
  <inkml:trace contextRef="#ctx0" brushRef="#br1" timeOffset="165392.56">8530 17251 0,'0'0'0,"0"21"15,0 0 79,0 0-78,21-21-16,-21 22 15,0-1-15,0 0 16,-21 0-1,0-21-15,0 0 16,21-21 15,0 0-31,0 0 0,21-1 16,0 1 0,0 21-16,0 0 0,1 0 15,-1 0-15,0 0 16,-21 21-1,0 1-15,0-1 0,0 0 16,-42 0-16,20 0 0,1 0 16,0 22-16,-21-22 0,21 0 0,-22 0 15,22 0-15,-21 1 0,21-1 16,-22 0-16,22 0 0,0-21 16,0 0-16,0 0 0</inkml:trace>
  <inkml:trace contextRef="#ctx0" brushRef="#br1" timeOffset="166116.15">9715 17082 0,'-21'0'0,"42"0"0,-63 0 0,21 0 15,21-22-15,0 1 16,21 21 15,0 0-31,22 0 16,-22 0-16,21 0 0,0 21 0,22-21 15,-22 0-15,22 22 16,-1-22-16,-20 0 0,20 0 0,1 21 16,-1-21-16,22 0 0,-43 0 15,22 0-15,-1 0 0,1 0 0,-22 0 16,0 0-16,1 0 0,-1 0 0,-21 0 15,21 0-15,-20 0 0,-1 0 16,-21-21-16,0-1 0,0 1 16,0 0-1,-21 0-15,-1 0 0,1 0 0,0 21 16,0-22-16,0 1 0,0 0 16,-1 21-16,22-21 0,0 0 0,-21 21 15,0-21 16,21 42 1,0 0-32,21-21 0,0 21 0,-21 0 15,22 0-15,-1 1 0,-21-1 16,0 0-16,0 0 0,21 0 0,-21 0 16,0 1-16,0 20 0,0-21 15,0 0-15,-21 0 0,0 22 0,-1-22 16,1 0-16,0 0 0,0 0 0,0 1 15,-22-1-15,22 0 16,0-21-16,0 21 0,0 0 0,0-21 16,-1 0-16</inkml:trace>
  <inkml:trace contextRef="#ctx0" brushRef="#br1" timeOffset="166736.62">11980 16722 0,'0'0'15,"21"-21"-15,1-64 16,-22 64-1,-22 21 1,1 0-16,0 21 16,0 0-16,0-21 0,0 21 0,-1 0 15,1-21-15,21 22 0,-21-1 16,0-21-16,21-21 62,21 21-62,-21-22 0,21 1 0,-21 0 16,0 0 0,0 42 15,0 0-31,0 0 16,0 1-16,0-1 0,0 21 0,-21-21 15,0 0-15,0 1 0,21 20 16,0-21-16,-21 0 0,21 0 0,0 1 15,0-1-15,0 0 16,21-21-16,0 0 0,21 0 16,-21 0-16,1 0 0,20 0 15,-21-21-15</inkml:trace>
  <inkml:trace contextRef="#ctx0" brushRef="#br1" timeOffset="167048.45">12255 16722 0,'0'0'0,"22"0"0,-1 0 15,-21-21 1,21 21 31,0 0-31,-21-22-16,21 22 0,0 0 15,-21-21-15,0 0 16,-21 21 31,0 0-47,0 0 0,21 21 15,-21 0-15,21 1 0,-21-22 16,21 21-16,0 0 0,-22 0 0,22 0 16,0 0-16,0 1 15,0-1-15,0 0 0,22 0 16,-1 0-16</inkml:trace>
  <inkml:trace contextRef="#ctx0" brushRef="#br1" timeOffset="168741.52">13483 17230 0,'-21'0'0,"42"0"0,-63 21 15,21-21-15,-1 0 16,1 0-16,21-21 31,21 0-31,1 21 16,-1-22-16,0 1 15,0 0-15,0 0 0,0 0 0,1 21 16,-22-21-16,0-1 0,0 1 16,0 0-16,0 0 0,-22 21 15,1-21-15,0 21 0,-21 0 16,-1 0-16,1 21 0,0 0 15,-1 0-15,1 0 0,0 1 0,-1-1 16,1 21-16,0-21 0,-1 22 16,1-1-16,21-21 0,0 21 0,0-20 15,21 20-15,0-21 0,0 21 16,0-20-16,0-1 0,21-21 0,0 21 16,21-21-16,1 0 0,-1 0 15,0 0-15,1 0 0,-1-21 0,0 21 16,1-21-16,-1-1 0,0 1 15,1 0-15,-22 0 0,21 0 16,-21 0-16,0-1 0,1-20 0,-22 21 16,0 0-16,0-22 0,0 22 15,0 0-15,0 0 0,0 0 0,0 0 16,0-1 0,0 44-16,0-1 15,0 0-15,0 0 16,0 21-16,0-20 0,0 20 0,0-21 15,0 21-15,0 1 0,-22-1 16,22 0-16,0 1 0,-21-1 16,21 22-16,0-22 0,-21 0 0,21 22 15,0-22-15,0 0 0,0 1 16,0-1-16,0-21 0,0 22 16,0-22-16,0 0 0,0 0 0,21 0 15,0-21-15,1 0 16,-1 0-16,0-21 15,0 21-15,-21-21 0,21-21 16,0 20-16,-21 1 0,22-21 0,-1 0 16,0-1-16,0-20 0,0-1 15,22 22-15,-22-22 0,0 1 16,21-1-16,-21 22 0,1-21 0,20-1 16,-21 22-16,0-1 0,0-20 0,1 21 15,-1 20-15,0-20 0,0 21 16,-21 0-16,0 0 0,0-1 15,0 1 1,0 42 15,0 1-15,0-1-16,0 0 0,0 0 0,0 0 16,0 0-16,0 22 0,0-22 15,0 21-15,0-21 0,0 1 16,0 20-16,0-21 0,0 0 0,0 0 0,0 1 15,0-1-15,21 0 0,0-21 16,1 21-16,-1-21 16,0 0-16,0 0 0,0 0 15,0 0-15,1 0 0,20-21 0,-21 21 16,0-21-16,0 0 0,1-1 0,-1 1 16,0 0-16,0 0 0,0-21 15,-21 20-15,0-20 0,21 21 0,-21-21 16,22 20-16,-22-20 0,0 21 15,0 0-15,0 0 0,0-1 16,0 44 0,0-1-1,0 0-15,0 0 0,0 0 0,0 0 16,0 1-16,0-1 0,0 21 16,0-21-16,0 0 0,0 1 0,21-1 15,-21 0-15,21 0 0,0 0 16,0 0-16,0 1 0,22-22 15,-22 21-15,0-21 0,0 0 16,0 0-16,22 0 0,-22 0 0,21 0 16,-21 0-16,22-21 0,-1-1 15,-21 22-15,22-21 0,-1 0 0,-21-21 16,21 21-16,-20-1 0,-1 1 0,0 0 16,0 0-16,0 0 0,0 21 15,1-21-15,-22 42 31,-22-21-15,1 21-16,21 0 0,-21 0 0,21 0 16,0 1-16,0-1 15,0 0-15,0 0 0,0 0 0,0 0 16,21 1 0,0-22-16,1 0 0,-1 0 15,21 0-15,-21 0 0,0 0 16,22 0-16,-1 0 0,-21 0 15,0-22-15,22 1 0,-22 21 0,0-21 0,-21 0 16,0 0-16,21 0 0,-21-1 16,0 1-16,0-21 0,0 21 15,0 0-15,0-1 0,-21 1 16,0 0-16,0 21 0,0-21 0,-1 21 16,-20 0-16,21 0 0,0 0 15,-22 0-15,22 0 0,0 0 0,0 21 16,0-21-16,0 21 0,-1 0 0,22 1 15,-21-22-15,21 21 0,0 0 16,0 0-16,21-21 16,1 0-16,-1 0 15,21 0-15,-21 0 0,0 0 0</inkml:trace>
  <inkml:trace contextRef="#ctx0" brushRef="#br1" timeOffset="169028.35">16192 16764 0,'0'0'0,"0"-21"0,22 0 0,-22 0 16,0-1-16,0 1 0,-22 21 31,1 21-31,0 1 0,21 20 16,-21 0-16,0-21 0,0 22 15,-1-1-15,1 0 0,0 1 16,0-1-16,0 0 0,0 1 0,21-22 15,-22 21-15,22-21 0,0 1 16,0-1-16,0 0 0,0 0 0,0 0 16,22 0-1,-1-21-15,0 0 0,0 0 0,0 0 16,0 0-16,1-21 0,-1 21 16,0-21-16,0 0 0,-21 0 15</inkml:trace>
  <inkml:trace contextRef="#ctx0" brushRef="#br1" timeOffset="169208.25">15854 17039 0,'0'0'15,"-21"0"-15,-1 0 0,1 0 0,42 0 47,1 0-47,-1 0 0,0 0 16,21-21-16,-21 21 0,22-21 0,-1 0 15,0 21-15,22-21 0,-22-1 16,22 1-16,-1 21 0</inkml:trace>
  <inkml:trace contextRef="#ctx0" brushRef="#br1" timeOffset="170936.7">16827 17060 0,'0'-21'32,"0"0"-17,0 0-15,0 0 0,0 0 16,0-1-16,0-20 0,0 21 16,0 0-16,0 0 0,0-1 0,0 1 15,-21 21-15,0 0 16,-21 0-16,21 0 0,-1 0 15,-20 21-15,21 1 0,0 20 0,-22-21 16,1 21-16,21-20 0,0 20 16,0-21-16,-22 43 0,43-22 15,0-21-15,0 0 0,0 0 16,0 1-16,0-1 0,21-21 0,1 21 16,-1-21-16,0 0 0,0 0 15,0 0-15,0 0 0,22 0 0,-22 0 16,0 0-16,0-21 0,0 0 15,22-1-15,-22 1 0,0 0 0,0 0 16,0 0-16,-21-22 0,0 22 16,22-21-16,-22 21 0,0 0 15,0-1-15,0 1 0,-22 42 32,1 1-32,21 20 15,0-21-15,0 0 0,0 0 0,0 1 16,0-1-16,0 0 0,0 0 15,0 0-15,0 0 0,0 1 0,21-22 16,1 21-16,-1-21 16,0 0-16,0 0 0,0 0 15,0 0-15,1 0 0,20 0 0,-21 0 16,21-21-16,-20-1 0,20 1 16,-21-21-16,21 21 0,-20-22 0,-1 1 15,0 0-15,0-22 0,0 22 16,0-22-16,1 1 0,-1 21 0,0-22 15,-21 22-15,0-1 0,21 1 0,0 21 16,-21 0-16,0 0 0,0-1 16,0 44-16,0-1 15,0 0-15,0 0 0,-21 21 16,0 22-16,0-22 0,0 22 0,-1-1 16,1-20-16,21 20 0,0-21 15,0 22-15,0-22 0,0 1 16,0-1-16,0-21 0,0 21 0,21-20 15,1-1-15,-1 0 0,0 0 16,0-21-16,0 0 0,0 21 0,22-21 16,-22 0-16,0 0 0,21 0 15,-20-21-15,-1 0 0,0 21 0,21-21 16,-21 0-16,1-22 0,-1 22 0,0-21 16,0 21-16,0-22 0,0 1 15,1 21-15,-22 0 0,0-1 16,21 22-16,-21 22 15,0 20 1,-21-21-16,21 0 0,0 0 16,0 1-16,0-1 0,0 0 15,0 0-15,0 0 0,0 0 16,21-21-16,0 0 16,0 22-16,0-22 0,0 0 0,22 0 15,-22 0-15,0 0 0,0 0 16,22 0-16,-22-22 0,0 1 0,0 21 15,0-21-15,0 0 0,1 0 0,-1 21 16,0-21-16,-21-1 0,0 44 47,-21-1-47,21 0 0,-21 0 16,21 0-16,0 0 0,0 1 15,0-1-15,0 0 0,0 0 0,0 0 16,21 0-1,0-21-15,0 0 0,0 0 16,0 0-16,1 0 0,-1 0 0,0 0 16,0 0-16,0-21 0,0 21 15,-21-21-15,22 0 0,-22 0 0,21-22 16,-21 22-16,0 0 0,0-21 0,0 21 16,0-22-16,0 22 0,-21 0 15,-1 0-15,1 0 0,0-1 16,0 22-16,0 0 0,0 0 15,-1 0-15,1 0 0,21 22 16,0-1-16,0 0 16,21-21-16,1 0 15,-1 0-15,0 0 0,0 0 0,21 0 16,-20 0-16,20 0 0,-21 0 16,21 0-16,-20 0 0,20-21 0,-21 21 15,21 0-15,-20 0 0,-1 0 16,0 0-16,0 0 0,0 21 15,-21 0-15,0 0 0,0 0 16,0 22-16,0-22 0,0 0 16,0 0-16,-21 0 0,0 22 0,21-22 15,-21-21-15,21 21 0,0 0 16,-21 0-16,21 1 0,-22-22 16,22-22 15,0 1-31,0 0 15,0-21-15,0 21 16,22-1-16,-1-20 0,0 21 0,0-21 16,0-1-16,0 1 0,1 0 15,20-1-15,-21 1 0,0 0 0,0 20 16,1 1-16,-1 0 0,0 21 16,0 0-16,-21 21 15,21 0-15,-21 22 0,0-22 0,0 21 16,0 1-16,0-22 0,0 21 15,0 0-15,21-20 0,-21-1 0,22 21 16,-22-21-16,21 0 0,0 1 16,-21-1-16,21-21 0,0 21 0,0-21 15,1 0-15,-1 0 16,0 0 0,-21-21-16,21 0 15,-21-1-15,21 1 0,-21-21 16,0 21-16,21-22 0,-21 22 15,22-21-15</inkml:trace>
  <inkml:trace contextRef="#ctx0" brushRef="#br1" timeOffset="171164.99">19071 16341 0,'-42'0'16,"21"0"15,-1 0 1,1 0-17,0 0-15,0 0 0</inkml:trace>
  <inkml:trace contextRef="#ctx0" brushRef="#br1" timeOffset="171412.85">17272 16531 0,'0'0'0,"-64"0"0,1 21 15,21-21-15,-1 0 0,22 0 0,21 22 16,21-22-1,0 0-15,1 0 0,-1 0 16,0 0-16,21 0 0,-21 0 0,1 0 16,20 0-16,0 0 0,-21 0 15,1 0-15,20 0 0,-21 0 0,0 0 16,0 0-16,-21-22 16,0 1-1,0 0-15</inkml:trace>
  <inkml:trace contextRef="#ctx0" brushRef="#br1" timeOffset="205347.93">3873 11367 0,'0'0'0,"-21"0"0,0 21 0,0-21 0,0 0 16,0 21-16,-1-21 15,1 21-15,0-21 0,0 0 0,-21 0 16,20 21-16,1-21 0,0 0 0,0 0 16,-21 21-16,20-21 0,1 0 15,0 0-15,0 0 0,0 0 16,0 0-16,-1 0 0,1 0 0,0 0 16,0 0-16,0 0 15,0 0-15,-1 0 0,1 0 16,0 0-1,42 22 79,0-22-78,1 0-16,-1 0 0,21 0 0,-21 0 15,22 0-15,-1 0 0,-21 0 16,43 0-16,-22 0 0,0 0 0,1 21 16,20-21-16,1 0 0,-22 0 0,21 0 15,1 0-15,-1 0 0,1 0 16,-1 0-16,1 0 0,-1 0 0,22 0 16,-21 0-16,20 0 0,1 0 15,-22 0-15,22 0 0,-21 0 0,20 0 16,-20 0-16,20 0 0,-20 0 0,-1 0 15,1 0-15,-1 0 16,1 0-16,-1 0 0,-20 0 0,20 0 16,1 0-16,-1 0 0,-20 0 0,20 0 15,1 0-15,-22 0 0,21 0 16,-20 0-16,-1 0 0,0 0 0,22 0 16,-22 0-16,1 0 0,-1-21 0,-21 21 15,21 0-15,1 0 0,-22-22 16,21 22-16,-21 0 0,1 0 0,-1 0 15,0 0-15,0-21 16,0 21 0,-42 0 93,0 0-109,0 21 0,0-21 16,-1 22-16</inkml:trace>
  <inkml:trace contextRef="#ctx0" brushRef="#br1" timeOffset="206276.17">3450 12848 0,'0'0'0,"-21"0"16,0 0-16,0 0 0,21-21 0,-22 21 15,1 0-15,0 0 0,0 0 16,0 0-16,0 0 0,-1 0 0,1 0 16,0 0-16,0 0 0,0 0 15,0 0-15,-1 0 0,1 0 16,42 0 46,1 21-62,-1-21 0,21 0 16,0 0-16,1 0 0,-1 0 0,0 0 16,22 0-16,-1 0 0,1 0 15,-1 0-15,1 0 0,-1 0 0,1 0 16,-1 0-16,1 0 0,-1 0 16,22 0-16,-21 0 0,20 0 0,-20 0 15,20 0-15,1 0 0,21 0 0,-21 0 16,-1 0-16,22 0 0,-21 0 15,-1 0-15,1 21 0,0-21 16,-1 0-16,-20 0 0,21 0 0,-1 0 16,-20 0-16,-1 0 0,1 0 15,-1 0-15,-20 0 0,20 0 0,-21 0 16,-20 0-16,20 0 0,-21 0 16,0 0-16,0 0 0,1 0 0,-1 0 15,0 0 1,-21 22 31,0-1-32,-21 0 1,0-21-16,-1 21 0,1-21 16,0 21-16,0 0 0,0-21 15</inkml:trace>
  <inkml:trace contextRef="#ctx0" brushRef="#br1" timeOffset="207112.55">3154 14753 0,'0'0'0,"-43"0"0,1 0 0,21 0 16,-21 0-16,-1 0 0,22 0 16,0 0-16,-21 0 0,20 0 0,1 0 15,0-21-15,0 21 16,42 0 31,0 0-47,0 0 0,22 0 15,-1 0-15,0 0 0,1 0 16,-1 0-16,22 0 0,-1 0 0,22 0 16,-22 0-16,43 0 0,-21 21 0,-1-21 15,22 0-15,-21 0 0,0 0 16,-1 0-16,22 0 0,-21 0 0,-1 21 16,1-21-16,0 0 0,21 0 15,-22 22-15,1-22 0,0 0 0,-1 21 16,1-21-16,-22 0 0,22 0 15,-21 21-15,-1-21 0,-21 0 16,22 0-16,-22 0 0,1 0 0,-1 0 16,-21 0-16,21 0 0,-20 0 0,-1 0 15,0 0 1,0 0-16,-21-21 31,0 0 0,0 42 1,-21 0-17</inkml:trace>
  <inkml:trace contextRef="#ctx0" brushRef="#br1" timeOffset="207993.05">3133 16785 0,'-22'0'0,"1"0"15,0-21 1,21 0-16,-21 21 16,0 0-16,0 0 0,21-21 15,-22 21-15,1 0 0,0 0 0,0-21 16,0 21-16,0 0 0,-1 0 16,1-22-16,0 22 0,0 0 0,0 0 15,0 0-15,-1 0 0,44 0 63,20 0-48,-21 0-15,0 0 0,22 0 16,-1 0-16,0 0 0,22 0 16,-22 0-16,22 0 0,-1 0 0,1 0 15,20 0-15,-20 0 0,-1 0 16,22 0-16,0 0 0,-22 22 0,22-22 15,-1 0-15,-20 0 0,21 0 16,-1 0-16,-20 0 0,20 0 0,1 0 16,0 0-16,-1 0 0,1-22 15,21 22-15,-21 0 0,-1 0 16,22 0-16,-21 0 0,-1-21 16,1 21-16,0 0 0,21 0 0,-22 0 15,1 0-15,0 0 0,20 0 16,-20 0-16,0 0 0,-22 0 0,22 0 15,-22 0-15,1-21 0,-22 21 0,22 0 16,-22 0-16,0 0 0,1 0 16,-22 0-16,0 0 0,0 0 0,0 0 15,1 0-15,-44 0 78,1 0-78,0 0 0,0 21 16,0-21-16,-22 0 0,22 21 0,-21 1 16,21-22-16,-22 21 0,1 0 0,0-21 15,21 21-15,-22 0 0</inkml:trace>
  <inkml:trace contextRef="#ctx0" brushRef="#br1" timeOffset="209323.88">3852 18055 0,'0'0'0,"-84"-63"31,62 42-31,1 21 0,0 0 0,0 0 16,0-22-16,0 22 0,-1 0 15,1 0-15,0 0 16,0 0-16,0 0 31,42 0 16,0 0-47,0 0 0,0 22 16,1-22-16,-1 0 0,21 0 15,0 0-15,1 0 0,20 0 16,-20 0-16,20 0 0,1 0 15,-1 0-15,1 0 0,-1 0 0,22 0 16,-1 0-16,1 0 0,21 0 16,0 0-16,0 0 0,-1 0 15,1 0-15,0 0 0,-21 0 16,42 0-16,-21 0 0,-1 0 0,22 0 16,-21 0-16,21 0 0,-21 0 15,0 0-15,-21 0 0,20 0 16,-20 0-16,0 0 0,21 0 0,-22 0 15,1 0-15,-22 0 0,22 0 16,-21 0-16,-1 0 0,1 0 16,-1 0-16,-21 21 0,1-21 0,-22 0 15,21 0-15,-21 0 0,1 0 16,-1 21-16,0-21 0,0 0 16,0 0-1,-21 21-15,-21-21 110,21-21 30,21 21-62,0 0-62,-21-21 46,0 0-30,22 21-32,-22-22 15,21 22 1,-21-21 0,21 21-16,-21-21 0,21 21 15,0-21-15,0 21 16,-21-21-16,22 21 15,-1-21-15,0 21 0,-21-22 16</inkml:trace>
  <inkml:trace contextRef="#ctx0" brushRef="#br2" timeOffset="-197675.51">1905 2540 0,'0'0'16,"21"0"-16,-21-21 0,21 21 15,0-21-15,-21 0 0,22-1 16,-22 1-16,21 21 0,-21-21 15,21 21-15,-21 21 47,0 0-47,-21 1 0,0-1 0,-1 0 16,1 21-16,-21 1 0,21-22 16,-22 21-16,1 0 0,0-20 15,-1 20-15,-20 0 0,21-21 0,-1 22 16,-20-22-16,20 0 0,1 0 15,0 0-15,-1 1 0,1-1 16,21-21-16,-21 0 0,20 21 16,1-21-16,42 0 47,22 0-47,-22 0 0,21 0 0,1 0 15,-1 0-15,0 0 0,1 0 16,-1 0-16,0 0 0,22 0 15,-22 21-15,-21-21 0,22 21 0,-1-21 16,-21 21-16,21-21 0,-20 22 16,-1-22-16,0 21 0,0 0 15,0-21 1,-21 21-16,0 0 16,0-42 30</inkml:trace>
  <inkml:trace contextRef="#ctx0" brushRef="#br2" timeOffset="-197048.09">3048 2731 0,'0'0'0,"21"0"0,0-22 15,0 1-15,-21 0 16,22 0-16,-1 0 0,-21 0 15,0-1-15,0 1 16,-21 21 0,-1 0-16,-20 0 15,21 0-15,-21 0 0,20 21 0,-20-21 16,0 22-16,-1-1 0,22 0 16,-21 0-16,0 0 0,20 0 0,-20 1 15,21-22-15,0 21 0,21 0 16,0 0-16,0 0 0,0 0 15,21 1 1,0-22-16,0 21 0,0-21 0,22 0 16,-22 21-16,21-21 0,-21 21 15,22-21-15,-22 21 0,0-21 0,21 21 16,-20 1-16,-1-22 16,-21 21-16,0 0 0,0 0 15,0 0-15,0 0 0,-21-21 16,-1 22-16,1-1 0,-21-21 0,0 21 15,20-21-15,-41 0 0,21 21 16,-1-21-16,1 0 0,21 0 0,-22 0 16,22 0-16,-21 0 0,21 0 15,0-21-15,-1 21 0,22-21 0,-21 21 16,21-21-16,0-1 16,0 1 15,0 0-31,21 21 15,1 0-15,-1-21 0,0 21 16</inkml:trace>
  <inkml:trace contextRef="#ctx0" brushRef="#br2" timeOffset="-196424.44">3873 2963 0,'0'-84'32,"0"63"-32,0-1 15,0 1-15,-21 0 0,0 0 16,0 21-16,21-21 0,-21 21 0,0 0 15,-1 0-15,1 0 0,-21 0 16,21 0-16,0 0 0,-22 21 0,22-21 16,-21 21-16,21 21 15,-1-20-15,-20-1 0,21 21 0,0-21 0,0 0 16,-1 22-16,1-22 16,21 0-16,-21 21 0,21-20 0,0-1 15,0 0-15,0 0 16,21 0-16,0-21 0,1 0 0,-1 0 15,0 0-15,0 0 0,0 0 16,22 0-16,-22 0 0,21-21 0,-21 21 16,22-21-16,-1 0 0,-21 0 15,21-1-15,-20 1 0,-1-21 0,21 21 16,-21 0-16,0-1 0,-21-20 16,0 21-16,22 0 0,-22 0 15,0-1-15,0 1 0,0 0 0,-22 42 31,22 0-15,-21 1-16,21-1 0,0 0 16,0 0-16,0 0 0,-21 0 0,21 22 15,0-22-15,0 0 0,0 0 16,0 0-16,0 1 0,0-1 16,0 0-16,21 0 15,0-21-15,1 0 16,-1 0-16,0 0 15,0-21-15,0 0 0,0 0 16</inkml:trace>
  <inkml:trace contextRef="#ctx0" brushRef="#br2" timeOffset="-196140.59">4381 2371 0,'0'0'0,"0"21"0,-21 106 31,21-85-31,-21 1 0,21 20 0,0-21 16,0 1-16,-21-1 0,21 0 16,-21 1-16,0-1 0,21 0 0,0-20 15,0 20-15,-22-21 0,22 0 16,0 0-16,0 1 0,0-1 0,0 0 15,0 0-15,22-21 32,-1 0-32,0-21 0</inkml:trace>
  <inkml:trace contextRef="#ctx0" brushRef="#br2" timeOffset="-195579.9">5059 2773 0,'0'-21'0,"0"42"0,0-63 16,0 20-16,-21 1 16,-1 0-16,1 21 0,0-21 15,0 21-15,0 0 16,0 0-16,-1 0 0,-20 21 0,21 0 15,0 0-15,0 1 0,-1 20 16,1-21-16,0 21 0,0 1 16,0-22-16,0 21 0,-1 1 0,1-22 15,21 21-15,0-21 0,0 0 16,0 1-16,0-1 0,0 0 0,0 0 16,21-21-16,1 21 15,-1-21-15,0 0 0,0 0 0,0 0 16,0 0-16,22-21 0,-22 0 15,0 21-15,0-21 0,22 0 0,-22-1 16,0 1-16,0 0 0,0 0 0,0 0 16,1-22-16,-1 22 0,-21 0 15,21 0-15,-21-21 0,21 42 0,-21-22 16,0 1-16,0 42 31,0 1-15,0-1-16,0 0 0,0 0 0,0 0 15,0 0-15,0 1 0,0-1 0,0 0 16,0 0-16,0 0 0,0 0 16,0 1-16,0-1 0,0 0 15,21-21-15,0 21 16,1-21-16,-1 0 0,0 0 16,0 0-16,0 0 15,0-21-15,1 21 16</inkml:trace>
  <inkml:trace contextRef="#ctx0" brushRef="#br2" timeOffset="-195151.19">5440 2900 0,'0'0'0,"0"-21"0,21 0 15,0 21 1,0-22-16,0 22 0,1 0 0,-1 0 15,0-21-15,0 21 0,0 0 16,0 0-16,1 0 0,-1 0 16,0 0-16,0 21 0,0 1 15,0-22-15,-21 21 0,0 0 0,0 0 16,0 0-16,0 0 0,0 1 0,0-1 16,0 0-16,0 0 0,0 0 15,0 0-15,-21 1 0,0-1 16,0 0-16,21 0 15,0-42 17,0 0-17,0 0-15,0-1 0,0 1 0,21 0 16,0 0-16,-21 0 16,21 0-16,1-1 0,-1 1 0,-21 0 15,21 0-15,0 0 0,0 0 0,0-1 16,1 1-16,-1 21 0,0 0 15,-21-21-15,21 21 0,0 0 0,0 0 16,1 0-16</inkml:trace>
  <inkml:trace contextRef="#ctx0" brushRef="#br2" timeOffset="-194584.18">6350 2815 0,'0'-21'0,"0"42"31,0 0-15,0 1-16,0-1 16,0 0-16,-21 0 0,21 0 15,0 0-15,-21 1 0,21-1 16,0 0-16,0 0 15,0 0-15,21-21 16,0 0-16,0 0 16,0 0-16,0 0 0,1 0 0,-1 0 15,0 0-15,0-21 0,0 0 16,0 21-16,1-21 0,-1 0 16,-21-1-16,0 1 0,21 21 0,-21-21 15,21 0-15,-21 0 0,0 0 16,0-1-16,0 44 47,0-1-47,0 0 0,-21 0 15,21 0-15,-21 22 0,0-22 16,21 0-16,0 0 0,-22 21 16,1 1-16,21-22 0,-21 21 0,21 1 15,0-1-15,0 21 0,-21-20 16,21-1-16,0 0 0,-21 1 0,21-22 15,0 21-15,0 1 0,0-22 16,0 0-16,0 0 0,-21 0 0,21 0 16,0 1-16,-22-22 0,1 0 31,21-22-15,0 1-16,0 0 0,0 0 0,0 0 15,0-22-15</inkml:trace>
  <inkml:trace contextRef="#ctx0" brushRef="#br2" timeOffset="-194172.41">7154 2646 0,'0'21'15,"0"0"-15,0 0 16,0 1-16,0-1 0,0 0 16,21 0-16,1 0 0,-1 0 15,0 1-15,0-22 0,21 21 16,-20-21-16,-1 0 0,21 21 0,0-21 16,1 0-16,-1 0 0,0 0 0,1 0 15,-22 0-15,21 0 0,-21 0 16,1 0-16,-1 0 0,-21 21 31,-21 0-31,-1-21 0,1 21 16,-21 1-16,21-22 0,-22 42 15,22-21-15,-21 0 0,21 22 16,-22-22-16,1 21 0,21-21 0,0 22 0,-22-22 16,22 0-16,0 0 15,0 21-15,0-42 0,0 22 0,21-1 16,0 0-16,-22-21 0</inkml:trace>
  <inkml:trace contextRef="#ctx0" brushRef="#br2" timeOffset="-193339.41">9144 2858 0,'0'0'0,"127"-85"31,-106 85-31,0-21 0,-21 0 0,0-1 16,21 1-16,-21 0 0,0 0 15,-21 0-15,0 21 0,0 0 16,-21 0-16,-1 0 0,1 0 16,0 0-16,-22 0 0,1 21 0,-1 0 15,1-21-15,20 21 0,1 0 16,0-21-16,-1 22 0,22-1 0,0 0 16,21 0-16,0 0 0,21 0 15,0 1 1,22-1-16,-1 0 0,-21 0 0,21 0 15,1 0-15,-1 1 0,0-1 16,1 0-16,-1 0 0,0 0 0,-20 0 16,-1-21-16,0 22 0,0-1 0,-21 0 15,0 0-15,0 0 0,0 0 16,-21 1-16,-21-1 0,20 0 0,-41-21 16,21 0-16,-1 21 0,-20-21 15,-1 0-15,22 0 0,-22 0 0,22 0 16,0-21-16,-1 0 0,22 0 0,-21-1 15,21 22-15,21-21 0,0 0 16,-21 0-16,21 0 0,0 0 0,0-1 16,0 1-16,0 0 15,21 21-15,0-21 0,0 21 0,21 0 16,-20-21-16,20 21 0,0 0 0,22 0 16,-22-21-16,0 21 0,22 0 15,-22 0-15</inkml:trace>
  <inkml:trace contextRef="#ctx0" brushRef="#br2" timeOffset="-192820.01">9779 2963 0,'0'0'0,"0"-21"0,-21 0 16,0 21-16,-1-21 0,1 21 15,-21 0-15,21 0 0,0 0 16,-1 0-16,1 0 0,0 0 16,-21 21-16,21-21 0,-1 21 0,1 22 15,0-22-15,0 0 0,0 21 16,21-21-16,0 22 0,-21-1 0,21 0 16,0-20-16,0 20 0,0-21 15,0 21-15,0-20 0,21-1 16,0 0-16,0-21 0,0 21 0,0-21 15,1 0-15,-1 0 0,0 0 16,0 0-16,0-21 0,22 0 0,-22 21 16,0-21-16,21-1 0,-21 1 0,1-21 15,-1 21-15,0-22 0,0 22 16,0-21-16,0 21 0,1-22 0,-22 22 16,21-21-16,-21 21 0,21-22 15,-21 22-15,0 0 0,0 0 0,0 42 31,0 0-31,0 0 16,0 22-16,0-22 0,0 21 16,0-21-16,0 22 0,0-22 0,0 21 15,0-21-15,0 22 0,0-22 16,0 0-16,0 0 0,0 0 0,0 1 16,0-1-16,21-21 0,0 0 15,0 0-15,1 0 0,-1 0 0,0 0 16,0 0-16,0 0 0</inkml:trace>
  <inkml:trace contextRef="#ctx0" brushRef="#br2" timeOffset="-192533.25">10774 2667 0,'0'0'0,"-21"21"0,-1 22 16,22-22-16,-21 21 0,0-21 0,21 22 16,-21-1-16,0-21 0,21 21 0,0 1 15,0-1-15,-21-21 0,21 22 16,-22-1-16,22-21 0,-21 21 0,21-20 16,0 20-16,0-21 15,0 0-15,0 0 0,0 1 0,0-1 0,0 0 16,0 0-16,0 0 15,21-21-15,1 0 16,-1 0-16,0 0 0,0 0 0</inkml:trace>
  <inkml:trace contextRef="#ctx0" brushRef="#br2" timeOffset="-192044.53">11303 3090 0,'0'0'15,"21"0"-15,-21-21 0,0 0 0,0 0 16,0 0-16,-21 21 0,0-21 16,0 21-16,-1 0 0,-20 0 0,21 0 15,-21 0-15,20 0 0,-20 0 16,21 21-16,-21 0 0,20 0 0,-20 0 16,21 0-16,0 1 0,0 20 0,21-21 15,-22 21-15,22-20 0,0 20 16,0-21-16,0 21 0,0-20 0,0-1 15,0 0-15,0 0 0,22-21 16,-1 21-16,0-21 0,0 0 0,0 0 16,0 0-16,1 0 0,-1 0 15,0 0-15,0 0 0,0-21 16,0 21-16,22-21 0,-22 0 0,0 0 16,0-1-16,0-20 0,1 21 0,-1-21 15,0 20-15,-21 1 0,0-21 16,21 21-16,-21 0 0,0-1 0,0 1 15,0 42 17,0 1-32,0-1 0,-21 21 0,21-21 15,-21 22-15,21-22 0,0 21 16,0-21-16,0 0 0,0 22 0,0-22 16,0 0-16,0 0 0,0 0 15,21 1-15,0-22 16,0 0-16,0 0 0,1 0 0,-1 0 15,0 0-15,0 0 0,0 0 0,0 0 16</inkml:trace>
  <inkml:trace contextRef="#ctx0" brushRef="#br2" timeOffset="-191668.04">11578 3217 0,'0'0'0,"21"-42"31,0 21-31,1 21 0,-1 0 0,0 0 15,0-21-15,0 21 16,0 0-16,1 0 0,-1 0 16,0 0-16,0 21 0,0 0 15,0 0-15,-21 0 0,22 1 0,-22-1 16,21 0-16,-21 0 0,0 0 16,0 0-16,0 22 0,0-22 0,0 0 15,-21 0-15,-1-21 0,22 21 16,-21 1-16,0-1 0,0-21 15,21-21 17,0-1-17,0 1-15,21 0 16,0 0-16,-21-21 0,21 20 16,1 1-16,-1-21 0,0 21 0,-21 0 15,21-1-15,0 1 0,0 0 16,1 0-16,-1 21 0,0-21 0,0 21 15,0-21-15,0 21 0,1 0 0,-1 0 16</inkml:trace>
  <inkml:trace contextRef="#ctx0" brushRef="#br2" timeOffset="-190978.43">12298 3112 0,'0'21'31,"0"0"-31,0 0 0,0 0 16,0 0-16,0 1 0,0-1 16,-21 0-16,21 0 0,0 0 0,0 0 15,0 1-15,0-1 0,0 0 0,0 0 16,0 0-16,21-21 16,-21 21-16,21-21 0,0 0 15,0 0-15,0 0 0,1 0 16,-1 0-16,0 0 0,0-21 0,0 0 15,0 21-15,1-21 0,-22 0 16,21 0-16,0-1 0,0 1 0,-21 0 16,0 0-16,21 0 0,-21 0 15,21-1-15,-21 1 0,0 0 16,0 42 15,0 0-15,0 1-16,0-1 0,-21 0 15,21 21-15,-21-21 0,21 1 0,-21 20 16,21-21-16,0 21 0,0 1 16,0-1-16,0-21 0,0 22 15,0-1-15,0 0 0,0 1 0,0-1 0,0 0 16,0 22-16,0-22 0,0 22 16,0-22-16,0 21 0,0 1 15,0-1-15,-21 1 0,0-1 0,-1-20 16,22 20-16,-21-20 0,0 20 15,0-21-15,0-20 0,0 20 0,-1-21 16,1 21-16,0-20 0,0-22 0,-21 21 16,-1-21-16,22 0 0,-21 0 15,-1 0-15,22 0 0,-21-21 0,0-1 16,-1 1-16,1 0 0,21 0 0,-22-21 16,22-1-16,-21 1 0,21 0 15,21-22-15,0 22 0,0-22 16,0 1-16,0-1 0,21 1 0,0-1 15,0 1-15,22 20 0,-22-20 0,21 21 16,0-1-16,1 1 0,-1 0 16,0-1-16,1 22 0,-1-21 0,-21 21 15,22-1-15,-22-20 0,21 21 16,-21 0-16,0 0 0,22-1 0,-22 1 16,0 0-16</inkml:trace>
  <inkml:trace contextRef="#ctx0" brushRef="#br2" timeOffset="-188715.15">14055 3535 0,'0'0'0,"-22"0"0,1 0 15,21 21-15,-21-21 0,0 0 16,0 0-16,0 0 0,-1 0 16,1 0-16,0 0 0,0 0 15,-21 0-15,-1 0 0,22 0 0,-21-21 16,-1 21-16,1-21 0,0 21 16,-1-21-16,1-1 0,0 1 0,-1 0 15,1 0-15,21 0 0,-21 0 0,20-22 16,1 22-16,0-21 0,0-1 15,21 22-15,-21-21 0,21 21 0,0-43 16,0 43-16,21 0 16,0-21-16,21 20 0,-20 1 0,20 21 15,-21-21-15,21 0 0,1 21 16,-1 0-16,0 0 0,-20 0 16,20 0-16,-21 0 0,21 0 0,-20 0 15,-22 21-15,0 0 0,0 0 16,0 1-16,0-1 0,0 0 0,-22 21 15,-20 1-15,21-1 0,-43 0 0,22 1 16,0-1-16,-22 0 0,22 1 16,-22 20-16,22-21 0,0 1 0,21-22 15,-22 21-15,22 1 0,0-22 16,0 21-16,21-21 0,0 0 16,0 1-16,0-1 0,0 0 0,21 0 0,0-21 15,21 0-15,-20 21 16,20-21-16,0 0 0,1 0 0,-22 0 15,21 0-15,0 0 0,1-21 0,-1 0 16,0 0-16,1 21 0,-1-21 16,0-1-16,1 1 0,-1-21 0,-21 21 15,22 0-15,-22-1 0,0 1 0,0 0 16,0 0-16,-21 0 16,0 42 15,-21 0-31,0 0 0,0 0 15,0 22-15,21-22 0,-22 21 0,1 1 16,0-22-16,0 21 16,0 0-16,21 22 0,-21-22 0,-1 1 15,1 20-15,0-21 0,0 22 0,0-22 16,21 1-16,-21 20 0,21-42 16,-22 22-16,22-1 0,-21-21 0,21 0 15,0 0-15,0 1 0,0-1 0,0 0 16,21-21 15,1 0-15,-22-21-1,21 0 1,-21-1 0,0 1 140,21 21-141,-21-21 1,21 21 15,-21-21-31,0 0 344,0 0-141,0-1-78,0 1-78,0 0-16,21 21-31,0-21 0,1 21 16,-22-21-16,0 0 16,21 21-16,-21-22 0,21 22 15,-21-21-15</inkml:trace>
  <inkml:trace contextRef="#ctx0" brushRef="#br2" timeOffset="-185384.58">14711 3641 0,'21'0'32,"0"0"-32,0-21 15,0 21-15,-21-22 0,0 1 16,22 0-16,-22 0 16,0 0-16,0 0 0,0-1 15,0 1-15,0 0 0,-22 21 16,1 0-16,0-21 0,0 21 15,0 0-15,-22 0 0,1 0 16,21 21-16,-21 0 0,-1 0 0,1 1 0,21-1 16,-22 21-16,22-21 0,-21 0 15,21 22-15,0-22 0,21 0 16,0 0-16,0 0 0,0 1 0,0-1 16,0 0-16,21 0 15,0 0-15,0-21 0,0 0 0,0 0 16,1 0-16,-1 0 0,21 0 0,-21 0 15,0 0-15,1 0 0,-1-21 16,21 0-16,-21 21 0,0-21 0,1 0 16,-1 21-16,0-22 0,-21 1 15,21 0-15,-21 0 0,21 0 16,-21 0-16,0-1 0,21 22 0,-21-21 16,22 0-16,-22 42 31,0 0-16,0 1-15,0 20 0,0-21 16,0 21-16,0-20 0,0 20 0,0 0 16,0 22-16,0-22 0,0 22 15,0-1-15,0 1 0,-22-1 0,22-21 16,0 22-16,0-1 0,0-20 0,0 20 16,0-20-16,0 20 0,0-21 15,0 1-15,-21-1 0,21 0 16,-21 1-16,21-1 0,0-21 0,0 22 15,-21-22-15,0 0 0,0 0 0,-1-21 16,1 21-16,0-21 16,0 0-16,0-21 0,0 0 15,-1 21-15,1-21 0,0-22 0,21 22 16,-21-21-16,0 21 0,21-22 16,-21 1-16,21 0 0,0 21 0,0-22 15,0 1-15,0 21 0,0-22 0,0 22 16,0 0-16,0-21 0,21 21 15,0-1-15,0 1 0,0-21 16,0 21-16,1 0 0,-1-1 0,0 1 16,21-21-16,-21 21 0,1-22 15,20 22-15,-21-21 0</inkml:trace>
  <inkml:trace contextRef="#ctx0" brushRef="#br2" timeOffset="-185036.01">15494 3090 0,'0'0'0,"0"-21"0,0-21 0,0 21 15,0 0-15,0-1 0,0 1 16,-21 21 0,0 21-16,-1 1 15,1-1-15,0 0 0,0 21 16,0 1-16,0-1 0,-1 21 0,1-20 15,0 20-15,0 1 0,0-22 0,21 22 16,-21-1-16,21-21 0,-22 1 16,22-1-16,0 0 0,0 1 0,0-22 15,0 0-15,0 0 0,0 0 16,22 1-16,-22-1 0,21-21 0,0 0 16,-21 21-16,21-21 0,0 0 0,0 0 15,1 0-15,-1 0 0,0-21 16,0 0-16,0 21 0,0-22 15,1 1-15,-1 0 0,0 0 0,0 0 16,-21 0-16,21-22 0</inkml:trace>
  <inkml:trace contextRef="#ctx0" brushRef="#br2" timeOffset="-184831.13">15092 3493 0,'0'0'0,"-21"0"0,42 0 31,0 0-31,0-22 0,0 22 16,0 0-16,1 0 0,20 0 15,-21 0-15,21 0 0,1 0 0,-22 0 16,21 0-16,-21 0 0,22-21 16,-22 21-16,21 0 0,-21 0 0,1 0 15,-1-21-15,0 21 0,0 0 0</inkml:trace>
  <inkml:trace contextRef="#ctx0" brushRef="#br2" timeOffset="-184472.53">16129 3429 0,'21'0'16,"0"0"-16,0 0 15,1 0-15,-1-21 0,0 21 16,-21-21-16,21 0 0,-21-1 16,0 1-1,-21 21 1,0 0-1,0 0-15,-1 0 16,1 0-16,21 21 16,0 1-16,-21-1 15,21 0-15,0 0 16,0 0 0,0 0-16</inkml:trace>
  <inkml:trace contextRef="#ctx0" brushRef="#br2" timeOffset="-183783.92">16108 3768 0,'0'0'0,"0"21"0,21-21 46,0 0-46,0 0 16,-21 21 15,0 0-15,-21-21-16,0 21 16,0-21-16,21 22 0,-21-22 15,-1 0-15,22-22 63,22 22-63,-22-21 0,21 21 15,-21-21-15,21 21 0,0 0 16,-21-21 0,21 21-16,0 0 15,-21 21 1,0 0-1,0 0-15,-21-21 16,0 22-16,0-22 16,0 0-1,0 0 1,21-22 15,0 1-31,21 0 16,0 21-16,0 0 0,0-21 15,0 21-15,1 0 0,-1 0 16,0 0-16,0 0 16,0 0-16,0 21 0,-21 0 0,0 0 15,0 1-15,0-1 16,0 0-16,0 21 0,-21-21 0,0 1 16,0 20-16,-21-21 0,20 0 15,-20 22-15,0-22 0,-1 0 0,1 0 16,0 0-16,21 0 0,-22 1 0,22-22 15</inkml:trace>
  <inkml:trace contextRef="#ctx0" brushRef="#br2" timeOffset="-183459.11">17145 3196 0,'0'0'0,"-21"0"0,0 0 0,21 21 16,0 1-16,-22-1 0,1 0 15,21 21-15,-21 1 0,21-1 16,-21 0-16,21 1 0,-21-1 0,0 0 15,21 1-15,0-22 0,-22 21 16,22-21-16,-21 22 0,21-22 0,-21 0 16,21 0-16,0 0 0,0 0 15,21-21 17,0 0-32,1-21 15,-1 0-15,0 0 0</inkml:trace>
  <inkml:trace contextRef="#ctx0" brushRef="#br2" timeOffset="-182519.94">17505 3450 0,'0'21'16,"-21"1"-1,-1-1-15,1 0 0,21 0 0,0 0 16,-21 0-16,0 1 0,21-1 0,-21 0 15,21 0-15,0 0 0,0 0 16,0 1-16,0-1 0,0 0 16,21 0-1,0-21-15,0 0 0,0 0 0,1 0 16,-1 0-16,0 0 0,0 0 0,21 0 16,-20-21-16,-1 21 15,0-21-15,-21 0 0,21-1 0,-21 1 16,21 0-16,-21 0 0,0-21 15,0 20-15,0-20 0,0 21 0,0 0 16,-21 0-16,0-22 0,0 22 0,21 0 16,0 0-16,0 0 15,0-1-15,21 1 16,21 21 0,-21 0-16,22 0 0,-22 0 0,21 0 15,-21 0-15,22 0 16,-22 0-16,21 0 0,-21 21 0,22 1 15,-22-22-15,0 21 0,-21 0 0,0 0 16,0 0-16,0 0 0,0 1 16,0 20-16,0-21 0,0 0 0,0 0 15,0 1-15,-21-1 0,21 0 16,0 0-16,0 0 0,0 0 16,0 1-16,0-1 15,21-21-15,0 0 16,0 0-16,1 0 0,-1 0 15,0 0-15,0-21 0,-21-1 16,21 22-16,-21-21 16,0 0-16,0 0 0,0 0 0,0-22 15,0 22-15,0 0 0,0 0 16,-21 0-16,0 0 0,21-1 0,-21 1 16,21 0-16,0 0 0,0 0 15,0 0-15,21-1 16,0 22-16,0 0 0,0 0 15,22 0-15,-22 0 0,21 0 16,-21 0-16,22 0 0,-22 0 0,0 22 16,0-22-16,0 21 0,-21 0 15,22 21-15,-22-21 0,0 1 16,0-1-16,0 21 0,-22-21 0,1 0 16,0 1-16,21-1 0,-21 0 15,21 0-15,0 0 0,0 0 0,0 1 16,0-1-16,21-21 15,0 0-15,0 21 0,1-21 0,-1 0 16,0 0-16,0 0 0,0 0 0,22 0 16,-22-21-16,0 0 0,0-1 15,0 1-15,-21 0 0,0-21 0,0 21 16,0-22-16,0 22 0,0-21 16,0-1-16,-21 22 0,0 0 0,0 0 15,0 0-15,-1 0 0,-20 21 16,21 0-16,0 0 0,0 0 15,-1 0-15,1 0 0,0 0 0,0 21 16,-21-21-16,42 21 0,-22-21 16,1 0-16,0 0 0,21 21 0</inkml:trace>
  <inkml:trace contextRef="#ctx0" brushRef="#br2" timeOffset="-181915.29">19748 3387 0,'0'0'0,"85"-64"31,-85 85-15,0 1-16,0-1 16,-42 0-16,21 0 0,-1 0 15,-20 22-15,0-22 0,-1 0 0,1 0 16,0 21-16,-1-20 0,1-1 16,0 0-16,-1 0 0,1-21 15,21 21-15,-21 0 0,42 1 16,21-22-1,21 0-15,0 0 16,1 21-16,-1-21 0,0 0 0,1 0 16,-1 21-16,22-21 0,-22 0 15,0 21-15,1-21 0,-22 0 0,21 21 16,-21-21-16,0 0 0,1 0 16,-1 0-16,0 0 0,0 0 15,0 0 16,0-21-31,1 0 16,-1 0-16,-21 0 0</inkml:trace>
  <inkml:trace contextRef="#ctx0" brushRef="#br2" timeOffset="-181636.45">20891 3090 0,'0'0'15,"22"-21"-15,-22 0 0,0 42 16,-22 0-16,1 1 16,0 20-16,-21 0 0,21 1 15,-22-1-15,1 21 0,0 1 16,-1-1-16,1 1 0,0-1 0,-1-20 16,1 20-16,0 1 0,-1-22 15,22 0-15,-21 22 0,21-22 0,-1 1 16,1-22-16,0 21 0,0-21 0,21 22 15,0-22-15,-21 0 0,21 0 16,21-21 0,0-21-16,21 21 15</inkml:trace>
  <inkml:trace contextRef="#ctx0" brushRef="#br2" timeOffset="-181268.05">21209 3514 0,'0'0'0,"42"-21"0,-21-22 0,-21 22 16,0 0-16,0 0 0,0 0 16,-21 21-16,0 0 15,-21 0-15,21 0 0,-22 0 16,1 21-16,0 0 0,20-21 0,-20 21 16,0 0-16,21 0 0,-1 1 15,1-1-15,21 0 0,0 0 0,0 0 16,0 0-16,21 1 15,1-1-15,20 0 0,-21 0 0,0 0 16,22 0-16,-22 1 0,0-1 16,0 0-16,0 0 0,-21 0 15,0 0-15,0 1 0,0-1 16,-21-21-16,0 21 16,0-21-16,-22 0 0,1 0 0,21 0 15,-21 0-15,20 0 0,-20 0 0,21 0 16,-21 0-16,20 0 0,22-21 15,-21 21-15,21-21 0,0-1 16,21 1 0,1 0-16,-1 21 0,0-21 0</inkml:trace>
  <inkml:trace contextRef="#ctx0" brushRef="#br2" timeOffset="-180776.1">21611 3535 0,'0'0'0,"0"-21"0,0 0 16,-21 21 15,0 21-31,0 0 0,-1 0 0,1 21 16,0-20-16,-21-1 15,21 21-15,-1-21 0,1 0 0,0 1 16,21-1-16,0 0 0,-21 0 15,21 0-15,0 0 0,0 1 0,0-1 16,21-21-16,0 0 16,0 0-16,1 0 15,-1 0-15,0-21 0,0-1 0,0 1 16,0 21-16,1-21 0,-1 0 16,0-21-16,0 20 0,-21 1 0,21-21 15,0 21-15,1-22 0,-1 22 0,0-21 16,-21 21-16,0 0 0,21 21 15,-21 21 1,0 0 0,-21 21-16,0-21 0,0 22 0,-1-1 15,1-21-15,0 22 0,21-1 0,0-21 16,-21 21-16,21-20 0,0-1 16,0 21-16,0-21 0,0 0 0,0 1 15,0-1-15,21-21 16,0 0-16,0 0 0,1 0 15,-1 0-15,0-21 0,0 21 16,0-22-16,0 1 0,22 0 0,-22-21 16,0 21-16</inkml:trace>
  <inkml:trace contextRef="#ctx0" brushRef="#br2" timeOffset="-180508.25">22331 3027 0,'0'0'0,"21"0"0,-21 21 16,0 0-16,-21 0 16,0 22-16,-1-1 0,-20 22 15,21-22-15,0 21 0,0 1 0,-1-22 16,1 22-16,0-1 0,0-20 16,0-1-16,21 0 0,0 1 0,-21-1 15,21-21-15,0 21 0,0-20 16,0-1-16,0 0 0,0 0 15,0 0-15,0 0 0,0 1 16,0-1-16,21-21 16,0 0-16,0 0 0,0 0 0,0 0 15,22-21-15,-22-1 0</inkml:trace>
  <inkml:trace contextRef="#ctx0" brushRef="#br2" timeOffset="-179347.37">22754 3577 0,'0'-21'0,"0"42"0,0-63 0,0 21 0,-21 0 16,0 21-16,0 0 16,-22 0-16,22 0 0,-21 0 0,21 0 15,-22 21-15,22-21 0,0 21 16,0 0-16,-22 0 0,22 0 0,0 22 16,0-22-16,0 0 0,21 0 15,-21 0-15,-1 1 0,22-1 0,0 0 16,0 0-16,0 0 0,0 0 15,0 1 1,22-22-16,-1 0 0,0 0 0,0 0 16,0 0-16,0 0 0,1 0 15,-1-22-15,0 22 0,0-21 0,0 0 16,0 0-16,1 0 0,-1 0 16,0-1-16,0 1 0,0 0 15,0 0-15,1 0 0,-1 0 0,-21-1 16,21 22-16,-21-21 15,0 42 1,0 1-16,0-1 16,0 0-16,0 0 0,0 0 0,0 0 15,0 1-15,0-1 16,0 0-16,21-21 0,0 21 16,0-21-16,-21 21 0,22-21 15,-1 0-15,21 0 0,-21 0 16,0 0-16,22 0 0,-1 0 15,-21 0-15,22 0 0,-1 0 16,0-21-16,-21 0 0,1 0 0,-1 21 16,0-21-16,0-1 0,-21 1 0,21 0 15,-21 0-15,0 0 0,0 0 16,0-1-16,0 1 0,-21 21 31,0 0-31,0 0 0,0 21 0,21 1 16,-22-1-16,1 0 15,21 0-15,-21 0 0,21 0 0,0 1 0,0-1 16,0 0-16,0 0 0,0 0 0,0 0 16,21-21-1,0 0-15,1 22 16,-1-22-16,0 0 16,0 0-16,0 0 0,0-22 15,1 22-15,-1-21 0,0 0 0,0 21 16,0-21-16,0 0 0,1 0 15,-22-1-15,21 1 0,0 21 0,-21-21 16,0 0-16,21 21 16,-21-21-16,0 42 15,0 0 1,0 0-16,0 0 0,-21 1 16,21-1-16,0 0 15,0 0-15,21-21 16,0 21-16,0-21 15,1 0-15,-1 0 0,0 0 0,0 0 16,0 0-16,0 0 0,1 0 16,-1-21-16,0 21 0,0-21 0,0 0 15,0 21-15,1-21 0,-1-1 16,0 1-16,0 0 0,-21 0 0,21 0 16,0 0-16,-21-1 0,0 1 15,0 42 16,0 1-31,0-1 0,-21 0 16,0 0-16,0 21 0,0-20 0,0 20 16,-1 0-16,1 1 0,0-1 15,0 21-15,0-20 0,0 20 0,-1 1 16,22-1-16,-21-20 0,0 20 0,0-21 16,21 22-16,-21-22 0,21 1 15,-21-1-15,21 0 0,-22-21 0,22 22 16,-21-1-16,0-21 0,21 0 0,-21 1 15,21-1-15,0 0 16,-21 0-16,0-21 0,21 21 16,0-42-1,0 0 1,0 0-16,21-22 0,0 22 16,0 0-16,0-21 0,0-1 0</inkml:trace>
  <inkml:trace contextRef="#ctx0" brushRef="#br2" timeOffset="-178915.41">24299 3366 0,'0'0'0,"-42"-106"31,21 106-31,42 0 31,0 21-31,0 0 0,22-21 16,-22 21-16,21 0 0,0-21 0,-20 22 16,20-1-16,0-21 0,1 21 15,-22-21-15,21 0 0,-21 21 0,22-21 16,-22 0-16,0 21 0,-21 0 16,0 1-16,0-1 15,0 0-15,0 0 0,-21 21 16,-22-20-16,22-1 0,-21 0 15,21 21-15,-22-21 0,1 22 0,21-1 16,-21-21-16,20 22 0,-20-1 16,21-21-16,0 21 0,0 1 0,-22-22 15,43 0-15,-21 21 0,0-20 16,21-1-16,-21 0 0,0 0 16,21 0-16,0 0 15,-22-21 1,1 0-16,0 0 31,0 0-31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1:10:26.04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487 0,'0'0'0,"-22"-42"16,22 20-16,0 1 16,0 42 30,22 1-46,-1-1 0,0 21 16,0-21-16,0 22 0,0-1 16,1 0-16,-1 1 0,-21-1 0,21 0 15,0 1-15,0-1 0,0 0 16,1 1-16,-1-22 0,-21 21 0,21 0 16,0-20-16,-21-1 15,0 0-15,0 0 0,21 0 0,-21 0 16,0 1-1,0-44 1,0 1 0,0 0-16,0-21 15,0 21-15,0-22 0</inkml:trace>
  <inkml:trace contextRef="#ctx0" brushRef="#br0" timeOffset="292.83">2074 423 0,'0'0'0,"0"-21"16,-21 42-1,0 1 1,0-1-16,0 0 0,-1 21 16,1-21-16,0 22 0,0-1 0,-21 0 15,20 22-15,-20-22 0,21 1 16,-21-1-16,-1 21 0,1-20 0,0-1 15,20 0-15,-20-20 0,21 20 16,0-21-16,0 0 0,21 0 16,-22 1-16,22-1 15,0-42 17,22 21-32,-1-22 0,0 1 15,0 0-15</inkml:trace>
  <inkml:trace contextRef="#ctx0" brushRef="#br0" timeOffset="612.67">2349 614 0,'0'21'31,"0"0"-15,0 0-16,-21 22 0,21-22 16,0 0-16,0 21 0,-21 1 0,21-22 15,-21 21-15,0 1 0,21-22 16,0 21-16,-21-21 0,21 22 0,-22-22 16,22 0-16,0 0 0,0 0 15,0 0-15,0 1 0,0-44 63,0 1-63,0 0 0,22 0 0</inkml:trace>
  <inkml:trace contextRef="#ctx0" brushRef="#br0" timeOffset="887.52">2349 635 0,'0'0'0,"22"-21"31,-1 21-31,0 0 0,-21 21 16,21 0-16,0-21 0,0 43 15,-21-22-15,22 0 0,-1 21 16,-21-21-16,0 22 0,0-22 16,0 21-16,21-21 0,-21 1 15,0 20-15,0-21 0,21 0 0,-21 0 16,0 1-16,0-1 15,0-42 17,0-1-17,0 1-15,21 0 16,0-21-16</inkml:trace>
  <inkml:trace contextRef="#ctx0" brushRef="#br0" timeOffset="1441.09">2942 593 0,'0'0'16,"0"21"-1,-21 0-15,0 0 16,21 0-16,-21 1 0,-1-1 16,1 21-16,0-21 0,0 0 0,0 22 15,0-22-15,-1 0 0,1 21 16,0-20-16,0-1 0,0 0 15,0 0-15,-1-21 0,22 21 0,0 0 16,22-42 31,-1 0-47,0 0 16,0 0-16,0 0 0,0-22 15,1 22-15,-1-21 0,21 21 0,-21-22 16,0 22-16,1-21 0,-1 21 15,0-22-15,0 22 0,-21 0 16,21 0-16,0 0 0,-21-1 16,22 22-16,-1 22 15,-21-1 1,0 0-16,0 0 16,0 0-16,0 22 0,0-22 0,0 21 15,-21 0-15,-1-20 0,22 20 16,0 0-16,0-21 0,-21 22 0,21-1 15,-21-21-15,21 0 0,-21 22 16,21-22-16,0 0 0,0 0 0,0 0 16,0 1-16,0-1 15,0 0-15,0-42 47,0 0-31,21-1-16,-21 1 0</inkml:trace>
  <inkml:trace contextRef="#ctx0" brushRef="#br0" timeOffset="2059.63">3810 529 0,'0'-21'32,"0"42"-17,-21 0-15,21 1 16,-21-1-16,21 0 0,0 21 16,-22-21-16,1 22 0,0-1 0,21 0 15,-21 1-15,0-1 0,0 0 16,-1 1-16,1-1 0,0 0 0,-21-20 15,21 20-15,-1-21 0,22 0 16,-21 0-16,0 1 0,21-1 0,-21-21 16,21-21 15,0-1-31,0 1 16,0 0-16,0 0 0,0 0 0,0-22 15,21 22-15,0-21 0,-21 21 16,21 0-16,-21-1 0,22 1 0,-22 0 15,21 0-15,0 21 16,0 0-16,0 0 0,-21 21 16,21 0-16,1 0 0,-1 22 15,-21-22-15,21 0 0,0 0 0,-21 22 16,21-22-16,0 0 0,1 0 16,-1 0-16,0 0 0,0-21 15,0 22-15,0-1 0,1-21 0,-1 0 16,0 0-16,21 0 0,-21 0 15,1 0-15,-1 0 16,0 0-16,-21-21 0,0-1 0,21 22 16,-21-21-16,0 0 0,21 0 15,-21 0-15,0 0 0,0-1 16,0 1 0,0 0-1,0 0 1</inkml:trace>
  <inkml:trace contextRef="#ctx0" brushRef="#br0" timeOffset="2620.31">6562 318 0,'0'0'0,"0"-22"31,0 44-16,0 20-15,0-21 16,-22 21-16,22-20 0,0 20 0,-21 0 16,21 1-16,0 20 0,-21-21 15,0 1-15,0 20 0,0-20 0,-1-1 16,1 21-16,0-20 0,0-22 16,21 21-16,0 1 0,-21-22 0,21 0 15,0 0-15,0 0 0,0 0 16,0 1-1,0-44 1,0 1 0,0 0-16,0 0 0,0 0 0,0 0 15</inkml:trace>
  <inkml:trace contextRef="#ctx0" brushRef="#br0" timeOffset="2964.11">6244 572 0,'0'0'0,"0"-149"31,0 128-31,0 0 0,0-21 16,21 21-16,-21-1 0,43 1 0,-22 21 15,0-21-15,21 0 16,1 0-16,-1 21 0,21 0 0,-20-21 16,-1 21-16,22 0 0,-22 21 15,0-21-15,-21 21 0,22 0 0,-22 21 16,0-20-16,-21 20 0,0 0 15,0-21-15,-21 22 0,-21-1 0,20-21 16,-20 22-16,0-22 0,-1 0 16,1 0-16,21 0 0,-21 0 0,20 1 15,1-1-15,0-21 0,0 21 16,0-21-16,0 0 0,42-21 62,0 21-62,0-21 16,0 21-16</inkml:trace>
  <inkml:trace contextRef="#ctx0" brushRef="#br0" timeOffset="3363.88">7472 487 0,'0'0'0,"0"-21"0,0 0 16,0-1-16,0 1 15,-21 21-15,-1-21 16,1 21-16,0 0 0,0 0 16,0 21-16,0-21 0,-22 21 15,22 22-15,-21-22 0,21 0 0,-22 21 16,22 1-16,-21-1 0,-1 0 15,22 1-15,-21-1 0,21 0 0,0 1 16,-1-1-16,1 0 0,21-20 16,0 20-16,0-21 0,0 0 15,21 0-15,1 1 0,-1-1 16,0 0-16,21-21 0,-21 0 0,22 0 16,-22 0-16,21 0 0,1 0 0,-22 0 15,21 0-15,-21 0 0,22 0 16,-22-21-16,0 0 0,0 21 0,0-22 15,0 22-15,1-21 0,-1 0 16,0 21-16,0-21 0,0 0 0,0 0 16,1-1-16,-1 22 0</inkml:trace>
  <inkml:trace contextRef="#ctx0" brushRef="#br0" timeOffset="3656.71">8107 572 0,'0'0'0,"21"0"0,-21-22 0,0 1 16,0 0 0,-21 42 15,21 0-31,0 1 0,-21-1 0,-1 0 16,1 21-16,21-21 0,-21 22 15,0-1-15,21 0 0,-21-20 0,0 20 16,21 0-16,0 1 0,-22-22 15,1 21-15,21-21 0,-21 22 16,21-22-16,0 0 0,0 0 0,0 0 16,0 0-16,21-42 47,-21 0-47,21 0 0</inkml:trace>
  <inkml:trace contextRef="#ctx0" brushRef="#br0" timeOffset="4007.52">7937 550 0,'0'0'0,"-21"-21"0,21 0 16,0 0-16,0 0 16,21 21-1,1 0-15,-1 0 0,0 0 16,21 0-16,-21 0 0,22 0 0,-1 0 15,-21 0-15,22 0 0,-1 21 16,0 0-16,1 0 0,-22 0 0,21 1 16,-21 20-16,0-21 0,1 21 15,-1 1-15,-21-22 0,0 21 0,0 1 16,0-1-16,-21-21 0,-1 21 16,1 1-16,0-22 0,-21 21 0,21-21 15,-22 1-15,1-1 0,21 0 16,-22 0-16,1 0 0,0 0 15,-1 1-15,22-1 0,0-21 0,-21 21 16,21-21-16,21-21 31,0 0-31,21-1 16</inkml:trace>
  <inkml:trace contextRef="#ctx0" brushRef="#br0" timeOffset="4692.12">9102 804 0,'21'-42'16,"-21"21"-16,21 21 0,-21-21 16,0 0-16,0-1 0,0 1 15,-21 21-15,0-21 16,-1 21-16,-20 0 0,21 0 0,0 0 15,-22 0-15,22 21 0,-21 0 16,21 1-16,-22-1 0,22 0 0,-21 21 16,21 1-16,0-22 0,-1 21 0,-20 0 15,42 1-15,-21-22 0,0 21 16,21-21-16,0 22 0,0-22 16,0 0-16,0 0 0,0 0 0,21-21 15,0 22-15,0-22 0,0 0 16,1 0-16,20 0 15,-21 0-15,21-22 0,-20 1 0,20 0 16,-21 0-16,21 0 0,-20 0 16,-1-1-16,0 1 0,0-21 0,0 0 15,0 20-15,1-20 0,-22 0 0,0 21 16,0-22-16,0 22 0,0 0 16,0 0-16,0 42 31,0 0-31,0 0 0,-22 22 15,22-22-15,-21 21 0,21 0 16,-21 1-16,21-1 0,0-21 0,0 22 16,0-22-16,0 0 15,0 0-15,0 0 0,0 0 0,0 1 16,21-1-16,0-21 16,1 0-16,-1 0 0,0 0 15,0 0-15,0 0 0,0-21 0,1-1 16,-1 1-16,0 0 0</inkml:trace>
  <inkml:trace contextRef="#ctx0" brushRef="#br0" timeOffset="4963.97">9546 423 0,'0'0'0,"0"-21"0,0 0 0,0 0 15,0 42 1,0 0-16,0 0 15,-21 1-15,21 20 0,-21-21 16,0 21-16,21 1 0,0 20 0,-22-20 16,1-1-16,21 21 0,-21-20 0,0-1 15,21 22-15,-21-22 0,21 0 16,0 1-16,-21-22 0,21 21 0,-22-21 16,22 0-16,0 1 15,0-1-15,0 0 0,0 0 16,22-21-1,-1 0-15,0 0 0,0 0 0,0-21 16,22 21-16</inkml:trace>
  <inkml:trace contextRef="#ctx0" brushRef="#br0" timeOffset="5492.16">10245 847 0,'0'0'0,"0"-21"0,-43-22 32,22 43-32,0 0 15,-21 0-15,20 0 0,1 0 0,-21 21 16,21 1-16,-22-1 0,22 0 16,-21 21-16,21-21 0,0 1 0,-1 20 15,1-21-15,21 21 0,0-20 16,0-1-16,0 0 0,0 0 0,0 0 15,0 0-15,0 1 0,0-1 16,21-21-16,1 0 0,-1 0 16,0 0-16,0 0 0,0 0 0,22 0 15,-22 0-15,0-21 16,0-1-16,0 22 0,22-42 0,-22 21 16,0 0-16,0 0 0,0-22 15,0 1-15,-21 21 0,22-22 0,-1 1 16,-21 21-16,0-21 0,0 20 15,0 1-15,0 42 16,0 1-16,0-1 16,0 0-16,0 0 0,0 21 15,0-20-15,0 20 0,0-21 0,0 0 16,0 0-16,0 1 16,0-1-16,0 0 0,21 0 0,0 0 0,0-21 15,0 21-15,1-21 0,-1 0 16,0 0-16,0 0 15,0 0-15,0 0 0,1 0 0,-1 0 16,-21-21-16,21 0 0,0 0 16,0 0-16,-21 0 0,21-1 0,1 1 15</inkml:trace>
  <inkml:trace contextRef="#ctx0" brushRef="#br0" timeOffset="5800.99">9377 487 0,'106'0'16,"-64"0"-16,-21 0 0,21-21 15,1 21-15,-1 0 0,22-21 0,-22 21 16,0-22-16,1 22 16,-1-21-16,0 21 0,1 0 0,-22 0 15,21 0-15,-21 0 0,0 0 16,1-21-16,-44 21 31</inkml:trace>
  <inkml:trace contextRef="#ctx0" brushRef="#br0" timeOffset="6620.15">1397 1926 0,'-42'0'32,"42"21"-17,21-21-15,21 0 16,-21 0-16,22 0 15,20 0-15,1 0 0,-1-21 0,1 21 16,20-21-16,-20 21 0,20-21 16,1 21-16,21-21 0,-21 21 0,20-21 15,1-1-15,-21 22 0,0 0 16,-1-21-16,1 21 0,-22 0 0,1 0 16,-1 0-16,-20-21 0,-22 21 15,0 0-15,0 0 0,0 0 0,1 0 16,-1 0-1</inkml:trace>
  <inkml:trace contextRef="#ctx0" brushRef="#br0" timeOffset="7387.57">6244 1842 0,'0'0'0,"-21"21"0,0-21 0,0 0 15,-1 0-15,1 0 0,0 0 16,42 0 31,0 0-47,1 0 0,-1 0 15,21 0-15,0 0 0,1 0 0,-1 0 16,22 0-16,-1 0 0,1 0 16,20 0-16,1 0 0,0 0 0,20 0 15,1 0-15,0 0 0,0 0 16,0 21-16,21-21 0,-21 0 0,42 0 15,-21 0-15,0 21 0,0-21 16,0 0-16,21 0 0,-21 0 0,0 0 16,0 0-16,0 0 0,0 0 0,-21 0 15,0 0-15,-1 0 16,1 0-16,-21 0 0,0 0 0,-1 0 16,1 0-16,0 0 0,-22 0 15,-21 0-15,1 0 0,-1 0 0,0 0 16,-20 0-16,-1 0 0,0-21 0,-21 0 15,0 0 1,0-1 0,0 1-1,-21 0-15,21 0 0,-21 21 16,21-21-16</inkml:trace>
  <inkml:trace contextRef="#ctx0" brushRef="#br0" timeOffset="8388.14">12509 762 0,'0'0'0,"0"-21"0,0 0 16,22 21 15,-1-21-15,0 21-16,0 0 15,0 0-15,0 0 0,22 0 0,-1 0 0,0 0 16,-20 0-16,20 0 15,0 0-15,1 0 0,-1 0 0,-21 0 16,21 0-16,-20 0 0,-1 0 16,0 0-16,0 0 0,-42 0 31,0 0-31,0 0 0,-22 0 16,22 0-16,-21 0 0,21 0 0,-22 0 15,22 0-15,-21 0 0,21 0 16,-1 0-16,-20 0 0,21-22 0,0 22 15,0 0-15,-1 0 0,1 0 16,0 0-16,0 0 31,0 0-31,21 22 16,0-1-16,0 0 0,-21 0 16,21 21-16,-22-20 15,22-1-15,0 21 0,0 0 0,-21 1 16,21-22-16,-21 21 0,21 22 15,-21-22-15,21 0 0,-21 1 0,21-1 16,0 0-16,0 1 0,0 20 16,-21-20-16,21-1 0,0 0 15,-22 1-15,22-1 0,0 0 0,0 1 16,0-1-16,0 0 0,0 1 16,0-1-16,0-21 0,0 0 0,0 22 15,0-22-15,22-21 0,-1 21 16,0 0-16,0-21 0,0 0 0,22 0 15,-22 0-15,0 0 0,21 0 0,-21 0 16,1 0-16,20 0 0,-21 0 16,21-21-16,-20 0 0,20 0 0,-21-1 15,21 1-15,1 0 0,-22-21 0,21 21 16</inkml:trace>
  <inkml:trace contextRef="#ctx0" brushRef="#br0" timeOffset="8732.34">13610 953 0,'0'0'0,"0"-22"0,-21 22 15,21 22 1,-21-1-16,21 0 0,-21 0 15,-1 21-15,22-20 0,0 20 0,-21 0 16,21 1-16,-21-1 16,21 0-16,-21 1 0,21-22 0,0 21 15,0 0-15,-21 1 0,21-22 0,0 21 16,-21-21-16,21 22 0,0-22 16,0 0-16,0 0 0,0 0 0,0 1 15,0-1-15,0-42 31,0-1-15,0 1-16,0 0 0,0-21 16,0 21-16</inkml:trace>
  <inkml:trace contextRef="#ctx0" brushRef="#br0" timeOffset="9060.16">13377 1122 0,'0'0'0,"0"-21"16,21-85-1,1 85-15,-1 0 16,0-1-16,0 1 0,21 21 16,-20-21-16,-1 21 0,21 0 15,-21 0-15,22-21 0,-1 21 0,-21 0 16,21 0-16,1 0 0,-22 21 16,21-21-16,-21 21 0,1 0 0,-1 1 15,0-1-15,-21 21 0,0-21 16,0 0-16,0 22 0,-21-22 15,0 21-15,-1-21 0,-20 22 0,21-22 16,-21 0-16,20 0 0,-20 0 16,21 1-16,0-1 0,0-21 0,-1 21 15,1-21-15,0 0 0,21 21 16,-21-21-16,21-21 47</inkml:trace>
  <inkml:trace contextRef="#ctx0" brushRef="#br0" timeOffset="11341.02">14520 1461 0,'21'0'16,"1"-22"-1,-22 1-15,21 0 16,-21 0-16,0 0 16,0 0-16,0-1 0,0 1 15,0 0-15,0 0 0,0 0 0,0 0 16,0-1-16,0 1 0,-21 0 16,-1 0-16,1 0 0,0 21 0,0 0 15,0 0-15,0 0 0,-1 0 16,1 0-16,0 0 0,0 0 0,0 21 15,0 0-15,-1 0 0,1 0 16,0 1-16,0-1 0,0 0 16,0 21-16,21-21 0,-22 22 0,1-22 15,21 21-15,-21-21 0,21 22 16,0-22-16,0 0 0,0 21 0,0-20 16,0-1-16,0 0 0,0 0 15,21 0-15,0-21 0,-21 21 0,22-21 16,-1 0-16,0 0 0,0 0 0,0 0 15,0 0-15,1 0 0,-1 0 16,0 0-16,0-21 0,0 0 16,0 0-16,1 0 15,-1 0-15,0-1 0,0-20 0,0 21 16,-21 0-16,21-22 0,1 22 0,-1 0 16,-21-21-16,21 21 0,-21-1 15,21 1-15,-21 0 0,21 0 16,-21 0-16,0 42 47,0 0-47,0 0 15,0 0-15,0 1 0,0-1 16,0 21-16,0-21 0,0 0 0,0 1 16,0-1-16,0 0 0,0 0 15,0 0-15,0 0 0,0 1 0,0-1 16,0 0-16,0 0 15,21-21-15,1 21 16,-1-21-16,0 0 0,0 0 0,0 0 16,0 0-16,1 0 0,-1 0 0,0-21 15,0 0-15,0 21 0,22-21 16,-22 0-16,0-1 0,21 1 0,-21 0 16,1 0-16,20-21 0,-21 20 15,0 1-15,22 0 0,-43 0 0,21 0 16,0 0-16,-21-1 15,-21 22 17,0 0-17,21 22-15,0-1 16,0 0 0,21 0-16,0 0 0,0-21 15,-21 21-15,0 1 0,21-22 16,-21 21-16,21 0 0,-21 0 15,0 0-15,0 0 0,0 1 16,0-1-16,0 0 16,0 0-1,0 0 1,0 0-16,22-21 31,-1 0-31,0 0 16,0 0-16,21 0 0,-20 0 15,-1-21-15,0 21 0,0-21 16,0 0-16,0 21 0,22-21 0,-22 0 16,0-1-16,0 1 0,22 0 15,-22 0-15,0 0 0,0 0 0,0-1 16,0 1-16,-21 0 0,0 0 0,22 0 16,-22 0-1,-22 21 16,1 0-31,21 21 16,-21 0-16,21 0 0,0 0 16,0 0-16,0 1 0,0-1 15,0 0-15,0 0 0,0 0 0,0 0 16,0 1-16,21-22 0,-21 21 16,0 0-16,21 0 0,-21 0 15,0 0 1,0 1-16,-21-22 47,0 0-47,21-22 0,0 1 15,-21 21-15,21-21 0,-21 21 16,0 0-16,21-21 0,-22 0 16,1 21 15,21 21 47,0 0 109,0 0-171,0 0 0,21-21-16,1 22 15,-1-22-15,0 21 16,0-21-16,0 0 16,0 0-16,1 0 0,-1 0 15,0 0-15,21 0 0,-21 0 0,1 0 16,-1 0-16,0 0 0,21 0 15,-21 0-15,22-21 0,-22 21 0,21-22 16,-21 1-16,22 0 16,-22 0-16,21 0 0,-21 0 0,22-1 15,-1 1-15,-21 0 0,0 0 0,1 0 16,-1 0-16,0-1 0,-21 1 16,0 0-16,-21 21 31,0 0-31,-1 0 15,1 21-15,0 0 0,0-21 16,21 22-16,0-1 0,-21 0 0,21 0 16,0 0-16,0 0 0,0 1 15,0-1-15,0 0 0,0 0 16,0 0-16,21 0 0,0 1 0,0-1 16,0-21-1,1 0-15,-1 21 0,0-21 16,0 0-16,0 0 15,0 0-15,1 0 0,-1-21 0,21 0 16,-21 21-16</inkml:trace>
  <inkml:trace contextRef="#ctx0" brushRef="#br0" timeOffset="11932.16">17293 1418 0,'0'0'0,"0"-21"0,0 0 15,0 0 1,-21 21-16,0 0 0,0 0 16,-1 0-16,1 0 0,0 0 15,0 0-15,0 0 0,0 21 0,-22 0 16,22-21-16,0 21 0,0 0 16,0 1-16,-22-1 0,22 21 0,21-21 15,-21 0-15,0 1 0,21 20 16,0-21-16,0 0 0,0 0 0,0 1 15,0-1-15,0 0 0,21 0 16,0 0-16,0-21 16,0 0-16,1 0 0,-1 0 0,0 0 15,0 0-15,0 0 0,0 0 16,1-21-16,-1 21 0,0-21 0,0 0 16,0 0-16,22-1 0,-22-20 0,0 21 15,0-21-15,0-1 0,-21 1 16,21 0-16,1-1 0,-1 1 0,0 0 15,0-22-15,-21 22 0,21-22 16,-21 22-16,21 0 0,-21-1 0,0 1 16,0 21-16,0-22 0,0 22 15,0 0-15,0 42 32,0 0-32,-21 1 0,0-1 0,0 21 15,0 0-15,21 1 0,0-1 16,-21 0-16,21 22 0,-22-22 0,22 1 15,0-1-15,0 0 0,0 1 16,0-1-16,0-21 0,0 21 0,22-20 16,-1 20-16,0-21 0,-21 0 0,21 0 15,0 1-15,0-1 0,1-21 16,-22 21-16,21-21 0,0 0 0,0 0 16,0 0-16,0 0 15,-21-21-15,22 0 0,-1-1 16,0 1-16</inkml:trace>
  <inkml:trace contextRef="#ctx0" brushRef="#br0" timeOffset="13243.71">19198 1101 0,'0'0'0,"21"0"0,-21-21 31,0-1 297,0 1-312,0 0 0,0 0-1,0 0-15,0 0 16,-21 21-16,21-22 0,-21 22 16,0-21-16,0 21 0,-1 0 15,1 0-15,0 0 16,0 0-16,0 21 0,-22 1 0,22 20 15,0-21-15,0 21 16,0 1-16,0-22 0,-1 21 0,1 1 16,0-1-16,0 0 0,21 1 15,-21-1-15,21 0 0,-21 1 0,21-22 16,0 21-16,0 0 0,0-20 16,21 20-16,0-21 0,0 0 0,0 0 15,0 1-15,22-1 0,-22-21 0,0 0 16,21 21-16,-20-21 0,20 0 15,-21 0-15,21 0 0,-20 0 0,20 0 16,-21-21-16,21 0 0,-20 21 16,20-22-16,-21 1 0,21 0 0,-20-21 15</inkml:trace>
  <inkml:trace contextRef="#ctx0" brushRef="#br0" timeOffset="13780.58">19791 953 0,'0'0'0,"0"-22"0,0-20 16,0 21-16,0 0 0,0 0 0,0-1 16,0 44-1,0-1-15,0 21 16,-21 0-16,21-20 0,0 41 16,0-21-16,0 1 0,-22-1 0,22 22 15,-21-22-15,21 0 16,0 1-16,-21-1 0,21 0 0,0 1 15,0-1-15,0-21 0,-21 21 16,21-20-16,0-1 0,-21 0 0,21 0 16,0 0-16,0 0 0,-21-21 31,21-21-15,-22 0-16,22 0 15,0 0-15,0 0 0,0-1 0,0-20 16,0 21-16,22 0 0,-1-22 15,0 22-15,0-21 0,21 21 16,-20-22-16,-1 22 0,21 0 16,0 0-16,-20 21 0,-1 0 0,21 0 15,-21 0-15,0 0 0,1 0 16,-1 0-16,0 21 0,0 21 0,0-20 16,0-1-16,-21 0 0,0 21 15,0-21-15,0 22 0,0-22 0,0 0 16,0 0-16,0 22 0,-21-22 15,21 0-15,-21-21 0,21 21 0,-21 0 16,21 0-16,-21-21 16,42 0 15,-21-21-31,21 0 16,0 21-16,0-21 0</inkml:trace>
  <inkml:trace contextRef="#ctx0" brushRef="#br0" timeOffset="14272.3">20722 1291 0,'0'0'0,"0"-63"31,-21 63-31,0 0 16,0 0-16,-1 21 0,-20 0 0,21 0 15,-21 0-15,20 1 0,-20 20 16,21-21-16,-21 21 0,20-20 0,1 20 16,0 0-16,0-21 0,21 1 15,0 20-15,0-21 0,0 0 0,0 0 16,0 1-16,42-1 16,1-21-16,-22 0 0,0 0 15,0 0-15,0 0 0,0 0 16,1 0-16,-1-21 0,0-1 0,0 1 15,0 0-15,0 0 0,1 0 16,-1 0-16,0-1 0,0-20 16,-21 21-16,0-21 0,21 20 0,-21 1 15,21 0-15,-21 0 0,0 0 16,0 0-16,0 42 31,0 0-31,0 0 0,0 0 0,0 0 16,0 1-16,-21-1 0,21 21 15,0-21-15,0 0 0,0 1 0,0-1 16,0 0-16,0 0 0,0 0 16,0 0-16,21-21 0,1 0 15,-1 0 1,0 0-16,0 0 16</inkml:trace>
  <inkml:trace contextRef="#ctx0" brushRef="#br0" timeOffset="14712.57">20976 1397 0,'0'0'0,"0"-21"0,21-43 31,0 64-31,-21-21 0,22 21 16,-1 0-16,0 0 0,0-21 16,0 21-16,22 0 0,-22 0 15,0 21-15,0 0 0,0 1 0,0-1 16,-21 0-16,22 21 15,-22-21-15,21 22 0,-21-22 0,0 21 16,0 1-16,0-22 0,0 0 16,-21 0-16,-1 21 0,1-20 15,0-1-15,0-21 16,0 0-16,0 0 16,21-21-1,0-1-15,0 1 0,0 0 16,0 0-16,0-21 0,21 20 15,0 1-15,0-21 0,-21 0 0,21 20 16,0-20-16,1 21 0,-1-21 0,0 20 16,0-20-16,0 21 15,0 0-15,1 21 16,-1 0 0,0 0-16,-21 21 15,0 0-15,21-21 16,-21 21-16,21 0 0,0-21 0,-21 22 15,22-1-15,-1-21 0,0 21 16</inkml:trace>
  <inkml:trace contextRef="#ctx0" brushRef="#br0" timeOffset="15260.25">21992 1439 0,'0'0'0,"21"0"0,0-21 0,-21 0 16,0 0-1,0 0-15,0 0 0,0-1 16,0 1-16,0 0 16,0 0-16,0 0 15,-21 21 1,0 0-16,0 0 0,0 21 16,0 0-16,-1 0 0,-20 0 15,21 22-15,0-22 0,0 21 16,-1-21-16,1 22 0,0-1 15,21-21-15,0 22 0,-21-22 0,21 21 16,0-21-16,0 0 0,0 1 16,0-1-16,0 0 0,21-21 0,0 0 15,0 21-15,1-21 0,-1 0 0,0 0 16,0 0-16,0 0 0,0-21 16,1 0-16,-1 0 0,0 21 0,0-22 15,0-20-15,0 21 0,1-21 16,-22 20-16,0-20 0,21 21 0,-21-21 15,0 20-15,21 1 0,-21 0 16,-21 42 15,21 0-31,-21 22 16,21-22-16,0 0 0,0 0 16,0 22-16,0-22 0,0 0 0,0 0 15,0 0-15,0 0 0,0 1 16,0-1-16,0 0 0,21-21 0,0 21 15,0-21-15,0 0 32,0 0-32,1-21 0,-1 0 15,0 0 1,-21-1-16</inkml:trace>
  <inkml:trace contextRef="#ctx0" brushRef="#br0" timeOffset="15532.1">22542 1376 0,'0'0'0,"0"-42"16,-21 42-1,21 21-15,-21 0 0,0-21 16,0 21-16,0 21 0,-1-20 16,1-1-16,21 0 0,0 21 0,-21-21 15,21 1-15,0-1 0,0 21 16,0-21-16,0 0 0,0 1 15,0-1-15,0 0 16,21-21-16,-21 21 0,21-21 16,1 0-16,-1 0 0,0 0 15,0 0-15,0 0 0,0 0 0,22 0 16,-22-21-16,21 0 0,-21 0 0,22-1 16,-22 1-16</inkml:trace>
  <inkml:trace contextRef="#ctx0" brushRef="#br0" timeOffset="16316.65">23156 1101 0,'0'0'0,"0"-43"0,0 1 0,0 21 0,0 0 15,0-22-15,0 22 0,0 0 16,-21 21 15,0 21-15,0 0-16,21 1 0,-21-1 15,-1 21-15,1-21 0,21 22 16,-21-1-16,0-21 0,21 21 0,0 1 16,-21-1-16,21 0 0,-21-20 15,21 20-15,0 0 0,0-21 16,0 22-16,0-22 0,0 21 0,0-21 16,21 1-16,0-1 0,0 0 15,-21 0-15,21 0 0,0 0 0,1 1 16,-1-22-16,0 0 15,0 0-15,0 0 0,0 0 0,1 0 16,-1 0-16,0 0 0,21-22 16,-21 22-16,1-21 0,-1 0 0,0 0 15,0 0-15,-21 0 0,21-1 16,-21-20-16,21 21 0,-21 0 0,0-22 16,0 22-16,0 0 15,0 0-15,0 0 0,-21 21 16,0 0-16,0 0 0,0 0 0,0 0 15,-1 21-15,1 0 0,0 0 16,0 0-16,0 22 0,0-22 0,21 0 16,0 21-16,0-20 0,0-1 15,0 21-15,0-21 0,0 0 0,0 1 16,21-22-16,0 21 0,0 0 16,0-21-16,0 0 0,1 0 0,20 0 15,-21 0-15,0 0 16,0 0-16,22 0 0,-22-21 0,21 0 0,-21-1 15,1 1-15,20 0 16,-21 0-16,0-21 0,22 20 0,-22 1 16,0-21-16,0 21 0,0 0 15,0-1-15,1 1 0,-22 42 32,0 1-32,0-1 15,0 0-15,-22 0 0,22 0 16,0 0-16,0 1 0,0-1 0,0 0 15,0 0-15,22 0 16,-1 0-16,0-21 0,0 0 16,0 0-1,0 0-15,1 0 16,-1 0-16,-21-21 0,21 0 16,0 0-16,-21 0 15,0 0-15,0-1 0,0 1 16,-21 21-16,0-21 0</inkml:trace>
  <inkml:trace contextRef="#ctx0" brushRef="#br0" timeOffset="16608.5">22373 995 0,'0'0'0,"-21"0"0,0 0 0,42 0 31,21 0-31,-21 0 0,22 0 16,20 0-16,-20 0 0,-1 0 15,21 0-15,1 0 0,-1 0 0,-20 0 16,20 0-16,-20 0 0,20 0 16,-21 21-16,-20-21 0,20 0 0,-21 0 15,0 0-15,0 21 0,1 0 16,-22 1-1,0-1 1,-22-21-16,1 21 16,0 0-16</inkml:trace>
  <inkml:trace contextRef="#ctx0" brushRef="#br0" timeOffset="17171.62">18521 2307 0,'0'0'16,"0"-21"-16,-21 21 0,-1 0 15,1 0-15,0 21 16,0 0 0,21 1-16,-21 20 0,21 0 15,0 1-15,-21 20 0,21-21 0,-22 1 16,22 20-16,-21-20 15,21-1-15,0 0 0,0 1 0,-21-22 0,21 0 16,0 21-16,0-21 0,0 1 16,0-1-16,0 0 15,21-21 17,-21-21-32,0 0 0,0-1 15,0 1-15</inkml:trace>
  <inkml:trace contextRef="#ctx0" brushRef="#br0" timeOffset="17556.4">18097 2350 0,'0'0'0,"-21"-22"0,21 1 16,21 21-1,1 0-15,-1 0 16,0 0-16,0-21 0,0 21 0,22 0 15,-1 0-15,-21 0 0,21 0 16,22 21-16,-22-21 0,1 21 0,-1 1 16,0 20-16,1-21 0,-1 21 0,0 22 15,-21-22-15,1 1 0,-1-1 16,-21 0-16,0 1 0,0-1 0,0-21 16,0 21-16,-21-20 0,-1-1 15,1 0-15,0 0 0,-21-21 16,-1 21-16,22-21 0,-21 0 15,21 21-15,-22-21 0,22 0 0,-21 0 16,21 0-16,0 22 0,-1-22 0,1 0 16,0 0-16,0 0 0,0 0 15,0 0-15,-1 0 16,1 0 0,42 0-1,1 0-15,-1 0 0,0-22 16</inkml:trace>
  <inkml:trace contextRef="#ctx0" brushRef="#br0" timeOffset="18392.56">19452 2688 0,'0'0'15,"0"-21"-15,0 0 0,0 0 0,0 0 16,0-1-16,0 1 0,-21 21 0,0-21 16,0 21-16,-1 0 15,1 0-15,0 0 0,0 21 16,0 0-16,0 1 16,21-1-16,-22 0 0,1 21 0,0-21 15,0 22-15,21-22 0,0 21 16,-21-21-16,21 22 0,-21-22 0,21 0 15,0 0-15,0 0 0,0 1 16,0-1-16,0 0 0,0 0 16,21-21-16,0 0 0,0 0 15,0 0-15,0 0 16,1 0-16,-1 0 0,0-21 0,0 21 16,0-21-16,22 0 0,-22 21 15,0-22-15,-21 1 0,21 0 0,0 0 16,0-21-16,1 20 0,-22 1 15,0-21-15,21 21 0,-21 0 16,21-1-16,-21 44 31,0-1-31,0 0 0,0 0 0,0 0 16,0 22-16,0-22 0,0 21 16,0-21-16,0 0 0,0 1 0,0-1 15,0 0-15,0 0 0,0 0 16,21 0-16,0-21 0,0 22 15,1-22-15,-1 0 0,21 0 0,-21 0 16,0 0-16,22 0 0,-22 0 16,21-22-16,1 1 0,-22 0 15,21 21-15,-21-21 0,22 0 16,-22-22-16,0 22 0,21-21 0,-21 21 16,1-22-16,-22 1 0,21 0 0,0-1 15,-21 1-15,21 0 0,-21-1 16,0 1-16,0 21 0,21-21 0,-21 20 15,0 44 1,0-1 0,0 21-16,0 0 0,0 1 15,-21-1-15,21 0 0,-21 1 0,21-1 16,0 0-16,0 1 0,0-1 16,0-21-16,0 22 0,0-22 15,0 21-15,0-21 0,0 0 0,0 1 16,21-1-16,-21 0 15,21-21-15,0 0 16,1 0-16,-1 0 16,0 0-16,0 0 0,0 0 0,22 0 15,-22 0-15,0 0 0,21-21 0,-21 0 16,22 21-16</inkml:trace>
  <inkml:trace contextRef="#ctx0" brushRef="#br0" timeOffset="18840.43">20976 2858 0,'0'-22'0,"0"44"0,0-65 0,21 22 16,-21-21-16,0 21 0,0-1 16,0 1-16,-21 21 15,0 21 1,0 1-16,0-1 0,-1 0 0,-20 21 16,21-21-16,0 1 0,0 20 15,-1-21-15,1 0 0,21 22 0,0-22 16,0 0-16,0 0 0,0 0 15,0 0-15,21-21 16,1 22-16,-1-22 16,0 0-16,0 0 15,0 0-15,0 0 0,1-22 0,-1 22 16,0-21-16,0 0 0,0 0 0,0 21 16,-21-21-16,22 0 0,-1-22 15,0 22-15,-21 0 0,0 0 0,21 21 16,-21-21-16,0-1 0,0 44 31,0-1-31,0 0 0,0 21 16,-21-21-16,21 1 0,0-1 0,0 0 15,0 0-15,0 0 0,0 0 16,0 1-16,0-1 16,0 0-16,21-21 15,0 0-15,0 0 16,1 0-16,-1 0 15,0-21-15,0 0 16,-21-1-16</inkml:trace>
  <inkml:trace contextRef="#ctx0" brushRef="#br0" timeOffset="19120.28">20108 2625 0,'21'0'16,"1"0"-16,-1 0 15,0 0-15,0 0 0,0 0 16,0 0-16,1 21 0,-1-21 0,0 0 15,0 0 1,0 0-16,0 0 0,1 0 0,-1 0 0,0 0 16,21 0-16,-21 0 15,1 0-15</inkml:trace>
  <inkml:trace contextRef="#ctx0" brushRef="#br0" timeOffset="19667.98">21717 2350 0,'0'0'0,"63"0"31,-41 0-31,-1-22 0,0 22 15,21 0-15,-21 0 0,22 0 0,-22 0 16,21 0-16,-21 0 0,22 0 16,-22 0-16,21 0 0,-21 0 0,1 0 15,-1 0-15,0 0 0,0 0 16,0 0-16,0 0 0,1 0 16,-22 22-1,0-1-15,0 0 16,0 0-16,0 0 15,0 22-15,0-1 0,0 0 0,0 1 16,0-1-16,0 0 0,-22 22 16,22-22-16,-21 0 0,21 1 0,0 20 15,0-20-15,0-1 0,0 0 0,0-21 16,0 22-16,0-1 0,0-21 16,0 22-16,-21-22 0,21 0 0,0 0 15,-21 0-15,21 0 0,-21 1 16,0-22-16,21 21 0,-22 0 0,1-21 15,-21 0-15,21 0 0,0 21 16,-22-21-16,1 0 0,21 0 16,-22 0-16,1 21 0,0-21 0,21 0 15,-22 0-15,22 0 0,-21 0 16,21 0-16,-1 0 0,1 0 0,0 0 16,0 0-16,0-21 15</inkml:trace>
  <inkml:trace contextRef="#ctx0" brushRef="#br0" timeOffset="32759.8">2963 4233 0,'21'0'16,"-21"-21"78,22 21-94,-1-21 31,-21 0-15,21 21-16,-21-21 15,21 21-15,0-21 16,-21-1-16,21 22 0,1-21 15,-1 21-15,-21-21 0,21 21 16,0-21-16,0 0 0,0 21 0,1-21 16,-1-1-16,0 22 15,0-21-15,0 0 16,0 21-16,-21-21 16,0 0 62,-21 21-16,0 0-46,0 21-16,21 0 0,-21-21 0,0 21 15,21 0-15,-22-21 0,1 22 16,0-1-16,0 0 0,0 0 0,0 0 16,-1 0-16,22 1 0,-21-1 15,0 0-15,0 21 0,0-21 0,0 1 16,-22-1-16,22 0 16,0 0-16,0 0 0,-22 0 0,22 1 15,-21-1-15,21 0 0,-22 0 0,1 0 16,21 0-16,-21 1 0,-1-1 15,22-21-15,0 21 0,-21 0 0,20-21 16,-20 21-16,21-21 0,0 0 16,0 21-16,-1-21 0,1 0 0,0 0 15,21 22-15,-21-22 0,0 0 16,42 0 78,0 0-94,0 0 0,0 0 15,1 0-15,-1 0 0,0 0 0,0 0 16,0 0-16,0 0 0,1 0 16,20 0-16,-21 0 0,0 0 0,22 0 15,-22 21-15,0-21 0,21 0 16,-21 21-16,22-21 0,-22 21 0,21-21 15,-21 21-15,1-21 16,-1 21-16,0 1 0,0-22 0,0 21 16,0 0-16,1 0 0,-22 0 15,21 0-15,0 1 16,-21-1-16,21-21 0,-21 21 16,0 0-1,0-42 63,0 0-78,21 0 16,-21-1-16</inkml:trace>
  <inkml:trace contextRef="#ctx0" brushRef="#br0" timeOffset="34247.73">3916 4191 0,'0'0'0,"-21"0"0,-1 0 16,1 0-16,0 21 16,0-21-16,0 21 0,21 1 15,0-1 1,21-21-1,0 0-15,0 0 16,0 0-16,1 0 16,20 0-16,-21 0 0,21 0 0,-20-21 15,20-1-15,-21 22 0,21-21 0,-20 21 16,-1-21-16,21 0 0,-21 0 16,0 0-16,1 21 0,-22-22 0,0 1 15,0 0-15,0 0 0,0 0 16,0 0-16,-22 21 0,1-22 0,0 22 15,0-21-15,-21 21 0,20 0 16,-20 0-16,21 0 0,-21 21 0,-1 1 16,22-1-16,-21 0 0,21 0 15,-1 21-15,-20-20 0,42 20 16,-21-21-16,21 21 0,0-20 0,0 20 16,0-21-16,0 0 0,0 22 15,0-22-15,0 0 0,21-21 0,-21 21 16,21 0-16,0 0 0,1-21 0,-1 0 15,0 0-15,0 0 0,0 0 16,0 0-16,1 0 0,-1 0 16,0 0-16,-42 0 31,0 0-15,-1 0-16,1 0 0,0 0 15,-21 0-15,21 0 0,-1 0 0,1 22 16,0-22-16,0 21 0,0 0 15,0 0-15,21 0 0,-22 22 16,22-22-16,-21 0 0,21 21 0,0-21 16,0 22-16,0-22 0,0 21 15,0-21-15,21 1 0,1-1 0,-22 0 16,21 0-16,0 0 0,21 0 0,-21-21 16,1 0-16,20 0 0,-21 0 15,21 0-15,-20 0 0,20 0 0,-21-21 16,21 21-16,1-21 15,-22 0-15,21 0 0,-21 0 0,22-1 16,-22 1-16,0 0 0,0 0 0,0 0 16,1 0-16,-1-22 0,-21 22 15,0 0-15,0 0 0,0 0 0,0-1 16,0 1-16,0 0 0,0 42 47,0 0-47,0 1 15,0-1-15,0 0 0,0 0 0,0 0 16,0 0-16,0 22 0,0-22 0,0 0 16,0 0-16,0 0 15,0 1-15,0-1 0,0 0 0,0 0 16,0 0-16,0-42 47,0 0-47,0 0 0,0 0 15,0-1-15,0 1 0,0-21 16,0 21-16,21 0 0,-21-22 0,21 22 16,0 0-16,-21 0 0,21 0 15,1-1-15,-1 1 0,0 0 0,0 21 16,0 0-16,0 0 0,22 0 0,-22 0 16,0 0-16,0 0 15,0 0-15,1 21 0,-1 0 0,-21 1 16,21-1-16,0 0 0,0 0 0,-21 0 15,0 22-15,0-22 0,0 0 16,0 0-16,0 0 0,0 0 0,0 1 16,0-1-16,0 0 15,-21-21 1,21-21 0,0 0-16,0-1 0,0-20 15,0 21-15,0 0 0,0 0 16,0-1-16,21-20 0,0 21 15,1 0-15,-1 0 0,0-22 0,0 22 16,0 21-16,0-21 0,1 0 16,-1 21-16,0 0 0,0 0 0,0 0 15,0 21-15,1 0 0,-1 0 16,-21 22-16,0-22 0,0 0 16,0 0-16,0 21 0,0-20 0,0-1 15,0 21-15,0-21 0,0 0 0,0 1 16,0-1-16,0 0 0,0 0 15,0 0-15,0-42 32,0 0-17,21 0-15</inkml:trace>
  <inkml:trace contextRef="#ctx0" brushRef="#br0" timeOffset="34620.06">5630 4466 0,'0'-21'31,"-21"21"-31,21 21 16,0 0-16,0 1 15,0-1-15,0 0 0,0 21 0,0 1 16,0-1-16,0 0 0,0 1 0,0 20 15,0 1-15,0-1 0,0 1 16,0-1-16,0 1 0,0-1 0,0 1 16,0-1-16,-21 1 0,21-1 0,0 1 15,-21-1-15,21-21 0,0 1 16,0-1-16,-21 0 0,21 1 0,0-22 16,0 0-16,0 0 0,0 0 0,0 1 15,-22-22 1,22-22-16,-21 1 15,21 0-15,0-21 16,0 21-16,0-22 0,0 22 0,0-21 16,0-22-16,0 22 0,0 0 15,0-22-15</inkml:trace>
  <inkml:trace contextRef="#ctx0" brushRef="#br0" timeOffset="34911.89">5524 4720 0,'0'0'0,"0"-21"0,0 0 0,0 0 15,0 0-15,0-1 0,22-20 0,-1 21 16,0 0-16,0 0 0,0 21 16,22-22-16,-22 1 0,21 0 15,0 21-15,1 0 0,-1 0 0,0 0 16,-20 0-16,20 21 0,-21 0 16,0 1-16,0-1 0,1 0 0,-22 21 15,0-21-15,0 22 0,0-22 0,0 21 16,-22-21-16,-20 1 0,21 20 15,-21-21-15,20 0 0,-20 0 0,21 1 16,-21-1-16,20-21 0,-20 21 0,21-21 16,0 0-16,0 0 0,-1 0 15,1 0 1,21-21-16,0 0 0,0-1 16,21-20-16,-21 21 15</inkml:trace>
  <inkml:trace contextRef="#ctx0" brushRef="#br0" timeOffset="35215.72">6329 3768 0,'0'0'15,"0"21"1,0 21-1,0-21-15,0 22 0,0 20 16,0-20-16,0 20 0,0 1 16,0-1-16,-21 1 0,21-1 0,0 1 15,0-1-15,-22 1 0,22-22 0,0 21 16,-21-20-16,21-1 0,0 0 16,0-20-16,0 20 0,0-21 0,0 0 15,0 0-15,0 1 16,0-44-1,0 1-15,21 0 0,-21 0 16,22 0-16</inkml:trace>
  <inkml:trace contextRef="#ctx0" brushRef="#br0" timeOffset="35620.5">6667 4360 0,'-42'64'15,"21"-43"-15,21 21 16,-21-20-16,0-1 0,21 21 16,-22-21-16,22 0 0,0 22 0,-21-22 15,21 0-15,0 21 0,0-20 16,0-1-16,0 0 0,21-21 0,-21 21 16,22-21-16,20 0 0,-21 0 0,0 0 15,22 0-15,-1-21 0,-21 21 16,21-21-16,1 0 0,-22-1 0,21 1 15,-21 0-15,1 0 0,-1-21 16,0 20-16,0-20 0,-21 21 0,0-21 16,0 20-16,0 1 0,0-21 0,-21 21 15,0 21-15,0-21 0,-1 21 16,-20-22-16,21 22 0,-21 0 0,20 0 16,-20 22-16,21-1 0,-21-21 15,20 21-15,1 0 0,0 0 0,0 0 16,21 1-16,0-1 0,-21 0 0,21 0 15,0 0-15,0 0 16,0 1-16,21-22 0,-21 21 16,21-21-16,21 21 0,-20-21 0,-1 0 15,21 0-15</inkml:trace>
  <inkml:trace contextRef="#ctx0" brushRef="#br0" timeOffset="36347.44">7239 4466 0,'0'0'0,"0"-21"0,-21 21 47,21 21-47,0 0 0,-21 1 16,21-1-16,-22 21 0,22-21 16,0 0-16,0 1 0,0-1 0,0 0 15,0 0-15,0 0 0,0 0 16,0 1-16,0-1 0,0 0 0,0 0 15,22-21-15,-1 0 0,0 21 0,0-21 16,21 0-16,-20 0 16,-1 0-16,0-21 0,0 0 0,0 0 15,0 0-15,1-1 0,-1 1 0,0 0 16,0 0-16,0-21 0,0 20 16,-21 1-16,22-21 0,-22 21 0,21 0 15,-21-1-15,0 1 0,0 0 0,0 0 16,0 0-1,0 42 1,0 0 0,0 0-16,0 0 0,0 1 15,0-1-15,0 0 0,0 21 0,0-21 16,0 22-16,0-22 0,0 21 0,0 1 16,0-1-16,0 0 0,0 1 15,0-1-15,0 0 0,-21 22 0,21-22 16,0 0-16,0 1 0,0-1 15,-22 0-15,22 22 0,0-22 0,0 1 0,0 20 16,0-21-16,0 22 16,0-22-16,0 22 0,0-22 0,0 22 15,22-22-15,-22 0 0,0 22 0,21-22 16,0 0-16,0 1 0,-21-22 0,0 21 16,0-21-16,21 22 0,-21-22 15,0 0-15,0 0 0,-21-21 16,0 0-16,-21 0 0,20 0 0,-20 0 15,0 0-15,21-21 0,-22 0 16,1 0-16,0-22 0,20 1 0,1 0 16,0-1-16,0 1 0,21-21 0,-21-1 15,21 1-15,0-1 0,0 1 0,0-1 16,0 1-16,21-1 16,0 1-16,0-1 0,0 1 0,-21 20 15,43-20-15,-22 20 0,0-20 0,0 21 16,0-22-16,22 22 0,-22-1 15,0 1-15,21 0 0,-20-1 0,-1 1 16,0 21-16,21 0 0,-21-22 0</inkml:trace>
  <inkml:trace contextRef="#ctx0" brushRef="#br0" timeOffset="36727.68">7959 4572 0,'21'0'0,"0"0"0,0 0 15,0 0-15,0 0 0,1 0 16,-1-21-16,0 21 0,0-21 16,0 21-16,0-21 0,1-1 0,-1 1 15,-21 0-15,21 0 0,-21 0 16,0 0-16,21 21 0,-21-22 15,-21 22 1,0 0-16,0 0 16,-1 22-16,1-1 0,0 0 15,0 0-15,0 0 0,0 0 0,-1 22 16,22-22-16,0 0 0,-21 21 0,21-20 16,0-1-16,0 0 0,0 0 15,0 0-15,0 0 0,21 1 0,-21-1 16,22-21-16,-1 21 0,0-21 0,21 0 15,-21 0-15,22 0 0,-22 0 16,21 0-16,1 0 0,-22-21 0,21 21 16</inkml:trace>
  <inkml:trace contextRef="#ctx0" brushRef="#br0" timeOffset="37128.53">8742 4487 0,'-21'43'31,"42"-22"-15,0-21-16,0 0 16,0 0-16,0 0 15,1 0-15,-1-21 0,0 21 16,0-21-16,0-1 0,0 1 15,-21 0-15,0 0 16,0 0-16,0 0 16,-21 21-1,0 0-15,0 0 0,0 0 16,0 21-16,-1 0 0,1 0 0,0 0 16,0 0-16,0 1 0,0 20 0,21-21 15,-22 0-15,22 0 0,-21 22 16,21-22-16,0 0 0,0 0 0,0 0 15,0 1-15,0-1 0,0 0 0,0 0 16,21-21-16,1 21 16,20-21-16,-21 0 0,0 0 15,0 0-15,1 0 0,20-21 0</inkml:trace>
  <inkml:trace contextRef="#ctx0" brushRef="#br0" timeOffset="37600.26">9461 4043 0,'0'-42'16,"-21"42"0,0 0-16,21 21 31,0 0-31,0 0 15,21 0-15,0 0 0,1 1 0,-1-1 16,0 0-16,0 0 0,21 0 16,1 0-16,-22 1 0,21-1 0,1 0 15,-1 0-15,0 0 0,22-21 0,-22 21 16,0-21-16,22 22 0,-22-22 16,-21 0-16,22 0 0,-22 0 0,0 21 15,-21 0 1,-21 0-1,0-21-15,0 21 0,-22 0 16,1 1-16,0-22 0,-1 21 0,1 0 16,0 21-16,-22-21 0,22 22 0,-22-22 15,22 21-15,0 1 0,-22-1 16,22 0-16,21-21 0,-22 22 16,1-1-16,21-21 0,-22 0 0,22 22 0,0-22 15,21 0-15,-21-21 0,21 21 16,-21 0-16,21-42 31,0 0-15</inkml:trace>
  <inkml:trace contextRef="#ctx0" brushRef="#br0" timeOffset="38556.71">11028 3937 0,'0'0'16,"21"0"0,0 0-16,21-21 0,1 21 15,-1 0-15,22 0 16,-22 0-16,21 0 0,1 0 0,-22 0 15,22 0-15,-1 0 0,-20 0 0,20 0 16,-21 0-16,22 0 0,-22 0 16,1 0-16,-1 0 0,-21 0 0,0 0 15,0 0-15,1 0 0,-44 0 32,1 0-32,-21 0 0,21 0 15,-22 0-15,1 0 0,0 0 16</inkml:trace>
  <inkml:trace contextRef="#ctx0" brushRef="#br0" timeOffset="38972.47">11536 3895 0,'0'21'32,"0"0"-32,0 0 0,0 0 15,0 1-15,0 20 0,0-21 0,0 21 16,0-20-16,-21 20 0,21 0 15,0 1-15,0-1 0,0-21 0,0 21 16,-22 1-16,22-1 0,0 0 0,0-20 16,0 20-16,0 0 0,-21-21 15,21 22-15,0-22 0,0 21 16,-21-21-16,21 22 0,0-22 0,0 0 16,-21 0-16,21 0 0,-21 1 15,0-1-15,-1 0 0,1 0 16,0-21-16,0 0 0,0 0 15,0 0-15,-22 0 0,22 0 16,0 0-16,0-21 0,0 21 0,-22-21 16,22 0-16,21-1 0,-21 1 0,0 0 15,0 0-15,21 0 16,0 0-16,0-1 0,-22 1 0,22 0 16,-21 0-16,21 0 15,21 21 1,1 0-1,-1 0-15,0 0 0,0 0 0,21 0 16,-20 0-16,20 0 0,-21 0 0</inkml:trace>
  <inkml:trace contextRef="#ctx0" brushRef="#br0" timeOffset="39433.25">11874 4509 0,'0'0'0,"0"-22"31,-21 22-15,0 0-16,0 0 0,0 22 15,0-1-15,-1 0 0,22 0 0,-21 0 16,0 0-16,21 1 0,-21 20 16,21-21-16,0 0 0,0 22 0,0-22 15,0 0-15,0 21 0,0-21 0,0 1 16,0-1-16,21 0 0,0 0 15,0 0-15,1-21 0,-1 21 0,0-21 16,0 0-16,21 0 0,-20 0 0,-1 0 16,21 0-16,-21 0 0,22 0 15,-22-21-15,0 0 0,0 0 0,0 0 16,22 0-16,-22-1 0,-21-20 16,21 21-16,-21-21 0,0 20 15,0-20-15,0 0 0,0 21 0,0-22 16,-21 22-16,0 0 0,-1-21 0,1 42 15,-21-22-15,21 1 0,-22 21 16,22 0-16,-21 0 0,21 0 0,-22 0 16,22 21-16,0 1 0,0-22 0,0 21 15,0 0-15,21 0 16,0 0 0,21-21-16,21 0 0,-21 0 0,0 0 15,22 0-15,-1 0 0,0 0 16</inkml:trace>
  <inkml:trace contextRef="#ctx0" brushRef="#br0" timeOffset="39967.94">12658 4043 0,'0'0'0,"0"-21"0,-22-64 31,1 85-31,0 0 0,0 21 15,21 0-15,0 22 0,0-1 16,0 0-16,0 1 0,0-1 16,0 22-16,0-22 0,0 0 0,0 22 15,0-22-15,0 0 0,0 1 0,0-1 16,0 0-16,0 1 0,0-1 16,0-21-16,0 22 0,0-22 0,0 0 15,0 0-15,0 0 0,0 0 16,0 1-16,-21-22 15,0 0 1,21-22-16,0 1 0,-22 0 16,22 0-16,0 0 0,0 0 0,0-1 15,0 1-15,0-21 0,0 21 0,0 0 16,22-22-16,-1 22 0,0 0 16,0-21-16,0 20 0,0 1 15,22 0-15,-22 0 0,21 0 0,1 21 16,-22 0-16,21 0 0,0 0 15,-20 0-15,20 0 0,-21 21 0,0 0 16,0 0-16,-21 0 0,0 22 0,22-22 16,-22 21-16,0-21 0,0 22 15,0-1-15,-22-21 0,22 22 0,-21-22 16,0 0-16,0 0 0,21 21 0,-21-42 16,0 22-16,-1-1 0,44-21 46,-22-21-46,21-1 0,0 1 16,21 0-16</inkml:trace>
  <inkml:trace contextRef="#ctx0" brushRef="#br0" timeOffset="40504.47">13420 4424 0,'0'0'16,"0"-21"-1,21 42 17,-21 0-32,0 0 0,0 0 0,0 1 15,0-1-15,0 0 0,0 21 16,0-21-16,0 22 0,0-22 0,0 0 16,-21 21-16,21-20 0,-22 20 0,22-21 15,0 0-15,0 0 0,-21 1 16,21-1-16,0 0 0,-21-21 0,21 21 15,-21-21-15,21-21 32,0 0-32,0 0 15,0-1-15,0 1 0,0 0 16,0-21-16,0 21 0,0-22 0,21 1 16,0 21-16,0-22 0,1 1 15,-1 21-15,21-21 0,-21 20 0,22 1 16,-22 0-16,21 0 0,0 0 15,1 21-15,-1 0 0,0 0 0,1 0 16,-1 0-16,0 0 0,1 0 0,-1 21 16,0 0-16,-20 0 0,20 0 15,-21 22-15,0-22 0,0 0 0,-21 21 16,0-20-16,0 20 0,0-21 0,0 0 16,0 22-16,-21-22 0,0 0 0,0 0 15,0 0-15,0 0 16,-1 1-16,1-1 0,0 0 15,0 0-15,0-21 16,21-21 0,0 0-1,0 0-15,0-1 0,21 1 0</inkml:trace>
  <inkml:trace contextRef="#ctx0" brushRef="#br0" timeOffset="41288.23">15917 4149 0,'0'0'0,"64"-21"31,-64-1-31,21 22 0,-42 0 31,0 22-31,-1-1 16,1 0-16,0 0 0,-21 0 0,21 0 16,-22 1-16,1 20 0,0-21 15,-1 0-15,-20 22 0,20-22 0,-20 0 16,21 0-16,-22 0 0,22 0 0,-1 1 16,1-1-16,0-21 0,21 0 15,-1 21-15,1-21 0,42 0 31,1 0-15,20 0-16,-21 0 0,21 0 16,22 0-16,-22 0 0,22 0 0,-22 21 15,22-21-15,-22 21 0,21 0 16,-20-21-16,-1 22 0,22-1 0,-22 0 16,0 0-16,-21 0 0,22-21 15,-22 21-15,0 1 0,0-1 0,0-21 16,1 21-16,-44-21 47,22-21-32,0 0 1,22-1-16,-1 22 0,0-21 16,0-21-16,0 21 0,0 0 0,22-22 15</inkml:trace>
  <inkml:trace contextRef="#ctx0" brushRef="#br0" timeOffset="41619.05">17060 3895 0,'0'0'0,"0"-21"0,0-1 16,-21 22 0,0 0-1,0 0-15,0 22 0,-1-1 0,1 21 0,-21 0 16,21 1-16,0 20 15,-22 1-15,1-1 0,21 1 0,-22-1 16,1 1-16,0 20 0,-1-20 0,1 21 16,-21-22-16,20 22 0,-20-22 15,20 1-15,1-1 0,0 1 0,-1-1 16,1-20-16,0-1 0,-1 0 0,22 1 16,0-1-16,0-21 0,0 0 15,21 0-15,0 1 0,21-22 31,0 0-31,0-22 0,0 1 16,22 0-16,-22 0 0,21-21 16,1-1-16,-1 1 0,0 0 0,1-1 15</inkml:trace>
  <inkml:trace contextRef="#ctx0" brushRef="#br0" timeOffset="42835.8">17124 4403 0,'-21'0'16,"42"0"15,0 0-15,0 0-16,0 0 0,0-21 0,1 21 15,20-22-15,-21 22 0,0-21 16,22 0-16,-1 21 0,-21-21 0,21 0 15,-20 0-15,20-1 0,-21 1 16,0 0-16,-21 0 0,0 0 0,0 0 16,0-1-16,-21 22 0,0 0 15,0 0-15,-22 0 0,22 0 16,-21 22-16,0-22 0,-1 42 0,-20-21 16,42 0-16,-22 22 0,1-22 15,21 21-15,0-21 0,-1 0 0,22 22 16,0-22-16,0 0 0,0 0 15,0 0-15,22 1 0,-1-22 16,0 21-16,0-21 0,21 0 0,-20 0 16,20 21-16,0-21 0,1 0 0,-1 0 15,0 0-15,-21 0 0,22 0 16,-22 0-16,0 0 0,0-21 0,0 21 16,-21-21-1,-21 21-15,0 0 0,-21 0 16,21 0-16,-22 0 0,1 0 0,0 21 15,-1 0-15,1 0 0,21 0 16,-22 0-16,1 1 0,21-1 16,0 0-16,0 21 0,21-21 0,0 1 15,0-1-15,0 0 0,0 0 16,0 0-16,21 0 0,21 1 0,-21-22 16,22 21-16,-22-21 0,21 0 0,22 0 15,-22 0-15,0 0 0,1 0 16,20 0-16,-21 0 0,1-21 0,-1 21 15,0-22-15,1 1 0,-22 0 16,0 0-16,21 0 0,-20 0 0,-22-1 16,21-20-16,-21 21 0,21 0 15,-21-22-15,0 22 0,0 0 16,0 0-16,-21 21 16,0 21-1,21 0-15,-22 0 0,1 1 16,21 20-16,0-21 0,-21 21 0,0 1 15,21-22-15,-21 21 0,21-21 0,-21 22 16,21-22-16,0 0 0,0 0 16,0 0-16,0 1 0,0-1 15,0-42 17,0-1-32,0 1 0,21 0 15,0 0-15,0-21 0,-21 20 16,21-20-16,0 0 0,1-1 0,-1 22 15,0-21-15,0 21 0,0-22 16,0 22-16,1 0 0,-1 0 0,0 21 16,0 0-16,0 0 0,0 0 15,1 0-15,-1 0 0,-21 21 16,21 0-16,0 0 0,-21 22 16,0-22-16,0 0 0,21 0 0,-21 22 15,21-22-15,-21 0 0,0 0 0,0 0 16,0 0-16,0 1 0,0-1 15,0 0 1,-21-21 0,21-21-16,-21 0 15,21-1-15,0 1 0,0 0 16,0 0-16,0 0 0,0 0 0,21-22 16,0 22-16,1 0 0,-1-21 15,21 20-15,-21-20 0,22 21 16,-22 0-16,21 0 0,0-1 0,1 22 0,-1 0 15,0 0-15,1 0 0,-22 0 16,21 22-16,-21-1 0,1 0 0,-1 0 16,21 21-16,-42 1 0,0-22 15,0 0-15,0 21 16,0-20-16,0-1 0,0 0 0,-21 0 16,0 0-16,21 0 0,-21 1 0,-1-22 15,22 21-15,-21-21 0,0 0 16</inkml:trace>
  <inkml:trace contextRef="#ctx0" brushRef="#br0" timeOffset="43216.27">19219 4551 0,'-42'-21'31,"21"21"-31,0 0 16,-1 0-16,22 21 0,0 0 15,-21 0-15,0 0 0,0 22 0,0-22 16,0 21-16,21 22 0,-22-22 16,1 22-16,0-1 0,21 1 0,-21-1 15,0 1-15,21-1 0,0 1 0,-21-1 16,-1 1-16,1-22 0,21 21 15,-21 1-15,0-1 0,0 1 0,0-22 16,-1 22-16,22-22 0,-21 22 16,0-22-16,0-21 0,0 21 0,21 1 15,0-22-15,-21 0 0,21 0 16,0 0-16,0 1 0,0-1 0,0-42 31,0-1-31,21 22 0,-21-21 16,21 0-16,0-21 0,0 21 15,-21-22-15,21 1 0,1 0 0,-1-22 16,0 1-16</inkml:trace>
  <inkml:trace contextRef="#ctx0" brushRef="#br0" timeOffset="43512.11">18965 4636 0,'0'-22'0,"0"44"0,21-65 16,1 22-16,20 0 15,-21 21-15,0 0 0,22-21 0,-1 21 16,-21 0-16,21 0 0,1 0 0,-1 0 16,0 0-16,1 21 0,-22-21 15,21 21-15,-21 0 0,1 22 0,-22-22 16,0 0-16,0 21 0,0-21 0,0 22 16,-22-1-16,-20-21 15,21 22-15,0-22 0,-22 21 0,1-21 0,21 0 16,-21 1-16,-1-1 0,22-21 15,-21 21-15,21-21 0,-1 0 16,1 0-16,0 0 0,0 0 0,21-21 31,21 0-31,0-1 0,0 1 16,1 0-16</inkml:trace>
  <inkml:trace contextRef="#ctx0" brushRef="#br0" timeOffset="43800.7">20002 4255 0,'0'0'0,"-21"0"31,0 21-15,21 0-16,-21 21 0,0-21 0,21 22 15,-21-22-15,-1 21 0,1 1 16,0-1-16,-21 0 0,21 1 0,-1 20 15,1-21-15,0 1 0,0-1 0,0 0 16,0 1-16,-1-22 0,1 21 16,21-21-16,0 1 0,-21-1 0,21 0 15,21-21 1,22 0 0,-22 0-16,0-21 0,21 0 15,1-1-15,-22 1 0,21 0 0</inkml:trace>
  <inkml:trace contextRef="#ctx0" brushRef="#br0" timeOffset="44172.48">20172 4657 0,'0'0'16,"0"-21"-16,-21 42 31,21 0-31,-22 0 16,1 0-16,21 0 0,0 1 15,0-1-15,-21 21 0,21-21 16,-21 0-16,21 1 0,0 20 0,0-21 15,0 0-15,0 0 0,0 1 16,21-1-16,0 0 0,0-21 16,1 0-16,-1 0 0,0 0 0,0 0 15,21 0-15,-20 0 0,-1-21 16,21 0-16,-21 21 0,0-43 0,1 22 16,-1 0-16,0-21 0,0 20 0,-21-20 15,0 21-15,0-21 0,0 20 16,0 1-16,0 0 0,0 0 15,-21 0-15,0 21 0,0 0 0,-1 0 16,1 0-16,0 0 0,-21 0 16,21 0-16,-1 0 0,1 0 0,0 21 15,0-21-15,21 21 0,0 0 0,0 0 16,0 1-16,0-1 16,0 0-16,21 0 0,0-21 15,0 0-15,22 0 0</inkml:trace>
  <inkml:trace contextRef="#ctx0" brushRef="#br0" timeOffset="44762.15">20891 4678 0,'0'0'16,"0"-21"-16,-21 21 16,0 0-1,0 21-15,21 0 0,-21 0 16,0 0-16,21 1 0,0 20 0,-22 0 15,22-21-15,0 22 0,0-1 0,0 0 16,0-20-16,0 20 0,22-21 16,-1 21-16,21-20 0,-21-1 0,0 0 15,1-21-15,20 21 0,-21-21 0,0 0 16,22 0-16,-22 0 0,0 0 16,0 0-16,0-21 0,0 21 0,1-21 15,-1 0-15,0-1 0,0-20 16,0 21-16,-21-21 0,21-1 15,1 1-15,-22 0 0,21-1 0,0 1 16,-21 21-16,0 0 0,21-1 0,-21 1 16,21 0-16,-21 42 31,0 0-31,-21 1 0,21-1 0,-21 21 16,21 0-16,0-20 0,-21 20 15,21 0-15,-21 1 0,-1 20 0,22-21 16,0 1-16,-21-1 0,0 0 15,21 1-15,-21 20 0,21-20 0,-21-1 16,21 0-16,-21 1 0,-1-1 16,22 21-16,0-20 0,-21-22 0,0 21 15,0 1-15,21-22 0,0 21 16,-21-21-16,0 0 0,-1 1 0,22-1 16,0 0-16,-21-21 0,0 0 0,0 21 15,0-21-15,0 0 16,-1 0-16,1 0 0,0-21 15,0 21-15,0-21 0,0 21 0,21-21 16,0-1-16,0 1 0,0 0 16,0 0-16,21 0 15,-21 0-15,42-22 0,-21 22 0,22-21 16,-1-1-16</inkml:trace>
  <inkml:trace contextRef="#ctx0" brushRef="#br0" timeOffset="45161.62">21759 4911 0,'21'0'32,"1"-21"-32,-1 21 0,0 0 15,0-22-15,0 1 0,0 21 16,22-21-16,-22 21 0,0-21 0,21 0 0,-20 0 15,-1-1-15,0 1 16,-21 0-16,21 0 0,-21 0 16,0 0-1,-21 21-15,0 0 0,0 0 16,-1 0-16,1 21 0,0-21 0,0 21 16,0 0-16,0 0 0,-1 0 0,1 22 15,0-22-15,21 0 16,0 21-16,0-20 0,0-1 0,0 0 15,0 21-15,0-21 0,0 1 0,0-1 16,0 0-16,21 0 16,0-21-16,1 0 0,-1 21 0,21-21 15,-21 0-15,0 0 0,1 0 16,-1 0-16,21 0 0,-21-21 0,22 21 16,-22-21-16,21 0 0,-21 0 0</inkml:trace>
  <inkml:trace contextRef="#ctx0" brushRef="#br0" timeOffset="45549.4">22500 4699 0,'0'0'0,"0"-21"16,-21 21-1,0 0-15,0 0 16,-1 0 0,1 21-16,21 0 15,0 0-15,0 1 0,0-1 16,21-21-1,1 0-15,-1 0 0,0 0 16,0 0-16,0 0 16,0-21-16,-21-1 0,22 22 0,-22-21 15,0 0-15,0 0 0,0 0 16,0 0-16,-22-1 16,1 22-1,0 0-15,0 0 0,0 0 16,0 22-16,-1-1 0,1 0 15,0 0-15,0 0 0,0 22 0,0-22 16,-1 21-16,22 0 0,-21-20 0,21 20 16,0-21-16,0 21 0,0-20 15,0-1-15,0 21 0,21-21 0,1 0 16,-1-21-16,0 22 0,21-1 0,-21-21 16,22 0-16,-1 0 0,0 0 15,1 0-15,-1 0 0</inkml:trace>
  <inkml:trace contextRef="#ctx0" brushRef="#br0" timeOffset="45992.14">23156 4297 0,'-21'0'0,"42"0"0,-63 0 16,42 21-16,0 0 0,0 0 15,0 1-15,21-1 0,0 0 16,22 0-16,-22 0 0,21 0 16,0 1-16,1-1 0,20 0 0,-20 0 15,20 0-15,-21-21 0,22 21 16,-1-21-16,-20 0 0,-1 0 16,22 0-16,-43 0 0,21 0 0,-21 0 15,0 0-15,1 0 0,-22-21 16,-22 0-1,1 21-15,-21 0 0,21 0 16,-22 0-16,1 21 0,0 0 16,-1 1-16,1 20 0,0-21 0,-1 21 15,1 1-15,0-1 0,-1 0 16,1 1-16,21-1 0,-21 0 0,20 1 16,1-22-16,-21 21 0,21-21 0,21 1 15,-21 20-15,-1-21 0,1 0 16,21 0-16,-21-42 47,0 0-47,21 0 0,-21 0 15</inkml:trace>
  <inkml:trace contextRef="#ctx0" brushRef="#br1" timeOffset="52776.43">10689 5652 0,'21'0'0,"-21"-22"31,-21 22 1,0 0-1,0 0-15,42 0 62,0 0-78,0 0 0,0 0 0,1 0 15,20 0-15,0 0 0,1 0 16,20 0-16,1 0 0,20 0 0,-20 0 16,20 0-16,22 0 0,0 22 15,0-22-15,21 21 0,0-21 0,21 0 16,0 0-16,-21 21 0,21-21 15,22 0-15,-22 21 0,0-21 0,0 0 16,0 21-16,1-21 0,-22 0 16,0 21-16,0-21 0,0 0 0,-22 0 15,1 22-15,-21-22 0,0 0 16,-1 0-16,-20 0 0,-1 0 0,-20 0 16,-1 0-16,0 0 0,-21 0 15,1 0-15,-1 0 0,-21-22 47,-21 22-31,-1 0-1,1 0-15,0 0 0,0 0 16,0 0-16,-22-21 16,1 21-16</inkml:trace>
  <inkml:trace contextRef="#ctx0" brushRef="#br1" timeOffset="53543.41">11155 5906 0,'0'0'0,"-43"0"16,22 0-16,-106 21 16,85-21-16,0 0 15,20 0-15,1 0 32,21 21-1,21 0 0,1-21-31,-1 0 0,0 0 16,0 0-16,21 21 0,-20-21 0,20 0 15,21 0-15,-20 0 0,20 0 0,1 0 16,-1 0-16,22 0 16,-22 0-16,43 0 0,-21 0 0,21 0 15,0 0-15,-1 0 0,22 0 0,-21 0 16,0 0-16,21 0 0,0 0 15,-21 0-15,21 0 0,0 0 0,0 0 16,0 0-16,0 0 0,-21 0 16,21 0-16,-21 0 0,-1 0 0,1 0 15,-21 0-15,0 0 0,-1 0 0,1 0 16,-22 0-16,1-21 0,-1 21 16,-20 0-16,-1 0 0,-21 0 0,22 0 15,-22 0-15,0 0 16,0 0-1,-21 21 32,-21-21 0</inkml:trace>
  <inkml:trace contextRef="#ctx0" brushRef="#br1" timeOffset="84673.38">3746 8594 0,'0'0'0,"22"-21"0,41-22 16,-63 22-1,0 0-15,0 0 0,0 0 16,21 21-16,-21-22 0,0 1 31</inkml:trace>
  <inkml:trace contextRef="#ctx0" brushRef="#br1" timeOffset="84829.29">3831 8467 0,'-21'42'15,"-85"64"17,64-64-32,-1 1 0,-41 41 0,20-41 0,22 20 15,-22-42-15,1 0 0,-1 1 0,-63-1 16,85 21-16,84-21 0,-42 0 16,-21 1-16,42-1 0,-42-21 15,-21 21-15,21-21 0,0 21 0,-1-21 16,1 0-16,-21-21 15</inkml:trace>
  <inkml:trace contextRef="#ctx0" brushRef="#br1" timeOffset="84920.24">2942 8975 0,'0'0'16,"0"21"-16,42-21 15,-20 0-15,-1 0 0,0 21 0,21 0 0,-21-21 16,22 21-16,-1-21 16,0 22-16,1-1 0,-1-21 0,-42 42 15,42-21-15</inkml:trace>
  <inkml:trace contextRef="#ctx0" brushRef="#br1" timeOffset="85024.17">3852 9313 0,'0'22'0,"21"-1"0,1 0 16,-22 0-16,21-21 15,0 0-15,-21-21 32</inkml:trace>
  <inkml:trace contextRef="#ctx0" brushRef="#br1" timeOffset="86323.69">3852 8615 0,'0'0'0,"21"-21"16,1 21-16,-44 21 62,1 0-46,0 0-16,0 0 0,-21 1 15,20-1-15,-20 21 0,0-21 0,-1 22 16,-20-1-16,21-21 0,-1 21 16,-20 1-16,20-22 0,1 0 0,0 0 15,-1 0-15,1 1 0,21-1 0,0-21 16,0 0-16,-1 0 0,1 0 15,21-21 17,0-1-32,0 1 0,0 0 15,21 21-15,1 0 16,-1 0-16,0 0 0,0 0 0,21 0 16,-20 0-16,20 0 0,-21 0 15,21 21-15,1 0 0,-1-21 0,0 22 16,1-1-16,-1 0 0,0 0 15,1 0-15,-1 0 0,-21 1 0,22-1 16,-22 0-16,0-21 0,0 21 0,0 0 16,0-21-16,1 21 0,-1 1 15,0-22 1,-21 21-16,21-21 47,-21-21-32,21-1-15</inkml:trace>
  <inkml:trace contextRef="#ctx0" brushRef="#br1" timeOffset="86990.31">4953 8954 0,'0'0'0,"0"-22"0,0 1 32,21 0-32,0 21 15,-21-21-15,21 0 0,1 0 16,-1-1-16,0 1 0,0 0 15,0 0-15,-21 0 0,21 0 16,-21-1-16,0 1 16,0 0-16,-42 21 15,21 0 1,0 0-16,-22 0 0,22 0 0,-21 21 16,0-21-16,-1 21 0,1 1 15,0-1-15,-1 0 0,1 0 0,0 0 16,-1 0-16,22 1 0,0-1 0,0 0 15,21 0-15,0 0 0,0 0 16,21-21-16,0 22 0,21-22 16,-20 21-16,20-21 0,0 0 15,1 21-15,-1 0 0,0-21 0,1 21 16,-22-21-16,21 21 0,0-21 16,-20 22-16,20-22 0,-21 21 15,0-21-15,-21 21 0,0 0 0,0 0 16,0 0-16,0 1 15,-21-1-15,-21 0 0,21 0 0,-22-21 16,1 21-16,0 0 0,-1-21 0,1 0 16,0 22-16,-1-22 0,1 0 15,0 0-15,20 0 0,1 0 0,-21 0 16,21 0-16,0 0 0,-1-22 16,1 22-16,21-21 0,-21 0 15,21 0-15,0 0 16,21 21-1,0-21-15,1 21 16,-1 0-16,0-22 0,0 1 0,21 21 16,-20-21-16,-1 21 0</inkml:trace>
  <inkml:trace contextRef="#ctx0" brushRef="#br1" timeOffset="87528">5419 8890 0,'0'0'0,"21"-63"15,-21 41-15,0 44 47,0-1-47,0 0 0,-21 0 0,21 21 16,0-20-16,0 20 0,-22-21 15,22 21-15,0-20 0,-21 20 0,21-21 16,0 0-16,0 22 0,0-22 0,0 0 16,0 0-16,0 0 15,21-21-15,1 0 0,-1 0 16,21 0-16,-21 0 0,0 0 0,22 0 16,-22-21-16,21 21 0,-21-21 15,1 0-15,20 0 0,-21-1 0,0 1 16,0 0-16,1-21 0,-1 21 15,0-22-15,-21 1 0,0 21 0,0-22 16,0 1-16,0 21 0,0 0 0,0-22 16,0 22-16,-21 0 15,0 21-15,-1 0 0,1 21 16,21 0-16,-21 1 16,0 20-16,21-21 0,0 21 15,0 1-15,0-1 0,0-21 0,0 22 16,0-1-16,0-21 0,0 0 0,0 22 15,0-22-15,0 0 0,0 0 16,0 0-16,21 0 0,0-21 16,0 0-16,1 0 0,-1 0 15,0 0-15,0 0 0,0 0 0,0-21 16,22 21-16,-22-21 0,21 0 16,-21-21-16</inkml:trace>
  <inkml:trace contextRef="#ctx0" brushRef="#br1" timeOffset="88084.68">6286 8530 0,'0'0'15,"-21"0"1,21 21-16,-21 1 16,21-1-16,0 0 0,0 21 15,0 1-15,0-1 0,0 0 0,0 1 16,0-1-16,0 0 0,0 1 0,0-1 15,0 0-15,0-21 0,-21 22 16,21-22-16,0 0 0,0 0 0,0 0 16,0 1-16,0-1 15,0-42 17,0-1-32,0 1 15,0 0-15,0-21 16,0 21-16,21-1 0,-21 1 0,0-21 15,21 21-15,0-22 0,1 22 16,-1 0-16,0-21 0,0 21 0,0 21 16,22-22-16,-22 22 0,0 0 0,21 0 15,-21 0-15,22 0 0,-22 22 16,0-1-16,0 0 0,22 0 0,-22 0 16,-21 0-16,21 1 0,-21 20 0,0-21 15,0 0-15,0 0 16,0 1-16,-21-1 0,0 0 0,-1 0 15,-20 0-15,0 0 0,21 1 0,-22-22 16,1 21-16,21 0 0,-22-21 16,22 0-16,0 21 0,0-21 0,0 0 15,0 0-15,-1 0 16,44 0 15,-1-21-31,0 21 16,-21-21-16,21 0 0,0 21 15,0-22-15,1 22 0,-1-21 16</inkml:trace>
  <inkml:trace contextRef="#ctx0" brushRef="#br1" timeOffset="88600.39">6837 9186 0,'0'0'0,"21"0"0,0 0 15,0 0-15,0-21 0,-21 0 16,22 21-16,-1-21 0,0 0 16,0 0-16,-21-1 0,21 22 0,0-21 15,1 0-15,-22 0 0,0 0 16,0 0-16,21-1 0,-21 1 16,0 0-16,0 0 0,0 0 0,0 0 15,0 42 16,0 0-31,0 0 0,0 0 0,0 0 16,0 22-16,0-1 0,0-21 16,0 22-16,0-1 0,0 0 0,-21 1 15,21-1-15,-22 0 0,22 1 0,0 20 16,-21-21-16,0 22 0,0-22 16,21 22-16,0-1 0,-21 1 0,21-1 15,-21-20-15,21 20 0,0 1 16,0-22-16,0 21 0,0-20 0,0-1 15,0 0-15,0 1 0,0-22 16,0 21-16,0-21 0,0 1 0,0-1 16,-22 0-16,1-21 31,21-21-31,-21 0 16,21-1-16,0 1 0,-21 0 0,21 0 15,0 0-15,0 0 0,0-1 0,0 1 16,-21 0-16,21 0 0,0 0 15,-21-22-15,21 22 0,0 0 0,0-21 16,0-1-16,0 1 0,0 0 16</inkml:trace>
  <inkml:trace contextRef="#ctx0" brushRef="#br1" timeOffset="88836.26">7133 8678 0,'0'-21'0,"0"42"0,0-63 0,-21 42 16,0 0-16,21-21 15,0 42 48,21-21-63,0 21 0,0-21 0,0 21 15,1 1-15,-1-1 0</inkml:trace>
  <inkml:trace contextRef="#ctx0" brushRef="#br1" timeOffset="89193.05">7387 9081 0,'21'21'15,"-42"-42"-15,42 63 0,-21-21 0,21-21 16,1 0-16,-1 0 0,0 0 15,0 0-15,0 0 16,-21-21-16,21 0 0,1 21 0,-1-21 16,0-1-16,0 1 0,0 21 0,0-21 15,1 0-15,-1 0 0,0-22 16,-21 22-16,0 0 0,0 0 0,0 0 16,0 0-16,0-1 15,-21 22-15,0 0 0,-1 0 0,1 0 16,0 22-16,0-1 0,0 0 0,-22 0 15,22 21-15,0-20 16,0 20-16,21-21 0,0 21 0,-21-20 16,21 20-16,0-21 0,0 0 0,0 0 15,0 22-15,21-22 16,0 0-16,0-21 0,0 21 0,1-21 16,-1 0-16,21 0 0,-21 0 0,22 0 15,-1 0-15,0 0 0,1 0 16,-1-21-16,0 0 0,1 0 0</inkml:trace>
  <inkml:trace contextRef="#ctx0" brushRef="#br1" timeOffset="89728.74">8530 8721 0,'0'0'0,"0"-21"0,0-1 0,-21 22 15,0 0-15,0 0 16,21 22-16,-22-1 0,1 0 0,0 0 15,0 0-15,0 22 0,0-22 16,-1 21-16,22-21 0,-21 22 0,21-1 16,-21-21-16,21 21 0,0-20 0,0 20 15,0-21-15,0 0 0,0 0 16,0 1-16,21-1 0,0 0 0,1-21 16,-1 21-16,0-21 0,21 0 15,-21 0-15,1 0 0,20 0 0,-21 0 16,21 0-16,1-21 0,-22 21 15,21-21-15,-21 0 0,22-1 0,-22 1 16,21-21-16,-21 0 0,22-1 0,-22 1 16,21 0-16,-21-22 0,1 1 15,-1-1-15,0 22 0,0-22 0,0 1 16,0 20-16,-21 1 0,0 0 16,22-1-16,-22 22 0,21 0 0,-21 42 31,0 0-16,0 22-15,-21-1 0,-1-21 16,1 43-16,21-22 0,-21 22 0,0-22 16,0 21-16,0 1 0,-1-22 15,1 22-15,0-22 0,0 22 0,21-22 16,0-21-16,0 21 0,0-20 0,0 20 16,0-21-16,0 0 0,0 0 15,0 1-15,21-22 0,0 0 16,0 0-16,1 0 0,-1 0 15,0 0-15,0-22 0,0 1 16,0 0-16,1 21 0,-22-21 0,21-21 16</inkml:trace>
  <inkml:trace contextRef="#ctx0" brushRef="#br1" timeOffset="89948.61">8763 8890 0,'0'0'0,"-21"21"16,21 0-16,21-21 16,0 0-16,0 0 15,0 0-15,1 0 0,-1 0 0,21 0 16,-21 0-16,0 0 0,1 0 16,20 0-16,-21 0 0,0 0 0,0 0 15,1-21-15,20 21 0,-21-21 16,0 21-16,0-21 0,1 21 0,-1-21 15,0 0-15</inkml:trace>
  <inkml:trace contextRef="#ctx0" brushRef="#br1" timeOffset="90401.3">9906 8594 0,'-21'-21'0,"21"42"47,21-21-47,0 21 0,0-21 16,0 21-16,1-21 0,20 21 0,-21-21 15,21 0-15,1 21 0,-22-21 0,21 0 16,1 0-16,-1 0 0,-21 0 16,21 0-16,1 0 0,-22 0 0,0 0 15,21 0-15,-20 0 0,-1 0 0,0 0 32,-42 0-17,0 22-15,-1-1 0,1-21 16,0 21-16,-21 0 0,-1 0 15,22 22-15,-21-22 0,0 21 0,-22 0 16,22-20-16,-1 20 0,1 0 0,-21 1 16,20-1-16,22-21 0,-21 21 15,21-20-15,-22-1 0,43 0 0,-21-21 16,21 21-16</inkml:trace>
  <inkml:trace contextRef="#ctx0" brushRef="#br1" timeOffset="90981.04">12001 8424 0,'-21'0'15,"0"0"-15,0 22 16,0-1-16,0 0 0,-1 21 16,1 1-16,0-1 0,0 0 0,0 1 15,0 20-15,-1 1 0,1-22 16,0 21-16,0-20 0,-21-1 0,42 0 16,-22 1-16,1-1 0,0-21 0,21 22 15,-21-22-15,21 0 0,0 0 16,21-21 15,0-21-31,0 0 0,-21 0 16,22-22-16</inkml:trace>
  <inkml:trace contextRef="#ctx0" brushRef="#br1" timeOffset="91256.88">11811 8446 0,'0'0'16,"0"-43"-16,21 22 0,0 0 0,-21 0 0,21 0 15,1-1-15,-1 22 16,0 0-16,21 0 0,-21 0 16,1 22-16,20-1 0,-21 0 0,21 21 15,-20 1-15,20-1 0,-21 0 16,0 1-16,0 20 0,1-21 0,-1 22 16,-21-22-16,0 22 0,0-22 15,0 22-15,0-22 0,0-21 0,0 21 16,0 1-16,0-22 0,0 0 0,-21 0 15,21 0-15,-22 1 0,22-1 16,-21-21-16,0 0 16,0 0-16,0 0 0,0 0 0,-1 0 15,-20 0-15,21 0 0,-21-21 16</inkml:trace>
  <inkml:trace contextRef="#ctx0" brushRef="#br1" timeOffset="91447.77">11493 8975 0,'0'0'0,"0"-21"0,22 21 32,-1 0-32,21-22 0,-21 22 0,0 0 15,22 0-15,-1-21 0,0 21 16,1 0-16,-1 0 0,0-21 0,22 21 16,-22-21-16,22 21 0,-1-21 15,-20 21-15,20-21 0,-21 21 16,22-22-16,-22 1 0,22 0 0,-22 0 15,0 0-15</inkml:trace>
  <inkml:trace contextRef="#ctx0" brushRef="#br1" timeOffset="91678.64">12806 8403 0,'0'0'0,"-43"0"31,22 21-31,21 1 0,0 20 16,0 0-16,-21-21 0,21 22 0,-21 20 15,21-20-15,0-1 16,0 21-16,0-20 0,0 20 0,0-20 16,0-1-16,0 0 0,-21-21 0,21 22 15,0-22-15,0 0 0,0 0 16,0 0-16,0 1 0,0-1 0</inkml:trace>
  <inkml:trace contextRef="#ctx0" brushRef="#br1" timeOffset="91984.56">12679 8763 0,'0'0'0,"0"-42"0,0 21 0,0-22 0,0 22 16,0-21-16,21 21 0,0-22 15,0 22-15,0 0 0,22 0 0,-22 0 16,21-1-16,1 22 0,-1-21 0,0 21 15,1 0-15,-1 0 0,0 0 16,1 0-16,-22 21 0,21-21 0,-21 22 16,0 20-16,1-21 0,-22 0 0,0 22 15,0-22-15,-22 0 0,-20 21 16,21-21-16,-21 22 0,-22-22 0,22 21 16,-22-21-16,22 1 0,-22-1 15,22 0-15,0 0 0,-1 0 16,22-21-16,0 21 0,0-21 0,42 0 31,0-21-15,22 0-16,-1 21 0</inkml:trace>
  <inkml:trace contextRef="#ctx0" brushRef="#br1" timeOffset="92279.39">13991 8361 0,'0'-21'0,"0"42"0,0-21 32,0 21-32,0 0 0,-21 0 15,21 22-15,0-22 0,-21 21 0,0 1 16,-1-1-16,22 0 0,-21 1 0,0-1 15,21 0-15,0 1 0,-21-22 16,0 21-16,21 0 0,-21-20 0,21-1 16,0 0-16,0 0 0,0 0 0,0 0 15,0 1-15,0-1 16,21-21-16,0 0 16</inkml:trace>
  <inkml:trace contextRef="#ctx0" brushRef="#br1" timeOffset="92568.43">13589 9038 0,'-21'21'0,"42"-42"0,-63 42 0,20 1 0,1-1 16,0 0-16,0-21 0,0 21 15,21 0-15,0 0 0,0 1 0,0-1 16,0 0-16,21 0 15,0-21-15,21 21 0,-20 0 0,20-21 16,-21 0-16,21 22 0,1-22 0,-1 0 16,0 0-16,-20 0 0,20 0 15,0 0-15,1 0 0,-22 0 0,21 0 16,-21-22-16,22 1 0,-22 21 0,0-21 16,21 0-16,-42 0 0,21 0 15,1-1-15,-1 1 0,-21 0 0,21-21 16,-21 21-16,0-22 0,0 22 0</inkml:trace>
  <inkml:trace contextRef="#ctx0" brushRef="#br1" timeOffset="92813.24">13631 8403 0,'85'-21'31,"-64"21"-31,21 0 0,1 0 0,-1-21 16,0 21-16,1-21 0,20 21 0,-20 0 15,-1 0-15,0-21 0,1 21 0,-1 0 16,-21-22-16,21 22 16,-20 0-16,-1 0 0,0 0 0,0-21 15,-21 0 1</inkml:trace>
  <inkml:trace contextRef="#ctx0" brushRef="#br1" timeOffset="93499.85">16637 8361 0,'0'0'16,"21"-21"-16,0 21 0,0-21 16,1 21-16,-22 21 31,0 0-16,0 0-15,-22 0 0,1 22 0,0-22 16,0 21-16,-21 0 0,-1-20 16,1 20-16,0 0 0,-22-21 15,1 22-15,20-1 0,-20-21 0,-1 22 16,1-1-16,-1-21 0,1 0 16,20 0-16,1 1 0,0-1 0,21 0 15,-1-21-15,1 0 0,0 0 16,42-21-1,0 0-15,1 21 16,-1-22-16,0 22 0,21 0 16,1 0-16,-1 0 0,0 0 0,22 0 15,-22 0-15,22 0 0,-1 22 0,1-22 16,-22 21-16,21 0 16,1 0-16,-22 0 0,1-21 0,-1 21 15,0 1-15,1-1 0,-22 0 0,21-21 16,-21 21-16,0-21 0,-21 21 15,22 0-15,-1-21 16,0 0 0,0 0-16,0-21 15,0 0-15,1 21 0</inkml:trace>
  <inkml:trace contextRef="#ctx0" brushRef="#br1" timeOffset="93813.66">18013 8255 0,'0'0'0,"21"-42"0,0-1 15,0 22-15,0-21 0,-21 0 0,0 20 16,0 1-16,-21 42 16,0 22-16,0-1 15,-21 22-15,20-1 0,-20 1 0,0-1 16,-22 1-16,22 20 0,-22-20 15,22 20-15,-21 1 0,-1-21 16,1 20-16,20-20 0,-20-1 0,-1 1 0,22-22 16,0 22-16,-1-22 0,1 0 15,0 1-15,20-22 0,1 21 16,0-21-16,21 0 0,0 1 0,0-1 16,21-21-1,0 0-15,1-21 0,20 21 16,-21-22-16,21 1 0</inkml:trace>
  <inkml:trace contextRef="#ctx0" brushRef="#br1" timeOffset="94256.42">18394 8784 0,'0'0'0,"21"-21"0,0 21 0,0-21 0,0 0 16,1 0-16,-1-1 0,-21 1 15,0 0-15,0 0 0,0 0 16,0 0-16,-21-1 0,-1 22 16,-20 0-16,21 0 0,-21 0 15,-1 0-15,1 0 0,0 0 0,20 22 16,-20-1-16,0 0 0,-1 0 16,22 0-16,0 0 0,0 1 0,0-1 15,21 21-15,0-21 0,0 0 0,0 22 16,0-22-16,21 0 0,0 0 15,0 0-15,22 1 0,-22-1 0,21 0 16,0-21-16,-20 21 0,20 0 16,-21 0-16,21 1 0,-20-22 15,-22 21-15,0 0 0,21-21 0,-21 21 16,0 0-16,-21-21 0,-1 0 16,1 21-16,0-21 0,-21 0 15,21 0-15,-22 0 0,1 0 0,21 0 16,-22 0-16,1 0 0,21 0 0,0 0 15,0 0-15,-1 0 0,1 0 16,0 0-16,21-21 16,0 0-16,0 0 15,21 0-15,0 21 16</inkml:trace>
  <inkml:trace contextRef="#ctx0" brushRef="#br1" timeOffset="94704.18">18605 8805 0,'0'0'16,"22"0"-16,20-42 16,-42 21-16,21 21 0,-21 21 15,0 0 1,0 22-16,0-22 0,0 0 16,0 21-16,0 1 0,-21-22 0,21 21 15,-21-21-15,21 22 0,0-22 0,0 0 16,0 0-16,0 0 0,0 0 15,0 1-15,21-22 0,0 0 16,0 21-16,0-21 0,1 0 16,-1 0-16,0 0 0,0-21 0,0 21 15,22-22-15,-22 1 0,0 0 16,0 0-16,0 0 0,0 0 0,-21-22 16,22 1-16,-1 0 0,0-1 15,0 1-15,-21 0 0,0 20 0,21-20 16,-21 21-16,21 0 0,-21 42 31,0 0-31,-21 0 0,0 22 16,21-22-16,-21 21 0,21-21 0,0 22 15,-21-1-15,21-21 0,-21 0 16,21 22-16,0-22 0,0 0 0,0 0 16,0 0-16,0 0 0,21-21 15,0 0 1,0 0-16,0 0 0,0 0 15,1 0-15,20-21 0</inkml:trace>
  <inkml:trace contextRef="#ctx0" brushRef="#br1" timeOffset="95187.9">19685 8403 0,'0'0'0,"0"-21"0,-21 21 16,0 21-1,-1 0-15,22 1 0,-21-1 16,0 21-16,0 0 0,21-20 0,0 41 16,0-21-16,-21 1 0,21 20 15,0-20-15,0-1 0,-21 0 0,21 1 16,0-1-16,0 0 0,0-21 0,0 1 16,-22-1-16,22 0 15,0 0-15,0 0 16,-21-21-16,21-21 15,0 0 1,0 0-16,0 0 0,0-1 16,0-20-16,21 21 0,1 0 0,-1-22 15,0 22-15,21 0 0,-21 0 16,22-21-16,-1 42 0,-21-22 0,22 1 16,-1 21-16,-21 0 0,0 0 0,22 0 15,-22 0-15,0 0 0,-21 21 16,0 1-16,0-1 0,0 0 0,0 0 15,0 0-15,0 0 0,-21 1 16,0-1-16,-22 21 0,22-21 16,-21 0-16,-1-21 0,1 22 0,0-1 15,21 0-15,-22-21 0,22 21 0,-21 0 16,21-21-16,42 0 31,0-21-31,0 21 16,0-21-16</inkml:trace>
  <inkml:trace contextRef="#ctx0" brushRef="#br1" timeOffset="95593.09">20108 9081 0,'0'0'0,"43"0"0,-1 0 0,-21 0 16,21-22-16,-20 22 0,20-21 15,-21 0-15,21 0 0,-20-21 0,-1 20 16,0-20-16,0 21 0,-21-21 16,21-1-16,-21 1 0,21 21 0,-21 0 15,22-1-15,-22 1 0,0 0 0,0 42 32,0 0-32,0 1 0,-22 20 0,1 0 15,0 1-15,21 20 0,-21-21 16,0 22-16,21-22 0,0 22 15,-21-22-15,-1 0 0,1 22 0,21-22 16,0 1-16,-21-1 0,21 0 0,-21-21 16,21 22-16,0-1 0,0 0 0,-21 1 15,21-22-15,0 21 0,0-21 16,0 1-16,0-1 0,0 0 0,0 0 16,-21-21-16,21-21 31,0 0-31,0 0 0,-22-22 15,22 1-15,0 0 0,0-1 16,0 1-16,0-22 0</inkml:trace>
  <inkml:trace contextRef="#ctx0" brushRef="#br1" timeOffset="95775.98">20510 8509 0,'0'0'0,"0"-21"0,0-21 31,-21 42-31,21-22 0,21 22 47,-21 22-31,22-22-16,-22 21 0,21 0 16,-21 0-16</inkml:trace>
  <inkml:trace contextRef="#ctx0" brushRef="#br1" timeOffset="96088.27">20891 8784 0,'22'0'31,"-1"0"-31,-21-21 0,21 21 0,-21-21 16,21 21-16,0-21 0,0 0 0,-21-1 15,22 22-15,-1-21 0,-21 0 16,0 0-16,0 0 15,-21 21 1,21 21-16,-22-21 16,-20 21-16,21 21 0,0-20 15,0 20-15,-1 0 0,1 1 0,0-22 16,21 21-16,0 0 0,-21-20 16,21-1-16,0 21 0,0-21 0,0 0 15,0 1-15,0-1 0,21-21 16,0 0-16,0 0 15,1 0-15,-1 0 0,0 0 0,0 0 16</inkml:trace>
  <inkml:trace contextRef="#ctx0" brushRef="#br1" timeOffset="96596.54">21590 8657 0,'0'0'16,"0"-21"-16,0 0 0,-21 21 0,0 0 15,21-21-15,-22 21 0,1 0 0,0 0 16,0 21-16,0-21 0,-22 21 0,22 0 16,0 22-16,0-22 0,0 21 15,21 0-15,0 1 0,-21-22 0,21 21 16,0 1-16,0-22 0,0 0 0,0 21 16,21-21-16,0 1 15,0-1-15,0-21 0,0 21 0,1 0 16,20-21-16,0 0 0,-21 0 0,22 0 15,-22 0-15,21 0 0,1-21 16,-22 0-16,21 0 0,-21-1 0,22-20 16,-22 0-16,21 21 0,-21-43 0,0 22 15,22-1-15,-22 1 16,-21-21-16,21 20 0,0-20 0,0 20 0,-21 1 16,0 0-16,22-1 0,-22 1 15,21 21-15,-21 0 0,0 0 16,0 42-1,0 0-15,-21 0 0,-1 0 16,1 22-16,0-1 0,0-21 0,0 21 16,0 1-16,-1-1 0,1 0 15,0 22-15,0-22 0,0 1 0,21-22 16,0 21-16,0 0 0,0-20 0,0-1 16,0 0-16,0 0 0,0 0 15,21 0-15,0-21 0,0 0 0,0 0 16,1 0-16,-1 0 0,0 0 15,0-21-15,0 0 16,0 0-16,-21 0 0</inkml:trace>
  <inkml:trace contextRef="#ctx0" brushRef="#br1" timeOffset="96777.44">21844 8636 0,'0'0'0,"-21"0"0,0 0 0,-1 0 16,22 21-1,0 0-15,22-21 16,-1 0-16,0 0 0,21 22 16,1-22-16,-22 0 0,21 0 15,0 0-15,1 0 0,-1 0 0,0 0 16,22-22-16,-22 22 0,1-21 16</inkml:trace>
  <inkml:trace contextRef="#ctx0" brushRef="#br1" timeOffset="97124.24">22839 8382 0,'21'21'31,"0"0"-15,0 1-16,0-1 0,1-21 16,-1 21-16,0-21 15,21 21-15,-21-21 0,22 21 0,-22-21 16,21 0-16,1 21 0,-1-21 0,-21 0 15,21 0-15,1 0 0,-1 22 16,0-22-16,-20 0 0,-1 0 0,0 0 16,0 0-16,0 0 15,-42 0 1,0 0-16,0 21 0,0-21 0,-22 21 16,1 0-16,0 0 0,-22 0 15,22 22-15,-22-22 0,22 21 0,-22 1 16,22-1-16,0 0 0,-22-21 0,43 22 15,-21-22-15,-1 21 0,22-21 16,0 1-16,0-1 0,0 0 0,0-21 16,-1 21-16,1 0 0,0-21 15,0 0-15,0 21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1:12:22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804 0,'0'0'16,"0"-21"-16,0 0 0,0 0 16,0 0-16,0 0 15,0-1-15,0 1 0,0 0 16,0 0-16,0 0 16,0 0-16,0-1 0,0 44 46,0-1-30,0 21-16,0-21 0,-21 22 16,21 20-16,0-21 0,-21 22 0,21-22 15,0 22-15,0-1 0,-21-20 16,21 20-16,-21-21 0,21 1 16,-22-1-16,22 0 0,-21 1 0,21-22 15,0 21-15,0-21 0,0 1 16,0-1-16,0 0 0,0 0 15,0-42 17,0 0-32,0 0 0,0-22 15,0 22-15</inkml:trace>
  <inkml:trace contextRef="#ctx0" brushRef="#br0" timeOffset="472.62">1439 572 0,'0'0'0,"-21"0"0,21-22 16,0 1 0,0 0-16,0 0 0,0 0 15,21 21-15,0-21 0,22-1 16,-1 22-16,0-21 0,22 0 15,-1 21-15,1 0 0,-1-21 0,22 21 16,-21 0-16,20 0 0,1 0 16,-22 21-16,22 0 0,-21 0 15,-1 1-15,1 20 0,-1 0 0,-21 1 16,-20-1-16,20 21 0,-42 1 16,0-1-16,0 1 0,0-1 0,-21 1 15,-22-1-15,1 22 16,0-43-16,-22 22 0,22-1 0,-22-20 15,1-1-15,-1 0 0,1 1 16,-1-1-16,22-21 0,-21 22 16,20-22-16,-20 0 0,20-21 0,1 21 15,0-21-15,-1 0 0,1 0 16,0 0-16,21 0 0,-1 0 0,-20 0 16,42-21-16,-21 21 0,0-21 15,21 0-15,-21 21 0,21-22 16,0 1-16,0 0 0,0 0 15,42 0-15,-21 0 0,0-1 16,22 1-16</inkml:trace>
  <inkml:trace contextRef="#ctx0" brushRef="#br0" timeOffset="1096.3">3450 1228 0,'21'0'15,"-42"0"-15,63-21 0,-42-1 0,0 1 16,0 0-16,0 0 16,0 0-16,-21 0 0,0-22 15,0 22-15,0 0 0,0 0 0,-22 0 16,22-1-16,-21 22 0,21 0 15,-22 0-15,1 0 0,0 0 16,-1 22-16,1 20 0,0-21 0,-1 21 16,-20 1-16,42-1 0,-22 0 15,1 1-15,21-22 0,-22 21 0,43 1 16,-21-1-16,21-21 0,0 0 16,0 22-16,0-22 15,21 0-15,1 0 0,-1-21 16,21 0-16,-21 0 0,22 0 0,-22 0 15,21 0-15,0 0 0,-20 0 16,20-21-16,0 21 0,-21-21 0,22 0 16,-1-1-16,-21 1 0,22-21 15,-1 21-15,-21 0 0,0-22 0,0 22 16,1-21-16,-22 21 0,21-1 16,-21 1-16,0 0 0,0 0 0,0 42 31,0 0-31,0 0 0,-21 1 15,21-1-15,0 0 0,-22 0 0,22 21 16,0-20-16,0-1 0,0 0 16,0 21-16,0-21 0,0 1 15,22-1-15,-22 0 0,21-21 0,-21 21 16,21 0-16,-21 0 0,0 1 16,21-22-16,0 0 15,0 0 1,1 0-1,-1-22-15,0 1 0,0 0 0,0 0 16,0 0-16</inkml:trace>
  <inkml:trace contextRef="#ctx0" brushRef="#br0" timeOffset="1425.11">4403 423 0,'0'0'0,"0"-21"0,-22 0 16,1 21-16,0 0 0,0 0 16,21 21-16,-21 0 0,0 1 15,21 20-15,0-21 0,-22 21 0,22 22 16,-21-22-16,0 22 16,21-22-16,0 22 0,0-1 0,-21 1 0,0-1 15,21 1-15,-21-1 0,21-21 16,0 22-16,-22-22 0,1 1 15,21-1-15,-21-21 0,21 21 16,0-20-16,0-1 0,0 0 0,0 0 16,0 0-1,0-42 17,21 0-32,0 21 0,1-21 15,-1 0-15</inkml:trace>
  <inkml:trace contextRef="#ctx0" brushRef="#br0" timeOffset="1988.62">4720 1228 0,'0'0'0,"0"-21"0,21 21 0,-21-22 15,0 1-15,0 0 0,0 0 0,0 0 16,0 0-16,0-1 0,0 1 15,-21 0-15,0 0 0,21 0 0,-21 21 16,0 0-16,-1 0 16,1 0-16,0 0 0,0 0 0,-21 21 15,20 0-15,1 21 16,0-20-16,-21 20 0,21 0 0,-1-21 16,1 22-16,0-1 0,0-21 15,21 22-15,0-22 0,0 0 0,0 0 16,0 0-16,0 0 0,0 1 15,21-22-15,0 0 0,0 0 16,22 0-16,-22 0 0,0 0 16,0 0-16,22 0 0,-22-22 0,0 22 15,0-21-15,21 0 0,-20 0 16,-1 0-16,0 0 0,0-1 0,0 1 16,0-21-16,-21 21 0,22 0 15,-22-22-15,21 22 0,-21 0 16,0 0-16,0 42 31,0 0-31,0 0 0,0 0 16,0 22-16,0-22 0,0 0 0,0 0 15,0 0-15,0 1 0,21-1 0,0 0 16,0 0-16,0-21 0,1 21 16,-1-21-16,0 0 0,21 0 0,-21 0 15,1 0-15,-1 0 0,0 0 16,0 0-16,0 0 0,0-21 0,1 21 15,-1-21-15,-21 0 16,21 0-16,-21-1 0,21 1 16,-21 0-16,0 0 0</inkml:trace>
  <inkml:trace contextRef="#ctx0" brushRef="#br0" timeOffset="2287.77">4085 826 0,'0'0'0,"42"0"16,-20 0-1,20 0-15,0 0 0,1 0 0,-1 0 16,21 0-16,-20 0 0,20 0 15,1 0-15,-22-22 0,22 22 16,-22 0-16,0 0 0,1 0 0,-1 0 16,0 0-16,-21 0 0,1 0 15,-44 0 17,1 0-32</inkml:trace>
  <inkml:trace contextRef="#ctx0" brushRef="#br0" timeOffset="2886.12">5482 529 0,'0'0'0,"-21"0"31,42 0-15,0 0-16,0 0 0,22 0 15,-1 0-15,0 0 0,1 0 0,-1 0 16,22-21-16,-1 21 0,-21 0 16,22 0-16,-1 0 0,-20 0 15,-1-21-15,0 21 0,1 0 0,-1 0 16,-21 0-16,0 0 0,1 0 15,-44 0 17,1 0-32,0 0 15,0 0-15,0 0 0,0 0 0</inkml:trace>
  <inkml:trace contextRef="#ctx0" brushRef="#br0" timeOffset="3172.96">6054 466 0,'-22'21'0,"22"21"0,0-21 0,0 1 16,0 20-16,-21 0 0,0 22 16,0-1-16,21 1 0,-21-1 0,0 1 15,-1-1-15,1 1 0,0-1 16,0-20-16,0 20 0,0-21 0,-1 1 15,1-1-15,21-21 0,0 22 16,0-22-16,-21 0 0,21 0 0,0 0 16,0 0-1,21-21 17,-21-21-32,21 0 0,1 0 15,-1 21-15</inkml:trace>
  <inkml:trace contextRef="#ctx0" brushRef="#br0" timeOffset="3836.63">6413 1016 0,'22'-21'0,"-44"42"0,65-42 16,-43 42 15,0 0-31,0 0 0,0 1 15,-21-1-15,21 21 0,0-21 0,-22 22 16,22-22-16,0 21 0,0-21 16,0 0-16,0 22 0,0-22 0,0 0 15,0 0-15,0 0 0,22 1 16,-1-22-16,0 0 0,0 0 16,0 0-16,0 0 0,1 0 0,20 0 15,-21 0-15,21 0 0,1 0 16,-1-22-16,-21 1 0,22 0 0,-22 21 15,21-21-15,-21 0 16,0-22-16,1 22 0,-22 0 0,0 0 16,21-21-16,-21 20 0,0-20 15,0 21-15,0 0 0,0 0 0,0-1 16,0 1-16,0 0 0,-21 63 31,21-20-15,-22-1-16,22 21 0,0 0 0,0-20 15,-21 20-15,21 0 0,0 1 0,-21-1 16,21 0-16,0-21 0,0 22 16,0-1-16,0 0 0,0 1 0,0 20 15,0-20-15,0-1 16,0 0-16,0 1 0,0-1 0,0 0 16,0 1-16,0-1 0,0-21 0,0 21 15,-21-20-15,21-1 0,-21 0 16,0 0-16,-1 0 0,1-21 0,0 0 15,0 21-15,-21-21 0,20 0 16,-20 0-16,21 0 0,-21 0 0,-1-21 16,22 21-16,-21-21 0,21 0 0,-1 21 15,1-21-15,0 0 16,0 21-16,0-22 0,21 1 0,-21 21 0,21-21 16,0 0-16,0 0 15,0 0-15,21-1 16,0 1-16,0 0 0,21 0 0,-20 0 15,20 0-15,0-1 0</inkml:trace>
  <inkml:trace contextRef="#ctx0" brushRef="#br0" timeOffset="4189.37">7324 1016 0,'0'0'0,"0"-21"0,0-21 31,0 63-15,0 21-16,-22-21 15,22 22-15,0-1 0,0 0 16,0 1-16,0-1 0,0 0 0,0 22 16,-21-22-16,21 22 0,-21-22 15,21 21-15,0 1 0,0-22 0,0 22 16,0-22-16,0 22 0,0-22 15,0 0-15,0 1 0,-21-1 0,21 0 16,0 1-16,0-22 0,0 0 0,0 0 16,-21 0-16,21 0 15,0 1-15,0-44 47,0 1-47,0 0 0,0 0 0,0 0 16,0-22-16</inkml:trace>
  <inkml:trace contextRef="#ctx0" brushRef="#br0" timeOffset="4543.93">7281 1143 0,'0'0'0,"0"-21"0,21-21 0,-21-1 0,22 1 15,-22 0-15,21 20 0,0-20 16,0 21-16,0-21 0,0 20 15,22 1-15,-1 0 0,0 21 16,1 0-16,-1 0 0,0 0 0,1 0 16,-1 21-16,-21 0 0,22 1 15,-43-1-15,21 0 0,-21 21 0,0 1 16,0-22-16,0 21 0,-21-21 16,-1 22-16,1-22 0,0 0 0,-21 21 15,21-21-15,-22 1 0,22-1 16,-21 0-16,21 0 0,-22 0 0,22 0 15,-21-21-15,21 22 0,-1-1 16,1-21-16,0 21 0,0-21 16,42-21 31,0 21-47,22-21 15</inkml:trace>
  <inkml:trace contextRef="#ctx0" brushRef="#br0" timeOffset="5248.44">8064 1207 0,'0'0'0,"22"0"16,20-22-1,-21 22-15,0-21 0,0 21 0,1-21 16,-1 0-16,0 0 15,0 21-15,0-21 0,0-1 0,1 1 16,-1 0-16,-21 0 0,0 0 16,0 0-16,0-1 0,0 1 0,0 0 15,0 0-15,-21 21 16,-1 0 0,1 21-16,0-21 0,0 21 15,0 0-15,0 22 0,-1-22 16,22 0-16,-21 21 0,0-20 0,0 20 15,21-21-15,-21 21 0,21-20 16,0-1-16,0 0 0,0 0 0,0 0 16,0 0-16,0 1 15,21-22-15,0 21 0,0-21 16,0 0-16,1 0 0,-1 0 16,0 0-16,0 0 0,21 0 0,-20-21 15,-1 21-15,21-22 0,-21 1 16,22 0-16,-1 0 0,-21 0 0,21 0 15,1-1-15,-1-20 0,-21 21 0,0-21 16,22 20-16,-22-20 16,0 21-16,0-21 0,0 20 0,-21 1 15,0 0-15,0 0 0,-21 21 16,0 0 0,0 0-16,0 21 0,0 0 15,-1 22-15,1-22 0,0 0 0,0 0 16,21 0-16,0 0 0,0 1 15,0-1-15,0 0 0,0 0 0,0 0 16,21 0-16,0 1 0,-21-1 16,21-21-16,-21 21 0,22 0 0,-22 0 15,0 0 1,0 1 0,0-1-16,-22-21 15,1 21-15,0-21 0,0 0 16,0 0-16,0 0 0,-1 0 15,1 0-15,0 0 0,0 0 32,0 0-32,0-21 0,-1 21 0,1-21 15</inkml:trace>
  <inkml:trace contextRef="#ctx0" brushRef="#br0" timeOffset="6087.78">1884 1842 0,'0'0'0,"-21"0"0,-1 0 0,1 0 16,0 0-16,0 0 0,0 0 16,0 0-16,-1 0 0,1 0 0,0 0 15,0 0 1,21 21-1,0 0 1,21 0-16,0-21 0,0 0 16,22 21-16,-22-21 0,21 0 15,1 0-15,20 21 0,-21-21 16,22 0-16,21 0 0,-1 0 16,22 0-16,0 0 0,21 0 0,0 0 15,0 0-15,21 0 0,0 0 16,22 0-16,-1 0 0,0 0 0,1 0 15,20 0-15,1 0 0,-1 0 16,22 0-16,-22 0 0,22 0 0,-22 0 16,1 0-16,21 0 0,-22 0 15,1 0-15,-1-21 0,1 21 0,-1 0 16,1 0-16,-1-21 0,-21 21 16,22 0-16,-22 0 0,1-21 0,-22 21 15,0-21-15,0 21 0,-21 0 16,-21 0-16,0 0 0,-22-21 0,1 21 15,0 0-15,-22 0 0,1 0 16,-22 0-16,0 0 0,-20 0 16,-1 0-16,0-22 0,0 22 0,0 0 15,-21-21 32,-21 21-31,0 0-16,0-21 0,0 21 15,-1-21-15,1 21 0</inkml:trace>
  <inkml:trace contextRef="#ctx0" brushRef="#br0" timeOffset="30072.31">0 6795 0,'0'0'0,"0"-22"94,0 1-79,0 0-15,0 0 16,0 0-16,0 0 0</inkml:trace>
  <inkml:trace contextRef="#ctx0" brushRef="#br0" timeOffset="31816.31">2921 3133 0,'-42'0'31,"63"0"16,0 0-47,0-21 0,0 21 0,0-22 16,1 1-16,-1 21 0,0-21 16,0 0-16,0 0 0,0 0 0,1-1 15,-1 22-15,-21-21 0,0 0 16,0 0-16,0 0 0,-21 21 31,-1 0-31,-20 0 0,21 0 16,-21 21-16,20-21 0,-20 21 15,0 0-15,-1-21 0,1 21 0,0 1 16,21-1-16,-22 0 0,22 0 16,0 0-16,0 0 0,21 1 0,0-1 15,0 0-15,0 21 0,21-21 16,0 1-16,0-1 0,22 21 0,-1-21 15,0 0-15,1 1 0,-1-1 16,0 21-16,1-21 0,-1 0 0,-21 1 16,21-1-16,1 0 0,-22 0 15,0 0-15,0 0 0,0 1 16,-21-1-16,0 21 0,0-21 16,0 0-16,0 1 0,-21-1 0,0 0 15,0 0-15,0 0 0,-22 0 16,22 1-16,-21-22 0,0 0 0,-1 21 15,1-21-15,21 0 0,-22 0 16,1 0-16,21 0 0,0-21 0,0 21 16,-1-22-16,1 1 0,0 0 15,21 0-15,-21 0 0,21 0 0,-21-1 16,21 1-16,0 0 0,0 0 16,0 0-16,0 0 0,0-1 15,21 1-15,0 21 0,21-21 16,-20 21-16</inkml:trace>
  <inkml:trace contextRef="#ctx0" brushRef="#br0" timeOffset="32186.11">3704 2794 0,'0'0'0,"0"-21"16,-21 0-16,0 0 15,0 21 1,21 21-16,0 0 0,0 21 0,0-21 16,0 22-16,0-1 0,0 0 15,0 1-15,0 20 0,0-20 0,0 20 16,0-21-16,0 22 0,0-1 15,0-20-15,0 20 0,0-20 0,0-1 16,0 0-16,0 1 0,0-1 16,0-21-16,0 21 0,0-20 15,0-1-15,21-21 0,-21 21 16,0 0-16,21-21 0,0 0 16,0-21-1,0 0-15,-21 0 0,0-1 16</inkml:trace>
  <inkml:trace contextRef="#ctx0" brushRef="#br0" timeOffset="32459.94">3387 3302 0,'0'0'0,"-22"21"0,1-21 15,42 0 1,1 0 0,20 0-16,-21 0 0,21 0 0,1 0 15,-1-21-15,0 21 0,1 0 16,-1 0-16,-21-21 0,22 21 0,-1 0 16,-21 0-16,21 0 0,-20 0 15,-1 0-15,-21-21 0,21 21 0,0 0 16</inkml:trace>
  <inkml:trace contextRef="#ctx0" brushRef="#br0" timeOffset="33036.61">4191 3471 0,'0'0'16,"-21"0"-16,21-21 0,-21 0 15,-1 0-15,22 0 16,0 0-16,0-1 15,0 1-15,0 0 0,22 0 16,-1 21-16,0 0 0,0-21 16,0 21-16,0 0 0,1 0 0,-1 0 15,21 0-15,-21 0 0,0 0 16,22 21-16,-22 0 0,0 0 0,21 0 16,-20 1-16,-1 20 0,0-21 15,-21 21-15,0-20 0,21 20 16,-21-21-16,0 21 0,0-20 0,0 20 15,0-21-15,0 0 0,-21 22 16,0-22-16,21 0 0,-21-21 0,21 21 16,-22 0-16,1-21 15,21-21 17,0 0-32,0 0 0,0 0 15,0-1-15,0 1 16,0 0-16,21 0 0,-21-21 15,22 20-15,-22 1 0,21 0 0,0 0 0,0 0 16,-21 0-16,21-1 16,0 1-16,-21 0 0,22 21 0,-1 0 15,-21-21-15,21 21 0,0 0 16,0 0-16,0 0 0,1 0 16,-1 0-16</inkml:trace>
  <inkml:trace contextRef="#ctx0" brushRef="#br0" timeOffset="33324.44">5165 3408 0,'0'-21'32,"0"0"-32,0 42 15,-22-21 1,22 21-16,0 0 0,0 0 15,0 22-15,0-22 0,0 0 0,0 21 16,0-21-16,0 22 0,0-22 16,0 0-16,0 0 0,0 0 0,0 1 15,22-1-15,-22 0 0,0 0 16,0 0 0,0-42 15,0 0-31,0 0 15</inkml:trace>
  <inkml:trace contextRef="#ctx0" brushRef="#br0" timeOffset="33732.21">5165 3048 0,'0'0'0,"0"21"31,0 0-31,-22 1 0,22-1 16,0 0-16,0 0 15,22-21 1,-1 0-16,0 0 16,0 0-16,0 0 0,0 0 0,1-21 15,-1 21-15,0-21 16,-21 0-16,21 21 0,-21-22 0,21 1 15,-21 0-15,0 0 16,0-21-16,0 20 0,0 1 16,-21 21-16,0 0 0,0 0 15,0 0-15,-1 0 0,1 0 16,0 0-16,0 21 16,0 1-16,21-1 0,0 0 15,-21 0-15,-1 0 0,22 0 16,0 1-16,0-1 0,0 0 15,0 0-15,0 0 0,22 0 16,-1 1 0</inkml:trace>
  <inkml:trace contextRef="#ctx0" brushRef="#br0" timeOffset="34228.29">5778 3408 0,'-127'254'78,"127"-233"-63,0 0-15,0 0 0,-21 1 16,21-1-16,0 0 16,0 0-16,0 0 0,0 0 31,-63-21-31,84 0 15,0-21 1,-21 0-16,0 0 0,0 0 16,21 21-16,0-21 0,-21-1 0,22 1 15,-22 0-15,21-21 0,0 21 16,0-22-16,0 1 0,22 0 16,-22 20-16,0-20 0,21 0 0,1-1 15,-22 22-15,21-21 0,0 21 16,-20 21-16,20-21 0,0 21 0,-21 0 15,-21-22-15,22 22 0,41 64 16,-42-43-16,-21 0 0</inkml:trace>
  <inkml:trace contextRef="#ctx0" brushRef="#br0" timeOffset="34281.26">6329 3620 0,'0'21'0,"0"-42"0,0 63 16,0-21-16,0 0 0,-43-21 0</inkml:trace>
  <inkml:trace contextRef="#ctx0" brushRef="#br0" timeOffset="34364.22">6244 3810 0,'0'-21'47,"0"0"-47,21 21 16,0-21-16,-21-1 0</inkml:trace>
  <inkml:trace contextRef="#ctx0" brushRef="#br0" timeOffset="35233.01">7366 3323 0,'0'0'0,"0"-42"16,0 21-16,-21 0 0,21-1 0,-21 1 15,-1 0-15,1 21 0,0-21 0,0 21 16,0 0-16,0-21 0,-1 21 15,1 0-15,0 0 0,0 0 0,0 0 16,-22 21-16,22 0 0,0 0 16,0 0-16,-21 22 0,20-22 0,1 21 15,0 1-15,-21-1 0,21 0 16,-1-21-16,22 22 0,-21-1 16,21-21-16,0 22 0,0-22 0,0 0 15,0 0-15,0 0 0,21 0 16,1-21-16,-1 0 0,0 22 0,0-22 15,21 0-15,-20 0 0,20 0 0,-21 0 16,21 0-16,-20-22 0,20 1 16,-21 21-16,0-21 0,22 0 0,-22 0 15,0 0-15,0-1 0,0 1 16,0-21-16,-21 21 0,22-22 0,-1 1 16,0 0-16,-21 21 0,0-22 0,21 22 15,0 0-15,-21 0 0,21 0 16,-21-1-16,0 1 0,0 0 15,0 42 17,0 0-17,0 1-15,0-1 0,-21 0 16,21 64-16,0-64 0,0 21 16,0-21-16,0 22 0,0-1 0,0-21 15,0 21-15,-21 1 0,21-1 0,0 0 16,0-20-16,0 20 15,0 0-15,0 1 0,0-1 0,0 21 0,0-20 16,0-1-16,0 22 0,0-22 16,0 21-16,-21-20 0,21-1 15,0 0-15,-21 1 0,21-1 0,0 0 16,0-20-16,0 20 0,-21-21 16,21 21-16,-22-20 0,22-1 0,-21 0 15,21 21-15,0-21 0,-21 1 0,0-1 16,0 0-16,21 0 15,-21-21 1,-1 0-16,22-21 16,0 0-16,0 0 15,0-1-15,0 1 0,0-21 0,0 21 16,0-22-16,0 22 0,0-21 16,0 0-16,-21-22 0,21 43 0,0-21 15,0-1-15,21 1 0,-21 0 0,0-1 16,22 1-16,-22 0 0,21-1 15,-21 1-15,0 0 0,0-1 0,21 1 16,-21 21-16,-21-43 0,21 22 0,0 0 16</inkml:trace>
  <inkml:trace contextRef="#ctx0" brushRef="#br0" timeOffset="35944.61">6181 3323 0,'0'0'0,"21"0"31,0 0-15,-21 21-1,21 1-15,-21-1 16,0 0-16,21 0 0,-21 21 0,0-20 15,0-1-15,0 0 0,21 21 16,-21-21-16,0 1 0,0-1 0,0 0 16,0 21-16,0-21 0,0 1 15,0-1-15,-42 21 0,-3599 635 188</inkml:trace>
  <inkml:trace contextRef="#ctx0" brushRef="#br0" timeOffset="36568.36">1185 3747 0,'0'0'0,"-21"0"0,0 0 16,0-22-16</inkml:trace>
  <inkml:trace contextRef="#ctx0" brushRef="#br0" timeOffset="36785.24">952 3725 0,'0'22'47,"22"-22"-47,-1 0 0,21 0 0,0 0 15,1 0-15,20 21 0,1-21 16,-1 0-16,22 0 0,0 0 0,-22 0 15,22 0-15,-1 0 0,-20 0 16,21 0-16,-22 0 0,1 0 0,20 0 16,-41 0-16,20 0 0,1 0 15,-22 0-15,0 0 0,1 0 0,-22 0 16,21 0-16,-21 0 0,22-21 16</inkml:trace>
  <inkml:trace contextRef="#ctx0" brushRef="#br0" timeOffset="37189">2455 3704 0,'0'0'0,"-21"-21"0,0 21 15,-21-21-15,20 21 0,-20-21 16,0 21-16,21-21 0,-22-1 0,1 22 16,0-21-16,20 0 0,-20 21 15,21-21-15,0 21 0,-22 0 0,22-21 16,0 21 0,42 0 15,0 0-31,1 0 0,-1 0 15,0 0-15,0 21 0,0-21 16,0 0-16,22 21 0,-22-21 0,0 0 16,21 0-16,-20 21 0,-1-21 15,0 0-15,0 0 0,0 0 16,0 21-16,1-21 0,-22 22 16,0-1-1,0 0-15,0 0 16,0 0-16,0 0 0,-22 1 15,1-1-15,0 21 0,0-21 0,0 0 16,0 22-16,-1-22 0,1 21 16,0-21-16,0 22 0,0-22 0,0 0 15,-1 21-15,1-20 16,0-1-16,0 0 0,21 0 16,-21-21-16,21 21 0,-21-21 15,21 21-15,-22-21 0,1 0 16,0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1:13:28.8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1778 847 0,'0'0'0,"0"-21"0,-21-1 15,0 1 1,21 0-1,0 0-15,-22 21 16,1-21-16,0 21 16,21-21-16,0-1 15,-21 22 1,21-21-16,-21 21 16,21 21 30,0 1-46,21-1 16,0 0-16,0 21 16,0-21-16,1 22 0,-1-1 0,0 0 15,0 1-15,21-22 0,-20 21 16,-1 1-16,0-1 0,0 0 0,0 1 16,0-22-16,1 21 0,-1-21 15,0 0-15,0 1 0,-21 20 16,21-21-16,0-21 0,-21 21 0,0 0 15,22 1-15,-44-22 63,22-22-47,0 1-16,0 0 15,0 0-15,0 0 0</inkml:trace>
  <inkml:trace contextRef="#ctx0" brushRef="#br0" timeOffset="354.79">2413 804 0,'0'0'0,"0"-21"0,42-42 31,-42 42-16,-21 21 1,0 0-16,0 0 0,0 21 16,-1-21-16,1 21 0,-21 0 15,21 21-15,-22 1 0,22-1 0,-21 0 16,21 1-16,-22 20 0,1-20 16,21-1-16,-21 0 0,-1 1 15,1-1-15,21 0 0,-22 1 16,22-22-16,-21 21 0,21-21 0,0 0 15,-1 1-15,1-22 0,21 21 16,0 0 0,21-42 15,-21 0-31,22 21 0,-1-22 16,0 1-16</inkml:trace>
  <inkml:trace contextRef="#ctx0" brushRef="#br0" timeOffset="698.6">2646 910 0,'0'0'0,"0"-21"0,21 21 0,-21-42 31,0 63-15,0 21 0,0-21-16,0 1 15,-21 20-15,21 0 0,-21-21 0,21 22 16,0-1-16,0 0 0,-22-20 16,1 20-16,21-21 0,-21 21 0,21-20 15,0-1-15,0 0 16,0 0-16,0 0 0,0 0 0,-21-21 15,21 22-15,0-1 16,0-42 15,0-1-31</inkml:trace>
  <inkml:trace contextRef="#ctx0" brushRef="#br0" timeOffset="1011.42">2752 868 0,'0'0'16,"21"0"-16,0 0 16,-21 21-16,0 0 0,21 0 15,0 1-15,0-1 0,-21 0 16,0 0-16,22 21 0,-22-20 15,21-1-15,-21 21 0,21-21 0,-21 0 16,0 1-16,21-1 0,0 0 16,-21 0-16,0 0 0,0 0 15,21-21-15,-21 22 16,22-22 31,-22-22-47,0 1 0</inkml:trace>
  <inkml:trace contextRef="#ctx0" brushRef="#br0" timeOffset="1632.06">3429 741 0,'0'0'15,"-21"0"1,0 21-16,-1 0 0,22 0 0,-21 1 16,0 20-16,0-21 0,0 21 15,-22-20-15,22 20 0,0 0 0,0-21 16,0 22-16,0-1 0,-1-21 16,1 0-16,0 1 0,21-1 15,0 0-15,-21 0 0,0 0 16,0 0-16,42-42 62,0 0-62,0 0 0,0 0 16,0 0-16,1-1 0,-1 1 16,21-21-16,-21 21 0,0-22 15,22 1-15,-22 0 0,0-1 0,0 22 16,22-21-16,-22 21 0,-21 0 15,21-1-15,0 1 0,-21 0 0,0 42 32,0 0-17,0 22-15,0-22 0,0 21 0,0 1 16,0-22-16,0 21 0,0 0 0,0 1 16,0-1-16,-21 0 15,21 1-15,-21-1 0,21-21 0,0 22 16,0-22-16,0 0 0,-21 21 15,21-21-15,0 1 0,-22-1 0,22 0 16,0 0-16,0 0 0,0 0 16,0 1-16,0-44 62,0 1-62,22 0 0,-1 0 16,0-21-16</inkml:trace>
  <inkml:trace contextRef="#ctx0" brushRef="#br0" timeOffset="2240.71">4149 741 0,'0'0'0,"0"-21"16,-22 42 15,22 0-31,0 0 0,-21 0 16,21 22-16,-21-1 0,21 0 0,-21 1 16,0-1-16,0 22 0,-1-22 15,1 0-15,0 1 0,0-1 0,0 0 16,0 1-16,-1-1 0,1-21 15,0 21-15,0-20 0,0 20 0,0-21 16,21 0-16,0 0 0,-22-21 0,22 22 16,-21-22-16,21-22 47,0 1-47,0 0 0,0 0 0,0 0 15,0 0-15,21-1 0,-21-20 16,22 21-16,-22 0 0,21 0 0,-21-1 15,0 1-15,21 0 0,-21 0 16,21 0-16,0 21 16,0 0-1,1 0-15,-22 21 0,0 0 0,21 0 16,0 0-16,-21 1 0,0 20 16,21-21-16,0 0 0,-21 0 0,21 1 15,-21-1-15,0 0 16,22 0-16,-1-21 0,-21 21 0,21 0 15,-21 1-15,21-22 16,0 0-16,0 0 16,1 0-1,-22-22 1,21 1 0,-21 0-16,21 21 0,-21-21 15,21 0-15</inkml:trace>
  <inkml:trace contextRef="#ctx0" brushRef="#br0" timeOffset="2650.48">4995 1228 0,'-42'0'15,"63"0"16,0 0-15,0 0-16,1 0 0,-1 0 0,0 0 16,0 0-16,0 0 0,0 0 15,1 0-15,-1 0 0,0-21 0,0 21 16,0 0 0,0 0-16</inkml:trace>
  <inkml:trace contextRef="#ctx0" brushRef="#br0" timeOffset="3563.97">5884 889 0,'0'0'16,"-21"0"-16,0 0 15,21 21-15,-21-21 0,21 21 16,0 1-16,0-1 15,0 0 1,21-21-16,0 0 0,0 0 0,0 0 16,1 0-16,20 0 0,-21 0 15,21 0-15,-20 0 0,20 0 0,-21-21 16,21 0-16,-20-1 0,20 22 16,-21-21-16,21 0 0,-20 0 15,-1 0-15,0 0 0,-21-1 0,0 1 16,0 0-16,0 0 0,0 0 15,0 0-15,0-1 16,-21 1-16,0 0 0,-1 21 0,1 0 16,-21-21-16,21 21 0,-22 0 15,22 0-15,-21 0 0,21 0 0,-22 21 16,1 0-16,21-21 0,-21 21 16,-1 1-16,22 20 0,0-21 0,-21 0 15,20 22-15,1-1 16,21-21-16,0 21 0,0-20 0,0-1 15,0 21-15,0-21 0,21 0 16,1 1-16,-1-1 0,0 0 0,21-21 16,-21 21-16,1 0 0,-1-21 15,21 0-15,-21 0 0,0 0 0,1 0 16,-1 0-16,0 0 0,0 0 16,-21-21-1,0 0 1,-21 21-1,0 0-15,0 0 0,-1 0 16,1 21-16,0 0 0,0-21 0,0 21 16,-22 1-16,22-1 0,0 21 15,0-21-15,0 0 0,0 22 16,-1-22-16,22 21 0,-21-21 0,21 22 16,-21-22-16,21 21 0,0-21 15,0 1-15,0-1 0,0 0 0,21 0 16,0 0-16,-21 0 0,22-21 15,-1 0-15,0 22 0,21-22 0,-21 0 16,1 0-16,20-22 0,-21 22 0,21-21 16,-20 0-16,20-21 0</inkml:trace>
  <inkml:trace contextRef="#ctx0" brushRef="#br0" timeOffset="3922.75">6837 275 0,'0'0'0,"-85"-63"31,64 63-15,0 21-16,0 21 0,21 1 15,-22-1-15,1 0 0,21 22 16,0-1-16,-21 1 0,0-1 0,0 1 15,21 20-15,-21-20 0,21 21 16,-22-22-16,1 1 0,21-1 16,-21 1-16,0-1 0,21-21 0,0 1 15,-21 20-15,0-20 0,21-22 16,0 21-16,-22-21 0,22 22 0,0-22 16,0 0-16,0 0 15,22-21 1,-1 0-16,0-21 15,0 0-15,-21 0 0,21-1 16,0 1-16,1-21 0,-1 21 0</inkml:trace>
  <inkml:trace contextRef="#ctx0" brushRef="#br0" timeOffset="4343.51">6752 1355 0,'0'21'0,"21"-21"15,0 0 1,1 0-16,-1 0 0,0 0 16,0-21-16,0 0 15,0 21-15,-21-22 0,0 1 16,22 0-16,-22 0 0,21 21 15,-21-21-15,0 0 0,0-1 0,0 1 16,-21 21 0,-1 0-16,1 0 15,0 21-15,0-21 0,0 22 16,0-1-16,-1 0 0,1 21 0,0-21 16,0 1-16,21-1 0,-21 21 0,21-21 15,-21 0-15,21 1 0,0-1 16,0 0-16,0 0 0,0 0 15,0 0-15,0 1 16,21-22-16,0 0 0,0 0 0,0 0 16,0 0-16,1 0 0,-1 0 15,0 0-15,21 0 0,-21-22 0,1 1 16,20 0-16,-21 0 0,21 0 0</inkml:trace>
  <inkml:trace contextRef="#ctx0" brushRef="#br0" timeOffset="5095.08">7345 1185 0,'-21'0'15,"21"22"-15,0-1 16,-22 0-16,22 0 16,0 0-16,-21 0 0,21 1 0,-21 20 15,21-21-15,0 0 0,0 0 16,0 1-16,0-1 0,0 0 15,-21 0-15,21 0 16,0 0 0,0-42 15,0 0-31,0 0 16,0 0-16,0 0 0,0-1 15,0 1-15,0 0 0,0 0 0,0 0 16,21-22-16,-21 22 15,21 0-15,0 0 0,-21 0 0,22 0 16,-1-1-16,0 22 0,0-21 0,0 21 16,0 0-16,1 0 15,-1 0-15,0 0 0,0 0 16,0 21-16,0 1 0,-21-1 16,0 0-16,22 0 0,-22 21 0,21-20 15,-21-1-15,0 0 0,0 0 16,0 0-16,0 0 0,0 1 15,0-1-15,0 0 0,0 0 16,0 0-16,-21-21 16,21-21 15,0 0-15,0 0-16,0 0 0,0-1 0,0 1 15,21 0-15,-21 0 0,21-21 16,0 20-16,0-20 0,0 21 0,1 0 15,20-22-15,-21 22 0,0 0 16,0 0-16,22 21 0,-22-21 0,0 21 16,0 0-16,0 0 0,1 0 15,-22 21-15,21-21 0,-21 21 16,21 0-16,-21 0 0,0 22 0,0-22 16,0 0-16,0 0 0,0 0 15,0 22-15,0-22 0,0 0 0,0 0 16,0 0-16,0 1 0,0-1 15,-21 0-15,21 0 16,0-42 31,0 0-47</inkml:trace>
  <inkml:trace contextRef="#ctx0" brushRef="#br0" timeOffset="6107.37">8234 1355 0,'42'0'31,"-21"0"-31,0 0 15,1 0-15,-1-21 16,0 21-16,0 0 0,0-22 16,0 22-16,1-21 0,-1 21 0,-21-21 15,21 21-15,0-21 0,-21 0 16,0 0-16,0-1 16,0 1-16,0 0 0,0 0 15,-21 21-15,0 0 0,21-21 16,-21 21-16,-1 0 0,1 0 0,0 0 15,21 21-15,-21 0 0,0-21 16,0 21-16,21 22 0,0-22 0,-22 0 16,1 21-16,21-21 0,0 1 15,-21 20-15,21-21 0,0 0 16,0 0-16,0 1 0,0-1 0,0 0 16,0 0-16,0 0 0,0 0 15,21-21-15,-21 22 0,21-22 0,1 0 16,-1 0-16,0 0 15,0 0-15,0 0 0,0 0 16,1 0-16,20-22 0,-21 22 0,0-21 16,0 0-16,1 0 0,20 0 15,-21 0-15,0 21 0,0-22 0,1 1 16,-1-21-16,0 21 0,0 0 16,0-1-16,0 1 0,1 0 0,-22 0 15,0 0-15,21 21 16,-21-21-16,0 42 47,0 0-47,0 0 0,-21 0 15,21 0-15,0 22 0,0-22 16,0 0-16,-22 0 0,22 0 0,0 1 16,-21-1-16,21 0 0,0 0 0,0 0 15,0 0-15,0 1 0,0-1 16,0 0-16,0 0 15,0-42 17,0 0-17,0 0-15,0-1 16,0 1-16,0 0 0,0 0 0,0 0 16,21-22-16,1 22 0,-1-21 15,0 21-15,0-22 0,0 22 0,0-21 16,1 21-16,20 0 0,-21-1 0,21-20 15,1 21-15,-22 21 0,21-21 16,-21 0-16,1 21 0,20 0 0,-21 0 16,0 0-16,0 21 0,-21 0 15,0 0-15,22 0 0,-22 0 0,0 22 16,0-22-16,0 21 16,0 1-16,0-22 0,0 21 0,0-21 15,0 0-15,0 1 0,0-1 0,0 0 16,0 0-16,-22 0 0,22 0 15,-21-21-15,21 22 0,0-44 47,0 1-31,0 0-16,21 0 0,-21-21 16,22 20-16,-1-20 0</inkml:trace>
  <inkml:trace contextRef="#ctx0" brushRef="#br0" timeOffset="6407.72">9885 635 0,'0'0'0,"0"-21"0,0-43 32,-21 64-17,21 22-15,0-1 0,0 0 16,-22 0-16,1 21 15,21 1-15,-21-1 0,0 22 0,21-1 0,0-21 16,0 22-16,-21-1 16,21-20-16,-21 20 0,21-20 0,-22-1 15,22 0-15,0 1 0,0-22 0,-21 21 16,21-21-16,-21 0 0,21 22 16,0-22-16,0 0 0,0 0 15,-21 0-15,42-42 31,0 0-31</inkml:trace>
  <inkml:trace contextRef="#ctx0" brushRef="#br0" timeOffset="6823.48">10350 1164 0,'0'0'15,"0"-21"1,-21 21-16,0 0 16,0 21-16,0-21 0,0 21 15,-22 1-15,22-1 0,0 0 0,0 0 16,0 0-16,-1 0 0,1 1 0,21-1 16,0 0-16,0 0 0,0 0 15,21-21-15,1 0 16,-1 21-16,0-21 0,0 0 15,21 0-15,-20 22 0,20-22 0,-21 0 16,0 0-16,0 21 0,1-21 0,-22 21 16,21 0-16,-21 0 15,0 0-15,0 1 16,-21-1-16,21 0 16,-22-21-16,1 21 0,0-21 0,0 0 15,0 21-15,0-21 0,-1 0 0,1 21 16,0-21-16,0 0 0,0 0 15,0 0-15,-1 0 16,1 0 0,0-21-16,21 0 15,0 0-15,0 0 0</inkml:trace>
  <inkml:trace contextRef="#ctx0" brushRef="#br0" timeOffset="7079.42">9631 1016 0,'42'-21'32,"-21"0"-32,0 21 0,22 0 15,-1 0-15,0-21 0,1 21 16,-1 0-16,0 0 0,22 0 0,-22 0 15,22 0-15,-22 0 0,0 0 16,-20 0-16,20 21 0,-21-21 0,21 0 16,-20 21-16,-1-21 15</inkml:trace>
  <inkml:trace contextRef="#ctx0" brushRef="#br0" timeOffset="8406.65">12404 1566 0,'0'-21'32,"0"0"-17,21 21-15,-21-21 0,0 0 0,21 0 16,-21-1-1,0 1-15,0 0 0,0 0 0,0 0 16,-21 0-16,0-1 16,-1 1-16,-20 0 0,21 21 0,0-21 15,-22 21-15,1 0 0,0 0 0,-1 0 16,1 0-16,-21 0 0,20 21 16,1 0-16,0 0 0,-1 1 15,1-1-15,0 21 0,20 0 16,1-20-16,0 20 0,21 0 0,0 1 15,0-1-15,0 0 0,0 1 0,0-1 16,21-21-16,0 0 0,1 0 16,-1 1-16,0-1 0,21 0 0,-21-21 15,22 0-15,-1 0 0,0 0 16,1 0-16,-1 0 0,0 0 0,1 0 16,-1-21-16,-21 21 0,22-21 0,-1-1 15,-21 1-15,21-21 0,-20 21 16,-1 0-16,0-22 0,0 22 0,-21-21 15,0 21-15,0-1 16,0-20-16,21 21 0,-21 0 0,0 0 16,0-1-16,0 44 31,0-1-31,0 21 0,0-21 16,0 22-16,0-22 0,0 21 15,0-21-15,0 22 0,0-22 0,0 21 16,0-21-16,0 0 0,21 1 0,-21-1 15,22 0-15,-1-21 0,-21 21 16,21-21-16,0 0 0,0 0 16,0 0-16,1 0 15,-1 0-15,0 0 0,0-21 16,0 0-16,0 0 0,1-1 0,-1 1 16,0 0-16,0 0 0,-21-21 15,21 20-15,-21-20 0,21 21 0,-21-21 16,0 20-16,0 1 0,0 0 0,0 0 15,0 42 17,0 0-32,-21 0 15,21 1-15,-21 20 0,21-21 0,-21 0 16,21 22-16,0-22 0,0 0 0,-21 0 16,21 0-16,-21 0 0,21 1 15,0-1-15,-22-21 16,1 0-1,21-21 1,0-1 0,0 1-16,0 0 0,0 0 15,0-21-15,21 20 0,1 1 0,-1-21 16,21 21-16,-21-22 0,0 22 16,22 0-16,-22 0 0,21 0 0,1 0 15,-22 21-15,21 0 0,-21 0 0,22 0 16,-22 0-16,0 0 0,0 21 15,0 0-15,0 0 0,1 0 16,-1 22-16,-21-22 0,0 0 16,0 21-16,0-21 0,0 1 0,0-1 15,0 0-15,0 0 0,0 0 0,0 0 16,0 1-16,-21-22 0,-1 21 16,1 0-16,0-21 15,42-21 16</inkml:trace>
  <inkml:trace contextRef="#ctx0" brushRef="#br0" timeOffset="9007.29">14182 1418 0,'0'0'0,"-85"-42"31,64 21-31,0 21 0,-22 0 0,22 0 16,0 0-16,0 0 0,-22 0 0,22 0 16,0 0-16,-21 21 0,21 0 15,-1 0-15,1 0 0,0 22 16,0-22-16,0 21 0,21 1 0,-21-22 15,21 21-15,-22 0 0,22 1 16,0-1-16,0-21 0,0 22 0,0-22 16,0 0-16,0 0 0,0 0 15,0 0-15,22-21 0,-1 0 0,0 22 16,0-22-16,0 0 0,0 0 0,1 0 16,20 0-16,-21-22 0,0 1 15,22 0-15,-22 0 0,21 0 0,-21 0 16,0-22-16,22 22 0,-22-21 0,0-1 15,0 1-15,22 0 0,-22-1 16,0 1-16,0-21 0,-21 20 16,21 1-16,0-22 0,1 22 15,-1 0-15,-21-1 0,0 1 0,0 0 16,21-1-16,-21 22 0,0 0 0,0 42 31,0 0-31,0 22 0,-21-1 16,0 0-16,-1 1 0,1-1 15,21 22-15,-21-22 0,21 21 0,-21-20 16,21-1-16,0 22 0,0-22 16,0 0-16,0 1 0,0-22 0,0 21 15,21-21-15,-21 0 0,21 1 16,0-1-16,1-21 0,-22 21 16,21-21-16,0 0 0,0 0 15,0 0-15,0 0 0,-21-21 0,22 21 16,-1-21-16</inkml:trace>
  <inkml:trace contextRef="#ctx0" brushRef="#br0" timeOffset="9900.79">16383 995 0,'0'0'0,"0"-21"0,0 0 16,-21 21-16,21-22 0,-21 22 16,-1 22-1,1-1-15,0 0 16,0 0-16,0 21 0,0 22 0,21-22 16,-43 1-16,43-1 0,-42 21 15,21-20-15,0 20 0,-1-20 0,1-1 16,0 0-16,0 1 0,0-1 0,21 0 15,-21 1-15,-1-1 0,22-21 16,-21 0-16,21 0 0,0 1 0,0-1 16,0 0-16,21-42 47,1 0-47,-1-1 0,0 1 15,-21 0-15,21-21 0,0 21 0,0-22 16,22 1-16,-22 0 0,0-1 15,0 1-15,22 0 0,-22-1 0,0 1 16,21 0-16,-21-22 0,1 22 16,-1-1-16,0-20 0,0 21 0,-21-1 15,21 22-15,-21-21 0,21 21 16,-21-1-16,0 1 0,0 42 16,0 1-1,0 20-15,0-21 0,0 21 0,0 22 16,0-22-16,0 22 0,0-22 15,0 22-15,0-22 0,0 21 16,0-20-16,0-1 0,0 22 0,0-22 16,0-21-16,0 21 0,0 1 15,0-22-15,0 0 0,0 0 0,0 0 16,22 1-16,-22-1 0,21-21 16,-21 21-16,0-42 31,-21 21-16,-1-21-15</inkml:trace>
  <inkml:trace contextRef="#ctx0" brushRef="#br0" timeOffset="10110.67">16002 1545 0,'0'0'0,"21"0"47,0 0-47,0 0 0,1 0 15,20 0-15,-21 0 0,21 0 0,1 0 16,-1 0-16,0 0 0,1 0 0,-1 0 16,22 0-16,-22 0 0,0 0 15,1-21-15,-1 21 0,0-21 0,1 21 16,-1-21-16,-21 21 0,0-21 16,22-1-16,-22 1 0,0 0 0</inkml:trace>
  <inkml:trace contextRef="#ctx0" brushRef="#br0" timeOffset="10400.51">16997 995 0,'0'-21'16,"0"42"-16,0-63 0,0 20 0,0 44 31,0-1-15,0 21-16,0 0 0,0-20 0,0 41 15,0-21-15,-21 1 0,21-1 16,0 0-16,-22 1 0,22-1 0,0 0 15,0 1-15,0-1 0,-21 0 16,21-20-16,0 20 0,-21-21 16,21 0-16,0 22 0,0-22 0,0 0 15,0 0-15,0 0 16,0-42 15,21 0-31,0 0 16,1-22-16,-1 22 0,-21 0 0,21-21 15</inkml:trace>
  <inkml:trace contextRef="#ctx0" brushRef="#br0" timeOffset="10691.34">17420 847 0,'0'0'0,"0"-21"0,0-1 15,0 44 1,0-1-16,0 0 15,-21 21-15,21 1 0,-21-1 16,0 21-16,-1-20 0,22 20 0,-21-20 16,0 20-16,0-21 0,0 1 0,21 20 15,-21-20-15,-1-1 0,22 0 16,-21-21-16,21 22 0,0-22 16,0 0-16,0 21 0,0-20 0,0-1 15,0 0-15,21-21 47,-21-21-47,22 0 0,-22-1 16,21 1-16,-21-21 0,0 21 15</inkml:trace>
  <inkml:trace contextRef="#ctx0" brushRef="#br0" timeOffset="10935.2">16806 1397 0,'0'0'0,"-21"0"0,0 0 0,42 0 32,0 0-17,0 0-15,1 0 0,-1 0 0,21 0 16,-21 0-16,0 0 0,22 0 16,-22 0-16,21 0 0,-21 0 0,22 0 15,-22 0-15,21 0 0,-21 0 0,22-21 16,-22 21-16,0 0 0,0 0 15,0 0-15,1 0 16</inkml:trace>
  <inkml:trace contextRef="#ctx0" brushRef="#br0" timeOffset="11379.95">17547 1376 0,'0'0'0,"21"0"15,-21-21-15,21 21 0,1 0 16,-1-21-16,0 21 0,0 0 16,0 0-1,0 0-15,1 0 0,-1 0 0,0 0 16,0 0-16,0 21 15,0 0-15,1 0 0,-22 21 16,21-20-16,-21-1 0,0 21 0,0-21 16,21 0-16,-21 22 0,0-22 15,0 21-15,0-21 0,0 1 0,0-1 16,0 0-16,-21 0 0,0 0 16,-1-21 15,22-21-16,0 0-15,0 0 16,0 0-16,0-1 0,22 1 16,-22 0-16,21 0 0,0 0 0,-21 0 15,21-1-15,0-20 0,0 21 16,1 0-16,-1 0 0,0-1 0,0 22 16,0-21-16,-21 0 0,21 0 15,1 21-15,-1-21 0,-21 0 0</inkml:trace>
  <inkml:trace contextRef="#ctx0" brushRef="#br0" timeOffset="11618.81">18288 1270 0,'0'0'15,"0"21"-15,0 0 16,0 1-16,0-1 16,0 0-16,0 0 0,0 0 0,0 0 15,0 22-15,0-22 0,-21 0 0,21 0 16,0 0-16,-21 1 0,21-1 15,0 0-15,0 0 0,0 0 0,0 0 16,0 1 0,0-44 31,0 1-47,0 0 0,21 0 15,-21 0-15</inkml:trace>
  <inkml:trace contextRef="#ctx0" brushRef="#br0" timeOffset="11795.71">18267 1164 0,'0'0'0,"0"-21"0,0 0 15,-21 21-15,-1-21 16,1 21-16,0 0 16,42 21 30,0-21-46,1 0 16,-1 0-16,0 0 0,21 0 0</inkml:trace>
  <inkml:trace contextRef="#ctx0" brushRef="#br0" timeOffset="12379.38">18817 953 0,'0'0'0,"0"-22"0,-21 22 31,0 0-31,0 22 16,21-1-16,-22 21 0,1-21 0,21 22 15,-21-1-15,21-21 16,0 21-16,0 1 0,0-1 0,0 0 16,0 1-16,0-1 0,0 0 15,0-20-15,0 20 0,0 0 0,0-21 16,0 1-16,0 20 0,0-21 15,0 0-15,0 0 0,0 1 16,0-1-16,0-42 47,0-1-47,0 1 16,0 0-16,0 0 0,0 0 0,21 0 15,0-1-15,1-20 0,-1 21 16,0 0-16,0 0 0,21 21 15,-20-22-15,20 1 0,-21 21 0,21 0 16,1-21-16,-22 21 0,21 0 16,-21 0-16,22 0 0,-22 0 0,21 0 15,-21 21-15,1 0 0,-1 1 16,-21-1-16,0 0 0,0 0 0,0 21 16,0-20-16,0-1 0,-21 21 0,-1-21 15,1 0-15,0 1 0,-21-1 16,21 0-16,-22 0 0,1-21 0,21 21 15,-22 0-15,22-21 16,0 0-16,-21 22 0,21-22 0,-1 0 16,1 0-16,21-22 31,0 1-31,0 0 16,21 0-16,1 21 15,-1-21-15,0 0 0,0-1 0,0 1 16</inkml:trace>
  <inkml:trace contextRef="#ctx0" brushRef="#br0" timeOffset="12871.1">19494 1312 0,'0'0'16,"0"-21"-16,0 0 0,0 42 31,0 0-16,0 22-15,0-22 0,-21 0 16,21 21-16,-21 1 0,21-22 0,0 21 16,0-21-16,0 22 0,0-22 0,0 21 15,0-21-15,0 1 0,0-1 16,21 0-16,0-21 0,-21 21 16,22-21-16,-1 0 0,0 0 0,0 0 15,0 0-15,0 0 0,1 0 0,-1 0 16,0 0-16,0-21 0,0 0 15,0 0-15,22-1 0,-22 1 16,0-21-16,0 21 0,0-22 0,1 1 16,-1 0-16,0 21 0,0-22 15,0 1-15,-21 21 0,21 0 0,-21-1 16,0 1-16,0 42 31,-21 1-31,0-1 0,0 21 16,21-21-16,0 22 0,-21-22 15,21 21-15,0 0 0,0-20 0,0-1 16,0 21-16,0-21 0,0 0 16,0 1-16,21-1 0,-21 0 0,21-21 15,0 21-15,0-21 0,1 0 16,-1 0-16,0 0 0,0 0 0,0 0 16,0 0-16,1 0 0,-1-21 15,0 0-15,0 0 0</inkml:trace>
  <inkml:trace contextRef="#ctx0" brushRef="#br0" timeOffset="13170.92">20489 974 0,'0'0'0,"0"-43"0,0 22 0,0 0 16,0 0-16,0 0 0,0 42 31,0 0-31,0 0 0,-21 0 15,21 22-15,-21-1 0,21 0 0,0 1 16,-21 20-16,21-20 0,-21-1 16,21 21-16,0-20 0,0-1 0,0 0 15,-22 1-15,22-1 0,0 0 16,0 1-16,0-22 0,0 0 0,0 21 16,0-20-16,0-1 15,0 0-15,0 0 16,22-42 15,-1 21-31,0-21 0</inkml:trace>
  <inkml:trace contextRef="#ctx0" brushRef="#br0" timeOffset="13582.69">20680 1566 0,'21'0'47,"0"0"-47,0 0 16,0 0-16,1 0 15,-1 0-15,0 0 0,0 0 0,21-21 16,-20 21-16,-1-21 0,0 21 16,0-21-16,0 0 0,0 21 0,-21-21 15,0-1-15,22 22 0,-22-21 16,0 0-16,0 0 0,0 0 15,-22 21 1,1 0-16,0 21 16,0-21-16,0 21 0,0 0 15,-1 0-15,1 22 0,0-22 16,0 0-16,0 21 0,0-20 0,21-1 16,-22 0-16,22 21 0,0-21 15,0 1-15,0-1 0,0 0 16,0 0-16,22-21 15,-1 0-15,0 0 0,0 0 16,0 0-16,22 0 0,-22 0 16,0 0-16,21-21 0,-21 21 15,22-21-15,-1 0 0,0-1 0,1 1 16</inkml:trace>
  <inkml:trace contextRef="#ctx0" brushRef="#br0" timeOffset="13975.46">21526 1418 0,'0'0'0,"22"-42"0,-22 21 0,0 0 0,0-22 15,0 22-15,0 0 0,-22 21 16,1 0 0,0 0-16,0 21 0,0 0 0,0-21 15,-22 21-15,22 1 0,0-1 16,0 0-16,0 0 0,21 0 0,0 0 16,0 1-16,0-1 0,0 0 15,0 0-15,0 0 0,21 0 16,0-21-16,0 0 15,0 22-15,22-22 0,-22 0 0,0 0 16,0 21-16,0-21 0,0 21 16,1-21-16,-22 21 15,21-21-15,-21 21 0,0 0 0,0 1 16,0-1 0,-21 0-16,-1-21 0,1 21 0,0 0 15,0-21-15,0 21 0,0-21 16,-1 0-16,1 22 0,0-22 0,0 0 15,0 0-15,0 0 0,-1 21 0,1-21 16,0 0 0,21-21-1,0-1 1,0 1-16,0 0 0,0 0 16,0 0-16</inkml:trace>
  <inkml:trace contextRef="#ctx0" brushRef="#br0" timeOffset="14327.26">20045 1101 0,'0'0'0,"-21"-21"0,21-1 16,21 22-1,-21-21-15,21 21 16,0 0-16,21 0 0,-20-21 0,20 21 16,-21 0-16,21 0 0,1-21 15,-1 21-15,-21 0 0,22 0 0,-1 0 16,-21-21-16,0 21 0,22 0 16,-22 0-16,0 0 0,0 0 15,-21-21 1,-21 21 31,0 0-47,0 0 15,-22 21-15,22-21 0</inkml:trace>
  <inkml:trace contextRef="#ctx0" brushRef="#br0" timeOffset="15790.77">2095 2159 0,'0'0'0,"-42"0"0,21 0 0,-21 0 16,20 0-16,1 0 0,0 0 0,0 0 15,0 0-15,0 0 16,42 0 15,0 0-31,0 0 16,0 21-16,22-21 16,-22 0-16,21 0 0,-21 0 0,43 0 15,-22 0-15,22 0 0,-1 0 16,1 0-16,20 0 0,1 0 0,0 0 15,-1 0-15,1 0 0,0 0 16,20 0-16,-20 0 0,21 0 0,0 0 16,0 0-16,-1 21 15,22-21-15,-21 0 0,21 0 0,-21 0 16,21 22-16,0-22 0,-21 0 0,21 0 16,21 21-16,-21-21 0,0 0 15,0 0-15,0 0 0,0 0 0,21 21 16,-21-21-16,0 0 0,0 0 15,0 0-15,0 0 0,0 0 0,0 0 16,21 0-16,-21 0 0,22 0 16,-22 0-16,0 0 0,21 0 0,-21-21 15,21 21-15,-21 0 0,21 0 0,0-21 16,-21 21-16,21 0 0,-21 0 16,0-22-16,-21 22 0,21-21 15,0 21-15,-21 0 0,21 0 0,-21-21 16,-21 21-16,20 0 0,-20 0 15,0 0-15,-22 0 0,1-21 0,-1 21 16,1 0-16,-22 0 0,0 0 16,-20 0-16,20 0 0,-21 0 0,0 0 15,0 0 1,-21-21 15,22 21-15,-1 0-16,0-21 15,21 21-15,-21 0 16,22 0-16,-1-22 0</inkml:trace>
  <inkml:trace contextRef="#ctx0" brushRef="#br0" timeOffset="16983.09">13674 2307 0,'0'0'0,"-22"0"15,1 0-15,21 21 78,21-21-78,1 0 16,-1 0-16,0 0 0,0 0 16,0 0-16,22 0 0,-1 0 0,0 22 15,1-22-15,-1 0 0,0 0 0,22 0 16,-1 0-16,1 0 16,-1 0-16,1 0 0,-1 0 0,1 0 15,-1 0-15,1 0 0,-1 0 0,1 21 16,-1-21-16,22 0 0,-22 0 15,22 0-15,0 0 0,-1 0 0,22 21 16,-21-21-16,21 0 0,0 0 16,-1 0-16,1 21 0,21-21 0,-21 0 15,21 0-15,0 21 0,0-21 16,0 0-16,-21 0 0,21 0 16,-21 21-16,21-21 0,0 0 0,0 0 0,0 0 15,0 0-15,0 22 0,0-22 16,0 0-16,21 0 0,-21 0 15,21 0-15,-21 0 0,21 0 16,-21 0-16,0 0 0,21 0 0,1 0 16,-22 0-16,21 0 0,0 0 15,-21 0-15,0 0 0,0 0 0,-21 0 16,21 0-16,-21 0 0,21 0 16,-22 0-16,1 0 0,0 0 0,0 0 15,-21 0-15,20 0 0,-20 0 16,0 0-16,-22 0 0,22 21 15,-22-21-15,22 0 0,-21 0 0,-1 0 16,1 0-16,-1 21 0,1-21 0,-22 0 16,21 0-16,-20 0 0,-1 0 15,-21 21-15,22-21 0,-22 0 16,0 0-16,0 0 0,0 0 0,0 0 16,1 0-1,-1 0-15,-42 0 110,-1-21-110</inkml:trace>
  <inkml:trace contextRef="#ctx0" brushRef="#br0" timeOffset="21611.38">2455 3747 0,'0'-22'0,"0"44"0,-21-44 0,0 1 16,0 21-16,0-21 0,21 0 15,-22 21-15,1-21 0,21 0 0,-21-1 16,0 1-16,0 0 15,21 0-15,0 0 16,0 42 15,0 0-31,21 0 16,0 0-16,0 22 16,0-1-16,1 0 0,-1 1 0,21-1 15,-21 0-15,0 1 0,1 20 16,-1-20-16,21 20 0,-21-21 0,0 1 15,1-1-15,20-21 0,-21 22 0,0-22 16,0 0-16,1 0 0,-1 0 16,0 0-16,0 1 0,0-22 0,0 21 15,-21-42 17</inkml:trace>
  <inkml:trace contextRef="#ctx0" brushRef="#br0" timeOffset="21952.19">2963 3556 0,'0'0'0,"0"-21"0,-21 21 31,0 0-16,0 21-15,0 0 0,-1 0 16,-20 1-16,21 20 0,-21 0 0,-1 1 16,1-1-16,0 0 15,-1 22-15,1-22 0,0 22 0,-1-1 16,1-21-16,0 22 0,-1-22 16,1 1-16,21-1 0,0-21 0,-1 21 15,1-20-15,0-1 0,21 0 16,-21 0-16,21 0 0,21-21 31,0-21-15,0 0-16,1 0 0,-1 0 15,0-1-15,0 1 0</inkml:trace>
  <inkml:trace contextRef="#ctx0" brushRef="#br0" timeOffset="22259.01">3217 3577 0,'0'21'16,"0"1"-16,0-1 15,0 21-15,-21 0 0,21 1 0,0-1 16,0 0-16,0 22 0,0-22 15,0 22-15,0-22 0,0 22 16,-21-22-16,21 0 0,-21 1 0,21-22 16,0 21-16,0-21 0,0 0 15,0 1-15,0-1 0,0 0 0,0 0 32,0-42-17,0 0-15,0 0 16,0-1-16</inkml:trace>
  <inkml:trace contextRef="#ctx0" brushRef="#br0" timeOffset="22525.86">3217 3598 0,'0'0'0,"21"0"0,1 0 16,-1 0-16,0 22 0,0-1 15,0 0-15,0 0 0,22 0 0,-22 22 16,0-22-16,21 21 0,-20-21 16,-1 22-16,0-1 0,0-21 0,0 21 15,0-20-15,-21 20 16,22-21-16,-22 0 0,0 0 0,0 1 16,0-1-16,21-21 31,-21-21-16</inkml:trace>
  <inkml:trace contextRef="#ctx0" brushRef="#br0" timeOffset="23083.54">4085 3577 0,'0'0'0,"-21"21"0,0 1 0,0 20 16,-1-21-16,1 21 0,0-20 16,-21 20-16,21 0 0,-1-21 0,-20 22 15,21-1-15,-21 0 0,20-20 16,1 20-16,0-21 0,0 0 0,0 0 16,0 1-16,21-1 0,-22 0 15,44-42 16,-1 0-15,0-1-16,0 1 0,0 0 16,0-21-16,1 21 0,20-22 15,-21 1-15,0 0 0,22 20 0,-22-20 16,21 0-16,-21-1 0,0 1 16,1 21-16,20-21 0,-21 20 0,-21 1 15,21 0-15,-21 0 0,21 21 0,-21 21 31,0 0-31,0 0 0,0 22 16,0-1-16,0-21 0,0 22 16,0-1-16,0 0 0,0 1 0,-21-1 15,21 0-15,-21 1 0,21-22 16,0 21-16,0 0 0,-21 1 16,0-22-16,21 21 0,0-21 0,0 1 15,0-1-15,-21 0 0,21 0 16,0 0-16,0 0 0,0 1 15,21-44 17,-21 1-17,21 0-15,0 0 0,-21 0 16</inkml:trace>
  <inkml:trace contextRef="#ctx0" brushRef="#br0" timeOffset="23595.25">4847 3514 0,'0'0'0,"0"21"16,0 0-16,0 0 16,0 22-16,0-22 0,-21 21 0,0 0 15,21 1-15,-21-1 0,21 0 16,-22 22-16,1-22 0,0 1 0,0 20 15,0-21-15,0 1 0,-1-1 16,1 0-16,0 1 0,0-22 16,0 0-16,0 0 0,-1 0 0,22 1 15,-21-1-15,21-42 32,0-1-17,0 1-15,0 0 0,0-21 16,0 21-16,0-22 0,0 1 0,21 0 15,1 20-15,-1-20 0,0 21 16,-21-21-16,21 20 0,0 22 0,0 0 16,1 0-1,-22 22-15,21-1 0,0 0 0,-21 0 16,21 21-16,0-20 0,-21 20 16,0-21-16,21 0 0,1 0 15,-1 1-15,-21-1 0,21 0 0,0-21 16,0 0-16,0 21 0,1-21 0,-1 0 15,0 0-15,0 0 0,0 0 16,0 0-16,1 0 0,-1-21 0,0 0 16,-21 0-16,0-1 15,21 22-15,-21-21 0,0 0 16,0 0-16,0 0 0</inkml:trace>
  <inkml:trace contextRef="#ctx0" brushRef="#br0" timeOffset="24511.73">6223 3514 0,'0'0'16,"-21"0"-16,21-21 0,-21 21 15,-1 0 1,22 21 0,0 0-16,0 0 15,0 0-15,0 0 0,0 1 16,0-1-16,0 0 0,22 0 16,-1 0-16,0 0 0,0-21 15,0 0-15,22 0 0,-22 0 16,21 0-16,0 0 0,1 0 0,-1 0 15,0-21-15,1 0 0,-1 21 16,0-21-16,1 0 0,-1 0 0,0-1 16,1 1-16,-22 0 0,21 0 0,-21 0 15,-21 0-15,0-22 0,0 22 16,0 0-16,0 0 0,-21-22 0,0 22 16,-21 0-16,21 0 15,-22 21-15,1 0 0,0 0 0,-1 0 16,-20 0-16,20 0 0,1 21 15,-21 0-15,20 0 0,1 22 0,0-1 16,-1 0-16,1 1 0,0-1 0,20 0 16,-20 1-16,21-1 0,21 0 15,0 1-15,0-1 0,0 0 0,0-20 16,0 20-16,21-21 0,0 0 16,0 0-16,1 1 0,-1-22 0,21 0 15,0 21-15,-20-21 0,20 0 0,0 0 16,1 0-16,-22 0 0,21-21 15,0 21-15,-20-22 0,-1 1 16,0 21-16,0-21 0,0 21 16,-21-21-16,0 0 0,0 0 15,-21 21-15,0 0 0,0 0 16,0 0-16,-1 0 0,1 0 16,0 0-16,-21 21 0,21 0 0,-1 0 15,-20 0-15,21 0 0,0 1 16,0 20-16,-1-21 0,1 21 0,21-20 15,0 20-15,-21-21 0,21 21 0,0-20 16,0 20-16,0-21 0,0 0 16,0 0-16,0 1 0,21-1 0,0 0 15,-21 0-15,22-21 0,-1 21 16,0-21-16,0 0 0,0 0 16,0 0-16,1 0 0,-1 0 0,0 0 15,0 0-15,0 0 0,22-21 0,-22 0 16,21 0-16</inkml:trace>
  <inkml:trace contextRef="#ctx0" brushRef="#br0" timeOffset="24843.54">7493 3217 0,'0'-21'0,"0"42"0,0-63 0,0 21 0,-21 0 15,0 21-15,-1 0 0,1 0 0,0 21 16,0 0-16,21 0 16,0 22-16,0-1 0,-21 0 0,21 22 15,0-22-15,-21 22 0,21-1 16,0 1-16,0-22 0,-22 21 0,22-20 16,0 20-16,0-20 0,-21-1 0,21 0 15,-21 1-15,21-1 0,0 0 16,0 1-16,0-22 0,0 0 0,-21 21 15,21-21-15,0 1 16,0-1-16,21-42 31,0-1-15,0 1-16,-21 0 0,22 0 0</inkml:trace>
  <inkml:trace contextRef="#ctx0" brushRef="#br0" timeOffset="25267.29">7472 3958 0,'-21'21'15,"21"1"-15,0-1 16,0 0 0,21-21-16,0 0 15,0 0-15,0 0 16,0 0-16,1-21 0,-1 0 0,21 21 15,-21-22-15,0 1 0,1 21 0,20-21 16,-21 0-16,0 0 0,0 21 16,1-21-16,-1-1 0,-21 1 0,21 0 15,-21 0-15,0 0 0,0 0 16,0-1-16,-21 22 16,0 0-16,-1 0 0,1 0 0,0 0 15,0 22-15,0-22 0,0 21 16,-1 21-16,1-21 0,0 0 15,0 22-15,0-22 0,21 21 0,-21-21 16,21 22-16,0-1 0,0-21 16,0 0-16,0 1 0,0 20 0,0-21 15,21 0-15,0 0 0,0-21 16,0 0-16,0 0 0,22 0 16,-22 0-16,21 0 0,-21 0 0,22 0 15,-22-21-15,21 0 0,1 21 0,-22-21 16,21 0-16,-21 0 15</inkml:trace>
  <inkml:trace contextRef="#ctx0" brushRef="#br0" timeOffset="25994.87">8276 3747 0,'-21'0'31,"21"21"-31,0 0 0,-21 0 0,0 21 16,21-20-16,0-1 15,0 0-15,0 0 0,-22 21 0,22-20 16,0-1-16,0 0 0,-21 21 0,21-21 16,0 1-16,0-1 15,0 0-15,0 0 16,-21-21 15,21-21-15,0 0-16,0 0 15,0-1-15,0 1 0,0 0 0,0-21 16,0 21-16,0-22 0,0 22 0,21-21 16,0 21-16,-21-1 0,22-20 15,-1 21-15,0 0 0,21 0 0,-21-1 16,1 1-16,-1 0 0,0 21 16,0 0-16,0 0 0,0 0 15,1 0-15,-22 21 0,21 0 0,-21 1 0,21-1 16,-21 0-16,21 21 15,-21-21-15,0 1 0,0 20 0,0-21 16,0 21-16,0-20 0,0-1 0,0 0 16,0 0-16,0 0 0,0 0 15,0 1-15,0-1 0,-21-21 16,0-21 15,21-1-31,0 1 16,0 0-16,0 0 0,0 0 15,0 0-15,21-1 0,0-20 16,-21 21-16,21 0 0,0-22 0,1 22 16,20 0-16,-21-21 0,21 21 15,-20-1-15,20 1 0,0 21 0,1-21 16,-1 21-16,-21 0 0,21 0 0,1 0 16,-22 21-16,0 0 0,21 1 15,-42-1-15,22 0 0,-22 0 0,21 0 16,-21 22-16,0-22 0,0 21 0,0-21 15,0 0-15,-21 22 0,-1-22 16,22 0-16,-21 0 0,0 0 0,0 1 16,21-1-16,-21 0 0,0-21 31,42 0-15,0-21-1</inkml:trace>
  <inkml:trace contextRef="#ctx0" brushRef="#br0" timeOffset="26386.65">9334 3958 0,'22'0'0,"-1"0"15,0 0 1,0-21-16,0 21 0,0-21 0,1 21 15,-1-21-15,0 21 0,0 0 16,21-21-16,-20-1 0,-1 22 0,0-21 16,0 0-16,0 21 0,-21-21 0,21 0 15,-21 0-15,0-1 0,0 1 16,-21 0-16,0 0 0,0 21 16,0 0-16,-22 0 0,22 0 0,0 0 15,0 0-15,-21 0 0,20 21 16,1 0-16,0 0 0,0 1 0,0 20 15,21-21-15,0 21 0,-21-20 16,21 20-16,0-21 0,0 21 16,0-20-16,0-1 0,0 0 0,0 21 15,21-21-15,0-21 0,-21 22 16,21-1-16,0-21 0,22 0 0,-22 0 16,0 0-16,21 0 0,-21 0 0,22 0 15,-1 0-15,-21-21 0,22 21 16,-22-22-16,21 1 0</inkml:trace>
  <inkml:trace contextRef="#ctx0" brushRef="#br0" timeOffset="26899.36">10139 3683 0,'0'0'0,"0"-21"0,-21 21 31,21 21-31,-22 0 16,22 0-16,-21 1 0,21-1 15,0 0-15,0 0 0,0 21 0,-21-20 16,21-1-16,0 0 0,0 21 0,0-21 16,0 1-16,0-1 0,0 0 15,0 0-15,0 0 0,0 0 0,0 1 16,-21-22 0,0 0 15,21-22-16,0 1-15,0 0 0,0 0 16,0 0-16,0 0 0,0-1 0,0 1 16,21-21-16,0 21 0,0-22 0,0 22 15,22-21-15,-1 21 0,-21 0 16,22-22-16,20 22 0,-21 0 0,1 0 16,-1 0-16,0-1 0,1 22 15,-1 0-15,-21 0 0,0 0 0,1 0 16,-1 22-16,-21-1 0,0 0 0,0 21 15,0-21-15,0 22 0,0-22 16,0 21-16,0 1 0,0-1 16,-21 0-16,-1 1 0,22-22 0,-21 21 15,21 0-15,0-20 0,-21-1 16,21 21-16,0-21 0,0 0 16,0 1-16,0-1 15,21-21 1,0 0-16,-21-21 0,22-1 15,-1 1-15</inkml:trace>
  <inkml:trace contextRef="#ctx0" brushRef="#br0" timeOffset="27211.18">11324 3196 0,'0'0'15,"0"-21"-15,0 0 0,-21 21 16,0 21-16,21 0 16,0 0-16,-21 1 0,-1 20 15,22-21-15,-21 21 0,21 22 0,0-22 16,-21 1-16,0 20 0,21-21 16,-21 1-16,21 20 0,0-20 15,-21-1-15,21 0 0,0 1 0,-22-1 16,22 0-16,0 1 0,0-22 0,0 0 15,0 21-15,0-21 0,0 1 16,0-1-16,0 0 0,22-42 47,-1 21-47</inkml:trace>
  <inkml:trace contextRef="#ctx0" brushRef="#br0" timeOffset="27650.93">11917 3704 0,'0'0'0,"0"-21"15,0 0-15,-21 21 16,-1-21-16,1 21 16,0 0-16,0 0 0,0 0 0,0 0 15,-1 0-15,1 21 0,0 0 16,0-21-16,-21 21 0,20 0 0,1-21 15,21 22-15,-21-1 0,21 0 0,0 0 16,0 0-16,0 0 16,0 1-16,0-1 15,21-21-15,0 21 0,1-21 0,-22 21 16,21-21-16,0 21 0,0-21 16,0 21-16,0-21 0,1 0 0,-1 22 15,0-22-15,0 0 0,-21 21 0,21-21 16,-21 21-16,0 0 15,0 0-15,0 0 16,-21-21-16,0 22 16,0-22-16,0 21 15,-1-21-15,1 0 0,0 21 0,0-21 16,0 0-16,0 0 0,-1 0 16,1 0-16,0 0 15,0 0 1,21-21-1</inkml:trace>
  <inkml:trace contextRef="#ctx0" brushRef="#br0" timeOffset="28012.72">11155 3366 0,'0'0'0,"0"-22"0,42 22 32,-21 0-17,0 0-15,22 0 0,-22 0 0,21 0 16,1 0-16,-1 0 0,-21 0 0,21 0 15,1 0-15,-22 0 0,21 0 16,-21 0-16,1-21 0,-1 21 0,0 0 16,0 0-16,-42 0 62,0 0-46,0 0-16</inkml:trace>
  <inkml:trace contextRef="#ctx0" brushRef="#br0" timeOffset="29147.09">2942 4614 0,'0'0'15,"-21"0"-15,0 22 0,0-22 0,-1 0 16,22 21 15,22-21-15,20 0-16,-21 0 0,0 0 0,22 0 15,-22 0-15,21 0 0,0 21 16,1-21-16,-1 0 0,0 0 0,1 0 16,20 0-16,1 0 0,-1 0 15,1 0-15,-1 21 0,22-21 0,0 0 16,-1 0-16,1 0 0,0 0 0,-1 0 16,22 0-16,0 0 0,0 0 15,0 0-15,21 0 0,-22 0 0,22 0 16,0 0-16,-21 0 0,21 0 0,0 0 15,0 0-15,21-21 16,-21 21-16,0 0 0,0 0 0,22 0 0,-22 0 16,21 0-16,0-21 0,-21 21 15,21 0-15,0 0 0,0-21 16,1 21-16,-1 0 0,21 0 0,-21-22 16,0 1-16,1 21 0,-1 0 0,-21-21 15,21 21-15,0 0 0,0-21 16,0 21-16,-21 0 0,22-21 0,-22 21 15,21-21-15,0 21 0,0 0 0,-21 0 16,21-22-16,0 22 0,-21 0 16,0 0-16,-21 0 0,21-21 0,-21 21 15,0 0-15,0 0 0,0 0 16,-1 0-16,-20-21 0,0 21 0,-1 0 16,-20 0-16,21 0 0,-22 0 15,-21 0-15,22 0 0,-22 0 0,1 0 16,-1 0-16,0 0 0,-21 0 15,1 0-15,-1 0 16,-42 0 47,-1 0-48,1 0-15,0 0 16</inkml:trace>
  <inkml:trace contextRef="#ctx0" brushRef="#br0" timeOffset="34955.15">3810 6435 0,'63'0'16,"-63"-21"-1,22 21 16,-22 21 1,0 0-32,-22 0 15,1 0-15,0 0 0,0 1 0,-21-1 16,-1 0-16,22 0 0,-42 0 16,20 0-16,1 1 0,-22 20 0,22-21 15,-21 0-15,20 0 16,1-21-16,0 22 0,-1-1 0,1-21 15,0 0-15,20 21 0,1-21 16,0 0-16,0 0 0,0 0 0,0 0 16,-1 0-16,1 0 15,42 0 17,1 0-17,-1 0-15,0 0 0,21 0 0,-21 0 16,22 21-16,-22-21 0,21 21 15,1 0-15,-1-21 0,0 22 0,1-1 16,-1 0-16,0 0 0,1-21 16,-1 21-16,0 0 0,-21-21 15,1 22-15,-1-22 0,0 21 0,0-21 16,-21 21-16,21-21 16,0 0 62,1-21-63,-1 0-15,0-1 16</inkml:trace>
  <inkml:trace contextRef="#ctx0" brushRef="#br0" timeOffset="35550.81">4254 6710 0,'-63'-21'31,"63"42"0,0 0-31,-21-21 0,21 21 0,0 0 16,0 1-16,0 20 0,0-21 0,0 0 16,0 0-16,0 1 0,0-1 15,0 0-15,0 0 0,0 0 0,0 0 16,0 1-16,0-1 0,-21 0 0,21 0 16,-22-21 30,22-21-46,0 0 16,0 0-16,0-1 0,0 1 16,0 0-16,0 0 0,0 0 0,0-22 15,0 22-15,0 0 0,0-21 16,0 21-16,22-22 0,-1 22 0,0 0 16,21 0-16,-21 0 0,1-1 15,20 22-15,0 0 0,-21 0 0,22 0 16,-22 0-16,21 22 0,-21-1 0,1 0 15,20 0-15,-21 0 0,0 0 16,-21 1-16,21 20 0,-21-21 0,22 0 16,-22 22-16,0-22 0,0 0 0,0 0 15,0 0-15,0 0 16,0 1-16,0-1 0,0 0 0,-22-21 16,1 21-16,0 0 15,0-21-15,0 0 31,21-21-15,0 0-16</inkml:trace>
  <inkml:trace contextRef="#ctx0" brushRef="#br0" timeOffset="36164.3">5546 6858 0,'0'-21'0,"0"42"0,0-63 0,-22 21 16,1-1-16,0 1 0,0 0 0,0 0 15,0 0-15,-1 0 0,1-22 16,0 43-16,0-21 0,0 0 0,0 0 15,-1 21-15,1 0 0,0 0 0,-21 0 16,21 0-16,-1 0 16,1 21-16,0 0 0,0 0 0,0 22 15,-22-22-15,22 21 0,0-21 0,21 22 16,-21-22-16,21 21 0,-21 0 16,21-20-16,0 20 0,0-21 0,0 21 15,0-20-15,0-1 0,0 0 0,21 0 16,0 0-16,0-21 0,-21 21 15,21-21-15,1 0 0,-1 0 0,21 0 16,-21 0-16,0 0 0,1 0 0,-1-21 16,0 0-16,0 21 0,0-21 15,0 0-15,1 0 0,-1-1 0,0-20 16,0 21-16,0 0 0,-21-22 16,0 22-16,0-21 0,21 21 15,-21-22-15,0 22 0,0 0 0,0 0 16,0 42 15,0 0-31,0 0 0,0 1 0,0-1 16,0 0-16,0 0 0,0 0 0,0 0 15,22 1-15,-22-1 0,0 0 16,21 0-16,-21 0 0,21 0 0,0 1 16,0-1-16,0-21 15,1 0-15,-1 0 0,0 0 0,0 0 16,0 0-16,22 0 0,-22 0 15,0 0-15,0-21 0,21-1 0,-20 1 16,-1 21-16</inkml:trace>
  <inkml:trace contextRef="#ctx0" brushRef="#br0" timeOffset="36834.92">5948 6773 0,'0'-21'0,"0"42"0,0-63 16,-21 42-1,21 21 1,-22 0-16,22 1 0,-21-1 15,21 0-15,0 0 0,0 0 0,0 22 16,0-22-16,0 0 0,0 0 16,0 0-16,0 0 0,0 1 15,0-1-15,0 0 0,0 0 16,0-42 31,0 0-47,0 0 15,0-1-15,0 1 0,0 0 0,0 0 16,0 0-16,0 0 0,0-22 16,0 22-16,21-21 0,1 21 15,-1-1-15,0-20 0,0 21 0,0 0 16,0 0-16,1-1 0,20 1 16,-21 21-16,0 0 0,22 0 0,-22 0 15,0 0-15,21 21 0,-21 1 16,1-1-16,-1 0 0,0 21 0,0-21 15,0 1-15,-21 20 0,0-21 0,21 0 16,-21 0-16,0 22 0,0-22 0,0 0 16,0 0-16,0 0 0,0 1 15,0-1-15,-21-21 0,21 21 16,-21-21-16,0 0 16,0-21-1,21 0 1,0-1-16,0 1 0,0 0 0,0 0 15,0 0-15,0-22 0,0 22 16,21-21-16,0 21 0,0-22 0,0 1 16,22 21-16,-22-21 0,21-1 0,1 22 15,-1 0-15,0 0 0,1 0 16,20-1-16,-21 22 0,1 0 0,-22 0 16,21 22-16,-21-1 0,1 0 0,-1 0 15,0 0-15,-21 22 0,0-22 16,0 21-16,0-21 0,0 22 0,0-22 15,0 21-15,0-21 0,-21 0 16,0 1-16,21-1 0,-22 0 16,22 0-16,0 0 0,0 0 15</inkml:trace>
  <inkml:trace contextRef="#ctx0" brushRef="#br0" timeOffset="37267.67">7324 6816 0,'0'21'0,"21"-21"16,0 0-16,0 0 15,0 0-15,0 0 0,1-21 0,-1 21 16,0-21-16,0 21 0,0-22 0,0 22 16,1-21-16,-1 0 0,0 0 15,-21 0-15,21 0 0,-21-1 16,0 1-16,0 0 0,0 0 16,0 0-16,-21 21 0,0 0 15,0 0-15,-1 0 16,1 0-16,0 0 0,0 21 0,0-21 15,0 21-15,-1 21 0,1-20 16,0 20-16,0-21 0,21 21 0,0-20 16,-21 20-16,21-21 0,-21 21 0,21-20 15,0-1-15,0 0 0,0 0 16,0 0-16,0 0 0,21-21 0,0 22 16,0-22-16,21 0 0,-20 0 0,-1 0 15,21 0-15,-21 0 0,22 0 16,-22 0-16,21-22 0,0 22 0</inkml:trace>
  <inkml:trace contextRef="#ctx0" brushRef="#br0" timeOffset="37651.44">8149 6456 0,'0'0'0,"21"0"31,0 21-31,1 0 16,-1 0-16,0 1 0,0-1 15,0 0-15,0 0 0,1-21 16,-1 21-16,0 0 0,0-21 16,0 22-16,0-22 0,1 0 0,-1 0 15,0 0-15,0 21 0,0-21 16,0 0-16,1 0 0,-1 0 15,-42 21 17,-1-21-32,1 21 15,0 0-15,0 0 0,0 1 0,-22-1 16,1 0-16,0 0 0,-1 0 0,1 22 16,0-22-16,-1 0 0,22 0 15,-21 0-15,21 0 0,0 1 16,-1-22-16,22 21 0</inkml:trace>
  <inkml:trace contextRef="#ctx0" brushRef="#br0" timeOffset="38176.15">9250 6265 0,'0'0'15,"0"-21"-15,-21 21 0,-1 0 16,1 0-16,42 0 47,22 0-47,-22 0 0,0 0 15,21 0-15,1 0 0,-1 0 0,0 0 16,1 0-16,20 0 0,-20 0 0,-1 0 16,0 0-16,1 0 0,-1 0 15,0 0-15,-21 0 0,1 0 16,-1 0-16,0 0 0,-21 21 0,-21-21 15,0 0 1,-1 0-16,-20 0 0,21 22 16</inkml:trace>
  <inkml:trace contextRef="#ctx0" brushRef="#br0" timeOffset="38547.94">9525 6287 0,'0'0'15,"-21"0"-15,21 21 31,0 0-31,0 0 0,0 0 16,0 0-16,0 1 0,0 20 16,0 0-16,0 1 0,0-1 15,0 0-15,0 1 0,0-1 0,21 0 16,-21 1-16,21-22 0,-21 21 0,0 0 16,0-20-16,0 20 0,0-21 15,0 0-15,0 0 0,0 1 0,-21-1 16,0 0-16,21 0 0,-21-21 0,-1 21 15,1-21-15,0 0 0,0 0 16,0 0-16,-22 0 0,22 0 0,0 0 16,0 0-16,-21 0 0,20-21 15,1 0-15,0 21 0,0-21 0,0 0 16,0-1-16,-1 22 0,1-21 16,21 0-16,0 0 0,-21 0 0,21 0 15,0-1-15,0 1 0,21 21 16,0-21-16,1 21 15,-1 0-15,21-21 0,-21 21 0,22 0 16,-22-21-16,21 21 0,0 0 0</inkml:trace>
  <inkml:trace contextRef="#ctx0" brushRef="#br0" timeOffset="38967.72">9991 6668 0,'-22'0'31,"1"21"-31,0 0 16,0 0-16,21 0 0,-21 22 0,0-22 15,-1 0-15,1 0 0,21 21 16,0-20-16,0-1 0,0 0 0,0 0 16,0 0-16,0 0 0,0 1 0,0-1 15,21 0-15,1-21 0,-1 0 16,0 21-16,21-21 0,-21 0 0,22 0 15,-22 0-15,21 0 0,-21 0 16,22-21-16,-22 0 0,0 21 0,0-21 16,0-1-16,1 22 0,-1-21 15,-21 0-15,0-21 0,0 21 0,0-1 16,0-20-16,0 21 0,0 0 0,-21-22 16,-1 22-16,1-21 0,0 21 15,0 0-15,0-1 0,0 22 0,-22 0 16,22-21-16,0 21 0,0 0 0,0 0 15,-1 0-15,1 21 0,0 1 16,21-1-16,0 0 0,0 0 16,0 0-16,21-21 15,0 21-15,1-21 16,-1 0-16,21 0 0,-21 0 0</inkml:trace>
  <inkml:trace contextRef="#ctx0" brushRef="#br0" timeOffset="39459.44">10710 6329 0,'0'0'15,"0"-21"-15,-21 21 16,0 21 0,21 0-16,0 0 0,0 22 0,-21-1 15,21 0-15,0 1 0,-21-1 16,21 0-16,0 22 0,-22-22 15,22 0-15,0 1 0,0-1 0,0-21 16,0 22-16,0-22 0,0 21 0,0-21 16,-21 0-16,21 1 0,0-1 15,-21-21 1,21-21 15,0-1-31,0 1 0,0 0 16,0-21-16,0 21 0,0-1 0,0 1 15,21-21-15,0 21 0,22-22 16,-22 22-16,21-21 0,-21 21 16,22 0-16,-1-1 0,43 1 15,-43 21-15,0 0 0,1 0 16,-22 21-16,0 1 0,0-1 0,0 0 16,1 0-16,-22 21 0,21-20 0,-21-1 15,0 21-15,0-21 0,0 0 0,0 1 16,0-1-16,-21 0 0,-1 0 15,1 0-15,21 0 0,-21 1 16,0-22-16,21 21 16,21-21-1,0-21-15,0 21 16</inkml:trace>
  <inkml:trace contextRef="#ctx0" brushRef="#br0" timeOffset="39935.18">11557 6625 0,'0'0'0,"21"-21"0,-21 42 31,0 0-15,0 1-16,0-1 0,0 0 0,0 0 16,0 21-16,0-20 15,0-1-15,-21 21 0,21-21 0,0 0 16,0 1-16,0-1 0,0 0 0,0 0 15,-21 0-15,21 0 0,-21-21 16,21 22 0,-22-44-1,22 1 1,0 0-16,0 0 16,0 0-16,0 0 0,0-1 0,0-20 15,0 21-15,0-21 0,22 20 0,-22-20 16,21 21-16,0-21 0,21-1 15,-21 22-15,22-21 0,-1 21 0,0-1 16,1 1-16,-1 0 0,0 0 0,1 21 16,-1 0-16,0 0 15,-20 21-15,20 0 0,-21 22 0,0-22 16,0 21-16,-21 0 0,22 1 0,-22-22 16,0 21-16,0 1 0,0-22 15,-22 21-15,1-21 0,0 22 0,0-22 16,21 0-16,-21 0 0,21 0 0,-21 0 15,21 1-15,0-1 16</inkml:trace>
  <inkml:trace contextRef="#ctx0" brushRef="#br0" timeOffset="40675.92">13420 6329 0,'0'0'0,"84"-85"32,-84 64-32,21 21 15,-21 21 1,-21 0 0,0 1-16,0-1 0,-21 0 0,20 21 15,-20-21-15,21 22 0,-21-22 16,-1 21-16,1-21 0,0 22 0,-1-22 15,1 21-15,0-21 0,-1 1 0,22-1 16,-21 0-16,21-21 0,-22 21 16,22-21-16,0 0 15,0 0 1,21-21 0,21 0-1,0 0-15,0 21 16,0 0-16,1 0 0,20 0 15,-21 0-15,21 0 0,1 21 0,-22-21 16,21 21-16,1 0 0,-1-21 0,0 21 16,1 0-16,-22 1 0,21-22 15,-21 21-15,0 0 0,1-21 0,-1 21 16,0-21-16,-21 21 16,21-21-1,-21-21 32,21 0-47,-21 0 0,21 21 16</inkml:trace>
  <inkml:trace contextRef="#ctx0" brushRef="#br0" timeOffset="41089.56">14372 5948 0,'0'0'15,"0"-21"-15,21 0 0,-21-1 16,0 44 15,-21 20-31,21-21 0,-21 21 16,0-20-16,-22 20 0,22 21 0,0-20 15,0 20-15,-21 1 16,20-1-16,1 1 0,-21-1 0,21 1 16,-22-1-16,22 1 0,0-22 0,0 22 15,-21-22-15,20-21 0,1 21 16,21 1-16,-21-22 0,0 0 0,21 0 15,-21 0-15,21 1 0,0-1 16,0-42 15,21-1-31,0 22 16,0-21-16</inkml:trace>
  <inkml:trace contextRef="#ctx0" brushRef="#br0" timeOffset="41711.71">14753 6287 0,'0'0'16,"0"-22"-16,0 44 31,0-1-15,0 0-16,0 21 0,-21 1 0,21-1 16,-21 0-16,21-21 0,-21 22 15,21-1-15,-22 0 0,22-20 0,0-1 16,0 21-16,-21-21 0,21 0 0,-21 1 15,21-1-15,0 0 16,-21-21 0,0 0-1,21-21-15,0 0 0,0-1 16,0 1-16,0 0 16,0 0-16,0-21 0,0-1 0,21 22 15,0-21-15,-21-1 0,42 1 16,-20 0-16,-1-1 0,21 1 0,0 21 15,-20 0-15,20 0 0,0-1 0,1 1 16,-1 0-16,0 21 0,-21 0 16,1 0-16,20 0 0,-21 0 0,0 21 15,-21 0-15,0 22 0,0-22 0,0 21 16,0 1-16,0-1 0,0 0 16,0 1-16,0-22 0,-21 21 15,0 0-15,21-20 0,-21-1 0,0 21 16,-1-21-16,1 0 0,21 1 15,-21-22-15,21 21 16,21-21 15,0 0-31,1-21 0,-1-1 0,0 22 16,21-21-16</inkml:trace>
  <inkml:trace contextRef="#ctx0" brushRef="#br0" timeOffset="42227.48">15981 6498 0,'0'0'0,"21"0"0,-21-21 15,21 0-15,-21 0 0,0 0 0,0-1 16,0 1-16,0 0 0,0 0 16,0 0-16,-21 0 0,0-1 0,0 22 15,-1-21-15,1 21 0,0-21 0,-21 21 16,21 0-16,-22 0 0,1 21 15,21 0-15,-22 1 0,1-1 0,0 21 16,-1 0-16,1 1 0,0-1 0,-1 0 16,22 1-16,0-1 0,0 0 15,0-20-15,21 20 0,0-21 16,0 0-16,0 0 0,21 1 0,0-1 16,0-21-16,22 21 0,-22-21 15,21 0-15,-21 0 0,22 0 0,-1 0 16,0 0-16,-21-21 0,22 21 0,-1-21 15,-21-1-15,22 1 0,-22 0 16,21 0-16,-21-21 0,0 20 0,1-20 16,-1 0-16,0-1 0,-21 1 15,0 21-15,21-21 0,-21 20 0,0 1 16,0 0-16,0 42 16,-21 0-16,0 22 15,21-22-15,-21 21 0,21-21 16,0 22-16,0-22 0,0 21 0,0-21 15,0 1-15,0-1 0,0 0 16,0 0-16,0 0 0,0 0 0,21-21 16,0 22-16,0-22 0,0 0 15,0 0-15,1 0 0,-1 0 16,0 0-16,0 0 0,0-22 0,22 22 16,-22-21-16</inkml:trace>
  <inkml:trace contextRef="#ctx0" brushRef="#br0" timeOffset="42923.32">16531 6414 0,'0'-22'16,"0"44"-16,0-65 0,0 22 0,0 0 16,0 42 15,-21 0-31,21 0 0,-21 1 16,21 20-16,0 0 0,0-21 0,-21 22 15,21-22-15,-22 21 0,22-21 0,-21 22 16,21-22-16,0 0 0,0 0 15,-21 0-15,21 1 0,-21-22 16,21 21-16,0-42 47,0-1-47,0 1 0,0 0 16,0 0-16,0-21 15,0 20-15,21 1 0,-21-21 0,21 21 16,0-22-16,22 1 0,-22 21 0,21-21 15,-21 20-15,22 1 0,-1 0 16,0 0-16,1 0 0,-1 21 0,0 0 16,-20 0-16,20 0 0,-21 0 15,0 21-15,0 21 0,-21-21 0,0 22 16,0-22-16,0 21 0,0 1 0,0-22 16,0 21-16,0-21 0,0 0 15,0 22-15,0-22 0,0 0 16,-21 0-16,21 0 0,-21-21 15,0 0-15,0 0 16,0 0 0,21-21-16,0 0 15,0 0-15,0 0 16,0 0-16,0-22 0,0 22 0,0-21 16,0 21-16,21-22 0,0 1 0,21 0 15,-21 20-15,1-20 0,20 21 16,0 0-16,1 0 0,-1-1 0,0 22 15,1 0-15,-22 0 0,21 0 16,-21 0-16,22 0 0,-22 0 16,0 22-16,-21-1 0,0 21 0,0 0 15,0-20-15,0 20 0,0 0 0,0-21 16,0 22-16,-21-22 0,21 21 16,-21-21-16,-1 1 0,22-1 0,-21 0 15,21 0-15,-21-21 0,21 21 16,-21-21-16,21 21 0,21-21 31,0-21-31</inkml:trace>
  <inkml:trace contextRef="#ctx0" brushRef="#br0" timeOffset="43291.11">17568 6668 0,'21'0'15,"22"0"1,-22 0-16,0-22 0,0 22 0,22-21 16,-22 21-16,21 0 0,0-21 0,1 0 15,-1 21-15,0-21 0,-20 0 16,20 21-16,-21-22 0,21 1 0,-20 0 16,-1 0-16,0-21 0,-21 20 15,0 1-15,21 0 0,-21 0 0,0 0 16,-21 21-1,0 0-15,0 0 0,-1 0 0,-20 21 16,21 0-16,-21 0 0,-1 22 16,1-1-16,21-21 0,-22 21 0,22 1 15,-21-22-15,21 21 0,0 1 0,21-22 16,0 21-16,0-21 0,0 0 16,0 1-16,0-1 0,0 0 0,21 0 15,0-21-15,0 0 0,0 0 16,0 0-16,22 0 15,-22 0-15,21 0 0,-21 0 0,22 0 16,-22-21-16,21 0 0</inkml:trace>
  <inkml:trace contextRef="#ctx0" brushRef="#br0" timeOffset="43660.39">18648 6160 0,'0'0'0,"0"-22"0,0 1 0,21 42 31,0 1-15,0-22-16,0 21 0,1-21 15,-1 21-15,21-21 0,0 21 0,1-21 16,-1 0-16,0 0 0,1 21 16,-1-21-16,0 0 0,-20 0 0,20 0 15,-21 0-15,21 0 0,-20 0 16,-1 0-16,-21 21 31,-21-21-31,-22 22 0,22 20 16,-21-21-16,21 21 0,-22 1 0,-20-1 15,20 0-15,-20 1 0,21-1 0,-22 0 16,22 1-16,-22-1 16,22 0-16,0-20 0,20 20 0,-20-21 0,21 0 15,0-21-15,21 21 0,0 1 0,0-44 31,0 1-15</inkml:trace>
  <inkml:trace contextRef="#ctx0" brushRef="#br1" timeOffset="53050.77">3260 5906 0,'0'0'0,"-22"0"0,1 0 16,0 0-16,0 0 15,42 0 48,0 0-63,0 0 0,1 0 16,-1 0-16,0 0 0,21 0 0,-21 0 15,22 0-15,-22 0 0,21 0 16,1 0-16,-1 0 0,21 0 0,-20 0 15,20 0-15,-20 0 0,20 0 0,1 0 16,-1 0-16,1 0 0,-1 0 16,22 0-16,-22-22 0,22 22 0,0 0 15,-1-21-15,22 21 0,-21 0 16,21 0-16,-1 0 0,-20-21 0,21 21 16,0 0-16,0 0 0,-1 0 0,1 0 15,0-21-15,0 21 16,0 0-16,-22 0 0,22 0 0,0 0 15,-21 0-15,21 0 0,-1 0 0,-20-21 16,21 21-16,0 0 0,0 0 16,-1 0-16,1 0 0,0 0 0,0-21 15,0 21-15,0 0 0,-1 0 0,1 0 16,21-22-16,-21 22 0,0 0 16,0-21-16,0 21 0,-1 0 0,1 0 15,-21-21-15,21 0 0,0 21 0,-22 0 16,22 0-16,-21-21 0,-1 21 15,1 0-15,0 0 0,-1-21 0,1 21 16,0 0-16,-1 0 0,22 0 16,-21-22-16,0 22 0,20 0 15,-20 0-15,21 0 0,-21-21 0,-1 21 16,1 0-16,0 0 0,-1-21 0,22 21 16,-21 0-16,-1 0 0,22-21 15,-21 21-15,21 0 0,-22 0 0,22 0 16,-21-21-16,0 21 0,-1 0 15,22 0-15,-21 0 0,-1 0 0,22 0 16,-21 0-16,21-21 0,-22 21 0,1 0 16,21 0-16,-21 0 0,-1 0 15,1 0-15,0 0 0,-1 0 0,1-22 16,21 22-16,-22 0 0,1 0 16,21 0-16,-21 0 0,-1 0 15,1 0-15,0-21 0,-1 21 0,1 0 16,0 0-16,-1 0 0,22-21 0,-21 21 15,-1 0-15,1 0 0,21-21 16,-21 21-16,-22 0 0,22-21 0,-1 21 16,1 0-16,-21 0 0,20 0 0,1 0 15,0 0-15,-1 0 0,1 0 16,0 0-16,-22 0 0,22 0 0,-1 0 16,-20 0-16,21 0 0,-22 0 15,1 0-15,20 0 0,-20 0 16,-1 0-16,1 0 0,-1 0 0,1 0 15,-1 0-15,1 0 0,-1 0 16,1 0-16,-22 0 0,22 0 0,-22 0 16,0 21-16,22-21 0,-22 0 0,0 0 15,1 0-15,-1 0 0,22 0 16,-22 0-16,0 0 0,22 0 0,-22 0 16,22 0-16,-22 0 0,21 0 0,-20 0 15,20 0-15,-20 0 0,-1 0 16,21 0-16,-20 0 0,-1 0 0,0 0 15,1 0-15,-1 0 0,22 0 16,-22 0-16,0 0 0,1 0 16,-1 0-16,0 0 0,1 0 0,20 0 15,-21 0-15,22 0 0,-22 21 16,22-21-16,-22 0 0,22 0 0,-1 0 16,-21 0-16,22 0 0,-1 21 15,-20-21-15,20 0 0,43 21 16,-42-21-16,-22 0 0,21 0 15,1 22-15,-1-22 0,1 21 0,-22-21 16,22 21-16,-1-21 0,1 21 0,-1-21 16,1 21-16,-1-21 0,-20 21 15,20 1-15,1-22 0,-22 21 16,0 0-16,22-21 0,-22 21 0,0 0 16,22 0-16,-22-21 0,1 22 15,20-1-15,-21 0 0,1 0 0,20 0 16,-20 0-16,-1 1 0,21-1 15,-20 21-15,-1-21 0,22 0 0,-22 1 16,0 20-16,43 0 0,-43-21 16,-21 1-16,22-1 0,-22 21 15,0-21-15,0 0 0,0 22 16,1-22-16,-1 21 0,-21-21 0,0 22 0,21-1 16,-21 0-16,21-20 15,-21 20-15,0 0 0,0-21 0,0 22 16,0-22-16,0 21 0,0-21 0,0 22 15,0-22-15,0 21 0,0-21 16,-21 1-16,0-1 0,21 21 0,0-21 16,-21 0-16,-1 1 0,1-1 0,0 0 15,0 0-15,-21 21 0,20-20 16,-20-1-16,0 0 0,-1 0 0,1 0 16,-21 0-16,20 1 0,-20-1 15,20 0-15,-20 0 0,-1 0 0,22 0 16,-21 1-16,-1-1 0,1 0 15,20 0-15,-20 0 0,-1-21 0,1 21 16,-1 1-16,-20-22 0,20 21 16,-21 0-16,22-21 0,-22 21 0,1-21 15,20 0-15,-21 0 0,1 21 16,-1 0-16,22-21 0,-22 0 0,0 22 16,1-22-16,-1 0 0,0 0 0,1 21 15,-1-21-15,-21 0 0,21 0 0,1 0 16,-1 21-16,0-21 0,-20 0 0,20 0 15,0 0-15,-21 0 0,22 0 16,-1 0-16,-21 0 0,22 0 0,-22 0 16,21 0-16,-21 0 0,22 0 15,-22 0-15,21 21 0,-21-21 16,0 0-16,1 0 0,20 0 0,-21 0 16,0 0-16,22 0 0,-22 0 0,21 0 15,-21 0-15,22 0 0,-22 0 0,0 0 16,21 0-16,-21 0 0,1 0 15,20 0-15,-21 0 0,21 0 0,-20 0 16,20 0-16,-21 0 0,0 0 0,22 0 16,-22 0-16,0 0 0,21 0 0,-21 0 15,22 0-15,-1 21 0,-21-21 16,22 0-16,-22 0 0,21 0 0,0 0 16,-20 0-16,20 0 0,-21 21 15,21-21-15,-20 0 0,20 0 0,0 0 16,1 0-16,-1 0 0,0 0 15,1 0-15,-1 0 0,0 0 0,1 0 16,-1 0-16,0 0 0,1 0 0,-1 0 16,0 0-16,1 0 0,-1 0 0,0 0 15,1 0-15,-22 0 0,21 0 16,0 0-16,-20 0 0,20 0 0,0 0 16,-21 0-16,22 0 0,-1 0 0,0 0 15,1 0-15,-1 0 0,-21 0 0,22 0 16,-1 22-16,-21-22 0,21 0 0,1 0 15,-1 0-15,0 0 16,-20 0-16,20 0 0,0 0 0,1 0 16,-1 0-16,-21 0 0,21 21 0,1-21 15,-1 0-15,0 0 0,1 0 0,-1 0 16,0 0-16,-20 0 0,20 21 0,0-21 16,1 0-16,-22 0 0,21 0 15,-21 0-15,22 0 0,-1 21 0,-21-21 16,21 0-16,1 0 0,-22 0 0,21 0 15,-21 0-15,22 0 0,-22 0 16,0 0-16,21 0 0,-20 0 0,20 0 0,0 0 16,-21 0-16,22 0 0,-1 0 15,-21 0-15,22 0 0,-22 0 16,21 0-16,-21 0 0,22 0 0,-1 0 16,-21 0-16,21 0 0,1 0 0,-1 0 15,-21 0-15,22 0 0,-1-21 0,0 21 16,-21 0-16,22 0 0,-1 0 15,0-21-15,1 21 0,-1 0 0,0 0 16,1 0-16,-1 0 0,0-21 0,1 21 16,-1 0-16,0 0 0,1-22 15,20 22-15,-20 0 0,-1 0 16,21-21-16,-20 21 0,-1 0 0,22-21 16,-22 0-16,0 21 0,22-21 0,-22 0 15,0 21-15,1-22 0,20 1 16,-20 21-16,-1-21 0,21 0 0,1 0 15,-1 0-15,1-1 0,-1 1 16,1 0-16,-1-21 0,22 21 0,-21-22 16,20 22-16,-20-21 0,20 21 0,-20-22 15,21 22-15,-1-21 0,1-1 16,21 22-16,-22-21 0,1 21 16,21-22-16,0 22 0,-22-21 0,22 21 15,0-22-15,0 22 0,0 0 0,0-21 16,21 21-16,0-22 0,0 22 15,0-21-15,0-1 0,0 22 16,0-21-16,0 21 0,0-22 16,0 22-16,21-21 0,-21 21 0,21-22 15,0 22-15,21 0 0,-20 0 16,-1 0-16,0 0 0,21-1 0,1 1 16,-22 0-16,21 0 0,0 0 15,1 0-15,-1-1 0,0 1 16,1 21-16,-1-21 0,0 0 0,1 21 15,-1 0-15,0-21 0,1 21 0,20 0 16,-20-21-16,-1 21 0,21 0 0,-20 0 16,20 0-16,-20-22 0,20 22 15,1 0-15,-1 0 0,1 0 16,-1 0-16,1 0 0,-1 0 16,1 0-16,20 0 0,-20 0 0,-1 0 15,1 0-15,-1 0 0,1 0 0,20 0 16,-20 0-16,-1 0 0,22 0 15,-21 0-15,-1 0 0,1 0 0,-1 0 16,-21 0-16,22 0 0,-22 0 0,22 0 16</inkml:trace>
  <inkml:trace contextRef="#ctx0" brushRef="#br1" timeOffset="79595.42">7683 8551 0,'0'22'16,"0"-1"15,0 0 0,0 0-31,0 0 16,22-21 0,-1 0-1,0 0-15,0 0 0,0 0 0,0 0 16,1 0-16,-1 0 0,0 0 16,0 0-16,0 0 0,22-21 0,-22 21 15,0-21-15,0 0 0,21 21 0,-20-21 16,-1-1-16,0 22 0,0-21 15,-21 0-15,21 0 0,-21 0 16,0 0-16,21 21 0,-21-22 0,0 1 16,0 0-16,0 0 15,-21 21 1,0 0-16,0 0 16,21 21-16,0 0 0,-21 0 15,0 1-15,-1-1 0,22 0 0,0 0 16,-21 21-16,21-20 0,-21 20 0,21-21 15,-21 21-15,21 1 0,0-1 16,0 0-16,0 1 0,-21-1 16,21-21-16,0 22 0,0-1 0,0 0 15,0 1-15,0-22 0,0 21 16,0-21-16,0 22 0,0-22 0,0 0 16,0 0-16,0 0 0,0 0 0,0 1 15,-21-22 1,-1 0-1,1 0-15,0 0 0,0 0 0,0 0 16,0-22-16,-22 1 0,22 21 16,0-21-16,0 0 0,0 0 0,-1 0 15,1 21-15,0-22 0,0 1 0,21 0 16,-21 21 0,0 0-16,21 21 31,0 0-31,21 1 15,0-1-15,0 0 0,0-21 16,0 21-16,1 0 0,-1-21 0,21 21 16,-21-21-16,22 0 0,-22 0 15,21 22-15,-21-22 0,22 0 0,-1 0 16,-21 0-16,21 0 0,-20 0 0,20-22 16,-21 22-16,0-21 0,0 21 15,1-21-15,-1 0 0,0 0 0,0 0 16,0-1-16,-21 1 0,0 0 15,0 0-15,0 0 0,0 0 0,0-1 16,0 1-16,0 0 0,0 0 16,0 0-16,0 42 31,0 0-31,0 0 16,0 0-16,0 1 0,0-1 0,0 0 15,-21 0-15,21 0 0,0 0 0,0 1 16,0-1-16,0 0 15,0 0-15,0 0 16,-21-21 31,21-21-47,0 0 0,0 0 16,0 0-16,0-1 0,0 1 15,0-21-15,0 21 0,21 0 0,0-22 16,0 1-16,1 21 0,-1 0 0,21-22 15,-21 22-15,22 0 0,-22 0 16,0 21-16,21 0 0,-21 0 0,1 0 16,-1 0-16,0 21 0,0 0 15,0 0-15,-21 0 0,0 1 16,0 20-16,21-21 0,-21 0 0,0 0 16,0 22-16,0-22 0,0 0 0,0 0 15,0 0-15,0 1 0,0-1 16,0 0-1,0-42 48,22 0-63</inkml:trace>
  <inkml:trace contextRef="#ctx0" brushRef="#br1" timeOffset="83299.81">9017 9229 0,'21'0'0,"0"0"15,0 0 1,1 0-16,-1-21 0,0-1 0,0 22 15,0-21-15,0 0 0,1 0 0,-1 0 16,0 0-16,0-22 0,0 22 16,0 0-16,1-21 0,-1-1 15,0 22-15,-21-21 0,21-1 0,0 1 16,-21 21-16,21-64 0,-21 64 16,0 0-16,0-21 0,0 20 15,0 1-15,-21 0 0,0 21 16,0 0-16,0 0 0,0 21 15,-1 0-15,22 1 0,-21-1 16,0 21-16,21-21 0,0 22 0,-21-1 16,21 21-16,-21-20 0,21 20 15,-21-20-15,21 20 0,0 1 16,0-22-16,0 21 0,0 1 0,0-1 16,0 1-16,-22 21 0,22-22 0,0 22 15,0-1-15,-21 1 0,21 0 16,-21-1-16,0 22 0,21-21 0,-21 0 15,0 20-15,-22-20 0,22 0 0,0 21 16,0-22-16,21 1 0,0-22 0,0 1 16,0-1-16,0 1 0,0-1 0,0-20 15,0-1-15,0 0 0,0-20 16,0-1-16,21 0 0,0-21 0,0 0 16,0 0-16,1-21 15,20 0-15,-21-1 0,21-20 0,-20 0 16,20 21-16,-21-22 0,21-20 0,1 20 15,-22-20-15,21-1 0,-21 1 16,22-22-16,-22 22 0,0-22 0,0 0 16,0 1-16,-21-1 0,0 0 0,0 1 15,0-1-15,-21 0 0,0 22 0,-21-22 16,21 22-16,-22 20 0,22-20 16,-21 21-16,-1-1 0,1 22 0,0-21 15,21 21-15,-22-1 0,22 22 0,0-21 16,0 21-16,21-21 15,0 0 1,0 0-16,21 21 0,0-21 0,0 21 16,0-22-16,22 1 0,-22 21 15,21-21-15,-21 0 0,22 0 0,-1 0 16,0-1-16,-20 1 0,20 21 0,0-42 16,1 21-16,-1 0 0,-21-1 15,21 1-15,1 0 0,-22 0 0,0 0 16,0 0-16,0-1 0,-21 1 0,22 0 15,-22 0-15,0 0 0,-22 21 32,1 0-32,0 0 0,0 21 15,21 0-15,-21 0 0,21 0 16,-21 22-16,21-22 0,-22 21 0,22 1 16,0-22-16,0 21 0,0-21 0,0 22 15,0-22-15,0 0 0,0 0 0,0 0 16,22 0-16,-1 1 0,0-22 15,0 21-15,0-21 0,22 0 16,-22 0-16,0 0 0,0 0 0,0 0 16,0 0-16,22-21 0,-22-1 15,0 1-15,0 0 0,0 0 16,1 0-16,-22-22 0,21 22 0,0-21 16,-21 0-16,0-1 0,0 22 0,0-21 15,0 21-15,0-22 0,0 22 0,0 0 16,-21 0-16,0 21 0,-1-21 15,-20 21-15,21 0 0,0 0 16,0 0-16,-22 0 0,22 0 0,-21 0 16,21 21-16,-1 0 0,1 0 0,0 0 15,0 0-15,0 1 0,21 20 16,0-21-16,0 0 0,0 22 0,0-22 16,0 21-16,0-21 0,0 0 0,21 1 15,0-1-15,0 0 0,0-21 16,22 21-16,-22 0 0,21-21 0,-21 0 15,22 0-15,-1 0 0,-21 0 16,22 0-16,-1 0 0,0-21 0,1 21 16,-22-21-16,21 0 0,0 0 15,1-1-15,-22-20 0,21 21 0,-21 0 16,22-22-16,-22 1 0,0 21 16,0-21-16,-21 20 0,0 1 0,0 0 15,0 0-15,0 0 0,-21 21 16,0 0-1,0 0-15,0 21 0,-1 0 0,1 0 16,0 0-16,0 22 0,21-22 0,-21 21 16,21-21-16,0 22 0,0-22 15,0 0-15,0 21 0,0-20 16,0-1-16,21 0 0,0 0 0,0-21 0,0 21 16,1-21-16,-1 0 0,0 0 15,21 0-15,-21 0 0,1 0 16,-1 0-16,0 0 0,21 0 0,-21 0 15,1-21-15,-1 0 0,0 0 0,0 0 16,0-1-16,0-20 0,1 21 16,-1-21-16,0 20 0,-21 1 15,21-21-15,-21 0 0,0 20 16,0 44 0,-21-1-1,0 0-15,0 21 0,21-21 16,-22 1-16,22-1 0,0 21 15,-21-21-15,21 0 0,0 22 0,-21-22 16,21 0-16,0 0 0,0 0 0,0 1 16,0-1-1,21-21 1,0 0-16,1-21 16,-22-1-16,21 1 0,0 0 15,-21 0-15,21-21 16,0 20-16,-21 1 0,21-21 0,1 21 15,-1-22-15,0 22 0,0-21 16,0 21-16,0 0 0,1 21 0,-1 0 16,0 0-1,-21 21-15,21 0 0,-21 0 16,21 0-16,-21 0 0,0 1 0,0 20 16,21-21-16,-21 0 0,22 0 15,-1 1-15,-21-1 0,0 0 0,21 0 16,0 0-16,0 0 15,0-21-15,1 0 16,-1 0-16,0 0 0,-21-21 16,21 21-16,0-21 0,0 0 0,1 0 15,-1 0-15,-21-1 0,21 1 16,0 0-16,0 0 0,0-21 16,1 20-16,-1 1 0,-21 0 0,21 0 15,-21 0-15,21 21 0,-21 21 31,0 0-31,0 0 0,0 0 0,0 1 16,0-1-16,0 0 0,0 0 0,0 21 16,0-20-16,0-1 0,0 0 0,0 0 15,0 0-15,21 0 0,0-21 16,-21 22-16,22-1 0,-1-21 0,0 0 16,0 0-16,21 0 0,-20 0 0,20 0 15,-21 0-15,21 0 0,1 0 16,-1 0-16,0-21 0,-20 21 15,20-22-15,0 1 0,1 0 0,-22 0 16,0-21-16,0 20 0,0-20 16,0 21-16,1-21 0,-22-1 0,0 22 15,0-21-15,0 21 0,0-1 0,0 1 16,0 0-16,-22 21 0,1 0 16,-21 0-16,21 0 0,0 21 15,-1 0-15,-20 1 0,21-1 0,0 0 16,-22 21-16,22-21 0,0 22 0,0-22 15,21 21-15,0-21 0,-21 1 0,21 20 16,0-21-16,0 0 16,0 0-16,0 1 0,0-1 15,21-21-15,0 0 16,0 0-16,0 0 0,1 0 0,-1 0 16,0-21-16,0-1 0,0 22 15,0-21-15,1 0 0,-1 0 0,0-21 16,-21 20-16,0 1 0,21-21 0,-21 21 15,0-22-15,21 22 0,-21 0 16,0 0-16,0 42 31,-21-21-31,21 42 0,-21-20 16,21-1-16,0 0 0,0 21 16,0-21-16,0 1 0,0 20 0,0-21 15,0 0-15,0 0 0,0 1 0,21-22 16,0 21-16,0 0 0,1-21 15,-1 0-15,0 0 0,21 0 16,-21 0-16,1 0 0,-1 0 0,0 0 16,0-21-16,21 0 0,-20 21 15,-1-22-15,0-20 0,0 21 0,0 0 16,-21-22-16,21 1 0,1 0 0,-1-22 16,-21 22-16,21-22 0,0 1 15,-21 21-15,21-22 0,-21 22 16,21-1-16,-21 1 0,0 0 0,0 21 15,0-1-15,0 1 0,0 0 0,0 42 32,0 0-32,0 1 15,-21-1-15,21 21 0,-21 0 0,21-20 16,0 20-16,0 0 0,0 22 16,0-22-16,0 0 0,0 1 0,0-1 15,0 0-15,0 1 0,0-1 0,0-21 16,0 0-16,0 1 0,0-1 15,0 0-15,0 0 0,21-21 0,-21 21 16,21-21-16,1 0 0,-1 0 16,0 0-16,0 0 0,0 0 15,0-21-15,1 0 0,-1 21 16,21-21-16,-21 0 0,0-22 0,22 22 16,-22-21-16,21 21 0,-21-1 15,1-20-15,-1 21 0,0 0 0,0 0 16,0 21-16,-21 21 15,0 0-15,0 0 16,-21 0-16,21 0 0,-21 22 16,21-22-16,-21 0 0,21 0 15,0 22-15,0-22 0,0 0 0,0 0 16,0 0-16,0 0 0,21-21 16,0 0-16,0 0 0,0 0 15,1 0-15,-1 0 0,21 0 16,-21 0-16,0 0 0,1-21 0,-1 21 15,0-21-15,0 0 0,0 0 0,0 0 16,1-1-16,-1 1 0,0 0 16,0 0-16,0 0 0,0 0 15,-21-1-15,0 1 0,22 21 0,-22 21 32,0 1-32,0-1 15,-22 0-15,22 0 0,0 0 0,0 0 16,0 1-16,0-1 15,0 0-15,0 0 0,0 0 16,0 0 0,22-21-16,-1 0 15,0 0-15,0-21 16,0 21-16,-21-21 0,0 0 16,21 21-16,-21-21 0,22 0 0,-22-1 15,0 1-15,0-21 0,0 21 0,0 0 16,0-1-16,0-20 15,0 21-15,-22 0 0,1 0 0,0-1 16,0 22-16,0 0 16,0 0-1,42 0 17,0 0-32,0 0 0,0 0 15,22 0-15,-22 0 0,21 0 0,0 0 16,1 0-16,-1 0 0,0 0 0,-20 0 15,20 0-15,0 0 16,-21 22-16,1-1 0,-1-21 0,0 21 16,0 0-16,-21 0 0,0 0 0,0 22 15,0-22-15,0 0 0,0 0 16,-21 0-16,0 1 0,21-1 16,-21 0-16,-1 0 0,1 0 15,21 0-15,0 1 0,0-1 16,-21-42 15,21-1-15,0 1-16,0 0 0,0 0 15,0 0-15,21 0 0,0-1 16,1-20-16,-1 21 0,0-21 0,21-1 16,-21 1-16,22 21 0,-1-22 15,0 1-15,-20 21 0,20-21 16,0 20-16,1 22 0,-1-21 0,-21 21 15,21 0-15,-20 0 0,20 0 0,-21 21 16,0 1-16,-21-1 0,0 0 16,0 21-16,0 1 0,0-22 0,0 21 15,0-21-15,0 22 0,-21-22 0,0 21 16,21-21-16,-21 0 0,21 1 16,-21-1-16,-1 0 0,22 0 0,-21 0 15,0-21-15,21-21 47,0 0-31</inkml:trace>
  <inkml:trace contextRef="#ctx0" brushRef="#br1" timeOffset="83534.67">14266 8551 0,'0'0'0,"-21"0"16,-42 0-1,63-21-15,-22 21 63,1 0-63,0 0 15,0 0-15,0 0 0,0 0 0,-22 0 16</inkml:trace>
  <inkml:trace contextRef="#ctx0" brushRef="#br1" timeOffset="83767.55">12552 8763 0,'0'0'0,"-43"21"0,1 0 16,63-21 0,0 0-1,1 0-15,20 0 0,-21 0 0,0 0 16,22 0-16,-1 0 0,-21 0 0,21 0 16,-20 0-16,20-21 0,-21 21 15,0 0-15,0 0 0,1 0 0,-1-21 16,0 0-16,0 21 0</inkml:trace>
  <inkml:trace contextRef="#ctx0" brushRef="#br1" timeOffset="84991.85">16827 8446 0,'43'0'47,"-22"0"-47,0 0 16,21 0-16,22 0 15,-22 0-15,22 0 0,-1 0 0,22 0 0,-22 0 16,22-22-16,-21 22 0,20 0 16,-20 0-16,-1 0 0,1 0 15,-22 0-15,0 0 0,1 0 0,-1 0 16,-21 0-16,0 0 0,-63 0 47,21 0-47,0 0 15,0 0-15,-22 0 0,22 0 0,-21 0 16,21 0-16,-1 0 0,1 0 0,-21 0 16,21 0-16,0 0 15,-1 0-15,1 0 0,0 0 16,0 0-1,0 0 17,0 0-32,21 22 0,0-1 15,0 0-15,-22 0 16,22 0-16,0 22 0,-21-22 16,21 0-16,0 21 0,0-21 15,0 22-15,0-1 0,0 0 0,0 1 16,0-1-16,0 0 0,0-20 0,0 20 15,0 0-15,0-21 0,0 22 16,0-22-16,0 0 0,0 0 16,0 0-16,0 1 0,0-1 0,0 0 15,-21 0-15,0-21 0,0 0 16,0 21-16,-1-21 0,1 0 16,-21 0-16,21 0 0,-22 0 0,1 0 15,0 0-15,21 0 0,-22-21 0,22 21 16,-21-21-16,21 21 0,-1-21 15,1 0-15,21-1 0,-21 22 16,21-21-16,-21 21 0,21-21 16,21 21-1,0 0 1,0-21-16,1 21 0,-1 0 16,21 0-16,-21 0 0,0 0 15,22-21-15</inkml:trace>
  <inkml:trace contextRef="#ctx0" brushRef="#br1" timeOffset="85463.58">17907 8742 0,'0'0'0,"21"-64"31,-21 86-15,-21-1-1,0 0-15,0 0 0,21 0 16,-22 22-16,1-22 0,0 21 0,0-21 16,21 22-16,-21-1 0,21-21 15,-21 21-15,21-20 0,0-1 0,0 21 16,0-21-16,0 0 0,0 1 0,21-1 16,0-21-16,0 21 0,0-21 15,22 0-15,-22 0 0,0 0 16,0 0-16,21 0 0,-20 0 0,-1 0 15,21-21-15,-21 0 0,22-1 0,-22 1 16,0 0-16,0 0 0,0-21 16,0 20-16,-21-20 0,22 0 15,-22-1-15,0 1 0,0 0 0,0 21 16,-22-22-16,-20 22 0,21-21 0,-21 21 16,20 21-16,-20-22 0,0 22 15,21 0-15,-22 0 0,1 0 0,21 0 16,-22 0-16,22 22 0,-21-1 0,21 0 15,0 0-15,21 0 0,0 0 16,0 1-16,0-1 0,0 0 0,0 0 16,0 0-16,21-21 0,0 21 0,0-21 15,0 0-15,22 0 0,-22 0 16,21 0-16</inkml:trace>
  <inkml:trace contextRef="#ctx0" brushRef="#br1" timeOffset="86008.26">18605 8488 0,'0'0'0,"0"-21"16,0 0-16,0-43 15,0 85 17,0 0-32,-21 1 0,21 20 15,-21-21-15,21 21 0,0 1 16,-21-1-16,21 0 0,0 1 15,0-1-15,-21 22 0,21-22 0,-21 0 16,21 1-16,-22-1 0,22 0 0,0-21 16,0 22-16,0-22 0,0 0 15,0 0-15,0 0 0,0 1 0,0-1 16,-21-21 0,0 0-1,21-21-15,-21-1 0,21 1 16,-21 21-16,21-21 0,0-21 0,0 21 15,0-1-15,0-20 0,0 21 16,21-21-16,0 20 0,0 1 16,0-21-16,22 21 0,-1 0 0,-21-1 15,22 1-15,-1 0 0,0 21 16,1 0-16,-1 0 0,0 0 0,1 0 16,-1 0-16,-21 21 0,0 0 0,0 1 15,1-1-15,-1 21 0,-21-21 16,21 22-16,-21-22 0,0 21 0,0-21 15,0 22-15,0-22 0,-21 0 0,0 0 16,21 0-16,-22 0 0,1 1 16,0-22-16,21 21 0,-21-21 15,0 0-15,0 21 0,21-42 47,0 0-47,21-1 0,0 1 16,0 0-16</inkml:trace>
  <inkml:trace contextRef="#ctx0" brushRef="#br1" timeOffset="86502.98">19346 8763 0,'0'0'0,"21"0"0,-21-21 31,0 0-31,22 21 16,-22 21-1,0 0-15,0 0 16,0 22-16,0-22 0,0 21 16,0-21-16,0 22 0,0-22 0,0 21 15,-22-21-15,1 0 0,21 22 16,-21-22-16,21 0 0,0 0 0,-21 0 16,21 1-16,-21-1 0,0-21 46,21-21-30,0-1-16,0 1 0,0 0 0,0 0 16,0 0-16,21-22 0,0 22 15,0-21-15,0 0 0,0-1 0,1 1 16,20 21-16,-21-22 0,21 22 0,1 0 16,-1 0-16,0 0 0,1 0 15,-1 21-15,0 0 0,1 0 0,-1 0 16,0 0-16,-20 0 0,20 21 0,0 0 15,-21 0-15,1 21 0,-1-20 16,0-1-16,-21 21 0,0-21 0,0 22 16,0-22-16,0 0 0,0 21 15,0-21-15,-21 1 0,0-1 0,-1-21 16,-20 21-16,21 0 0,0-21 16,0 21-16,-1-21 0,1 0 0,-21 0 15,21 0-15,0 0 0,-1 0 0,1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1:15:46.6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2879 635 0,'0'0'0,"0"-21"15,-22 21-15,22-21 0,-21 21 0,21-21 16,0-1-16,0 1 16,0 42 15,21 1-15,1-1-16,-1 0 0,0 0 0,0 21 15,0 1-15,0-22 0,1 21 16,-1 1-16,0-1 0,0 0 15,0 1-15,0-1 0,1 0 16,-1 1-16,0-1 0,0-21 0,-21 21 16,0-20-16,21-1 0,-21 0 15,21 0-15,-21 0 0,0-42 47,0 0-47</inkml:trace>
  <inkml:trace contextRef="#ctx0" brushRef="#br0" timeOffset="323.81">3556 635 0,'0'0'0,"0"-21"0,0 0 0,0 0 15,-21 21 1,0 0-1,-1 0-15,1 21 0,-21 0 16,21 0-16,-22 21 0,1 1 0,0-22 16,-1 42-16,22-20 15,-21-1-15,0 0 0,-1 1 0,1 20 16,0-20-16,20-22 0,-20 21 16,21 0-16,-21-20 0,20-1 0,1 0 15,0 0-15,21 0 0,-21 0 16,0-21-1,21 22-15,21-22 32,0-22-32,0 22 15,0-21-15,1 0 0</inkml:trace>
  <inkml:trace contextRef="#ctx0" brushRef="#br0" timeOffset="643.62">3768 720 0,'0'0'0,"0"21"31,0 21-31,0-21 0,-22 1 16,22 20-16,-21-21 0,21 21 15,-21-20-15,21 20 0,0-21 16,-21 21-16,0 1 0,21-22 0,-21 0 16,21 21-16,0-20 0,-22-1 15,22 0-15,-21 0 0,21 0 0,0 0 16,0 1 0,0-44 15,0 1-31,0 0 15</inkml:trace>
  <inkml:trace contextRef="#ctx0" brushRef="#br0" timeOffset="913.31">3768 783 0,'0'0'0,"0"-21"0,21 21 15,0 0 1,0 0-16,-21 21 15,21 0-15,-21 1 0,0-1 16,21 21-16,-21-21 0,22 0 0,-22 22 16,0-22-16,0 21 0,0-21 15,0 1-15,0-1 0,0 0 0,0 0 16,0 0-16,0 0 0,0 1 16,0-1-16,0-42 46,21 21-46,0-22 16</inkml:trace>
  <inkml:trace contextRef="#ctx0" brushRef="#br0" timeOffset="1219.88">4276 741 0,'0'0'0,"-22"21"0,1 0 0,-21 22 15,21-22-15,-22 21 0,22 0 16,-21-20-16,0 20 0,20 0 0,-20-21 16,0 1-16,21 20 0,-1-21 15,1 0-15,0-21 0,0 21 0,21 1 31,21-44-15,0 22 0,0-21-16,1 0 0,-1 21 15,0-21-15,0-21 0,0 20 0,0 1 16,1 0-16,20-21 0,-21 21 16</inkml:trace>
  <inkml:trace contextRef="#ctx0" brushRef="#br0" timeOffset="1495.73">4318 699 0,'0'0'0,"21"0"16,-21 21 15,0 0-31,0 21 16,0-21-16,0 1 0,0 20 0,0 0 16,0 1-16,0-1 15,0-21-15,0 21 0,0 1 0,0-1 16,-21-21-16,21 22 0,-21-22 15,21 0-15,0 0 0,0 0 0,0 0 16,0 1-16,0-1 16,0 0-16,0-42 47,21 0-47,0-1 0,0 1 15,-21-21-15</inkml:trace>
  <inkml:trace contextRef="#ctx0" brushRef="#br0" timeOffset="2068.4">5016 614 0,'0'21'31,"0"0"-31,0 0 0,0 1 16,0-1-16,0 21 0,-21 0 15,0 1-15,0-22 0,0 21 16,21 1-16,-21-1 0,-1 0 16,1 1-16,0-1 0,0-21 0,0 21 15,0-20-15,-1-1 0,22 21 16,-21-21-16,0-21 0,0 21 0,21 1 15,-21-22 1,21-22 0,0 1-1,0 0-15,21 0 0,0 0 16,-21 0-16,21-1 0,0-20 0,-21 21 16,0 0-16,22 0 0,-22-1 15,21 22-15,-21-21 0,21 21 16,0 21-1,-21 1 1,21-1-16,-21 0 0,21 0 16,-21 0-16,0 0 0,22 1 0,-1-1 15,-21 0-15,21 0 0,-21 0 16,21 0-16,0 1 0,0-22 16,1 0-1,-1 0-15,0 0 0,0 0 16,-21-22-16,21 22 15,-21-21-15,21 21 16,-21-21-16,0 0 0,0 0 16,0 0-1</inkml:trace>
  <inkml:trace contextRef="#ctx0" brushRef="#br0" timeOffset="2916.85">7429 550 0,'0'0'0,"0"-63"31,0 42-15,-21 21-1,21 21-15,0 0 0,0 21 16,-21-20-16,0 20 0,0 0 15,21 22-15,-21-1 0,-1 1 0,1-1 16,0 1-16,0-1 0,0 1 16,0-1-16,-1-20 0,1-1 0,0 0 15,0 1-15,21-22 0,0 0 16,0 0-16,0 0 0,0-42 47,0 0-47,0 0 0,21 0 15,-21-1-15,21-20 0,-21 0 16,0-1-16,21 1 0</inkml:trace>
  <inkml:trace contextRef="#ctx0" brushRef="#br0" timeOffset="3184.68">7429 445 0,'0'0'0,"22"21"0,-22 0 0,0 0 15,21 0-15,-21 22 0,0-1 16,0 0-16,0 22 0,0-22 0,0 22 16,0-1-16,0 1 0,0-1 15,0-21-15,0 22 0,0-22 0,0 1 16,0-1-16,0 0 0,0-21 16,0 22-16,0-22 0,21 0 0,-21 0 15,21 0-15,-21 1 16,21-22-16,-42-22 47,0 1-47,21 0 0</inkml:trace>
  <inkml:trace contextRef="#ctx0" brushRef="#br0" timeOffset="3420.55">7048 1185 0,'0'0'0,"-21"22"31,42-22-15,1 0-16,-1 0 15,21 0-15,-21 0 0,0 0 0,22-22 16,-1 22-16,-21-21 0,22 21 16,-1-21-16,21 0 0,-20 0 0,-1 21 15,0-21-15,1-1 0,-1 1 16,0 21-16,1-21 0,-1 0 15,-21 0-15,0 0 0,1 21 0,-1-22 16,0 1-16,0 0 0</inkml:trace>
  <inkml:trace contextRef="#ctx0" brushRef="#br0" timeOffset="3740.38">8064 296 0,'0'0'15,"0"-21"-15,22 0 0,-22 0 0,0 42 32,0 0-32,0 0 0,0 22 15,0-1-15,0 22 0,0-22 16,0 21-16,0 1 0,-22-1 0,1 22 16,21-21-16,0-1 0,-21 1 15,0-1-15,21-21 0,-21 22 0,21-22 16,0 1-16,0-22 0,0 21 15,0-21-15,0 0 0,0 1 0,0-1 16,0 0-16,0 0 0,21-21 47,0-21-47,-21 0 16,21 0-16,0-1 0,-21 1 0,22-21 15,-1 0-15</inkml:trace>
  <inkml:trace contextRef="#ctx0" brushRef="#br0" timeOffset="4069.19">8361 296 0,'0'0'0,"0"22"15,0-1-15,0 0 16,0 0-16,0 21 0,0 1 15,0-1-15,0 0 0,0 1 0,0 20 16,0-20-16,0 20 0,0-21 16,0 22-16,-21-1 0,21-20 0,-22-1 15,22 0-15,0 1 0,0-1 16,0-21-16,-21 22 0,21-22 0,0 0 16,-21 0-16,21 0 0,0 0 15,0 1-15,0-1 16,0-42 31,0-1-32</inkml:trace>
  <inkml:trace contextRef="#ctx0" brushRef="#br0" timeOffset="4284.07">7937 1101 0,'0'0'0,"0"-21"0,22 21 31,-1-22-31,0 22 16,21 0-16,-21 0 16,1-21-16,-1 0 0,21 21 0,-21 0 15,22-21-15,-22 21 0,21-21 16,0 21-16,-20-21 0,-1-1 0,21 22 15,-21 0-15,0-21 0,1 21 16</inkml:trace>
  <inkml:trace contextRef="#ctx0" brushRef="#br0" timeOffset="4791.78">8509 1016 0,'0'-21'16,"0"0"0,0 0-16,21 21 15,0 0 1,0 0-16,1 0 15,-1 21-15,0 0 0,0 0 16,0 0-16,-21 22 0,21-22 0,1 21 16,-22-21-16,0 22 0,21-22 15,-21 21-15,0-21 0,0 22 0,0-22 16,0 0-16,0 0 0,0 0 16,0 0-16,-21 1 0,21-1 15,-22-21-15,1 0 16,21-21-1,0-1-15,0 1 16,0 0-16,21 21 0,1-21 16,-22-21-16,21 20 0,0 1 15,0-21-15,-21 21 0,21-22 0,0 22 16,1 0-16,-1-21 0,0 21 16,0-1-16,0 1 0,0 21 0,1-21 15,-1 21-15,0 0 16,0 0-1,-21 21 1</inkml:trace>
  <inkml:trace contextRef="#ctx0" brushRef="#br0" timeOffset="5059.62">9250 1016 0,'0'21'32,"0"0"-32,0 1 0,0 20 15,0-21-15,0 0 0,-21 22 0,21-22 16,-22 0-16,22 21 0,0-21 16,0 1-16,0-1 0,-21 0 0,21 0 15,0 0-15,-21-21 16,21 21-16,0-42 47,0 0-47,0 0 0</inkml:trace>
  <inkml:trace contextRef="#ctx0" brushRef="#br0" timeOffset="5393.13">9229 762 0,'0'0'16,"-22"0"-16,1 0 0,21 21 31,0 0-31,21-21 32,1 0-32,-1 0 0,0 0 15,0 0-15,0 0 16,-21-21-16,21 0 0,-21 0 15,0 0-15,0 0 16,0-1-16,0 1 16,-21 21-16,0-21 15,0 21-15,0 0 0,0 0 16,-1 0-16,22 21 16,0 0-16,0 1 15,0-1 1,0 0-1</inkml:trace>
  <inkml:trace contextRef="#ctx0" brushRef="#br0" timeOffset="6023.76">9694 550 0,'0'0'0,"0"-21"15,0 42 17,0 1-32,0-1 0,0 0 0,0 21 15,0-21-15,0 22 0,-21-1 16,21 22-16,0-22 0,0 0 0,-21 22 16,21-22-16,0 0 0,0 1 15,0-1-15,0 0 0,-21 1 0,21-22 16,0 21-16,0-21 0,0 1 15,0-1-15,0 0 0,-21-21 0,21 21 16,0 0 0,-22-21-1,22-21 1,-21 21-16,21-21 16,0 0-16,0 0 0,0-1 15,0 1-15,0 0 0,0 0 0,0 0 16,0 0-16,21-1 0,1 1 15,-22 0-15,21 0 0,21 0 0,-21 0 16,0-1-16,1 22 0,20-21 16,-21 21-16,21 0 0,-20 0 0,20 0 15,0 0-15,-21 0 0,1 0 16,20 21-16,-21 1 0,0-1 0,0 0 16,-21 0-16,0 21 15,22-20-15,-22-1 0,0 0 0,0 21 16,0-21-16,0 1 0,-22-1 0,1 0 15,0 0-15,-21 0 0,21 0 16,-22-21-16,22 22 0,-21-1 0,21-21 16,-22 0-16,22 21 0,0-21 15,0 0-15,0 0 0,-1 0 0,1 0 16,42 0 31,1-21-32,-1 21-15</inkml:trace>
  <inkml:trace contextRef="#ctx0" brushRef="#br0" timeOffset="7164.11">10435 1164 0,'0'0'15,"0"-21"-15,0 42 63,0 0-63,0 1 0,0-1 0,0 0 16,-21 0-16,21 0 0,0 22 15,-21-22-15,21 0 0,0 0 0,0 21 16,0-20-16,0-1 0,0 0 15,0 0-15,0 0 0,0 0 16,21-21-16,0 0 16,0 0-16,0 0 15,1 0-15,-1-21 0,-21 0 0,21 21 16,0-21-16,0 0 0,0 0 16,22-1-16,-22 1 0,0 0 0,0-21 15,0 21-15,1-22 0,-1 1 16,0 21-16,0-22 0,0 22 15,0 0-15,1-21 0,-22 21 0,0-1 16,0 1-16,0 42 31,0 1-31,0-1 16,0 21-16,0-21 0,-22 22 0,22-22 16,-21 21-16,21-21 0,0 22 0,0-22 15,0 0-15,0 0 16,0 0-16,0 0 0,21 1 0,1-1 0,-22 0 15,21-21-15,0 0 0,0 21 16,0-21-16,0 0 0,1 0 16,20 0-16,-21 0 0,0 0 0,0 0 15,1-21-15,-1 0 0,0 0 16,0-1-16,0 1 0,0 0 0,1 0 16,-22-21-16,21-1 0,0 22 15,0-21-15,-21-22 0,21 22 0,-21 0 16,0-22-16,21 22 0,1-1 0,-22 1 15,0 0-15,0-1 0,0 22 16,0-21-16,0 21 0,0 0 0,0-1 16,0 44 31,0-1-47,0 21 0,0 0 0,0-20 15,0 41-15,0-21 0,-22 1 16,22 20-16,-21-20 0,21-1 0,-21 21 15,21-20-15,0-1 0,0 0 0,0-20 16,0 20-16,0-21 0,0 21 16,0-20-16,21-1 0,0 0 0,1 0 15,-1-21-15,0 21 0,0-21 16,0 0-16,0 0 0,1 0 0,-1 0 16,21 0-16,-21 0 0,22 0 0,-22 0 15,21-21-15,0 0 0,-20 21 16,20-21-16,0 0 0,-21-1 15,1 1-15,20 0 0,-21-21 0,0 21 16,0-1-16,1-20 0,-1 21 16,-21 0-16,0 0 0,0-1 0,0 1 15,-21 21 1,-1 0-16,1 0 0,0 0 16,0 21-16,0 1 0,0-1 15,-1 0-15,1 21 0,0-21 0,0 1 16,21 20-16,0-21 0,-21 0 15,21 0-15,0 1 0,0-1 0,0 0 16,0 0-16,21 0 0,0-21 16,0 21-16,0-21 0,1 0 0,-1 22 15,0-22-15,21 0 0,-21 0 16,1 0-16,20 0 0,-21 0 0,0 0 16,22 0-16,-22-22 0,0 22 15,0-21-15,21 0 0,-20 21 0,-1-21 16,0 0-16,0 0 0,-21-1 0,21 1 15,0 0-15,-21 0 0,0 0 16,0 0-16</inkml:trace>
  <inkml:trace contextRef="#ctx0" brushRef="#br0" timeOffset="7500.37">11366 995 0,'-21'0'0,"21"-21"32,21 0-32,1 21 0,-1 0 15,0 0-15,21-22 0,-21 22 16,22 0-16,-22 0 0,21 0 15,1 0-15,-1-21 0,0 21 0,1 0 16,-1 0-16,0 0 0,1 0 0,-22 0 16,0 0-16,21 0 0,-21 0 15,1 0-15,-44 0 47,1 0-47,-21 0 0</inkml:trace>
  <inkml:trace contextRef="#ctx0" brushRef="#br0" timeOffset="8880.08">2836 1990 0,'0'21'31,"21"-21"-15,1 0-16,-1 0 0,0 0 16,0 0-16,0 0 0,22 0 15,-22 0-15,21 0 0,-21 0 16,22 0-16,-1 0 0,0 0 0,1 21 16,20-21-16,1 0 0,-22 0 15,21 0-15,22 0 0,-21 21 0,20-21 16,-20 0-16,20 0 0,1 0 15,0 0-15,21 21 0,-1-21 0,1 0 16,21 0-16,0 0 0,0 0 16,21 0-16,-21 0 0,22 0 0,-22 0 15,42 0-15,-21 0 0,0 22 16,0-22-16,1 0 0,-1 0 0,21 0 16,0 0-16,1 0 0,-22 0 15,21 0-15,1 0 0,-1 0 16,0 0-16,1 0 0,-1 0 0,0 0 15,1 0-15,-1 0 0,0 0 16,1 0-16,-1 0 0,0 0 0,1 0 16,-1 0-16,0 0 0,1 0 0,-1 0 15,0 0-15,-21 0 0,22 0 16,-22 0-16,0 21 0,-21-21 0,21 0 16,-21 0-16,0 0 0,-21 0 0,0 0 15,-21 0-15,20 0 0,-20 0 16,-21 21-16,20-21 0,-20 0 0,-22 0 15,0 0-15,1 0 16,-1 0-16,-21 0 0,0 0 16,-42 0 46,21 21-31,0 0 32,0 0-47,21-21 62,1 0-63,-22-21 32</inkml:trace>
  <inkml:trace contextRef="#ctx0" brushRef="#br0" timeOffset="10759.94">1397 3196 0,'0'64'31,"-42"-43"-31,20 0 16,1 21-16,-21 1 0,0-1 0,-1 0 15,1 1-15,0-1 0,-1 0 16,1 1-16,0-1 0,-1-21 0,1 22 16,21-22-16,-22 0 0,22 21 15,-21-42-15,21 21 0,0 1 0,-1-22 16,22-22 31,0 1-47,22 21 0,-1-21 15,0 21-15,-21-21 0,21 21 16,21 0-16,-20 0 0,-1 0 16,0 0-16,0 0 0,21 0 0,-20 21 15,-1-21-15,21 21 0,-21 0 16,0 1-16,1-1 0,20 0 0,-21 0 15,0 0-15,0 0 0,1 1 16,-1-1-16,-21 0 0,21-21 0,0 21 16,0 0-1,-21-42 17,21 21-32,-21-21 15,22 0-15,-22 0 16,0-1-16,21 1 0</inkml:trace>
  <inkml:trace contextRef="#ctx0" brushRef="#br0" timeOffset="11303.62">1693 3598 0,'0'43'16,"0"-22"-16,0 0 15,-21 21-15,21-20 0,0-1 16,0 0-16,-21 0 0,0 21 16,21-20-16,-21 20 0,-1-21 0,22 0 15,0 22-15,-21-22 0,21 0 16,-21 0-16,21 0 0,-21-21 31,0 0-15,21-21-1,0 0-15,0 0 0,0 0 16,0-1-16,0 1 0,0 0 16,0 0-16,0-21 0,21 20 0,0-20 15,0 21-15,0-21 0,1 20 16,-1 1-16,21 0 0,-21 0 0,0 0 16,22 0-16,-22-1 0,21 22 15,-21 0-15,22 0 0,-22 0 16,0 0-16,0 22 0,0-1 0,1 0 15,-1 0-15,0 21 0,-21-20 16,0-1-16,21 21 0,-21 0 0,0-20 16,0 20-16,0 0 0,0-21 15,0 22-15,0-22 0,0 0 16,0 0-16,0 0 0,0 1 0,-21-1 16,21 0-1,0-42 16,0 0-31,0-1 16,0 1-16,21 0 0,0 0 16,0 0-16</inkml:trace>
  <inkml:trace contextRef="#ctx0" brushRef="#br0" timeOffset="12823.96">2921 3852 0,'0'-21'16,"0"42"-16,21-63 0,0 21 15,-21 0-15,0 0 16,0-1-16,0 1 0,0 0 16,0 0-16,-21 0 0,0 21 0,0-21 15,0-1-15,-1 22 0,1 0 16,-21-21-16,21 21 0,-22 0 15,22 0-15,0 0 0,-21 0 16,21 21-16,-22 1 0,22-22 0,-21 42 16,21-21-16,-1 0 0,1 22 15,0-22-15,0 21 0,0-21 0,21 22 16,0-22-16,0 21 0,0-21 16,0 0-16,0 22 0,0-22 0,0 0 15,21-21-15,-21 21 0,42-21 16,-21 0-16,1 0 0,-1 0 0,0 0 15,21 0-15,-21 0 0,22-21 16,-22 0-16,21 0 0,-21 0 0,1-1 16,20 1-16,-21 0 0,0 0 15,0-21-15,1 20 0,-22-20 16,0 21-16,21 0 0,-21-22 0,0 22 16,0 0-16,0 0 0,0 0 15,0 0-15,0-1 0,-21 22 31,21 22-31,-22-1 16,22 0-16,0 0 0,0 0 0,0 0 16,0 1-16,0 20 0,0-21 0,0 0 15,0 0-15,22 1 0,-1-1 0,-21 0 16,21-21-16,0 21 0,0 0 16,0-21-16,1 0 0,-1 0 15,0 0-15,0 0 0,0 0 16,0 0-16,1 0 0,-1-21 0,0 21 15,0-21-15,0 0 0,0 0 16,1-1-16,-1 22 0,-21-21 0,0 0 16,0 0-16,0 0 0,0 0 15,0-1-15,0 1 0,0 0 0,0 0 16,0 0-16,0 0 0,0 42 31,0 0-15,-21 0-16,21 0 0,0 0 15,-22 1-15,22 20 0,0-21 16,0 0-16,0 0 0,0 1 16,0-1-16,0 0 0,0 0 15,0 0 1,0-42 15,0 0-15,0 0-16,0 0 0,0-1 0,0 1 15,0 0-15,22 0 0,-22 0 16,21-22-16,0 22 0,-21 0 0,21 0 16,0 0-16,-21 0 15,21 21-15,1-22 0,-1 22 16,0 0 0,0 0-16,-21 22 0,0-1 15,0 0-15,0 0 0,0 0 16,0 0-16,21 1 0,-21-1 0,0 0 15,0 0-15,0 0 0,0 0 0,0 1 16,21-1-16,-21 0 0,22-21 16,-22 21-16,21-21 15,0 0-15,0 0 16,0 0-16,0 0 0,1-21 16,-1 21-16,0-21 0,-21 0 15,21-1-15,0 1 0,-21 0 16,21 0-16,1 0 0,-1 0 15,0-1-15,0 22 0,-21-21 16,21 0-16,0 21 0,-21-21 16,22 21-1,-22 21 1,0 0-16,0 0 0,0 1 16,0-1-16,0 0 0,0 0 15,0 0-15,21 0 0,-21 1 0,21-1 16,-21 0-16,21 0 0,-21 0 15,21 0-15,0-21 0,-21 22 16,22-22-16,-1 21 0,0-21 0,0 0 0,0 0 16,0 0-16,1 0 15,-1 0-15,0 0 0,0 0 0,0-21 16,22-1-16,-22 22 0,0-21 0,0 0 16,0 0-16,0 0 0,1 0 15,-1-1-15,-21 1 0,21 0 0,-21 0 16,21 0-16,-21 0 0,0-1 15,0 1-15,0 0 0,0 0 0,-21 21 32,0 0-32,0 0 0,-1 21 15,22 0-15,-21 0 0,21 1 0,-21-1 16,21 0-16,0 0 0,0 21 16,0-20-16,0-1 0,0 21 15,0-21-15,0 0 0,0 1 0,0-1 16,0 0-16,21 0 15,0-21-15,1 0 0,-1 0 0,0 0 16,0 0-16,0 0 0,0 0 0,1 0 16,-1-21-16,-21 0 0,21 0 15,0-1-15,0 1 0</inkml:trace>
  <inkml:trace contextRef="#ctx0" brushRef="#br0" timeOffset="13611.85">6392 3471 0,'0'0'0,"0"-21"16,0 0-16,-21 21 15,21 21 1,0 0-16,0 22 16,0-22-16,0 21 0,0-21 0,-21 22 15,21-1-15,0-21 0,0 22 16,-21-1-16,21-21 0,0 21 0,0-20 15,0-1-15,0 0 0,0 0 16,0 0-16,0 0 0,0 1 16,0-44 15,0 1-15,0 0-16,0 0 0,0 0 15</inkml:trace>
  <inkml:trace contextRef="#ctx0" brushRef="#br0" timeOffset="14015.81">6435 3133 0,'0'0'0,"0"21"15,0 0-15,0 0 16,21-21 0,0 0-16,0 0 15,0 0-15,0 0 0,1 0 16,-1-21-16,-21 0 0,21 21 16,-21-21-16,21 21 0,-21-21 15,0-1-15,0 1 16,0 0-16,0 0 0,-21 21 31,0 0-31,0 0 16,-1 0-16,1 21 0,21 0 15,-21 0-15,21 1 0,0-1 16,0 0-16,-21 0 0,21 0 0,0 0 16,0 1-16,0-1 0,21 0 15,0 0-15,-21 0 0,21 0 0,1 1 16,-1-22-16,0 21 0</inkml:trace>
  <inkml:trace contextRef="#ctx0" brushRef="#br0" timeOffset="14700.51">7281 3620 0,'0'0'0,"0"-22"0,0 1 15,0 0-15,0 0 16,0 0-16,0 0 16,-21 21-16,0-22 0,0 22 15,0-21-15,-1 21 16,1 0-16,0 0 0,0 0 16,0 0-16,-22 0 0,22 21 0,0 1 15,0-1-15,0 0 0,0 0 16,-1 0-16,-20 43 0,42-43 15,-21 21-15,21-21 0,0 1 16,0-1-16,0 0 0,0 0 0,0 0 16,0 0-16,0 1 0,21-1 0,0-21 15,0 21-15,22-21 0,-22 0 16,0 0-16,0 0 0,0 0 16,22 0-16,-22 0 0,0 0 0,0 0 15,22-21-15,-22 0 0,0 21 16,0-22-16,0 1 0,0 0 0,-21 0 15,22 0-15,-1-22 0,-21 22 0,0-21 16,21 0-16,0 20 0,-21-20 16,0-21-16,21 20 0,-21 1 0,0-22 15,0 22-15,0-21 0,0 20 16,0 1-16,0 0 0,0-1 0,0 22 16,0-21-16,0 21 0,0-1 15,0 1-15,0 42 16,0 1-1,0-1-15,-21 21 16,21-21-16,0 22 0,0 20 0,-21-21 16,21 22-16,-21-22 0,21 22 15,0-22-15,0 22 0,0-22 0,0 0 16,-21 1-16,21-1 0,0 0 0,0-21 16,0 22-16,0-22 0,0 0 15,0 0-15,0 0 0,0 1 0,0-1 16,0 0-16,21-21 0,-21 21 15,21-21-15,0 0 16,0 0-16,0 0 0,1 0 16,-1-21-16,0 0 0,21 0 15,-21 21-15,22-22 0</inkml:trace>
  <inkml:trace contextRef="#ctx0" brushRef="#br0" timeOffset="15028.32">8297 3535 0,'0'0'0,"21"0"62,1 0-46,-1 0-16,0 0 0,0 0 16,0 0-16,0 0 0,1 0 15,-1 0-15,0 0 0,0 0 16,0 0 0,0 0-16,-42 0 46,0 0-46</inkml:trace>
  <inkml:trace contextRef="#ctx0" brushRef="#br0" timeOffset="15241.2">8149 3725 0,'0'0'15,"0"22"-15,0 20 16,21-42-16,0 0 15,1 0-15,-1 0 0,0 0 16,0 0-16,0 0 0,0 0 16,1 0-16,-1 0 0,0 0 15,0 0-15,-21-21 47</inkml:trace>
  <inkml:trace contextRef="#ctx0" brushRef="#br0" timeOffset="15927.81">9377 3154 0,'0'-21'31,"-21"42"0,21 0-31,-22-21 16,22 21-16,-21-21 0,21 21 15,0 1 1,-21-22-16,21 21 0,21-21 47,0 0-47,-21-21 0,22-1 15,-22 1 1,0 0-16,0 0 16,0 42 15,-22 0-15,22 0-1,-21 1-15,21-1 0,0 0 0,0 0 16,-21 0-16,21 0 0,0 1 15,0-1-15</inkml:trace>
  <inkml:trace contextRef="#ctx0" brushRef="#br0" timeOffset="16279.6">9652 3154 0,'0'0'0,"21"-21"62,0 21-46,-21-21-1,21 21-15,-21-22 16,-21 22 31,0 0-47,21 22 0,0-1 16,-21 0-16,21 0 0,-21 0 15,21 0-15,0 22 0,0-22 0,0 0 16,0 21-16,0-20 0,0-1 0,0 0 15,0 0-15,0 0 0</inkml:trace>
  <inkml:trace contextRef="#ctx0" brushRef="#br0" timeOffset="16592.41">10223 3366 0,'0'0'0,"-21"21"15,21 0-15,0 0 16,-21 21-16,21-20 0,-21-1 16,0 21-16,21-21 0,0 0 0,-21 22 15,-1-22-15,22 0 0,-21 0 16,21 22-16,0-22 0,-21 0 0,21 0 15,-21-21-15,21 21 0,0 0 16,0 1-16,21-22 31,0 0-31,0 0 0,1 0 16,-1 0-16,0-22 0</inkml:trace>
  <inkml:trace contextRef="#ctx0" brushRef="#br0" timeOffset="17076.15">10668 3408 0,'0'0'0,"0"-21"16,21 0-16,0 21 0,0-22 0,1 1 15,20 21-15,-21-21 0,21 21 16,-20-21-16,20 21 0,-21 0 0,21 0 15,1 0-15,-22 0 0,21 21 16,-21 0-16,1 0 0,-1 1 0,0-1 16,-21 0-16,0 0 0,0 0 0,0 22 15,0-22-15,-21 21 0,0-21 16,-22 0-16,1 22 0,0-22 0,-1 0 16,1 21-16,-22-20 0,22-1 0,0 0 15,-1-21-15,1 21 0,21 0 16,-21-21-16,20 21 0,1-21 15,21 22-15,21-22 32,1 0-32,-1 0 15,0 0-15,0 0 0,21 0 0,-20 0 16,-1 0-16,21 0 0,-21 0 16,0 0-16,22 0 0,-22 0 0,0 0 15,0 0-15,22 0 0,-22 0 0,0 0 16,0-22-16,0 22 15,0 0 1,-21-21 0,22 0-1,-1 0-15</inkml:trace>
  <inkml:trace contextRef="#ctx0" brushRef="#br0" timeOffset="17715.78">11811 3408 0,'0'-21'0,"0"42"0,0-63 16,0 20-16,21 1 0,0 0 15,0 0-15,1 21 0,-22-21 0,21 0 16,0 21-16,0 0 0,0-22 15,22 22-15,-22 0 0,0 0 0,21 0 16,-21 0-16,1 0 0,-1 0 16,0 22-16,0-22 0,0 21 0,-21 0 15,21 0-15,-21 0 0,0 0 16,0 1-16,-21-1 0,0 0 0,0 0 16,0 0-16,0-21 0,-22 21 15,22 1-15,-21-1 0,21-21 0,-22 21 16,22-21-16,0 0 0,0 0 15,0 0-15,-1 0 0,1 0 16,42 0 15,1-21-31,-1 21 0,0 0 16,0 0-16,0 0 0,22 0 0,-22 0 16,0 0-16,21 0 0,-21 0 0,22 0 15,-22 0-15,0 0 0,0 21 16,0 0-16,-21 0 0,22 0 15,-22 1-15,0-1 0,0 0 16,0 0-16,-22 0 16,1-21-16,0 21 0,0 1 0,0-22 15,-22 21-15,22-21 0,-21 0 0,21 21 16,-22-21-16,1 0 0,21 0 16,-21 0-16,20 0 0,-20 0 0,21 0 15,0 0-15,0 0 0,-1 0 0,1 0 16,0 0-16,21-21 15,-21 21-15,0-21 16,21-1 0,0 1-1,21 21-15,0-21 0,0 0 16,0 0-16,1 0 0</inkml:trace>
  <inkml:trace contextRef="#ctx0" brushRef="#br0" timeOffset="18135.55">12573 3048 0,'0'21'31,"0"0"-15,-21-21-16,0 0 47,21-21-31,0 0-16,0 0 15,21 21 1,-21-21-1,0 42 17,0 0-17,0 0-15,0 0 0,-21-21 16,21 22-16,-22-1 16,22 0-16,-21-21 0,0 21 0</inkml:trace>
  <inkml:trace contextRef="#ctx0" brushRef="#br0" timeOffset="18360.41">12763 3027 0,'0'0'0,"0"21"31,0 0-15,0 0-16,0 1 0,0-1 16,0 0-1,-21-21-15,0 21 0,0 0 16,0-21-16,0 0 0,21 21 16,-22-21-16,1 0 0,0 0 0</inkml:trace>
  <inkml:trace contextRef="#ctx0" brushRef="#br0" timeOffset="18945.14">13208 3133 0,'0'0'0,"0"-21"15,21 21-15,0 0 16,0 0-16,1 0 16,-1 0-1,-21 21-15,21 0 0,0 0 0,0-21 16,0 21-16,1 0 0,-1 1 16,0-1-16,0 0 0,21 0 15,-20 0-15,20 0 0,-21-21 0,21 22 0,-20-22 16,-1 0-16,21 0 15,-21 0-15,0 0 0,1 0 16,20 0-16,-21 0 0,0 0 0,0 0 16,1 0-16</inkml:trace>
  <inkml:trace contextRef="#ctx0" brushRef="#br0" timeOffset="19129.04">13737 3387 0,'-148'127'16,"106"-106"-16,-22 21 15,22 1-15,-1-1 0,-20-21 16,21 21-16,-22-20 0,22 20 16,21-21-16,-22 0 0,22 0 0,0 1 15,0-1-15,0-21 0,21 21 16,-22-21-16,22 21 0,-21-21 31,21-21-15</inkml:trace>
  <inkml:trace contextRef="#ctx0" brushRef="#br0" timeOffset="20164.45">14753 3069 0,'0'0'0,"0"-21"16,-21 21-1,42 0 1,0 0-1,0 0-15,1 0 0,20 0 16,0 0-16,1 0 0,-1 0 16,0 0-16,1 0 0,-1 0 0,21 0 15,-20 0-15,-1 0 0,0 0 16,-20 0-16,20 0 0,-21 0 0,0 0 16,0 0-16,1 0 0,-44 0 31,1 0-31,0 0 15,0 0-15,0 0 0,-22 0 16,22 0-16</inkml:trace>
  <inkml:trace contextRef="#ctx0" brushRef="#br0" timeOffset="20528.24">15071 3069 0,'0'21'0,"0"-42"0,0 64 15,0-22-15,-22 0 16,22 21-16,0-21 0,0 1 15,0 20-15,0 0 0,0 1 0,0-1 16,0 0-16,0-21 0,0 22 0,0-1 16,-21 0-16,21 1 0,0-22 15,0 21-15,0-21 0,0 22 0,0-22 16,0 0-16,-21 21 0,21-20 16,-21-1-16,0 0 0,21 0 15,-21 0-15,-1 0 0,1-21 0,-21 22 16,21-22-16,0 0 0,-22 0 15,22 0-15,-21 0 0,-1 0 0,22 0 16,0 0-16,-21-22 0,21 1 0,-1 21 16,22-21-16,-21 21 0,21-21 15,-21 0-15,21 0 0,0-1 16,0 1-16,21 0 16,0 21-1,1 0-15,-1 0 0,0 0 16,0 0-16,21 0 0,-20 0 15,-1-21-15,0 21 0</inkml:trace>
  <inkml:trace contextRef="#ctx0" brushRef="#br0" timeOffset="20980.98">15557 3556 0,'-42'42'16,"21"-20"-16,0-1 15,0 0-15,-1 0 0,22 0 16,-21 0-16,21 1 0,-21-1 0,21 0 16,0 0-16,0 0 0,0 0 15,0 1-15,0-1 0,21 0 16,0-21-16,1 0 0,-1 0 15,0 0-15,0 21 0,0-21 16,0 0-16,1 0 0,-1 0 0,0 0 16,0 0-16,0-21 0,0 0 0,1 21 15,-1-21-15,0-1 0,-21 1 16,0 0-16,0 0 0,21 0 16,-21 0-16,0-1 0,0-20 0,0 21 15,0-21-15,-21 20 0,0-20 16,21 21-16,-21-21 0,21 20 0,-22 1 15,22 0-15,-21 21 16,21-21-16,-21 21 0,0 0 16,21 21-16,0 0 15,0 0-15,0 1 16,21-22-16,0 21 16,0-21-16</inkml:trace>
  <inkml:trace contextRef="#ctx0" brushRef="#br0" timeOffset="21491.69">16383 3217 0,'0'0'0,"0"-42"16,-21 42-16,0 0 16,-1 0-16,1 21 15,21 22-15,-21-22 0,0 21 0,0 0 16,21-20-16,-21 20 0,-1 21 0,1-20 15,21-1-15,-21 0 0,0 1 16,21-22-16,0 21 0,-21 1 0,21-22 16,-21 0-16,21 0 0,0 0 15,0 0-15,0 1 0,0-1 16,0-42 15,0-1-15,0 1-16,21 0 0,-21 0 15,21 0-15,-21 0 0,21-1 16,-21 1-16,21 0 0,0 0 0,22-21 16,-22 20-16,0 1 0,21 0 15,1 21-15,-1-21 0,0 21 0,1 0 16,-22 0-16,21 0 0,1 0 0,-22 0 16,21 0-16,-21 21 15,-21 0-15,21 0 0,-21 1 0,22 20 16,-22-21-16,0 0 0,0 0 0,0 1 15,0-1-15,0 0 0,-22 0 16,1 0-16,0 0 0,21 1 0,-21-22 16,0 21-16,0-21 15,42 0 17,0 0-32,0-21 0,0-1 15</inkml:trace>
  <inkml:trace contextRef="#ctx0" brushRef="#br0" timeOffset="21936.43">17060 3535 0,'0'0'0,"0"63"32,0-41-32,0 20 15,0-21-15,0 0 0,0 0 0,0 1 16,0-1-16,0 0 0,0 0 15,0 0-15,0 0 0,0 1 0,0-1 16,0 0 0,-21-21-1,0 0 1,21-21 0,-21 0-1,21-1-15,0 1 0,0 0 0,0 0 16,0 0-16,0-22 0,21 22 15,0 0-15,0-21 0,0 21 0,1-1 16,-1 1-16,21 0 0,-21 0 0,22 0 16,-1 21-16,21 0 0,-20 0 15,-1 0-15,22 0 0,-22 0 0,0 0 16,1 21-16,-22 0 16,21 0-16,-21 22 0,0-22 0,1 0 15,-22 21-15,0-21 0,0 1 0,0 20 16,0-21-16,-22 0 0,1 0 15,21 1-15,-21-1 0,0 0 0,0 0 16,0 0-16,-1-21 0,22 21 16,-21-21-16</inkml:trace>
  <inkml:trace contextRef="#ctx0" brushRef="#br0" timeOffset="22009.39">17716 3768 0,'64'-43'16</inkml:trace>
  <inkml:trace contextRef="#ctx0" brushRef="#br0" timeOffset="22612.08">19283 3217 0,'-64'22'32,"22"-1"-32,0 0 0,20 0 15,-20-21-15,-21 21 0,20 0 16,1 1-16,-22-1 0,22 0 15,0 0-15,-22 0 0,22 0 0,0-21 16,20 22-16,-20-1 0,21 0 16,21 0-16,0 0 15,21 0-15,0-21 16,0 22-16,22-22 0,-22 21 0,21-21 16,1 21-16,-1-21 0,-21 0 15,21 0-15,1 21 0,-1-21 0,0 0 16,-20 0-16,20 0 0,0 0 15,-21 0-15,22 0 0,-22 0 16,0 0-16,0 0 0,0 0 0,1 0 0,-1 0 16,0 0-1,-21-21 1,21 21 0,-21-21-16,21 0 0,0-1 15</inkml:trace>
  <inkml:trace contextRef="#ctx0" brushRef="#br0" timeOffset="22929.01">20066 2963 0,'0'0'0,"21"-42"0,-21 21 16,0 0-16,0 0 0,0-1 0,0 44 31,-21-1-31,0 0 0,0 21 15,-1 1-15,1 20 0,0-21 0,0 22 16,-21 21-16,20-22 0,-20 1 16,0 20-16,-1-20 0,1-1 0,0-20 15,-1 20-15,22-21 0,-21 1 16,21-1-16,0 0 0,-1-20 16,1 20-16,21-21 0,-21 0 0,21 0 15,0 1-15,0-1 0,21-42 47,0 21-47,1-22 0,-1 1 0,21 0 16,-21 0-16</inkml:trace>
  <inkml:trace contextRef="#ctx0" brushRef="#br0" timeOffset="23415.73">20362 3344 0,'-42'85'31,"21"-43"-31,21-20 0,-21-1 16,21 21-16,-22-21 0,22 0 16,0 1-16,0-1 0,-21 0 0,21 0 15,0 0-15,-21 0 0,21 1 16,0-44 31,0 1-32,0 0-15,0 0 0,0 0 0,0 0 16,21-1-16,-21 1 0,21-21 16,1 21-16,20 0 0,-21-22 0,21 22 15,1 0-15,-1 0 0,0 21 16,1-21-16,-1 21 0,0 0 0,22 0 15,-22 0-15,-21 0 0,22 21 0,-22-21 16,0 21-16,0 21 0,-21-21 16,0 1-16,0 20 0,0-21 0,0 21 15,0-20-15,0 20 0,-21-21 16,0 0-16,0 22 0,0-22 0,21 0 16,-22-21-16,1 21 0,0 0 15,0-21-15,21 21 16,-21-21-16,42 0 31,0 0-31</inkml:trace>
  <inkml:trace contextRef="#ctx0" brushRef="#br0" timeOffset="23916.34">21653 3429 0,'0'0'0,"0"-21"0,-42-64 32,21 85-32,0-21 0,0 21 0,-1 0 15,-20 0-15,21 0 0,-21 0 16,20 21-16,-20 0 0,21 1 0,-21-1 16,-1 21-16,22-21 0,0 22 15,-21-1-15,20 0 0,1-21 0,0 22 16,21-22-16,-21 21 0,21-21 0,0 1 15,0-1-15,0 0 0,0 0 16,21-21-16,0 21 0,0-21 0,1 0 16,20 0-16,-21 0 0,0 0 15,22 0-15,-22 0 0,21 0 16,-21 0-16,22-21 0,-1 0 0,-21 0 16,21 21-16,1-21 0,-22-1 15,0-20-15,21 21 0,-20 0 0,-1 0 16,0-22-16,0 22 0,-21 0 15,0 0-15,0 0 0,0 42 32,0 0-32,-21 0 0,0 0 15,21 0-15,0 1 0,-21-1 0,21 0 16,-22 21-16,22-21 0,0 1 16,0-1-16,0 0 0,0 0 15,22-21 1,-1 0-16,21 0 0,-21 0 15,0 0-15,1 0 0,-1 0 0,0 0 16,21 0-16</inkml:trace>
  <inkml:trace contextRef="#ctx0" brushRef="#br0" timeOffset="24632.93">22183 3450 0,'0'0'0,"0"-21"15,0 0-15,0 42 31,0 0-31,0 0 0,-22 1 16,22-1-16,-21 0 0,21 0 16,-21 21-16,21-20 0,0-1 15,0 0-15,-21 0 0,21 0 0,0 0 16,-21 1-16,21-1 0,0 0 16,-21-21 15,21-21-16,0 0 1,0-1-16,0 1 16,0 0-16,0 0 0,0 0 0,21-22 15,0 22-15,0 0 0,0-21 16,0 21-16,1-22 0,-1 22 16,21 0-16,-21 0 0,0 0 0,22 21 15,-1 0-15,-21 0 0,0 0 16,22 21-16,-22 0 0,0 0 0,-21 0 15,0 0-15,0 22 0,0-22 16,0 0-16,0 21 0,0-20 0,0-1 16,-21 0-16,0 21 0,0-21 0,-1 1 15,1-1-15,21 0 0,-21-21 16,0 21-16,0 0 0,0-21 16,21 21-16,-22-21 15,1 0 1,21-21-1,0 0-15,21 21 16,1-21-16,-1 0 0,0 0 0,0-1 16,0 1-16,22 0 0,-1-21 15,0 21-15,1-1 0,-1-20 0,21 21 16,-20 0-16,20 0 0,-20-1 16,-1 22-16,-21 0 0,21 0 0,-20 0 15,-22 22-15,0-1 0,0 0 16,0 0-16,0 21 0,-22-20 15,22-1-15,-21 0 0,0 0 16,0 0-16,0 22 0,0-43 16,-1 21-16,1 0 0,21 0 0,-21-21 15,21 21-15,-21 0 0,0-21 16,21 22-16,21-22 31,0-22-15,21 1-16</inkml:trace>
  <inkml:trace contextRef="#ctx0" brushRef="#br0" timeOffset="25036.7">23220 3662 0,'21'0'16,"0"0"-1,0 0-15,0 0 0,1 0 0,-1 0 16,0 0-16,0-21 0,0 0 16,0 21-16,1-22 0,-1 1 0,0 0 15,0 0-15,0 0 0,-21 0 16,0-1-16,21-20 0,-21 21 0,0 0 16,0 0-16,-21 21 15,0 0-15,0 0 0,-21 21 16,20-21-16,-20 21 0,21 21 0,-21-21 15,-1 1-15,22 20 0,0-21 16,0 21-16,0-20 0,21-1 0,0 0 16,0 0-16,0 21 0,21-20 15,0-1-15,0 0 0,0-21 16,0 0-16,1 21 0,20-21 0,-21 0 16,21 0-16,1 0 0,-22 0 15,21 0-15,-21 0 0,22 0 0,-22 0 16,0 0-16,0-21 0,0 0 15,1 0-15,-1 21 0,-21-22 16,21 1-16</inkml:trace>
  <inkml:trace contextRef="#ctx0" brushRef="#br0" timeOffset="26760.95">24024 2942 0,'0'21'47,"0"1"-31,21-1-16,0 0 0,-21 0 0,22 0 15,20 22-15,-21-1 0,0 0 0,0 1 16,22-1-16,-22 0 15,21-21-15,-21 22 0,22-1 0,-22-21 0,0 22 16,21-22-16,-20 0 16,-1-21-16,0 21 0,0 0 0,0-21 15,0 0-15,1 0 16,-44 0 46,1 0-62,0 21 16,0 1-16,-21-1 0,-1 0 0,22 21 16,-42-21-16,20 22 0,1-22 15,-22 21-15,1 1 0,-1-22 16,22 21-16,-21-21 0,20 22 0,1-22 16,21 0-16,0 0 0,-1 0 0,22 0 15</inkml:trace>
  <inkml:trace contextRef="#ctx0" brushRef="#br1" timeOffset="43664.64">5905 4614 0,'0'-42'31,"0"21"-31,0 0 0,-21 21 16,21-21-16,-21 21 46,21 21-30,0 0 0,0 0-16,0 0 15,0 0-15,0 1 0,0-1 0,0 0 16,21 0-16,-21 0 0,21 0 16,-21 22-16,0-22 0,22 0 15,-1 0-15,-21 0 0,21 22 0,0-22 16,0 0-16,0 0 0,1 0 15,-1 1-15,0-1 0,0 0 0,21-21 16,-20 21-16,-1 0 0,21 0 16,-21-21-16,0 22 0,22-22 0,-1 21 15,-21-21-15,22 0 0,-1 21 0,0-21 16,-21 0-16,22 0 0,-1 0 16,0 21-16,1-21 0,-1 0 0,0 0 15,1 0-15,-1 0 0,0 0 16,1 0-16,20 0 0,-20 0 0,-1-21 15,0 21-15,1 0 0,-1-21 16,0 0-16,1 21 0,20-22 16,-21 22-16,1-21 0,-1 21 0,0-21 15,1 21-15,-1-21 0,22 21 16,-22-21-16,0 0 0,22 21 0,-22-22 16,22 22-16,-22-21 0,21 0 0,-20 21 15,20-21-15,-20 21 0,20-21 16,-21 21-16,22-21 0,-22-1 0,22 22 15,-22-21-15,22 21 0,-22-21 16,21 21-16,-20-21 0,20 0 0,-20 21 16,20-21-16,-21 21 0,22-22 0,-22 22 15,1-21-15,20 0 16,-21 21-16,1-21 0,-1 21 0,0 0 16,1-21-16,-22 21 0,21 0 0,1 0 15,-1 0-15,0-21 0,1 21 16,-1 0-16,-21 0 0,21 0 0,1 0 15,-1 0-15,0 0 0,1 0 16,-1 0-16,0 0 0,1 0 0,-22 0 16,21 0-16,-21 21 0,22-21 0,-22 0 15,21 0-15,-21 21 0,22-21 16,-22 0-16,0 21 0,21-21 0,-20 21 16,-1-21-16,0 21 0,0 1 15,0-22-15,-21 21 0,21 0 16,1-21-16,-22 21 0,21 0 0,-21 0 15,21 1-15,0-1 16,-21 0-16,0 0 16,0 0-16,0 0 15,0 1-15,0-1 0,0 0 16,0 0 0,21-21-16,-21 21 15,0-42 63,0 0-62,21 0-16,1 0 16,-1-1-1,-21 1-15,21 21 0,-21-21 0,21 0 16,0 0-16,0 0 0,1-1 15,-1 1-15,0 21 0,0-21 16,0 0-16,0 21 0,22-21 0,-22 0 16,0 21-16,0-22 15,22 22-15,-22-21 0,21 21 0,-21-21 16,0 21-16,22 0 0,-22-21 0,21 21 16,-21 0-16,22 0 0,-22-21 15,21 21-15,-21 0 0,1 0 0,-1 0 16,21 0-16,-21 0 0,0 0 0,1 0 15,-1 0-15,0 0 0,0 0 16,0 0-16,0 0 0,1 0 0,-1 0 16,0 0-16,0 21 0,0-21 15,0 0-15,1 0 0,-1 21 0,0-21 16,0 0-16,21 21 0,-20 0 0,-1-21 16,21 0-16,-21 22 15,22-22-15,-1 21 0,0-21 0,1 0 16,-1 21-16,0-21 0,1 0 15,-1 0-15,0 0 0,-21 21 0,22-21 16,-22 0-16,21 0 0,-21 0 0,22 0 16,-22 0-16,0 0 0,21 0 15,-20 0-15,-1-21 0,0 21 0,21-21 16,-21 21-16,1-21 0,20-1 16,-21 22-16,21-21 0,1 0 0,-22 0 15,21 21-15,1-21 0,-1 0 0,-21-1 16,21 1-16,-20 0 0,-1 0 15,0 0-15,0 0 0,0-1 16,-21 1-16,0 0 0,21 0 16,1 0-16,-22 0 15,0-1 1,0 1 15,-22 21-15,1-21-16,0 21 15,0 0-15,0 0 16,0-21-16,-22 21 0</inkml:trace>
  <inkml:trace contextRef="#ctx0" brushRef="#br1" timeOffset="44883.42">7768 5757 0,'21'0'0,"-21"-21"16,0 0 15,0 0-15,0 0 0,0 0 15,0-1-16,-21 1 17,0 21-32,0-21 15,0 21-15,-1 0 0,1 0 16,0 0-16,0 0 0,0 0 16,0 0-16,-22 21 0,22-21 0,0 21 15,0 1-15,0-1 0,-1 21 16,1-21-16,0 0 0,0 22 15,0-22-15,21 21 0,-21-21 16,21 22-16,-22-22 0,22 21 0,0-21 16,0 1-16,0-1 0,0 0 0,0 0 15,0 0-15,0 0 0,22 1 16,-1-22-16,0 0 0,-21 21 16,21-21-16,0 0 0,0 0 0,1 0 15,-1 0-15,21 0 0,-21-21 16,0 21-16,1-22 0,20 22 0,-21-21 15,0 0-15,0 0 0,1 0 16,-1 0-16,0-1 0,0-20 0,0 21 16,-21-21-16,0 20 0,21-20 0,-21 0 15,22-1-15,-22 1 16,0 21-16,0-21 0,0 20 0,0 1 16,0 42-1,0 1 1,0 20-16,0-21 0,0 21 0,0 1 15,0-1-15,0-21 0,0 22 16,0-1-16,0-21 0,0 21 0,0-20 16,0-1-16,21 0 0,0 0 15,0 0-15,0 0 0,0-21 16,1 0 0,-1 0-16,0 0 0,0 0 15,-21-21-15,21 0 0,0 21 16,1-21-16,-1 0 0</inkml:trace>
  <inkml:trace contextRef="#ctx0" brushRef="#br1" timeOffset="45152.26">8403 5313 0,'0'-21'15,"0"42"1,0 0-16,0 0 0,0 22 15,0-22-15,-21 21 0,21 0 16,0 1-16,-21-1 0,21 0 16,0 1-16,0-1 0,0 22 0,0-43 15,-21 21-15,21 0 0,0-20 16,0 20-16,0-21 0,0 0 0,0 0 16,0 1-16,0-1 0,21-21 31,0 0-31,0-21 15,-21-1-15,21 1 0</inkml:trace>
  <inkml:trace contextRef="#ctx0" brushRef="#br1" timeOffset="45944.48">8721 5313 0,'0'21'31,"0"21"-31,0-20 0,0 20 16,0-21-16,-22 21 0,22 1 0,0 20 15,0-20-15,-21-1 0,0 0 0,21 1 16,-21-1-16,21 0 0,0 1 16,0-22-16,0 21 0,0-21 0,0 0 15,0 1-15,0-1 0,0 0 16,0 0-16,21-21 15,0 0-15,0 0 0,1 0 16,-1 0-16,0 0 0,0 0 0,0 0 16,0 0-16,1-21 0,20 0 15,-21 0-15,21 21 0,-20-22 0,-1-20 16,21 21-16,-21 0 0,0 0 0,1-22 16,-1 22-16,-21-21 0,0 21 15,21-22-15,-21 22 0,0 0 0,0 0 16,0 0-1,-21 21-15,0 0 0,-1 0 16,22 21-16,-21 0 0,0 0 16,21 0-16,0 0 15,0 1-15,0-1 0,0 0 0,0 0 16,0 0-16,0 0 0,0 1 16,21-1-16,-21 0 0,0 0 15,21 0-15,1 0 16,-1 1-16,-21-1 15,21-21-15,0 0 16,0 0-16,0 0 16,1 0-16,-1 0 0,0 0 15,0 0-15,0-21 16,0-1-16,1 22 0,-22-21 16,21 0-16,0 0 0,-21 0 15,21 0-15,-21-22 0,21 22 0,-21-21 16,0 21-16,21-1 0,-21-20 0,0 21 15,22 21-15,-22-21 0,0 42 32,0 0-32,0 0 0,0 0 15,0 1-15,0-1 0,0 21 0,0-21 16,0 0-16,0 1 0,0-1 16,0 0-16,0 0 0,0 0 15,0 0-15,21-21 16,0 0-1,0 0 1,-21-21-16,21 21 16,-21-21-16,0 0 0,0 0 0,0 0 15,0-1-15</inkml:trace>
  <inkml:trace contextRef="#ctx0" brushRef="#br1" timeOffset="46128.37">9610 5398 0,'0'0'0,"-22"0"0,-20 0 32,21 0 30,0 0-46</inkml:trace>
  <inkml:trace contextRef="#ctx0" brushRef="#br1" timeOffset="46376.49">8128 5652 0,'-21'0'0,"42"0"0,-42 21 0,42-21 31,0 0-15,0 0-16,22 0 0,-22 0 0,21 0 15,-21 0-15,22 0 0,-1 0 16,0 0-16,1 0 0,-1-21 0,0 21 16,1 0-16,-1 0 0,21-22 0,-20 22 15,-1 0-15,22 0 16</inkml:trace>
  <inkml:trace contextRef="#ctx0" brushRef="#br1" timeOffset="47033.78">9864 5334 0,'0'0'0,"0"21"47,0 0-47,0 1 16,0 20-16,0-21 0,0 21 0,0 1 15,-22-1-15,22 0 0,-21 1 0,0-1 16,21 0-16,0 1 0,0-1 15,-21-21-15,21 22 0,0-22 0,0 0 16,-21 0-16,21 0 0,0 0 0,0 1 16,0-44 31,0 1-32,0 0-15,0 0 0,0 0 16,0 0-16,21-1 0,0 1 0,0 0 15,0 0-15,1 0 0,-1 0 16,0-1-16,21 1 0,-21 21 0,22-21 16,-22 21-16,21 0 0,-21 0 15,22 0-15,-22 0 0,21 0 0,-21 0 16,22 0-16,-22 0 0,21 21 0,-21 0 16,1 1-16,-1-1 15,-21 0-15,0 0 0,0 0 0,0 22 16,0-22-16,0 0 0,-21 0 0,-1 0 15,-20 0-15,21 1 0,-21-22 16,20 21-16,-20 0 0,0-21 0,-1 21 16,22-21-16,-21 0 0,21 21 0,0-21 15,-22 0-15,22 0 0,0 0 16,0 0-16,0 0 16,-1 0-16,44-21 46,-1 21-46,0-21 0,0 21 16</inkml:trace>
  <inkml:trace contextRef="#ctx0" brushRef="#br1" timeOffset="47916.96">10731 5630 0,'0'0'0,"0"22"31,0-1-31,0 0 16,0 0-16,0 0 0,-21 0 15,21 1-15,-21-1 0,21 0 0,0 21 16,0-21-16,0 1 0,0-1 0,0 0 15,0 0-15,0 0 0,0 0 16,0 1-16,0-1 0,0 0 0,0 0 16,21-21-16,0 21 15,1-21-15,-1 0 0,0 0 16,0 0-16,0 0 0,22 0 16,-22 0-16,0-21 0,0 0 15,0 21-15,0-21 0,1 0 16,-1-1-16,0 1 0,21-21 0,-21 21 15,1-22-15,-1 22 0,0-21 0,0 0 16,0-1-16,0 22 0,-21-21 16,0 21-16,0-1 0,0 1 0,0 0 15,0 0-15,0 42 32,0 0-32,0 0 0,-21 1 0,21-1 15,0 21-15,0-21 0,-21 22 16,21-22-16,0 21 0,0-21 15,0 22-15,0-22 0,0 0 0,0 0 16,0 0-16,0 0 0,21 1 16,0-1-16,1-21 0,-1 21 0,0-21 15,0 21-15,0-21 0,0 0 16,1 0-16,-1 0 0,0 0 0,0 0 16,0 0-16,0-21 0,1 0 0,-1 21 15,0-21-15,0-1 0,0 1 16,0 0-16,1-21 0,-1-1 0,0 1 15,0 0-15,0-1 0,0-20 0,1 21 16,-22-1-16,0 1 0,0 0 16,21-1-16,-21 1 0,0 21 15,0 0-15,0-1 0,0 1 0,0 42 32,-21 1-17,21-1-15,0 0 0,-22 21 16,22-21-16,-21 22 0,21-1 0,-21 0 15,21 22-15,0-22 0,-21 1 0,21-1 16,0-21-16,-21 21 0,21 1 16,0-22-16,0 0 0,0 0 0,0 0 15,0 1-15,0-1 0,0 0 16,0 0-16,21 0 16,0-21-16,0 0 15,0 0 1,1 0-16,-22-21 15,21 0-15,0 0 0,0 21 0,0-21 16,0-1-16,1 1 0</inkml:trace>
  <inkml:trace contextRef="#ctx0" brushRef="#br1" timeOffset="48379.91">12065 5884 0,'21'0'0,"0"0"16,0 0-16,1 0 0,-1 0 15,0 0-15,0-21 16,0 21-16,0-21 0,1 21 0,-1-21 16,0 21-16,-21-21 0,21 0 15,0 21-15,0-22 0,-21 1 16,0 0-16,0 0 15,-21 21 1,0 0-16,0 21 16,0 0-16,0-21 0,21 21 15,-22 1-15,1-1 0,0 21 16,21-21-16,0 0 0,-21 1 0,0-1 0,21 0 16,0 0-16,-21 0 15,21 0-15,0 1 0,0-1 16,21-21-16,0 0 15,0 21-15,0-21 0,0 0 16,1 0-16,-1 0 0,0 0 16,0 0-16,0 0 0,0 0 0,22 0 15,-22-21-15,0 21 0,0-21 16,0 21-16,1-22 0,-1 1 0,0 21 16,0-21-16,0 0 0,0 0 15,-21 0-15,22-1 0,-1 1 16,-21 0-16</inkml:trace>
  <inkml:trace contextRef="#ctx0" brushRef="#br1" timeOffset="48695.73">11747 5461 0,'0'0'0,"-21"0"0,0 0 31,42 0-31,0 0 16,1 0-16,-1 0 0,21 0 0,0 0 15,1 0-15,-1 0 0,0-21 16,1 21-16,-22 0 0,21 0 0,1 0 16,-22 0-16,21 0 0,-21 0 0,0-21 15,1 21 1</inkml:trace>
  <inkml:trace contextRef="#ctx0" brushRef="#br1" timeOffset="143160.9">6689 2117 0,'0'0'0,"0"-21"0,-22 21 0,1 0 0,0-22 16,0 22-16,0 0 15,21-21-15,-21 21 31,21 21-15,0 1 0,0-1-16,0 0 0,0 0 0,0 0 15,0 0-15,-22 22 0,22-22 16,0 0-16,0 21 0,0-20 0,-21 20 16,0-21-16,21 21 0,-21-20 15,21-1-15,0 0 0,-21 0 16,21 0-16,-21 0 0,21-42 47,0 0-47,0 0 0,0 0 15,0-22-15,21 22 0,-21 0 16,21-21-16,0 21 0,-21-22 0,21 22 16,0-21-16,1 21 0,-22-1 15,21 1-15,0 0 0,0 21 0,0 0 16,0 0-1,1 0-15,-22 21 16,0 0-16,0 1 0,21-1 0,-21 0 16,21 0-16,-21 0 0,0 0 15,21 1-15,-21-1 0,0 0 0,21 0 16,0 0-16,-21 0 0,22 1 16,-1-1-16,0-21 0,0 0 15,0 21-15,0-21 0,1 0 16,-1 0-16,21 0 0,-21 0 15,0 0-15,1-21 0,-1 21 16</inkml:trace>
  <inkml:trace contextRef="#ctx0" brushRef="#br1" timeOffset="144407.79">7451 2180 0,'0'0'0,"0"-21"0,0 0 15,-22 0-15,1 21 16,0 0-16,0 0 16,0 0-16,21 21 0,-21 0 15,-1-21-15,22 21 0,-21 0 16,21 22-16,-21-22 0,21 0 0,-21 21 16,21 1-16,-21-22 0,21 21 15,0-21-15,0 22 0,0-22 16,0 0-16,0 0 0,0 0 0,0 1 15,21-1-15,0-21 0,0 0 16,0 0-16,1 0 0,-1 0 16,0-21-16,0-1 0,0 1 15,0 0-15,1 0 0,-1-21 0,0 20 16,0-20-16,-21 21 0,0-21 16,21 20-16,-21 1 0,0-21 0,0 21 15,0 0-15,0-1 0,0 44 47,0-1-47,0 0 0,0 0 16,0 21-16,0-20 0,0-1 0,0 21 15,0-21-15,0 0 0,0 1 16,21-1-16,-21 0 0,22 0 0,-1-21 16,0 0-16,0 21 0,0-21 15,0 0-15,1 0 0,-1 0 0,0-21 16,0 0-16,0 21 0,0-21 15,1 0-15,-1-1 0,-21 1 0,21-21 16,0 21-16,-21 0 0,0-1 16,0 1-16,0 0 0,0 0 15,0 42 17,0 0-32,0 0 0,0 1 15,0-1-15,-21 0 0,21 0 0,-21 0 16,21 22-16,-21-22 0,21 0 15,0 0-15,0 0 0,-22-21 16,22 21-16,22-42 31,-22 0-31,21 21 16,0-21-16,-21 0 16,21-22-16,0 22 0,-21 0 0,21 0 0,1 0 15,-22 0 1,21 21-16,0 21 31,-21 0-31,0 0 0,0 0 16,0 0-16,0 1 0,0-1 15,0 0-15,0 0 0,21-21 0,-21 21 16,21 0-16,0-21 0,-21 22 16,22-22-16,-1 0 0,0 0 15,0 0-15,0 0 0,0 0 16,1 0-16,-1-22 0,0 22 15,0-21-15,-21 0 0,21 21 0,0-21 16,1 0-16,-22 0 0,0-1 16,0 1-16,21 0 0,-21 0 0,0 0 15,21 21-15,-21-21 0,0-1 16,0 44 15,0-1-31,0 0 0,0 0 0,0 0 16,0 22-16,0-22 0,0 0 15,0 0-15,0 0 0,0 0 16,0 1-16,21-22 0,0 0 16,0 0-16,1 0 15,-1 0-15,0 0 0,0 0 0,0 0 16,0-22-16,1 1 0,-1 21 16,0-21-16,-21 0 0,21-21 0,0 20 15,0 1-15,-21 0 0,0 0 16,0 0-16,0 0 0,0-1 0,-21 22 31,21 22-15,-21-1-16,21 0 0,-21 0 15,21 0-15,0 0 0,0 1 0,-21-1 16,21 0-16,0 0 0,0 0 16,0 0-16,0 1 0,0-1 15,21-21 1,0 0-16,0 0 15,0 0-15,22 0 0,-1 0 0,0 0 16</inkml:trace>
  <inkml:trace contextRef="#ctx0" brushRef="#br1" timeOffset="145059.6">10774 2244 0,'0'0'0,"0"-21"16,0 42 15,0 0-31,0 0 15,0 0-15,0 0 0,0 22 0,0-1 16,0 0-16,0-20 0,0 20 16,0 0-16,0 1 0,0-1 0,0-21 15,0 21-15,0-20 0,0 20 16,0-21-16,0 0 0,0 0 16,21-21 15,0-21-16,0 0-15,-21 0 0,21 0 16,1-22-16,-1 22 0,-21-21 0,21 0 16,0-1-16,0 1 0,0 21 15,1-22-15,-1 1 0,0 21 0,-21 0 16,21 0-16,-21-1 0,21 22 0,-21-21 16,21 42 15,-21 1-16,0-1-15,0 0 16,22 0-16,-22 21 0,21-20 16,-21-1-16,21 0 0,0 0 0</inkml:trace>
  <inkml:trace contextRef="#ctx0" brushRef="#br1" timeOffset="146403.84">11536 2667 0,'0'0'0,"21"-21"0,0-43 32,0 43-32,-21 0 0,0 0 15,0 0-15,-21 0 16,0 21-16,0 0 16,0 0-16,-1 21 0,1 0 15,0 0-15,0 0 0,0 0 0,0 1 16,-1-1-16,1 0 0,21 0 15,0 21-15,-21-20 0,21-1 16,0 0-16,0 0 0,0 0 16,21-21-1,0 0-15,1 0 0,-1 0 16,0 0-16,0-21 16,0 0-16,0 0 0,1 0 15,-22-1-15,21 1 16,-21 0-16,21 0 0,-21 0 0,21 0 15,-21-1-15,0 1 0,0 0 16,0 42 0,0 0-1,0 1-15,0-1 0,0 0 16,0 0-16,0 0 0,0 0 0,0 1 16,0-1-16,0 0 15,0 0-15,21-21 0,0 21 0,1-21 16,-1 0-16,0 0 15,0 0-15,0 0 0,0 0 0,1 0 16,-1 0-16,0 0 0,-21-21 16,21 0-16,0 0 0,0 0 15,1-1-15,-1 1 0,-21-21 0,21 21 16,0-22-16,0 1 0,-21 0 16,21-1-16,-21 1 0,0 0 0,22-1 15,-22 22-15,21 0 0,-21 0 16,0 0-16,0 42 31,-21 0-15,-1 21-16,1 1 0,21-22 0,-21 21 0,0 1 15,0-1-15,21 0 0,0 1 16,-21-1-16,21 0 0,0-21 16,0 22-16,0-22 0,0 0 0,0 0 15,0 0-15,0 1 0,21-1 16,0-21-16,0 0 15,0 0-15,0 0 0,1 0 16,-1 0-16,0-21 0,21-1 0,-21 1 16,1 0-16,-1 0 0,21 0 15,-21 0-15,0-1 0,-21-20 0,22 21 16,-1 0-16,-21 0 0,21 21 16,-21-22-16,0 44 31,0-1-31,0 0 15,0 0-15,-21 0 0,0 0 16,21 1-16,0-1 0,0 0 16,0 0-16,0 0 0,21-21 31,0 0-31,0 0 0,0 0 16,0 0-16,1 0 0,-1-21 15,0 0-15,0 0 0,0 0 16,0-1-16,1 1 0,20 0 15,-21 0-15,-21 0 0,21 0 16,0-1-16,-21 1 0,0 42 31,0 1-31,0-1 16,0 0-16,0 0 0,0 0 16,0 0-16,0 1 15,22-1 1,-1-21-16,0 0 0,0 0 15,0 0-15,0 0 0,1 0 0,-1 0 16,21 0-16,-21 0 0,0 0 16,1-21-16,20-1 0,-21 1 15,0 0-15,0 0 0,1 0 0,-1 0 16,0-22-16,0 22 0,-21-21 16,0 21-16,0-22 0,0 22 0,0 0 15,0 0-15,-21 21 16,0 21-1,0 0-15,-1 0 0,22 0 16,-21 1-16,21 20 0,-21-21 0,21 0 16,0 0-16,0 1 0,0-1 0,0 0 15,0 0-15,0 0 0,21-21 16,0 21-16,1-21 0,-1 0 0,-21 22 16,21-22-16,0 0 15,0 0-15,0 0 0,1 0 0,-1 0 16,0 0-16,0-22 0,21 1 15,-20 21-15,-1-21 0,0 0 0</inkml:trace>
  <inkml:trace contextRef="#ctx0" brushRef="#br1" timeOffset="-178320.11">2286 8467 0,'21'-21'16,"0"-1"-16,0 22 15,-21-21-15,22 0 0,-1 21 16,-21-21-16,21 0 0,-21 0 15,0-1-15,21 1 0,-21 0 16,21 0-16,-21 0 0,0 0 16,0-1-16,0 1 15,21 21-15,-21-21 16,22 21 0,-22 21 15,0 0-31,0 1 15,0-1-15,0 21 0,-22-21 16,1 0-16,0 22 0,21-22 0,-21 21 16,-21 1-16,20-22 0,1 21 15,-21 0-15,21 1 0,-22-22 0,1 21 16,21 1-16,-21-22 0,20 21 16,1-21-16,-21 0 0,21 22 15,0-22-15,-1 0 0,1 0 0,0-21 16,0 21-16,0-21 0,0 0 15,21-21 17,0 0-17,0 0-15,21 21 16,0 0-16,-21-21 0,21 21 16,0 0-16,0 0 0,22 0 15,-22 0-15,0 0 0,21 0 0,1 0 16,-22 21-16,21 0 0,1-21 15,-1 21-15,0 0 0,-21-21 16,22 22-16,-22-1 0,21 0 16,-21-21-16,22 21 0,-22 0 0,0-21 15,0 21-15,0 1 0,1-1 16,-22 0 0,0-42 30,0 0-46,0-1 16,0 1-16,0 0 16</inkml:trace>
  <inkml:trace contextRef="#ctx0" brushRef="#br1" timeOffset="-177740.02">2984 8594 0,'0'-21'16,"0"42"-16,0-64 0,0 22 16,0 0-16,0 42 31,0 0-15,0 1-16,0 20 15,0-21-15,0 0 0,0 22 16,0-22-16,0 21 0,0-21 15,0 22-15,0-22 0,0 21 0,0-21 16,0 0-16,0 22 0,0-22 0,0 0 16,0 0-16,0 0 15,0 1 1,0-44 0,0 1-1,0 0-15,0 0 0,0 0 0,0 0 16,0-22-16,0 22 0,0-21 15,0 21-15,0-22 0,0 1 16,0 0-16,0 20 0,22-20 0,-22 21 16,21 0-16,21-22 0,-21 22 15,0 21-15,1-21 0,20 0 0,-21 21 16,21 0-16,-20 0 0,20 0 16,-21 21-16,0 0 0,22 0 0,-22 1 15,0-1-15,-21 21 0,21-21 0,-21 22 16,21-22-16,-21 21 0,0 0 15,0-20-15,0 20 0,0-21 0,0 21 16,0-20-16,0-1 0,0 21 16,0-21-16,0 0 0,-21-21 0,21 22 15,0-1-15,-21-21 0,21 21 16,0-42 15,0 0-15,21 21-16</inkml:trace>
  <inkml:trace contextRef="#ctx0" brushRef="#br1" timeOffset="-176151.35">4233 8742 0,'0'0'0,"0"-21"0,0 0 16,0-1-16,0 1 0,0 0 15,0 0-15,0 0 0,0 0 0,0-1 16,-21 22-16,0-21 0,0 0 0,0 21 16,-1-21-16,1 21 15,0 0-15,0 0 0,0 0 0,0 0 16,-1 21-16,1 0 0,-21 0 16,21 1-16,0-1 0,-1 0 0,1 21 15,0-21-15,0 22 0,0-1 0,0 0 16,-1 1-16,22-22 0,-21 21 15,21-21-15,0 22 0,0-22 16,0 0-16,0 0 0,0 0 0,21 1 16,1-1-16,-1-21 0,0 0 15,0 0-15,0 0 0,0 0 16,1 0-16,-1 0 0,0 0 0,21-21 16,-21-1-16,1 1 0,-1 0 15,0-21-15,0 21 0,0-22 0,-21 22 16,21-21-16,-21-1 0,22 1 0,-22 21 15,21-21-15,-21-1 0,0 22 16,0 0-16,0 0 0,0 0 0,0-1 16,0 44 15,0-1-31,0 0 16,0 0-16,0 0 0,0 22 0,0-1 15,0-21-15,0 21 0,21 1 16,-21-22-16,0 21 0,0-21 0,21 22 15,0-22-15,0 0 0,1 0 0,-1-21 16,0 21-16,0 1 0,0-22 16,22 0-16,-1 0 0,0 0 0,1 0 15,-1 0-15,0-22 0,1 1 0,-1 0 16,-21 21-16,21-21 0,-20 0 16,-1-22-16,21 22 0,-42 0 15,21 0-15,-21-21 0,21 20 0,-21-20 16,0 21-16,0 0 0,0 0 15,0-1-15,0 1 0,0 0 0,-21 21 16,0 0 0,21 21-1,0 0-15,-21 1 0,21-1 0,-21 21 16,21-21-16,0 22 0,0-22 0,0 21 16,0-21-16,-21 22 15,21-22-15,0 21 0,0-21 0,0 0 0,0 1 16,0-1-16,0 0 0,0 0 15,0 0-15,0-42 47,0 0-47,0 0 0,0 0 16,0-22-16,0 22 0,0-21 16,0 21-16,21-22 0,-21 1 0,21 0 15,0-1-15,0 22 0,-21-21 0,21 21 16,1-1-16,-1 1 0,0 0 15,0 0-15,0 21 0,0-21 16,1 21-16,-1 0 0,0 0 16,-21 21-16,21 0 15,-21 0-15,0 0 0,21 1 0,-21-1 16,21 21-16,-21-21 0,0 22 0,22-22 16,-22 0-16,0 21 0,0-21 15,0 1-15,0 20 0,0-21 0,21-21 16,-21 21-16,0 0 0,0 1 0,21-22 15,0 0 1,0 0-16,0-22 16,1 1-16,-22 0 0,21 0 15,0 0-15,0 0 0,0-22 0,0 22 16,1-21-16,-1 21 0,0-22 16,0 1-16,0 21 0,0 0 15,1-1-15,-1 1 0,0 0 0,0 0 16,0 21-16,0 0 15,1 0 1,-22 21-16,0 0 16,0 0-16,0 1 0,0-1 15,0 21-15,0-21 0,0 0 0,0 22 16,0-22-16,-22 0 0,22 21 0,-21-20 16,21-1-16,0 0 0,0 0 0,0 21 15,0-20-15,0-1 0,21 0 16,1-21-16,-1 21 0,0 0 0,0-21 15,0 0-15,22 21 0,-22-21 16,21 0-16,0 0 0,-20 0 16,20 0-16,0 0 0,-21-21 0,22 21 15,-22-21-15,21 0 0,-21 0 0,1 0 16,20-1-16,-21 1 0,0 0 0,0-21 16,1 21-16,-22-22 0,21 1 15,0 21-15,0-22 0,-21 1 0,0 0 16,0 21-16,0-1 0,0 1 0,0 0 15,0 0-15,0 0 0,-21 42 32,0 0-32,0 0 0,-1 0 15,22 1-15,-21-1 0,0 21 16,0-21-16,21 22 0,-21-22 16,21 21-16,0 0 0,0-20 0,0 20 15,0-21-15,0 0 0,0 0 0,0 1 16,0-1-16,21-21 0,-21 21 15,21 0-15,0-21 0,0 0 0,1 0 16,-1 0-16,21 0 0,-21 0 0,0 0 16,22 0-16,-1-21 0,-21 0 0,22 21 15,-22-21-15,21-1 0,-21 1 16,0 0-16,1-21 0,-1 21 16</inkml:trace>
  <inkml:trace contextRef="#ctx0" brushRef="#br1" timeOffset="-175556.19">8678 8382 0,'43'-63'15,"-43"41"-15,21 22 16,0 0-1,-21 22 1,0-1 0,0 0-16,0 0 0,0 0 15,0 22-15,0-1 0,0-21 0,0 21 16,-21 1-16,21-22 0,-21 21 0,21 1 16,-22-22-16,22 21 0,0-21 15,0 22-15,0-22 0,-21 0 16,21 0-16,0 0 0,0-42 47,0 0-47,0 0 0,0 0 15</inkml:trace>
  <inkml:trace contextRef="#ctx0" brushRef="#br1" timeOffset="-175153.1">8911 7938 0,'0'0'16,"0"-22"-16,-21 22 0,0 0 0,0 22 0,-1-1 16,1 0-16,0 0 0,0 0 15,0-21-15,21 21 0,0 1 0,0-1 16,0 0-16,0 0 0,0 0 15,21-21 1,0 0-16,0 0 0,0 0 16,22-21-16,-22 21 0,0-21 0,0 0 15,22 0-15,-43-1 16,21 1-16,-21 0 0,0 0 0,0 0 16,0 0-16,0-1 0,-21 1 15,-1 0-15,1 21 0,0 0 16,0 0-16,0 0 0,0 0 0,-1 0 15,1 0-15,0 21 0,0 0 0,21 1 16,-21-1-16,21 0 0,0 21 16,0-21-16,0 1 0,0 20 0,0-21 15,0 0-15,21 0 0,21 1 0,-21-1 16,1 0-16,20 0 0,0 0 0</inkml:trace>
  <inkml:trace contextRef="#ctx0" brushRef="#br1" timeOffset="-174488.9">9800 8403 0,'0'0'16,"21"0"-16,-21-21 0,0 0 15,0 0-15,-21 0 0,0-1 16,0 22-16,0 0 0,-1-21 0,1 21 15,0 0-15,0 0 16,0 0-16,0 0 0,-22 21 0,22-21 16,0 22-16,0-1 0,-22 0 0,22 21 15,-21-21-15,21 22 0,0-22 16,-22 21-16,22 1 0,0-22 0,0 21 16,21 0-16,0 1 0,-21-22 0,21 21 15,0-21-15,0 22 0,0-22 16,0 0-16,21 0 0,-21 0 0,21-21 15,0 22-15,0-22 0,0 0 0,22 0 16,-22 0-16,0 0 0,21 0 0,-20-22 16,20 1-16,0 0 15,-21 0-15,22 0 0,-1 0 0,-21-22 16,22 22-16,-22-21 0,0-1 0,21 1 16,-21 0-16,1-1 0,-1-20 15,0-1-15,0 1 0,0-1 0,0 1 16,1-1-16,-1 1 0,-21 21 0,0-22 15,0 22-15,0-22 0,0 43 16,0-21-16,0 21 0,0-22 0,-21 22 16,-1 21-16,1 0 0,0 0 15,0 21-15,0 0 16,0 22-16,-1-1 0,22 0 0,0 22 16,0-1-16,-21 1 0,21-1 15,0 1-15,0-1 0,0 1 0,0-22 16,0 22-16,0-22 0,0 22 15,0-22-15,21 0 0,-21 1 0,22-22 16,-1 21-16,0-21 0,0 22 0,0-22 16,0 0-16,22-21 0,-22 21 15,0 0-15,0-21 0,22 0 0,-22 0 16,0 0-16,0 0 0,0 0 0,0 0 16,1-21-16,20 0 0,-21 0 0,0 0 15,0-1-15,1-20 0,-1 21 16,21-21-16</inkml:trace>
  <inkml:trace contextRef="#ctx0" brushRef="#br1" timeOffset="-174196.07">11239 8340 0,'0'21'0,"22"-21"32,-1 0-17,0 0-15,0 0 16,0 0-16,0 0 0,22 0 0,-22-21 16,0 21-16,0 0 0,0 0 0,1 0 15,-1 0-15,0 0 0,0 0 16,-42 0 15,0 0-31</inkml:trace>
  <inkml:trace contextRef="#ctx0" brushRef="#br1" timeOffset="-173992.18">11261 8530 0,'0'0'0,"0"21"16,-22-21-16,22 22 0,0-1 15,0 0 1,22-21-16,-1 0 16,0 0-16,0 0 0,0 0 15,0 0-15,1 0 0,-1 0 16,0 0-16,0 0 16,-21-21-16,21 0 15,0-1-15,1 1 16</inkml:trace>
  <inkml:trace contextRef="#ctx0" brushRef="#br1" timeOffset="-173409">12552 7895 0,'0'0'0,"0"-21"0,0 0 16,21 0-16,-21 0 0,0-1 15,0 1-15,0 0 16,-21 21 46,21 21-62,-21-21 16,21 21-16,0 1 16,-22-1-16,1 0 0,21 0 15,0 0-15,0 0 0,0 1 16,0-1-16,-21 0 0,21 0 0,0 0 15,-21 0 1,21 1-16,0-1 0,0 0 16,0 0-16,0 0 0,0 0 31</inkml:trace>
  <inkml:trace contextRef="#ctx0" brushRef="#br1" timeOffset="-173060.2">12658 7895 0,'0'0'0,"0"-42"31,0 21-31,-22 21 32,22 21-32,0 0 15,0 0-15,0 0 16,0 1-16,-21 20 0,21-21 0,0 0 15,0 0-15,-21 1 0,21-1 16,0 0-16,0 0 0,0 0 0,0 0 16,0 1-16</inkml:trace>
  <inkml:trace contextRef="#ctx0" brushRef="#br1" timeOffset="-172704.17">13039 8149 0,'0'0'0,"0"-21"16,0 0-16,0 42 31,0 0-31,-22 0 0,22 22 15,0-22-15,-21 21 0,21-21 0,0 22 16,-21-1-16,21 0 0,0 1 0,0-22 16,0 21-16,-21 1 0,21-1 0,-21 0 15,21-21-15,0 22 16,0-1-16,0-21 0,-21 0 0,21 22 16,0-22-16,0 0 0,0 0 15,0 0-15,21-21 31,0-21-31,-21 0 16,21 0-16,0 0 0</inkml:trace>
  <inkml:trace contextRef="#ctx0" brushRef="#br1" timeOffset="-172192.54">13547 8319 0,'0'0'0,"0"-22"15,0 1-15,0 0 16,0 0 0,0 0-16,0 0 0,21-1 15,0 22-15,-21-21 0,21 21 16,21-21-16,-20 21 0,-1 0 16,21 0-16,0-21 0,-20 21 0,20 0 15,0 0-15,-21 0 0,22 21 16,-22 0-16,0 0 0,0 1 0,0-1 15,1 21-15,-22-21 0,0 22 16,0-22-16,0 21 0,0-21 0,-22 22 16,1-22-16,0 21 0,-21-21 0,-1 0 15,1 22-15,0-22 0,-1 0 16,1 0-16,0 0 0,-1 1 0,1-1 16,21 0-16,0 0 0,0-21 0,-1 0 15,1 21-15,42-21 31,1 0-15,-1 0-16,21 0 0,-21 0 0,22 0 16,-22 0-16,21 0 15,0 0-15,-20 0 0,20 0 0,0-21 0,-21 21 16,22 0-16,-22 0 0,21 0 16,-21 0-16,1 0 0,-1-21 15,0 21-15,0 0 0,0 0 0,0-21 16,1 0-1,-1-1-15,-21 1 16,21 21-16,0-21 16,-21 0-16</inkml:trace>
  <inkml:trace contextRef="#ctx0" brushRef="#br1" timeOffset="-171544.9">14774 8255 0,'0'-21'0,"0"42"0,0-63 0,0 21 16,0-1-16,0 1 15,21 0-15,-21 0 0,22 0 16,-22 0-16,21-1 0,0 22 16,-21-21-16,21 21 0,0 0 0,0 0 15,1-21-15,-1 21 0,0 0 16,0 0-16,0 0 0,0 0 15,1 0-15,-1 21 0,0-21 0,0 21 16,-21 1-16,0-1 0,0 0 0,21 0 16,-21 21-16,0-20 0,0-1 15,0 0-15,-21 21 0,0-21 0,0 1 16,-22-1-16,22 0 0,-21 0 0,21-21 16,0 21-16,-22 0 0,22-21 15,0 0-15,0 22 0,0-22 0,21-22 47,0 1-31,21 21-16,-21-21 0,21 21 15,0 0-15,0-21 0,0 21 0,1 0 16,20 0-16,-21 0 0,0 0 16,0 0-16,22 0 0,-22 0 0,0 0 15,0 21-15,0 0 0,1-21 0,-1 21 16,0-21-16,-21 22 0,21-1 15,-21 0-15,21-21 0,-21 21 0,0 0 16,0 0-16,0 1 0,-21-22 16,0 21-16,0-21 0,-22 21 0,22-21 15,-21 0-15,21 21 0,-22-21 16,1 0-16,21 21 0,-21-21 0,-1 0 16,22 0-16,0 0 0,-21 0 15,20 0-15,1 0 0,0 0 16,0 0-16,0 0 15,21-21 1,0 0 0,0 0-16,0 0 15,21 21-15,0-22 0,-21 1 0</inkml:trace>
  <inkml:trace contextRef="#ctx0" brushRef="#br1" timeOffset="-171089.17">15833 7705 0,'-22'21'31,"22"0"-15,-21 0-16,0 0 15,21 1-15,0-1 0,-21-21 16,21 21-16,-21-21 0,0 21 16,21-42 30,21 21-30,-21-21-16,21 0 0,-21-1 16,21 1-16,0 21 15,-21-21-15,0 42 32,0 0-32,0 1 15,0-1-15,0 0 0,0 0 16,-21 0-16,0 0 0,0 1 0,21-1 15,0 0-15,0 0 0</inkml:trace>
  <inkml:trace contextRef="#ctx0" brushRef="#br1" timeOffset="-170639.43">16192 7768 0,'0'0'0,"-21"0"31,0 0-31,0 21 16,0 1-16,21-1 16,-21 0-16,-1 0 0,1 0 0,21 22 15,-21-22-15,0 0 0,21 0 0,0 0 16,-21-21-16,21 21 0,0 1 16</inkml:trace>
  <inkml:trace contextRef="#ctx0" brushRef="#br1" timeOffset="-169960.72">16827 7874 0,'0'-21'16,"0"42"15,0 0-15,0 0-16,0 1 0,0-1 0,22 0 15,-1 0-15,0 0 0,0 0 16,0 1-16,0-22 0,22 21 16,-22 0-16,21 0 0,1 0 0,-22 0 15,42 1-15,-20-22 0,-1 21 16,0-21-16,22 21 0,-22 0 0,22-21 15,-22 0-15,0 0 0,1 0 0,-1 0 16,-21 0-16,21 0 0,-20 0 16,-1 0-16,21 0 0,-21 0 0,0 0 15,1 0-15,-44 0 32,1 0-17,0 21-15,0 0 0,-21 1 0,20-22 16,-20 42-16,0-21 0,-22 0 15,22 0-15,0 22 0,-22-22 0,22 21 16,-22-21-16,22 1 0,0 20 0,-1-21 16,1 0-16,0 0 0,20 22 0,-20-22 15,21-21-15,0 21 0,21 0 16,-21-21-16,21 21 0,-22-21 0,1 0 31,21-21 0,0 0-31,0 0 16,0 0-16</inkml:trace>
  <inkml:trace contextRef="#ctx0" brushRef="#br1" timeOffset="-167140.21">5969 10351 0,'0'0'0,"21"0"0,-21-43 32,21 22-32,0 0 0,-21 42 46,0 0-30,0 0-16,0 22 16,-21-1-16,0 0 0,0 1 0,0-1 15,-22 22-15,1-22 0,21 0 0,-43 1 16,22 20-16,0-21 0,-1-20 16,-20 20-16,21 0 0,-1-21 0,1 1 15,0-1-15,20 0 0,-20 0 0,21-21 16,0 0-16,0 21 0,-1-21 15,1 0-15,0 0 0,21-21 16,21 21 0,0 0-16,1 0 15,20 0-15,-21 0 0,21 0 16,1 0-16,20 0 0,-20 0 0,-1 0 16,21 21-16,-20-21 0,-1 21 15,22 1-15,-22-22 0,-21 21 0,21 0 16,1-21-16,-22 21 0,0 0 0,0-21 15,0 21-15,-21 1 16,0-1-16,22-21 16,-1 0-1,-21-21 1,21-1-16,0 22 16,0-21-16,-21 0 0</inkml:trace>
  <inkml:trace contextRef="#ctx0" brushRef="#br1" timeOffset="-165368.35">6519 10753 0,'0'0'0,"0"21"15,0 0 1,0 0-16,0 0 0,-21 1 0,0-1 16,0 21-16,21-21 0,-21 22 0,21-22 15,0 0-15,-22 21 0,1-21 16,21 1-16,-21-1 0,21 0 15,0 0-15,0 0 0,-21-21 16,21-21 15,0 0-31,0 0 0,0 0 16,0-1-16,0 1 0,0-21 16,21 21-16,-21 0 0,21-1 0,0-20 15,1 21-15,-1-21 0,0 20 0,0 1 16,-21 0-16,21 0 0,0 21 15,1 0-15,-1 0 0,0 0 0,0 0 16,0 21-16,0 0 0,1 0 0,-22 1 16,21-1-16,0 0 0,0 21 15,-21-21-15,21 22 0,0-1 0,1-21 16,-22 22-16,21-22 0,0 21 16,0-21-16,0 0 0,0 1 0,1-1 15,-1 0-15,21 0 0,-21-21 16,0 0-16,1 0 0,20 0 0,-21 0 15,0 0-15,22-21 0,-22 21 0,21-21 16,-21 0-16,0-1 0,22 1 16,-22 0-16,0-21 0,0 21 0,22-1 15,-22-20-15,-21 0 0,21 21 0,-21-22 16,0 1-16,0 0 0,0-1 16,0 22-16,0-21 0,0 21 0,0-1 15,-21 1-15,0 21 0,-1 0 0,-20 0 16,21 0-16,0 0 0,-22 21 15,22 1-15,0-1 0,0 21 16,0-21-16,0 22 0,-1-22 0,22 21 16,-21 0-16,21 1 0,0-1 0,0-21 15,0 22-15,0-1 0,0-21 16,0 0-16,21 0 0,1 1 0,-1-1 16,-21 0-16,21-21 0,0 0 0,0 0 15,0 0-15,1 0 0,-1 0 16,0 0-16,-21-21 0,21 21 15,0-21-15,0-1 0,1 1 0,-1 0 16,0-21-16,0 21 0,-21-1 0,21-20 16,0 21-16,-21-21 0,0 20 15,22 1-15,-1-21 0,-21 21 0,21 0 16,0 21 0,-21 21-1,0 0-15,0 0 0,0 0 16,0 0-16,21 1 0,-21 20 0,21-21 15,1 0-15,-22 0 0,21 1 0,0-1 16,21 0-16,-21-21 0,1 21 16,-1-21-16,21 0 0,-21 0 15,22 0-15,-22 0 0,0 0 0,21 0 16,-21-21-16,1 0 0,-1 21 16,0-21-16,0-1 0,0 1 0,0 0 15,-21 0-15,0 0 0,0 0 0,22-22 16,-22 22-16,0 0 0,21-21 0,-21 20 15,0 1-15,0 0 0,0 42 32,0 22-17,0-22-15,0 0 0,0 0 16,0 0-16,0 22 0,0-22 0,0 0 16,0 0-16,0 0 0,0 0 15,0 1-15,0-1 0,0 0 0,0 0 16,0-42 15,0 0-15,0 0-16,0-1 15,0 1-15,0 0 0,0 0 0,21 0 16,0-22-16,-21 22 0,21 0 0,-21-21 16,21 21-16,1-22 0,-1 22 0,-21-21 15,21 21-15,0-1 0,0 22 16,-21-21-16,21 21 0,1 0 15,-1 21-15,0 1 16,-21-1-16,0 21 0,21-21 16,-21 0-16,21 22 0,-21-22 0,0 0 15,0 21-15,0-20 0,0-1 0,21 0 16,-21 0-16,0 0 0,22-21 0,-22 21 16,0 1-16,21-22 15,0 0-15,0 0 0,0 0 16,0-22-16,1 22 15,-22-21-15,21 0 0,0 21 16,-21-21-16,21 0 0,0 0 0,-21-1 16,21-20-16,1 21 0,-1 0 0,-21-22 15,21 22-15,0 0 0,0 0 16,-21 0-16,21 0 0,1 21 16,-1 0-1,-21 21-15,0 0 16,0 0-16,0 0 0,0 0 15,0 1-15,0-1 0,0 21 0,0-21 16,0 0-16,0 1 0,0-1 0,0 0 16,0 0-16,21 0 0,0 0 15,0 1-15,0-22 16,1 0-16,-1 0 0,0 0 0,0 0 16,0 0-16,22 0 0,-22 0 0,0 0 15,0 0-15,0-22 16,0 1-16,1 21 0,-1-21 0,0 0 15,0 0-15,0 0 0,0-1 0,-21-20 16,0 21-16,22 0 0,-22 0 0,0-22 16,0 22-16,0 0 0,0 0 15,0 0-15,-22 42 32,22 0-32,0 0 0,-21 0 15,21 0-15,-21 1 0,0-1 16,21 21-16,0-21 0,0 0 0,0 1 15,0-1-15,0 0 0,0 0 0,0 0 0,0 0 16,0 1 0,21-22-1,0 0 1,0 0-16,1 0 0,-1 0 16,0-22-16,-21 1 0,21 21 15,0-21-15,0 0 0,1 0 0,-1 0 16</inkml:trace>
  <inkml:trace contextRef="#ctx0" brushRef="#br1" timeOffset="-163696.2">6138 10922 0,'0'0'0,"0"-21"16,0 0-1,0 0-15,0-1 0,0 1 16,0 0-16,0 0 0,0 0 15,0 0-15,0-1 16,0 1-16,0 0 0,0 0 16,-21 21-1,0 0 1,21 21-16,0 0 0,0 0 16,-21 1-16,21 20 0,-21 0 0,21 22 15,-22-22-15,22 22 0,0-1 16,0 22-16,-21-22 0,21 22 15,-21-22-15,21 22 0,-21-21 0,21-1 16,-21 1-16,21-1 0,-21 1 16,-1-1-16,22-21 0,0 1 0,0-1 15,0 0-15,-21 1 0,21-22 0,0 0 16,0 0-16,0 0 16,21-21-16,1-21 15,-1 0-15,0 0 0,0 0 16,0 0-16,0-1 0,1-20 15,-1 21-15,0-21 0,-21 20 0,21-20 16,-21 0-16,0-1 0,21 1 0,-21 0 16,0-1-16,0 22 0,0-21 15,-21 0-15,0-1 0,0 22 16,0 0-16,-1 0 0,22 0 0,-21 21 16,0-22-16,42 22 46,0 0-46,1 0 0,20 0 16,-21-21-16,21 21 0,1-21 0,20 0 16</inkml:trace>
  <inkml:trace contextRef="#ctx0" brushRef="#br1" timeOffset="-163064.2">9864 10266 0,'0'0'16,"0"-21"-1,0 42 1,0 0 0,0 0-16,0 0 0,0 1 0,0 20 15,21-21-15,0 0 16,0 0-16,0 22 0,0-22 0,1 0 16,-1 0-16,21 0 0,-21 1 0,22-22 15,-22 21-15,21 0 0,-21-21 16,22 0-16,-22 0 0,21 0 0,-21 0 15,0 0-15,1 0 0,-1 0 0,0 0 16,0 0-16,-21 21 31,-21 0-31,0-21 0,0 21 16,-22 1-16,22-1 0,-21 21 0,-1-21 16,-20 0-16,21 22 0,-1-1 15,1-21-15,-22 22 0,22-22 16,0 21-16,-1-21 0,22 22 0,-21-22 15,21 0-15,0 0 0,-1 0 0,22 0 16</inkml:trace>
  <inkml:trace contextRef="#ctx0" brushRef="#br1" timeOffset="-162263.31">11705 10308 0,'0'0'0,"0"-21"0,21-21 0,-21 21 16,0-1-16,0 1 0,0 0 0,0 0 15,0 0-15,0 0 16,-21 21-16,0 0 0,0 0 0,-22 0 16,22 0-16,-21 0 0,0 21 0,20 0 15,-20 21-15,0 1 0,-1-1 0,1 0 16,0 22-16,-1-1 0,22-20 16,-21 20-16,21 1 0,0-1 0,-1-21 15,22 1-15,0-1 0,0 0 16,0 1-16,0-22 0,22 21 15,20-21-15,-21 1 0,21-22 0,22 21 16,-22-21-16,1 0 0,20 0 0,-21 0 16,1 0-16,20 0 0,-20-21 0,-1 21 15,0-22-15,1 1 0,-1 0 16,-21 0-16,0 0 0,22 0 0,-43-1 16,21 1-16,-21 0 0,0-21 0,0 21 15,0-22-15,0 22 0,0 0 16,-21-21-16,-1 20 0,1 1 0,0 0 15,0 0-15,0 21 0,0 0 16,-1 0-16,1 0 16,0 0-16,21 21 0,0 0 15,0 0-15,0 1 0,0 20 0,0 0 16,0 1-16,0-22 0,21 21 16,0 0-16,-21 1 0,22-1 0,-1 22 15,-21-22-15,0 0 0,21 1 0,-21 20 16,21-21-16,-21 1 0,0-1 0,0 0 15,0 1-15,0-1 0,0-21 16,-21 22-16,0-22 0,0 0 0,21 0 16,0 0-16,-22 0 0,44-42 31,-1 0-15,0 0-16,21 0 0,1-22 0</inkml:trace>
  <inkml:trace contextRef="#ctx0" brushRef="#br1" timeOffset="-161885.02">13864 10351 0,'-106'84'31,"64"-41"-31,0-22 0,-1 0 0,-20 21 15,-1-21-15,1 1 0,-22 20 16,22-21-16,-22 0 0,21 22 0,22-22 16,-21 0-16,20-21 0,22 21 0,0-21 15,0 0-15,21 21 0,21-21 16,0 0-16,21 0 16,-20 21-16,41-21 0,-21 22 0,22-22 15,-22 21-15,22 0 0,-1-21 0,-20 21 16,20 0-16,-21-21 0,22 21 15,-22-21-15,-21 22 0,22-22 16,-22 0-16,21 0 0,-42 21 0,21-21 16,1 0-16,-1 0 0,0 0 15,0-21 1,0-1-16,0 22 16,1-21-16,-1 0 0,0 0 0,0 0 15</inkml:trace>
  <inkml:trace contextRef="#ctx0" brushRef="#br1" timeOffset="-161657.15">14711 10224 0,'21'-64'31,"-42"128"-31,21-128 16,-21 85-16,-1 0 0,1 1 0,-21 20 15,0 21-15,-1 1 0,1-22 0,-22 22 16,22-1-16,-21 22 0,-1-22 0,22-20 15,-22 20-15,22 1 0,-22-22 16,22 0-16,0 1 0,-1-1 0,22 0 16,0 1-16,0-22 0,0 0 0,21 0 15,-21 0-15,21 1 0</inkml:trace>
  <inkml:trace contextRef="#ctx0" brushRef="#br1" timeOffset="-160852.39">14647 10816 0,'0'0'0,"-21"21"0,-21-21 0,21 0 0,-1 0 15,1 0-15,21-21 16,21 0-1,1 0-15,-1 21 0,0-42 0,0 20 16,21 1-16,1-21 0,-1 21 16,0-22-16,1 22 0,-1-21 0,0 0 15,1-1-15,-22 1 0,21 0 16,-21-1-16,-21 22 0,0-21 0,0 21 16,0-22-16,0 22 0,0 0 15,-21 21-15,-21 0 0,21 0 0,-22 0 16,22 0-16,-21 21 0,21 21 0,-22 1 15,1-1-15,21 22 0,0 20 16,0-20-16,-1 20 0,1 1 0,0 21 16,0-21-16,0 20 0,0-20 0,21 21 15,-22 0-15,1-22 0,0 1 16,21 21-16,-21-21 0,21-1 0,-21 1 16,21 0-16,0-1 0,0 1 0,0-22 15,0 22-15,0-21 0,0-22 16,0 21-16,0-20 0,0-1 15,0-21-15,0 0 0,21 1 0,0-1 16,0-21-16,0 0 0,1 0 0,-1 0 16,0-21-16,21-1 0,-21-20 0,1 0 15,20-1-15,0 1 0,1-21 16,-1-1-16,0-21 0,-21 22 0,22-22 16,-22 1-16,21 20 0,-42-21 15,0 1-15,0 20 0,0-20 0,0 20 0,-21-21 16,0 22-16,-21-1 0,-1 22 15,1 0-15,0-1 0,-22 22 0,22 0 16,-1 0-16,22 0 0,-21 21 16,21 0-16,21-21 0,0-1 31,21 22-31,0 0 0,0-21 16,0 0-16,22 21 0,-1-21 15,0 0-15,1 0 0,-1-1 0,0 1 16,22 0-16,-22 0 0,22-21 0,-1 20 15</inkml:trace>
  <inkml:trace contextRef="#ctx0" brushRef="#br1" timeOffset="-159308.27">15663 10308 0,'0'0'0,"21"0"0,-63 21 32,21 1-32,0 20 0,0 0 0,-1 22 15,1-22-15,0 22 0,0-22 16,0 21-16,0-20 0,-1-1 0,22 0 15,0 1-15,0-22 0,0 0 0,0 0 16,0 0-16,0 1 0,22-22 16,-1 0-1,0-22-15,-21 1 0,21 0 16,0 0-16,0 0 0,-21-22 0,22 22 16,-1-21-16,-21 0 0,21-1 15,0 1-15,0 21 0,-21-22 0,21 22 16,1 0-16,-1 0 0,0 21 15,0 21 1,-21 0-16,0 22 0,0-22 16,0 0-16,0 21 0,21 1 0,-21-22 15,21 21-15,-21-21 0,0 22 16,22-22-16,-1 0 0,0 0 0,0 0 16,0 0-16,22-21 0,-22 22 0,21-22 15,-21 21-15,22-21 0,-1 0 16,0 0-16,1 0 0,20 0 15,-21-21-15,1-1 0,20 1 0,-20 0 16,-1 0-16,0 0 0,1 0 0,-22-22 16,0 1-16,0 21 0,0-22 15,-21 1-15,0 0 0,0-1 0,0 22 16,0-21-16,0 21 0,-21 0 0,0 21 16,-21 0-16,20 0 0,-20 0 0,0 0 15,-1 21-15,22 0 0,-21 21 16,0-21-16,20 22 0,-20-1 0,21 0 15,0 1-15,0-22 0,21 21 0,-22 1 16,22-22-16,0 21 0,0-21 16,0 0-16,0 1 0,22-1 15,-1-21-15,0 21 0,0-21 0,21 0 16,-20 0-16,-1 0 0,21 0 16,-21 0-16,22-21 0,-1 0 0,-21 21 15,21-22-15,-20 1 0,-1-21 0,0 21 16,0 0-16,0-22 0,0 1 0,1 0 15,-22 20-15,0-20 0,0 21 16,0 0-16,0 0 0,0-1 0,-22 44 31,22-1-31,-21 0 0,0 0 16,21 0-16,0 0 0,0 1 0,0-1 16,0 0-16,0 0 0,0 0 15,0 0-15,21 1 0,0-22 16,1 21-16,-1-21 0,21 0 0,-21 0 15,22 0-15,-22 0 0,21 0 0,0 0 16,-20-21-16,20-1 0,-21 22 0,21-21 16,-20 0-16,-22 0 0,21 0 15,-21 0-15,21-22 0,-21 22 0,0 0 16,0-21-16,0 20 0,0 1 0,0 0 16,-21 42-1,21 0 1,-21 1-16,21-1 0,0 21 0,-22 0 15,1-20-15,21 20 16,-21-21-16,21 21 0,-21-20 0,21-1 16,0 0-16,0 0 0,0 0 0,0 0 15,0-42 17,21 0-32,-21 0 0,21 0 15,0-22-15,-21 22 0,22 0 16,-1-21-16,0-1 0,-21 22 15,21-21-15,0 0 0,-21 20 0,21 1 16,-21 0-16,22 21 0,-1 0 16,-21 21-1,0 0-15,0 1 0,0-1 16,0 21-16,0-21 0,0 22 0,0-22 16,0 0-16,0 0 0,21 21 0,-21-20 15,0-1-15,21 0 0,-21 0 16,21 0-16,0 0 0,1-21 15,-1 0-15,0 0 0,0 0 16,0 0-16,0 0 0,1-21 16,-1 21-16,0-21 0,0 0 0,0 0 15,0-22-15,1 22 0,-1-21 0,0 21 16,0-22-16,0 1 0,0 21 0,-21-21 16,0 20-16,22 1 0,-22 0 15,21 0-15,-21 42 16,0 0-1,0 0-15,0 1 0,0-1 16,0 21-16,0-21 0,0 0 0,0 22 16,0-22-16,0 0 0,0 0 0,0 0 15,21 1-15,0-1 0,0 0 16,0-21-16,1 0 0,-1 0 16,0 0-16,21 0 0,-21 0 0,1 0 15,20 0-15,-21-21 0,21 21 16,-20-21-16,20-1 0,-21-20 0,0 21 15,0 0-15,1-22 0,-1 22 16,-21-21-16,0 21 0,0 0 0,0-22 16,0 22-16,-21 21 15,-1 0-15,1 21 0,0 0 16,0 1-16,0 20 0,0-21 0,-1 21 16,1-20-16,21 20 0,0-21 0,-21 21 15,21-20-15,0-1 0,0 0 16,0 0-16,0 0 0,21 0 0,0 1 15,1-22-15,20 0 0,-21 0 16,21 0-16,1 0 0,-22 0 0,21 0 16,1-22-16,20 22 15</inkml:trace>
  <inkml:trace contextRef="#ctx0" brushRef="#br1" timeOffset="-158984.46">18986 10435 0,'0'0'0,"0"-21"0,0 0 0,-21 21 16,0 0-16,21 21 16,0 0-16,0 0 15,21-21-15,0 22 0,22-1 16,-1-21-16,0 21 0,1-21 0,20 21 16,-20-21-16,20 0 0,-21 0 0,22 21 15,-22-21-15,1 0 16,-22 0-16,0 0 0,0 0 0,-21 21 15,0 1-15,-21-22 16,-21 21-16,-1 0 0,1 0 16,0 0-16,-22 22 0,1-22 0,-1 0 15,1 21-15,-1-21 0,1 22 0,-1-22 16,1 21-16,20-21 0,-20 1 0,20-1 16,22 0-16,-21 0 0,21 0 15,0 0-15,-1 1 0,1-22 16,0 21-16,0 0 0,-21-21 0</inkml:trace>
  <inkml:trace contextRef="#ctx0" brushRef="#br1" timeOffset="-158118.6">5863 12615 0,'0'0'0,"21"-21"0,0 21 0,1-21 16,-1 21-16,0-21 0,0 21 0,0 0 16,0 0-16,-21-21 0,0 42 31,0 0-31,0 0 0,-21 0 16,0 1-16,0 20 0,-21 0 15,-1 1-15,1-1 0,0 0 0,-22 1 16,1-1-16,-1 0 0,1 1 0,-1-1 15,22 0-15,-22-21 0,22 22 16,-22-22-16,22 0 0,0 0 0,21-21 16,-22 21-16,22-21 0,0 0 0,0 0 15,42 0 17,0 0-32,0 0 15,0 0-15,22 0 0,-1 0 0,22 0 16,-22 22-16,21-22 0,1 21 0,-1 0 15,1 0-15,-1 0 0,1-21 16,-22 21-16,1 1 0,-1-1 0,0 0 16,1-21-16,-22 21 0,0 0 0,-21 0 15,21-21 1,-21 22-16,21-22 16,-21-22-1</inkml:trace>
  <inkml:trace contextRef="#ctx0" brushRef="#br1" timeOffset="-157444.5">6350 13356 0,'0'0'15,"0"21"-15,-21-21 0,0 0 16,21 22-16,-22-22 0,22-22 297,-21 22-219</inkml:trace>
  <inkml:trace contextRef="#ctx0" brushRef="#br1" timeOffset="-156415.54">6244 13081 0,'0'-21'0,"0"42"0,0-84 0,0 41 15,0 1-15,0 0 0,-21 0 16,0 21 0,21 21-1,0 0-15,0 22 0,0-22 0,0 21 16,-21 0-16,21 1 0,0-22 15,-22 21-15,22 1 0,0-22 0,0 21 16,0-21-16,0 0 0,0 1 0,0-1 16,0 0-16,0 0 0,0 0 15,0-42 17,0 0-32,0 0 0,0 0 15,0-1-15,22 1 0,-22-21 16,0 21-16,0 0 0,0-22 15,21 22-15,0 0 0,-21-21 16,21 20-16,-21 1 0,21 21 16,0 0-16,1 21 0,-1-21 15,-21 22-15,21 20 0,0-21 16,-21 0-16,0 22 0,21-22 0,-21 21 16,21-21-16,1 0 0,-22 22 0,0-22 15,21 21-15,-21-21 0,21 1 16,-21-1-16,21-21 0,-21 21 0,21-21 15,0 0-15,1 0 16,-1-21-16,-21 0 0,21 21 16,0-43-16,0 22 0,0 0 0,1 0 15,-22-22-15,21 1 0,0 21 0,0-21 16,-21-1-16,21 22 16,-21-21-16,21 21 0,1-1 0,-22 1 15,0 0-15,21 21 16,-21 21-16,0 0 15,0 1-15,0 20 0,0-21 0,21 0 16,-21 22-16,21-22 0,-21 21 0,21-21 16,-21 0-16,21 1 0,1-1 15,-22 0-15,21 0 0,0 0 0,0 0 16,0-21-16,0 0 0,1 0 16,-1 0-16,0 0 0,0 0 15,21 0-15,-20-21 0,-1 0 0,0 0 16,0 21-16,0-42 0,0 20 0,1 1 15,-22 0-15,0 0 0,21-21 0,-21 20 16,0 1-16,0 0 0,0 0 16,0 42-1,0 0-15,0 0 16,0 1-16,0-1 0,0 0 16,0 0-16,0 0 0,0 0 0,0 1 15,0 20-15,0-21 0,0 0 0,0 0 16,21 1-16,-21-1 15,21-21 1,0 0-16,-21-21 16,0-1-1,0 1-15,0 0 0,0 0 0,0 0 16</inkml:trace>
  <inkml:trace contextRef="#ctx0" brushRef="#br1" timeOffset="-156272.62">7345 13018 0,'0'0'0,"-21"-22"0,21-20 0,-22 21 0,22 0 15,0 0-15,0-1 0,0 44 47,0-1-47,0 0 0,0 0 0,0 0 0,22 0 16,-1-21-16,0 22 16,0-1-16</inkml:trace>
  <inkml:trace contextRef="#ctx0" brushRef="#br1" timeOffset="-154844.6">8170 13229 0,'0'0'0,"-21"-63"31,0 42-31,0 21 0,0-22 0,-1 1 16,1 21-16,-21 0 0,21 0 0,-22 0 15,22 0-15,-21 0 0,21 0 16,0 21-16,-22 1 0,22-1 0,0 0 16,0 0-16,0 0 0,-1 22 0,22-22 15,0 21-15,0-21 0,0 22 16,0-22-16,0 0 0,0 0 0,0 0 16,22 0-16,-1 1 0,21-22 0,-21 0 15,0 0-15,22 0 0,-1 0 16,0 0-16,-20 0 0,20 0 0,0-22 15,1 1-15,-22 0 0,21 0 16,-21 0-16,0 0 0,22-22 0,-22 22 16,0-21-16,0-1 0,-21 22 15,21-21-15,1 0 0,-22-22 0,21 22 16,-21-1-16,0-20 0,0 21 0,0-1 16,0 1-16,0 21 0,0 0 15,0-1-15,0 1 0,0 42 16,0 1-16,0 20 15,-21 0-15,-1 1 0,22-1 16,-21 21-16,21-20 0,0 20 0,0-20 16,0-1-16,0 0 0,0 1 0,21-1 15,1-21-15,-1 21 16,0-20-16,0-1 0,0 0 0,22 0 16,-1-21-16,0 21 0,1-21 0,-1 0 15,0 0-15,1 0 0,-1 0 16,21 0-16,-20-21 0,-1 21 0,0-21 15,-20 0-15,20 0 0,-21-1 0,21 1 16,-20 0-16,-1 0 0,0 0 16,-21-22-16,0 22 0,0 0 0,0-21 15,0 21-15,-21-1 0,0 22 16,-1 0-16,1 0 0,-21 0 16,0 0-16,20 22 0,-20-1 0,0 0 15,-1 0-15,1 0 0,21 22 16,-21-22-16,20 0 0,1 21 0,21-21 15,0 1-15,0-1 0,0 0 16,0 0-16,0 0 0,0 0 0,21 1 16,1-22-16,-1 21 0,0-21 15,21 0-15,-21 0 0,1 0 16,20-21-16,-21 21 0,21-22 0,-20 1 16,20 0-16,-21 0 0,0 0 0,0 0 15,1-22-15,-1 22 0,0-21 16,0-1-16,-21 1 0,0 0 0,21-1 15,-21-20-15,21 21 0,-21-22 16,0 22-16,0-22 0,0 22 16,0 0-16,0 20 0,0-20 0,0 21 15,0 42 1,-21 21-16,0-20 16,0 20-16,21 0 0,-21 22 0,21-22 15,-21 0-15,21 22 0,-22-22 0,22 1 16,0 20-16,0-21 0,0-20 15,0 20-15,0-21 0,22 21 0,-1-20 16,-21-1-16,21 0 0,0 0 0,0 0 16,0-21-16,1 0 15,-1 0-15,0 0 0,0 0 0,21 0 16,-20-21-16,-1 0 0,0 21 16,0-21-16,21 0 0,-20-22 0,-1 22 15,0-21-15,21 21 0,-21-22 16,1 1-16,-1 0 0,0-1 0,21-20 15,-21 20-15,1-20 0,-1-1 0,-21 22 16,21 0-16,0-22 0,0 43 16,-21-21-16,0-1 0,0 22 0,21 21 15,-21-21-15,0 42 16,0 0-16,-21 22 16,21-1-16,-21 0 0,0 22 15,21-22-15,-21 22 0,21-1 0,0-20 16,-21 20-16,21 1 0,-22-22 0,22 0 15,0 1-15,0-22 0,0 21 16,0-21-16,0 0 0,0 1 0,22-1 16,-1 0-16,0-21 0,21 0 15,-21 0-15,1 0 0,-1 0 16,0 0-16,0-21 0,21 21 0,-20-21 16,20-1-16,-21 1 0,0 0 0,22 0 15,-22-21-15,0 20 0,0-20 16,0 21-16,0-21 0,1 20 15,-22 1-15,0 0 0,0 0 0,0 0 0,-22 42 16,1 0 0,0 0-16,-21 0 0,21 22 15,-1-22-15,-20 21 0,21-21 0,0 22 16,21-22-16,0 21 0,-21-21 0,21 1 16,0-1-16,0 0 0,0 0 15,0 0-15,21-21 0,0 0 16,0 0-16,0 0 0,22 0 0,-22 0 15,0-21-15,21 21 0</inkml:trace>
  <inkml:trace contextRef="#ctx0" brushRef="#br1" timeOffset="-153063.25">10943 13081 0,'0'0'0,"0"-21"0,-21 21 16,0 0-16,0 0 15,-1 0-15,1 21 16,0 0-16,0 0 0,21 1 0,-21 20 16,21-21-16,-21 21 0,21-20 0,0-1 15,-22 21-15,1-21 0,21 0 16,-21 1-16,21-1 0,0 0 0,0 0 15,0-42 17,0 0-17,0 0-15,0-1 0,0 1 0,0 0 16,21 0-16,0 0 0,-21-22 0,22 22 16,-1-21-16,-21 21 0,0-22 15,21 22-15,0 0 0,-21 0 0,0 0 16,0 0-16,21 21 0,0 21 15,-21 0-15,0 0 16,0 0-16,0 0 0,0 22 0,0-22 16,22 21-16,-22-21 0,21 22 0,0-22 15,-21 0-15,21 0 0,0 0 16,22 1-16,-22-1 0,0 0 16,21-21-16,1 0 0,-22 21 15,21-21-15,0 0 0,1 0 0,-1 0 0,0-21 16,-20 21-16,20-21 0,-21 21 15,21-21-15,-20-1 0,-1 1 0,0 0 16,0-21-16,0 21 0,-21-22 0,0 22 16,0-21-16,0-1 0,0 1 15,0 21-15,0-21 0,-21 20 0,0 1 16,0 0-16,0 0 0,-1 21 0,1 0 16,-21 0-16,21 21 0,-22 0 15,22 22-15,-21-22 0,0 21 16,20 0-16,1 1 0,-21-1 0,42 0 15,-21 1-15,21-22 0,0 21 16,0-21-16,0 22 0,0-22 0,0 0 16,21 0-16,0-21 0,0 0 0,22 0 15,-22 0-15,0 0 0,21 0 16,-21 0-16,22-21 0,-22 0 0,21 0 16,-21 0-16,1-1 0,-1 1 0,0 0 15,0 0-15,0-21 0,0 20 16,-21-20-16,0 21 0,0-21 0,0 20 15,0 1-15,0 0 0,0 0 16,0 42 0,0 0-16,0 0 15,-21 1-15,21 20 0,0-21 0,0 0 16,0 22-16,0-22 0,0 0 0,0 0 16,0 0-16,21 0 0,1 1 15,-1-1-15,0-21 0,0 0 0,21 21 16,-20-21-16,20 0 0,-21 0 0,21 0 15,-20 0-15,20-21 0,0 21 0,-21-21 16,22-1-16,-22 1 0,0 0 16,0 0-16,0 0 0,1 0 15,-22-1-15,0-20 0,0 21 0,0 0 0,0-22 16,0 22-16,0 0 16,-22 42-1,1 0-15,0 1 16,21-1-16,-21 0 0,21 0 15,-21 0-15,21 0 0,-21 1 16,21-1-16,0 0 0,0 0 0,0 0 16,21-21 15,0 0-31,0-21 0,-21 0 16,21 21-16,0-21 0,-21 0 0,22-1 15,-22 1-15,0 0 0,21 0 0,0 0 16,-21-22-16,21 22 0,-21 0 15,21 21-15,-21-21 0,0 42 16,0 0 0,0 22-16,0-22 15,0 0-15,0 0 0,0 0 0,21 22 16,-21-22-16,0 0 0,0 0 0,0 0 16,22-21-16,-1 21 0,0 1 15,0-22-15,0 0 0,0 0 16,1 0-16,-1 0 0,0 0 0,0 0 15,0-22-15,0 22 0,1-21 16,-1 0-16,0 0 0,0 0 16,0 0-16,0-1 0,1 1 0,-1 0 15,-21-21-15,21 21 0,-21-1 0,21 1 16,-21 0-16,0 0 0,0 0 16,21 21-16,-21 21 15,0 0-15,0 0 16,0 22-16,-21-22 0,21 0 15,0 0-15,-21 21 0,21-20 0,0-1 16,0 0-16,0 0 0,0 0 0,0 0 16,0 1-16,21-1 0,0-21 15,0 0-15,1 0 16,-1 0-16,0 0 0,21 0 0,-21 0 16,1 0-16,20-21 0,-21-1 0,0 1 15,22 21-15,-22-21 0,0 0 16,0-21-16,0 20 0,0 1 0,1-21 15,-22 21-15,0 0 0,21-1 0,-21 1 16,0 0-16,-21 21 16,-1 21-1,1 0-15,0 1 0,21-1 0,-21 0 16,0 0-16,21 21 0,-21-20 0,21-1 16,0 0-16,0 0 15,0 0-15,0 0 16,21-21-16,0 0 0,0 0 15,0 0-15,0 0 0,1 0 0,-1 0 16,21 0-16,-21 0 0,0-21 16,1 21-16,-1-21 0</inkml:trace>
  <inkml:trace contextRef="#ctx0" brushRef="#br1" timeOffset="-152727.45">13441 12827 0,'0'0'0,"0"-21"0,0 0 0,0 0 0,-21 21 15,21 21 1,0 0 0,0 0-16,0 0 0,21-21 0,0 21 15,0 1-15,0-1 0,22 0 16,-22-21-16,21 21 0,-21-21 0,22 21 16,-22-21-16,21 0 0,-21 0 0,22 21 15,-22-21-15,0 0 0,0 0 16,-21 22-16,0-1 0,0 0 15,0 0-15,0 0 0,0 0 0,-21 1 16,0-1-16,0 0 0,-1 0 16,-20 21-16,0-20 0,-1-1 0,1 21 15,-21-21-15,20 22 0,1-22 0,-22 21 16,22-21-16,-21 22 16,20-22-16,1 21 0,0-21 0,-1 0 15,22 22-15,-21-22 0,21 0 0,-1-21 16,22 21-16,0 0 0</inkml:trace>
  <inkml:trace contextRef="#ctx0" brushRef="#br1" timeOffset="-151884.29">15134 12785 0,'0'0'0,"21"-43"0,22-62 15,-43 83 1,21 1-16,-21 0 0,21 21 0,-21 21 16,0 0-16,0 1 15,0 41-15,-21-21 0,21 22 16,-21-1-16,-1 1 0,1-1 0,21 1 16,-21-22-16,0 22 0,0-22 0,0 0 15,-1 1-15,1-1 0,21-21 16,0 22-16,-21-22 0,21 0 0,0 0 15,0 0-15,-21-21 0,21 21 0,0-42 32,0 0-17,0 0-15,0 0 0,0 0 16,0-1-16,0-20 0,21 0 16,-21-1-16,0 1 0,21-21 0,-21 20 15,0-20-15,21-1 0,1 1 0,-22-1 16,21 22-16,0-22 0,21 22 15,-21 0-15,1-1 0,20 1 0,0 21 16,1 0-16,-1 0 0,0 21 0,-21 0 16,22 0-16,-1 21 0,0 0 15,1 21-15,-22-21 0,0 22 0,0-1 16,0-21-16,-21 22 0,0-1 0,0-21 16,0 21-16,-21-20 0,0 20 15,-21-21-15,21 0 0,-22 0 16,22 1-16,-21-1 0,-1-21 0,1 21 15,0 0-15,-1-21 0,22 0 16,-21 0-16,21 0 0,-22 0 0,22 0 16,0 0-16,42 0 31,0 21-31,1-21 16,20 21-16,-21-21 0,21 22 0,1-1 15,-1-21-15,0 21 0,1 0 16,-1 0-16,0 0 0,1 1 15,-22-22-15,21 21 0,-21 0 0,22 0 0,-22-21 16,0 21-16,0-21 16,0 0-16,1 0 0,-1 0 15,0 0-15,0 0 16,0 0-16,0 0 0,1-21 0,20 21 16,0-21-16,1 0 0,-1 0 15</inkml:trace>
  <inkml:trace contextRef="#ctx0" brushRef="#br1" timeOffset="-151500.47">17759 12425 0,'21'0'0,"-42"0"0,42 21 16,-42 0-16,0 0 15,-22 1-15,22-1 0,-21 21 16,-1-21-16,-20 22 0,21-22 0,-22 0 15,1 21-15,-1-21 0,22 1 0,-22 20 16,1-21-16,20 0 16,1 0-16,0 1 0,21-1 0,-1 0 0,1-21 15,21 21-15,0 0 16,0 0-16,21 1 0,1-22 16,-1 21-16,21 0 0,0 0 0,-20 0 15,20-21-15,0 21 0,1 1 16,-22-1-16,21 0 0,-21-21 15,22 21-15,-22-21 0,0 21 16,0-21-16,0 0 16,0 0-1,-21-21 1,0 0-16,22 21 0,-1-21 0,0 0 16,0-1-16,0 1 0,0 0 15,22-21-15,-1 21 0</inkml:trace>
  <inkml:trace contextRef="#ctx0" brushRef="#br1" timeOffset="-151268.61">18246 12446 0,'0'0'0,"42"-63"0,-21 41 0,-21-20 15,0 0-15,0 21 0,-21 42 32,0 0-32,0 21 0,-22-21 0,22 43 15,0-22-15,-21 22 0,-1 20 0,22-20 16,-21 21-16,-1-22 0,1 22 15,0-22-15,21 22 0,-22-22 0,1-20 16,0 20-16,20-20 0,-20-1 0,21 0 16,0-21-16,-22 22 0,22-22 15,0 0-15,21 0 0,-21-21 0,21 21 16,-21-21-16</inkml:trace>
  <inkml:trace contextRef="#ctx0" brushRef="#br1" timeOffset="-150289.06">18521 12658 0,'0'0'0,"0"-21"0,0-1 16,21 22-1,0 0-15,0 0 0,0 0 16,-21 22-16,0 20 15,0-21-15,0 21 0,0 1 0,0-1 16,0 0-16,-21 1 0,0-1 16,0 0-16,0-20 0,21 20 15,-21-21-15,-1 21 0,22-20 0,-21-1 16,21 0-16,0 0 16,0-42-1,0 0 1,0 0-16,0-1 0,0 1 15,21-21-15,-21 21 0,22-22 16,-1 22-16,-21-21 0,21 0 0,0-1 16,-21 22-16,21-21 0,-21 21 15,21-1-15,1 22 16,-1 0-16,-21 22 16,0 20-16,0-21 0,21 0 0,-21 22 15,21-22-15,-21 21 0,0-21 16,0 22-16,21-22 0,0 0 0,1 0 15,-22 0-15,21 0 0,0 1 0,0-22 16,0 21-16,0-21 0,1 0 16,-1 0-16,0 0 0,0-21 15,0 21-15,0-22 0,1 1 0,-1 0 16,0 0-16,0 0 0,0 0 0,0-22 16,1 1-16,-1 21 15,0-22-15,0 1 0,0 21 0,0-21 0,-21 20 16,0 1-16,22 21 0,-22 21 31,0 1-31,0-1 16,0 0-16,0 21 0,0-21 0,0 1 15,0-1-15,0 0 0,0 0 16,0 0-16,0 0 0,21 1 16,0-22-16,0 0 0,0 0 15,0 0-15,1 0 0,-1 0 16,0 0-16,21 0 0,-21-22 15,1 1-15,-1 0 0,21 0 0,-21 0 16,0-22-16,1 22 0,-1-21 0,0 21 16,0-22-16,-21 22 0,0 0 15,0 0-15,0 42 16,0 0-16,0 0 16,0 1-16,0 20 0,0-21 15,-21 21-15,0-20 0,21 20 0,-21-21 16,21 0-16,0 0 0,0 1 0,0-1 15,0 0 1,0-42 0,21 21-1,0-21-15,0-1 16,-21 1-16</inkml:trace>
  <inkml:trace contextRef="#ctx0" brushRef="#br1" timeOffset="-150108.17">19833 12573 0,'0'-21'0,"0"42"0,0-84 15,0 41-15,0 1 0,0 0 0,0 0 16,-21 21 0,21 21-1,0 0-15,0 0 0,0 1 16,0-1-16,0 0 16,0 0-16,0 0 0,0 0 15,21 1-15,0-22 0,0 21 16,1 0-16,-1 21 0,21-21 0</inkml:trace>
  <inkml:trace contextRef="#ctx0" brushRef="#br1" timeOffset="-149124.92">20616 12933 0,'0'0'16,"21"-127"-1,-21 106-15,0 0 16,0-22-16,0 22 0,-21 0 15,0 0-15,0 0 0,0-1 0,0 1 0,-22 21 16,22 0-16,-21 0 0,-1 0 16,1 0-16,21 21 0,-21 1 15,-1 20-15,1-21 0,21 21 0,-22-20 16,22 20-16,0 0 0,21-21 0,0 22 16,0-22-16,0 21 0,0-21 15,0 1-15,0-1 0,21 0 0,0 0 16,22 0-16,-22-21 0,21 0 0,-21 0 15,22 0-15,-1 0 0,0 0 16,-20-21-16,20 0 0,0 0 0,1 0 16,-22-22-16,21 22 0,-21-21 0,22-22 15,-22 22-15,21-22 0,-21 22 16,0-21-16,1 20 0,-1-20 16,0 20-16,0-20 0,-21 21 0,0-1 15,0 22-15,0 0 0,0 0 16,0 0-16,-21 42 15,21 0-15,-21 21 0,0-21 0,-1 22 16,-20-1-16,21 0 0,0 1 16,21-1-16,0 22 0,-21-22 0,21 21 15,0-20-15,0-1 0,0 0 0,21 1 16,0-1-16,0-21 16,21 22-16,-20-22 0,20 0 0,-21 0 0,21 0 15,1-21-15,-1 0 0,-21 0 16,22 0-16,-22 0 0,21 0 15,0 0-15,-20 0 0,20-21 0,0 0 16,-21 0-16,22 0 0,-22-22 0,21 22 16,-21-21-16,22-1 0,-22 1 15,0 0-15,0-1 0,-21 1 0,0 21 16,0-21-16,0 20 0,0 1 0,-21 21 16,0 0-16,0 0 0,-22 0 15,22 0-15,-21 0 0,0 0 0,-1 21 16,1 22-16,0-22 0,-1 21 0,1-21 15,21 22-15,-22-1 0,22 0 16,0-20-16,0 20 0,21 0 16,0-21-16,0 22 0,0-22 0,0 0 15,21 0-15,0 0 0,0 1 0,1-1 16,-1-21-16,0 0 0,0 0 16,0 0-16,0 0 0,1 0 0,20-21 15,-21-1-15,0 1 0,0 0 0,1 0 16,20-21-16,-21-1 0,0 1 15,0 0-15,1-22 0,20 22 0,-21-22 16,0 1-16,-21-1 0,21 1 0,1-1 16,-1 1-16,-21-1 15,0 22-15,0 0 0,0-1 0,0 22 16,0 0-16,0 0 0,0 42 16,-21 0-16,-1 0 15,1 22-15,21-1 0,-21 0 0,0 1 16,21 20-16,-21-21 0,21 22 15,0-22-15,0 22 0,0-22 0,0 22 16,0-22-16,0 0 0,0 1 0,21-1 16,0-21-16,-21 0 0,21 0 15,0 1-15,1-1 0,-1-21 0,0 0 16,0 0-16,0 0 0,0 0 16,22 0-16,-22 0 0,0-21 15,0-1-15,0 1 0</inkml:trace>
  <inkml:trace contextRef="#ctx0" brushRef="#br1" timeOffset="-148865.08">22161 12150 0,'0'0'0,"0"-21"0,0-22 16,0 22-16,0 42 16,0 22-1,0-22-15,0 21 0,0 0 16,0 22-16,-21-22 0,21 22 0,-21-22 15,21 22-15,0-1 0,0 1 16,-21-1-16,21 1 0,0-22 16,-21 21-16,21-20 0,0-1 0,0-21 15,0 22-15,0-22 0,0 0 0,0 0 16,0 0-16,21-21 16,0 0-16,0 0 0,0 0 15,1 0-15,-1-21 0,0 0 16</inkml:trace>
  <inkml:trace contextRef="#ctx0" brushRef="#br1" timeOffset="-148548.25">22331 12891 0,'0'21'32,"21"-21"-17,0 0-15,0 0 16,0 0-16,1 0 0,-1 0 15,0 0-15,0 0 0,0-21 0,0 21 16,1-22-16,-22 1 0,0 0 16,21 21-16,-21-21 0,0 0 0,0 0 15,0-1-15,0 1 0,0 0 16,-21 21-16,-1 0 16,1 0-16,0 0 0,0 21 0,0 22 15,0-22-15,-1 21 0,1-21 16,0 22-16,0-1 0,0-21 15,21 0-15,0 22 0,0-22 0,0 0 16,0 0-16,0 0 0,21 0 16,0-21-16,0 0 0,0 0 15,22 0-15,-1 0 0</inkml:trace>
  <inkml:trace contextRef="#ctx0" brushRef="#br1" timeOffset="-146888.58">23199 12658 0,'0'0'0,"-22"0"0,1 0 0,0 0 0,0 0 15,0 21-15,0 0 0,-1 0 16,22 22-16,-21-22 0,0 21 0,21 0 16,-21 1-16,21-22 0,0 21 15,0 1-15,0-22 0,-21 21 0,21-21 16,0 0-16,0 1 0,0-1 0,0 0 15,0 0-15,21-42 47,-21 0-47,21 21 0,-21-21 16,21-22-16,0 22 0,1 0 16,-1-21-16,-21-1 0,21 22 0,0-21 15,0 21-15,0-22 0,1 22 16,-22 0-16,21 21 0,-21-21 15,21 21-15,-21 21 16,0 0-16,0 0 0,0 0 16,0 22-16,0-22 0,0 21 0,21 1 15,0-22-15,-21 21 0,0-21 16,21 22-16,1-22 0,-1 0 0,0 0 16,0 0-16,0-21 0,0 21 0,1-21 15,-1 0-15,0 0 0,21 0 16,-21 0-16,22 0 0,-22 0 15,21 0-15,1 0 0,-22 0 0,21-21 16,0 0-16,-20 0 0,-1 0 0,21 0 16,-21-1-16,0-20 0,1 0 15,-1-1-15,0 1 0,-21 0 0,0-1 16,0 1-16,0 0 0,0 21 16,0-22-16,-21 22 0,0 21 0,-1 0 15,-20 0-15,21 0 0,0 21 0,-22 0 16,1 22-16,21-22 15,-21 21-15,20 1 0,1-1 0,0 0 16,0 1-16,0-22 0,21 21 0,-21-21 0,21 22 16,0-22-16,0 0 15,0 0-15,0 0 0,0 0 0,21-21 16,0 0-16,0 0 0,0 0 16,0 0-16,1 0 0,-1 0 15,0 0-15,0-21 0,0 21 0,0-21 16,1 0-16,-1 0 0,0 0 0,0-1 15,0-20-15,0 21 0,1 0 16,-1 0-16,0-1 0,-21 1 0,0 0 16,0 42 15,0 0-31,0 1 0,0-1 0,0 0 16,0 0-16,0 0 0,0 0 0,0 1 15,0-1-15,0 0 0,21 0 16,0 0-16,0 0 0,-21 1 0,22-22 15,-1 0-15,0 21 0,0-21 0,0 0 16,0 0-16,1 0 0,-1 0 16,0 0-16,0-21 0,0-1 15,0 1-15,-21 0 0,22 0 0,-1 0 16,-21-22-16,21 22 0,0-21 16,-21 21-16,21-22 0,0 22 0,-21 0 15,0 0-15,22 21 0,-22 21 31,0 0-31,0 0 0,0 1 16,-22-1-16,22 0 0,-21 0 0,0 0 16,21 22-16,0-22 0,0 0 15,-21-21-15,21 21 0,0 0 0,-21-21 16,21 21-16,-21-21 16,21-21 15,0 0-16,0 0-15,0 0 0,21 21 16,0-21-16,0-1 0,-21 1 16,21-21-16,0 21 0,1 0 0,-1-22 15,0 22-15,0 0 0,0 21 0,0-21 16,1 21-16,-1 21 16,-21 0-16,0 0 15,0 0-15,0 22 0,0-22 16,0 0-16,0 0 0,0 0 0,0 1 15,0-1-15,0 0 0,0 0 0,0 0 16,0 0-16,21-21 31,0 0-31,0-21 16,0 0-16,1 0 16,-1 0-16,0 0 15,0-1-15,0-20 0,0 21 0,1 0 16,-1-22-16,21 22 0,-21-21 0,0 21 15,1 21-15,-1-21 0,-21 42 32,0 0-32,-21 21 15,21-21-15,-22 1 0,1-1 0,0 21 16,21-21-16,0 0 0,-21 1 0,21-1 16,0 0-16,0 0 0,0 0 15,0 0-15,0 1 16,21-22-16,0 0 0,0 21 15,1-21-15,-1 0 16,0 0-16,0 0 0,-21-21 16,21 21-16,0-22 0,-21 1 0,22 21 15,-22-21-15,0 0 0,0 0 16,0 0-16,21 21 0,-21-22 0,-21 44 31,-1-22-15,22 21-16,0 0 0,-21 0 15,0 0-15,21 0 0,0 1 16,0-1-16,0 0 16,21-21 15,0 0-31,1 0 16,-1 0-16,-21-21 0</inkml:trace>
  <inkml:trace contextRef="#ctx0" brushRef="#br1" timeOffset="-146496.8">25463 12827 0,'0'21'15,"0"0"-15,0 1 0,0-1 16,0 0-16,0 0 15,0 0-15,0 0 0,0 1 0,22-1 16,-1 0-16,-21 0 0,21-21 16,0 21-16,-21 0 0,21 1 0,0-22 15,-21 21-15,22-21 16,-22 21 31,-22-21-47,1 21 0,0-21 15,0 21-15,0 0 0,0 1 0,-22-1 16,1-21-16,21 21 0,-22 0 0,1 0 16,0-21-16,-22 21 0,22 1 15,21-22-15,-22 21 0,1-21 0,0 0 16,21 0-16,-22 21 0,22-21 16,0 0-16,-21 0 0,20 0 0,-20 0 15,21 0-15,-21 0 0,20 0 0</inkml:trace>
  <inkml:trace contextRef="#ctx0" brushRef="#br1" timeOffset="-140601.53">18034 8170 0,'21'0'16,"0"0"-16,0 0 15,-21-21 1,22 21-16,-22-21 0,21 21 16,-21-21-16,0 0 15,0 0-15,0-1 0,-21 1 16,-1 0-16,1 21 0,-21-21 15,21 0-15,-22 21 16,22 0-16,-21 0 0,0 0 0,-22 0 16,22 0-16,-22 0 0,22 21 15,-22 0-15,1 0 0,21 0 0,-22 1 16,22 20-16,-1 0 0,1 1 0,21-1 16,-21 0-16,42 1 0,0-1 15,-22 0-15,22 1 0,0-22 0,0 21 16,0-21-16,22 0 0,-22 22 0,42-22 15,-21-21-15,0 21 0,22-21 16,-1 0-16,0 0 0,1 0 0,-1 0 16,0 0-16,1 0 0,-1-21 0,0 0 15,1 0-15,-1-1 0,0 1 16,1 0-16,-22-21 0,21-1 16,0 1-16,1 0 0,-22-22 0,21 22 15,1-22-15,-22 1 0,21-1 0,0 1 16,-20-1-16,-1-20 0,21 20 15,-21 1-15,0-1 0,1-42 16,-22 43-16,0 21 0,0-22 16,0 43-16,0-21 0,0 20 15,-22 22-15,1 0 0,0 22 16,0 20-16,0 0 0,0 1 16,-22-1-16,22 21 0,0 1 0,0-1 15,0 1-15,-1 21 0,1-1 16,0-20-16,0-1 0,21 22 15,-21-22-15,21 1 0,0-22 0,0 22 16,0-22-16,0-21 0,0 22 0,21-1 16,0-21-16,0 0 0,0-21 15,1 21-15,-1-21 0,21 0 0,-21 0 16,22 0-16,-1 0 0,0 0 0,1-21 16,-1 21-16,0-21 0,1 0 15,-1 0-15,0-22 0,1 22 0,-22-21 16,21 21-16,-21-22 0,0 1 15,1 0-15,-1-1 0,0 22 0,-21-21 16,0 21-16,0 0 0,0-1 16,0 1-16,-21 42 15,0 22 1,-1-22-16,1 21 0,0-21 0,0 22 16,0-1-16,21 0 0,-21 1 0,21-22 15,-22 21-15,22 1 0,0-22 16,0 0-16,0 21 0,0-21 0,0 1 15,0-1-15,22 0 0,-1-21 16,0 0-16,0 0 0,21 0 16,-20 0-16,-1 0 0,0 0 0,0 0 15,0 0-15,0-21 0,22 0 16,-22 21-16,0-22 0,0 1 0,0 0 16,-21-21-16,22 21 0,-1-22 15,-21 22-15,0-21 0,0-1 0,0 1 16,0 21-16,0-21 0,0-1 0,0 22 15,0 0-15,-21 0 0,-1 0 16,1 21-16,0 0 0,-21 0 0,21 0 16,-1 0-16,1 21 0,-21 0 15,21 0-15,0 21 0,-1-20 0,1 20 16,21-21-16,0 21 0,-21-20 0,21-1 16,0 0-16,0 0 0,0 0 0,0 0 15,21 1-15,0-22 0,1 0 16,20 0-16,-21 0 0,21 0 15</inkml:trace>
  <inkml:trace contextRef="#ctx0" brushRef="#br1" timeOffset="-140048.85">19706 7599 0,'0'0'0,"0"-42"0,0 20 16,0-20-16,0 21 0,-21 0 15,0 21-15,0 0 0,-1 0 0,1 21 16,0 0-16,21 21 0,-21 1 16,0-1-16,0 0 0,21 22 0,0-1 15,0 1-15,-22-1 0,22 22 16,0-21-16,-21-1 0,21-21 0,0 22 16,0-22-16,0 22 0,0-22 0,0-21 15,0 22-15,0-22 0,0 21 16,0-21-16,0 0 0,0 1 15,-21-22-15,0 0 16,0 0 0,21-22-16,0 1 15,0 0-15,0 0 0,0 0 0,0 0 16,0-1-16,0 1 0,0-21 16,21 21-16,0-22 0,0 22 0,0 0 15,1-21-15,20 21 0,0-1 0,-21 22 16,22-21-16,-1 21 0,0 0 15,1 0-15,-22 0 0,21 0 0,-21 21 16,22 1-16,-22-1 0,0 0 0,-21 21 16,0-21-16,0 1 0,0 20 15,0-21-15,0 21 0,0-20 0,-21-1 16,0 21-16,0-21 0,-22 0 0,1 1 16,0-1-16,-1-21 0,1 21 15,0 0-15,-1 0 0,1-21 16,0 21-16,-1-21 0,22 0 0,0 0 15,0 0-15,0 22 0,21-44 32,42 1-32,-21 0 0,0 0 15,22 0-15,-22 0 0</inkml:trace>
  <inkml:trace contextRef="#ctx0" brushRef="#br1" timeOffset="-139768.8">20616 8319 0,'21'0'16,"1"0"-1,-1 0 1,-21-22-16,21 22 0,0 0 0,0 0 15,22 0-15,-22 0 0,0 0 0,0 0 16,21 0-16,-20 0 0,-1 0 16,0 0-16,0 0 0,0 0 15,0 0-15,-42 0 32</inkml:trace>
  <inkml:trace contextRef="#ctx0" brushRef="#br1" timeOffset="-139591.9">20489 8446 0,'0'0'16,"0"21"-16,0 0 0,0 0 15,0 0-15,21-21 16,1 21-16,-1-21 0,0 0 16,0 0-16,21 0 0,-20 0 15,-1 0-15,0 0 0,0 0 0,21 0 16,-20-21-16,-1 0 0,0 21 15,21-21-15,-21 21 0,1-21 0</inkml:trace>
  <inkml:trace contextRef="#ctx0" brushRef="#br1" timeOffset="-139160.15">21886 7408 0,'-63'0'31,"42"22"-31,-1-1 0,1 0 16,0 0-16,0 0 0,21 0 16,0 1-16,-21-1 0,21 0 0,-21 0 15,21 0-15,0 0 16,21-21-1,0 0-15,0 0 16,0 0-16,0 0 0,1-21 16,-1 21-16,0-21 0,21 0 0,-21 21 15,1-21-15,-1 0 0,0-22 16,0 22-16,0 0 0,-21 0 16,21 0-16,-21-1 0,22 22 15,-22 22 1,-22-1-16,1 0 15,0 21-15,0-21 0,0 22 0,-22-22 16,22 21-16,0-21 0,21 22 0,-21-22 16,21 0-16,-21 0 0,21 22 15,0-22-15,0 0 0,0 0 16,21-21-16</inkml:trace>
  <inkml:trace contextRef="#ctx0" brushRef="#br1" timeOffset="-138536.5">22161 8149 0,'0'-21'31,"0"0"-31,22 0 16,-1 0-16,0-1 15,0 22-15,0 0 0,0 0 16,1 0-16,-1 0 0,0 0 16,-21 22-16,0-1 15,0 21-15,0-21 0,0 0 16,0 22-16,-21-22 0,0 21 0,-1 1 15,1-22-15,0 21 0,0-21 0,0 0 16,-22 22-16,22-22 0,-21 0 16,21 0-16,0-21 0,-1 21 0,1 1 15,0-22-15,21 21 0,21-21 47,0 0-47,1 0 0,-1 0 16,0 0-16,0 0 0,0 0 15,22 0-15,-22 0 0,0 0 16,21 0-16,-21 0 0,22 0 0,-22 0 16,21-21-16,1 21 0,-22-22 0,0 22 15,21-21-15,-21 21 0,1-21 16,-1 21-16</inkml:trace>
  <inkml:trace contextRef="#ctx0" brushRef="#br1" timeOffset="-138096.77">22712 8319 0,'0'-22'0,"0"44"0,0-65 0,0 1 15,0 21-15,0 0 0,0-1 0,21 1 16,-21 0-16,21 0 0,-21 0 16,0 0-16,21 21 0,0-22 0,1 1 15,-1 21-15,0-21 0,0 21 0,21-21 16,-20 21-16,-1 0 0,21 0 16,-21 0-16,0 0 0,22 0 0,-43 21 15,21 0-15,-21 0 0,0 1 0,0-1 16,0 21-16,-21 0 0,0-20 15,-1 20-15,1 0 0,0-21 0,-21 22 16,21-22-16,-22 21 0,22-21 16,-21 22-16,42-22 0,-21 0 0,21 0 15,0 0-15,0 1 0,0-1 16,0 0-16,0 0 0,21-21 16,0 0-16,0 0 0,0 21 15,0-21-15,22 0 0,-22 0 0,0 0 16,0 0-16,0-21 0,1 0 0,-1 0 15,0 21-15,-21-21 0,21-1 16,-21 1-16,0 0 0,0 0 0,0 0 16,0 0-16,-21-1 0,0 1 0,0 0 15,-1 21-15,-20 0 0,21-21 16,0 21-16,-22 0 0,22 0 0,0 0 16,0 0-16,0 0 0,0 0 15,21 21-15,-22-21 0,22 21 16,22-21-1,-1 0-15,0 0 0</inkml:trace>
  <inkml:trace contextRef="#ctx0" brushRef="#br1" timeOffset="-137308.27">23580 7959 0,'0'0'0,"0"-21"0,0 42 31,0 21-31,-22-21 0,1 22 16,21-22-16,0 21 0,0 0 0,-21 1 16,21-1-16,-21 0 0,21 1 0,0-1 15,0-21-15,0 22 0,0-22 16,0 0-16,0 21 0,0-21 0,0 1 15,0-1-15,0 0 16,0-42 15,0 0-31,0-1 16,0 1-16,0 0 0,0-21 16,0 21-16,0-22 0,21 22 15,0-21-15,-21-1 0,21 1 0,1 0 16,-22-1-16,21 1 0,-21 0 15,21 21-15,-21-22 0,0 22 0,21 21 16,-21 21 0,0 22-1,0-22-15,0 0 0,0 0 0,0 21 16,0-20-16,0 20 0,0-21 0,0 0 16,21 0-16,-21 1 15,0-1-15,0 0 0,21-21 0,-21 21 16,22-21-16,-1 0 0,0 0 15,0 0 1,0 0-16,0-21 16,-21 0-16,22 0 0,-1-1 0,-21 1 15,21-21-15,-21 21 0,21-22 16,0 1-16,0 0 0,1-1 0,-1 1 16,-21 0-16,21 21 0,0-22 0,0 22 15,0 0-15,-21 0 0,22 21 16,-22 21-1,0 0-15,0 0 0,-22 22 16,22-1-16,-21 0 0,0 1 16,0 20-16,21-21 0,-21 1 0,0-1 15,21 0-15,0 1 0,0-1 16,0 0-16,0-20 0,0-1 0,0 42 16,0-42-16,0 1 0,0-1 15,0 0-15,21-21 16,0 21-16,0-21 0,0 0 15,0 0-15,1 0 0,-1 0 0,0 0 16,0 0-16,0-21 0,22 0 0,-22 21 16,21-21-16,-21-1 0</inkml:trace>
  <inkml:trace contextRef="#ctx0" brushRef="#br1" timeOffset="-136512.02">24490 8382 0,'0'-21'16,"-64"127"-16,128-191 0,-64 43 0,0 21 15,-21 21-15,-1 0 16,1 0-16,0 21 0,0-21 0,-21 21 15,20 0-15,1 0 0,0 0 16,0 1-16,0-1 0,0 0 0,21 0 16,-22-21-16,22 21 0,0 0 15,0 1-15,0-1 0,0 0 16,22-21 0,-1 0-16,0 0 0,0 0 15,0 0-15,0-21 16,1 0-16,-1 21 0,-21-22 15,21 1-15,0 0 0,-21 0 0,21 0 16,-21 0-16,21-1 0,-21 1 0,0 0 16,0 0-16,22 21 0,-22 21 31,-22 0-31,22 0 0,-21-21 16,21 22-16,0-1 0,0 0 15,0 0-15,0 0 0,0 0 16,0 1-16,0-1 0,21-21 15,1 0 1,-1 21-16,0-21 0,0 0 16,0 0-16,0 0 0,1 0 0,-1 0 15,0-21-15,-21 0 0,21 21 0,0-22 16,-21 1-16,0 0 0,21 0 16,1 0-16,-22-22 0,21 22 0,-21 0 15,0 0-15,-21 21 31,21 21-31,0 0 16,-22 0-16,22 1 0,-21-22 16,21 21-16,0 0 0,0 0 0,0 0 15,0 0 1,0 1-16,21-22 16,1 0-16,-1 0 0,0 0 15,0 0-15,0 0 0,0 0 16,1 0-16,-1 0 0,0-22 0,0 1 15,0 0-15,0 0 16,-21 0-16,22 0 0,-1-1 0,-21 1 16,21 21-16,-21-21 0,21 21 0,-21 21 31,0 0-31,0 1 16,0-1-16,-21 21 0,0-21 0,0 22 15,21-1-15,-22 0 0,22 1 16,0-1-16,-21 0 0,21 1 0,0-1 15,0 0-15,-21 22 0,21-22 0,0-21 16,0 22-16,0-1 0,0-21 16,0 21-16,0-20 0,0-1 0,0 0 15,0 0-15,21-21 32,-21-21-32</inkml:trace>
  <inkml:trace contextRef="#ctx0" brushRef="#br1" timeOffset="-136192.2">24850 7451 0,'0'21'32,"0"0"-17,0 0-15,-22 0 0,22 1 16,0-1-16,0 0 0,0 0 16,0 21-16,0-20 0,0-1 0,0 0 15,0 0-15,0 0 0,22-42 47,-22 0-31,21 0-16</inkml:trace>
  <inkml:trace contextRef="#ctx0" brushRef="#br1" timeOffset="-136068.27">25019 7472 0,'0'42'31,"0"-21"-31,-21 22 0,21-1 15,-21 0-15,-1 1 0,-20 20 0,21-20 16,-21 20-16,-1-21 0,22 22 16,-21-22-16</inkml:trace>
  <inkml:trace contextRef="#ctx0" brushRef="#br1" timeOffset="-133267.98">9334 9229 0,'-21'0'16,"21"-21"-16,0-1 16,-21 22-16,21-21 15,21 21 63,0 0-78,1 21 0,-1-21 16,0 0-16,0 0 0,21 22 0,1-22 16,-1 0-16,0 0 0,22 0 0,-1 0 15,1 0-15,-1 0 0,22 0 16,0 0-16,-22 0 0,22 0 0,0 0 16,20-22-16,-20 22 0,21 0 0,21 0 15,0-21-15,0 21 0,21 0 16,0 0-16,0-21 0,1 21 0,-1 0 15,21 0-15,0-21 0,1 21 16,-1-21-16,0 21 0,22 0 16,-22 0-16,22-21 0,-1 21 0,-20 0 15,-1 0-15,0 0 0,-21 0 16,22 0-16,-22 0 0,-21-22 0,0 22 16,0 0-16,-21 0 0,0 0 0,-22 0 15,1 0-15,-22 0 0,1 0 16,-22 0-16,1 0 0,-1 0 0,-21 0 15,0 0-15,0 0 16,-21-21 0,22 21-1,-22-21 1,0 0 0,21 21-16</inkml:trace>
  <inkml:trace contextRef="#ctx0" brushRef="#br1" timeOffset="-132064.66">18309 8890 0,'0'0'0,"-42"0"0,-1 0 0,22 0 0,-21 0 15,0 0-15,-1 0 0,-20 0 0,20 0 16,1 0-16,0 0 0,-22 0 16,22 0-16,-22 0 0,22 0 0,0 0 15,-1 21-15,1-21 0,21 0 16,-21 0-16,20 0 0,1 0 15,0 0 1,21 21 0,21-21-1,0 0-15,1 0 0,-1 0 0,0 0 16,21 0-16,-21 0 0,22 0 0,-1 0 16,22 0-16,-22 0 0,21 0 15,1 0-15,21 0 0,-22 0 0,43 22 16,-21-22-16,20 0 0,1 0 15,21 21-15,-21-21 0,21 0 16,-21 0-16,21 21 0,0-21 0,0 0 0,0 0 16,21 0-16,-21 21 0,21-21 15,-21 0-15,43 0 0,-22 21 16,21-21-16,22 0 0,-22 0 0,21 21 16,1 1-16,-1-22 0,1 21 15,-1-21-15,1 21 0,-1-21 0,1 21 16,-1-21-16,1 21 0,-22-21 15,-21 21-15,1-21 0,-1 0 0,-21 22 16,0-22-16,0 0 0,-21 21 0,-1-21 16,-20 0-16,-21 0 15,-1 0-15,1 0 0,-22 0 0,0 21 0,-21-21 16,1 0-16,-1 0 16,0 0-16,0 0 0,-21-21 46,0 0-46,-21-1 32,21 1-1,-21 21 0,0 0-15,-1 0-16,1 0 0,0 0 15,0 0-15,0 0 0,0 21 16,-22-21-16,22 22 0,-21-22 0,21 0 16,-1 21-16</inkml:trace>
  <inkml:trace contextRef="#ctx0" brushRef="#br1" timeOffset="-126748.23">12065 11917 0,'0'0'0,"-21"0"0,0 0 31,42 0 32,0 0-63,0 0 0,0 0 15,0 0-15,1 0 0,-1 0 0,0 0 16,21 0-16,-21 0 0,22 0 16,-22 0-16,21 0 0,1 0 0,-1 0 15,0 0-15,1 0 0,-1 0 16,21 0-16,1 0 0,-1-21 15,22 21-15,0-21 0,21-1 0,21 1 16,-22 21-16,22-21 0,0 0 0,0 0 16,0 0-16,22-1 0,-22 22 15,21-21-15,-21 0 0,21 21 0,-21-21 16,0 21-16,-21-21 0,21 21 0,-21 0 16,-1 0-16,-20 0 0,0 0 15,-1 0-15,1 0 0,-21 0 0,-1 0 16,1 0-16,-22 0 0,0 0 0,1 0 15,-1 0-15,0 0 0,1 0 16,-22 0-16,0 0 0,21 0 16,-21 0-16,1 0 0,-1 0 15,-42 0 17,-1 0-32,1 0 15,0 0-15,0 21 0,-21-21 0</inkml:trace>
  <inkml:trace contextRef="#ctx0" brushRef="#br1" timeOffset="-125812.11">13102 14076 0,'-21'0'15,"0"0"1,0 0 0,21-21-1,0 0 63,21 21-62,0 0 0,0 0-16,0 0 15,22-22-15,-22 22 0,21 0 0,0 0 16,22-21-16,-22 0 0,22 21 0,-1 0 15,1-21-15,20 0 0,1 21 0,-21-21 16,20 21-16,22-22 0,-21 22 16,21-21-16,-22 21 0,22 0 0,-21-21 15,21 21-15,-1 0 0,-20-21 0,21 0 16,-21 21-16,-1 0 0,22 0 0,-21-21 16,21 21-16,-22 0 0,1 0 0,0-22 15,-1 22-15,1 0 0,-22 0 16,22 0-16,-21 0 0,20-21 0,-20 21 15,-22 0-15,22 0 0,-1-21 16,-21 21-16,22 0 0,-22 0 0,1-21 16,-1 21-16,0-21 0,-21 21 0,22 0 15,-22-21-15,21 21 0,-21 0 16,1 0-16,-22-22 0,21 22 16,-42-21 15,-1 21-31,1 0 15,0 0-15,0 0 0,0 0 16,0 0-16,-1 0 0,1 0 0,0 0 16,-21 0-16,21 0 0</inkml:trace>
  <inkml:trace contextRef="#ctx0" brushRef="#br1" timeOffset="-121692.62">12488 11642 0,'0'0'0,"-21"0"0,0 21 16,0-21-16,0 0 0,-1 0 16,22 21-16,-21-21 0,0 0 0,0 0 15,-21 21-15,20 0 0,1-21 16,-21 0-16,21 22 0,-22-22 0,1 21 15,0-21-15,-1 21 0,1 0 0,0-21 16,-22 21-16,22-21 0,0 21 16,-22 1-16,22-22 0,-22 21 0,1 0 15,-1-21-15,1 21 0,-22 0 16,22 0-16,-22-21 0,0 22 0,-21-1 16,22 0-16,-22-21 0,0 21 0,21 0 15,-20 0-15,-1 1 0,0-22 0,-21 21 16,21 0-16,-21-21 0,21 21 15,-21 0-15,21-21 0,-21 21 0,0-21 16,0 0-16,22 22 0,-22-22 0,0 0 16,0 0-16,21 0 0,-21 21 15,21-21-15,-21 0 0,21 0 0,-21 0 16,21 0-16,0 0 0,1 0 16,-1 0-16,0-21 0,0 21 0,21-22 15,-20 1-15,-1 21 0,21-21 0,-21 0 16,22 0-16,-22 0 0,21-1 0,0 1 15,1 0-15,-1 0 0,0 0 0,1 0 16,-1-22-16,0 22 0,1 0 16,-1-21-16,0 20 0,1 1 0,-1-21 15,22 21-15,-22-22 0,21 22 0,1-21 16,-1 21-16,-20-22 0,41 1 0,-20 0 16,-1 21-16,22-22 15,-21 1-15,20 0 0,-20-1 0,20 1 16,1 0-16,0-1 0,-1 1 0,-20-43 15,42 43-15,0 0 0,-1-1 16,1 1-16,0 0 0,21-1 16,0 1-16,0 0 0,0-1 0,0 1 15,0 0-15,21-1 0,22 1 0,-22 0 16,21-22-16,-21 22 0,22-1 0,-1 1 16,21 21-16,-20-21 0,20-1 15,1 1-15,-1 0 0,1-1 0,20 1 16,65-43-16,-65 64 0,1-21 15,0-1-15,20 1 0,-20 0 16,21 21-16,0-22 0,0 1 16,-1 0-16,1 20 0,21-20 0,-21 21 15,21 0-15,0 0 0,0-22 0,0 22 16,21 0-16,-21 0 0,0 21 0,21-21 16,-21-1-16,22 1 0,-1 21 15,-21-21-15,21 21 0,-21 0 0,21 0 16,0-21-16,0 21 0,-21 0 0,22 0 15,-1 0-15,0 0 0,0-21 16,0 21-16,0 0 0,1 0 0,-1 0 16,0 0-16,0 0 0,21 0 0,-20 0 15,-1 0-15,21 0 0,-21 21 16,-21-21-16,21 0 0,1 0 16,-22 0-16,21 21 0,-21 0 0,21-21 15,0 0-15,-21 21 0,0-21 0,21 0 16,0 22-16,-21-22 0,22 21 15,-1-21-15,-21 21 0,0-21 0,0 21 16,0-21-16,0 21 0,0-21 0,0 21 16,0-21-16,0 22 0,-21-22 0,21 0 15,0 21-15,-22-21 0,22 21 16,0-21-16,0 21 0,0-21 0,0 0 16,-21 21-16,21-21 0,0 0 15,-21 21-15,21-21 0,-21 0 16,21 0-16,-21 0 0,21 22 0,-21-22 15,-1 0-15,1 0 0,-21 0 0,21 0 16,0 0-16,-1 0 0,-20 21 16,21-21-16,-21 0 0,-1 0 0,1 0 15,0 0-15,-1 0 0,-20 21 0,-1-21 16,22 0-16,-22 21 0,1 0 16,21-21-16,-22 21 0,1-21 0,20 22 15,-20-1-15,-1-21 0,1 21 16,20 0-16,-41-21 0,20 21 0,1 0 15,-22 1-15,22-1 0,-22 0 16,0-21-16,22 21 0,-22 0 0,0 22 16,1-22-16,-1 0 0,0 0 15,-20 0-15,20 0 0,0 1 0,-21-1 16,22 21-16,-22-21 0,0 0 0,21 1 16,-20-1-16,-1 0 0,0 21 15,0-21-15,-21 22 0,0-22 0,0 0 16,0 21-16,0 1 0,0-22 0,0 21 15,0-21-15,0 22 0,-21-1 16,0-21-16,0 22 0,-22-22 0,22 21 16,-21-21-16,-1 22 0,1-22 0,0 21 15,-22-21-15,22 0 16,-22 22-16,1-22 0,-22 0 0,1 21 16,-1-20-16,0 20 0,-21 0 0,1-21 15,-1 22-15,-21-22 0,21 21 16,-21-21-16,0 22 0,0-22 0,0 21 15,-21-21-15,21 22 0,-21-22 16,-1 0-16,1 21 0,-21-20 0,21-1 0,-22 0 16,1 0-16,21 0 0,-21 0 15,-1 1-15,1-1 0,0 0 16,20 0-16,-20 0 0,0 0 0,21 1 16,-22-22-16,22 21 0,0 21 0,0-21 15,21 0-15,-21 1 0,21-1 0,21 0 16,-21 0-16,21 0 0,0 0 15,0 1-15,22-1 0,-1 0 0,21 0 16,-20-21-16,41 21 0,-20-21 0,21 0 16,-1 0-16,22 0 0,0 0 0,0 0 15,0 0 313,-1 0-312,1-21-16,21 0 0,-21 0 16,0 0-16</inkml:trace>
  <inkml:trace contextRef="#ctx0" brushRef="#br1" timeOffset="-120207.8">12806 10160 0,'-21'-42'31,"-1"21"-31,1-1 16,0 22 0,0-21-16,0 21 15,0-21 1,-1 21-16,1-21 0,0 21 15,0 0-15,0-21 16,0 21-16,-1-21 0,1 21 0,0 0 16,-21-22-16,21 22 0,-1 0 0,1-21 15,0 21-15,0 0 0,0-21 16,0 21-16,-22-21 0,22 21 0,0 0 16,0-21-16,0 21 0,-22-21 15,22 21-15,-21-22 0,21 22 0,-22-21 16,1 21-16,21 0 0,-22-21 0,1 21 15,21 0-15,-21 0 16,20 0-16,1 0 0,-21 0 0,21 0 16,-22 0-16,22 0 0,-21 21 15,21-21-15,-22 21 0,1 1 0,0-1 16,-1 0-16,1 0 0,-21 0 0,20 0 16,-20 1-16,20-1 0,-20 21 15,-1-21-15,22 0 0,-21 1 0,20-1 16,1 21-16,0-21 0,-1 22 15,1-22-15,0 21 0,-1 0 0,22 1 16,-21-1-16,21 0 0,-22 1 16,22-1-16,0 0 0,0 1 0,21-22 15,-21 21-15,21 1 0,-22-1 16,22 0-16,0 1 0,0-1 16,0 0-16,0 1 0,0-1 0,0 0 15,0 1-15,0-1 0,0 0 0,22 1 16,-1-1-16,0 0 0,0 1 15,0-1-15,0 0 0,1-21 0,-1 22 16,0-22-16,0 21 0,0 1 16,22-22-16,-22 21 0,21-21 0,-21 0 15,22 22-15,-22-22 0,0 0 0,21 21 16,-21-20-16,22-1 0,-22 21 16,21-21-16,1 0 0,-22 1 15,21-1-15,0 0 0,1-21 0,-1 21 16,0-21-16,1 0 0,-1 0 0,22 0 15,-22 0-15,21 0 0,-20 0 16,20 0-16,1 0 0,-1 0 0,1-21 16,-1 0-16,1 0 0,-1-1 0,22 1 15,-22 0-15,1 21 0,-22-21 16,22 0-16,-1 0 0,-20-1 0,-1 1 16,0 0-16,1 0 0,-1 0 0,0 0 15,1-1-15,-22-20 0,21 21 16,-21-21-16,22 20 0,-22-20 15,21 21-15,-21-21 0,0-1 0,1 1 16,20 0-16,-21 20 0,0-20 16,0 0-16,1-1 0,-1 22 0,0-21 15,0 0-15,-21 20 0,21-20 0,-21 21 16,21-21-16,-21 20 0,22-20 16,-22 21-16,0-21 0,0-1 0,0 1 15,0 0-15,0 20 0,0-20 16,0 0-16,0-1 0,0 1 0,0-21 15,-22 20-15,22 22 0,-21 0 16,0 0-16,0 0 0,0-1 16,0 1-16,-1 0 0,-20 21 15,21-21-15,-21 0 0,20 21 0,1-21 16,-21 21-16,21-22 0,0 1 16,-1 21-16,1-21 0,0 0 0,0 21 15,0-21-15,0 21 0,21-21 16,-22 21-16,1-22 15,0 22-15,0 0 0,-21-21 16</inkml:trace>
  <inkml:trace contextRef="#ctx0" brushRef="#br1" timeOffset="-119481.1">12213 9991 0,'-21'0'32,"0"0"-17,0 0 1,-1 0 31,1-21 453</inkml:trace>
  <inkml:trace contextRef="#ctx0" brushRef="#br1" timeOffset="-119447.12">12044 9970 0,'-64'0'16</inkml:trace>
  <inkml:trace contextRef="#ctx0" brushRef="#br1" timeOffset="-117784.65">9123 7451 0,'21'0'0,"0"-21"16,0 21 15,0 0 1,-21 21-17,0 0 1,0 0-16,0 0 0,0 0 0,0 1 15,0-1-15,0 0 0,22 0 16,-22 0-16,0 0 0,21 1 16,-21-1-16,0 0 0,0 0 15,21 0-15,0 0 16,0-21 0,0 0-16,1 0 15,-1 0-15,0 0 0,0 0 16,0-21-16,22 21 0,-22-21 0,21 0 15,0 0-15,22 0 16,-1-1-16,1 1 0,21 0 0,-1 0 16,1 0-16,0-22 0,-1 22 0,-20 0 15,20-21-15,1 21 0,0-22 16,-1 22-16,-20 0 0,-1-21 0,1 20 16,-1 1-16,-20 0 0,20 0 15,-42 21-15,22-21 0,-22 0 0,21 21 16,-21-22-16,1 22 0,-1 0 15,0-21-15,0 0 32,-42 0-1</inkml:trace>
  <inkml:trace contextRef="#ctx0" brushRef="#br1" timeOffset="-117673.7">12277 7049 0,'21'0'15,"106"0"-15</inkml:trace>
  <inkml:trace contextRef="#ctx0" brushRef="#br1" timeOffset="-117232.43">14203 7133 0,'-21'0'16,"-1"0"-16,22-21 15,-21 42 32,21 0-31,0 1-16,0-1 16,0 21-16,0-21 0,-21 0 0,21 1 15,0 20-15,-21-21 16,21 21-16</inkml:trace>
  <inkml:trace contextRef="#ctx0" brushRef="#br1" timeOffset="-117196.45">14139 7641 0,'-21'0'16,"42"0"-16</inkml:trace>
  <inkml:trace contextRef="#ctx0" brushRef="#br1" timeOffset="-117100.52">14478 7726 0,'85'0'15,"-43"0"-15,21-21 0,1 0 16,-1 21-16,22-22 0,0 1 0,-22 0 15</inkml:trace>
  <inkml:trace contextRef="#ctx0" brushRef="#br1" timeOffset="-117012.56">16087 7366 0,'127'-42'31,"-85"21"-31,0-1 0,-21 1 0,1 42 16,20-21-16,-21-21 0</inkml:trace>
  <inkml:trace contextRef="#ctx0" brushRef="#br1" timeOffset="-116859.73">15875 7345 0,'0'0'0,"-42"0"0,-1 21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1:21:35.20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3598 3344 0,'0'0'16,"0"-21"-16,0 0 0,0 0 0,0 0 0,0 0 16,-21 21-1,21 21 1,0 0-16,0 0 16,0 21-16,0 1 0,0-1 0,0 22 15,0-22-15,0 0 0,-21 1 16,21 20-16,0-21 0,0 1 15,-21-1-15,21 0 0,-21 1 0,21-1 16,0-21-16,0 22 0,0-22 16,0 0-16,0 0 0,0 0 0,0-42 31,0 0-15,21-21-16,-21 20 0</inkml:trace>
  <inkml:trace contextRef="#ctx0" brushRef="#br0" timeOffset="387.77">3641 2815 0,'0'0'0,"-22"0"0,1 0 0,21 21 16,0 1-16,-21-1 0,21 0 0,-21 0 15,0 0-15,21 22 0,0-22 16,0 0-16,0 0 0,0 0 16,21-21 15,0 0-31,0 0 16,0-21-16,-21 0 0,22 0 0,-22 0 15,0-1-15,21 1 16,-21 0-16,0-21 0,0 21 15,0-1-15,0 1 0,-21 21 16,-1 0 0,1 0-16,0 0 0,0 0 0,0 21 15,0 1-15,-22-1 0,22 0 16,0 21-16,0-21 0,21 1 0,0-1 16,0 0-16,0 21 0,0-21 15,21 1-15,0 20 0</inkml:trace>
  <inkml:trace contextRef="#ctx0" brushRef="#br0" timeOffset="1047.73">4339 3725 0,'0'-21'0,"0"42"16,0-63-16,0 21 0,0 0 16,-21 0-16,0-1 15,0 22-15,-1 0 0,1 0 16,0 0-16,0 0 16,0 22-16,0-1 0,-1 0 0,1 0 15,0 21-15,0-20 0,0 20 0,0 0 16,-1 1-16,1-1 0,0 0 15,21 1-15,-21-1 0,0-21 0,21 21 16,0 1-16,0-22 0,0 0 16,0 0-16,0 0 0,21 1 0,0-22 15,0 0-15,22 0 16,-22-22-16,0 1 0,0 0 0,21 0 16,1 0-16,-22-22 0,21 1 0,1 0 15,-22-1-15,21-20 16,0 21-16,1-22 0,-22 1 0,21-1 15,-21-21-15,22 1 0,-22-1 16,0 0-16,0 1 0,0-1 0,-21 22 16,0-22-16,0 21 0,0 22 15,-21-21-15,21 20 0,-42 22 0,21 0 16,0 0-16,-22 21 0,22 0 0,-21 0 16,21 21-16,-22 0 0,22 21 15,0 1-15,0 20 0,21 1 0,0-1 16,0 22-16,0 0 15,0-1-15,0 1 0,0-22 0,21 22 16,0-21-16,0-1 0,0 1 16,1-1-16,-1 1 0,0-22 0,0 21 15,0-20-15,0-22 0,22 21 0,-22-21 16,0 22-16,21-22 0,-20-21 16,20 21-16,-21-21 0,0 0 0,22 0 15,-22 0-15,0 0 0,21 0 16,-21 0-16,1-21 0,20 0 0,-21-22 15,0 22-15,22-21 0,-22 21 0</inkml:trace>
  <inkml:trace contextRef="#ctx0" brushRef="#br0" timeOffset="1304.58">5651 3556 0,'64'0'16,"-43"0"-16,21 0 15,-20 0-15,20 0 0,0 0 0,-21 0 16,22 0-16,-1 0 0,-21 0 16,22 0-16,-22 0 0,0 0 15,0 0-15,-42 0 31,0 0-31,0 21 16,-22-21-16</inkml:trace>
  <inkml:trace contextRef="#ctx0" brushRef="#br0" timeOffset="1456.5">5673 3810 0,'0'0'0,"0"21"16,0 0-16,0 1 15,21-22-15,0 0 0,0 0 16,0 0-16,0 0 0,1 0 15,-1 0-15,0 0 0,0 0 16,21 0-16,-20 0 0,-1-22 0,0 22 16,21-21-16,-21 0 0,1 21 15</inkml:trace>
  <inkml:trace contextRef="#ctx0" brushRef="#br0" timeOffset="1740.34">7175 2921 0,'-42'0'16,"21"0"-16,21 21 15,0 0-15,0 1 16,0-1-16,0 0 15,0 0-15,0 0 0,0 0 16,0 1 0,0-1-16,21-21 31,0 0-31,0-21 16</inkml:trace>
  <inkml:trace contextRef="#ctx0" brushRef="#br0" timeOffset="1904.24">7218 3048 0,'0'0'0,"0"-127"31,0 106-31,-21 21 16,-1 0 0,22 21-16,-21 0 0,0 0 0,0 1 15,0 20-15,21-21 0,-21 21 16,-1-20-16,22 20 0,0-21 0,0 21 16,0-20-16,0-1 0,0 0 0,0 0 15,0 0-15,0 0 0,22-21 16,-1 0-16,0 22 0</inkml:trace>
  <inkml:trace contextRef="#ctx0" brushRef="#br0" timeOffset="2143.55">7387 2942 0,'0'-21'0,"0"42"0,0-63 16,-21 42-16,0 0 31,21 21-31,0 0 16,0 0-16,0 1 15,0-1-15,-21 0 0,21 0 0,0 0 16,0 0-16,0 1 0,0-1 16,0 21-16,0-21 0,0 0 0,0 1 15,0-1-15,0 0 0,0 0 16</inkml:trace>
  <inkml:trace contextRef="#ctx0" brushRef="#br0" timeOffset="2448.38">7789 3366 0,'0'0'0,"0"-22"15,0 44 1,0-1 0,-21 0-16,21 21 0,-21-21 15,21 22-15,0-1 0,0-21 0,-21 22 16,21-1-16,-21 0 0,21-21 0,0 22 16,-22-1-16,1 0 0,21 1 15,-21-22-15,21 21 0,-21 1 0,21-22 16,0 0-16,0 21 0,0-21 0,0 1 15,0-1 1,21-21-16,0 0 0,22 0 16,-22 0-16,0 0 0</inkml:trace>
  <inkml:trace contextRef="#ctx0" brushRef="#br0" timeOffset="2896.15">8276 3789 0,'0'-21'0,"0"42"0,0-63 15,0 20-15,0 1 0,0 0 0,0 0 16,0 0-16,21 0 0,-21-1 16,21 1-16,1 0 0,-22 0 15,21 0-15,0 0 0,21 21 0,-21-22 16,1 1-16,20 21 0,-21 0 0,21 0 16,-20 0-16,20 0 0,-21 21 15,21 1-15,-20-1 0,-1 0 0,0 0 16,-21 0-16,0 0 0,0 22 0,0-22 15,0 0-15,0 21 0,0-20 16,-21 20-16,-22-21 0,22 21 0,-21 1 16,0-22-16,-22 21 0,22-21 0,-1 22 15,-20-22-15,21 0 0,-1 0 16,1 0-16,0 1 0,-1-1 0,22 0 16,-21-21-16,21 21 0,21 0 15,-22-21-15,22 21 16,22-21-1,-1 0-15,0 0 0,0 0 0,21 0 16,-20 0-16,20 0 0,-21 0 16,21 0-16,1 0 0,-22 0 0,21 0 15,-21-21-15,22 21 0,-22 0 0,0-21 16,0 21-16,0 0 0,1-21 16,-1 0-16,0 21 0,-21-21 0,21-1 15,0 1-15,0 0 0,1 0 0,20 0 16</inkml:trace>
  <inkml:trace contextRef="#ctx0" brushRef="#br0" timeOffset="3480.82">9610 3493 0,'0'0'16,"-22"0"-16,22-22 0,0 1 0,0 0 15,0 0-15,0 0 16,22 21-16,-1 0 16,0-21-16,0 21 0,21 0 15,-20 0-15,-1 0 0,21 0 16,-21 0-16,0 0 0,1 0 0,-1 21 16,-21 0-16,0 0 0,0 0 15,0 0-15,0 1 0,0-1 16,0 0-16,-21 21 0,-1-21 0,-20 1 15,21-1-15,0 0 0,-22 0 0,22-21 16,-21 21-16,21 0 0,0 1 16,-22-22-16,22 0 0,21 21 0,-21-21 15,21-21 17,21-1-32,0 22 0,0 0 15,1-21-15,-1 21 0,21 0 0,-21-21 0,22 21 16,-22 0-16,0 0 15,21 0-15,-21 0 0,22 0 0,-22 0 16,0 21-16,0-21 0,0 21 0,1 1 16,-1-22-16,-21 21 0,0 0 15,0 0-15,0 0 0,0 0 0,0 1 16,0-1-16,-21 0 0,21 0 0,-43 0 16,22 0-16,0 1 0,-21-1 15,20 0-15,-20 0 0,0-21 0,21 21 16,-22-21-16,1 0 0,21 21 15,-22-21-15,22 0 0,0 0 16,-21 0-16,21 0 0,-1 0 0,1 0 16,0 0-16,21-21 15,0 0-15,0 0 16,0 0-16</inkml:trace>
  <inkml:trace contextRef="#ctx0" brushRef="#br0" timeOffset="3835.61">10562 2879 0,'0'0'0,"0"21"31,0 0-31,0 0 16,0 0-16,0 1 15,0-1-15,0 0 0,-21 0 16,21 0-16,0 0 0,-21 1 16,21-1-16,0 0 15,0 0-15,-21 0 0,21 0 16,-22-21-16,22 22 15,0-44 17,0 1-32,22 0 0,-1 0 15,0 0-15</inkml:trace>
  <inkml:trace contextRef="#ctx0" brushRef="#br0" timeOffset="4051.49">10710 2921 0,'21'0'0,"1"0"31,-22 21-15,0 0-16,0 1 0,0-1 16,0 0-16,0 0 15,0 0-15,0 0 0,-22 1 0,22-1 16,0 0-16,-21 0 0,21 0 0,0 0 16,0 1-16,0-1 0,0 0 15,0 0-15,-21-21 0,21 21 16,-21-21-16</inkml:trace>
  <inkml:trace contextRef="#ctx0" brushRef="#br0" timeOffset="5451.78">3556 4974 0,'0'0'0,"-21"-21"0,0 21 0,-1-21 16,1 0-16,0 21 15,0-21-15,0 21 0,0 0 16,21 21-16,-22 0 16,22 0-16,-21 0 0,21 22 0,-21-1 15,21 0-15,0 1 0,0-1 0,0 0 16,0 1-16,0-1 0,0 0 16,0 1-16,0-1 0,21-21 0,0 21 15,1 1-15,-1-22 16,0 0-16,21 21 0,-21-20 0,22-1 15,-1-21-15,22 21 0,-22-21 16,21 0-16,-20 0 0,20 0 0,1-21 16,-1 21-16,-20-21 0,20-1 0,1-20 15,-1 21-15,22-21 0,-22 20 16,1-20-16,20 21 0,1-21 0,0-1 16,-1 22-16,1-21 0,0-1 15,-1 22-15,1-21 0,21 21 16,-21 0-16,20-1 0,-20 1 0,21 0 15,0 21-15,0 0 0,-22 0 0,1 0 16,0 0-16,-1 0 0,1 21 16,-22 0-16,1 1 0,-1-1 15,1 21-15,-22-21 0,1 22 0,-1-1 16,0-21-16,1 21 0,-22 1 0,21-1 16,-21 0-16,0 1 0,1-1 15,-1 0-15,0 1 0,-21-1 0,21-21 16,0 22-16,-21-22 0,0 0 0,21 0 15,-21 0-15,22 0 0,-1 1 16,-21-44 15,0 1-15,0-21-16,0 21 0,0 0 0,0-22 16,21 1-16,0 0 0,0-1 0,0 1 15,1 0-15,20-1 0,0 1 16,1 0-16,-1-1 0,0 22 0,22-21 15,-22 21-15,22-1 0,-1 1 0,-21 0 16,22 0-16,-1 21 0,-20 0 16,20 0-16,-20 0 0,20 21 0,-21 0 15,1 0-15,20 1 0,-20 20 16,-1-21-16,0 21 0,1-20 16,-1 20-16,-21-21 0,21 21 0,-20-20 15,-1 20-15,21 0 0,-21-21 0,0 1 16,22-1-16,-22 0 0,0 0 15,21 0-15,-20-21 0,20 0 0,-21 0 16,21 0-16,-20 0 0,20 0 0,-21 0 16,21 0-16,-20-21 0,20 0 15,-21 0-15,0 0 0,22-22 0,-22 22 16,0 0-16,-21-21 0,21 20 0,0-20 16,-21 21-16,0-21 0,21 20 15,1 1-15,-22 0 0,0 0 0,0 0 16,0 0-16,0-1 0,0 1 15,0 0-15,0 0 16,0 0 0,0 0-16,0-1 0</inkml:trace>
  <inkml:trace contextRef="#ctx0" brushRef="#br0" timeOffset="6133.03">10710 5355 0,'0'0'0,"64"-42"32,-64 21-32,21 0 0,0 21 0,0-22 15,-21 1-15,21 0 0,1 0 0,-1 0 16,0 0-16,-21-1 0,0 1 0,21 0 16,-21 0-16,0-21 0,0 20 15,0 1-15,0 0 0,-21 0 16,0 0-16,0 0 0,-1 21 0,1 0 15,-21 0-15,21 0 0,0 21 16,-22 0-16,1 21 0,0-21 0,20 22 16,-20 20-16,0-20 0,21-1 0,-22 21 15,22-20-15,0-1 0,0 0 16,0 1-16,21-1 0,-22 0 0,22-20 16,0-1-16,0 0 0,0 0 0,22 0 15,-1-21-15,21 0 0,-21 0 16,0 0-16,22 0 0,-22-21 0,21 0 15,-21 21-15,22-42 0,-1 20 16,-21 1-16,22 0 0,-22-21 16,0 21-16,21-22 0,-21 1 0,1 0 15,20-22-15,-21 22 0,-21-1 0,21-20 16,0 21-16,-21-1 0,22 22 16,-22 0-16,0 0 0,0 42 15,0 21 1,-22-21-16,1 22 0,21-1 0,-21 0 15,0 1-15,21-1 0,-21 0 0,21 1 16,0-1-16,0 0 0,0-20 16,0 20-16,0-21 0,0 0 0,21 0 15,0 1-15,0-1 0,0-21 0,1 0 16,20 0-16,-21 0 16,0 0-16,22 0 0,-22-21 0,0-1 15,0 1-15</inkml:trace>
  <inkml:trace contextRef="#ctx0" brushRef="#br0" timeOffset="6400.39">11536 4593 0,'0'0'0,"0"-42"0,0 0 0,0 20 16,0 1-16,0 0 0,-21 21 16,-1 0-16,22 21 0,-21 0 15,0 22-15,21-1 16,-21 0-16,21 22 0,-21-1 0,21 1 15,-21-1-15,21 1 0,0-1 0,0-20 16,0 20-16,-22 1 0,22-22 16,0 0-16,0 1 0,-21-1 0,21-21 15,0 0-15,0 1 0,0-1 0,0 0 16,0 0-16,21-21 16,1 0-16,-1-21 15,0 0-15,0 0 0,0-1 0,0-20 16,1 21-16</inkml:trace>
  <inkml:trace contextRef="#ctx0" brushRef="#br0" timeOffset="7123.42">11769 4572 0,'21'-63'0,"-42"126"0,42-169 0,-21 64 0,0 0 16,0 20-16,0 1 0,0 0 0,0 42 16,0 0-1,-21 1-15,21 20 0,-22-21 0,1 43 16,21-22-16,0 21 0,-21 1 0,21-1 15,-21 1-15,0-1 0,21 1 16,-21-1-16,21 1 0,0-22 0,0 22 16,0-22-16,-22 0 0,22 1 15,0-22-15,0 21 0,0-21 16,0 1-16,22-1 0,-1-21 0,0 0 16,0 21-16,0-21 0,0 0 0,1 0 15,20 0-15,-21-21 0,21 0 16,-20-1-16,20 1 0,0 0 0,-21 0 15,22-21-15,-22 20 0,21-20 16,-21 0-16,1-1 0,-1 1 0,-21 0 16,0 21-16,0-22 0,0 22 0,0 0 15,-21 21-15,-1 0 16,1 0-16,-21 0 0,21 21 0,0 0 16,-1 0-16,1 1 0,21-1 15,0 0-15,0 0 16,0 0-16,0 0 0,0 1 0,21-1 15,1 0-15,-1-21 0,0 21 16,0 0-16,0 0 16,-21 1-16,21-1 0,1 0 15,-1 0-15,-21 0 16,0 0-16,21-21 16,0 22-16,0-22 15,0 0-15,1 0 0,-1 0 16,0 0-16,0-22 15,0 22-15,0-21 0,1 21 16,-1-21-16,0 0 0,0 0 0,0 0 16,0-22-16,1 22 0,-1 0 15,0-21-15,0 20 0,-21-20 0,0 21 16,0 0-16,0 0 0,0 42 31,0 0-31,0 0 0,0 0 16,0 0-16,-21 22 0,0-22 15,21 0-15,-21 0 0,21 0 0,0 1 16,0-1-16,0 0 0,0 0 16,21-21 15,0 0-31,-21-21 0,21 21 16,-21-21-16,0 0 0,21-1 0</inkml:trace>
  <inkml:trace contextRef="#ctx0" brushRef="#br0" timeOffset="7308.31">12679 4657 0,'0'0'0,"-21"0"62,21 21-46,-22-21 15,1 0-31</inkml:trace>
  <inkml:trace contextRef="#ctx0" brushRef="#br0" timeOffset="7508.23">11324 4868 0,'0'0'0,"0"22"32,0-1-32,21-21 0,0 0 0,1 0 15,-1 0-15,21 0 0,0 0 0,-20 0 16,20 0-16,21 0 0,-20-21 16,20 21-16,1-22 0,-1 22 0,22-21 15,-22 0-15</inkml:trace>
  <inkml:trace contextRef="#ctx0" brushRef="#br0" timeOffset="8064.31">13271 4466 0,'-21'-21'31,"0"21"-31,0 21 16,0 0-16,21 1 0,0-1 0,0 21 15,0-21-15,0 22 0,0-1 0,-21 0 16,21 1-16,0 20 0,-22 1 16,1-22-16,21 21 0,0 1 0,-21-22 15,0 22-15,0-22 0,0 0 0,21 1 16,-22-1-16,22 0 0,-21-20 16,21-1-16,0 21 0,-21-21 0,21 0 15,-21-21-15,0 0 31,21-21-15,0 0-16,0 0 0,0 0 0,0 0 16,21-22-16,0 22 0,0-21 15,0-1-15,1 22 0,20-21 0,0 0 16,1 20-16,-1-20 0,0 21 0,1 21 16,-1-21-16,0 21 0,22 0 15,-22 0-15,-21 0 0,22 21 0,-22-21 16,21 21-16,-21 0 0,0 22 0,-21-22 15,0 0-15,0 21 0,0-21 16,0 1-16,0-1 0,0 0 16,-21 0-16,0 0 0,-21 0 0,-1 1 15,22-1-15,-21 0 0,-22 0 16,22-21-16,0 21 0,21-21 0,-22 0 16,1 0-16,21 0 0,0 21 0,-1-21 15,44 0 16,-1-21-31,21 0 0,-21 21 16,22-21-16,-22 0 0</inkml:trace>
  <inkml:trace contextRef="#ctx0" brushRef="#br0" timeOffset="8796.86">13864 5038 0,'0'0'0,"21"-21"0,0-1 0,1 1 0,-1 0 16,-21 0-16,21 21 0,-21 21 31,0 0-31,0 0 0,0 22 0,-21-22 16,21 21-16,0 1 0,-21-1 15,21 0-15,-22-21 0,22 22 0,0-1 16,0-21-16,0 22 0,0-22 0,0 0 16,0 21-16,22-42 0,-1 21 15,0 1-15,0-22 0,0 0 16,0 0-16,1 0 0,20 0 0,-21 0 15,21 0-15,-20-22 0,20 1 0,-21 21 16,0-21-16,0 0 0,1 0 16,20-22-16,-21 22 0,0-21 0,0 0 15,1-1-15,-1 1 0,0 0 16,0-1-16,0 1 0,-21 0 0,21 20 16,-21 1-16,0 0 0,0 42 15,-21 0 1,0 22-16,0-22 0,0 21 0,0 1 15,-1-1-15,1 0 0,0-21 16,0 22-16,21-1 0,0-21 16,0 22-16,0-22 0,0 0 0,0 0 15,21 0-15,0 0 0,0-21 0,1 22 16,-1-22-16,0 0 0,21 0 16,-21 0-16,22 0 0,-22 0 0,0-22 15,21 22-15,-20-21 0,-1 0 0,21-21 16,-21 21-16,0-1 0,1-20 15,-1 0-15,0-22 0,0 22 0,0-22 16,0-20-16,1 20 0,-1-20 16,-21 20-16,21 1 0,0-1 15,-21 22-15,0-1 0,0 1 0,0 21 16,21 0-16,-21 0 0,0 42 16,-21 0-1,0 0-15,21 21 0,0 1 0,-21-1 16,21 22-16,-21-1 0,21-21 15,-22 22-15,22-1 0,0 1 0,0-22 16,0 22-16,0-22 0,0 0 0,0 1 16,0-22-16,0 21 0,0-21 15,0 1-15,0-1 0,0 0 0,0 0 16,0 0-16,22-21 31,-1 0-31,0-21 16,0 0-16,0 0 0,0 0 0,1-1 15,-1 1-15,0 0 0</inkml:trace>
  <inkml:trace contextRef="#ctx0" brushRef="#br0" timeOffset="9183.68">15198 5249 0,'21'0'31,"0"0"-31,0 0 0,0 0 16,0 0-16,22 0 0,-22 0 15,0 0-15,21 0 0,-20 0 16,-1-21-16,0 21 0,0-21 0,0 0 0,0 21 16,1-21-16,-1 0 0,-21-1 15,0 1-15,0 0 16,0 0-16,0 0 0,-21 21 16,-1 0-16,1 0 15,0 21-15,-21-21 0,21 42 0,-22-21 16,22 1-16,-21 20 0,21-21 0,-1 21 15,1-20-15,0 20 0,21-21 16,0 0-16,-21 0 0,21 1 0,0-1 16,0 0-16,0 0 0,0 0 15,21-21-15,0 21 16,0-21-16,1 0 0,-1 0 0,0 0 16,21 0-16,-21 0 0,1 0 0,-1 0 15,21-21-15,-21 0 0,0 21 16,1-21-16,20 0 0,-21 0 0,0-1 15,0 1-15,1 0 0,-1 0 0,0 0 16,0-22-16</inkml:trace>
  <inkml:trace contextRef="#ctx0" brushRef="#br0" timeOffset="9511.62">14774 4636 0,'0'0'0,"0"21"31,21-21-31,22 0 0,-1 0 0,0 21 16,1-21-16,-1 0 0,22 0 15,-1 0-15,1 0 0,-22 0 0,21 0 16,1 0-16,-1 0 15,-20 0-15,20 0 0,-20 0 0,-1 0 16,-21-21-16,21 21 0,-20 0 0,-1 0 16,0 0-16,0 0 0,-42 0 47,0 0-32,0 0-15</inkml:trace>
  <inkml:trace contextRef="#ctx0" brushRef="#br0" timeOffset="14628.86">2328 8509 0,'43'-42'32,"-22"42"-32,-21-21 15,21 21-15,-21-22 0,0 1 16,0 0-16,21 21 16,-21-21-16,21 0 15,0 21 1,-21-21-1,0-1-15,22 22 16,-22-21-16,21 21 16,-21-21-1,0 0 32,0 0 141,21 21-188,0 0 15,-21-21 1,-21 42 46,0 0-62,0 0 0,-22 0 0,-20 22 16,20-22-16,-20 21 0,-1-21 16,1 22-16,-1-1 0,1 0 0,-22 1 15,1-22-15,-1 21 0,0 0 16,1 1-16,-1-22 0,21 21 0,-20-21 16,41 1-16,-20-1 0,21-21 15,-1 0-15,1 0 0,21 0 16,0 0-16,21-21 15,21 21 1,0-22-16,21 22 0,22 0 16,-22 0-16,43 0 0,-22 0 15,1 0-15,20 0 0,-20 22 0,-1-1 16,22 0-16,-21 0 0,-1 0 16,1 22-16,-22-22 0,21 0 0,-20 21 15,-1-21-15,0 1 0,-20-1 0,-1 0 16,21 0-16,-21 0 0,0 0 15,1-21-15,-1 22 16,0-22 31,-21-22-31,21 22-16,-21-21 15</inkml:trace>
  <inkml:trace contextRef="#ctx0" brushRef="#br0" timeOffset="17876.63">3069 8636 0,'0'0'0,"-21"0"0,0 0 16,21-21 15,0 0-31,0 0 0,0-1 16,0 1-16,0 0 16,21 0-16,-21 0 15,21 21-15,0 0 0,-21-21 16,21 21-16,1 0 15,-1 0-15,0 21 0,-21 0 16,21 0-16,0 21 0,-21-20 0,0 20 16,21 0-16,-21 1 0,22-1 15,-22 0-15,0 1 0,0-1 0,0 0 16,0-21-16,0 22 0,0-22 16,0 21-16,0-21 0,0 1 15,0-44 1,0 1-1,0-21-15,0 21 16,0 0-16,0-22 0,0 22 0,21-21 16,0-1-16,0 22 0,0-21 15,-21 0-15,21-1 0,1 22 0,20-21 16,-21 21-16,0-1 0,0 1 16,22 0-16,-22 21 0,21 0 0,-21 0 15,1 0-15,-1 21 0,0 0 0,0 1 16,0 20-16,-21-21 0,0 21 15,21 1-15,-21-1 0,0-21 0,0 22 16,0-1-16,22-21 0,-22 21 0,21-20 16,-21-1-16,21 21 15,0-21-15,0 0 0,0-21 16,1 0-16,-1 0 0,0 0 16,0 0-16,0 0 0,22 0 15,-22 0-15,0-21 0,0 0 0,0 0 16,22 0-16,-22 0 0,0-1 0,0 1 15,0-21-15,0 21 0,1-22 16,-22 1-16,0 21 0,0-21 0,0 20 16,0-20-16,0 21 0,0-21 0,0 20 15,0 1-15,-22 0 0,1 21 16,0 0-16,0 0 0,0 0 16,0 21-16,-1 0 0,1 1 0,0-1 15,0 21-15,21 0 16,-21-20-16,0 20 0,21 0 0,-22 22 15,22-22-15,0 0 0,0-20 0,0 20 16,0 0-16,0-21 0,0 1 16,0 20-16,0-21 0,22 0 15,-1-21-15,0 0 0,0 0 16,0 0-16,0 0 0,1-21 16,-1 0-16,0 0 0,0 0 0,0-1 15,0 1-15,1-21 0,-1 0 0,0 20 16,0-20-16,-21 0 0,21-1 15,-21 1-15,0 21 0,0 0 0,0 0 16,0-1-16,0 1 0,0 42 31,0 22-31,0-22 0,-21 0 0,21 21 16,0-20-16,0 20 0,0 0 0,0-21 16,0 22-16,0-22 0,0 21 15,0-21-15,21 1 0,-21-1 0,21-21 16,22 21-16,-22-21 0,0 0 0,21 0 15,1 0-15,-22 0 0,21-21 16,1 0-16,-1 21 0,-21-22 0,21 1 16,-20-21-16,20 21 0,-21 0 0,0-22 15,0 22-15,-21-21 0,22-1 16,-22 22-16,0-21 0,21 0 16,-21 20-16,0 1 0,0 0 15,0 42 1,-21 0-16,21 1 0,-22 20 15,22 0-15,0-21 0,-21 22 0,0-1 16,21-21-16,-21 22 0,21-1 16,-21-21-16,21 0 0,0 0 0,0 1 15,0-1-15,0 0 0,21-21 16,0-21 0,0 21-1,-21-21-15,21-1 0,1 1 0,-1-21 0,-21 21 16,21-22-16,0 1 0,-21 21 15,21-21-15,0-1 0,-21 1 16,0 0-16,22-1 0,-22 22 0,21 0 16,-21 0-16,21 0 0,-21 42 15,0 0 1,0 0-16,0 0 0,0 0 0,0 1 16,0 20-16,0 0 0,0-21 0,0 22 15,0-22-15,0 21 0,0-21 16,21 1-16,-21 20 0,0-21 0,0 0 15,21-21-15,-21 21 0,21-21 16,1 0-16,-1 0 0,0 0 16,0 0-16,0 0 0,0 0 15,1-21-15,-1 0 0,0 0 0,0 0 16,0 0-16,0-1 0,1-20 0,-1 0 16,0 21-16,0-22 0,0 22 15,0-21-15,1 21 0,-1-1 0,-21 1 16,0 0-16,21 0 0,-21 42 31,0 0-31,0 0 16,0 1-16,0-1 0,0 21 15,0-21-15,0 0 0,0 22 0,0-22 16,0 0-16,0 0 0,21 0 16,-21 1-16,21-1 0,0 0 0,1 0 15,-1-21-15,21 0 0,-21 21 0,0-21 16,22 0-16,-22 0 0,21 0 15,-21 0-15,22-21 0,-22 21 0,0-21 16,0 0-16,22 0 0,-22-1 0,-21 1 16,21-21-16,0 21 0,-21 0 15,0-22-15,0 22 0,0-21 0,0 21 16,0-1-16,0 1 0,-21 21 16,0 0-1,0 0-15,-1 21 16,22 1-16,-21-1 0,21 21 0,0-21 15,0 0-15,0 22 0,0-22 0,0 0 16,0 21-16,0-20 0,0-1 16,21 0-16,-21 0 0,22 0 0,-1-21 15,0 21-15,0-21 0,0 0 0,0 0 16,1 0-16,-1 0 0,0 0 16,0 0-16,0-21 0,0 0 0</inkml:trace>
  <inkml:trace contextRef="#ctx0" brushRef="#br0" timeOffset="18256.41">6773 8276 0,'0'0'16,"-21"21"-16,0-21 0,21 22 0,-21-1 15,21 0-15,0 0 0,0 0 16,0 22-16,0-22 0,21 0 0,0 0 15,0-21-15,22 21 0,-22 0 16,21-21-16,0 22 0,1-22 0,-22 0 16,21 0-16,1 0 0,-1 0 0,0 0 15,1 0-15,-22 0 0,21 0 16,-21-22-16,0 1 0,1 21 16,-1-21-16,-21 0 15,-21 42 1,-22 0-16,22 0 0,-21 1 15,21-1-15,-22 21 0,1 0 16,0-20-16,20 20 0,-20 0 0,0 1 16,21-1-16,-22 0 0,22 1 0,0-22 15,0 21-15,0-21 0,21 0 16,-22 1-16,22-1 0,0 0 0,22-21 31</inkml:trace>
  <inkml:trace contextRef="#ctx0" brushRef="#br0" timeOffset="19123.91">7937 8107 0,'0'0'0,"-21"-21"0,0 21 0,21-21 16,21-1-1,0 22 1,1 0-16,20 0 0,-21 0 0,21 0 16,1-21-16,20 21 0,-20 0 0,-1 0 15,21-21-15,-20 21 0,-1 0 16,0 0-16,1-21 0,-1 21 0,0 0 16,1 0-16,-22 0 0,0 0 0,0 0 15,-21-21 1,-21 21-1,0 0-15,0 0 0,-22 0 0,22 0 16,-21 0-16,21 0 0,0 0 16,-22 0-16,22 0 0,0 0 0,0 0 15,0 0-15,21 21 0,-22-21 16,22 21-16,0 0 16,0 0-16,0 1 0,0-1 15,0 21-15,0-21 0,0 22 16,0-22-16,0 21 0,0 0 15,0 1-15,22-1 0,-22 0 0,21 1 0,-21-1 16,0 0-16,21 1 0,0-1 16,-21 0-16,0-20 0,0 20 15,21 21-15,-21-41 0,0 20 16,0-21-16,0 0 0,0 0 16,-21 1-16,0-22 0,0 0 15,0 0-15,-1 0 0,-20 0 0,21 0 16,-21 0-16,20-22 0,-20 22 0,21-21 15,-21 0-15,-1 0 0,22 21 16,0-21-16,-21 0 0,20-1 0,1 1 16,0 0-16,21 0 0,0 0 0,0 0 15,0-1-15,0 1 0,21 0 16,0 21-16,1-21 16,20 0-16,-21 21 0,21-21 0</inkml:trace>
  <inkml:trace contextRef="#ctx0" brushRef="#br0" timeOffset="19491.7">8805 8382 0,'0'0'0,"0"21"31,0 0-31,0 1 0,-21-1 0,21 0 16,-21 21-16,0-21 0,21 1 0,-21 20 15,21-21-15,-22 21 0,22-20 0,0-1 16,0 21-16,0-21 0,0 0 15,0 1-15,0-1 0,22-21 0,-1 21 16,0-21-16,0 0 0,0 0 16,22 0-16,-22 0 0,21 0 0,-21 0 15,22-21-15,-22 0 0,21-1 0,-21 22 16,0-42-16,1 21 0,-1 0 0,0 0 16,-21-22-16,0 22 0,0-21 15,0 21-15,0-22 0,0 22 0,-21-21 16,0-1-16,-22 22 0,22 0 15,0 0-15,-21 0 0,20 21 16,-20 0-16,21 0 0,-21 0 0,20 0 16,1 0-16,0 0 0,21 21 0,0 0 15,0 0-15,21 0 16,0-21-16,1 0 16,20 0-16</inkml:trace>
  <inkml:trace contextRef="#ctx0" brushRef="#br0" timeOffset="19940.45">9419 8022 0,'0'-21'0,"0"42"0,0-63 0,0 63 16,0 0 0,-21 0-16,21 22 0,0-22 0,0 21 15,0 1-15,0 20 0,0-21 0,-21 1 16,21-1-16,0 0 0,0 22 15,0-43-15,0 21 0,0 1 0,0-1 16,0 0-16,0-20 0,0-1 0,0 0 16,0 21-16,0-21 15,0 1-15,0-44 32,0 1-32,0 0 15,0 0-15,0 0 0,0-22 16,0 22-16,0 0 0,21-21 0,0-1 15,0 22-15,0-21 0,22 0 0,-22 20 16,21 1-16,-21 0 0,1 0 16,20 0-16,-21 21 0,0 0 0,0 0 15,1 21-15,-1 0 0,0 0 0,-21 0 16,0 1-16,0 20 0,0-21 16,0 21-16,0-20 0,0 20 0,0-21 15,-21 21-15,0-20 0,-1-1 0,22 0 16,0 0-16,0 0 0,22-21 31,20 0-15</inkml:trace>
  <inkml:trace contextRef="#ctx0" brushRef="#br0" timeOffset="20362.2">10160 8403 0,'0'0'0,"0"-21"0,21 21 0,-21 21 31,0 0-15,-21 1-16,21-1 0,-21 0 0,21 21 16,-21-21-16,21 22 0,0-22 0,0 0 15,-22 21-15,22-20 16,0 20-16,-21-21 0,21 0 0,0 0 16,0 1-16,0-1 0,0 0 15,0-42 16,0 0-31,0-1 16,0 1-16,0 0 0,0 0 0,21-21 16,1-1-16,-1 22 0,0-21 15,21-1-15,-21 1 0,22 21 0,-22-21 16,21 20-16,1-20 0,-22 42 0,21-21 16,0 21-16,-20 0 0,-1 0 15,21 21-15,-21 0 0,0 0 16,1 1-16,-22 20 0,0-21 0,21 21 15,-21 1-15,0-1 0,0-21 0,0 22 16,0-1-16,0 0 0,-21-21 16,21 22-16,-22-22 0,1 0 0,0 0 15,21 0-15,-21 1 16,0-22 0</inkml:trace>
  <inkml:trace contextRef="#ctx0" brushRef="#br0" timeOffset="20927.88">12234 8086 0,'0'0'0,"106"-106"31,-85 85-31,0 0 16,1-1-16,-1 22 0,0 0 15,-21-21-15,21 21 0,0 0 0,0 0 16,-21 21-1,0 1-15,0 20 0,0-21 16,-21 21-16,0-20 0,0 20 0,-21 0 16,-1-21-16,1 22 0,0-1 0,-22-21 15,22 22-15,-22-22 0,1 0 16,20 0-16,-20 0 0,21 0 16,20 1-16,-20-22 0,21 0 0,0 21 0,21 0 31,21-21-31,0 21 15,0 0-15,22-21 0,-22 0 0,21 21 16,0-21-16,-20 22 0,20-22 0,0 0 16,1 21-16,-1-21 0,-21 0 15,21 0-15,1 21 0,-1-21 0,-21 0 16,22 0-16,-22 0 0,21 0 0,-21 0 16,0 0-16,1 0 0,-1 0 0,0 0 15,0 0 1,-21-21-16,0 0 15,21-1-15,0 22 0,1-21 0,-1 0 16</inkml:trace>
  <inkml:trace contextRef="#ctx0" brushRef="#br0" timeOffset="21260.69">13356 7938 0,'0'0'0,"21"-43"0,0 22 0,1-21 16,-1 21-16,0-1 0,0-20 0,-21 21 15,0 0-15,21 0 16,-21-1-16,0 44 31,0-1-31,0 0 0,0 21 16,-21 1-16,0-1 0,0 21 0,0 1 16,-22 21-16,22-22 0,-21 22 0,-1-22 15,1 1-15,0-1 0,21 1 16,-22-1-16,1-20 0,0 20 0,20-21 15,-20 1-15,21-1 0,0 0 0,0 1 16,-1-22-16,22 0 0,0 0 0,0 0 16,0 1-16,0-44 31,22 1-31,-1 0 16,0 0-16,0-21 0,21 20 15,-20-20-15</inkml:trace>
  <inkml:trace contextRef="#ctx0" brushRef="#br0" timeOffset="23067.69">13695 8107 0,'0'-42'16,"0"63"15,0 0-31,0 0 0,-21 21 16,-1 1-16,1-22 0,0 21 0,0 1 16,0 20-16,0-21 0,-1 1 15,22-1-15,-21 0 0,0-20 0,0 20 16,0 0-16,0-21 0,21 1 0,-22 20 15,22-21-15,0 0 16,0 0-16,0-42 31,0 0-15,0 0-16,0 0 16,0 0-16,22-22 0,-1 22 0,0 0 15,0-21-15,0-1 0,0 22 0,1-21 16,-1-1-16,0 1 0,0 21 15,0 0-15,0 0 0,1-1 0,-1 22 16,0 0-16,-21 22 16,0-1-16,0 0 0,0 21 15,21-21-15,-21 22 0,0-1 0,0 0 16,0-20-16,0 20 0,0 0 0,21-21 16,0 22-16,-21-22 15,22 0-15,-1 0 0,0 0 0,0 1 16,0-1-16,0-21 0,1 0 0,20 0 15,-21 0-15,21 0 0,1 0 0,-22 0 16,21 0-16,1 0 0,-1-21 16,-21-1-16,21 1 0,1 0 0,-22 0 15,21 0-15,-21 0 0,1-1 0,20-20 16,-21 21-16,0-21 0,-21-1 16,21 1-16,-21 0 0,22-1 0,-22 22 15,0-21-15,0 21 0,0-22 0,0 22 16,-22 21-16,1 0 0,0 0 15,0 0-15,-21 0 0,20 0 16,-20 21-16,0 0 0,-1 1 0,1 20 16,0-21-16,-1 21 0,22 1 15,-21-22-15,21 21 0,0 1 0,21-22 16,0 21-16,-22 0 0,22-20 0,0-1 16,0 21-16,0-21 0,0 0 15,22 1-15,-1-1 0,0-21 16,21 0-16,-21 0 0,1 0 0,20 0 15,-21 0-15,0-21 0,22-1 0,-22 1 16,0 0-16,0 0 0,0 0 16,0-22-16,1 22 0,-1-21 15,0 21-15,0-22 0,-21 1 0,21 0 16,0 21-16,-21-22 0,22 22 16,-22-21-16,0 21 0,0 42 31,0 0-31,0 0 0,0 21 0,0-20 15,0-1-15,0 0 0,0 21 16,0-21-16,0 1 0,21-1 0,0 0 16,-21 0-16,21-21 0,0 21 0,0 0 15,1-21-15,-1 0 0,0 0 16,0 0-16,0 0 0,0 0 0,1 0 16,20 0-16,-21 0 0,0-21 0,0 0 15,1 21-15,-1-21 0,0 0 16,0 0-16,-21-1 0,21-20 15,0 21-15,1-21 0,-1 20 0,-21-20 16,21 0-16,-21 21 0,21-1 0,-21 1 16,21 0-16,-21 42 15,0 0-15,0 1 16,-21-1-16,0 21 0,0-21 0,21 22 16,-21-1-16,-1-21 0,1 21 15,21 1-15,0-22 0,-21 0 0,21 0 16,0 0-16,0 1 0,0-1 0,0 0 15,0-42 32,0 0-47,0-1 0,0 1 16,21 0-16,-21 0 0,21 0 16,1 0-16,-1-22 0,0 22 0,0-21 15,0 21-15,0-22 0,1 22 0,-1-21 16,0 21-16,0 21 0,0-22 15,0 22-15,1 22 16,-22-1-16,0 0 0,0 0 16,0 21-16,0-20 15,21 20-15,-21-21 0,0 21 0,0-20 0,0-1 16,21 0-16,-21 0 0,21 0 16,-21 0-16,21 1 0,-21-1 0,21-21 15,1 0-15,-1 0 16,0 0-16,0 0 0,0 0 15,0-21-15,1 21 0,-1-22 0,0 1 16,0 0-16,-21 0 0,21 0 16,0 0-16,22-22 0,-22 22 0,0-21 15,0 21-15,0-22 0,1 22 0,-1 0 16,0 0-16,-21 0 16,0 42-1,0 0-15,0 0 0,0 21 0,0-20 16,-21 20-16,21-21 15,-21 21-15,-1 1 0,22-22 0,0 0 16,0 21-16,0-20 0,0-1 0,0 0 16,22 0-16,-1 0 0,0-21 15,0 21-15,0-21 0,0 0 0,1 0 16,20 0-16,-21 0 0,0 0 0,22 0 16,-1-21-16,-21 0 0,21 0 15,-20 0-15,20 0 0,-21-1 0,0 1 16,22-21-16,-22 21 0,0-22 15,0 22-15,0-21 0,0 21 0,-21 0 16,22-1-16,-22 1 0,-22 21 16,1 21-1,-21 1-15,21-1 0,0 0 0,-1 0 16,1 21-16,21-20 0,0 20 16,-21-21-16,21 0 0,0 0 0,0 22 15,0-22-15,21 0 0,0-21 0,1 21 16,-1 0-16,0-21 0,21 0 15,-21 22-15,22-22 0,-22 0 0,0 0 16,21 0-16,-20 0 0,20-22 0,-21 1 16</inkml:trace>
  <inkml:trace contextRef="#ctx0" brushRef="#br0" timeOffset="23488.29">17145 8128 0,'0'0'0,"0"-42"0,0 21 0,0-1 0,-64 22 32,64 22-32,0-1 15,0 0-15,0 0 0,0 0 0,0 22 16,22-22-16,-1 0 0,0 0 0,21 21 16,1-20-16,-1-1 15,0-21-15,1 21 0,-1-21 0,0 0 16,22 0-16,-22 0 0,0 0 0,1 0 15,-22 0-15,21 0 0,-21 0 16,22 0-16,-22-21 0,0 21 0,-63 0 31,21 21-15,-22 0-16,22 0 0,-42 0 0,20 22 16,-20-22-16,20 21 0,-20-21 0,-1 22 15,22-22-15,-21 21 0,20 1 0,1-22 16,0 21-16,-1-21 0,1 22 15,0-22-15,20 0 0,-20 21 0,21-21 16,0 1-16,0-1 0,-1 0 16,1 0-16,0-21 0,21 21 15,0 0-15,-21 1 0,0-22 0,0 21 16,-1-21-16,1 0 0,0 21 16</inkml:trace>
  <inkml:trace contextRef="#ctx0" brushRef="#br0" timeOffset="24588.61">2603 9821 0,'0'0'0,"-42"0"16,-127-21 0,126 0-16,22 21 15,0 0-15,-21-21 0,21 21 0,-1 0 16,1-21-16,0 21 0,0 0 15,0 0-15,21-21 0,21 21 16,0 0 0,0 0-16,22 0 0,20 0 15,1 0-15,20 0 0,1 0 0,0 0 16,42 0-16,-22 0 0,22 21 16,22-21-16,-1 0 0,21 21 0,-21-21 15,22 21-15,-1-21 0,21 0 0,1 21 16,-22-21-16,22 0 15,-1 0-15,1 21 0,-1-21 0,-20 0 16,20 0-16,-21 22 0,-20-22 0,20 0 16,-42 0-16,21 0 0,-21 21 15,-21-21-15,0 0 0,-22 0 0,1 0 16,-21 0-16,-1 0 0,-21 0 0,1 0 16,-22 0-16,0 0 0,0 0 0,0 0 15,-42 0 63,21-21-78</inkml:trace>
  <inkml:trace contextRef="#ctx0" brushRef="#br0" timeOffset="25292.2">8869 9567 0,'0'0'0,"-21"0"0,-1 0 16,1 0-16,-21 0 0,21 0 15,0 0-15,-1 0 0,1 0 0,0 0 16,0-21-16,-21 21 0,20 0 0,1 0 15,0 0-15,-21 0 0,21 0 16,-1 0-16,1 0 0,-21 0 0,21 0 16,0 0-16,42 0 31,21 0-31,0-21 0,22 21 0,21 0 16,-1 0-16,22 0 0,21 0 0,0 0 15,21-21-15,0 21 0,1 0 16,-1 0-16,0 0 0,21 0 0,-21 0 15,-21 0-15,22 0 0,-22 0 0,0 0 16,-22 0-16,1 0 0,-21 0 16,-22 0-16,1 0 0,-1 0 0,-41 0 15,20 0-15,-21 0 0,-42 0 47,0 0-47,21-21 16</inkml:trace>
  <inkml:trace contextRef="#ctx0" brushRef="#br0" timeOffset="27551.91">13229 9673 0,'0'0'0,"-42"0"0,-1 0 16,1 0-16,0 0 0,21 0 16,-22 0-16,1 0 0,21 0 0,-22 0 15,22 0-15,-21 0 0,21 0 0,0 0 16,-22 0-16,22 0 16,42 0-1,22 21-15,-1-21 0,21 0 16,22 0-16,21 0 15,0 22-15,21-22 0,21 0 0,0 0 16,0 21-16,0-21 0,22 0 0,-1 0 16,0 21-16,1-21 0,-1 0 15,0 21-15,22-21 0,-22 0 0,1 21 16,-22-21-16,21 21 0,0-21 0,1 0 16,-22 22-16,0-22 0,0 0 15,-21 0-15,21 0 0,-21 0 16,0 0-16,0 0 0,-21 0 0,21 0 15,-21 0-15,-21 0 0,21 0 0,-22 0 16,1-22-16,-22 22 0,22-21 16,-21 0-16,-1 0 0,1 0 0,20 0 15,-41-1-15,20 1 0,1 0 16,-22 0-16,21-21 0,-20 20 0,-1 1 16,0-21-16,1 21 0,-1 0 0,-21-22 15,0 22-15,1-21 0,-1 21 16,0-22-16,-21 1 0,0 0 0,0-1 15,21 1-15,-21 0 0,0-1 0,0-20 16,0 20-16,0-20 0,0 21 16,0-1-16,0-20 0,0 20 15,0 1-15,0 0 0,-21-1 0,21 1 16,-21 0-16,21 21 0,-21-22 16,-1 1-16,1 0 0,-21-1 0,21 1 15,-22 0-15,1-1 0,0 1 16,-1-22-16,-20 22 0,-1 0 0,1 21 15,-1-22-15,1 1 0,-1 0 0,1 20 16,-1-20-16,1 0 0,-22 21 16,22-22-16,-22 22 0,0-21 0,1 21 15,-1-22-15,0 22 0,-20-21 0,20-1 16,-21 22-16,21-21 0,-20 0 16,-1-1-16,-21 22 0,21-21 15,-21 21-15,21-1 0,-21-20 0,21 21 16,-21 0-16,0 0 0,0-1 15,0 1-15,-21 0 0,21 0 0,-21 21 16,21-21-16,-21 0 0,-22-1 16,22 1-16,-21 21 0,21-21 0,-22 21 15,1-21-15,0 0 0,-170 21 16,170 0-16,-1-21 0,1 21 16,0 0-16,21 0 0,-22-22 15,1 22-15,0 0 0,-1 0 0,1-21 0,0 21 16,-22 0-16,22 0 0,-22 0 15,1 0-15,20-21 0,-20 21 16,-1 0-16,1 0 0,-1 0 0,1 0 16,-1 0-16,1 0 0,-1 0 15,22 0-15,-21 0 0,20 0 0,-20 0 16,20 0-16,1 0 0,0 0 16,-1 0-16,1 21 0,0-21 0,-1 0 15,1 0-15,0 21 0,21-21 0,-22 0 16,1 0-16,21 22 0,-22-22 15,1 0-15,21 0 0,-21 21 0,42-21 16,-22 0-16,1 0 0,0 0 0,21 0 16,0 21-16,0-21 0,0 0 15,0 0-15,21 0 0,0 21 16,1-21-16,-22 0 0,21 0 0,0 21 16,0-21-16,0 21 0,0-21 15,1 22-15,-1-22 0,0 21 0,0-21 16,0 21-16,0 0 0,1-21 15,20 21-15,-21-21 0,0 21 0,22 1 16,-1-1-16,-21 0 0,21 0 16,1 0-16,-1 0 0,0 1 0,1-1 15,-1 21-15,0-21 0,-20 22 16,20-22-16,0 21 0,1 0 0,-1 1 16,0-22-16,22 21 15,-22 1-15,22-1 0,-1 0 0,1 1 16,-1-22-16,22 21 0,-22 0 15,22 1-15,0 20 0,-1-20 16,1 20-16,21-21 0,0 22 0,-1-1 16,1 1-16,0-22 0,21 22 15,-21-1-15,21 1 0,0-22 0,0 22 16,21-22-16,0 21 0,0-20 16,1 20-16,20-20 0,0-1 0,1 21 15,-1-20-15,0-1 0,1 0 16,-1 1-16,21-1 0,-20 0 0,20 1 15,-20-1-15,20 0 0,-21-20 16,22 20-16,-1 0 0,22 1 16,-21-22-16,20 21 0,-20 0 15,20-20-15,1 20 0,-21-21 0,20 0 16,1 22-16,0-22 0,-1 0 0,1 0 16,21 0-16,-22 0 0,22 1 15,0-1-15,-21 0 0,21 0 16,-1 0-16,1-21 0,-21 21 0,21 1 0,0-1 15,-1-21-15,1 21 0,0 0 16,0-21-16,0 21 0,0-21 0,-1 21 16,1-21-16,0 0 0,0 22 15,21-22-15,-21 0 0,21 0 16,-21 0-16,21 0 0,0 0 0,-22 0 16,22 0-16,-21 0 0,21 0 0,0 0 15,21 0-15,-21 0 0,0 0 0,0 0 16,0 0-16,0 0 0,22 0 15,-1 0-15,-21 0 0,21 0 0,-21-22 16,21 22-16,0 0 0,0-21 0,1 21 16,-22-21-16,21 21 0,0 0 15,0-21-15,0 21 0,22 0 0,-22-21 16,0 21-16,21-21 0,-21 21 16,1 0-16,20-22 0,-21 22 0,21-21 0,-20 21 15,20 0-15,-21-21 16,0 21-16,22-21 0,-22 21 0,21-21 15,-21 21-15,22 0 0,-22-21 0,0 21 16,0 0-16,-21 0 0,21-22 0,0 22 16,-21 0-16,0 0 0,0-21 15,22 21-15,-22 0 0,0 0 0,0 0 16,21-21-16,-21 21 0,0 0 16,0 0-16,0-21 0,0 21 0,0-21 15,0 21-15,-21 0 0,21 0 0,0-21 16,0 21-16,-22 0 0,1 0 15,21-22-15,-21 22 0,21-21 16,-21 21-16,21 0 0,-21 0 0,0-21 16,-1 21-16,1 0 0,-21 0 0,21 0 15,-22 0-15,22 0 0,-21 0 16,0-21-16,20 21 0,-20 0 0,0 0 16,-1-21-16,-20 21 0,-1 0 0,22 0 15,-43-21-15,22 21 0,-1 0 16,-20 0-16,20-22 0,-20 22 0,-1-21 15,0 0-15,43 0 0,-43 0 16</inkml:trace>
  <inkml:trace contextRef="#ctx0" brushRef="#br0" timeOffset="28576.4">20849 8382 0,'0'0'0,"-21"21"0,0-21 0,-22 0 16,22 0-16,-63 21 15,105-21 17,21 0-32,0 0 15,1 0-15,20 0 0,1 0 0,-1 0 16,1 0-16,20 0 0,-20 0 0,21 0 16,-1 0-16,-20 0 15,20 0-15,-20 0 0,-1 0 0,1 0 16,-1 0-16,-20 0 0,-22 0 0,21 0 15,-21 0-15,-21-21 16,0 0-16,-21 0 16,0 0-16,-21 21 0,21-21 15,-1-1-15,-20 22 0,21-21 16,-21 0-16,20 21 0,1-21 0,-21 21 16,21-21-16,0 21 15,42 0 1,0 0-1,0 0-15,0 0 0,22 0 16,-22 21-16,0 0 0,0-21 16,0 21-16,-21 0 0,0 1 15,0-1-15,0 0 0,0 0 16,0 0-16,0 0 0,-21 1 0,-21-1 16,21 0-16,-22 0 0,1 0 0,21 0 15,-22 1-15,1-1 0,0 0 16,21 0-16,-22 0 0,22-21 0,0 21 15,21 1-15,21-22 32,0 0-32,22 0 0</inkml:trace>
  <inkml:trace contextRef="#ctx0" brushRef="#br0" timeOffset="29164.06">22310 8446 0,'42'-22'15,"-21"1"-15,0 21 0,0-21 16,1 21-16,20-21 0,-21 0 16,21 21-16,1-21 0,20-1 0,-20 22 15,-22-21-15,21 0 0,0 0 16,-20 21-16,-1-21 0,-21 0 15,0-1-15,0 1 0,0 0 0,-43 0 16,22 21-16,-21 0 0,0 0 16,-1 0-16,-20 0 0,20 0 15,1 21-15,-21 0 0,20 0 0,1 1 16,21 20-16,-22-21 0,22 21 0,0-20 16,0-1-16,21 21 0,0-21 15,0 0-15,0 1 0,0-1 0,42 0 16,-21 0-16,1 0 0,-1-21 15,21 21-15,-21-21 0,22 0 0,-22 0 16,21 0-16,-21 22 0,22-22 16,-22 0-16,0 0 0,0 0 0,0 0 15,-21-22 1,-21 22-16,0 0 16,0 0-16,-22 0 0,1 0 0,0 0 15,-1 0-15,1 0 0,0 22 16,-1-22-16,1 21 0,21 0 0,-21 0 15,20 21-15,1-20 0,0-1 0,21 21 16,-21-21-16,21 22 0,0-22 16,0 21-16,0-21 0,21 0 15,0 1-15,0-1 0,1 0 0,20-21 16,-21 21-16,21-21 0,1 0 16,-1 0-16,0 0 0,22 0 0,-22 0 15,22 0-15,-1-21 0,-20 0 0,20 0 16,1-1-16,-22 1 0,21 0 15,-20-21-15</inkml:trace>
  <inkml:trace contextRef="#ctx0" brushRef="#br0" timeOffset="29460.89">23347 8043 0,'0'0'0,"0"-63"16,21-85-1,-42 148 1,0 21-16,-1 21 15,1 1-15,21-1 0,-21 21 16,0 1-16,21-1 0,0 1 0,-21-1 16,0 1-16,21-1 0,0 1 15,-22-1-15,1 1 0,21-1 0,-21-20 16,21 20-16,0-20 0,0-1 0,0-21 16,0 21-16,0-20 0,0-1 15,0 0-15,0 0 0,0 0 0,21-21 31,0 0-15,-21-21-16,22 0 0,-1 0 16,0 0-16,-21-1 0,21 1 0,0-21 15,-21 21-15</inkml:trace>
  <inkml:trace contextRef="#ctx0" brushRef="#br0" timeOffset="29824.69">23326 8678 0,'0'22'16,"0"-1"-1,21-21 1,0 0-16,0 0 0,0 0 16,0 0-16,1 0 15,-1 0-15,0-21 0,0 21 16,-21-22-16,21 22 0,-21-21 16,21 0-16,-21 0 15,0 0-15,0 0 0,-21 21 16,0 0-16,0 0 15,0 0-15,0 0 0,-22 21 16,22 0-16,0 0 0,0 0 0,0 0 16,-1 22-16,22-22 0,-21 21 0,21-21 15,0 22-15,-21-22 0,21 21 16,0-21-16,0 1 0,0-1 0,21-21 16,0 21-16,1 0 0,-1-21 15,0 0-15,0 0 0,21 0 16,-20 0-16,-1 0 0,0 0 0,21 0 15,-21 0-15,1-21 0,20 0 0,-21 0 16,0-1-16,0 1 0,1 0 16,-1-21-16,0 21 0</inkml:trace>
  <inkml:trace contextRef="#ctx0" brushRef="#br0" timeOffset="30452.33">23834 8636 0,'0'0'16,"0"21"-1,0 0-15,-22-21 0,22 22 0,0 20 16,-21-21-16,21 0 0,-21 22 15,21-22-15,-21 0 0,21 0 16,0 0-16,-21 22 0,21-22 16,0 0-16,0 0 0,0 0 15,0-42 32,0 0-47,0 0 0,0 0 0,0-1 16,0 1-16,21 0 0,-21 0 0,21-21 15,0 20-15,-21-20 0,21 21 16,1 0-16,-1 0 0,0-1 0,0 1 16,0 0-16,0 0 0,1 21 15,-1 0-15,0 0 0,0 0 16,-21 21-16,21 0 0,-21 0 16,0 1-16,0-1 0,0 0 0,0 21 15,0-21-15,0 1 0,0-1 0,0 0 16,0 0-16,0 0 0,0 0 15,0 1-15,0-1 0,21-21 32,-21-21-17,0-1 1,0 1-16,22 0 0,-22 0 0,21 0 16,0 0-16,-21-1 15,21 1-15,0 0 0,0 0 0,22 0 16,-22 0-16,0-1 0,0 22 0,0 0 15,1 0 1,-22 22-16,0-1 0,0 21 16,0-21-16,0 0 0,0 1 0,0 20 15,0-21-15,0 0 0,0 22 16,-22-22-16,22 0 0,0 0 16,0 0-16,0 0 0,22-42 62,-1 21-62,0-21 0,-21 0 16,21 21-16,0-21 0</inkml:trace>
  <inkml:trace contextRef="#ctx0" brushRef="#br0" timeOffset="30809.13">24532 8869 0,'21'0'47,"0"0"-47,1 0 16,-1 0-16,0-21 0,0 21 15,0 0-15,-21-21 16,21 21-16,-21-22 0,22 1 0,-22 0 16,0 0-16,0 0 15,-22 21 1,1 0-16,0 0 15,0 21-15,0 0 0,0 0 0,-1 0 16,1 1-16,21-1 0,0 0 16,-21 0-16,21 0 0,0 0 0,0 1 15,0-1-15,0 0 0,0 0 16,0 0-16,21-21 16,0 0-16,1 0 0,20 0 15,-21 0-15,0 0 16,0 0-16,1 0 0,-1-21 0,0 0 15,0 21-15,0-21 0,0 0 16,1-1-16,-1 1 0</inkml:trace>
  <inkml:trace contextRef="#ctx0" brushRef="#br0" timeOffset="31224.4">24934 8763 0,'0'0'0,"0"-21"0,0 42 32,0 0-17,0 0-15,0 1 16,0-1-16,-21 0 0,21 21 0,-21-21 0,21 1 15,-21-1-15,21 0 0,0 0 16,0 0-16,0 0 16,-21-21-16,21 22 0,-22-22 31,22-22-15,0 1-16,0 0 15,0 0-15,0 0 0,0 0 0,0-1 16,0 1-16,22 0 0,-1 0 15,0-21-15,0 20 0,0-20 0,0 21 16,22 0-16,-1 0 0,-21-1 0,22 22 16,-1 0-16,-21 0 0,21 0 15,-20 0-15,-1 0 0,0 22 16,0-1-16,0 21 0,-21-21 0,0 0 16,0 22-16,0-22 0,0 21 15,0-21-15,0 1 0,0-1 0,-21 0 16,0 0-16,21 0 0,0 0 15,-21-21-15,21 22 0,21-44 47,0 1-47,0 21 16</inkml:trace>
  <inkml:trace contextRef="#ctx0" brushRef="#br0" timeOffset="31492.19">25675 8636 0,'0'-21'0,"0"42"0,0-63 0,21 21 16,-21 42 15,-21-21-31,21 21 0,0 21 0,-21-21 16,0 22-16,0-22 0,21 21 0,0 1 16,-22-1-16,22-21 0,-21 21 15,21-20-15,0 20 0,0-21 0,-21 0 16,21 22-16,0-22 0,0 0 15,0 0-15,0 0 16,21-21 0,0 0-1,1 0 1,-1-21-16,0 0 0,-21 0 16</inkml:trace>
  <inkml:trace contextRef="#ctx0" brushRef="#br0" timeOffset="31689.34">25590 8869 0,'0'0'0,"-21"0"0,0 0 0,21 21 47,21-21-47,0 0 0,1 0 15,-1 0-15,0 0 0,0 0 0,0 0 16,0 0-16,1 0 0,-1 0 15,0 0-15,0 0 0</inkml:trace>
  <inkml:trace contextRef="#ctx0" brushRef="#br0" timeOffset="43304.28">14690 3916 0,'0'0'0,"0"-21"0,0 0 16,0-1-16,21 1 15,0 0-15,-21 0 16,21 21-16,-21-21 0,0 0 15,0-1-15,0 1 0,0 0 16,0 0-16,0-21 0,0 20 0,0 1 16,0-21-16,-21 21 0,0 0 0,0-1 15,-1 1-15,1 21 0,0 0 16,-21 0-16,-1 0 0,22 0 0,-42 0 16,20 21-16,1 1 0,-21-1 15,-1 21-15,1-21 0,-1 22 0,1-22 16,20 21-16,-20 0 0,20 1 0,1-22 15,21 21-15,0-21 0,0 22 16,21-22-16,0 21 0,0-21 0,0 1 16,21-1-16,0 0 0,0 0 15,21 0-15,-20-21 0,20 0 16,0 0-16,22 0 0,-22 0 0,0 0 16,22 0-16,-22-21 0,22 0 15,-22 0-15,22 0 0,-22-22 0,0 22 16,1-21-16,-1-1 0,0 1 0,-21 0 15,22-1-15,-22-20 0,0 21 16,0-22-16,0 1 0,1-22 0,-1 21 16,-21 1-16,0-1 0,0 22 15,0-21-15,0 20 0,0 1 0,0 0 16,0-1-16,-21 22 0,21 0 0,-22 21 16,1 0-16,0 0 15,0 0-15,21 21 0,-21 21 16,0-20-16,-1 20 0,22 21 15,-21 1-15,21-1 0,-21 1 0,21-1 16,0 1-16,0 21 0,0-22 0,0-21 16,0 22-16,0-22 0,0 22 15,21-22-15,0 0 0,1-20 0,-1 20 16,0-21-16,0 0 0,21 0 0,-20-21 16,20 0-16,-21 0 0,21 0 15,1 0-15,-22 0 0,21 0 16,1-21-16,-1 0 0,0 0 0,1 0 15,-1-22-15,0 22 0,-21-21 16,22 0-16,-22 20 0,21-20 0,-21 0 16,-21-1-16,22 1 0,-22 21 15,0 0-15,0 0 0,0-1 0,0 1 16,-22 21 0,1 0-16,21 21 0,-21 1 15,0-1-15,0 0 0,21 21 0,-21-21 16,-1 22-16,22-22 0,-21 21 15,21-21-15,0 22 0,0-22 0,0 21 16,0-21-16,0 1 0,0-1 0,21 0 16,1 0-16,-1-21 0,0 21 15,0-21-15,0 0 0,0 0 16,1 0-16,-1 0 0,21 0 0,-21-21 16,0 21-16,22-21 0,-22 0 15,0 0-15,21-22 0,-20 22 0,-1-21 16,-21 21-16,0-22 0,21 1 15,-21 21-15,0-22 0,0 1 0,0 21 16,-21-21-16,0 20 0,-1 1 0,1 21 16,0 0-16,-21 0 0,21 0 15,-22 0-15,1 0 0,0 21 0,-1 1 16,22-1-16,-21 0 0,21 0 16,-1 0-16,1 0 0,21 1 15,0-1-15,0 0 0,0 0 0,21-21 16,1 0-16,-1 21 0,21-21 15,0 0-15,1 0 0,-1 0 0,0-21 16,1 0-16</inkml:trace>
  <inkml:trace contextRef="#ctx0" brushRef="#br0" timeOffset="43808.99">16277 3069 0,'0'0'0,"0"-42"0,-21-43 16,21 64-1,-21 21-15,0 0 0,-1 0 0,1 21 0,-21 0 16,21 1-16,0 20 0,-1 0 16,1 1-16,21-1 0,-21 21 15,21 1-15,-21-1 0,0 1 0,21-1 16,0 1-16,0-1 0,-21-20 16,21-1-16,0 0 0,0 1 0,0-1 15,0 0-15,0-20 0,0-1 0,0 0 16,0 0-16,0 0 15,0-42 1,0 0-16,0 0 16,0 0-16,0-22 0,0 22 15,0 0-15,21-21 0,-21-1 0,21 22 16,0-21-16,0 21 16,0-22-16,1 22 0,20 0 0,0 0 15,1 0-15,-1 21 0,0 0 0,1-22 16,20 22-16,-21 0 0,1 0 15,-1 22-15,0-1 0,-20 0 0,-1 0 16,0 21-16,-21-20 0,0-1 16,0 21-16,0-21 0,-42 22 0,20-22 15,-20 21-15,-21-21 0,20 0 0,-20 1 16,20-1-16,-20 0 16,21 0-16,-1 0 0,1 0 0,0-21 0,20 0 15,1 22-15,0-22 0,21-22 31,0 1-31,21 21 0,22-21 16,-22 0-16,21 0 0</inkml:trace>
  <inkml:trace contextRef="#ctx0" brushRef="#br0" timeOffset="44063.85">17314 3535 0,'21'0'31,"1"0"-31,-1 0 0,0 0 16,0 0-16,0 0 0,0 0 0,22 0 15,-22 0-15,0 0 0,21 0 16,-20 0-16,-1 0 0,21 0 0,-21 0 15,0 0-15</inkml:trace>
  <inkml:trace contextRef="#ctx0" brushRef="#br0" timeOffset="44231.75">17420 3662 0,'0'0'15,"-21"21"1,21 0-16,0 0 15,21-21 1,0 0 0,0 0-16,1 0 0,-1 0 0,0 0 15,0-21-15,0 21 0,0-21 16,1 0-16,-1 21 0</inkml:trace>
  <inkml:trace contextRef="#ctx0" brushRef="#br0" timeOffset="44508.6">18478 2667 0,'0'21'31,"0"0"-31,-21 1 15,0-1-15,21 0 0,0 0 0,-21 0 16,0 0-16,0-21 0,21 22 16,0-1-16,0 0 0,-22 0 0,22 0 15,0 0-15,0 1 16,22-22 0,-1 0-16,0 0 15,0 0-15</inkml:trace>
  <inkml:trace contextRef="#ctx0" brushRef="#br0" timeOffset="44663.5">18711 2625 0,'0'0'0,"0"21"16,0 0-16,-21 0 16,21 0-16,-21 22 0,0-22 0,21 21 15,0-21-15,-21 22 0,21-22 16,-22 21-16,22-21 0,0 1 0,0-1 15,0 0-15</inkml:trace>
  <inkml:trace contextRef="#ctx0" brushRef="#br0" timeOffset="45248.17">19177 3281 0,'-21'-85'31,"21"64"-15,0 0-16,0 0 0,0 0 15,21-1-15,0 22 16,0 0-16,0 0 0,1 0 0,20 0 0,-21 0 15,0 0-15,22 0 0,-22 22 16,0-1-16,0 0 0,0 21 16,-21-21-16,0 22 0,0-1 0,0-21 15,0 22-15,0-1 0,-42 0 16,21 1-16,0-22 0,-22 21 0,1-21 16,0 22-16,-1-22 0,1 0 15,0 0-15,-1 0 0,22-21 0,-21 21 16,-1-21-16,22 0 0,-21 0 0,21 0 15,0 0-15,-1 0 0,1 0 16,0 0-16,21-21 16,0 0-16,0 0 0,0 0 15,21 0-15,0-1 16,1 1-16,-1 0 0,0 0 16,21 21-16,-21 0 0,1 0 0,-1 0 15,0 0-15,0 0 0,0 21 0,0 0 16,-21 0-16,0 1 15,0-1-15,0 0 0,22 0 0,-22 0 16,0 0-16,21 1 16,0-1-16,0-21 0,0 0 15,0 0-15,1 0 16,-1 0-16,21 0 0,-21 0 16,22 0-16,-1 0 0</inkml:trace>
  <inkml:trace contextRef="#ctx0" brushRef="#br0" timeOffset="45747.89">20002 3429 0,'0'0'0,"-42"-21"0,21 21 16,0-21-16,0 0 0,-1-1 16,1 1-16,0 0 0,21 0 0,-21 21 15,21-21-15,0 0 16,0-1-16,0 1 0,21 0 0,0 21 15,0-21-15,1 21 0,-1-21 16,0 21-16,0-21 0,21 21 16,-20 0-16,20-22 0,-21 22 0,0 0 15,22 0-15,-22 0 0,0 0 16,0 0-16,-21 22 0,0-1 16,0 0-16,0 0 0,0 21 15,0-20-15,-21 20 0,0 0 0,-22 1 16,22-1-16,-21 0 0,0-21 15,-1 22-15,22-1 0,-21 0 0,21-20 16,-1-1-16,22 21 0,0-21 0,0 0 16,0 1-16,22-1 15,-1 0-15,0-21 0,0 0 0,0 0 16,0 0-16,1 0 16,-1 0-16,0 0 0,0 0 15,0-21-15,-21 0 0,0-1 16,21 1-16,-21 0 0,0 0 15,0-21-15,0 20 0,0 1 0,0 0 16,0 0-16,0 0 0,-21 21 16,0 0-16,0 0 15,0 0-15,0 21 16,-1 0-16,22 0 16</inkml:trace>
  <inkml:trace contextRef="#ctx0" brushRef="#br0" timeOffset="46340.76">20637 3112 0,'43'-43'16,"-86"86"-16,128-86 15,-64 43-15,22 0 0,-1 0 0,0 0 16,1 0-16,-1 0 0,0 0 16,1 0-16,-1 21 0,0-21 0,-21 0 15,22 0-15,-22 0 0,0 22 16,0-22-16,0 0 0,1 0 0,-1 0 16,-42 0 15,-1 0-16,1 0-15,0 0 0,0 0 0,0 0 16,0 0-16,-1 0 0,1 0 16,21 21-1,-21 0-15,21 0 0,0 0 0,-21-21 16,21 21-16,0 22 16,0-22-16,0 0 0,0 0 0,0 22 15,0-22-15,0 21 0,21-21 16,-21 22-16,21-1 0,-21-21 0,0 21 15,21-20-15,1-1 0,-22 21 16,21-21-16,-21 0 0,0 1 0,0-1 16,0 0-16,0 0 0,0 0 15,-21 0-15,-1-21 16,1 0-16,-21 0 0,21 0 16,-22 0-16,1 0 0,21 0 15,-21 0-15,-1 0 0,22 0 0,-21 0 16,21 0-16,-1 0 0,1-21 15,0 21-15,21-21 0,0 0 32,21 21-32,0 0 0,22-21 15,-1 21-15,-21 0 0</inkml:trace>
  <inkml:trace contextRef="#ctx0" brushRef="#br0" timeOffset="47412.64">21378 3493 0,'0'21'31,"-21"0"-31,21 0 0,0 0 0,-21 0 16,21 1-16,0-1 0,0 0 16,0 0-16,0 0 0,0 0 0,0 1 15,0-1-15,0 0 0,0 0 16,21 0-16,0-21 0,-21 21 0,21-21 15,1 0-15,-1 0 0,0 22 16,0-22-16,0 0 0,0 0 0,1 0 16,-1 0-16,0-22 0,0 22 15,0-21-15,0 0 0,1 21 16,-1-21-16,-21 0 0,21 0 0,0-1 16,-21 1-16,0-21 0,21 21 15,-21 0-15,21-1 0,-21 1 16,0 42-1,0 1 1,0-1-16,0 0 0,0 0 16,0 0-16,0 0 0,0 1 0,0-1 15,22 0-15,-1 0 0,0 0 16,0-21-16,21 21 0,-20 1 0,20-22 16,-21 0-16,21 21 15,-20-21-15,20 0 0,-21 0 0,0 0 16,0 0-16,1 0 0,-1-21 15,0-1-15,0 1 0,0 0 16,-21 0-16,0 0 0,0 0 16,21-1-16,-21-20 0,0 21 0,22 0 15,-22 0-15,0-1 0,-22 44 32,1-1-32,21 0 15,-21 0-15,0 0 16,21 0-16,0 1 0,-21-1 0,21 0 0,-21 0 15,21 0-15,-22 0 16,22 1-16,0-1 0,0 0 16,0-42 31,22 0-47,-22-1 0,21 1 15,0 0-15,0 0 16,-21 0-16,21 0 0,0-1 0,1 1 15,-1 0-15,-21 0 16,21 21-16,0 0 16,-21 21-1,0 0-15,0 0 16,0 1-16,0-1 0,0 0 16,0 0-16,0 0 0,0 0 15,0 1-15,21-22 0,0 21 0,-21 0 16,22-21-16,-1 21 0,0-21 15,0 0-15,0 0 0,-21 21 0,21-21 16,1 0-16,-1 0 0,21 0 16,-21 0-16,0-21 0,1 21 0,-1-21 15,21 0-15,-21 0 0,0-1 16,1 1-16,20 0 0,-21 0 0,21 0 16,-20-22-16,-1 22 0,21 0 15,-42 0-15,0 0 0,0 0 16,0-1-16,-21 22 15,0 0-15,0 0 16,-1 22-16,1-1 0,0 0 0,0 0 16,0 0-16,21 0 0,0 1 15,0-1-15,-21 0 0,21 0 0,0 0 16,0 0-16,21 1 16,0-1-16,0-21 0,0 0 0,0 21 15,1-21-15,-1 0 0,0 0 16,0 0-16,21 0 0,-20 0 0,20-21 15</inkml:trace>
  <inkml:trace contextRef="#ctx0" brushRef="#br0" timeOffset="47748.33">23431 2858 0,'0'0'0,"0"-22"0,-21 22 16,0 0-16,21 22 47,0-1-47,0 0 15,0 0-15,0 0 0,0 0 16,0 1-16,0-1 0,0 0 16,-21-21-16,21 21 15,-21-21-15,21-21 32</inkml:trace>
  <inkml:trace contextRef="#ctx0" brushRef="#br0" timeOffset="47936.12">23558 2858 0,'0'0'0,"22"0"0,-1 0 32,-21 21-32,21 0 0,-21 0 0,0 21 15,0-20-15,0-1 0,0 21 0,0-21 16,0 0-16,0 22 15,-21-1-15,0-21 0,-1 22 0,22-22 16,-21 21-16,0-21 0</inkml:trace>
  <inkml:trace contextRef="#ctx0" brushRef="#br0" timeOffset="53932.16">8403 10139 0,'0'-42'31,"0"20"-31,0 1 16,0 0-16,0 0 16,0 0-1,0 42 79,-21 0-94,21 0 16,-21 0-16,21 22 0,0-22 0,0 21 15,0 1-15,0-1 0,0 21 0,0-20 16,0 41-16,0-20 0,0-1 15,0 1-15,0-1 0,0 1 0,0-1 16,0 1-16,0 21 16,0-22-16,-21 1 0,21-1 0,-22 1 0,1-1 15,21 1-15,-21-22 0,21 0 0,0 1 16,0-1-16,-21 0 16,21 1-16,0-22 0,0 21 0,-21-21 15,21 0-15,0 22 0,0-22 0,0 0 16,0 0-16,0 22 0,0-22 15,0 0-15,0 21 0,0-21 0,-21 1 16,21 20-16,-22-21 0,22 21 0,0-20 16,0 20-16,0-21 0,-21 0 15,21 22-15,0-22 0,0 0 0,0 0 16,-21-21-16,21 21 0,0 0 16,0 1-16,0-1 0,0 0 15,0 0-15,0 0 16,0 0-16,0 1 0,0-1 0,0 0 15,0 0-15,0 0 0,0 0 16,0 1-16,0-1 0,0 0 16,0 0-16,0 0 0,0 22 0,0-22 15,0 0-15,0 0 0,0 0 0,0 0 16,0 1-16,0-1 16,0 0-16,0 0 15,-21-21 1,0 0-1,0 0-15,-1 0 16</inkml:trace>
  <inkml:trace contextRef="#ctx0" brushRef="#br0" timeOffset="54387.84">7112 12764 0,'0'0'16,"21"0"-1,0 0-15,0 0 0,1 0 16,-1 0-16,21 0 0,-21 21 16,0 0-16,22 0 0,-1 0 0,0 0 15,1 1-15,-1-1 0,0 0 0,1 0 16,-1 21-16,22-20 16,-43-1-16,21 0 0,0 0 0,-20 0 15,20 0-15,-21 1 0,0-1 0,0-21 0,1 21 16,-1 0-16,-21 0 15,21-21-15,0 0 16,-21 21-16,21-42 63,-21 0-63,21 0 0,-21 0 15,22 0-15,-1-1 0</inkml:trace>
  <inkml:trace contextRef="#ctx0" brushRef="#br0" timeOffset="54692.7">8699 12298 0,'0'0'0,"0"-21"0,0 42 31,-21 0-15,0 0-16,0 22 0,0-22 0,0 21 15,-1-21-15,1 22 0,0-1 16,0 0-16,0 1 0,0-1 0,-22 0 16,22 22-16,-21-22 0,21 0 15,-22 1-15,22-1 0,0 0 0,-21 1 16,20-1-16,1-21 0,0 0 16,0 22-16,21-22 0,-21-21 0,21 21 15,-21 0-15,21-42 31,0 0-31,0 0 16,0 0-16,0-1 0,21-20 0,0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0:35:18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0 0,'21'0'16,"-42"0"62,0 0-78,-1 0 0,-20 0 0,0 0 15,-1 0-15</inkml:trace>
  <inkml:trace contextRef="#ctx0" brushRef="#br0" timeOffset="1660.97">3006 7239 0</inkml:trace>
  <inkml:trace contextRef="#ctx0" brushRef="#br0" timeOffset="3275.13">0 0 0,'0'0'0,"0"21"78,0 43-78,0-1 0,63 64 16,43-63-16,21-1 0,-42-20 0,21 20 15,63 43-15,-105-43 0,20 22 0,-20 21 16,20-21-16,1-1 0,0 1 0,21 0 16,-22-1-16,1-20 0,0 20 0,-1-20 15,1-22-15,-22 1 0,1-1 0,-22 0 16,22-21-16,-22 22 16,0-22-16,-20-21 0,-1 21 0,0 0 15,0-21-15,0 0 0,0 0 16,-42 0-1,0 0-15,0-21 16,0 21-16,-22-21 0,22 0 0,0 21 16</inkml:trace>
  <inkml:trace contextRef="#ctx0" brushRef="#br0" timeOffset="4110.85">868 508 0,'0'0'0,"-43"0"0,22 0 0,-42-21 15,42 21-15,-43 0 0,43-21 16,-43 21-16,43 0 0,-42-21 0,20 21 0,-20 0 16,42-22-16,0 22 0,-43 0 0,43 0 15,-21-21-15,20 21 0,1 0 0,42 0 31,1 0-31,41 0 0,-21 21 0,64 1 16,-21-22-16,84 42 0,-84-42 0,21 21 16,84 43-16,-84-22 0,85 106 0,-107-63 15,1-360-15,42-297 0,-64 572 0,-528 0 16,-699 0-16</inkml:trace>
  <inkml:trace contextRef="#ctx0" brushRef="#br0" timeOffset="5735.71">4127 1439 0,'0'0'0,"22"-63"31,-22 42-31,0 0 0,0-1 16,0 1-16,0 0 0,0 0 15,0 0-15,0 0 0,0-1 16,0 1-16,0 0 0,0 0 16,0 0-16,0 0 0,-22 21 15,1 0-15,21-22 16,-21 22-16,21 22 16,-21-1-16,21 21 0,0 0 15,0 1-15,0 20 0,0-20 0,0 41 16,0-20-16,0 20 0,-21 1 15,21 0-15,0-22 0,0 22 0,0 0 16,-21-1-16,21-20 0,-22-1 16,22 22-16,-21-22 0,21-20 0,0 20 15,0-20-15,0-1 0,0-21 0,0 21 16,0-20-16,0-1 16,0-42-1,0-1-15,0 1 16,0-21-16</inkml:trace>
  <inkml:trace contextRef="#ctx0" brushRef="#br0" timeOffset="6139.76">3641 1376 0,'0'0'16,"-22"-21"-16,1 0 0,0-22 0,0 22 15,21 0-15,0 0 0,0-22 16,0 22-16,0-21 0,0 21 0,42-22 16,-21 1-16,22 0 0,-1-1 15,22 1-15,-22 0 0,43 21 0,-22-22 16,22 22-16,-22 0 0,22 21 16,0 0-16,20 0 0,-20 0 0,-21 42 15,20-21-15,-41 22 0,20 20 16,-21 1-16,-20-22 0,-22 22 0,0-1 15,0 1-15,-22-1 0,-20 1 16,0-1-16,-1 1 0,-20-1 16,-1 1-16,1-22 0,-1 21 0,1-20 0,21-1 15,-22 0-15,22 1 16,-1-22-16,1 21 0,0-21 0,21 1 16,-1-22-16,22 21 0,22-21 46,-1-21-46,21 21 0,-21 0 0,0 0 16,22 0-16</inkml:trace>
  <inkml:trace contextRef="#ctx0" brushRef="#br0" timeOffset="6963.46">4593 2413 0,'0'0'0,"0"-21"16,0 0-1,0 0-15,0-1 0,21 1 16,-21-21-16,21 21 0,1-22 0,-1 1 16,0 0-16,21-22 0,-21 22 15,1 0-15,-1-22 0,-21 22 0,21-1 16,-21 22-16,0 0 0,0 0 15,0 0-15,-21 21 0,-22 21 16,22 0-16,-21 0 16,21 22-16,-22-22 0,22 21 15,0 0-15,0-20 0,0 20 0,21-21 16,0 0-16,0 0 0,0 1 16,0-1-16,21 0 0,0 0 0,0-21 15,0 0-15,1 21 0,-1-21 0,0 21 16,21-21-16,-21 22 0,1-22 15,-1 21-15,0-21 0,0 21 0,-21 0 16,21-21-16,-21 21 0,21-21 16,-21 21-16,0 1 15,22-22-15,-1 0 0,0 0 32,0 0-32,0-22 0,0 1 15,1 0-15,-1 0 0,0 0 16,21 0-16,-21-1 0,1-20 0,-1 21 15,0-21-15,0 20 0,0-20 0,0 21 16,-21-21-16,0 20 0,22 1 16,-22 42 15,0 1-31,-22-1 0,22 21 0,-21-21 16,0 22-16,21-22 0,-21 21 15,21 0-15,-21-20 0,21-1 0,-21 21 16,21-21-16,0 0 0,0 1 15,0-1-15,21 0 16,0-21-16,0 0 0,0 0 0,0 0 16,1 0-16,-1 0 0,0-21 0,0 21 15,21-21-15,-20-1 0,-1 1 16,0 0-16,0 0 0,0 0 0,0 0 16,1-22-16,-1 22 0,-21-21 15,0 21-15,0-22 0,0 22 0,0-21 16,0 21-16,-21-1 0,-1 1 15,1 0-15,0 21 0,0 0 16,0 0-16,0 0 0,-1 0 0,1 0 0,0 0 16,0 21-16,0-21 15,21 21-15,-21 1 0,21-1 16,0 0-16,0 0 16,0 0-16,21-21 0,0 0 0,0 21 15</inkml:trace>
  <inkml:trace contextRef="#ctx0" brushRef="#br0" timeOffset="7664.05">6223 1990 0,'0'-64'16,"0"43"-1,-21 0-15,0 21 0,-1 0 16,1-21-16,0 21 0,0 0 0,-21 0 15,20 21-15,1-21 0,-21 21 16,21 0-16,0 0 0,-1 1 0,1 20 16,0-21-16,0 21 0,0-20 0,21 20 15,0-21-15,-21 0 0,21 22 16,0-22-16,0 0 0,0 0 0,0 0 16,21 0-16,0-21 15,0 0-15,0 0 0,0 0 16,1 0-16,20 0 0,-21 0 0,21-21 15,-20 0-15,-1 0 0,21 0 0,-21 0 16,0-1-16,1 1 0,-1 0 16,0 0-16,-21 0 0,0 0 0,21-1 15,-21 1-15,21 0 0,-21 0 16,0 0-16,0 42 47,0 0-47,-21 21 0,21-20 15,-21 20-15,21 0 0,0 1 16,0 20-16,0 1 0,-21-1 16,21 1-16,0 20 0,0-20 0,0 20 15,0-20-15,0 21 0,0-22 16,0 22-16,0-22 0,0 22 0,0-22 16,0 1-16,0 21 0,0-22 0,0 1 15,0-1-15,-21 1 0,21-22 0,-22 21 16,22-20-16,-21-1 0,0 0 15,0-20-15,0 20 0,0-21 0,-1 0 16,1 0-16,0-21 0,0 0 0,0 0 16,0 0-16,-1 0 0,-20-21 15,21-21-15,0 21 0,0-22 16,-1-20-16,1 21 0,0-22 0,0-21 16,21 22-16,0-22 0,0 1 15,0 20-15,0-21 0,21 22 0,0-1 16,0-20-16,1 41 0,-1-20 0,21-1 15,-21 22-15,0-21 0,22 20 16,-22 1-16,21 0 0,1-1 0,-22 22 16,21-21-16,-21-1 0,22 22 0</inkml:trace>
  <inkml:trace contextRef="#ctx0" brushRef="#br0" timeOffset="11136.79">6477 2392 0,'0'0'0,"0"21"16,0-42 0,0 0-1,21 21-15,0-21 0,0-1 0,1 1 16,-1 0-16,0 0 0,-21 0 16,21-22-16,0 22 0,0 0 0,1-21 15,-1-1-15,0 22 0,-21-21 0,0 21 16,0-22-16,0 22 0,0 0 15,0 0-15,-21 21 16,0 0-16,-1 0 0,1 0 0,-21 0 16,21 21-16,0 0 0,-1 22 15,22-22-15,0 0 0,0 21 0,0-21 16,0 22-16,0-22 0,22 21 16,-1-21-16,0 1 0,0-1 0,0 0 15,22 0-15,-22 0 0,0-21 0,21 21 16,-21-21-16,1 0 0,20 0 15,-21 0-15,21 0 0,-20-21 0,20 21 16,-21-21-16,0 0 0,22 0 0,-22 0 16,0-22-16,0 22 0,21-21 15,-20 21-15,-1-22 0,21 1 16,-21 0-16,0-1 0,1 22 16,-1-21-16,0 21 0,0-1 0,0 22 15,0 0-15,1 0 0,-1 22 16,-21-1-1,0 0-15,0 0 0,21 21 0,-21-20 16,0-1-16,0 21 0,0-21 0,0 0 16,0 1-16,0-1 0,0 0 15,0 0-15,21-21 0,0 0 16,-21-21 0,0 0-1,0 0-15,0-1 16,0 1-16,0 0 0,0 0 15,0 0-15,0 0 0,0-1 0,-21-20 16,0 21-16,0 0 0,0 0 16,-1 21-16,1 0 0,0 0 15,0 0-15,-21 0 0,20 21 0,1 0 16,0 0-16,-21 0 0,21 0 16,-1 22-16,1-1 0,-21 0 0,21 1 15,0-1-15,-1 0 0,22-20 0,0 20 16,0 0-16,0-21 15,0 22-15,0-22 0,0 0 0,22 0 0,-1 0 16,0 1-16,0-22 0,21 0 0,-20 0 16,-1 0-16,21 0 15,-21-22-15,0 1 0,22 0 0,-22 0 16,0 0-16,0 0 0,22-22 0,-22 22 16,0-21-16,0 21 0,-21-22 15,0 1-15,21 0 0,-21-1 0,0 1 16,0 21-16,0-22 0,0 22 15,0 0-15,0 0 0,-21 42 16,21 0 0,-21-21-16,21 43 15,0-22-15,0 0 0,-21 21 0,21-21 0,0 22 16,0-22-16,0 0 0,0 21 16,0-20-16,0-1 0,21 0 15,0 0-15,-21 0 0,21-21 0,0 21 16,1-21-16,-1 0 0,0 0 0,0 0 15,0 0-15,22 0 0,-22-21 16,0 0-16,0 0 0,0 21 0,22-42 16,-22 20-16,0 1 0,0 0 15,-21-21-15,21-1 0,0 22 0,-21-21 16,0 21-16,0-22 0,0 22 0,0 0 16,0 0-16,0 42 31,-21 0-31,21 0 15,-21 1-15,21 20 0,0-21 16,0 21-16,0-20 0,0 20 0,0-21 16,0 0-16,0 0 0,0 22 0,0-22 15,0 0-15,0 0 16,21-21 0,0 0-1,-21-21-15,22 0 0,-22 0 16,21 0-16,-21-1 0,0-20 0,21 21 15,0-21-15,0 20 0,0-20 16,-21 0-16,22-1 0,-1 22 16,0-21-16,-21 21 0,21 0 15,0 21-15,-21 21 16,21 0-16,-21 0 16,0 0-16,0 0 0,0 1 0,22 20 15,-22-21-15,0 0 0,0 22 16,21-22-16,-21 0 0,21 0 0,-21 0 15,0 0-15,21-21 0,-21 22 0,21-22 16,0 0 0,1 0-16,-22-22 15,21 1-15,0 0 16,-21 0-16,21 0 0,0 0 16,-21-22-16,21 22 0,1-21 0,-1 21 15,0-22-15,0 1 0,-21 21 0,21 0 16,0-1-16,1 1 0,-22 0 15,21 21-15,0 21 16,-21 0-16,0 1 16,0 20-16,0-21 0,0 21 15,0-20-15,0 20 0,21 0 0,0-21 16,-21 22-16,21-22 0,1 0 16,-1 0-16,-21 0 0,21 1 15,0-1-15,0-21 0,22 21 0,-22-21 16,0 0-16,0 0 0,21 0 0,-20 0 15,20 0-15,-21-21 0,21 21 16,-20-21-16,20-1 0,-21 1 0,21 0 16,-20 0-16,-1-21 0,21 20 0,-21-20 15,-21 21-15,21-21 0,-21-1 16,22 22-16,-22 0 0,0 0 0,0-22 16,0 22-16,-22 42 31,22 1-31,0 20 15,-21-21-15,21 0 0,0 22 16,-21-22-16,21 21 0,0-21 16,0 0-16,0 22 0,0-22 0,0 0 15,0 0-15,0 0 0,0 1 16,21-22 15,-21-22-15,0 1-16,0 0 0,0 0 15,21 0-15,-21-22 0,22 22 0,-22 0 16,21-21-16,-21 21 0,0-22 16,21 22-16,0 0 0,-21 0 0,21-22 15,0 22-15,1 0 16,-1 0-16,0 21 0,0 0 16,0 0-16,-21 21 15,0 0-15,0 0 0,21 22 16,-21-22-16,0 0 0,22 21 15,-22-20-15,0-1 0,0 0 0,21 21 16,-21-21-16,21-21 0,-21 22 0,21-1 16,0-21-16,0 0 15,1 0-15,-1 0 0,0 0 0,0 0 16,0 0-16,0-21 0,1-1 16,-1 1-16,0 21 0,0-42 15,-21 21-15,21 0 0,0-1 16,1-20-16,-22 21 0,21 0 0,-21-22 15,21 22-15,0 0 0,-21 0 0,0 0 16,21 21 0,-21 21-1,0 0-15,0 21 16,0-20-16,0-1 0,0 21 0,0-21 16,0 22-16,0-22 0,0 0 0,0 0 15,21 21-15,-21-20 0,22-1 16,-22 0-16,21-21 0,21 21 15,-21 0-15,0-21 0,22 0 0,-22 0 16,0 0-16,21 0 0,-20 0 0,20 0 16,-21-21-16,0 21 0,22-21 15,-22 0-15,0 0 0,0-1 0,0 1 16,-21-21-16,0 21 0,21-22 0,-21 1 16,0 21-16,0-21 0,0 20 15,0-20-15,0 21 0,0 0 0,0 0 16,0 42-1,0 0 1,0 0-16,0 0 0,0 0 0,0 22 16,0-22-16,0 0 0,0 21 15,0-20-15,0-1 0,22 0 0,-22 21 16,21-42-16,0 21 0,0 1 16,0-1-16,0-21 0,1 0 0,-1 0 15,21 21-15,0-21 0,-20 0 16,20 0-16,0 0 0,22-42 15,-22 42-15,-21-22 0,0 1 0,1-21 16,-1 21-16,-21 0 0,0-22 16,21 22-16,-21 0 0,0 0 0,0 0 15,0-1-15,0 1 0,-21 42 32,0 1-17,21-1-15,0 21 0,-22-21 0,22 0 16,-21 1-16,21-1 15,-21 0-15,21 0 0,0 0 0,0 0 16,0 1-16,0-1 0,0-42 47,0-1-31,0 1-16,21 0 0,0 0 15,1 0-15,-22 0 0,21-22 0,0 22 16,-21-21-16,21 21 0,0-1 15,-21-20-15,21 21 0,1 0 16,-22 0-16,21 21 16,-21 21-16,0 0 15,0 0-15,0 0 0,0 0 16,0 1-16,0-1 0,0 21 0,0-21 16,0 0-16,0 1 0,0-1 0,0 0 15,0 0-15,21 0 0,-21 0 16,21-21-16,0 22 0,0-22 0,1 0 15,-1 21-15,21-21 0,0 0 0,1 0 16,-1 0-16,0 0 0,22 0 16,-22 0-16,22 0 0,-22-21 0,0 21 15,1-22-15,-1 1 0,0 0 16,1 0-16,-22-21 0,0 20 16,0 1-16,0-21 0,1 0 0,-22 20 15,0-20-15,0 0 0,0 21 0,0-1 16,0 1-16,0 0 0,0 0 15,-22 0-15,1 21 0,-21 0 0,21 0 16,-22 21-16,1 0 0,0 0 0,21 22 16,-22-22-16,1 21 0,21 0 15,-22 1-15,22-22 0,21 21 0,-21 1 16,21-22-16,0 0 0,0 21 16,0-21-16,0 1 0,21-1 15,0-21-15,1 0 0,20 0 16,-21 0-16,0 0 0,0 0 15,22 0-15,-22-21 0,0-1 0,0 1 16,0 0-16,1 0 0,-1-21 16,0 20-16,0-20 0,0 21 0,0 0 15,1-22-15,-22 22 0,0 0 16,21 0-16,-21 0 0,0 42 31,-21-21-15,21 21-16,-22 21 0,1-20 15,21-1-15,-21 21 0,0 0 0,0 1 16,0-1-16,-1 0 0,1 1 0,0-1 16,21 0-16,0 22 0,0-22 15,-21 22-15,21-22 0,0 22 0,0-1 16,0-21-16,0 22 0,0-1 0,0-20 16,0-1-16,0 22 0,0-22 15,0 21-15,0-20 0,0-1 0,0 22 16,0-22-16,0 0 0,0 1 0,0-22 15,0 21-15,0-21 0,0 22 0,0-22 16,0 0-16,-21-21 16,21-21-1,0 0-15,0-1 0,-21 1 16,21 0-16,0-21 0,-22-1 0,22 1 16,0 0-16,0-1 0,0 1 15,0 0-15,0-22 0,0 22 0,0 0 16,0-22-16,0 22 0,0-22 0,22 1 15,-1 20-15,0-20 0,-21-1 16</inkml:trace>
  <inkml:trace contextRef="#ctx0" brushRef="#br0" timeOffset="11368.66">10880 1143 0,'0'0'0,"-43"0"0,1 0 0,21 0 16,-22 0-16,22 0 0,0 0 15,0 0-15,0 0 0,21-21 32,-21 21-17,-1-21 1,22 0-1</inkml:trace>
  <inkml:trace contextRef="#ctx0" brushRef="#br0" timeOffset="13875.01">13462 1376 0,'21'-21'0,"-42"42"0,84-42 0,-41 0 0,-1-1 16,21 1-16,-21 21 0,0-21 15,1-21-15,-1 21 0,0-1 0,0-20 16,0 21-16,-21-21 0,0 20 16,21-20-16,-21 21 0,22-21 0,-22 20 15,0 1-15,0 0 0,-22 42 32,1 22-32,0-1 0,21 0 15,-21 22-15,0-1 0,0 1 16,-1 20-16,1-20 0,0 21 15,0-1-15,-21-20 0,20 20 0,-20 1 16,21-21-16,-21-1 0,-1-21 0,1 22 16,21-22-16,-22 1 0,22-22 15,-21 21-15,21-21 0,0-21 0,-1 21 16,1-21-16,0 0 16,0 0-16,21-21 0,-21 0 15,21 0-15,0 0 0,0 0 0,0-22 16,0 1-16,0 0 0,0-1 15,0-20-15,0 20 0,21-20 0,0-1 16,0 22-16,-21-21 0,21 20 16,1 1-16,-22 21 0,0 0 15,21-1-15,-21 1 0,21 21 0,0 0 16,-21 21-16,21 1 16,-21-1-16,21 21 0,1 0 0,-22 22 15,21-22-15,0 1 0,0-1 0,-21 21 16,21-20-16,0-1 0,1 0 15,-1-20-15,0 20 0,0-21 0,21 0 16,-20 0-16,20 1 0,-21-1 0,21-21 16,1 0-16,-1 0 0,0 0 15,1 0-15,-1 0 0,0-21 0,1 21 16,-1-22-16,22 1 0,-22 0 0,0 0 16,1 0-16,-1-22 15,-21 22-15,21-21 0,-20 0 0,-1-1 16,-21 1-16,0 0 0,0-1 0,0 1 15,0 21-15,0-22 0,-21 22 16,-1 21-16,1-21 0,-21 21 0,21 0 16,-22 0-16,1 0 0,21 21 15,-21 0-15,-1 1 0,22 20 0,-21 0 16,21 1-16,-1-1 0,1 0 0,0-21 16,21 22-16,0-1 0,0-21 15,0 22-15,0-22 0,0 0 0,0 0 16,0 0-16,21-21 0,0 0 0,1 21 15,-1-21-15,21 0 16,-21 0-16,22 0 0,-22 0 0,21-21 16,0 0-16,1 21 0,-22-21 0,21 0 15,-21-22-15,22 22 0,-22 0 16,0-21-16,0-1 0,0 22 0,1-21 16,-22 21-16,0-22 0,0 22 0,0 0 15,0 0-15,0 42 31,0 0-31,0 0 0,0 1 0,0-1 16,0 21-16,0-21 0,0 0 16,0 1-16,0-1 0,0 0 0,0 0 15,21 0-15,-21 0 0,42-21 16,-21 22-16,0-22 0,22 0 16,-22 0-16,21 0 0,1 0 0,-1 0 15,0 0-15,1 0 0,-1-22 0,0 1 16,-21 21-16,22-21 0,-22 0 15,21-21-15,-21 20 0,-21 1 0,22-21 16,-22 21-16,0-22 0,0 22 0,0 0 16,0 0-16,0 0 0,-22 42 31,1 21-31,21-21 16,-21 22-16,0-22 0,21 21 0,-21-21 15,0 22-15,21-22 0,0 21 16,-22-21-16,22 1 0,-21-1 15,21 0-15,0 0 0,-21-21 0,21 21 16,21-42 15,0 21-31,1-21 0,-22 0 0,21 0 16,0-1-16,0 1 0,0-21 0,0 21 16,1-22-16,-1 1 0,0 21 15,0-21-15,0-1 0,0 22 0,1 0 16,-1 0-16,0 0 0,0 21 15,0 0-15,-21 21 16,21 0-16,-21 0 0,22 0 0,-22 0 16,0 22-16,21-22 0,0 21 0,-21-21 15,21 1-15,0 20 0,0-21 16,1 0-16,-1 0 0,0 1 0,0-22 16,0 21-16,0-21 0,1 0 0,-1 0 15,0 0-15,0 0 0,0 0 16,0 0-16,1-21 0,20 21 0,-21-22 15,0 1-15,22-21 0,-22 21 0,21-22 16,-21 1-16,0 21 16,22-21-16,-22-1 0,21 1 0,-21 0 15,22 20-15,-22-20 0,0 21 0,0 0 16,22 21-16,-22 0 16,0 0-16,0 0 0,0 21 15,-21 0-15,0 0 16,21 0-16,1 1 0,-1 20 0,-21-21 15,21 0-15,0-21 0,0 21 0,0 1 16,-21-1-16,22-21 0,-1 0 16,0 0-16,-21 21 0,21-21 0,-21-21 31,0 0-31,0-1 16,0 1-16,0 0 0,0 0 15,0 0-15,0 0 0,0-1 0,-21 22 16,21-21-16,0 0 0,-21 21 15,0 0-15,-1 0 0,1 0 16,0 0-16,0 0 0,0 21 16,-22 0-16,22 1 0,-21-1 0,21 21 15,-22-21-15,22 22 0,0-22 0,-21 21 16,21-21-16,-1 0 0,1 22 16,21-22-16,0 0 0,-21 0 0,21 0 15,0 1-15,0-1 0,0 0 0,0 0 16,21-21-16,0 21 15,1-21-15,-1 0 0,0 0 16,0 0-16,0 0 0,0 0 0,1-21 16,20 0-16,-21 21 0,21-21 15,-20 0-15,-1-1 0,21 1 0,-21 0 16,0 0-16,-21 0 0,22-22 0,-1 22 16,0 0-16,-21 0 0,0 0 15,21 0-15,-21-1 0,21 1 0,-21 42 47,0 1-47,0-1 0,0 0 0,0 0 16,-21 21-16,21 1 15,-21-1-15,0-21 0,0 22 0,21 20 16,-22-21-16,1 1 0,21-1 0,0 22 16,-21-1-16,21-21 0,-21 22 15,21-1-15,-21 1 0,0 21 0,21-22 16,-22 1-16,1-1 0,21 22 0,0-22 15,-21 1-15,21 20 0,-21-20 16,0-1-16,21 22 0,-21-21 0,21-1 16,-22 1-16,1-1 0,21 1 0,-21-1 15,0-21-15,21 1 0,-21-1 0,0 0 16,-1-20-16,22-1 0,-21 0 16,0 0-16,0-21 0,0 0 15,0 0-15,21-21 0,-22 0 0,1 0 16,0-22-16,0 1 0,0-22 0,0 1 15,-1-1-15,1 1 0,21-22 16,-21 1-16,21-22 0,0 21 0,0 0 16,0-20-16,0 20 0,0-21 0,21 21 15,0 1-15,22-1 0,-22 0 16,21 22-16,-21-1 0,22 22 0,-1-21 16,-21 20-16,22 1 0,-22 0 15,21 20-15,-21-20 0,0 21 0,1 0 16,-22-22-16,0 22 0,21 0 0,-21 0 15,0 0-15</inkml:trace>
  <inkml:trace contextRef="#ctx0" brushRef="#br0" timeOffset="15570.97">16531 1588 0,'42'-85'15,"-42"64"-15,22 0 16,-1 21 15,-21 21-31,0 0 16,0 21-16,0-21 0,0 22 0,0-1 15,0 0-15,0-20 0,0 20 0,-21 0 16,21 1-16,0-22 16,0 21-16,0-21 0,0 0 0,0 1 0,0-1 15,0 0-15,21-21 0,0 0 16,0 0-16,0 0 15,0 0-15,1 0 0,-1 0 0,21-21 16,-21 0-16,0-1 0,1 1 0,-1 0 16,0 0-16,0 0 0,0-22 15,0 22-15,1-21 0,-1 21 0,-21-22 16,0 22-16,21 0 0,-21 0 16,0 0-16,0 42 31,-21 0-31,21 0 15,-21 22-15,21-22 0,0 21 16,0-21-16,0 22 0,0-22 0,0 0 16,0 21-16,0-21 0,0 1 15,0-1-15,0 0 0,21 0 0,0-21 16,0 21-16,0-21 0,0 0 16,22 0-16,-22 0 0,0 0 0,21 0 15,-20 0-15,20 0 0,0-21 0,1 21 16,-22-21-16,21 0 0,-21 0 15,22-1-15,-22 1 0,0-21 0,0 21 16,0-22-16,-21 1 0,0 21 0,0-21 16,0-1-16,0 22 15,0-21-15,0 21 0,-21-1 0,0 1 16,0 21-16,0 0 0,-1 0 16,1 0-16,0 0 0,0 21 15,-21 1-15,20-1 0,1 21 0,0-21 16,0 22-16,-21-1 0,20-21 15,1 21-15,21 1 0,-21-22 0,21 21 16,0-21-16,0 1 0,0-1 0,0 0 16,0 0-16,21 0 15,0-21-15,1 0 0,-1 0 16,0 0-16,21 0 0,-21 0 0,1-21 16,20 0-16,-21 0 15,21 0-15,-20-1 0,-1 1 0,21 0 16,-21 0-16,0-21 0,1 20 0,-1-20 15,-21 21-15,21-21 0,-21 20 16,21 1-16,-21 0 0,21 0 0,-21 0 16,0 42 15,0 0-31,-21 0 0,0 0 0,21 22 16,-21-22-16,21 21 0,0-21 15,0 1-15,0 20 0,0-21 0,0 0 16,0 22-16,0-22 0,0 0 0,21-21 15,21 21-15,-21 0 16,22-21-16,-1 0 0,0 21 0,22-21 16,-22 0-16,1 0 0,20 0 0,-21 0 15,1 0-15,20-21 0,-20 21 16,-1-21-16,0 0 0,1 0 0,-1-22 16,-21 22-16,21-21 0,-20 0 15,-1-1-15,-21 22 0,0-21 0,0-1 16,0 1-16,0 21 0,0 0 0,-21 0 15,-22-1-15,22 22 0,-21 0 16,21 0-16,-22 0 0,1 0 0,0 22 16,-1-1-16,1 0 0,0 21 15,20-21-15,1 22 0,0-22 16,0 21-16,21-21 0,0 1 0,0 20 16,0-21-16,0 0 0,0 0 15,21-21-15,0 22 0,0-1 0,1-21 16,20 0-16,-21 0 0,21 0 0,1 0 15,-22 0-15,21 0 0,1-21 16,-22 21-16,21-22 0,-21 1 0,0 0 16,1 0-16,-1 0 0,0 0 15,0-1-15,0 1 0,0 0 0,-21 0 16,0 0-16,22 21 16,-22 21-1,0 0 1,0 0-16,0 22 0,-22-22 0,1 21 15,0 0-15,21 1 0,-21-1 16,0 0-16,21 22 0,0-22 0,0 22 16,0-1-16,0 1 0,0-1 0,0 1 15,0 20-15,0-20 0,0 21 16,0-22-16,0 1 0,0-1 0,0 1 16,0-1-16,0 1 0,-21-1 0,21 1 15,-22-1-15,1 1 16,0-22-16,0 0 0,-21 1 0,20-1 0,1 0 15,-21 1-15,21-22 0,0 0 16,-1 0-16,1 0 0,0 0 0,0-21 16,21-21-1,-21 0-15,21 0 0,-21 0 0,21-22 16,0 1-16,0 0 0,0-22 0,0 22 16,0-22-16,21 1 0,0-1 15,0 1-15,21-22 0,-20 1 0,20 20 16,0-21-16,22 1 0,-22-1 0,22 0 15,-22 1-15,0 20 0,1 1 16,-1 20-16,0-20 0,1 21 16,-22 20-16,21-20 0,-21 0 0,0 21 0,-21-1 15,22-20-15,-1 21 16,-21 0-16,21 0 0,0-1 0,-21 1 16</inkml:trace>
  <inkml:trace contextRef="#ctx0" brushRef="#br0" timeOffset="15964.01">19029 1863 0,'21'0'15,"0"0"-15,-21-21 0,21 21 16,0 0-16,1-22 0,-1 22 16,-21-21-16,21 21 0,0-21 0,0 21 15,-21-21-15,21 21 16,1-21-16,-22 0 0,21 21 0,-21-22 15,0 1-15,0 0 0,0 0 0,0 0 16,0 0-16,0-1 16,-21 22-16,-1 0 0,1 0 0,0 0 15,0 0-15,0 22 0,0-1 16,-1 21-16,-20-21 0,21 22 0,0-1 16,0 0-16,21 1 0,0-1 0,0-21 15,0 21-15,0-20 0,0-1 16,21 21-16,0-21 0,0-21 0,0 21 15,22 1-15,-22-22 0,21 0 16,0 21-16,1-21 0,-1 0 16,0 0-16,22 0 0,-43 0 0,21 0 15,1-21-15,-1 21 0,-21-22 0,0 1 16,1 21-16,-1-21 0,-21 0 16,0 0-16,0 0 15</inkml:trace>
  <inkml:trace contextRef="#ctx0" brushRef="#br0" timeOffset="17215.48">4678 2709 0,'-21'0'0,"42"0"0,-64 0 16,22 0-16,0 22 16,21-1-1,0 0 1,21-21-1,0 0-15,1 0 0,-1 0 16,21 0-16,0 0 0,1 0 0,-1 0 16,0 0-16,22 0 0,-1 0 0,-20 0 15,20 0-15,1 0 0,20 0 16,-20 0-16,21 0 0,-1 0 0,1 0 16,21 0-16,0 0 0,-1 0 15,1-21-15,0 21 0,0 0 16,21 0-16,0 0 0,21 0 0,-21 0 15,0-21-15,21 21 0,-21 0 0,21 0 16,1 0-16,-1 0 0,0-22 16,0 22-16,0 0 0,0 0 0,1 0 15,-1-21-15,0 21 0,0 0 0,21 0 16,-20 0-16,-1-21 0,21 21 0,0 0 16,1 0-16,-1 0 0,0 0 15,1-21-15,-1 21 0,22 0 0,-22 0 16,0 0-16,22 0 0,-22 0 15,22 0-15,-22 0 0,21 0 16,-20 0-16,20 0 0,-20 0 0,20-21 16,1 21-16,-22 0 0,21 0 0,-20 0 15,-1 0-15,22-21 0,-22 21 16,0 0-16,22 0 0,-22-22 0,0 22 16,1 0-16,-1 0 0,0 0 0,1 0 15,-1 0-15,0 0 0,1 0 16,-1 0-16,-21 0 0,22 0 0,-1 0 15,0 0-15,-21 0 0,22 0 0,-1 0 16,-21 0-16,22 0 16,-1 0-16,0 0 0,-21 0 0,22 0 15,-1 0-15,-21 0 0,22 0 0,-22 0 16,0 0-16,0 0 0,-21 0 16,21 0-16,-21 22 0,0-22 0,0 0 15,-21 0-15,0 21 0,0-21 16,-22 0-16,-20 0 0,-1 0 0,1 0 15,-22 0-15,-21 0 0,22 0 0,-22 0 16,0 0-16,0 0 16,-42 0 31,-21 0-47,21 0 15</inkml:trace>
  <inkml:trace contextRef="#ctx0" brushRef="#br0" timeOffset="20128.18">614 4509 0,'0'0'0,"-85"0"31,64 0-31,0 0 0,0 21 16,-22-21-16,1 0 0,21 0 16,-22 0-16,1 0 0,0 0 0,-1 0 15,1 0-15,0 0 0,-1 0 16,1 0-16,21 0 0,63 0 109,43 0-109,-22 0 16,22 0-16,0 0 0,-1 0 0,22-21 15,-21 21-15,0-22 0,-22 22 16,22 0-16,-22 0 0,22-21 0,-22 21 16,1 0-16,-1 0 0,1 0 15,-22 0-15,22 0 0,-22 0 0,-21 0 16,22 0-16,-22 0 16,0 0-16,-42 0 31,0 0-16,-1 0-15,1 0 0,0 0 16,0 0-16,0 0 0,0 0 0,-1 21 16,1-21-16,0 0 0,-21 0 15,21 0-15,-22 22 0,1-22 0,0 0 16,-1 0-16,1 0 0,-22 21 16,22-21-16,-21 0 0,20 0 15,-20 21-15,-1-21 0,1 0 16,-1 0-16,1 0 0,-1 0 0,1 0 15,20 0-15,-20 0 0,21 0 0,20 0 16,-20 0-16,21 0 16,0 0-16,42 0 31,0 0-31,0 0 0,22 0 16,-1 0-16,0 0 0,22 0 15,-1 0-15,-20 0 0,20 0 16,1 0-16,-1 0 0,1 0 0,-22 0 15,21 0-15,1 0 0,-22-21 16,22 21-16,-22 0 0,0 0 0,1 0 16,-1 0-16,0-21 0,-20 21 15,-1 0-15,21 0 0,-21 0 16,0 0 0,-21-22 15,-21 22-31,0-21 0,0 0 15</inkml:trace>
  <inkml:trace contextRef="#ctx0" brushRef="#br0" timeOffset="20691.86">1270 3958 0,'0'0'0,"-21"0"16,0 0-16,21 21 31,0 1-15,0 20-16,0-21 0,21 0 16,0 22-16,0-22 0,0 0 15,22 21-15,-22-21 0,21 1 0,0-1 16,-20 0-16,20-21 0,0 21 15,1 0-15,-1-21 0,0 0 16,1 0-16,-1 0 0,-21 0 0,21 0 16,-20 0-16,-1 0 0,0 0 15,0 0-15,0 0 0,0 0 0,-21-21 16,-21 21 15,0 0-31,0 21 0,0-21 16,-22 21-16,1 1 0,0 20 0,-1-21 15,-20 21-15,21-20 0,-22 20 16,22-21-16,-1 21 0,1 1 16,0-22-16,-1 21 0,1 1 0,0-1 15,21-21-15,-1 0 16,-20 22-16,21-22 0,21 0 0,-21 0 16,21 0-16,-21-21 0,21 21 15,-22-21-15,22-21 78,0 0-62,0 0-16</inkml:trace>
  <inkml:trace contextRef="#ctx0" brushRef="#br0" timeOffset="24484.18">3598 3768 0,'21'-21'31,"-21"-1"-31,0 1 0,0 0 15,0 0 1,0 42 15,0 0-31,0 22 16,0-22-16,0 21 0,0-21 0,0 43 16,22-22-16,-22 0 0,0 22 0,0-1 15,21 1-15,-21-22 0,21 22 16,-21-22-16,21 0 0,-21 1 0,21-1 15,0-21-15,-21 0 0,22 1 16,-1-1-16,0 0 0,0-21 0,0 0 16,0 0-16,1 0 0,-1 0 15,0-21-15,0 0 0,0 21 16,0-22-16,1-20 0,-1 21 0,0 0 16,21-22-16,-21 1 0,1 0 15,-1-1-15,0 1 0,0 0 0,-21-1 16,21-20-16,-21 21 0,21-1 15,-21 1-15,0 0 0,0-1 0,0 22 16,0-21-16,0 21 0,0-1 16,0 44 15,0-1-31,0 0 0,0 0 0,0 21 16,0-20-16,0 20 0,0 0 15,0 1-15,0-1 0,0-21 16,22 21-16,-22 1 0,0-1 0,0-21 15,21 0-15,-21 1 0,0-1 16,21 0-16,0 0 0,0-21 16,0 0-16,1 0 0,-1 0 15,21 0-15,-21 0 0,22-21 0,-1 0 16,0 0-16,-21-1 0,22 1 0,-22-21 16,21 21-16,1-22 15,-22 22-15,0-21 0,0 0 0,0 20 16,0-20-16,1 21 0,-22-21 0,21 20 15,-21 1-15,0 0 0,-21 21 32,-1 21-17,22 0-15,0 1 0,0-1 0,0 21 16,0-21-16,0 22 0,0-22 16,0 21-16,0-21 0,0 22 0,22-22 15,-1 21-15,0-21 0,0 0 0,-21 1 16,21-1-16,0 0 0,-21 0 15,22 0-15,-22 0 0,0 1 0,0-1 16,-22-21 15,1 0-31,0 0 0,0 0 16,21-21-16,-21-1 16,0 1-16,-1 0 0,1 21 0,0-21 15,21 0-15,-21 0 0,0 21 16,21-22-16,0 44 15,0-1 1,0 0-16,0 0 16,0 0-16,0 0 0,0 1 0,21-22 15,0 21-15,0 0 0,0 0 16,1-21-16,-1 21 0,0-21 16,0 0-16,21 0 0,-20 0 0,20 0 0,-21 0 15,21 0-15,1 0 0,-22-21 16,21 21-16,1-21 0,-1 0 15,0 0-15,1-1 0,-1 1 0,0 0 16,-21 0-16,22 0 0,-22-22 16,0 22-16,0 0 0,0-21 0,-21 21 15,22-1-15,-22 1 0,0 0 16,0 0-16,0 0 0,-22 21 16,1 0-16,0 21 15,0 0-15,21 21 16,-21-20-16,21-1 0,0 21 0,-21-21 15,21 22-15,0-22 0,0 0 16,0 21-16,0-21 0,0 22 16,0-22-16,0 0 0,0 0 0,21 0 15,0 1-15,0-22 0,21 21 16,1 0-16,20-21 0,-20 0 0,20 0 16,1 0-16,-1 0 0,1 0 0,-1 0 15,1 0-15,-1-21 0,1 21 16,-1-21-16,1-1 0,-1 1 0,-21 0 15,1 0-15,-1 0 0,0 0 0,-20-1 16,-1 1-16,0-21 0,0 21 16,-21-22-16,0 22 0,0 0 0,0-21 15,0 21-15,0-1 0,-21 1 16,0 21-16,0-21 0,-1 21 16,1 0-16,0 0 0,-21 0 0,21 0 15,-1 21-15,-20 0 0,21 1 16,-21-1-16,20 0 0,-20 21 0,21-21 15,0 22-15,0-22 0,-1 21 0,1-21 16,21 22-16,0-22 0,0 0 16,0 0-16,0 0 0,0 1 0,0-1 15,21-21-15,1 0 0,-1 0 16,0 0-16,0 0 0,0 0 16,22 0-16,-22-21 0,21-1 15,0 1-15,-20 0 0,20 0 0,0-21 16,-21 20-16,22-20 0,-1 0 15,-21-1-15,22 1 0,-22-21 0,0 20 16,0 1-16,0-22 0,-21 22 16,0 0-16,21-22 0,-21 22 0,0 0 15,0 20-15,0-20 0,0 21 0,0 0 16,0 0-16,-21 21 16,21 21-16,0 0 15,-21 21-15,21-21 0,-21 22 16,21 20-16,-21-20 0,21 20 15,0-21-15,0 22 0,0-22 0,0 22 16,0-22-16,0 0 0,0 1 16,0-1-16,0 0 0,0-20 0,21-1 15,-21 0-15,21 0 0,0 0 0,0-21 16,22 0-16,-22 0 0,0 0 16,0 0-16,0 0 0,1 0 0,20 0 15,-21-21-15,0 0 0,22 0 0,-22 0 16,21-22-16</inkml:trace>
  <inkml:trace contextRef="#ctx0" brushRef="#br0" timeOffset="25323.58">8234 4297 0,'0'0'16,"0"21"-16,0 0 0,21-21 0,-21 21 0,21-21 15,0 0 17,0 0-32,-21-21 0,22 0 15,-1 21-15,0-21 0,0 0 0,-21-22 16,21 22-16,0 0 0,1-21 16,-1-1-16,0 1 0,0 0 15,0-22-15,0 22 0,1 0 0,-1-1 16,-21-20-16,0 20 0,0 1 15,0 0-15,0-1 0,0 22 0,0 0 16,0 0-16,0 0 0,-21 21 16,-1 0-16,1 0 0,21 21 15,-21 0-15,0 0 0,21 0 0,-21 22 16,21-1-16,-21 0 0,21 1 16,-22 20-16,1-20 0,21 20 0,0 1 15,0-22-15,-21 21 0,21 1 16,-21-22-16,21 1 0,0-1 0,0 0 15,0-21-15,0 1 0,21-1 16,0 0-16,0 0 0,1-21 0,-1 0 16,0 0-16,21 0 0,-21 0 15,1 0-15,20 0 0,-21-21 0,21 0 16,1 0-16,-22-22 0,21 22 0,-21 0 16,22-21-16,-22 20 0,0-20 15,0 21-15,0-21 0,1 20 0,-1 1 16,-21 0-16,21 21 0,-21-21 15,0 42 1,0 0-16,0 0 0,0 1 16,0-1-16,-21 0 0,21 21 15,0-21-15,-21 22 0,21-22 0,0 0 16,0 21-16,0-20 0,0-1 16,0 0-16,0 0 0,21 0 15,0-21-15,0 0 16,0 0-16,0 0 0,1 0 0,20 0 15,-21 0-15,0-21 0,0 0 16,22 21-16,-22-21 0,0-22 0,0 22 16,0 0-16,-21-21 0,22 21 0,-22-22 15,0 1-15,0 0 0,0-1 16,0 22-16,0-21 0,0 21 0,0-1 16,-22 1-16,1 0 0,0 21 0,0 0 15,0 0-15,0 0 0,-1 0 16,1 0-16,0 0 0,0 21 15,0 0-15,0 1 0,-1-1 16,1 0-16,0 0 16,0-21-16,0 21 0,0-21 15,-1 0-15,1 0 0,-21 0 16,21 0-16,0-21 0,-22 0 16</inkml:trace>
  <inkml:trace contextRef="#ctx0" brushRef="#br0" timeOffset="25563.45">7980 3852 0,'0'0'0,"-21"0"0,63 0 15,-21 0 1,0 0-16,22 0 0,-1 0 16,0 0-16,1 0 0,20 0 0,-21 0 15,1 0-15,20 0 0,-20 0 0,20 0 16,-21 0-16,1 0 0,-1 0 15,0 0-15,1 0 0,-22 0 0,0 0 16,0 0-16,0 0 0,1 0 0</inkml:trace>
  <inkml:trace contextRef="#ctx0" brushRef="#br0" timeOffset="25868.27">11261 4360 0,'-43'22'16</inkml:trace>
  <inkml:trace contextRef="#ctx0" brushRef="#br0" timeOffset="27911.32">11324 4318 0,'42'-63'16,"-42"41"-1,0-20-15,0 21 0,0 0 16,0 0-16,0-1 0,0-20 0,-21 21 16,0 0-16,0-22 0,0 22 15,-22 0-15,22 21 0,-21-21 0,21 21 16,-22 0-16,22 0 0,-21 0 15,0 0-15,20 21 0,-20 0 0,0 0 16,21 1-16,-22-1 0,1 21 0,21 0 16,-22 1-16,22-1 15,0 0-15,0-20 0,0 20 0,21 0 16,0-21-16,0 22 0,0-22 0,0 0 16,0 0-16,42 0 0,-21-21 15,0 22-15,22-22 0,-22 0 0,21 0 16,1 0-16,-22 0 0,21 0 0,0-22 15,1 1-15,-1 21 0,0-21 16,1 0-16,-1 0 0,0-22 0,1 22 16,-22-21-16,21 0 0,1-1 0,-22 1 15,0-22-15,0 22 0,0 0 16,-21-1-16,0-20 0,0 21 0,0-1 16,0-20-16,0 20 0,0 1 15,0 0-15,0 21 0,0-22 16,0 22-16,0 0 0,-21 42 31,21 0-31,0 0 0,-21 1 0,21 20 16,0 0-16,0-21 0,0 22 0,-21 20 15,21-20-15,-21 20 0,-1-21 16,22 22-16,0-22 0,0 22 0,0-22 16,0 0-16,0 1 0,0-1 15,0 0-15,0-20 0,22 20 0,-1-21 16,0 0-16,0-21 0,0 21 0,0-21 15,22 0-15,-22 0 0,21 0 16,-21 0-16,22 0 0,-1-21 16,0 0-16,1 0 0,-1 21 0,0-42 15,1 20-15,-1 1 0,0-21 0,-20 21 16,20-22-16,-21 1 0,0 21 16,-21-21-16,0-1 0,21 1 0,-21 21 15,0 0-15,0-1 0,0 1 0,0 0 16,-21 21-16,0 0 15,0 0-15,0 0 0,0 21 16,-1 0-16,1 1 0,0 20 0,0-21 16,0 21-16,21 1 0,-21-1 15,21-21-15,0 22 0,0-1 16,0-21-16,0 21 0,0-20 0,0-1 16,21 0-16,0 0 0,0-21 15,0 21-15,0-21 0,1 0 0,-1 0 16,0 0-16,0 0 0,21 0 0,-20-21 15,-1 21-15,21-21 0,0 0 16,-20 0-16,20-1 0,0 1 0,1-21 16,-1 21-16,-21-22 0,21 22 0,1-21 15,-22 0-15,21-1 0,-21 22 16,1 0-16,-1 0 0,-21 0 0,21-1 16,-21 44-1,0-1 1,-21 0-16,21 0 0,-21 0 0,21 22 15,0-22-15,0 21 0,0-21 16,0 22-16,0-22 0,0 0 0,0 21 16,0-21-16,0 1 0,0-1 15,0 0-15,21-21 16,0 0-16,0 0 16,21 0-16,-20 0 0,-1-21 15,0 0-15,0-1 16,0 1-16,22 0 0,-22 0 0,0-21 15,21 20-15,-21-20 0,1 0 0,-1 21 16,0-22-16,0 22 0,0-21 16,0 21-16,1-1 0,-1 1 0,0 21 15,-21 21 1,0 1 0,0-1-16,0 0 0,0 21 0,-21-21 15,21 22-15,-21-22 0,21 0 16,0 21-16,0-20 0,0-1 0,0 0 15,21 0-15,0 0 0,0-21 0,-21 21 16,21-21-16,22 0 0,-22 0 16,0 0-16,0 0 0,21 0 15,-20 0-15,20 0 0,-21-21 0,21 21 0,-20-21 16,20 0-16,0 0 16,-21 0-16,22-1 0,-22 1 0,0 0 15,0-21-15,0 21 0,1-22 0,-22 22 16,21 0-16,-21 0 0,0 0 15,0-1-15,-21 22 16,-1 0-16,1 0 0,0 0 0,-21 22 16,21-1-16,-1 0 0,1 0 15,0 0-15,0 22 0,0-22 0,21 21 16,0-21-16,0 0 0,0 22 0,0-22 16,0 0-16,0 0 0,21 0 15,0-21-15,0 22 0,0-1 0,1-21 16,-1 0-16,0 0 0,0 0 15,0 0-15,22 0 0,-22 0 16,0 0-16,0-21 0,0 21 0,22-22 16,-22 1-16,0 0 0,21 0 0,-21-21 15,1-1-15,20 22 0,0-42 16,-21 20-16,22 1 0,-22 0 16,21-22-16,-21 22 0,1-22 0,-1 22 15,0 0-15,0-22 0,-21 22 16,0-1-16,0 1 0,0 21 0,0 0 15,0-22-15,0 22 0,-21 21 16,21 21 0,-21 1-16,0-1 0,-1 21 0,1-21 15,21 22-15,-21-1 0,0 21 16,21-20-16,0-1 0,0 22 0,0-22 16,0 0-16,0 22 0,0-22 15,0 0-15,0 1 0,0-1 0,0-21 16,0 22-16,0-22 0,21 0 0,0 0 15,-21 0-15,21-21 0,1 0 16,-1 0-16,0 0 0,0 0 16,0 0-16,0 0 0,1-21 0,-1 0 0,0 0 15,21 0-15,-21-1 0,1 1 16,-1-21-16,0 21 0,0 0 16,-21-22-16,0 22 0,21 0 0,-21 0 15,0 42 16,0 0-31,0 0 0,0 0 0,-21 1 16,21-1-16,0 21 0,0-21 16,0 0-16,0 1 0,0-1 0,0 0 15,0 0-15,21 0 0,0-21 16,1 0-16,-1 0 16,0 0-16,0 0 0,0 0 0,0 0 15,1 0-15,-1-21 0,0 21 16,0-21-16,0-21 0,0 20 15,-21 1-15,22-21 0,-22 21 0,0-22 16,21 1-16,-21 0 0,0 21 16,0-22-16,0 22 0,-21 0 0,-1 0 15,1 0-15,0 21 0,0 0 0,-21 0 16,20 0-16,1 0 0,0 0 16,0 21-16,0-21 0,21 21 0,-21 0 15,21 0-15,-22 0 0,22 1 16,0-1-16,0 0 15,0 0-15,0 0 0,22-21 16,-1 0-16,0 0 0,21 0 0,-21 0 16,22 0-16,-22 0 0</inkml:trace>
  <inkml:trace contextRef="#ctx0" brushRef="#br0" timeOffset="28255.44">15430 3916 0,'0'-21'0,"0"42"0,-21-42 15,0 21 1,0 0-16,0 0 16,0 0-16,-1 21 0,22 0 15,-21 0-15,0 22 0,0-22 16,0 21-16,21 0 0,-21 1 0,-1-1 16,1 22-16,0-22 0,0 21 0,21 1 15,0-22-15,0 22 0,0-1 0,0 22 16,-42 63-16,42-84 15,0-1-15,0 1 0,0 20 0,0-20 16,0-1-16,0 1 0,-22-1 0,22 1 16,-21-22-16,21 0 0,0 22 0,-21-22 15,21-21-15,0 22 0,0-22 16,0 0-16,0 0 0,0-42 31,0 0-31,0 0 0,21 0 16,-21-1-16,21-20 0,1 0 15,-1-1-15,0-20 0</inkml:trace>
  <inkml:trace contextRef="#ctx0" brushRef="#br0" timeOffset="28539.28">15409 4255 0,'0'0'16,"0"-64"-16,0 22 0,0-1 0,0 1 15,0 21-15,0-21 0,0 20 0,21 1 16,-21 0-16,22 21 0,-1-21 15,-21 0-15,21 21 0,0 0 16,21 0-16,-20 0 0,-1 0 0,0 0 16,0 0-16,21 0 0,-20 21 15,-1 0-15,-21 0 0,21 0 16,-21 1-16,0 20 0,0-21 0,0 0 16,-21 22-16,0-22 0,-1 0 0,-20 0 15,21 0-15,-21 0 0,-1 1 16,1-1-16,21-21 0,-22 21 0,22-21 15,-21 0-15,21 21 0,0-21 16,21-21 0</inkml:trace>
  <inkml:trace contextRef="#ctx0" brushRef="#br0" timeOffset="29263.86">16785 4106 0,'21'-21'16,"0"21"-1,1-21-15,-1 21 0,-21-21 0,21 0 16,0 0-16,0 21 0,0-22 15,1 1-15,-1-21 0,0 21 16,0 0-16,0-1 0,-21-20 0,0 21 16,0-21-16,0 20 0,0 1 15,0-21-15,-21 21 0,0 21 0,0-21 16,-22 21-16,22 0 0,0 0 0,-21 0 16,21 21-16,-1 0 0,-20 0 15,0 0-15,21 0 0,-1 22 0,-20-1 16,0 22-16,21-22 0,-1 0 15,1 1-15,21-1 0,0 0 16,0-21-16,0 22 0,0-22 0,0 0 16,0 0-16,21-21 0,22 21 0,-22-21 15,0 0-15,21 0 16,-20 0-16,20 0 0,-21-21 0,21 0 16,-20 0-16,-1 0 0,21 0 0,-21-1 15,22-20-15,-22 21 0,0-21 16,0 20-16,0-20 0,-21 0 0,0 21 15,0-1-15,0-20 0,0 21 16,0 0-16,0 42 16,0 0-1,0 0-15,-21 22 0,21-22 16,0 0-16,0 21 0,0-21 0,0 22 16,0-22-16,0 0 0,0 0 0,21 0 15,0 1-15,1-1 16,-1-21-16,21 0 0,-21 0 0,0 0 15,22 0-15,-22 0 0,21 0 0,-21 0 16,1-21-16</inkml:trace>
  <inkml:trace contextRef="#ctx0" brushRef="#br0" timeOffset="30203.35">19219 4064 0,'0'0'0,"-21"0"16,21-21 0,0 0-16,0 0 15,21-1-15,0 1 0,1 0 0,-22 0 16,21 0-16,-21 0 0,21-1 15,-21 1-15,0 0 0,0-21 0,0 21 16,0-1-16,-21-20 0,0 21 16,-1 0-16,1 0 0,21-1 0,-42 22 15,21 0-15,0 0 0,-1 0 16,1 0-16,-21 0 0,21 22 0,-22-1 16,22 0-16,-21 0 0,21 21 0,0 1 15,-22-22-15,22 21 0,0 1 16,0-1-16,21 0 0,0 1 15,0-22-15,0 21 0,0-21 0,0 22 16,0-22-16,21 0 0,0 0 16,0-21-16,0 0 0,1 21 0,-1-21 15,21 0-15,-21 0 0,0 0 16,22-21-16,-1 21 0,-21-21 0,22 0 16,-1 0-16,0-1 0,1-20 0,-22 21 15,21 0-15,0-22 0,-20 22 16,-1-21-16,0 21 0,0 0 0,0-22 15,-21 22-15,0 0 16,0 42 0,-21 0-1,21 0-15,-21 1 0,21 20 16,0-21-16,0 21 0,0-20 0,0 20 16,0 0-16,0-21 0,0 1 0,21 20 15,0-21-15,22-21 0,-22 21 16,0-21-16,21 0 0,-21 0 0,22 0 15,-1 0-15,0 0 0,1 0 16,-1 0-16,0-21 0,-20 0 0,20 0 16,0-22-16,-21 22 0,1 0 15,20-21-15,-21 21 0,0-22 16,-21 22-16,0-21 0,21 21 0,-21-22 16,0 22-16,0 0 0,0 0 0,0 0 15,-21 21 1,0 0-16,0 21 15,21 0-15,-21 0 0,21 21 16,0 1-16,0-1 0,0 22 0,-21-1 16,21 1-16,0-1 0,-22 1 0,22-1 15,0 22-15,0-22 0,0 1 16,-21 20-16,21 1 0,0-21 0</inkml:trace>
  <inkml:trace contextRef="#ctx0" brushRef="#br0" timeOffset="30336.27">19875 5694 0,'0'-21'16,"0"0"0,22-1-16,-22 1 0,21-21 15,-21 21-15,0-22 0,0-20 0,21 21 16,0-22-16,-21 1 0,21-22 0,0 21 16,1-20-16,-1-1 0</inkml:trace>
  <inkml:trace contextRef="#ctx0" brushRef="#br0" timeOffset="31911.22">20299 4022 0,'0'0'0,"0"-43"16,0 1-16,0 21 0,0-21 0,0-22 15,0 43-15,0-21 16,0 20-16,0 1 0,0 0 0,0 0 16,21 0-16,0 21 0,0 0 0,0 0 15,1 0-15,-1 0 0,0 21 16,21 0-16,-21 0 0,22 22 0,-22-22 15,21 21-15,-21 0 0,1 1 16,-1-1-16,-21 0 0,0 1 0,0-1 16,0-21-16,0 22 0,-21-22 0,-1 0 15,-20 0-15,21 0 16,-21 0-16,-1-21 0,1 0 0,21 22 16,-22-22-16,1 0 0,21 0 0,-21 0 15,20 0-15,-20 0 0,21 0 16,0-22-16,0 22 0,-1 0 15,44 0 17,-1 0-32,0 0 0,21 0 15,-21 0-15,22 0 0,-1 0 16,0 0-16,22 0 0,-22 0 0,1-21 16,20 21-16,-21-21 0,22 0 15,-22 0-15,22 0 0,-22-1 16,0 1-16,1-21 0,-22 21 0,21-22 15,-21 22-15,1-21 0,-1 21 0,-21 0 16,0-22-16,0 22 0,0 0 16,0 0-16,0 0 0,-21 21 31,-1 21-31,22 0 16,0 0-16,0 0 0,0 22 0,-21-1 15,21 0-15,0 22 0,-21-1 16,21-20-16,0 20 0,0 1 0,0-1 15,0 1-15,0-1 0,-21 1 16,21-1-16,0 1 0,-21-1 16,21 1-16,0-1 0,0 1 0,0-1 15,0 1-15,-21-1 0,21 1 0,-22-22 16,22 0-16,-21 22 0,21-22 16,-21-21-16,21 22 0,-21-22 0,21 21 15,-21-21-15,21 0 0,0-42 31,21-21-15,0 21-16,-21 0 0,21-22 0,0 1 16,1-22-16,-22 22 0,21-21 0,0-1 15,-21-21-15,0 1 0,0 20 16,21-20-16,-21-1 0,0-21 16,0 21-16,21 1 0,-21-22 0,0 21 15,0 22-15,21-1 0,-21 1 16,22-1-16,-22 22 0,0 0 0,21 20 15,0-20-15,0 21 0,-21 0 16,21 0-16,0-1 0,1 1 0,-1 21 16,0 0-16,21 0 0,-21 0 15,1 0-15,-1 21 0,0 1 16,0-1-16,0 21 0,0-21 0,-21 22 16,0-22-16,0 21 0,0-21 15,0 22-15,0-22 0,0 21 0,-21-21 16,0 0-16,0 1 0,0-1 15,0-21-15,-1 0 0,1 21 16,0-21-16,0 0 0,0 0 16,0 0-16,-1 0 0,1 0 31,42 0 16,1 0-47,-1 0 0,0 0 0,0 0 15,0 0-15,22 0 16,-22-21-16,21 0 0,0 21 0,-20-22 16,20 1-16,0 0 0,-21 0 0,22 0 15,-1 0-15,-21-22 0,22 22 16,-22-21-16,0 21 0,0-22 0,0 22 16,0-21-16,1-1 0,-1 1 15,-21 0-15,21-1 0,-21-20 0,0 21 16,0-22-16,0 22 0,0-1 15,0 1-15,21 0 0,-21 21 0,0-22 16,0 22-16,0 0 0,0 42 31,0 0-31,0 22 16,0-1-16,-21-21 0,21 21 16,-21 22-16,21-22 0,-21 1 0,-1 20 15,1-21-15,21 1 0,-21 20 0,0-20 16,21-1-16,0 21 0,0-20 15,0-1-15,0 0 0,0-20 0,0 20 16,0-21-16,0 21 0,21-20 16,0-22-16,0 21 0,-21 0 0,22-21 15,-1 0-15,0 0 0,0 0 0,0 0 16,0-21-16,1 0 0,-1-1 16,0 1-16,0 0 0,0-21 15,0 21-15,1-22 0,-1 22 0,-21-21 16,21 21-16,-21-1 0,21 1 15,-21 0-15,0 42 32,0 0-32,-21 1 15,21-1-15,-21 0 0,21 0 16,0 0-16,0 0 0,0 1 16,0-1-16,0-42 62,0-1-62,0 1 0,0 0 16,21 0-16,-21 0 0</inkml:trace>
  <inkml:trace contextRef="#ctx0" brushRef="#br0" timeOffset="32116.23">22161 3598 0,'0'0'0,"0"-21"15,0 42 64,0 1-64,0-1 1,22-21-16,-22 21 0</inkml:trace>
  <inkml:trace contextRef="#ctx0" brushRef="#br0" timeOffset="32417.06">22606 3725 0,'0'0'0,"21"0"16,-21-21 15,-21 21-31,0 0 0,0 0 0,-1 0 15,1 0-15,0 0 16,-21 0-16,21 0 0,-1 21 0,1 1 16,0-1-16,0 0 0,0 0 0,0 0 15,21 22-15,-22-22 0,22 21 16,-21-21-16,21 22 0,0-22 0,0 0 16,0 0-16,0 21 0,0-20 15,0-1-15,21-21 0,1 21 0,-1 0 16,0-21-16,0 0 0,0 0 15,0 0-15,22 0 0,-22 0 16,21 0-16,1 0 0,-1-21 0,0 21 16,1-21-16,-1 0 0,0 21 0,1-22 15</inkml:trace>
  <inkml:trace contextRef="#ctx0" brushRef="#br0" timeOffset="34151.24">23177 3831 0,'0'0'16,"0"-21"-16,0 0 0,0 0 15,-21 21-15,0-21 0,0 21 16,0 0-16,0 0 0,-1-22 16,1 22-16,0 0 0,0 0 15,0 22-15,0-22 16,-1 21-16,1 0 0,0 0 0,21 0 16,-21 0-16,21 22 0,-21-22 15,21 21-15,0-21 0,0 22 0,0-22 16,0 21-16,0-21 0,0 1 0,0-1 15,0 0-15,21-21 16,0 0-16,0 0 0,0 0 0,1 0 16,20 0-16,-21-21 15,0 21-15,0-21 0,1-1 0,-1 1 16,0 0-16,0 0 0,0-21 0,-21 20 16,21-20-16,-21 21 0,22 0 15,-22 0-15,21-1 0,-21 1 16,0 42 15,-21 1-31,21-1 0,-22 21 0,22-21 16,-21 0-16,21 22 0,0-22 15,0 21-15,0-21 0,0 1 0,0-1 16,0 0-16,0 0 0,21-21 16,1 21-16,-1 0 0,0-21 15,0 0-15,0 0 0,0 0 0,1 0 16,-1-21-16,0 0 15,0 0-15,0 0 0,0-22 0,1 1 0,-1 0 16,0-1-16,0 1 0,0-21 16,-21 20-16,21-20 0,1 20 15,-22-20-15,0-1 0,0 22 0,0-21 16,21 20-16,-21 1 0,0 0 16,0 20-16,0-20 0,0 21 0,0 0 15,-21 21 1,-1 21-16,1 0 15,21 0-15,-21 22 0,21-1 16,-21 0-16,21 1 0,0-1 0,0 0 16,0 1-16,-21 20 0,21-21 0,0 1 15,0-1-15,0 22 16,0-22-16,0 0 0,0 1 0,0-22 16,21 21-16,-21 0 0,21-20 0,0-1 15,0 0-15,1 0 0,-1-21 16,0 0-16,0 0 0,21 0 0,-20 0 15,-1 0-15,0 0 0,0-21 16,21 0-16,-20 0 0,-1-1 0,0 1 16,21-21-16,-21 21 0,-21 0 0,22-22 15,-1 22-15,-21 0 0,21 0 16,-21 0-16,0-1 0,0 44 31,0-1-31,-21 0 16,21 0-16,-21 0 0,-1 0 0,22 22 15,0-22-15,0 0 0,0 0 16,0 0-16,0 1 0,0-1 16,0 0-16,22-21 15,-1 0-15,0 0 0,0 0 16,21 0-16,-20 0 0,-1 0 0,0-21 16,0 21-16,21-21 0,-20-1 15,-1 1-15,0-21 0,0 21 0,0 0 16,0-22-16,1 22 0,-1 0 15,-21 0-15,21 21 0,-21-21 16,-21 42 0,0 0-1,-1 0-15,22 0 0,-21 0 16,0 22-16,0-22 0,21 0 0,0 0 16,0 22-16,-21-22 0,21 0 15,0 0-15,0 0 0,0 0 16,21-21-16,-21 22 15,21-22-15,0 0 16,0 0-16,1 0 0,-1-22 0,-21 1 16,21 21-16,0-21 0,-21 0 15,0 0-15,21-22 0,-21 22 0,21 0 16,-21-21-16,0 21 0,0-1 16,0 1-16,0 0 0,0 0 0,0 0 15,-21 21-15,0 0 0,0 0 16,0 0-16,0 0 15,42 0 17,0 0-32,0 0 15,0 0-15,0-21 16,1 21-16,-1 0 0,0 0 16,0-22-16,0 22 0,0 0 0,1 0 15,-1 0 1,0 0-16,0 0 15,-21 22-15,0-1 16,0 0-16,0 0 0,0 21 16,0-20-16,0-1 0,0 0 0,0 0 15,0 0-15,0 0 0,0 1 16,0-1-16,0 0 0,0 0 0,0 0 16,-21-21-16,21 21 15,-21-21 1,21-21 15,0 0-31,0 0 16,0 0-16,0 0 0,21-22 15,0 22-15,-21 0 0,21-21 16,0 20-16,1-20 0,-1 21 0,21 0 16,-21-22-16,22 22 0,-22 0 0,21 0 15,0 21-15,-20-21 0,20 21 16,-21 0-16,21 0 0,-20 0 0,-1 0 15,0 0-15,0 21 0,0 0 16,-21 0-16,0 22 0,0-1 0,0-21 16,0 21-16,0 1 0,0-1 15,-21 0-15,0-20 0,0 20 16,0-21-16,-1 21 0,22-20 0,-21-1 16,0-21-16,21 21 0,0 0 0,-21-21 15,0 0 1,21-21-1,0 0 1,0 0-16,0-1 16</inkml:trace>
  <inkml:trace contextRef="#ctx0" brushRef="#br0" timeOffset="34396.1">25019 3514 0,'-21'-21'31,"0"-1"-31,-1 22 16,1 0 15,21 22-15</inkml:trace>
  <inkml:trace contextRef="#ctx0" brushRef="#br0" timeOffset="34679.61">23622 3535 0,'-21'0'0,"42"0"0,-63 0 0,20 0 0,1 0 15,42 0 1,1 0 0,20 0-16,0 0 0,1 0 0,-1 0 15,0 0-15,22 0 0,-22 0 16,22 0-16,-22 0 0,0 0 0,1 0 15,-1 0-15,0 0 0,-21 0 0,1 0 16,-44 0 0,1 0-16,-21 21 15,0-21-15,-1 21 0</inkml:trace>
  <inkml:trace contextRef="#ctx0" brushRef="#br0" timeOffset="35655.53">20045 4636 0,'0'21'0,"0"0"78,0 0-78,0 0 15,0 0-15,0 1 16,0-1-16,0 0 16,0 0-16,0 0 0,0 0 0,0 1 15,0-1-15,0 0 0,0 0 0,0 0 16,0 0-16,0 1 16,-21-1-16,21 0 0,0 0 0,0 0 15,0 0-15,0 1 0,0-1 16,-22-21-16,1 0 31,0 0-31,0 0 0,0 0 16,0 0-16</inkml:trace>
  <inkml:trace contextRef="#ctx0" brushRef="#br0" timeOffset="42992.55">2540 6308 0,'0'0'0,"-21"21"0,0 0 15,-1-21-15,22 21 0,-21-21 16,0 0-16,0 0 0,0 0 16,0 0-16,21-21 15,0 0 1,0 0-16,21 0 0,0-22 16,0 22-16,21 0 15,-20-21-15,20-1 0,0 1 0,-21 0 16,22-1-16,-1 1 0,0 0 15,1-22-15,-1 22 0,-21-22 0,22 22 16,-22 0-16,0-1 0,-21 22 16,0 0-16,0 0 0,0 0 0,-21 21 15,0 0-15,-1 0 16,1 0-16,0 21 0,0 0 0,-21 0 16,20 0-16,1 0 0,0 1 15,0-1-15,0 21 0,0-21 0,21 22 16,0-22-16,0 21 0,0-21 15,0 22-15,0-22 0,21 21 0,21-21 16,-21 0-16,0 22 0,1-22 16,20 0-16,-21 0 0,0 0 15,22 1-15,-22-1 0,-21 0 0,21 0 16,-21 0-16,21 0 0,-21 1 16,0-1-16,0 0 0,0 0 15,-21 0-15,0-21 0,0 21 0,-1-21 16,1 0-16,0 0 0,0 0 15,0 0-15,0 0 0,-1 0 16,1 0-16,0-21 16,21 0-16,-21 21 0,21-21 0,21 21 47,-21 21-32,21 0-15,0-21 0,1 21 0,-1 1 16,21-22-16,-21 21 0,0 0 15,1-21-15,-1 0 0,0 21 0,21-21 16,-21 0-16,1 0 0,20 0 0,-21 0 16,0-21-16,22 21 0,-1-21 15,-21 0-15,21 21 0,-20-22 0,20 1 16,-21-21-16,0 21 0,22 0 16,-22-1-16,0-20 0,0 21 0,0-21 15,0 20-15,1-20 0,-22 21 16,0-21-16,0-1 0,0 22 15,0-21-15,0 21 0,0-1 0,0 1 16,0 0-16,0 42 31,0 0-31,0 22 0,0-22 16,0 21-16,0-21 0,0 22 0,0-1 16,0-21-16,0 22 0,0-22 15,0 21-15,0-21 0,0 0 0,0 22 16,21-22-16,0 0 0,0-21 15,0 0-15,0 0 16,1 0-16,-1 0 16,0-21-16,0 0 0,0 21 15,0-21-15,22-1 0,-22 1 0,-21 0 16,21-21-16,0 21 0,0-1 0,1-20 16,-22 21-16,0 0 0,21-22 15,-21 22-15,0 0 0,21 0 0,-21 0 16,0 42 15,0 0-31,0 0 0,0 0 0,0 22 16,0-22-16,0 0 0,0 21 15,0-20-15,21-1 0,-21 0 0,21 0 16,-21 0-16,21 0 0,1 1 16,-22-1-16,21 0 0,0-21 15,0 0-15,0 0 0,0 0 16,1 0-16,-1 0 0,0 0 15,0-21-15,0 0 0,0 21 0,1-22 16,20 1-16,-21 0 0,0 0 16,0 0-16,1 0 0,-1-22 15,0 22-15,0 0 0,-21 0 0,21-22 0,0 22 16,-21 0-16,22 0 16,-1 21-16,-21-21 0,21 21 0,0 0 15,-21 21 1,0 0-1,0-42 32,0 0-31,0 0-16,0-1 16,0 1-16,-21 21 0,0-21 15,0 21-15,-1 0 16,1 0-1,0 0-15,0 21 0,21 0 16,-21 1-16,21 20 0,0-21 16,0 21-16,-21 1 0,21-22 0,-22 21 15,22 1-15,0-22 0,0 21 16,0-21-16,0 22 0,0-22 0,0 0 16,22 0-16,-1 0 0,0 0 0,0-21 15,0 0-15,22 0 0,-22 0 16,21 0-16,-21-21 0,22 0 0,-1 21 15,0-21-15,1 0 0,-1-22 16,0 22-16,1 0 0,-22-21 0,21 21 16,0-22-16,-20 1 0,-1 0 15,0-1-15,0 1 0,-21 0 16,0-1-16,0 1 0,0-22 0,0 22 16,0 0-16,0 21 0,0-22 0,0 22 15,0 0-15,0 0 0,-21 42 16,21 0-1,0 0-15,0 22 0,0-1 16,-21 0-16,21 1 0,0-1 0,0 21 16,0-20-16,0 20 0,0-20 0,0-1 15,0 0-15,0 1 0,-21-1 16,21 0-16,-22-21 0,22 1 16,0 20-16,0-21 0,0 0 0,-21 0 15,21-42 16,0 0-31,21 0 0,1 0 16,-1 0-16,-21-1 0,21 1 16,0-21-16,-21 21 0,21-22 0,0 22 15,1 0-15,-1-21 0,0 42 16,0-21-16,0-1 0,0 22 0,1 0 16,-1 0-16,0 0 0,-21 22 15,21-22-15,0 21 0,0 0 16,-21 0-16,0 0 0,22 0 0,-22 1 15,21-1-15,-21 0 0,0 0 0,0 0 16,0 0-16,0 1 16,0-1-16,0 0 0,0 0 0,0 0 15,0 0-15,0 1 16,0-44 15,0 1-15,0 0-16</inkml:trace>
  <inkml:trace contextRef="#ctx0" brushRef="#br0" timeOffset="43939.77">7133 6075 0,'0'0'16,"21"-21"-16,-21 0 0,21-1 0,-21 1 15,0 0-15,0 0 16,0 0-16,-21 0 0,0-1 16,0 1-16,21-21 0,-42 21 0,20 0 0,1-1 15,0 1-15,0 21 16,-21 0-16,20-21 0,1 21 0,-21 0 15,21 21-15,0-21 0,-22 21 0,22 22 16,0-22-16,0 21 0,0 1 16,-1-1-16,1 0 0,0 1 0,0-1 15,21 0-15,0-21 0,-21 22 16,21-22-16,0 21 0,0-21 0,0 1 16,0-1-16,0 0 0,21-21 0,0 0 15,-21 21-15,21-21 0,0 0 16,22 0-16,-22 0 0,0-21 15,0 0-15,22 0 0,-22 21 0,21-22 16,-21 1-16,0 0 0,22-21 16,-22 21-16,0-1 0,0-20 0,0 21 15,1-21-15,-22 20 0,0-20 0,21 0 16,-21 21-16,0-22 0,0 22 16,0 0-16,0 0 0,0 0 0,-21 21 31,21 21-31,0 0 0,0 21 15,0-21-15,0 22 0,0-22 0,0 21 16,0 1-16,-22-22 0,22 21 0,0-21 16,0 22-16,0-22 0,0 0 15,0 0-15,0 0 0,0 0 16,22 1-16,-1-22 0,0 21 16,0-21-16,0 0 15,22 0-15,-22 0 0,0-21 0,0-1 16,21 22-16,-20-21 0,-1 0 0,21 0 15,-21 0-15,22-22 0,-22 22 16,21 0-16,-21-21 0,22 21 0,-22-22 16,0 22-16,0 0 0,0-21 0,0 20 15,-21 1-15,0 0 0,-21 21 32,0 21-32,21 0 15,-21 22-15,21-22 16,0 0-16,0 21 0,0-20 0,0-1 15,0 0-15,0 0 0,0 21 0,0-20 16,0-1-16,21 0 16,-21 0-16,21 0 0,-21 0 0,21-21 15,-21 22-15,0-1 0,0 0 16,0 0-16,-21 0 16,0-21-1,0 0-15,0 0 0,0 0 16,-1 0-16,1 0 15,0 0-15,0 0 16,0 0-16,0 0 16,21-21-1,0 0 1,0 0-16</inkml:trace>
  <inkml:trace contextRef="#ctx0" brushRef="#br0" timeOffset="44700.27">10054 5800 0,'0'0'16,"21"0"-16,22-43 15,-22 22-15,-21 0 16,0 0-16,0 0 0,0 0 16,0-1-16,0 1 0,0 0 15,0 0-15,-21 21 0,-1-21 0,1 0 16,0 21-16,-21-22 0,-1 22 16,1-21-16,0 21 0,-1 0 0,1 0 15,-21 0-15,20 21 0,-20 1 0,20-1 16,1 21-16,0-21 0,-1 22 15,1-1-15,0 0 0,21 22 0,-1-22 16,1 0-16,0 22 0,21-22 16,-21 1-16,21-1 0,0 0 15,0-21-15,0 22 0,21-22 0,0 0 16,0 0-16,1 0 0,-1 1 0,0-22 16,21 0-16,1 0 0,-22 0 15,21 0-15,0 0 0,1 0 0,20 0 16,-20 0-16,-22 0 0,21-22 0,0 22 15,1 0-15,-22-21 0,0 0 16,0 21-16,0 0 0,1 0 0,-22-21 16,21 21-1,0 0 1</inkml:trace>
  <inkml:trace contextRef="#ctx0" brushRef="#br0" timeOffset="44967.51">10499 6202 0,'0'0'0,"21"21"0,-21 0 16,0 0 0,0 1-1,0-1-15,21-21 0,-21 21 16,0 0-16,0 0 0,0 0 15,0 1-15,0-1 0,0 0 0,0 0 16,-21 0-16,0 0 0,-1-21 16,22 22-16,-21-1 0,0 0 0,0 0 15,0-21-15,0 21 0,-1-21 16,1 0-16,0 0 16,21-21-1,0 0-15</inkml:trace>
  <inkml:trace contextRef="#ctx0" brushRef="#br0" timeOffset="45523.24">12298 5694 0,'0'0'0,"0"-21"0,0-64 32,0 64-32,0 0 0,0 0 0,-21-1 15,-1 1-15,1 21 16,0-21-16,0 21 0,0 0 0,0 0 16,-22 0-16,22 0 0,-21 0 0,-1 21 15,1 0-15,21 1 0,-21-1 16,-1 21-16,1-21 0,0 22 15,20-1-15,-20 21 0,21-20 16,0-1-16,0 0 0,21 1 0,0 20 16,0-42-16,-22 22 0,22-1 0,0 0 15,0-20-15,0-1 0,22 0 16,-1 0-16,0 0 0,21 0 0,-21 1 16,22-22-16,-1 0 0,-21 0 0,22 0 15,-1 0-15,0 0 0,1 0 16,-1 0-16,0 0 0,1-22 0,-1 1 15,0 0-15,1 21 0,-22-21 0,21 0 16,0-22-16,-20 22 0,20 0 0</inkml:trace>
  <inkml:trace contextRef="#ctx0" brushRef="#br0" timeOffset="45815.46">12954 5461 0,'21'-42'16,"-21"63"0,0 0-16,0 0 0,0 22 15,0-22-15,0 21 0,0 0 16,0 1-16,0-1 0,-21 0 0,21 1 16,0-22-16,0 21 0,-21 1 15,21-22-15,-21 21 0,21-21 0,-22 0 16,22 1-16,0-1 0,0 0 15,0 0-15,0 0 0,22-21 47,-1-21-47,0 21 0,0-21 16,0 0-16,0 0 0</inkml:trace>
  <inkml:trace contextRef="#ctx0" brushRef="#br0" timeOffset="46109.33">13504 5376 0,'0'0'0,"21"0"0,-21 22 15,0-1 1,0 21-16,0-21 0,0 22 16,0-1-16,0 0 0,0 1 0,0-1 15,0 0-15,0 1 0,0-1 16,0 0-16,0 1 0,0-22 0,0 21 15,0-21-15,0 0 0,0 1 0,0-1 16,0 0-16,0-42 78,0 0-78,0-1 16</inkml:trace>
  <inkml:trace contextRef="#ctx0" brushRef="#br0" timeOffset="46343.47">13250 5779 0,'0'-22'31,"21"22"-31,1 0 0,-1 0 0,21-21 15,0 0-15,-20 21 0,20 0 16,-21-21-16,0 21 0,0 0 16,22-21-16,-22 21 0,0 0 0,0 0 15,-21-21-15,0-1 32,-21 22-17,0 0-15</inkml:trace>
  <inkml:trace contextRef="#ctx0" brushRef="#br0" timeOffset="46547.49">12721 5694 0,'0'0'0,"-21"21"0,0-21 0,42 0 31,0 0-15,0 0-16,0 0 0,1 0 15,-1 0-15,21 0 0,0 0 0,-20 0 16,20 0-16,-21 0 0,21 0 16,-20 0-16,20 0 0,-21 0 15,21 0-15,-20 0 0</inkml:trace>
  <inkml:trace contextRef="#ctx0" brushRef="#br0" timeOffset="46799.52">14203 6011 0,'0'64'31,"0"-43"-15,0 0-16,0 0 0,0 1 15,0-1-15,0 0 0,-21-21 16,21 21-16,0 0 0,-22 0 0,1-21 16,21 22-16,0-1 0,-21-21 0,0 0 15,0 21-15</inkml:trace>
  <inkml:trace contextRef="#ctx0" brushRef="#br0" timeOffset="47347.53">15557 5355 0,'0'0'0,"0"-21"0,-21 21 0,0 0 16,0 0-16,0 0 0,42 0 31,0 0-31,0 0 16,22 0-16,-1 0 0,21 0 15,-20-21-15,-1 21 0,22 0 16,-1 0-16,1 0 0,-22 0 0,21 0 16,1 0-16,-22 0 0,22 0 0,-22 0 15,0 0-15,1 0 0,-22 0 16,0 0-16,0 0 0,-42 0 31,0 0-31</inkml:trace>
  <inkml:trace contextRef="#ctx0" brushRef="#br0" timeOffset="47723.79">16108 5313 0,'-21'0'0,"42"0"0,-64 0 16,22 0-16,0 21 15,0 0 1,21 0-16,-21 1 0,21-1 16,0 0-16,0 0 0,0 21 15,0-20-15,0 20 0,0-21 0,0 21 16,0 1-16,0-1 0,21-21 0,0 22 15,0-22-15,-21 21 0,21-21 16,1 22-16,-1-22 0,0 21 0,0-21 16,-21 0-16,0 1 0,21-1 15,-21 0-15,0 0 0,0 0 16,-21 0-16,0 1 0,0-22 16,0 21-16,-22-21 0,1 0 0,0 0 15,20 0-15,-20 0 0,0 0 16,-1 0-16,1 0 0,0 0 0,-1 0 15,1-21-15,21 21 0,-21 0 0,20-22 16,1 22-16,0-21 0,0 21 16,0 0-16,21-21 0,0 0 15,21 21 17,0-21-32,21 21 0,-20 0 0,20 0 0,0-21 15,1 21-15,20-22 0</inkml:trace>
  <inkml:trace contextRef="#ctx0" brushRef="#br0" timeOffset="49055.26">16849 5863 0,'0'0'0,"21"-21"15,-21 0-15,0-21 16,0 20-16,0 1 0,-21 0 15,-1 21-15,1-21 0,0 21 0,0 0 0,0 0 16,0 0-16,-22 0 0,22 0 16,0 21-16,-21 0 0,20 0 15,1 1-15,-21-1 0,21 21 0,0-21 16,-1 22-16,22-22 0,-21 21 0,21 0 16,-21-20-16,21 20 0,0-21 15,0 0-15,0 0 0,0 1 0,21-1 16,0 0-16,1-21 0,-1 0 0,0 0 15,0 0-15,21 0 0,-20 0 16,-1 0-16,0 0 0,0-21 0,21 21 16,-20-21-16,-1-1 0,0 1 0,0 21 15,-21-21-15,21-21 0,0 21 16,1-1-16,-22 1 0,0-21 16,21 21-16,-21 0 0,21-22 0,-21 22 15,0 0-15,0 0 0,0 0 16,0-1-16,0 44 15,0-1-15,0 21 16,0 0-16,0-20 16,0-1-16,0 0 0,0 21 0,0-21 15,0 1-15,0-1 0,0 0 0,0 0 16,0 0-16,21-21 16,0 21-16,0-21 15,1 0-15,-1 0 0,21 0 0,-21 0 16,0 0-16,1-21 15,-1 0-15,0 0 0,0 21 0,0-21 16,0 0-16,1-22 0,-1 22 0,0 0 16,-21-21-16,0 20 0,0-20 15,0 21-15,21-21 0,-21 20 0,0 1 16,21 0-16,-21 0 0,0 42 31,0 21-31,0-20 0,0 20 16,0-21-16,-21 21 0,0-20 15,21 20-15,-21 0 0,21-21 0,0 22 16,0-22-16,0 0 0,0 0 16,0 0-16,0 1 0,21-22 0,0 21 15,0-21-15,0 0 0,1 0 16,-1 0-16,0 0 0,0 0 0,0 0 16,0 0-16,1 0 0,-1-21 0,0-1 15,0 22-15,0-21 0,-21 0 16,0 0-16,21 0 0,-21-22 0,22 22 15,-22-21-15,0 21 0,0-22 0,0 22 16,0-21-16,0 21 0,0 0 16,0-22-16,0 22 15,0 0-15,21 21 16,0 0-16,0 0 16,21 0-16,-20 0 0,20-21 0,0 21 15,1 0-15,-1 0 0,0 0 16,22 0-16,-1 0 0,-20-21 0,20 21 15,-21 0-15,22 0 0,-43-22 0,21 22 16,1 0-16,-22 0 0,0-21 16,-21 0-1,-21 21 1,0 0-16,0 0 0,-22 0 0,22 0 16,-21 0-16,21 21 0,-22 0 15,22 1-15,-21-1 0,21 0 16,-22 21-16,22-21 0,0 22 0,-21-1 15,20-21-15,1 22 0,21-1 0,0-21 16,-21 21-16,21-20 0,0-1 16,0 0-16,0 0 0,0 0 0,0 0 15,21 1-15,0-22 0,1 21 16,-1-21-16,0 0 0,0 0 16,0 0-16,22 0 0,-22 0 0,0-21 15,0 21-15,21-22 0,-20 1 0,-1 0 16,21 0-16,-21 0 15,0 0-15,1-1 0,20-20 0,-21 21 16,0-21-16,0 20 0,-21-20 0,22 21 16,-22-21-16,0 20 0,21 1 15,-42 42 1,-1 1 0,1-1-16,0 0 0,21 21 0,0-21 15,-21 22-15,21-22 0,0 0 0,0 0 16,0 22-16,0-22 0,0 0 15,0 0-15,21-21 0,0 0 16,0 21-16,1-21 0,-1 0 0,0 0 16,0 0-16,0 0 0,0 0 15,22 0-15,-22 0 0,0 0 16</inkml:trace>
  <inkml:trace contextRef="#ctx0" brushRef="#br0" timeOffset="49371.08">18986 6265 0,'0'0'0,"0"22"0,0-1 16,-21 0-16,21 0 16,-21-21-16,21 21 0,0 0 0,0 1 15,-21-1-15,21 0 0,-21-21 0,0 21 16,-1-21-16</inkml:trace>
  <inkml:trace contextRef="#ctx0" brushRef="#br0" timeOffset="81427.3">1587 9208 0,'-21'0'79,"0"0"-79,21 21 15,-21-21-15,0 0 16,0 0-16,-1 0 0,1 0 15,0 0-15,-21 21 0,21-21 16,-1 0-16,1 0 0,-21 0 0,21 0 16,0 0-16,-22 21 0,22-21 15,0 0-15,0 0 0,0 0 0,-1 0 16,1 0-16,0 0 16,0 0-16,21 21 0,-21-21 15,0 0 1,-1 0-16,1 0 31,0 0-31,0 0 31,0 0-15,21-21 0,0 0 187,0 0-172,21 21-15,-21-21-1,0-1 16,0 44 157,-21-1-172,0-21-16,-1 0 15,1 21-15,0-21 16,0 0-16,0 0 15,0 21-15,-1-21 0,1 0 16,0 0-16,0 0 0,0 21 16,0-21-16,-1 0 15,1 0-15,0 0 16,0 0-16,0 0 0,21 21 16,-21-21-16,-1 0 15,1 0 1,0 0-16,0 0 15,0 0 1,0 0 0,21-21 62,21 21-47,0 0-15,0 0-16,0-21 0,0 21 0,1 0 15,-1 0-15,21 0 0,-21-21 16,22 21-16,-1 0 0,0 0 0,1-21 16,-1 21-16,0 0 0,1 0 15,-1 0-15,21 0 0,-20-21 0,-1 21 16,22 0-16,-22 0 0,21 0 15,1 0-15,-22 0 0,22 0 16,-1 0-16,-20 0 0,20 0 16,-21 0-16,22 0 0,-22 0 0,1 0 15,-1 0-15,0 0 0,1 0 16,-22 0-16,21 0 0,0 0 0,-20 0 16,20 0-16,-21 0 0,21 0 15,-20 0-15,20 0 0,-21 0 0,0 0 16,22 0-16,-22 0 0,0 0 15,0 0-15,0 0 0,0 0 0,1 0 16,-22-22 15,0 1-15,-22 21 0,1-21-16,0 21 0,0 0 0,0-21 15,-22 21-15,22-21 0,0 0 16,-21 21-16,21-22 0,-22 22 0,22-21 15,-21 0-15,21 21 0,-22-21 16,22 21-16,-21-21 0,21 0 0,-1 21 16,1-22-16,0 22 0,0-21 15,0 21-15,0 0 0,-1-21 16,1 0-16,42 21 78,1 0-78,-1 21 16,0-21-16,0 21 0,0-21 0,0 0 15,1 21-15,-1-21 0,0 0 16,21 22-16,-21-22 0,22 21 0,-22-21 16,21 0-16,-21 21 0,22-21 15,-1 0-15,0 21 0,1-21 0,-1 21 16,-21-21-16,22 0 15,-22 0-15,0 21 0,0-21 0,0 0 16,0 0-16,1 0 0,-1 0 31,-21 22 16,-21-22-47,21 21 0,-22-21 16,-20 21-16,21 0 0,0-21 0,-22 21 15,22 0-15,-21 1 0,21-1 16,-22 0-16,1 0 0,21 21 0,-21-20 16,20-1-16,-20 0 15,21 21-15,0-21 0,0 1 0,-22 20 16,22-21-16,21 0 0,-21 0 16,0 1-16,0-1 0,21 0 0,-22 0 15,22 0-15,22-42 63,-22 0-63,21 21 0,0-21 15,21 0-15,-21-22 0,1 22 0,20 0 16,-21 0-16,21 0 0,-20-1 16,20-20-16,-21 21 0,21 0 15,-20 0-15,-1-1 0,21 1 0,-21 0 16,0 21-16,1-21 0,-22 0 15,21 21-15,-21-21 0,21 21 0,-21-22 16,0 1 0</inkml:trace>
  <inkml:trace contextRef="#ctx0" brushRef="#br0" timeOffset="86179.59">4127 8192 0,'0'0'0,"22"0"31,-1 0-31,0 0 32,0-22-17,-21 1-15,21 0 16,-21 0-16,21 21 16,-21-21-16,0 0 0,0-1 15,0 1-15,0 0 0,0 0 16,0 0-16,0 0 0,0-1 15,0 1-15,-21 21 16,0-21-16,0 21 0,0 0 16,0 0-16,-1 0 0,1 0 15,0 0-15,0 21 16,0 0-16,-22 1 0,22-1 0,0 21 16,-21 0-16,21 1 0,-22-1 15,22 0-15,-21 1 0,21-1 0,-1 0 16,1 1-16,21-1 0,0 0 15,0 1-15,0-22 0,0 21 0,21-21 16,1 1-16,-1-1 0,0 0 16,21 0-16,-21 0 0,22 0 15,-22 1-15,21-22 0,1 21 0,-22 0 16,21 0-16,-21 0 0,22-21 0,-22 21 16,21 1-16,-21-1 0,0 0 15,-21 0-15,0 0 0,22 0 0,-22 1 16,0-1-16,0 0 0,0 0 15,-22-21-15,1 21 0,0 0 0,0 1 16,0-1-16,-22-21 0,22 21 0,-21-21 16,21 0-16,-22 0 15,22 0-15,-21 0 0,21 0 0,-22 0 16,22 0-16,-21 0 0,21-21 0,-22 21 16,22-21-16,-21-1 0,21 1 15,0 21-15,-22-21 0,22 0 0,0 0 16,0 0-16,21-1 15,-21 22-15,42 0 32,0 0-32,0 0 0,21 0 0,-20 0 15,-1 0-15,0 0 0,21 0 0</inkml:trace>
  <inkml:trace contextRef="#ctx0" brushRef="#br0" timeOffset="87087.19">4889 8573 0,'0'0'0,"-21"-43"31,21 22-31,-21 21 0,0 0 0,0 0 15,0 0-15,-1 0 0,1 21 16,0-21-16,0 21 0,0 1 0,0-1 16,21 21-16,-22-21 0,1 0 15,0 22-15,0-1 0,21 0 0,0-20 16,-21 20-16,21 0 0,0 1 16,-21-22-16,21 21 0,0-21 0,0 0 15,0 22-15,0-22 0,21 0 16,0 0-16,0-21 0,0 0 15,0 0-15,1 0 0,20 0 0,-21 0 16,21 0-16,-20 0 0,20 0 16,0-21-16,-21 0 0,22 0 15,-1-22-15,-21 22 0,22 0 0,-1-21 16,-21-1-16,0 1 0,22 21 16,-22-21-16,-21-1 0,0 1 0,21 21 15,-21-22-15,0 22 0,0 0 0,0 0 16,0 0-16,-21 21 15,0 0-15,-1 0 0,1 0 16,0 0-16,0 0 0,21 21 16,-21 0-16,21 0 15,0 0-15,0 1 16,21-22 0,0 0-16,0 21 0,-21 0 15,21-21-15,1 21 0,-1-21 0,-21 21 16,21 0-16,0 1 15,-21-1-15,0 0 0,0 0 0,21 0 16,-21 0-16,0 1 0,0-1 16,0 0-16,21-21 0,-21 21 15,0 0-15,22 0 16,-1-21-16,0 0 16,0 0-16,0 0 15,0 0-15,1-21 0,-1 0 0,0 0 16,0 21-16,21-21 0,-20 0 15,-1-22-15,0 22 0,21 0 16,-21 0-16,1-43 0,-1 43 16,0 0-16,-21 0 0,21 0 0,-21-1 15,0 44 17,0-1-32,0 0 15,0 0-15,0 0 0,0 22 16,0-22-16,0 0 0,0 0 0,0 0 15,0 0-15,0 1 0,0-1 0,0 0 16,0 0-16,0 0 16,0-42 31,0 0-47,21 0 0,-21 0 15</inkml:trace>
  <inkml:trace contextRef="#ctx0" brushRef="#br0" timeOffset="87447.38">5863 8297 0,'-21'0'0,"42"0"0,-42 22 16,0-22-16,0 21 0,21 0 0,-22 0 15,22 0-15,0 0 16,0 1-16,22-22 15,-1 0 1,0 0-16,0 0 0,0 0 0,0 0 16,1 0-16,-1-22 0,0 22 15,0-21-15,-21 0 0,0 0 0,0 0 16,0 0-16,0-1 0,0 1 16,-21 0-16,0 21 0,0 0 15,-1-21-15,1 21 0,-21 0 0,21 0 16,0 0-16,-1 21 0,1-21 15,21 21-15,0 0 0,-21 1 16,21-1-16,0 0 0,0 0 16,0 0-16,0 0 0,21 1 0,0-1 15,1 0-15,-1 0 16,0-21-16,0 21 0,0-21 0,0 21 16</inkml:trace>
  <inkml:trace contextRef="#ctx0" brushRef="#br0" timeOffset="87863.54">6435 8509 0,'0'0'0,"0"-21"31,-22 21-31,1 0 15,0 0 1,21 21-16,0 0 0,0 0 0,0 1 16,0-1-16,0 21 0,0 0 15,0 1-15,0-1 0,0 22 0,0-22 16,0 21-16,0 1 0,0-1 16,0 1-16,0 21 0,0-22 0,0 22 15,0-1-15,0 1 0,0 0 16,-21 21-16,0-22 0,0 1 0,-1 0 15,22-22-15,-21 22 0,0-22 0,0 1 16,21-1-16,0-20 0,-21-1 16,21 0-16,-21 1 0,21-22 0,0 0 15,0 0-15,0 0 0,0-42 16,0 0 0,0 0-16,0-22 0,21 1 15,0 0-15,-21-1 0,0-20 0,21-1 16,-21 1-16,21-1 0</inkml:trace>
  <inkml:trace contextRef="#ctx0" brushRef="#br0" timeOffset="88219.78">6392 8530 0,'0'0'0,"0"-63"31,0 42-31,0-1 0,21 22 16,1 0-16,20-21 0,-21 21 0,21-21 16,1 21-16,20 0 15,-20 0-15,-1 0 0,0 21 0,1 0 0,-1 1 16,-21-1-16,0 0 0,0 0 16,1 0-16,-22 0 0,0 1 15,0-1-15,-22 21 0,1-21 0,0 0 16,-21 1-16,-1-1 0,22 0 0,-21-21 15,0 21-15,-1 0 0,22-21 16,0 0-16,0 21 0,0-21 0,-1 0 16,1 0-16,42 0 47,1 0-47,-1 0 0,0 0 15</inkml:trace>
  <inkml:trace contextRef="#ctx0" brushRef="#br0" timeOffset="90152.07">7112 8911 0,'85'-63'31,"-85"42"-31,21-22 0,-21 22 0,21-21 15,0-1-15,0 1 0,0 0 0,-21-22 16,22 22-16,-1-22 0,-21 1 16,21 21-16,-21-22 0,21 1 15,-21-1-15,0 22 0,0-1 0,0 1 16,0 0-16,0-1 0,0 22 16,0 0-16,0 0 0,-21 0 0,0 21 15,21 21 1,0 0-16,0 21 15,0-20-15,0 20 0,0 21 0,0-20 16,0 20-16,0-20 0,0 20 16,0-21-16,0 22 0,0-22 0,0 22 15,0-22-15,0 0 0,0 1 0,0-1 16,0 0-16,21 1 0,-21-22 16,0 21-16,21-21 0,0 1 15,0-1-15,-21 0 0,22-21 0,-1 0 16,0 0-16,0 0 0,0 0 0,0 0 15,1 0-15,-1-21 0,0 0 16,0-1-16,0 1 0,0-21 0,1 21 16,-1-22-16,0 22 0,0-21 0,0 0 15,0 20-15,-21-20 0,22 21 16,-1 0-16,0 0 0,-21-1 0,0 1 16,0 42 15,0 1-31,0-1 0,0 0 15,0 0-15,0 21 0,0-20 0,0 20 16,0-21-16,0 21 0,0-20 16,0 20-16,0-21 0,0 0 0,0 0 15,21 1-15,0-1 0,0 0 0,1 0 16,-1-21-16,0 0 0,0 0 16,0 0-16,22 0 0,-22 0 0,21 0 15,-21-21-15,22 0 0,-22 0 0,0-1 16,0 1-16,21 0 15,-20-21-15,-1-1 0,-21 22 0,21-21 16,0 0-16,-21-1 0,0 22 0,0-21 16,0 21-16,0-1 0,0 1 15,0 0-15,0 42 16,-21 0 0,0 1-16,0-1 0,21 0 15,0 0-15,0 0 0,-22 22 0,22-22 16,-21 0-16,21 21 0,0-21 0,0 1 15,0-1-15,0 0 16,0 0-16,0 0 0,0 0 0,0 1 0,0-44 47,0 1-31,0 0-16,21-21 0,-21 21 0,22-1 15,-22-20-15,0 21 0,21-21 0,0 20 16,0-20-16,-21 21 0,21 0 15,0 0-15,-21-1 0,22 22 0,-1 0 16,0 0-16,0 0 16,-21 22-16,21-22 0,0 21 15,1 21-15,-22-21 0,21 0 0,-21 1 16,0-1-16,21 0 0,0 0 16,0 0-16,0 0 0,-21 1 15,22-1-15,-1-21 0,-21 21 0,21-21 16,0 0-16,0 0 0,0 0 15,1 0-15,-1 0 0,0 0 16,0 0-16,0-21 0,0 0 0,1-1 16,-1 1-16,21 0 0,-21 0 0,0-21 15,1 20-15,20-20 0,-21 0 16,21 21-16,-20-1 0,-1-20 0,21 21 16,-21 0-16,0 0 0,1 21 0,-1 0 15,0-22-15,0 22 0,0 0 16,0 0-1,-21 22-15,0-1 0,22 0 0,-22 0 16,0 0-16,0 0 16,0 1-1,21-22-15,-21 21 0,0-42 47,0-1-47,0 1 16,0 0-1,0 0-15,-21 21 0,21-21 0,-22 0 16,1 21-16,21-22 0,-21 22 0,0 0 16,0 0-1,0 0-15,-1 0 0,1 22 16,0-1-16,-21 0 0,21 0 0,-1 21 16,-20-20-16,21-1 0,-21 21 15,20-21-15,1 22 0,0-22 0,0 0 16,0 21-16,21-21 0,-21 22 0,21-22 15,0 0-15,0 0 0,0 0 0,0 1 16,0-1-16,0 0 0,21 0 16,0-21-16,0 0 0,0 0 15,0 0-15,1 0 0,-1-21 16,0 0-16,0 0 0,0-1 16,0 1-16,-21 0 0,22-21 15,-1 21-15,-21-22 0,21 22 0,0-21 16,-21 21-16,21-1 0,-21-20 15,21 21-15,-21 0 0,0 0 0,22-1 16,-22 1-16,0 0 16,21 21-16,-21 21 31,0 0-31,0 1 0,0-1 0,0 0 16,-21 0-16,21 21 0,-22-20 0,1-1 15,21 21-15,-21 0 0,21-20 16,0 20-16,-21 0 0,21 1 0,0 20 15,0 22-15,0-22 16,0-20-16,0 20 0,0-21 16,0 22-16,0-22 0,0 22 0,0-1 15,0-20-15,0 20 0,0 1 0,0-1 16,21 1-16,-21-1 0,0 1 0,0-22 16,0 21-16,0 1 0,0-22 15,0 22-15,0-22 0,0 22 0,0-22 16,0 0-16,-21 1 0,0-1 0,21 0 15,-21-21-15,-1 22 0,1-22 0,0 0 16,0-21 0,0 0-16,21-21 15,0 0-15,0-22 0,0 1 16,0 0-16,0-1 0,0 1 0,21-21 16,0-1-16,0 1 0,0-1 15,1-21-15,-1 22 0,0-22 0,0 22 16,21-1-16,-20 1 0,-1-1 0,0 1 15,-21 20-15,0 1 0,21-21 16,-21 20-16,0 1 0,0-22 0,0 22 16</inkml:trace>
  <inkml:trace contextRef="#ctx0" brushRef="#br0" timeOffset="90410.92">8678 8043 0,'0'0'0,"-21"-21"15,21 0-15,-42-64 16,21 85 0,21-21-16,0 0 31,-22 21 0,1 0-31,0 0 0,0 0 16,0 0-16,0 0 0</inkml:trace>
  <inkml:trace contextRef="#ctx0" brushRef="#br0" timeOffset="90625.96">7345 8234 0,'0'0'0,"0"21"0,21-21 32,0 0-32,0 0 15,0 0-15,22 0 0,-22 0 16,21 0-16,-21 0 0,22-21 16,-1 21-16,-21 0 0,22 0 0,-1-21 15,0 21-15,1 0 0,-22 0 16,21 0-16,-21-21 0,0 21 0,1 0 15,-1 0-15</inkml:trace>
  <inkml:trace contextRef="#ctx0" brushRef="#br0" timeOffset="93169.48">10753 8276 0,'0'0'15,"0"-21"-15,0 0 0,0 0 16,0 0-16,0-1 0,-22 1 15,22 0-15,0 0 0,0-21 0,0 20 16,0 1-16,0-21 0,0 21 16,0 0-16,0-1 0,0 1 0,0 0 15,0 0-15,-21 42 32,21 0-32,-21 0 15,0 22-15,21-1 0,0 0 0,-21 22 16,0-22-16,21 22 0,-22-22 15,1 22-15,0-1 0,0-21 0,0 1 16,0 20-16,-1-20 0,1-1 0,0 0 16,0 1-16,0-22 0,0 21 15,-1-21-15,22 0 0,-21 1 0,21-1 16,-21-21-16,0 21 0,0-21 16,0-21-1,21 0-15,-22-1 16,22 1-16,0 0 0,0 0 0,-21-21 15,21 20-15,0-20 0,0 21 16,0-21-16,0-1 0,0 1 0,0 21 16,0-22-16,0 22 0,0 0 0,0 0 15,0 0-15,0 0 0,21 21 16,-21 21 0,22 0-16,-1 0 0,-21 21 15,21-20-15,0 20 0,-21-21 16,21 0-16,0 22 0,1-22 0,-1 21 15,0-21-15,0 22 0,0-22 16,0 0-16,22 0 0,-22 0 16,21 0-16,1 1 0,-1-22 0,0 0 15,1 0-15,20 0 0,-21 0 0,22 0 16,-1 0-16,1 0 0,-22-22 16,22 1-16,-22 0 0,0 0 0,1 0 15,-22 0-15,21-1 0,1-41 16,-22 42-16,0-22 0,-21 22 15,0-21-15,0 21 0,0 0 0,0-22 16,0 22-16,0 0 0,-21 21 0,0-21 16,-1 21-16,1 0 15,0 0-15,0 0 0,-21 0 0,20 0 16,1 21-16,-21 0 0,21 0 0,-22 0 16,22 22-16,0-22 0,0 0 15,0 21-15,0-20 0,-1-1 0,22 21 16,0-21-16,0 0 0,0 1 0,0-1 15,0 0-15,0 0 0,22-21 16,-1 0-16,0 21 0,0-21 0,0 0 16,0 0-16,22 0 0,-22 0 0,0-21 15,21 0-15,-20 21 0,20-21 16,-21 0-16,0-1 0,0 1 16,1 0-16,-1 0 0,0-21 0,0 20 15,-21 1-15,0 0 0,0 0 0,0-21 16,21 42-16,-21-22 0,0 1 15,0 42 17,0 1-32,0-1 0,0 0 15,0 21-15,0-21 0,0 1 0,0-1 16,0 21-16,0-21 0,21 0 16,-21 1-16,0-1 0,22-21 0,-1 21 15,-21 0-15,21-21 0,0 0 0,0 21 16,0-21-16,1 0 15,20 0-15,-21 0 0,0 0 0,22-21 16,-22 0-16,21 0 0,-21 21 0,22-21 16,-22-1-16,0 1 0,21-21 15,-21 21-15,-21 0 0,22-1 0,-1-20 16,-21 21-16,21-21 0,-21 20 0,0 1 16,0 0-16,0 0 0,0 0 15,0 0-15,0 42 16,0 0-16,0 21 15,0-21-15,0 1 16,-21 20-16,21-21 0,-21 21 0,-1-20 16,22-1-16,0 0 0,0 21 0,-21-21 15,0 1-15,21-1 0,0 0 16,0-42 15,0 0-15,21-1-16,-21 1 15,21 0-15,1 0 0,-1-21 0,-21 20 16,21 1-16,0 0 0,0-21 0,-21 21 16,21-1-16,1 1 15,-1 21-15,0 21 16,-21 1-16,0-1 16,0 0-16,21 0 0,-21 0 15,21 0-15,-21 1 0,21-1 0,-21 0 16,22 0-16,-1 0 0,0 0 0,0 1 15,0-1-15,0-21 0,1 0 16,-1 0-16,0 0 0,0 0 0,21 0 16,-20 0-16,-1 0 0,0-21 0,0 21 15,21-22-15,-20 1 0,-1 0 16,0 0-16,0-21 0,0 20 0,0-20 16,22 21-16,-22-21 0,21-1 15,1 22-15,-1-21 0,0 21 0,1-22 16,20 22-16,-21 0 0,1 21 0,-22 0 15,21 0-15,-21 0 16,22 21-16,-22-21 0,0 21 0,-21 0 16,0 22-16,0-22 0,0 0 0,0 0 15,0 22-15,0-22 0,0 0 16,0 0-16,0 0 0,0 0 0,0 1 16,0-1-16,0-42 46,21 21-30,-21-22-16,21 1 0,-21 0 16,0 0-16,0 0 0,0 0 15,0-1-15,0 1 0,0-21 0,0 21 16,-21 0-16,0-1 0,0 1 0,0 0 16,0 21-16,-1 0 0,1 0 15,0 0-15,0 0 0,0 0 0,-22 0 16,22 21-16,0 0 0,-21 1 15,21-1-15,-1 0 0,-20 0 0,21 21 16,0-20-16,0 20 0,-1-21 0,1 0 16,21 22-16,0-22 0,0 21 15,0-21-15,0 0 0,0 22 0,0-22 16,21 0-16,1 0 0,-1-21 0,0 21 16,0-21-16,21 22 15,-20-22-15,20 0 0,0 0 0,-21 0 16,22 0-16,-1-22 0,-21 1 0,22 0 15,-22 0-15,21 0 0,-21 0 0,0-1 16,1 1-16,-1 0 0,-21 0 16,21-21-16,-21 20 0,21 1 0,-21 0 15,0 0-15,0 0 0,0 0 16,0 42 15,0 0-31,0 0 0,0 0 16,-21 22-16,21-22 0,-21 21 15,21-21-15,-21 22 0,21-1 16,0 0-16,0 1 0,0 20 0,-22-21 16,22 22-16,0-22 0,0 22 15,0-22-15,0 0 0,0 22 0,-21-22 16,21 22-16,0-22 0,0 22 0,0-1 16,0-21-16,-21 22 0,21-1 0,-21-20 15,21 20-15,0 1 0,-21-22 16,0 0-16,-1 22 0,22-22 0,0 1 15,-21-22-15,0 21 0,0-21 0,21 0 16,-21 1-16,0-1 0,-1-21 16,1 0-16,0 0 0,0 0 15,0 0-15,0-21 0,-22-1 16,22-20-16,-21 21 0,21-21 0,-22 20 16,22-20-16,0 0 0,-21 21 0,20-22 15,1 1-15,21 0 0,-21 20 16,21-20-16,-21 21 0,21-21 0,0 20 15,0-20-15,0 21 0,0-21 0,21 20 16,0-20-16,-21 21 0,43-21 0,-22-1 16,0 1-16,21 21 0,1-22 15</inkml:trace>
  <inkml:trace contextRef="#ctx0" brushRef="#br0" timeOffset="94824.1">13970 8403 0,'0'-21'0,"0"42"0,0-63 0,-21 42 16,21-21-16,-21 21 0,-1 0 16,1 0-16,21 21 0,-21-21 15,0 21-15,0 0 0,21 22 16,0-22-16,0 21 0,0-21 0,0 22 15,0-22-15,0 21 0,0-21 16,0 22-16,0-22 0,21 21 16,0-21-16,0 0 0,0 1 0,22-22 15,-22 21-15,0-21 0,21 0 0,-20 0 16,20 0-16,-21 0 0,0-21 16,22 21-16,-22-22 0,0 1 0,21 0 15,-21 0-15,1-21 0,-1 20 0,0 1 16,0-21-16,0 21 0,0 0 15,1-22-15,-1 22 0,-21 0 0,0 0 16,21 0-16,-21-1 16,0 44-1,0-1 1,-21 0-16,21 0 0,-21 0 16,21 22-16,0-22 0,0 0 15,0 0-15,0 0 0,0 22 0,0-22 16,0 0-16,0 0 0,21 0 0,0 0 15,0-21-15,0 22 0,22-22 16,-22 0-16,21 0 0,-21 0 0,22 0 16,-1 0-16,0 0 0,-21 0 0,22 0 15,-1-22-15,-21 1 0,22 0 16,-1 0-16,-21-21 0,0 20 0,0 1 16,1-21-16,-1 21 0,0-22 0,-21 22 15,0-21-15,0 21 16,0 0-16,0-22 0,0 22 0,0 0 15,0 0-15,-21 0 0,0-1 0,-1 22 16,1 0-16,0 0 0,0 0 16,-21 0-16,20 0 0,-20 0 0,21 22 15,0-1-15,-22 0 0,22 21 0,0-21 16,-21 22-16,21-22 0,-1 21 16,1-21-16,21 22 0,0-22 0,0 21 15,0-21-15,0 1 0,0-1 0,0 0 16,0 0-16,21 0 0,-21 0 15,22-21-15,-1 0 0,0 0 0,0 0 16,21 0-16,-20 0 0,-1 0 16,0-21-16,0 0 0,21 21 15,-20-21-15,-1-21 0,0 20 0,-21 1 16,21 0-16,0 0 0,0-21 0,-21 20 16,0 1-16,22 0 0,-22 0 15,21 0-15,-21 0 0,0-1 0,0 44 31,-21-22-15,21 21-16,-22 21 0,22-21 0,0 0 16,0 1-16,0 20 15,0-21-15,0 0 0,0 22 0,0-22 16,0 0-16,22 21 0,-1-21 0,21 1 16,-21-1-16,22 0 0,-1 0 15,0-21-15,22 21 0,-22-21 0,0 0 16,1 0-16,-1 0 0,22 0 0,-22 0 15,0-21-15,1 0 0,-22 0 16,21 0-16,0-1 0,1 1 0,-22-21 16,21 21-16,-21-22 0,1 1 0,-1 0 15,0 21-15,-21-22 0,21 1 16,-21 0-16,0 20 0,0 1 0,0-21 16,-21 21-16,0 21 0,0-21 0,-1 21 15,1 0-15,0 0 0,-21 0 16,21 0-16,-1 21 0,-20-21 15,0 42-15,21-21 0,-1 0 0,-20 1 16,21 20-16,0-21 0,0 21 16,-1-20-16,22-1 0,0 21 0,0-21 15,0 0-15,0 1 0,0-1 0,0 0 16,0 0-16,0 0 0,22 0 16,-1-21-16,0 22 0,0-22 0,0 0 15,0 0-15,1 0 0,-1 0 0,0 0 16,0-22-16,21 1 15,-42 0-15,43 21 0,-43-21 0,21 0 16,0-22-16,0 43 0,0-42 0,-21 21 16,22 0-16,-22 0 15,21-1-15,-21 1 16,0 42 15,0 1-31,-21-1 0,-1 21 0,22-21 16,-21 22-16,0-1 0,0 0 0,21 1 15,-21-1-15,0 21 0,21-20 16,0 20-16,-22-20 0,22 20 0,0-21 16,-21 22-16,21-1 0,0-20 15,0 20-15,0 1 0,0-1 16,0 1-16,-21-1 0,21-20 0,0 20 16,0 1-16,0-1 0,0 1 0,0-22 15,0 21-15,0-20 0,0-1 0,0 0 16,-21 1-16,21-1 0,0 0 15,0 1-15,0-22 0,-21 21 0,21-21 16,0 1-16,0-1 0,-21-21 16,-1 0-16,1-21 15,0-1-15,21 1 0,-21 0 16,21 0-16,-21-21 0,21-1 0,0 1 16,0 0-16,0-22 0,0 22 15,0-22-15,0 1 0,21-22 16,0 22-16,-21-22 0,21 21 0,0-20 15,1 20-15,-1-20 0,0 20 0,0 1 16,0 20-16,0-20 0,1 20 16,-1 1-16,0 0 0,0-1 0,0 22 15,0-21-15,1 21 0,-1 0 0,0-1 16,0-20-16,0 21 0,0 0 16</inkml:trace>
  <inkml:trace contextRef="#ctx0" brushRef="#br0" timeOffset="95239.86">16341 8742 0,'0'-21'16,"21"21"-16,0 0 16,0-21-16,0 21 15,0-22-15,1 1 0,-1 0 16,0 0-1,0 0-15,-21 0 16,0-1-16,0 1 0,0 0 16,0 0-16,-21 0 15,0 21-15,0 0 16,-1 0-16,1 0 0,0 0 0,0 21 16,0-21-16,0 21 0,-1 0 15,1 0-15,0 22 0,21-22 0,-21 0 16,21 21-16,0-20 0,0-1 0,0 21 15,0-21-15,0 0 0,21 1 16,0-1-16,0 0 0,22 0 0,-22 0 16,0-21-16,21 0 0,-20 21 15,20-21-15,-21 0 0,21 0 0,-20 0 16,-1 0-16,0 0 0,0 0 0,0-21 16,0 21-16,-21-21 0,0 0 15,0 0 1,0 0-16</inkml:trace>
  <inkml:trace contextRef="#ctx0" brushRef="#br0" timeOffset="96099.37">5101 9440 0,'-21'0'0,"42"0"0,-63-21 0,-1 21 0,22-21 15,-21 21-15,21 0 0,0-21 16,-22 21-16,22-21 0,0 21 0,0 0 16,0 0-16,-1 0 15,44 0 16,20 0-31,0 0 0,1 0 0,20 0 16,22 0-16,-1 0 0,1 0 16,42 21-16,-21-21 0,42 0 0,-21 0 15,21 0-15,0 0 0,1 0 0,-1 0 16,21 0-16,-21 0 0,22 0 16,-22 0-16,21 0 0,-21 0 0,22 0 15,-22 0-15,0 0 0,0-21 0,0 21 16,0 0-16,1 0 0,-22-21 15,21 21-15,-21 0 0,0-22 0,-21 22 16,-22 0-16,1 0 0,-22 0 0,-20-21 16,-1 21-16,-21 0 15,0 0-15,-21-21 32,22 21-32,-22-21 15,21 21-15,0 0 0</inkml:trace>
  <inkml:trace contextRef="#ctx0" brushRef="#br0" timeOffset="96804.11">12213 9398 0,'0'0'0,"-63"0"0,20 0 15,1 0-15,0 0 0,-1 0 16,1 0-16,21 0 0,-22 0 0,22 0 16,-21 0-16,21 0 0,0 0 0,-1 0 15,1 0-15,0 0 0,42 0 31,22 0-15,-1-21-16,0 21 0,43 0 16,0 0-16,-1 0 0,22 0 15,0 0-15,21 0 0,21 0 0,0 0 16,22 0-16,-1 0 0,21 0 16,-20 0-16,20 0 0,1 0 0,-1 0 15,-20 0-15,20 0 0,-21-21 0,1 21 16,-1 0-16,0 0 0,-20-21 15,-1-1-15,-21 22 0,0-21 0,-21 21 16,-1-21-16,1 21 0,-42 0 0,20-21 16,-20 21-16,-22 0 0,1 0 15,-1 0-15,-21-21 0,0 21 0,-42 0 47,0 0-31,0 0-16,0 0 31,-1 0-15,1 0-16,0 0 15</inkml:trace>
  <inkml:trace contextRef="#ctx0" brushRef="#br0" timeOffset="96955.02">16065 9377 0,'0'0'15,"0"21"-15,-21-21 0,0 0 16,21 21-16,-21-21 0,21 21 16,-21-21-1,21 22-15,-21-22 16,-1 0-16,1 21 0,0-21 16,0 21-16</inkml:trace>
  <inkml:trace contextRef="#ctx0" brushRef="#br0" timeOffset="100076.67">2074 10562 0,'0'-21'0,"0"42"0,0-63 0,-21 21 15,21 0-15,0-1 16,0 1-16,21 21 15,0 0 1,1 21-16,20 1 0,0-1 16,1 0-16,-22 0 0,21 21 0,0-20 15,1 20-15,-1 0 0,-21 1 16,22-22-16,-22 21 0,21 0 0,-21 1 16,0-1-16,-21 0 0,0-20 15,22 20-15,-22 0 0,0 1 16,0-1-16,0-21 0,0 0 0,0 22 0,0-22 15,0 0-15,0-42 32,0 0-32,0-1 0,0 1 15,0-21-15,0 21 0,21-22 0,-21 1 16,0 0-16,0-1 0,21 1 0,-21-21 16,21-1-16,0 22 0,-21-22 15,21 1-15,-21-1 0,22 1 0,-1 20 16,0 1-16,-21 0 0,21 21 15,-21-1-15,21 1 0,-21 0 0,21 21 16,1 0 0,-22 21-1,21-21-15,0 21 0,-21 1 0,21-1 16,0 0-16,0 0 0,-21 21 16,22-20-16</inkml:trace>
  <inkml:trace contextRef="#ctx0" brushRef="#br0" timeOffset="101099.08">3450 11091 0,'0'0'0,"21"0"0,0 0 16,1 0-16,-1 0 0,0-21 16,0 0-16,0 0 0,0 0 0,1 0 15,-22-1-15,21 1 0,0 0 16,-21-21-16,21 21 0,-21-1 15,0-20-15,0 21 0,0-21 0,0 20 16,0-20-16,-21 21 0,-21 0 16,20 0-16,1-1 0,-21 1 0,21 21 15,-22 0-15,1 0 0,0 0 0,-1 21 16,1 1-16,21-1 0,-21 21 16,-1 0-16,22-20 0,-21 20 0,21 0 15,-1 22-15,1-22 0,21 0 16,0 1-16,0-1 0,0 0 15,0 1-15,0-1 0,0 0 0,0-20 16,21-1-16,1 0 0,20 0 0,-21 0 16,21-21-16,-20 0 0,20 0 15,0 0-15,1-21 0,-1 0 16,0 0-16,1-22 0,-1 22 0,-21 0 16,21-21-16,-20-1 0,20 22 0,-21-21 15,0 0-15,0 20 0,-21-20 16,0 0-16,0-1 0,0 1 0,0 0 15,0 21-15,0-22 0,0 22 16,0-21-16,-21 21 0,0 21 16,0 0-16,21 21 15,0 0-15,-21 21 16,21-21-16,0 22 0,-21-1 0,21 0 16,0 1-16,0-1 0,0 0 0,0 1 15,0 20-15,0-20 0,0-1 16,21-21-16,0 21 0,0 1 0,0-22 15,0 0-15,1 0 0,20-21 16,-21 0-16,21 0 0,-20 0 0,20 0 16,0-21-16,-21 0 0,22 0 0,-1-22 15,-21 22-15,22-21 0,-22 0 16,21-1-16,-21 1 0,0 0 0,1-1 16,-1 1-16,0-22 0,-21 22 15,21-21-15,-21 20 0,0-20 16,0 20-16,0-20 0,0 21 0,0-1 15,0 1-15,0 21 0,0 0 0,0-1 16,-21 22-16,0 0 16,0 22-16,21-1 0,0 0 15,0 21-15,0 1 0,0-1 16,0 21-16,0-20 0,0 20 0,0-20 16,0 20-16,0-21 0,0 1 0,21-1 15,-21 22-15,21-22 0,-21 0 16,0-21-16,21 22 0,0-22 0,-21 0 15,21 0-15,1 0 0,-1-21 16,0 0-16,0 0 0,0 0 16,22 0-16,-22-21 0,0 21 0,0-21 15,21 0-15,-20 0 0,-1-22 0,0 22 16,0 0-16,0-21 0,-21 21 16,0-1-16,21-20 0,-21 21 0,0 0 15,22 0-15,-22-1 0,0 1 0,0 42 31,0 1-15,0-1-16,0 0 0,0 0 0,0 0 16,0 0-16,0 1 0,0-1 15,0 0-15,0 0 16,0 0-16</inkml:trace>
  <inkml:trace contextRef="#ctx0" brushRef="#br0" timeOffset="101259.99">4805 10689 0,'0'0'0,"0"-21"16,0 0-16,0 0 16,0 42 15,21-21-16,0 21-15,0 0 16</inkml:trace>
  <inkml:trace contextRef="#ctx0" brushRef="#br0" timeOffset="102776.12">5588 10943 0,'0'0'0,"21"-42"32,-21 21-32,0 0 0,-21-1 15,0 1-15,0 0 0,-1 0 0,-20 21 16,21-21-16,-21 0 0,20 21 0,-20 0 16,21 0-16,-21 0 0,20 0 15,1 21-15,0-21 0,-21 21 0,21 0 16,-1 0-16,22 22 0,-21-22 15,0 0-15,0 21 0,21 1 16,0-22-16,-21 21 0,21 0 0,0-20 0,0 20 16,0-21-16,0 0 0,0 0 15,21 1-15,-21-1 0,21 0 16,0-21-16,0 0 0,1 0 0,-1 0 16,0-21-16,21 0 0,-21-1 0,22 22 15,-22-42-15,21 21 0,1 0 16,-22-22-16,21 22 0,0-21 0,-20 0 15,20-1-15,-21 1 0,0 0 0,0-1 16,1 1-16,-22 0 0,0-22 16,21 22-16,-21-1 0,0-20 0,0 21 15,0-1-15,0 22 0,0-21 16,0 21-16,0-1 0,0 44 16,0-1-1,0 0-15,0 21 16,-21 1-16,21-1 0,0 0 0,0 22 15,0-1-15,0-20 0,0 20 0,0 1 16,0-22-16,21 0 0,0 22 16,0-22-16,0 0 0,0-20 0,22 20 15,-1-21-15,0 0 0,22 0 0,42 1 16,-64-22-16,22 0 0,-22 0 16,21 0-16,-20-22 0,20 22 15,-20-21-15,-1-21 0,0 21 0,1 0 16,-1-1-16,0-20 0,-21 21 0,1-21 15,-1-1-15,0 22 16,0-21-16,-21-1 0,0 22 0,0-21 16,0 0-16,0 20 0,-21 1 0,0 0 15,0 0-15,-22 21 0,22 0 16,0 0-16,-21 0 0,20 0 0,1 21 16,-21 21-16,21-20 0,0-1 0,-22 21 15,22 0-15,0-20 0,0 20 0,21 0 16,0 1-16,-21-22 0,21 21 15,0 0-15,0-20 0,0-1 0,0 0 16,0 0-16,0 0 0,0 0 16,21-21-16,0 0 15,0 0-15,0 0 0,0 0 0,1-21 16,-1 0-16,0 0 0,0 0 0,0 0 16,0-22-16,1 22 0,20 0 15,-21-21-15,0 20 0,0-20 0,1 21 16,-22-21-16,21 20 0,-21 1 0,21 0 15,-21-21-15,0 21 16,0-1-16,0 44 16,0-1-16,0 0 15,0 0-15,-21 0 0,21 22 0,0-22 0,0 21 16,0-21-16,0 22 16,0-1-16,0-21 0,0 21 0,0-20 15,0 20-15,0-21 0,21 0 0,0 0 16,0 1-16,0-1 0,1 0 15,20-21-15,0 0 0,-21 0 0,22 0 16,-1 0-16,0 0 0,1-21 0,-1 0 16,0-1-16,1 1 0,-1-21 0,-21 21 15,22-22-15,-1 1 0,0 21 16,-21-43-16,22 22 0,-22 0 0,21-1 16,-21-20-16,22 21 0,-22-22 15,0 22-15,0-22 0,0 22 0,-21 0 16,0-1-16,0 22 0,0 0 15,0 0-15,0 0 0,0 42 16,-21 0 0,0 0-16,0 21 0,0-20 0,21 20 15,-21 0-15,21 1 0,-22-1 0,22 0 16,0 1-16,0-1 0,0 0 16,0 1-16,0-1 0,0 0 0,0 1 15,0-22-15,0 21 0,22-21 0,-1 0 16,0 1-16,21-1 0,-21 0 15,1-21-15,20 21 0,-21-21 0,21 0 16,-20 0-16,20 0 0,0 0 0,1 0 16,-22-21-16,21 0 0,-21 0 15,22 21-15,-22-22 0,0 1 16,0 0-16,0-21 0,0 21 0,-21-1 16,0 1-16,0 0 0,0 0 0,0 0 15,0 0-15,0-1 0,-21 22 31,21 22-31,-21-1 0,21 0 0,-21 0 16,21 0-16,0 0 0,0 1 0,0 20 16,0-21-16,0 0 0,0 22 15,0-22-15,0 0 0,0 0 0,21 0 16,0-21-16,-21 21 0,21 1 0,1-22 16,-1 0-16,0 0 15,0 0-15,0 0 0,0 0 0,1 0 16,-1 0-16,0-22 0,0 1 0,-21 0 15,21 0-15,0 0 0,-21 0 0,0-1 16,0-20-16,0 21 0,0-21 16</inkml:trace>
  <inkml:trace contextRef="#ctx0" brushRef="#br0" timeOffset="102990">7429 10647 0,'0'0'0,"-21"21"0,42-21 47,1 0-47,-1 0 0,21 0 0,-21 0 16,0 0-16,22 0 0,-22 0 0,0 0 16,21 0-16,-20 0 0,20 0 15,-21 0-15,0 0 0,0 0 0,1 0 16,-22-21-16</inkml:trace>
  <inkml:trace contextRef="#ctx0" brushRef="#br0" timeOffset="103509.23">10181 10372 0,'0'0'0,"0"-21"0,0-1 0,0 1 15,0 0-15,0 0 16,0 42 15,0 0-31,0 22 0,0-22 16,0 42-16,0-20 0,-21-1 15,21 21-15,0-20 0,0 20 16,-21-20-16,0-1 0,21 0 0,-22 22 16,22-43-16,0 21 0,0 1 0,-21-22 15,21 21-15,0-21 0,0 0 16,-21 1-16,21-1 0,0 0 16,-21-21-1,0 0 1,21-21-16,-21 0 15,-1-1-15,1 1 0,0 0 0</inkml:trace>
  <inkml:trace contextRef="#ctx0" brushRef="#br0" timeOffset="104327.77">9567 10859 0,'0'0'0,"21"0"31,1 0-15,-1 0-16,0 0 0,21 0 0,1-22 15,-1 1-15,21 21 0,1-21 16,-1 21-16,1-21 0,-1 0 0,22 0 16,-21-1-16,-1-20 0,22 21 0,-22 0 15,1-22-15,-1 22 0,-20 0 16,-1-21-16,0 21 0,-21-22 0,1 22 16,-1 0-16,-21 0 15,0 0-15,0-1 0,0 1 0,-21 21 16,-1-21-16,1 21 0,0 0 0,0 0 15,-21 0-15,20 0 0,1 0 16,21 21-16,-21 0 0,0 1 0,21 20 16,-21 0-16,21 1 0,0-1 0,0 21 15,0-20-15,-21-1 0,21 22 16,0-22-16,-22 0 0,22 1 0,0-22 16,0 21-16,0-21 0,0 0 0,0 1 15,0-1-15,0 0 0,0 0 16,0-42 15,22 21-31,-1-21 16,-21 0-16,21-1 0,0 1 15,21 0-15,-20 0 0,-1-21 0,0 20 16,21 1-16,-21-21 0,22 21 0,-22 0 16,21-1-16,-21 1 0,1 21 15,-1 0-15,0 0 0,0 21 16,-21 1-1,0-1-15,0 0 0,0 0 16,0 0-16,0 0 0,0 1 16,0-1-16,0 0 0,0 0 0,0 0 15,0 0-15,0 1 0,21-1 0,0 0 16,1-21-16,20 0 16,-21 0-16,0 0 0,0 0 0,22 0 15,-22 0-15,21 0 0,-21 0 0,22 0 16,-22-21-16,21 21 0,-21-21 15,1-1-15,-1 22 0,21-21 0,-21 0 16,-21 0-16,21 0 0,1 0 0,-22-22 16,0 22-16,0 0 0,0 0 0,0 0 15,0-1-15,0 1 16,-22 42 0,1-21-16,21 22 0,-21-1 15,21 0-15,0 0 16,0 21-16,0-20 0,0-1 0,0 0 15,0 0-15,0 0 0,0 0 0,0 1 16,21-1-16,0-21 0,-21 21 0,22-21 16,-1 0-16,0 0 0,0 21 15,0-21-15,0 0 0,1 0 0,20 0 16,-21 0-16,0-21 0,22 0 0,-22 21 16,0-21-16</inkml:trace>
  <inkml:trace contextRef="#ctx0" brushRef="#br0" timeOffset="106667.47">13716 10795 0,'21'0'0,"0"-21"16,-21 0-16,21 0 0,-21-1 15,22 1-15,-22 0 0,0 0 0,0-21 16,0 20 0,0 1-16,0 0 0,-22 0 0,1 0 15,0 21-15,-21-21 0,21-1 0,-1 22 0,1 0 16,-21 0-16,21 0 15,0 0-15,-22 22 0,22-1 0,-21 0 16,21 21-16,-1-21 0,-20 22 0,21-22 16,0 21-16,0 1 0,-1-1 15,22-21-15,0 21 0,-21-20 0,21 20 16,0-21-16,0 0 0,0 0 0,0 1 16,21-22-16,1 21 0,-1-21 15,0 0-15,0 0 0,21 0 0,-20 0 16,20 0-16,0 0 0,1-21 0,-22-1 15,21 1-15,0 0 0,1 0 0,-22 0 16,21-22-16,1 1 16,-1 21-16,-21-43 0,21 22 0,-20 0 15,-1-22-15,0 22 0,0-22 0,0 1 16,0 21-16,1-22 0,-22 22 16,0-22-16,0 22 0,0-22 0,0 22 15,0 21-15,0-21 0,0 20 0,0 1 16,0 0-16,-22 21 0,1 21 15,0 0-15,0 1 0,21 20 16,-21 0-16,21 1 0,-21-1 0,21 21 16,-22 1-16,22-1 15,-21 1-15,21-1 0,0 1 0,0-22 16,0 22-16,0-22 0,0 22 0,21-22 16,1-21-16,-1 21 0,0-20 15,21-1-15,-21 0 0,22 0 0,-1-21 16,-21 0-16,22 0 0,-1 0 0,0 0 15,1 0-15,-1 0 0,0-21 0,1 0 16,-1 21-16,-21-21 0,21-22 16,-20 22-16,-1 0 0,0 0 15,0-22-15,-21 22 0,0-21 0,0 21 0,0-22 16,0 22-16,0 0 0,0 0 16,0 0-16,-21 21 15,0 0-15,0 0 0,-1 0 16,22 21-16,-21 0 0,0 0 15,0 0-15,0 22 0,21-22 0,0 21 16,0-21-16,0 22 0,0-22 0,0 21 16,0-21-16,0 1 0,0-1 15,21 0-15,0 0 0,0 0 16,0-21-16,1 0 0,-1 0 0,0 0 16,0 0-16,21 0 0,-20 0 15,-1 0-15,21-21 0,-21 0 0,22 21 16,-22-21-16,0 0 0,0-1 0,0-20 15,0 21-15,1 0 16,-1-22-16,0 22 0,0-21 0,-21 21 16,21-22-16,0 1 0,-21 21 15,0 0-15,0 42 32,0 0-32,0 0 0,0 0 15,0 1-15,0 20 0,0-21 16,0 21-16,0-20 0,0-1 0,0 0 15,22 21-15,-22-21 0,21 1 0,0-1 16,0-21-16,0 21 0,-21 0 16,43-21-16,-22 0 0,0 0 0,0 0 15,0 0-15,0 0 0,1 0 16,-1 0-16,0 0 0,0-21 0,0 0 16,0 0-16,1-1 0,-1 1 15,0 0-15,0 0 0,0-21 0,0 20 16,1-20-16,-1 21 0,-21-21 0,21 20 15,-21-20-15,21 21 0,-21 0 16,0 0-16,21 21 0,-21 21 31,0 0-31,0 21 16,0-21-16,0 1 0,0 20 0,-21-21 16,21 21-16,0-20 0,0-1 0,0 21 15,0-21-15,0 0 16,0 1-16,0-1 0,21 0 0,0-21 15,1 21-15,-1-21 0,0 0 0,0 0 16,21 0-16,-20 0 0,-1 0 0,21 0 16,-21 0-16,22 0 0,-1 0 15,0-21-15,-21 0 0,22 0 0,-1-1 16,-21 1-16,0 0 0,22 0 0,-22-21 16,0 20-16,-21 1 0,21-21 15,-21 0-15,0 20 0,0-20 0,0 21 16,0 0-16,0-22 0,0 22 0,-21 21 15,21-21-15,-21 21 16,0 0-16,0 0 0,-1 21 0,1-21 16,0 21-16,0 22 0,0-22 0,0 21 15,-1 1-15,22-22 0,-21 21 16,21 0-16,0 1 0,0-22 0,0 21 16,21-21-16,1 1 0,-1-1 0,0 0 15,0 0-15,0 0 0,22-21 16,-1 0-16,0 0 0,1 0 0,-1 0 15,0 0-15,1 0 0,-1 0 0,0-21 16,1 21-16,-22-21 0,21 0 16,0-22-16,-20 22 0,-1-21 15,21 21-15,-21-22 0,0 1 0,1-21 16,-1 20-16,0-20 0,0 20 0,0-20 16,0 21-16,1-1 0,-1-20 15,-21 20-15,0 1 0,21 0 0,-21-22 16,0 43-16,0-21 0,0-1 0,0 22 15,0 0-15,-21 21 16,0 42 0,21-20-16,-22 20 0,1 0 15,21 1-15,-21 20 0,0 1 0,21-1 16,-21 1-16,0-1 0,21-21 0,-22 22 16,22-1-16,-21-20 15,21-1-15,0 0 0,0 1 0,0-1 16,0-21-16,0 22 0,0-22 0,0 0 15,21 0-15,1 0 0,-1-21 16,0 0-16,21 0 0,-21 0 16,22 0-16,-22 0 0,21-21 0,1 0 15,-1 0-15,-21 0 0,21-1 0,1 1 16,-22 0-16,21 0 0,-21-21 16,1 20-16,-1 1 0,0-21 0,-21 21 15,0 0-15,0-1 0,0 1 0,0 0 16,-21 42 15,21 0-31,-21 1 0,21 20 0,-22-21 16,22 0-16,-21 22 0,21-22 15,0 0-15,0 0 0,0 21 0,0-20 16,0-1-16,21 0 0,1 0 0,-1 0 16,0-21-16,0 0 15,0 0-15,22 0 0,-22 0 0,21 0 16,-21 0-16,22 0 0,-22 0 0,21-21 15,-21 21-15,0-21 0,1 0 16,-1-22-16,0 22 0,0 0 16,-21-21-16,0-1 0,0 1 0,0 21 0,0-21 15,0-1-15,0 1 0,0 21 16,0 0-16,-21-1 0,0 1 16,0 21-16,-1 0 0,1 0 15,0 0-15,0 0 0,0 21 0,-22 1 16,22-1-16,0 0 0,0 0 15,0 0-15,21 0 0,-21 1 0,-1-1 16,22 0-16,-21 0 0,21 0 0,0 0 16</inkml:trace>
  <inkml:trace contextRef="#ctx0" brushRef="#br0" timeOffset="107047.25">18140 10499 0,'0'-21'0,"0"42"0,0-64 16,0 22-16,0 0 0,0 42 47,0 0-47,0 1 0,0-1 0,-21 21 15,21-21-15,-22 22 0,22-1 0,-21 21 16,21-20-16,-21-1 15,0 22-15,21-1 0,-21-21 0,0 22 16,-1-1-16,1 1 0,0 21 0,21-22 16,-21 1-16,21-1 0,-21 22 15,21-22-15,0 1 0,0-1 0,0 1 16,-21-22-16,21 22 0,0-22 0,0 21 16,0-20-16,0-22 0,0 21 0,0-21 15,0 1-15,0-1 0,0 0 16,21-21-16,0 0 0,0 0 15,-21-21-15,21 0 0,-21-1 0,21 1 16,1-21-16,-22 0 0,21-1 0,0 1 16,-21 0-16,21-22 15,0 1-15,0 20 0</inkml:trace>
  <inkml:trace contextRef="#ctx0" brushRef="#br0" timeOffset="108128.63">18140 10753 0,'0'0'15,"-21"-43"-15,21 1 0,-22 0 0,22 21 0,0-1 16,0 1-16,0 0 0,0 0 0,22 0 16,-1 21-16,0 0 0,0-21 15,0 21-15,0 0 0,1 0 0,-1 0 16,0 0-16,21 0 0,-21 21 0,1-21 16,-1 42-16,0-21 15,0 0-15,-21 22 0,0-22 0,0 21 16,0-21-16,0 1 0,0 20 0,0-21 15,0 0-15,-21 0 0,0 1 16,0-22-16,-22 21 0,22-21 0,-21 0 16,21 0-16,-1 0 0,-20 0 0,21 0 15,0 0-15,0 0 0,-1 0 16,1 0-16,0 0 0,21-21 0,-21 21 16,21-22-16,21 22 31,0 0-31,22 0 0,-22 0 15,21 0-15,0 0 0,22 0 16,-22 0-16,22 0 0,-22 0 16,22 0-16,-22 0 0,21 0 0,-20 0 15,-1 0-15,22-21 0,-22 0 0,-21 21 16,21-21-16,-20 0 0,-1 0 0,0-22 16,0 22-16,-21 0 0,21-21 15,-21 20-15,0-20 0,0 21 0,0 0 16,0 0-16,-21 21 0,0-22 15,0 22-15,0 0 0,-1 0 0,1 0 16,0 22-16,0-1 0,0 0 0,0 0 16,-1 21-16,22 1 0,-21-22 15,21 21-15,0 1 0,0-1 16,0-21-16,21 21 0,1-20 0,-1 20 16,21-21-16,-21 0 0,22 0 0,-22 1 15,21-22-15,22 21 0,-22-21 16,0 0-16,22 0 0,-1 0 0,-20 0 15,20 0-15,1 0 0,-1 0 0,-21-21 16,22 21-16,-22-22 0,22 1 16,-22 0-16,-21 0 0,22 0 0,-22-22 15,0 22-15,0 0 0,-21-21 0,21 21 16,-21-22-16,0 22 0,0 0 16,0 0-16,-21 0 0,0-1 0,-21 1 15,20 0-15,1 21 0,-21 0 16,21 0-16,-22 0 0,22 0 0,-21 21 15,21 0-15,-22 1 0,22-1 16,-21 0-16,21 0 0,0 0 0,21 22 16,-22-22-16,22 0 0,0 0 0,0 0 15,0 0-15,0 1 16,22-1-16,20 0 0,-21-21 16,0 0-16,0 0 0,1 0 0,-1 0 15,21 0-15,-21 0 0,0 0 16,1 0-16,20-21 0,-21 0 0,0-1 15,0 1-15,1 0 0,-1-21 0,0-1 16,0 1-16,0-21 16,0-1-16,-21 1 0,0 20 0,0-20 15,22-1-15,-22 1 0,0 20 0,0 1 16,0 0-16,0-1 0,0 1 16,0 21-16,0 0 0,-22 42 15,22 0 1,0 21-16,0-20 15,-21-1-15,21 21 0,0 0 0,0 1 16,0-1-16,0 0 0,0 22 0,0-22 16,0 1-16,0-1 15,0 0-15,0 1 0,0-1 0,0 0 16,0-21-16,21 1 0,-21-1 0,0 0 16,22 0-16,-1 0 0,0-21 15,0 0-15,0 0 16,0 0-16,1-21 0,-1 0 0,0 0 15,0 0-15,0-1 0</inkml:trace>
  <inkml:trace contextRef="#ctx0" brushRef="#br0" timeOffset="109267.51">21569 10668 0,'0'-21'16,"0"0"-1,21 21-15,-21-21 0,21-1 0,-21 1 16,0 0-16,0 0 0,0 0 16,0-22-16,0 22 0,0-42 15,0 42-15,0-22 0,0 22 16,-21 0-16,0-21 0,0 20 16,-1 22-16,1-21 0,0 0 0,-21 21 15,-1 0-15,22 0 0,-21 0 0,0 21 16,-22 0-16,22 1 0,-1-1 15,1 0-15,0 21 0,-1 1 0,1-1 16,21 0-16,0 1 0,0-1 0,21 0 16,0 1-16,0-1 0,0-21 15,0 21-15,21-20 0,0-1 0,0 0 16,21-21-16,-20 21 0,20-21 0,0 21 16,1-21-16,-1 0 0,-21 0 15,21 0-15,1 0 0,-1-21 16,0 0-16,1 0 0,-22 21 0,21-21 15,-21-1-15,1 1 0,-1-21 16,0 21-16,0-22 0,0 22 0,-21-21 16,0 21-16,0-22 0,0 22 15,21 0-15,-21 0 0,0 0 0,0 0 16,0 42 0,0 0-16,0 0 15,0 0-15,0 0 0,0 1 0,0-1 16,0 0-16,0 0 0,0 0 0,22 0 15,-1 1-15,-21-1 0,21 0 16,0-21-16,0 0 0,22 21 16,-22-21-16,21 0 0,-21 0 0,22 0 15,-22 0-15,21 0 0,0-21 16,-20 21-16,-1-21 0,21 0 0,-21-1 16,0 1-16,-21 0 0,22 0 0,-22 0 15,21 0-15,-21-22 0,0 22 16,0-21-16,0 21 0,0-1 0,0-20 15,0 21-15,0 0 16,0 42 0,-21 0-1,21 0-15,0 22 0,-22 20 16,22-21-16,0 22 0,0-22 0,0 22 16,0-1-16,-21 1 0,21-22 0,0 22 15,0-1-15,0 1 0,-21-1 16,21-21-16,0 22 0,0-1 0,0 1 15,0-22-15,0 22 0,0-22 0,-21 0 16,21 1-16,0-1 0,0 0 0,-21-20 16,21-1-16,-21 0 0,21 0 15,0-42 1,0 0 0,0 0-16,0-1 0,0 1 0,0 0 15,21-21-15,0-1 0,-21 1 16,21 0-16,-21-22 0,21 1 0,-21-1 15,0 1-15,21-1 0,-21 1 16,22-1-16,-22-20 0</inkml:trace>
  <inkml:trace contextRef="#ctx0" brushRef="#br0" timeOffset="109540.35">22204 10541 0,'0'-42'15,"0"275"-15,0-424 0,0 106 0,0 43 0,0 0 16,0 21-16,21-1 0,-21 1 0,0 0 16,21 0-16,0 21 0,0-21 15,1 21-15,-1 0 0,0 0 16,0 0-16,21 0 0,-20 0 15,20 0-15,-21 21 0,0 0 0,0 0 16,1 0-16,-1 1 0,-21 20 16,0-21-16,0 21 0,0-20 0,0 20 15,-21-21-15,-1 0 0,-20 22 16,21-22-16,-21 0 0,-1 0 0,1-21 16,21 21-16,-22 0 0,22-21 0,0 0 15,0 0-15,0 0 0,21 22 16,21-22 15,0-22-31,0 1 0,0 21 16,1-21-16,20 0 0,-21 21 15</inkml:trace>
  <inkml:trace contextRef="#ctx0" brushRef="#br0" timeOffset="109888.15">22860 10287 0,'0'0'0,"0"-21"0,0 0 0,0 0 31,0 42-15,0 0-16,0 0 15,0 21-15,-21-20 0,21 20 0,-21 21 16,21-20-16,0-1 0,0 22 0,0-1 16,0-21-16,-22 22 15,22-1-15,0 1 0,0-22 0,-21 22 16,21-1-16,0 1 0,0-22 0,0 22 15,0-22-15,0 21 0,0-20 0,0-1 16,-21 0-16,21-20 0,-21 20 16,21-21-16,-21 0 0,21 0 0,-21 1 15,21-1-15,0-42 32,0-1-32,0 1 15,0 0-15,0 0 0,21 0 0,-21-22 16,21 1-16,0 0 0,0-22 15,0 22-15,1-22 0,-22 1 16,21-1-16</inkml:trace>
  <inkml:trace contextRef="#ctx0" brushRef="#br0" timeOffset="110151.52">22987 10562 0,'0'0'0,"21"-63"0,0-1 16,0 22-16,1-22 0,-1 43 0,0-21 16,0 21-16,0 0 0,0-1 15,1 1-15,-1 21 0,0 0 16,0 0-16,0 0 0,0 0 0,1 21 15,-1 1-15,-21 20 16,21-21-16,-21 21 0,0-20 0,0 20 16,0 0-16,0 1 0,-21-22 15,0 21-15,-1-21 0,-20 22 16,21-22-16,0 0 0,-22 0 0,22 0 16,0-21-16,-21 21 0,21-21 0,-1 0 15,1 0-15,21-21 31,21 0-15,1 21-16,-1-21 0,0 0 16</inkml:trace>
  <inkml:trace contextRef="#ctx0" brushRef="#br0" timeOffset="110611.28">23685 9885 0,'0'0'0,"0"-42"0,0-1 15,0 1-15,22 21 0,-22 0 16,0-1-16,0 1 0,0 42 16,0 1-16,0-1 0,-22 21 15,22 0-15,0 1 0,-21-1 16,0 22-16,0-22 0,21 21 0,-21 1 16,0-22-16,-1 22 0,1-1 0,0 1 15,21-1-15,0-20 0,-21-1 16,21 21-16,0-41 0,0 20 15,0-21-15,0 21 0,0-20 0,21-22 16,0 21-16,-21 0 0,21-21 16,1 0-16,-1 0 0,21 0 0,-21 0 15,0-21-15,1 0 0,-1-1 0,21 22 16,-21-42-16,0 21 0,1 0 16,-1-22-16,0 22 0,0-21 0,0 0 15,-21 20-15,0 1 0,21 0 16,-21 0-16,0 42 15,-21 0 1,21 22-16,-21-22 0,21 0 16,-21 21-16,21-21 0,-21 1 15,21 20-15,-21-21 0,21 0 0,0 0 16,0 1-16,0-1 16,0-42 15,0-1-31</inkml:trace>
  <inkml:trace contextRef="#ctx0" brushRef="#br0" timeOffset="110807.17">24066 10160 0,'0'0'0,"-42"-42"31,42 63 16,0 0-47,0 0 16,0 0-16,21 1 15,0-1-15,1 0 16</inkml:trace>
  <inkml:trace contextRef="#ctx0" brushRef="#br0" timeOffset="111084.01">24469 10266 0,'0'-21'0,"0"42"0,0-63 16,-22 20-1,1 22-15,0 0 16,0 0-16,0 22 0,0-22 0,-1 21 16,1 0-16,0 21 0,0-21 0,0 22 15,0-22-15,-1 21 0,22 1 16,0-1-16,-21-21 0,21 21 0,0-20 15,0-1-15,0 21 0,0-21 16,21 0-16,1-21 0,-1 22 0,0-1 16,0-21-16,0 0 0,22 0 0,-22 0 15,21 0-15,0 0 0,1 0 16,-1 0-16,-21 0 0,22-21 16,-1-1-16,0 1 0,-21 0 0</inkml:trace>
  <inkml:trace contextRef="#ctx0" brushRef="#br0" timeOffset="112755.43">24892 10414 0,'0'-42'0,"0"84"0,0-127 0,0 64 0,0-21 16,0 21-16,0 0 0,-21 21 16,0 0-16,-1 0 0,1 0 0,0 0 15,0 0-15,-21 21 0,20 21 0,1-21 16,-21 22-16,21-1 0,0-21 16,-1 21-16,1 1 0,0-1 15,21 0-15,0-20 0,0-1 0,0 0 16,0 0-16,0 0 0,0 0 15,0 1-15,21-22 0,0 0 0,1 0 16,-1 0-16,0 0 0,0 0 0,0 0 16,0 0-16,1-22 0,-1 1 15,0 0-15,0 0 0,0 0 0,0 0 16,1-22-16,-1 1 0,-21 21 0,21-22 16,-21 1-16,21 0 0,-21 21 15,21-22-15,-21 22 0,-21 42 31,0 0-31,0 1 0,0 20 16,-1-21-16,22 21 0,0 1 16,0-1-16,0-21 0,0 22 0,0-22 15,0 21-15,0-21 0,0 0 16,0 1-16,22-22 0,-22 21 0,21-21 16,0 0-16,0 0 0,0 0 0,0 0 15,1 0-15,-1 0 0,21-21 16,-21-1-16,0 1 0,1 0 0,-1 0 15,0-21-15,0-1 0,-21 1 0,21-22 16,0 22-16,1-21 16,-22 20-16,21-20 0,0-1 0,-21 22 0,0 0 15,21-22-15,-21 22 0,21-1 16,-21 22-16,0-21 0,0 21 16,0 0-16,0 42 15,0 0 1,-21 0-16,0 0 0,21 22 0,0-22 15,-21 21-15,21 0 0,-21 1 0,21-1 16,-22 0-16,22 1 0,0-1 16,0 0-16,0 1 0,0-1 0,0 0 15,0 1-15,0-22 0,0 0 0,0 21 16,0-20-16,0-1 0,0 0 16,22-21-16,-1 21 0,0-21 15,0 0-15,0 0 0,0 0 16,1 0-16,-1 0 0,0-21 15,0 0-15,0 0 0,0-1 0,1 1 16,-1 0-16,0 0 0,-21-21 0,21 20 16,-21 1-16,21 21 0,-21-21 15,21 21-15,-21-21 0,0 42 32,0 0-32,0 0 0,-21 1 0,21-1 15,-21 0-15,21 0 0,-21 21 0,21-20 16,0-1-16,0 0 0,0 0 15,0 0-15,0 0 16,0 1-16,21-22 16,0 0-16,0 0 0,1 0 15,-1 0-15,0 0 0,0 0 16,0-22-16,0 22 0,1-21 0,-1 0 16,0 0-16,0 0 0,0 0 0,0-1 15,1 1-15,-22 0 0,21 0 16,-21 0-16,21 21 0,-21 21 31,0 0-15,0 0-16,-21 0 0,21 1 0,-21-22 0,21 21 15,-22 0-15,22 0 16,0 0-16,0 0 0,0 1 31,22-22-15,-1 0-16,0-22 15,-21 1-15,21 0 0,-21 0 16,21 0-16,-21 0 0,0-1 16,0 1-16,0 0 0,0 0 0,0 0 15,0 0-15,0-1 0,0 1 16,-21 21-16,21-21 0,-21 21 16,42 0 46,0 0-46,0 0-16,1 0 0,-1-21 0,0 21 15,0 0-15,0 0 16,0 0-16,-21 21 16,0 0-16,22 0 0,-22 1 15,0-1-15,0 0 0,0 0 0,0 0 16,0 0-16,0 1 15,-22-1-15,22 0 0,-21 0 16,21 0 0,-21-21-16,21 21 31,-21-21-15,0-21-1,21 0-15,0 0 16,0 0-16,0 0 0,0-1 0,0 1 15,0 0-15,21 0 0,0 0 16,0-22-16,0 22 0,1 0 0,-1 0 16,21-21-16,-21 20 0,0 1 15,1 0-15,20 21 0,-21-21 16,0 21-16,0 0 0,1 0 0,-1 0 16,0 0-16,-21 21 0,21-21 0,-21 21 15,0 0-15,0 22 0,0-22 16,0 0-16,0 21 0,-21-20 0,21 20 15,-21-21-15,0 21 0,21-20 16,-22-1-16,1 0 0,21 21 0,0-21 16,-21-21-16,0 22 0,21-1 0,-21 0 15,0-21-15,21 21 16,-22-21 0,1 0-1,21-21 1,0 0-16,-21 0 15,21-1-15,0-20 0,-21 21 0</inkml:trace>
  <inkml:trace contextRef="#ctx0" brushRef="#br0" timeOffset="113015.29">26077 10033 0,'0'0'0,"-21"0"0,0 0 0,21-21 16,-21 21-16,0 0 16,-1-21-1,1 21 63,0 0-78,0 0 16</inkml:trace>
  <inkml:trace contextRef="#ctx0" brushRef="#br0" timeOffset="113324.13">24850 10160 0,'0'0'0,"-22"0"0,44 0 47,-1 0-31,0 0-16,0 0 0,0 0 15,0 0-15,1-21 0,-1 21 16,0 0-16,0 0 16,0-21-16,0 21 15,-21-21-15,22 21 0,-1-22 16</inkml:trace>
  <inkml:trace contextRef="#ctx0" brushRef="#br0" timeOffset="116679.49">2201 12975 0,'0'0'0,"-21"21"16,21 1-16,-21-1 0,0 0 16,0-21-16,-1 21 0,1-21 0,0 0 15,21 21-15,-21-21 16,21-21-1,0 0-15,0 0 0,21 0 16,21-22-16,-20 22 0,20-21 16,0-22-16,22 22 0,-22 0 15,22-22-15,-22 22 0,21-22 0,-20 22 16,-1-22-16,0 22 0,-20 0 16,20-1-16,-21 1 0,-21 21 0,0 0 15,0 0-15,-21 21 16,0 21-16,-22 0 0,1 0 0,0 0 15,-1 0-15,1 22 0,0-1 16,-1-21-16,22 22 0,0-1 0,0 0 16,21 1-16,0-1 0,0-21 15,0 21-15,21 1 0,0-1 0,0-21 16,1 22-16,-1-22 16,0 0-16,0 0 0,-21 0 0,21 0 15,-21 1-15,21-22 0,-21 21 16,0 0-16,-21-21 15,0 0-15,0 0 16,0 0-16,0-21 0,-1 21 16,1-21-16,0-1 0,0 1 15,0 21-15,21-21 0,0 0 0,-21 21 16,-1 0 0,22 21-16,0 0 15,0 0-15,0 1 0,22-1 16,-1 0-16,0 0 0,0-21 0,21 21 15,-20 0-15,-1 1 0,0-22 16,21 0-16,-21 0 0,1 0 0,20 0 16,-21 0-16,21 0 15,-20-22-15,20 22 0,-21-21 0,21 0 16,-20 0-16,20 0 0,-21 0 16,0-1-16,0-20 0,1 21 0,-1-21 15,-21 20-15,0-20 0,0 21 16,0-21-16,0 20 0,0 1 0,0 0 15,0 0-15,0 0 0,0 42 47,0 0-47,0 0 0,0 22 16,0-22-16,0 0 0,0 21 0,0-21 16,0 22-16,0-22 0,0 0 15,0 0-15,0 0 0,0 1 0,21-1 16,0-21-16,0 0 15,0 0-15,1 0 0,-1 0 0,21-21 16,-21-1-16,0 1 0,1 0 16,-1 0-16,21 0 0,-21-22 0,0 22 15,1 0-15,-1-21 0,0 21 0,0-1 16,0-20-16,-21 21 16,0 0-16,0 0 0,0-1 0,0 44 46,0-1-46,0 0 0,0 21 16,0-21-16,0 1 0,0 20 0,21-21 16,-21 0-16,22 22 0,-22-22 0,0 0 15,21 0-15,0-21 0,0 21 16,0-21-16,0 0 16,1 0-16,-1 0 15,0 0-15,0-21 0,0 21 0,-21-21 16,21 0-16,1 0 0,-1-1 15,0 1-15,0-21 0,-21 21 0,21 0 16,0-1-16,1-20 0,-22 21 16,21 0-16,0 0 0,0-1 15,0 1-15,0 21 16,-21 21 15,22-21-31,-22-21 78,-22 21-78,22-21 16,-21 21 0,0 0-16,0 0 0,0 21 15,0 0 1,21 1-16,-22-1 0,22 21 0,0-21 15,-21 22-15,0-22 0,21 21 16,-21 0-16,21-20 0,0 20 0,0-21 16,0 0-16,0 22 0,21-22 15,0 0-15,0-21 0,1 0 16,-1 0-16,21 0 0,-21 0 16,22 0-16,-22 0 0,21 0 0,0-21 15,1 0-15,-1-1 0,0 1 16,1 0-16,-1-21 0,-21 21 0,22-22 15,-22 22-15,0-21 0,0-1 16,0 1-16,0 0 0,-21-1 0,22 1 16,-22 0-16,0 21 0,0-22 15,0 1-15,0 0 0,0 20 0,0-20 16,0 21-16,0 0 0,0 0 0,0-1 16,0 44-1,0-1-15,0 0 0,0 0 16,0 21-16,0 1 0,0-22 15,21 21-15,-21 1 0,0-1 0,0 0 16,0-21-16,0 22 0,0-1 16,0 0-16,0 1 0,0-22 15,0 21-15,0-21 0,0 1 0,0-1 16,0 0-16,0 0 0,0-42 31,0 0-15,0 0-16,0-1 15,0 1-15,21-21 0,-21 21 0,21 0 16,21-22-16,-20 22 0,-1-21 16,0 21-16,21-1 0,-21 1 15,22 0-15,-1 0 0,-21 21 0,22 0 0,-1 0 16,-21 0-16,21 0 16,-20 21-16,20 0 0,-21 0 0,-21 1 15,0-1-15,0 21 0,0-21 0,0 0 16,0 1-16,0 20 0,0-21 15,0 0-15,-21 0 0,0 1 0,0-1 16,21 0-16,-22 0 0,1 0 16</inkml:trace>
  <inkml:trace contextRef="#ctx0" brushRef="#br0" timeOffset="117592.96">6816 12552 0,'0'0'0,"-43"-42"31,1 20-31,21 1 0,0 21 0,-1-21 16,-20 0-16,21 0 0,-21 21 0,20-21 15,-20 21-15,21 0 0,-21 0 16,20 0-16,-20 0 0,21 21 0,0 0 16,-22-21-16,22 42 0,0-21 0,0 1 15,0 20-15,0-21 0,21 21 16,0 1-16,-22-1 0,22 0 0,0 1 15,0-22-15,0 21 0,0-21 16,0 1-16,22-1 0,-22 0 0,21 0 16,0 0-16,0-21 0,0 0 15,0 0-15,1 0 0,-1 0 16,0 0-16,21 0 0,-21-21 0,1 0 16,20 0-16,-21 0 0,21-1 0,-20 1 15,20 0-15,-21 0 0,0 0 16,0-22-16,1 22 0,-1 0 0,0-21 15,-21 21-15,0-1 0,0 1 0,0-21 16,0 21-16,0 0 0,0-1 16,0 44-1,0-1 1,0 0-16,0 0 0,0 0 16,0 0-16,0 22 0,0-22 15,0 21-15,0-21 0,0 1 0,0-1 16,0 0-16,0 0 0,0 0 15,0 0-15,21 1 0,0-22 0,0 0 16,1 0-16,-1 0 0,0 0 0,21 0 16,-21 0-16,1 0 0,20-22 15,-21 22-15,21-21 0,-20 0 0,20 0 16,-21 0-16,0-22 0,22 22 0,-22 0 16,0-21-16,0 21 0,21-22 15,-20 1-15,20 21 0,-21-22 0,0 1 16,22 0-16,-43 21 0,0-1 0,0 1 15,0 0-15,-43 21 16,22 0-16,-21 0 0,21 21 16,-22 0-16,1 1 0,21-1 0,0 0 15,-1 21-15,22-21 0,-21 22 16,21-22-16,0 21 0,0-21 0,0 1 16,21 20-16,1-21 0,-1 0 0,0 22 15,0-22-15,0 0 16,0 0-16,1 0 0,-22 0 0,21 1 15,-21-1-15,0 0 0,0 0 32,-21-21-32,-1 0 15,1 0 1,0-21-16,0 0 16,21 0-16,-21-1 0,21 1 15,0 0-15</inkml:trace>
  <inkml:trace contextRef="#ctx0" brushRef="#br0" timeOffset="118273.59">8996 12510 0,'42'-106'15,"-84"212"-15,84-233 0,-42 105 0,21 1 0,-21 0 16,21 21-16,-21-21 0,0 0 16,22 21-16,-22 21 31,21 21-31,-21-21 0,21 22 0,-21-22 15,0 21-15,21 1 0,0-1 0,-21 0 16,0 22-16,0-22 16,21 0-16,-21 1 0,0-1 0,0 0 0,0-20 15,0 20-15,22-21 0,-22 0 0,0 0 16,0 1-16,0-1 16,0-42-1,21-1 1,-21 1-16,21 0 0,-21-21 15,21 21-15,-21-22 0,0 1 0,21 0 16,0-1-16,-21 1 0,22 0 16,-22-1-16,21 1 0,0 0 0,0-22 15,-21 22-15,21-1 0,0 1 0,-21 0 16,22 21-16,-1-22 16,0 22-16,0 0 0,0 21 0,0 0 15,1 21 1,-1-21-16,0 21 15,-21 0-15,21 1 0,0-22 0,0 21 16,1 0-16,-1-21 0</inkml:trace>
  <inkml:trace contextRef="#ctx0" brushRef="#br0" timeOffset="119127.09">10245 12192 0,'0'0'0,"0"-21"0,0 42 32,0 0-17,0 0-15,-22 1 0,22-1 0,-21 21 16,21 0-16,0-20 0,0 20 16,-21-21-16,21 21 0,-21 1 0,21-22 15,-21 21-15,21-21 0,0 22 0,0-22 16,0 0-16,0 0 0,0 0 15,0 1-15,0-1 0,0 0 0,0-42 47,0 0-47,0-1 16,0 1-16,0 0 0,0 0 0,0 0 16,0-22-16,0 22 0,0-21 15,0 0-15,0-1 0,0 1 0,21 0 16,0-1-16,-21 1 0,21 21 15,0-22-15,1 1 0,-1 0 0,0 21 16,0-1-16,0 1 0,0 0 0,1 21 16,-1 0-16,0 0 0,0 0 15,0 0-15,0 0 0,1 21 0,-22 0 16,21 1-16,-21-1 0,21 0 16,-21 21-16,0-21 0,0 1 15,0 20-15,-21-21 0,0 0 0,-1 0 16,1 1-16,0-1 0,-21 0 15,21 0-15,-1 0 0,1-21 0,0 0 16,42 0 31,0-21-47,1 21 0,-1 0 0,0 0 16,0-21-16,21 21 0,-20 0 15,-1 0-15,0 0 0,21 0 0,-21 0 16,1 0-16,20 0 0,-21 21 0,0-21 15,0 21-15,22 0 16,-43 1-16,21-22 0,0 21 0,-21 0 16,0 0-16,0 0 0,0 0 0,0 1 15,-21-1-15,0 0 0,0 0 16,-1-21-16,1 21 0,-21 0 0,21 1 16,0-1-16,-22-21 0,22 21 0,0-21 15,-21 0-15,20 0 0,-20 0 16,21 0-16,0 0 0,-22 0 0,22 0 15,-21 0-15,21 0 0,0-21 16,-1 0-16,-20 21 0,21-22 0,0 22 16,0-21-16,21 0 0,-22 21 0,22-21 15,-21 21 1,42 0 0,1 0-1,-1 0-15,21 0 0,-21 0 16,0 0-16,22-21 0,-22 21 0,0 0 15,21 0-15,-20 0 0</inkml:trace>
  <inkml:trace contextRef="#ctx0" brushRef="#br0" timeOffset="119543.73">11303 12700 0,'0'0'0,"0"21"15,0 0 1,-21-21 0,21 22-1,-21-22 1,21-22 31,0 1-47,0 0 15,0 0-15,21 21 16,-21-21 0,21 21-16,0 0 15,0 0 1,-21 21-16,0 0 0,21 0 16,-21 0-16,0 1 0,0-1 15,0 0-15,0 0 0,0 21 0,-21-20 16,0-1-16,0 0 0,0 0 15,0 0-15,-1 0 0,-20 1 16,21-1-16,0-21 0,0 21 0,-1 0 16,1-21-16,0 0 0</inkml:trace>
  <inkml:trace contextRef="#ctx0" brushRef="#br0" timeOffset="120124.4">12382 12277 0,'0'0'0,"22"0"15,-1 0-15,0 0 0,21 0 16,-21 0-16,22 0 0,-1 0 15,0 0-15,22-21 0,-22 21 0,22 0 16,-22 0-16,22 0 0,-1-22 16,-21 22-16,1 0 0,20 0 15,-42 0-15,22 0 0,-22 0 0,0 0 16,-42 0 0,0 0-1,0 0-15,-1 0 0,-20 0 0,21 0 16,0 0-16,0 0 0,-1 0 15,1 0-15</inkml:trace>
  <inkml:trace contextRef="#ctx0" brushRef="#br0" timeOffset="120511.18">12869 12234 0,'-21'0'32,"21"22"-32,0-1 0,0 0 15,0 0-15,0 0 16,0 0-16,0 1 0,0-1 0,0 0 15,0 0-15,0 0 0,0 22 0,0-22 16,0 0-16,0 21 0,0-21 16,0 1-16,0 20 0,0-21 0,0 21 15,0-20-15,0 20 0,0-21 0,0 0 16,0 0-16,0 1 0,0-1 16,-21 0-16,21 0 0,0 0 0,-21-21 15,0 0-15,21 21 0,-22-21 0,1 0 16,0 0-16,0 0 15,0 0-15,0 0 0,-1-21 16,1 0-16,0 0 0,0 21 16,0-21-16,21 0 0,-21-1 15,-1 1-15,22 0 0,-21 0 16,0 0-16,21 0 16,0-1-1,0 1 1,21 0-1,0 21-15,1 0 0,-1 0 0,0-21 16</inkml:trace>
  <inkml:trace contextRef="#ctx0" brushRef="#br0" timeOffset="121163.57">14055 12298 0,'0'0'16,"21"0"-16,21-21 0,-21 21 0,0-21 15,-21-1-15,0 1 16,0 0 0,-21 21-16,0 0 0,0-21 0,0 21 15,-22 0-15,22 0 0,-21 0 16,0 0-16,20 0 0,-20 21 15,21 0-15,0 0 0,-22 1 0,22-1 16,0 21-16,0-21 0,0 0 0,0 22 16,-1-22-16,22 0 0,-21 0 15,21 0-15,0 1 0,0-1 0,0 0 16,21 0-16,1-21 0,-1 0 16,0 21-16,0-21 0,21 0 15,-20 0-15,-1 0 0,21 0 0,-21 0 16,22 21-16,-22-21 0,0 0 15,21 0-15,-21 22 0,1-22 16,-22 21-16,0 0 0,0 0 16,0 0-1,0 0-15,-22 1 0,1-22 16,-21 21-16,21 0 0,0-21 0,-22 21 16,22-21-16,-21 21 0,-1-21 15,22 0-15,-21 21 0,0-21 0,20 0 16,-20 0-16,0 0 0,21 0 0,-22 0 15,22 0-15,0 0 0,0 0 16,0 0-16,-1 0 0,1 0 16,0 0-16,21-21 0,-21 21 0,0-21 15,21 0 1,0 0 0,21 21 46,0 0-62,0 0 0,0 0 16,1 0-16,-1 0 0,0 0 0</inkml:trace>
  <inkml:trace contextRef="#ctx0" brushRef="#br0" timeOffset="121455.62">14436 12827 0,'0'0'0,"21"0"31,0 0-31,-21 21 16,0 0-1,0 1-15,0-1 16,-21 0-16,0 0 15,21 0-15,-22 0 0,1-21 0,0 22 16,0-1-16,0 0 0,0-21 16,-1 21-16,1 0 0,0-21 15,0 21-15,-21-21 0,20 0 0,1 22 16,0-22-16,0 0 0,0 0 16</inkml:trace>
  <inkml:trace contextRef="#ctx0" brushRef="#br0" timeOffset="122035.64">15452 12594 0,'0'-21'0,"0"42"0,0-63 16,0 21-16,0 0 0,0-1 16,0 1-16,0 0 0,-22 21 15,1 0 1,21 21-16,0 0 15,0 22-15,0-1 0,0 0 16,0 1-16,0 20 0,0 1 0,0-1 16,0-20-16,0 20 0,0 1 15,-21-1-15,21-21 0,0 22 16,-21-22-16,21 1 0,-21-1 0,21-21 16,0 21-16,0-20 0,0 20 15,0-21-15,0 0 0,0 0 16,-21-42 15,21 0-31,0 0 16,-22 0-16,22 0 0</inkml:trace>
  <inkml:trace contextRef="#ctx0" brushRef="#br0" timeOffset="122356.46">15261 12721 0,'0'0'15,"-21"-42"-15,21 21 0,0 0 0,0-22 0,0 22 16,0 0-16,0 0 0,0 0 0,21 21 16,21-22-16,-20 1 0,20 0 15,0 0-15,1 0 0,-1 21 0,0 0 16,1 0-16,-1 0 0,0 0 16,1 0-16,-22 0 0,0 21 0,0 0 15,0 0-15,-21 0 0,0 1 16,0-1-16,0 0 0,0 0 15,0 0-15,-21 0 0,0 1 0,0 20 16,0-21-16,-22 0 0,22-21 0,0 21 16,0 1-16,0-1 0,-1-21 15,1 21-15,42-21 32,1 0-17,-1-21-15,0 0 0,0-1 0,0 1 16</inkml:trace>
  <inkml:trace contextRef="#ctx0" brushRef="#br0" timeOffset="122976.11">16129 12467 0,'0'0'0,"0"21"32,-21 1-32,0-1 15,21 0-15,0 0 0,-22 0 16,22 0-16,0 1 0,0-1 0,0 0 15,0 0-15,0 0 0,0 0 16,0 1-16,22-22 16,-1 21-16,0-21 0,21 0 15,-21 0-15,22 0 0,-1 0 16,0-21-16,1-1 0,-22 22 0,21-21 16,1 0-16,-22 0 0,21 21 15,-21-21-15,0 0 0,1-1 0,-1 1 16,-21 0-16,0 0 0,0 0 15,0 0-15,0-1 16,0 44 0,0-1-16,0 0 15,0 0-15,0 0 0,0 22 16,0-1-16,0 0 0,0 22 0,0-22 16,0 22-16,0-1 0,0 1 15,0-1-15,0 1 0,0-22 16,0 21-16,0 1 0,0 21 0,0-22 15,0 1-15,0-1 0,0 1 0,0-1 16,0 1-16,0-22 0,0 21 16,0-20-16,0-1 0,0-21 0,-21 0 15,21 22-15,-22-22 0,1-21 0,0 21 16,0-21-16,0 0 16,0-21-16,-1 0 0,1 0 15,0-1-15,0 1 0,0-21 0,0 0 16,21-1-16,-22 1 0,1-22 15,21 1-15,-21 21 0,21-22 16,0 1-16,0 20 0,0-20 0,0 20 16,0-20-16,21 21 0,0 20 15,1-20-15,-1 0 0,0-1 0,0 22 16,0 0-16,0-21 0,1 21 0,20-22 16,-21 22-16,21 0 0,1-21 15,-22 20-15,21-20 0,1 21 0</inkml:trace>
  <inkml:trace contextRef="#ctx0" brushRef="#br0" timeOffset="123251.83">17251 12234 0,'0'0'0,"0"-21"0,0 0 16,0 0-16,-21 21 15,-1 21 1,22 0-16,0 0 0,-21 22 15,21-22-15,0 21 0,0 1 0,-21 20 16,21-21-16,-21 1 0,0-1 16,21 22-16,0-22 0,-21 0 0,-1 1 15,1-1-15,21 0 0,0 1 0,0-22 16,-21 0-16,21 0 0,0 0 16,0 0-16,21-21 15,0 0 1,1 0-16,-1-21 0,0 0 15,0 0-15,0 0 0</inkml:trace>
  <inkml:trace contextRef="#ctx0" brushRef="#br0" timeOffset="124455.66">17526 12234 0,'0'-42'0,"0"84"0,0-105 0,0 42 15,0 42 1,0 0-16,0 0 0,0 22 15,-21-1-15,21 0 0,0 1 16,0-1-16,0 0 0,0 22 16,0-22-16,-21 22 0,21-22 0,0 0 15,0 1-15,-22-1 0,22 0 16,0 1-16,0-22 0,0 0 0,0 0 16,0 0-16,22-21 31,-1-21-31,-21 0 15,21 0-15,0 0 0,0-1 16,0 1-16,-21-21 0,22 21 16,-1 0-16,-21-22 0,21 22 0,-21 0 15,21 0-15,-21 0 0,0-1 16,21 1-16,0 42 16,-21 1-1,0-1-15,0 0 0,0 0 16,0 0-16,0 0 0,0 1 0,0-1 15,22 21-15,-22-21 0,21-21 16,0 21-16,0 1 0,0-1 0,0-21 16,1 0-16,-1 0 0,0 0 0,0 0 15,0 0-15,0 0 0,1 0 16,-1 0-16,0-21 0,0 21 0,0-22 16,0 1-16,-21 0 0,22 0 15,-1 0-15,-21 0 0,0-1 16,0 1-16,0-21 0,21 21 0,-21 0 15,0-1-15,0 44 32,0-1-32,0 0 15,0 0-15,0 0 0,0 0 0,0 1 16,0-1-16,0 0 0,0 0 16,0 0-16,21 0 15,0-21 1,0 0-16,1 0 0,-1 0 15,-21-21-15,21 0 16,-21 0-16,0 0 16,0 0-16,0-1 0,0 1 15,0 0-15,0 0 0,0 0 0,-21 0 16,0 21-16,21-22 0,-22 22 16,1 0-16,21-21 0,-21 21 15,42 0 16,0 0-31,1-21 16,-1 21-16,0 0 16,21-21-16,-21 21 0,1-21 0,20 21 15,-21-21-15,0 21 0,22 0 16,-22 0-16,0 0 0,0 0 0,0 0 16,0 0-16,-21 21 15,22-21-15,-22 21 0,0 0 0,0 0 16,0 0-16,0 1 0,0 20 15,0-21-15,0 0 0,0 0 0,0 1 16,-22-22-16,22 21 0,0 0 0,-21-21 16,21 21-16,0-42 47,0 0-47,0 0 15,0-1-15,0 1 16,0 0-16,0 0 0,21-21 0,-21 20 15,22 1-15,-1-21 0,21 21 16,-21 0-16,0-22 0,22 22 0,-22 0 16,21-21-16,1 20 0,-22 1 15,21 21-15,-21 0 0,22 0 0,-22 0 16,0 0-16,0 0 0,0 21 0,-21 22 16,0-22-16,0 0 0,0 21 15,0 1-15,0-22 0,0 21 16,0 1-16,0-22 0,-21 21 0,0-21 0,21 0 15,0 1-15,-21-1 0,21 0 16,-21 0-16,-1-21 16,22 21-16,-21-21 15,0 0-15,0 0 16,21-21-16,-21 21 0,0-21 0,-1 0 16,1 0-16,0 21 0</inkml:trace>
  <inkml:trace contextRef="#ctx0" brushRef="#br0" timeOffset="124683.53">17166 12404 0,'0'0'0,"-42"0"0,-43 0 31,106 0-16,0 0-15,22 0 16,-1 0-16,0-21 0,1 21 0,20 0 16,1 0-16,-1-22 0,1 1 15,-1 21-15,1 0 0,20-21 0,-20 21 16</inkml:trace>
  <inkml:trace contextRef="#ctx0" brushRef="#br0" timeOffset="124939.9">19558 12658 0,'0'0'16,"0"21"-16,0 0 0,0 0 15,0 0-15,0 1 0,0-1 0,0 21 16,0-21-16,0 0 15,-21 1-15,21-1 0,-21 0 16,-1 0-16,1 0 0,0 0 0,0-21 16,0 22-16,0-1 0,-1-21 15,1 21-15,0-21 16</inkml:trace>
  <inkml:trace contextRef="#ctx0" brushRef="#br0" timeOffset="125695.86">20828 12764 0,'0'0'16,"-21"0"-16,21-22 31,0 1-31,0 0 0,21 0 16,0 0-16,0 0 0,-21-1 15,21 1-15,1-21 0,-1 21 16,0-22-16,0 1 0,0 21 0,0-21 16,1-1-16,-1 1 0,21 0 15,-21-1-15,-21 1 0,21 0 0,1 20 16,-22 1-16,0 0 0,0 0 0,0 0 16,-22 21-1,1 0-15,21 21 0,-21 0 16,21 0-16,-21 22 0,21-22 15,0 21-15,0 0 0,0 1 0,0-1 16,0 0-16,0-20 0,0 20 16,0 0-16,21 1 0,-21-1 15,0-21-15,0 21 0,0-20 0,0 20 16,0-21-16,-21 0 0,0 0 16,0-21-16,-1 22 0,1-22 0,0 0 15,0 0-15,-21 0 0,20 0 0,1-22 16,0 1-16,0 0 0,0 21 15,0-21-15,-1 0 0,22 0 0,0-1 16,-21 1-16,21 0 0,0 0 16,0 0-16,0 0 0,0-1 0,0 1 15,21 0-15,1-21 0,-1 21 0,21-1 16,0-20-16,1 0 0</inkml:trace>
  <inkml:trace contextRef="#ctx0" brushRef="#br0" timeOffset="126851.7">21738 11790 0,'-63'42'31,"20"-21"-31,22 1 0,0-1 16,-21 21-16,20 0 0,1 1 0,0 20 16,0-20-16,0 20 0,0-21 0,21 1 15,-22 20-15,22-20 0,-21-1 16,21 0-16,0-21 0,-21 22 0,21-22 15,0 0-15,-21 0 0,21 0 0,0 1 16,0-1-16,0-42 31,21-1-31,0 1 16,0 0-16,1 0 0,-22 0 16,21-22-16,0 22 0,0 0 0,0 0 15,0 0-15,1 0 0,-1 21 16,0 0-16,0 0 15,-21 21-15,0 0 16,21 0-16,-21 0 0,0 0 16,0 1-16,21-1 0,1 0 15,-1 0-15,-21 0 0,21 0 16,0-21-16,0 22 0,0-22 16,1 0-16,-1 0 0,0 0 0,21 0 15,-21 0-15,22 0 0,-22 0 16,21 0-16,-21-22 0,22 22 0,-22-21 15,0 0-15,21 0 0,-20 0 0,-1 0 16,0-22-16,-21 22 0,0 0 16,0 0-16,0-22 0,0 22 15,0 0-15,-21 21 16,0 0-16,-1 0 16,1 0-16,0 0 0,0 21 0,0 0 0,0-21 15,21 43-15,0-22 16,0 0-16,0 0 0,0 0 0,0 1 15,0-1-15,0 0 0,0 0 0,0 0 16,0 0-16,21 1 0,0-22 16,0 21-16,0-21 0,0 0 0,1 0 15,20 0-15,-21 0 0,21 0 0,-20 0 16,20 0-16,0 0 0,1-21 16,-1-1-16,-21 22 0,21-21 0,1 0 15,-22 0-15,0 0 0,0 0 16,0-1-16,1 1 0,-22-21 0,0 21 15,0 0-15,0-1 0,0 1 16,-22 0-16,1 21 16,0 0-16,0 0 0,0 0 15,0 21-15,-1 0 0,1 1 0,21-1 16,0 0-16,-21 0 0,21 0 16,0 22-16,0-22 0,0 0 0,0 0 15,0 0-15,0 0 0,21 1 16,0-1-16,1-21 0,-1 0 15,21 0-15,-21 0 0,0 0 0,1 0 16,20 0-16,-21 0 0,21 0 16,-20-21-16,-1-1 0,21 22 15,-21-21-15,0 0 0,22-21 0,-22 21 16,0-1-16,0-20 0,-21 0 16,21-1-16,1 1 0,-1 0 0,-21-22 15,0 22-15,21-22 0,0 22 16,-21-21-16,0 20 0,21 22 0,-21-21 15,21 21-15,-21-1 0,0 1 0,0 42 32,0 1-32,-21 20 0,21 0 15,-21 1-15,21 20 0,-21-21 16,21 22-16,-21-22 0,21 22 0,0-22 16,0 0-16,-21 1 0,21-1 15,0-21-15,0 22 0,0-22 16,0 0-16,0 0 0,0 0 0,0 0 15,21-21 1,0 0-16,0 0 16,0 0-16,0-21 0,1 21 15,-22-21-15,21 21 0,0-21 16,-21 0 0,0 0-16,0-1 15</inkml:trace>
  <inkml:trace contextRef="#ctx0" brushRef="#br0" timeOffset="127251.47">22606 12065 0,'0'0'0,"0"-21"0,0 0 16,0 0-16,0-1 0,0 1 15,0 0-15,0 0 0,0 42 31,0 0-31,0 0 0,0 22 16,0-1-16,0 22 0,-21-22 0,21 21 16,-21-20-16,21-1 0,-22 22 15,1-22-15,0-21 0,0 21 0,21 1 16,-21-1-16,21-21 16,0 0-16,0 1 0,0-1 15,21-21-15,0 0 0,21 0 16,-20 0-16,-1 0 0,21 0 0,0 0 15,1-21-15</inkml:trace>
  <inkml:trace contextRef="#ctx0" brushRef="#br0" timeOffset="127831.54">24278 11938 0,'0'0'0,"0"-21"0,0 0 0,0 0 15,0-1-15,-21 22 16,0 0-16,-22 0 0,22 0 0,0 0 15,-21 0-15,21 0 0,-22 22 16,22-1-16,-21 0 0,21 0 0,-1 21 16,-20-20-16,42-1 0,-21 21 0,21-21 15,0 0-15,0 22 16,0-22-16,0 0 0,0 0 0,21 22 16,0-22-16,0 0 0,1 0 0,-1 0 15,0 0-15,0 1 0,0-1 16,0 0-16,1 0 0,-1 0 0,0 0 15,-21 1-15,0-1 0,0 0 16,0 0-16,0 0 0,-21 0 16,0 1-16,-1-22 0,1 21 0,-21-21 15,21 0-15,-22 0 0,1 21 16,21-21-16,-21 0 0,-1 0 0,1 0 16,21 0-16,-22 0 0,22 0 15,-21 0-15,21 0 0,0 0 0,-1 0 16,1-21-16,0 21 15,21-21-15,-21 21 0,21-22 16,0 1 0,21 21-1,0 0-15,0 0 16,1 0-16,20 0 0,-21 0 16,21 0-16,1-21 0</inkml:trace>
  <inkml:trace contextRef="#ctx0" brushRef="#br0" timeOffset="128515.15">24680 12171 0,'0'0'0,"0"-21"16,-21-22 0,0 43-16,-21 22 15,20-1-15,1 0 16,0 0-16,0 0 0,0 22 0,0-22 15,-1 21-15,1-21 0,0 22 16,21-22-16,0 21 0,-21-21 0,21 22 16,0-22-16,0 0 0,0 0 15,0 0-15,0 0 0,0 1 16,0-1-16,21 0 0,0-21 16,0 0-16,1 0 0,20 0 0,-21 0 15,21 0-15,1 0 0,-1 0 16,0-21-16,1 21 0,-1-21 0,-21-1 15,22 1-15,-22 0 0,21 0 16,-21 0-16,-21-22 0,21 22 0,-21 0 16,22-21-16,-22 21 0,0-1 0,0 1 15,0 0-15,-22 21 16,1 0-16,0 0 0,0 21 0,0-21 16,0 21-16,-1 1 0,1-1 15,0 0-15,0 21 0,21-21 16,0 1-16,0-1 0,0 0 0,0 0 15,0 0-15,0 0 0,21 1 16,0-22-16,0 0 0,1 0 16,-1 0-16,0 0 0,0 0 15,21 0-15,-20 0 0,-1-22 16,0 1-16,0 21 0,0-21 0,0 0 16,1 0-16,-1 0 0,0-1 0,0 1 15,0 0-15,0 0 0,-21 0 16,22 21-16,-22 21 31,0 0-31,0 0 16,0 0-16,0 1 0,-22-22 0,22 21 15,0 0-15,0 0 0,0 0 16,0 0 0,0-42 30,0 0-46,22 21 0,-22-21 0,21 0 16,-21 0-16</inkml:trace>
  <inkml:trace contextRef="#ctx0" brushRef="#br0" timeOffset="128720.04">25336 12129 0,'0'0'0,"-21"0"31,21 21-15,0 0-1,0 0-15,0 0 16,0 0-16,0 1 16,21-22-1,-21 21-15,22-21 0</inkml:trace>
  <inkml:trace contextRef="#ctx0" brushRef="#br0" timeOffset="129059.84">25612 12319 0,'0'21'31,"-22"0"-15,1 1-1,0-1-15,21 0 0,0 0 16,-21 0-16,0 22 0,0-22 0,21 21 15,0 0-15,0 1 16,-22-1-16,22 22 0,-21-22 0,21 21 16,0-20-16,0-1 0,0 22 0,0-22 15,-21 0-15,21 1 0,-21-1 16,0 0-16,21 1 0,-21-1 0,-1-21 16,22 0-16,-21 22 0,0-22 0,0 0 15,21 0-15,-21 0 0,21 0 16,-21-21-16,-1 22 0,22-44 31,22 1-31,-1 0 16,0 0-16,-21 0 0,21 0 15,0-22-15,0 22 0,1-21 0,-1-1 16</inkml:trace>
  <inkml:trace contextRef="#ctx0" brushRef="#br0" timeOffset="129352.87">25485 12531 0,'0'0'0,"0"-21"0,0-22 0,0 22 0,0 0 16,0 0-16,0 0 0,0-1 16,21 1-16,0 0 0,0 21 15,0 0-15,0 0 0,22 0 16,-22 0-16,0 0 0,0 0 0,0 0 16,-21 21-16,0 0 0,0 1 0,0-1 15,0 0-15,0 0 16,-21 21-16,0-20 0,0-1 0,0 0 15,0 0-15,-1 0 0,-20 0 0,21 1 16,0-1-16,0 0 0,-1 0 16,1-21-16,0 21 0,0-21 0,21-21 47,21 0-32,0 0-15,22 0 16</inkml:trace>
  <inkml:trace contextRef="#ctx0" brushRef="#br0" timeOffset="129975.51">26077 12086 0,'0'-21'16,"-21"21"-1,21-21 1,-21 42 15,21 0-31,-21 0 0,0 1 0,21-1 16,-22 21-16,1 0 0,0 1 15,0-1-15,0 0 0,0 1 16,21-1-16,-22 0 0,22-20 16,-21 20-16,21-21 0,0 21 0,0-20 15,0-1-15,0 0 0,0 0 0,0 0 16,0 0-16,21-21 15,1 0-15,-1 0 0,0 0 16,0 0-16,0 0 0,0 0 16,1-21-16,-1 0 0,0 21 0,0-21 15,0 0-15,0 0 0,1-1 0,-1-20 16,0 21-16,0-21 0,21 20 16,-20-20-16,-1 0 0,-21 21 15,21-22-15,0 22 0,0-21 0,-21 21 16,21-22-16,-21 22 0,0 0 15,22 0-15,-22 0 0,21-1 0,-21 1 16,21 0-16,-21 0 16,21 21-16,-21-21 0,0 42 31,0 0-31,-21 0 16,21 22-16,-21-22 0,0 21 0,-1 0 15,1 1-15,0-1 0,0 0 16,0 1-16,21-1 0,-21-21 0,21 22 15,-22-22-15,22 21 0,0-21 0,0 0 16,0 1-16,0-1 16,0 0-16,0 0 0,0 0 15,22-21 17,-1 0-32,-21-21 0,21 21 0,0-21 15,0 0-15,-21 0 0</inkml:trace>
  <inkml:trace contextRef="#ctx0" brushRef="#br0" timeOffset="130207.38">26183 12425 0,'21'0'0,"0"0"15,1 0-15,-1 0 0,21 0 0,-21 0 16,22 0-16,-1 0 0,-21 0 15,21 0-15,-20 0 0,20 0 0,-21 0 16,0 0-16,0 0 0,1 0 16,-1 0-16,0 0 0,0 0 0,0 0 15,-21-21 1,-21 21 0,0 0-16</inkml:trace>
  <inkml:trace contextRef="#ctx0" brushRef="#br0" timeOffset="130735.83">21907 13970 0,'0'0'16,"-21"-21"-16,0 0 0,0 0 0,0-1 0,0 1 15,-1 0-15,1 0 16,0 21-16,0 0 16,21 21-16,0 0 0,0 0 15,0 22-15,0-22 0,0 21 16,0 1-16,0-1 0,0 0 0,0 22 15,0-22-15,-21 22 0,21-22 16,0 0-16,-21 1 0,-1-1 0,1 0 16,21 1-16,0-22 0,0 21 0,0-21 15,-21 0-15,21 1 16,0-44 15,0 1-15,0-21-16,0 21 0</inkml:trace>
  <inkml:trace contextRef="#ctx0" brushRef="#br0" timeOffset="131007.67">21632 14097 0,'21'-42'15,"-42"84"-15,42-127 0,1 43 0,-22 21 16,21-21-16,0 20 0,0 1 16,0 0-16,0 0 0,22 0 0,-1 21 0,-21 0 15,22 0-15,-1 0 16,0 0-16,-21 0 0,22 21 0,-22 21 0,0-21 15,0 1-15,0 20 0,-21-21 16,0 21-16,0-20 0,0 20 16,0-21-16,0 0 0,-21 22 0,0-22 15,-21 0-15,21 0 0,-1 0 16,-20-21-16,0 21 0,21 1 0,-1-22 16,-20 0-16,21 0 0,0 0 15,21-22 16,0 1-31,21 21 0</inkml:trace>
  <inkml:trace contextRef="#ctx0" brushRef="#br0" timeOffset="131291.51">22479 13843 0,'0'85'16,"0"-64"-16,0 0 16,-21 0-16,0 22 0,21-22 15,0 0-15,-22 21 0,1-21 0,0 22 16,21-22-16,-21 21 0,21-21 16,0 22-16,-21-22 0,0 21 0,21-21 15,0 1-15,0-1 0,0 0 16,0 0-16,-22-21 0,22 21 15,22-21 1,-1-21-16,0 0 16,0 21-16,0-21 0,0-22 15</inkml:trace>
  <inkml:trace contextRef="#ctx0" brushRef="#br0" timeOffset="131540.37">22754 13885 0,'21'-42'0,"-42"84"0,42-105 0,0 42 15,-21 63 17,0-21-32,0 0 15,0 22-15,0-22 0,-21 21 0,21 1 16,0-22-16,0 21 0,-21 0 0,21-20 16,0 20-16,0-21 0,0 0 15,0 0-15,-21 22 0,21-22 0,0 0 16,-21-21-16,21 21 0,-21-21 15,21 21-15,-22-21 16,1 0-16,0 0 0,0-21 16,0 21-1</inkml:trace>
  <inkml:trace contextRef="#ctx0" brushRef="#br0" timeOffset="131727.57">22331 14161 0,'0'0'0,"21"0"16,0 0-16,0 0 0,0 0 16,1 0-16,-1 0 0,21 0 15,-21 0-15,22 0 0,-22 0 0,21 0 16,0 0-16,1 0 0,-1 0 0,0-22 16,-20 22-16,20 0 0,0-21 15,1 21-15,-22-21 0,21 0 0</inkml:trace>
  <inkml:trace contextRef="#ctx0" brushRef="#br0" timeOffset="131984.44">23283 13864 0,'0'0'0,"0"-21"15,0 42 17,0 0-32,-21 1 15,21-1-15,0 21 0,0 0 0,-21-20 16,21 20-16,-21 0 0,0 1 15,21-1-15,0 0 0,0-21 0,-22 22 16,22-1-16,0-21 0,-21 22 16,21-22-16,0 0 0,0 21 15,0-21-15,0 1 0,0-1 16,0 0 0,0-42-1,0 0-15,21 21 16,-21-22-16</inkml:trace>
  <inkml:trace contextRef="#ctx0" brushRef="#br0" timeOffset="132256.1">23262 14034 0,'0'-43'0,"0"86"0,0-107 0,0 43 0,0 0 16,21 0-16,-21-1 0,0 1 0,21 0 15,1 0-15,-22 0 0,21 0 16,0-1-16,0 22 0,0-21 0,0 21 15,1 0-15,20 0 0,-21 0 16,0 0-16,0 0 0,1 21 0,-22 1 16,0-1-16,0 0 0,0 21 0,0-21 15,0 1-15,0 20 0,0-21 16,0 0-16,-43 0 0,22 1 0,0-1 16,0 0-16,0 0 0,-22-21 15,22 21-15,0-21 0,-21 0 16,-1 21-16,1-21 0,21 0 0,-43 0 15,22 0-15,0 0 0,-22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0:37:56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910 0,'0'0'0,"0"-21"16,-21 21-1,0-21-15,-1 21 16,1 0-16,0 0 16,0 0-16,0 0 0,0 0 0,-22 0 15,22 0-15,-21 0 0,21 0 16,-22 21-16,1-21 15,21 21-15,-22-21 0,1 21 0,21 1 16,-21-22-16,20 21 0,-20 0 16,21 0-16,-21-21 0,20 21 0,-20 0 15,21 1-15,-21-1 0,20 0 16,-20 0-16,21-21 0,-21 21 16,20 0-16,-20 1 0,21-1 0,0 0 15,-22 0-15,22 0 0,0 0 16,-21 1-16,21-1 0,-1 0 15,1 0-15,0 0 0,0 0 16,0 1-16,0 20 0,21-21 0,-22 0 16,1 0-16,0 22 0,21-22 15,0 21-15,-21-21 0,21 1 16,-21 20-16,21-21 0,-21 21 0,21-20 16,0 20-16,0-21 0,-22 21 15,22 1-15,0-22 0,-21 21 0,21 1 16,0-1-16,0-21 0,0 21 15,0 1-15,0-1 0,0 0 0,0 1 16,0-1-16,0 0 0,-21 22 16,21-22-16,0-21 0,0 22 15,0-1-15,0 0 0,0 1 16,0-22-16,0 21 0,0-21 16,0 22-16,0-22 0,0 21 0,0-21 15,0 22-15,0-22 0,0 0 16,0 21-16,0-20 0,0 20 0,0-21 15,0 0-15,0 22 0,0-22 16,0 0-16,0 21 0,0-21 0,21 1 16,-21-1-16,0 0 0,21 0 15,1 0-15,-1 0 0,-21 1 0,21-1 16,0 0-16,0 0 0,-21 0 16,21 0-16,1 1 0,-1-1 15,-21 0-15,21 0 0,0 0 16,0 0-16,0 1 0,-21-1 0,22 0 15,-1 0-15,0 0 0,0 0 0,0 1 16,0-1-16,1 0 0,-1-21 16,0 21-16,0 0 0,21 0 0,-20 1 15,-1-1-15,0 0 0,21 0 16,-21 0-16,1 0 0,-1-21 0,21 22 16,-21-1-16,0 0 0,1 0 15,20 0-15,-21 0 0,0-21 0,0 22 16,22-1-16,-22 0 0,0 0 0,0-21 15,0 21-15,22 0 16,-22-21-16,0 22 0,0-22 0,0 21 16,22-21-16,-22 0 0,0 21 15,0-21-15,0 0 0,1 21 0,20-21 16,-21 21-16,0-21 0,0 0 0,1 0 16,20 0-16,-21 21 0,0-21 15,22 0-15,-22 0 0,0 0 0,21 0 16,-21 0-16,22 0 0,-22 0 0,21 0 15,1 0-15,-22 0 0,21 0 16,-21 0-16,22 0 0,-22 0 0,21 0 16,-21 0-16,0 0 0,22 0 15,-22 0-15,0 0 0,21 0 16,-20 0-16,-1 0 0,0 0 0,21 0 16,-21 0-16,1 0 0,-1 0 0,21-21 15,-21 0-15,22 21 0,-22 0 16,0-21-16,21 21 0,-21-21 0,22 21 15,-22-21-15,21 21 0,1-22 0,-22 22 16,21-21-16,-21 21 0,22-21 16,-22 21-16,21-21 0,-21 0 0,0 21 15,22-21-15,-22 21 0,0-22 0,0 1 16,22 0-16,-22 21 0,0-21 16,0 0-16,0 0 0,0-1 15,22 22-15,-22-21 0,0 0 0,0 0 16,0 0-16,1 0 0,-1-22 15,21 22-15,-21 0 0,0 0 0,1 0 16,-1-1-16,0 1 0,-21-21 0,21 21 16,0 0-16,0-1 0,1 1 15,-1-21-15,-21 21 0,21 0 0,0-22 16,0 22-16,-21 0 0,21-21 0,-21 20 16,22-20-16,-1 0 0,-21 21 15,0-22-15,21 1 0,0 0 0,-21-1 16,21 1-16,-21 21 0,21-22 15,1 1-15,-22 0 0,21-1 16,-21 1-16,21 0 0,-21-1 0,0 1 16,21 0-16,-21-1 0,21 1 0,-21 0 15,0-1-15,0 1 0,0 0 16,0-1-16,21 1 0,-21 0 0,22-1 16,-22 1-16,0 0 0,0 21 15,0-22-15,21 22 0,-21-21 0,0 21 16,21-22-16,-21 22 0,0-21 15,0 21-15,0-1 0,0-20 0,0 21 16,0 0-16,-21 0 0,0-22 16,21 22-16,-22 0 0,1-21 0,21 20 15,-21 1-15,0-21 16,0 21-16,0 0 0,21-1 0,-22 1 16,1-21-16,21 21 0,-21 0 15,0-1-15,21 1 0,-21 0 0,21 0 16,-21 0-16,-1 0 0,22-1 15,-21 1-15,0 21 0,21-21 16,-21 21-16,0-21 0,0 0 16,-1 21-16,22-21 0,-21 21 15,0-22-15,0 1 16,21 0-16,-21 0 0,0 0 16,-1 21-16,22-21 0,-21 21 15,0 0-15,21-22 0,-21 22 16,0 0-16,0-21 15,-1 21-15,1-21 0,0 21 0,0 0 16,0-21-16,0 21 0,-1 0 16,-20-21-16,21 21 0,0 0 0,-22-21 15,22 21-15,-21 0 0,21-22 16,-22 1-16,22 21 0,-21 0 16,21 0-16,-22-21 0,22 21 0,-21 0 15,0 0-15,-1 0 0,22 0 16,-21-21-16,-1 21 0,22 0 15,-21 0-15,21-21 0,0 21 0,-1 0 16,1 0-16,0 0 16,0-21-16,0 21 0,0 0 15,-1 0-15,1 0 0,0 0 16,0 0-16,0 0 0,0 0 16,-1 0-16,1 0 0,0 0 15,-21 0-15,21 0 0,-1 0 16,-20 0-16,21 0 0,-21 0 0,20 0 15,1 0-15,0 0 0,0 0 16,-21 0-16,20 0 0,1 0 16,0 21-16,0-21 0,0 0 0,-22 0 15,22 0-15,0 0 0,-21 21 16,21-21-16,-22 0 0,1 21 16,21 0-16,-22-21 0,1 21 15,0-21-15,-1 22 0,1-22 16,21 0-16,0 0 0,0 21 0,-1-21 15</inkml:trace>
  <inkml:trace contextRef="#ctx0" brushRef="#br0" timeOffset="900.32">2180 2053 0,'64'0'15,"-22"0"-15,0 0 16,-21 0-16,22 0 0,-1 0 16,22-21-16,-22 21 0,0 0 0,1-21 15,-1 21-15,0 0 0,1 0 16,-1-21-16,-21 21 0,0 0 0,0 0 16,1 0-16,-1 0 0,-42 0 46,-1 0-46,1 0 16,0 0-16,0 0 0</inkml:trace>
  <inkml:trace contextRef="#ctx0" brushRef="#br0" timeOffset="1320.08">2688 2011 0,'0'0'0,"0"21"0,0 0 16,0 0-16,0 1 16,0-1-16,-21 0 0,21 0 15,0 0-15,-21 0 0,21 1 0,0 20 16,0-21-16,0 21 0,0 1 16,0-22-16,0 21 0,0 1 0,0-1 15,0-21-15,0 21 16,0-20-16,-21 20 0,21-21 0,-22 0 15,22 0-15,-21 1 0,21-1 16,-21 0-16,0 0 0,0 0 0,0-21 16,-22 21-16,22-21 0,0 0 15,0 22-15,0-22 0,-22 0 0,22 0 16,0 0-16,-21 0 0,20 0 16,1-22-16,0 1 0,-21 21 0,21-21 15,-1 0-15,1 21 0,21-21 16,-21 0-16,0-1 15,21 1 1,0 0-16,21 0 31,0 21-15,22 0-16,-22 0 0,0 0 0</inkml:trace>
  <inkml:trace contextRef="#ctx0" brushRef="#br0" timeOffset="1895.76">3302 2265 0,'0'0'0,"-21"0"0,0 0 16,-1 0-16,1 0 0,-21 0 15,21 0-15,0 0 0,-22 21 0,22 0 16,-21 0-16,21 1 0,-22 20 16,22-21-16,-21 21 0,21 1 0,-1-1 15,1 0-15,0 1 0,0-22 16,0 21-16,21-21 0,0 22 16,0-22-16,0 0 0,0 0 0,0 0 15,0 1-15,21-22 0,0 0 16,0 21-16,0-21 0,1 0 15,-1 0-15,0 0 0,21 0 0,-21-21 16,22 21-16,-22-22 0,0 1 16,21 0-16,-20 0 0,-1 0 0,0 0 15,0-22-15,0 22 0,0-21 16,1-1-16,-22 22 0,0-21 0,0 21 16,0-22-16,0 22 0,21 0 15,-21 0-15,0 0 0,0 42 47,0 0-47,0 21 0,0-20 16,0 20-16,0-21 0,0 21 0,0-20 15,21 20-15,-21-21 0,0 21 16,0-20-16,21-1 0,0 0 0,0 0 16,-21 0-16,22-21 0,-1 21 15,0 1-15,0-22 0,0 0 16,0 0-16,1 0 0,-1 0 15,0 0-15,0-22 16,-21 1-16,21 21 0</inkml:trace>
  <inkml:trace contextRef="#ctx0" brushRef="#br0" timeOffset="2184.39">3768 2265 0,'0'0'15,"0"21"1,21-21-16,-21 21 0,21 22 16,-21-22-16,0 0 0,0 21 0,0-21 15,21 22-15,-21-1 0,0-21 16,0 22-16,0-22 0,0 0 0,0 0 16,0 21-16,0-20 0,0-1 15,0 0-15,0 0 16,0 0-16,21-21 47,-21-21-47,0 0 15,21 0-15,1 0 0,-22-22 0,21 22 16</inkml:trace>
  <inkml:trace contextRef="#ctx0" brushRef="#br0" timeOffset="2448.23">4149 2265 0,'-22'0'31,"1"0"-31,21 21 0,-21 0 16,0 0-16,0 22 0,0-22 0,-22 21 16,22-21-16,0 22 0,0-1 15,-22 0-15,22-20 0,0 20 0,0 0 16,0-21-16,0 1 0,21-1 15,0 0-15,-22 0 0,22 0 0,0 0 16,22-21 15,-1 0-15,0-21-16,0 0 0,0 0 16</inkml:trace>
  <inkml:trace contextRef="#ctx0" brushRef="#br0" timeOffset="3079.88">4678 2307 0,'0'0'0,"0"-21"16,0 0-16,-21 21 15,-1-21-15,1 21 0,0-21 16,0 21-16,0-22 0,0 22 16,-1 0-16,-20 0 15,21 0-15,0 22 0,0-1 0,-1 0 16,-20 0-16,21 0 0,0 22 16,0-1-16,-22 0 0,22 1 0,21-1 15,-21 0-15,21 1 0,-21-22 16,21 21-16,0-21 0,0 22 0,0-22 15,0 0-15,21 0 16,0 0-16,0-21 0,0 0 16,1 0-16,20 0 0,-21 0 0,0 0 15,22 0-15,-22 0 0,0 0 16,21-21-16,-21 0 0,1 0 0,-1 0 16,0-1-16,0 1 0,0 0 15,0-21-15,1 21 0,-1-22 0,-21 22 16,0-21-16,0-1 0,0 22 15,21 0-15,-21-21 0,0 21 16,0-1-16,0 44 31,0-1-31,0 0 16,-21 0-16,21 21 0,0 1 0,0-22 16,0 21-16,-21-21 0,21 1 15,0-1-15,0 21 0,0-21 0,0 0 16,0 1-16,21-22 15,0 21-15,0-21 16,0 0-16,0 0 31,1-21-31,-22-1 16,0 1 0</inkml:trace>
  <inkml:trace contextRef="#ctx0" brushRef="#br0" timeOffset="4911.58">7535 1947 0,'0'0'0,"0"-21"0,0 0 16,0 0-1,-21 42 32,21 0-47,0 22 16,-21-22-16,21 21 0,0 0 15,0 1-15,0 20 0,0-20 0,0 20 16,0 1-16,0-1 0,0 22 16,-21-22-16,21 1 0,0-1 0,0-20 15,0 20-15,0 1 0,0-22 0,0 21 16,0-20-16,0 20 0,0-20 15,0 20-15,0-21 0,0 1 16,21 20-16,-21-20 0,0-1 16,0 0-16,0 1 0,21-1 0,-21-21 15,0 21-15,0-20 0,21 20 0,-21-21 16,0 0-16,0 0 0,0 1 16,0-1-16,0-42 46,0-1-46,0 1 0,0 0 0,0 0 16,0 0-16,0-22 0,0 22 16,0-21-16,0 0 0</inkml:trace>
  <inkml:trace contextRef="#ctx0" brushRef="#br0" timeOffset="6089.55">7514 1799 0,'0'0'0,"0"-21"16,21 21-16,0 0 16,64-21-1,-43 21-15,-20 0 0,20-21 16,0 21-16,22 0 0,-22 0 15,22-21-15,-1 21 0,1-22 16,-1 22-16,1 0 0,20 0 16,1-21-16,0 21 0,-1 0 0,22 0 15,0 0-15,0 0 0,0 0 16,-1 0-16,-20-21 0,0 21 0,-1 0 16,1 0-16,0 0 0,-22 0 15,22-21-15,0 21 0,-22 0 16,1 0-16,20 0 0,-41 0 0,20 0 15,1 0-15,-22 0 0,0 0 16,1 0-16,-1 0 0,-21 0 0,21 0 16,-20 0-16,-1 0 15,21 42 1,-42-21 0,0 1-16,0-1 0,0 0 15,0 0-15,0 0 0,0 0 16,0 1-16,0 20 0,0-21 0,0 21 15,21-20-15,-21 20 0,0 0 16,0 1-16,0-1 0,21 0 0,-21 1 16,0-1-16,0 21 0,0-20 0,0 20 15,0-20-15,0 20 0,0-21 16,0 1-16,0 20 0,0-20 16,0-1-16,0-21 0,0 21 15,0 1-15,0-22 0,0 21 0,0-21 16,0 1-16,0-1 0,0 21 0,-21-21 15,21 0-15,-21 1 0,21-1 16,-21 0-16,21 21 0,0-21 0,0 1 16,0-1-16,0 0 0,0 0 15,0 0-15,0 0 0,0 1 0,0-1 16,0 0-16,0 0 0,0 0 16,0 0-16,0 1 15,0-1-15,0 0 16,0 0-16,0 0 15,0 0-15,-21-21 16,0 0-16,21 22 0,-22-22 0,1 0 16,0 21-16,0-21 15,0 0-15,0 0 0,-1 0 0,-20 0 16,21 21-16,-21-21 0,-1 0 0,-20 0 16,20 0-16,-20 0 0,-22 21 15,22-21-15,-1 0 0,-20 0 0,20 0 16,-21 21-16,22-21 0,-1 0 15,1 0-15,-1 0 0,22 0 0,-21 0 16,-1 21-16,1-21 0,20 0 0,-20 0 16,-1 0-16,22 0 15,-22 0-15,1 0 0,-1 0 0,1 0 16,-1 0-16,1 0 0,-22 0 0,22 0 16,-22 0-16,0 0 0,1 0 15,20 0-15,1 0 0,-1 0 0,22 0 16,0 0-16,20 0 0,-20 0 0,21 0 15,21-21-15,-21 21 16,0 0-16,-1 0 16,22-21-16,0 0 15,0 0 1,0 0-16,0-1 0,0 1 16,22 0-1</inkml:trace>
  <inkml:trace contextRef="#ctx0" brushRef="#br0" timeOffset="6916.08">8361 2053 0,'-64'0'16,"43"0"-1,0 0-15,0 0 16,42 0 15,0 0-15,21 0-16,-20 0 0,41 0 16,1 0-16,-1 0 0,22 0 0,-1 0 15,1 0-15,0 0 0,-1 0 16,1 0-16,-21 0 0,20 0 15,-20 0-15,-1 0 0,-20 0 0,20 0 16,-21 0-16,1 0 0,-1 0 16,-21 0-16,22 0 0,-22-21 15,0 21-15,0 0 16,0 0 0,-42 0 30,0 0-46,0 0 16,0 0-16,-1 0 16,1 0-16,0 0 0,-21 21 0</inkml:trace>
  <inkml:trace contextRef="#ctx0" brushRef="#br0" timeOffset="7592.7">8318 2604 0,'-21'21'15,"0"-21"1,0 21 15,42-21 1,0 0-17,0 0-15,1 0 0,20 0 16,0 0-16,1 0 0,20 0 0,1 21 15,20-21-15,-20 0 0,20 0 16,-20 0-16,21 0 0,-22 0 0,1 0 16,-1 0-16,1 0 0,-22 0 15,0 0-15,-21 0 0,22 0 16,-22 0-16,0 0 0,0 0 0,0 0 16,1 0-16,-1 0 0,0 0 15,0 0 1,-42 0 46,0 0-46,0 0-16,-1 0 16,1 0-16,0 0 15,0 0-15</inkml:trace>
  <inkml:trace contextRef="#ctx0" brushRef="#br0" timeOffset="8859.64">8128 3196 0,'-21'21'31,"0"-21"-15,21 22-1,-22-22-15,22 21 16,0 0 46,0 0 1,22-21-32,-1 0-31,0 0 16,0 0-16,0 0 0,22 0 15,-22 0-15,21 0 0,-21 0 16,22 0-16,-1 0 0,0 0 0,22 0 16,-1 0-16,-20 0 15,20 0-15,1-21 0,-22 21 0,21 0 16,-20 0-16,-1 0 0,0-21 0,1 21 16,-1 0-16,-21 0 0,0 0 15,1 0-15,-1 0 0,0 0 0,0 0 16,-21-21-16,21 21 15,-42 0 251,0 0-219,0 0-31,0-22-1,21 1 1</inkml:trace>
  <inkml:trace contextRef="#ctx0" brushRef="#br0" timeOffset="11093.14">8975 1736 0,'0'-21'16,"0"-1"15,0 1-15,-22 21-16,22-21 15,0 0 1,0 0-16,0 0 16,0-1-1,0 1 1,0 0 0,0 0-16,0 0 15,0 0 1,0-1-16,0 1 15,0 0 1,0 0-16,0 0 16,22 0-1,-1 21 1,-21-22-16,21 22 16,0-21-16,0 0 15,0 21-15,1 0 0,-22-21 16,21 21-16,-21-21 0,21 21 15,-21-21-15,21 21 0,0-22 16,0 22-16,1-21 0,-1 0 16,0 21-16,0-21 15,0 21-15,0-21 0,1 21 0,-1-21 16,0-1-16,21 22 0,-21-21 16,1 21-16,-1 0 0,0-21 15,21 21-15,-21 0 0,1 0 16,-1-21-16,0 21 0,21 0 0,-21 0 15,22 0-15,-22-21 0,21 21 16,-21 0-16,22 0 0,-1 0 0,0-21 16,1 21-16,-1 0 0,0 0 15,1 0-15,-1-22 0,0 22 0,1 0 16,-22 0-16,21 0 0,1 0 16,-22 0-16,21 0 0,0 0 15,-20 0-15,20 0 0,-21 0 0,21 0 16,1 22-16,-22-22 0,21 0 15,1 21-15,-1-21 0,0 21 16,1-21-16,-1 21 0,0 0 0,1-21 16,-22 21-16,21-21 0,0 22 15,-20-1-15,20-21 0,-21 21 0,0 0 16,22-21-16,-22 21 0,0 0 16,0 1-16,21-22 0,-20 21 0,-1 0 15,0 0-15,0 0 0,-21 0 16,21 1-16,0-1 0,1 0 0,-1 0 15,-21 0-15,21 0 0,-21 1 16,21-1-16,0 21 0,-21-21 0,0 0 16,0 22-16,21-22 0,-21 21 15,0-21-15,0 22 0,22-22 16,-22 21-16,21-21 0,-21 1 16,21 20-16,-21-21 0,0 0 0,21 0 15,0 1-15,-21-1 0,21 0 0,-21 0 16,22 0-16,-1-21 0,-21 21 15,0 1-15,0-1 0,0 0 16,0 0 0,-21-21 31,-1 0-32,1 0 1,0 0-16,21-21 0,-21 21 0,0-21 15,0 21-15,-1-21 0,1-1 16,0 22-16,0-21 0,21 0 16,-21 21-16,21-21 0,-21 21 0,-1-21 15,22 0 1,-21 21-16,21-22 16,-21 22-1,21 22 16,0-1-15,0 0 0,21 0-16,0 0 15,-21 0-15,22 1 0,-1-1 16,0 0-16,-21 0 16,21-21-16,0 21 0,0-21 15,-21 21-15,22-21 16,-1 0-16,0 0 15,0 0-15,0 0 16,0 0-16,1-21 0,-1 0 16,0 0-16,21 0 0,-21 0 15,1-1-15,-1 1 0,0 0 16,0 21-16,0-21 0,0 0 16,1 0-16,-1-1 0,0 22 0,0-21 15,0 0 1,0 21-16</inkml:trace>
  <inkml:trace contextRef="#ctx0" brushRef="#br0" timeOffset="11796.42">12806 1842 0,'0'0'16,"0"-22"-16,0 1 15,0 42 17,0 1-17,-21-1-15,21 21 0,0-21 0,0 0 16,0 22-16,0-22 0,0 21 16,0 1-16,0-1 0,0-21 0,0 21 15,0 1-15,0-1 0,0 0 16,0 1-16,0 20 0,0-20 15,0-1-15,0 0 0,0 1 0,0-1 16,-22 0-16,22 1 0,0-22 0,0 21 16,0-21-16,-21 22 0,21-22 15,0 0-15,0 0 0,0 0 0,-21 0 16,21 1-16,0-1 0,0-42 62,21-1-46,-21 1-16,21 0 0,-21 0 0,22 0 16,-22 0-16,0-1 0,0 1 15,21-21-15</inkml:trace>
  <inkml:trace contextRef="#ctx0" brushRef="#br0" timeOffset="12860.81">12785 1736 0,'0'-43'16,"0"22"-1,21 21 1,0 0-16,0 0 0,0 0 0,22 0 15,-1 0-15,0 0 0,1 0 16,20 0-16,1 0 0,-1 0 0,1 0 16,-1 0-16,22 0 0,-22 0 15,1 0-15,-1 0 0,1 0 0,-1 0 16,1 0-16,-1 0 0,1 0 16,-1-21-16,1 21 0,-1 0 0,1 0 15,-1 0-15,1-21 16,-22 21-16,22 0 0,-22 0 0,0 0 15,1 0-15,-1 0 0,-21 0 16,21 0-16,-20 0 0,20 0 0,-21 0 16,0 21-16,0-21 15,-21 21-15,22 0 0,-22 1 0,0-1 16,0 0-16,0 0 16,0 0-16,0 22 0,0-22 0,0 0 15,0 0-15,0 0 0,0 22 16,0-22-16,0 0 0,0 0 0,21 0 15,-21 0-15,0 1 0,0-1 16,0 21-16,0-21 0,0 0 16,0 1-16,0 20 0,0-21 0,0 21 15,0-20-15,0 20 0,21 0 16,-21 1-16,0-1 0,21-21 0,-21 21 16,0 1-16,0-1 0,0-21 15,0 22-15,0-22 0,0 21 0,0-21 16,0 0-16,0 1 0,0-1 0,0 21 15,0-21-15,0 0 0,0 1 16,0-1-16,-21 0 0,21 0 0,0 0 16,-21 0-16,21 1 0,0-1 15,0 0-15,0 0 0,0 0 0,-21 0 16,21 1-16,-22-1 0,22 0 16,0 0-16,0 0 0,0 0 15,-21 1-15,21-1 0,-21 0 0,21 0 16,-21-21-16,21 21 0,-21 0 15,0 1-15,-1-22 0,1 0 16,21 21-16,-21-21 0,0 0 0,21 21 16,-21-21-16,0 21 0,-1-21 15,1 0-15,0 0 16,0 0-16,0 21 0,0-21 16,-1 0-16,1 0 0,0 0 15,-21 0-15,21 0 0,-22 0 16,1 0-16,-22 0 0,22 0 0,-21 0 15,-1 0-15,1 0 0,-1 0 16,-21 0-16,1 0 0,20 0 0,-20 0 16,-1 0-16,0 0 0,1 0 15,-1-21-15,21 21 0,-20 0 0,20 0 16,1-21-16,-1 21 0,1 0 0,-1 0 16,22-21-16,-22 21 0,22-21 15,0 21-15,-1 0 0,1 0 0,0 0 16,-1 0-16,22-22 0,-21 22 15,21 0-15,-22 0 0,22 0 16,0 0-16,0 0 0,0 0 0,0 0 16,-1 0-1,1-21 17,0 21-17,21-21-15,0 0 0,-21 0 16,0 0-16</inkml:trace>
  <inkml:trace contextRef="#ctx0" brushRef="#br0" timeOffset="13540.44">13356 2032 0,'0'0'15,"0"21"1,42-21 0,-20 0-16,-1 0 0,21 0 15,0 0-15,1 0 0,-1 0 0,0 0 16,22 0-16,-22 0 0,1 0 15,-1 0-15,21 0 0,-20 0 0,-1 0 16,22 0-16,-22-21 0,0 21 0,1 0 16,-22 0-16,21 0 0,-21 0 15,0 0-15,1 0 0,-1 0 16,0 0-16,-21 21 47,0 0-32,-21-21 1,0 0-16,-1 0 0,1 22 0,0-22 16,0 0-16,0 0 0,-22 21 0</inkml:trace>
  <inkml:trace contextRef="#ctx0" brushRef="#br0" timeOffset="13844.97">13652 2434 0,'0'0'16,"43"0"-16,147 0 15,-169 0-15,22 0 16,-22 0-16,21 0 0,1 0 0,-22 0 15,21 0-15,-21 0 0,22 0 16,-22 0-16,0 0 0,0 0 16,0 0-16,0 0 0,1 0 0,-22 21 47,-22-21-47,1 0 15,0 0-15</inkml:trace>
  <inkml:trace contextRef="#ctx0" brushRef="#br0" timeOffset="14167.78">13335 3069 0,'0'0'0,"21"0"0,21 0 0,-20 0 16,20 0-16,0 0 0,1 0 0,-1 0 15,21 0-15,-20 0 0,-1 0 0,22 0 16,-22-21-16,0 21 0,1 0 16,20 0-16,-21-21 0,-20 21 15,20 0-15,0 0 0,-21 0 0,22-21 16,-22 21-16,0 0 0,0 0 15,-21-21 1,-21-1 0,0 22-16,0 0 0,0-21 15</inkml:trace>
  <inkml:trace contextRef="#ctx0" brushRef="#br0" timeOffset="24607.64">8996 3937 0,'0'0'0,"0"21"16,0 0 31,21-21-31,0 0 15,-21-21-31,0 0 15,21 21-15,-21-21 0,0 0 16,21 21-16,-21-21 16,0-1 15,0 44 0</inkml:trace>
  <inkml:trace contextRef="#ctx0" brushRef="#br0" timeOffset="25616.06">9631 4212 0,'0'0'0,"0"-21"0,0 0 32,21 21-1,0-21-31,0 21 15,-21-21-15,0-1 16,0 1-16,0 0 16,0 0-16,0 0 15,-21 21-15,0-21 0,0-1 0,0 22 16,-1 0-16,-20-21 0,21 21 0,-21 0 16,20 0-16,-20 0 0,0 0 15,-1 0-15,1 0 0,21 21 0,-21-21 16,-22 22-16,22-22 0,-1 21 15,1 0-15,0 0 0,-1-21 0,22 21 16,-21 0-16,21 1 16,0-1-16,21 0 0,0 0 0,0 0 15,0 0-15,0 1 16,0-1-16,21-21 0,0 21 0,0 0 16,0-21-16,0 21 0,1 0 0,20-21 15,-21 22-15,21-22 0,1 21 16,-1 0-16,-21 0 0,22-21 0,-1 21 15,-21 0-15,21 1 0,-20-1 16,-1 0-16,0 0 0,0 0 0,0 0 16,-21 22-16,0-22 0,0 0 15,0 21-15,-21-20 0,0 20 0,0-21 16,-22 21-16,22-20 0,-21-1 16,0 21-16,-1-21 0,1 0 15,0-21-15,-1 22 0,1-22 0,21 0 16,-22 0-16,22 0 0,-21 0 0,21 0 15,0 0-15,-1-22 0,22 1 16,-21 21-16,21-21 0,-21 0 0,21 0 16,0 0-16,0-1 0,0 1 15,-21 0-15,21 0 0,0 0 0,0 0 16,21 21 0,0 0-16,0 0 15,1 0-15,-1 0 0,21 0 0,-21 0 0,22 0 16,-22 0-16,0 0 0</inkml:trace>
  <inkml:trace contextRef="#ctx0" brushRef="#br0" timeOffset="26396.6">9864 4530 0,'0'0'16,"42"0"-16,-21-21 0,-21-1 15,21 22-15,-42 0 32,0 0-32,0 22 0,0-1 0,-1 0 15,1 0-15,-21 0 0,21 0 16,0 1-16,-22 20 0,22 0 0,-21-21 16,21 22-16,-1-1 0,1-21 15,0 22-15,0-1 0,21-21 0,0 0 16,0 22-16,0-22 0,0 0 0,0 0 15,21 0-15,0-21 16,0 0-16,22 0 0,-22 0 16,0 0-16,21 0 0,1 0 15,-22-21-15,21 21 0,1-21 0,-1 0 16,0 0-16,1-1 0,-1-20 16,0 21-16,1-21 0,-22 20 15,21-20-15,-21 21 0,0 0 0,-21-22 16,0 22-16,0 0 0,0 0 15,0 0-15,0 0 16,-21 21-16,0 0 0,0 0 0,0 0 16,0 0-16,21 21 0,-22 0 15,1 0-15,0-21 0,21 42 0,0-20 16,0-1-16,0 0 0,0 0 16,0 0-16,0 0 0,0 1 0,0-1 15,21 0-15,-21 0 0,21 0 16,-21 0-16,22 1 0,-1-1 15,-21 0-15,0 0 16,21-21-16,0 0 16,0 0-1,0 0-15,1 0 16,-1-21-16,-21 0 0,21 0 0,0 21 16,0-22-16,0 1 0,-21 0 15,22-21-15,-1 21 0,-21-1 0,21 1 16,-21 0-16,0 0 15,0 42 17,0 0-32,0 0 15,0 22-15,0-22 0,0 0 0,0 0 16,-21 0-16,21 1 0,-21-1 0,21 0 16,0 0-16,0 0 15,21-21 16,0 0-31,0-21 0,-21 0 16,21 0-16</inkml:trace>
  <inkml:trace contextRef="#ctx0" brushRef="#br0" timeOffset="26580.51">10499 4614 0,'0'0'0,"0"-21"15,0 42 32,0 1-31,21-22-16,-21 21 0,21 0 16</inkml:trace>
  <inkml:trace contextRef="#ctx0" brushRef="#br0" timeOffset="26911.46">10689 4741 0,'0'22'16,"0"-1"0,0 21-16,0-21 15,0 0-15,-21 22 0,21-1 0,0 0 16,0 1-16,0-1 0,0 0 15,0 1-15,-21 20 0,21-20 16,0-1-16,0 21 0,-21-20 0,21 20 16,0-20-16,0 20 0,-22 1 15,1-22-15,0 0 0,21 22 0,-21-22 16,0 0-16,21 1 0,0-22 0,-21 0 16,21 21-16,-22-42 0,22 22 15,0-1-15,0-42 31,0-1-31,0 1 0,22 0 16,-1 0-16,-21-21 0,0-1 0,21 1 16,0-22-16,-21 1 0</inkml:trace>
  <inkml:trace contextRef="#ctx0" brushRef="#br0" timeOffset="27203.59">10668 4890 0,'0'0'0,"42"-149"31,-21 128-31,-21 0 0,22 21 16,-1-21-16,0 0 0,0 21 0,0 0 16,0 0-16,22 0 0,-22 0 0,21 0 15,-21 0-15,22 21 0,-22 0 0,0 0 16,0 0-16,-21 1 0,0-1 16,0 0-16,0 21 0,0-21 15,-21 1-15,0-1 0,-21 0 0,20 0 16,-20 0-16,21 0 0,-21 1 15,20-22-15,1 0 0,-21 21 0,21-21 16,0 0-16,-1 0 16,22-21 15,22-1-31,-1 22 0,0-21 16,0 0-16</inkml:trace>
  <inkml:trace contextRef="#ctx0" brushRef="#br0" timeOffset="28240.83">11515 4022 0,'0'0'0,"0"-21"0,0-1 15,0 1-15,-22 42 16,22 1-16,-21 20 0,0-21 15,21 43-15,-21-22 0,0 21 16,0 1-16,-1-1 0,-20-20 0,21 20 16,0 1-16,0-1 0,-1 1 15,1-22-15,0 22 0,21-22 16,0 0-16,0 1 0,0-1 0,0 0 16,0-21-16,0 1 0,21-1 15,0 0-15,1-21 0,-1 0 0,0 0 16,0 0-16,21 0 0,-20 0 15,-1-21-15,21 0 0,-21-1 0,0 1 16,1 0-16,-1 0 0,0-21 0,0 20 16,0-20-16,-21 21 0,0 0 15,21-22-15,-21 22 0,0 0 16,0 42 15,0 0-31,0 1 16,0-1-16,0 0 0,-21 0 15,21 0-15,0 0 0,0 1 0,0-1 16,0 0-16,0 0 0,21-21 16,1 0-1,-1 0-15,0 0 0,0 0 16,0 0-16,-21-21 0,21 0 16,1 21-16,-1-21 0,-21-1 0,21 1 15,-21 0-15,21 0 0,-21 0 0,0 0 16,21 21-16,-21-22 0,21 22 15,-21 22 17,0-1-32,0 0 15,0 0-15,0 0 0,0 0 16,0 1-16,22-1 16,-1 0-16,0-21 0,-21 21 0,42-21 15,-21 21-15,1-21 0,-1 21 0,21-21 16,-21 0-16,22 0 0,-22 0 15,21 0-15,-21 0 0,22 0 0,-22 0 16,0-21-16,21 21 0,-21-21 16,1 0-16,-1 21 0,0-21 15,0 0-15,0-22 0,0 22 0,1 0 0,-22 0 16,21-22-16,-21 22 16,0 0-16,0 0 0,0 0 0,0 0 15,0-1-15,-21 1 0,-1 0 0,1 21 16,0 0-16,0 0 0,-21 0 15,20 0-15,1 0 0,0 0 0,-21 21 16,21-21-16,-1 21 0,1 1 16,0 20-16,0-21 0,21 0 0,-21 22 15,0-1-15,-1 0 0,22 1 0,0-1 16,0 0-16,-21 1 0,21 20 16,0-21-16,0 1 0,0-1 15,0 0-15,-21 1 0,21-1 0,0 0 16,0 1-16,0-1 0,-21 0 15,0 1-15,21-22 0,-21 21 0,21-21 16,-22 22-16,1-22 0,0 0 0,0 0 16,0 0-16,0 1 0,-1-1 15,1 0-15,0-21 0,0 0 16,0-21 0,21 0-16,0-22 15,0 22-15,0-21 0,0 21 0,0-22 16,0 1-16,21-22 0</inkml:trace>
  <inkml:trace contextRef="#ctx0" brushRef="#br0" timeOffset="28431.72">12192 4424 0,'0'0'15,"0"-42"-15,0 20 16,-21 22 31,0 0-47,-1 0 15,1 0-15,-21 0 0,21 22 16</inkml:trace>
  <inkml:trace contextRef="#ctx0" brushRef="#br0" timeOffset="28608.62">11388 4509 0,'0'0'16,"-22"0"-16,22 21 0,22-21 16,20 0-1,-21 0-15,21 0 0,1 0 16,-1 0-16,22 0 0,-1 0 16,1 0-16,20 0 0,-20 0 15,20 0-15,1-21 0,-21 21 0,20 0 16,-20-22-16</inkml:trace>
  <inkml:trace contextRef="#ctx0" brushRef="#br0" timeOffset="30152.52">13483 4212 0,'0'0'0,"0"-21"16,21 21-16,-21-21 0,-21 21 31,0 21-31,21 0 15,-21 22-15,0-1 0,-1 0 16,1 1-16,0-1 0,0 0 16,0 22-16,0-22 0,-22 22 0,22-22 15,-21 0-15,21 22 0,-22-22 0,22 0 16,-21-20-16,21 20 0,-1-21 16,-20 0-16,21 0 0,0 1 0,0-22 15,-1 0-15,1 0 16,0 0-16,21-22 15,-21 22-15,21-21 0,0-21 0,0 21 16,0-22-16,0 22 0,0-21 16,0 0-16,0 20 0,21-20 0,0 0 15,0 21-15,1-22 0,-22 22 16,21 0-16,0 0 16,0 21-1,-21 21-15,21-21 0,-21 21 16,0 0-16,0 0 0,21 22 0,1-22 15,-22 21-15,21-21 0,0 22 0,-21-22 16,21 21-16,0-21 0,0 1 16,22 20-16,-22-21 0,0-21 0,21 21 15,-20 0-15,20-21 0,-21 0 16,21 0-16,1 0 0,-22 0 16,21 0-16,1 0 0,-22-21 0,21 0 15,-21 0-15,0 0 0,22 0 16,-22-1-16,0-20 0,-21 21 0,0-21 15,21 20-15,-21-20 0,0 21 0,0 0 16,0-22-16,0 22 0,0 0 16,-21 21-16,0-21 0,0 21 0,0 0 15,-1 0-15,1 0 0,0 0 16,0 21-16,-21 0 0,20 0 0,1 1 16,0 20-16,0 0 0,0-21 0,0 22 15,-1-1-15,22 0 0,0-20 16,0 20-16,0-21 0,0 0 0,0 0 15,0 1-15,0-1 0,0 0 16,22-21-16,-1 0 0,21 0 16,-21 0-16,0 0 0,1 0 0,-1-21 15,21 21-15,-21-21 0,0-1 16,1 1-16,-1 0 0,21-21 0,-21 21 16,0-1-16,1-20 0,-1 21 0,-21 0 15,21 0-15,-21-1 0,21 1 16,-21 42-1,0 1 1,0 20-16,0-21 0,0 0 16,0 0-16,0 1 0,0-1 0,0 0 15,0 0-15,0 0 16,21 0-16,0 1 0,1-22 16,-1 0-16,0 0 0,0 0 15,0 0-15,0 0 0,1 0 16,-1-22-16,0 22 0,-21-21 0,21 0 15,0 0-15,-21 0 0,0 0 16,21-22-16,1 22 0,-22 0 0,0 0 16,21 0-16,-21-1 0,21 22 0,-21 22 31,0-1-15,-21 0-16,21 0 15,0 0-15,0 0 0,0 1 16,0-1-16,0 0 0,0 0 15,0 0 1,21-21-16,0 0 0,0 0 16,0 0-16,1 0 0,20-21 0,-21 21 15,0-21-15,0 21 0,1-21 16,20 0-16,-21 21 0,0-22 0,0 1 16,1 21-16,-1-21 15,0 21 1,0 0-16,0 0 0,0 0 31,1 0-31,-1 0 0,0 0 16,0 0-16,0 0 15,0 0-15,1 0 0,-1-21 0,0 21 16,0 0-16,0-21 0,0 0 0,1 21 16,-1-22-16,-21 1 15,0 0-15,0 0 16,-21 21-16,-1-21 0,1 21 0,0 0 15,0 0-15,-21-21 0,20 21 16,-20 0-16,21 0 0,0 0 0,-22 0 16,22 21-16,0-21 0,0 21 15,21 0-15,-21-21 0,21 21 16,-21 0-16,21 1 0,0-1 0,0 0 16,0 0-16,0 0 15,21-21-15,0 21 0,0 1 0,0-1 16,-21 0-16,21 0 0,-21 0 0,22 22 15,-22-22-15,0 21 0,0 0 16,0 1-16,0-1 0,0 0 0,0-20 16,-22 20-16,1 0 0,0-21 15,0 22-15,0-22 0,0 0 0,-1 0 16,1 0-16,0 1 0,0-1 0,0 0 16,0-21-16,-1 0 15,1 21-15,0-21 16,21-21-1,0 0-15,21 0 16,0-1-16,-21 1 0,43 0 0,-22-21 16</inkml:trace>
  <inkml:trace contextRef="#ctx0" brushRef="#br0" timeOffset="31492.12">15028 4614 0,'0'0'15,"0"22"17,0-1-32,0 0 15,-21 0-15,21 0 0,-21 0 16,21 1-16,0-1 0,0 0 0,0 0 16,-21 0-16,21 0 0,0 1 0,0-1 15,0 0 1,21-21-16,0 0 0,0 0 15,0 0-15,1-21 0,-1 21 16,21-21-16,-21-1 0,0 1 16,1 0-16,20 0 0,-21 0 0,0 0 0,0-1 15,22 1-15,-22 0 16,0 21-16,0-21 0,-21 0 0,21 21 16,1 0-1,-22 21 1,0 0-16,0 0 0,-22 0 15,22 128 1,0-128-16,0 0 16,0 0-16,0 0 0,22-21 15,-1 21-15,0-21 0,0 0 0,21 22 16,-20-22-16,-1 0 0,21 0 16,-21 0-16,22 0 0,-22 0 15,21-22-15,-21 1 0,22 21 0,-22-21 16,21 0-16,-21 0 0,0 0 15,1-22-15,-1 22 0,0 0 0,0 0 16,-21 0-16,21-22 0,-21 22 0,0 0 16,0 0-16,0 0 15,-21 21-15,0-22 0,0 22 16,0 0-16,-1 0 0,1 0 0,0 0 16,0 0-16,21 22 0,-21-1 15,0 0-15,-1 0 0,1 0 0,0 0 16,0 1-16,21-1 0,0 0 15,0 0-15,0 0 0,0 0 16,0 1-16,0-1 0,0 0 16,21-21-16,-21 21 0,21-21 15,0 0-15,1 0 0,-1 0 16,0 0-16,0-21 0,0 0 16,0 0-16,1-1 0,-1 1 15,0 0-15,0 0 0,-21 0 0,21 0 16,0-1-16,1 1 0,-22 0 15,21 21-15,-21 21 47,0 0-47,-21 1 0,21-1 16,-22 0-16,22 0 0,0 0 16,0 0-16,0 1 0,0-1 0,0 0 15,0 0-15,22-21 0,-1 21 16,0-21-16,0 0 0,0 21 0,0-21 15,1 0-15,-1 0 0,0 0 0,21 0 16,-21 0-16,1 0 0,-1-21 16,21 21-16,-21-21 0,0 0 0,1 0 15,-1 0-15,21-1 0,-42 1 16,21 0-16,0-21 0,1 21 0,-22-1 16,21-20-16,-21 21 0,0 0 0,0 0 15,0-1 1,-21 22-16,-1 0 15,1 0-15,-21 0 0,21 0 16,0 0-16,-1 0 0,1 22 0,-21-1 16,21 0-16,0 0 0,-1 0 15,22 0 1,0 1-16,22-1 31,-1-21-31,0 0 0,0 0 16,0 21-16,0-21 15,-21 21-15,0 0 16,0 0-16,0 1 0,0-1 16,0 0-16,0 0 0,-21 0 15,21 0-15,-21 22 0,-21-22 0,21 21 16,-1-21-16,1 22 0,21-1 0,-21 0 16,21 1-16,-21-1 0,21 0 15,-21-20-15,21 20 0,0 0 0,0 1 16,0-22-16,0 21 0,0 0 0,-21-20 15,21-1-15,0 0 0,-22 0 16,22 0-16,0 0 0,0 1 0,-21-22 16,21 21-16,-21-21 15,0 0 1,0-21-16,21-1 16,0 1-16,0 0 0,0 0 15,0 0-15,0 0 0,0-1 16,21 1-16,0-21 0,0 21 0</inkml:trace>
  <inkml:trace contextRef="#ctx0" brushRef="#br0" timeOffset="31896.02">16806 4911 0,'0'0'0,"85"-64"32,-64 64-32,0-21 0,-21 0 0,21 0 15,1 21-15,-1-21 0,0-1 16,-21 1-16,0 0 0,0 0 16,0 0-1,-21 21 1,0 0-16,-1 21 15,22 0-15,-21-21 16,21 21-16,0 0 0,0 1 16,-21-1-16,21 0 0,0 0 15,0 0-15,0 0 0,0 1 16,0-1-16,0 0 16,0 0-16,21-21 15,0 0 1,1 0-16,-22-21 31,0 0-31</inkml:trace>
  <inkml:trace contextRef="#ctx0" brushRef="#br0" timeOffset="85280.58">1355 6858 0,'0'0'15,"0"-21"-15,0 0 0,0 0 16,0-1-16,21 22 16,-21-21-16,0 0 0,0 0 0,0 0 15,0 0-15,0-1 16,0 1-16,0 0 0,0 0 15,0 0-15,0 0 16,-21-1 0,-1 22-1,1 0-15,0 0 0,0 0 16,0 0-16,0 22 0,-1-22 0,1 21 16,0 0-16,0 0 0,0 0 15,0 22-15,-1-22 0,1 21 16,0 0-16,0 1 0,0-1 0,21 22 15,-21-1-15,-1-21 0,1 43 16,21-21-16,0-1 0,-21 1 0,21-1 16,0 1-16,0-22 15,0 21-15,0-20 0,0-1 0,0 0 16,21 1-16,-21-1 0,21-21 16,1 0-16,-1 1 0,0-1 0,0 0 15,0 0-15,22 0 0,-22-21 16,21 0-16,-21 0 0,22 0 15,-1 0-15,0 0 0,1-21 0,-1 0 16,0 21-16,1-21 0,-1 0 16,0-22-16,1 22 0,-1-21 0,-21-1 15,21 1-15,-20 0 0,-1-1 16,0-20-16,0 21 0,0-22 0,0 1 16,-21-1-16,22 1 0,-22-1 15,0 1-15,0 20 0,0-20 16,0-1-16,-22 22 0,1 0 15,0-1-15,0 1 0,0 21 0,-22-22 16,22 22-16,-21 0 0,0 21 16,-1-21-16,1 21 0,-22 0 0,22 0 15,0 0-15,21 0 0,-22 21 16,1 0-16,21 0 0,0 1 16,-1-1-16,1 21 0,0-21 0,21 0 15,0 22-15,-21-22 0,21 0 16,0 21-16,0-20 0,0 20 15,0-21-15,0 0 0,21 0 16,0 22-16,0-22 0,22 0 16,-1 0-16</inkml:trace>
  <inkml:trace contextRef="#ctx0" brushRef="#br0" timeOffset="85787.65">1905 7726 0,'21'0'31,"0"0"-15,-21-21-1,21 21-15,1-21 0,-22-1 0,21 1 16,0 0-16,0-21 0,-21 21 15,21-22-15,0 22 0,-21-21 16,0-1-16,22 22 0,-22-21 0,0 0 16,0 20-16,0-20 0,0 21 15,0 0-15,-22 21 16,1 0-16,0 0 16,0 0-16,0 21 0,0 0 0,21 0 15,-22 0-15,22 1 16,-21-1-16,21 0 0,0 0 0,0 0 15,0 0-15,0 1 16,0-1-16,0 0 0,0 0 0,0 0 16,0 0-16,0 1 0,0-1 15,21 0-15,-21 0 0,22 0 16,-22 0-16,21 1 0,-21-1 16,21 0-16,0 0 15,0-21-15,-21 21 16,21-21-16,1 0 15,-1 0 1,0-21-16,0 0 0,-21 0 16,21 0-16,0-1 0,1 1 0</inkml:trace>
  <inkml:trace contextRef="#ctx0" brushRef="#br0" timeOffset="85927.57">2752 6773 0,'0'0'0,"0"-21"0,0 0 16,-22 0-1</inkml:trace>
  <inkml:trace contextRef="#ctx0" brushRef="#br0" timeOffset="86111.47">2603 6837 0,'0'0'0,"0"21"0,0 21 15,0-20-15,0 20 0,-21 0 0,21 1 16,0 20-16,-21 1 0,0-22 15,21 21-15,-21 1 0,0-1 0,21-20 16,0-1-16,-22 0 0,22 1 16,-21-1-16,21-21 0,-21 0 0,21 1 15,0-1-15,0 0 0,0 0 16,21-42 15,0 0-31,1 0 16,-1-22-16,0 1 0</inkml:trace>
  <inkml:trace contextRef="#ctx0" brushRef="#br0" timeOffset="86647.46">2963 6710 0,'0'0'15,"-21"-21"1,21 42-1,0 0-15,0 0 16,0 22-16,0-22 0,0 21 0,0 0 16,0 1-16,0-1 0,-21 22 15,21-22-15,-21 21 0,21 1 0,-21-1 16,21 1-16,0-22 0,-22 22 16,1-22-16,21 0 0,-21 1 0,21-22 15,0 21-15,-21-21 0,21 1 0,-21-1 16,21 0-16,0 0 15,0-42 17,0 0-32,0 0 0,0-1 15,0 1-15,21 0 0,-21-21 16,21-1-16,-21 1 0,21 0 0,0 21 16,1-22-16,-1 1 0,0 0 0,-21-1 15,0 22-15,21 0 0,21 0 16,-20 0-16,-1 21 0,0 0 0,0 0 15,0 0-15,0 21 0,-21 0 16,0 0-16,22 0 0,-22 22 0,0-22 16,0 21-16,0 0 0,0-20 15,0 20-15,0 0 0,-22-21 0,22 22 16,-21-22-16,21 0 0,0 0 0,-21 0 16,21 1-16,-21-1 15,0-21-15,21 21 0,0-42 31,0 0-15,0-1-16,0 1 0</inkml:trace>
  <inkml:trace contextRef="#ctx0" brushRef="#br0" timeOffset="86936.36">2476 9948 0,'0'-402'0,"0"804"0,0-1248 0,0 444 16,0 63-16,22 64 0,20 63 0,-21 43 15,0 42-15,22 21 0,-22 21 16,21 43-16,-21-22 0,22 43 0,-22 0 15,0 0-15,0 0 0,0 0 16,0 21-16,1 0 0</inkml:trace>
  <inkml:trace contextRef="#ctx0" brushRef="#br0" timeOffset="87121.25">3471 7493 0,'0'0'0</inkml:trace>
  <inkml:trace contextRef="#ctx0" brushRef="#br0" timeOffset="87532.02">3492 7493 0,'22'0'16,"-1"0"0,0-21 15,0 21-16,-21-21-15,0 0 32,0-1-17,21 1-15,-21 0 16,21 21-16,-21-21 0,22 0 16,-44 21 124</inkml:trace>
  <inkml:trace contextRef="#ctx0" brushRef="#br0" timeOffset="88548.47">2371 7430 0,'0'0'0,"-22"0"16,22 21-16,-21-21 0,42 0 46,1 0-46,-1 0 0,21 0 16,-21 0-16,22-21 0,-22 21 0,21 0 16,0-22-16,1 22 0,-22 0 15,21-21-15,1 21 0,-22-21 16,0 21-16,0 0 0,0 0 0,0 0 16,1 0 30,-1 0-30,0 0-16,0 0 16,0 0-16,0 0 15,1 0-15</inkml:trace>
  <inkml:trace contextRef="#ctx0" brushRef="#br0" timeOffset="89004.21">3514 7408 0,'0'22'16,"21"-44"30,0 22-46,0-21 16,0 0 0,0 0-16,-21 0 0,22 0 15,-22-1-15,-22 1 32,1 21-17,0 0-15,0 0 0,0 21 16,0-21-16,-1 22 0,1-1 0,0 0 15,0 0-15,-21 0 0,42 0 0,-22 22 16,1-22-16,21 0 0,-21 21 16,21-20-16,0-1 0,0 0 0,0 0 15,0 0-15,0 0 16,0 1-16,21-22 0,0 21 16,1-21-16,-1 0 0,0 0 15,0 0-15,0 0 0,0 0 16,1 0-16,-1 0 0,21-21 0,-21-1 15,0 22-15,1-21 0</inkml:trace>
  <inkml:trace contextRef="#ctx0" brushRef="#br0" timeOffset="89471.94">4022 7218 0,'0'-42'32,"21"42"-32,0 0 15,0 0 1,0 21-16,0 0 0,-21 0 16,22 21-16,-22-20 0,0-1 0,21 0 15,-21 21-15,0-21 0,0 22 16,0-22-16,0 21 0,0-21 0,0 1 15,0-1-15,0 0 0,-21 0 0,-1 0 16,22 0-16,-21-21 0,21 22 16,-21-22-16,21-22 31,0 1-15,0 0-16,0 0 0,21 0 15,0-22-15,-21 22 0,22-21 0,-1 21 16,-21-22-16,21 1 0,0 21 0,0 0 15,0-22-15,1 22 0,-22 0 16,21 0-16,0 0 0,0 0 16,0 21-1</inkml:trace>
  <inkml:trace contextRef="#ctx0" brushRef="#br0" timeOffset="90380.67">5948 6964 0,'0'-21'16,"0"0"-16,0-1 16,21 22-16,-21-21 0,21 0 15,-21 0-15,21 21 0,0-21 0,-21 0 16,22-1-16,-1-20 0,-21 21 0,0 0 15,21-22-15,0 22 0,-21 0 16,0-21-16,0 21 0,0-1 16,0 1-16,0 0 0,0 0 15,-21 42 17,0 0-32,0 0 0,21 22 0,-22-1 15,1 0-15,0 1 0,0-1 16,0 0-16,0 22 0,21-22 0,-22 1 15,1 20-15,0 1 0,21-22 0,-21 21 16,0 1-16,21-1 0,-21 1 16,-1-22-16,1 22 0,0-22 0,0 0 15,21 1-15,-42-1 0,42 0 0,-43 1 16,22-22-16,0 0 0,0 0 16,0 0-16,-1 1 0,1-22 15,0 0-15,0 0 0,0 0 16,0 0-16,-1 0 15,1-22-15,0 1 0,21 0 0,0 0 16,-21-21-16,0 20 0,21-20 0,-21 0 16,21-1-16,0 1 0,0-21 15,0 20-15,0 1 0,0 0 0,0-1 16,0 1-16,0 21 0,0 0 0,0-1 16,21 22-1,0 0-15,0 0 0,0 22 16,0-1-16,1 0 0,-1 0 15,0 21-15,0 1 0,0-1 16,0-21-16,1 22 0,-1-1 0,0-21 16,0 21-16,0-20 0,0 20 0,1-21 15,-22 0-15,42 0 0,-42 1 0,21-22 16,0 21-16,0-21 0,1 0 16,-1 0-16,0 0 0,0 0 0,0 0 15,0 0-15,1 0 0,-1 0 0,0 0 16,0-21-16,0-1 0,0 1 15,1 21-15,-1-21 0</inkml:trace>
  <inkml:trace contextRef="#ctx0" brushRef="#br0" timeOffset="91408.93">6604 7218 0,'0'0'0,"0"-21"0,0 0 0,0-1 15,0 1-15,0 0 0,-21 21 16,0-21-16,-1 0 0,1 21 0,0 0 16,0 0-16,0 0 0,0 0 0,-22 0 15,22 0-15,0 21 0,0-21 16,0 21-16,-22 21 0,22-20 16,0-1-16,0 21 0,0 0 0,-1 1 15,22-1-15,-21 0 0,21-20 0,-21 20 16,21 0-16,0-21 0,0 22 15,0-22-15,0 0 0,0 0 0,0 0 16,0 1-16,21-22 0,22 21 16,-22-21-16,0 0 0,0 0 15,0 0-15,0 0 0,1 0 0,-1-21 16,0-1-16,21 22 0,-21-21 0,1 0 16,-1 0-16,0 0 0,0 0 0,0-1 15,0-20-15,1 21 16,-22 0-16,21-22 0,-21 22 0,21-21 0,-21 0 15,0 20-15,0-20 0,21 21 16,-21 0-16,0 0 0,21-1 16,-21 44 15,0-1-31,0 0 0,0 0 16,0 21-16,0-20 0,0 20 0,0-21 15,0 21-15,0-20 0,0-1 0,0 0 16,0 0-16,0 0 0,0 0 0,21 1 15,-21-1-15,22-21 0,-1 0 16,0 0-16,21 0 0,-21 0 0,1 0 16,-1 0-16,21 0 0,-21 0 15,22-21-15,-22-1 0,0 1 0,21 0 16,-21 0-16,1 0 0,-1 0 16,0-1-16,-21-20 0,0 21 0,21 0 15,-21-22-15,0 22 0,0 0 0,0-21 16,0 21-16,0-1 15,0 1-15,-21 21 16,21 21-16,0 1 16,-21-22-16,21 42 0,0-21 15,0 0-15,0 22 0,0-22 0,0 21 16,-21-21-16,21 22 0,-22-22 0,22 0 16,0 0-16,0 0 0,0 0 0,-21 1 15,21-1-15,-21 0 16,21 0-16,-21-21 15,0 0 17,21-21-32,0 0 0,0 0 15,0-1-15,0 1 0,0 0 0,0-21 16,0 21-16,21-22 0,0 22 0,-21-21 16,21-1-16,0 22 0,1-21 15,-1 21-15,0-22 0,0 22 0,21 0 16,-20 21-16,20 0 0,-21 0 15,21 0-15,1 0 0,-22 0 0,21 21 16,-21 0-16,22 22 0,-22-22 16,0 21-16,0-21 0,-21 22 0,0-1 15,0-21-15,0 22 0,0-1 0,0-21 16,0 21-16,0-20 0,0-1 16,-21 0-16,21 0 0,-21 0 0,21 0 15,-21 1-15,21-1 16,21-42 15,0-1-31,0 1 0,0 0 16,1 0-16,20 0 0</inkml:trace>
  <inkml:trace contextRef="#ctx0" brushRef="#br0" timeOffset="92161.06">8318 7387 0,'0'0'0,"43"-84"31,-43 62-31,0 1 0,0 0 0,0 0 16,0 0-16,0 0 0,-21-1 16,-1 22-16,1 0 0,21-21 0,-21 21 15,0 0-15,0 0 0,0 0 16,-1 0-16,1 21 0,-21 1 0,21-1 15,0 0-15,-1 0 0,1 0 16,21 0-16,-21 22 0,0-22 0,21 21 16,-21-21-16,21 1 0,0 20 0,0-21 15,0 0-15,0 0 0,0 1 16,0-1-16,0 0 0,21-21 16,0 0-16,0 0 0,0 0 0,1 0 15,-1 0-15,0 0 0,0 0 0,0-21 16,0 21-16,1-21 0,-1-1 15,0 1-15,0 0 0,0 0 0,0 0 16,-21-22-16,0 22 0,22 0 16,-22 0-16,21-21 0,-21-1 15,0 22-15,0 0 16,0 42 0,0 0-1,0 0-15,0 22 16,0-22-16,0 21 0,0-21 0,-21 22 15,21-1-15,-22 0 0,22 1 0,0-1 16,-21 22-16,0-22 0,21 0 0,-21 22 16,21-22-16,0 22 15,0-1-15,0 1 0,0-1 0,0 1 0,0-1 16,0 1-16,0-1 0,0-21 16,0 22-16,0-1 0,0 1 0,0-1 15,0-20-15,0 20 0,0 1 16,0-22-16,0 22 0,0-22 0,-21 0 15,21 1-15,-21-1 0,-1-21 0,22 0 16,-21 22-16,0-43 0,0 21 0,0 0 16,0-21-16,-1 0 0,1 0 0,-21-21 15,21 0-15,0-1 0,-22 1 16,1 0-16,21-21 0,-22-1 0,1 1 16,0 0-16,21-22 0,-22 22 15,1 0-15,21-22 0,0 22 0,-1-22 16,1 22-16,0 0 0,21-1 15,0 1-15,0 0 0,0-1 0,0 1 16,0 0-16,21-1 0,0 1 16,1 0-16,20-1 0,-21 1 0</inkml:trace>
  <inkml:trace contextRef="#ctx0" brushRef="#br0" timeOffset="94103.6">8699 7281 0,'0'0'0,"0"-21"0,0 0 16,0 0-16,0 0 15,0 0-15,0-1 16,-21 22 15,21 22-31,-21-1 0,0 0 16,21 0-16,0 21 0,0-20 0,-21 20 15,21-21-15,-21 21 0,21-20 16,0 20-16,0-21 0,0 0 0,0 22 16,0-22-16,0 0 0,0 0 15,0 0-15,21-21 16,0 0-16,0 0 0,0 0 15,0 0-15,1 0 0,-1 0 0,0-21 16,0 0-16,21 21 0,-20-21 0,-1 0 16,0-1-16,0-20 0,0 21 15,0 0-15,1-22 0,-1 22 0,0-21 16,-21 21-16,0 0 0,0-22 0,21 22 16,-21 0-16,0 0 15,0 42 16,-21 0-31,21 0 16,0 0-16,0 1 0,0 20 16,0-21-16,0 0 0,0 22 0,0-22 15,0 0-15,0 21 0,0-21 0,21 1 16,0-1-16,-21 0 0,21-21 16,1 21-16,-1 0 0,21-21 0,-21 0 15,0 0-15,22 0 0,-22 0 0,21 0 16,1 0-16,-1 0 0,0 0 15,-21 0-15,22 0 0,-1 0 0,0-21 16,1 0-16,-22 21 0,21-21 16,-21 0-16,22 21 0,-22-22 0,0 1 15,0 0-15,0 0 0,1 0 16,-22-22-16,0 22 0,0 0 0,0 0 16,0-21-16,0 20 0,0 1 0,0 0 15,-22 0-15,1 0 0,0 0 16,0 21-16,0 0 0,0 0 15,-1 0-15,1 0 0,0 0 0,0 0 16,0 0-16,0 21 0,-1 0 0,-20 0 16,42 0-16,-21 0 0,0 22 15,0-22-15,21 21 0,0-21 0,0 1 16,0 20-16,0-21 0,0 0 16,0 0-16,0 1 0,0-1 0,0 0 15,0 0 1,21-21-16,0 0 0,0 0 15,0 0-15,0 0 0,1 0 0,-1-21 16,0 0-16,0 21 0,0-21 0,0-1 16,1 22-16,-1-21 0,0 0 15,0 0-15,-21 0 0,0-22 0,21 22 16,-21 0-16,21 0 0,-21 0 0,0 0 16,0-1-16,0 1 0,0 0 15,0 42 16,0 0-31,-21-21 0,21 22 16,0-1-16,0 21 16,0-21-16,0 0 0,0 1 0,0-1 15,0 0-15,0 0 0,0 0 0,0 0 16,21 1-16,1-22 16,-22 21-16,21-21 0,0 0 0,0 0 15,0 0-15,0 0 0,22 0 0,-22 0 16,21 0-16,1 0 0,-1 0 0,0 0 15,-21-21-15,22 21 0,-1-22 16,-21 1-16,0 0 0,22 0 0,-22 0 16,0 0-16,0-1 0,0 1 15,-21 0-15,0-21 0,0 21 0,0-1 16,0 1-16,0 0 0,0 0 16,0 0-16,0 0 0,0-1 15,-21 22-15,0 0 0,0 0 0,0 0 16,0 0-16,-1 0 0,1 22 15,0-1-15,0 0 0,0 0 16,0 0-16,21 0 0,-22 1 0,22-1 16,0 0-16,0 0 0,0 0 0,0 0 15,0 1-15,22-22 16,-1 0-16,0 0 0,0 0 0,0 0 16,0 0-16,1 0 15,-1 0-15,0 0 0,0-22 0,0 22 16,0-21-16,-21 0 0,22 0 15,-22 0-15,21 21 0,-21-21 16,0-1-16,0 1 0,0 42 47,0 1-47,0-1 16,-21 0-16,21 0 0,0 21 0,0-20 15,-22 20-15,22-21 0,-21 21 0,21 1 16,0-1-16,0 0 0,0 1 15,0-1-15,0 22 0,0-22 16,0 21-16,21 1 0,-21-1 0,0-20 16,0 20-16,0 1 0,0-1 0,0-20 15,0 20-15,0 1 0,0-22 16,0 0-16,0 22 0,-21-1 0,0-20 16,21 20-16,-21-21 0,0 1 0,21-1 15,-21 0-15,-1 1 0,1-1 0,0-21 16,21 22-16,-21-22 0,0-21 0,0 21 15,-1-21 1,1 0-16,21-21 0,-21 0 16,21-1-16,0 1 0,0 0 15,0-21-15,0-1 0,0 1 0,0-21 16,0 20-16,0-20 0,0-1 0,21 1 16,0-22-16,1 22 0,-1-1 15,0-21-15,0 22 0,0-22 0,0 22 16,1-1-16,-1 1 0,0 20 0,0 1 15,0 0-15,0-1 0,1 1 0,-1 21 16,-21 0-16,21 0 0,-21-1 16,21 1-16,-21 0 0,21 0 0,-21 0 15,21 21 1,-21-21-16,22 21 31,-1 0-15</inkml:trace>
  <inkml:trace contextRef="#ctx0" brushRef="#br0" timeOffset="94491.98">10795 7557 0,'0'0'16,"21"0"-16,0 0 0,0 0 16,1 0-1,-1 0-15,0-22 0,0 1 16,0 21-16,0-21 0,22 21 0,-22-21 15,0 0-15,21 0 0,-20-1 16,-1 22-16,0-21 0,0 0 16,-21 0-16,0 0 0,0 0 0,0-1 15,0 1-15,0 0 16,-21 21-16,0 0 0,0 0 16,-1 0-16,1 0 0,0 21 15,-21 0-15,21 1 0,-1-1 0,1 0 16,0 0-16,21 21 0,-21-20 0,21 20 15,-21-21-15,21 21 0,0-20 16,0-1-16,0 0 0,0 0 16,0 0-16,0 0 0,21 1 15,0-22-15,0 21 0,0-21 16,1 0-16,-1 0 0,0 0 16,0 0-16,0 0 0,0 0 15,1 0-15,-22-21 0,21 21 16,-21-22-16,21 22 0</inkml:trace>
  <inkml:trace contextRef="#ctx0" brushRef="#br0" timeOffset="95592.19">1926 8255 0,'-21'0'0,"42"0"0,-63 0 15,42 21-15,-21-21 0,-1 0 16,44 0 15,-1 0-15,0 0-16,21 0 0,-21 0 0,22 0 16,-1 0-16,22 0 0,-1 0 0,1 0 15,20 0-15,1 0 0,0 0 16,20 0-16,1 0 0,0 0 0,0 0 15,0 0-15,21-21 0,0 21 16,0 0-16,21 0 0,0 0 16,0 0-16,0 0 0,1 0 0,20-21 15,0 21-15,1 0 0,-1 0 0,21 0 16,-20 0-16,20 0 0,1 0 0,-1 0 16,1-21-16,20 21 0,-20 0 15,21 0-15,-22 0 0,22 0 0,-22 0 16,22 0-16,0 0 0,-22 0 0,22 0 15,-22 0-15,22 0 0,-22 0 16,1 0-16,-1 0 0,1 0 0,-1 0 16,1 0-16,-1 0 0,1 0 0,-22 0 15,22 0-15,-1 0 0,-20 0 16,20 0-16,-21 21 0,1-21 16,-1 0-16,-21 0 0,0 0 0,1 0 15,-22 21-15,0-21 0,0 0 0,-22 0 16,1 0-16,-21 0 0,0 0 0,-1 0 15,-20 0-15,-1 0 0,1 0 16,-22 0-16,0 0 0,1 0 0,-22 0 16,0 0-16,0 0 0,0 0 31,-42 0-15,0 0-1</inkml:trace>
  <inkml:trace contextRef="#ctx0" brushRef="#br0" timeOffset="95753.1">12763 8234 0,'-21'21'32,"21"0"-17,-21-21 16,0 0-31</inkml:trace>
  <inkml:trace contextRef="#ctx0" brushRef="#br0" timeOffset="98256.42">1291 9335 0,'0'0'16,"-21"0"-16,0 0 0,0-22 0,-1 1 16,1 0-16,0 21 0,21-21 15,-21 0-15,0 21 16,21-21-16,-21 21 16,42 21-1,0 0-15,0 0 16,0 21-16,0-20 0,22 20 15,-22-21-15,21 21 0,-21 1 0,22-1 16,-22 0-16,21 1 0,-21-1 16,1 0-16,-1 1 0,0-22 0,0 21 15,0-21-15,-21 1 0,0-1 16,21 0-16,-21 0 0,0 0 16,0-42 15,0 0-31,0-21 15,0 20-15</inkml:trace>
  <inkml:trace contextRef="#ctx0" brushRef="#br0" timeOffset="98544.25">1693 9186 0,'0'0'0,"-21"22"16,0-1-16,0 0 16,0 0-16,-1 21 0,1-20 0,-21 20 15,0 0-15,20 1 0,-20-1 16,0 0-16,-1 1 0,1-1 0,0 0 16,-1-21-16,1 22 0,0-1 15,21-21-15,-1 0 0,-20 1 0,21-1 16,21 0-16,-21-21 15,21 21-15,21-42 32,0 21-32,0-21 0,0 0 0,22-1 15</inkml:trace>
  <inkml:trace contextRef="#ctx0" brushRef="#br0" timeOffset="99440.24">2032 9313 0,'0'22'32,"0"-1"-32,-21 0 15,21 0-15,0 0 0,-21 22 0,21-22 16,0 21-16,0 0 0,0 1 15,0-22-15,0 21 0,0 1 16,-22-22-16,22 21 0,0-21 16,0 22-16,-21-22 0,21 0 0,0 0 15,0 0-15,0 0 0,0-42 47,0 0-31,0 0-16,0 0 0,0 0 0,0-1 15,0 1-15,0-21 0,0 0 16,0-1-16,0 1 0,0 0 16,0-1-16,0 1 0,0 0 0,0 20 0,21-20 15,1 0-15,-22 21 16,21-1-16,-21 1 0,0 0 0,21 21 16,0-21-16,0 21 15,-21 21-15,21-21 16,1 21-16,-22 0 0,21 22 15,0-22-15,-21 21 0,0-21 0,21 22 16,-21-1-16,21-21 0,-21 22 16,0-1-16,0-21 0,0 21 0,0-20 15,0-1-15,0 0 0,21 0 0,-21 0 16,22-21-16,-22 21 0,21-21 16,0 0 15,0 0-31,0-21 0,0 0 15,-21 0-15,0 0 0,22 0 0,-1-1 16,0-20-16,-21 21 0,0-21 16,21 20-16,-21-20 0,21 0 0,-21 21 15,21-22-15,-21 22 0,0-21 16,22 21-16,-22-1 0,21 1 0,-21 0 16,21 0-1,0 21-15,-21 21 16,0 0-1,21 0-15,-21 1 0,0-1 16,0 21-16,0-21 0,0 22 0,0-1 16,0-21-16,0 21 0,0 1 15,0-22-15,0 21 0,0 1 0,0-22 16,0 21-16,0-21 0,-21 0 0,21 22 16,0-22-16,0 0 0,0 0 15,0 0-15,0 1 16,0-44 31,0 1-32,0 0-15,0 0 16,21 0-16,-21 0 0</inkml:trace>
  <inkml:trace contextRef="#ctx0" brushRef="#br0" timeOffset="99640.15">3344 9271 0,'0'0'0,"0"-42"31,-21 21-15</inkml:trace>
  <inkml:trace contextRef="#ctx0" brushRef="#br0" timeOffset="99935.98">3281 9313 0,'0'22'15,"0"-1"-15,0 0 0,0 21 0,0 1 16,0-1-16,0-21 0,-21 21 16,-1 1-16,22-1 0,-21 0 0,21 1 15,-21-1-15,0-21 0,21 0 0,0 22 16,0-22-16,0 0 15,-21-21-15,21 21 0,-43-21 32,22 0-32,21-21 15,0 0-15,21 21 0,-21-21 16,0 0-16,0-1 0,0 1 0,0 0 16,0 0-16,22 0 0,-22 0 0,21-1 15,0 22-15,-21-21 0,21 21 16,0 0-16,0 0 15,1 21-15,-1 1 0,0-1 16,0 0 0,0 0-16,0 0 0,1-21 15,-1 21-15,0-21 16</inkml:trace>
  <inkml:trace contextRef="#ctx0" brushRef="#br0" timeOffset="100080.9">3535 9821 0,'0'0'15,"0"-21"-15,21 0 16,-21 0-16,0 0 15,0 0-15,0-1 16,0 1-16,21 21 16,0 0 15,-21-21-15</inkml:trace>
  <inkml:trace contextRef="#ctx0" brushRef="#br0" timeOffset="100244.79">4127 9694 0,'0'0'0,"0"43"31</inkml:trace>
  <inkml:trace contextRef="#ctx0" brushRef="#br0" timeOffset="100433.15">4106 9800 0,'0'0'0,"-21"21"16,21-42 46,0 0-62,0 0 16,21 21-16,-21-21 15,21 21-15,1 0 32,-22 21-32,21-21 0,-21 21 15,0 0-15</inkml:trace>
  <inkml:trace contextRef="#ctx0" brushRef="#br0" timeOffset="100504.11">4064 10054 0,'-21'21'0,"-64"22"31,64-43-31,21 21 0,-21-21 0,0 0 15</inkml:trace>
  <inkml:trace contextRef="#ctx0" brushRef="#br0" timeOffset="100888.92">5016 9250 0,'0'0'0,"0"-21"0,0 0 15,0-1-15,0 1 0,0 0 16,0 0-16,0 0 0,0 0 15</inkml:trace>
  <inkml:trace contextRef="#ctx0" brushRef="#br0" timeOffset="101065.81">5016 9186 0,'0'22'0,"0"-1"15,0 21-15,0-21 0,0 22 16,0-1-16,-21-21 0,21 21 0,-21 1 16,21-22-16,0 21 0,0-21 0,-21 22 15,21-22-15,0 0 0,0 0 16,0 0-16,0 1 0,0-1 15,0-42 1,0-1 0,0 1-16,0 0 0,21-21 15,-21 21-15,0-1 0,21-20 0</inkml:trace>
  <inkml:trace contextRef="#ctx0" brushRef="#br0" timeOffset="101331.98">5101 9313 0,'21'0'31,"0"0"-31,-21 22 0,22-1 15,-22 0-15,0 21 0,0-21 0,21 22 16,-21-22-16,0 21 0,0 1 16,0-22-16,0 21 0,0-21 0,21 22 15,-21-22-15,21 0 0,-21 0 0,21 0 16,0 0-16,1-21 0,-1 0 16,0 22-16,0-22 0,0 0 0,0 0 15,1 0-15,20-22 0,-21 22 0,21-21 16,-20 0-16,20 0 0,-21 0 15,21 0-15,-20-22 0,20 22 0,-21-21 16,21-1-16,-20 1 0,-1 0 16,0-1-16,-21 1 0,0 0 0,21-1 15,-21 1-15,0 0 0,0 21 16,0-22-16,0 22 0,0 0 0,0 0 16,-21 21-16</inkml:trace>
  <inkml:trace contextRef="#ctx0" brushRef="#br0" timeOffset="101467.9">5757 9419 0,'0'0'0,"0"21"0,0 1 0,0-1 16,0 21-16,0-21 0,0 22 0,21-22 16,-21 21-16,64-21 0,-43 0 15,-21 1-15,0-1 0,0 0 16,0 0-16,21-21 0,0 0 16,1 0-16,-1 0 0</inkml:trace>
  <inkml:trace contextRef="#ctx0" brushRef="#br0" timeOffset="101523.87">6075 9694 0,'0'-21'15,"0"42"-15,21-63 0,-21 21 0,0 0 0,0 0 0,0-1 16,0 1-16,0-21 0</inkml:trace>
  <inkml:trace contextRef="#ctx0" brushRef="#br0" timeOffset="101748.27">5694 9377 0,'42'21'0,"-21"-21"15,22 0 1,-22 0-16,0 0 0,0 0 0,0 0 16,22 0-16,-22 0 0,0-21 15,21 0-15,-21 21 0,1 0 0,-1 0 16,21-21-16,-21 21 0,0 0 0,1 0 16,-22-22-16,-22 22 31,1 0-31,0 0 15</inkml:trace>
  <inkml:trace contextRef="#ctx0" brushRef="#br0" timeOffset="102888.27">4106 9758 0,'0'21'15,"0"0"1,21 0-16,-21 1 15,0-1-15,22-21 16,-1 0-16,0 0 16,0 0-16,0 0 0,0 0 15,1-21-15,-22-1 0,21 1 16,-21 0-16,0 0 16,0 0-16,0 0 15,-21 21-15,-1 0 16,1 0-16,0 0 0,0 0 15,0 0 1,0 0-16,21 21 0,0 0 16,-22-21-16,1 0 0,21 21 15,21-21 32,-21-21-47,22 21 16,-1 0-1,0 0-15,0 21 16,0 0-16,-21 0 16,21 1-16,-21-1 0,0 0 15,0 21-15,0 1 0,0-22 0,0 21 16,0 0-16,-21-20 0,0 20 0,0 0 16,0 1-16,-22-22 0,22 21 15,-21 0-15,0-20 0,20 20 0,-20-21 16,0 0-16,21 0 0,-1 1 0,1-22 15,0 0-15</inkml:trace>
  <inkml:trace contextRef="#ctx0" brushRef="#br0" timeOffset="103968.11">6583 9440 0,'0'0'15,"0"-21"-15,0 0 16,-21 21 15,-1 21-15,22 0-16,0 1 15,0-1-15,0 0 0,0 21 16,-21-21-16,21 1 0,-21 20 0,21-21 16,0 0-16,-21 0 0,21 1 15,0-1-15,0 0 0,0 0 0,0 0 16,-21-21-16,0 0 31,21-21-15,0 0-16,0 0 15,0 0-15,0-1 0,0-20 16,0 21-16,21 0 16,0 0-16,-21-22 0,21 22 0,0 0 0,-21 0 15,21 0-15,1-1 0,-1 1 16,0 0-16,0 21 0,0 0 15,0 0-15,1 0 0,-1 0 16,0 21-16,0 0 0,0 1 16,-21-1-16,21 0 0,-21 0 0,22 0 15,-22 0-15,21 1 0,-21-1 0,0 0 16,0 0-16,0 0 0,0 0 16,0 1-16,0-1 0,0 0 31,0-42-16,0 0 1,21-1 0,0 1-16,-21 0 0,21 0 0,0-21 15,1 20-15,-1 1 0,0 0 0,0-21 16,0 21-16,0-1 0,1 1 0,-1 21 16,0 0-16,0 0 0,0 0 15,0 0-15,1 21 0,-22 1 16,0 20-16,0-21 0,0 0 15,0 0-15,0 22 0,0-22 0,0 0 16,0 0-16,0 0 16,0 1-16,0-1 0,0 0 0,0 0 0,0 0 15,21-21 32</inkml:trace>
  <inkml:trace contextRef="#ctx0" brushRef="#br0" timeOffset="104367.88">7408 9716 0,'43'0'31,"-22"-22"-31,0 22 0,-21-21 0,21 21 16,0-21-16,0 0 0,1 0 15,-1 21-15,0-21 0,0-1 0,0-20 16,-21 21-16,21 0 0,1-22 16,-1 22-16,0-21 0,-21 21 0,0-22 15,21 1-15,-21 0 0,21 21 0,-21-22 16,0 22-16,0 0 0,0 0 0,0 0 16,-21 42-1,0 0-15,0 0 0,0 0 16,-1 0-16,1 22 0,21-22 15,0 21-15,0-21 0,0 22 0,0-22 16,0 21-16,0-21 0,0 22 16,0-22-16,0 0 0,0 0 0,0 0 15,0 1-15,21-1 0,-21 0 0,22 0 16,-22 0-16,21-21 16,-21 21-16,21-21 15,0 0 1</inkml:trace>
  <inkml:trace contextRef="#ctx0" brushRef="#br0" timeOffset="104667.71">8255 9737 0,'0'0'0,"21"0"31,-21 21 16,0 0-47,0 0 16,0 0-16,0 1 15,0-1-15,0 0 0,0 0 0,0 0 16,-21 0-16,0 1 0,0-1 0,-1 0 15,1 0-15,0 0 0,-21 0 0,21 1 16,-1-22-16,1 21 0,0-21 16</inkml:trace>
  <inkml:trace contextRef="#ctx0" brushRef="#br0" timeOffset="105527.57">9567 9292 0,'0'0'0,"0"-21"0,-21 21 0,0-21 0,0 21 15,0-21-15,-1 21 0,1-21 16,0 21-16,0 0 15,42 0 1,0 0 0,0 0-16,22 0 0,-1 0 0,22 0 15,-1 0-15,1 0 0,-1 0 16,22 0-16,-22 0 0,1 0 0,-1 0 16,-20 0-16,-1 0 0,0 0 15,1 0-15,-22 0 0,0 0 0,0 0 16,-42 21-1,0-21 1,0 0-16,-1 0 0,1 0 0,0 0 16,0 21-16,0-21 0,0 0 0,-1 0 15,1 0-15,0 0 0,0 0 16,0 0 0,0 0-1,21 21-15,0 0 16,0 0-1,-22 1-15,22-1 16,-21 0-16,21 0 0,0 0 0,0 0 16,0 1-16,0-1 0,0 0 0,-21 21 15,21-21-15,0 22 0,0-22 16,0 21-16,0-21 0,0 22 0,0-22 16,0 0-16,0 0 0,0 0 0,0 1 15,0-1-15,0 0 0,0 0 0,0 0 16,-21-21-16,21 21 0,-21-21 15,0 0-15,-1 0 0,1 0 16,0 0-16,-21 0 0,21 0 0,-22 0 0,22 0 16,-21 0-16,21 0 0,-22 0 15,22-21-15,0 0 0,0 21 16,0-21-16,-1 21 0,1-21 0,0 0 16,21-1-16,-21 22 0,21-21 15,0 0-15,0 0 16,0 0-16,21 21 15,0 0-15,0-21 0,1 21 0,-1-22 16,0 22-16,21 0 0,-21-21 0,22 21 16</inkml:trace>
  <inkml:trace contextRef="#ctx0" brushRef="#br0" timeOffset="106032.28">10753 9419 0,'0'0'0,"42"-21"15,127-85 1,-148 106 0,-21-21-16,0 0 0,0 0 15,-21 21-15,0 0 16,0 0-16,-21 0 0,20 21 0,-20-21 16,21 21-16,-21 0 0,-1 0 15,22-21-15,-21 22 0,21-1 0,-1 0 16,1 0-16,0 0 0,21 0 15,0 1-15,0-1 16,0 0-16,0 0 16,21-21-16,0 21 0,1-21 0,20 21 15,-21-21-15,0 22 0,22-1 0,-22-21 16,0 21-16,21-21 0,-21 21 16,1-21-16,-1 21 0,0 0 0,0-21 15,0 22-15,-21-1 0,0 0 16,0 0-16,0 0 0,-21 0 15,0-21-15,0 22 0,-22-22 16,22 0-16,-21 21 0,21-21 0,-22 0 16,1 0-16,0 0 0,21 0 0,-22 0 15,22 0-15,-21 0 0,21 0 16,-22 0-16,22 0 0,0 0 16,0 0-16,0 0 0,-1 0 15,22-21 1,0-1-1,22 22 1,-1 0-16,0-21 0,0 0 0,0 21 16,0 0-16</inkml:trace>
  <inkml:trace contextRef="#ctx0" brushRef="#br0" timeOffset="106536">11620 9356 0,'0'0'0,"0"-21"16,0-1-1,-21 22-15,0 0 0,0 0 16,0 0-16,0 22 0,-1-1 16,1-21-16,0 21 0,21 21 0,-21-21 15,0 1-15,21 20 0,-21-21 0,21 21 16,0 1-16,0-22 0,0 21 15,0-21-15,0 22 0,0-22 0,0 0 16,0 21-16,0-20 0,21-1 16,0-21-16,0 21 0,0 0 0,0-21 15,1 0-15,-1 0 0,21 0 16,-21 0-16,0 0 0,1 0 0,-1 0 16,0 0-16,0-21 0,0 0 0,0 0 15,1-1-15,-1 1 0,0 0 0,0 0 16,-21-21-16,0 20 0,21-20 15,-21 21-15,0-21 0,0-1 0,0 22 16,0-21-16,0 21 0,-21-22 16,0 22-16,0 0 0,0 0 0,-1 21 0,-20-21 15,21 21-15,0 0 0,-22 0 16,1 0-16,21 0 0,-21 0 16,20 0-16,1 21 0,-21-21 0,21 21 15,21 0-15,0 0 0,-21-21 0,21 21 16,0 1-16,0-1 0,0 0 0,21 0 15,0-21-15,0 21 16,0-21-16,0 0 0,22 0 0,-22 0 16,21 0-16,-21 0 0</inkml:trace>
  <inkml:trace contextRef="#ctx0" brushRef="#br0" timeOffset="107409.11">12509 9398 0,'22'-21'0,"-44"42"0,44-63 16,-22 21 0,-22 21-1,22 21 1,-21 0-16,0-21 0,21 21 0,0 0 16,0 22-16,-21-22 0,0 0 0,21 21 15,0 1-15,0-22 0,-21 21 0,21 0 16,-22-20-16,1 20 0,21-21 15,-21 0-15,21 22 0,0-22 16,-21 0-16,21 0 0,-21-21 0,21 21 16,0 0-16,0 1 15,0-44 32,0 1-47,0 0 0,0 0 16,21 0-16,-21 0 0,21-22 0,-21 22 15,21-21-15,-21 21 0,0-22 0,0 1 16,21 21-16,1-22 0,-22 1 16,21 0-16,-21-1 0,21 22 0,0-21 15,-21 21-15,21 0 0,0-1 16,-21 1-16,22 21 0,-1 0 16,0 0-1,-21 21-15,21 1 0,0-1 16,-21 0-16,21 21 0,-21-21 0,22 22 15,-1-22-15,0 21 0,0-21 0,0 22 16,0-22-16,-21 0 0,22 21 16,-1-20-16,0-1 0,0 0 0,-21 0 15,21 0-15,-21 0 16,21-21-16,-21 22 0,22-22 16,-1 0-16,0 0 0,0 0 15,0 0 1,-21-22-16,21 1 0,1 21 0,-1-21 15,0 0-15,-21 0 0,21-22 0,0 22 16,-21-21-16,21 21 0,1-22 0,-22 1 16,0 0-16,21-1 0,0-20 0,-21 21 15,21-1-15,-21 1 0,0 0 16,0 20-16,0-20 0,0 21 0,0-21 16,21 42-16,-21-22 0,0 1 0,0 42 31,0 1-31,-21-1 0,0 0 15,21 21-15,-21 1 0,0-1 16,-1-21-16,22 21 0,-21 1 0,0-1 16,0 0-16,21 1 0,-21-1 15,21 0-15,-21 1 0,21-22 0,-22 21 16,22-21-16,0 1 0,0-1 0,0 0 16,0 0-16,0 0 0,0-42 62,22 21-62,-22-21 0,21 21 16,-21-21-16</inkml:trace>
  <inkml:trace contextRef="#ctx0" brushRef="#br0" timeOffset="107552.02">13335 9779 0</inkml:trace>
  <inkml:trace contextRef="#ctx0" brushRef="#br0" timeOffset="107659.96">13250 9821 0,'-21'0'47,"42"0"-47,-63 0 31,21-21-31,0 21 16,-1 0-16</inkml:trace>
  <inkml:trace contextRef="#ctx0" brushRef="#br0" timeOffset="115388.16">14795 9123 0,'-21'0'16,"0"0"62,0 0-78,0 0 15,0 0 1,-1 0-16,1 0 0,0 0 16,-21 0-16,21 0 0,-1 0 15,1 0-15,0 0 0,-21 0 0,21 0 16,-1 0-16,-20 0 0,21 0 16,0 0-16,0 0 0,-1 0 0,44 0 46,-1 0-46,0 0 16,21 0-16,1 0 0,-1 0 0,0 0 16,22 0-16,-22 0 0,22 0 0,-1 0 15,1 0-15,-1 0 0,1-21 16,20 21-16,-20 0 0,-1 0 0,22 0 16,-22 0-16,1 0 0,-22 0 0,22 0 15,-22 0-15,0 0 0,1 0 16,-1-21-16,-21 21 0,0 0 0,1 0 15,-1 0-15,0 0 0,-21-22 47,-21 22-31,0 0-16,21-21 0,-22 21 0,1 0 16,0-21-16,0 21 0,21-21 15,-21 0-15,0 21 0,-1-21 0,1 21 16,0-22-16,0 1 0,0 21 0,0-21 15,-1 21-15,1-21 0,0 21 16,0 0-16,21-21 0,-21 21 16,21 21 15,21 0-15,0 0-16,0-21 0,0 21 0,22 1 15,-22-22-15,21 21 0,-21-21 16,22 0-16,-22 21 0,21-21 15,-21 21-15,22-21 0,-22 0 0,21 0 16,-21 0-16,1 0 0,-1 0 0,0 0 16,0 0-1,-21 21 1,0 0-16,-21-21 16,0 22-16,0-1 0,-1 0 15,1 0-15,-21 0 0,21 0 0,0 1 16,-1-1-16,-20 21 0,21-21 0,0 0 15,0 22-15,-22-22 0,22 0 0,21 21 16,-21-20-16,0-1 16,21 0-16,-21 0 0,21 0 15,0 0-15,0 1 16,0-44 31,0 1-32,21 21-15,-21-21 0,21 0 0,0 21 16</inkml:trace>
  <inkml:trace contextRef="#ctx0" brushRef="#br0" timeOffset="116313.64">16997 9123 0,'0'0'16,"-43"0"-16,22-85 16,21 64-16,0 0 0,0 0 15,0 0-15,0-1 0,0 1 0,21 0 16,1 21 0,-1 0-1,0 21-15,-21 0 0,0 1 0,21 20 16,-21-21-16,21 0 15,-21 22-15,0-1 0,0-21 0,0 21 16,0 1-16,0-22 0,0 21 0,0-21 0,0 1 16,0-1-16,0 21 0,0-21 15,0 0-15,0 1 16,-21-22-16,21-22 31,0 1-15,0 0-16,0 0 0,0 0 15,0 0-15,0-1 0,21-20 0,-21 21 16,21 0-16,1-22 0,-1 1 0,0 21 16,0-21-16,0 20 15,0-20-15,1 21 0,-1 0 0,0 0 16,0 21-16,0 0 0,0 0 0,1 0 16,-1 0-16,0 0 0,0 0 15,-21 21-15,0 21 0,21-21 0,0 0 16,-21 22-16,0-22 0,0 21 0,0 1 15,0-22-15,0 21 0,0-21 0,0 22 16,0-22-16,0 0 0,0 0 16,0 0-16,0 0 0,-21-21 0,21 22 15,-21-22-15,21-22 16,0 1 0,0 0-1,0 0-15,0 0 0,0 0 0,0-1 16,0-20-16,21 21 0,0-21 0,1 20 15,-1-20-15,0 0 0,0-1 0,0 1 16,22 21-16,-22-21 0,21-1 16,-21 22-16,22 0 0,-22 21 0,0 0 15,21 0-15,-21 0 0,1 0 0,-1 0 16,0 21-16,-21 21 0,0-20 16,21 20-16,-21-21 0,0 21 0,0 1 15,0-1-15,0-21 0,0 22 0,0-1 16,0-21-16,-21 0 0,21 22 0,0-22 15,-21 0-15,0 0 16,21 0-16,-22 0 0,22 1 16,22-22 15,-1 0-31</inkml:trace>
  <inkml:trace contextRef="#ctx0" brushRef="#br0" timeOffset="118412.44">18605 9102 0,'22'-21'0,"-44"42"0,44-64 15,-22 22-15,0 0 0,0 0 16,0 0-16,0 0 0,-22-1 0,22 1 16,-21 0-16,0 0 0,0 0 15,0 21-15,0 0 0,-1-21 0,1 21 16,0 0-16,0 0 0,-21 21 0,20 0 15,1 0-15,0 21 0,0-20 16,0 20-16,0 0 0,-1 1 0,1-1 16,0 0-16,21 1 0,-21-22 0,21 21 15,-21 0-15,21-20 0,0-1 0,0 21 16,0-21-16,0 0 0,0 1 16,21-1-16,0-21 15,0 0-15,0 0 0,1 0 0,-1 0 16,0 0-16,0 0 0,0 0 0,0-21 15,1 21-15,-1-22 0,0 1 16,0 0-16,0 0 0,0-21 0,1 20 16,-1 1-16,0-21 0,0 0 0,-21 20 15,0-20-15,21 0 0,-21 21 0,21-1 16,-21-20-16,0 21 16,0 0-16,0 42 15,0 21 1,0-21-16,0 1 15,0-1-15,0 21 0,0-21 16,0 22-16,0-22 0,0 0 0,0 21 16,0-21-16,0 1 0,0-1 0,0 0 15,0 0-15,22-21 0,-1 21 16,0 0-16,0-21 0,0 0 16,22 0-16,-22 0 0,0 0 0,0 0 15,0 0-15,22 0 0,-22-21 0,0 0 16,0 21-16,0-21 0,22 0 15,-22 0-15,0-22 0,0 22 0,0 0 16,22-21-16,-22 20 0,-21 1 16,21-21-16,-21 21 0,0 0 0,0-22 15,0 22-15,-21 0 16,0 21-16,-1-21 0,1 21 0,0 0 16,0 21-16,21 0 15,0 0-15,0 22 0,0-22 16,0 0-16,0 21 0,0-21 0,0 1 15,0 20-15,0-21 0,21 21 0,-21-20 16,0-1-16,0 0 0,0 0 0,0 0 16,21 0-16,-21 1 0,21-22 15,-21 21-15,22-21 0,-1 21 16,0-21-16,0 0 0,0 0 0,0 0 16,1 0-16,-1 0 0,0-21 0,0 21 15,0-21-15,0-1 16,22 1-16,-22 0 0,0 0 0,0-21 15,0 20-15,22-20 0,-22-21 0,0 20 16,0 1-16,0-22 0,1 1 0,-1-1 16,-21 22-16,0-21 0,21-1 15,-21 22-15,0-1 0,0 1 0,0 21 16,0 0-16,0 0 0,0-1 0,0 1 16,0 42-1,-21 22-15,21-22 16,-21 21-16,21 1 0,-22-1 0,1 0 15,21 22-15,0-22 0,-21 22 16,21-22-16,-21 0 0,21 22 16,-21-22-16,21 0 0,0-20 0,0 20 15,-21-21-15,21 21 0,0-20 0,-22-1 16,22 0-16,0 0 16,0-42 15,22 0-31,-22 0 15,21-1-15,0 1 0,0 0 16,21 0-16,-20-21 0,20 20 16,-21 1-16,21-21 0,-20 21 0,-1 0 15,21-1-15,-21 22 0,0 0 0,-21-21 16,22 21-16,-22 21 16,-22-21-1,22 22-15,-21-22 0,0 21 0,-21 0 16,21-21-16,-1 21 0,-20-21 15,21 0-15,-21 0 0,20 21 0,1-21 16,0 0-16,0 0 0,0 0 16,21 21-16,-21-21 15,21 22-15,0-1 16,0 0-16,0 0 16,0 0-16,0 0 0,0 1 15,21-1-15,0-21 16,0 21-16,-21 0 0,21-21 0,0 21 15,1-21-15,-1 0 0,0 0 0,21 21 16,-21-21-16,1 0 0,-1 0 0,21 0 16,-21 0-16,0 0 0,1 0 15,-1-21-15,0 21 0,0-21 0,0 0 16,0 0-16,1 0 0,-1-1 0,0 1 16,-21 0-16,0-21 0,0 21 0,21-22 15,-21 22-15,0 0 16,0 0-16,0 0 0,0-1 0,0 44 31,0-1-15,0 0-16,-21 0 0,21 21 0,0-20 15,0-1-15,0 21 0,0-21 0,0 0 16,0 1-16,0-1 0,0 0 0,0 0 16,21 0-16,0-21 15,0 21-15,1-21 0,-1 0 16,0 0-16,0 0 0,0 0 15,22 0-15,-22-21 0,0 21 0,0-21 16,0 0-16,0 21 0,1-21 16,-1-22-16,0 22 0,0 0 15,0 0-15,0-21 0,1 20 0,-22 1 16,0 0-16,21 0 0,-21 42 31,0 0-31,0 22 16,0-22-16,0 0 0,0 0 15,0 0-15,0 0 0,0 1 16,0-1-16,0 0 0,21 0 16,0-21-1,0 0-15,0 0 0,1 0 0,-1 0 16,0 0-16,0 0 0,0-21 16,0 21-16,1-21 0,-1 0 15,21 21-15,-42-22 0,21 1 0,0 0 16,1-21-16,-1 21 0,-21-1 0,21-20 15,-21 21-15,0 0 0,0-22 16,0 22-16,0 0 0,0 42 31,0 0-31,0 22 16,-21-22-16,21 0 0,-21 21 0,21 1 16,-22-1-16,22 0 0,-21 1 0,21-1 15,-21 0-15,0 22 0,0-22 0,21 22 16,-21-1-16,-1 1 0,1-1 15,0-20-15,0 20 0,0 1 16,0-1-16,-1-21 0,22 22 0,-21-22 16,21 22-16,-21-22 0,21 0 0,-21 22 15,21-22-15,0-21 0,0 22 16,0-1-16,0-21 0,0 0 0,0 1 16,0-1-16,21-21 15,0 0-15,-21-21 16,21 21-16,1-22 0,-1 1 0,0 0 15,0-21-15,-21 21 0,21-22 16,0 1-16,1 0 0,-1-1 0,0 1 16,0 0-16,-21-22 0</inkml:trace>
  <inkml:trace contextRef="#ctx0" brushRef="#br0" timeOffset="118696.27">21167 9229 0,'0'0'0,"0"-43"0,0 1 0,0 21 15,0 0-15,0-22 0,0 22 0,0 0 16,0 0-16,21 0 0,0 0 16,0-1-1,0 22-15,0 0 0,1 0 0,-1 0 16,0 0-16,0 0 0,0 22 16,-21-1-16,21 0 0,-21 0 0,0 21 15,0-20-15,0 20 16,0-21-16,0 21 0,-21-20 0,0-1 15,0 21-15,0-21 0,-22 0 0,22 1 16,-21-22-16,0 21 0,20 0 0,-20-21 16,21 0-16,-21 21 0,20-21 15,1 0-15,0 0 0,0 0 0,0 0 16,0 0-16</inkml:trace>
  <inkml:trace contextRef="#ctx0" brushRef="#br0" timeOffset="120712.12">21865 8848 0,'0'-43'16,"0"22"-16,0 0 0,0 0 0,0 0 15,0 0-15,0-1 16,0-20-16,21 21 0,0 0 0,-21 0 16,0-1-16,22-20 0,-1 21 0,-21-21 15,21 20-15,-21-20 0,21 21 16,-21 0-16,0 0 0,0-1 15,0 1-15,0 0 0,0 42 16,0 0-16,-21 22 16,0-1-16,0 0 0,-1 22 15,22-1-15,-21 1 0,0 21 0,0-22 16,0 22-16,0-22 0,-1 22 0,1-22 16,-21 1-16,21-1 0,0-20 15,-1-1-15,1 0 0,0 1 0,0-1 16,0-21-16,0 0 0,21 1 15,-22-22-15,1 0 0,21-22 32,0 1-32,0 0 15,0 0-15,0-21 0,0 20 0,0-20 16,0 0-16,0-1 0,0 22 16,0-21-16,0 0 0,0-1 0,0 1 15,0 21-15,21 0 0,-21-1 0,22 44 16,-22-1-1,0 21-15,21-21 0,0 22 16,-21-22-16,21 21 0,0 0 0,0-20 16,-21 20-16,22-21 0,-1 0 15,0 0-15,0 1 0,0-1 16,22 0-16,-22-21 0,0 0 0,21 21 16,1-21-16,-22 0 0,21 0 0,0 0 15,1 0-15,-1-21 0,-21 21 0,22-21 16,-1 0-16,0-1 0,-21 1 15,1 0-15,-1-21 0,0 21 0,0-22 16,-21 22-16,21-21 0,-21-1 0,0 22 16,0-21-16,0 21 0,0 0 15,-21-1-15,0 1 0,0 21 0,0 0 16,-1 0-16,-20 0 0,21 21 0,0 1 16,0-1-16,-22 0 0,22 21 15,0-21-15,0 22 0,0-22 16,-1 21-16,1 1 0,21-22 0,0 0 15,0 21-15,0-21 0,0 1 0,0-1 16,0 0-16,0 0 0,21-21 16,1 21-16,-1-21 0,0 0 0,0 0 15,21 0-15,-20 0 0,-1 0 0,21 0 16,-21-21-16,0 21 0,1-21 0,-1 0 16,0 0-16,0-1 0,0 1 15,0 0-15,1 0 0,-22-21 0,0 20 16,0-20-16,0 21 0,0-21 0,0 20 15,0 1-15,0 0 16,0 42 0,0 0-16,0 1 15,0-1-15,0 21 0,0-21 0,0 0 16,0 1-16,0 20 0,0-21 16,0 0-16,0 0 0,21 1 0,0-22 15,0 21-15,0 0 0,0-21 0,1 0 16,-1 0-16,0 0 0,0 0 0,0 0 15,0 0-15,22 0 0,-22 0 16,0 0-16,0-21 0,0 0 0,1-1 16,-1 22-16,-21-21 0,0 0 15,21 0-15,-21 0 0,0 0 0,0-1 16,0 1-16,0 0 0,0 0 16,-21 42-1,21 0 1,0 0-16,-21 1 0,21-1 15,-22 0-15,22 0 0,0 0 0,-21 0 16,21 1-16,0-1 0,-21 0 16,21 0-16,21-21 31,0 0-31,-21-21 16,22 0-16,-1 21 0,-21-21 15,21-1-15,0 1 0,0 0 16,0 0-16,1 0 0,-1-22 0,-21 22 15,21 0-15,0 0 0,0 0 0,0 0 16,1 21-16,-1 0 0,0 0 16,0 21-16,-21 0 15,0 0-15,0 0 0,0 0 0,0 22 16,0-22-16,0 0 0,0 21 0,0-20 16,0-1-16,0 0 0,0 0 15,0 0-15,0 0 0,21-21 0,0 22 16,1-22-16,-1 21 15,0-21-15,0 0 0,21 0 0,-20 0 16,-1 0-16,21 0 0,-21 0 16,22-21-16,-22 21 0,21-22 0,-21 1 15,22 0-15,-22 0 0,21 0 0,-21 0 16,0-1-16,1-20 0,-1 21 0,-21-21 16,0 20-16,0-20 0,0 21 15,0-21-15,0 20 0,0 1 0,0 0 16,-21 21-16,-1 0 0,-20 0 0,21 0 15,0 0-15,-22 0 0,22 21 16,0 0-16,-21 1 0,21-1 0,-1 0 16,1 0-16,0 0 0,21 0 0,0 1 15,0-1-15,0 0 16,0 0-16,0 0 16,21 0-16,0-21 15,-21 22-15,22-1 0,-22 0 16,21 0-16,-21 0 0,0 22 0,0-22 15,0 21-15,0 0 0,0 1 16,0-1-16,0 0 0,21 1 0,-21-1 16,0 22-16,0-22 0,0 0 0,0 1 15,0-1-15,0 0 0,0 1 0,0-1 16,0 0-16,0-21 0,-21 22 16,0-22-16,-1 21 0,22-21 0,-21 1 15,0-1-15,0 0 0,-21 0 16,20-21-16,1 0 0,-21 0 0,21 0 15,0 0-15,-22 0 0,22 0 0,0 0 16,0 0-16,0-21 0,-1 0 16,1 0-16,0-1 0,21 1 0,0 0 15,0 0-15,0-21 0,0 20 0,0-20 16,21 21-16,0-21 0,1-1 0,-1 1 16,21 0-16,0-22 0</inkml:trace>
  <inkml:trace contextRef="#ctx0" brushRef="#br0" timeOffset="121964.77">24003 9059 0,'0'0'0,"0"22"31,-21-1-31,21 0 0,-21-21 0,21 21 16,0 0-16,0 22 0,-22-22 15,22 0-15,-21 0 0,21 21 0,0-20 16,-21-1-16,21 0 0,0 0 0,0 0 16,0 0-16,0 1 15,21-22-15,0 0 0,1 0 16,-1 0-16,0 0 0,0 0 16,21 0-16,-20 0 0,-1-22 0,0 1 15,21 21-15,-21-21 0,1 0 16,-1 0-16,-21 0 0,21-1 0,0 1 15,-21 0-15,0 0 0,21 0 0,-21 0 16,21 21-16,-21 21 31,0 0-15,0 0-16,0 0 0,0 0 0,0 1 16,0-1-16,0 0 15,0 0-15,0 0 0,22 0 16,-1-21-16,0 22 15,0-22-15,0 0 0,0 0 0,1 0 16,20 0-16,-21 0 0,0 0 16,22 0-16,-22-22 0,21 22 0,-21-21 15,0 0-15,22 0 0,-22 21 0,0-21 16,0-22-16,0 22 0,1 0 0,-22 0 16,0-21-16,21 20 0,-21-20 15,0 21-15,0 0 0,0 0 16,0-1-16,-21 22 0,-1 0 0,1 0 15,0 0-15,-21 22 0,21-1 0,-22 0 16,22 0-16,-21 0 0,21 22 16,-1-22-16,1 21 0,21-21 0,0 0 15,0 22-15,0-22 0,0 0 0,0 0 16,0 0-16,0 1 0,21-22 16,1 21-16,-1-21 0,0 0 15,0 0-15,0 0 0,0 0 0,1 0 16,-1-21-16,0 21 0,-21-22 0,21 1 15,0 21-15,0-21 0,-21 0 16,22 0-16,-1 0 0,-21-1 0,0 1 16,21 0-16,-21 0 0,21 0 15,-21 0-15,0 42 32,-21 0-32,21 0 0,-21 0 15,21 0-15,0 1 0,0-1 0,0 0 16,0 0-16,0 0 0,0 0 15,21 1-15,0-1 0,0 0 16,0-21-16,1 21 0,-1-21 0,0 0 16,0 0-16,21 0 0,-20 0 15,20 0-15,-21 0 0,21 0 0,-20-21 16,20 21-16,-21-21 0,0 0 16,22-1-16,-22 1 0,0 0 0,0 0 15,0 0-15,-21-22 0,0 22 16,21-21-16,-21 21 0,0 0 0,0-1 15,0 1-15,0 0 0,-21 21 16,0 0-16,0 0 16,-21 0-16,20 21 0,1 0 0,-21 1 15,21-22-15,0 21 0,-1 0 0,22 0 16,0 0-16,0 0 0,0 1 0,0-1 16,0 0-16,22-21 15,-22 21-15,21-21 0,0 0 16,0 21-16,0-21 15,-21 21-15,0 1 16,0-1-16,0 0 0,0 0 16,0 0-16,0 22 0,-21-1 0,0 0 15,0 1-15,0-1 0,21 0 0,-22 1 16,1 20-16,0-21 0,0 1 16,0-1-16,0 0 0,-1-20 0,1 20 15,21 0-15,-21-21 0,0 22 0,0-22 16,21 0-16,0 0 0,-21 0 0,-1 1 15,1-1-15,21 0 0,-21-21 16,21 21-16,-21-21 0,21-21 31,0 0-15,21 0-16,0-1 0,0 1 0,1 0 16,20-21-16,0 21 0,-21-22 15</inkml:trace>
  <inkml:trace contextRef="#ctx0" brushRef="#br0" timeOffset="122352.55">25844 9546 0,'-21'0'0,"21"-21"31,21 21-15,1-21-16,-1 21 15,0-21-15,0 21 0,0-21 16,0 21-16,1-22 0,-1 22 0,-21-21 16,21 0-16,0 0 0,0 0 0,-21 0 15,0-1-15,0 1 0,0 0 16,-21 21 0,0 0-16,0 0 0,-22 0 0,22 21 15,-21 0-15,21 1 0,-22-1 0,22 0 16,-21 0-16,21 21 15,0 1-15,-1-22 0,22 21 0,-21-21 16,21 22-16,0-22 0,0 21 0,0-21 16,0 1-16,21-1 0,1 0 0,-1-21 15,21 21-15,-21-21 0,0 0 16,1 0-16,-1 0 0,21 0 0,-21 0 16,0 0-16,1 0 0,20-21 0,-21 21 15,21-42-15,-20 20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0:40:42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1185 0,'0'0'0,"21"-21"0,-21 0 16,21 21-16,-21-21 0,0 0 15,22 21-15,-22-21 16,21 21-16,-21-22 0,21 22 0,-21-21 16,0 0-16,21 0 15,-21 0-15,0 0 16,-21-1-16,0 22 15,0-21-15,-1 21 0,1 0 16,0-21-16,-21 21 0,21 0 0,-22 0 16,22 0-16,-21 21 0,-1-21 15,1 21-15,21 1 0,-21 20 16,-1-21-16,1 21 0,0 1 16,20 20-16,-20-20 0,0 20 15,21-21-15,-1 22 0,-20-1 0,21 1 16,21-22-16,0 22 0,-21-1 15,21-20-15,0-1 0,0 0 0,0 1 16,21-22-16,-21 0 0,21 21 16,0-21-16,0 1 0,1-22 0,-1 21 15,0-21-15,0 0 0,0 0 16,0 0-16,22 0 0,-22-21 16,21-1-16</inkml:trace>
  <inkml:trace contextRef="#ctx0" brushRef="#br0" timeOffset="956.4">2138 1418 0,'0'0'0,"-21"-21"16,-64 21-1,64 0-15,0 0 0,-1 0 16,1 0-16,0 21 0,-21 0 0,21 1 16,-1-1-16,-20 21 0,21-21 15,0 22-15,0-1 0,-1 0 16,1 1-16,0-1 0,21 0 0,0 1 16,0-22-16,0 21 0,0 0 15,0-20-15,0-1 0,0 0 0,21 0 16,0-21-16,1 0 0,-1 0 15,0 0-15,21 0 0,-21 0 0,22-21 16,-1 0-16,-21 0 0,22-1 16,-1-20-16,-21 0 0,21 21 15,1-22-15,-22 1 0,0 0 0,0-1 16,0 1-16,1 0 0,-1 20 16,-21-20-16,0 21 0,0 0 0,0 0 15,0-1-15,0 44 16,-21-22-1,21 21-15,-22 21 0,1-21 16,0 22-16,21-22 0,0 21 0,0 0 16,-21-20-16,21 20 0,0-21 15,0 21-15,0-20 0,0-1 0,0 0 16,21 0-16,0-21 16,0 0-16,1 21 0,-1-21 0,21 0 15,0 0-15,-20 0 0,20-21 16,0 0-16,-21 0 0,22 0 0,-1-1 15,-21 1-15,0-21 0,22 21 16,-22-22-16,-21 22 0,21-21 0,-21 21 16,21-22-16,-21 22 0,0 0 15,0-21-15,0 21 0,0 42 32,0 0-32,-21 21 15,21-21-15,-21 22 0,0-22 16,21 21-16,-21 1 0,21-22 0,-22 21 15,1-21-15,21 22 0,0-22 16,0 0-16,0 0 0,0 0 16,-21-21-16,21 21 0,0-42 47,0 0-47,0 0 15,0 0-15,0 0 0,0-22 0,0 22 16,21-21-16,0-1 0,-21 1 15,22 0-15,-1 21 0,21-22 0,-21 22 16,0-21-16,22 21 0,-22-1 16,0 22-16,0 0 0,22 0 15,-22 0-15,0 0 0,0 22 0,0-22 16,0 42-16,1-21 0,-22 21 16,21-20-16,0 20 0,0-21 0,-21 21 15,0 1-15,0-22 0,21 21 16,-21-21-16,0 1 0,0-1 0,0 21 15,0-21-15,-21 0 16,21 1-16,-21-22 0</inkml:trace>
  <inkml:trace contextRef="#ctx0" brushRef="#br0" timeOffset="1492.44">4085 1397 0,'21'0'15,"0"0"-15,-21-21 0,22 0 16,-1 0-16,0 21 0,0-22 0,0 1 15,0-21-15,1 21 0,-1 0 16,0-22-16,0 22 0,-21-21 16,21 21-16,-21-22 0,0 22 0,0 0 15,0 0-15,0 0 0,0-1 16,-21 22 0,0 22-16,0-1 15,0 0-15,21 21 0,0-21 0,0 22 16,-22 20-16,22-20 0,0-1 15,-21 0-15,21 1 0,0 20 0,0-21 16,0 1-16,0-1 0,0 0 16,0 22-16,0-22 0,0 1 15,0-1-15,0 0 0,0-21 0,0 22 16,0-22-16,0 21 0,0-21 16,0 1-16,0-1 0,0 0 0,-21 0 15,0-21-15,0 0 0,21 21 16,-21-21-16,-1 0 0,1 0 0,0 0 15,0 0-15,0 0 0,-22-21 16,22 21-16,0-21 0,0 0 16,21 0-16,-21 21 0,21-22 0,0 1 15,0 0-15,0 0 16,0 0-16,0 0 16</inkml:trace>
  <inkml:trace contextRef="#ctx0" brushRef="#br0" timeOffset="2843.16">5588 1461 0,'0'0'0,"0"-22"0,0 1 31,0 42 0,0 1-15,-21-1-16,21 0 0,-21 0 0,21 0 16,0 22-16,0-22 0,-22 21 0,22-21 15,-21 22-15,21-22 0,0 21 16,0-21-16,0 0 0,0 22 0,0-22 15,0 0-15,0 0 16,21-21-16,1 0 0,-1 0 0,0 0 16,0 0-16,0 0 0,22 0 0,-22 0 15,0-21-15,0 0 0,21 0 16,-20 0-16,-1-1 0,0-20 16,21 21-16,-21-21 0,1-1 0,-22 1 15,21 21-15,0-22 0,0 1 16,-21 21-16,0 0 0,0 0 0,21-1 15,-21 1-15,0 0 0,0 42 32,0 0-32,0 1 15,-21 20-15,21-21 0,0 21 16,-21-20-16,21 20 0,-21-21 0,21 21 16,0-20-16,0 20 0,0-21 15,0 0-15,0 0 0,0 1 0,0-1 16,21 0-16,0-21 0,0 0 15,0 0-15,1 0 0,20 0 16,-21 0-16,0 0 0,22 0 0,-22 0 16,21-21-16,-21 0 0,22-1 0,-1-20 15,-21 21-15,21-21 0,1 20 16,-22-20-16,21 0 0,-21-1 0,1 22 16,-1-21-16,0 0 0,0 20 15,-21 1-15,0 0 0,0 0 0,0 42 31,-21 0-15,21 0-16,0 1 0,0 20 0,0-21 16,0 0-16,0 0 0,0 22 15,0-22-15,0 0 0,0 21 16,21-20-16,0-1 0,-21 0 0,21 0 16,-21 0-16,0 0 15,0 1-15,0-1 16,-21-21-1,0 0 1,0-21-16,0-1 0,0 1 16,-1 0-16,1 0 15,0 21-15,21-21 16,-21 21-16,21 21 31,0 0-31,0 0 16,0 0-16,0 1 0,21-1 15,0-21-15,0 0 16,1 0-16,-1 21 0,0-21 0,0 0 16,0 0-16,22 0 0,-22 0 0,21 0 15,-21 0-15,22-21 0,-1 21 16,0-21-16,-21-1 0,22 1 0,-1 0 16,-21 0-16,0 0 0,22 0 15,-22-22-15,0 22 0,0-21 0,0 21 16,-21-22-16,0 22 0,22 0 0,-22-21 15,0 20 1,0 1-16,-22 21 16,1 0-16,0 0 0,0 21 15,0 1-15,0-1 0,-1 0 0,1 0 16,0 21-16,21 1 0,0-22 0,0 21 16,0 1-16,0-22 0,0 21 15,0-21-15,0 0 0,0 1 0,21-1 16,0 0-16,1-21 0,-1 21 0,21-21 15,-21 0-15,0 0 0,1 0 16,-1 0-16,0 0 0,0 0 0,0-21 16,0 0-16,-21 0 0,22-1 15,-1 1-15</inkml:trace>
  <inkml:trace contextRef="#ctx0" brushRef="#br0" timeOffset="4676.18">9165 1418 0,'0'0'16,"-21"0"-16,21 21 16,21-21 15,0 0-15,0 0-16,1 0 0,-1 0 15,21-21-15,-21 0 0,22 0 0,-22 21 16,21-21-16,-21 0 0,22-22 15,-22 22-15,21 0 0,0-21 0,-20 20 16,-1-20-16,21 21 0,-21-21 16,-21 20-16,0-20 0,0 21 0,0-21 15,0 20-15,-21-20 0,0 21 16,0 0-16,0 0 0,-22 21 16,1-22-16,21 22 0,-22 0 0,1 0 15,0 0-15,-1 0 0,1 0 16,21 22-16,-21-22 0,-1 21 0,22 0 15,-21 21-15,21-21 0,21 22 16,0-22-16,-22 21 0,22 1 0,0-1 16,0 0-16,0 1 0,22 20 0,-1-21 15,0 1-15,0-1 16,21 0-16,-20 1 0,-1-1 0,21 0 16,-21 1-16,0-1 0,1 0 0,-1 1 15,0-22-15,-21 21 0,21 1 16,-21-22-16,0 0 0,0 0 0,0 0 15,-21 0-15,0 1 0,0-22 16,-1 0-16,1 0 0,-21 0 0,21 0 16,-22 0-16,22 0 0,-21-22 0,0 22 15,20-21-15,-20 0 0,0 0 16,-1-21-16,1 20 0,0-20 0,21 0 16,-22-1-16,22 1 0,0 21 0,0-21 15,21 20-15,0-20 0,0 21 16,0 0-16,21 42 15,0 0 1,0 0-16,0 0 0,22 1 16,-22 20-16,0-21 0,21 21 0,-20 1 15,20-22-15,-21 21 0,0-21 16,22 22-16,-22-22 0,0 0 0,21 0 16,-21-21-16,1 21 0,20-21 0,-21 22 15,0-22-15,0 0 0,1 0 16,-1 0-16,0 0 0,21-22 0,-21 1 15,1 0-15,-1 0 0,0 0 16,21 0-16,-21-22 0,1 1 0,20 0 16,-21-1-16,21 1 0,-20 0 0,20 20 15,-21-20-15,0 0 16,22 21-16,-22-1 0,0 1 0,-21 0 16,21 21-16,0 0 0,0 0 15,-21 21 1,22 0-1,-22 1 1,0-44 31,0 1-47,0 0 16,0 0-16,0 0 15,-22 21 1,1 0-1,0 0-15,0 0 0,0 21 16,0-21-16,-1 21 0,1 0 16,0 22-16,0-22 0,0 21 0,0-21 15,-1 22-15,1-1 0,21-21 16,-21 21-16,21-20 0,0 20 0,0-21 16,0 0-16,0 0 0,0 1 0,21-1 15,0 0-15,1-21 0,-1 0 16,21 0-16,-21 0 0,22 0 15,-1 0-15,0 0 0,22 0 0,-22-21 16,0 0-16,22-1 0,-22 1 16,1 0-16,-1-21 0,0 21 0,1-22 15,-22 1-15,21 21 0,-21-22 16,0 1-16,1 21 0,-22-21 0,0 20 16,0 1-16,0 0 0,-22 21 31,1 0-31,0 21 0,0-21 0,0 21 15,21 1-15,-21-1 0,21 21 16,0-21-16,0 0 0,0 1 0,0-1 16,0 0-16,0 0 15,21 0-15,-21 0 0,21-21 16,0 22-16,0-1 0,-21 0 0,21-21 16,1 21-16,-22 0 0,0 0 15,21 1-15,0-1 16,0-21-16,-21 21 0,21-21 15,0 0-15,1 0 0,-1 0 16,0 0-16,0 0 16,0-21-16,22 0 0,-22-1 0,0 22 15,0-21-15,0-21 0,0 21 0,1 0 16,-1-22-16,0 22 0,0-21 16,0 21-16,0-22 0,1 22 15,-22 0-15,0 0 0,0 42 31,0 0-15,0 0-16,-22 0 0,22 1 16,-21-1-16,21 21 0,0-21 0,0 0 15,0 1-15,0-1 0,0 0 16,0 0-16,0 0 16,21-21 15,1 0-16,-22-21-15,21 0 0</inkml:trace>
  <inkml:trace contextRef="#ctx0" brushRef="#br0" timeOffset="4863.07">11134 1312 0,'-43'-21'16,"22"21"-1,21 21 17,0 1-32,0-1 15,21-21-15,-21 21 16,21-21-16,-21 21 0</inkml:trace>
  <inkml:trace contextRef="#ctx0" brushRef="#br0" timeOffset="5247.85">11409 1418 0,'0'0'15,"0"21"17,0 1-17,-21-1-15,21 0 0,-22 21 16,22-21-16,-21 22 0,21-1 0,-21 0 15,21 1-15,0-1 0,0 22 16,0-22-16,0 21 0,0-20 0,0 20 16,0 1-16,0-1 0,0 1 0,0-22 15,0 22-15,0-1 0,0 1 16,0-1-16,-21-21 0,0 22 0,21-22 16,-21 22-16,-1-22 0,22 0 0,-21 1 15,0-22-15,21 21 0,0-21 0,-21 1 16,0-1-16,21 0 0,-21 0 15,-1-21 1,22-21 0,0 0-16,0 0 0,0-1 15,22 1-15,-1-21 0,-21 0 16,21-1-16,21-20 0,-21-1 0,1 1 16,-1-22-16</inkml:trace>
  <inkml:trace contextRef="#ctx0" brushRef="#br0" timeOffset="5555.68">11493 1715 0,'0'-43'0,"0"86"0,0-128 16,0 64-16,0-22 0,0 22 16,0 0-16,0 0 0,0 0 15,0 0-15,22 21 0,-1-22 0,0 22 16,0 0-16,21 0 16,-20 0-16,-1 0 0,0 0 15,0 0-15,0 22 0,0-22 0,1 42 16,-22-21-16,0 0 0,0 0 15,0 22-15,0-22 0,-22 21 0,1-21 16,-21 22-16,21-22 0,-22 0 0,1 0 16,0 0-16,21 1 0,-22-1 15,22-21-15,0 21 0,-21-21 16,20 0-16,44 0 31,-1 0-31,21 0 16,-21 0-16,0 0 0,22-21 0,-22 21 15,21-21-15,-21-1 0,22 1 16</inkml:trace>
  <inkml:trace contextRef="#ctx0" brushRef="#br0" timeOffset="6911.35">12404 1143 0,'0'0'0,"0"-42"0,0-1 0,0 22 16,0 0-16,0 0 0,0 0 0,-22 21 15,1 21 1,0 0-16,0 0 0,0 22 16,0-1-16,-1 0 0,1 1 15,0 20-15,0-21 0,21 22 0,-21-1 16,21-20-16,-21 20 0,21-20 0,0-1 16,0 21-16,0-41 0,0 20 15,0 0-15,0-21 0,21 1 0,0-1 16,0 0-16,0 0 0,0-21 0,1 0 15,-1 0-15,0 0 0,0 0 16,21 0-16,-20-21 0,-1 0 0,21 0 16,-21-1-16,0 1 0,1 0 15,-1-21-15,0 21 0,0-22 16,0 22-16,0-21 0,1-1 0,-22 22 16,21 0-16,-21 0 0,21 0 0,-21 42 31,0 0-31,-21 0 15,0 0-15,21 1 0,-22 20 0,22-21 16,0 21-16,0-20 0,-21 20 16,21-21-16,0 0 0,0 0 0,0 1 15,21-22-15,1 21 0,-1 0 0,0-21 16,0 0-16,0 0 16,0 0-16,1 0 0,20 0 0,-21 0 15,0-21-15,22 0 0,-22 21 0,21-22 16,-21 1-16,0-21 0,22 21 15,-22 0-15,0-22 0,0 22 0,22-21 16,-43 21-16,21-22 0,0 22 0,-21 0 16,0 42 15,-21 0-31,0 0 0,21 1 0,-22-1 16,1 21-16,0-21 0,21 0 15,-21 1-15,21 20 0,0-21 0,-21-21 16,21 21-16,0 0 0,0 1 15,0-44 17,0 1-17,21 0-15,0 0 0,0 0 16,-21 0-16,21-1 0,1-20 0,-1 21 16,21-21-16,-21 20 0,0-20 0,1 21 15,-1 0-15,0 0 0,0 21 16,0 0-16,0 0 0,1 0 0,-22 21 15,0 0 1,0 0-16,0 21 0,0-20 16,21-1-16,-21 21 0,0-21 0,21 0 15,-21 22-15,0-22 0,21 0 16,0 0-16,0 0 0,1 1 16,-1-22-16,0 0 0,0 0 15,21 0-15,-20 0 0,-1 0 0,21 0 16,-21 0-16,22 0 0,-1-22 15,0 1-15,1 0 0,-22 0 0,21 0 16,0 0-16,-20-1 0,20-20 16,-21 21-16,0-21 0,0 20 0,-21-20 15,0 21-15,0 0 0,0 0 0,0-1 16,-21 1-16,21 0 0,-21 21 16,-21 0-16,21 0 0,-22 0 15,22 21-15,-21 0 0,-1 1 0,22-1 16,-21 0-16,21 0 0,-22 0 0,22 22 15,0-22-15,21 0 0,0 21 16,0-21-16,0 1 0,0-1 0,0 0 16,21-21-1,0 21-15,1-21 0,-1 0 0,0 0 16,0 0-16,0 0 0,0 0 0,22-21 16,-22 21-16,0-21 0,0 21 15,0-21-15,1-1 0,-1 1 16,-21 0-16,21 21 0,-21 21 47,0 0-47,0 1 0,0 20 0,0-21 15,-21 21-15,21 1 0,-21-1 0,21 0 16,0 1-16,0-1 0,-22 0 16,22 1-16,0-1 0,0 22 0,-21-22 15,21 21-15,-21-20 0,21 20 0,-21-20 16,21 20-16,-21 1 0,0-22 15,-1 21-15,22-20 0,-21-1 0,0 0 16,0 1-16,0-22 0,21 21 0,-21-21 16,-1 1-16,22-1 15,-21-21-15,0 21 0,0-21 16,0 0 0,21-21-16,-21 0 0,-1-1 15,22 1-15,0 0 0,0-21 0,0 21 16,0-22-16,0 1 0</inkml:trace>
  <inkml:trace contextRef="#ctx0" brushRef="#br0" timeOffset="7144.22">13398 1207 0,'0'0'0,"0"-22"0,-21 22 16,0 0-16,0 0 0,0 0 31,0 0 1,-1 0-32,1 0 15,0 0-15,0 0 0</inkml:trace>
  <inkml:trace contextRef="#ctx0" brushRef="#br0" timeOffset="7339.75">12128 1376 0,'0'0'0,"0"21"0,0 0 16,22-21-1,-1 0-15,21 0 0,-21 0 16,22 0-16,-1 0 0,0 0 0,1 0 15,-1 0-15,0-21 0,-21 21 0,22 0 16,-22-21-16,21 21 16,-21 0-16,1-21 0,-22 0 0,21 21 15</inkml:trace>
  <inkml:trace contextRef="#ctx0" brushRef="#br0" timeOffset="9543.44">15557 1334 0,'0'0'0,"0"-22"31,0 1-15,22 21-16,-1-21 0,0 0 0,0 0 16,0 0-16,0-1 15,1 1-15,-22 0 0,21 0 0,0-21 16,0 20-16,-21 1 0,0-21 0,21 21 16,0-22-16,-21 22 0,0 0 15,22 0-15,-44 42 31,1 0-31,0 22 0,0-1 0,0 21 16,-22 1-16,22-22 0,-21 22 16,21 20-16,-22-20 0,1-1 0,21 1 15,-21-1-15,20 1 0,-20-1 16,21 1-16,-21-22 0,20 22 16,1-22-16,21-21 0,-21 22 0,21-22 15,-21 0-15,21 0 0,-21-21 0,21 21 16,0-42-1,0 0 1,0 0-16,0 0 0,0-1 0,0-20 16,0 0-16,21-1 0,-21-20 15,21 21-15,-21-22 0,0 22 0,0-22 16,0 22-16,0 0 0,0 20 16,0-20-16,0 21 0,0 42 31,0 0-31,0 22 0,0-22 15,0 21-15,0 0 0,21 1 16,0-1-16,1 0 0,-1 1 0,0-1 16,21-21-16,-21 22 0,1-22 0,-1 0 15,21 0-15,0 0 0,-20 0 16,20-21-16,0 0 0,1 0 0,-1 0 16,-21 0-16,21 0 0,1 0 0,-1 0 15,0-21-15,1 0 0,-22 21 16,21-21-16,-21-21 0,22 20 0,-22-20 15,0 21-15,0-21 0,0-1 0,1 1 16,-1 0-16,0-1 16,-21 1-16,0 0 0,0-1 0,0 22 15,0 0-15,0 0 0,-21 21 16,0 0-16,-22 0 0,22 0 16,-21 21-16,21 0 0,-22 21 0,22-20 15,-21 20-15,21 0 0,-1-21 16,1 22-16,0-1 0,21 0 0,0 1 15,0-22-15,0 0 0,0 21 0,0-20 16,21-1-16,0-21 0,1 21 16,-1-21-16,0 0 0,0 0 0,21 0 15,-20 0-15,-1 0 0,21 0 16,-21 0-16,22-21 0,-22 0 16,21-1-16,-21 1 0,0 0 0,1 0 15,-1 0-15,0-22 0,0 22 0,0-21 16,-21 21-16,0-22 0,0 22 15,0 0-15,21 0 0,-21 0 0,0 42 32,-21 0-32,21 21 0,0-20 15,-21 20-15,21-21 0,0 21 0,0-20 16,0-1-16,0 21 16,0-21-16,0 0 0,21 1 0,0-22 15,1 21-15,-1-21 0,21 0 0,-21 0 16,0 0-16,22 0 0,-22 0 15,21 0-15,-21 0 0,1 0 0,20-21 16,-21-1-16,0 1 0,0 0 0,1 0 16,-22-21-16,21 20 0,-21-20 15,21 0-15,0-1 0,-21 22 0,0-21 16,0 21-16,21 0 0,-21-1 16,0 1-16,0 42 15,0 1-15,0 20 0,0-21 16,0 21-16,-21 1 15,21-22-15,-21 21 0,21 1 0,0-22 16,-21 21-16,21-21 0,0 0 0,0 1 16,0-1-16,0 0 0,0 0 15,21-42 17,-21 0-32,0 0 15,0-1-15,21 1 0,0 0 0,0-21 16,-21-1-16,22 22 0,-1-21 15,0 0-15,0-1 0,0 22 0,0-21 16,22 21-16,-22-1 0,0 1 0,0 0 16,0 21-16,1 0 15,-1 0-15,0 21 0,-21 0 0,0 1 16,0-1-16,21 0 0,-21 21 0,0-21 16,21 22-16,-21-1 0,21-21 15,1 22-15,-1-1 0,0-21 0,21 21 16,1-20-16,-22 20 0,21-21 0,0 0 15,1 0-15,-1-21 0,-21 22 16,22-22-16,-1 0 0,0 0 0,1 0 16,-22 0-16,21 0 0,0 0 15,1-22-15,-22 1 0,21 0 0,1 0 16,-22 0-16,21-22 0,-21 22 0,0-21 16,1 0-16,-1-1 15,0 1-15,-21 0 0,21-1 0,-21 22 16,0-21-16,0 21 0,0-1 0,-21 22 15,0-21-15,0 21 0,-22 0 16,22 0-16,0 0 0,-21 21 0,20-21 16,-20 43-16,21-22 0,-21 0 15,20 21-15,-20-20 0,21 20 0,0 0 16,21-21-16,0 22 0,-21-22 0,21 0 16,0 0-16,0 0 0,0 1 15,21-1-15,-21 0 0,21-21 0,0 0 16,0 0-16,0 0 0,1 0 15,20 0-15,-21 0 0,0 0 16,0-21-16,1 21 0,20-21 0,-21-1 16,0 1-16,-21 0 0,21-21 15,1 21-15,-22-1 0,21 1 0,-21 0 16,0 42 15,0 0-31,0 1 0,-21 20 16,21-21-16,0 21 0,-22-20 0,22 20 15,-21 0-15,0 1 0,21-1 16,-21 0-16,21 1 0,0 20 16,0-21-16,0 22 0,-21-22 0,21 22 15,0-1-15,-21-20 0,21 20 16,0-21-16,-22 22 0,1-22 0,0 22 16,21-22-16,-21 0 0,0 1 0,0-1 15,-1-21-15,22 22 0,-21-22 16,21 21-16,-21-21 0,21 0 0,-21 1 15,0-22-15,0 0 0,-1 21 0,-20-21 16,21 0-16,0 0 0,0 0 16,-1-21-16,1-1 0,-21 1 15,21 21-15,0-21 0,-1 0 0,1-21 16,21 20-16,0 1 0,0 0 16,0 0-16,0 0 0,0 0 15,0-1-15,0 1 0,0 0 0,21-21 16,1 21-16,-1-22 0,0 22 0,0-21 15,0-1-15</inkml:trace>
  <inkml:trace contextRef="#ctx0" brushRef="#br0" timeOffset="11131.36">18584 1545 0,'0'0'0,"0"-21"0,21 0 0,-21-21 16,0 63 15,0 0-31,0 0 0,0 21 16,-21-20-16,21-1 0,0 0 16,0 0-16,0 21 0,0-20 0,0-1 15,0 0-15,0 0 0,21 0 0,1-21 16,-22 21-16,21-21 0,0 0 15,0 0-15,0 0 0,0 0 16,1 0-16,-1 0 0,0 0 0,0-21 16,0 21-16,0-21 15,-21 0-15,22 0 0,-1 0 0,0-22 16,0 22-16,0 0 0,-21-21 16,21 20-16,-21 1 0,22 0 0,-22 0 15,0 0-15,0 42 31,0 0-31,0 0 0,0 0 16,0 1-16,0-1 0,0 0 16,0 0-16,0 0 0,0 0 0,0 1 15,0-1-15,0 0 0,21 0 16,0 0-16,0-21 16,0 21-16,0-21 0,1 0 15,20 0-15,-21 0 0,21 0 0,1 0 16,-1 0-16,0 0 0,22-21 15,-22 0-15,1 21 0,20-21 0,-21 0 16,1 0-16,-22-1 0,21-20 0,-21 21 16,1-21-16,-22 20 0,0 1 15,0-21-15,0 21 0,0 0 0,0-1 16,0 1-16,-22 0 0,-20 0 16,21 21-16,0 0 0,-22 0 0,22 0 15,-21 0-15,0 0 0,20 0 0,-20 21 16,21 0-16,-21 0 0,20 1 15,1-1-15,0 21 0,0-21 16,21 0-16,0 22 0,0-22 0,0 0 16,0 21-16,0-20 0,21-1 15,0 0-15,0-21 0,1 0 16,-1 0-16,21 0 0,-21 0 16,0 0-16,22 0 0,-22 0 0,0 0 15,0-21-15,22 0 0,-22 21 0,0-22 16,0 1-16,-21 0 0,21 0 15,0 0-15,-21 0 0,0-1 0,0 1 16,22 0-16,-22 0 0,-22 21 47,22 21-47,-21 0 0,21 0 16,-21 1-16,21-1 0,0 0 0,0 0 15,-21 0-15,21 0 0,0 1 0,0-1 16,0 0-16,0 0 0,21-21 15,0 21-15,0-21 0,1 0 0,20 21 16,-21-21-16,43 0 0,-22 0 16,21 0-16,1 0 0,-1 0 0,1 0 15,-1 0-15,-20 0 0,20-21 0,-20 0 16,-1 0-16,0 0 0,-21 0 16,22-1-16,-22 1 0,-21-21 15,21 21-15,-21 0 0,0-22 0,0 22 16,0 0-16,0 0 0,0 0 15,-21 21-15,0-22 0,0 22 0,-1 0 16,-20 0-16,21 0 0,-21 0 16,20 0-16,1 0 0,-21 22 0,21-1 15,0-21-15,-1 21 0,1 0 0,21 0 16,0 0-16,0 1 16,0-1-16,0 0 15,21-21-15,1 0 0,-1 0 16,0 0-16,21 21 0,-21-21 0,1 0 15,20 0-15,-21 0 0,0 0 16,0 0-16,1-21 0,-1 21 16,-21-21-16,21 21 0,-21-21 0,21 21 15,-21-22-15,0 44 47,0-1-47,-21 21 16,0-21-16,0 0 0,21 22 0,-22-22 15,1 21-15,0 1 0,0-1 16,21 0-16,-21 1 0,0-1 0,-1 0 16,1 1-16,0-1 0,-21 0 15,21 22-15,21-22 0,-22 22 16,22 20-16,-21-20 0,21-1 0,-21 1 16,21-1-16,0 1 0,0-1 0,0 1 15,0-1-15,0-20 0,0 20 0,0-21 16,0 1-16,0-1 0,21 0 15,-21 1-15,21-22 0,-21 0 0,22 0 16,-22 0-16,0-42 31,0 0-31,0 0 16,-22-21-16,1 20 0,0-20 0,21 0 0,-21-1 16,0 1-16,21-21 0,0 20 15,-21-20-15,21 20 0,-22 1 16,22-21-16,0 20 0,0 1 0,0 0 15,0-1-15,0 22 0,0-21 0,0-1 16,0 22-16,22 0 0,-22-21 16,21 21-16,-21-1 0,21 1 0,0 0 15,0-21-15,0 21 0,1-1 16,-1 1-16,0 0 0,0 0 0,0 0 16,22 21-16,-22-21 0,0-1 0</inkml:trace>
  <inkml:trace contextRef="#ctx0" brushRef="#br0" timeOffset="11492.49">20659 1693 0,'0'0'0,"21"0"0,0-21 16,0 21-16,0 0 15,0-21-15,1 21 0,-1 0 16,0-21-16,0 21 0,0-21 0,0 21 15,1-21-15,-1-1 0,0 1 16,-21 0-16,21 21 16,-21-21-16,0 0 0,-21 21 15,0 0 1,0 0-16,-22 0 0,22 21 0,-21 0 16,21 0-16,-1 22 0,-20-22 15,21 0-15,0 0 0,21 0 0,0 22 16,0-22-16,0 0 0,0 0 0,0 0 15,21 0-15,0-21 0,0 22 16,0-22-16,1 0 0,-1 0 0,0 0 16,0 0-16,21 0 0,-20 0 15,-1 0-15,0 0 0,0 0 0,0-22 16,0 1 0</inkml:trace>
  <inkml:trace contextRef="#ctx0" brushRef="#br0" timeOffset="13387.99">11155 3366 0,'21'0'16,"0"0"15,-21-22-31,0 1 47,21 21-31,-21-21 46,21 0 48,1 21-95,-22-21-15,0 0 16,0-1 0,21 1-16,-21 0 15,0 0-15,21 0 16,-21 0-16,0-1 0,0 1 15,0 0 1,0 42 15,0 22-31,-21-1 16,21 0-16,-21 1 0,-1-1 0,22 21 16,0 1-16,-21-22 0,0 22 15,0-22-15,21 0 0,-21 1 0,0-1 16,21 0-16,0-20 0,0 20 0,0-21 15,0 0-15,-22 0 0,22 1 16,0-1-16,22-21 31,-1 0-15,-21-21-16,21 21 0,0-22 0,0 1 16,-21 0-16,21 0 0,1 0 0,-1 0 15,21-1-15</inkml:trace>
  <inkml:trace contextRef="#ctx0" brushRef="#br0" timeOffset="13703.64">11578 3408 0,'42'42'15,"-42"1"1,0-22-16,0 0 0,0 21 16,-21-21-16,0 22 0,21-22 15,-21 21-15,21-21 0,0 22 0,0-22 16,0 0-16,0 0 0,0 0 15,21-21-15,0 0 0,0 0 16,1 0-16,-1 0 0,0 0 0,0 0 16,0 0-16,0 0 0,1-21 0,20 0 15,-21 0-15,0 21 0,0-21 16,-21 0-16,22-1 0,-22-20 0,21 21 16,-21 0-16,0-22 0,0 22 0,0-21 15,0 21-15,-21 0 0,21-1 16,-22 1-16,1 0 0,21 0 15,-21 0-15,0 21 0,0 0 0,0-21 0,-1 21 16,1 0-16,-21 0 0,21 0 16,-22-22-16</inkml:trace>
  <inkml:trace contextRef="#ctx0" brushRef="#br0" timeOffset="13923.52">11112 3344 0,'0'0'16,"22"0"-1,-1-21-15,21 21 0,-21 0 16,22-21-16,-1 21 16,0-21-16,1 0 0,-1 21 0,0-21 15,22 21-15,-22-22 0,0 1 0,1 21 16,-1-21-16,0 21 0,1 0 16,-22 0-16,21-21 0,-21 21 0,1 0 15,-1 0-15,0-21 16,0 21-1,0 0-15,0 0 0</inkml:trace>
  <inkml:trace contextRef="#ctx0" brushRef="#br0" timeOffset="16032.53">14033 3662 0,'0'0'0,"22"0"16,-1 0-16,21-64 16,-21 43-16,-21 0 0,0 0 15,21 0-15,-21 0 0,0-1 16,0-20-16,0 21 0,0 0 15,0-22-15,-21 22 0,0 0 0,0 0 16,0 0-16,0 0 0,-1-1 16,-20 22-16,21 0 0,-21 0 0,-1 0 15,1 22-15,0-1 0,-1 0 0,1 21 16,0-21-16,-1 22 0,1-1 16,0-21-16,-1 22 0,22-1 0,0 0 15,0-21-15,21 22 0,0-22 0,0 21 16,0-21-16,0 1 0,21-1 15,0 0-15,0-21 0,22 0 0,-22 0 16,21 0-16,0 0 0,1 0 0,-1-21 16,22 21-16,-22-21 15,21-1-15,-20-20 0,20 21 0,-20-21 16,-1-1-16,0 1 0,1-22 0,-1 1 16,0-1-16,-21 1 0,1-1 15,-1 1-15,0-1 0,0 1 0,-21-22 16,0 22-16,0-1 0,0 1 0,0-1 15,0 22-15,0 0 0,0-1 16,0 22-16,-21 0 0,0 21 0,0 0 16,-1 21-16,1 0 0,0 22 15,0-1-15,-21 0 0,20 22 0,1-22 16,0 22-16,0-1 0,0 1 0,0-1 16,21 1-16,0-1 0,0 1 15,0-1-15,0-21 0,0 22 16,0-22-16,21 1 0,0-1 0,21-21 15,-21 21-15,22-20 0,-1-1 0,22-21 16,-22 0-16,0 21 0,1-21 16,20 0-16,-21 0 0,1-21 0,-1 0 15,0 21-15,-20-22 0,20-20 0,-21 21 16,0-21-16,0 20 0,1-20 16,-22 0-16,21 21 0,-21-22 0,0 22 15,0-21-15,0 21 0,-21-1 16,-1 22-16,1 0 0,0 0 15,0 0-15,0 22 0,21-1 16,-21 0-16,-1 0 0,1 0 0,0 22 16,21-22-16,0 21 0,-21-21 15,21 0-15,0 22 0,0-22 0,0 0 16,0 0-16,0 0 0,0 1 0,0-1 16,21-21-16,0 0 15,0 0-15,22 0 0,-22 0 0,0 0 16,0 0-16,0 0 0,22-21 0,-22-1 15,0 1-15,0 0 0,0 0 0,1 0 16,-1 0-16,0-22 16,0 22-16,-21 0 0,21 0 0,0-22 0,1 43 15,-22-21-15,0 0 0,0 42 32,0 0-32,0 1 0,0-1 15,0 0-15,0 0 0,0 0 0,0 22 16,0-22-16,0 0 0,0 0 15,0 0-15,0 0 0,0 1 0,21-1 16,0-21-16,0 21 0,0-21 16,0 0-16,1 0 0,-1 0 15,21 0-15,-21-21 0,0 21 0,1-21 16,20-1-16,-21 1 0,0 0 0,0 0 16,1 0-16,-1 0 15,-21-22-15,21 22 0,0 0 0,-21-21 16,0 20-16,0-20 0,21 21 0,-21 0 15,0 42 17,0 0-32,-21 0 0,21 0 0,0 22 15,0-22-15,-21 0 0,21 21 16,0-20-16,0-1 0,0 0 0,0 0 16,0 0-16,0 0 0,21 1 0,21-22 15,-20 21-15,-1-21 16,21 0-16,0 0 0,-20 0 0,20 0 15,0-21-15,1 21 0,-22-22 0,21 1 16,0 0-16,-20 0 16,-1 0-16,21 0 0,-42-22 0,21 22 15,-21-21-15,0 21 0,0-22 0,0 22 16,0-21-16,0 21 0,0-22 16,-21 22-16,0 0 0,0 21 15,0 0-15,-1 21 0,1 0 16,0 0-16,21 1 0,-21 20 15,21-21-15,-21 21 0,21-20 0,0 20 16,0-21-16,0 21 0,0-20 0,0-1 16,0 0-16,0 0 15,21 0-15,0-21 0,0 21 0,0-21 0,1 0 16,-1 0-16,0 0 0,0 0 16,21 0-16,-20 0 0,20-21 15,-21 0-15,21 0 0,1 21 0,-22-42 16,21 20-16,-21 1 0,1-21 0,20 0 15,-21-1-15,0 1 0,0-22 16,1 22-16,20-21 0,-21 20 0,0-20 16,0-1-16,-21 1 0,22 20 0,-22-20 15,21 21-15,-21-1 0,0 1 16,0 21-16,0-22 0,0 65 31,-21 20-31,21-21 0,0 21 16,-22 1-16,1-1 0,21 22 15,-21-22-15,21 21 0,0-20 0,-21 20 16,0-20-16,21 20 0,-21 1 16,21-22-16,0 21 0,0-20 0,0-1 15,0 0-15,0 1 0,0-22 16,0 0-16,21 21 0,0-20 0,0-22 16,0 21-16,0 0 0,1-21 0,-1 0 15,0 0-15,0 0 0,0 0 16,0 0-16,1-21 0,-1 0 15,0 21-15,0-22 0,0 1 0,0-21 16,1 21-16,-1-22 0,0 22 0,-21-21 16,0 0-16,21-1 0,-21 22 15,0-21-15,21 21 0,-21-1 0,-21 22 32,0 22-32,21-1 15,-21 0-15,21 21 0,-21-21 0,21 1 16,0-1-16,0 21 0,0-21 15,0 0-15,0 1 0,0-1 0,0 0 16,0 0-16,21-21 0,0 21 0,0-21 16,0 0-16,0 0 0,1 0 15,-1 0-15,21 0 0,-21 0 16,0 0-16,1 0 0,-1 0 0,0-21 16,0 0-16,0 0 0,0 0 0,-21-22 15,0 22-15,0-21 0,0-1 16,0 22-16,0-21 0,0 21 0,0-22 15,-21 22-15,0 0 0,0 21 16,0 0-16,0-21 0,-22 21 0,22 0 16,0 0-16,0 21 0,0-21 0,-1 21 15,1 0-15,0 1 0,0-1 16,21 0-16,-21 0 0,21 0 16,0 0-16,0 1 0,0-1 0,21 0 15,0-21-15,0 21 0,22-21 16,-22 0-16</inkml:trace>
  <inkml:trace contextRef="#ctx0" brushRef="#br0" timeOffset="16331.67">17653 3196 0,'0'0'0,"21"0"0,-21-21 16,0 42-1,-21 0 1,0 1-16,21-1 0,0 21 15,-21 0-15,-1 1 0,1-1 16,21 0-16,-21 1 0,0-1 0,21 0 16,-21 22-16,0-22 0,21 22 0,-22-1 15,22 1-15,0-1 0,-21 1 0,0-1 16,21 1-16,-21-1 0,0 1 16,21-1-16,0 1 0,-21-22 0,21 22 15,0-22-15,0 0 0,0 1 0,0-1 16,0 0-16,0-21 0,21 1 15,-21-1-15,21 0 0,0-21 0,0 0 16,0 0-16,1 0 16,-1-21-16</inkml:trace>
  <inkml:trace contextRef="#ctx0" brushRef="#br0" timeOffset="16584.53">17589 3704 0,'0'0'15,"0"-63"-15,0-1 0,0 1 0,0 20 16,22 1-16,-1 0 0,0-1 0,0 22 16,-21-21-16,21 21 0,0 0 15,1 21-15,-1 0 0,21 0 0,-21 0 16,0 0-16,1 0 0,-1 0 16,0 21-16,0 0 0,-21 0 0,0 0 15,0 22-15,0-22 0,0 0 16,0 0-16,0 0 0,-42 22 0,21-43 15,-22 21-15,1 0 0,0-21 0,-22 0 16,22 21-16,-1-21 0,1 0 16,0 0-16,-1 0 0,22 0 0</inkml:trace>
  <inkml:trace contextRef="#ctx0" brushRef="#br0" timeOffset="17307.77">19452 3429 0,'0'0'0,"42"0"0,-20-21 15,-1 21-15,0-21 0,0 0 0,-21-1 16,21 1-16,-21-21 0,0 21 16,0-22-16,0 22 0,0 0 0,0-21 15,0 21-15,-21-1 0,-21 1 16,21 0-16,-22 21 0,1 0 0,0 0 16,-1 0-16,1 0 0,0 21 0,-1 0 15,1 1-15,0 20 0,20 0 16,-20 1-16,21-1 0,0 0 15,0 1-15,-1-1 0,22 0 0,0-21 16,0 22-16,0-22 0,0 0 16,22 0-16,-1 0 0,0 1 0,21-1 15,-21-21-15,22 0 0,-1 0 0,0 0 16,1 0-16,20 0 0,-20-21 16,-1 21-16,0-22 0,1 1 0,-1 21 15,0-21-15,-21-21 0,22 21 0,-22-1 16,0-20-16,0 21 0,0-21 15,-21-1-15,0 22 0,0-21 0,0 21 16,0-1-16,0 1 0,0 42 31,0 1-31,0-1 0,0 0 16,0 0-16,0 0 0,0 0 16,0 22-16,0-22 0,0 0 0,0 0 15,22 0-15,-22 1 0,21-22 16,0 0-16,0 21 0,0-21 15,0 0-15,1 0 0,-1 0 0,0 0 16</inkml:trace>
  <inkml:trace contextRef="#ctx0" brushRef="#br0" timeOffset="17608.59">20320 3112 0,'0'0'15,"21"-22"-15,-21 1 0,0 0 0,0 42 31,0 22-31,-21-22 16,21 21-16,0 0 0,-21 22 0,0-22 16,21 22-16,-22-1 0,22-20 0,-21 20 15,21 1-15,-21-1 0,0 1 16,21-1-16,0 1 0,0-1 16,-21 1-16,21-22 0,0 21 0,-21 1 0,21-22 15,0 1-15,0-1 0,0 0 0,0-21 16,0 1-16,0-1 15,0 0-15,0 0 0,21-21 16,0 0-16,0 0 16,-21-21-16,21 0 15,-21-22-15,0 22 0,21-21 0,1 0 16,-22-1-16</inkml:trace>
  <inkml:trace contextRef="#ctx0" brushRef="#br0" timeOffset="17903.95">20383 3450 0,'0'-42'0,"0"84"0,22-126 0,-22 41 0,0 1 16,0 21-16,0-22 0,21 22 16,-21 0-16,0 0 0,21 0 0,0 0 15,0 21-15,0-22 0,1 22 16,-1 0-16,21 0 0,0 0 0,-20 0 16,20 0-16,0 0 0,1 0 0,-22 22 15,21-1-15,-21 0 0,-21 0 16,0 0-16,0 0 0,0 22 0,0-22 15,-42 0-15,21 0 0,-22 0 0,1 1 16,0-1-16,-22 0 0,22 0 16,-22-21-16,22 21 0,0-21 0,-1 0 15,22 0-15,0 0 0,0 0 16,42 0 0,0 0-16,0-21 15,22 21-15,-22-21 0,21 0 0,1 0 16</inkml:trace>
  <inkml:trace contextRef="#ctx0" brushRef="#br0" timeOffset="18183.73">20997 3069 0,'21'-21'15,"-42"42"-15,64-42 0,-43 42 16,0 0-16,0 1 16,0-1-16,0 21 0,0-21 15,-22 22-15,22 20 0,0-21 0,0 1 16,-21 20-16,21 1 0,0-22 15,0 22-15,0-1 0,0-21 0,-21 22 16,21-1-16,-21 1 0,21-1 0,0-20 16,0 20-16,0-20 0,-21 20 0,21-21 15,0-20-15,0 20 0,0-21 16,0 0-16,0 0 0,21-21 31,-21-21-31,0 0 16,21 0-16,-21-21 0,21 20 15,-21-20-15,0 0 0,0-1 0,0 1 16</inkml:trace>
  <inkml:trace contextRef="#ctx0" brushRef="#br0" timeOffset="18462.24">21061 3387 0,'21'-64'0,"-42"128"0,63-191 16,-42 84-16,21 1 0,0 0 0,1 21 15,-1-1-15,0 1 0,0 0 0,0 0 16,0 21-16,22 0 0,-22 0 15,21 0-15,-21 0 0,1 0 0,20 0 16,-21 21-16,-21 0 0,21 22 16,-21-22-16,0 0 0,0 21 0,0 1 15,-21-22-15,0 21 0,-21-21 16,20 0-16,-20 1 0,0-1 16,21 0-16,-22 0 0,1 0 0,0-21 15,20 0-15,1 21 0,0-21 0,0 0 16,0 0-16,42-21 31,0 0-31,0 0 0,0 0 0,1 0 16,20-22-16,-21 22 15</inkml:trace>
  <inkml:trace contextRef="#ctx0" brushRef="#br0" timeOffset="18728.09">21992 2625 0,'0'-21'0,"0"42"0,0-64 15,0 65 1,0-1-16,-21 0 16,0 21-16,0 1 0,-1-22 0,1 21 15,0 22-15,21-22 0,-21 0 16,0 1-16,21-1 0,0 0 0,0 1 16,-21-1-16,21 0 0,0 1 0,0-22 15,0 21-15,0-21 0,0 0 16,0 1-16,21-1 0,-21 0 0,21-21 15,0 0-15,0 0 0,0 0 16,1 0-16,-1 0 0,21 0 16,-21 0-16,0-21 0,1 0 0,-1-22 15,21 22-15,-21-21 0,0 21 16</inkml:trace>
  <inkml:trace contextRef="#ctx0" brushRef="#br0" timeOffset="19148.03">22479 2519 0,'0'0'0,"0"-21"16,0 0-16,0-1 0,0 44 16,0-1-16,-21 0 15,21 0-15,-21 21 0,21-20 16,0-1-16,0 21 0,0-21 16,0 0-16,0 22 0,-22-22 0,22 0 15,0 21-15,-21-20 0,21-1 16,0 0-16,-21-21 31,21-21-15,0 0-16,0-1 0,0 1 15,0 0-15,0-21 0,0 21 0,0-22 16,21 1-16,22 0 0,-22-22 16,21 22-16,22-1 0,-22 1 15,21 21-15,-20-21 0,20 20 0,1 22 16,-22 0-16,0 0 0,1 0 15,-22 22-15,0-1 0,0 21 0,-21-21 16,0 22-16,0-1 0,0 21 16,0-20-16,-21-22 0,0 21 0,0 1 15,0-22-15,-1 21 0,1-21 0,0 0 16,21 1-16,-21-1 0,0 0 16,0 0-16,-1 0 0,1-21 0,0 21 15,0-21-15,-21 0 0,20 22 0</inkml:trace>
  <inkml:trace contextRef="#ctx0" brushRef="#br0" timeOffset="63548.09">3260 4868 0,'0'0'0,"-43"0"16,22 0-16,-21 0 0,21 0 0,-1 0 15,1 0-15,21 22 0,-21-22 16,0 0 0,21 21 30,21-21 17,0 0-63,0 0 0,1 0 16,20 0-16,0 0 0,1 0 15,20 0-15,-21 0 0,22 0 0,-1 0 16,1-21-16,21 21 0,-22 0 15,1-22-15,-1 22 0,1 0 0,-1 0 16,-21 0-16,22 0 0,-22-21 16,1 21-16,-1 0 0,0 0 0,-21 0 15,1 0-15,-1 0 0,0 0 16,0 0-16,-42 21 31,0-21-31,0 0 16,-1 22-16,1-22 0,0 0 15,0 0-15,0 0 0</inkml:trace>
  <inkml:trace contextRef="#ctx0" brushRef="#br0" timeOffset="64015.69">4085 4911 0,'-21'0'0,"0"0"16,0 21-1,-1 0 1,22 0-16,-21 0 16,21 1-16,-21-1 0,21 21 0,-21-21 15,21 22-15,-21-22 0,21 21 16,0 0-16,0-20 0,0 20 0,0 0 16,0 1-16,0-1 0,0-21 0,0 21 15,0 1-15,0-1 0,0 0 16,0-20-16,0 20 0,0 0 0,0-21 15,0 22-15,0-22 0,0 21 16,0-21-16,0 1 0,0-1 0,0 0 16,0 0-16,0 0 0,-21 0 0,-1 1 15,1-1 1,0-21-16,0 0 0,0 0 0,0 0 16,-1 0-16,1 0 0,0 0 0,-21 0 15,21 0-15,-1 0 0,-20-21 16,21-1-16,0 1 0,-22 21 0,22-21 15,0 0-15,0 0 0,0 21 16,21-21-16,0-1 0,-21 22 0,21-21 16,0 0-16,0 0 15,21 0 1,0 21-16,0 0 0,0-21 0,0 21 16,1-22-16,20 22 0,-21-21 15,0 21-15</inkml:trace>
  <inkml:trace contextRef="#ctx0" brushRef="#br0" timeOffset="64799.68">5101 5207 0,'0'0'0,"0"-21"0,21 21 16,-21-21-16,21 0 0,-21-1 15,0 1-15,0 0 16,0 0-16,-21 0 16,0 21-16,0 0 0,0 0 15,0 0-15,-1 0 0,1 0 16,0 0-16,0 0 0,0 0 0,0 21 15,-1-21-15,1 21 0,0-21 16,0 21-16,21 0 0,-21 1 16,0-1-16,-1 0 0,22 0 0,0 0 15,0 0-15,0 1 16,0-1-16,0 0 0,0 0 16,0 0-16,22-21 15,-1 21-15,0-21 0,-21 22 0,21-22 16,0 0-16,0 21 0,1-21 0,-1 0 15,0 21-15,21-21 0,-21 0 16,1 0-16,-1 21 0,0-21 0,0 21 16,0-21-16,0 0 0,1 21 0,-1-21 15,-21 22-15,21-22 0,0 21 16,-21 0-16,0 0 0,21-21 16,-21 21-16,0 0 0,0 1 0,0-1 15,0 0 1,0 0-16,-21 0 0,0 0 0,0 1 15,0-22-15,-1 21 0,-20 0 0,21 0 16,-21-21-16,20 21 0,-20 0 16,21-21-16,-21 0 0,20 0 0,-20 0 15,21 0-15,0 0 0,0 0 0,-1 0 16,1 0-16,0 0 0,0-21 16,0 21-16,21-21 0,-21 0 15,-1 0-15,22 0 16,0-1-1,0 1 1,0 0 0,22 0-1,-1 21-15,0 0 16</inkml:trace>
  <inkml:trace contextRef="#ctx0" brushRef="#br0" timeOffset="70272.86">7027 5080 0,'0'0'15,"0"-21"-15,0 0 16,0 0-16,0-1 15,0 1 1,0 0 0,21 21-16,-21-21 0,22 21 15,-22-21-15,0 0 0,0-1 16,21 22-16,-21-21 16,0 0-16,0 0 15,-21 0-15,-1 21 16,1 0-16,-21 0 0,21 0 0,-22 0 15,1 21-15,-21 0 0,20 0 16,1 0-16,-22 22 0,22-1 0,0 0 16,-1 1-16,1 20 0,0-20 15,-1 20-15,22 1 0,0-1 0,-21 1 16,21 20-16,-1-20 0,1-1 16,0 1-16,0-1 0,0 1 0,21-22 15,0 22-15,0-22 0,0 0 0,0-21 16,21 22-16,0-22 0,0 0 15,0 0-15,1 0 0,-1 1 0,0-1 16,0 0-16,0-21 0,22 0 16,-22 21-16,0-21 0,0 0 15,0 0-15,0 0 0,1 0 0,-1 0 16,0 0-16,0 0 0,0 0 0,0 0 16,1-21-16,-1 0 0,0 21 15,0-21-15,0 21 0,0-22 0</inkml:trace>
  <inkml:trace contextRef="#ctx0" brushRef="#br0" timeOffset="72508.75">7747 5588 0,'0'0'0,"21"0"0,0 0 0,-21-21 31,0 0-31,0 0 16,0-1 0,0 1-16,0 0 15,-21 0-15,0 0 16,0 21-16,0-21 0,-1 21 16,1 0-16,0 0 0,0 0 0,0 0 15,-22 0-15,22 0 0,0 0 0,-21 0 16,21 21-16,-1-21 0,-20 21 15,21 0-15,-21 0 0,20 22 16,1-1-16,0-21 0,0 21 0,0 1 16,0-1-16,-1 0 0,22 1 15,0-22-15,0 21 0,0-21 0,0 1 16,0-1-16,0 0 0,0 0 16,0 0-16,22-21 0,-1 21 15,0-21-15,0 0 0,0 0 0,0 0 16,1 0-16,-1 0 0,0-21 15,0 0-15,21 0 0,-20 0 16,20 0-16,-21-1 0,21 1 0,-20-21 0,20 21 16,-21-22-16,0 22 0,0-21 15,1 0-15,-22 20 0,0-20 16,0 21-16,0 0 0,0 0 0,0-1 16,0 1-16,0 42 31,0 1-31,0-1 0,-22 21 15,22-21-15,-21 22 0,21-1 0,-21-21 16,21 21-16,0 1 0,0-22 0,0 21 16,0-21-16,0 1 0,0-1 15,0 0-15,21 0 0,0-21 0,1 0 16,20 0-16,-21 0 0,21 0 16,1 0-16,-1 0 0,0 0 0,1-21 15,-1 0-15,0 0 0,1-1 16,-22 1-16,21-21 0,-21 21 0,1 0 15,-1-22-15,0 22 0,0-21 16,-21-1-16,0 22 0,0 0 0,0 0 16,0 0-16,21 0 0,-21 42 31,0 0-31,0 21 0,-21-21 0,21 22 16,0-22-16,-21 21 0,21 1 15,-21-1-15,0-21 0,21 21 0,0-20 16,-22 20-16,1-21 0,21 0 0,0 0 15,0 1-15,0-1 16,0-42 15,0-1-15,21 1-16,1 0 0,-22 0 0,21-21 16,-21 20-16,21-20 0,0 21 0,-21-21 15,21 20-15,0-20 0,-21 21 16,22 0-16,-1 21 15,0 0-15,-21 21 0,0 0 16,21 21 0,-21-20-16,0-1 0,0 21 0,21-21 0,-21 0 15,21 22-15,1-22 0,-22 0 16,21 0-16,0 0 0,0 1 16,0-1-16,0-21 0,22 21 0,-22-21 15,21 0-15,-21 0 0,22 0 0,-1 0 16,0 0-16,-20 0 0,41 0 15,-21-21-15,1 0 0,-1 21 0,-21-22 16,22 1-16,-1 0 0,-21-21 0,0 21 16,22-22-16,-43 1 0,21 0 15,0 20-15,-21-20 0,21 0 0,-21-1 16,0 1-16,0 21 0,0 0 16,0 0-16,0-1 0,-21 22 0,0 0 15,0 0-15,-1 0 0,1 0 16,-21 0-16,21 22 0,-22-1 15,22 21-15,-21-21 0,21 22 0,0-1 16,-22 0-16,22-21 0,0 22 0,0-1 16,0-21-16,21 22 0,0-22 15,0 0-15,0 0 0,0 0 0,0 0 16,21-21-16,0 0 0,0 0 16,0 0-16,22 0 0,-22 0 15,0 0-15,21-21 0,-21 0 0,1 0 16,-1 21-16,0-21 0,0 0 0,0-1 15,0 1-15,-21 0 16,0 0-16,0 0 0,22 21 16,-22 21 15,0 0-31,0 0 0,0 0 16,0 22-16,0-22 0,0 21 0,0-21 15,0 22-15,0-1 0,0 0 16,0 1-16,0-1 0,0 0 0,0 22 15,0-1-15,0-20 0,0 20 0,0 1 16,0-1-16,0 1 0,-22-22 16,1 22-16,0-22 0,0 21 0,0-20 15,0-1-15,-22 0 0,1 1 16,21-1-16,-43 0 0,22 1 0,0-22 16,-1 0-16,1 0 0,21 0 15,-22-21-15,1 0 0,21 0 0,0 0 16,0 0-16,-22 0 0,22-42 0,0 21 15,0 0-15,0 0 0,-1-22 0,1 1 16,21 21-16,0-22 0,-21 1 16,21 21-16,0-21 0,0-1 0,0 1 15,0 0-15,0-1 0,0 1 0,21 0 16,-21-22-16,21 22 0,1-22 16,-1 22-16,0-22 0,21 1 15</inkml:trace>
  <inkml:trace contextRef="#ctx0" brushRef="#br0" timeOffset="73905.02">9610 5419 0,'0'0'0,"-64"21"31,64 0-31,-21 0 0,0 0 0,21 22 16,-21-22-16,21 21 0,0 1 15,0-1-15,-22 0 0,22 1 0,0-1 16,-21 0-16,21 1 0,0-22 16,0 21-16,0-21 0,0 0 0,0 1 15,21-22-15,1 0 0,-1 0 16,0 0-16,21 0 0,-21 0 0,22 0 16,-22 0-16,21-22 0,1 1 0,-22 0 15,21 0-15,0 0 0,-20 0 16,20-22-16,-21 22 0,0-21 0,22-1 15,-22 22-15,0-21 0,0 21 0,-21 0 16,0-1-16,21 1 16,-21 0-16,-21 42 31,21 0-31,-21 1 16,0-1-16,0 0 0,21 21 0,0-21 15,-22 1-15,22 20 0,0-21 16,0 0-16,0 22 0,0-22 0,0 0 15,0 0-15,0 0 0,0 0 16,22-21-16,-1 0 0,0 22 16,0-22-16,21 0 0,-20 0 0,20 0 15,-21 0-15,21-22 0,-20 1 0,20 21 16,-21-42-16,21 21 16,-20 0-16,20-22 0,-21 1 0,21 0 15,-20-1-15,-1 1 0,0-22 0,0 22 16,-21 0-16,0-22 0,21 22 15,-21 0-15,0 20 0,0-20 0,0 0 16,0 21-16,0-1 0,0 1 0,-21 0 16,0 21-1,0 21-15,21 0 0,-21 1 16,-1-1-16,22 21 0,0 0 16,-21 1-16,0-1 0,21 0 0,-21 22 15,0-22-15,21 22 0,0-22 0,0 0 16,0 1-16,0-1 15,0 0-15,0-20 0,0 20 0,21-21 16,0 0-16,0 0 0,0 1 0,1-22 16,20 0-16,-21 21 0,21-21 15,1 0-15,-1 0 0,0 0 0,1-21 16,-1-1-16,0 22 0,1-21 0,-1 0 16,0 0-16,-20 0 0,20-22 15,-21 22-15,0-21 0,0 21 0,1-22 16,-22 1-16,0 21 0,0-21 15,0 20-15,0 1 0,0 0 0,-22 21 16,1 0-16,0 0 0,0 0 0,0 0 16,0 0-16,-1 21 0,-20 0 15,21 1-15,0-1 0,0 21 16,-1-21-16,1 22 0,0-1 0,0-21 16,21 21-16,-21-20 0,21-1 0,0 0 15,0 21-15,0-21 16,0 1-16,0-1 0,21-21 15,0 0-15,0 0 0,0 0 0,1 0 16,-1 0-16,0 0 0,0 0 16,0-21-16,0-1 0,22 1 0,-22 0 15,0-21-15,0 21 0,0-1 0,-21-20 16,22 21-16,-1-21 0,-21 20 16,0-20-16,0 21 0,0 0 15,0 0-15,0 42 31,-21 21-31,21-21 16,0 0-16,0 1 0,-22 20 16,22-21-16,0 0 0,0 0 0,0 1 15,0-1-15,0 0 0,0 0 0,22 0 16,-1-21-16,0 0 0,0 21 16,21-21-16,-20 0 0,-1 0 0,21 0 15,-21 0-15,22 0 0,-1-21 0,-21 0 16,21 21-16,1-21 0,-22 0 15,21-22-15,-21 22 0,1 0 16,-1 0-16,0-21 0,0 20 0,-21-20 16,0 21-16,0 0 15,0 0-15,-21 21 16,0 0-16,0 21 0,-1 0 0,1 0 16,0 0-16,21 0 0,0 1 15,0-1-15,0 21 0,0-21 0,0 0 16,0 1-16,0-1 0,0 0 0,21 0 15,0 0-15,-21 0 0,22-21 16,-22 22-16,21-22 0,-21 21 0,21-21 31,-21-21 1,21-1-32,0 1 15,-21 0-15,21-21 0,1 21 16,-1-1-16</inkml:trace>
  <inkml:trace contextRef="#ctx0" brushRef="#br0" timeOffset="74163.87">12404 5461 0,'21'0'0,"-21"-21"0,21 21 0,0 0 16,0 0-1,0 0-15,22 0 0,-22 0 0,0 0 16,21 0-16,-20 0 0,20 0 0,-21 0 16,21 0-16,-20 0 0,20 0 15,-21 0-15,0 0 0,22-21 0,-22 21 16,-42 0 15,-1 0-15,1 0-16,0 0 0,0 0 0</inkml:trace>
  <inkml:trace contextRef="#ctx0" brushRef="#br0" timeOffset="74471.36">12763 5419 0,'-21'0'0,"-21"21"16,42 0 0,-21 0-16,0 0 0,21 1 0,-22-1 15,22 0-15,0 21 0,0-21 16,0 22-16,0-22 0,-21 21 0,21-21 15,0 22-15,0-22 0,-21 21 0,21-21 16,0 1-16,0-1 16,0 0-16,-21 0 0,21 0 0,-21 0 0,0 1 15,-1-1 1,1-21-16,0 0 0,0 0 16,0 0-1,0 0-15,-1 0 0,1 0 16,0-21-16,0-1 15,0 22-15,21-21 16,0 0-16,0 0 16,21 0-16,0 0 0,0-1 0,22 1 15,-22 0-15</inkml:trace>
  <inkml:trace contextRef="#ctx0" brushRef="#br0" timeOffset="74868.31">13568 5525 0,'21'-85'16,"-42"64"-1,0 21-15,-1 0 16,1 0-16,-21 0 0,21 0 0,-22 0 16,22 21-16,-21-21 0,0 21 15,20 0-15,-20 0 0,21 22 0,0-22 16,0 0-16,21 0 0,0 0 0,0 22 15,0-22-15,21 0 16,21 0-16,-21 0 0,22-21 0,-22 22 16,21-1-16,0 0 0,-20-21 0,20 21 15,-21 0-15,0-21 0,0 21 16,1 1-16,-1-1 0,-21 0 16,0 0-16,-21 0 15,-1-21-15,-20 21 0,21-21 16,-21 0-16,-1 22 0,1-22 0,0 0 15,-1 0-15,1 21 0,0-21 16,20 0-16,-20 0 0,21 0 0,0 21 16,0-21-16,-1 0 0,22-21 31,22 0-31,-1-1 0,0 1 16</inkml:trace>
  <inkml:trace contextRef="#ctx0" brushRef="#br0" timeOffset="75408">14817 5398 0,'0'-22'0,"0"44"0,0-65 0,21 22 15,-21 0-15,0 0 16,0 42 0,0 0-1,-21 0-15,21 0 0,-22 22 0,1-1 16,0 0-16,0 22 0,0-22 0,21 1 15,-21 20-15,-1-21 0,1 1 16,0-1-16,0-21 0,0 22 0,21-22 16,0 0-16,0 0 0,0 0 0,0 0 15,0-42 32,0 0-31,0 0-16,0 0 0</inkml:trace>
  <inkml:trace contextRef="#ctx0" brushRef="#br0" timeOffset="75611.88">14266 5694 0,'-21'0'0,"42"0"0,-63 0 0,63 0 31,0 0-31,0 0 0,22 0 16,-22 0-16,21 0 0,1 0 0,-1 0 15,0 0-15,1 0 0,-1 0 16,0 0-16,1-21 0,-1 21 0,21 0 16,-20 0-16,-1 0 0,-21 0 15,22-21-15,-1-1 0,0 22 0,1 0 16,-1-21-16,0 21 0</inkml:trace>
  <inkml:trace contextRef="#ctx0" brushRef="#br0" timeOffset="75891.72">16108 5292 0,'-64'63'16,"43"-20"-16,0-22 15,0 21-15,0 0 0,21 1 16,-22-1-16,1 0 0,0 22 0,0-22 15,21 1-15,0-1 0,-21-21 16,21 21-16,0-20 0,-21 20 16,21-21-16,0 0 0,0 0 0,0 1 0,0-1 15,0 0 1,0-42 15</inkml:trace>
  <inkml:trace contextRef="#ctx0" brushRef="#br0" timeOffset="76286.5">15938 5461 0,'0'0'0,"0"-42"16,0 21-16,64-43 16,-43 64-16,0 0 15,-21 21-15,21 0 0,1 22 16,-22-22-16,21 21 0,0 1 15,0-1-15,-21 0 0,21 1 16,0-1-16,1 0 0,20 1 0,-21-1 16,0 0-16,0-21 0,1 1 0,-1-1 15,-21 0-15,0 0 0,21-21 16,0 21-16,-21-42 31,0 0-31,0 0 0,0 0 16,0-22-16,0 22 0,0-21 0,21-1 15,0-20-15,1 21 0,-1-22 16,-21 1-16,42 20 0,-21-20 16,0 20-16,1 1 0,-1 0 0,-21 21 15,21-1-15,-21 1 0,21 0 16,-21 42 0,21 0-16,-21 1 15,0-1-15,0 0 0,0 0 16,0 0-16</inkml:trace>
  <inkml:trace contextRef="#ctx0" brushRef="#br0" timeOffset="76659.28">17124 5525 0,'-64'0'31,"43"21"-31,0 0 0,-21 0 15,20 0-15,1 0 0,-21 1 0,0-1 16,20 21-16,1-21 0,0 0 16,0 22-16,0-22 0,21 0 0,0 0 15,0 0-15,0 1 0,0-1 16,0 0-16,21-21 0,0 0 16,0 21-16,22-21 0,-22 0 15,0 0-15,21 0 0,-21 0 0,22-21 16,-22 0-16,0 21 0,21-21 15,-20-22-15,-1 22 0,0 0 0,0-21 16,-21 20-16,0-20 0,0 21 0,0-21 16,0 20-16,0 1 0,-21 0 15,0 21-15,0 0 0,-22 0 16,22 0-16,0 0 0,-21 0 16,20 0-16,1 0 0,0 0 0,21 21 15,21-21 1</inkml:trace>
  <inkml:trace contextRef="#ctx0" brushRef="#br0" timeOffset="77432.25">17992 5630 0,'0'-21'0,"0"42"0,0-63 0,0 21 15,-22 0-15,1 0 0,0 21 0,0-22 16,0 22-16,0 0 0,-22 0 0,22 0 16,-21 0-16,-1 0 15,22 22-15,-21-22 0,0 42 0,-1-21 16,1 0-16,0 22 0,20-1 0,-20-21 16,21 21-16,21-20 0,0 20 15,0-21-15,0 21 0,0-20 0,0-1 16,21 0-16,21 0 0,-20 0 0,20-21 15,-21 21-15,21-21 0,1 22 16,-22-22-16,21 0 0,1 0 0,-22 0 16,21 0-16,-21-22 0,0 1 0,22 21 15,-22-42-15,0 21 0,0 0 16,0-22-16,1-20 0,-1 20 16,0-20-16,0 21 0,0-22 0,0 1 15,-21-1-15,22 1 0,-1 20 16,-21 1-16,0 0 0,0 20 0,0 1 15,0 0-15,-21 42 16,-1 0-16,1 1 16,-21 20-16,42 0 0,-21 1 0,0-1 15,-1 0-15,22 1 0,0-1 16,0 0-16,0 1 0,0-1 0,0 0 16,0 1-16,0-22 0,0 21 15,0-21-15,0 0 0,22 1 0,-1-1 16,0 0-16,0 0 0,0-21 15,0 0-15,1 0 16,-1 0-16,0 0 0,0 0 16,0-21-16,0 0 0,22 0 0,-22-1 15,0 1-15,0 0 0,22-21 16,-22-1-16,0 22 0,0-21 0,0 0 16,0-1-16,-21 22 0,0-21 0,0 21 15,0-1-15,0 1 0,-21 21 16,0 0-16,0 0 15,0 0-15,0 21 0,-22 1 0,22-1 16,0 21-16,0-21 16,0 0-16,21 1 0,0 20 0,0-21 15,0 0-15,0 0 16,0 1-16,0-1 0,21 0 16,0-21-16,0 0 0,0 0 15,0 0-15,1 0 0,-1 0 16,0 0-16,0 0 0,0-21 15,-21 0-15,21-1 0,1 22 0,-1-21 16</inkml:trace>
  <inkml:trace contextRef="#ctx0" brushRef="#br0" timeOffset="79127.38">19262 5334 0,'0'0'0,"0"-21"16,21 21-16,21 0 15,-21 0-15,0 0 0,22 0 0,-1 0 16,-21 0-16,22 0 0,-1 0 15,-21 0-15,21 0 0,1 0 0,-22 0 16,0 0-16,21 0 0,-20 0 0,-1 0 16,0 0-16,0-21 15,-42 0 17,0 21-32</inkml:trace>
  <inkml:trace contextRef="#ctx0" brushRef="#br0" timeOffset="79476.19">19664 5292 0,'0'0'0,"-21"0"0,21 21 16,-22 0-16,22 0 0,-21-21 16,21 21-16,0 22 0,-21-22 0,21 0 15,-21 21-15,21 1 0,0-1 0,0 0 16,0 1-16,0-1 0,0 0 15,0-20-15,0 20 0,0 0 16,21-21-16,-21 1 0,0-1 16,0 0-16,0 0 0,0 0 0,-21-21 15,0 21-15,0-21 0,-1 0 16,1 0-16,0 0 0,0 0 16,0 0-16,0 0 0,-1 0 0,-20 0 15,21 0-15,0 0 0,0-21 0,-1 0 16,22 0-1,-21 21-15,21-21 16,0 0-16,21-1 16,1 1-16,-1 21 0,21-21 15,-21 0-15,22 0 0,-1 0 0</inkml:trace>
  <inkml:trace contextRef="#ctx0" brushRef="#br0" timeOffset="79895.86">20447 5419 0,'0'0'0,"0"-21"15,-21 21 1,0 0-16,-22 0 0,22 0 16,0 0-16,0 0 0,0 0 0,-1 0 15,1 21-15,0-21 0,0 21 16,21 0-16,0 0 0,0 0 15,0 1-15,0-1 16,0 0-16,0 0 0,0 0 0,0 0 16,0 1-16,21-1 0,0 0 0,0 0 15,1 0-15,-1 0 0,0 1 16,0-1-16,0 0 0,0 0 0,1 0 16,-22 0-1,0 1 1,-22-22-16,1 0 0,0 0 0,0 0 15,-21 0-15,20 0 0,1 0 16,-21 0-16,21 0 0,0 0 0,-1 0 16,1 0-16,0 0 0,0 0 15,0 0-15,0 0 16,21-22 15,21 22-31,-21-21 0,21 0 0</inkml:trace>
  <inkml:trace contextRef="#ctx0" brushRef="#br0" timeOffset="80380.02">20913 4911 0,'0'-21'0,"0"42"0,0-64 0,21 22 15,-21 0-15,0 0 0,21 0 16,-21 0-16,21 21 16,0 0-1,-21 21-15,21-21 0,1 21 16,-22 21-16,21-21 0,0 22 16,0-1-16,-21 0 0,21 1 0,0 20 15,1-20-15,-22-1 0,21 21 16,0-20-16,0 20 0,0-20 15,-21 20-15,21 1 0,1-1 0,-1-21 0,-21 22 16,0-1-16,21-20 16,-85 211-1,43-233-15,-21 0 16,21 0-16,-22 0 0,1 1 16,0-1-16,-22 0 0,22-21 15,0 21-15,-1-21 0,1 21 0,0-21 0,-1 21 16,22-21-16,-21 0 0,21 22 15,-1-22-15,1 0 16,0 0-16,42 0 47,0-22-47,-21 1 16,22 21-16,-22-21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0:43:44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6498 4868 0,'0'0'0</inkml:trace>
  <inkml:trace contextRef="#ctx0" brushRef="#br0" timeOffset="3827.57">1291 677 0,'0'0'0,"0"-21"16,0 0 0,0 0-16,0 0 15,0 0-15,0-1 16,0 1-16,0 0 15,0 0-15,0 0 16,0 0-16,0-1 0,0 1 16,-21 0-16,21 0 0,0 0 15,-21 21-15,21-21 16,0 42 0,-21 0-1,21 0-15,0 21 0,0 1 16,0-1-16,0 0 0,0 1 15,0 20-15,0 1 0,0-1 0,0 1 16,0-1-16,0 22 16,0-22-16,0 1 0,0-1 0,0 1 15,0-1-15,0-20 0,0-1 16,0 22-16,0-22 0,0 0 16,0-21-16,0 22 0,0-1 0,21-21 15,-21 0-15,0 1 0,0-1 16,0 0-16,0-42 47,0 0-32,0-1-15,0 1 0,0 0 16,0 0-16,0 0 0,0 0 16,0-1-16,0 1 0,0 0 15,0 0-15,0-21 0,0 20 16</inkml:trace>
  <inkml:trace contextRef="#ctx0" brushRef="#br0" timeOffset="4584.18">1016 889 0,'0'0'0,"-21"0"0,0-21 0,21 0 0,-22 21 15,22-21-15,0-1 16,0 1-16,0 0 0,0 0 15,0 0-15,0 0 16,0-1-16,0 1 0,0 0 16,0 0-16,0 0 0,22 0 0,-1-1 15,0 1-15,0-21 0,0 21 16,22 0-16,-22-1 0,21-20 16,0 21-16,-20 0 0,20 0 0,0-1 15,1 1-15,-1 21 0,-21 0 16,21 0-16,1 0 0,-22 0 15,21 21-15,1 1 0,-22-1 0,21 21 16,-21 0-16,22 1 16,-22 20-16,0-20 0,0 20 0,0 1 15,0-1-15,-21 1 0,0-1 16,22 1-16,-22-22 0,21 21 0,-21-20 16,0-1-16,0 0 0,0 1 15,0-22-15,0 0 0,0 21 16,0-20-16,0-1 0,0-42 47,0-1-47,0 1 0,0 0 15,0-21-15,0-1 0,0 1 0,0-21 16,0-1-16,0 1 0,0-1 16,0-21-16,21 22 0,0-1 15,0 1-15,0-1 0,1 22 16,-1-21-16,0 20 0,21 22 15,-21-21-15,22 21 0,-1 21 0,-21 0 16,22 0-16,-22 0 0,21 21 16,-21 0-16,0 21 0,22 1 15,-22-1-15,-21 21 0,0-20 0,21 20 16,-21 1-16,0-1 0,0 22 16,0-22-16,0 1 0,0 21 0,-21-22 15,21-21-15,0 22 0,0-1 16,0-20-16,0-1 0,0-21 0,-21 22 15,21-22-15,0 21 0,0-21 16,0 0-16,0 1 16,0-44 31,0 1-47,0 0 0,0 0 15,0 0-15,0 0 16,21-1-16</inkml:trace>
  <inkml:trace contextRef="#ctx0" brushRef="#br0" timeOffset="6125.19">3175 1312 0,'0'0'0,"21"-21"0,0 21 0,-21-21 16,0 0-16,0 0 0,0 0 16,0-1-16,0 1 0,0 0 15,0 0-15,-21 0 0,0 0 0,0-1 16,0 1-16,-1 0 16,-20 0-16,21 21 0,0 0 0,-22 0 15,22 0-15,0 0 0,-21 0 0,21 21 16,-22 0-16,22 0 15,0 22-15,0-1 0,0 0 0,-1 1 16,1-1-16,21 22 0,0-22 16,0 0-16,0 22 0,0-22 0,0 0 15,0 1-15,0-22 0,21 21 16,1-21-16,-1 1 0,0-1 0,21 0 16,-21-21-16,1 0 0,20 0 15,-21 0-15,21 0 0,-20-21 0,-1 0 16,21-1-16,-21 1 0,0 0 15,1-21-15,-1 21 0,0-22 16,0 1-16,0 21 0,0-22 16,1 1-16,-22-21 0,0 20 0,0 1 15,21 0-15,-21-1 0,0 1 16,0 21-16,0 0 0,0-1 0,0 1 16,0 0-16,0 42 15,0 0-15,-21 1 16,21-1-16,0 21 0,0-21 15,0 22-15,0-1 0,0 0 16,0-21-16,0 22 0,0-1 0,0-21 16,0 22-16,0-22 0,0 21 15,0-21-15,0 0 0,21 1 16,0-1-16,-21 0 0,21-21 0,21 0 16,-20 0-16,-1 0 0,21 0 15,-21 0-15,22 0 0,-22-21 0,21 0 16,0-22-16,1 22 0,-1 0 15,-21-21-15,22 20 0,-22-20 0,21 0 16,-21-1-16,0 1 0,1 0 16,-22 21-16,0-22 0,0 1 0,0 21 15,0 0-15,0-1 0,0 1 16,-22 21-16,1 0 0,0 0 16,0 0-16,0 21 15,0 1-15,21-1 0,0 0 0,0 0 16,0 0-16,0 0 0,0 1 15,0-1-15,21 21 0,0-21 0,-21 0 16,21 1-16,0-1 0,0 0 16,1 0-16,-22 0 0,21 0 0,0 1 15,0-22-15,0 21 0,0 0 16,1 0-16,-1 0 0,0-21 16,0 0-16,0 0 0,0 0 15,22 0-15,-22 0 0,0 0 0,21 0 16,-20 0-16,-1-21 0,21 0 15,-21 0-15,22 0 0,-22-1 16,0 1-16,21-21 0,-21 21 16,1-22-16,-1-20 0,0 21 0,0-22 15,-21 1-15,0-1 0,0-21 16,0 22-16,0-1 0,0 1 0,0 21 16,0-1-16,0 1 0,0 21 15,0 0-15,-21-1 0,0 22 16,0 0-16,21 22 15,0 20-15,0-21 0,0 21 0,0 22 16,0-22-16,0 22 0,0 20 16,0-20-16,0-1 0,0 1 0,0-1 15,0 1-15,0-22 0,0 22 16,0-22-16,0 0 0,0 1 16,0-22-16,0 21 0,0-21 0,0 1 15,0-1-15,0 0 16,0-42-1,0 0 1,0-1-16,0 1 0,0 0 0,21 0 16,0-21-16,-21 20 0,21-20 15,0 0-15,0 21 0,1-22 16,-1 1-16,21 21 0,-21 0 0,22-1 16,-22 1-16,21 0 0,-21 0 15,0 21-15,1 0 0,-1-21 16,0 21-16,0 0 0,0 0 15,-42 0 1,0 21-16,0-21 16,-22 21-16,22-21 0,-21 21 15,0 0-15,-1-21 0,1 0 0,21 0 16,-22 22-16,22-1 0,-21-21 16,21 21-16,0-21 0,21 21 0,-22 0 15,22 0-15,0 1 16,22-1-16,-1 0 15,0-21-15,21 21 0,-21 0 16,22 0-16,-22-21 0,21 22 16,-21-1-16,1-21 0,20 21 0,-21-21 15,0 21-15,0-21 0,1 0 16,-1 21-16,0 0 0,0-21 0,0 22 16,0-22-1,-21-22 16,0 1-31,0 0 16,0 0-16,0 0 16</inkml:trace>
  <inkml:trace contextRef="#ctx0" brushRef="#br0" timeOffset="6547.96">5419 1228 0,'0'0'0,"0"-21"0,-22 21 16,1 0-16,21-22 16,-21 44-1,21-1-15,0 0 16,0 0-16,-21 0 16,21 0-16,0 22 0,0-22 0,0 21 0,0-21 15,0 1-15,0-1 0,0 21 16,0-21-16,21 0 0,0 1 15,0-1-15,1 0 16,-1 0-16,0-21 0,0 0 0,0 0 16,0 0-16,1 0 0,-1-21 15,21 0-15,-21 21 0,0-21 0,22-1 16,-22 1-16,0-21 0,0 21 0,0-22 16,-21 22-16,0-21 0,0 21 15,0-22-15,0 22 0,0 0 0,0 0 16,0 0-16,0 0 15,0-1-15,0 44 47,-21-22-31,21 21-16,-21-21 0,21 21 16</inkml:trace>
  <inkml:trace contextRef="#ctx0" brushRef="#br0" timeOffset="6948.74">6075 1228 0,'0'-21'16,"0"42"-16,0-21 47,0 21-47,0 0 15,0 0-15,-21 0 0,21 22 16,0-22-16,0 21 0,0 1 0,0-1 16,0 0-16,-22 1 0,22 20 0,0 1 15,-21-22-15,21 21 0,0 1 16,0-1-16,0 1 0,0-1 0,0-20 16,0 20-16,0-20 0,0 20 15,0-21-15,0 1 0,0-1 16,0 0-16,0 1 0,0-1 0,0-21 15,0 22-15,0-22 0,0 0 0,0 0 16,0 0-16,0 0 0,21 1 16,-21-44 15,0 1-31,0 0 16,0 0-16,0 0 0,0-22 0,22 1 15,-22 0-15,21-1 0</inkml:trace>
  <inkml:trace contextRef="#ctx0" brushRef="#br0" timeOffset="7312.52">6075 1482 0,'0'0'0,"-21"-21"16,21-22-16,0 22 0,0 0 0,0 0 16,0 0-16,0-1 0,0 1 15,0 0-15,0 0 0,0 0 0,21 21 16,0-21-16,-21-1 0,42 22 15,-21-21-15,1 0 0,-1 21 0,0 0 16,0 0-16,21 0 0,-20 0 16,-1 0-16,0 21 0,-21 0 15,21 1-15,-21-1 0,21 21 0,-21-21 16,0 0-16,0 22 0,0-22 16,-21 0-16,0 21 0,0-20 0,0-1 15,-1 0-15,-20 0 0,21 0 16,0 0-16,0 22 0,-1-22 0,1-21 15,0 21-15,0 0 0,0 0 0,21 1 16,-21-1-16,-1 0 16,22-42 15,0 0-15,0-1-16,0 1 15</inkml:trace>
  <inkml:trace contextRef="#ctx0" brushRef="#br0" timeOffset="10644.47">8340 614 0,'0'-21'31,"0"0"-15,0-1-1,0 1-15,0 0 16,0 0 0,0 0-16,0 0 0,0-1 15,0 1-15,-22 21 0,22-21 16,-21 21 0,0 0-16,21 21 15,-21 0-15,21 22 16,-21-1-16,21 0 0,-21 22 0,21 21 15,0-22-15,-22 22 0,1-1 16,0 1-16,0 0 0,0-1 0,0 1 16,-22-21-16,22 20 0,0-20 15,0-1-15,-22 1 0,22-1 0,0-20 16,0 20-16,0-42 0,0 22 16,-1-22-16,1 21 0,21-21 15,-21-21-15,0 0 0,0 0 16,0-21-16,21 0 15,-22 0-15,1 0 0,21-1 0,-21-20 16,0 0-16,0-1 0,0 1 16,-22 0-16,22-1 0,0-20 0,0 21 15,0-22-15,21 22 0,0-22 16,-22 22-16,22 0 0,0-1 0,0 22 16,0-21-16,0 21 0,0-1 15,0 44 1,0-1-1,22 21-15,-1 0 0,0-20 0,21 20 16,-21 0-16,22 1 0,-1-1 0,0 0 16,1 1-16,-1-1 0,-21-21 15,22 21-15,-1 1 0,0-22 0,1 0 16,-1 0-16,0 0 0,1 1 16,-22-22-16,21 0 0,0 0 0,1 0 15,-1 0-15,0 0 0,1 0 16,20-22-16,-20 1 0,20 0 0,-21 0 15,22 0-15,-22 0 0,1-22 16,-1 22-16,0 0 0,1-21 0,-22 20 16,0-20-16,-21 0 0,0 21 15,0-22-15,0 22 0,0-21 16,-21 21-16,0-1 0,-1 1 0,1 0 16,-21 21-16,21 0 0,-22 0 15,22 0-15,-21 0 0,0 0 0,20 21 16,1 0-16,-21 1 0,21-1 15,0 21-15,21-21 0,-22 22 0,22-22 16,-21 21-16,21 0 0,0-20 16,0 20-16,0-21 0,0 0 0,0 22 15,0-22-15,21 0 0,1-21 0,-22 21 16,21-21-16,0 0 16,0 0-16,21 0 0,-20 0 0,-1 0 15,0 0-15,21-21 0,-21 0 16,22 21-16,-22-21 0,0-1 0,21 1 15,-20-21-15,-1 21 0,0 0 16,0-1-16,0-20 0,-21 21 0,0 0 16,0-22-16,0 22 0,0 0 0,0 0 15,0 0-15,-21 21 32,21 21-32,0 0 15,0 0-15,0 0 0,0 1 0,0-1 16,0 21-16,0-21 15,0 0-15,0 22 0,21-22 0,-21 0 16,21 21-16,1-20 0,-1-22 0,0 21 16,0 0-16,0-21 0,22 0 15,-22 0-15,21 0 0,-21 0 0,22 0 16,-1 0-16,-21-21 0,21 0 16,-20-1-16,-1 1 0,21 0 0,-21 0 15,0 0-15,1-22 0,-1 22 16,0-21-16,-21 21 0,0-22 0,0 22 15,0 0-15,0-21 0,0 21 0,0-1 16,-21 44 15,21-1-31,0 0 16,-21 21-16,21-21 0,-22 1 0,22 20 16,0-21-16,0 21 0,-21-20 15,21-1-15,-21 21 0,21-21 0,-21 0 16,21 22-16,0-22 15,0-42 17,0 0-32,21-1 15,0 1-15,-21 0 0,21 0 0,1-21 16,-22 20-16,21-20 0,0 0 16,-21 21-16,0-22 0,21 22 15,0 0-15,-21 0 0,0 0 0,21-1 16,1 22-16,-1 0 15,-21 22-15,0-1 0,21 0 0,0 0 16,-21 0-16,21 0 0,-21 22 16,0-22-16,21 0 0,1 0 0,-1 22 15,0-22-15,0 0 0,0 0 0,0 0 16,1-21-16,20 21 0,-21-21 16,0 0-16,0 0 0,1 0 0,-1 0 15,0 0-15,0 0 0,0 0 16,22 0-16,-22-21 0,0 0 0,0 0 15,0 0-15,0-22 0,22 22 16,-22 0-16,0-21 0,0-1 16,0 1-16,22 0 0,-22 21 0,0-22 15,0 1-15,0 21 0,1 0 16,-1-1-16,21 1 0,-21 21 16,0 0-16,1 0 0,-1 0 15,-21 21-15,21 1 0,-21-1 0,21 0 16,-21 0-16,0 21 0,0-20 0,0-1 15,0 0-15,0 0 16,0 0-16,21 0 0,-21 1 0,21-22 47,-21-22-47,0 1 16,0 0-16,0 0 15,0 0-15,0 0 0,0-1 0,0 1 16,0-21-16,-21 21 0,0 0 15,21-1-15,-21 1 0,0 0 0,21 0 16,-21 0-16,-1 21 0,1 0 16,0 0-16,0 0 0,0 21 15,0 0-15,21 0 0,-22 0 0,1 22 16,0-22-16,0 21 16,21-21-16,-21 22 0,0-22 0,21 21 0,0 1 15,0-22-15,-22 0 16,22 21-16,0-21 0,0 1 0,0-1 15,0 0-15,22 0 0,-1-21 16,0 0-16,0 0 16,0 0-16,0 0 0,1 0 15,20-21-15,-21 21 0,0-21 16,0 0-16,1-1 0,-1 1 0,-21 0 16,21 0-16,-21 0 0,21 0 0,-21-22 15,21 22-15,-21 0 0,0 0 16,0 0-16,0-1 0,0 1 0,0 0 15,21 0-15,-21 42 47,0 0-47,0 0 16,0 1-16,0 20 0,0-21 0,0 21 16,0-20-16,-21 20 0,21 0 15,-21 1-15,21-1 0,0 21 0,0-20 16,0 20-16,0 1 0,0-1 0,0-20 15,0 20-15,21 1 16,0-1-16,1 1 0,-22-22 0,21 21 0,0 1 16,-21-22-16,0 22 0,21-22 15,-21 22-15,0-22 0,0 21 16,0-20-16,0-1 0,0 0 0,0 1 16,-21-22-16,0 21 0,0-21 0,-1 22 15,-20-22-15,21 0 0,-21 0 16,-1 0-16,1-21 0,0 0 0,-22 0 15,22 0-15,-1 0 0,1 0 0,0-21 16,21 0-16,-22 0 0,22 0 0,0-22 16,0-20-16,21 21 0,0-22 15,0-21-15,0 22 0,21-1 0,0-20 16,0 20-16,0-20 0,22 20 16,-22 1-16,21 20 0,1-20 15,-22 20-15,21 1 0,43-43 16,-64 64-16,21 0 0,1-21 15,-22 21-15,21-1 0,-21 1 0,0 21 16,1-21-16,-22 0 16,-22 21 46,1 0-62,0 0 0,0-21 16,0 21-16,-22 0 0,22 0 15,0 0-15,-21-21 0,21 21 16,-1 0-16,1 0 16,42 0 93,1 0-93,-1-22-16,0 1 15</inkml:trace>
  <inkml:trace contextRef="#ctx0" brushRef="#br0" timeOffset="12393.82">10731 1249 0,'0'0'15,"0"-21"-15,0 42 47,0 0-47,0 0 0,0 0 0,0 1 16,0 20-16,0-21 0,0 21 15,0-20-15,0 20 0,0-21 16,0 21-16,0-20 0,0-1 0,0 0 16,0 0-16,0 0 0,0 0 15,22-21-15,-1 0 0,0 0 0,0 0 16,0 0-16,0 0 0,1 0 16,-1-21-16,21 21 0,-21-21 0,22 0 15,-22 0-15,21-22 0,-21 22 0,0 0 16,22-21-16,-22 21 0,0-22 15,0 22-15,-21-21 0,0 21 0,21-1 16,-21-20-16,0 21 0,0 0 16,0 0-16,0 42 31,0 0-15,0 0-16,0 0 0,-21 22 0,21-22 15,0 21-15,0-21 0,0 0 16,0 22-16,0-22 0,0 21 0,0-21 15,21 1-15,-21-1 0,22 0 16,20 0-16,-21 0 0,0-21 0,0 0 16,22 21-16,-1-21 0,-21 0 0,22 0 15,20 0-15,-21-21 0,1 21 16,20-21-16,-20 0 0,20 0 0,-21 0 16,1-1-16,20 1 0,-20-21 15,-22 21-15,21-22 0,-21 22 16,0-21-16,1 0 0,-22 20 0,0-20 15,0 0-15,0-1 0,0 22 16,0 0-16,-22 0 0,1 0 0,-21 0 16,21 21-16,-22 0 0,1 0 15,21 0-15,-21 0 0,-1 21 0,1 0 16,0 0-16,-1 0 0,22 22 16,-21-1-16,21-21 0,-1 21 0,1-20 15,0 20-15,21 0 0,-21-21 0,21 1 16,0 20-16,0-21 0,0 0 15,21 0-15,0 1 0,0-1 16,1-21-16,-1 0 0,0 0 0,0 0 16,21 0-16,-20 0 0,-1 0 15,21 0-15,0-21 0,-20-1 0,20 1 16,-21 0-16,21 0 0,-20-21 16,20 20-16,-21-20 0,0 21 0,0-21 15,1 20-15,-22-20 0,0 0 16,0 21-16,0-1 0,0 1 0,0 0 15,0 0-15,-22 21 16,1 0 0,0 0-16,0 21 0,21 0 0,0 22 15,-21-22-15,21 0 16,0 21-16,0-21 0,0 22 0,0-22 16,0 21-16,0-21 0,21 1 0,0-1 15,0 0-15,0 0 0,1 0 16,20-21-16,-21 21 0,21-21 0,1 0 15,-1 0-15,0 0 0,1 0 16,-1 0-16,0 0 0,1 0 0,-1-21 16,0 21-16,1-21 0,-1 0 0,0 0 15,1 0-15,-1-22 0,0 22 16,-20-21-16,-1 21 0,0-22 0,0 1 16,-21 0-16,0 20 0,0-20 15,0 0-15,0 21 0,0-1 16,-21-20-16,-21 42 0,20-21 0,1 0 15,-21 21-15,21 0 0,-22 0 16,22 0-16,-21 21 0,21 0 0,-22 0 16,22 0-16,0 1 0,0-1 15,0 0-15,21 21 0,0-21 0,-21 1 16,21-1-16,0 0 0,0 0 16,0 0-16,0 0 0,0 1 0,21-1 15,0-21-15,0 0 0,0 21 0,0-21 16,1 0-16,20 0 15,-21 0-15,0 0 0,0 0 0,22 0 0,-22 0 16,0 0-16,0 0 0,0-21 16,1 21-16,-1 0 15,0 0 1,-21 21 0,0 0-1,0 0-15,0 0 0,0 1 0,0 20 16,0-21-16,0 21 0,21 1 15,-21-1-15,0 0 0,21 1 0,-21 20 16,0-20-16,0 20 0,0-21 16,21 22-16,-21-1 0,0 1 15,0-22-15,0 22 0,0-1 0,0 1 16,0 20-16,0-20 0,0-1 0,0 1 16,0-1-16,-21 1 0,21-22 15,-21 22-15,0-22 0,21 0 0,-21-20 16,0 20-16,21-21 0,-22 0 0,1 0 15,0-21-15,0 22 0,0-22 16,0 0-16,-1 0 0,1 0 16,0-22-16,21 1 0,-21 0 0,21 0 15,-21-21-15,21-1 0,0 1 16,0-22-16,0 22 0,0-21 16,0-1-16,0 1 0,21-22 0,0 21 15,0 1-15,-21-1 0,21 1 16,1 21-16,-1-22 0,0 1 0,0 20 15,0-20-15,22 20 0,-22-20 0,0 21 16,21-22-16,-21 22 0,22-1 16,-22 1-16,21 0 0,-21-1 0,1 1 15</inkml:trace>
  <inkml:trace contextRef="#ctx0" brushRef="#br0" timeOffset="12819.83">13398 1418 0,'0'0'0,"22"0"0,-1 0 0,0 0 15,0-21-15,0 21 16,0-21-16,1 0 16,-1 0-16,0-1 0,0 1 15,-21 0-15,0 0 16,0 0-16,0 0 0,0-1 0,0 1 15,-21 21 1,0 0-16,0 0 0,-1 0 16,1 21-16,0 1 0,0-1 15,0 21-15,0 0 0,-1-20 16,1 20-16,0 0 0,21 1 0,-21-1 16,21 0-16,0 1 0,0-1 15,0 0-15,21-21 0,0 22 0,0-22 16,1 0-16,20 0 0,0-21 0,-21 21 15,22-21-15,-1 0 0,0 0 16,1 0-16,-1 0 0,0 0 0,1-21 16,-22 0-16,21 0 0,-21 0 15,1 0-15,-1-1 0,0 1 0,-21 0 16,0-21-16,0 21 0,0-1 16,0 1-16,0 0 0,-21 0 15,0 0-15,-1 0 0</inkml:trace>
  <inkml:trace contextRef="#ctx0" brushRef="#br0" timeOffset="14068.6">1545 2561 0,'0'0'0,"-21"0"0,0 0 0,0 0 16,-1 0 0,44 0 15,-1 0-31,0 0 16,21 21-16,-21-21 0,22 0 15,-1 0-15,0 0 0,1 0 0,-1 0 16,22 0-16,-1 0 0,1 0 15,-1 0-15,22 0 0,-1 0 0,1 0 16,21 0-16,-21 0 0,20 0 16,-20 0-16,21-21 0,0 21 15,0-21-15,21 21 0,21 0 16,-21-21-16,21 0 0,0 21 0,0-21 16,0 21-16,22-22 0,-1 22 15,0 0-15,1-21 0,-1 0 0,22 21 16,-22-21-16,0 21 0,1-21 15,-22 21-15,21 0 0,0-21 0,1 21 16,-1-22-16,0 22 0,-20-21 0,20 21 16,0-21-16,1 0 0,-1 21 15,0-21-15,1 21 0,-1-21 0,0 21 16,1-22-16,-1 22 0,0-21 16,1 0-16,-1 21 0,0-21 15,1 21-15,-1-21 0,0 21 0,22-21 16,-22-1-16,0 22 0,1-21 15,-1 21-15,0-21 0,1 0 0,-22 21 16,0-21-16,0 21 0,-21-21 16,0 21-16,0 0 0,-21-22 0,0 22 15,0 0-15,0 0 0,-22-21 16,-20 21-16,-1 0 0,1 0 0,-22 0 16,0 0-16,1-21 0,-22 21 0,0 0 15,21 0-15,-20-21 16,-1 21-16,-21-21 31,0 0-15,0-1-16,-21 1 15,-1 21 1,22-21 0,-21 21-16,0 0 0,0 0 15,0 0-15</inkml:trace>
  <inkml:trace contextRef="#ctx0" brushRef="#br0" timeOffset="37104.03">3365 3556 0,'0'0'0,"0"-21"16,0 0-1,-21 21-15,0 0 0,0 0 16,0 0-16,0 0 0,-1 0 16,1 0-1,0 0 79,21-21-63,0-1-15,0 1-1,0 0-15,0 0 32,0 0-17,-21 21 1,0-21-16,0 21 16,-1 0-16,-20 0 0,21 0 15,0 0-15,-22 21 0,1-21 0,0 21 16,-1 0-16,1 0 0,0 0 15,-22 22-15,22-22 0,-22 21 0,22-21 16,0 22-16,21-22 0,-1 0 16,22 21-16,0-20 0,0-1 0,0 0 15,0 21-15,22-21 0,-1 1 16,0-22-16,0 21 0,21 0 0,1 0 16,-1-21-16,0 21 0,1 0 15,-1-21-15,0 22 0,1-22 16,20 21-16,-20-21 0,-22 21 0,21 0 15,0 0-15,1-21 0,-22 21 16,21 1-16,-21-1 0,1 0 0,-22 0 16,0 0-16,0 0 0,0 1 15,0-1-15,-22 0 0,1 0 0,-21 0 16,0 0-16,-1 1 0,1-1 16,0-21-16,-1 21 0,-20-21 0,20 0 15,1 0-15,0 0 0,-22 0 16,22 0-16,0-21 0,-1 21 0,22-21 15,-21-1-15,-1 1 0,1 0 16,0 0-16,21 0 0,-22-22 16,22 22-16,0 0 0,0 0 0,21 0 15,0 0-15,0-1 0,0 1 16,0 0-16,0 0 16,21 21-16,0-21 0,0 21 15,0-21-15,1 21 0,-1-22 0,21 1 16,-21 21-16,22-21 0,-1 0 15,-21 21-15,21-21 0</inkml:trace>
  <inkml:trace contextRef="#ctx0" brushRef="#br0" timeOffset="37455.83">3577 3450 0,'0'0'0,"21"-42"0,0 21 0,1 0 15,-22-1-15,0 1 0,0 0 0,0 0 16,0 42 15,0 0-31,0 0 0,-22 22 16,22-1-16,0 0 16,-21 1-16,21-1 0,-21 22 0,0-22 15,21 0-15,0 22 0,-21-22 16,0 22-16,21-22 0,-22 0 0,22 1 15,0-1-15,0 0 0,0 1 16,0-22-16,0 21 0,0-21 0,0 0 16,0 1-16,0-1 0,0 0 0,0 0 15,0-42 17,0 0-32,22 0 15,-22-1-15,0 1 0,0 0 0,0-21 16</inkml:trace>
  <inkml:trace contextRef="#ctx0" brushRef="#br0" timeOffset="37692.5">3344 3852 0,'0'0'0,"-21"0"16,21-21-1,21 21 1,0 0-16,1 0 15,-1-21-15,0 21 0,21 0 16,-21 0-16,1-21 0,20 21 0,-21 0 16,21-21-16,-20 21 0,20 0 15,0-21-15,-21-1 0,22 22 16,-22 0-16,21-21 0,-21 21 16,22-21-16,-22 21 0,21 0 0,-21-21 15,1 21-15</inkml:trace>
  <inkml:trace contextRef="#ctx0" brushRef="#br0" timeOffset="38121.26">4212 3577 0,'0'21'31,"-21"1"-31,0-1 0,21 0 0,0 0 16,-21 0-16,21 0 0,-22 1 0,1-1 15,21 21-15,-21-21 16,21 22-16,0-22 0,0 21 0,-21-21 15,21 22-15,0-22 0,0 0 0,0 21 16,0-21-16,0 1 16,0-1-16,21-21 0,0 0 15,0 0-15,1 0 0,20 0 16,-21 0-16,0 0 0,22-21 0,-22-1 16,21 22-16,-21-21 0,22 0 0,-22 0 15,0 0-15,0 0 0,-21-1 16,0-20-16,0 21 0,0 0 0,0 0 15,0-1-15,0-20 0,-21 21 16,0 0-16,0 0 0,-1-1 16,1 1-16,-21 0 0,21 0 0,0 21 15,-1 0-15,-20 0 0,21 0 16,0 0-16,0 0 0,-1 0 16,22 21-16,0 0 15,0 0-15,0 1 16,0-1-16,22-21 0,-1 21 0,0-21 15,0 0-15,21 21 0,-20-21 16,-1 0-16,0 0 0</inkml:trace>
  <inkml:trace contextRef="#ctx0" brushRef="#br0" timeOffset="38552.01">4741 3725 0,'0'-42'31,"0"21"-15,21 21-16,1 0 0,-1 0 15,0 0-15,0 0 0,0 0 16,0 0-16,1 0 16,-1 21-16,-21 0 0,21 0 0,0 1 0,0-1 15,0 0-15,-21 0 0,0 21 16,22-20-16,-22-1 0,0 21 15,0-21-15,0 22 0,0-22 0,0 0 16,0 0-16,-22 0 0,22 0 0,0 1 16,-21-22-1,21-22 1,0 1 0,0 0-16,0 0 0,0 0 0,0-22 15,0 22-15,0-21 0,0 21 0,21-22 16,1 22-16,-1-21 15,-21 21-15,21-22 0,-21 22 0,21 0 0,0 0 16,0 0-16,1 21 16,-22-21-16,21 21 0,0 0 15,0 0-15,0-22 16,0 22-16,1 0 16</inkml:trace>
  <inkml:trace contextRef="#ctx0" brushRef="#br0" timeOffset="38968.76">5461 3831 0,'0'0'15,"0"21"-15,21-21 0,-21 22 0,21-1 0,0-21 16,1 0-16,-1 0 16,0 0-16,0 0 0,0 0 15,0 0-15,1 0 0,-1-21 0,0 21 16,21-22-16,-21 22 0,1-21 15,-22 0-15,21 0 0,0 0 0,-21 0 16,0-1-16,0 1 0,0 0 16,0 0-16,0 0 0,0 0 15,-21 21-15,0-22 0,-1 22 16,1 0-16,0 0 0,0 0 16,0 22-16,21-1 0,-21 0 15,-1 0-15,1 0 0,21 0 0,0 1 16,0 20-16,-21-21 0,21 0 15,0 0-15,0 1 0,0 20 0,0-21 16,0 0-16,0 0 0,21 1 16,0-22-16,-21 21 0,22-21 15,-1 21-15,0-21 0,0 0 16,0 0-16,0 0 0,1 0 16,-1-21-16,0 0 0,0-1 15,0 22-15,0-21 0,22-21 0,-22 21 16,21 0-16,-21-1 0,22-20 15</inkml:trace>
  <inkml:trace contextRef="#ctx0" brushRef="#br0" timeOffset="41008.25">8086 4085 0,'0'0'0,"0"-21"16,0 0-1,0 0-15,0 0 16,0-1-16,0 1 0,0 0 16,21 0-16,-21 0 0,0 0 15,21-1-15,-21 1 0,0 0 0,0 0 16,0 0-16,0-22 0,0 1 16,-21 21-16,0 0 0,-1-22 15,1 22-15,0 0 0,0 0 0,0 21 16,0-21-16,-22 21 0,22 0 15,0 0-15,-21 0 0,20 0 0,-20 21 16,0 0-16,21 0 0,-22 0 16,1 1-16,21 20 0,-22-21 15,22 21-15,0 1 0,0-1 0,0 0 16,0 1-16,21-1 0,0 0 0,0 1 16,0-1-16,0 0 0,0 1 15,0-22-15,21 0 0,0 21 0,0-42 16,0 22-16,22-1 0,-1-21 15,-21 0-15,21 0 0,22 0 0,-22 0 16,1-21-16,-1-1 0,0 22 16,1-42-16,-1 21 0,0 0 15,1-22-15,-1 1 0,-21 0 0,21-1 16,-20 1-16,-1 0 0,0 21 0,-21-1 16,0 1-16,0-21 0,0 21 15,0-22-15,0 22 0,0 0 16,0 0-16,0 42 15,0 0 1,0 0-16,0 22 0,0-22 16,0 21-16,0 1 0,0-1 0,0-21 15,0 21-15,0 1 0,0-1 0,0-21 16,21 22-16,0-22 16,-21 0-16,21 0 0,1 0 0,-1 0 15,0-21-15,0 0 0,21 0 0,-20 0 16,20 0-16,-21 0 0,21-21 15,-20 0-15,20 21 0,-21-21 0,21-21 16,-20 20-16,-1 1 0,21 0 0,-42-21 16,21 21-16,-21-22 0,21 22 15,-21 0-15,0-21 0,0 20 0,0 1 16,0 0-16,0 0 0,-21 21 16,0 0-1,21 21-15,-21-21 0,21 21 16,0 0-16,0 1 0,-21 20 15,21-21-15,0 0 0,0 22 16,0-22-16,0 21 0,-21-21 0,21 0 16,0 1-16,0-1 0,0 0 0,0 0 15,0 0 1,21-42 0,-21 0-16,21 0 15,-21 0-15,21-1 0,0 1 16,-21 0-16,21-21 0,1 21 15,-1-22-15,-21 22 0,21-21 0,0 21 0,0-1 16,-21 1-16,21 0 0,1 0 16,-1 21-16,0 0 15,0 0-15,0 0 0,-21 21 16,21 0-16,1 0 16,-22 1-16,21-1 0,0 0 0,-21 0 15,21 0-15,0 0 0,0 1 0,-21-1 16,22 0-16,-1 0 0,0 0 15,0 0-15,0-21 0,0 0 16,1 0-16,-1 0 16,0 0-16,0-21 15,-21 0-15,21 0 0,0 0 0,1 0 16,-1-1-16,0 1 0,0-21 0,0 21 16,22-22-16,-22 22 15,21-21-15,0 21 0,-20 0 0,20-1 16,0 1-16,1 0 0,-22 0 0,21 21 15,-21 0-15,0 0 0,1 0 16,-1 21-16,0-21 0,0 21 0,0 0 16,0 1-16,-21-1 0,22 0 15,-22 0-15,21 0 0,-21 0 0,0 1 16,21-1-16,0-21 16,-21 21-16,21-21 15,0 0 1,-21-21-1,0 0-15,0-1 16,0 1-16,0 0 0,-42 0 16,21 0-16,0 0 0,0-1 15,-1 1-15,1 0 0,-21 0 0,21 21 16,0-21-16,-22 21 0,22 0 0,0 0 16,-21 0-16,20 0 0,1 0 15,0 21-15,0-21 0,0 21 0,0 0 16,-1 0-16,1 22 0,0-22 0,0 0 15,21 21-15,0-20 0,-21-1 16,21 21-16,-21-21 0,21 0 16,0 22-16,0-22 0,0 0 0,0 0 0,0 0 15,0 1-15,21-1 16,0-21-16,0 0 0,0 0 16,0 0-16,1 0 0,-1 0 0,0 0 15,0 0-15,21-21 0,-20-1 0,-1 1 16,21 0-16,-21 0 0,0 0 15,22-22-15,-22 22 0,21-21 16,-21 0-16,22-1 0,-22 1 0,0 0 0,0-22 16,0 22-16,1-1 0,-22-20 15,0 21-15,21-22 0,0 22 0,-21-22 16,21 22-16,-21 21 0,21-22 0,-21 22 16,0 0-16,0 0 0,0 0 15,0 42 1,0 0-16,0 21 0,0 1 15,-21-1-15,21 0 0,0 22 16,-21-22-16,21 22 0,-21-22 0,21 22 16,-21-1-16,21-21 0,0 1 15,0 20-15,0-20 0,0-1 0,0 0 16,0 1-16,0-22 0,0 0 0,0 21 16,21-21-16,0 1 0,0-22 0,0 21 15,0-21-15,1 21 0,-1-21 16,0 0-16,0 0 0,21 0 15,-20 0-15,-1-21 0,0 0 0,0-1 0,0 1 16,0 0-16,1-21 0,-22 21 16,0-1-16</inkml:trace>
  <inkml:trace contextRef="#ctx0" brushRef="#br0" timeOffset="41560.46">12044 18690 0,'0'0'0,"-43"43"31,22-22-31,0-21 0,0 0 0,21 21 15,-21-21-15,0 0 0,-1 21 0,1-21 16,0 0-16,0 0 0,21 21 31,42-21-31,-21 0 0,22 21 16,-1-21-16,0 22 0,22-1 0,-1-21 0,1 21 16,21 0-16,-22 0 0,1 0 15,-1 1-15,85 20 0,-84-42 0,-1 0 0,1 0 16,-22 0-16,22 0 0,-22 0 15,0 0-15,1 0 0,-22 0 0,0 0 16,0 0-16,-42-21 16,0 0-16,-22-1 15,22 1-15,-21 0 0,0 0 0,20 0 16,-20 0-16,0-1 0,-1 22 0,1-21 16,0 21-16,21 0 0,-22-21 0</inkml:trace>
  <inkml:trace contextRef="#ctx0" brushRef="#br0" timeOffset="41838.04">12552 18796 0,'-21'0'0,"21"-21"47,0 0-32,0 0-15,0-1 16,0 1 0,0 0-1,0 0 1,0 0-16,-22 21 15,22-21 1,-21 21 0,0 0-16,0 0 15,21-22-15</inkml:trace>
  <inkml:trace contextRef="#ctx0" brushRef="#br0" timeOffset="42982.32">12044 3196 0,'0'0'0,"21"-21"47,21 21-47,1 0 15,-1-21-15,0 21 16,22-21-16,-1 21 0,22-21 0,-22 21 15,22-22-15,0 22 0,-1 0 0,1-21 16,-21 21-16,20 0 0,-20 0 16,-1-21-16,1 21 0,-22 0 0,-21 0 15,22 0-15,-22 0 0,-42 0 32,-1 0-32,1 0 0,0 0 15,-21 21-15,-1-21 0,22 0 16,-21 0-16,0 0 0,20 0 15,-20 0-15,0 0 0,-1 0 0</inkml:trace>
  <inkml:trace contextRef="#ctx0" brushRef="#br0" timeOffset="43276.16">12531 3112 0,'0'0'0,"0"21"0,0 0 15,0 0-15,0 0 16,0 0-16,0 1 15,21-1-15,-21 0 0,0 21 0,0 1 16,0-22-16,0 21 0,0 22 16,0-22-16,0 0 0,0 1 0,0 20 15,0-21-15,0 22 0,0-22 16,0 1-16,0-1 0,-21 21 16,-1-20-16,22-22 0,-21 21 0,21 1 15,0-22-15,0 0 0,0 0 0,0 0 16,21-21 15,1-21-31,-1 0 0,0 0 16,0 0-16,0-1 0,0-20 15,1 21-15,-1-21 0</inkml:trace>
  <inkml:trace contextRef="#ctx0" brushRef="#br0" timeOffset="43732.89">13081 3725 0,'0'0'16,"-21"0"-16,0 0 0,21-21 15,0 0 1,0 0-16,21 0 16,0 21-16,0 0 0,0-21 15,0-1-15,1 22 0,-1 0 16,21 0-16,-21 0 0,22 0 0,-22 0 15,21 22-15,0-1 0,-20 0 16,-1 0-16,21 0 0,-21 0 16,0 22-16,1-22 0,-1 0 0,-21 21 15,0-20-15,0-1 0,0 21 0,0-21 16,0 0-16,-21 22 0,-1-22 16,1 0-16,0 0 0,0-21 15,0 0-15,21-21 16,0 0-1,0 0-15,0 0 16,0-1-16,0 1 0,21 0 16,0 0-16,-21-21 0,21 20 0,0 1 15,-21 0-15,22 0 0,-1 0 16,0 0-16,-21-1 0,21 1 0,0 21 16,0-21-16,1 21 0,-1-21 15,0 21-15,0 0 16,0 0-16,0 0 15,1 0-15</inkml:trace>
  <inkml:trace contextRef="#ctx0" brushRef="#br0" timeOffset="44331.55">14203 3937 0,'0'0'0,"21"0"0,0 0 0,0 0 16,0 0-16,1 0 15,20 0-15,-21 0 0,0 0 0,-21-21 16,21 21-16,1-21 0,-1 0 0,-21-1 16,21 1-16,-21 0 15,0 0-15,0 0 0,0 0 0,0-1 16,0 1-16,0-21 0,-21 21 0,21 0 16,-21-22-16,-22 22 0,22 0 15,0 21-15,0-21 0,-22 0 0,22 21 16,0 0-16,-21 0 0,21 0 15,-22 21-15,22 0 0,-21 0 16,21 0-16,-1 0 0,-20 22 0,21-22 16,21 21-16,-21 1 0,21-1 0,0 0 15,0 1-15,0-22 0,0 21 16,21 0-16,-21-20 0,21-1 0,0 21 16,0-21-16,1-21 0,20 21 0,-21 1 15,0-22-15,22 0 0,-22 0 16,0 0-16,21 0 0,-21-22 0,1 1 15,-1 21-15,0-21 0,21 0 0,-21-21 16,1 20-16,-1 1 0,-21 0 16,21-21-16,0 21 0,-21-22 15,0 22-15,0-21 0,0 21 0,0-1 16,0-20-16,0 21 16,0 42-1,0 0 1,0 0-16,0 1 0,0 20 15,0-21-15,0 0 0,0 22 0,0-22 16,0 21-16,0-21 0,0 0 0,0 1 16,0-1-16,0 0 0,21 0 15,0 0-15,1-21 0,-22 21 16,21-21-16,0 0 0,0 0 0,0 0 16,0-21-1,1 0-15,-1 21 0,-21-21 0,21 0 16,0 0-16</inkml:trace>
  <inkml:trace contextRef="#ctx0" brushRef="#br0" timeOffset="44808.28">14965 3641 0,'0'21'32,"-21"-21"-32,21 21 0,-22 0 15,22 0-15,0 1 0,0-1 16,0 0-16,-21 0 0,21 0 0,0 0 15,-21 22-15,21-22 0,0 0 16,0 0-16,0 0 0,0 1 0,0-1 16,-21-21-16,21 21 0,0 0 15,0-42 17,0 0-17,0 0-15,0-1 0,0 1 16,0 0-16,0 0 0,0 0 0,21 0 15,0-22-15,0 22 0,1-21 16,-1 21-16,0-22 0,21 1 16,1 21-16,-22-22 0,21 22 0,0 0 15,1 0-15,-1 21 0,0 0 16,1 0-16,-22 0 0,0 21 0,0 0 16,0 0-16,-21 22 0,0-22 15,0 21-15,0 1 0,0-22 0,0 21 16,-21 0-16,0-20 0,0 20 0,0-21 15,0 0-15,21 22 0,-22-22 16,1 0-16,21 0 0,-21-21 16,42-21 15,0 0-31,1 21 16,-1-21-16,0-1 0</inkml:trace>
  <inkml:trace contextRef="#ctx0" brushRef="#br0" timeOffset="45257.02">15896 3704 0,'0'0'15,"0"-21"1,0 0-16,21 0 0,-21 0 16,0-1-16,0 1 15,-21 21 1,0 0-16,0 0 15,0 0-15,-1 21 0,1 1 0,0-1 16,0 0-16,0 0 16,0 0-16,-1-21 0,1 21 0,21 1 15,0-1-15,0 0 0,0 0 16,21 0-16,1-21 16,-1 0-16,0 21 0,0-21 0,21 22 15,-20-22-15,-1 0 0,0 21 0,21-21 16,-21 0-16,1 21 0,-1-21 15,0 0-15,-21 21 0,0 0 16,0 0-16,0 1 16,-21-22-16,0 0 15,-22 21-15,22-21 0,-21 21 16,21-21-16,-22 0 0,22 0 0,0 0 16,-21 0-16,20 0 0,1 0 15,0 0-15,0 0 16,42-21 15,0 21-31,0-21 16,1-1-16</inkml:trace>
  <inkml:trace contextRef="#ctx0" brushRef="#br0" timeOffset="46000.83">16235 3852 0,'0'0'0,"42"0"0,-21 0 16,149-42-1,-149 42-15,21-21 0,0 0 16,1 0-16,-1-1 0,0 1 16,-20-21-16,20 21 0,-21-22 0,0 1 15,0 0-15,1-1 0,-1 1 0,0 0 16,-21-22-16,0 22 0,0 0 15,0 20-15,0-20 0,0 0 16,0 21-16,0-1 0,-21 22 16,0 0-16,-1 0 15,1 0-15,21 22 0,-21-1 0,0 21 16,0-21-16,0 22 0,-1-1 0,22 21 16,-42-20-16,21 20 0,0 1 15,0-1-15,-22-20 0,22 20 0,0 22 16,0-22-16,0 22 0,-1-22 0,22 22 15,0 0-15,0-1 0,0 1 16,0-21-16,0 20 0,0 1 0,0-22 16,0 22-16,0 0 0,0-1 15,0-20-15,0 21 0,0-22 0,0 1 16,0-1-16,-21 1 0,21-22 16,-21 21-16,21-20 0,0-1 0,-21-21 15,21 0-15,-21 22 0,21-22 0,0 0 16,21-21-1,0 0 1,0-21-16,0 21 0,1-21 0,20 0 16,-21-1-16,21-20 0,-20 21 0,20 0 15,0-22-15,-21 1 0,1 0 0,-1-1 16,0 1-16,0-21 16,-21-1-16,0 1 0,0-1 0,0 1 15,0-22-15,0 21 0,-21-20 0,0-1 16,-22 22-16,1-1 0,21 1 15,-21-1-15,-1 22 0,1-1 0,21 1 16,0 21-16,-1 0 0,1 0 0,0 21 16,21-22-1,21 22 1,0 0-16,1 0 16,-1 0-16,0-21 0,0 21 15,0 0-15,0-21 0,1 21 0,-1-21 16,0 0-16,0 21 15,0-21-15,0-1 0,1 1 16,-1 0-16,-21 0 0,21 21 16</inkml:trace>
  <inkml:trace contextRef="#ctx0" brushRef="#br0" timeOffset="46337.11">16933 3768 0,'0'-21'47,"21"21"-47,1 0 16,-1 0-16,0-22 0,0 1 15,0 21-15,0-21 0,-21 0 16,22 21-16,-22-21 16,0 0-16,0-1 15,-22 22 1,1 22-1,0-22-15,-21 21 0,21 21 0,-1-21 16,1 0-16,0 22 0,0-22 0,0 21 16,0-21-16,21 1 0,0-1 15,0 21-15,0-21 0,0 0 0,0 1 16,21-22-16,0 0 16,0 0-16,21 0 0,-20 0 15,20 0-15,0 0 0,-21 0 0,22-22 16,-22 22-16,21-21 0</inkml:trace>
  <inkml:trace contextRef="#ctx0" brushRef="#br0" timeOffset="46688.91">17357 3789 0,'0'-85'31,"0"64"-15,0 0-16,21 0 15,0 21-15,0 0 16,21 0-16,-20 0 0,-1 0 15,0 0-15,0 0 0,0 0 0,0 21 16,1 0-16,-22 0 0,0 0 16,0 1-16,21-1 0,-21 21 0,0-21 15,0 0-15,0 1 0,0 20 16,-21-21-16,-1 0 0,1 0 0,21 1 16,0-1-16,-21-21 0,0 0 15,21-21 1,0-1-16,0 1 15,0 0-15,0 0 0,21 0 0,0 0 16,-21-1-16,21-20 0,1 21 16,-1 0-16,-21-22 0,21 22 15,0 0-15,-21 0 0,21 0 0,-21 0 16,0-1-16,0 1 16</inkml:trace>
  <inkml:trace contextRef="#ctx0" brushRef="#br0" timeOffset="47205.61">18754 3196 0,'0'0'0,"0"-42"0,0-64 31,0 127-15,0 0-16,0 22 0,0-1 15,0 22-15,0-22 0,0 21 16,-22 1-16,22-1 0,-21 1 0,0-1 15,21-20-15,-21 20 0,0-20 0,21-1 16,0 0-16,-21-21 0,21 22 16,0-22-16,-22 21 0,22-21 15,0 1-15,0-1 0,22-21 32,-22-21-17,0-1-15,0 1 16</inkml:trace>
  <inkml:trace contextRef="#ctx0" brushRef="#br0" timeOffset="48060.21">18288 3704 0,'-21'0'15,"42"0"-15,-63 0 0,20 0 0,44 0 32,-1 0-32,0 0 0,21 0 15,1 0-15,-1 0 0,0 0 0,22 0 16,-1-21-16,-20 21 0,20-21 15,1 0-15,-1 0 0,1-1 0,-1 1 16,1 0-16,-1 0 0,-21 0 16,22-22-16,-22 22 0,1-21 0,-22 0 15,21-1-15,-21 1 0,0 0 0,-21-1 16,0 1-16,0 21 0,0-22 16,0 22-16,-21 0 0,0 21 15,0 0-15,0 0 0,0 21 16,-1 0-16,1 22 0,0-22 0,0 21 15,0 1-15,21 20 16,-21-21-16,-1 1 0,1 20 0,0-20 16,21-1-16,-21 21 0,0-20 0,21-1 15,-21 0-15,21 1 0,0-22 16,-22 21-16,22 1 0,-21-22 0,21 0 16,0 21-16,0-21 0,0 1 15,0-1-15,0-42 31,0-1-15,0 1-16,0 0 0,21 0 0,1 0 16,-1 0-16,0-22 0,0 22 0,0-21 15,22 21-15,-1-1 16,-21 1-16,21 0 0,-20 0 0,-1 0 16,21 21-16,-21 0 0,0 0 15,1 0-15,-1 21 0,-21 0 16,21 0-16,-21 0 0,0 1 0,0-1 15,0 0-15,0 0 0,0 0 16,0 0-16,-21 1 0,21-1 0,-21 0 16,21 0-16,0 0 0,0 0 0,0 1 15,21-22 1,0 0 0,0 0-16,0 0 0,0 0 0,1 0 15,20-22-15,-21 1 16,0 21-16,22-21 0,-22 0 0,21 0 15,-21 0-15,22-1 0,-22 1 0,21 0 16,-21 0-16,0 0 0,1-22 16,-1 22-16,-21 0 0,0 0 0,0 0 15,0 0-15,-21 42 32,-1 0-32,1 0 15,0 0-15,21 0 0,-21 22 16,21-22-16,-21 0 0,21 0 15,-21 0-15,21 1 0,0-1 0,0 0 16,0 0-16,0 0 0,0 0 16,0 1-16,21-22 15,0 0-15,0 0 0,21 0 0,-20 0 16,20 0-16,0 0 0,1 0 16,-1-22-16,0 1 0,1 0 0</inkml:trace>
  <inkml:trace contextRef="#ctx0" brushRef="#br0" timeOffset="49860.2">21463 3683 0,'0'0'0,"21"-21"0,0 0 0,-21 0 0,21-1 16,-21 1-16,0 0 0,0 0 15,0 0-15,0 0 0,0-1 0,-21 1 16,0 0-16,0 0 0,-21 0 0,20 21 16,1 0-16,-21 0 0,21 0 15,-22 0-15,22 21 0,-21 0 0,0 0 16,20 0-16,-20 22 0,0-22 16,21 21-16,-22 1 0,1-1 15,21 0-15,0 1 0,-1-1 0,22 0 0,0-21 16,0 22-16,0-22 15,22 0-15,-1 21 0,0-42 0,21 22 16,-21-1-16,22-21 0,-1 0 0,-21 0 16,22 0-16,-1 0 0,0-21 15,1-1-15,-1 1 0,-21 0 0,21 0 16,1-21-16,-22 20 0,21-20 0,-21 0 16,22-1-16,-22 1 0,0-21 15,0 20-15,0-20 0,1-22 16,-1 22-16,-21-1 0,21 1 15,-21 20-15,21-20 0,-21 20 0,0 22 16,0-21-16,0 21 0,-21 21 16,0 0-1,0 21-15,-1 21 0,1 1 0,0-1 16,0 0-16,0 22 0,0-1 0,-1 1 16,22-1-16,-21 1 0,21-22 15,-21 22-15,21-22 0,0 0 0,0 1 16,0-1-16,0-21 0,0 21 15,21-20-15,0 20 0,1-21 0,-1 0 16,0 0-16,0-21 0,0 22 0,22-22 16,-22 0-16,0 0 15,0 0-15,21 0 0,-20 0 0,-1 0 16,0 0-16,21-22 0,-21 1 0,22 21 16,-22-21-16,0 0 0,21 0 15,-20 0-15,-1-22 0,21 22 0,-21-21 16,0 21-16,-21-1 0,22-20 0,-22 21 15,0 0-15,0 0 0,0-1 16,0 1-16,-22 21 0,1 0 16,0 0-16,0 0 15,0 0-15,0 0 0,-1 21 0,22 1 16,-21-22-16,0 21 0,21 0 0,-21 0 16,21 0-16,-21 22 15,21-22-15,-21 0 0,21 0 0,0 21 16,0-20-16,0-1 0,0 0 0,0 0 15,0 0-15,21-21 0,0 21 16,-21 1-16,21-22 0,0 0 0,0 0 16,1 0-16,-1 0 15,0-22-15,0 22 0,0-21 16,-21 0-16,21 0 0,-21 0 0,22 0 16,-22-22-16,0 22 0,21-21 15,-21 21-15,21-1 0,-21-20 16,0 21-16,0 0 0,0 0 0,0 42 47,0 0-47,0 0 0,-21 21 15,21-20-15,-21-1 0,21 21 0,0-21 16,0 0-16,0 22 0,0-22 0,0 0 16,0 0-16,0 0 0,21 1 15,0-1-15,0-21 0,0 0 0,0 21 16,1-21-16,-1 0 0,0 0 0,0 0 15,0-21-15,0 21 0,1-21 16,-1-1-16,0 1 0,0 0 0,0-21 16,0 21-16,1-22 0,-22 1 15,21 0-15,0-22 0,-21 22 16,21-22-16,0 1 0,-21-1 0,21 1 16,1-1-16,-22 1 0,21-1 15,0 22-15,-21 0 0,21 20 0,-21-20 16,0 21-16,0 42 31,-21 0-31,21 22 0,-21-1 16,0 0-16,21 1 0,-22-1 15,22 21-15,0 1 0,0-22 0,0 22 16,0-22-16,0 22 0,0-22 0,0 0 16,0 1-16,0-1 15,0-21-15,0 21 0,22 1 0,-1-22 16,0 0-16,0 0 0,0 0 0,0 1 15,22-1-15,-22-21 0,21 0 16,-21 21-16,22-21 0,-1 0 0,0 0 16,1 0-16,-1-21 0,0 0 0,1-1 15,-1 1-15,0-21 0,1 21 16,-22-22-16,21 1 0,-21 0 0,22-1 16,-22 22-16,-21-21 0,0 0 15,21 20-15,-21 1 0,0 0 16,0 0-16,-21 0 0,-21 21 0,20 0 15,1 0-15,-21 0 16,21 21-16,-22 0 0,22 0 0,-21 0 16,21 1-16,-22-1 0,22 21 0,0-21 15,0 22-15,0-22 0,21 0 16,-21 0-16,21 21 0,0-20 0,0-1 16,0 0-16,21 0 0,0-21 15,0 21-15,0-21 0,0 0 0,1 0 16,-1 0-16,0 0 0,0 0 0,0 0 15,0-21-15,1 21 0,-1-21 16,0 0-16,0 0 0,0-1 16,-21 1-16,21-21 0,1 21 0,-1 0 0,-21-22 15,0 22-15,0 0 16,0 0-16,-21 42 31,21 0-31,-22 0 0,1 0 16,0 22-16,21-22 0,-21 21 0,21-21 15,0 1-15,0-1 0,0 21 0,0-21 16,0 0-16,21 1 0,0-22 16,0 21-16,22 0 0,-22-21 0,21 0 15,1 0-15,-22 0 0,21 0 0,-21 0 16,22 0-16,-22-21 0,21 0 16,-21 21-16,0-22 0,1 1 15,-1 0-15,0 0 0,0 0 0,0-22 16,-21 22-16,21 0 0,-21 0 15,0-21-15,0 20 0,0 1 0,0 0 16</inkml:trace>
  <inkml:trace contextRef="#ctx0" brushRef="#br0" timeOffset="50185.01">22352 3366 0,'0'0'0,"-64"0"0,-84-22 31,127 22-31,0 0 0,21-21 0,0 0 16,21 0-16,0 21 16,22-21-16,-1 21 0,21 0 0,-20-21 15,20 21-15,22 0 0,-22-22 0,1 22 16,-1 0-16,1-21 0,-1 21 15,-20-21-15,-1 21 0,0 0 0,-20 0 16,20-21-16,-21 21 0,0 0 16,0 0-16,-42-21 47,0 21-47,-21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0:45:12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699 0,'-21'-64'31,"21"43"-31,0 0 0,0 0 0,0-1 16,0 1-16,0 0 15,0 0-15,0 0 16,-21 0-16,21-1 16,21 44 31,0-1-32,0 21-15,0-21 0,1 0 0,-1 22 16,0-22-16,0 21 0,21 1 15,-20-1-15,-1 21 0,21-20 16,0-1-16,-20 0 0,20 22 16,0-22-16,1 1 0,-22-22 0,21 21 15,0 0-15,-20-20 0,20 20 16,-21-21-16,0 0 0,22 0 0,-22 1 16,0-1-16,0 0 0,0 0 15,0-21-15,-21 21 0,22-21 16,-22-21 15,0 0-15,0 0-16,-22 0 0,1-1 0,21 1 15,-21-21-15</inkml:trace>
  <inkml:trace contextRef="#ctx0" brushRef="#br0" timeOffset="415.76">2646 529 0,'0'-42'31,"-21"42"-15,-1 0-16,22 21 15,-21 0-15,0 0 0,0 1 16,0-1-16,0 21 0,-1 0 0,1-20 16,0 41-16,-21-21 0,21 22 15,-22-22-15,1 22 0,21-22 0,-22 22 16,1-22-16,0 0 0,21 1 16,-1-1-16,-20 0 0,21-21 0,0 1 15,0 20-15,-1-42 0,22 21 16,0 0-16,-21 0 15,21 1 1,21-44 31,1 1-31,-1 0-16,-21 0 15,21 0-15</inkml:trace>
  <inkml:trace contextRef="#ctx0" brushRef="#br0" timeOffset="871.5">3175 572 0,'0'0'16,"0"-22"-16,-21 22 15,0 0 1,21 22 15,0-1-31,0 0 0,0 0 0,0 21 16,0-20-16,0 20 0,0 0 15,0 1-15,0 20 0,0-21 16,0 1-16,0-1 0,0 0 0,0 1 16,0-1-16,0 0 0,0 1 15,0-22-15,0 21 0,0-21 0,0 1 16,0-1-16,0 0 0,0 0 16,0 0-16,0 0 0,0-42 62,0 0-62,0 0 0,0 0 16,0 0-16,0-1 0,0 1 15,0-21-15,0 21 0</inkml:trace>
  <inkml:trace contextRef="#ctx0" brushRef="#br0" timeOffset="1256.28">3133 572 0,'0'0'0,"21"-22"31,0 22-31,0 0 0,0 0 16,0 0-16,1 0 0,-1 0 15,0 22-15,0-1 0,0-21 0,0 21 16,1 21-16,-1-21 0,0 1 15,0 20-15,21-21 0,-20 21 16,-1-20-16,0 20 0,-21 0 0,21-21 16,0 22-16,-21-22 0,21 0 15,-21 0-15,0 0 0,0 1 16,0-1-16,0 0 0,0 0 16,0 0-16,0 0 15,0-42 32,0 0-47,0 0 16,0 0-16,0 0 15,0-1-15,22 1 0,-1-21 16</inkml:trace>
  <inkml:trace contextRef="#ctx0" brushRef="#br0" timeOffset="2044.83">4149 423 0,'-22'0'31,"1"0"-31,21 22 16,-21-22-16,0 21 0,21 0 0,-21 0 15,0 0-15,-1 0 0,22 1 16,-21-1-16,0 21 0,0-21 0,0 22 16,0-22-16,-1 21 0,1 0 15,0 1-15,0-1 0,0-21 16,0 22-16,-1-22 0,1 21 16,0-21-16,0 0 0,21 1 0,-21-1 15,21 0-15,0-42 47,0 0-47,0-1 16,21 1-16,0 0 0,-21 0 15,21-21-15,0 20 0,1-20 0,-1 0 16,0 21-16,0-22 16,21 1-16,-20 21 0,-1-22 0,0 22 15,21 0-15,-21-21 0,1 21 16,-22-1-16,21 22 0,0-21 0,-21 0 15,21 0-15,-21 0 16,21 21-16,-21-21 0,21 21 31,-21 21-15,0 0 0,0 0-16,0 0 0,0 22 0,0-22 15,0 0-15,0 21 0,0 1 16,0-1-16,0 0 0,0 1 15,0-1-15,0 0 0,0 1 16,-21-1-16,21 0 0,0 1 0,0-1 16,0-21-16,0 21 0,0-20 15,0 20-15,0-21 0,0 0 0,0 0 16,0 1-16,0-1 0,0 0 16,0 0-1,0-42 32,0 0-31,21 0 15,-21-1-31,22 22 16,-1-21-16,0 0 15,0 0-15,0 0 0</inkml:trace>
  <inkml:trace contextRef="#ctx0" brushRef="#br0" timeOffset="2805.39">5080 508 0,'0'0'0,"21"-106"31,-21 85-31,0 0 16,0 0-1,0 42 17,0 0-17,0 0-15,0 0 0,0 1 0,0-1 16,-21 21-16,21-21 0,0 22 15,-21-22-15,21 21 0,-21 0 16,21 1-16,0-22 0,0 42 0,-22-20 16,22-1-16,-21 0 0,0-20 15,21 20-15,0 0 0,-21 1 0,0-22 16,21 21-16,-21-21 0,21 0 16,-22 22-16,22-22 0,-21 0 0,0-21 15,21 21-15,0 0 0,-21 1 16,0-22-1,21-22 1,0 1 0,0 0-16,0 0 0,0-21 15,0 20-15,0 1 0,0-21 16,21 21-16,-21 0 0,21-1 0,0 1 16,-21 0-16,21 21 15,1 0-15,-1 0 0,0 21 16,0-21-1,-21 21-15,0 1 0,21-22 0,-21 21 16,21 0-16,-21 0 0,22 0 0,-22 0 16,0 1-16,21-1 15,0 0-15,-21 0 0,21-21 16,0 0 0,0 0-16,1 0 15,-1 0-15,0 0 16,0 0-16,-21-21 0,21 0 0,0 0 15,-21-1-15,22 22 0,-22-21 16,0 0-16,21 0 16,-21 0-16,0 0 31,0-1-15,-21 22-1,-1-21-15,1 21 16</inkml:trace>
  <inkml:trace contextRef="#ctx0" brushRef="#br0" timeOffset="22739.98">2117 2032 0,'-22'0'32,"1"0"-32,0 0 15,0 0-15,0 21 16,0-21-16,-1 0 16,1 0-16,0 0 0,21 21 15,-21-21-15,0 0 0,0 0 0,-1 0 16,1 22-16,0-22 0,0 0 15,0 0-15,0 21 0,-1-21 0,1 0 16,0 0-16,0 0 16,21 21-16,-21-21 0,42 0 78,0 0-78,0 0 0,0 0 15,1 0-15,-1 0 0,21 0 0,0 0 16,-20 0-16,20 0 16,21 0-16,-20 0 0,20 0 0,-20 0 15,20 0-15,1 0 0,-1 0 16,1 0-16,-1 0 0,1 0 0,20 0 16,-20 0-16,-1-21 0,22 21 15,-22 0-15,22 0 0,0 0 0,-1-21 16,22 21-16,0 0 0,0 0 15,0-22-15,0 22 0,-22 0 0,22 0 16,-21 0-16,-1 0 0,1-21 16,0 21-16,-22 0 0,22 0 0,0 0 15,-1 0-15,-20 0 0,20 0 16,1 0-16,0 0 0,-1-21 16,1 21-16,0-21 0,-1 21 0,1 0 15,0 0-15,-22-21 0,22 21 16,-22 0-16,1 0 0,-1 0 0,-20 0 15,20 0-15,-20 0 0,-1 0 0,0 0 16,-21 0-16,22 0 0,-22 0 16,21 0-16,-21 0 0,1-21 0,20 21 15,-21 0-15,0 0 0,0 0 16,1 0-16,-1 0 0,0 0 16,0-22-16,0 22 0,0 0 31,-42-21 16,0 21-32</inkml:trace>
  <inkml:trace contextRef="#ctx0" brushRef="#br0" timeOffset="46115.48">6752 635 0,'0'0'0,"0"-21"0,0 0 15,0 0 1,0-1-1,0 1-15,0 0 16,-21 0 0,0 21 15,0 0-15,-1 0-16,1 0 15,0 0-15,0 0 0,0 0 16,0 0-1,-1 0-15,44 0 47,20 0-47,-21 0 16,21 0-16,1 0 0,-1 0 16,22 0-16,-22-21 0,0 21 0,22 0 15,-22 0-15,0-21 0,1 21 16,-1 0-16,0 0 0,-20 0 0,-1 0 15,0-22-15,0 22 0,-42 0 47,-21 0-47,20 0 0,1 0 16,-21 0-16,21 0 0,-22 0 16,1 22-16,21-22 0,-21 0 15,20 0-15,-20 0 0,21 0 16,-21 0-16,20 0 0,1 0 0,0 0 15,0 0-15,0 0 0,21 21 32,-21-21-17,-1 21-15,22 0 16,0 0-16,-21 0 16,21 1-16,-21-1 0,21 0 15,-21 0-15,21 21 0,0-20 16,0 20-16,0 0 0,0 1 15,0-1-15,-21 0 0,21 1 0,0 20 16,-21-21-16,21 1 0,0 20 16,0-20-16,0-1 0,-22 0 0,22 1 15,0-1-15,-21 21 0,21-20 16,0 20-16,0-20 0,-21 20 0,0-21 16,21 22-16,-21-22 0,21 22 0,0-22 15,0 0-15,0 1 0,0-1 16,0 0-16,0 1 0,0-22 0,0 21 15,0-21-15,21 1 0,0-1 16,0 0-16,0 0 0,1 0 16,-1 0-16,0-21 0,0 0 0,0 22 15,0-22-15,1 0 0,20 0 16,-21 0-16,21 0 0,-20 0 0,-1 0 16,21 0-16,-21-22 0,0 22 0,1 0 15,-1-21-15,0 21 0,0 0 16,0 0-16,-21-21 0,0 0 15,21 21 1,-21-21-16,0 0 16,0-1-16,0 1 15</inkml:trace>
  <inkml:trace contextRef="#ctx0" brushRef="#br0" timeOffset="47004.32">7514 1249 0,'-21'0'63,"0"21"-47,21 0-16,0 0 15,0 1-15,0-1 31,21-21-31,0 0 0,0 0 16,0 0-16,1 0 0,-1 0 16,21 0-16,-21 0 0,0-21 15,22 21-15,-22-22 0,0 22 16,21-21-16,-20 0 0,20 0 16,-21 0-16,0 0 0,0-1 0,1 1 15,-1 0-15,-21 0 0,0 0 16,0 0-16,0-1 0,0 1 0,0 0 15,-21 0-15,-1 21 0,1 0 16,0 0-16,-21 0 0,-1 0 0,1 0 16,0 0-16,-1 0 0,22 21 0,-21 0 15,0 0-15,-1 1 0,22 20 16,-21-21-16,21 21 0,-1-20 0,1 20 16,0-21-16,21 21 0,0-20 15,0 20-15,0-21 0,0 0 16,0 0-16,0 1 0,21-1 15,-21 0-15,43 0 0,-22-21 0,0 21 16,0-21-16,21 0 0,-20 0 0,20 0 16,0 0-16,-21 0 0,22 0 15,-22 0-15,0 0 0,0 0 0,0 0 16,1 0-16,-22-21 16,0 0-16,-22 21 15,1 0-15,0 0 16,0 0-16,-21 0 0,20 21 15,-20-21-15,21 21 0,0 0 16,-22 22-16,22-22 0,0 0 16,21 21-16,0-20 0,-21-1 0,21 21 15,0-21-15,0 0 0,0 1 0,0-1 16,0 0-16,0 0 0,21-21 16,0 21-16,0-21 0,1 21 15,-1-21-15,0 0 0,0 0 16,21 0-16,-20 0 0,-1 0 0,0 0 15,0 0-15,0 0 0,0 0 16,1-21-16,20 21 0,-21-21 0,0 0 16,0 21-16,1-21 0,-1 0 15,0-1-15,0 1 0,0 0 16</inkml:trace>
  <inkml:trace contextRef="#ctx0" brushRef="#br0" timeOffset="47296.16">8255 1461 0,'0'0'0,"21"0"16,0 0 0,0 0-1,-21 21 1,22 0-16,-22 0 16,21 0-16,-21 0 0,0 1 0,0-1 15,21 0-15,-21 0 16,21 0-16,-21 0 0,0 1 15,21-1-15,-21 0 0,21-21 16,-21 21-16,0 0 16,22-21-16,-1 0 31,-21-21-15,0 0-16,0 0 0,21 0 15,-21-1-15,21 1 0</inkml:trace>
  <inkml:trace contextRef="#ctx0" brushRef="#br0" timeOffset="47577">8594 1461 0,'0'0'0,"0"-22"31,-22 22-15,1 0-1,0 22-15,21-1 0,-21-21 0,0 21 16,0 0-16,-1 21 0,1-20 15,0-1-15,21 21 0,-21-21 0,0 0 16,0 22-16,-1-22 0,22 0 0,-21 21 16,0-20-16,21-1 0,0 0 15,-21 0-15,21 0 16,0-42 15,21 21-15,-21-21-16,21 0 0,0 0 15,1-22-15,-22 22 0</inkml:trace>
  <inkml:trace contextRef="#ctx0" brushRef="#br0" timeOffset="47947.79">9059 1058 0,'0'0'15,"0"-21"-15,0 0 0,0 0 0,0 0 32,-21 21-17,21 21-15,0 0 0,-21 0 16,21 0-16,-21 1 0,21-1 0,-21 21 16,21 0-16,0-20 0,0 20 0,0 0 15,0 1-15,-22-22 0,22 21 16,0 0-16,-21 1 0,21-22 15,0 21-15,0 1 0,0-22 16,0 0-16,0 21 0,0-21 0,0 1 16,0-1-16,0 0 0,0 0 0,0 0 15,0 0-15,21-21 47,-21-21-47,0 0 16,22 0-16,-1 0 0,-21 0 0,0-1 15,21 1-15</inkml:trace>
  <inkml:trace contextRef="#ctx0" brushRef="#br0" timeOffset="48229.64">8890 1418 0,'0'0'0,"-21"0"15,42 0 16,0 0-15,0 0-16,0 0 0,1 0 0,-1 0 16,0 0-16,0 0 0,0 0 15,0 0-15,-21-21 0,22 21 0,-1 0 16,0 0 0,-42 0 30</inkml:trace>
  <inkml:trace contextRef="#ctx0" brushRef="#br0" timeOffset="49212.27">9292 1566 0,'0'22'0,"0"-44"0,0 65 16,21-43 0,0 0-1,1 0 1,-1 0-16,0-21 0,0 21 15,0-22-15,0 1 0,1 21 0,-1-21 16,0 0-16,0 0 16,0 0-16,-21-1 0,21 22 15,-21-21-15,0 0 0,0 0 16,0 0 0,-21 21-16,0 0 15,0 0-15,0 0 16,0 0-16,-1 21 0,1 0 15,0 0-15,21 0 16,0 1-16,0-1 0,0 0 0,-21 0 16,21 0-16,0 0 0,0 1 0,0 20 15,0-21-15,0 0 0,0 0 16,21 1-16,0-1 0,0 0 16,1-21-16,-1 21 0,0-21 15,0 0-15,0 0 0,22 0 16,-22 0-16,0 0 0,21 0 0,-21-21 15,22 21-15,-22-21 0,21 0 16,-21-1-16,1 1 0,20 0 0,-21 0 16,0 0-16,0-22 0,1 22 0,-22 0 15,0-21-15,21 21 0,-21-1 16,0 1-16,0 0 0,0 0 16,-21 21 15,21 21-31,0 0 0,-22 0 15,22 1-15,-21-1 16,21 0-16,-21 0 0,21 0 0,0 0 16,0 1-16,0-1 0,0 0 0,0 0 15,0 0-15,0 0 0,0 1 16,0-1-16,0 0 16,0 0-1,-21-42 16,21 0-15,0 0-16,0-1 0,0 1 16,0 0-16,0 0 0,0-21 0,0 20 15,21-20-15,0 21 16,0-21-16,1 20 0,-1 1 0,21 0 16,-21-21-16,22 21 0,-1 21 15,-21-22-15,21 1 0,-20 21 0,20 0 16,-21 0-16,0 0 0,0 0 0,1 21 15,-1 1-15,-21-1 0,0 0 16,0 0-16,0 0 0,0 22 0,0-22 16,0 21-16,0 0 0,0-20 0,0 20 15,-21-21-15,-1 21 0,22-20 16,0-1-16,0 0 0,-21 0 0,21 0 16,0 0-16,0 1 15,0-44 16,0 1-31,0 0 16,0 0-16</inkml:trace>
  <inkml:trace contextRef="#ctx0" brushRef="#br0" timeOffset="49957.38">11049 1588 0,'0'0'0,"42"-22"15,-21 22 1,1 0-16,-1-21 0,0 0 0,0 0 16,0 21-16,0-21 0,1 0 15,-1 21-15,-21-22 0,0 1 16,21 0-16,-21 0 0,0 0 15,-21 0-15,0 21 16,-1 0-16,1 0 0,0 0 16,-21 0-16,21 21 0,-22-21 0,22 21 15,-21 0-15,21 0 0,-22 0 16,22 1-16,0-1 0,0 0 0,0 0 16,21 0-16,0 0 0,0 1 15,0-1-15,0 0 16,21-21-16,0 21 0,21-21 0,-21 0 15,1 21-15,20-21 0,-21 0 16,21 21-16,-20-21 0,-1 22 0,21-22 16,-21 21-16,0-21 0,1 21 0,-22 0 15,0 0-15,0 0 16,0 1-16,-22-1 16,1 0-16,-21-21 0,21 21 0,-22 0 15,1-21-15,0 21 0,-1-21 16,1 0-16,0 0 0,-1 0 0,1 0 15,0 0-15,21 0 0,-22 0 16,22 0-16,0 0 0,0 0 16,0 0-16,-1 0 0,1-21 0,0 0 15,21 0 1,0 0 15,21 21-15,0 0-16,22-21 0,-22 21 0,0 0 15,21-22-15,1 22 0,-22-21 16</inkml:trace>
  <inkml:trace contextRef="#ctx0" brushRef="#br0" timeOffset="50241.22">11578 1503 0,'0'0'0,"0"21"31,0 0-15,0 0-16,0 1 0,-21-1 0,21 21 15,-21-21-15,21 0 0,0 1 16,0 20-16,0-21 0,-21 0 0,21 0 16,0 1-16,-22-1 0,22 0 15,0 0-15,0 0 16,0-42 31,22 0-47,-22 0 0,21 0 15</inkml:trace>
  <inkml:trace contextRef="#ctx0" brushRef="#br0" timeOffset="50564.03">11620 1249 0,'-21'21'31,"21"0"-31,21-21 32,1 0-32,-1 0 15,-21-21-15,21 21 0,0-21 16,-21 0-16,0 0 15,0-1 1,-21 1 0,0 21-16,0 0 0,-1 0 15,1 0 1,21 21-16,-21-21 0,21 22 0,0-1 16,0 0-1,0 0-15,21-21 16,0 0-16,1 0 0</inkml:trace>
  <inkml:trace contextRef="#ctx0" brushRef="#br0" timeOffset="51160.73">12404 974 0,'0'0'0,"-22"0"15,1 0-15,0 0 0,0 21 16,21 0-16,-21 0 0,21 0 16,0 1-16,-21 20 0,21-21 15,-22 21-15,22 1 0,0-22 0,0 21 16,0 1-16,0-1 0,0-21 0,0 21 16,0 1-16,0-22 0,0 21 15,0 1-15,0-22 0,-21 21 0,21-21 16,0 0-16,0 1 0,0-1 15,-21 0-15,21 0 0,-21 0 16,21 0-16,-21-21 16,0 0-1,-1 0-15,22-21 16,0 0-16,0 0 0,0 0 0,0 0 16,0-1-16,0 1 0,0 0 15,0-21-15,0 21 0,22-1 0,-1-20 16,0 21-16,21 0 0,-21 0 15,22-1-15,-22 1 0,21 21 0,1-21 16,-22 0-16,21 21 0,-21 0 0,22 0 16,-22 0-16,0 0 15,0 0-15,0 21 0,-21 0 0,21 0 16,-21 1-16,0 20 0,0-21 16,0 0-16,-21 0 0,0 1 15,-21 20-15,21-21 0,-1 0 0,-20 0 16,0 1-16,21-1 0,-22 0 15,1 0-15,21 0 0,-22 0 0,22-21 16,0 22-16,0-22 0,0 0 0,0 0 16,21-22 15,0 1-31,0 0 0,0 0 16,21 0-16,0 0 0,0-22 15</inkml:trace>
  <inkml:trace contextRef="#ctx0" brushRef="#br0" timeOffset="51492.09">13123 699 0,'-42'21'31,"21"-21"-31,0 42 0,21-21 15,-22 22-15,1-1 0,0 0 16,21 22-16,-21-1 0,0 1 16,21-1-16,-21 1 0,-1-22 0,22 22 15,-21-1-15,0 1 0,21-22 16,-21 21-16,21-20 0,0-1 0,0 0 16,0 1-16,0-22 0,0 0 0,0 0 15,0 0-15,0 1 0,0-1 16,21-42 31,0-1-47,-21 1 0,21 0 0,1 0 15,20-21-15</inkml:trace>
  <inkml:trace contextRef="#ctx0" brushRef="#br0" timeOffset="51868.3">13187 1566 0,'0'22'31,"21"-22"-15,0 0-1,0 0-15,22 0 0,-22-22 16,0 1-16,0 21 0,0-21 16,0 21-16,1-21 0,-1 0 15,0 21-15,0-21 0,0-1 0,-21 1 16,0 0-16,0 0 15,0 0-15,-21 21 16,0 0-16,0 0 0,-22 0 16,22 0-16,0 21 0,-21 0 0,21 0 15,-1 0-15,1 1 0,0 20 0,0-21 16,0 21-16,21-20 0,0 20 16,0-21-16,0 21 0,0-20 0,0-1 15,0 0-15,21 0 0,21-21 0,-21 21 16,1-21-16,20 0 0,-21 0 15,21 0-15,-20 0 0,-1 0 16,21 0-16,-21-21 0,0 0 0,1 21 16,-1-21-16,0 0 0,0-1 15,0 1-15</inkml:trace>
  <inkml:trace contextRef="#ctx0" brushRef="#br0" timeOffset="52887.76">14753 1376 0,'0'0'0,"42"-85"31,-20 85-31,-1 21 31,-21 1-31,0-1 16,21 0-16,-21 21 0,0-21 15,0 22-15,0-22 0,0 21 16,0 1-16,0-22 0,0 21 0,0 0 16,-21-20-16,21 20 0,-21-21 15,21 0-15,0 0 0,-22 1 0,22-1 16,-21-21-16,21 21 0,-21-21 16,21-21-1,0 0 1,0-1-16,0 1 0,0 0 0,0-21 15,0 21-15,0-22 0,0 1 16,21 0-16,-21-1 0,21 1 16,1 0-16,-1 20 0,0-20 15,0 0-15,21 21 0,-20-1 0,20 1 16,0 0-16,1 21 0,-1 0 0,-21 0 16,21 0-16,1 21 0,-1 0 15,-21 1-15,0-1 0,1 0 0,-22 21 16,0 1-16,0-1 0,0-21 15,0 21-15,0 1 0,-22-1 0,1-21 16,21 0-16,-21 22 0,21-22 0,0 0 16,-21-21-16,21 21 15,-21-21-15,21-21 32,0 0-32,0 0 0,0 0 15,0-1-15,0 1 0,0-21 0,21 21 16,0-22-16,0 22 0,22-21 15,-22 21-15,21-22 0,-21 22 0,22-21 16,-22 21-16,21 0 0,0-1 0,-20 1 16,20 21-16,0 0 0,-21 0 15,1 0-15,-1 21 0,0 1 0,0-1 16,-21 0-16,0 0 0,0 21 16,0-20-16,0 20 0,0-21 0,-21 21 15,0-20-15,21-1 0,-21 21 0,-1-21 16,22 0-16,-21-21 15,21 22-15,-21-1 0,0 0 0,21-42 63,0 0-63</inkml:trace>
  <inkml:trace contextRef="#ctx0" brushRef="#br0" timeOffset="54767.84">16383 1312 0,'0'0'0,"0"-21"0,0 0 0,0 0 16,-42 0-16,20 21 0,1-21 16,-21-1-16,21 1 0,0 21 15,-22 0-15,22 0 0,0 0 0,-21 0 16,20 0-16,1 0 0,0 21 0,0 1 15,0-1-15,0 21 0,-1-21 16,1 22-16,21-22 0,-21 21 0,0 0 16,0-20-16,21 20 0,0 0 15,-21 1-15,21-22 0,0 21 0,0-21 16,0 0-16,0 1 0,0-1 16,21 0-16,0-21 0,0 0 15,0 0-15,22 0 0,-22 0 0,21 0 16,-21 0-16,22 0 0,-1-21 15,-21 0-15,21-1 0,1 1 0,-22 0 16,21-21-16,-21 21 0,1-1 0,-1-20 16,0 21-16,0-21 0,-21 20 15,0-20-15,0 0 0,21 21 0,-21-1 16,0 1-16,0 0 0,0 0 16,0 0-16,-21 42 31,0 0-31,21 21 0,0-20 15,0-1-15,-21 21 0,21-21 16,0 22-16,-21-22 0,21 21 16,0-21-16,0 22 0,0-22 0,0 0 15,0 0-15,0 21 0,21-20 16,0-1-16,-21 0 0,21-21 16,0 0-16,0 0 0,1 0 0,-1 0 15,0 0-15,21 0 0,-21 0 16,1 0-16,-1-21 0,21 0 0,-21-1 15,0 1-15,1 0 0,20 0 16,-21-21-16,0 20 0,0-20 16,1 21-16,-1-21 0,0 20 0,-21-20 15,0 0-15,21 21 0,-21-1 16,0 1-16,0 0 0,-21 21 16,0 0-16,0 0 15,21 21-15,-22 0 0,22 1 16,0-1-16,0 0 15,0 0-15,0 0 0,0 0 0,0 1 16,0-1-16,22 0 0,-22 0 0,0 0 16,0 0-16,0 1 0,0-1 15,0 0-15,0 0 0,21 0 0,-21 0 16,0 1-16,0-1 16,21-21-16,-21 21 0,21-21 15,0 0-15,0 0 16,1 0-16,-1 0 0,0 0 15,0 0-15,0 0 0,0-21 0,1 21 16,20-21-16,-21-1 0,0 1 16,0 0-16,1 0 0,20-21 0,-21 20 15,0-20-15,0 21 0,1-21 0,-1-1 16,0 1-16,0 0 0,0-1 16,-21 1-16,21 0 0,1-1 0,-22 1 15,0 0-15,0 20 0,0-20 16,21 21-16,-21 0 0,0 42 31,-21 0-15,21 21-16,0-20 0,0 20 0,-22 0 15,1 1-15,21-22 0,-21 21 16,21 0-16,0 1 0,-21-1 0,0 0 16,0-20-16,21 20 0,0-21 15,0 21-15,-22-20 0,22-1 0,-21 0 16,21 0-16,0 0 0,0 0 15,0-42 17,0 0-17,0 0-15,0 0 0,0 0 0,21-1 16,1 1-16,-1 0 0,0-21 0,0 21 16,0-1-16,22 1 0,-22 0 15,0 0-15,0 0 0,21 21 0,-20-21 16,-1 21-16,0 0 0,0 0 15,0 0 1,-42 0 0,0 0-16,0 21 15,0-21-15,-1 0 0,1 0 0,0 0 16,0 21-16,0-21 16,0 0-16,-1 0 0,1 0 0,0 21 15,0-21-15,21 21 16,0 0-16,0 1 15,0-1-15,0 0 16,0 0-16,0 0 16,21 0-16,0 1 0,-21-1 15,21-21-15,-21 21 0,22 0 16,-1-21-16,-21 21 0,21 0 0,0-21 16,0 22-16,0-22 0,1 0 15,-1 21-15,0-21 0,0 0 16,0 0-16,0 0 15,1 0-15,-1 0 0,0-21 0,0-1 16,0 22-16,-21-21 0,21 0 16,1 0-16,-22 0 0,21 0 0,-21-1 15,0 1-15,0-21 0,21 21 16,-21 0-16,21-22 0,-21 22 0,0 0 16,0 0-16,0 0 0,21 21 15,-21-22-15,0 44 16,0-1-1,-21 0-15,21 0 16,-21 0-16,21 22 0,0-22 16,0 0-16,-21 21 0,21-21 15,0 1-15,0-1 0,0 0 0,0 0 16,0 0-16,0 0 0,0 1 16,21-22-16,0 21 15,0-21-15,0 0 0,22 0 16,-22 0-16,0 0 0,0-21 15,0 21-15,1-22 0,20 1 0,-21 0 16,0 0-16,0 0 0,1 0 0,-1-1 16,0 1-16,0-21 0,0 21 15,0 0-15,-21-1 0,0 1 0,0 0 16,22 0-16,-22 0 16,0 0-16,0-1 15,0 44 16,-22-22-15,22 21-16,-21-21 0,21 21 16,0 0-16,-21-21 0,0 0 15,21 21-15</inkml:trace>
  <inkml:trace contextRef="#ctx0" brushRef="#br0" timeOffset="55124.5">18754 1291 0,'0'21'16,"0"1"0,-22-1-16,1 0 0,21 21 0,-21-21 15,0 22-15,0-1 0,0 0 16,-1 1-16,22-1 0,-21 22 0,21-22 15,-21 21-15,21 1 0,0-22 16,0 22-16,0-1 0,0-20 0,0 20 16,-21-21-16,0 22 0,21-22 15,-21 22-15,-1-1 0,1-20 0,0 20 16,0-21-16,0 22 0,0-22 16,21 1-16,-22-1 0,22 0 0,-21-21 15,21 22-15,-21-22 0,21 0 0,0 0 16,0 0-16,0 1 15,21-22-15,0 0 16,1 0-16,-22-22 0,21 1 0,0 21 16,0-21-16,0-21 0,0 21 15,1-22-15,-1 22 0</inkml:trace>
  <inkml:trace contextRef="#ctx0" brushRef="#br0" timeOffset="55448.32">18669 1757 0,'0'0'0,"0"-21"0,-21-22 0,21 22 16,0 0-16,0 0 0,0 0 15,0 0-15,21-1 0,0 1 0,0 21 16,0-21-16,22 0 0,-1 0 16,-21 21-16,22-21 0,-1 21 0,0 0 15,1 0-15,-1 0 0,0 0 0,-21 0 16,1 0-16,-1 0 0,0 0 15,0 21-15,-21 0 16,0 0-16,0 0 0,-21 0 16,0 1-16,0-1 0,-1 0 15,1 0-15,0 0 0,-21 0 0,21 1 16,-1-1-16,-20 0 0,21 0 16,0-21-16,0 21 0,-1-21 0,1 0 15,21 21-15,-21-21 0,0 0 16,0 0-16,21-21 15,-21 21-15</inkml:trace>
  <inkml:trace contextRef="#ctx0" brushRef="#br0" timeOffset="57234.07">20214 1376 0,'0'0'0,"21"-21"15,64-43 1,-64 43-16,0 21 16,0-21-16,1 0 0,-1 0 0,0-22 15,0 22-15,0 0 0,0 0 16,1 0-16,-22-1 0,0 1 0,0 0 16,0 0-16,-22 42 31,1 0-31,0 0 0,0 22 15,21-1-15,-21 0 0,0 22 16,-1-1-16,-20 1 0,21-22 16,0 22-16,0 20 0,-22-41 15,22 20-15,0 1 0,0-22 0,0 22 16,-1-22-16,1-21 0,0 21 0,0-20 16,21 20-16,0-21 0,-21-21 15,21 21-15,-21-21 0,21-21 31,-22 0-31,22 0 16,0 0-16,0-1 0,0 1 16,0-21-16,0 0 0,0-1 0,0 22 15,0-21-15,0-1 0,0 1 16,22 0-16,-22-1 0,0 1 0,0 21 16,0 0-16,21 0 0,0 21 31,-21 21-31,0 0 0,21 0 15,0 0-15,-21 22 0,21-22 0,1 21 16,-1 0-16,0 1 0,-21-22 16,21 21-16,0-21 0,0 22 0,1-22 15,-1 0-15,0 0 0,21 0 16,-21 1-16,1-22 0,20 21 0,0-21 16,-21 0-16,22 0 0,-1 0 15,22 0-15,-22 0 0,0 0 0,1 0 16,-1-21-16,0-1 0,1 22 0,-1-21 15,-21 0-15,0 0 16,0 0-16,1 0 0,-1-1 0,-21-20 16,0 21-16,0-21 0,0 20 15,0-20-15,0 21 0,0-21 0,-21 20 16,21 1-16,-22 21 0,1-21 0,0 21 16,0 0-16,0 0 15,0 0-15,-1 21 0,1-21 0,0 21 16,0 22-16,0-22 0,0 0 15,-1 21-15,1-20 0,0 20 0,21 0 16,-21-21-16,21 1 0,-21-1 0,21 21 16,0-21-16,0 0 15,0 1-15,21-22 16,0 21-16,0-21 0,0 0 16,1 0-16,-1 0 0,0 0 0,21-21 15,-21-1-15,1 22 0,-1-21 0,0 0 16,0 0-16,0 0 0,0-22 15,1 22-15,-1-21 0,0 21 0,0-22 16,-21 22-16,21 0 0,-21 0 16,21 0-16,-21 0 0,0 42 47,0 0-47,0 0 0,0 21 0,-21-20 15,21-1-15,0 21 0,0-21 16,0 0-16,0 1 0,0-1 0,0 0 15,0 0-15,0 0 0,21-21 16,1 0-16,-1 21 0,0-21 0,0 0 16,0 0-16,22 0 0,-22 0 0,0 0 15,21-21-15,-21 21 0,1-21 16,-1 0-16,0 0 0,0 0 0,0-1 16,-21 1-16,0 0 0,21-21 15,-21 21-15,22-1 0,-22 1 0,0 0 16,0 0-16,0 0 0,0 42 31,-22 0-15,1 0-16,21 22 0,0-22 15,-21 0-15,0 21 0,0-21 0,21 1 16,-21-1-16,21 0 0,0 0 0,-22 0 16,22 0-16,0 1 15,0-44 32,22 1-31,-22 0-16,21 0 0,0 0 15,-21 0-15,21-22 0,0 22 16,0 0-16,22-21 0,-22 20 0,21-20 16,1 21-16,-1 0 0,0 0 15,1-1-15,-22 22 0,21 0 0,-21 0 16,0 0-16,1 0 0,-1 0 15,-21 22-15,21-1 0,-21 0 0,0 0 16,0 21-16,0-20 0,0-1 0,0 21 16,0-21-16,-21 0 0,21 1 15,-21-1-15,21 0 0,0 0 16,-22 0-16,22 0 0,-21-21 0,21 22 16,-21-22-16,21 21 15,0-42 32,21-1-47,0 1 16,1 0-16,-1 0 0</inkml:trace>
  <inkml:trace contextRef="#ctx0" brushRef="#br0" timeOffset="57909.61">22585 1545 0,'0'0'0,"21"-21"0,-21 0 15,-21 0 1,0 21 0,-1 0-16,1-21 0,0 21 15,0 0-15,0 0 0,0 0 0,-1 0 16,1 0-16,0 0 0,0 21 16,-21 0-16,20 0 0,1 0 0,0 22 15,0-22-15,0 0 0,0 21 0,-1 1 16,22-22-16,-21 0 0,21 21 15,0-21-15,0 1 0,0-1 0,0 0 16,21-21 0,1 0-16,20 0 0,-21 0 15,0 0-15,22 0 0,-22 0 0,0 0 16,21-21-16,-21 0 0,1-1 16,20 1-16,-21 21 0,0-42 0,0 21 15,1 0-15,-1-22 0,0 22 16,-21 0-16,21 0 0,-21 0 0,21-1 15,-42 44 17,0-1-32,21 0 15,-21 0-15,21 21 0,-21-20 16,-1 20-16,1 0 0,21-21 16,0 22-16,0-1 0,-21 0 0,21 1 15,0-1-15,0 0 0,0 22 16,0-22-16,21 1 0,-21 20 0,21-21 15,1 22-15,-1-1 0,-21-20 0,0 20 16,0 1-16,0-1 0,0-20 16,0 20-16,0-21 0,0 1 0,-21-1 15,-1 0-15,-20 1 0,21-1 0,-21-21 16,20 0-16,-20 22 0,0-22 16,21-21-16,-22 21 0,22-21 0,-21 0 15,21 0-15,-1 0 0,1 0 0,0 0 16,0 0-16,21-21 15,-21 0-15,0 0 0,-1-1 0,1 1 16,0 0-16,21-21 0,0 21 0,0-22 16,0 22-16,0-21 0,0 21 15,0-22-15,21 1 0,0 0 0,1-1 16,-1-20-16,21 20 0,-21-20 0,22 21 16,-1-22-16,0 22 0</inkml:trace>
  <inkml:trace contextRef="#ctx0" brushRef="#br0" timeOffset="59268.11">23072 1609 0,'0'0'0,"0"-43"0,0 22 0,0 0 15,0 0-15,0 0 0,0 0 16,-22 21 0,1 21-1,21 0-15,0 0 0,0 0 0,-21 22 16,21-22-16,-21 21 0,21-21 0,0 22 15,-21-22-15,21 21 0,0-21 16,0 0-16,0 1 0,0-1 0,0 0 16,21-21-16,0 0 0,0 21 15,0-21-15,1 0 0,-1 0 16,0 0-16,0-21 0,0 21 16,0-21-16,1 0 0,-1-1 0,0 1 15,0 0-15,0 0 0,0-21 16,1 20-16,-1-20 0,0 21 15,0 0-15,0 0 0,-21-1 0,0 1 16,21 21 0,-21 21-1,0 1-15,0-1 16,-21 0-16,21 0 0,0 0 16,0 0-16,0 1 0,0-1 0,0 0 15,0 0-15,0 0 0,21-21 16,1 21-16,-1-21 0,0 0 0,21 22 15,-21-22-15,1 0 0,20 0 16,-21 0-16,21 0 0,1 0 16,-1-22-16,0 1 0,-20 0 0,20 21 15,-21-42-15,21 21 0,-20-1 16,-1-20-16,0 21 0,0 0 0,-21-22 16,0 22-16,0-21 0,0 21 0,0 0 15,0-1-15,-21 1 0,0 0 16,0 21-16,-1 0 0,1 0 0,-21 0 15,21 0-15,-22 0 0,22 21 16,-21-21-16,21 21 0,0 1 16,-22-1-16,22 21 0,0-21 0,0 0 15,0 22-15,21-22 0,-22 0 16,22 21-16,0-20 0,0-1 0,0 0 16,22 0-16,-1-21 15,0 0-15,0 0 0,21 0 0,-20 0 16,20 0-16,0 0 0,-21 0 0,22-21 15,-1 0-15,-21 0 0,22-1 16,-22 1-16,21-21 0,-21 21 0,0 0 16,1-22-16,-1 22 0,0 0 15,-21 0-15,0 0 0,-21 42 32,0 0-17,21 0-15,-22 0 0,22 0 16,-21 1-16,21-1 0,0 0 15,0 0-15,0 21 0,0-20 0,0-1 16,0 0-16,0 0 0,0 0 16,0 0-16,21 1 0,1-22 15,-1 0-15,0 21 0,0-21 0,0 0 16,22 0-16,-22 0 0,21 0 16,0 0-16,-20-21 0,20-1 0,0 22 15,-21-21-15,22 0 16,-22 0-16,21-21 0,-21 20 0,1-20 0,-22 21 15,0-21-15,21 20 0,-21 1 0,0-21 16,0 21-16,0 0 16,-21-1-16,-1 22 0,1 0 15,0 0-15,-21 0 0,21 0 16,-1 0-16,-20 22 0,21-22 0,0 21 16,0 0-16,21 0 0,-22 0 15,22 0-15,0 1 16,0-1-16,0 0 15,22-21-15,-1 0 16,0 0-16,0 0 0,0 0 16,0 0-16,1 0 0,-1 0 31,-21 21-31,0 0 16,0 0-16,0 1 15,0-1-15,0 21 0,0-21 0,-21 22 16,-1-22-16,22 21 0,-21 0 15,0-20-15,21 20 0,-21 0 0,21-21 16,-21 22-16,0-1 0,21-21 0,-22 0 16,22 22-16,0-22 0,-21 0 15,21 0-15,-21 0 0,21 1 16,0-1-16,-21 0 0,21 0 0,-21 0 0,21 0 16,0-42 46,0 0-62,0 0 0,0 0 16,0 0-16,0-1 15,0 1-15,0 0 0,21 0 0,0-21 16,0-1-16,0 22 0,1-21 0</inkml:trace>
  <inkml:trace contextRef="#ctx0" brushRef="#br0" timeOffset="59619.46">24828 1545 0,'0'0'0,"22"0"0,-1-21 0,-21 0 16,21 21-16,0-21 0,0 0 16,0 21-16,1-22 15,-22 1-15,21 0 0,-21 0 16,21 21-16,-21-21 0,0 0 0,0-1 15,-21 22 1,0 0-16,-1 0 16,1 0-1,0 22-15,0-1 0,0 0 16,0 0-16,21 0 0,0 0 0,-22 22 16,22-22-16,-21 0 0,21 0 15,0 0-15,0 22 0,0-22 0,0 0 16,0 0-16,21 0 15,1 1-15,-1-22 0,0 0 16,0 0-16,0 0 0,0 0 16,1 0-16,20 0 0,-21-22 0,0 22 15,0-21-15</inkml:trace>
  <inkml:trace contextRef="#ctx0" brushRef="#br0" timeOffset="60220.12">25252 826 0,'-21'0'0,"42"0"0,-21 0 31,21 0-31,0 0 0,0 0 16,0 0-16,22 0 0,-22 0 0,0-22 15,21 22-15,-20-21 16,-1 21-16,0 0 0,0 0 0,0-21 16,0 21-16,1 0 15,-1 0-15,0 21 32,-21 0-17,0 1-15,0-1 0,0 21 0,0-21 16,0 22-16,0-22 0,0 21 15,0 0-15,0-20 0,0 20 16,0 0-16,0 1 0,0-1 0,0 0 16,0 1-16,0-1 0,0 0 15,0 22-15,0-22 0,-21 0 0,21 1 16,0 20-16,0-20 0,0-1 16,-21 0-16,21 1 0,0-22 0,-22 21 15,1 0-15,21-20 0,0 20 0,-21-21 16,0 0-16,0 22 0,0-22 15,21 0-15,-22 0 0,1 0 0,0-21 16,0 21-16,0 1 0,0-22 16,-1 21-16,1-21 0,0 0 0,0 0 15,0 21-15,0-21 0,-1 0 16,1 0-16,0 0 0,0 0 16,0 0-16,0 0 15,-1 0-15,1 0 16,0 0-1,0 0-15,0 0 0,0-21 16,-1 21-16,1 0 0,-21 0 0</inkml:trace>
  <inkml:trace contextRef="#ctx0" brushRef="#br0" timeOffset="67192.8">4276 4064 0,'0'-21'0,"0"42"0,0-63 0,0 21 15,0-1-15,0 1 0,0 0 0,0 0 16,0 0-16,0 0 16,0-1-16,0 1 0,0 0 15,0 0-15,0 42 32,0 0-32,0 0 0,0 1 15,0 20-15,0 0 0,0 1 16,0-1-16,0 21 0,0-20 0,0 20 15,0-20-15,0 20 0,0-21 16,0 1-16,0-1 0,0 0 0,0 1 16,0-22-16,0 0 0,0 21 15,0-20-15,0-1 0,0 0 16,21-21 15,0 0-31,-21-21 0,21 0 16,0 21-16,-21-22 0,21 1 15</inkml:trace>
  <inkml:trace contextRef="#ctx0" brushRef="#br0" timeOffset="67519.61">4741 4360 0,'0'0'0,"0"22"0,21-22 15,22 0 1,-22 0-16,0 0 0,0 0 16,0-22-1,-21 1-15,22 21 0,-22-21 0,0 0 16,-22 21 0,1-21-16,0 21 15,0 0-15,0 0 0,0 0 16,-1 0-1,22 21-15,-21-21 0,21 21 0,-21-21 16,21 21-16,-21-21 0,21 21 0,0 1 31,21-22-15,0 0-16,0 0 16</inkml:trace>
  <inkml:trace contextRef="#ctx0" brushRef="#br0" timeOffset="68252.19">5842 3852 0,'0'0'0,"-21"0"47,0 0-47,21 22 0,-22 20 0,1-21 16,21 21-16,0 1 0,0-1 0,-21 22 16,21-1-16,-21-21 0,21 22 15,-21-22-15,21 1 0,0-1 0,0 0 16,0 1-16,0-1 0,0-21 0,0 0 15,0 0-15,0 1 16,21-1-16,0-21 0,0 0 16,0 0-16,1 0 0,-1 0 15,0-21-15,-21-1 16,21 22-16,0-21 0,0-21 0,1 21 16,-22 0-16,21-22 0,0 22 15,0-21-15,-21-1 0,21 1 0,0 0 16,-21 21-16,0-22 0,0 22 0,22-21 15,-22 21 1,21 21-16,-21 21 16,0 0-16,0 21 0,0-21 15,0 22-15,0-1 0,21-21 16,-21 22-16,21-1 0,-21-21 0,0 21 16,0-20-16,21-1 0,0 0 0,1 0 15,-22 0-15,21 0 0,0-21 16,0 0-16,0 22 0,0-22 0,1 0 15,-1 0-15,0 0 0,0 0 16,0-22-16,0 1 0,1 0 0,-1 0 16,0 0-16,0 0 0,0-22 0,0 22 15,-21-21-15,0-1 0,22 22 16,-22-21-16,0 0 0,0-1 0,0 1 16,0 0-16,0-1 0,0 1 0,0 21 15,-22 0-15,22-1 16,-21 22-16,21-21 0,-21 21 15,21 21 1,21 1 0,0-22-16,1 0 15,-1 0-15</inkml:trace>
  <inkml:trace contextRef="#ctx0" brushRef="#br0" timeOffset="68783.94">7239 3620 0,'0'0'0,"-21"0"0,0 0 15,-1 0 1,22 21-16,-21 0 0,21 0 0,-21 0 16,21 22-16,0-1 0,-21 0 0,0 1 15,21 20-15,0 1 0,-21-22 16,-1 21-16,1 1 0,0-22 15,21 22-15,0-22 0,0 0 0,-21 1 0,21-22 16,0 21-16,0-21 16,0 1-16,0-1 0,0 0 15,0-42 17,0 0-32,0-1 15,0 1-15,0 0 0,21-21 0,-21 21 16,21-22-16,0 1 0,1 0 15,-22 20-15,21-20 0,21 0 0,-21-1 16,0 1-16,1 0 0,20 21 16,-21-1-16,0 1 0,22 21 0,-22 0 15,0 0-15,0 0 0,0 0 0,0 21 16,1 1-16,-22 20 16,0-21-16,0 21 0,0 1 0,0-1 15,0 0-15,0 1 0,0-1 0,0-21 16,0 22-16,0-1 0,0-21 15,-22 0-15,1 0 0,21 1 0,-21-1 16,21 0-16,0 0 0,0-42 47,0 0-47,0 0 16,21 21-16,0-22 0</inkml:trace>
  <inkml:trace contextRef="#ctx0" brushRef="#br0" timeOffset="69591.48">8213 4149 0,'0'0'0,"21"-21"0,-21-22 15,0 22-15,0 0 16,-21 21-16,21-21 0,-22 21 15,1 0-15,0 0 0,0 0 16,0 0-16,0 0 0,-1 0 16,1 21-16,0 0 0,21 0 15,-21 22-15,0-22 0,0 21 16,-1 0-16,1 1 0,0-22 0,0 21 16,0 1-16,21-1 0,0-21 15,0 0-15,-21 22 0,21-22 0,0 0 16,0 0-16,21-21 0,0 21 15,0-21-15,0 0 16,0 0-16,1 0 0,-1 0 0,0-21 16,0 0-16,21 0 0,-20 0 0,-1-1 15,0 1-15,0 0 0,0 0 16,0-21-16,1 20 0,-1-20 0,21 0 16,-21-1-16,0 1 0,1 0 15,-22-1-15,21 22 0,-21-21 16,21 21-16,-21 0 0,0-1 0,0 44 15,0-1 1,0 0-16,-21 21 0,21-21 16,-21 22-16,21-1 0,-22 0 0,22 1 15,0-1-15,0 0 0,0-20 0,0 20 16,0-21-16,0 0 0,0 0 16,0 1-16,22-1 0,-1 0 0,0-21 15,0 0-15,0 0 0,0 0 16,22 0-16,-22 0 15,0 0-15,21-21 0,-20 0 0,-1-1 16,21 1-16,-21 0 0,0 0 0,22 0 16,-22-22-16,0 1 0,0 0 15,0-1-15,22 1 0,-22-21 0,0-1 16,0 22-16,-21-1 0,21-20 0,-21 21 16,22-1-16,-22 22 0,0-21 15,0 21-15,0-1 0,-22 44 31,1-1-31,21 0 0,-21 21 16,21 1-16,-21-1 0,0 0 0,0 1 16,21-1-16,0 0 15,-22 1-15,22-1 0,-21 0 0,21 1 16,-21-22-16,21 21 0,0-21 0,0 0 16,0 1-16,0-1 0,0 0 15,21-21-15,0 21 0,1-21 16,-1 0-16,0 0 15,-21-21-15,21 0 0,-21 0 16,0-1-16</inkml:trace>
  <inkml:trace contextRef="#ctx0" brushRef="#br0" timeOffset="69776.37">8826 4085 0,'0'0'0,"-21"0"0,42 0 47,1 0-47,-1-21 0,0 21 0,21 0 16,-21 0-16,1 0 15,-1-21-15,0 21 0,0 0 0,0 0 16,0-21-16,1 21 0,-1-21 16,-21-1-16</inkml:trace>
  <inkml:trace contextRef="#ctx0" brushRef="#br0" timeOffset="70292.08">10795 4233 0,'0'0'0,"0"-21"0,0-85 31,0 85-31,0-21 0,0 21 0,0 0 16,0-1-16,0 44 31,0-1-31,-21 0 0,21 21 0,0-21 15,-21 22-15,21-1 0,-22 0 0,22 22 16,-21-22-16,0 1 0,0-1 16,21 0-16,0-21 0,-21 22 0,0-22 15,21 21-15,0-21 0,0 1 0,0-1 16,0 0-16,21-21 31</inkml:trace>
  <inkml:trace contextRef="#ctx0" brushRef="#br0" timeOffset="70739.82">11303 4149 0,'0'0'0,"21"-21"0,21-64 16,-63 85 15,0 0-31,-21 0 0,21 21 15,-1 0-15,-20 0 0,21 1 0,0-1 16,-22 0-16,22 0 0,0 21 16,21-20-16,0-1 0,0 0 15,0 0-15,0 0 0,21 0 16,0-21 0,1 0-16,-1 0 0,0 0 0,21 0 15,-21 0-15,22 0 0,-1 0 0,-21 0 16,22 0-16,-22 22 0,21-22 15,-21 0-15,0 21 0,1-21 0,-22 21 16,21 0-16,-21 0 16,0 0-16,0 1 15,-21-22-15,-1 21 0,-20 0 0,21-21 16,0 21-16,-22-21 0,22 0 16,-21 21-16,21-21 0,0 0 0,-1 0 15,1 0-15,0 0 0,0 0 16,0 0-1,21-21 1,0 0 0,0 0-16,0 0 0</inkml:trace>
  <inkml:trace contextRef="#ctx0" brushRef="#br0" timeOffset="70964.03">11007 3895 0,'0'0'15,"-22"0"-15,22-21 0,-21 21 0,0-22 16,42 22 31,0 0-32,1 0-15,-1 0 0,21 0 0,0 0 16,1 0-16</inkml:trace>
  <inkml:trace contextRef="#ctx0" brushRef="#br0" timeOffset="71387.82">13441 3662 0,'0'0'0,"0"21"31,0 0-31,21 0 16,0 1-16,-21 20 0,21-21 15,0 21-15,1 1 0,-1-1 16,0 0-16,0 1 0,0-1 0,0 0 0,1 1 16,-1-1-16,0 0 0,0-20 15,0 20-15,0-21 0,1 21 0,-22-20 16,0-1-16,21 0 0,-21 0 15,21-21-15,-21 21 16,-21-21 0,0 0-1,-1 0-15,22-21 0,0 0 16,0 0-16</inkml:trace>
  <inkml:trace contextRef="#ctx0" brushRef="#br0" timeOffset="71664.66">14033 3747 0,'0'-22'16,"0"44"-16,-21-44 15,0 22-15,0 0 0,0 22 16,-22-1-16,22 0 0,-21 21 16,21-21-16,-22 22 0,1-1 0,0 0 15,21 22-15,-22-22 0,1 1 16,0 20-16,-1-21 0,1 1 0,0-1 15,-1 0-15,1-20 0,21 20 0,0-21 16,-22 0-16,43 0 0,-21 1 16,21-1-16,21-21 15,0 0 1,1 0-16,-1 0 0,0-21 16,21-1-16,-21 1 0,22 0 15,-22 0-15</inkml:trace>
  <inkml:trace contextRef="#ctx0" brushRef="#br0" timeOffset="72460.32">14266 3768 0,'0'42'31,"0"-21"-31,0 22 0,0-22 0,0 21 15,0 0-15,0 1 0,0-1 16,0 0-16,0 1 0,-21-1 16,21 0-16,-21 1 0,0-1 0,21-21 15,0 22-15,0-22 0,-21 0 0,21 0 16,0 0-16,-22 0 0,22 1 16,0-44 15,0 1-16,0 0-15,0 0 0,0 0 0,0 0 16,0-22-16,0 1 0,0 0 0,22-1 16,-1 1-16,-21 0 0,21-1 15,0-20-15,0 20 0,0 1 16,22 0-16,-22-1 0,0 1 0,21 21 16,-20-21-16,20 20 0,-21 1 15,21 0-15,-20 21 0,-1 0 0,0 0 16,0 0-16,0 0 0,0 21 15,-21 22-15,22-22 0,-22 0 16,0 21-16,0 1 0,0-1 0,0 0 16,0 1-16,0-1 0,0 0 15,0 1-15,0-1 0,0 0 0,0-21 16,0 1-16,0-1 0,0 0 0,0 0 16,-22 0-1,22-42 16,0 0-31,0 0 0,0 0 16,22-1-16,-22 1 0,21 0 0,0-21 16,0 21-16,0-22 0,0 1 0,1 0 15,-1-1-15,0 1 16,21 0-16,-21 20 0,1-20 0,20 21 0,0-21 16,-21 20-16,1 22 0,-1 0 15,0 0-15,0 22 0,0-1 16,-21 21-16,0-21 0,0 22 0,0-1 15,0 0-15,0 1 0,0-1 16,0 21-16,0-20 0,0-1 16,-21-21-16,21 22 0,0-22 0,-21 21 15,21-21-15,-21 0 0,0 1 0,21-1 16,0 0-16,-22-21 0,1 21 16,0-21-16,21 21 0,-21-21 15,21-21 16,0 0-31,21 0 0,0 0 16</inkml:trace>
  <inkml:trace contextRef="#ctx0" brushRef="#br0" timeOffset="73000.12">15875 3747 0,'0'0'16,"0"-22"-16,-21 22 15,0 0 1,21 22-16,-22-1 0,22 0 0,-21 0 16,0 0-16,0 22 0,21-1 15,-21 0-15,0 1 0,-1 20 0,1-21 16,0 22-16,0-22 0,0 1 16,0-1-16,-1 0 0,-20 1 15,21-22-15,0 21 0,0-21 0,-1 0 16,22 1-16,-21-22 0,21 21 0,-21-21 15,21-21 17,0-1-32,0 1 15,21-21-15,0 21 0,1 0 16,-1-22-16,-21 22 0,21-21 0,0 21 16,0-1-16,-21 1 0,0 0 0,21 21 15,1 21 1,-22 0-16,0 22 0,0-22 15,0 21-15,21-21 0,-21 1 16,21 20-16,-21-21 0,21 0 16,0 0-16,0 1 0,1-1 0,-1 0 15,0 0-15,0-21 0,21 0 0,-20 0 16,-1 0-16,0 0 0,0 0 16,0 0-16,0-21 0,1 21 0,-1-21 15,0 21-15,0-21 0,0-1 0,-21 1 16,21 0-16,-21 0 0,22 0 15,-22 0-15,21-1 0,-21 1 16,0 0-16,0 0 0,0 0 0,0 0 16,-21 21-16,-1-22 15,1 22-15,0 0 0,-21 0 0</inkml:trace>
  <inkml:trace contextRef="#ctx0" brushRef="#br0" timeOffset="74040.52">4149 6265 0,'0'-21'62,"0"0"-46,0 0-16,0 0 0,0 0 15,21-1-15,0 22 0,-21-21 16,21 21-16,0-21 16,0 21-16,1 0 0,-1-21 0,0 21 15,0 0-15,0 0 16,0 0-16,1 21 0,-1 0 0,0 0 15,0 1-15,0 20 0,-21 0 0,0 1 16,0 20-16,0-21 0,0 22 16,-21-1-16,0-20 0,-21 20 0,20-20 15,-20-1-15,21 0 0,-21 1 16,20-1-16,1-21 0,-21 0 0,21 0 16,0 1-16,-1-22 0,1 21 0,0-21 15,0 0-15,0 0 16,0 0-16,-1-21 15,22-1-15,-21 1 0,21 0 16,0 0-16,0 0 0,0 0 16,0-22-16,0 22 0,0-21 0,0 21 15,0-1-15,0 1 0,0 0 16,21 0-16,1 21 0,-1 0 0,0 0 16,0 0-16,0 0 0,0 0 0,1 21 15,-1 0-15,0 0 0,0 1 16,0 20-16,0-21 0,1 0 0,-1 0 15,0 1-15,-21-1 0,0 0 16,0 0-16,21-21 0,-21 21 16,0 0-16,21-21 0,-21 22 0,0-1 31,21-21-31,1 0 16,-22-21-16,21-1 15,0 22-15</inkml:trace>
  <inkml:trace contextRef="#ctx0" brushRef="#br0" timeOffset="74231.41">4974 6562 0,'0'0'0,"21"0"0,0 0 15,1-21-15,-1 21 16,0 0-16,-21-22 16,21 22-1</inkml:trace>
  <inkml:trace contextRef="#ctx0" brushRef="#br0" timeOffset="75800.96">7726 6138 0,'0'0'0,"21"-21"47,-21 0-47,21 21 0,0-21 15,0 0-15,1 0 0,-1-1 16,0 1-16,0-21 0,0 21 0,0 0 16,1-22-16,-1 22 0,-21-21 15,0 21-15,0-22 0,0 22 16,0 0-16,0-21 0,0 20 0,-21 1 15,-1 0-15,-20 0 0,0 0 16,21 21-16,-22 0 0,1 0 0,-22 0 16,22 0-16,0 0 0,-22 21 0,22 0 15,0 0-15,-1 22 0,1-22 16,0 21-16,20 0 0,1 1 0,0-1 16,21 0-16,-21 1 0,21-22 15,0 21-15,0-21 0,21 1 0,0-1 16,0 0-16,1 0 0,20 0 0,0 0 15,1 1-15,-1-22 0,0 21 16,22 0-16,-1 0 0,-20 0 16,20 0-16,1 1 0,-22-1 0,21 0 15,-20 0-15,-1 21 0,0-20 16,-20-1-16,-1 0 0,0 21 0,-21-21 16,0 1-16,0-1 0,-21 21 0,-22-21 15,22-21-15,-21 21 0,21 1 16,-22-1-16,1-21 0,0 0 0,21 0 15,-22 0-15,1 0 0,0 0 0,-1 0 16,22 0-16,-21-21 16,-1-1-16,22 22 0,-21-21 0,21 0 15,0 0-15,-1-21 0,1 20 16,0 1-16,21 0 0,0 0 0,-21 0 16,21 0-16,-21 21 0,42 21 31,0 0-16,0 0-15,0 0 0,1 22 0,-1-22 16,21 0-16,-21 0 0,22 0 16,-22 0-16,21 1 0,0-22 0,-20 21 15,20 0-15,0-21 0,-21 0 16,22 0-16,-1 0 0,-21 0 0,22 0 16,-1 0-16,-21 0 0,21-21 0,1 21 15,-1-21-15,0-1 0,1 1 16,-1-21-16,0 21 0,1 0 15,-1-22-15,0 22 0,1-21 0,-22 21 16,21-1-16,-21-20 0,1 21 0,-22 0 16,0 0-16,0-1 15,-22 44 1,1-1 0,21 0-16,-21 0 15,21 21-15,0-20 0,0-1 0,0 0 16,0 21-16,0-21 0,0 1 15,0-1-15,0 0 0,0 0 0,0 0 16,21-21 0,0 0-16,22 0 0,-22 0 15,0 0-15,21-21 0,1 21 0,-1-21 16,0 0-16,1 0 0,-1-1 0,-21-20 16,22 21-16,-1 0 0,-21 0 15,0-22-15,0 22 0,1 0 0,-22 0 16,21 0-16,-21-1 0,0 1 0,0 0 15,0 42 32,0 0-47,0 1 0,0-1 16,0 21-16,0-21 0,0 22 16,0-1-16,0 0 0,0 1 0,0-1 15,0 0-15,0 1 0,0-1 0,0 21 16,0-20-16,0-1 0,0 22 15,21-22-15,-21 21 0,21-20 0,-21 20 16,0 1-16,0-22 0,0 22 0,0-22 16,0 21-16,0-20 0,0-1 0,-21 0 15,0 1-15,21-1 0,-21-21 16,-1 22-16,1-22 0,-21 0 0,21 0 16,-22 0-16,22-21 0,-21 0 0,0 0 15,-1 0-15,1 0 0,0 0 16,-22 0-16,22 0 0,-22-21 15,22 0-15,0-21 0,-22 20 0,43-20 16,-21 21-16,-1-21 0,22-1 0,0 1 16,0 0-16,21 20 0,0-20 0,0 0 15,0 21-15,0-22 0,0 22 16,0-21-16,21 21 0,0-1 0,0-20 16,0 21-16,22 0 0,-22 0 0,21-22 15,1 22-15,-1-21 0,0 21 0</inkml:trace>
  <inkml:trace contextRef="#ctx0" brushRef="#br0" timeOffset="76576.42">9461 6138 0,'0'0'15,"-21"-21"-15,0 21 16,21 21 15,0 1-31,0-1 0,0 0 16,0 21-16,0-21 0,0 1 15,0 20-15,0 0 0,0-21 0,-21 1 16,21 20-16,-21-21 0,21 0 0,0 0 16,0 1-16,0-1 15,0-42 16,0-1-31,0 1 0,0 0 16,0 0-16,0 0 0,21-22 0,0 1 16,0 21-16,0-21 0,-21-1 0,43 1 15,-22 0-15,0 20 0,0-20 16,22 21-16,-22-21 0,0 20 0,0 22 16,0-21-16,0 21 0,1 0 15,-1 0-15,-21 21 0,0 1 16,0-1-16,21 0 0,-21 0 0,0 0 15,0 22-15,21-22 0,-21 21 0,0 0 16,0 1-16,0-22 0,0 21 16,21 1-16,0-22 0,1 0 0,-22 21 15,21-21-15,0-21 0,0 22 0,21-1 16,-20-21-16,-1 0 0,21 0 0,-21 0 16,22 0-16,-1-21 0,-21-1 15,21 1-15,-20 0 0,-1 0 0,0-21 16,0 20-16,21-20 0,-42 0 0,22 21 15,-1-22-15,0 1 16,0-22-16,-21 22 0,21 0 0,-21-22 16,21 1-16,-21 20 0,22-20 0,-22 21 15,0-1-15,21 1 0,-21 0 16,0 20-16,0 1 0,0 0 0,0 0 16,0 42-1,0 21-15,-21-20 16,21 20-16,0 0 0,0 1 0,-22 20 15,22-21-15,-21 22 0,21-1 16,-21-20-16,21 20 0,0-20 0,0 20 16,0-21-16,0 1 0,0-1 0,0 0 15,0-20-15,0-1 0,0 21 16,0-21-16,0 0 16,21-21-16,0 0 15,-21-21-15,22 21 16,-1-21-16,-21 0 0,0-21 15,0 20-15,21 1 0</inkml:trace>
  <inkml:trace contextRef="#ctx0" brushRef="#br0" timeOffset="76829.28">10393 6011 0,'0'0'0,"-21"0"15,-1 0-15,44 0 31,-1-21-31,0 21 0,0 0 16,21 0-16,-20 0 0,-1 0 0,21 0 16,0-21-16,1 21 0,-22 0 15,21 0-15,1 0 0,-22-21 0,21 21 16,-21 0-16,0 0 0,1 0 0,-1 0 16,0 0-1</inkml:trace>
  <inkml:trace contextRef="#ctx0" brushRef="#br0" timeOffset="77880.25">11493 6033 0,'0'0'0,"22"-22"0,-22 1 15,0 0-15,0 0 16,0 0-16,0 0 0,0-1 0,-22 22 16,1-21-16,0 0 0,0 0 15,0 21-15,0 0 0,-1 0 0,-20 0 16,21 0-16,0 0 15,0 21-15,-1 0 0,1 0 0,-21 1 16,21-1-16,0 21 0,21-21 0,-22 22 16,22-1-16,-21 0 0,21 1 15,0-22-15,0 21 0,0-21 0,0 22 16,0-22-16,0 0 0,21 0 16,1 0-16,-22 0 0,21-21 0,21 0 15,-21 0-15,0 0 0,1 0 16,-1 0-16,21-21 0,-21 21 0,0-21 15,1 0-15,-1 0 0,0 0 0,0 21 16,-21-22-16,21 1 0,-21 0 16,21 0-16,-21-21 0,0 20 0,0 1 15,0 0-15,0 0 0,22 0 0,-22 0 16,0 42 15,0 0-31,0 0 16,0 0-16,0 0 0,0 1 15,0-1-15,0 0 0,0 0 16,21 0-16,-21 0 0,0 1 0,0-1 16,21 0-16,0 0 15,0-21-15,0 0 16,1 0 0,-1-21-16,0 0 15,0 0-15,0-1 0,-21 1 16,21 0-16,1 0 0,-1 0 0,0-22 15,0 22-15,21 0 0,-20-21 16,-1 21-16,21-1 0,0 1 16,-20 0-16,20 0 0,-21 0 0,21 0 0,-20 21 15,-1 0-15,0 0 16,0 0-16,0 21 0,0 0 0,-21 0 16,0 0-16,0 0 0,0 1 0,0-1 15,0 21-15,0-21 0,0 0 16,0 22-16,-21-22 0,0 0 0,0 0 15,0 0-15,0 1 0,21-1 0,0 0 16,-22-21-16,22 21 16,0-42-1,22 0-15,-1 21 16,-21-21-16,21-1 0,0 1 0,0 0 16,0 0-16,1-21 15,-1 20-15,21-20 0,-21 0 0,0 21 16,1-22-16,-1 22 0,0-21 0,0 21 15,-21-1-15,0 44 32,0-1-32,-21 21 0,21-21 15,-21 0-15,21 22 0,0-22 16,-21 21-16,21-21 0,0 22 0,0-22 16,0 0-16,0 21 0,0-20 0,0-1 15,0 0-15,0 0 0,21-21 16,-21 21-16,21-21 0,0 0 0,0 21 15,0-21-15,1 0 0,-1 0 16,0 0-16,0 0 0,0-21 0,0 21 16,1-21-16,-1 21 0,0-21 15,-21 0-15,21 0 0,-21-1 16</inkml:trace>
  <inkml:trace contextRef="#ctx0" brushRef="#br0" timeOffset="78916.23">4254 8065 0,'-21'0'0,"42"0"0,-63 21 0,21-21 15,0 0 1,0 0-16,21-21 16,0-1-1,0 1-15,0 0 16,0 0-16,21 21 0,0-21 0,0 21 15,0 0-15,0 0 0,22 0 16,-1 0-16,-21 0 0,22 0 0,-1 0 16,0 21-16,-21 0 0,22 0 0,-22 22 15,0-22-15,0 21 16,-21-21-16,0 22 0,0-22 0,0 21 16,0-21-16,-21 22 0,-21-22 0,21 0 15,-1 0-15,1 0 0,0 0 16,0 1-16,0-22 0,0 21 15,-1-21-15,1 0 16,0-21 0,21-1-16,0 1 0,0 0 15,0 0-15,0 0 16,21 21-16,0-21 0,1 21 0,-1 0 16,0-22-16,21 22 0,1 0 15,-22 0-15,21 0 0,0 0 16,1 22-16,-22-22 0,21 21 0,1 0 15,-22 0-15,0 0 0,0 22 0,0-22 16,-21 21-16,0-21 0,0 0 16,0 22-16,-21-22 0,0 21 0,0-21 15,-22 22-15,1-22 0,21 0 0,-21 0 16,-1 0-16,1-21 0,0 0 16,-1 22-16,1-22 0,0 0 0,-1 0 15,22 0-15,-21 0 0,21-22 16,-22 1-16,22 0 0,0 21 0,21-21 15,-21 0-15,21 0 0,-21-1 16,21 1-16,0 0 0,0 0 16,0 0-1,0 0-15,21 21 0,0-22 16,0 1-16,0 21 0,0 0 16,1-21-16,-1 21 0,0-21 15,0 21-15</inkml:trace>
  <inkml:trace contextRef="#ctx0" brushRef="#br0" timeOffset="79140.11">5249 8297 0,'0'0'0,"43"0"0,84-42 16,-127 21 15,21 21 47,0 0-78,0 0 0</inkml:trace>
  <inkml:trace contextRef="#ctx0" brushRef="#br0" timeOffset="79900.3">6794 8509 0,'0'0'0,"-42"-21"15,-21 21 1,63-21 0,21 0-1,0-1-15,0 22 0,0-21 16,22 0-16,-22 0 0,21 0 15,-21 0-15,22-1 0,-22 1 0,21-21 16,-21 21-16,0 0 0,22-22 0,-22 22 16,-21-21-16,21 21 0,-21-1 15,21-20-15,-21 21 0,0 0 0,0 0 16,0-1-16,0 1 0,0 0 16,0 42 15,0 22-31,0-1 0,0 0 0,-21 22 15,21-1-15,0 1 0,0 20 16,0-20-16,0 21 0,0-22 0,0 22 16,0-1-16,0 1 0,0 0 0,0-22 15,0 22-15,0 0 0,0-22 16,0 22-16,0-22 0,0 22 0,0-22 16,0 22-16,0-21 0,0-1 0,0 1 15,0-1-15,0 1 0,0-1 0,0-21 16,0 1-16,0-1 0,0-21 15,0 0-15,0 1 0,0-1 16,0-42 0,0-1-16,0 1 0,0 0 15,0-21-15,0-1 0,0 1 16,0 0-16,0-22 0,0 1 0,0-1 16,0 1-16</inkml:trace>
  <inkml:trace contextRef="#ctx0" brushRef="#br0" timeOffset="81260.73">6985 8488 0,'0'0'0,"0"-64"16,0 22-16,0 0 0,0-1 0,0 1 15,21 21-15,-21-21 0,21-1 16,0 22-16,22-21 0,-22-1 0,21 22 16,-21 0-16,22 0 0,-1 0 15,0 0-15,1 21 0,-1 0 0,0 0 16,1 0-16,-22 21 0,21 21 15,-21-21-15,1 22 0,-1-1 0,-21 0 16,0 1-16,0-1 0,0 0 0,-21 1 16,-1-22-16,1 21 0,-21 0 15,21-20-15,0-1 0,-22 0 0,22 0 16,0 0-16,0 0 0,0-21 16,-1 0-16,1 22 0,0-22 0,42 0 46,0 0-30,1 0-16,-1 0 0,0 0 16,21 0-16,1-22 0,-1 1 0,0 0 15,1 0-15,20 0 0,-21 0 16,22-22-16,-22 22 0,22-21 0,-22-1 16,0 22-16,1-21 0,-1 0 0,-21-1 15,0 1-15,1 0 0,-1-1 16,-21 22-16,0 0 0,21 0 0,-21 0 15,-21 42 1,0-21-16,21 42 16,0-21-16,0 22 0,-22-22 15,22 21-15,0 0 0,0 1 0,0-1 16,0 0-16,0-20 0,0 20 0,0-21 16,0 21-16,0-20 0,0-1 15,22 0-15,-1-21 0,0 0 16,21 0-16,-21 0 0,1 0 15,-1 0-15,0-21 0,0 21 16,0-21-16,0-1 0,1 1 0,-1 0 16,0 0-16,0 0 0,0 0 15,0-1-15,-21-20 0,0 21 0,0-21 16,0 20-16,0 1 0,0 0 16,0 0-16,0 0 0,0 42 31,0 0-16,0 0-15,0 0 0,0 1 0,0-1 16,0 21-16,0-21 0,0 22 16,0-22-16,0 0 0,0 21 0,0-21 15,0 1-15,0-1 0,22 0 0,-1-21 16,-21 21-16,21-21 0,0 0 16,0 0-16,0 0 0,22 0 15,-22 0-15,0 0 0,21-21 0,1 21 16,-22-21-16,21 0 0,1-1 0,-22 1 15,21 0-15,-21 0 0,0 0 16,1-22-16,-1 22 0,0 0 0,-21-21 16,21 21-16,-21-22 0,0 22 0,0-21 15,0 21-15,0-1 0,-21 22 16,0 0-16,0 0 0,-1 0 0,1 0 16,0 0-16,0 0 0,0 22 0,0-1 15,21 0-15,0 0 0,0 21 16,0-20-16,0-1 0,0 0 15,0 21-15,0-21 0,21 1 0,0-1 16,0 0-16,-21 0 0,21 0 16,0 0-16,1-21 0,-22 22 0,21-1 15,0-21-15,0 0 0,0 21 0,0-21 16,1 0-16,-1 0 0,0 0 16,0 0-16,0 0 0,0 0 15,1 0-15,-1 0 0,0-21 0,0 21 16,0-21-16,0-1 0,1 1 0,-1 0 15,0 0-15,0 0 0,0 0 16,0-1-16,-21-20 0,22 21 16,-1-21-16,-21 20 0,21-20 0,-21 0 15,0 21-15,0-1 0,0-20 16,0 21-16,-21 21 16,21 21-1,-21 0-15,21 22 0,0-22 16,0 21-16,0 0 0,0 1 0,0-1 15,0 0-15,0 1 0,0 20 0,0-20 16,0 20-16,0-21 0,0 22 0,0-22 16,0 22-16,0-1 0,0 1 15,0-1-15,21 22 0,-21-22 0,0 1 16,0-1-16,0 1 0,0-1 16,0 1-16,0-1 0,0 1 0,0-1 15,0-20-15,-21 20 0,21-20 16,-22-1-16,22-21 0,0 0 0,0 22 15,0-22-15,0-42 16,0-1 0,0 1-16,0 0 0,0 0 15,0-21-15,0-1 0,0 1 0,0 0 16,0-22-16</inkml:trace>
  <inkml:trace contextRef="#ctx0" brushRef="#br0" timeOffset="81572.56">9461 8255 0,'0'0'0,"22"-212"31,-1 212-31,0-21 0,0 0 16,0 21-16,22 0 0,-22 0 16,21 0-16,0 0 0,-20 0 0,20 21 15,0 0-15,-21 1 0,1 20 0,-1-21 16,0 21-16,0-20 0,-21 20 15,0-21-15,0 21 0,0-20 0,-21-1 16,21 21-16,-42-21 0,20 0 0,1 1 16,0-1-16,-21 0 15,21-21-15,-1 21 0,1-21 0,0 0 16,0 0-16,21 21 0,21-42 47,0 21-47,0-21 0,1 0 0,20 0 15,-21-1-15</inkml:trace>
  <inkml:trace contextRef="#ctx0" brushRef="#br0" timeOffset="82021.28">10456 7980 0,'0'0'0,"0"-21"0,-21 21 31,0 0-31,0 0 0,0 21 15,-1 0-15,1 0 0,21 0 0,-21 1 16,0-1-16,21 21 0,0-21 16,0 22-16,-21-22 0,21 21 0,0 0 15,-21-20-15,21 20 0,0-21 0,0 21 16,0-20-16,0-1 0,0 0 0,0 0 16,21-21-16,0 21 0,0-21 15,0 0-15,0 0 0,1 0 0,-1 0 16,0 0-16,0 0 0,0-21 0,0 21 15,22-21-15,-22 0 0,0 0 16,0-1-16,0 1 0,1-21 16,-22 21-16,0-22 0,21 22 0,-21-21 15,0 0-15,0-1 0,0 22 0,0-21 16,-21-1-16,-1 22 0,1 0 16,0 0-16,0 21 0,0 0 0,0 0 15,-1 0-15,-20 0 0,21 21 0,0-21 16,21 21-16,-21 0 0,-1 1 15,22-1-15,-21 0 0,21 0 0,0 0 16,0 0-16,0 1 0,0-1 16,21-21-16,1 0 15,-1 0-15,0 0 0,0 0 16,21 0-16,-20 0 0,-1 0 0,21-21 16</inkml:trace>
  <inkml:trace contextRef="#ctx0" brushRef="#br0" timeOffset="82392.3">11218 7959 0,'0'0'0,"21"-21"0,1 21 0,-1 0 0,-42 0 31,-1 0-31,1 0 16,0 21-16,0 0 0,-21 0 0,20 0 16,-20 0-16,21 1 0,0-1 15,0 0-15,-1 21 0,1-21 16,21 1-16,0-1 0,0 0 0,0 0 15,0 0-15,0 0 0,21-21 0,1 22 16,-1-1-16,0-21 0,0 21 16,0-21-16,0 21 0,1-21 0,-22 21 15,21 0-15,-21 1 0,0-1 16,0 0-16,-21-21 0,-1 21 16,1-21-16,0 21 15,0-21-15,0 0 0,0 0 0,-22 0 0,22 0 16,0 0-16,0 0 0,0 0 0,-1 0 15,1 0-15,0 0 0,0 0 16,21-21 0,-21 21-16,21-21 0,0 0 15,0 0-15,21 21 16,0-22-16,0 22 0,22-21 0</inkml:trace>
  <inkml:trace contextRef="#ctx0" brushRef="#br0" timeOffset="82731.45">11536 8276 0,'0'0'0,"21"0"0,21 0 0,-21 0 0,1 0 15,-1 0-15,0 0 0,0-21 16,0 21-16,22 0 0,-22-21 0,0 0 16,0 0-16,21 21 0,-20-22 0,-1 1 15,0 0-15,0 0 0,0-21 16,-21 20-16,0 1 0,21-21 0,-21 21 15,0 0-15,0-1 0,-21 22 16,0-21-16,0 21 0,0 0 0,0 21 16,-1-21-16,-20 22 0,21 20 15,0-21-15,0 21 0,-1 1 0,1-1 16,0 0-16,21-20 0,-21 20 0,21 0 16,0-21-16,0 1 15,0-1-15,0 0 0,0 0 0,21 0 16,0 0-16,0-21 0,1 0 0,-1 22 15,0-22-15,0 0 0,0 0 16,0 0-16,1 0 0,20-22 0,-21 1 16,0 0-16,0 0 0</inkml:trace>
  <inkml:trace contextRef="#ctx0" brushRef="#br0" timeOffset="83819.69">13356 7832 0,'0'-21'15,"0"-1"-15,21 1 0,-21 0 0,0 0 16,21 0-16,-21 0 0,22 21 0,-22-22 15,0 1 1,0 42 0,0 1-16,0-1 15,-22 21-15,22-21 0,0 22 16,0-1-16,-21 0 0,21 1 0,-21-1 16,21 0-16,0 1 0,0-1 0,0 0 15,0 1-15,0-22 16,0 21-16,0-21 0,0 0 0,0 1 15,0-1-15,21-21 0,0 0 16,1 0-16,-1 0 0,0 0 16,0 0-16,0-21 0,0-1 15,1 1-15,-1 0 0,0 0 0,0-21 16,0-1-16,0 1 0,1 21 0,-1-22 16,-21 1-16,0 0 0,0-1 15,0 1-15,0 0 0,-21 21 0,-1-22 16,1 22-16,0 0 0,0 21 15,-21 0-15,20 0 0,1 0 16,-21 0-16,21 0 0,0 0 0,-1 0 16,1 0-16,21 21 0,21-21 15,1 0 1,-1 0-16,21 0 0,-21 0 0,22 0 16,-22 0-16,21 0 0,0 0 0,1 0 15,20 0-15,-20-21 0,-1 21 16,21-21-16,1 0 0,-22-1 0,22 22 15,-1-21-15,-20 0 0,-1 0 16,0 0-16,-21 0 0,1 21 16,-22-22-16,0 1 15,-43 21-15,22 0 16,0 21-16,0-21 0,0 22 16,-1-1-16,1 21 0,0-21 0,21 22 15,0-1-15,0 0 0,-21 1 0,21-1 16,0 21-16,0-20 0,0 20 15,0 1-15,-21-1 0,21-20 0,0 20 16,0 1-16,0-1 0,0 1 0,0-1 16,0 22-16,0-22 0,0 22 15,0 0-15,0-1 0,0-20 0,21 20 16,-21 1-16,0-21 0,0 20 16,21-20-16,-21-1 0,0 1 0,0-1 15,0-20-15,0 20 0,0-21 0,0 1 16,0-22-16,0 0 0,0 0 15,0 0-15,-21-21 16,21-21-16,-21 0 0,0 0 16,-1 0-16,1 0 0,0-22 0,0 22 15,0-21-15,0 21 0,-1-22 16,1 22-16,21-21 0,0 21 0,0-22 16,0 22-16,0-21 0,0 21 0,0-22 15,21 22-15,22-21 0,-22 21 0,21-22 16,-21 1-16,22 0 15,-1-1-15</inkml:trace>
  <inkml:trace contextRef="#ctx0" brushRef="#br0" timeOffset="84132.51">15515 7578 0,'21'0'16,"-42"0"-16,42-21 0,0 21 0,1 0 16,-1 0-16,-21 21 15,21 0-15,0 0 0,0 0 0,22 22 16,-22-22-16,0 21 0,0 0 0,0 1 16,0-1-16,1 0 0,-1 1 15,0-1-15,0 0 0,0-20 0,-21 20 16,21-21-16,1 21 0,-22-20 0,0-1 15,0 0-15,0 0 16,0-42 15,0 0-31,0 0 0,0-1 16</inkml:trace>
  <inkml:trace contextRef="#ctx0" brushRef="#br0" timeOffset="84380.37">16087 7641 0,'0'0'0,"0"-21"0,0-42 16,-22 63 0,1 0-1,0 21-15,0 0 0,-21 21 0,20-21 16,1 22-16,-21-22 0,21 21 0,-22 1 16,22-1-16,0 0 0,-21 1 15,21-1-15,-22 0 0,22 1 0,0-22 16,0 21-16,0-21 0,-1 0 15,1 1-15,0-1 0,21 0 0,-21 0 16,42-21 0,0 0-16,22 0 15,-22-21-15,21 0 0,-21 0 0,22-1 16</inkml:trace>
  <inkml:trace contextRef="#ctx0" brushRef="#br0" timeOffset="85160.44">16468 7641 0,'0'0'0,"-22"21"15,1 1 1,0-1-16,21 0 0,0 0 0,-21 21 16,21-20-16,-21 20 0,21 0 15,0-21-15,-21 22 0,21-1 0,0-21 16,0 22-16,-22-1 0,22-21 0,0 0 15,-21 0-15,21 1 0,0-1 16,0 0-16,0 0 16,0-42 15,0 0-31,-21 0 0,21-1 0,0 1 16,0 0-16,0 0 0,0-21 0,0 20 15,0-20-15,0 0 16,0 21-16,0-22 0,21 1 0,0 0 15,-21 20-15,22-20 0,20 0 0,-21 21 16,0-1-16,22 1 0,-22 0 16,21 0-16,-21 0 0,0 21 15,22 0-15,-22 0 0,0 0 0,21 21 0,-20 0 16,-1 0-16,0 0 0,-21 1 16,0 20-16,0 0 0,0-21 0,0 22 15,0-1-15,0 0 0,0 1 0,0-22 16,0 21-16,-21 1 0,21-22 15,0 21-15,0-21 0,-21 0 16,21 1-16,0-1 0,-22-21 16,22-21 15,0-1-31,22 1 16,-1 0-16,0 0 0,0-21 0,-21 20 15,21-20-15,0 0 0,22 21 16,-22-22-16,21 1 0,-21 0 0,22-1 15,-22 1-15,21 21 0,1 0 16,-1-22-16,-21 43 0,21-21 0,-20 21 16,-1 0-16,0 0 0,0 0 15,-21 21-15,0 0 0,0 1 0,0 20 16,0-21-16,0 21 0,0 1 0,-21-22 16,21 21-16,-21 1 0,0-1 15,21 0-15,-22-21 0,22 22 0,0-22 16,-21 21-16,21-21 0,-21 1 0,21-1 15,0 0-15,0 0 0,0 0 16,0-42 31,21 0-47,-21 0 16,21 0-16,1-1 0,-1-20 15</inkml:trace>
  <inkml:trace contextRef="#ctx0" brushRef="#br0" timeOffset="85756.64">17907 7514 0,'0'0'16,"0"21"-1,0 1 1,0-1-16,0 0 0,0 0 0,-21 0 0,21 0 15,0 1-15,0 20 0,0 0 16,-21-21-16,21 22 0,-22-1 16,22 0-16,0 1 0,-21-1 0,0-21 15,21 22-15,-21-1 0,0-21 0,0 0 16,-1 22-16,1-22 0,0 0 16,0 0-16,0 0 0,0 0 15,-1-21-15,1 0 16,21-21 15,0 0-31,0 0 0,21-21 16,1 20-16,-1 1 0,0-21 15,0 21-15,0 0 0,0-1 16,1 1-16,-1 0 0,21 0 0,-21 21 16,0 0-16,1 0 0,-1 21 15,-21 0-15,0 0 16,0 1-16,21-1 0,-21 0 0,21 0 15,-21 0-15,21 0 0,0 1 0,1-1 16,-1 0-16,0-21 0,0 0 16,0 0-16,0 0 15,1 0-15,-1 0 0,0 0 0,0 0 16,0 0-16,0 0 0,1 0 16,-22-21-16,0 0 15,21 21-15,-21-22 0,21 22 0,-21-21 16,0 0-16,21 0 0,-21 0 15,21 0-15,-21-1 16,0 1 0,0 0-1,-21 21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0:47:35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402 0,'0'0'0,"0"-21"0,0 0 16,0 0-1,0 0-15,0-1 16,0 1-1,0 0 1,0 0 0,-21 21-16,0-21 15,0 21-15,21-21 16,21 42 78,0-21-79,-21 21-15,21 0 0,1 21 16,-1-20-16,21 20 0,-21 0 16,0 1-16,22-22 0,-22 21 0,0 0 15,21 1-15,-20-1 0,-1-21 16,21 22-16,-21-1 0,0 0 0,1-21 15,20 22-15,-21-1 0,0-21 16,-21 22-16,21-1 0,1-21 16,-1 0-16,-21 22 0,21-22 15,-21 0-15,21 0 0,-21 0 0,21-21 16,-21 21-16,0 1 16,0-44 15,0 1-16,0 0-15,-21 0 0,21 0 0,0 0 16,-21-1-16</inkml:trace>
  <inkml:trace contextRef="#ctx0" brushRef="#br0" timeOffset="376.19">2095 254 0,'0'0'0,"0"-21"0,0 0 16,22 0-16,-22-1 15,0 44 1,-22-1 0,1 21-16,0-21 0,0 22 15,0-1-15,0 0 0,-1 1 0,-20 20 16,21-21-16,-21 22 0,-1-22 15,22 22-15,-21-1 0,-22 1 16,22-1-16,0-20 0,-22 20 16,22-21-16,-1 1 0,1-1 0,0 0 15,21-20-15,-22-1 0,22 0 16,0 0-16,21 0 0,0 0 16,-21-21-16,42 0 31,0 0-16,-21-21-15,21 0 0,0 0 16,1 0-16,20 0 0</inkml:trace>
  <inkml:trace contextRef="#ctx0" brushRef="#br0" timeOffset="743.98">2519 550 0,'0'-21'16,"0"42"-16,0-21 31,0 22-15,-21-1-16,21 21 0,-22-21 15,22 22-15,0-22 0,-21 21 0,0 0 16,0 1-16,21-22 0,-21 21 16,21 1-16,-21-22 0,-1 21 15,22-21-15,0 22 0,0-22 0,0 0 16,-21 0-16,21 0 16,0 0-16,0 1 15,0-44 16,0 1-31,21 0 16</inkml:trace>
  <inkml:trace contextRef="#ctx0" brushRef="#br0" timeOffset="1107.78">2434 508 0,'0'0'0,"42"-42"31,-42 21-31,22 21 16,-1 0-16,0 0 15,-21 21-15,21-21 16,0 21-16,-21 0 0,21 0 0,1 22 16,-1-22-16,-21 21 0,21-21 15,-21 22-15,21-22 0,-21 21 0,0 0 16,21-20-16,0 20 0,-21-21 15,0 0-15,22 22 0,-22-22 0,21-21 16,-21 21-16,0 0 0,21-21 16,-21 21-16,0-42 47,0 0-32,0 0-15,0 0 0,0-1 0,0 1 16,0-21-16,0 21 0,0 0 15,21-1-15,0-20 0</inkml:trace>
  <inkml:trace contextRef="#ctx0" brushRef="#br0" timeOffset="1707.43">3260 381 0,'0'0'15,"-22"0"16,1 21-31,0 0 0,0 1 16,0-1-16,21 0 0,-21 0 16,-1 21-16,1 1 0,0-22 15,-21 21-15,21 1 0,-1-1 0,1-21 16,0 21-16,0-20 0,0 20 16,0-21-16,21 0 0,0 0 0,-22 1 15,22-1-15,0 0 0,-21-21 16,42-21 15,1 0-31,-1-1 0,0 1 16,0-21-16,0 21 15,22-22-15,-22 1 0,0 0 0,0-1 16,0 22-16,0-21 0,1 0 16,-1-1-16,0 22 0,0 0 0,-21-21 15,0 20-15,21 22 0,-21-21 16,21 21-16,-21 21 31,0 1-31,0-1 16,0 0-16,0 21 0,0-21 15,0 22-15,0-1 0,0 0 0,0 1 16,0-22-16,0 21 0,-21 1 0,0-1 16,21 0-16,0 1 15,0-22-15,-21 21 0,21-21 0,0 0 16,-21 22-16,21-22 0,0 0 15,-21 0-15,21 0 0,0 1 0,0-1 16,0 0 0,0-42 31,0 0-32,21-1-15,0-20 0,0 21 0</inkml:trace>
  <inkml:trace contextRef="#ctx0" brushRef="#br0" timeOffset="2456.03">4170 445 0,'0'0'0,"0"-22"0,0 1 16,0 0-1,0 0-15,0 0 0,0 0 16,0 42 31,0 0-47,0 0 0,0 21 15,-21-20-15,-1 20 0,22 0 16,-21 1-16,21-1 0,-21 0 0,0 1 16,0 20-16,21-21 0,-21 1 15,-1-1-15,1 0 0,0 1 16,21-1-16,-21-21 0,0 0 0,21 22 16,-21-22-16,21 0 0,0 0 15,-22 0-15,22 1 0,-21-22 0,21 21 16,0 0-1,0-42 17,0 0-32,0-1 15,0 1-15,21 0 0,-21 0 16,0 0-16,22-22 0,-22 22 0,21 0 16,-21-21-16,21 21 0,-21-1 15,21 1-15,-21 0 0,0 0 0,21 21 16,-21-21-16,21 21 0,1 0 15,-22 21 1,0 0-16,21 0 0,-21 0 16,21 1-16,-21 20 0,21-21 0,-21 0 15,0 0-15,21 1 0,-21-1 16,21 0-16,1-21 0,-1 21 0,0-21 16,0 21-16,0-21 15,0 0-15,1 0 0,-1 0 16,0 0-16,0 0 15,-21-21-15,21 21 0,-21-21 0,0 0 16,0 0-16,0-1 16,21 1-16,-21 0 0,0 0 15,0 0 17,-21 21-17</inkml:trace>
  <inkml:trace contextRef="#ctx0" brushRef="#br0" timeOffset="3163.62">212 1736 0,'-43'0'0,"86"0"0,-107 0 0,43 0 0,0 0 15,21 21-15,-21-21 16,-1 0-16,1 0 15,42 0 32,1 0-47,20 0 0,0 21 16,1-21-16,-1 0 0,21 0 0,22 0 16,-21 0-16,20 21 0,1-21 15,0 0-15,-1 0 0,1 0 0,21 0 16,0 0-16,21 0 0,0 21 15,0-21-15,0 0 0,21 0 0,-21 0 16,42 0-16,-21 0 0,0 0 16,22 0-16,-22 0 0,0 0 15,0 0-15,0 0 0,-21 22 0,22-22 16,-1 0-16,-21 0 0,21 0 16,-21 0-16,0 0 0,0 0 15,-21 0-15,21 0 0,-21 0 0,-1 0 16,-20 0-16,0 0 0,-22 0 0,1 0 15,-22 0-15,22 0 0,-43 0 16,0 0-16,0 0 0,0 0 0,0 0 16</inkml:trace>
  <inkml:trace contextRef="#ctx0" brushRef="#br0" timeOffset="5712.57">1672 2180 0,'0'0'0,"-21"0"32,21 21-17,0 1-15,-21-22 16,21 21-16,0 0 15,0 0-15,0 0 0,0 0 16,0 1-16,21-22 16,0 0-16,0 0 15,0 0-15,1 0 16,-1 0-16,0-22 0,0 22 0,0-21 16,0 0-16,1 21 0,-1-21 15,0 0-15,-21 0 0,21-1 0,-21 1 16,0 0-16,0 0 15,0 0-15,0 0 16,0-1-16,-21 44 31,21-1-15,-21 0-16,21 0 16,0 21-16,0-20 0,0 20 0,0 0 15,0-21-15,0 22 0,0-1 16,0 22-16,0-22 0,0 0 0,0 1 15,0-1-15,0 0 0,0 1 16,0-22-16,0 21 0,0 0 0,0-20 16,0-1-16,0 0 0,0 21 15,0-21-15,0 1 0,0-1 16,-21-21 0,-1 21-16,1-21 0,0 0 15,0 0-15,0 0 0,0 0 16,-1 0-16,1-21 0,0 21 0,0-21 15,0 21-15,0-22 0,-1 1 16,1 21-16,21-21 0,-21 21 0,21-21 16,-21 21-16,21-21 0,-21 21 15,21-21-15,0-1 16,0 1-16,0 0 16,21 0-16,0 21 15,0-21-15,-21 0 0,21-1 0,1 22 16</inkml:trace>
  <inkml:trace contextRef="#ctx0" brushRef="#br0" timeOffset="6003.59">2180 2096 0,'0'0'15,"0"21"16,-21 0-31,21 0 16,-21 0-16,21 22 0,-21-22 0,21 21 16,0 0-16,0 1 15,0-1-15,-22 0 0,22 22 0,-21-22 16,21 1-16,0-1 0,0 0 16,0 1-16,0-1 0,0 0 0,0-21 15,0 1-15,0-1 0,0 0 16,0 0-16,21-21 15,1 0-15,-1 0 0,0-21 16,0 21-16,0-21 0</inkml:trace>
  <inkml:trace contextRef="#ctx0" brushRef="#br0" timeOffset="6216.47">1968 2625 0,'22'-21'32,"-1"21"-17,0 0-15,0 0 0,21-22 16,-20 22-16,20 0 0,-21-21 16,21 21-16,-20-21 0,-1 21 0,21 0 15,-21-21-15,22 21 0,-22-21 0,21 21 16</inkml:trace>
  <inkml:trace contextRef="#ctx0" brushRef="#br0" timeOffset="6576.23">3768 2413 0,'0'0'0,"-22"-21"0,1 0 0,0 21 16,21-21-16,-21-1 15,0 22-15,21-21 0,-21 21 0,-1 0 32,22 21-17,0 1-15,0-1 0,0 21 0,0 0 16,0 1-16,0-22 0,0 21 15,0 1-15,0-1 0,0 0 0,0-21 16,0 1-16,-21 20 0,21-21 16,0 0-16,0 0 0,0 1 0,0-1 15,21-21 17,1-21-32,-1-1 15</inkml:trace>
  <inkml:trace contextRef="#ctx0" brushRef="#br0" timeOffset="7004.5">4191 2328 0,'-42'0'31,"20"0"-31,-20 0 0,21 22 0,0-1 16,-22 0-16,22 0 15,0 0-15,0 0 0,0 1 0,0-1 16,-1 0-16,22 0 0,0 0 0,0 0 16,0 1-16,22-22 15,-1 0-15,0 0 0,0 0 16,0 0-16,0 0 0,22 0 16,-22 21-16,0-21 0,0 0 0,0 0 15,22 0-15,-22 21 0,0-21 16,0 21-16,0-21 0,-21 21 0,22-21 15,-22 21-15,0 1 0,0-1 16,0 0-16,-22-21 16,1 21-16,0 0 0,0-21 15,0 21-15,0-21 0,-1 0 16,-20 22-16,21-22 0,0 0 0,0 0 16,-22 0-16,22 0 0,0 0 15,0 0-15,0 0 16,-1-22-1,22 1 1,0 0-16</inkml:trace>
  <inkml:trace contextRef="#ctx0" brushRef="#br0" timeOffset="7208.42">3598 2201 0,'0'-21'0,"-21"21"16,21-21-1,21 21 17,0 0-17,1 0-15</inkml:trace>
  <inkml:trace contextRef="#ctx0" brushRef="#br0" timeOffset="8648.84">5927 2201 0,'0'0'16,"0"-21"-16,0 0 0,-22 0 15,22 0-15,-21 21 16,21-21-16,-21-1 16,0 22-1,21 22 1,-21-1-16,21 0 0,0 0 15,0 0-15,0 22 0,0-1 0,0-21 16,0 21-16,0 22 0,0-22 0,0 1 16,0-1-16,0 0 0,0 1 15,0-1-15,0 0 0,0-21 0,0 22 16,0-22-16,21 0 0,-21 21 16,21-42-16,-21 22 0,21-1 0,0-21 15,1 0-15,-1 0 0,0 0 16,0 0-16,0 0 0,0 0 15,1 0-15,-1-21 0,0-1 16,0 1-16,0 0 0,22-21 0,-22-1 16,0 1-16,0 0 0,-21-1 15,21-20-15,0 21 0,1-22 0,-1 22 16,-21-22-16,0 22 0,21-22 16,-21 22-16,21 0 0,-21-1 0,0 22 15,0-21-15,0 21 0,0 0 16,0-1-16,0 44 31,-21-1-31,21 0 0,0 21 0,-21 1 16,21-1-16,0 0 0,0 1 0,0-1 15,0 0-15,0 1 16,0 20-16,0-21 0,0 1 0,0-1 16,0-21-16,0 22 0,0-22 0,0 21 15,0-21-15,0 0 0,0 1 16,21-22-16,0 21 0,0-21 0,0 0 15,1 0-15,20 0 0,-21 0 16,0 0-16,22 0 0,-22-21 0,0-1 16,21 1-16,-21 0 0,22-21 15,-22 21-15,21-22 0,-21 22 16,1-21-16,-1-1 0,21 1 0,-42 21 16,21-21-16,-21 20 0,21 1 0,-21 0 15,-21 21 1,0 0-16,21 21 15,0 0-15,0 1 16,0 20-16,0-21 0,0 21 0,0-20 16,0-1-16,0 21 0,21-21 15,0 22-15,-21-22 0,22 0 0,-22 0 16,0 0-16,21 0 0,-21 1 0,0-1 16,0 0-1,-21-21 1,-22 0-1,22 0-15,0-21 0,0 0 16,-22 21-16,22-22 0,0 1 0,0 21 16,-21-21-16,20 21 15,22-21-15,-21 21 0,0 0 16,21 21 0,0 0-1,21 0-15,0-21 0,1 22 0,-1-22 16,0 0-16,21 0 0,-21 21 15,22-21-15,-1 0 0,-21 0 0,22 0 16,-1 0-16,-21 0 0,21 0 0,1 0 16,-22-21-16,21-1 15,1 22-15,-22-21 0,0 0 0,21 0 16,-21 0-16,1 0 0,-1-1 16,0-20-16,0 21 0,0-21 0,0 20 15,-21-20-15,0 21 0,22 0 0,-22 0 16,0-1-16,0 1 0,0 0 15,-22 21-15,1 0 16,0 0-16,0 21 16,0-21-16,0 43 0,21-22 15,0 0-15,0 21 0,-22-21 0,22 22 16,0-22-16,0 21 0,0-21 0,0 1 16,0-1-16,22 21 0,-22-21 15,21 0-15,0-21 0,0 22 0,0-1 16,0-21-16,1 0 0,20 0 15,0 0-15,-21 0 0,22 0 0,-1 0 16,0 0-16,-20 0 0,20-21 0,0 21 16,1-22-16,-22 1 0,21 0 15</inkml:trace>
  <inkml:trace contextRef="#ctx0" brushRef="#br0" timeOffset="9204.04">8213 2265 0,'0'0'0,"0"-21"0,0 0 16,-22-1-16,1 22 0,0-21 16,0 21-16,0 0 0,0 0 15,-1 0-15,1 0 0,0 21 16,0-21-16,0 22 0,0-1 16,-22 0-16,22 0 0,0 21 0,0-20 15,0 20-15,21-21 0,0 21 0,-22-20 16,22 20-16,0-21 0,0 0 0,0 0 15,0 1-15,22-1 0,-1 0 16,0 0-16,0-21 0,0 0 0,0 21 16,22-21-16,-22 0 0,0 0 0,0 0 15,22 0-15,-22-21 16,0 0-16,0 0 0,0 0 0,0-1 16,1 1-16,-1-21 0,0 0 15,0-1-15,-21 1 0,21-22 0,0 22 16,-21-21-16,0 20 0,22-20 0,-22 20 15,21-20-15,-21-1 0,0 22 16,0-21-16,0 20 0,0 1 0,0 21 16,0 0-16,0-1 0,0 1 15,-21 21-15,-1 0 0,1 0 16,21 21-16,-21 1 0,0 20 0,0 0 16,21 1-16,0 20 0,-21-21 0,21 22 15,0-1-15,0-20 0,0 20 16,0-20-16,0 20 0,0-21 15,21 1-15,0-1 0,0 0 0,0 1 16,0-22-16,1 21 0,20-21 0,-21 1 16,0-22-16,22 21 0,-22-21 15,0 0-15,21 0 0,-21 0 0,1 0 16,20 0-16,-21-21 0,0 21 0,0-22 16,1 1-16,-1 0 0,0 0 15,0-21-15,0 20 0</inkml:trace>
  <inkml:trace contextRef="#ctx0" brushRef="#br0" timeOffset="9804.18">9969 1990 0,'0'0'0,"22"-21"0,-22-22 15,0 22-15,0 0 0,0-21 0,0 20 16,0 1-16,0 0 0,0 0 15,0 0-15,0 42 32,0 0-32,-22 21 0,22-20 15,0 20-15,0 0 0,-21 1 0,21 20 16,-21-21-16,0 22 0,21-22 16,0 1-16,-21 20 0,0-21 0,21 1 15,-22 20-15,22-20 0,0-1 0,0-21 16,0 21-16,-21 1 0,21-22 15,0 0-15,0 0 0,-21 0 16,21 1-16,0-1 16,0-42-1,21-1-15,0 1 16,1 0-16,-22 0 0,21 0 16</inkml:trace>
  <inkml:trace contextRef="#ctx0" brushRef="#br0" timeOffset="10223.94">10350 2117 0,'0'0'0,"22"0"31,-22 21-15,-22-21-16,1 21 0,21 21 0,-21-20 15,0-1-15,0 21 0,21-21 16,-21 22-16,-1-1 0,1 0 0,0-21 15,21 22-15,0-22 0,-21 21 0,21-21 16,0 1-16,0-1 0,0 0 16,0 0-16,0 0 0,21-21 15,0 0-15,0 0 16,1 0-16,-1 0 0,0 0 16,0-21-16,0 0 0,0 0 15,1 0-15,-1-1 0,-21 1 16,0 0-16,0-21 0,21 21 0,-21-22 15,0 22-15,0-21 0,0 21 0,0-22 16,0 22-16,0 0 0,-21 0 16,0 21-16,-1 0 15,1 0-15,0 0 0,0 0 0,0 0 16,0 0-16,-1 0 0,1 0 16,0 0-16,0 0 0,21-21 31,0-1-16</inkml:trace>
  <inkml:trace contextRef="#ctx0" brushRef="#br0" timeOffset="10501.78">9673 2096 0,'0'0'0,"21"0"31,0 0-31,22 0 16,-1 0-16,0-22 0,22 22 0,-22 0 15,22-21-15,-22 21 0,22 0 16,-1 0-16,-21-21 0,22 21 0,-22 0 16,1 0-16,-22-21 0,21 21 0,-21 0 15,0 0-15,1 0 0,-1 0 16,-21-21-1</inkml:trace>
  <inkml:trace contextRef="#ctx0" brushRef="#br0" timeOffset="11992.14">11896 2709 0,'0'0'0,"-22"22"0,1-1 0,21 0 16,-21-21-1,21-21 16,21 0-15,0 21-16,1-22 0,-1 1 16,21 0-16,-21-21 0,22 21 15,-1-22-15,-21 1 0,21 0 16,1-1-16,-1 1 0,0 0 0,1-1 16,-22 1-16,21 0 0,-21-1 0,1 1 15,-1 21-15,0-22 0,-21 22 16,0 0-16,0 0 0,-21 21 15,0 0-15,-1 0 0,1 0 16,-21 0-16,21 21 0,-22 0 0,22 0 16,0 1-16,0 20 0,21-21 15,0 21-15,0 1 0,0-22 0,0 21 16,21 1-16,0-1 0,0 0 16,1 1-16,-1-1 0,0-21 0,0 21 15,21-20-15,-20-1 0,-1 21 16,-21-21-16,21 0 0,0 1 15,-21-1-15,-21-21 16,0 0 0,0 0-16,-1 0 0,-20 0 0,21 0 15,-21-21-15,-1 21 0,1-22 16,21 1-16,-22 0 0,1 21 0,21-21 16,0 0-16,0 21 0,-1 0 0,22 21 46,22 0-46,-1-21 0,0 21 16,0 0-16,0-21 0,0 22 16,1-22-16,20 0 0,-21 0 0,0 0 15,22 0-15,-22 0 0,21 0 16,-21 0-16,22 0 0,-22 0 0,21 0 16,0-22-16,-20 1 0,20 21 0,-21-21 15,21 0-15,-20 0 0,-1 0 16,21-22-16,-21 22 0,22-21 0,-22-1 15,0 1-15,21 0 0,-21-1 0,1 1 16,-1 0-16,0-1 0,-21-20 16,0 21-16,0-1 0,0-20 15,0 20-15,0 1 0,0 0 16,0-1-16,0 22 0,-21-21 0,21 21 16,0 0-16,-21 21 0,-1 0 15,1 42 1,0-21-16,21 21 0,-21 1 0,21-1 15,0 22-15,0-22 0,0 21 16,0-20-16,0 20 0,0-20 0,0 20 16,0-21-16,0 22 0,0-22 15,0 1-15,0-1 0,0 0 16,0-21-16,0 22 0,21-22 0,0 0 0,-21 0 16,21-21-16,1 21 0,-1-21 15,0 0-15,0 0 16,0 0-16,0 0 0,1 0 0,-1 0 15,0-21-15,0 0 0,0 0 16,0 0-16,1 0 0,-1-1 0,0-20 16,-21 21-16,21-21 0,0 20 0,-21 1 15,0 0-15,21 0 0,-21 0 16,0 0-16,22 21 0,-22 21 16,0 0-1,0 0-15,-22 0 16,22 22-16,0-22 0,0 0 0,0 0 15,0 21-15,0-20 0,0-1 16,0 0-16,22 0 16,-1 0-16,0-21 0,0 0 0,0 0 15,0 0-15,1 0 0,-1 0 16,0 0-16,0-21 0,0 21 0,0-21 16,-21 0-16,22 0 0,-1-1 0,-21 1 15,0-21-15,21 21 0,-21-22 16,21 1-16,-21 21 0,0-21 0,0-1 15,0 1-15,0 21 0,0 0 0,0-22 16,0 22-16,-21 0 16,0 21-16,0 0 0,-1 0 0,1 0 15,0 0-15,0 21 16,0-21-16,0 21 0,-1 0 0,-20 1 16,21-1-16,0 0 0,0 0 15,-1 0-15</inkml:trace>
  <inkml:trace contextRef="#ctx0" brushRef="#br0" timeOffset="12235.41">12975 2032 0,'0'0'0,"-42"0"15,21-21-15,-1 21 0,22-21 16,22 21 0,-1 0-16,0 0 15,21 0-15,1 0 0,-1 0 0,0 0 16,1-21-16,-1 21 0,0 0 16,-21 0-16,22 0 0,-22 0 0,0 0 15,21 0-15,-20 0 16,-1 0-16</inkml:trace>
  <inkml:trace contextRef="#ctx0" brushRef="#br0" timeOffset="12720.17">13822 2159 0,'21'0'63,"0"0"-63,0 0 0,0 0 15,1 0-15,-22 21 0,21 0 16,0 1-16,-21-1 0,0 0 15,0 0-15,21 21 0,-21-20 0,0 20 16,0-21-16,21 21 0,-21-20 0,0 20 16,0-21-16,0 0 0,0 0 15,0 1-15,0-1 0,0 0 16,-21-21-16,21-21 31,0 0-31,0-1 16,0 1-16,0 0 0,0 0 0,0 0 15,0-22-15,21 22 0,-21-21 16,21 21-16,1-22 0,-22 22 0,21-21 16,0 21-16,0 0 0,0-1 15,0 1-15,1 0 0,-1 0 0,0 21 16,0-21-16,0 21 16,0 0-1,1 0 1</inkml:trace>
  <inkml:trace contextRef="#ctx0" brushRef="#br0" timeOffset="13192.42">14499 2350 0,'0'0'0,"0"21"0,0 0 0,0 0 15,21-21 16,0 0-31,1 0 16,-1-21-16,0 0 0,0 21 16,0-21-16,0 21 0,1-22 0,-1 1 15,21 0-15,-21 21 0,0-21 16,1 0-16,-1 0 0,-21-1 16,21 1-16,-21-21 0,0 21 0,21 0 15,-21-1-15,0 1 0,-21 0 16,0 21-16,0 0 0,-1 0 15,1 0-15,0 0 0,0 0 0,0 0 16,-22 21-16,22 22 0,0-22 0,-21 0 16,21 21-16,-1-21 0,22 22 15,-21-1-15,21-21 0,-21 22 0,21-22 16,0 21-16,0-21 16,0 22-16,21-22 0,0 0 0,1 0 0,-1 0 15,21-21-15,-21 21 0,22-21 16,-1 0-16,-21 22 0,21-22 15,22 0-15,-22 0 0,1 0 0,-22 0 16,21 0-16,0-22 0,-20 22 0,-1-21 16,0 0-16,0 21 0,-21-21 15,0 0-15,0 0 0,0-1 0,0 1 16,0 0-16,0 0 0,0 0 16,0 0-16</inkml:trace>
  <inkml:trace contextRef="#ctx0" brushRef="#br0" timeOffset="15227.51">16235 2625 0,'42'-43'15,"-21"43"1,-21-21-16,21 21 0,1-21 15,-22 0-15,21 21 0,0-21 0,0 0 16,0-1-16,0 1 0,1 0 0,-1 0 16,0 0-16,-21 0 0,0-1 15,21 1-15,-21 0 0,0 0 0,0 0 16,0 0-16,0-1 0,-21 1 16,0 0-16,-22 0 0,22 21 0,-21-21 15,21 0-15,-22 21 0,1 0 0,0 0 16,-1 0-16,1 0 15,0 21-15,21 0 0,-22 0 0,1-21 16,21 42-16,0-20 0,-22-1 16,43 0-16,-21 21 0,21-21 0,0 22 15,0-1-15,0-21 0,0 0 0,0 22 16,0-22-16,0 0 0,21 0 16,0-21-16,1 21 0,-1-21 0,21 0 15,-21 0-15,22 0 0,-1 0 16,0-21-16,1 21 0,-1-21 0,21 0 15,-20 0-15,-1 0 0,0-1 0,1 1 16,-1 0-16,0-21 0,-20 21 16,-1-1-16,0 1 0,0 0 15,0 0-15,-21 0 0,0 0 16,0-1-16,0 1 0,0 42 31,0 1-31,-21-1 0,21 0 16,-21 0-16,21 0 0,0 0 0,0 22 15,0-22-15,0 0 0,0 21 0,0-20 16,0-1-16,21 0 0,0 0 16,0 0-16,1-21 0,-1 21 0,0-21 15,21 0-15,-21 0 16,1 0-16,20 0 0,-21 0 0,21 0 0,-20-21 16,20 21-16,-21-21 0,0 0 15,22 21-15,-22-21 0,0 0 16,-21-1-16,21 1 0,-21 0 0,21 0 15,-21 0-15,0 0 0,0-1 16,0 1-16,0 0 0,-21 21 31,0 21-31,0 0 16,21 1-16,0-1 0,-21 0 0,-1 0 16,22 21-16,-21-20 0,21-1 0,0 0 15,-21 0-15,21 0 16,0 0-16,0 1 0,-21-22 15,21-22 17,21 1-17,0 0-15,-21 0 16,21 0-16,1 0 0,-1-1 0,0-20 16,-21 21-16,21 0 0,0 0 15,0-1-15,22-20 0,-22 21 0,0 0 16,0 21-16,0-21 0,22 21 0,-22 0 15,0 0-15,0 0 0,0 21 16,-21 0-16,22 0 0,-1 0 16,-21 0-16,21 1 0,0 20 0,-21-21 15,21 21-15,0-20 0,-21 20 16,22-21-16,-1 0 0,0 0 0,0 1 16,0-1-16,0 0 0,1-21 15,-1 0-15,0 0 16,0 0-16,0-21 15,-21 0-15,0-1 0,21 1 16,1 0-16,-1 0 0,-21-21 0,42 20 16,-21 1-16,0-21 0,1 21 15,20-22-15,0 22 0,1-21 0,-1 21 16,0 0-16,1-1 0,-1 1 16,0 21-16,1 0 0,-22 0 15,21 0-15,-21 0 0,0 0 0,1 0 16,-1 21-16,0 1 0,-21-1 15,0 0-15,0 0 0,0 0 16,0 0-16,0 1 0,0-1 0,0 0 16,0 0-1,21-21-15,-21-21 32,0 0-17,0 0 1,0-1-16,0 1 0,-21 21 15,0-21-15,21 0 0,-21 0 0,-1 0 16,-20-1-16,21 22 0,0-21 16,0 0-16,-22 21 0,22 0 0,-21 0 15,21 0-15,-22 0 0,22 0 0,-21 0 16,21 21-16,-22 0 0,22 1 16,0-1-16,0 0 0,0 0 0,-1 21 15,1-20-15,21 20 0,0 0 16,0-21-16,0 22 0,0-22 0,0 21 15,0-21-15,0 1 0,21-1 16,1 0-16,-1 0 0,0-21 0,0 21 16,0-21-16,0 0 0,1 0 15,20 0-15,-21 0 0,21 0 16,-20 0-16,20-21 0,-21 0 0,21 0 16,-20 0-16,-1-1 0,21 1 0,-21-21 15,0 21-15,22-22 0,-22 1 16,0 0-16,0-1 0,0 1 0,1 0 15,-1-1-15,0 1 0,0 0 16,0-22-16,0 22 0,-21 0 0,0-1 16,22 1-16,-22 21 0,0 0 15,21-1-15,-21 1 0,-21 42 16,-1 1-16,1 20 16,21 0-16,-21-21 15,0 22-15,0-1 0,0 22 0,-1-22 16,1 0-16,21 1 0,-21-1 15,21 21-15,-21-20 0,21-1 0,0 0 16,0 1-16,0-1 0,0-21 0,0 22 16,0-22-16,0 0 0,21 0 15,0 0-15,-21 0 0,21-21 0,1 0 16,-1 22-16,21-22 0,-21 0 16,0 0-16,1 0 0,-1 0 0,21-22 15,-21 1-15,0 0 0,1 0 0,-1 0 16,0 0-16,0-22 15,0 22-15</inkml:trace>
  <inkml:trace contextRef="#ctx0" brushRef="#br0" timeOffset="15764.44">20129 1884 0,'0'0'16,"-21"0"-16,0 0 0,0 0 15,0 0-15,0 21 0,42-21 31,0 0-31,0 0 16,21 0-16,1 0 0,-1 0 16,22 0-16,-22 0 0,21 0 0,1 0 15,-22 0-15,22 0 0,-1 0 0,-20 0 16,20 0-16,-21 0 0,1 0 16,-22 0-16,0 0 0,0 0 0,0 0 15,-21-21 1,-21 21-1,0 0-15,-21 0 0,-1 0 16,1 0-16,0 0 0,-1 0 16,-20 0-16,21 0 0</inkml:trace>
  <inkml:trace contextRef="#ctx0" brushRef="#br0" timeOffset="16040.29">20256 1884 0,'0'0'0,"-21"0"0,0 0 31,21 21-31,0 0 15,-21 0-15,21 1 0,0-1 16,0 0-16,0 0 0,0 21 0,0-20 16,0 20-16,-21-21 0,21 0 15,0 22-15,-21-1 0,21-21 16,0 21-16,-22 1 0,22-1 16,-21 0-16,0 1 0,21-1 0,-21 0 15,21 1-15,-21-1 0,21-21 0,0 0 16,-21 22-16,21-22 0,0 0 15,0 0-15,-22-21 0,22 21 0,22-21 47,-1-21-47,0 0 0,0 21 16,0-42-16</inkml:trace>
  <inkml:trace contextRef="#ctx0" brushRef="#br0" timeOffset="16492.04">20553 2328 0,'0'0'15,"0"-21"-15,0 0 0,21 21 16,0-21-16,0 21 16,0 0-16,1 0 0,-1 0 15,0 0-15,0 0 0,0 0 16,0 0-16,1 0 0,-1 21 0,0 0 15,0 0-15,0 1 0,0-1 16,-21 21-16,0-21 0,0 22 16,0-22-16,0 21 0,0 0 0,0-20 15,0-1-15,-21 21 0,0-21 0,21 0 16,-21 1-16,0-1 0,0-21 16,-1 21-16,1-21 0,21-21 31,0 0-16,0-1-15,21 1 0,1 0 0,-22 0 16,21 0-16,0-22 16,0 22-16,-21-21 0,21 0 0,0 20 0,1-20 15,-1 21-15,-21 0 16,21 0-16,0-1 0,0 1 0,0 21 16,1 0-16,-1 0 15,0 0 1,-21 21-16,0 1 15,0-1-15</inkml:trace>
  <inkml:trace contextRef="#ctx0" brushRef="#br0" timeOffset="17537">21632 2540 0,'0'0'0,"21"-21"0,1 0 16,-1 0-16,0-1 0,-21 1 0,0-21 16,21 21-16,-21 0 0,0-1 15,0-20-15,0 21 0,0 0 0,-21 0 16,0-1-16,0 22 0,-1 0 16,1 0-16,0 0 0,-21 0 15,21 0-15,-22 22 0,1-1 16,21 0-16,-22 0 0,1 21 0,21-20 15,-21 20-15,20 0 0,1 1 16,-21-1-16,42 0 0,0 1 0,0-22 16,0 21-16,0-21 0,0 0 15,0 1-15,21-1 0,0 0 0,0 0 16,1-21-16,20 0 0,-21 0 16,0 0-16,22 0 0,-22 0 0,0 0 15,21 0-15,-21-21 0,1 0 0,-1 0 16,0-1-16,0 1 0,0 0 15,0-21-15,1-1 0,-1 1 0,-21 0 16,0-1-16,21 1 16,-21 21-16,21-21 0,-21 20 0,0 1 15,0 0-15,0 0 0,0 42 32,0 0-32,0 0 0,0 22 15,0-22-15,0 21 0,0 1 16,0-1-16,0-21 0,0 21 0,0-20 15,0-1-15,21 21 0,0-21 0,1-21 16,-1 21-16,0 1 0,0-22 16,21 0-16,-20 0 0,-1 0 0,21 0 15,-21 0-15,0 0 0,1 0 16,-1-22-16,0 22 0,0-21 16,0 0-16,-21 0 0,0-21 0,21 20 15,-21-20-15,0 21 0,22-21 16,-22 20-16,0-20 0,0 0 0,0 21 15,0-1-15,0 1 0,0 42 32,0 1-32,-22-1 15,22 0-15,-21 0 0,21 21 16,-21-20-16,21 20 0,-21-21 0,21 21 16,0-20-16,0-1 0,0 21 15,-21-21-15,21 0 0,0 1 16,-21-1-16,21 0 15,0-42 17,0 0-17,0-1-15,0 1 16,0 0-16,0 0 0,0 0 0,21-22 16,0 22-16,0-21 0,0 0 15,0 20-15,1-20 0,-1 0 0,21 21 16,-21-1-16,22 1 0,-22 0 15,21 0-15,-21 21 0,22 0 0,-1 0 16,-21 0-16,0 0 0,22 0 0,-22 21 16,0 21-16,0-20 0,-21-1 15,21 21-15,-21 0 0,0 1 16,0-22-16,0 21 0,0 1 16,0-22-16,-21 0 0,21 0 0,-21 0 15,0 0-15,21 1 0,-21-1 0,-1-21 16,1 21-16,0-21 15,0 0-15,21-21 47,0 0-47,0-1 0</inkml:trace>
  <inkml:trace contextRef="#ctx0" brushRef="#br0" timeOffset="17968.16">23156 2413 0,'0'-21'0,"0"42"0,0-63 15,0 21 1,-21 21 0,0 0-16,0 0 0,0 0 0,-1 0 15,1 0-15,0 0 0,-21 0 16,21 21-16,-1 0 0,1-21 0,0 21 15,21 0-15,-21 0 16,21 1-16,0-1 16,0 0-16,21-21 0,0 21 15,0-21-15,1 21 0,-1-21 16,0 21-16,0-21 0,0 22 0,0-22 16,1 21-16,-1-21 0,0 21 15,-21 0-15,21-21 0,-21 21 16,0 0-1,-21-21-15,0 0 16,0 0-16,-1 0 0,-20 0 0,21 0 16,0 0-16,0 0 15,-1 0-15,1 0 0,0 0 0,0 0 16,0 0-16,42-21 47,0 21-47,0-21 0</inkml:trace>
  <inkml:trace contextRef="#ctx0" brushRef="#br0" timeOffset="18616.79">23537 2286 0,'0'0'0,"21"-21"0,-21 0 16,22 0-16,-1-1 0,0 1 15,0-21-15,-21 21 0,21-22 0,0 22 16,1 0-16,-22-21 0,21 21 16,-21-22-16,0 22 0,0 0 0,21 0 15,-21 0-15,0-1 0,0 44 32,-21-1-32,0 0 0,-1 21 0,-20 1 15,21-1-15,0 0 0,-22 22 16,22-22-16,0 22 0,0-1 15,-21 1-15,42 20 0,-22-20 16,1-1-16,0 1 0,21-1 0,-21 22 16,21-22-16,0 1 0,0-1 0,0 1 15,-21 21-15,21-22 0,0 1 16,-21 20-16,21-20 0,-22-1 0,22 1 16,0-1-16,0-20 0,-21 20 0,21-21 15,0 1-15,0-1 0,0-21 16,0 22-16,0-22 0,0 0 0,21-21 15,1 0-15,-1 0 0,0 0 16,0 0-16,0 0 16,22-21-16,-22 0 0,0-1 0,21 1 0,1 0 15,-22 0-15,21-21 0,-21 20 16,22-20-16,-22 0 0,0-1 16,0-20-16,0 21 0,-21-22 0,0 1 15,0-1-15,0 22 0,-21-22 0,-21 22 16,21 0-16,-22-1 0,22 1 15,-21 0-15,-1 20 0,1 1 0,0-21 16,21 21-16,-22 21 0,22-21 16,0-1-16,0 22 0,0 0 15,42-21 17,0 21-32,0 0 15,0 0-15,0 0 0,1 0 0,-1-21 16,0 21-16,0-21 0,0 21 15,22-21-15,-22 0 0,0 21 0,0-22 16</inkml:trace>
  <inkml:trace contextRef="#ctx0" brushRef="#br0" timeOffset="18968.59">23855 2519 0,'-21'-21'31,"42"21"0,0-21-31,0 21 16,0 0-16,0 0 0,22-22 0,-22 1 15,0 21-15,-21-21 0,21 0 0,0 21 16,-21-21-16,22 0 0,-22-1 16,0 1-1,-22 21-15,1 0 0,0 0 16,0 0-16,-21 0 0,20 21 0,1 1 15,-21-1-15,21 0 0,0 0 0,-1 0 16,1 0-16,0 22 0,21-22 16,0 0-16,0 0 0,0 0 15,0 1-15,0-1 0,0 0 16,21-21-16,0 21 0,1 0 0,-1-21 16,21 0-16,-21 21 0,22-21 0,-22 0 15,21 0-15,0 0 0,-20 0 16,20 0-16,-21 0 0</inkml:trace>
  <inkml:trace contextRef="#ctx0" brushRef="#br0" timeOffset="19368.4">24320 2519 0,'0'-21'15,"0"42"-15,0-63 0,0 20 0,0 1 16,0 0-16,0 0 0,0 0 16,22 21-16,-1-21 15,0 21-15,0 0 16,0 0-16,0 0 0,1 0 0,-1 0 15,0 21-15,0 0 0,-21 0 16,21-21-16,0 21 0,-21 0 0,22 1 16,-22-1-16,0 0 0,0 0 15,0 21-15,0-20 0,0-1 16,0 0-16,-22 0 0,1-21 0,21 21 16,-21-21-16,0 0 0,0 0 31,21-21-31,0 0 15,0 0-15,0 0 16,0-1-16,21 1 0,0 0 0,0 0 16,0 0-16,1-22 0,-1 22 15,21 0-15,-21-21 0,22 21 0,-22-1 16,21 1-16,-21 0 0,0 21 0,22-21 16,-22 21-16,0 0 0,0 0 15,0 0-15,1 0 16,-44 21-1,1-21-15,0 21 16</inkml:trace>
  <inkml:trace contextRef="#ctx0" brushRef="#br0" timeOffset="20336.25">2222 3831 0,'0'0'0,"0"-21"0,0 0 15,0 0-15,0 0 16,0-1-16,0 1 0,0 0 16,-21 21-16,0-21 15,0 21-15,21 21 16,-21 21 0,21-20-16,0 20 0,-21 0 15,21 1-15,0 20 0,0-21 16,-22 22-16,22-1 0,-21-20 0,0 20 15,21 1-15,0-22 16,0 0-16,-21 1 0,21-1 0,0-21 16,0 0-16,0 1 0,0-1 15,0 0-15,0 0 16,0-42 0,0 0-1,-21 0-15,21-1 16</inkml:trace>
  <inkml:trace contextRef="#ctx0" brushRef="#br0" timeOffset="21007.64">1609 4255 0,'0'0'0,"-22"0"32,44 0-17,-1 0-15,0 0 0,0 0 16,21 0-16,-20 0 0,41 0 0,-21-22 15,1 1-15,20 0 0,1 0 16,-1 21-16,1-21 0,-1-22 0,22 22 16,-22 0-16,1 0 15,21 0-15,-43-22 0,21 22 0,1 0 16,-22 0-16,-21 0 0,22 0 16,-22-1-16,0 1 0,-21 0 0,0 0 0,0 0 15,0 0 1,-21 21-16,0 0 15,0 0-15,21 21 0,-22-21 16,22 21-16,-21 0 0,21 0 16,0 22-16,0-22 0,-21 21 0,21-21 15,0 22-15,0-1 0,0 0 16,0 1-16,0-1 0,-21 0 0,21-21 16,-21 22-16,21-1 0,0-21 15,0 0-15,0 22 0,-21-22 0,21 0 16,0 0-1,0-42 17,0 0-17,0 0-15,0 0 0,0-1 0,0-20 16,0 21-16,0-21 0,21-1 16,0 1-16,0 21 0,21-22 0,-20 1 15,20 0-15,-21 21 0,21-1 16,-20 1-16,20 0 0,-21 21 0,0 0 15,0 0-15,1 0 0,-1 0 16,0 0-16,-21 21 0,21 0 0,-21 1 16,0 20-16,0-21 0,0 0 15,0 22-15,0-22 0,-21 0 16,0 21-16,0-21 0,21 1 0,0-1 16,-22 0-16,1 0 0,21 0 15,0 0-15,0 1 16,0-44 15,0 1-31,21 0 16</inkml:trace>
  <inkml:trace contextRef="#ctx0" brushRef="#br0" timeOffset="21391.42">3196 4212 0,'106'0'16,"-85"0"-1,0-21-15,22 21 0,-22-21 16,21 21-16,-21-21 0,22 0 0,-22 21 16,21-22-16,-21 1 0,0 0 15,1 0-15,-22 0 0,0 0 0,0-1 16,0 1-16,0 0 15,-22 21-15,1 0 16,-21 0-16,21 0 0,0 0 0,-22 0 16,1 21-16,21 0 0,-22 1 15,22-1-15,0 21 0,0 0 0,0-20 16,21 20-16,0-21 0,0 21 16,0-20-16,0-1 0,0 0 0,0 0 15,0 0-15,21-21 0,0 0 0,0 21 16,22-21-16,-22 0 0,0 0 15,0 0-15,21 0 0,-20 0 0,-1 0 16,0-21-16,21 0 0,-21 0 16,1 21-16,-1-21 0</inkml:trace>
  <inkml:trace contextRef="#ctx0" brushRef="#br0" timeOffset="22204.16">5270 4297 0,'22'-21'32,"-1"21"-32,0-21 15,0-1-15,0 1 16,-21 0-16,0 0 15,0 0-15,0 0 16,0-1-16,0 1 0,-21 0 16,0 0-16,0 0 0,0 0 15,-1-1-15,1 22 0,-21-21 0,21 21 16,-22 0-16,1 0 0,0 0 16,-1 0-16,1 0 0,0 0 0,-1 21 15,-20 1-15,21 20 0,-1-21 16,1 21-16,21 1 0,0-22 0,-1 21 15,1 1-15,21-1 0,0 0 0,0 1 16,0-22-16,0 21 0,21-21 16,1 22-16,20-22 0,-21 0 0,0-21 15,22 21-15,-1-21 0,-21 0 16,21 0-16,1 0 0,-1 0 16,0 0-16,1 0 0,-1-21 0,0 0 15,1 0-15,-1-1 0,0 1 0,1 0 16,-1-21-16,-21 21 0,22-22 15,-1 1-15,-21 0 0,0-1 0,0 1 16,1-22-16,-1 22 0,0-21 0,-21 20 16,0 1-16,0-22 0,0 22 15,0 0-15,0-1 0,0 1 0,0 21 16,0 0-16,0 0 0,-21-1 16,0 22-16,-1 0 0,1 22 15,0-1-15,21 0 0,0 21 16,-21 1-16,21-1 0,-21 0 15,21 1-15,-21 20 0,21-21 0,0 22 16,0-1-16,-22-20 0,22-1 0,0 0 16,0 1-16,0-1 0,0 0 15,0-20-15,22-1 0,-1 0 0,0 0 16,0-21-16,0 0 0,0 0 16,22 0-16,-22 0 0,21 0 0,-21 0 15,22 0-15,-22-21 0</inkml:trace>
  <inkml:trace contextRef="#ctx0" brushRef="#br0" timeOffset="22736.03">6181 4149 0,'0'0'0,"0"-21"0,0-1 16,0 1-16,0 0 16,0 0-16,0 0 0,0 0 15,0-1-15,0 1 0,0 0 0,0 0 16,0 0-16,-22 21 15,1 0-15,0 0 16,0 0-16,0 0 0,-22 21 0,22 0 16,-21 0-16,21 22 15,-22-1-15,22 0 0,-21 1 0,21-1 16,0 0-16,-1 1 0,1-1 0,0 0 16,21 1-16,0-22 0,0 0 15,0 21-15,0-21 0,0 1 16,21-1-16,0-21 0,1 0 15,-1 0-15,21 0 0,-21 0 0,0 0 16,22-21-16,-22-1 0,0 22 0,21-21 16,-20 0-16,-1 0 0,0 0 15,0-22-15,0 22 0,0-21 0,1 21 16,-1-22-16,-21 1 0,0 0 16,0-1-16,0 22 0,0-21 15,0 21-15,0 0 0,0-1 0,0 1 16,0 42-1,0 1-15,0-1 0,0 0 16,0 21-16,0-21 0,-21 22 0,21-1 16,0 0-16,0-20 0,0 20 0,-22-21 15,22 21-15,0-20 0,0-1 16,0 21-16,0-21 0,0 0 16,0 1-16,22-22 0,-1 0 15,0 0-15,0 0 16,0 0-16,0-22 0,1 1 0,-1 0 15,0 0-15,0 0 0</inkml:trace>
  <inkml:trace contextRef="#ctx0" brushRef="#br0" timeOffset="23017.35">6816 3704 0,'0'-42'0,"0"84"0,0-126 15,21 62-15,-21 1 0,0 0 16,0 0-16,0 42 15,-21 0-15,21 0 16,-22 22-16,22-22 0,-21 21 16,0 1-16,21 20 0,0-21 0,0 22 15,-21-1-15,0-20 0,21 20 16,-21-20-16,21 20 0,0-21 0,-22 1 16,22-1-16,-21 0 0,21-20 15,0 20-15,0-21 0,0 0 0,0 0 16,0 1-16,21-1 0,1-21 15,-1 0-15,0 0 16,21 0-16,-21-21 0,1 21 0,20-22 16,-21 1-16,21 0 0</inkml:trace>
  <inkml:trace contextRef="#ctx0" brushRef="#br0" timeOffset="23484.09">7324 3979 0,'0'0'0,"0"-21"0,0 0 0,21 0 0,-21 0 15,0 0-15,0-1 0,-21 22 16,-1 0-16,1 0 0,0 0 16,0 0-16,0 22 0,0-1 0,-1 0 15,-20 0-15,21 21 0,0-20 0,0 20 16,-1 0-16,-20 1 0,42-1 16,-21 0-16,0 1 0,21-22 0,0 21 15,0-21-15,0 0 0,0 1 0,0-1 16,21 0-16,0-21 0,0 0 15,0 0-15,1 0 0,-1 0 16,21 0-16,-21 0 0,0 0 0,22-21 16,-22 0-16,0 21 0,21-22 15,-20 1-15,-1-21 0,0 21 0,0 0 16,0-22-16,-21 1 0,0 21 0,21-22 16,-21 22-16,0-21 0,0 21 15,0 0-15,-21 21 16,21 21-16,-21-21 15,0 42-15,21-21 0,0 0 0,-21 22 16,21-1-16,-21 0 0,21-20 0,0 20 16,0-21-16,0 21 0,0-20 15,21-1-15,-21 0 0,21 0 16,0 0-16,0-21 0,22 0 0,-22 0 16,21 0-16,-21 0 0,22 0 0,-1 0 15,-21 0-15,21 0 0,-20-21 16,20 0-16,-21 0 0,0 21 0,0-43 15,1 22-15,-22 0 0</inkml:trace>
  <inkml:trace contextRef="#ctx0" brushRef="#br0" timeOffset="23700.96">6752 3810 0,'0'0'0,"-42"0"0,21 0 16,-1 21 0,44-21-16,20 0 0,-21 0 15,21 0-15,1 0 0,-1 0 0,0 0 16,22-21-16,-22 21 0,1-21 0,20 21 16,-21-21-16,1 21 0,-1-21 15,0-1-15</inkml:trace>
  <inkml:trace contextRef="#ctx0" brushRef="#br0" timeOffset="24432.55">9080 3852 0,'0'-42'0,"0"84"0,0-105 16,0 21-16,0 20 0,0-20 16,0 0-16,0 21 0,0-22 0,0 22 15,0 0-15,0-21 0,0 20 16,-21 22 0,0 0-16,0 22 0,21 20 15,-21-21-15,0 21 0,21 22 0,0-22 16,0 22-16,-22-22 0,22 22 15,-21-1-15,0 1 0,21-1 0,0 1 16,-21-22-16,0 0 0,21 1 16,-21-1-16,21 0 0,0-21 0,0 1 15,0-1-15,-22 0 0,22 0 0,-21-21 32,21-21-17,0 0-15,0 0 0,0-22 16,0 22-16,0 0 15,0-21-15,21 20 0,1-20 0,-1 0 16,0 21-16,21-22 0,1 1 0,-22 21 16,21 0-16,0-1 0,1 22 15,-1 0-15,0 0 0,1 0 0,-22 0 16,21 22-16,-21-1 0,22 0 0,-43 21 16,21-21-16,-21 22 0,0-22 15,0 21-15,0-21 0,0 1 0,-21 20 16,0-21-16,-1 0 0,-20 0 0,21 1 15,-21-1-15,20 0 0,-20-21 16,21 21-16,0-21 0,0 0 0,-1 0 16,1 0-16,0 0 15,21-21 1,0 0-16,21 0 16,0-22-16</inkml:trace>
  <inkml:trace contextRef="#ctx0" brushRef="#br0" timeOffset="24836.31">9525 4149 0,'0'0'0,"21"0"0,0 0 16,0 0-1,1 0-15,-1 0 0,0-21 16,0-1-16,21 22 0,-20-21 15,-1 0-15,21 0 0,-21 0 0,0 0 16,22 21-16,-22-22 0,-21 1 0,21 0 16,-21 0-16,0 0 0,0 0 15,0-1-15,-21 22 16,0 0-16,-22 0 0,22 0 16,-21 22-16,21-1 0,0 0 15,-22 0-15,22 21 0,0 1 0,0-22 16,0 21-16,-1 1 0,1-1 0,21 0 15,0 1-15,0-22 16,0 0-16,0 21 0,0-21 0,0 1 16,21-1-16,1-21 0,20 0 15,-21 0-15,21 0 0,-20 0 16,20 0-16,0 0 0,22-21 0,-22 21 16,0-22-16,22 1 0,-22 0 0,1-21 15,-1 21-15,0-22 0,1 1 16</inkml:trace>
  <inkml:trace contextRef="#ctx0" brushRef="#br0" timeOffset="25108.16">10626 3366 0,'0'0'0,"0"-22"16,-43 22 0,22 22-16,0 20 15,21 0-15,0 1 0,-21-1 0,0 21 16,21 1-16,-22-22 0,22 22 15,0-1-15,0 1 0,-21-1 0,21 1 16,-21-22-16,21 0 0,0 22 16,0-22-16,0-21 0,0 22 0,0-22 15,0 21-15,0-21 0,0 1 16,21-22-16,0 0 16,1 0-1,-1 0-15,-21-22 16,0 1-16,0 0 0,0 0 0,0 0 15,0 0-15</inkml:trace>
  <inkml:trace contextRef="#ctx0" brushRef="#br0" timeOffset="25284.06">10245 3958 0,'0'0'0,"-22"0"0,1 0 0,21-21 0,21 0 31,1 21-15,-1 0-16,0 0 0,21-21 0,-21 21 0,22-21 15,-1 21-15,0 0 0,1 0 16,-1 0-16,0-22 0,1 22 16,-1 0-16,0 0 0,-20 0 0,20 0 15,0-21-15,-21 21 0,22 0 0</inkml:trace>
  <inkml:trace contextRef="#ctx0" brushRef="#br0" timeOffset="26772.3">11091 3810 0,'0'42'31,"-21"-20"-31,21-1 0,-21 0 16,0 21-16,0-21 0,21 1 0,0 20 16,-22-21-16,22 21 0,-21-20 15,21-1-15,0 0 0,0 0 16,0 0-16,0 0 0,0 1 0,0-1 16,0 0-16,21-21 15,1 0-15,-1 0 0,0 0 16,0 0-16,0 0 0,0-21 0,1 0 15,-1 21-15,0-22 0,-21 1 0,21 21 16,0-21-16,0 0 0,-21-21 16,0 20-16,0 1 0,22 0 0,-22-21 15,0 21-15,0-1 0,0 1 0,0 0 16,0 42 15,0 0-31,-22 22 16,22-22-16,0 0 0,0 21 15,0-20-15,0 20 0,0-21 0,0 0 16,0 0-16,0 1 0,0-1 0,22 0 16,-1 0-16,0-21 15,0 21-15,0-21 0,0 0 0,22 0 16,-22 0-16,0 0 0,0 0 0,0-21 16,1 0-16,20 0 0,-21 0 15,0-1-15,0 1 0,1 0 16,-1 0-16,0-21 0,0 20 0,-21-20 15,21 0-15,0-1 0,-21 1 0,0 21 16,22-21-16,-22 20 0,21-20 16,-21 21-16,0 0 0,0 42 31,0 0-31,-21 0 0,21 0 16,-22 1-16,22 20 0,0 0 0,-21-21 15,21 22-15,-21-1 0,21-21 16,0 22-16,0-22 0,0 21 0,0-21 15,0 0-15,0 1 0,0-1 0,21 0 16,0 0-16,1-21 0,-1 0 16,0 0-16,21 0 0,-21 0 15,22 0-15,-22 0 0,21 0 0,1 0 16,-1-21-16,-21 0 0,21 0 0,1-1 16,-1 1-16,-21 0 0,22 0 15,-22-21-15,0-1 0,0 22 0,0-21 16,0 21-16,-21-22 0,22 22 0,-22 0 15,0 0-15,0 0 0,0-1 16,-22 22-16,1 0 0,0 0 16,0 0-16,-21 22 0,20-1 0,1 0 15,21 21-15,-21-21 0,0 1 16,21 20-16,0 0 0,0-21 16,0 22-16,0-22 0,0 0 0,0 21 15,0-20-15,0-1 0,21 0 16,0-21-16,0 21 0,1 0 0,20-21 15,-21 0-15,21 0 0,1 0 0,-22 0 16,21 0-16,1 0 0,-1-21 16,0 0-16,1 21 0,-22-21 0,21 0 15,0-1-15,1 1 0,-22 0 0,21-21 16,-21 21-16,1-22 0,-1 22 16,-21-21-16,0 21 0,0-22 0,0 22 15,0 0-15,0 0 0,-21 21 16,-1 0-1,1 0-15,0 0 0,0 0 0,0 21 16,0 0-16,-1 0 0,1 0 0,0 22 16,21-22-16,0 21 0,0 1 15,0-22-15,0 21 0,0-21 0,0 0 16,0 1-16,0-1 0,21 0 0,0 0 16,22-21-16,-22 21 0,21-21 15,-21 0-15,22 0 0,-1 0 0,-21 0 16,22 0-16,-1 0 0,0-21 15,-21 21-15,22-21 0,-22 0 0,0 0 16,21-1-16,-20 1 0,-1-21 16,0 21-16,0 0 0,-21-22 0,0 22 15,0-21-15,21 21 0,-21-1 16,0 1-16,-21 21 16,0 21-16,0 1 15,0-1-15,-1 21 16,22-21-16,0 0 0,-21 1 0,0 20 15,21-21-15,-21 0 0,21 0 0,0 1 16,0-1-16,0 0 0,-21-21 16,21 21-16,-21-21 31,21-21-15,0 0-16,0 0 15,0-1-15,0 1 0,21-21 0,0 21 16,0-22-16,0 1 0,22 0 0,-22 21 15,21-22-15,-21 1 0,22 21 16,20 0-16,-21-1 0,1 1 16,-1 0-16,0 21 0,-20 0 0,-1 0 15,0 21-15,0 0 0,-21 1 0,0-1 16,0 0-16,0 0 0,0 21 0,0-20 16,0 20-16,0 0 0,0-21 0,0 22 15,-21-22-15,0 0 0,21 0 16,0 22-16,0-22 0,-21-21 0,21 21 15,-22 0-15,22 0 16,-21-21 0,21-21-1</inkml:trace>
  <inkml:trace contextRef="#ctx0" brushRef="#br0" timeOffset="27487.91">15515 3895 0,'0'0'0,"21"0"15,0-21-15,1-22 16,-1 22-16,-21 0 15,21 0 1,0 0-16,0 21 0,0-22 0,1 22 16,-1 0-16,0 0 0,0 0 15,21 0-15,-20 0 0,20 0 16,-21 0-16,21 0 0,-20 22 0,20-22 16,0 21-16,-21 0 0,1 0 15,20 21-15,-42-20 0,0-1 0,0 21 16,0-21-16,0 0 0,-21 22 15,-22-22-15,1 21 0,0-21 16,-22 1-16,1 20 0,-1-21 0,1 0 16,-1 0-16,22-21 0,-22 22 0,22-22 15,21 0-15,0 0 0,0 0 16,-1 0-16,44 0 16,-1 0-16,0 0 0,0 0 15,21 0-15,1 0 0,-22 0 16,21 0-16,1 0 0,-1 0 0,0 0 15,1 0-15,-1 0 0,0 0 0,-21 0 16,22 0-16,-1 0 16,0-22-16,-20 22 0,20 0 0,-21 0 15,0 0-15,-42 0 32,0 0-32,0-21 15,21 0 1,0 0-1,0 0-15,21 21 0,0-21 0</inkml:trace>
  <inkml:trace contextRef="#ctx0" brushRef="#br0" timeOffset="28040.59">17357 3916 0,'0'0'0,"21"-21"0,0 0 16,-21-1-16,0 1 0,0 0 16,0 0-16,0 0 0,-21 0 15,0-1-15,-1 1 0,1 0 0,0 21 16,0 0-16,0-21 0,-22 21 16,22 0-16,0 0 0,-21 0 0,21 21 15,-22 0-15,22 0 0,0 1 16,-21 20-16,20-21 0,1 21 15,0 1-15,0-1 0,0 0 0,0-20 16,21 20-16,0 0 0,0 1 16,0-22-16,0 0 0,0 0 0,21 0 15,0 0-15,0-21 0,0 0 0,0 0 16,1 0-16,20 0 0,-21 0 16,21 0-16,-20 0 0,-1-21 0,0 21 15,21-21-15,-21 0 0,1 0 16,-1 0-16,-21-1 0,21 1 0,-21-21 15,21 21-15,-21 0 0,21-22 0,-21 22 16,0 0-16,0 0 0,0 0 16,0-1-1,0 44 1,0-1-16,-21 0 0,21 0 16,0 0-16,-21 22 0,21-22 0,0 0 15,0 21-15,0-21 0,0 1 0,0-1 16,21 0-16,0 0 0,0 0 15,1-21-15,-1 21 0,0-21 0,0 0 16,21 0-16,-20 0 0,-1 0 16,21 0-16,-21 0 0,0 0 0,1-21 15,20 21-15,-21-21 0,0 0 16,0 0-16</inkml:trace>
  <inkml:trace contextRef="#ctx0" brushRef="#br0" timeOffset="28352.41">17843 3895 0,'0'0'16,"64"-148"-1,-64 126-15,0 44 32,0-1-32,0 21 15,0-21-15,-21 22 0,0-1 0,21 0 16,-22 22-16,22-1 0,-21-20 16,21 20-16,-21 1 0,0-1 0,21 1 15,-21-22-15,21 21 0,0 1 0,-21-22 16,-1 22-16,1-1 0,0-20 15,21 20-15,-21-21 0,0 22 16,0-22-16,-1 1 0,1-22 0,21 21 16,-21-21-16,21 0 0,0 1 15,0-1-15,21-21 32,0-21-32,-21-1 0,22 1 15,-1 0-15,-21 0 0,21-21 0,0-1 16,-21 1-16,21 0 0,0-1 0,-21 1 15</inkml:trace>
  <inkml:trace contextRef="#ctx0" brushRef="#br0" timeOffset="28648.24">17822 4339 0,'0'0'0,"21"-63"0,-21-1 0,0 22 15,0-22-15,22 22 16,-1 0-16,-21-1 0,0 1 0,21 0 16,0 21-16,0-1 0,0 1 15,1 0-15,-1 0 0,0 21 0,0 0 16,21-21-16,-20 21 0,20 0 0,-21 0 15,21 0-15,-20 0 0,20 21 16,-21 0-16,-21 0 0,0 0 16,0 1-16,0 20 0,0-21 0,-21 0 15,0 22-15,0-22 0,-22 0 16,1 0-16,0 0 0,20 0 0,-20 1 16,0-1-16,21-21 0,-22 21 15,22-21-15,0 0 0,21 21 16,-21-21-16,21 21 15,21-21 1,0 0-16,0 0 16,0 0-16,1 0 0,20 0 15</inkml:trace>
  <inkml:trace contextRef="#ctx0" brushRef="#br0" timeOffset="28979.14">18521 3916 0,'0'0'0,"21"-21"0,-21 0 0,0-1 15,0 1-15,0 0 16,0 42 15,0 22-31,-21-22 0,0 21 16,21 0-16,-22 1 0,22 20 16,0-20-16,0 20 0,-21 1 0,21-22 15,-21 21-15,21 1 0,0-22 0,-21 22 16,21-22-16,-21 22 0,0-22 15,21 21-15,0-20 0,0-1 0,-22 0 16,22 1-16,-21-22 0,21 21 16,-21-21-16,21 1 0,0-1 0,0 0 15,0 0-15,0-42 32,0 0-17,0 0-15,0-1 0,0 1 16,0-21-16,21 21 0,0-22 0,1 1 15</inkml:trace>
  <inkml:trace contextRef="#ctx0" brushRef="#br0" timeOffset="29278.21">18521 4043 0,'0'0'0,"0"-42"0,0-128 31,21 170-31,0-21 0,0 0 16,0 21-16,1-21 15,-1 21-15,21 0 0,-21 0 0,0 0 16,1 21-16,-1 0 16,-21 21-16,21-20 0,-21 20 0,0-21 15,0 21-15,0 1 0,0-1 0,-21 0 16,0-20-16,-1 20 0,-20-21 16,21 0-16,0 0 0,0 1 0,-22-22 15,22 21-15,0-21 0,0 0 16,0 0-16,-1 0 0,1 0 15,21-21 1,0-1 0,21 22-16,1-21 0,-1 0 15,0 0-15</inkml:trace>
  <inkml:trace contextRef="#ctx0" brushRef="#br0" timeOffset="29768.66">19156 3556 0,'0'0'0,"0"-42"0,0 21 0,0-1 0,0 1 0,-21 42 47,-1 1-47,22 20 0,-21 0 0,0-21 15,21 43-15,0-22 0,-21 1 16,21-1-16,-21 21 0,21-20 0,0 20 15,0-20-15,0-1 0,0 0 16,0 1-16,0-1 0,0-21 0,0 0 16,0 22-16,21-22 0,0-21 0,0 21 15,0-21-15,1 0 16,-1 0-16,0 0 0,0-21 16,0 21-16,0-21 0,1-1 0,-1-20 15,0 21-15,0-21 0,0 20 16,0-20-16,-21 0 0,22 21 0,-22-1 15,21 1-15,-21 0 0,0 42 32,0 0-32,-21 22 0,-1-22 0,1 21 15,21 1-15,0-22 0,0 0 16,-21 21-16,21-21 0,0 1 0,0-1 16,0 0-16,0 0 0,0-42 46,0 0-46,21 0 16,-21-1-16,21 1 16,-21-21-16,22 21 0</inkml:trace>
  <inkml:trace contextRef="#ctx0" brushRef="#br0" timeOffset="29943.55">19494 3725 0,'-63'0'31,"42"22"-31,21-1 0,-21-21 16,-1 21-16,22 0 16,0 0-16,0 0 15,22-21 1,-1 0 0,0 0-16,21 0 0,-21 0 15</inkml:trace>
  <inkml:trace contextRef="#ctx0" brushRef="#br0" timeOffset="30208.4">20151 3768 0,'0'0'0,"0"-21"0,0-1 16,-22 22 0,1 0-16,0 0 15,0 0-15,0 0 0,0 22 0,-1-1 16,1 0-16,0 0 0,-21 0 0,21 22 15,-1-22-15,1 21 0,0 0 16,0-20-16,0 20 0,0 0 0,21-21 16,0 22-16,0-22 0,0 21 15,0-21-15,0 1 0,0-1 0,0 0 16,21-21-16,0 21 0,0-21 0,0 0 16,22 0-16,-1 0 0,0 0 15,1 0-15,-1 0 0,0 0 0</inkml:trace>
  <inkml:trace contextRef="#ctx0" brushRef="#br0" timeOffset="31935.56">20849 3895 0,'0'0'0,"-21"-21"16,0 21-16,0 0 0,-1 0 15,-20 0-15,21 0 0,-21 0 0,-1 0 16,22 21-16,-21-21 0,-1 21 15,22 0-15,-21 0 0,21 0 16,0 1-16,-1 20 0,1-21 0,0 0 16,21 22-16,0-22 0,0 0 0,0 0 15,0 0-15,0 0 0,0 1 16,0-1-16,0 0 0,21-21 16,0 0-16,1 21 0,-1-21 0,0 0 15,0 0-15,21 0 0,-20 0 0,-1 0 16,0-21-16,21 0 0,-21 21 15,1-21-15,-1-1 0,0 1 0,0 0 16,0 0-16,0 0 0,1-22 0,-22 1 16,21 21-16,-21-21 0,21 20 15,-21-20-15,0 21 0,0 0 0,0 0 16,0-1-16,-21 22 31,21 22-31,-21-1 0,-1 21 16,22 0-16,0 1 0,0-1 15,-21-21-15,21 22 0,0-1 0,0 0 16,0-21-16,0 1 0,0 20 0,21-21 16,-21 0-16,22 0 0,-1-21 15,0 22-15,21-22 0,-21 0 0,1 0 16,20 0-16,-21 0 0,0 0 16,22 0-16,-22 0 0,0-22 0,0 1 15,0 0-15,22 0 0,-22-21 16,0 20-16,0-20 0,0 0 0,0-1 15,1-20-15,-22 21 0,21-22 0,0 1 16,0 20-16,-21-20 0,21 20 16,-21 1-16,21 0 0,-21-1 15,0 22-15,0 0 0,0 0 0,0 42 32,-21 0-32,0 0 0,0 1 0,21 20 15,-21 0-15,0 1 0,21-22 0,0 42 16,-22-20-16,22-1 0,0 0 15,-21 22-15,21-22 0,0 0 0,0-20 16,0 20-16,0-21 0,0 21 16,0-20-16,0-1 0,0 0 0,21-21 15,1 0-15,-22 21 0,21-21 16,0 0-16,0 0 0,0 0 16,-21-21-16,21 21 0,1-21 0,-1 0 15,0-1-15,0 1 0,0 0 0,0 0 16,1-21-16,-1 20 0,0-20 15,0 21-15,-21 0 0,21 0 0,-21-1 16,21 22-16,-21 22 31,0-1-31,0 0 0,0 0 16,0 0-16,0 0 0,0 1 16,0-1-16,0 0 0,0 0 0,0 0 15,0 0-15,22 1 0,-1-22 16,0 0-16,0 0 15,0 0-15,0 0 0,1 0 16,-1-22-16,0 1 16,0 0-16,0 0 0,0 0 0,1 0 15,-1-1-15,0-20 0,0 21 0,0-21 16,-21 20-16,21 1 0,-21 0 16,22 0-16,-22 42 31,-22 0-31,1 0 0,21 1 15,-21-1-15,21 0 0,-21 0 0,21 0 16,0 0-16,0 1 0,0-1 16,0 0-16,0 0 0,0 0 15,21-21 1,0 0-16,0 0 16,1 0-16,-1-21 0,0 0 15,-21 0 1,0 0-16,0-1 0,0 1 0,0 0 15,0 0-15,0 0 16,0 0-16,-21 21 0,0 0 16,-1 0-1,44 0 17,-1 0-17,0 0-15,0 0 0,0 0 0,0 0 16,22 0-16,-22-22 0,0 22 15,0 0-15,0 0 0,1 0 0,-1 0 16,0 0-16,0 0 16,-21 22-1,0-1-15,0 0 0,0 0 0,0 0 16,0 0-16,0 1 0,-21-1 0,21 0 16,0 0-16,0 0 15,0 0-15,-21 1 0,21-1 0,0 0 16,-21 0-16,21 0 0,-22-21 31,1-21 0,21 0-31,0 0 0,0 0 0,0-1 16,0 1-16,0 0 0,21 0 0,1-21 16,-1 20-16,0-20 0,0 21 15,0 0-15,0-22 0,1 22 0,20 0 16,-21 0-16,0 0 15,22 0-15,-22 21 0,0 0 0,0 0 16,0 0-16,0 0 0,1 0 0,-22 21 16,0 0-1,0 0-15,0 0 0,0 22 0,0-22 16,0 0-16,0 21 0,0-21 16,-22 1-16,1 20 0,0-21 0,21 0 15,-21 22-15,0-22 0,0 0 0,21 0 16,-22 0-16,22 0 15,-21-21-15,0 22 0,21-1 0,-21-21 16,21-21 31,0-1-47,0 1 0,0 0 16,0 0-16</inkml:trace>
  <inkml:trace contextRef="#ctx0" brushRef="#br0" timeOffset="32236.39">22394 3704 0,'0'0'0,"-21"0"0,21-21 16,-21 21-16,0 0 15,21-21 1,-21 21 47,-1 0-48,1 0 1,0 0-16,0 0 15,0 0-15,0 0 0</inkml:trace>
  <inkml:trace contextRef="#ctx0" brushRef="#br0" timeOffset="32500.24">21124 3683 0,'-42'0'0,"84"0"0,-105 0 16,63 21-16,21-21 31,0 0-31,0 0 16,0 0-16,22 0 0,-22 0 0,0 0 15,0 0-15,0 0 16,1 0-16,-1 0 0,0 0 16,0 0-1,-21-21 1,0 0-1,0 0 1</inkml:trace>
  <inkml:trace contextRef="#ctx0" brushRef="#br0" timeOffset="50979.93">2879 6138 0,'21'0'47,"0"0"-47,0 0 15,0-21-15,0 0 16,1 0-16,-1 21 0,0-21 16,0 0-16,0-1 0,0 1 0,1 0 15,-22 0-15,0 0 0,21 0 16,-21-1-16,0 1 0,0 0 15,-21 0-15,-1 21 16,1 0-16,0 0 0,0 0 0,-21 0 16,20 0-16,1 0 0,-21 0 15,21 21-15,0 0 0,-1-21 0,-20 21 16,42 1-16,-21 20 0,21-21 16,-21 0-16,21 0 0,0 22 0,0-22 15,0 0-15,0 0 0,21 0 16,-21 1-16,42 20 0,-21-21 0,1 0 15,-1 0-15,21 1 0,-21-1 16,22 0-16,-22 0 0,0 0 16,21 0-16,-21 22 0,1-22 15,-1 0-15,-21 21 0,0-20 0,0 20 16,0-21-16,0 21 0,-21-20 0,-1-1 16,-20 21-16,21-21 0,-21 0 15,-1 1-15,1-22 0,21 0 0,-22 21 16,1-21-16,21 0 0,-21 0 15,20-21-15,-20-1 0,21 22 0,0-21 16,0 0-16,-1 0 16,1-21-16,0 20 0,0 1 0,21 0 15,0-21-15,0 21 0,-21-1 16,21 1-16,0 0 0,0 0 0,0 0 16,21 21-16,0 0 15,0 0-15,0 0 0,22 0 0,-22 0 16,21 0-16,1 0 0,-22 0 15,21 0-15</inkml:trace>
  <inkml:trace contextRef="#ctx0" brushRef="#br0" timeOffset="52192.23">3852 6456 0,'21'0'0,"-42"0"0,85-21 0,-43 0 0,0-1 15,0 1-15,0 0 16,-21 0-16,0 0 0,0 0 16,-21-1-16,0 22 0,0-21 15,0 0-15,0 21 0,-1-21 0,-20 21 16,21 0-16,-21 0 0,20 0 0,-20 0 16,0 0-16,-1 21 0,22 0 15,-21 0-15,0 1 0,20 20 0,-20 0 16,21 1-16,0-1 15,0 0-15,-1 1 0,22-1 0,0 0 16,0 1-16,0-1 0,0-21 16,0 0-16,22 0 0,-1 1 0,0-1 15,21-21-15,-21 0 0,1 0 0,20 0 16,0 0-16,-21 0 0,22 0 16,-22-21-16,21-1 0,-21 1 0,22 0 15,-22-21-15,21 21 0,-21-22 16,1 22-16,-1-21 0,0-1 0,0 1 15,0 0-15,-21 21 0,0-22 0,0 22 16,0 0-16,0 0 0,0 0 16,-21 21-1,0 21-15,0 0 16,21 0-16,0 0 0,0 22 16,0-22-16,-21 21 0,21 0 0,0 1 15,0-22-15,0 21 0,0-21 16,21 1-16,-21-1 0,21 0 0,0 0 15,0 0-15,0-21 0,1 0 16,-1 0-16,0 0 0,0 0 0,0 0 16,0-21-16,1 0 0,20 21 0,-21-21 15,0 0-15,0-1 0,22-20 16,-22 21-16,0 0 0,0-22 0,0 1 16,1 21-16,-22-21 0,0 20 15,21-20-15,-21 21 0,0 0 16,0 0-16,0 42 31,0 0-31,0 0 0,0 21 0,-21-20 16,21 20-16,0 0 0,0-21 0,0 22 15,0-1-15,0-21 0,0 22 16,0-22-16,0 0 0,0 0 0,0 0 16,0 0-16,0 1 0,0-1 15,0-42 16,0-1-31,0 1 16,0 0-16,0-21 0,0 21 16,0-1-16,0-20 0,0 0 0,0-1 15,0 22-15,21-21 0,0 0 16,-21-1-16,21 1 0,0 21 0,0 0 16,1-1-16,20 1 0,-21 21 15,21 0-15,-20 0 0,20 0 0,-21 21 16,21 1-16,-20-1 0,-1 0 0,0 21 15,0-21-15,0 22 0,-21-22 16,0 21-16,0 1 0,0-22 16,0 21-16,0-21 0,0 22 0,0-22 15,0 0-15,0 0 0,0 0 16,0 0-16,0-42 31,0 0-15,0-21-16,21 21 0,1-22 0,-22 22 15,21-21-15,0-1 0,-21 1 16,21 0-16,0-1 0,0 1 0,1 21 16,-1-21-16,0 20 0,0 22 0,0-21 15,0 21-15,1 0 0,-1 0 16,0 21-16,0-21 0,0 22 0,-21-1 16,0 21-16,0-21 0,0 22 15,0-22-15,0 21 0,0-21 16,0 22-16,0-22 0,0 21 0,0-21 15,0 0-15,0 1 0,0-1 0,0 0 16,0 0-16,0 0 16,0-42 31,0 0-47,0 0 0,0 0 0</inkml:trace>
  <inkml:trace contextRef="#ctx0" brushRef="#br0" timeOffset="52581.02">5482 6456 0,'0'0'0,"21"0"0,0 0 15,22 0-15,-22 0 0,0 0 16,21-21-16,-20 0 0,20 21 0,-21-22 15,0 1-15,22 0 0,-22 21 16,0-21-16,0 0 0,0 21 0,0-21 16,-21-1-16,0 1 15,0 0-15,0 0 0,-21 0 16,0 21-16,0-21 0,0 21 16,0 0-16,-22 0 0,22 0 15,0 21-15,-21 0 0,20 0 0,-20 0 16,21 22-16,0-22 0,0 21 0,-1-21 15,22 22-15,0-22 0,0 21 16,0-21-16,0 22 0,0-22 0,0 0 16,22 0-16,-1 0 0,0 0 15,0-21-15,0 0 16,0 0-16,1 0 0,-1 0 0,0 0 16,0 0-16,0-21 0,0 0 0,1 0 15,-1 0-15,-21 0 0</inkml:trace>
  <inkml:trace contextRef="#ctx0" brushRef="#br0" timeOffset="53217.65">7853 6011 0,'0'22'32,"-21"-1"-32,21 0 0,0 0 0,-22 21 15,22-20-15,-21 20 0,21 21 0,-21-20 16,21 20-16,0 1 0,-21-1 16,21 1-16,-21-1 0,21 22 15,-21-22-15,21 1 0,0 21 0,0-1 16,0 1-16,0 0 0,0-1 0,0 1 15,-22 0-15,22-1 0,-21 1 16,21-22-16,0 1 0,0-1 0,0-20 16,0-1-16,0 0 0,0-20 0,0-1 15,0 0-15,21-21 16,-21-21-16,22 0 16,-22-1-16,0 1 0,0-21 0,0 0 15,0-1-15,0 1 0,0 0 0,0-22 16,0 1-16</inkml:trace>
  <inkml:trace contextRef="#ctx0" brushRef="#br0" timeOffset="53556.45">7535 6456 0,'0'0'0,"-21"-64"16,21 1-16,0 21 0,-21-1 0,21 1 16,0 0-16,0-1 0,21 1 15,0 21-15,22-22 0,-1 1 0,0 21 16,1 0-16,20-22 0,1 22 15,20 0-15,-20 21 0,-1-21 0,1 21 16,-1 0-16,1 0 0,-22 21 16,22 0-16,-22 22 0,-21-22 0,0 21 15,0-21-15,-21 22 0,0-1 16,0 0-16,0 1 0,-21-1 0,-21-21 16,21 21-16,-22 1 0,22-22 0,-21 21 15,21-21-15,-22 1 0,22-1 16,0 0-16,-21 0 0,21-21 0,-1 0 15,1 0-15,0 0 0,0 0 16,21-21 0,0 0-16,0 0 15,0-1-15,0 1 0,21 0 0,0-21 16,0 21-16,22-22 0,-22 22 16</inkml:trace>
  <inkml:trace contextRef="#ctx0" brushRef="#br0" timeOffset="53820.3">8869 5503 0,'0'0'0,"0"-21"0,0 42 31,0 22-31,0-1 16,0 0-16,0 1 0,0 20 15,0-20-15,0 20 0,-21 1 0,21-1 16,-22 1-16,22-22 0,0 21 0,0 1 15,-21-22-15,21 1 0,0-1 16,-21 0-16,21 1 0,0-1 16,0-21-16,0 0 0,0 0 0,0 1 15,0-1-15,21-21 0,0 0 0,1 0 16,-1 0-16,0 0 16,0 0-16,0 0 0,22-21 0,-22-1 15</inkml:trace>
  <inkml:trace contextRef="#ctx0" brushRef="#br0" timeOffset="54583.87">9673 6096 0,'0'0'0,"21"-21"0,-21-43 32,0 43-32,0 0 0,-21 0 15,0 0-15,0 0 0,0-1 16,-1 22-16,1-21 0,0 21 15,-21 0-15,21 0 0,-1 0 0,1 0 16,0 21-16,0 1 0,0-1 0,0 0 16,-1 21-16,1 1 0,0-1 15,0-21-15,21 21 0,-21 1 0,21-1 16,0 0-16,0 1 0,0-1 0,0-21 16,0 22-16,0-22 0,21 0 15,0 0-15,0 0 0,0 0 16,1-21-16,-1 0 0,0 0 0,0 0 15,0 0-15,0 0 0,1-21 0,-1 0 16,21 21-16,-21-21 0,0-21 16,1 20-16,-1 1 0,-21-21 0,21 21 15,0-22-15,-21 22 0,21-21 0,-21 0 16,0-1-16,0 22 0,0-21 16,0-1-16,0 22 0,0 0 0,0 0 15,0 42 16,0 0-31,0 22 0,0-22 16,0 21-16,0-21 0,0 22 0,0-22 16,0 21-16,21-21 0,-21 22 15,22-22-15,-1 21 0,0-21 0,-21 0 16,21 1-16,21-22 0,-20 21 0,-1-21 16,21 0-16,-21 0 0,22 0 15,-22 0-15,21 0 0,-21-21 0,22-1 16,-22 1-16,21 0 0,-21 0 0,0 0 15,22 0-15,-22-22 0,0 22 16,-21-21-16,21-1 0,0 1 16,-21 0-16,0-1 0,0 1 0,0 0 15,0-22-15,0 22 0,0 0 0,0-1 16,0 1-16,0 21 0,0 0 16,0-1-16,-21 22 0,0 0 15,21 22-15,0-1 0,-21 21 16,21-21-16,0 22 0,-21-1 0,21 21 15,0-20-15,0-1 0,-21 0 0,21 1 16,0-1-16,0 0 0,0 1 16,0-1-16,0-21 0,0 0 0,0 22 15,0-22-15,0 0 0,21 0 16,0-21-16,0 0 0,0 0 16,0 0-16,1 0 15,-1-21-15,-21 0 0,0 0 0</inkml:trace>
  <inkml:trace contextRef="#ctx0" brushRef="#br0" timeOffset="54783.75">10033 6011 0,'0'0'0,"-21"-21"0,0 21 16,21-21-16,21 21 15,0 0-15,0 0 0,0 0 16,0-21-16,1 21 15,20 0-15,-21 0 0,21 0 0,-20 0 16,20 0-16,-21 0 0,21 0 0,-20 0 16,-1 0-16,0 0 0,0 0 15,0 0-15</inkml:trace>
  <inkml:trace contextRef="#ctx0" brushRef="#br0" timeOffset="56824.51">10435 6244 0,'0'0'0,"0"21"0,0 43 0,0-43 16,0 0-16,21-21 16,0 0-16,1 21 0,-1-21 15,0 0-15,0 0 0,0 0 0,22 0 16,-22-21-16,21 0 0,0 21 16,-20-21-16,20 0 0,0 0 0,1-1 15,-22 1-15,21-21 0,-21 21 0,22-22 16,-22 22-16,0-21 0,0 0 15,-21-1-15,0 1 0,21 0 0,-21-1 16,0 1-16,0 0 0,0-1 0,0 22 16,-21-21-16,21 21 0,-21-1 15,21 1-15,-21 21 0,0 0 16,-1 21-16,22 1 0,0 20 16,-21 0-16,21 1 15,-21-1-15,21 21 0,0-20 0,0 20 16,-21 1-16,21-22 0,-21 22 0,0-1 15,21 22-15,-22-22 0,22 22 16,-21-22-16,0 22 0,21-21 0,-21 20 16,0-20-16,21 20 0,-21-20 0,-1 21 15,22-1-15,-21 22 0,0-21 0,21-1 16,-21 1-16,0 0 0,21-1 16,0 1-16,-21 0 0,21-1 0,-22-20 15,22 21-15,0-22 0,0-21 16,0 1-16,0-1 0,0 0 0,22-20 15,-1-22-15,0 0 0,0 0 0,21 0 16,-20-22-16,20 1 0,0-21 16,1 0-16,-1-1 0,21 1 0,-20 0 15,-1-22-15,22 22 0,-22-22 0,0 1 16,1-1-16,-1 1 0,0-1 0,-21-20 16,1 20-16,-22-21 0,0 22 15,0-1-15,0-20 0,-43 20 16,22 1-16,-21-1 0,21 1 0,-22-1 15,1 1-15,-22 20 0,22-20 0,0 21 16,-1-1-16,-20 22 0,21-21 16,-1 21-16,22 21 0,0-22 0,0 1 15,0 21-15,21-21 16,21 0 0,0 21-16,21-21 0,-21 0 0,22-1 15,20 22-15,-20-21 0,-1 0 0,0-21 16,22 21-16,-22-1 0,0 1 15,1 0-15,-1-21 0,0 21 0,1-1 16,-1-20-16,-21 21 0,0 0 0,1 0 16,-22-1-16,0 1 0,0 0 15,0 0-15,0 0 0,-22 21 16,22-21-16,-21 21 16,0 0-16,0 0 15,0 21-15,21 0 0,0 0 16,0 0-16,-21 0 0,21 22 15,0-22-15,-22 21 0,22 1 0,0-22 16,0 21-16,0 0 0,0-20 0,0 20 16,0-21-16,22 0 0,-1 0 0,0 1 15,0-1-15,0-21 0,0 0 16,1 21-16,-1-21 0,0 0 0,0 0 16,21 0-16,-20-21 0,-1 0 15,21 21-15,-21-22 0,0 1 0,1-21 16,-1 21-16,0 0 0,0-1 0,0-20 15,-21 21-15,0-21 0,0 20 16,0-20-16,0 21 0,0-21 16,0 20-16,-42-20 0,21 21 0,0 0 15,-1 0-15,1-1 0,-21 1 16,21 21-16,-22 0 0,22 0 0,-21 0 16,21 21-16,0 1 0,-1-1 0,1 0 15,0 0-15,0 21 0,21-20 16,-21 20-16,21-21 0,0 21 0,0-20 15,0 20-15,0-21 0,21 0 0,0 0 16,0 1-16,0-1 0,22 0 16,-22 0-16,21-21 0,1 0 0,-22 0 15,21 0-15,0 0 0,22 0 16,-22 0-16,1 0 0,-1-21 0,0 0 16,1 21-16,20-21 0,-21-1 15,1 1-15,-1 0 0,-21-21 0,22 21 16,-22-1-16,0 1 0,0 0 0,0 0 15,-21 0-15,0 0 0,0-1 16,-21 22 0,0 0-16,0 0 0,0 22 15,-1-1-15,1 0 0,21 0 16,0 0-16,0 22 0,0-22 16,0 0-16,0 0 0,0 0 0,0 22 0,21-22 15,-21 0-15,22-21 16,-1 21-16,0 0 0,0-21 0,21 0 15,-20 0-15,-1 0 0,21 0 0,-21 0 16,0 0-16,22 0 0,-22-21 0,21 0 16,-21 21-16,22-21 0,-22 0 15,21-1-15,-21 1 0,22 0 0,-22-21 16,0 21-16,0-1 0,0-20 16,-21 21-16,0 0 0,0-22 0,0 22 15,0 0-15,0 0 0,0 0 16,-21 21-1,21 21-15,-21 0 16,21 0-16,-21 0 0,21 22 0,0-22 16,-21 21-16,21-21 0,-21 22 0,21-22 15,0 0-15,0 21 0,0-20 16,0-1-16,0 0 0,0 0 0,0 0 16,0 0-16,0 1 15,0-44 1,0 1-1,0 0-15,0 0 0,0 0 0,21 0 16,0-1-16,-21 1 0,21 0 0,-21-21 16,21 21-16,0-22 15,1 22-15,-1-21 0,0 21 0,0-22 16,-21 22-16,21 0 0,0 0 0,1 21 16,-1 0-16,0 0 15,0 21-15,0 0 16,-21 0-16,21 22 0,-21-22 0,0 21 15,0-21-15,22 0 0,-1 22 16,-21-22-16,21 0 0,-21 0 0,21 0 16,-21 22-16,21-43 0,-21 21 0,0 0 15,0 0-15,21-21 16,-21-21 15,0 0-31,0 0 0,0 0 16,22-1-16,-22 1 0,21 0 15,0 0-15,-21 0 0,21-22 0,0 22 16,0-21-16,1 0 0,-1 20 0,0-20 16,0 21-16,0-21 0,0 20 15,1 1-15,-1 21 0,0 21 16,-21 1-16,0-1 0,0 21 16,0-21-16,0 22 0,0-1 15,0 0-15,0 1 0,0-22 0,0 21 16,0 0-16,21-20 0,0-1 15,0 0-15,-21 0 0,22 0 16,-1 0-16,0-21 0,0 0 0,0 0 16,0 0-16,1 0 0,-1-21 0,0 21 15,0-21-15,0 0 0,0 21 16,1-21-16,-1 0 0,0-1 0,0 1 16,0 0-16,-21 0 0,0 0 0,0 0 15,0-1-15</inkml:trace>
  <inkml:trace contextRef="#ctx0" brushRef="#br0" timeOffset="58088.45">2074 8700 0,'0'0'0,"0"-22"47,0 1-47,0 0 16,21 0-16,-21 0 0,22 0 15,-22-1-15,0 1 0,0 0 16,0 0-16,0-21 0,0 20 0,0 1 16,-22 0-16,1 0 0,0-21 15,0 20-15,-21 1 0,20 0 0,-20 0 16,0 0-16,-1 21 0,1 0 15,0 0-15,-1 0 0,-20 0 0,21 21 16,-1 0-16,1 21 0,0 1 16,-1-1-16,1 0 0,0 1 0,20 20 15,-20 1-15,21-1 0,21-20 16,0 20-16,-21 1 0,21-22 16,0 0-16,0 1 0,21-22 15,0 0-15,0 0 0,22 0 16,-22-21-16,21 0 0,22 0 0,-22-21 15,0 0-15,22 0 0,-22 0 16,22-1-16,-22-20 0,21 0 0,-20 21 16,-1-22-16,0 1 0,1 0 15,-1-1-15,0-20 0,1 20 0,-22 1 16,0-21-16,0 20 0,0-20 0,1 20 16,-22-20-16,0 21 0,0-22 15,0 22-15,0-1 0,0 1 0,0 0 16,0 21-16,-22-1 15,1 1-15,0 0 0,0 21 0,0 0 16,0 0-16,-1 21 16,22 0-16,0 22 0,0 20 0,0 1 15,0-1-15,0 1 0,0 20 16,0-20-16,0-1 0,0 1 0,0-1 16,22-20-16,-22-1 0,21 0 15,0 1-15,0-1 0,0-21 0,22 0 16,-22 1-16,0-22 15,0 0-15,0 0 0,22 0 0,-22 0 0,0 0 16,21 0-16,-21-22 0,1 1 16,-1 0-16,0 0 0,0 0 15,0 0-15,0-1 0,1 1 0,-1-21 16,0 21-16,-21 0 0,0-22 16,0 22-16,0 0 0,0 0 0,0 42 31,0 0-31,0 0 0,0 0 15,0 22-15,0-22 0,0 21 16,0 1-16,0-22 0,0 21 0,0-21 16,0 22-16,0-22 0,0 0 0,0 0 15,0 0-15,21-21 16,0 0 0,-21-21-1,21 0-15,-21 0 0,0 0 16,22-1-16</inkml:trace>
  <inkml:trace contextRef="#ctx0" brushRef="#br0" timeOffset="58257.01">2836 8276 0,'0'0'0,"0"-21"0,0 0 16,0 0-16,0 42 47,0 0-32,0 0 1,21-21-16,1 21 0,-1 1 16</inkml:trace>
  <inkml:trace contextRef="#ctx0" brushRef="#br0" timeOffset="60628.15">3048 8805 0,'0'0'0,"21"22"0,0-22 15,0 0 1,1-22-16,-1 22 0,0-21 16,0 0-16,-21 0 0,21 0 15,22 0-15,-22-1 0,0 1 0,0-21 16,21 21-16,-20-22 0,-1 1 16,21 0-16,-21-1 0,0 1 0,1 0 15,-1-22-15,0 22 0,-21-22 16,0 22-16,0-21 0,0 20 0,0 1 15,0 21-15,0 0 0,-21-1 0,21 1 16,-21 21-16,-1 0 0,1 21 16,-21 1-16,21-1 0,0 21 0,-1 22 15,1-22-15,0 21 0,0 22 16,0-21-16,21 20 0,0 1 16,0 0-16,0-1 0,0 1 0,0 0 15,0-1-15,0 1 0,0 0 16,0-1-16,0 1 0,0 0 0,0-1 15,0 1-15,0 0 0,0-22 0,0 22 16,0-22-16,0 22 0,0-22 16,21-20-16,0-1 0,0 0 0,0 1 15,-21-22-15,43 0 0,-22-21 0,0 0 16,0 0-16,22 0 0,-22-21 16,0 0-16,21 0 0,-21-1 0,1-20 15,-1 0-15,21-1 0,-21 1 0,0 0 16,-21-22-16,22 22 15,-1-22-15,-21 1 0,0-1 0,0 1 16,0 21-16,0-22 0,-21 1 0,-1-1 16,1 22-16,0-22 0,-21 1 15,-1 20-15,1-20 0,-21 21 0,20-1 16,1 1-16,0 21 0,-1-22 0,1 22 16,0 0-16,20 0 0,22 0 15,0 0-15,0-1 16,43 1-16,-22 21 15,21-21-15,22 0 0,-22 0 0,22 0 16,-1-1-16,1-20 0,-1 21 16,1-21-16,-1 20 0,22-20 15,-22 0-15,1-1 0,-1 1 0,1-21 16,-1 20-16,1-20 0,-22 20 0,0 1 16,-20 0-16,-1-1 0,-21 1 15,0 0-15,0 21 0,0-1 0,-21 1 16,-1 0-16,1 0 0,-21 21 15,21 0-15,-22 0 0,22 0 0,-21 21 16,21 0-16,-22 0 0,22 22 0,0-1 16,0 22-16,0-1 0,0 22 15,-1-1-15,1 1 0,0 0 16,0-1-16,21 22 0,0-21 0,0 21 0,-21-22 16,21 1-16,0 21 15,0-21-15,0-1 0,0 1 0,0 0 16,0-1-16,0 1 0,0 0 0,0-1 15,0 1-15,0 0 0,0-22 16,0 22-16,0-22 0,0 22 0,0-22 16,0 1-16,0-1 0,0 1 0,0-22 15,21 22-15,-21-22 0,0-21 16,21 22-16,0-43 0,-21 21 0,21-21 16,1 0-16,-1-21 0,0-1 0,0 1 15,0-21-15,0 0 0,1-22 0,20 1 16,-21 20-16,21-41 0,-20 20 15,20 1-15,-21-22 0,0 0 16,22 1-16,-43-1 0,0 0 0,0 1 16,0-1-16,0 0 0,-22 22 0,1-22 15,0 22-15,-21-1 0,21 1 16,-22-1-16,1 1 0,0 20 0,-1 1 16,1 21-16,0 0 0,-1-1 15,22 1-15,-21 21 0,21 0 16,-1 0-16,1 0 0,64 0 31,-22-21-31,0 21 0,21-21 16,-21 0-16,22 21 0,-1-21 15,0-1-15,1 1 0,-1 0 16,22 0-16,-22 0 0,21-22 0,-20 22 16,20 0-16,-20 0 0,-1 0 0,0 0 15,-21-1-15,1 1 0,-22 0 16,0 0-16,0 0 0,0 0 15,-22 21-15,1 0 0,0 0 0,-21 0 16,21 0-16,-1 0 0,1 0 16,-21 0-16,21 21 0,21 0 0,-21 0 15,21 0-15,0 0 0,0 1 16,0 20-16,0-21 0,0 0 0,21 0 16,0 1-16,0-1 0,0 0 0,0 0 15,1 0-15,-1-21 0,21 0 16,-21 0-16,22 0 0,-22 0 15,21 0-15,-21 0 0,22 0 0,-22-21 16,21 0-16,-21 0 0,0 21 0,22-21 16,-22-1-16,0 1 0,0 0 15,22 0-15,-43 0 0,21 0 0,0 21 16,-21-22-16,21 1 0,-21 42 47,0 1-47,0-1 0,-21 0 0,21 0 15,0 0-15,0 0 16,0 1-16,0-1 0,0 0 16,0 0-16,21-21 0,0 21 15,0-21-15,1 0 16,-1 0-16,0 0 0,0 0 0,0 0 16,0-21-16,1 0 0,-1 21 0,0-21 15,0 0-15,0-1 0,0 1 0,1 21 16,-1-21-16,-21-21 0,0 21 15,21-1-15,-21 1 0,0 0 0,0 0 16,0 0-16,0 0 16,-21 21-1,0 21-15,-1 0 0,22 0 16,-21 0-16,21 22 0,0-22 16,0 0-16,0 0 0,0 21 15,0-20-15,0-1 0,0 0 0,21 0 16,-21 0-16,22-21 0,-1 21 0,0-21 15,0 0-15,21 22 0,-20-22 0,20 0 16,-21 0-16,21 0 0,1-22 16,-22 22-16,21-21 0,1 0 0,-1 0 15,0 0-15,-21 0 0,22-1 0,-22 1 16,0 0-16,0 0 0,0-21 16,1 20-16,-22 1 0,0-21 15,0 21-15,0 0 0,0 42 31,0 21-31,0-21 16,-22 0-16,22 1 0,0-1 0,0 0 16,0 21-16,-21-21 0,21 1 0,0-1 15,0 0-15,21-42 47,-21 0-47,22 21 16,-22-22-16,0 1 0,21 0 0,-21 0 15,21 0-15,-21 0 0,0-1 16,0 1-16,21 0 0,0 21 16,-21 21-1,0 0-15,0 1 16,0-1-16,0 0 0,0 0 0,0 0 16,21 0-16,-21 1 0,22-1 15,-22 0-15,21 0 0,0-21 0,0 21 16,0-21-16,0 0 0,22 0 0,-22 0 15,21 0-15,-21 0 0,22 0 0,-1-21 16,-21 0-16,22 21 16,-22-21-16,21 0 0,-21-1 0,0 1 15,22 0-15,-22-21 0,0 21 0,0-22 16,-21 1-16,0 0 0,21-1 0,-21 1 16,0-22-16,0 22 0,0-21 15,0 20-15,0 1 0,22 0 0,-22-1 16,0 22-16,21 0 0,-21 42 15,0 0 1,0 22-16,0-1 0,-21 0 0,-1 1 16,22 20-16,-21-21 0,0 22 0,21-22 15,-21 1-15,21 20 0,-21-21 16,21-20-16,0 20 0,0-21 0,0 0 16,0 0-16,0 1 0,0-1 0,21-21 15,0 0-15,0 0 16,0 0-16,1 0 15,-1-21-15,0 21 0,-21-22 16,0 1-16,21 0 0,-21 0 0</inkml:trace>
  <inkml:trace contextRef="#ctx0" brushRef="#br0" timeOffset="60820.03">6689 8192 0,'-22'0'16,"44"0"-16,-65 0 0,43 21 15,21-21 1,1 0-16,-1 0 0,0 0 16,0 0-16,0 0 0,0 0 15,22 0-15,-22 0 0,21-21 0,-21 21 16,1-22-16,20 22 0,-21-21 0,0 21 16,0-21-16,-21 0 0,22 21 0,-1-21 15</inkml:trace>
  <inkml:trace contextRef="#ctx0" brushRef="#br0" timeOffset="61376.72">8424 8234 0,'-21'-21'0,"42"42"0,-84-63 16,42-1-16,-1 22 0,-20 0 0,21-21 15,21-1-15,0 22 0,-21-21 0,21 21 16,0-22-16,0 22 0,0-21 16,21 21-16,0-1 0,0 1 15,0 21-15,1 0 0,-1 0 0,-21 21 16,21 1-16,0-1 0,-21 21 16,21 0-16,0 22 0,1-1 0,-22 1 15,0-1-15,21 1 0,-21 21 0,0-22 16,0 1-16,0 20 15,0-20-15,0-1 0,0 22 0,0-22 16,0 22-16,-21-21 0,-1-1 0,22 1 16,0-1-16,0 1 0,-21-22 0,21 21 15,-21-20-15,21 20 0,0-20 16,0-1-16,0 0 0,0-21 0,0 1 16,0-1-16,0 0 0,0 0 0,0-42 31,0 0-31,0 0 0,0-1 15,0 1-15,0-21 0,0 21 0,0-22 16,0 1-16,0-21 0</inkml:trace>
  <inkml:trace contextRef="#ctx0" brushRef="#br0" timeOffset="61720.52">8382 8128 0,'0'0'0,"0"-42"0,-21-128 31,42 149-31,0 0 0,0 0 16,0 0-16,22 0 0,-1-1 15,0 22-15,1 0 0,-1 0 0,0 0 16,1 0-16,-1 22 0,0-1 0,1 0 16,-1 21-16,-21 22 15,0-22-15,1 22 0,-22-22 0,0 21 16,0-20-16,-22 20 0,1-20 0,-21-1 15,21 0-15,-22 1 0,1-1 0,0-21 16,-1 0-16,1 0 0,0 1 16,-1-1-16,22 0 0,-21-21 0,21 21 15,0-21-15,-1 0 0,1 0 16,21-21 0,0 0-1,0 0-15,21-1 0,-21 1 16,22-21-16,-1 21 0</inkml:trace>
  <inkml:trace contextRef="#ctx0" brushRef="#br0" timeOffset="62012.35">9356 7430 0,'0'0'16,"0"21"-1,0 21-15,0 0 0,-22 1 16,22-1-16,0 22 0,-21-1 16,21 1-16,0-1 0,0 1 0,-21 20 15,21-20-15,0-1 0,0 1 0,0-1 16,-21-20-16,21 20 0,0-21 16,-21 1-16,21-1 0,0-21 0,0 22 15,0-22-15,0 0 0,0 0 0,0 0 16,21-21-1,0 0 1,-21-21-16,21 0 0,0 0 0,-21 0 16,22-1-16</inkml:trace>
  <inkml:trace contextRef="#ctx0" brushRef="#br0" timeOffset="62803.51">10287 7853 0,'0'0'16,"-21"0"-16,0-21 0,-22 21 0,22 0 16,0 0-16,-21 0 0,20 0 0,-20 0 15,0 21-15,21-21 0,-22 21 0,22 0 16,-21 22-16,21-22 0,-1 21 15,1 0-15,-21 1 0,42-1 16,-21 0-16,0 1 0,-1 20 0,22-42 16,0 22-16,0-1 0,0-21 0,0 22 15,0-22-15,0 0 0,22 0 16,-1-21-16,0 0 0,21 0 16,-21 0-16,1 0 0,20 0 0,-21-21 15,0 21-15,22-21 0,-22 0 16,0-1-16,21 1 0,-21 0 0,1 0 15,-1-21-15,-21 20 0,21-20 0,-21 0 16,21 21-16,-21-22 0,0 1 0,0 0 16,0-1-16,0 1 15,0 21-15,0 0 0,0-22 0,0 22 16,0 42 0,0 0-16,0 1 15,0 20-15,0-21 0,0 21 0,0 1 16,0-1-16,0 0 0,0-20 0,21 20 15,-21-21-15,21 21 0,-21-20 16,22-1-16,-1 0 0,0 0 0,-21 0 16,21-21-16,0 0 0,0 0 0,1 0 15,20 0-15,-21 0 0,21 0 0,-20-21 16,20 21-16,0-21 16,-21 0-16,22 0 0,-22-1 0,21 1 15,-21-21-15,1 21 0,-1-22 0,0 1 16,-21 0-16,0-1 0,21 1 0,-21 0 15,0-1-15,0 22 0,0-21 16,0 0-16,0-1 0,0 22 0,0 0 16,0 0-16,0 0 0,0 42 15,0 0-15,0 0 16,-21 0-16,21 22 0,-21-1 0,21 21 16,0-20-16,0 20 0,0-20 0,-21 20 15,21-21-15,-22 22 0,22-22 0,0 1 16,0-22-16,0 21 15,0-21-15,0 0 0,0 1 0,0-1 16,0 0-16,0 0 16,22-21-16,-1 0 15,0-21 1,-21 0-16,0 0 0,0-1 16</inkml:trace>
  <inkml:trace contextRef="#ctx0" brushRef="#br0" timeOffset="62996.4">10583 8001 0,'0'0'16,"0"-21"-16,0 0 15,0 0 1,21 21-16,1 0 0,-1 0 16,0 0-16,0 0 0,0 0 0,0 0 15,1 0-15,-1 0 0,21 0 16,-21 0-16,22 0 0,-22 0 0,21 0 15,-21 0-15,22 0 0,-22 0 0,0 0 16,0 0-16</inkml:trace>
  <inkml:trace contextRef="#ctx0" brushRef="#br0" timeOffset="65079.47">11112 8382 0,'0'0'0,"0"21"0,0 0 0,0 1 16,0-1-16,22-21 0,-1 0 16,0 21-16,0-21 0,0 0 0,0 0 15,22 0-15,-22 0 0,21 0 0,1-21 16,-22 0-16,21-1 0,0 1 16,-20 0-16,20 0 0,0 0 0,-21 0 15,22-22-15,-22 1 0,21 21 0,-21-22 16,1 1-16,-22-21 15,0 20-15,21 1 0,-21 0 0,0-1 16,0 1-16,0 0 0,0-1 0,0 22 16,0-21-16,0 21 0,0 42 31,0 0-31,0 21 0,0 1 16,0-1-16,0 0 0,-21 1 0,21 20 15,-22 1-15,22-22 0,-21 21 16,0 1-16,0-1 0,21 1 0,-21-1 15,0 1-15,-1-1 0,1 1 0,0 21 16,0-22-16,0 22 0,0-22 0,-1 22 16,1-22-16,0 22 0,21 0 15,0-22-15,0 22 0,0-22 16,0 22-16,0-21 0,0-1 0,0 1 16,21-1-16,-21-21 0,21 22 0,22-22 15,-22 1-15,0-22 0,0 0 0,22 0 16,-22-21-16,21 0 0,-21 0 0,22 0 15,-22 0-15,21-42 0,-21 21 16,22-1-16,-22-20 0,21 0 0,-21-1 16,0-20-16,1 21 0,-1-22 0,0 1 15,-21-1-15,0 1 0,0-1 0,0 1 16,-21-22-16,0 21 0,-1-20 16,1 20-16,-21-20 0,0 20 15,-1 1-15,1 20 0,0 1 0,-1 0 16,22 20-16,-21-20 0,21 42 0,-1-21 15,22 0-15,0 0 16,0-1 0,0 1-16,22 21 0,-1-21 15,21 0-15,-21 21 0,22-21 0,-22 0 16,21-1-16,0 1 0,1 0 16,-1-21-16,0 21 0,22-22 0,-22 1 15,1 21-15,-1-22 0,0 1 0,1 0 16,-22-1-16,21 1 15,-42 21-15,21-21 0,-21 20 0,21 1 16,-21 0-16,0 0 0,0 0 0,0 0 16,-21 21-1,0 0-15,0 0 0,0 0 16,21 21-16,-21-21 0,-1 21 0,22 0 16,0 0-16,-21 0 0,21 1 15,0-1-15,-21 21 0,21-21 0,0 0 16,0 22-16,0-22 0,0 21 0,0-21 15,21 1-15,0-1 0,-21 0 0,22 0 16,-1 0-16,0 0 0,0 1 16,0-22-16,0 0 0,1 21 15,-1-21-15,0 0 0,0 0 0,0 0 16,0 0-16,1-21 0,-1 21 16,-21-22-16,21 1 0,0 0 0,-21 0 15,0 0-15,21 0 0,-21-1 0,0-20 16,0 21-16,0-21 0,0 20 15,0-20-15,0 0 0,-21 21 0,0-22 16,0 22-16,0 0 0,-1 0 0,1 0 16,0 21-16,0 0 0,0 0 0,0 0 15,-1 0-15,1 0 0,0 21 16,0 0-16,0 0 0,0 0 0,21 22 16,0-22-16,0 21 0,0-21 15,0 22-15,0-22 0,0 0 16,0 0-16,21 0 0,0 0 0,0 1 15,0-1-15,0-21 0,1 0 0,20 0 16,-21 0-16,0 0 0,0 0 16,22 0-16,-22 0 0,0-21 0,0 21 15,22-22-15,-22 1 0,21 0 0,-21 0 16,0 0-16,1 0 0,20-1 16,-21 1-16,0 0 0,-21 0 0,21 0 15,-21 0-15,22 21 0,-22 21 31,0 0-15,0 0-16,0 0 0,-22 0 16,22 1-16,0-1 0,0 0 0,0 0 15,0 0-15,22 0 16,-1-21-16,0 22 0,0-22 16,0 0-16,0 0 0,22 0 0,-22 0 15,0 0-15,0 0 0,22 0 16,-22-22-16,21 22 0,-21-21 0,0 0 15,1 21-15,-1-21 0,0 0 16,0-22-16,-21 22 0,0 0 0,21-21 0,-21 21 16,21-1-16,-21-20 15,22 21-15,-22-21 0,0 20 0,0 1 16,0 0-16,21 21 0,-21-21 0,0 42 31,0 0-31,0 0 16,0 1-16,-21 20 0,21-21 0,-22 21 15,22-20-15,0 20 0,-21-21 16,0 21-16,21-20 0,0-1 0,0 0 16,0 0-16,0 0 0,0 0 15,0-42 32,0 0-47,0 0 0,0 0 16,0 0-16,0-1 0,21 1 15,0-21-15,1 21 0,-1-22 0,0 22 16,0-21-16,0 21 0,0-22 0,22 22 16,-22 0-16,0 0 0,21 0 15,1 0-15,-22 21 0,0 0 0,0 0 16,0 0-16,1 0 0,-1 21 0,-21 0 16,0 0-16,0 0 0,0 0 15,0 22-15,0-22 0,0 21 0,0-21 16,0 22-16,0-22 0,0 0 0,0 21 15,0-20-15,0-1 16,0 0-16,0 0 0,0 0 16,0-42 31,0 0-47,0 0 15,21 0-15,0-1 0,-21 1 0,21 0 16,0-21-16,1 21 0,-1-22 15,0 22-15,21-21 0,-21 21 0,22-1 16,-1 1-16,-21 0 0,22 0 16,-1 21-16,0 0 0,-21 0 15,1 0-15,-1 0 0,-21 21 16,0 0-16,0 0 0,0 22 16,0-22-16,0 21 0,-21 1 15,21-22-15,-22 21 0,1 0 0,0-20 16,0 20-16,21-21 0,-21 21 0,0-20 15,21-1-15,0 0 0,-22 0 0,1 0 16,21 0-16,0 1 16,-21-22-1,0 0 17,21-22-32,0 1 15,-21 0-15,21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0:48:54.2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2413 2201 0,'-21'0'0,"21"-21"31,-21 21-16,-1 0 32,1 0 94,0 0-125,0 0-16,-21 0 0,20 0 0,1 0 15,-21 0-15,21 0 16,0 0-16,-22 21 0,22-21 0,-21 0 15,21 0-15,-1 0 0,1 0 16,0 22-16,0-22 0,0 0 0,0 0 16,-1 0-16,1 0 0,0 21 15,0-21-15,0 0 0,0 0 16,-1 21-16,-20 0 0,21-21 0,0 21 16,0-21-16,-1 21 0,-20 1 15,21-1-15,0-21 0,0 21 0,21 0 16,-22 0-16,1 22 0,21-22 15,-21 0-15,21 21 0,0-21 16,0 22-16,0-22 0,0 21 16,-21 1-16,21-22 0,0 21 15,0 0-15,0-20 0,0 20 0,0 0 16,0 1-16,0-1 0,0 0 16,0 1-16,0-1 0,0 21 15,-21-20-15,21 20 0,0-20 0,0 20 16,-21-21-16,21 22 0,0-22 15,-22 22-15,22-22 0,0 0 0,0 1 16,0 20-16,0-20 0,0 20 16,0-21-16,0 1 0,0 20 0,0-20 15,0 20-15,0-21 0,0 22 16,0-22-16,0 1 0,0-1 16,0 21-16,0-20 0,0-1 15,0 0-15,-21 22 0,21-22 16,0 22-16,-21-22 0,21 22 0,-21-1 15,21 1-15,0-22 0,0 21 16,0-20-16,0 20 0,-21-20 0,21-1 16,0 21-16,0-20 0,-21 20 15,21-20-15,0-1 0,0 0 0,0 22 16,0-22-16,0 22 0,0-22 16,0 21-16,0-20 0,-22-1 15,22 0-15,0 1 0,0 20 0,0-20 16,0-1-16,0 0 15,-21 22-15,21-22 0,-21 22 0,21-22 16,0 21-16,0-20 0,0 20 16,0 1-16,0-22 0,0 22 0,0-22 15,0 21-15,0-20 0,0 20 16,0 1-16,0-1 0,0 1 0,0-1 16,0 1-16,0-1 0,0 1 15,21-1-15,-21 1 0,21-1 0,-21 1 16,22-1-16,-22 1 0,0-1 15,21 1-15,0-1 0,-21 1 0,0-1 16,0 1-16,21-1 0,-21 1 16,21-1-16,-21 1 0,21-22 15,-21 22-15,0-1 0,0-21 16,22 22-16,-22-1 0,21-20 0,-21 20 16,0-20-16,21 20 0,-21-21 15,21 1-15,0-1 0,-21 0 0,0-20 16,21 20-16,1-21 0,-22 0 15,21 0-15,-21 1 0,0-44 32,0 1-32,0-21 15,0 0-15</inkml:trace>
  <inkml:trace contextRef="#ctx0" brushRef="#br0" timeOffset="2575.29">2011 2286 0,'0'0'0,"-21"0"0,-1 0 15,44 0 48,-1 0-63,0 0 0,0 0 16,0 0-16,0 0 0,22 0 15,-22 0-15,21 0 0,1 0 16,-1 0-16,21 0 0,-20 0 0,20 0 15,1 0-15,-1 0 0,-20 0 16,20 0-16,1 0 0,-1 0 0,1 0 16,-1 0-16,22 0 15,-22 0-15,22 0 0,0 0 0,20 0 16,1 0-16,0 0 0,-21 0 16,21 0-16,-1 0 0,1 0 0,0 0 15,0 21-15,0-21 0,21 0 16,-21 0-16,-1 0 0,22 0 0,-21 0 15,0 0-15,0 21 0,0-21 16,0 0-16,-1 0 0,1 0 0,21 0 16,-21 0-16,0 0 0,-21 0 15,20 0-15,-20 22 0,0-22 0,21 0 16,-22 0-16,22 0 0,-21 0 0,21 0 16,-1 21-16,-20-21 0,21 0 15,-21 0-15,-1 0 0,1 0 16,0 0-16,-1 0 0,1 0 15,-22 0-15,22 0 0,-21 0 16,-1 0-16,1 0 0,-1 0 0,-21 0 16,22 0-16,-22 0 0,1 0 15,-1 0-15,0 0 0,1 0 0,-22 0 16,21 0-16,-21 0 0,0 0 16,1 0-16,-1 0 0,0 0 0,0 0 15,0 0-15,0 0 16,1 0-1,-22 21 17,0 0-32,0 0 15,-22-21-15,22 21 0,-21 1 16,21-1-16,-21 0 0,21 0 0,0 0 16,-21 22-16,0-22 0,21 0 15,-21 21-15,-1-21 0,22 22 0,-21-22 16,0 21-16,0-21 0,0 22 15,21-1-15,-21-21 0,-1 22 0,1-1 16,21 0-16,0 1 0,0 20 16,0-21-16,0 22 0,0-1 0,0-20 15,0 20-15,0 1 0,0-22 16,0 22-16,0-22 0,0 21 16,0-20-16,0 20 0,0-20 0,0 20 15,0 1-15,-21-1 0,21 1 16,-21-1-16,21 1 0,0-22 0,0 21 15,-21 1-15,21-1 0,-21-20 16,21 20-16,0 1 0,0-1 0,0 1 16,0-1-16,-22 1 0,22-1 0,0 1 15,0-1-15,-21 1 0,21-1 16,0 1-16,0-1 0,0 1 16,0-22-16,0 22 0,0-1 0,-21 1 15,21-1-15,0 1 0,-21-1 16,21 1-16,0-22 0,0 21 0,-21 1 15,21-22-15,0 22 0,-21-22 0,21 22 16,0-1-16,-22 1 0,22-1 16,0-21-16,0 22 0,0-1 0,0-20 15,0 20-15,0-20 0,0 20 16,0-21-16,0 22 0,0-22 0,0 22 16,0-22-16,0 22 0,0-22 0,0 21 15,0 1-15,0-22 0,0 22 16,0-22-16,0 22 0,0-22 0,0 21 15,0-20-15,0-1 0,0 22 16,0-22-16,0 21 0,0-20 0,0 20 16,0-20-16,0 20 0,0-21 15,22 22-15,-22-22 0,0 1 0,21 20 16,-21-21-16,0 1 0,0-1 0,0 0 16,0 1-16,0-22 0,0 21 15,0 1-15,0-1 0,0-21 0,0 21 16,0-20-16,0-1 0,0 21 0,0-21 15,0 0-15,0 1 0,-21-1 16,21 0-16,-22 0 0,22 0 16,0 0-16,-21 1 0,0-22 15,21 21-15,-21-21 16,0 0-16,0 0 16,-1 0-16,1 0 15,21 21-15,-21-21 0,0 0 16,0 0-16,0 0 15,-1 0-15,1 0 0,0 21 16,0-21-16,-21 0 0,20 0 0,1 0 16,-21 0-16,0 0 0,20 21 15,-20-21-15,0 0 0,-1 0 0,22 21 16,-21-21-16,0 0 0,-1 0 0,-20 0 16,20 22-16,-20-22 15,-1 0-15,1 0 0,-1 0 0,1 0 16,-1 0-16,-20 0 0,20 0 0,1 0 15,-22 0-15,22 0 0,-22 0 16,0 0-16,1 0 0,-1 0 0,-21 0 16,21 0-16,-20 0 0,20 0 0,-21 0 15,0 0-15,0 0 0,22 0 16,-22 0-16,0 0 0,0 0 0,0 0 16,22 0-16,-1 0 0,0 0 0,1 0 15,20 0-15,1 0 16,-1 0-16,1 0 0,-1 0 0,22 0 15,-22 0-15,1 0 0,-1 0 0,1 0 0,-1 0 16,-20 21-16,20-21 16,1 0-16,-1 0 0,1 21 0,-1-21 15,1 0-15,-1 0 0,22 0 0,0 21 16,-1-21-16,-20 0 0,20 0 16,22 0-16,-21 0 0,0 0 0,-1 0 15,1 0-15,0 0 0,-1 0 16,1 0-16,-22 0 0,22 0 0,0 0 15,-1 21-15,-20-21 0,21 0 16,-1 0-16,1 0 0,0 0 16,-1 0-16,1 0 0,0 0 0,-1 0 15,22 0-15,-21 0 0,-1 0 16,1 0-16,21 0 0,-21 21 0,-1-21 16,1 0-16,21 0 0,-22 0 15,22 0-15,0 0 0,-21 0 0,21 0 16,-1 22-16,1-22 0,0 0 15,0 0-15,-21 0 0,20 0 0,1 0 16,0 21-16,0-21 0,-21 0 16,20 0-16,1 0 0,0 0 0,0 0 15,0 21-15,0-21 0,-1 0 16,1 0-16,0 0 0,0 0 16,0 0-1,0 0-15,-1 0 16,22-21-16,0 0 15,0-1-15</inkml:trace>
  <inkml:trace contextRef="#ctx0" brushRef="#br0" timeOffset="3527.63">2053 826 0,'0'0'0,"0"-43"16,-21 22-1,0 21 17,0 21-32,21 22 0,-22-22 15,1 21-15,21 0 0,-21 22 16,0-1-16,0-20 0,0 20 16,-1-20-16,1 20 0,0-21 0,0 22 15,0-22-15,0 1 0,-1 20 16,1-21-16,0 1 0,0-1 0,0-21 15,21 22-15,0-22 0,0 0 16,0 0-16,0 0 16,0-42 15,0 0-31,21 0 0,-21 0 0,21-22 16,-21 22-16</inkml:trace>
  <inkml:trace contextRef="#ctx0" brushRef="#br0" timeOffset="3809.13">1947 995 0,'0'-21'0,"0"42"0,21-63 0,-21 20 15,0 1-15,0 42 32,0 22-32,0-22 15,0 21-15,0 1 16,0 20-16,0-21 0,0 1 0,0 20 15,0-20-15,0-1 0,0 21 0,0-20 16,0-1-16,0 0 0,0 1 16,0-1-16,0-21 0,0 22 15,0-22-15,0 0 0,0 0 16,0 0-16,0-42 31,0 0-15</inkml:trace>
  <inkml:trace contextRef="#ctx0" brushRef="#br0" timeOffset="4004.42">1651 1545 0,'0'0'0,"0"-21"31,21 21-15,0 0-16,0-21 0,1 21 15,20 0-15,-21-21 0,0 21 0,22 0 16,-22-21-16,21 21 0,-21-22 16,0 22-16,22-21 0,-22 21 0,0-21 15,0 21-15</inkml:trace>
  <inkml:trace contextRef="#ctx0" brushRef="#br0" timeOffset="4716.01">2265 1312 0,'-21'0'0,"-1"22"16,22-1-16,0 0 0,0 0 15,-21-21-15,21 21 0,0 0 16,0 1-16,0-1 0,0 0 0,0 0 16,-21 0-16,21 0 0,0 22 15,0-22-15,0 0 0,0 0 16,-21 0-16,21 1 15,0-1 1,0-42 15,0-1-31,0 1 0,0 0 16,0 0-16,0 0 0,0 0 16,0-1-16,0-20 0,0 21 0,21-21 15,0 20-15,-21 1 0,21 0 16,1-21-16,20 21 0,-21 21 15,0-22-15,0 1 0,22 21 0,-22 0 16,0 0-16,0 0 0,22 21 16,-22-21-16,0 22 0,-21-1 15,21 0-15,-21 0 0,21 0 16,-21 0-16,0 1 0,0-1 0,0 0 16,0 0-16,0 0 0,0 0 15,0 1-15,0-1 0,0 0 0,-21-21 16,21 21-16,0-42 31,0 0-31,0 0 16,0-1-16,0 1 0,0 0 15,0 0-15,0 0 0,21 0 16,0-22-16,1 22 0,-1 0 0,21 0 16,-21-22-16,22 22 15,-1 0-15,-21 0 0,21 21 0,1 0 16,-22 0-16,21 0 0,-21 0 15,1 0-15,-1 21 0,0 0 0,0 0 16,-21 1-16,0-1 0,0 0 16,0 0-16,0 21 0,0-20 0,0-1 15,-21 0-15,21 0 0,-21 0 16,0 0-16,21 1 0,0-1 16,-22 0-16,1-21 0,21 21 0,0-42 46,0 0-30</inkml:trace>
  <inkml:trace contextRef="#ctx0" brushRef="#br0" timeOffset="5259.7">3641 1228 0,'0'0'0,"0"-21"15,0-1-15,-22 22 16,1 0-16,0 0 0,-21 0 16,21 0-16,-22 22 0,22-1 0,-21 0 15,21 0-15,-22 0 0,1 22 16,21-22-16,0 21 0,-1-21 0,1 22 15,0-22-15,21 21 0,0-21 16,0 22-16,0-22 0,0 0 0,0 0 16,0 0-16,21 0 0,0-21 15,1 0-15,-1 0 0,0 0 0,21 0 16,-21 0-16,1 0 0,20 0 16,-21-21-16,21 0 0,-20 0 15,-1 0-15,21 0 0,-21-1 16,0 1-16,1 0 0,-22 0 0,21 0 15,-21-22-15,21 22 0,-21 0 16,0 0-16,0 0 0,0 0 0,0-1 16,0 1-16,-21 42 31,21 1-15,0-1-16,0 0 0,-21 0 0,21 0 15,0 0-15,0 1 16,0 20-16,0-21 0,0 0 0,0 0 0,0 1 15,0-1 1,21 0-16,0-21 0,0 0 0,0 0 16,0 0-16,1 0 0,-1 0 15,0 0-15,0 0 0,0-21 0,0 0 16</inkml:trace>
  <inkml:trace contextRef="#ctx0" brushRef="#br0" timeOffset="5896.34">4064 1249 0,'0'0'0,"0"21"16,0 0 0,21-21-16,0 0 0,0 0 15,22 0-15,-22 0 0,0 0 16,21 0-16,-20 0 0,20 0 0,0 0 15,-21 0-15,22 0 0,-22 0 16,21-21-16,-21 21 0,1 0 0,-1-21 16,0 21-16,-21-21 0,-21 21 31,0 0-15,-1 0-16,1 0 0,0 0 0,0 21 0,-21 0 15,20 0-15,1 0 16,-21 1-16,21-1 0,0 0 0,-22 0 15,22 0-15,0 22 0,-21-22 16,20 21-16,1-21 0,-21 22 0,21-22 16,0 0-16,-1 21 0,1-21 15,21 1-15,0-1 0,-21-21 0,21 21 16,-21-21-16,21-21 47,21 0-47,0-1 0,0 1 15,-21 0-15,22 0 0,-1 0 0,-21 0 16,21-1-16,0 1 0,-21 0 16,21 0-16,0 21 15,1 0 1,-22 21 0,21-21-16,-21 21 0,0 0 15,0 1-15,21-1 0,-21 0 16,21 0-16,-21 0 15,21 0-15,0-21 0,1 22 0,-1-22 16,0 21 0,0-21-16,0 0 0,0 0 0,1 0 15,-1 0-15,0 0 16,0-21-16,-21-1 0,21 22 0</inkml:trace>
  <inkml:trace contextRef="#ctx0" brushRef="#br0" timeOffset="6744.53">4932 1312 0,'0'0'0,"-21"0"32,-1 0-32,1 0 15,0 22-15,21-1 0,-21 0 16,0 0-16,0 0 0,-1 0 0,22 1 15,-21-1-15,0 21 0,21-21 16,-21 0-16,21 1 0,0-1 0,0 0 16,0 0-16,0 0 0,0 0 15,21-21-15,0 0 0,0 0 16,1 0-16,-1 0 16,0 0-16,0 0 0,0 0 0,0-21 15,-21 0-15,22 0 16,-22 0-16,0 0 0,0-1 15,0 1-15,0 0 0,0 0 16,0 0-16,0 0 0,0-1 16,0 1-16,0 0 0,0 0 0,0 0 15,0 0-15,21-1 0,0 1 16,0 21-16,0 0 0,0-21 16,1 21-16,-1 0 0,0 0 15,0 0-15,0 0 0,0 21 0,1-21 16,-1 21-16,0 1 0,-21-1 15,21 0-15,-21 0 0,21 0 0,-21 0 16,0 1-16,0-1 0,0 0 16,0 0-16,0 0 0,0 0 15,0 1-15,0-1 0,0 0 16,0 0-16,0 0 16,-21-21-1,21-21 16,0 0-31,0 0 16,0 0-16,0-1 0,0 1 0,0 0 16,0 0-16,21 0 0,0-22 0,-21 22 15,22 0-15,-1-21 16,0 21-16,21-1 0,-21 1 0,1 0 0,20 0 16,-21 0-16,21 21 0,1 0 15,-22 0-15,21 0 0,-21 0 16,1 21-16,-1 0 0,-21 0 15,0 0-15,0 1 0,0 20 0,0-21 16,0 21-16,0-20 0,0-1 16,0 21-16,-21-21 0,-1 22 0,1-22 15,21 0-15,0 0 0,-21 0 0,0 0 16,21 1-16,0-44 94,0 1-94</inkml:trace>
  <inkml:trace contextRef="#ctx0" brushRef="#br0" timeOffset="7375.74">6921 868 0,'0'0'15,"22"0"-15,-22-21 0,0 42 16,0 0-16,0 0 0,-22 22 15,1-1-15,0 0 0,0 1 16,-21-1-16,20 21 0,1-20 0,-21-1 16,21 22-16,-22-22 0,22 0 15,0-21-15,-21 22 0,21-22 0,21 21 16,-22-21-16,22 1 0,-21-22 16,21 21-16,0 0 0,0-42 31,0 0-31,21-1 15,1 1-15,-1-21 16,-21 21-16,21 0 0,0-22 16,0 1-16,0 0 0,1-1 0,-1 1 15,0 0-15</inkml:trace>
  <inkml:trace contextRef="#ctx0" brushRef="#br0" timeOffset="7579.62">6858 931 0,'0'0'0,"21"-21"0,0 0 0,-21 0 15,0 42 1,0 21-16,0-20 0,0 20 15,0 0-15,0 22 0,0-22 16,0 0-16,0 1 0,0 20 0,0-42 16,0 22-16,0-1 0,0 0 0,-21-20 15,0 20-15,21-21 0,-21 0 16,21 0-16,0 1 0,0-1 0,0 0 16,-21-21-16,21 21 15,-22-21 1,1-21-1,0 0-15</inkml:trace>
  <inkml:trace contextRef="#ctx0" brushRef="#br0" timeOffset="7983.96">6477 1418 0,'0'0'0,"21"0"31,0 0-31,0 0 16,22 0-16,-22 0 0,21 0 15,1 0-15,-1 0 0,0-21 0,1 21 16,-1-21-16,21 21 0,-20-21 16,20 21-16,-20-21 0,-1 21 0,0-22 15,1 22-15,-1-21 0,0 0 16,-21 0-16,1 21 0,-1-21 0,0 0 16,0-1-16,-21 1 15,0 0-15,0 0 0,-21 21 16,0 0-1,0 21-15,-1 0 0,1 0 16,0 1-16,0-1 0,0 21 16,0 0-16,-1 1 0,22-22 0,-21 21 15,0 1-15,21-1 0,0 0 16,-21 1-16,0-1 0,21 0 16,0-21-16,0 22 0,0-22 0,0 0 15,0 0-15,0 0 0,0 1 16,0-1-16,0-42 31,0-1-15,0 1-16</inkml:trace>
  <inkml:trace contextRef="#ctx0" brushRef="#br0" timeOffset="8283.77">7260 1185 0,'21'-21'0,"-42"42"0,63-63 0,-20 42 16,-1-21-16,0 21 0,0-21 0,0 21 16,0 0-16,1 0 15,-1 0-15,0 0 0,-21 21 0,21 0 16,0 0-16,-21 0 0,0 1 16,0 20-16,0-21 0,0 21 0,0-20 15,0-1-15,-21 0 0,0 21 16,0-21-16,0 1 0,-1-1 0,1 0 15,0-21-15,-21 21 0,21 0 16,-1-21-16,1 21 0,0-21 16,21-21 15,0 0-31,21 0 16,0 0-16,-21 0 0</inkml:trace>
  <inkml:trace contextRef="#ctx0" brushRef="#br0" timeOffset="8580.6">7810 1058 0,'0'0'0,"0"22"16,0-1-16,0 0 15,-21 0-15,0 21 0,21 1 0,-21-22 16,21 21-16,0 1 0,-21-1 15,21 0-15,-21 1 0,21-1 0,-22 0 16,22 1-16,0-1 0,-21 0 16,0-21-16,21 22 0,-21-1 0,21-21 15,0 22-15,-21-22 0,21 0 0,-21 0 16,21 0-16,0-42 47,0 0-47,21 0 0,-21 0 15,0-22-15,0 22 0</inkml:trace>
  <inkml:trace contextRef="#ctx0" brushRef="#br0" timeOffset="8892.09">7747 1143 0,'0'0'0,"21"-21"0,64-21 31,-64 42-31,0 0 0,0 0 0,0 0 15,1 0-15,-1 0 0,0 0 16,0 0-16,0 21 0,0 0 0,1 0 16,-1 0-16,-21 0 0,0 1 15,0-1-15,0 0 0,0 21 0,0-21 16,-21 1-16,-1-1 0,1 0 16,0 0-16,-21-21 0,21 21 0,-22 0 15,22 1-15,0-22 0,-21 21 16,20-21-16,1 0 0,0 0 0,0 0 15,21-21 17,0-1-17,21 1-15,0 0 16,0 0-16,1 0 0</inkml:trace>
  <inkml:trace contextRef="#ctx0" brushRef="#br0" timeOffset="9151.94">8403 804 0,'0'0'16,"0"22"-1,0-1 1,-21 0-16,0 21 0,21-21 16,-21 22-16,-1-1 0,22 0 15,-21 1-15,21-1 0,0 0 16,-21 1-16,21-22 0,-21 21 0,21-21 15,0 22-15,0-22 0,0 0 0,0 0 16,0 0-16,21 1 16,0-22-16,0 0 15,1 0-15,-1 0 0,0-22 16,0 22-16,0-21 0,0 0 0,22 0 16</inkml:trace>
  <inkml:trace contextRef="#ctx0" brushRef="#br0" timeOffset="9603.68">8890 529 0,'0'64'15,"0"-43"-15,0 0 0,-21 0 16,21 22-16,-21-22 0,21 21 15,0-21-15,0 0 0,-22 1 0,22-1 16,-21 0-16,21 0 0,0 0 16,-21 0-16,21 1 15,-21-22 1,21-22 0,0 1-16,0 0 15,0 0-15,0 0 0,0 0 0,0-22 16,21 22-16,0-21 0,0 21 15,1-22-15,-1 1 0,0 21 0,21-22 16,1 22-16,-1 0 0,0 0 16,1 0-16,-1 0 0,0 21 0,-21 0 15,22 0-15,-1 0 0,-21 21 16,-21 0-16,0 0 0,21 21 0,-21-20 16,0 20-16,0 0 0,0-21 15,0 22-15,-21-1 0,0 0 16,21 1-16,-21-22 0,0 21 0,0-21 15,-1 1-15,1 20 0,0-21 16,21 0-16</inkml:trace>
  <inkml:trace contextRef="#ctx0" brushRef="#br0" timeOffset="11559.8">19135 2413 0,'0'-21'16,"0"42"46,0 0-62,0 0 16,-22 1-16,22-1 0,0 0 15,0 21-15,0-21 0,0 22 16,-21-22-16,21 21 0,-21 1 0,21-1 16,0-21-16,0 21 0,0 1 15,0 20-15,0-20 0,0-1 0,0 0 16,0 22-16,0-22 0,0 22 15,0-22-15,0 21 0,0-20 0,0 20 16,0-20-16,0-1 0,0 21 16,0-20-16,0-1 0,0 0 0,-21 1 15,21 20-15,-21-20 0,0 20 16,21-21-16,0 22 0,-22-1 0,1 1 16,21-1-16,-21 1 15,21-22-15,0 22 0,0-1 0,0-20 16,0 20-16,0 1 0,0-1 0,0 1 15,0-1-15,0 1 0,0-1 16,0 1-16,0-1 0,0 1 0,0-1 16,0 1-16,0-1 0,0 1 15,0-1-15,0 1 0,-21-1 0,21 1 16,0-1-16,-21 1 0,21-1 0,0 1 16,0-1-16,-21 1 0,21-1 15,-22 1-15,22-1 0,-21 1 0,21-1 16,-21 1-16,21-1 0,0 1 0,0 20 15,-21-20-15,21-1 0,-21 1 16,21-1-16,0 1 0,0-1 16,0 1-16,0-1 0,0 1 0,0-1 15,0 1-15,0-1 0,0 1 0,0-1 16,0 1-16,0-22 0,0 22 0,0-22 16,0 21-16,0-20 0,0 20 15,0-20-15,0 20 0,0-21 0,0 1 16,0 20-16,0-20 0,0-1 0,0 0 15,0 1-15,0-1 0,0 0 0,0 1 16,0-1-16,0-21 0,0 21 0,0-20 16,0-1-16,0 0 0,0 21 15,0-21-15,21 1 0,-21-1 16,0 0-16,0 0 0,0 0 16,0 0-16,0 1 0,21-1 15,-21 0-15,0 0 0,0 0 16,0 0-16,0 1 0,0-1 15,0 0-15,0 0 16,0-42 47,0 0-63,0 0 15,0-1-15,0 1 16,-21 0-16</inkml:trace>
  <inkml:trace contextRef="#ctx0" brushRef="#br0" timeOffset="15755.45">19092 2477 0,'0'21'15,"0"-42"-15,-21 42 0,21 0 16,0 0 15,21-21 0,0 0-31,1 0 0,-1 0 16,0 0-16,21 0 0,-21 0 16,22 0-16,-1 0 0,0 0 0,1 0 15,20 0-15,-20 0 0,20 0 16,-21 0-16,22 0 0,-1 0 0,-20 0 15,-1 0-15,0 0 0,22 0 16,-22 0-16,1 0 0,20 0 0,1 0 16,-1 0-16,1 0 0,-1 0 15,22 0-15,-1 0 0,1 0 16,0 0-16,-1 0 0,1 0 0,0 0 16,-22 0-16,22 0 0,-22 0 15,22 0-15,0 0 0,-1 0 16,1 0-16,0 0 0,-22 0 0,22 0 15,-22 0-15,22 0 0,-21 0 16,-1 0-16,1 0 0,-22 0 16,21-21-16,1 21 0,-1 0 0,1 0 15,-1 0-15,1 0 0,-1-21 16,1 21-16,-1 0 0,1 0 0,-22 0 16,22 0-16,-1 0 0,1-21 15,-22 21-15,22 0 0,-22 0 0,0 0 16,1 0-16,20 0 0,-21 0 15,1 0-15,-1 0 0,0 0 16,1 0-16,-1 0 0,0 0 16,1 0-16,-1 0 0,0 0 0,22 0 15,-22 0-15,22 0 0,-22 0 16,22 0-16,-22 0 0,21 0 0,-20 0 16,-1 0-16,0 0 0,1 0 15,-1 0-15,0 0 0,1 0 0,-1 0 16,0 0-16,1 0 0,-1 0 15,0 0-15,1 0 0,-1 0 16,-21 0-16,22 0 0,-1 0 0,0 0 16,1 0-16,-22 0 0,21 0 15,0 0-15,1 0 0,-22 0 16,21 0-16,1 0 0,-22 0 16,0 0-16,21 0 0,-21 0 0,1 0 15,-1 0-15,0 0 0,0 0 16,0 0-16,0 0 0,1 0 15,-1 0 1,0 0-16,0 0 0,0 0 16,0 21-16,1-21 15,-1 0-15,0 0 16,0 0-16,0 0 16,0 21-16,1-21 15,-1 0 1,0 0-16,0 0 15,0 0 1,0 0 0,1 0-16,-1 0 15,85 21 17,-85-21-17,0 0 1,-21 21 62,0 0-47,0 1-15,-21-22-1,0 21-15,-1 0 32,1-21-17,0 0 17,-64 254 249,85-233-266,0 0-15,-21-21 0,21 21 16,0 1-16,0-1 0,0 0 0,-21 0 16,21 0-16,-21 0 15,21 22-15,0-22 0,-21 0 0,0 0 16,21 22-16,-22-22 0,22 0 16,0 21-16,0-21 0,0 1 0,-21 20 15,21-21-15,0 0 0,0 22 16,0-22-16,0 0 0,0 0 0,0 21 15,0-20-15,0-1 0,0 0 0,0 0 16,0 21-16,0-20 0,0-1 16,0 0-16,0 0 0,-21 21 0,21-20 15,0-1-15,0 0 16,0 21-16,-21-21 0,21 1 0,0 20 16,0-21-16,0 21 0,-21-20 0,21-1 15,0 21-15,0-21 0,0 0 16,0 22-16,0-22 0,0 0 0,0 21 15,0-20-15,0-1 0,0 0 16,0 0-16,0 21 0,0-20 0,0-1 16,0 0-16,0 0 0,0 0 0,0 0 15,0 1-15,0-1 0,0 0 16,0 0-16,0 21 0,0-20 16,0-1-16,21 0 0,-21 0 15,21 0-15,-21 0 0,0 1 16,0-1-16,0 0 0,21 0 0,-21 0 15,21 0-15,-21 1 0,0-1 16,0 0-16,0 0 0,22 0 16,-22 0-16,0 1 0,0-1 15,0 0-15,0 0 0,0 0 16,0 0-16,0 1 0,0-1 16,0 0-16,0 0 0,0 0 15,0 0-15,0 1 16,0-1-16,0 0 15,0 0-15,0 0 0,0 0 16,0 1-16,0-1 0,0 0 16,0 0-16,0 0 0,0 0 15,0 1-15,0-1 0,0 0 0,-22 21 16,22-21-16,-21 1 0,21-1 0,0 21 16,0-21-16,-21 0 0,21 22 15,-21-22-15,21 0 0,0 21 0,0-20 16,0-1-16,0 21 0,-21-21 0,21 0 15,0 22-15,-21-22 0,21 0 16,0 21-16,0-20 0,0 20 16,0-21-16,0 21 0,-22-20 0,22 20 15,0-21-15,0 21 0,-21-20 16,21 20-16,0-21 0,0 21 0,0-20 16,0 20-16,-21-21 0,21 21 0,0-20 15,-21 20-15,21-21 0,0 21 16,0-20-16,0-1 0,0 21 0,0-21 15,-21 22-15,21-22 0,0 21 0,-21-21 16,21 22-16,0-1 0,0 0 16,0-21-16,-22 22 0,22-1 0,0 0 15,0 1-15,-21-22 0,21 21 0,0 1 16,0-22-16,0 21 16,0 0-16,0-20 0,0 20 0,0-21 15,0 21-15,0-20 0,0 20 0,0-21 16,0 21-16,0-20 0,0 20 15,0-21-15,0 21 0,0-20 0,-21 20 16,21-21-16,0 21 0,0-20 0,0 20 16,0-21-16,0 0 0,-21 22 15,21-22-15,0 0 0,0 21 0,0-21 16,0 1-16,0-1 0,0 21 0,0-21 16,0 0-16,0 1 0,0-1 15,0 0-15,0 21 0,0-21 16,-21 1-16,21-1 0,0 21 0,0-21 15,0 0-15,0 1 0,0 20 16,0-21-16,-21 0 0,21 22 0,0-22 16,0 0-16,0 0 0,0 0 0,0 22 15,0-22-15,0 0 0,0 0 16,0 0-16,0 0 0,0 1 0,0-1 16,0 0-16,0 0 0,0 0 0,0 0 15,0 1-15,-22-1 0,22 0 16,-21 0-16,21 0 0,0 0 15,0 1-15,-21-1 0,0-21 16,21 21-16,-21-21 0,0 21 0,-1-21 16,1 21-1,0-21-15,0 0 0,21 21 0,-21-21 16,0 0-16,-1 0 0,1 0 0,0 0 16,0 0-16,0 0 0,0 0 15,-1 0-15,-20 0 0,21 22 16,0-22-16,-22 0 0,22 0 0,-21 0 15,0 0-15,-1 0 0,1 0 0,0 0 16,-1 0-16,1 0 0,0 0 16,-1 0-16,-20 0 0,20 0 0,-20 0 15,-1 0-15,1 0 0,-1 0 16,1 0-16,-1 0 0,1 0 0,-1 0 0,1 0 16,-1 0-16,1 0 15,21 0-15,-22 0 0,22 21 0,-22-21 16,22 0-16,-22 0 0,22 0 0,-21 0 15,-1 0-15,1 0 0,-1 0 0,1 0 16,-1 0-16,1 0 0,-22 0 16,0 0-16,22 0 0,-22 0 0,0 0 15,1 0-15,-1 0 0,0-21 0,1 21 16,-1 0-16,22 0 0,-22 0 16,0 0-16,22 0 0,-1 0 0,1 0 15,20 0-15,-20 0 0,21 0 0,-1 0 16,1 0-16,0-22 0,-22 22 15,22 0-15,-1 0 0,1 0 16,0 0-16,-22 0 0,1 0 0,20 0 16,-20 0-16,-1 0 0,1 0 0,-1-21 15,1 21-15,-1 0 0,1 0 16,-64 0-16,85 0 0,-22 0 16,22 0-16,-1 0 0,-20 0 0,21 0 15,-1 0-15,-20 0 0,20 0 16,-20 0-16,-1 0 0,1 0 0,-1 0 15,1 0-15,-1 0 0,1 0 16,-1 0-16,1 0 0,-1 0 0,22 0 16,-21 0-16,20 0 0,1 0 0,0 0 15,20 0-15,-20 0 0,21 0 16,0 0-16,0 0 0,-1 0 0,1 0 16,0 0-16,0-21 0,0 21 15,0 0-15,-1 0 0,1 0 16,0 0-16,0 0 15,0 0-15,0 0 32,21-21 93,0 0-94,0 0-15,21 21-16,-21-22 0,0 1 15,0 0 1,21 21-16,-21-21 0,0 0 15,0 0-15,21 21 16,-21-22-16,21 22 0,-21-21 16,21 21-16,1-21 15,-1 21-15,0-21 0</inkml:trace>
  <inkml:trace contextRef="#ctx0" brushRef="#br0" timeOffset="16200.28">18859 8890 0,'0'0'0,"0"-21"16,22 0-16,-22 0 0,0-1 16,0 44 31,0 20-47,0-21 15,-22 0-15,22 22 0,0-1 0,0-21 16,0 21-16,0 1 0,0-1 0,-21-21 15,21 22-15,0-1 0,0-21 16,0 21-16,0-20 0,-21-1 0,21 21 16,-21-21-16,21 0 0,-21 1 0,21-1 15,0 0-15,0 0 0,0 0 16,-21-21-16,21 21 0,-22-42 47,22-21-47,0 21 15,0 0-15</inkml:trace>
  <inkml:trace contextRef="#ctx0" brushRef="#br0" timeOffset="17352.84">19791 1715 0,'0'-22'0,"0"-41"16,0 84 15,0 0-31,-21 0 16,21 22-16,0-1 0,0-21 0,0 22 15,0-1-15,-22 0 0,1 1 16,21-22-16,-21 21 0,0 0 0,21-20 16,0 20-16,-21-21 0,0 0 15,21 0-15,0 22 0,-22-22 0,22 0 16,0 0-16</inkml:trace>
  <inkml:trace contextRef="#ctx0" brushRef="#br0" timeOffset="17600.71">20002 1757 0,'0'0'0,"0"21"32,0 0-32,0 0 0,0 1 15,0-1-15,0 21 0,0-21 0,0 22 16,0-22-16,0 0 0,0 21 16,0-21-16,0 1 0,0-1 0,0 0 15,0 0-15,0 0 16,0 0-16,0 1 15,-21-22 1,0 0-16</inkml:trace>
  <inkml:trace contextRef="#ctx0" brushRef="#br0" timeOffset="17799.59">19579 2096 0,'0'0'0,"21"0"15,0 0-15,1-22 0,-1 22 16,0 0-16,21 0 0,-21-21 0,22 21 16,-1-21-16,0 21 0,1 0 15,-1-21-15,0 21 0,1 0 0,-1-21 16,0 21-16,1-21 0,-1 21 16,-21-22-16,22 1 0,-22 21 0,0-21 15,0 0-15</inkml:trace>
  <inkml:trace contextRef="#ctx0" brushRef="#br0" timeOffset="17995.29">20362 1799 0,'0'0'0,"0"-21"0,-21 21 32,0 0-32,0 21 15,21 0-15,0 1 0,0 20 16,-21-21-16,21 0 0,0 22 16,-22-22-16,22 21 0,0-21 0,0 0 15,0 1-15,0-1 0,0 0 0,0 0 16,0 0-16,0 0 0,0 1 15</inkml:trace>
  <inkml:trace contextRef="#ctx0" brushRef="#br0" timeOffset="18299.12">20278 1736 0,'0'0'0,"21"-21"0,0 21 0,0-22 16,21 22-16,-20 0 0,20 0 15,0 0-15,-21 0 0,22 22 0,-1-1 16,-21 0-16,22 21 16,-22-21-16,0 22 0,0-22 0,-21 21 0,0-21 15,0 1-15,0 20 16,0-21-16,-21 0 0,0 0 0,-22 1 15,1-1-15,0 0 0,-1-21 0,1 21 16,0 0-16,-1-21 0,1 0 16,0 21-16,21-21 0,-1 0 0,1 0 15,0 0-15,42 0 32,0 0-17,1-21-15,-1 0 0</inkml:trace>
  <inkml:trace contextRef="#ctx0" brushRef="#br0" timeOffset="18559.97">20976 1799 0,'0'0'0,"-21"0"15,0 0-15,21 21 16,0 1-16,-21-1 0,21 0 15,-22 0-15,22 21 0,0-20 0,0 20 16,0-21-16,-21 0 0,21 22 16,0-22-16,0 0 0,-21 0 0,21 0 15,0 0-15,0 1 0,0-1 16,0 0-16,0 0 0,21-21 31,0 0-15,-21-21-16</inkml:trace>
  <inkml:trace contextRef="#ctx0" brushRef="#br0" timeOffset="18774.84">20934 1715 0,'0'0'15,"42"-43"1,-42 22-16,21 21 0,0 0 15,-21-21-15,22 21 0,-1 0 16,0 0-16,0 0 0,0 0 16,0 0-16,1 0 15,-22 21-15,0 0 16,0 0-16,0 1 0</inkml:trace>
  <inkml:trace contextRef="#ctx0" brushRef="#br0" timeOffset="18947.75">20849 1990 0,'64'0'16,"-43"0"-16,0 0 16,0 0-16,0 0 0,0 0 15,1 0-15,-1 0 0,0 0 0,0 0 16,0 0-16,0-21 0,1 21 15</inkml:trace>
  <inkml:trace contextRef="#ctx0" brushRef="#br0" timeOffset="19255.57">21802 1651 0,'0'0'0,"-64"-21"31,43 21-31,-21 0 0,20 0 16,1 0-16,0 21 0,0 0 15,-21 0-15,20 1 0,1 20 0,0 0 16,0-21-16,0 22 0,0-1 16,-1-21-16,22 22 0,0-22 0,0 0 15,0 21-15,0-21 0,0 1 16,0-1-16,22-21 0,-1 21 15,0 0-15,0-21 0,0 0 0,22 21 16,-22-21-16,21 0 0,0 0 16,-20 0-16,41 0 0,-21 0 0,1 0 15,-1-21-15,22 21 0</inkml:trace>
  <inkml:trace contextRef="#ctx0" brushRef="#br0" timeOffset="19734.9">22945 1418 0,'0'-21'0,"0"42"0,0-63 0,21 21 0,-21 0 16,0-1-16,0 1 15,0 0-15,0 42 16,0 0-16,-21 22 16,21-22-16,-22 21 0,1 1 0,0 20 15,0-21-15,0 1 0,0 20 16,-1-20-16,1 20 0,0-21 0,0 1 16,0-1-16,0-21 0,-1 22 15,22-22-15,-21 0 0,21 0 16,-21-21-16,21 21 0,0-42 31,0 0-15,0 0-16,21 0 0</inkml:trace>
  <inkml:trace contextRef="#ctx0" brushRef="#br0" timeOffset="19977.75">22902 1376 0,'0'-42'16,"0"84"-16,21-106 0,-21 43 0,22 21 15,-22 21 1,0 22-16,0-1 16,0 0-16,0 1 0,0-1 0,0 22 15,0-22-15,0 21 0,0-20 16,0 20-16,0-20 0,0-1 16,0 0-16,0-21 0,0 22 0,0-22 15,21 0-15,-21 0 0,21 0 16,-21 1-16,-21-22 31,0 0-31,-22 0 0,22-22 0</inkml:trace>
  <inkml:trace contextRef="#ctx0" brushRef="#br0" timeOffset="20359.54">22796 1736 0,'0'0'16,"64"-21"-16,-22 21 0,22 0 0,-22 0 0,22-22 15,-22 22-15,0-21 0,1 21 16,-1-21-16,0 0 0,-21 21 0,22-21 16,-22 0-16,0 21 0,0-22 15,-21 1-15,0 0 0,0 0 16,-21 21-1,0 0-15,21 21 16,-21 0-16,21 0 0,-21 22 16,-1-22-16,22 42 0,0-20 0,0-1 15,0 0-15,0 22 0,-21-22 16,21 1-16,0-1 0,0 0 0,0 1 16,0-22-16,0 21 0,0-21 0,0 22 15,0-22-15,0 0 0,0 0 16,0 0-16,21-21 31,-21-21-15,0 0-16</inkml:trace>
  <inkml:trace contextRef="#ctx0" brushRef="#br0" timeOffset="20629.03">23368 1715 0,'0'0'0,"0"-43"0,0 1 0,0 21 15,21 0-15,0-1 0,0 1 0,-21 0 16,22 21-16,-1 0 0,0-21 0,0 21 16,0 0-16,0 0 15,1 0-15,-1 0 0,0 0 0,0 0 16,0 21-16,0-21 16,-21 21-16,0 0 0,0 1 0,0-1 15,0 21-15,0-21 0,0 0 16,-21 1-16,0-1 0,0 0 0,0 0 15,0 0-15,-1 0 0,-20-21 16,21 22-16,0-22 0,0 0 16</inkml:trace>
  <inkml:trace contextRef="#ctx0" brushRef="#br0" timeOffset="20887.88">23834 1566 0,'0'0'0,"0"22"16,0-1-16,-22 0 15,1 21-15,0-21 0,21 22 16,0 20-16,-21-20 0,21-1 0,-21 21 16,21-20-16,-21-1 0,21 0 15,0 1-15,0-1 0,0 0 0,0-20 16,0 20-16,0-21 0,0 0 15,0 0-15,0 1 0,0-1 16,21-21-16,0 0 16,-21-21-1,0-1 1,0 1-16</inkml:trace>
  <inkml:trace contextRef="#ctx0" brushRef="#br0" timeOffset="21155.73">23876 1672 0,'0'0'16,"21"-42"-16,-21 21 0,21 0 0,0-1 16,1 1-16,-1 21 0,0 0 0,0-21 15,0 21-15,0 0 0,22 0 16,-22 0-16,0 21 0,-21 0 0,21 1 16,-21-1-16,0 0 0,0 21 15,0-21-15,0 22 0,-21-22 16,0 21-16,0-21 0,0 1 15,-22-1-15,22 0 0,-21 0 0,-1 0 16,1 0-16,21 1 0,0-22 16,-22 21-16,22-21 0,42 0 31,1-21-15,-1-1-16</inkml:trace>
  <inkml:trace contextRef="#ctx0" brushRef="#br0" timeOffset="21395.59">24426 1439 0,'0'0'0,"21"0"0,-21-21 0,0 42 31,0 1-31,-21 20 0,0-21 16,0 21-16,0-20 0,21 20 15,-21 0-15,21-21 0,0 22 0,0-22 16,0 21-16,0-21 0,0 1 15,0-1-15,0 0 0,0 0 0,0 0 16,21-21 0,0 0-16,0 0 0,0 0 0,0 0 15,1 0-15,-1-21 16,0 0-16,21 0 0,-21 0 0</inkml:trace>
  <inkml:trace contextRef="#ctx0" brushRef="#br0" timeOffset="21835.6">24913 1207 0,'0'0'0,"0"-22"0,0 44 31,0-1-15,0 0-16,0 0 0,0 0 15,0 0-15,0 1 0,0-1 0,-21 0 16,21 0-16,-21 0 0,21 0 15,-21 1-15,-1-1 0,1 0 16,0-21-16,0 0 16,0 0-1,0 0-15,21-21 16,0 0 0,0-1-16,0 1 0,21 0 15,21 0-15,-21 0 0,0-22 16,1 22-16,20-21 0,0 21 0,1-22 15,-1 22-15,-21 0 0,21 0 16,1 0-16,-1 0 0,0 21 16,-20 0-16,-1 0 0,0 0 0,0 21 15,0 0-15,-21 0 0,0 0 16,0 22-16,0-22 0,0 21 0,0-21 16,-21 22-16,0-22 0,0 0 15,-22 0-15,22 0 0,0 0 0,0 1 16,0-1-16,-22 0 0,1 0 15,0-21-15,21 0 0</inkml:trace>
  <inkml:trace contextRef="#ctx0" brushRef="#br1" timeOffset="28487.23">2519 3387 0,'0'-21'0,"0"42"0,0-64 0,0 1 0,0 21 16,21 0-16,-21-22 0,0 22 15,0-21-15,0 21 0,0 0 16,0-1-16,0-20 0,0 21 16,0 0-16,0 0 0,0-1 0,0 1 15,0 0-15,-21 21 16,21-21-16,-21 21 16,21 21-16,0 0 15,0 0-15,0 22 0,-22-1 0,22 22 16,-21-22-16,21 21 0,-21 22 15,0-21-15,0-1 0,0 1 16,-1-1-16,1 1 0,0-1 16,0-21-16,0 22 0,0-22 0,-1 1 15,1-1-15,0 0 0,0 1 16,0-22-16,21 0 0,0 0 16,0 0-16,0 0 0,-21-21 15,21-21 1,0 0-16,0-21 15,0 21-15,0-1 0,21-20 16,-21 0-16,0-1 0,21 1 0,0 0 16,-21-1-16</inkml:trace>
  <inkml:trace contextRef="#ctx0" brushRef="#br1" timeOffset="29128.9">2180 3006 0,'0'0'0,"0"-21"0,0-1 0,0 1 15,0 0-15,0 0 0,0 0 16,21 0-16,0 21 16,22 0-16,-1-22 0,0 22 0,1 0 15,20-21-15,22 21 0,-22 0 16,22-21-16,0 21 0,-1-21 16,1 21-16,0-21 0,21 21 0,-1 0 15,1-21-15,0-1 0,0 22 16,0-21-16,-22 21 0,1-21 15,0 21-15,-1-21 0,-20 21 0,21-21 16,-22 21-16,1 0 0,-1 0 16,-21-21-16,22 21 0,-22 0 0,1 0 15,-1 0-15,-21 0 0,21 0 16,-20 0-16,-1 0 0,0 21 0,0 0 16,0 0-16,-21 0 0,0 0 15,21 22-15,-21-1 0,0-21 0,0 22 16,0-1-16,0 0 0,0 1 15,-21-1-15,21 0 0,-21 22 0,21-22 16,-21 0-16,21 22 0,0-22 16,0 1-16,0-1 0,0 0 15,0 1-15,0-1 0,0 0 0,0-21 16,0 22-16,0-22 0,0 0 16,0 21-16,0-20 0,0-1 0,0 0 15,0 0-15,0 0 0,-21 0 16,-22 1-16,22-1 0,-21 0 15,-22 0-15,1-21 0,-1 21 16,1 0-16,-22 1 0,1-1 0,-22 0 16,0 0-16,-21-21 0,0 21 15,0 0-15,0-21 0,21 0 0,0 22 16,0-22-16,22 0 0,-1 0 16,22 0-16,-1 0 0,1 0 15,-1 0-15,22 0 0,-1 0 0,22 0 16,-21 0-16,21 0 0,0 0 15,-1 0-15,22 21 32,22-21-32,-1 21 0,0-21 15,0 21-15</inkml:trace>
  <inkml:trace contextRef="#ctx0" brushRef="#br1" timeOffset="29483.84">2646 4763 0,'0'0'0,"-21"21"0,21 0 0,0 0 0,0 0 15,0 0-15,21-42 31,0 0-15,0 0-16,-21 0 0,0 0 16,0-1-16,0 1 15,0 0 1,-21 21-16,0 0 16,0 0-16,-1 0 15,1 0-15,21 21 0,-21 0 16,21 1-1,0-1-15,0 0 16,21-21 0,0 0-16</inkml:trace>
  <inkml:trace contextRef="#ctx0" brushRef="#br1" timeOffset="29731.7">3048 4509 0,'21'0'0,"0"-22"15,0 22-15,1 0 16,-1 0-16,21 0 0,-21 0 0,22-21 16,-22 21-16,21 0 0,0 0 0,1 0 15,-1 0-15,0-21 16,1 21-16,-22 0 0,21 0 0,-21 0 0,1 0 15,-1 0-15,0 0 16</inkml:trace>
  <inkml:trace contextRef="#ctx0" brushRef="#br1" timeOffset="30083.49">3450 4509 0,'0'0'0,"-21"21"16,21 0-16,-21-21 0,21 21 15,0 0-15,-21-21 16,21 21-16,0 1 0,0-1 16,0 0-16,0 0 15,0 0-15,0 0 0,21 1 16,-21 20-16,0-21 0,21 0 16,0 22-16,-21-22 0,21 0 0,-21 21 15,0-21-15,0 22 0,0-22 16,0 0-16,0 0 0,-21 22 0,-21-22 15,21 0-15,-1 0 0,-20 0 0,0-21 16,21 0-16,-22 21 0,1-21 16,21 0-16,-22 0 0,22 0 0,0 0 15,-21-21-15,21 21 0,-1-21 16,22 0-16,-21 21 0,21-21 16,-21 21-16,21-21 15,0-1-15,21 1 16,0 21-16,1-21 15,-1 21-15,0-21 0</inkml:trace>
  <inkml:trace contextRef="#ctx0" brushRef="#br1" timeOffset="30575.82">3768 4784 0,'0'0'0,"0"-21"0,0-1 16,-22 22-16,1 0 15,0 0-15,21 22 16,-21-1-16,0 0 0,0 21 0,21-21 16,-22 1-16,1 20 0,0-21 15,21 21-15,-21 1 0,21-22 0,-21 0 16,21 21-16,0-20 0,0-1 0,0 0 15,0 0-15,0 0 16,21-21 0,0 0-16,0-21 15,0 0-15,1 21 0,-1-21 0,0 0 16,0-1-16,-21 1 0,21 0 0,0 0 16,1 0-16,-22-22 0,21 22 15,-21 0-15,0 0 0,0 0 0,0 0 16,21 21-16,0 0 15,-21 21-15,0 0 16,0 0-16,0 0 16,0 22-16,0-22 0,0 0 0,0 0 15,0 0-15,0 0 0,0 1 16,0-1-16,21 0 0,-21 0 16,21-21-16,1 0 15,-1 0-15,0-21 16,0 0-1,0 21-15</inkml:trace>
  <inkml:trace contextRef="#ctx0" brushRef="#br1" timeOffset="30803.68">4022 4847 0,'0'21'31,"0"1"-31,0-1 0,0 0 0,21 0 15,-21 21-15,21-20 0,-21-1 0,0 0 16,0 0-16,21 0 0,-21 0 16,21 1-16,-21-1 15,21-21 1,1 0 0,-22-21-16,0-1 15,0 1-15,21 21 0</inkml:trace>
  <inkml:trace contextRef="#ctx0" brushRef="#br1" timeOffset="31006.86">4318 4784 0,'-21'21'16,"0"0"0,-1 0-16,22 0 0,-21 22 15,0-22-15,0 0 0,21 21 0,0-20 16,-21 20-16,0-21 0,21 0 0,-22 0 15,22 1-15,0-1 0,0 0 16,0 0-16,22-21 31,-1 0-31,0-21 0</inkml:trace>
  <inkml:trace contextRef="#ctx0" brushRef="#br1" timeOffset="31437.61">4762 4805 0,'0'0'0,"0"-21"15,-21 21-15,0 0 0,0 0 0,0 0 16,0 0-16,-1 0 0,1 0 16,0 0-16,0 21 0,0 0 0,21 21 15,-21-20-15,-1-1 0,1 21 16,21-21-16,-21 22 0,21-22 15,-21 0-15,21 0 0,-21 21 0,21-20 16,0-1-16,0 0 16,21-21-16,0 0 0,0 0 15,0 0-15,1 0 0,-1 0 0,0 0 16,0 0-16,0-21 0,0 0 16,1-1-16,-1 1 0,0 0 15,0 0-15,-21 0 0,0 0 16,21-1-16,0 1 0,-21 0 15,0 42 17,0 0-32,0 1 0,0-1 15,0 0-15,0 0 0,22 0 16,-1 0-16,0 1 16,0-22-16,0 0 0,0 0 0,1 0 15,-1 0-15,0 0 0,0-22 16,0 1-16</inkml:trace>
  <inkml:trace contextRef="#ctx0" brushRef="#br1" timeOffset="32031.36">2476 6223 0,'0'0'0,"0"-21"0,-21 21 15,0 0 1,21 42-16,0-21 0,0 22 16,-21 20-16,0 1 0,0 20 0,21 1 15,-22-21-15,1 20 0,21 1 0,-21 0 16,0-22-16,0 22 0,0-22 15,-1 1-15,1-1 0,0-20 0,0-1 16,21 0-16,0 1 0,0-22 16,0 0-16,21-21 15,0 0 1,0-21-16,1 0 0,-1-1 16,-21-20-16,21 21 0</inkml:trace>
  <inkml:trace contextRef="#ctx0" brushRef="#br1" timeOffset="32660">2328 6350 0,'0'0'0,"0"-21"0,0 0 0,0 0 16,21 21-1,1-22-15,20 22 0,0-21 0,22 21 16,-1-21-16,22 21 0,0-21 15,-1 21-15,22-21 0,0 0 16,0-1-16,0 22 0,-1-21 0,22 0 16,-21 0-16,0 21 0,0-21 15,-21 21-15,-1 0 0,1-21 0,-22 21 16,1 0-16,-1 0 0,-20 0 16,20 0-16,-20 0 0,-22 0 0,21 0 15,-21 0-15,0 0 0,1 0 16,-1 21-16,0 0 0,0 0 15,-21 0-15,0 22 0,0-22 0,0 0 16,0 21-16,0 1 0,0-1 16,-21 21-16,21-20 0,-21-1 15,21 22-15,0-1 0,0-21 16,0 22-16,0-22 0,0 22 0,0-22 16,0 0-16,0 1 0,0-1 0,21 0 15,-21 1-15,0-1 0,0 0 16,0 1-16,0-1 0,0-21 0,0 22 15,-21-22-15,0 21 0,-1-21 0,1 0 16,-21 1-16,21-1 0,-22 0 16,-20 0-16,21 0 0,-1 0 0,-20-21 15,-22 22-15,22-22 0,-43 0 16,0 21-16,0-21 0,-21 0 0,0 21 16,0-21-16,-21 0 0,21 21 15,-21-21-15,0 0 0,-1 21 16,22 0-16,22-21 0,-1 0 0,21 0 15,22 22-15,-1-22 0,22 0 16,-1 0-16,22 0 0,0 0 0,42 0 31,0 0-15,1 0-16,-1 0 0,0 0 0,21 0 16,-21 0-16</inkml:trace>
  <inkml:trace contextRef="#ctx0" brushRef="#br1" timeOffset="33011.8">2265 8382 0,'0'21'0,"0"-42"0,0 63 0,0-20 15,21-22 17,-21-22-32,21 1 15,-21 0-15,0 0 16,0 0-16,0 0 16,-21 21-16,0 0 15,0 0-15,-1 0 16,1 0-16,21 21 15,0 0 1,21-21 15,1 0-31,-1 0 0,0 0 0,0-21 16</inkml:trace>
  <inkml:trace contextRef="#ctx0" brushRef="#br1" timeOffset="33276.65">2773 8022 0,'0'0'16,"-21"0"-16,42 21 16,0-21-16,0 0 15,0 0-15,22 0 0,-1 0 16,-21 0-16,21 0 0,1 0 0,-1-21 15,-21 21-15,22 0 0,-1-21 16,-21 0-16,21 21 0,-20 0 16,-1 0-16,0-21 0</inkml:trace>
  <inkml:trace contextRef="#ctx0" brushRef="#br1" timeOffset="33615.44">3133 7980 0,'0'0'0,"0"21"0,-22 0 16,22 0-16,-21-21 15,21 22-15,0-1 0,0 0 0,0 0 16,0 0-16,0 0 0,0 1 16,0 20-16,0-21 0,0 21 0,0-20 15,0-1-15,0 21 0,0-21 16,0 0-16,0 22 0,0-22 0,0 0 15,-21 0-15,21 0 0,-21 1 0,0-1 16,21 0-16,-21-21 16,-1 0-16,1 21 0,0-21 0,0 0 15,0 0-15,0 0 0,-22 0 0,22 0 16,-21 0-16,21 0 16,-22 0-16,1-21 0,21 21 0,-22-21 15,22 21-15,0 0 0,0 0 0,0-21 16,21-1-1,21 22-15,0 0 16,0-21-16,22 21 0,-22-21 16,21 0-16,-21 21 0,22-21 0</inkml:trace>
  <inkml:trace contextRef="#ctx0" brushRef="#br1" timeOffset="34115.8">3450 8213 0,'0'0'0,"21"0"0,-21-21 15,-21 21 17,0 0-32,0 21 15,0 0-15,-1-21 0,1 21 0,0 0 16,0 0-16,0 1 0,0-1 0,-1 0 15,22 0-15,0 21 0,-21-20 16,21-1-16,0 0 0,0 0 16,0 0-16,0 0 0,0 1 15,21-22 1,1 0-16,-1 0 16,0-22-16,-21 1 0,21 21 0,0-21 15,0 0-15,-21 0 0,22 0 16,-1-1-16,-21 1 0,0 0 0,0 0 15,0 0-15,21 0 0,-21-1 0,0 1 16,0 0-16,21 21 31,-21 21-31,0 0 0,21 1 16,0-1-16,1 0 0,-22 0 16,21 0-16,0 0 0,0 1 15,0-22-15,0 21 0,1 0 0,-22 0 16,21-21-16,0 21 0,0-21 15,0 0 1,0 0-16,-21-21 16,22 21-16,-22-21 0</inkml:trace>
  <inkml:trace contextRef="#ctx0" brushRef="#br1" timeOffset="34380.64">3895 8107 0,'21'-21'15,"0"21"1,-21 21-16,0 0 0,21 0 16,-21 0-16,21 1 0,-21-1 15,0 0-15,0 0 0,21 0 0,-21 0 16,22 1-16,-22-1 0,0 0 0,0 0 16,21 0-16,-21 0 15,0 1-15,21-1 16,0-21 31,0-21-47,-21-1 0,0 1 0,21 0 15,1 0-15,-1 0 0</inkml:trace>
  <inkml:trace contextRef="#ctx0" brushRef="#br1" timeOffset="34579.53">4212 8170 0,'0'-21'15,"0"42"-15,0-63 0,21 21 0,-21 0 16,0 42 15,-21-21-31,21 21 0,0 0 16,-21 0-16,21 1 0,-21 20 15,21-21-15,-21 0 0,21 0 0,0 1 16,-22-1-16,22 21 0,-21-21 16,21 0-16,0 1 15,0-1-15,-21 0 0,21 0 16,0-42-1</inkml:trace>
  <inkml:trace contextRef="#ctx0" brushRef="#br1" timeOffset="35115.93">4741 8213 0,'21'-85'31,"-21"64"-31,0 0 0,0 0 16,-21 21 0,0 0-16,0 0 15,0 0-15,21 21 0,-21 0 0,-1 0 16,1 0-16,0 0 0,21 1 0,-21 20 15,21-21-15,-21 0 0,21 22 16,-21-22-16,21 0 0,0 21 0,0-21 16,0 1-16,0-1 15,0 0-15,21-21 32,0 0-32,0-21 0,0 0 15,0 21-15,-21-22 0,22 1 0,-1 0 16,0 0-16,-21 0 0,21-22 15,-21 22-15,0 0 0,21 0 0,0 0 16,-21 0-16,22-1 0,-1 22 16,0 0-1,-21 22-15,0-1 0,0 0 16,21 21-16,-21-21 0,0 1 0,21-1 16,-21 0-16,21 0 0,-21 0 15,22 0-15,-1 1 0,0-1 16,0 0-16,0-21 0,0 21 0,1-21 15,-1 0-15,0 0 0,0 0 0,0 0 16,0-21-16,-21 0 16,22 21-16,-22-21 0,21-1 0</inkml:trace>
  <inkml:trace contextRef="#ctx0" brushRef="#br1" timeOffset="36355.89">23135 2752 0,'0'0'0,"-21"0"47,0 21-47,0 0 0,-1 21 15,22 1-15,-42-1 0,42 0 0,-42 22 16,42-1-16,-21 1 0,-1 21 15,1-22-15,0 22 0,0-22 16,21 1-16,0 20 0,-21-20 0,21-22 16,-21 22-16,21-1 0,0-20 15,0 20-15,0-21 0,0 1 0,0-1 16,0 0-16,0-20 0,0 20 16,0-21-16,0 0 0,0 0 0,21-21 15,-21 22-15,21-22 16,-21-22-1,0 1-15,21 21 0,0-21 0,-21-21 16,21 21-16,-21-1 0,0-20 16</inkml:trace>
  <inkml:trace contextRef="#ctx0" brushRef="#br1" timeOffset="37008.51">23093 2942 0,'0'0'15,"21"0"-15,0 0 0,0-21 0,22 21 0,-22 0 16,21 0-16,22-21 0,-22 21 16,21 0-16,1 0 0,21-21 0,-22 21 15,22 0-15,-1 0 0,1 0 16,-21-21-16,20 21 0,1 0 15,-22 0-15,1-22 0,-1 22 0,64-21 16,-63 21-16,-22 0 16,1 0-16,-1 0 0,0 0 0,-21 0 15,1 0-15,20 0 0,-21 0 16,0 0-16,0 21 0,1 1 16,-1-1-16,-21 0 15,0 0-15,0 0 0,0 0 16,0 1-16,0-1 15,0 21-15,-21-21 0,21 0 0,-22 22 16,1-1-16,21 0 0,-21 1 0,21 20 16,-21-20-16,0 20 0,21-21 15,0 1-15,-21 20 0,21-20 0,-22-1 16,22 0-16,0 22 0,0-43 16,0 21-16,0 1 0,-21-1 0,21 0 15,0 1-15,-21-1 0,21-21 0,0 21 16,-21-20-16,21 20 0,0-21 15,0 0-15,-64 64 16,43-64 0,-21-21-16,21 0 0,-22 21 15,1-21-15,0 0 0,-22 0 0,1 0 16,-1 0-16,-20 0 0,-1 0 16,-21 0-16,21 0 0,-20 0 0,20 0 15,0 21-15,1-21 0,20 0 0,22 0 16,-1 22-16,1-22 0,0 0 15,21 0-15,-1 0 0,1 0 0,0 0 16,21 21 0</inkml:trace>
  <inkml:trace contextRef="#ctx0" brushRef="#br1" timeOffset="37416.3">23072 5080 0,'0'0'0,"-22"21"0,22 0 0,0 1 15,0-1-15,22-21 32,-1 0-32,0 0 15,0 0-15,0-21 0,0-1 16,1 1 0,-22 0-16,0 0 15,0 0-15,-22 21 16,1 0-1,0 21 1,0 0 0,21 0-1,0 0 1,21-21-16,0 0 16,0 0-16,1 0 0,-1 0 15</inkml:trace>
  <inkml:trace contextRef="#ctx0" brushRef="#br1" timeOffset="37736.05">23749 4784 0,'0'0'0,"0"-21"31,0 42-15,0 0-16,0 0 15,0 0-15,0 0 0,0 1 0,0-1 16,0 0-16,0 21 0,0-21 16,0 1-16,0 20 0,0-21 0,0 0 15,0 22-15,0-22 0,0 0 0,0 0 16,0 0-16,0 22 0,0-22 16,-21 0-16,21 0 0,0 0 0,0 0 15,0 1-15,0-1 0,21-21 47,-21-21-47,0-1 16,21 22-16,-21-21 0</inkml:trace>
  <inkml:trace contextRef="#ctx0" brushRef="#br1" timeOffset="38048.35">23749 4826 0,'0'0'0,"0"-21"0,0 0 15,0 0-15,21-1 0,0 1 16,0 21-16,-21-21 16,22 21-16,-1 0 0,0 0 0,0-21 15,0 21-15,0 0 0,1 0 0,-1 0 16,0 0-16,0 0 0,0 21 16,0 0-16,-21 0 0,0 1 0,22-1 15,-22 0-15,0 0 0,0 0 0,0 0 16,0 1-16,0-1 0,0 0 15,0 0-15,-22-21 0,1 21 0,0 0 16,0-21-16,0 22 0,0-22 16,-1 0-16,1 0 0,0 21 0,42-21 47,0-21-32,1 21-15</inkml:trace>
  <inkml:trace contextRef="#ctx0" brushRef="#br1" timeOffset="38546.96">24342 4784 0,'0'0'0,"21"0"16,-21 21 0,0 0-1,0 0-15,0 0 0,0 1 16,0-1-16,0 0 0,0 0 15,0 0-15,0 0 0,0 1 16,0-1-16,0 0 16,21-21-16,0 0 0,0 0 15,0 0-15,1 0 16,-1 0-16,0 0 0,0 0 0,0 0 16,0 0-16,1-21 0,-1 0 0,0-1 15,-21 1-15,21 0 16,-21 0-16,0 0 0,0 0 15,0-1-15,0 44 47,0-1-47,0 0 0,-21 0 16,21 0-16,-21 0 0,21 1 16,-21 20-16,21-21 0,-22 0 0,22 22 15,0-22-15,0 21 0,0 0 0,-21-20 16,21 20-16,0-21 0,-21 0 15,21 22-15,0-22 0,0 0 0,-21 0 16,0 0-16,0-21 0,21 21 0,-22-21 16,1 0-16,0 0 0,0 22 15,0-22-15,0 0 0,-1 0 16,1 0-16,21-22 16,0 1-16,-21 0 15</inkml:trace>
  <inkml:trace contextRef="#ctx0" brushRef="#br1" timeOffset="39203.58">23156 6922 0,'0'0'0,"0"-22"16,0 1-16,0-21 0,0 21 0,0 0 16,0-1-16,0 1 0,0 0 15,-21 21 1,21 21-16,-21 22 0,21-22 16,0 21-16,0 22 0,0-22 0,0 21 15,0 22-15,0-21 16,0-1-16,0 22 0,0-22 0,0 22 15,0-22-15,0 1 0,0-1 0,0 1 16,0-1-16,0 1 0,0-22 16,0 22-16,0-22 0,0 0 0,-21 1 15,21-1-15,-21 0 0,21-20 0,-22-1 16,22 0-16,0 0 16,0-42-1,0 0-15,0 0 0,0-1 16,22-20-16,-1 0 15,-21-1-15,21 1 0</inkml:trace>
  <inkml:trace contextRef="#ctx0" brushRef="#br1" timeOffset="39827.23">23199 6837 0,'-22'-42'15,"44"84"-15,-44-106 0,22 43 0,0 0 0,0 0 16,0 0-16,0 0 15,22 21-15,-1 0 16,21 0-16,-21 0 16,43 0-16,-22 0 0,22 0 0,-1 0 15,22 0-15,-1 0 0,1 0 0,0 0 0,-1 0 16,1 0-16,0 0 16,-22 0-16,22 0 0,-22 0 0,1 0 15,21 21-15,-22-21 0,1 0 16,-1 0-16,-21 21 0,22-21 0,-22 0 15,1 0-15,-22 0 0,21 21 0,-21-21 16,-21 21-16,21-21 16,-21 21-16,0 1 0,0-1 15,0 0-15,0 0 16,-21 0-16,21 22 0,-21-22 16,21 21-16,0 0 0,0 1 0,0-1 15,0 22-15,0-22 0,0 21 16,0 1-16,0-22 0,0 1 0,0 20 15,0-21-15,0 1 0,0-1 0,0 0 16,0-20-16,0 20 0,0 0 16,0 1-16,0-22 0,0 21 0,0 0 15,-21 1-15,0-22 0,0 21 16,21-21-16,-22 22 0,1-22 0,0 0 16,0 21-16,21-20 0,-21-1 0,0 0 15,-1-21-15,1 21 0,0 0 16,0-21-16,0 0 0,0 21 15,-1-21-15,-20 0 0,0 0 0,-1 0 16,1 0-16,0 0 0,-1 0 0,-20 0 16,-1 0-16,1 0 0,-1 0 15,1 0-15,-1 0 0,-20 0 0,20 0 16,1 0-16,-1 0 0,22 0 0,0 0 16,-1 0-16,1 0 0,0 0 15,20 0-15,1 0 0,0 0 0,0 0 16,0 0-16,0 0 0,-1 0 15</inkml:trace>
  <inkml:trace contextRef="#ctx0" brushRef="#br1" timeOffset="40484.18">23220 9017 0,'0'0'0,"0"21"16,0 0-16,0 1 0,0-1 0,0 0 16,0 0-16,0 0 0,0 0 15,0 1-15,21-22 0,0 0 16,0 0-16,0 0 0,1 0 16,-1 0-16,0-22 15,-21 1-15,0 0 16,0 0-16,0 0 0,0 0 15,0-1-15,0 1 16,-21 0-16,0 0 0,-1 21 0,1 0 16,0 0-16,0 0 15,0 0 1,21 21-16,-21 0 0,21 0 16,0 1-16,0-1 0,0 0 0,0 0 15,0 0-15,0 0 16,0 1-1,21-22-15,0 0 16,0 0-16,0 0 0,0 0 0,22 0 16</inkml:trace>
  <inkml:trace contextRef="#ctx0" brushRef="#br1" timeOffset="40759.04">23770 8890 0,'0'-21'0,"0"42"0,21-84 0,-21 41 16,21 1-16,-21 0 0,0 0 0,0 42 31,0 0-31,0 0 0,0 22 16,0-22-16,0 21 0,0 1 0,0-22 15,0 21-15,0 0 0,0-20 0,0 20 16,-21 0-16,21-21 0,0 22 16,0-22-16,0 0 0,0 21 0,0-20 15,0-1-15,-21 0 0,21 0 16,0 0-1,0-42 17,0 0-32,0 0 0,0 0 15,0-22-15,0 22 0,0 0 16</inkml:trace>
  <inkml:trace contextRef="#ctx0" brushRef="#br1" timeOffset="41017.89">23749 8996 0,'0'-21'15,"0"42"-15,0-85 0,0 22 0,0 21 16,21 0-16,0-22 0,0 22 0,1 0 15,20 21-15,-21-21 0,0 0 0,22 21 16,-22 0-16,21 0 0,-21 0 16,0 0-16,1 0 0,-1 0 15,0 21-15,0 0 0,-21 0 0,21 22 16,-21-22-16,0 0 0,0 0 16,0 0-16,0 22 0,0-22 0,-42 0 15,21 0-15,-22 0 0,22 0 16,0 1-16,0-22 0,0 21 15,0-21-15,-1 0 0,22 21 16,-21-21-16,42 0 31,1-21-31,-1 0 16,0 21-16,0-22 0</inkml:trace>
  <inkml:trace contextRef="#ctx0" brushRef="#br1" timeOffset="41528.6">24384 8848 0,'0'0'0,"21"21"16,-21 0 0,0 0-16,0 0 0,0 1 15,0-1-15,0 0 0,0 0 0,0 0 16,0 0-16,0 1 0,0-1 0,-21 0 16,21 0-16,0 0 15,0 0-15,21-21 0,-21 22 16,21-22-16,0 0 0,1 0 0,-1 0 15,0 0-15,0 0 16,0-22-16,0 1 0,1 21 0,20-21 16,-21 0-16,0 0 0,0 0 0,1-1 15,-1 1-15,0 0 0,0 0 16,-21 0-16,0 0 0,21 21 0,-21-22 16,0 1-16,0 42 31,0 1-31,-21-1 15,21 0-15,0 0 0,-21 21 0,21-20 16,-21-1-16,21 21 0,-21-21 16,21 0-16,0 22 0,0-22 0,0 21 15,0-21-15,-22 22 0,22-22 16,-21 21-16,0-21 0,21 22 0,0-22 16,-21 21-16,0-21 0,21 1 0,0 20 15,-21-21-15,-1 0 0,22 0 16,-21 1-16,21-1 0,0 0 0,-21 0 15,21-42 17,0 0-32,0 0 0,21-1 15,-21 1-15,0 0 16,0 0-16,0 0 0,0 0 0,0-1 0,0 1 16</inkml:trace>
  <inkml:trace contextRef="#ctx0" brushRef="#br1" timeOffset="56815.56">2222 11853 0,'0'0'0,"0"-21"16,0 0-16,-21 21 31,0 0-15,0 21-1,0 0-15,21 22 16,0-22-16,-21 0 0,-1 21 16,1 1-16,21-1 0,0 0 0,-21 22 15,21-22-15,-21 22 0,0-22 16,21 22-16,0-22 0,0 21 16,-21 1-16,21 21 0,0-22 0,-22 22 15,22-22-15,0 22 0,0-22 16,0 1-16,0 21 0,0-22 15,0 1-15,0-1 0,0 1 0,0 20 16,0 1-16,0-22 0,0 22 16,0 0-16,0-22 0,0 22 15,0 0-15,0-1 0,0 1 0,0 0 16,0-1-16,0 22 0,0-21 16,0-1-16,22 1 0,-22 0 0,21-1 15,0 1-15,-21 0 0,21-1 16,0-20-16,0 21 0,1-22 0,-1 22 15,0-22-15,0 1 0,0-22 16,0 22-16,1-22 0,-22 0 16,21 22-16,-21-22 0,21 0 15,-21-20-15,0 20 0,0-21 0,0 0 16,0 0-16,0 1 0,0-44 16,-21-20-1,21 21-15,-21-43 0,21 22 0,0-21 16,0-22-16</inkml:trace>
  <inkml:trace contextRef="#ctx0" brushRef="#br1" timeOffset="58259.73">2201 12171 0,'0'-21'0,"21"21"94,1 0-94,-1 0 0,21 0 15,-21 0-15,22-21 0,-1 21 16,21 0-16,1 0 0,-1-22 0,1 22 16,-1-21-16,1 21 0,21 0 15,-1-21-15,1 21 0,0 0 0,20 0 16,1 0-16,0-21 0,21 21 16,0 0-16,-21 0 0,21 0 0,0 0 15,0 0-15,21 0 0,0 0 16,-21 0-16,21 0 0,-21 0 0,0 0 15,0 21-15,0-21 0,0 0 16,0 21-16,0-21 0,0 0 0,0 21 16,0 1-16,0-22 15,-21 0-15,21 21 0,21-21 0,-21 21 16,0-21-16,22 21 0,-22-21 16,0 21-16,-22-21 0,22 21 0,-21-21 15,21 0-15,-21 22 0,0-22 16,0 0-16,0 21 0,-22-21 0,-20 0 15,20 21-15,-20 0 0,21-21 16,-22 0-16,1 21 0,-1-21 0,1 0 16,-1 0-16,1 0 0,-22 21 15,21-21-15,1 0 0,-22 0 0,1 0 16,20 0-16,-21 0 0,1 0 16,-1 0-16,-21 0 0,22 22 15,-22-22-15,0 0 0,0 21 0,0-21 16,0 0-16,1 0 0,-22 21 15,0 0-15,0 0 16,0 0-16,0 1 16,0-1-16,0 0 0,-22 0 15,22 21-15,-21-20 0,0 20 16,0 0-16,0 22 0,0-22 0,-1 22 16,1-1-16,0 1 0,0 20 15,0-20-15,0 20 0,-1-20 0,1 21 16,0 20-16,0-20 0,0 21 15,0-21-15,-1-1 0,1 22 16,21 0-16,0-21 0,-21 20 0,0 1 16,21 0-16,-21-21 0,21-1 15,0 22-15,0-21 0,0 0 0,-21-1 16,21 1-16,-22-22 0,22 22 0,-21-21 16,21-1-16,-21 1 0,0-22 15,0 21-15,21-20 0,-21-1 0,-1-21 16,1 22-16,0-22 0,21 0 15,-21 0-15,0 0 0,0-21 0,21 21 16,-22-21-16,1 0 0,0 0 0,0 0 16,-21 0-1,20 0-15,1 0 0,-21 0 0,0 0 16,-22 0-16,22 0 0,-22 0 0,-20 0 16,-1 0-16,-21 0 0,0 0 15,0 0-15,1 0 0,-22 0 0,21 0 16,-21 0-16,21 22 0,-21-22 15,0 0-15,0 21 0,21-21 0,-21 21 16,0 0-16,0-21 0,-21 21 0,0-21 16,0 21-16,-22 1 0,1-1 15,21-21-15,-22 21 0,1 0 0,0 0 16,-1-21-16,22 21 0,0 1 16,21-1-16,-21-21 0,21 21 15,0-21-15,0 21 0,21-21 16,-21 0-16,21 0 0,0 21 0,1-21 15,-1 0-15,0 0 0,0 0 16,0 0-16,0 0 0,-21 21 0,43-21 16,-22 0-16,21 0 0,22 0 15,-22 0-15,43 0 0,-1 0 16,1-21-16,0 21 0,21 0 0,-22-21 16,22 21-16,0 0 0,0-21 15,0 21-15,42 0 63,0 21-63,0-21 0,0 0 15,0 0-15,22 0 0,-1 21 0,22-21 16</inkml:trace>
  <inkml:trace contextRef="#ctx0" brushRef="#br1" timeOffset="59044.28">4445 16320 0,'0'0'0,"0"42"31,0-21-31,-21-21 0,0 21 16,-1-21-16,1 21 0,0 1 15,0-1-15,-21 0 0,20 0 16,1 0-16,-21 22 0,21-22 16,-22 21-16,22 0 0,-21 1 0,0-1 15,-1 0-15,1 22 0,0-22 16,-1 1-16,1-1 0,0 0 0,20-21 15,-20 22-15,0-22 0,21 0 16,-22 0-16,22 0 0,0-21 0,0 22 16,0-22-16,-1 0 0,1 0 15,21-22 1,-21 22-16,21-21 0,0 0 16,0 0-16,0 0 0,0 0 0,0-1 15,21 1-15,0 0 0,1 0 16,-1 0-16,0 0 0,0-1 15,0 1-15,22 0 0,-1 0 16,0 0-16,-21 0 0,22 21 0,-1-22 16,0 22-16,-20 0 0,20 0 15,0 0-15,-21 0 0,22 0 0,-1 0 16,-21 22-16,22-1 0,-22 0 16,21 0-16,-21 0 0,0 0 0,22-21 15,-22 22-15,0-1 0,0 0 16,-21 0-16,21-21 0,1 21 0,-1 0 31,-21-42 16,-21 0-47,-1 0 16,1 0-16,0 0 0,0-1 15,0 1-15,0-21 0,-1 21 0,1-22 16,0 22-16,0-21 0,21 21 15,-21-22-15,21 22 0,-21 0 0,21 0 16,0 0-16,-22 0 0,22-1 16,0 1-16,0 0 15,-21 21 1,0-21 0,21 0-16,-21 0 15,0 21-15</inkml:trace>
  <inkml:trace contextRef="#ctx0" brushRef="#br1" timeOffset="60556.27">2730 12594 0,'0'-21'32,"0"0"-17,0 0-15,0 0 16,0-1-16,-21 22 0,21-21 15,-21 0-15,21 0 0,-21 21 16,0-21-16,21 0 0,-21-1 0,-1 1 16,1 0-16,0 21 0,0-21 15,0 21-15,0 0 0,-22 0 0,22 0 16,-21 0-16,21 21 0,-22-21 16,1 21-16,0 0 0,-1 1 0,22-1 15,-21 0-15,21 0 16,-1 21-16,1-20 0,0 20 0,0-21 15,21 21-15,-21-20 0,21 20 16,0 0-16,0-21 0,0 22 0,0-22 16,0 21-16,21-21 0,0 1 15,-21-1-15,21 0 0,0-21 0,1 21 16,-1-21-16,21 0 0,-21 0 16,0 0-16,22 0 0,-22 0 0,21 0 15,-21-21-15,1 0 0,20 0 16,-21-1-16,0 1 0,22 0 0,-22 0 15,0-21-15,-21 20 0,21 1 16,-21-21-16,0 21 0,0 0 16,0-1-16,0-20 0,0 21 15,0 0-15,0 0 0,0-1 0,0 1 16,-21 21-16,21-21 16,0 42-1,0 0-15,0 1 16,0 20-16,0-21 0,0 0 0,0 22 15,0-22-15,0 21 0,0-21 0,0 22 16,21-22-16,-21 0 0,21 0 16,-21 0-16,21 0 0,1 1 15,-1-1-15,0-21 0,0 0 16,0 0-16,0 0 16,1 0-16,-1 0 15,-21-21-15,0-1 0,21 1 16</inkml:trace>
  <inkml:trace contextRef="#ctx0" brushRef="#br1" timeOffset="61311.87">2921 12404 0,'0'21'15,"0"0"1,0 0-1,0 0-15,0 1 0,0-1 16,0 0-16,0 0 0,0 0 16,0 0-16,0 1 0,0-1 0,0 0 15,0 0-15,0 0 0,0 0 16,0 1-16,0-1 0,0 0 31,0-42-15,0 0-1,0-1-15,0 1 16,0 0-16,0 0 0,0 0 0,0 0 16,0-1-16,0-20 15,0 21-15,0 0 0,0 0 0,0-22 16,0 22-16,0 0 0,21 0 16,0 0-16,0 21 0,1 0 15,-1 0-15,0 0 0,0 21 16,-21 0-16,21-21 0,0 21 15,1 0-15,-1 0 0,-21 1 0,0-1 16,21 0-16,-21 0 0,21 0 16,-21 0-16,0 1 0,0-1 0,0 0 15,0 0-15,0 0 0,0 0 16,0 1-16,-21-22 31,0 0-15,21-22-16,0 1 15,0 0-15,0 0 0,0 0 16,0 0-16,0-1 0,0 1 16,0 0-16,21-21 0,0 21 0,-21-1 15,21 1-15,0-21 0,1 21 0,20 21 16,-21-21-16,0 21 0,22 0 16,-22 0-16,0 0 0,21 0 0,-21 21 15,1 0-15,-1 0 0,0 0 16,-21 0-16,0 1 0,21-1 0,-21 0 15,0 0-15,0 21 0,0-20 16,0-1-16,-21 0 0,21 0 16,-21 0-16,21 0 0,-21 1 0,21-1 15,0 0-15,-22 0 16,22-42 15,0 0-31,0 0 16,22-1-16</inkml:trace>
  <inkml:trace contextRef="#ctx0" brushRef="#br1" timeOffset="61856.45">4149 12383 0,'0'0'0,"0"-43"15,-22 43-15,1 0 0,0 0 16,0 0-16,0 0 0,-22 0 16,22 0-16,0 0 0,-21 0 0,21 0 15,-22 21-15,22 1 0,0-1 0,0 0 16,0 0-16,-1 21 16,1-20-16,21-1 0,0 21 0,0-21 15,0 0-15,0 1 0,0-1 16,0 0-16,0 0 0,0 0 0,21-21 15,1 0-15,-1 21 0,0-21 0,0 0 16,0 0-16,0 0 16,1-21-16,-1 21 0,0-21 0,0 0 15,0 21-15,-21-21 0,21 0 16,1-1-16,-1 1 0,-21 0 0,21 0 16,-21-21-16,21 20 0,-21 1 0,0 0 15,0-21-15,0 21 0,21-1 16,-21 1-16,0 42 31,0 1-15,0-1-16,0 0 0,0 0 0,0 21 15,0-20-15,21-1 0,-21 0 16,0 0-16,0 0 0,0 0 0,22 1 16,-22-1-16,21 0 0,-21 0 15,21-21-15,0 0 16,0 21-16,0-21 15,1 0-15,-1 0 0,0-21 0,0 0 16,0 21-16,0-21 16,1 0-16</inkml:trace>
  <inkml:trace contextRef="#ctx0" brushRef="#br1" timeOffset="62467.1">4551 12298 0,'0'0'0,"-21"0"15,21 21 1,21-21 15,0 0-31,0 0 0,0 0 0,0 0 16,22 0-16,-22 0 16,21 0-16,-21 0 0,22 0 0,-22 0 15,0-21-15,21 0 0,-20 21 16,-1 0-16,0-21 0,0 21 0,0 0 15,-42 0 17,0 21-32,0 0 0,0 0 15,-1 0-15,1 0 0,-21 1 16,21 20-16,-22-21 0,22 0 0,-21 22 16,21-22-16,-22 21 0,22-21 15,-21 0-15,21 22 0,0-22 0,21 0 16,-22 0-16,1 0 15,21-42 17,0 0-17,0 0-15,0 0 0,0 0 16,21 21-16,-21-22 0,22 1 0,-22 0 16,0 0-16,21 21 0,0-21 15,0 21-15,0 0 16,0 0-16,1 21 0,-1 0 15,0-21-15,-21 21 0,21 0 16,0-21-16,-21 22 0,21-1 0,1 0 16,-1 0-16,0-21 15,-21 21-15,21-21 0,0 0 16,0 0-16,1 21 0,-1-21 16,0 0-16,0 0 15,0 0-15,0-21 0,1 21 16,-1-21-16,0 21 0,-21-21 0,21 0 15,0 0-15,0 21 0,1-22 16,-1 1-16</inkml:trace>
  <inkml:trace contextRef="#ctx0" brushRef="#br1" timeOffset="63263.65">5461 12319 0,'0'0'0,"0"-21"0,0 0 16,-21 21-1,0 0-15,-1 21 0,22 0 16,-21-21-16,21 21 0,-21 0 16,21 1-16,0-1 0,0 0 0,-21 0 15,21 0-15,-21 22 0,21-22 0,0 0 16,-21 0-16,21 0 0,0 0 16,0 1-16,0-1 0,0 0 15,0 0-15,21-21 31,0 0-31,0 0 16,0 0-16,-21-21 16,21 21-16,-21-21 0,0 0 0,0-1 15,0 1-15,0 0 0,0 0 16,0 0-16,0 0 0,0-22 16,0 22-16,0 0 0,0 0 0,0 0 15,0-1-15,0 1 0,22 0 16,-1 0-16,0 0 0,-21 0 0,21 21 15,0-22-15,0 22 0,1 0 16,-1 0-16,0 0 0,0 0 0,0 0 16,0 22-16,1-1 0,-1-21 0,0 21 15,-21 0-15,0 0 0,21 0 16,-21 22-16,21-22 0,-21 0 16,0 0-16,0 0 0,0 1 0,0-1 15,0 0-15,0 0 0,0 0 16,0 0-1,-21-21 17,0 0-17,21-21-15,0 0 0,0 0 16,0 0-16,0-22 0,0 22 16,0 0-16,21-21 0,0 21 0,0-22 15,1 22-15,-1-21 0,21 21 16,-21-22-16,22 22 0,-22 0 15,21 0-15,-21 21 0,22-21 0,-22 21 16,0 0-16,0 0 0,0 0 0,0 21 16,1 0-16,-1 0 0,-21 21 15,0-20-15,0-1 0,0 21 0,0-21 16,0 0-16,0 22 0,0-22 0,0 0 16,0 21-16,-21-20 0,21-1 15,-22 0-15,1 0 0,21 0 16,0 0-16,-21-21 0,21 22 15,-21-22 1,21-22 15,0 1-31,21 0 16,0 0-16</inkml:trace>
  <inkml:trace contextRef="#ctx0" brushRef="#br1" timeOffset="63623.45">6773 12573 0,'0'0'0,"0"21"32,21-21-1,1 0-31,-22-21 0,21 21 0,-21-21 15,21 21-15,-21-21 0,0 0 16,0-1-16,0 1 16,-21 21-1,0 0 1,-1 0 0,1 21-16,21 1 0,-21-1 15,0 0-15,0 0 16,21 0-1,21-21 17,0 0-32,0 0 0,0-21 15,1 0-15</inkml:trace>
  <inkml:trace contextRef="#ctx0" brushRef="#br1" timeOffset="65199.54">7641 12383 0,'0'0'0,"0"-43"31,0 22-31,0 0 0,0 0 16,-21 21-1,21-21-15,-21 21 0,0 0 16,-1 0-16,1 21 15,0-21-15,0 21 0,21 0 0,-21 0 16,0 0-16,-1 1 0,1-1 16,0 0-16,21 0 0,-21 21 15,21-20-15,-21-1 0,21 0 0,-21 21 16,21-21-16,0 1 0,0-1 0,0 21 16,0-21-16,0 0 0,0 1 15,0-1-15,0 0 0,21 0 0,0-21 16,0 21-16,0-21 0,0 0 15,1 0-15,-1 0 0,21 0 0,-21 0 16,22 0-16,-22 0 0,21-21 0,-21 0 16,22 0-16,-22 0 0,21-1 15,-21-20-15,22 21 0,-22 0 0,0 0 16,0-22-16,0 22 0,0 0 16,1-21-16,-22 20 0,0 1 15,21 21-15,-21-21 0,0 0 0,0 42 47,0 0-47,0 0 0,-21 1 16,21-1-16,-22 21 0,22-21 0,0 0 15,0 1-15,0-1 0,0 0 16,0 0-16,0 0 0,0 0 0,0 1 16,0-1-16,22-21 0,-1 0 0,0 21 15,0-21-15,0 0 0,0 0 16,1 0-16,-1 0 0,0 0 15,0-21-15,0 0 0,0 21 0,1-22 16,-1 1-16,0 0 0,-21 0 16,21 0-16,-21 0 0,21-1 0,-21-20 15,0 21-15,0 0 0,0-22 0,0 22 16,0 0-16,-21 0 0,0 0 16,0 0-16,0-1 0,-1 22 0,1 0 15,0 0-15,0 0 0,0 0 0,0 0 16,-1 0-16,1 22 0,0-1 15,0 0-15,0 0 0,0 0 0,-1 0 16,22 1-16,0-1 0,0 0 0,0 0 16,0 0-16,0 0 15,0 1-15,0-1 0,22 0 0,-1 0 16,0-21-16,0 21 0,0-21 0,0 0 16,22 0-16,-22 0 0,21 0 15,-21 0-15,22 0 0,-1 0 0,0 0 16,-20 0-16,20 0 0,-21-21 15,21 0-15,-20 21 0,-1-21 0,0 0 16,0-1-16,0 22 0,0-21 0,-21 0 16,22 0-16,-22 0 0,21 21 15,0-21-15,-21-1 0,21 22 0,0-21 16,-21 42 15,0 1-31,0-1 16,0 0-16,0 0 0,0 0 15,0 0-15,0 1 0,0-1 0,0 0 16,0 0-16,0 0 16,-21 0-16,21 1 0,-21-1 0,21 0 15,-21 0 1,21-42 31,0 0-47,0 0 0,21-1 15,-21 1-15,21 0 0,0 0 16,-21 0-16,21 0 0,1-1 0,-1 1 16,0 0-16,-21 0 0,21 0 15,0 0-15,0-1 0,1 1 0,-1 21 16,0 0-16,0 0 0,0 0 16,0 0-1,-21 21-15,0 1 0,0-1 16,0 0-16,0 0 15,0 0-15,0 0 0,-21 1 16,21-1-16,-21 0 0,21 0 16,0 0-1,-21-21-15,21 21 0,0 1 16,0-44 15,0 1-15,0 0-16,21 21 15,-21-21-15,21 0 0,-21 0 0,21-1 16,1 1-16,-22 0 0,21 0 0,0 0 16,-21 0-16,21-1 0,0 22 15,-21-21-15,21 21 0,1-21 16,-1 21-16,0 0 16,0 0-1,-21 21-15,0 0 0,21-21 16,-21 22-16,0-1 0,0 21 0,0-21 15,0 0-15,0 1 0,0 20 16,0-21-16,-21 0 0,21 0 0,0 1 16,-21-1-16,0 0 0,21 0 15,-21-21-15,21 21 0,0 0 16,-22-21-16,22-21 31,0 0-15,0 0-16,-21 21 15</inkml:trace>
  <inkml:trace contextRef="#ctx0" brushRef="#br1" timeOffset="67051.81">3789 12361 0,'-21'0'78,"-1"0"-63,1 0-15,0 0 0,0 0 0,0 0 16,0 0-16,-1 0 16,1 0-16,0 0 0,-21 0 0,21 0 15,-22-21-15,22 21 0,0-21 16,-21 21-16,20-21 0,1 0 0,-21 21 16,21-21-16,0-1 0,-1 1 15,-20 0-15,21 21 0,0-21 0,0 0 16,-1-22-16,1 22 0,-21 0 0,21 0 15,0 0-15,-22 0 0,22-22 16,0 22-16,0 0 0,-22 0 16,22 0-16,0-22 0,0 22 15,0 0-15,0 0 0,-1 0 0,1-1 16,0-20-16,-21 21 0,21 0 16,-1-22-16,1 22 0,0 0 0,0-21 15,-21-1-15,20 22 0,1-21 16,0 21-16,0-22 0,0 1 0,0 21 15,-1-21-15,1-1 0,0 22 16,0-21-16,21-1 0,-21 1 0,21 21 16,-21-21-16,21 20 0,-22-20 15,22 21-15,-21-21 0,21-1 0,0 1 16,0 21-16,0-22 0,0 1 16,0 0-16,0-1 0,-21 1 0,21 0 15,-21 21-15,21-22 0,0 1 16,0 0-16,0 20 0,0-20 15,0 21-15,0-21 0,0 20 0,0 1 16,0-21-16,0 21 0,0 0 16,21-1-16,0-20 0,-21 21 0,21 0 15,1 0-15,-22-1 0,0 1 16,21 21-16,0-21 0,-21 0 0,21 0 16,0 0-16,0-1 15,1 1-15,-1 0 0,0 0 16,0 0-16,0 0 0,0-1 15,1 22-15,-1-21 0,0 0 0,0 0 16,0 21-16,0-21 0,1 0 16,-1-1-16,0 1 15,0 0-15,0 21 0,-21-21 16,21 0-16,-21 0 16,22 21-16,-44 0 46,1 0-46,0 0 16,0 0-16,0 0 0,-22 0 0,1 0 16,21 21-16,-21-21 15,-1 21-15,1-21 0,0 21 0,20-21 0,-20 21 16,0-21-16,-1 21 0,1-21 16,0 22-16,-1-22 0,22 21 15,-21 0-15,21-21 0,0 0 16,-1 0-16,-20 21 0,21 0 0,0-21 15,0 0-15,-1 0 16,22 21-16,-21-21 0,42 0 63,1 0-63,-1-21 15,0 21-15,0 0 0,0-21 0,0 0 16,1 21-16,20-21 0,-21 21 15,21-21-15,1 21 0,-1-22 16,0 1-16,1 21 0,-1-21 16,0 21-16,1-21 0,-1 21 0,0-21 15,1 21-15,-22 0 0,21-21 16,-21 21-16,1 0 0,20-22 0,-21 1 16,0 21-16,0 0 15,-21-21-15,22 21 0,-44 21 63,22 0-63,-21 1 0,21 20 15,-21-21-15,21 21 0,0-20 16,0 20-16,0 0 0,0 1 16,0-1-16,0-21 0,0 21 0,0 1 15,0-22-15,0 21 0,0-21 16,0 1-16,0-1 0,21 0 0,-21 0 15,21 0-15,1 0 0,-22 1 16,0-1-16,21 0 0,0 0 0,0 0 16,0-21-16,-21 21 0,0 1 15,21-1-15,-21 0 16,0 0-16,0 0 16,-21 0-16,0-21 15,0 22-15,-21-1 0,20-21 0</inkml:trace>
  <inkml:trace contextRef="#ctx0" brushRef="#br1" timeOffset="80219.2">3471 13970 0,'21'0'0,"1"0"15,-1 0-15</inkml:trace>
  <inkml:trace contextRef="#ctx0" brushRef="#br1" timeOffset="80895.37">3535 14055 0,'21'0'63,"-21"-21"-48,21 21-15,-21-22 16,21 22-16,-21-21 15,0 0 17,21 21-32,-21-21 15,22 21 1,-22-21-16,0 0 16,0-1-1,0 1-15,0 0 31,0 0 1,0 0-1,0 0-15,0 42 46,0 0-62,0 21 16,0-21-16,0 22 0,-22-1 0,22 0 15,-21 1-15,21-1 0,0 0 16,-21 22-16,0-22 0,21 1 0,-21 20 16,21-21-16,0 1 0,0-1 15,0-21-15,0 22 0,0-22 0,0 21 16,0-21-16,0 0 0,0 1 15,0-1-15,0 0 0,0 0 32,21-21-17,-21-21 1,0 0-16,0 0 0,21-1 0</inkml:trace>
  <inkml:trace contextRef="#ctx0" brushRef="#br1" timeOffset="81263.5">3492 13970 0,'0'0'0,"0"-21"0,0 0 0,0 0 16,0-1-1,0 1-15,22 21 0,-1-21 16,0 0-16,21 0 0,-21 21 0,22-21 15,-1-1-15,0 22 0,-20-21 16,20 21-16,0 0 0,-21 0 0,1 0 16,20 0-16,-21 21 0,0 1 15,-21-1-15,0 0 0,0 0 0,0 21 16,0-20-16,0 20 0,-21-21 16,0 21-16,0-20 0,0-1 0,-1 0 15,1 0-15,0 0 0,-21 0 16,21 1-16,21-1 0,-22-21 15,1 21-15,0-21 16,21 21-16,0 0 16,21-21 15</inkml:trace>
  <inkml:trace contextRef="#ctx0" brushRef="#br1" timeOffset="83783.71">4064 14626 0,'0'21'0,"0"-42"47,21 0-47,0 0 15,0-21-15,-21 20 0,22 1 0,-1-21 16,-21 0-16,21 20 0,-21-20 16,21 0-16,-21-1 0,0 22 0,0-21 15,0 21-15,0 0 16,0-1-16,0 1 0,-21 21 0,0 0 16,0 0-1,-1 0-15,1 0 0,0 21 0,0 1 16,0-1-16,0 0 0,-1 0 15,22 21-15,0-20 0,0-1 0,0 21 16,0-21-16,0 0 0,0 22 16,0-22-16,22 0 0,-1 0 0,0 0 15,0 1-15,0-1 16,0-21-16,1 21 16,-22 0-16,21-21 0,0 0 15,0 0-15,0 0 16,0 0-16,1 0 0,-1-21 15,0 21 1,0-21-16,0 0 0,0-1 0,-21 1 16,22 21-16,-1-21 0,0 0 15,-21 0-15,0 0 0,0-1 0,21 1 16,-21 0 0,0 42-1,0 0-15,0 1 16,0-1-16,0 0 0,0 0 15,0 0-15,0 0 0,0 1 16,0-1-16,0 0 16,0 0-16,21-21 0,0 0 0,1 0 15,-1 21-15,0-21 16,0 0-16,0 0 0,0 0 16,1 0-16,-1-21 0,0 21 0,0-21 15,0 0-15,0 21 0,-21-21 0,22-1 16,-22 1-16,0 0 0,0 0 15,0 0-15,0 0 0,0-1 0,0 1 16,-22 0-16,1 0 0,-21 0 16,21 0-16,0 21 0,-1 0 0,1-22 15,0 22-15,0 0 16,0 0-16,42 0 31,0 0-31,0 0 0,22 0 16,-22 0-16,21 0 0,0 0 15,1 0-15,-1-21 0,22 21 0,-22-21 16,0 21-16,1 0 0,-22 0 16,21-21-16,0 21 0,-20 0 0,20 0 15,-21-21-15,0 21 0,0 0 0,1 0 16,-44 0 15,1 0-15,0 21-16,0 0 0,0 0 15,0 0-15,-1 1 16,22-1-16,-21 0 0,0 21 0,0-21 16,0 22-16,21-22 0,-21 21 0,21-21 15,-22 22-15,22-22 0,0 0 16,0 0-16,0 0 0,0 1 0,22-1 16,-1-21-16,0 0 15,0 0-15,-21 21 0,21-21 0,0 0 16,22 0-16,-22 0 0,0 0 15,0-21-15,0 21 0,1-21 0,20-1 16,-21 1-16,0 0 0,22 0 16,-22 0-16,0-22 0,0 22 15,-21-21-15,0 0 0,21-1 0,-21 1 16,0 0-16,0-1 0,0 1 16,0 0-16,0 20 0,0-20 0,0 21 15,0-21-15,0 20 0,0 1 16,0 0-16,0 0 0,-21 21 15,0 21 1,21 0-16,-21 0 16,21 1-16,-21-1 0,21 21 15,0 0-15,0 1 0,0-1 0,-22 0 16,22 1-16,0-1 0,0 0 16,0 1-16,0-1 0,0 0 15,22-20-15,-1-1 0,-21 21 0,21-21 16,0 0-16,0-21 0,0 22 15,1-22-15,-1 0 0,21 0 0,-21 0 16,0 0-16,1 0 0,20 0 0,-21 0 16,0 0-16,22-22 0,-22 1 15,0 0-15,0 0 0,0 0 0,0 0 16,1-1-16,-1 1 0,-21-21 16,0 21-16,0-22 0,0 22 0,0-21 15,0 21-15,0 0 0,0-1 16,-21 22-1,-1 0-15,1 22 16,21-1-16,0 0 0,-21 0 16,21 0-16,-21 22 0,21-22 0,0 21 15,0-21-15,0 0 0,0 1 16,0 20-16,21-21 0,0-21 0,0 21 16,1 0-16,-1 1 0,0-22 15,0 21-15,0-21 0,0 0 16,1 0-16,-1 0 0,0 0 0,0 0 15,0-21-15,0-1 0,1 1 16,-1 21-16,-21-21 0,21 0 16,0-21-16,-21 20 0,0-20 15,0 21-15,0-21 0,0 20 0,0-20 16,0 21-16,0 0 0,0 0 16,0-1-16,0 44 31,0-1-31,0 0 0,0 0 15,-21 0-15,21 22 0,0-22 0,0 0 16,0 0-16,0 21 0,0-20 16,0-1-16,0 0 0,21 0 15,-21 0-15,21-21 0,0 0 16,-21 21-16,22-21 0,-1 0 16,0 0-16,0 0 0,0 0 0,0 0 15,1 0-15,-1 0 0,0-21 16,21 0-16,-21 0 0,1 21 0,20-21 15,-21 0-15,0-1 0,0 1 0,22 0 16,-22 0-16,0 0 0,0 0 16,0-22-16,-21 22 0,22 0 0,-1 0 15,0 0-15,-21-1 0,0 1 16,21 21-16,-21 21 47,0 1-16,21-22 0,-21-22-15,0 1 0,0 0-1,-21 21-15,0 0 16,0 0-16,0 0 0,-1 0 15,1 0-15,21 21 0,-21 0 16,21 1-16,-21-1 16,21 21-16,-21-21 0,21 0 15,0 22-15,0-22 0,0 0 0,0 21 16,0-20-16,0-1 0,0 0 16,21-21-16,0 21 0,0 0 0,0-21 15,1 21-15,-1-21 0,0 0 0,0 0 16,0 0-16,22 0 0,-22 0 15,0 0-15,21 0 0,1 0 0,-22-21 16,21 0-16,0 0 0,-20 0 0,20 0 16,-21-1-16,0-20 0,0 0 15,1 21-15,-1-22 0,0 1 16,0 0-16,0-1 0,0 22 0,-21-21 16,0-1-16,0 1 0,22 21 15,-22-21-15,0 20 0,0 1 0,0 0 16,0 0-16,0 0 0,0 42 31,0 0-15,0 21-16,0-20 0,0 20 0,-22 0 15,22-21-15,0 22 0,-21-1 0,21 0 16,0 1-16,0-1 0,0 0 16,0 1-16,0-22 0,0 21 0,0-21 15,0 22-15,0-22 0,0 0 16,21 0-16,1 0 0,-22 1 15,21-22-15,-21 21 16,21-21-16,0 0 0,0 0 16,0 0-16,1 0 15,-22-21-15,21-1 16,0 1-16,-21 0 0,0 0 16,21 0-16,-21-22 0</inkml:trace>
  <inkml:trace contextRef="#ctx0" brushRef="#br1" timeOffset="84057.55">7472 14203 0,'0'21'15,"21"-21"1,0 0-16,0 0 15,0 0-15,1 0 0,-1 0 0,0 0 16,0-21-16,0 21 0,22-21 0,-22 21 16,0 0-16,0 0 0,0-21 15,0 21-15,1 0 0,-1 0 16,0-22-16,0 22 0,0 0 0,-21-21 31</inkml:trace>
  <inkml:trace contextRef="#ctx0" brushRef="#br1" timeOffset="101575.58">5059 2794 0,'0'21'0,"0"-42"0,0 63 16,-21-42-1,-1 0 32,22 22 31,22-22-47,-1 0-31</inkml:trace>
  <inkml:trace contextRef="#ctx0" brushRef="#br1" timeOffset="105204.07">8403 3112 0,'0'0'0,"-21"0"32,0 0-17,0 0 1,-1 0 0,1 0-1,0 0 1,42 0 281,0 0-297,1 0 15,-1 0 1,0 0 0,0 0-1,0 0 1,0 0-16,1 0 15,-1 0-15,0 0 16,0 0-16,0 0 16,0 0-1,1 0 63,-1 0-62,0 0 0,0 0-1,0 0-15,0 0 16,1 0-16,-1 0 16,0 0-1,0 0-15,0 0 16,0 0-16,1 0 15,-1 0 1,0 0-16,0 0 16,0 0-16,0 0 15,1 0 1,-1 0-16,0 0 16,0 0-1,0 0-15,0 0 16,1 0-16,-1 0 0,0 0 15,0 0-15,0 0 16,0 0-16,1 0 0,-1 0 16,0 0-16,0 0 0,0 0 15,0 0-15,1 0 0,-1 0 16,0 0-16,0 0 0,0 0 16,0 0-16,22 0 15,-22 0-15,21 0 0,-21 0 0,22 0 16,-1 0-16,0 0 0,1 0 0,-1 0 15,0 0-15,1 0 0,-22 0 16,21 0-16,1 0 0,-1 0 0,0 0 16,1 0-16,-1 0 0,0 0 0,1 0 15,-1 0-15,0 0 0,1 0 16,20 0-16,-21 0 0,1 0 0,-1 0 16,22 0-16,-1 0 0,-21 0 0,22 0 15,-1 0-15,-20 0 0,20 0 16,-20 0-16,20 0 0,-21 0 0,22 0 15,-22 0-15,1 0 0,-1 0 16,0 0-16,1 0 0,-1 0 16,0 0-16,1 0 0,-1 0 0,0 0 15,1 0-15,-1 0 0,0 0 16,1 0-16,-1 0 0,0 0 0,1 0 16,-1 0-16,0 0 0,1 0 0,-1 0 15,0 0-15,1 0 0,-1 0 16,0 0-16,1 0 0,-22 0 0,21 0 15,-21 0-15,22 0 0,-22 0 16,0 0-16,21 0 0,-21 0 16,1 0-16,-1 0 0,21 0 0,-21 0 0,0 0 15,1 0-15,20 0 0,-21 0 16,0 0-16,22 0 0,-1 0 16,-21 0-16,21 0 0,1-22 0,-1 22 15,0 0-15,1 0 0,-1 0 0,0 0 16,1 0-16,-1 0 0,0 0 15,1 0-15,-1 0 0,0 0 0,1 0 16,-1-21-16,-21 21 0,22 0 16,-1 0-16,-21 0 0,21 0 0,1 0 15,-22 0-15,21 0 0,1 0 0,-22 0 16,21 0-16,0 0 0,-20 0 16,20 0-16,-21 0 0,21 0 15,-20 0-15,20 0 0,-21-21 0,21 21 16,-20 0-16,-1 0 0,21 0 15,-21 0-15,0 0 0,1 0 0,20 0 16,-21 0-16,0 0 0,0 0 0,22 0 16,-22 0-16,0 0 0,21 0 15,-20 0-15,20 0 0,-21 0 0,0 0 16,0 0-16,22 0 0,-22-21 0,0 21 16,0 0-16,22 0 0,-22 0 15,0 0-15,0 0 0,21 0 0,-20 0 16,-1 0-16,0 0 0,21 0 15,-21 0-15,1 0 0,20 0 16,-21 0-16,21 0 0,-20 0 0,20-21 16,0 21-16,-21 0 0,22 0 15,-22 0-15,21 0 0,-21 0 0,22 0 16,-22 0-16,0 0 0,21 0 0,-20 0 16,-1 0-16,21 0 0,-21-21 15,0 21-15,22 0 0,-22 0 0,0 0 16,0 0-16,0 0 0,1 0 15,20 0-15,-21 0 0,0 0 16,0 0-16,1 0 0,20 0 0,-21 0 16,0 0-16,0 0 0,1-22 0,20 22 15,-21 0-15,0 0 0,0 0 16,22 0-16,-22 0 0,0 0 0,0 0 16,0 0-16,1 0 0,-1 0 15,0 0-15,0 0 0,21 0 0,-20 0 16,-1 0-16,0 0 0,21 0 15,-21 0-15,1 0 0,20 0 0,-21 0 16,21 0-16,1 0 0,-22 0 0,0 0 16,21 0-16,-20 0 0,-1 0 15,0 0-15,21 0 0,-21 0 0,1 0 16,-1 0 0,0 0-16,0 0 0,0 0 15,0 0-15,1 0 0,-1 0 16,0 0-16,0 0 15,0 0-15,0 0 16,1 0-16,-1 0 16,0 0-16,0-21 0,0 21 15,0 0-15,1 0 0,-1 0 0,0 0 16,0 0-16,0 0 0,0 0 16,1 0-16,-1 0 0,0 0 0,0 0 15,0 0-15,0 0 0,1 0 16,20 0-16,-21 0 0,0 0 0,0-21 15,22 21-15,-22 0 0,0 0 16,0 0-16,0 0 0,1 0 16,-1 0-16,0 0 0,0 0 15,0 0-15,0 0 16,-21-21-16,22 21 0,-1 0 0,0 0 16,0 0-1,0 0-15,0 0 0,1 0 16,-1 0-16,0 0 0,0 0 15,0 0-15,0 0 0,1 0 16,-1 0-16,0 0 0,0 0 16,0 0-16,0 0 0,1 0 0,-1 0 15,0 0-15,0 0 0,0 0 16,0 0-16,1 21 16,-1-21-16,0 0 0,0 0 15,0 0-15,0 0 16,1 0-16,-1 0 15,0 0-15,0 0 16,0 0-16,0 0 16,1 0-16,-1 0 0,0 0 15,0 0-15,0 0 16,0 0-16,1 0 0,-1 0 16,0 0-16,0 0 15,0 0 1,-42 0 62,0 0-62,0 0-16,0 0 15,-1 0-15,1 0 16,0-21-16,0 21 15</inkml:trace>
  <inkml:trace contextRef="#ctx0" brushRef="#br1" timeOffset="105987.42">18351 2604 0,'0'21'16,"0"0"0,22 0-16,-1 0 15,0-21 1,0 21-16,-21 1 0,21-22 0,0 21 15,1-21-15,-1 21 0,0 0 16,0-21-16,0 21 0,0-21 0,22 21 16,-22 1-16,0-22 0,0 21 15,0-21-15,1 21 0,-1-21 0,0 0 16,0 21-16,0-21 0,0 0 16,-21 21-16,22-21 0,-1 0 15,-21 21 1,0 1 15,0-1-15,-21-21-1,-1 21 1,1-21-16,0 0 0,0 21 16,0-21-16,0 0 0,-1 21 15,-20-21-15,21 21 0,-21-21 0,20 22 16,-20-22-16,0 21 0,-1 0 15,1-21-15,0 21 0,-1 0 0,1 0 16,0 1-16,21-22 0,-22 21 16,1 0-16,21 0 0,0-21 15,-1 21-15,1 0 0,0-21 0,0 0 16,21 22-16,-21-22 16,21-22 62,0 1-78</inkml:trace>
  <inkml:trace contextRef="#ctx0" brushRef="#br1" timeOffset="178695.49">12192 1842 0,'0'0'0,"-21"-22"0,21 1 0,-21 0 15,21-21-15,0 21 0,-22-1 16,22 1-16,0 0 0,0 0 0,0 0 15,0 0-15,0-1 0,-21 1 16,21 0 0,-21 21 15,21 21-15,0 0-1,0 1-15,0-1 0,0 0 0,0 21 16,0-21-16,0 22 0,0-1 0,0 0 15,0 1-15,0-22 0,0 21 16,0 1-16,0-1 0,0 0 16,0-21-16,21 22 0,-21-1 15,0 0-15,0-20 0,0 20 0,0 0 16,0 1-16,0-1 0,0 0 0,0 1 16,0-1-16,0 0 0,0 1 15,0-1-15,0 0 0,0 1 0,0-1 16,0 0-16,0 1 0,0-1 15,0-21-15,0 21 0,0 1 0,0-22 16,0 21-16,0-21 0,0 22 0,0-1 16,0-21-16,0 22 0,0-1 15,0-21-15,0 21 0,0 1 16,0-22-16,0 21 0,0 1 0,0-22 16,0 21-16,0-21 0,0 0 15,0 1-15,0 20 0,0-21 0,0 0 16,0 0-16,0 1 0,0-1 0,0 0 15,0 0-15,0 0 0,0 0 16,0 1-16,21-1 16,-21 0-16,0-42 47,0 0-47,0-1 15,22-20-15,-22 21 0,21 0 16,-21-22-16,21 1 0,-21 21 15</inkml:trace>
  <inkml:trace contextRef="#ctx0" brushRef="#br1" timeOffset="179971.76">12382 1588 0,'0'0'0,"-63"42"31,42-21-31,42-21 47,0 0-47,0 0 15,0 0-15,1 0 0,20 0 16,-21 0-16,21 0 0,-20 0 0,20 0 16,21 21-16,-20-21 0,20 0 15,1 0-15,20 0 0,1 0 0,0 0 16,21 0-16,-22 0 0,22 0 16,-21 0-16,21 0 0,-22 0 0,22-21 15,0 21-15,0 0 0,0 0 16,-1 0-16,-20 0 0,21 0 15,-21 0-15,-1 0 0,1 0 0,0 0 16,-22 0-16,22 0 0,-22-21 16,22 21-16,-22 0 0,1 0 0,-1 0 15,-20 0-15,20 0 0,-20 0 16,-1 0-16,0 0 0,-21 0 0,1 0 16,-1 0-16,0 0 15,-21 21-15,0 0 16,0 0-1,0 1-15,-21-1 0,21 0 0,0 0 16,0 0-16,0 0 0,0 1 16,0 20-16,0-21 0,0 21 15,0-20-15,0 20 0,0-21 16,0 21-16,0 1 0,0-22 0,0 21 16,0 1-16,0-1 0,0 0 0,0 1 15,0 20-15,0-21 0,0 1 16,0 20-16,0-20 0,0 20 0,0-21 15,0 1-15,0 20 0,0-20 16,0-1-16,0 0 0,0 1 0,0-1 16,21 0-16,-21 1 0,0-1 15,21 0-15,-21 1 0,0-1 0,0 0 16,0-21-16,0 22 0,0-1 0,21 0 16,-21 1-16,21-22 0,-21 21 15,0-21-15,0 22 0,0-22 16,0 0-16,0 0 0,0 0 0,0 1 15,0-1-15,-21-21 0,21 21 0,-21 0 16,0-21-16,0 21 16,0-21-16,-1 0 0,1 21 15,0-21-15,0 0 0,0 0 16,0 0-16,-1 22 0,1-22 16,0 0-16,-21 0 0,21 0 0,-22 0 15,1 0-15,0 21 0,-1-21 16,1 0-16,-22 0 0,1 0 0,21 0 15,-22 0-15,1 0 0,-22 0 16,21 0-16,-20 0 0,-1 21 0,0-21 16,1 0-16,-1 0 0,0 0 0,1 0 15,-22 0-15,21 0 0,-21 0 16,1 21-16,-22-21 0,21 0 0,0 0 16,21 0-16,-21 0 0,22 0 0,-1 0 15,22 0-15,-1 0 0,22 0 16,-22 0-16,22 0 0,-22 0 0,22 0 15,0 0-15,-22 0 0,1 0 0,20 0 16,-20 0-16,21 0 0,-22 0 16,22 0-16,-22 0 0,22 0 0,0 0 15,20 0-15,-20 0 0,21 0 16,0 0-16,0 0 0,-1-21 31,22 0-15,0 0-1,0-1-15,22 1 0,-1 21 16,0-21-16,0 0 0</inkml:trace>
  <inkml:trace contextRef="#ctx0" brushRef="#br1" timeOffset="180413.51">12446 2540 0,'0'0'0,"0"-21"0,0 0 0,0 0 16,0-1-16,0 1 0,0 0 15,0 0 1,21 21-1,0 21 1,0 0-16,1 0 0,-1 22 16,21-22-16,-21 21 0,22 1 0,-22-1 15,21 0-15,-21 1 0,22-1 16,-22 0-16,21 1 0,-21-22 0,22 21 16,-22 0-16,21-20 0,-21 20 0,0-21 15,1 0-15,-1 22 0,0-22 16,0 0-16,-21 0 0,0 0 0,21-21 15,-21 21-15,21-21 16,-21-21 15,0 0-15,0 0-16,0 0 0,0 0 0,-21-1 16,21 1-16,0 0 0,0-21 0</inkml:trace>
  <inkml:trace contextRef="#ctx0" brushRef="#br1" timeOffset="180783.3">13166 2455 0,'0'0'0,"0"-21"16,-22 21-1,1 0-15,0 21 16,0 1-16,0-1 15,0 0-15,-1 21 0,1-21 0,0 22 16,0-1-16,0 0 0,-22 1 16,22-22-16,-21 21 0,0 1 0,20-1 15,-20 0-15,21-21 0,-21 22 0,20-22 16,-20 21-16,21-21 0,0 1 16,21-1-16,-21 0 0,-1 0 0,22 0 15,0 0-15,-21-21 16,21 22-16,-21-22 15,42 0 32,0-22-47,-21 1 16,22 21-16,-1-21 0,0 0 16,0 0-16,0 0 0</inkml:trace>
  <inkml:trace contextRef="#ctx0" brushRef="#br1" timeOffset="181167.08">13441 2455 0,'0'0'0,"0"-21"0,0 0 0,0 42 47,0 22-47,0-22 0,0 21 16,0-21-16,0 22 0,0-1 15,0 0-15,0 1 0,0-1 0,0 0 16,0 1-16,0-1 0,0-21 16,0 21-16,0-20 0,0 20 15,0-21-15,0 0 0,0 0 0,0 1 16,0-1-16,0 0 0,0 0 15,0 0-15,0-42 47,0 0-47,0 0 0,0 0 16,0-1-16,0 1 0,0-21 16,0 21-16,0-22 0,0 22 0,0-21 15</inkml:trace>
  <inkml:trace contextRef="#ctx0" brushRef="#br1" timeOffset="181508.88">13525 2455 0,'0'0'15,"0"-21"-15,0 0 0,22 21 32,-1 0-17,0 21-15,-21 0 16,21 1-16,0-1 0,-21 0 0,21 0 15,1 0-15,-1 0 0,0 1 0,0-1 16,0 21-16,0-21 0,1 0 16,-22 1-16,21-1 0,0 0 15,-21 0-15,21 0 16,0 0-16,-21 1 16,-21-22 30,21-22-30,0 1 0,0 0-16,0 0 0,0 0 0,0 0 15,0-1-15,0 1 16</inkml:trace>
  <inkml:trace contextRef="#ctx0" brushRef="#br1" timeOffset="182115.54">14182 2307 0,'0'0'0,"-22"0"15,1 0-15,0 0 0,0 0 16,0 0-16,0 21 0,-1-21 16,-20 22-16,21-1 0,0 21 0,0-21 15,-1 0-15,1 22 0,0-22 16,0 21-16,0-21 0,0 22 15,-1-22-15,22 0 0,0 21 0,-21-20 16,21-1-16,0 0 16,0 0-16,21-21 31,1 0-15,-22-21-16,21 0 0,0 0 0,0-1 15,0 1-15,0 0 0,1 0 16,-1-21-16,21-1 0,-21 22 0,0-21 15,1 21-15,-1-22 0,0 22 16,0 0-16,0 0 0,-21 0 16,21 21-16,-21-22 0,22 22 15,-22 22 1,0-1-16,0 0 0,0 0 16,0 0-16,0 22 0,0-22 15,0 21-15,0 0 0,0-20 0,0 20 16,0 0-16,0 1 0,0-22 0,0 21 15,-22-21-15,22 22 0,-21-22 16,21 21-16,0-21 0,0 0 0,0 1 16,0-1-16,0 0 0,-21 0 0,21 0 15,0 0 1,0 1-16,-21-22 0,21 21 16,0-42 30,0-1-46,0 1 16,21 0-16,0 0 16,0-21-16,-21 20 0</inkml:trace>
  <inkml:trace contextRef="#ctx0" brushRef="#br1" timeOffset="182615.25">14711 2328 0,'0'0'16,"0"-21"-16,0 0 0,0 0 15,0 0 1,0 42 15,0 0-15,0 0-16,-21 0 0,21 22 15,0-22-15,-22 21 0,1 1 0,0-1 16,21 0-16,-21 22 0,0-22 16,21 0-16,-21 1 0,-1-1 15,1 0-15,21-20 0,0 20 0,0-21 16,-21 21-16,21-20 0,0-1 0,0 0 16,0 0-16,0 0 0,0 0 15,21-21-15,0 22 16,1-22-16,-1 0 0,0 0 0,0 0 15,0 0-15,0 0 0,22 0 16,-22 0-16,0 0 0,21 0 0,-20 0 16,-1-22-16,0 22 0,0 0 0,0 0 15,0-21-15,1 21 0,-1 0 32,-21-21-32,0 0 78</inkml:trace>
  <inkml:trace contextRef="#ctx0" brushRef="#br1" timeOffset="201531.2">12954 1101 0,'-42'-64'31,"42"43"-16,0 0-15,0 0 16,0 0-16,0-1 0,21 1 16,0 0-16,0 21 15,0-21-15,0 21 0,1 0 0,-1 0 16,0 0-16,0 0 0,0 0 16,0 21-16,1 0 0,20 0 0,-21 22 15,0-22-15,0 21 0,-21 1 16,0-1-16,0-21 0,0 21 0,0 1 15,0-1-15,0-21 0,0 22 16,-21-22-16,0 0 0,21 21 16,-21-42-16,21 21 0,-21 1 0,21-44 31,0 1-15,0 0-16,0 0 0,0 0 15,21 0-15,0-1 0,0 1 0,-21-21 16,21 21-16,1 0 0,-1-22 15,0 1-15,0 21 0,21-22 0,-20 22 16,-1-21-16,0 21 0,0 0 16,0-1-16,0 1 0,1 21 15,-1 0 1,-21 21 0</inkml:trace>
  <inkml:trace contextRef="#ctx0" brushRef="#br1" timeOffset="201940.97">13652 1207 0,'22'0'16,"-1"0"-1,0-22 1,0 22-16,0-21 0,0 0 15,1 21-15,-1-21 0,-21 0 16,21 21-16,0-21 0,0-1 16,-21 1-16,21 0 0,-21 0 15,0 0 1,-21 21 0,0 0-16,0 0 15,0 0-15,0 21 0,-1 0 0,1 0 16,0 0-16,0 1 0,21-1 15,0 0-15,-21 21 0,21-21 0,0 1 16,0-1-16,0 0 0,0 0 16,0 0-16,21 0 15,0-21-15,0 0 0,0 22 0,1-22 16,-1 0-16,0 0 0,21 0 16,-21 0-16,22 0 0,-1 0 0,-21 0 15,22 0-15,-1-22 0,0 22 16,1-21-16,-1 21 0</inkml:trace>
  <inkml:trace contextRef="#ctx0" brushRef="#br1" timeOffset="203415.7">14605 974 0,'0'0'0,"0"-21"0,0-1 16,0 1-16,0 0 0,0 0 15,0 0-15,-21 21 0,0-21 16,-1 21-16,1 0 0,0 0 15,0 21-15,0-21 0,0 21 0,-1 0 16,-20 21-16,21-20 0,0 20 16,-22-21-16,22 21 0,0-20 0,0 20 15,21-21-15,0 21 0,-21-20 16,21-1-16,0 0 0,0 0 0,0 0 16,0 0-16,21-21 15,0 0-15,0 0 0,0 0 0,1 0 16,-1 0-16,0 0 0,0 0 0,0 0 15,0-21-15,1 0 16,-1 0-16,0 21 0,0-21 0,0 0 16,-21-1-16,21-20 0,-21 21 15,22 0-15,-22-22 0,0 22 0,0 0 16,0 0-16,21 0 0,-21 0 16,0 42-1,0 0 1,0 0-16,-21 21 0,21-20 0,0 20 15,0-21-15,-22 21 0,22 1 0,-21-1 16,21-21-16,0 22 0,0-22 16,0 21-16,0-21 0,0 22 15,0-22-15,0 21 0,0-21 16,0 0-16,21 22 0,-21-22 0,22 0 16,-22 0-16,21-21 15,0 0-15,0 0 16,0-21-16,0 0 0,-21 0 15,22 0-15,-1-1 0,-21-20 16,21 21-16,0-21 0,-21-1 0,21 1 16,0 0-16,1-22 0,-1 22 15,0-1-15,0-20 0,0 21 16,0-1-16,1 1 0,-22 21 16,21 0-16,-21-1 0,0 1 0,0 42 31,0 1-31,0-1 0,-21 0 15,21 21-15,-22-21 0,22 22 0,0-22 16,0 21-16,0 1 0,-21-22 16,21 0-16,0 21 0,0-21 0,0 1 15,0-1-15,21 0 16,1-21-16,-1 0 0,0 0 0,0 0 16,0 0-16,0 0 0,1 0 15,20 0-15,0 0 0,-21-21 16,22 21-16,-22-21 0,21-1 0,1 1 0,-22 0 15,21-21-15,-21 21 16,0-22-16,1 22 0,-1-21 0,0 21 16,-21-22-16,0 22 0,21 0 15,-21 0-15,0 0 0,0 42 32,-21 0-32,0 0 15,21 0-15,-21 22 0,-1-22 16,22 0-16,0 21 0,0-21 0,0 1 15,0-1-15,0 0 0,0 0 0,0 0 16,0 0-16,22 1 16,-1-22-16,0 21 0,0-21 0,0 0 15,22 0-15,-22 0 0,0 0 16,21 0-16,-21 0 0,1 0 0,-1 0 16,0-21-16,21-1 0,-21 22 0,-21-21 15,22 0-15,-1 0 0,0 0 16,0 0-16,-21-1 0,0-20 0,0 21 15,0 0-15,0 0 0,0-1 16,0 1-16,0 0 0,-21 42 31,0 22-15,0-22-16,21 0 0,0 0 16,0 0-16,0 22 0,-22-22 15,22 0-15,0 0 0,0 0 0,0 0 16,22 1-16,-1-22 15,0 21-15,0-21 0,0 0 16,0 0-16,1 0 0,-1 0 16,0 0-16,0 0 0,21 0 0,-20-21 15,20 21-15,-21-22 0,21 1 16,-20 0-16,20 0 0,0 0 0,-21 0 16,1-1-16,20 1 0,-21 21 15,0-21-15,-21 0 0,-21 21 31,0 0-15,0 21-16,0-21 0,21 21 0,0 0 16,0 1-16,0-1 0,0 0 15,0 0-15,0 0 0,0 0 0,0 1 16,21-1-16,0-21 0,0 21 16,0 0-16,0 0 0,1-21 0,-1 21 15,0-21-15,-21 22 0,0-1 31,-21-21-15,0 0-16,-1 0 0,1 0 0,0 0 16,0 0-16,0 0 0,0 0 15,-1 0-15,22-21 0,-21 21 16,21-22 0,21 1-16,1 0 0,-1 21 15</inkml:trace>
  <inkml:trace contextRef="#ctx0" brushRef="#br1" timeOffset="203772.49">17124 847 0,'0'0'0,"0"-21"0,0-1 0,0 1 0,0 0 16,-21 0-1,-1 21-15,22 21 16,-21 0-16,0 0 15,0 1-15,21 20 0,-21 0 0,0 1 16,-1-1-16,1 0 0,0 1 16,21 20-16,-21-21 0,0 1 0,0-1 15,21-21-15,0 22 0,0-1 16,-22-21-16,22 0 0,0 22 0,0-22 16,0 0-16,0 0 0,0 0 0,22 0 15,-22 1 1,21-22-16,0 0 0,0 21 15,0-21-15,0 0 16,1-21-16,-1-1 0,0 22 16,0-21-16,0 0 0,22 21 0,-22-21 15,0 0-15,0 0 0,0-1 16,-21 1-16,0 0 0,21 21 0</inkml:trace>
  <inkml:trace contextRef="#ctx0" brushRef="#br1" timeOffset="204123.3">16827 1164 0,'22'0'47,"-1"0"-47,0 0 0,21 0 15,-21 0-15,1-21 0,20 21 0,0 0 16,-21 0-16,22-21 0,-1 21 0,-21 0 15,22 0-15,-22 0 0,0-21 16,0 21-16,0 0 0,0 0 16,-42 21 109</inkml:trace>
  <inkml:trace contextRef="#ctx0" brushRef="#br1" timeOffset="208812.85">8572 8001 0,'-21'0'63,"0"21"-48,21 0 1,-21-21 0,0 0-1,21 22 1,0-1 62,21-21-78,0 0 0,0 0 16,0 0-16,1 0 0,20 0 0,-21 21 15,21-21-15,1 0 0,-1 0 0,0 0 16,1 0-16,20 21 0,-20-21 16,-1 0-16,21 0 0,-20 0 0,20 21 15,-20-21-15,20 0 0,-21 0 16,22 21-16,-1-21 0,1 22 0,-1-22 15,22 0-15,0 21 0,-1-21 0,1 0 16,21 0-16,0 21 0,-22-21 16,22 0-16,0 0 0,0 21 15,0-21-15,0 0 0,21 21 0,0-21 16,0 0-16,-22 21 0,22-21 0,0 22 16,-21-22-16,21 0 0,0 21 15,0-21-15,0 0 0,0 21 0,-21 0 16,21-21-16,-21 0 0,21 0 15,0 0-15,-21 0 0,21 0 0,0 0 16,-21 0-16,21 0 0,-22 0 0,1 0 16,0 0-16,0 0 15,0 0-15,21 0 0,-21 0 0,-1 0 0,1 0 16,0 0-16,-21 0 0,21 0 0,-22 0 16,1 0-16,0 0 15,-22 0-15,22 0 0,-1 0 0,-20 0 16,21 0-16,-22 0 0,22 0 0,-22 0 15,1 0-15,-1 0 0,1 0 16,-1 0-16,1 0 0,-1 0 0,1 0 16,-1 0-16,1 0 0,-1 0 0,1 0 15,-1 0-15,22 21 0,-22-21 16,1 0-16,21 21 0,-22-21 0,1 0 16,-1 22-16,1-22 0,-1 0 15,-21 21-15,22-21 0,-22 0 0,1 21 16,20-21-16,-21 21 0,1-21 0,-1 0 15,0 0-15,1 21 16,-1-21-16,-21 0 0,22 0 0,-22 0 16,21 0-16,-21 0 0,0 0 0,1 0 15,-1 0 1,-21-21 0,-21 21-1,-1-21-15,1 21 0,0-21 0,-21 0 16,-1-1-16</inkml:trace>
  <inkml:trace contextRef="#ctx0" brushRef="#br1" timeOffset="209588.67">9017 7578 0,'0'0'0,"21"0"0,0 0 16,0-21-16,1 21 0,-22 21 47,0 0-47,-22 0 0,1-21 15,-21 21-15,21 0 0,0 1 0,-22-1 16,1-21-16,-22 21 16,22 0-16,0 0 0,-22 0 0,22 1 0,-22-1 15,22 0-15,0 0 0,-22-21 16,43 21-16,-21 0 0,-1-21 16,22 0-16,0 0 15,42 22 1,0-22-1,1 0-15,-1 0 0,0 21 0,21-21 16,1 21-16,-1-21 0,0 21 16,1 0-16,-1-21 0,0 21 0,-21 1 15,22-1-15,-1 0 0,0 0 16,-20 0-16,20 0 0,-21 1 0,0-1 16,0 0-16,1 0 0,-1 0 15,0 22-15,-21-22 0,21 0 0,0-21 16,0 21-16,22 0 0,-22 0 15,21-21-15,1 0 0,-1 0 0,0 0 16</inkml:trace>
  <inkml:trace contextRef="#ctx0" brushRef="#br1" timeOffset="210059.47">11557 7154 0,'-21'-42'0,"42"84"0,-63-105 0,20 42 16,1 0-16,0-1 0,0 1 0,21 0 15,-21 21-15,0 0 16,-1 0-16,22 42 16,0-20-16,-21 41 0,21 1 15,0 20-15,-21 1 0,21 21 16,0 0-16,0-1 0,0 22 0,-21 0 16,21 0-16,-21 0 0,0 0 0,21 22 15,-22-22-15,22 0 0,-21 0 0,0-22 16,0 22-16,21-21 0,0-21 15,0 21-15,-21-22 0,21 1 0,0 0 16,0-22-16,0 1 0,0-22 0,0 0 16,0-20-16,0-1 0,21 0 0,0-21 31,0-21-31,-21-22 0,21 22 16,-21-21-16,22-22 0,-22 22 0,21-21 15,-21-22-15,0 21 0,0-20 0,21-22 16,-21 0-16</inkml:trace>
  <inkml:trace contextRef="#ctx0" brushRef="#br1" timeOffset="210799.77">11557 7387 0,'0'0'0,"0"-42"0,0 0 16,0-1-16,0 1 0,0 21 15,0-22-15,0 22 0,21 0 0,0 0 16,0 0-16,22 21 15,-22 0-15,21 0 0,22-21 16,-22 21-16,22 0 0,20 0 0,1 0 16,0 0-16,20 0 0,-20 0 0,21 0 15,21-22-15,-21 22 0,42 0 16,-21 0-16,21 0 0,0-21 0,0 21 16,-21 0-16,22 0 0,-1 0 15,-21 0-15,0-21 0,0 21 0,0 0 16,-21 0-16,-1 0 0,-20 0 0,0 0 15,-22-21-15,22 21 0,-43 0 16,22 0-16,-22 0 0,-21 0 16,22 0-16,-22 0 0,0 0 0,0 21 15,0 0-15,0 0 0,-21 1 16,22 20-16,-22-21 0,0 21 0,0 1 16,0 20-16,0-20 0,-22 20 0,1 1 15,0-22-15,0 21 0,21 1 16,-21-1-16,0 1 0,21 21 0,0-22 15,0 22-15,0-22 0,0 22 0,0 0 16,0-22-16,0 22 0,0-22 16,21 22-16,0-22 0,-21 1 15,21 21-15,0-22 0,-21 1 0,0 20 0,21-20 16,-21-22-16,0 22 0,22-1 16,-22-21-16,0 1 0,0 20 15,0-42-15,0 22 0,-22-1 0,1 0 16,0-20-16,0-1 0,0 0 0,0 0 15,-1 0-15,-20 0 0,0 1 16,-1-1-16,1-21 0,-21 21 0,-1-21 16,1 0-16,-22 0 0,0 0 0,-21 0 15,1 0-15,-22 0 0,0 0 0,0 0 16,-22 0-16,-20 0 0,0 0 16,-1 0-16,1 0 0,0 0 15,-22 0-15,22 0 0,0 0 0,20 0 0,-20 0 16,21 0-16,0 0 0,0 0 15,-1 0-15,22 0 0,22 0 0,20 0 16,0 0-16,22 0 0,20 0 16,22 0-16,-21 0 0,42-21 15,0 0 1,21 21-16,0-22 0,0 1 0,22 0 16,-1 21-16,-21-21 0,22 0 15,-1 0-15,21-1 0</inkml:trace>
  <inkml:trace contextRef="#ctx0" brushRef="#br1" timeOffset="211136.58">12044 8170 0,'0'-42'15,"0"-43"1,0 107 0,21-22-16,0 42 15,21-21-15,-20 0 0,20 22 0,0-22 16,1 21-16,-1-21 16,0 22-16,-21-22 0,22 21 0,-1-21 0,-21 22 15,0-22-15,22 0 0,-22 0 16,-21 0-16,21 0 0,-21 1 15,21-1-15,-21 0 0,0 0 16,0 0-16,0-42 31,-21 0-31,21 0 0,-21 0 16</inkml:trace>
  <inkml:trace contextRef="#ctx0" brushRef="#br1" timeOffset="211375.25">12658 8065 0,'0'-22'0,"0"44"0,-22-44 16,1 22-16,0 22 15,0-1-15,-21 21 0,20-21 16,-20 22-16,-21-1 0,20-21 0,1 21 16,-22 1-16,22-1 0,-21 0 0,20 1 15,-20-1-15,20 0 0,1 1 0,0-1 16,-1 0-16,22-20 0,0 20 15,0-21-15,0 0 0,21 0 0,-21 1 16,42-22 0,0 0-16,0-22 15,0 1-15,22 0 0</inkml:trace>
  <inkml:trace contextRef="#ctx0" brushRef="#br1" timeOffset="212088.19">12721 8149 0,'0'0'0,"21"0"16,-21 21-1,0 1-15,0-1 0,0 0 16,0 0-16,-21 21 0,21-20 0,-21 20 16,21 0-16,-21 1 0,21-1 15,0 0-15,-21 1 0,21-22 0,-22 21 16,22 0-16,-21 1 0,21-1 15,0-21-15,0 0 0,0 22 0,0-22 16,0 0-16,0-42 31,0 0-31,0 0 16,0-1-16,0-20 0,0 0 0,0-1 16,0 1-16,0 0 0,0-22 0,0 22 15,21-22-15,1 1 0,-1-1 16,-21 1-16,21-1 0,0 22 15,0-21-15,0 20 0,22 22 0,-22 0 16,0 0-16,0 21 0,0 0 0,22 0 16,-22 0-16,21 42 0,-21-21 15,1 22-15,-1-1 0,0 0 0,0 1 16,-21-1-16,0 0 0,21 22 0,-21-22 16,0 0-16,21 1 0,-21-1 15,0-21-15,0 22 0,0-22 0,0 0 16,22 0-16,-22 0 0,0 0 0,21-21 15,0 0 1,0-21 0,-21 0-16,21 0 0,0 0 0,-21 0 15,22-1-15,-1-20 0,-21 21 0,21-21 16,0-1-16,0 1 0,0-22 0,-21 22 16,22 0-16,-1-1 0,0 1 15,0 0-15,0 21 0,0-1 0,1 44 16,-22-1-1,0 21-15,0-21 0,0 22 16,0-1-16,0 0 0,0 22 0,0-22 16,0 0-16,0 1 0,-22-1 0,22-21 15,0 22-15,-21-1 0,21-21 0,0 21 16,0-20-16,0-1 0,0 0 16,0 0-16,0 0 0,-21 0 15,21-42 1,21 0-1,0 0-15,-21-21 0,22 20 16</inkml:trace>
  <inkml:trace contextRef="#ctx0" brushRef="#br1" timeOffset="212459.98">14160 7938 0,'0'0'15,"22"0"-15,-22-22 0,0 44 31,0-1-31,0 0 0,0 21 16,-22-21-16,1 22 0,0-22 0,21 21 16,-21 1-16,0-1 0,0 0 0,-1 1 15,1-22-15,-21 21 0,21 0 16,0-20-16,-1 20 0,1 0 0,0-21 16,0 1-16,0-1 0,0 0 0,21 0 15,0 0-15,0 0 16,21-21-16,0 0 15,0 0-15,21 0 0,-20 0 0,20 0 16,0 0-16,-21 0 0,22 0 0,-1 0 16,0-21-16,-20 21 0,20 0 15,-21 0-15,21-21 0,-20 21 16,-1-21-16,0 21 0,0 0 0,0 0 16,-21-21-16,21 21 0,-21-21 15,0-1 1,0 1-16,0 0 15,0 0-15,-21 21 0</inkml:trace>
  <inkml:trace contextRef="#ctx0" brushRef="#br1" timeOffset="213051.64">13250 5842 0,'0'0'16,"0"-21"-16,0 0 0,0 0 0,0-1 16,-21 1-16,21 0 0,-21 0 0,21 0 15,0 0-15,-21 21 0,21 21 16,0 0-1,0 0-15,0 21 0,0 1 0,0-1 16,0 22-16,0-22 0,0 0 16,-21 22-16,21-22 0,0 0 0,-22 22 15,22-22-15,0 1 0,0-1 16,-21 0-16,21-21 0,0 1 0,0-1 16,0 0-16,0 0 0,21-21 15,1-21-15</inkml:trace>
  <inkml:trace contextRef="#ctx0" brushRef="#br1" timeOffset="213488.5">13187 5779 0,'0'0'0,"0"-22"0,0 1 0,0-21 15,0 21-15,21 0 0,0-1 16,0 1-16,0 0 0,22 21 15,-22 0-15,21 0 0,-21 0 0,22 0 16,-1 0-16,0 0 0,-20 0 16,20 21-16,-21 0 0,21 1 0,-20-1 15,-1 0-15,0 21 0,-21-21 16,0 1-16,0-1 0,0 0 0,0 0 16,-21 21-16,0-20 0,-1-1 15,-20 0-15,0 0 0,-1 0 0,1-21 16,0 21-16,-1 1 0,1-22 0,0 0 15,-1 21-15,1-21 0,21 0 16,0 0-16,0 0 0,-1 0 16,22 21-1,22-21-15,-1 21 16,0 0-16,21-21 0,-21 21 0,22 1 16,-22-22-16,21 21 0,-21 0 0,22-21 15,-22 21-15,0-21 0,0 21 16,0-21-16,1 0 0,-1 0 0,0 21 15,0-21-15,0 0 16</inkml:trace>
  <inkml:trace contextRef="#ctx0" brushRef="#br1" timeOffset="214071.79">13737 6244 0,'0'0'15,"21"0"-15,0 0 0,-21-21 0,22 21 0,-1 0 16,0 0-16,0-21 0,0 21 16,0-21-16,1 21 0,-1 0 15,-21-21-15,21 21 0,0-22 0,0 1 16,-21 0-16,21 21 16,-21-21-16,0 0 15,0 0-15,0-1 0,-21 1 16,0 21-16,0 0 15,0 0 1,0 0-16,-1 21 0,22 1 16,-21-1-16,21 0 0,0 0 0,0 0 15,0 0-15,0 1 0,0-1 16,0 0-16,0 0 0,0 0 16,0 0-16,21-21 0,1 0 0,-22 22 15,21-22-15,0 0 0,21 0 16,-21 0-16,1 0 0,20 0 0,-21 0 15,21 0-15,1-22 0,-22 22 16,21-21-16,1 0 0,-22 21 0,21-21 16,-21 0-16,0 21 0,1-21 0,-22-1 15,0 1-15,0 0 0,0 0 16,-22 21 0,1 0-16,0 0 15,0 0-15,0 21 0,0 0 16,21 0-16,-22-21 0,22 22 15,0-1-15,0 0 0,0 0 0,0 0 16,0 0-16,0 1 0,0-1 16,22 0-16,-22 0 15,0 0-15,0 0 16,0 1-16,-22-22 16,1 0-1,0 0-15,0 0 0,0 0 16,0-22-16,21 1 0,-22 0 15</inkml:trace>
  <inkml:trace contextRef="#ctx0" brushRef="#br1" timeOffset="214667.64">14499 5990 0,'0'0'0,"21"0"0,0 0 0,-21 21 31,0 1-31,0-1 16,0 0-16,0 0 0,0 0 0,0 0 16,0 22-16,0-1 0,0 0 0,22 1 15,-22 20-15,0-20 0,0 20 16,0 1-16,0-1 0,0 1 0,0-22 16,0 21-16,0-20 0,0 20 0,0-20 15,-22-1-15,22-21 0,0 21 16,0-20-16,0 20 0,0-21 15,0 0-15,0-42 32,0 0-32,0 0 15,0 0-15,-21-22 0,21 22 16,0-21-16,-21-1 0,21 1 0,0 0 16,0-1-16,-21-20 0,21-1 15,-21 1-15,21-22 0,0 22 0,0-1 16,0 1-16,0-1 0,0 22 0,0 0 15,0-1-15,21 1 0,0 0 16,21 20-16,-20 1 0,20 0 0,0 0 16,-21 0-16,22 0 0,-1 21 0,0 0 15,1 0-15,-1 0 0,-21 0 16,0 0-16,22 21 0,-22 0 16,-21 0-16,0 0 0,0 0 0,0 1 15,-21-1-15,21 0 16,-43 0-16,22 0 0,0 0 0,-21 1 15,21-22-15,-22 21 0,22 0 0,-21-21 16,21 21-16,-1-21 0,1 0 16,21 21-16,21-21 31,1 0-31,-1 0 16,0 0-16,0-21 0,21 21 0,-20-21 15</inkml:trace>
  <inkml:trace contextRef="#ctx0" brushRef="#br1" timeOffset="-213479.9">15240 5990 0,'0'0'16,"0"-21"-16,-21 21 31,21 21-31,-21-21 0,-1 21 16,1 1-16,0-1 0,0 0 15,0 0-15,21 0 0,0 22 0,0-22 16,-21 0-16,21 0 0,0 0 0,0 0 15,0 1-15,21-22 16,0 0-16,-21 21 0,21-21 16,0 0-16,0 0 0,1 0 0,-1 0 15,0 0-15,0 0 16,-21-21-16,21-1 0,-21 1 16,0 0-16,0 0 0,0 0 15,0 0-15,0-1 0,0 1 16,0 0-16,0-21 0,0 21 0,0-1 15,0 1-15,0 0 0,0 0 0,21 0 16,1 0-16,-1-1 0,0 22 16,0-21-16,21 21 0,-20 0 0,-1 0 15,0 0-15,21 0 0,-21 0 0,1 0 16,-1 21-16,0 1 16,0-1-16,0 0 0,0 0 0,-21 0 15,0 0-15,22 22 0,-22-22 0,0 0 16,0 0-16,0 0 0,0 1 15,-22-1-15,22 0 0,0 0 0,-21-21 16,0 21-16,21 0 0,-21-21 0,21-21 47,0 0-31,0 0-16,0 0 15,21 0-15,-21-1 0,21 1 16,0-21-16,1 21 0,-1-22 0,21 22 15,-21 0-15,22-21 0,-22 21 16,21-1-16,0 1 0,-20 0 0,20 21 16,-21 0-16,0 0 0,22 0 0,-22 0 15,-21 21-15,21 0 16,-21 1-16,0-1 0,0 21 0,0-21 16,-21 0-16,0 1 0,21 20 15,-22-21-15,22 0 0,-21 0 0,21 1 16,0-1-16,0 0 15,0 0-15,21-21 16,1 0-16,-1 0 0,0 0 16,21 0-16,-21 0 0,1 0 15,20 0-15,-21-21 0,21 21 0,-20-21 16,20 0-16,-21-1 0,0 1 16,22 0-16,-22 0 0,0 0 0,0 0 15,-21-1-15,0 1 0,0 0 0,0 0 16,-21 21-1,0 0 1,0 21-16,-1-21 0,1 21 16,0 0-16,0 1 0,21-1 0,0 0 15,0 0-15,0 0 0,0 0 0,0 1 16,0-1-16,21 0 16,0-21-16,-21 21 0,21-21 15,-21 21-15,22-21 16,-44 0 15,1-21-15,0 21-16,0-21 15,0 21-15,0 0 16,-1 0 0,22 21-1,0 0-15,22 0 16,-1-21-16,0 0 15,0 22-15,0-22 0,0 0 16,22 0-16,-22 0 0,21 0 16,-21 0-16,22 0 0,-22 0 0,21 0 15,1 0-15,-22 0 0,21-22 0,-21 22 16,0-21-16,22 0 0,-22 21 16,0-21-16,0 0 0,0 0 0,1-1 15,-1-20-15,0 21 0,0 0 0,0-22 16,-21 22-16,0 0 0,0 0 15,0 0-15,0 0 0,-21 21 16,0 21 0,0 0-16,0 0 0,-1 0 15,22 0-15,-21 22 0,21-22 16,-21 0-16,21 0 0,0 0 0,0 1 16,0-1-16,0 0 0,0 0 15,0 0-15,21 0 0,0-21 16,1 22-16,-1-22 0,0 0 15,0 0-15,0 0 16,0 0-16,1 0 16,-1-22-16,-21 1 0,0 0 15,0 0 1,21 0-16</inkml:trace>
  <inkml:trace contextRef="#ctx0" brushRef="#br2" timeOffset="-167839.92">2498 13102 0,'-22'0'16,"44"0"-16,-86 0 0,43 0 0,-21 0 0,20 21 15,-20-21-15,21 0 0,0 0 16,-22 0-16,22 0 0,0 22 16,-21-22-16,21 0 0,-1 0 15,1 0 1,21 21 15,21-21 0,1 0-31,-1 0 0,0 0 0,21 0 16,-21 0-16,22 0 0,-1 0 16,0 0-16,1 0 0,-1 0 0,0-21 15,1 21-15,-1 0 0,22 0 16,-22 0-16,0 0 0,1 0 0,-1 0 16,0 0-16,1 0 0,-1 0 15,21 0-15,-20-22 0,-1 22 0,0 0 16,22 0-16,-1 0 15,-20 0-15,20 0 0,1-21 0,-1 21 16,1 0-16,-1 0 0,22 0 0,-43 0 16,22-21-16,-1 21 0,1 0 15,-22 0-15,22 0 0,-1 0 0,-21 0 16,22 0-16,-1 0 0,1 0 16,-1 0-16,1 0 0,-1 0 0,1 0 15,-1 0-15,1 0 0,-1 0 16,1 0-16,-1 0 0,1 0 0,-1 0 15,1 0-15,-1 0 0,1 0 16,-1 0-16,22 0 0,0-21 0,-22 21 16,22 0-16,21 0 0,-22 0 15,1-21-15,0 21 0,-1 0 16,1-21-16,21 21 0,-21-22 0,-1 22 16,22-21-16,0 21 0,-21 0 0,20-21 15,1 21-15,-21-21 0,21 21 16,0-21-16,-1 21 0,1-21 0,0 21 15,0 0-15,0-22 0,21 22 16,-21 0-16,-1-21 0,22 21 0,-21 0 16,0 0-16,21-21 0,0 21 0,-21 0 15,21 0-15,-21 0 16,0 0-16,-1 0 0,-20 0 0,0 0 0,-1 0 16,1 0-16,-21-21 0,20 21 15,-41 0-15,20 0 0,-21 0 16,-20 0-16,-1 0 0,0 0 0,0 0 15,-42 0 32,0 0-31,21-21-16,-21 21 47,-1 0 31,22-21 1375</inkml:trace>
  <inkml:trace contextRef="#ctx0" brushRef="#br2" timeOffset="-160531.91">4064 10901 0,'-21'-21'15,"21"0"1,21 42 47,0 0-63,0 0 15,0 0-15,1 0 0,-22 1 16,21-1-16,0 0 0,0 0 0,0-21 15,0 21-15,-21 0 0,22 1 16,-1-1-16,0 0 0,-21 0 0,0 0 16,21 0-16,0 1 15,-21-1 1,0-42 46,0-1-62,0 1 0,0 0 0,0 0 16</inkml:trace>
  <inkml:trace contextRef="#ctx0" brushRef="#br2" timeOffset="-160196.11">4572 10837 0,'-21'0'16,"0"0"-16,-1 22 16,1-22-16,0 21 0,0 0 0,0 0 15,21 0-15,-21 0 0,-1 22 16,1-22-16,0 21 0,0-21 0,-21 22 16,20-1-16,1 0 0,0-20 15,0 20-15,21-21 0,-21 21 16,0-20-16,21-1 0,-22 0 0,22 0 0,0 0 15,0 0 1,-21-21-16,21-21 47,0 0-31,0 0-16,21 0 0,-21 0 15,22-1-15</inkml:trace>
  <inkml:trace contextRef="#ctx0" brushRef="#br2" timeOffset="-159269.06">4699 10943 0,'0'0'0,"21"0"0,-21 21 31,0 1-31,0-1 16,0 0-16,0 0 0,21 0 15,-21 0-15,0 1 0,0-1 0,0 0 16,0 0-16,0 0 16,0 0-16,0 1 0,0-1 0,0 0 15,0 0-15,0 0 16,0-42 31,-21 0-47,21 0 15,0 0-15,0-1 0,0 1 16,0 0-16,0 0 0,0-21 0,0 20 16,0 1-16,0 0 0,0 0 15,0-21-15,0 20 0,0 1 0,21 0 16,0 0-1,1 0-15,-1 21 0,0-21 0,0 21 16,0 0-16,0 0 0,1 0 0,-1 0 16,0 0-16,0 0 0,-21 21 15,21-21-15,0 21 0,1 0 0,-22 0 16,0 0-16,21 1 0,0-1 16,-21 0-16,0 0 0,0 0 15,0 0-15,0 1 0,0-1 16,0 0-16,0 0 0,0 0 0,0 0 15,0-42 32,0 0-31,0 0-16,0 0 0,0 0 16,0-1-16,0 1 0,0 0 0,0 0 15,0 0-15,0 0 0,0-1 16,21 22-16,-21-21 0,21 0 0,0 0 15,1 0-15,-1 0 0,0-1 16,0 22-16,0 0 0,0-21 16,1 21-16,-1 0 0,0 0 15,0 0-15,0 21 16,-21 1-16,0-1 16,0 0-16,0 0 0,0 0 15,0 0-15,0 1 0,0-1 16,0 0-16,0 0 15,0 0-15,0 0 0,0 1 0,0-1 16,-21-21-16,21 21 0,0 0 16,-21-21-16,21 21 0,0 0 31,0-42 16,0 0-32,0 0-15,0 0 16,0 0-16,0-1 0</inkml:trace>
  <inkml:trace contextRef="#ctx0" brushRef="#br2" timeOffset="-158380.56">5905 10753 0,'0'-21'0,"0"42"62,-21 0-62,21 0 16,-21 0-16,21 0 0,0 1 16,0-1-16,-21 0 0,21 0 15,-21 0-15,21 0 0,-21 1 0,21-1 16,-22 0-16,1 0 15,21 0-15,-21 0 0,21 1 0,-21-1 16,21 0-16,-21 0 0,0 0 16,21 0-16,0 1 0,-22-1 0,22 0 15,-21-21-15,21 21 0,-21-21 16,21 21-16,-21-21 47,21-21-32,0 0-15,0 0 16,0 0-16,0-1 0,21 1 16,-21 0-16,0 0 0,21 0 15,-21 0-15,21 21 0,-21-22 16,22 1-16,-1 21 0,-21-21 16,21 21-16,0 0 0,0 0 15,0 0-15,1 0 16,-1 0-16,-21 21 15,0 0-15,21-21 0,0 22 0,-21-1 16,21 0-16,-21 0 16,21-21-16,1 21 0,-1 0 15,0-21-15,-21 22 16,21-22-16,0 0 16,0 0-16,1 0 15,-1-22-15,-21 1 16,0 0-1,0 0-15,0 0 0,0 0 16,0-1-16,0 1 16,0 0-1,-21 21 95,-1 21-110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0:55:59.83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4127 85 0,'-21'0'109,"42"0"-30</inkml:trace>
  <inkml:trace contextRef="#ctx0" brushRef="#br0" timeOffset="1135.9">3238 868 0,'0'-21'0,"0"-127"31,0 126-31,0 1 16,0-21-16,0 21 0,0 0 0,0-1 16,0 1-16,0 42 46,0 1-46,0-1 0,0 21 0,0 0 16,0 1-16,0 20 0,0-20 16,0 20-16,-21 1 0,21-1 0,0 1 15,0-1-15,0 1 0,0-1 16,-21-21-16,21 22 0,-21-22 16,21 22-16,0-22 0,0 0 0,-21 1 15,21-1-15,-21 0 0,21-20 16,0-1-16,0 0 0,0-42 47,0 0-47,0-1 0,0-20 15,21 21-15,0-21 0,-21 20 0,21-20 16,-21 21-16,21-21 0,0 20 16,1-20-16,-22 21 0,21-21 0,0 20 15,0 1-15,-21-21 0,42 42 16,-20-21-16,-1 0 0,0 21 0,21 0 15,-21 0-15,22 0 0,-1 0 16,-21 0-16,22 21 0,-22 0 0,21-21 16,-21 42-16,0-21 0,22 1 15,-43-1-15,21 0 0,-21 21 0,0-21 16,0 22-16,0-22 16,0 21-16,-21 1 0,0-22 0,-1 21 15,-20-21-15,21 22 0,-21-22 0,-1 0 16,1 0-16,0 0 0,20 0 15,-20-21-15,21 0 0,-21 0 0,20 0 16,1 0-16,0 0 0,0 0 16,0 0-16,21-21 0,-21 21 15,21-21-15,0 0 16,0 0-16,0 0 16,21 21-16,0-22 15,0 22-15,0-21 0,0 21 0</inkml:trace>
  <inkml:trace contextRef="#ctx0" brushRef="#br0" timeOffset="1647.61">4170 1312 0,'0'-21'0,"0"42"0,0-63 0,0 21 0,0 0 16,0 0-16,0-1 15,0 1-15,21 21 0,0-21 16,0 21-16,0 0 16,1 0-16,-1 0 0,0 0 15,0 21-15,21 0 0,-20 1 0,20-1 16,-21 0-16,0 0 0,0 0 0,1 0 15,-1 22-15,-21-22 0,0 21 16,0-21-16,0 22 0,0-22 0,0 0 16,-21 21-16,-1-20 0,1-1 15,0 0-15,0 0 0,0-21 0,0 21 16,-1-21-16,22-21 31,0 0-31,0 0 16,0 0-16,0-1 0,0 1 15,22 0-15,-1-21 0,0 21 16,0-1-16,0 1 0,-21-21 0,21 21 16,1 0-16,-1-1 0,0 1 15,0 21-15,0-21 0,0 0 0,1 0 16,-1 21-16,0 0 16,0 0-16,0 0 0,-21-21 0,21 21 15,1 0-15,-1 0 0,0 0 16</inkml:trace>
  <inkml:trace contextRef="#ctx0" brushRef="#br0" timeOffset="2151.32">5355 1143 0,'0'0'0,"-42"-42"31,21 42-15,-1 0-16,1 0 0,0 21 15,0 0-15,0 0 16,0 0-16,-1 1 0,22-1 16,-21 21-16,0 0 0,0-20 0,21 20 15,0 0-15,-21-21 0,21 22 16,-21-22-16,21 21 0,0-21 0,0 1 15,0 20-15,0-21 0,21 0 0,0-21 16,0 21-16,21-21 0,-20 0 16,20 0-16,-21 0 0,21 0 0,1-21 15,-22 0-15,0 0 0,21 0 16,-20 0-16,-1-1 0,21 1 16,-21 0-16,0 0 0,1-21 0,-1 20 15,-21-20-15,0 21 0,0-21 16,0 20-16,0-20 0,0 0 0,0 21 15,-21-1-15,-1-20 0,1 21 16,0 21-16,0-21 0,0 21 0,0 0 16,-1 0-16,1 0 0,0 0 15,0 21-15,0-21 0,0 21 0,21 0 16,0 0-16,0 1 0,0-1 16,0 0-16,0 0 0,0 0 15,21-21 1</inkml:trace>
  <inkml:trace contextRef="#ctx0" brushRef="#br0" timeOffset="4107.62">5948 1164 0,'0'0'0,"21"-21"0,-21 0 16,0 42 15,0 0-31,0 0 16,0 1-16,0 20 15,0-21-15,-21 0 0,0 22 0,21-22 16,-22 0-16,22 21 0,0-21 16,0 1-16,0 20 0,-21-21 0,21 0 15,0 0-15,0 1 0,0-1 16,21-21-1,1 0-15,-1 0 16,0-21-16,0-1 16,0 1-16,0 0 0,1 0 0,-1 0 15,0-22-15,21 22 0,-21-21 16,1 21-16,-22 0 0,0-22 16,21 22-16,0 0 0,-21 0 0,21 0 15,-21-1-15,0 44 47,0-1-47,0 0 0,0 21 16,0-21-16,0 1 0,0 20 15,0-21-15,0 0 0,0 22 0,0-22 16,0 0-16,21 0 0,-21 0 16,21 0-16,-21 1 0,22-22 0,-1 21 15,0-21-15,0 0 16,0 0-16,0 0 0,1 0 15,-1-21-15,0 21 0,0-22 0,0 1 16,22 0-16,-22 0 0,0 0 16,0 0-16,0-1 0,22-20 0,-22 21 15,0-21-15,0-1 0,0 22 0,-21-21 16,21 21-16,-21-1 0,0 1 16,22 0-16,-22 0 0,0 0 0,0 42 31,0 0-16,0 0-15,-22 0 0,22 22 16,0-22-16,-21 0 0,21 21 16,0-20-16,0 20 0,-21-21 15,21 21-15,0-20 0,0-1 0,0 0 16,0 0-16,0 0 0,0 0 16,21-21-16,0 0 15,1 0-15,-1 0 0,21 0 0,-21 0 16,0-21-16,22 21 0,-22-21 15,21 0-15,-21 0 0,22 0 0,-22-1 16,21-20-16,-21 21 0,1-21 0,-1 20 16,0-20-16,0 21 0,0-21 15,0 20-15,-21 1 0,0 0 0,22 0 16,-44 21 15,1 21-31,21 0 0,-21 0 16,21 1-16,-21 20 0,21-21 0,0 0 15,-21 22-15,21-22 0,0 0 16,0 0-16,0 0 0,0 0 0,0 1 16,0-1-16,0 0 0,0 0 0,0 0 15,0-42 32,0 0-47,-21 21 16,21-21-16,0 0 0,-22-1 15,22 1-15,-21 21 16,0-21-16,0 21 31,21 21-31,0 0 0,0 1 16,0-1-16,0 0 16,0 0-16,0 0 0,0 0 15,21 1-15,0-22 0,0 21 0,1 0 16,-1-21-16,0 0 15,0 0-15,21 0 0,-20 0 0,-1 0 16,0 0-16,21 0 0,-21 0 16,1-21-16,20 0 0,-21 21 15,21-22-15,-20 1 0,-1 0 0,21 0 16,-21 0-16,0 0 0,1-1 16,-1 1-16,-21-21 0,21 21 0,-21 0 15,21-22-15,-21 22 0,0 0 0,0 0 16,0 0-1,0 42 1,-21 0 0,0 0-16,21 0 0,0 0 0,-21 1 15,-1-1-15,22 21 0,0-21 0,0 0 16,-21 1-16,21-1 0,0 0 16,0 0-16,0 0 0,0 0 15,0 1-15,21-22 16,1 21-16,-1-21 0,0 0 15,0 0-15,0 0 0,0 0 0,1 0 16,-1-21-16,0 21 0,21-22 16,-21 22-16,1-21 0,-1 0 0,0 0 15,0 0-15,0 0 0,0-1 16,1 1-16,-1-21 0,0 21 0,-21-22 16,0 22-16,0 0 0,0 0 0,21 0 15,-21 0-15,0-1 0,0 1 16,-21 21 15,21 21-15,0 1-16,0-1 15,21-21 1,0 0 0,0 0-16,1 0 15,-1 0-15,0 0 0,-21-21 0,21 21 16,0 0-16,0-22 0,1 22 15,-1 0-15,0-21 0,0 21 32,-21 21-17,0 1-15,0-1 16,0 0-16,0 0 0,0 0 16,0 0-16,0 1 0,-21-1 0,21 0 15,-21 0-15,21 0 0,0 0 0,-21 1 16,21-1-16,0 0 0,0 0 15,0 0-15,21-21 32,0 0-32,0 0 15,0 0 1,0-21-16,1 21 16,-22-21-1,21 0-15,-21 0 31,0-1 1,0 1-17,0 0-15,0 0 16</inkml:trace>
  <inkml:trace contextRef="#ctx0" brushRef="#br0" timeOffset="4967.01">9758 677 0,'0'0'15,"0"-21"-15,0 0 16,-21 0-1,21 0-15,-22 21 63,22 21-1,22-21-62,-1 21 0,0-21 0,0 21 16,0 0-16,0 1 0,1-1 0,20 0 16,-21 21-16,21 1 0,1-22 15,-1 21-15,0 22 0,-20-22 0,20 0 16,0 1-16,22-1 0,-22 0 16,0 22-16,1-22 0,-22 0 0,21-20 15,1 20-15,-1 0 0,0 1 16,1-22-16,-1 21 0,0-21 0,1 0 15,-1 1-15,0 20 0,-21-21 0,22-21 16,-22 21-16,0 0 16,0-21-16,0 0 0,-21 22 0,22-22 31,-22-22 16,0 1-32,0 0-15,0 0 16,0 0-16,0 0 16,0-1-16,0 1 15,-22 0-15,22 0 0,-21 0 0</inkml:trace>
  <inkml:trace contextRef="#ctx0" brushRef="#br0" timeOffset="5551.67">10943 826 0,'0'-22'0,"0"44"0,0-65 0,0 22 16,0 0-1,0 0-15,-21 21 32,0 0-17,0 0-15,-1 0 16,1 0-16,0 0 0,0 21 0,0 0 16,0-21-16,-1 42 0,-20-20 15,21-1-15,-21 21 0,20-21 0,-20 22 16,0-1-16,21 0 0,-22 1 0,1-1 15,-22 0-15,22 22 0,0-22 16,-22 0-16,22 1 0,-22-22 0,1 21 16,21 1-16,-22-1 15,1 0-15,20-21 0,-20 22 0,20-22 16,1 0-16,0 21 0,-1-20 0,22-1 16,0 0-16,0-21 0,0 21 15,0-21-15,-1 21 0,22-42 156,0 0-156,22 0 0,-22 0 0,0-1 16,21 1-16</inkml:trace>
  <inkml:trace contextRef="#ctx0" brushRef="#br0" timeOffset="6330.83">12361 1101 0,'0'0'0,"21"-21"0,-21 42 31,0 0-15,0 0-16,0 0 0,0 0 0,0 22 15,0-22-15,0 21 0,0-21 16,-21 22-16,21-22 0,0 0 0,-21 21 16,21-20-16,-21-1 0,0-21 0,21 21 15,0 0-15,-21 0 16,-1-21 15,22-21-15,0 0-1,0 0-15</inkml:trace>
  <inkml:trace contextRef="#ctx0" brushRef="#br0" timeOffset="6667.64">12404 783 0,'0'0'0,"21"-21"16,0 21-1,-21-21-15,0 0 0,21 21 16,-21-21-16,21 21 15,-21-22-15,0 1 0,-21 21 32,0 0-17,0 21 1,21 1-16,-21-1 0,21 0 16,0 0-16,-22 0 0,22 0 0,0 1 15,0-1-15,0 0 16,0 0-16,0 0 0,0 0 0,22 1 0,-1-1 15,0 0-15</inkml:trace>
  <inkml:trace contextRef="#ctx0" brushRef="#br0" timeOffset="7183.34">12806 1080 0,'0'63'31,"0"-42"-31,0 0 16,-21 1-16,21-1 0,0 0 0,0 0 16,0 0-16,0 0 0,0 1 15,0-1-15,0 0 0,0 0 16,-22 0-16,22 0 0,0 1 0,0-1 16,0 0-1,-21 0-15,0-21 31,21-21-15,0 0-16,0 0 0,0-1 16,-42 22-16,42-21 0,0 0 15,21 0-15,0-21 0,0-1 16,0 22-16,1-21 0,20-1 16,0 1-16,1 0 0,-1 21 0,21-22 15,-20 22-15,-1 0 0,22 21 0,-22 0 16,0 0-16,1 0 0,-1 21 15,-21 0-15,0 0 0,0 1 0,1 20 16,-1-21-16,-21 21 0,0-20 16,0-1-16,0 21 0,0-21 0,0 0 15,0 22-15,0-22 0,0 0 16,0 0-16,-21 0 0,21 1 16,-22-1-16,22 0 15,0-42 32,22 0-47,-1 21 0</inkml:trace>
  <inkml:trace contextRef="#ctx0" brushRef="#br0" timeOffset="7588.04">14605 995 0,'0'0'0,"0"-21"0,0 0 16,21 21-1,0 0-15,0 21 0,-21 0 16,22 0-16,-1 0 0,0 0 16,0 22-16,21-22 0,-20 21 0,-1-21 15,21 22-15,-21-22 0,0 21 16,1-21-16,20 1 0,-21-1 16,0 21-16,0-21 0,-21 0 15,22 1-15,-22-1 0,0 0 16,0-42 31,0 0-32,0-1-15</inkml:trace>
  <inkml:trace contextRef="#ctx0" brushRef="#br0" timeOffset="7923.85">15261 974 0,'0'0'16,"-21"0"-1,0 0-15,0 21 0,-1 0 16,1 0-16,-21 0 0,21 1 0,-22 20 16,1-21-16,21 21 0,-21-20 0,20 20 15,-20-21-15,21 21 0,-21 1 16,20-22-16,-20 21 0,21-21 15,0 22-15,-22-22 0,43 0 0,-21 0 16,0 0-16,0 1 0,0-1 0,21 0 16,0 0-16,-21-21 15,21 21 1,0-42 15,21 0-15,0 0-16,0 21 0,0-21 15,0-1-15,22 1 0,-22 0 16</inkml:trace>
  <inkml:trace contextRef="#ctx0" brushRef="#br0" timeOffset="8751.37">15663 1185 0,'0'-21'16,"0"42"0,0 1-16,0-1 15,-21 0-15,21 0 0,-21 0 0,21 0 16,0 1-16,0 20 0,-21-21 16,21 0-16,-21 22 0,21-22 15,-22 0-15,22 0 0,0 0 0,0 0 16,0 1-16,0-1 0,0 0 15,0 0-15,-21-21 32,0-21-17,21 0 1,0 0-16,-21-1 0,21 1 0,0 0 16,0 0-16,0 0 0,0-22 0,0 22 15,0-21-15,0 21 0,21-22 16,0 22-16,0-21 0,1 0 0,-1 20 15,21 1-15,-21-21 0,0 21 16,22 21-16,-22-21 0,0 21 0,21-22 16,-20 22-16,-1 0 0,0 0 15,0 22-15,-21-1 0,21 0 16,0 21-16,-21-21 0,22 22 0,-22-22 16,0 21-16,0-21 0,0 22 15,0-22-15,0 0 0,0 21 0,0-20 16,0-1-16,0 0 0,0 0 15,0 0-15,0 0 16,-22-42 15,22 0-15,0 0-16,0 0 0,0 0 16,0-22-16,0 22 15,0 0-15,22-21 0,-22 20 0,21-20 16,0 21-16,0-21 0,21 20 15,-20-20-15,20 21 0,-21 0 0,21 0 16,1-1-16,-22 1 0,21 21 16,1 0-16,-22 0 0,21 0 0,-21 0 15,0 0-15,1 0 0,-1 21 16,0 1-16,0-1 0,-21 21 0,0-21 16,0 0-16,0 22 0,0-22 15,0 21-15,0-21 0,-21 22 16,0-22-16,21 0 0,-21 21 0,21-20 0,-22-1 15,1 0-15,21 0 16,0 0-16,-21-21 16,21 21-16,0-42 47,0 0-47,21 21 0,-21-21 15</inkml:trace>
  <inkml:trace contextRef="#ctx0" brushRef="#br0" timeOffset="9407">17166 868 0,'0'-21'0,"0"0"0,0-1 16,-21 22 15,0 22-31,21-1 0,-21 0 16,-1 21-16,22-21 0,-21 22 0,0-22 15,21 21-15,0 1 16,-21-1-16,0 0 0,0 1 0,21-22 16,-22 21-16,1 0 0,0 1 15,21-1-15,-21 0 0,0-20 0,0 20 16,21-21-16,-22 21 0,1-20 15,0-1-15,21 0 0,-21 0 0,21 0 16,-21 0-16,0 1 0,-1-22 16,22-22 15,0 1-15,0 0-16,0 0 0,22 0 0,-1-22 15,0 22-15,-21 0 0,21-21 16,0 21-16,0-1 0,1 1 15,-1 0-15,0 21 0,0-21 0,0 21 16,0 0 0,1 0-16,-22 21 0,0 0 15,0 0-15,21-21 0,-21 22 0,21-1 16,-21 0-16,21 0 0,-21 0 16,21 0-16,0 1 0,1-1 0,-22 0 15,21-21-15,0 21 0,0-21 16,0 0-16,22 0 0,-22 0 0,0 0 15,0 0-15,0 0 0,0 0 16,1 0-16,-1 0 16,-21-21-16,21 0 0,0 0 15,-21-1-15,0 1 16,0 0 0,0 0-1</inkml:trace>
  <inkml:trace contextRef="#ctx0" brushRef="#br0" timeOffset="9550.92">17357 1566 0,'0'0'0,"-22"0"0,1 0 0,21 22 16,-21-22-1,0 0-15,0 0 16</inkml:trace>
  <inkml:trace contextRef="#ctx0" brushRef="#br0" timeOffset="18821.23">2349 3366 0,'0'-22'0,"0"1"16,0 0-1,0 0 1,0 0-16,22 21 15,-22-21-15,0-1 0,0 1 16,0 0-16,0 0 16,0 0-16,0 0 15,0-1-15,0 1 0,0 0 16,0 0 0,0 0-16,0 0 0,0-1 15,0 1-15,0 0 16,0 0-16,0 0 0,0 0 15,0-1 1,0 44 15,0-1-15,0 0-16,0 0 0,0 0 0,0 22 16,0-1-16,0 0 0,0 1 15,0-1-15,0 0 0,0 22 16,0-1-16,0-20 0,0 20 15,0-21-15,-22 1 0,22 20 0,-21-42 16,21 22-16,0-1 0,0-21 16,0 0-16,0 1 0,0-1 0,0 0 15,0-42 17,21 0-17,1-1-15,-1 1 0,-21 0 0,21-21 16,0 21-16,0-22 0,0 22 15,1-21-15,-1-1 0,0 1 0,0 0 16,0-1-16,0 22 16,1-21-16,-1 21 0,0 0 0,0-1 15,0 22-15,0 22 16,-21-1-16,22 0 16,-1 21-16,-21 1 0,0-22 15,0 21-15,21 0 0,-21 1 0,21-22 16,-21 21-16,0 1 0,0-22 15,21 0-15,-21 0 0,21 0 0,1 0 16,-22 1-16,21-22 0,0 0 16,0 0-16,0 0 0,0 0 15,1 0-15,-1 0 16,0-22-16,0 1 0,0 0 16,0 21-16,1-42 0,20 21 15,-21-1-15,0-20 0,0 21 0,1-21 16,-1-1-16,0 1 0,-21 0 15,21-1-15,-21 1 0,21 0 0,-21-1 16,0 1-16,0 0 0,0 20 16,0 1-16,0 0 0,0 0 15,0 42 1,0 21 0,-21-20-16,21 20 0,-21 0 15,0 1-15,21-1 0,0 0 0,-21 22 16,-1-22-16,22 0 15,-21 22-15,21-22 0,0-21 0,0 22 16,0-22-16,0 21 0,0-21 16,0 1-16,21-1 0,1-21 0,-1 0 15,0 0-15,0 0 0,21 0 16,-20 0-16,20 0 0,0 0 0,1-21 16,-1-1-16,0 1 0,1 0 15,-22 0-15,21 0 0,0 0 0,1-22 16,-22 1-16,21 21 0,-21-22 15,1 1-15,-1 0 0,0-22 0,-21 22 16,0 0-16,21-1 0,-21 1 0,0 0 16,21 20-16,-21-20 15,0 21-15,0 0 0,0 0 0,-21 42 32,21 0-17,-21 21-15,0-21 0,21 22 16,0-1-16,0 22 0,-21-22 0,21 0 15,0 22-15,-22-22 0,22 0 16,0 1-16,0-1 0,0 0 0,0-20 16,0 20-16,0-21 0,22 0 0,-1 0 15,0 1-15,0-22 0,0 21 16,0-21-16,1 0 0,-1 0 0,0 0 16,0 0-16,21 0 0,-20 0 15,-1-21-15,21-1 0,-21 22 16,22-21-16,-1 0 0,-21 0 0,21-21 15,-20 20-15,-1 1 0,0-21 16,0 21-16,0-22 0,0 22 0,-21 0 16,0-21-16,0 21 0,0-1 15,0 1-15,0 0 0,0 63 32,-21-20-32,21-1 0,-21 21 15,21 0-15,-21 1 0,21-1 16,-21 0-16,21 1 0,0 20 15,0-20-15,0 20 0,-21 1 0,21-1 16,-22 1-16,22-1 0,0 22 16,-21-22-16,0 1 0,0-1 0,21-20 15,0 20-15,-21-21 0,21 1 0,-21-22 16,21 0-16,0 21 0,0-20 16,0-1-16,0-42 31,0-1-31,0 1 0,0-21 15,0 21-15,0-22 0,21 1 0,-21 0 16,0-22-16,21 1 16,-21-1-16,0 1 0</inkml:trace>
  <inkml:trace contextRef="#ctx0" brushRef="#br0" timeOffset="19088.08">4360 3535 0,'0'-42'15,"0"84"-15,0-106 0,21 43 0,1 0 16,-22 0-16,21 0 0,0 0 0,0-1 15,0 22-15,0-21 0,22 21 16,-22 0-16,21-21 0,1 21 0,-1 0 16,0 0-16,1 0 0,-22 21 0,21-21 15,-21 21-15,22 1 0,-22 20 16,-21-21-16,0 0 0,0 22 16,0-22-16,0 0 0,-21 0 15,-1 0-15,1 22 0,0-43 0,-21 21 16,21 0-16,-22 0 0,22-21 0,-21 21 15,21-21-15,-1 0 0,1 0 16,-21 0-16,21 0 0,0 0 0,-1 0 16,1 0-16,-21-21 0,0 0 15,20 21-15,1-21 0</inkml:trace>
  <inkml:trace contextRef="#ctx0" brushRef="#br0" timeOffset="19346.93">3408 3196 0,'63'-21'32,"-20"0"-32,-1 21 0,0-21 15,22 0-15,-1 21 0,1-22 0,-22 22 16,22-21-16,-22 21 0,21 0 15,-20-21-15,-1 21 0,0 0 0,1-21 16,-1 21-16,0 0 16,-20 0-16,20 0 0,-21 0 0,0 0 15,-21-21-15</inkml:trace>
  <inkml:trace contextRef="#ctx0" brushRef="#br0" timeOffset="20031.53">6117 3112 0,'0'0'0,"-21"-22"16,21 1-16,0 0 0,0 0 15,0 0 1,21 21-16,0-21 0,0 21 16,1 0-16,20 0 0,-21 0 15,21 0-15,-20 21 0,20 0 0,-21 0 16,21 21-16,1-20 0,-22 20 0,0 0 15,0 1-15,0-1 0,-21 0 16,0 1-16,0-1 0,0 0 0,-21 1 16,0-22-16,0 21 15,21-21-15,-21 0 0,0 1 0,-1-22 16,1 21-16,0-21 0,0 0 16,21-21-1,0-1-15,0 1 0,0-21 16,0 21-16,0 0 0,0-22 15,0 1-15,21 0 0,0-1 0,0 1 16,-21 0-16,22-1 0,-1 22 16,0-21-16,0-1 0,0 22 0,-21 0 15,21 0-15,1 0 0,-1 21 0,-21-21 16,21 21 0,0 0-1,-21 21-15,0 0 16,0 0-16,0 0 0</inkml:trace>
  <inkml:trace contextRef="#ctx0" brushRef="#br0" timeOffset="20399.33">6921 3471 0,'22'0'0,"-44"0"0,65 0 0,-22 0 15,0-21-15,0 21 16,0-21-16,1 21 0,-1-21 0,0 0 16,0 0-16,0-1 0,0 1 0,1 0 15,-22 0-15,0 0 0,21 0 16,-21-1-16,0 1 0,0 0 0,0 0 16,-21 0-16,-1 21 15,1 0-15,-21 0 0,21 0 16,0 0-16,-1 21 0,-20-21 0,21 21 15,0 0-15,0 22 16,-1-22-16,22 21 0,0-21 0,0 22 16,0-1-16,0-21 0,0 0 0,0 22 15,0-22-15,0 0 0,22 0 16,-1 0-16,0-21 0,0 21 0,0-21 16,22 0-16,-22 0 0,21 0 15,0 0-15,-20 0 0,20 0 0,0 0 16,22-21-16,-22 21 0</inkml:trace>
  <inkml:trace contextRef="#ctx0" brushRef="#br0" timeOffset="21443.59">8191 3133 0,'0'-21'0,"0"42"0,0-64 15,-21 22-15,-21 21 0,21 0 0,0-21 16,-22 21-16,1 0 0,0 0 0,-1 0 15,1 0-15,0 21 0,-1 0 16,1 1-16,21-1 0,-22 21 0,1-21 16,21 22-16,0-1 0,0 0 15,-1-21-15,1 22 0,0-1 0,21 0 16,0 1-16,0-22 0,0 21 0,0-21 16,0 1-16,0-1 0,21 0 15,0 0-15,1-21 0,20 0 16,-21 0-16,21 0 0,-20 0 0,20 0 15,0 0-15,-21 0 0,22-21 16,-1 0-16,-21 0 0,22-1 0,-22 1 16,0 0-16,0 0 0,0-21 15,0 20-15,1-20 0,-22 21 0,0-21 16,0-1-16,0 22 0,0-21 16,0 21-16,0-1 0,0 1 0,21 21 31,-21 21-31,0 22 15,0-22-15,0 21 0,0 1 0,0 20 16,0-21-16,0 22 0,0-22 16,0 22-16,0-1 0,0 22 15,0-22-15,-21 22 0,-1 0 0,22-1 16,-21 1-16,0 0 0,21-1 0,-21 1 16,0-21-16,0 20 0,-1-20 15,1-1-15,21 1 0,0-1 0,-21-20 16,0-1-16,21 0 0,0 1 0,0-22 15,0 0-15,0 0 0,0 0 16,0-42 0,0 0-16,0 0 15,21-22-15,0 1 0,0 0 0,1-22 16,-1 22-16,0-22 0,0-20 16,21-1-16,-20 0 0,20 1 0,-21-22 15,21 0-15,-20 21 0,20-20 16,-21-1-16,21 21 0,-20 0 15,-1 1-15,-21-1 0,21 22 0,0-1 16,-21 1-16,0 20 0,0 1 16,0 21-16,0 0 0,0-1 0,0 1 15,0 42 1,0 1 0,0-1-16,0 21 0,0-21 0,0 22 15,0-22-15,0 21 0,0 0 16,0-20-16,0 20 0,0-21 15,21 0-15,-21 0 0,21 1 0,-21-1 16,22 0-16,-1-21 0,0 0 16,0 0-16,0 0 0,0 0 15,22 0-15,-22 0 0,0-21 0,21 0 16,-20-1-16,-1 1 0,0-21 16,21 21-16,-21-22 0,1 22 0,-1-21 15,-21 0-15,0-1 0,21 1 16,-21 0-16,0 20 0,0 1 0,0 0 15,0 0-15,0 42 32,0 0-32,0 0 15,0 1-15,0 20 0,-21-21 0,21 21 16,0-20-16,0 20 0,0-21 16,0 0-16,0 0 0,0 1 0,0-1 15,0 0-15,0 0 0,0 0 0,21 0 16,0-21-1,0 0-15,0 0 0,1 0 16,-1-21-16,-21 0 0,21 0 16,0 21-16</inkml:trace>
  <inkml:trace contextRef="#ctx0" brushRef="#br0" timeOffset="22434.95">9186 3387 0,'21'0'47,"1"-21"-47,-1-1 16,0 22-16,0-21 15,-21 0-15,21 21 0,-21-21 0,21 0 16,-21 0-16,0-1 0,22 1 0,-22 0 16,0 0-16,0 0 0,0 0 15,0-1-15,-22 22 31,1 0-31,0 0 16,0 22-16,0-1 0,21 0 0,-21 21 16,21-21-16,-22 22 0,22-22 15,-21 21-15,21 1 0,0-22 0,0 0 16,0 21-16,0-21 0,21-21 0,1 22 16,-1-1-16,0-21 0,0 0 15,0 0-15,0 0 0,22 0 0,-22 0 16,0 0-16,21 0 0,1 0 0,-22-21 15,21-1-15,1 1 16,-22 0-16,21 0 0,-21-21 0,0 20 16,22-20-16,-22 21 0,0-21 0,-21 20 15,21 1-15,-21-21 0,0 21 16,0 0-16,0-1 16,0 44-1,-21-1-15,21 0 16,0 0-16,0 0 0,0 0 0,0 22 15,0-22-15,0 0 0,0 21 16,0-20-16,21-1 0,-21 21 0,21-21 16,-21 0-16,22 1 0,-22-1 0,0 0 15,21 0 1,-42-21 15,-1 0-15,1 0-16,0 0 0,0 0 15,0 0-15,0-21 0,-1 21 32,22 21-17,22 0 1,-1-21 0,0 0-16,0 0 0,21 0 0,-20 0 15,20 0-15,-21 0 0,21-21 16,-20 21-16,20-21 0,0 0 15,1 0-15,-1 21 0,-21-43 0,21 22 16,-20 0-16,20-21 0,-21 20 16,0-20-16,22 0 0,-22-1 0,0 1 15,0 0-15,0-1 0,-21-20 0,0 21 16,0 20-16,21-20 0,-21 21 16,0 0-16,0 0 0,0-1 0,-21 22 31,21 22-31,-21-1 0,0 0 0,0 0 15,21 21-15,0 1 0,-21-22 0,-1 21 16,22 22-16,0-22 16,0 0-16,0 1 0,0-1 0,0 0 15,0 1-15,0-1 0,0 0 0,0-20 16,0-1-16,0 0 0,0 0 16,0 0-16,0 0 0,22-21 15,-1 0-15,0 0 16,0 0-16,0-21 15,0 21-15,-21-21 0,22-21 0,-22 21 16,21-1-16,-21-20 0,0 0 0</inkml:trace>
  <inkml:trace contextRef="#ctx0" brushRef="#br0" timeOffset="22687.4">10329 2985 0,'0'0'0,"-21"0"16,42 0-1,0 0 1,22 0-16,-22 0 0,21 0 16,-21 0-16,22 0 0,-1-22 0,0 22 15,1 0-15,-1 0 0,0 0 16,1 0-16,-22 0 0,21-21 0,-21 21 16,1 0-1,-44 0 1,1 0-1,0 0-15,0 0 16,0 0-16,0 21 0,-1-21 16</inkml:trace>
  <inkml:trace contextRef="#ctx0" brushRef="#br0" timeOffset="24495.62">2498 4741 0,'0'0'0,"0"-21"0,0 0 0,0 0 16,0 0-16,0 0 0,0-1 16,-22 22-1,1 0-15,0 22 16,21-1-16,0 21 0,-21 0 16,21 1-16,-21 20 0,21 1 0,-21-1 15,21 1-15,-22-1 0,22 1 16,-21-1-16,21-20 0,0 20 0,-21-21 15,21 1-15,-21-1 0,21-21 16,0 22-16,0-22 0,0 0 0,-21-21 16,21 21-16,0-42 31,0 0-31,0-22 16,0 22-16,0 0 0,0-21 15,21-1-15,0 1 0,0 0 0,0-1 16,1 1-16,20 0 0,-21 21 15,21-22-15,-20 1 0,20 21 0,-21 0 16,0 21-16,22 0 0,-22 0 16,0 0-16,0 21 0,0 21 0,0-21 15,1 0-15,-1 22 0,-21-22 16,0 21-16,21-21 0,-21 22 0,0-22 16,21 21-16,-21-21 0,0 1 15,21-1-15,-21 21 0,21-21 16,1 0-16,-22 1 15,21-22-15,0 0 0,0 0 0,0 0 16,0 0-16,1 0 0,-1-22 0,0 1 16,21 0-16,-21 0 0,1 0 15,20 0-15,-21-1 0,0-20 0,22 21 16,-22-21-16,0-1 0,0 1 16,0-22-16,0 22 0,1-21 0,-1 20 15,-21-20-15,0 20 0,0 1 16,0 0-16,0 21 0,0-1 0,0 1 15,0 0-15,0 42 32,-21 0-32,21 1 0,-22 20 0,22-21 15,0 21-15,0 1 0,0-1 16,0 0-16,0 22 0,0-22 0,0 1 16,22-1-16,-22 0 0,21-21 15,0 22-15,-21-1 0,21-21 0,0 0 16,0 1-16,1-1 0,-1 0 0,0 0 15,0-21-15,21 0 0,-20 0 16,-1 0-16,0 0 0,21 0 16,-21 0-16,22-21 0,-22 0 15,0 21-15,21-43 0,-20 22 0,-1 0 0,21 0 16,-21-21-16,0-1 0,1 1 16,-1 0-16,0-22 0,0 22 15,0-22-15,-21 1 0,0 20 0,21-20 16,-21 21-16,0-1 0,0 1 15,0 0-15,0 20 0,0 1 0,0 0 16,0 0-16,-21 21 16,0 21-1,21 0-15,0 0 0,-21 22 0,21-22 16,-21 21-16,21 22 0,0-22 16,0 22-16,0-22 0,0 21 0,0-20 15,0-1-15,0 0 0,0 1 0,0-1 16,0-21-16,0 22 15,0-22-15,0 0 0,21 0 0,0-21 16,0 0-16,0 0 0,1 0 16,20 0-16,-21 0 0,21-21 0,1 21 15,-1-21-15,0 0 0,1-1 0,-1 1 16,0-21-16,1 21 0,-22-22 16,21 22-16,-21-21 0,1 21 0,-1 0 15,0-1-15,-21 1 0,21 21 16,-21-21-16,0 42 15,0 0 1,0 1-16,0-1 0,0 21 16,0-21-16,-21 22 0,21-1 15,0 0-15,-21 1 0,21-1 0,0 21 16,0-20-16,0 20 0,0-20 16,-21 20-16,21-21 0,0 22 0,-22-22 15,22 22-15,0-22 0,0 0 0,0 1 16,0-22-16,0 0 0,0 0 15,-21 0-15,21 1 0,0-44 32,0 1-32,0 0 15,21 0-15,-21-21 0,22 20 0,-22-20 16,0 0-16,21-22 0,-21 22 0,21-22 0,-21 22 16,0-21-16</inkml:trace>
  <inkml:trace contextRef="#ctx0" brushRef="#br0" timeOffset="24740.48">4699 5165 0,'0'0'0,"0"-191"31,21 170-31,-21 0 16,21 0-16,-21 0 0,21-1 15,1 22-15,-1-21 0,0 21 0,0 0 16,21 0-16,-20 0 0,-1 0 0,0 0 16,0 0-16,21 21 0,-20 1 15,-22-1-15,21 0 0,0 21 16,-21-21-16,0 1 0,0 20 0,0-21 15,0 0-15,0 0 0,-21 1 16,0-1-16,-1 0 0,1-21 0,0 21 16,0-21-16,0 0 0,0 0 15,-1 0-15,1 0 0,0 0 0,0 0 16,-21 0-16,20 0 0,-20 0 0,0-21 16,-1 0-16</inkml:trace>
  <inkml:trace contextRef="#ctx0" brushRef="#br0" timeOffset="24995.35">3641 4784 0,'0'0'0,"0"-21"16,21 21-16,0 0 0,21-22 16,1 1-16,-1 21 0,21-21 15,-20 21-15,20-21 0,1 21 0,20-21 16,-20 21-16,-1 0 0,22-21 0,0 21 15,-22 0-15,1-22 0,-1 22 16,1 0-16,-1 0 0,-20 0 0,-22 0 16,21 0-16,-21 0 0</inkml:trace>
  <inkml:trace contextRef="#ctx0" brushRef="#br0" timeOffset="25620">6181 4741 0,'0'0'0,"0"-21"0,0 0 0,0 0 15,0 0-15,0 0 16,0-1-16,21 1 0,0 0 16,0 0-16,0 0 0,22 21 15,-22-21-15,21 21 0,0 0 0,1 0 16,-1 0-16,0 0 0,1 0 0,-1 21 16,0 0-16,-20 0 0,20 21 15,-21-20-15,0 20 0,0 0 0,-21 1 16,0-1-16,0 0 0,0-21 0,0 22 15,0-1-15,-21-21 0,0 22 16,0-22-16,0 0 0,0 0 0,-1 0 16,1-42 15,21 0-31,0 0 0,0 0 16,0-22-16,0 22 0,21-21 15,1 21-15,-22-22 0,21 1 0,0 0 16,0 20-16,0-20 0,0 0 0,-21 21 15,22-22-15,-1 22 0,0 0 16,0 0-16,0 21 16,0 0-16,1 0 15,-22 21 1,21-21-16,-21 21 0,0 0 16,21 0-16</inkml:trace>
  <inkml:trace contextRef="#ctx0" brushRef="#br0" timeOffset="27131.7">7239 4911 0,'0'0'0,"85"-21"31,-64 21-31,-21-22 16,21 1-16,0 0 0,0 0 0,0 0 15,1 0-15,-22-1 0,0 1 16,21 0-16,-21 0 0,0 0 15,0 0-15,0-1 0,0 1 0,0 0 16,-21 21 0,-1 0-16,1 0 0,0 0 15,0 21-15,0 0 0,0 1 0,-1-1 16,1 21-16,21-21 0,-21 22 16,21-22-16,-21 21 0,21 0 0,0 1 15,0-22-15,0 21 0,0-21 0,0 1 16,0-1-16,21 0 0,0 0 15,0 0-15,1-21 0,-1 0 0,21 0 16,0 0-16,-20 0 0,20 0 0,0 0 16,1-21-16,-1 21 0,0-21 15,1 0-15,-1 0 0,0-1 0,1 1 16,-1 0-16,0-21 0,1 21 16,-1-22-16,-21 22 0,21-21 15,-20 21-15,-1-1 0,0 1 0,-21 0 16,0 0-16,-21 21 15,0 0 1,-1 0-16,1 0 0,0 21 0,0 0 16,0 0-16,21 1 0,0-1 15,0 0-15,0 0 0,0 21 0,0-20 16,0-1-16,0 21 0,0-21 0,21 0 16,-21 1-16,21-1 0,0 0 15,0 0-15,-21 0 0,0 0 16,22-21-16,-22 22 0,21-22 0,-21 21 15,-21-21 17,-1 0-32,1 0 0,0 0 0,0-21 15,0 21-15,0 0 0,-1-22 16,1 22-16,0 0 0,0 0 0,0 0 16,21 22 15,0-1-16,21-21-15,0 21 0,0-21 16,0 0-16,1 0 0,20 21 0,-21-21 16,0 0-16,22 0 0,-22 0 15,21 0-15,0 0 0,-20 0 0,20-21 16,0 21-16,-21-21 0,22 21 16,-22-21-16,21-1 0,-21 1 0,1 0 15,-1 0-15,0 0 0,0-22 16,-21 22-16,0 0 0,0-21 0,21 21 15,-21-1-15,0-20 0,0 21 0,0 0 16,0 0-16,0-1 31,0 1 63,0 42-16,0 1-78,0-1 0,0 21 0,0-21 16,0 22-16,0-1 0,0 0 15,0 22-15,-21-22 0,21 0 16,-21 22-16,0-22 0,21 22 0,-21-22 16,-1 22-16,1-1 0,21-21 0,-21 22 15,0-1-15,21 1 0,-21-22 16,0 22-16,-1-22 0,22 22 0,-21-22 16,0 0-16,21 22 0,0-22 0,-21-21 15,21 22-15,-21-22 0,21 0 0,0 0 16,0 0-16,0 0 0,0-42 31,0 0-31,21 0 0,-21-21 16,21 20-16,-21-20 0,21 0 15,0-1-15,-21-20 0,43 21 16,-43-22-16,42-21 0,-42 22 0,21-1 16,0-20-16,1 20 0,-1-20 15,-21-1-15,21 21 0,-21-20 0,0 20 16,0 1-16,0-1 0,0 1 0,21-1 15,-21 22-15,21 0 0,0 20 0,-21-20 16,22 21-16,-1 0 0,-21 0 16,42 21-16,-21 0 0,0 0 0,22 0 15,-22 0-15,21 0 0,-21 0 16,22 21-16,-22-21 0,21 21 16,-21 0-16,1 21 0,-1-20 0,-21-1 15,0 0-15,0 21 0,0-21 16,0 1-16,0-1 0,-21 0 0,-1 0 15,1 0-15,-21 0 0,21 1 0,0-22 16,-1 21-16,1-21 0,0 0 16,0 21-16,0-21 0,21 21 15,21-21 17,21-21-32,-21 0 15,1 21-15</inkml:trace>
  <inkml:trace contextRef="#ctx0" brushRef="#br0" timeOffset="28498.99">9588 4614 0,'0'-21'16,"-105"21"0,83 21-16,1-21 15,0 22-15,-21-1 0,21 0 0,-1 21 16,1-21-16,0 22 0,0-1 15,0-21-15,0 22 0,21-1 0,-22-21 16,22 21-16,0-20 0,0 20 0,0-21 16,0 0-16,22 0 15,-1-21-15,0 22 0,0-22 0,0 0 16,22 0-16,-22 0 0,0 0 0,0 0 16,0-22-16,0 1 0,1 21 15,-22-21-15,0 0 0,21 0 0,-21-22 16,0 22-16,0 0 0,0-21 0,0 21 15,-21-22-15,21 22 0,-22-21 16,22 21-16,0-1 0,-21 1 0,21 0 16,0 0-16,0 0 0,0 0 15,21-1 1,1 22-16,20 0 0,-21-21 0,21 21 16,-20 0-16,20 0 15,0 0-15,1 0 0,-1 0 0,0 21 16,-21 1-16,22-22 0,-22 21 0,0 0 15,-21 21-15,0-21 0,0 1 16,0 20-16,0-21 0,0 0 0,0 22 16,0-22-16,0 0 0,0 0 0,0 0 15,-21 0-15,21 1 0,-21-1 16,21 0-16,-21-21 0,-1 0 31,1-21-15,21 0-16,0-1 0,0 1 15,0-21-15,0 21 0,0-22 16,21 1-16,1 21 0,-1-21 16,0-1-16,0 22 0,0-21 0,22 21 15,-1-22-15,-21 22 0,21 0 0,-20 0 16,20 21-16,-21-21 0,0 21 16,22 0-16,-22 0 0,0 0 0,0 21 15,0-21-15,-21 21 0,21 0 16,-21 0-16,0 0 0,0 22 15,0-22-15,0 0 0,0 21 0,0-20 16,0 20-16,0-21 0,0 0 0,-21 0 16,21 22-16,0-22 15,0 0-15,0 0 0,0 0 16,21-21-16,1 0 0,-1 0 16,0 0-16,0 0 0,0 0 15,0 0-15,1 0 0,-1-21 0,0 0 16,21 0-16,-21 0 0,1 0 0,-1-22 15,0 22-15,0-21 0,0 21 16,0-22-16,1 22 0,-1-21 0,-21 21 16,0-1-16,0 1 0,0 0 15,-21 21 1,-1 0 0,1 21-16,21 0 0,0 1 15,-21-1-15,21 0 0,0 0 16,0 0-16,0 0 0,0 1 0,0 20 15,0-21-15,0 0 0,21 0 0,-21 1 16,0-1-16,21 0 0,1 0 16,-22 0-16,21-21 15,-21 21-15,21-21 0,-21-21 47,0 0-47,0 0 16,-21 21-16,0 0 15,21-21-15,-22 21 0,1 0 16,0 0-16,0 0 0,21 21 16,0 0-1,0 0-15,0 0 0,0 1 16,21-22-16,0 21 16,0-21-16,1 0 0,20 0 15,-21 0-15,0 0 0,22 0 0,-22 0 16,21 0-16,-21-21 0,22-1 0,-22 22 15,21-21-15,-21 0 0,22 0 16,-22 0-16,0-22 0,0 22 16,0-21-16,0 21 0,1-22 0,-22 1 15,0 21-15,21-21 0,-21 20 0,0 1 16,0 0-16,0 0 0,-21 21 16,-1 0-16,1 0 0,0 0 15,0 21-15,0 21 16,0-20-16,-1 20 0,22-21 0,-21 21 15,21 1-15,-21-22 0,21 21 0,0-21 16,0 1-16,0-1 0,0 21 16,0-21-16,0 0 0,21-21 15,0 0-15,1 0 16,-1 0-16,0-21 16,-21 0-16,21 21 0,0-42 15</inkml:trace>
  <inkml:trace contextRef="#ctx0" brushRef="#br0" timeOffset="29487.9">12107 2858 0,'0'-22'0,"0"1"0,21 21 16,-21-21-16,0 0 0,0 0 0,0 0 15,0-22-15,0 22 0,0-21 16,0 21-16,0-22 0,0 1 0,22 21 15,-1-22-15,0 22 0,21-21 16,-21 21-16,22 0 0,-1 21 0,0-22 16,1 22-16,-1 0 0,0 0 0,1 0 15,-1 0-15,0 0 16,1 0-16,20 0 0,-20 22 0,-1-1 16,-21 0-16,0 21 0,0 1 15,-21-1-15,0 0 0,0 22 0,-21-1 16,0-20-16,-21 20 0,-1 1 15,-20-1-15,-1 22 0,22-22 0,-21 22 16,-1-22-16,1 1 0,20-1 0,22 1 16,-21-1-16,42-20 0,0 20 15,0-20-15,0-22 0,0 21 0,21-21 16,0 0-16,21 1 0,-20-1 16,20 0-16,0 0 0,1-21 15,20 0-15,-21 0 0,1 0 0,20 0 16,-20 0-16,-1 0 0,0 0 0,1 0 15,-1-21-15,0 21 0,-21-21 16,1 21-16,-22-21 0,0-1 16,-43 22-1,22 0-15,0 0 0,-21 0 0,20 22 16,-20-22-16,21 21 0,-21 0 0,20 0 16,1 0-16,-21 22 0,21-22 15,21 21-15,-21 0 0,21 1 0,-22-1 16,22 22-16,0-22 0,0 21 15,0-20-15,0 20 0,0 1 0,22-22 16,-1 22-16,0-1 0,0 1 16,-21-1-16,21-21 0,0 22 0,1-1 0,-22 1 15,0-22-15,0 1 16,0 20-16,0-21 0,0 1 0,0-1 16,0-21-16,-22 22 0,1-22 0,0 0 15,0 21-15,-21-21 0,-1 1 16,1-1-16,0-21 0,-22 21 0,22-21 15,-22 0-15,22 21 0,0-21 0,-1 0 16,22 0-16,-21 0 0,21 0 0,-1 0 16,1 0-1,21-21-15,0 0 0,0 0 16,0-22-16,0 22 0,21 0 16,1-21-16</inkml:trace>
  <inkml:trace contextRef="#ctx0" brushRef="#br0" timeOffset="29991.82">14097 3556 0,'0'0'0,"0"-21"0,0 0 0,0 0 16,0-1-16,0 1 0,-21 21 31,21 21-31,0 1 16,-21 20-16,-1 0 0,22 1 16,0-1-16,0 0 0,-21 22 0,0-22 15,21 22-15,-21-22 0,0 21 16,21-20-16,-21 20 0,-1-20 0,22-1 15,-21 0-15,21 1 0,-21-1 0,21-21 16,0 0-16,0 0 0,0 1 16,-21-1-16,42-21 31,0-21-31,0-1 16,1 1-16,-1-21 0</inkml:trace>
  <inkml:trace contextRef="#ctx0" brushRef="#br0" timeOffset="30267.49">14647 3514 0,'0'0'15,"21"0"-15,-21 21 16,0 0-16,0 21 16,0-20-16,0 20 0,-21 0 0,21 1 15,-21-1-15,0 0 0,21 1 16,-21-1-16,21 0 0,-21 1 15,21-1-15,0 0 0,-22 1 0,22-1 16,-21-21-16,21 0 0,0 0 16,0 1-16,0-1 0,0 0 0,-21-21 15,21 21-15,-21-21 16,0-21 0,0 0-16,-1 21 15,1-21-15,0-1 0,0 1 0,0 0 16</inkml:trace>
  <inkml:trace contextRef="#ctx0" brushRef="#br0" timeOffset="30447.36">14097 4043 0,'0'0'0,"-42"0"0,20 0 16,1 0-1,42 0 17,1 0-32,-1 0 0,21 0 0,-21 0 15,22-21-15,-22 21 0,21 0 0,0 0 16,1-21-16,-1-1 0,0 22 15,1 0-15,-1-21 0,0 21 0,1-21 16,-1 21-16,0-21 0,-20 0 16,20 21-16,-21-21 0</inkml:trace>
  <inkml:trace contextRef="#ctx0" brushRef="#br0" timeOffset="30675.22">14859 3747 0,'0'0'0,"0"-22"16,0 1-16,21 0 15,0 21-15,0 0 16,1 0-16,20-21 0,-21 21 0,21 0 16,1 0-16,-1 0 0,-21 0 15,43 0-15,-22-21 0,0 21 0,1 0 16,-1 0-16,0 0 0,1 0 16,-22 0-16,0 0 0,0 0 0,0 0 15,-42 0 16,0 0-31,-21 0 0,21 0 16,-1 0-16</inkml:trace>
  <inkml:trace contextRef="#ctx0" brushRef="#br0" timeOffset="30924.09">15198 3662 0,'0'0'0,"-22"21"0,1-21 15,21 21-15,0 0 0,-21 1 0,0-1 16,21 0-16,-21 21 0,21-21 15,-21 22-15,21-1 0,0-21 0,-22 22 16,22-1-16,-21 0 0,21 1 16,-21-1-16,21 0 0,-21-21 15,21 22-15,-21-22 0,21 0 0,0 0 16,0 0-16,0 1 16,21-22 15,0 0-31,0-22 0,0 1 15,22 0-15,-22 0 0,21 0 0,-21-22 16</inkml:trace>
  <inkml:trace contextRef="#ctx0" brushRef="#br0" timeOffset="31655.17">15706 3725 0,'0'0'0,"21"-21"0,0 0 0,-21 42 31,0 0-31,0 1 15,0 20-15,0-21 0,-21 21 0,21-20 16,-21 20-16,-1 0 0,22 1 0,0-1 16,0 0-16,-21 1 0,0-22 15,21 21-15,0 0 0,0-20 0,-21-1 16,21 0-16,-21 0 0,21 0 0,-21 0 16,21-42 15,0 0-31,21 0 15,-21-21 1,21 20-16,0 1 0,-21-21 0,21 0 16,0-1-16,1 1 0,-22 0 0,21-22 15,0 22-15,0-1 0,0 1 16,0 21-16,-21-21 0,22 20 0,-1 1 16,0 0-16,-21 0 0,21 21 15,0 0-15,-21 21 0,21 0 16,-21 0-16,0 1 0,0-1 0,22 21 15,-22 0-15,0-20 0,21 20 16,-21 0-16,0 1 0,0-1 16,0 0-16,0 1 0,0-22 15,0 0-15,21 0 0,-21 0 0,0 0 16,21 1-16,-21-1 0,21-21 31,0 0-31,1-21 0,-1-1 16,0 1-16,0 0 0,0 0 0,0 0 15,1-22-15,-1 1 0,0 0 16,21 21-16,-21-22 0,22 1 0,-22 0 16,21-1-16,1 1 0,-22 0 15,21 20-15,-21 1 0,22 0 16,-22 21-16,0 0 0,-21 21 16,0 0-1,0 22-15,0-22 0,0 21 0,0-21 16,0 22-16,0-1 0,0 0 0,0 1 15,0-1-15,0 0 0,-21 1 16,21-1-16,0-21 0,0 22 0,-21-22 16,21 0-16,0 0 0,-22 0 0,22 0 15,0 1-15,0-1 16,0-42 31,0-1-47,0 1 0,22 0 0,-1 0 15</inkml:trace>
  <inkml:trace contextRef="#ctx0" brushRef="#br0" timeOffset="32058.93">17293 3704 0,'0'0'15,"-21"21"16,0 1-15,0-1-16,21 0 16,-22 0-16,1 21 0,0-20 0,21 20 15,-21 0-15,0-21 0,21 22 0,-21-1 16,21 0-16,-22 1 0,22-1 16,-21 0-16,21-20 0,0 20 0,0-21 15,0 21-15,0-20 0,0-1 0,21 0 16,1 0-16,-1-21 0,0 21 15,0-21-15,21 0 0,-20 0 0,-1 0 16,21 0-16,-21 0 0,22 0 0,-22 0 16,21 0-16,-21 0 0,0 0 15,22 0-15,-22 0 0,0-21 0,0 21 16,0 0-16,-21-21 0,22 21 16,-22-21-16,0 0 15,0-1-15,0 1 16,-22 0-1,1 21-15,0-21 0,0 21 16,0 0-16,0-21 0,-1 21 0</inkml:trace>
  <inkml:trace contextRef="#ctx0" brushRef="#br0" timeOffset="32252.83">17484 4509 0,'0'0'0,"0"21"16,-22-21 15,1 0-31,0 0 31</inkml:trace>
  <inkml:trace contextRef="#ctx0" brushRef="#br0" timeOffset="42223.45">14330 5059 0,'0'0'16,"-21"0"-16,-1 21 0,1-21 15,0 0 1,0 0-1,0 0 17,0 0-17,-1 0 48,44 0-1,-22-21-46,21 21-16,21 0 0,-21 0 0,0 0 16,22 0-16,-1 0 0,0 0 0,1 0 15,20-21-15,-20 21 0,20 0 16,-21 0-16,43 0 0,-21 0 0,20 0 15,-20 0-15,20 0 0,22 0 0,-21 0 16,0 21-16,20-21 0,1 0 16,-21 0-16,21 21 0,0-21 0,-1 0 15,1 0-15,0 0 0,0 21 16,21-21-16,-21 0 0,0 0 16,-1 0-16,-20 0 0,0 21 0,-1-21 0,1 0 15,0 0-15,-22 0 16,22 0-16,-22 0 0,-20 0 0,20 0 15,-20 0-15,-1 0 0,0 0 0,1 0 16,-22 0-16,21 0 0,-21 0 16,0 0-16,1 0 15,-44 0 63,1 0-62,0 0-16,0 0 0,0 0 16,0 0-16,-1 0 0,1 0 0,0 0 15,0 0-15,0 0 0,-22 0 16,22 0-16</inkml:trace>
  <inkml:trace contextRef="#ctx0" brushRef="#br0" timeOffset="72711.75">5736 5440 0,'0'0'0,"0"21"47,21-21-31,-21 21-16,21-21 15,-21 21-15,22-21 16,-1 22-16,-21-1 15,21-21 1,-21 21 0,-21-21-1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EB76-59B9-4EC9-A9A0-72B08DD3C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06EEC-6868-4F4B-A735-D20E7F889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35448-B415-4EC8-87FF-2EBD0A6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3637-7D0C-49CB-9A2B-E65BF7D7A7A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C006-DD00-46A5-B6C2-84314B8D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0607A-CB93-4804-8EA1-0BF9C1BB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CA7-9F8C-4747-B68A-EF3BFF720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9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7F5D-A601-41DF-89AC-989BD3AD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F975D-AC82-4C80-ADCC-48A9B76D5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5C1CE-B5F3-4DDF-A3AA-B854B627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3637-7D0C-49CB-9A2B-E65BF7D7A7A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410CD-E7A7-4582-B8D2-4FBFF2D9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20AB-2310-42B7-9D98-F35E9D15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CA7-9F8C-4747-B68A-EF3BFF720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5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45EA4-5BDA-4829-8860-5B159554F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B57F6-1F58-41CF-A798-681234D4C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43C-9F94-4035-8632-52382B2A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3637-7D0C-49CB-9A2B-E65BF7D7A7A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0954-9ACD-4E47-A2B0-7036B908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07236-019B-4FBF-AE0D-6A2D0CC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CA7-9F8C-4747-B68A-EF3BFF720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39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D70D-11B8-4DFE-8A02-9E0B1B70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8CF3-FE83-4304-94E7-A3EF822F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B1C5-CE37-4262-8906-0CAA33D3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3637-7D0C-49CB-9A2B-E65BF7D7A7A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DC99D-69AE-41BC-8308-1594D6A4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4F9C-1B9A-45FF-B848-5FDC3CA9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CA7-9F8C-4747-B68A-EF3BFF720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3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A99F-554D-4A54-9EAD-5E879A3B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6F25-C165-474B-940E-4BED8D053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0498-1A7C-4827-BBF9-9C82D87E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3637-7D0C-49CB-9A2B-E65BF7D7A7A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C610-85E9-44E0-B31F-B2BBAFE3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CC42-B354-4AE9-9670-852D7400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CA7-9F8C-4747-B68A-EF3BFF720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47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28D1-EF72-4C2A-8F35-D19775E5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BE7A-5AF2-46FD-98F0-B09867944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85871-97F6-4412-9DE7-3FE236D49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85C87-36BD-4383-88F4-95EE4AC9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3637-7D0C-49CB-9A2B-E65BF7D7A7A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4FF6E-2542-4ACD-97E1-BBBE43BC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E613D-7E0F-4DAF-A9BE-D59F411E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CA7-9F8C-4747-B68A-EF3BFF720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9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DAB4-CB31-4BE3-85AA-AE4ACB03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FBD21-53F5-46EC-A786-ECBBEC2D4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DBA4C-4742-4FDC-8DAD-C59AEF86B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E4B73-5261-4C98-B99D-6C48888A7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18A26-BB9B-4932-BA61-2DE4D78B0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A602A-AEC5-44FA-B8B5-3F3DFE81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3637-7D0C-49CB-9A2B-E65BF7D7A7A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455D0-0BDD-4204-A606-48E7F993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478B2-8E92-45DE-8712-4758F9C9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CA7-9F8C-4747-B68A-EF3BFF720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02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C440-F4D4-4690-BC3D-0CBE2E3E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FD3B5-3B3D-4233-A164-FCE934EB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3637-7D0C-49CB-9A2B-E65BF7D7A7A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1605C-865E-4CC2-BC95-329336DD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66B59-49D2-4B83-99F4-B060D784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CA7-9F8C-4747-B68A-EF3BFF720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0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0051D-0ABA-4206-B597-1181D4DC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3637-7D0C-49CB-9A2B-E65BF7D7A7A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AC4A8-B5F8-4698-84B5-0322E6D8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AB44A-0E3C-41B4-B12D-186FAA71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CA7-9F8C-4747-B68A-EF3BFF720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9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1B11-F47E-4A0A-9D76-8623D0FA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6AA2-DD3C-4582-9758-3B5F0C56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B717C-B943-4CD3-959F-67BCF00AD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D3B4F-FF63-406C-8108-9015C35D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3637-7D0C-49CB-9A2B-E65BF7D7A7A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FE24E-D73B-4F21-84C2-0DCB1825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A9A3A-6ECC-4194-9E97-C557AEDC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CA7-9F8C-4747-B68A-EF3BFF720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DD5B-F762-4627-A374-84B96272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A5458-B353-4C79-AC0D-C8AC41698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F3A85-B7EB-4BD7-8390-7E1E779AD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0679E-382F-426F-9AAC-0063C3AA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3637-7D0C-49CB-9A2B-E65BF7D7A7A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CC3F3-5D62-469B-A65F-56299CF9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C3381-69B1-4BEA-ABEF-4A935701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CA7-9F8C-4747-B68A-EF3BFF720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0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BD1C0-A8AF-4EE7-9FAA-B3336CC6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17EF-1188-46E9-99C5-A2996BEB4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BF38-2FD0-4DE1-B0FC-D0911ACEB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3637-7D0C-49CB-9A2B-E65BF7D7A7A3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1E63-2337-492A-88F7-782CF9E77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F2FF0-9E8E-4316-B0CA-6C74D9A8A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6BCA7-9F8C-4747-B68A-EF3BFF720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3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D024-79CF-48EC-B3F4-493D247D5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E6EA-CF43-4CC2-B1DA-32B8680FF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4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D024-79CF-48EC-B3F4-493D247D5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E6EA-CF43-4CC2-B1DA-32B8680FF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BD1FEF-894D-47BB-B9C5-EB722016E7A8}"/>
                  </a:ext>
                </a:extLst>
              </p14:cNvPr>
              <p14:cNvContentPartPr/>
              <p14:nvPr/>
            </p14:nvContentPartPr>
            <p14:xfrm>
              <a:off x="15120" y="60840"/>
              <a:ext cx="8976960" cy="376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BD1FEF-894D-47BB-B9C5-EB722016E7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51480"/>
                <a:ext cx="8995680" cy="37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01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D024-79CF-48EC-B3F4-493D247D5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E6EA-CF43-4CC2-B1DA-32B8680FF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EE20FC-7EB3-47C5-9ACD-35E8F0E913D1}"/>
                  </a:ext>
                </a:extLst>
              </p14:cNvPr>
              <p14:cNvContentPartPr/>
              <p14:nvPr/>
            </p14:nvContentPartPr>
            <p14:xfrm>
              <a:off x="388440" y="160200"/>
              <a:ext cx="893880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EE20FC-7EB3-47C5-9ACD-35E8F0E913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50840"/>
                <a:ext cx="895752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08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D024-79CF-48EC-B3F4-493D247D5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E6EA-CF43-4CC2-B1DA-32B8680FF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45875D-B7E3-4682-8FB2-665203CA0000}"/>
                  </a:ext>
                </a:extLst>
              </p14:cNvPr>
              <p14:cNvContentPartPr/>
              <p14:nvPr/>
            </p14:nvContentPartPr>
            <p14:xfrm>
              <a:off x="815400" y="30600"/>
              <a:ext cx="5570640" cy="222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45875D-B7E3-4682-8FB2-665203CA00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40" y="21240"/>
                <a:ext cx="5589360" cy="22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14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D024-79CF-48EC-B3F4-493D247D5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E6EA-CF43-4CC2-B1DA-32B8680FF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789582-94D7-4C22-A2AF-4CAA6B150CD2}"/>
                  </a:ext>
                </a:extLst>
              </p14:cNvPr>
              <p14:cNvContentPartPr/>
              <p14:nvPr/>
            </p14:nvContentPartPr>
            <p14:xfrm>
              <a:off x="251280" y="0"/>
              <a:ext cx="9228240" cy="586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789582-94D7-4C22-A2AF-4CAA6B150C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-9360"/>
                <a:ext cx="924696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96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D024-79CF-48EC-B3F4-493D247D5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E6EA-CF43-4CC2-B1DA-32B8680FF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A009A1-8E07-4C84-AE30-412DA9701D93}"/>
                  </a:ext>
                </a:extLst>
              </p14:cNvPr>
              <p14:cNvContentPartPr/>
              <p14:nvPr/>
            </p14:nvContentPartPr>
            <p14:xfrm>
              <a:off x="609480" y="190440"/>
              <a:ext cx="7856640" cy="467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A009A1-8E07-4C84-AE30-412DA9701D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181080"/>
                <a:ext cx="7875360" cy="46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50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AADF21-3248-4355-8BD5-7D331C122974}"/>
                  </a:ext>
                </a:extLst>
              </p14:cNvPr>
              <p14:cNvContentPartPr/>
              <p14:nvPr/>
            </p14:nvContentPartPr>
            <p14:xfrm>
              <a:off x="678240" y="30600"/>
              <a:ext cx="5517000" cy="502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AADF21-3248-4355-8BD5-7D331C1229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21240"/>
                <a:ext cx="5535720" cy="50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72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66F12A-3E01-4614-8654-6CE4503535DF}"/>
                  </a:ext>
                </a:extLst>
              </p14:cNvPr>
              <p14:cNvContentPartPr/>
              <p14:nvPr/>
            </p14:nvContentPartPr>
            <p14:xfrm>
              <a:off x="297000" y="160200"/>
              <a:ext cx="8854920" cy="436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66F12A-3E01-4614-8654-6CE450353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50840"/>
                <a:ext cx="8873640" cy="43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658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2FDDDC-5E2F-45D2-B94A-49FA70E85069}"/>
                  </a:ext>
                </a:extLst>
              </p14:cNvPr>
              <p14:cNvContentPartPr/>
              <p14:nvPr/>
            </p14:nvContentPartPr>
            <p14:xfrm>
              <a:off x="426600" y="251640"/>
              <a:ext cx="8489160" cy="627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2FDDDC-5E2F-45D2-B94A-49FA70E850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242280"/>
                <a:ext cx="850788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347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6C2FE8-89CE-485C-B302-C8B3B92A8346}"/>
                  </a:ext>
                </a:extLst>
              </p14:cNvPr>
              <p14:cNvContentPartPr/>
              <p14:nvPr/>
            </p14:nvContentPartPr>
            <p14:xfrm>
              <a:off x="487800" y="68760"/>
              <a:ext cx="8161200" cy="367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6C2FE8-89CE-485C-B302-C8B3B92A83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59400"/>
                <a:ext cx="8179920" cy="36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3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63C2F0-115C-4836-8088-0C4944A850C5}"/>
                  </a:ext>
                </a:extLst>
              </p14:cNvPr>
              <p14:cNvContentPartPr/>
              <p14:nvPr/>
            </p14:nvContentPartPr>
            <p14:xfrm>
              <a:off x="0" y="129600"/>
              <a:ext cx="3215880" cy="231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63C2F0-115C-4836-8088-0C4944A850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3234600" cy="23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73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D024-79CF-48EC-B3F4-493D247D5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E6EA-CF43-4CC2-B1DA-32B8680FF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507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CD6B0B-BFA5-469E-82B9-60DDAE6EE8EA}"/>
                  </a:ext>
                </a:extLst>
              </p14:cNvPr>
              <p14:cNvContentPartPr/>
              <p14:nvPr/>
            </p14:nvContentPartPr>
            <p14:xfrm>
              <a:off x="442080" y="76320"/>
              <a:ext cx="7551720" cy="398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CD6B0B-BFA5-469E-82B9-60DDAE6EE8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66960"/>
                <a:ext cx="7570440" cy="40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5168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2C18B1-FA24-4483-9F89-C8876A2FE25B}"/>
                  </a:ext>
                </a:extLst>
              </p14:cNvPr>
              <p14:cNvContentPartPr/>
              <p14:nvPr/>
            </p14:nvContentPartPr>
            <p14:xfrm>
              <a:off x="251280" y="83880"/>
              <a:ext cx="8969400" cy="498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2C18B1-FA24-4483-9F89-C8876A2FE2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74520"/>
                <a:ext cx="8988120" cy="50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850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4B42C0-AEAB-4DBB-9D48-81319A57CD37}"/>
                  </a:ext>
                </a:extLst>
              </p14:cNvPr>
              <p14:cNvContentPartPr/>
              <p14:nvPr/>
            </p14:nvContentPartPr>
            <p14:xfrm>
              <a:off x="91440" y="945000"/>
              <a:ext cx="9197640" cy="382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4B42C0-AEAB-4DBB-9D48-81319A57CD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935640"/>
                <a:ext cx="9216360" cy="38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93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D024-79CF-48EC-B3F4-493D247D5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E6EA-CF43-4CC2-B1DA-32B8680FF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99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D024-79CF-48EC-B3F4-493D247D5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E6EA-CF43-4CC2-B1DA-32B8680FF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584C43-FB6A-4FD6-A01D-241CE5B2EDCC}"/>
                  </a:ext>
                </a:extLst>
              </p14:cNvPr>
              <p14:cNvContentPartPr/>
              <p14:nvPr/>
            </p14:nvContentPartPr>
            <p14:xfrm>
              <a:off x="762120" y="99000"/>
              <a:ext cx="5738040" cy="403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584C43-FB6A-4FD6-A01D-241CE5B2ED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89640"/>
                <a:ext cx="5756760" cy="40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98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D024-79CF-48EC-B3F4-493D247D5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E6EA-CF43-4CC2-B1DA-32B8680FF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AAF993-2072-49A3-BA95-53AE6DBB6859}"/>
                  </a:ext>
                </a:extLst>
              </p14:cNvPr>
              <p14:cNvContentPartPr/>
              <p14:nvPr/>
            </p14:nvContentPartPr>
            <p14:xfrm>
              <a:off x="0" y="0"/>
              <a:ext cx="9616680" cy="528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AAF993-2072-49A3-BA95-53AE6DBB68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635400" cy="52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683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D024-79CF-48EC-B3F4-493D247D5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E6EA-CF43-4CC2-B1DA-32B8680FF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8FD381-05A6-4BCE-9DF7-027445A64310}"/>
                  </a:ext>
                </a:extLst>
              </p14:cNvPr>
              <p14:cNvContentPartPr/>
              <p14:nvPr/>
            </p14:nvContentPartPr>
            <p14:xfrm>
              <a:off x="327600" y="297360"/>
              <a:ext cx="9075960" cy="352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8FD381-05A6-4BCE-9DF7-027445A643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88000"/>
                <a:ext cx="9094680" cy="354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776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D024-79CF-48EC-B3F4-493D247D5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E6EA-CF43-4CC2-B1DA-32B8680FF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0F3534-CDEC-43A7-A081-709D02167923}"/>
                  </a:ext>
                </a:extLst>
              </p14:cNvPr>
              <p14:cNvContentPartPr/>
              <p14:nvPr/>
            </p14:nvContentPartPr>
            <p14:xfrm>
              <a:off x="358200" y="289440"/>
              <a:ext cx="7932600" cy="233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0F3534-CDEC-43A7-A081-709D021679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280080"/>
                <a:ext cx="7951320" cy="23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77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D024-79CF-48EC-B3F4-493D247D5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E6EA-CF43-4CC2-B1DA-32B8680FF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28D4E8-C3E8-4ED8-A607-97C3D094FF46}"/>
                  </a:ext>
                </a:extLst>
              </p14:cNvPr>
              <p14:cNvContentPartPr/>
              <p14:nvPr/>
            </p14:nvContentPartPr>
            <p14:xfrm>
              <a:off x="342720" y="99000"/>
              <a:ext cx="8275680" cy="675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28D4E8-C3E8-4ED8-A607-97C3D094FF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89640"/>
                <a:ext cx="829440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744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D024-79CF-48EC-B3F4-493D247D5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E6EA-CF43-4CC2-B1DA-32B8680FF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9B4558-C15C-40D6-971E-8DE1F6F2AADF}"/>
                  </a:ext>
                </a:extLst>
              </p14:cNvPr>
              <p14:cNvContentPartPr/>
              <p14:nvPr/>
            </p14:nvContentPartPr>
            <p14:xfrm>
              <a:off x="586800" y="122040"/>
              <a:ext cx="8649000" cy="352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9B4558-C15C-40D6-971E-8DE1F6F2A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112680"/>
                <a:ext cx="8667720" cy="35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90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2021-06-22T01:25:43Z</dcterms:created>
  <dcterms:modified xsi:type="dcterms:W3CDTF">2021-06-22T01:26:10Z</dcterms:modified>
</cp:coreProperties>
</file>