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2:11:37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1185 0,'0'-21'0,"0"42"0,21-42 0,0 21 0,0-21 16,1 21-16,-22-21 0,21 21 15,0-21-15,0 0 16,-21-1-16,21 1 0,-21 0 16,0 0-1,0 0-15,-21 0 0,0-1 16,21 1-16,-21 21 0,0-21 16,-1 21-16,1 0 0,0 0 15,0 0-15,-21 0 0,20 0 0,-20 0 16,21 0-16,-21 21 0,-1 22 15,1-22-15,0 0 0,-1 21 0,1 1 16,21-1-16,-22 0 0,1 1 16,21 20-16,-21-21 0,20 22 15,1-22-15,-21 22 0,21-1 16,0 1-16,21-1 0,0 1 16,0-22-16,0 22 0,0-22 0,0 21 15,0-20-15,21-22 0,21 21 16,-21-21-16,22 1 0,-1-1 0,0-21 15,1 0-15,20 0 0,-21 0 16,22 0-16,-1-21 0,-20-1 16,20 1-16,1 0 0,-1-21 0,-20 21 15,20-22-15,-21 22 0,1-21 16,-1-1-16,-21 1 0,0 21 16,-21-21-16,0-1 0,0 22 0,0 0 15,-21 0-15,0 0 0,0-1 16,-21 22-16,-1 0 0,22 0 0,-64 0 15,43 0-15,21 0 16,-21 0-16,20 0 0,1 22 0,0-22 16,0 21-16,0-21 15,21 21-15,21-21 32,0 0-32,0 0 0,0 0 0,1-21 15,-1 21-15,0 0 16,0 0-16,0 0 0,0 0 0,22 0 15,-22 0-15,0 0 16,0 0-16,0 21 0,-21 0 0,0 0 16,22 0-16,-22 1 0,21-1 15,-21 21-15,0 0 0,0 1 0,0-22 16,0 21-16,0 1 0,0 20 16,-21-21-16,21 1 0,-22-1 15,22 0-15,0 1 0,-21-1 0,0-21 16,21 22-16,-21-1 0,21 0 15,0-21-15,-21 22 0,21-22 0,-21 0 16,21 0-16,0 0 0,0 1 16,0-1-1,0-42 17,0-1-32,0 1 0,0 0 15,0 0-15,0 0 0,0-22 0</inkml:trace>
  <inkml:trace contextRef="#ctx0" brushRef="#br0" timeOffset="280.83">2603 1545 0,'0'106'15,"0"-64"1,0-20-16,0 20 0,0 0 16,0 1-16,0-1 0,0 0 0,-21-21 15,21 22-15,-21-22 0,0 0 16,21 0-16,0 0 0,0 1 0,0-1 16,0-42 15,0-1-16,0 1-15,0 0 0</inkml:trace>
  <inkml:trace contextRef="#ctx0" brushRef="#br0" timeOffset="656.62">2646 1249 0,'-21'21'31,"21"0"-31,-22 0 16,22 1-16,-21 20 16,21-21-16,0 0 0,0 0 0,0 1 15,0-1-15,21 0 16,1-21-16,-1 0 16,0 0-16,0-21 15,0 21-15,0-21 0,-21-1 16,22 22-16,-22-21 0,21 0 15,-21 0-15,0-21 0,0 20 0,0 1 16,0 0-16,0 0 0,-21 0 16,-1 0-16,1-1 0,0 22 15,0 0-15,0 0 0,0 0 0,-1 0 16,1 0-16,0 22 0,-21-1 16,21 0-16,21 0 15,0 0-15,0 0 0,0 1 16,0-1-16,21-21 0,0 21 15,0-21-15,0 0 0</inkml:trace>
  <inkml:trace contextRef="#ctx0" brushRef="#br0" timeOffset="984.43">3196 1037 0,'0'0'0,"0"-21"0,0 42 32,0 0-32,-21-21 0,21 43 0,0-22 15,-21 0-15,21 21 0,-21 1 16,-1-1-16,22 0 0,-21 1 0,21-1 16,-21 0-16,21 22 0,-21-22 15,21 22-15,0-22 0,0 22 0,-21-22 16,21 0-16,0 1 0,0-1 15,0-21-15,0 0 0,0 22 16,0-22-16,0 0 0,0 0 16,0 0-1,0-42 1,0 0 0,0 0-16,-21 0 0</inkml:trace>
  <inkml:trace contextRef="#ctx0" brushRef="#br0" timeOffset="1196.31">2667 1757 0,'0'0'0,"-21"0"15,42 0 1,0 0-16,0 0 16,0 0-16,22-21 0,-22 21 15,0 0-15,21-21 0,1 21 0,-22-22 16,21 22-16,1-21 0,-1 0 15,0 21-15,1-21 0,-1 0 0,0 0 16,-21 21-16,22-22 0,-1 1 16,-21 0-16,22 0 0,-1 0 0</inkml:trace>
  <inkml:trace contextRef="#ctx0" brushRef="#br0" timeOffset="1776.19">3598 1016 0,'0'0'0,"-21"-21"32,0 21-32,21 21 15,-21 0-15,21 0 0,-21 1 0,21-1 16,0 21-16,0-21 0,0 22 16,0-1-16,-22 0 0,22-21 0,-21 22 15,21-1-15,0 0 0,0 1 16,-21-1-16,21 0 0,0 22 0,-21-22 15,21 1-15,0-1 16,0-21-16,0 21 0,-21-20 0,21 20 16,0-21-16,-21 0 0,21 0 15,0 1-15,-22-1 0,22-42 47,0-1-47,0 1 16,0-21-16,0 21 0,0 0 15,0-1-15,0-20 0,22 21 0,-1-21 16,0 20-16,0-20 0,0 21 16,0 0-16,43-22 0,-22 22 15,-21 0-15,1 21 16,20 0-16,-21 0 0,0 0 0,0 0 16,1 0-16,-1 0 0,0 21 0,-21 0 15,21 1-15,-21-1 0,21 0 16,-21 0-16,0 0 0,0 22 0,0-22 15,0 0-15,0 21 0,0-21 16,0 1-16,0-1 0,0 0 0,0 0 16,-21 0-16,0 0 15,21 1-15,0-1 0,21-42 63,0-1-63,-21 1 0,21 0 15,1 0-15</inkml:trace>
  <inkml:trace contextRef="#ctx0" brushRef="#br0" timeOffset="2276.26">4233 1397 0,'0'-21'0,"0"42"31,0 0-31,0 0 16,-21 1-16,21-1 0,-21 0 0,21 21 16,0 1-16,0-22 0,0 21 15,0 0-15,-21 1 0,21-22 0,0 21 16,0-21-16,0 22 0,0-22 16,0 0-16,0 0 0,0 0 0,21-21 15,0 22-15,0-22 0,0 0 0,1 0 16,-1 0-16,21 0 0,-21-22 15,22 1-15,-22 21 0,21-21 0,-21 0 16,22-21-16,-22 20 0,0 1 16,0-21-16,0 0 0,0-1 15,1 22-15,-22-21 0,0-1 0,21 22 16,-21-21-16,0 21 0,0 0 0,0-1 16,0 44 15,0-1-31,-21 21 15,21-21-15,0 22 0,0-22 16,-22 21-16,22-21 0,0 22 0,0-1 16,0-21-16,0 0 0,0 0 0,0 1 15,0-1-15,0 0 0,0 0 16,22-21-16,-1 21 0,0-21 16,0 0-16,0 0 15,0 0-15,1 0 0,-1-21 0,21 0 0,-21 0 16,0 0-16,1-1 0,-1-20 15,21 21-15</inkml:trace>
  <inkml:trace contextRef="#ctx0" brushRef="#br0" timeOffset="2859.93">5143 953 0,'0'-43'0,"0"86"15,0-107-15,0 43 0,0 0 0,0 42 31,0 0-31,0 0 16,-21 0-16,21 22 16,0-1-16,0-21 0,0 22 0,0 20 0,0-21 15,0 1-15,-21-1 16,21 22-16,0-22 0,0 0 0,0 22 16,0-22-16,0 0 0,-21 1 0,21-1 15,0 0-15,0 1 0,0-1 16,-21-21-16,21 22 0,0-22 0,0 0 15,0 0-15,0-42 47,0 0-47,0 0 16,0-1-16,0 1 0,0-21 0,0 21 0,0-22 16,0 1-16,0 21 15,21-21-15,0 20 0,0 1 0,0-21 16,1 21-16,-1 0 0,0-1 15,21 1-15,-21 0 0,22 21 0,-1 0 16,0-21-16,-20 21 0,20 0 0,0 0 16,-21 21-16,22 0 0,-22-21 15,21 21-15,-21 1 0,1 20 0,-1-21 16,0 0-16,0 22 0,-21-22 16,0 21-16,0-21 0,0 22 0,0-22 15,0 21-15,-21-21 0,0 0 16,0 1-16,-22-1 0,22 0 15,0 0-15,-21 0 0,20 0 0,-20-21 16,21 22-16,0-22 0,0 21 16,-1-21-16,1 0 0,0 0 0,0 21 15,21-42 17,0 0-32,21-1 0</inkml:trace>
  <inkml:trace contextRef="#ctx0" brushRef="#br0" timeOffset="3621.38">6646 1630 0,'0'0'16,"-42"0"-16,0 0 0,20 0 0,1 0 16,0 0-16,0 0 0,0 0 15,42 0 1,21 0-16,-21 0 15,22 0-15,20 0 0,1 0 0,-1 0 16,1 0-16,20 0 0,-20 0 0,21 0 16,-1 0-16,1 0 0,0 0 15,-1 0-15,1 0 0,0 0 0,-1-21 16,-20 21-16,20 0 0,-20 0 16,-22 0-16,22 0 0,-22 0 0,0 0 15,-20 0-15,-1-21 0,0 21 16,0 0-16,-21-22 15,0 1 1,-21 0-16,0 0 16,-22 21-16,22-21 0,0 21 0,0-21 15,0 21-15,-22-22 0,22 22 16,-21-21-16,21 21 0,-22-21 0,22 21 16,-21 0-16,21 0 0,0-21 0,-1 21 15,1 0-15,0 0 16,21-21-1,21 21-15,0 0 16,1 0-16,20 0 0,0 0 16,-21 0-16,22 0 0,-1 0 15,-21 0-15,22 0 0,-1 0 0,-21 0 16,0 0-16,0 0 0,1 0 16,-1 21-16,-21 0 0,0 0 0,0 0 15,0 22-15,0-22 0,-21 21 16,-1-21-16,1 22 0,0-1 0,0 0 15,-21-20-15,20 20 0,1 0 16,-21-21-16,21 22 0,0-22 0,-1 0 16,1 21-16,0-20 0,0-22 0,0 21 15,21 0-15,0 0 16,21-21 0,0 0-16,0-21 15,0 0-15,22 0 0</inkml:trace>
  <inkml:trace contextRef="#ctx0" brushRef="#br0" timeOffset="4056.13">9080 1185 0,'0'0'0,"0"-21"0,-21 0 0,21 0 16,-21 0-16,21 0 0,0-1 15,0 44 16,0-1-31,0 0 16,0 0-16,0 21 0,0 1 0,0-1 16,0 0-16,0 1 0,0-1 0,0 0 15,0 1-15,0 20 16,0-20-16,0-1 0,0 0 0,0-21 16,0 22-16,0-22 0,0 0 0,0 0 15,0 0-15,0 1 0,0-44 47,0 1-47,0 0 16,0 0-16</inkml:trace>
  <inkml:trace contextRef="#ctx0" brushRef="#br0" timeOffset="4708.76">9059 1207 0,'0'-64'16,"0"43"0,21 0-1,1 21-15,-1 0 0,0-21 0,21 21 16,-21 0-16,22 0 0,-22 0 16,21 0-16,-21 0 0,22 0 0,-1 0 15,-21 0-15,0 21 16,22 0-16,-22 0 0,21 43 15,-42-43-15,0 42 0,0-42 16,0 1-16,0 20 0,-21-21 16,0 0-16,0 0 0,-22 1 0,22-1 15,0 0-15,0 0 0,0-21 16,0 21-16,-1-21 0,1 0 0,0 0 16,21-21 15,0 0-31,21 0 15,0 21-15,-21-21 0,22 21 0,-1-22 16,0 22-16,0 0 16,0 0-16,22 0 0,-22 0 0,0 0 15,21 0-15,-21 0 0,22 0 16,-22 0-16,21 22 0,-21-22 0,1 21 16,20 0-16,-21 0 0,0 0 0,0 0 15,1 1-15,-1 20 0,-21-21 16,0 21-16,0-20 0,0-1 15,0 21-15,-21 0 0,-22-20 0,22 20 16,0-21-16,-21 0 0,-1 0 16,1-21-16,0 22 0,20-1 0,-20 0 15,0-21-15,-1 0 0,1 21 0,0-21 16,-1 0-16,1 0 16,0 0-16,-1 0 0,1 0 0,0 0 15,21 0-15,-22 0 0,22 0 0,-21 0 16,21 0-16,-1-21 0,1 21 15,21-21-15,0 0 16,21-1 0,1 22-16,-1-21 0,21 0 15,-21 21-15,22-21 0,-22 0 0,21 0 16</inkml:trace>
  <inkml:trace contextRef="#ctx0" brushRef="#br0" timeOffset="5036.57">10181 1185 0,'0'0'0,"-21"0"0,21-21 16,21 21-1,0-21 1,0 21-16,22-21 0,-22 21 0,21 0 16,1 0-16,-22 0 15,21 0-15,0-21 0,22 21 0,-22 0 16,1 0-16,-1 0 0,-21 0 16,21 0-16,-20 0 0,-1 0 0,0 0 15,0 0-15,-42 0 16,0 21-1,0-21-15,-1 0 0,1 0 0,0 0 16</inkml:trace>
  <inkml:trace contextRef="#ctx0" brushRef="#br0" timeOffset="5314.23">10520 1122 0,'-21'21'46,"21"0"-46,0 0 16,0 1-16,0-1 0,0 0 0,0 0 16,0 0-16,0 22 0,0-22 0,0 21 15,-22-21-15,22 22 0,0-1 16,-21 0-16,21 1 0,0-22 0,0 21 16,0 0-16,0-20 0,0 20 15,0-21-15,0 0 0,0 0 16,0 1-16,0-1 0,21-21 31</inkml:trace>
  <inkml:trace contextRef="#ctx0" brushRef="#br0" timeOffset="6112.23">8869 2350 0,'0'0'15,"21"0"32,0 0-47,21 0 0,1 0 0,-22 0 16,42 0-16,-20 0 15,20-22-15,1 22 0,-1 0 0,1 0 16,20-21-16,86 0 0,-86 21 16,107 0-16,-106-21 15,-1 21-15,1 0 0,-22 0 0,22 0 16,-21 0-16,-22 0 0,21 0 15,-20 0-15,-1 0 0,0 0 0,-20 0 16,-1 0-16,0 0 0,0 0 0,0 0 16,-42 0 15,0 0-31,0 0 0,0 0 16,-1 0-16,1 0 0,-21 0 15</inkml:trace>
  <inkml:trace contextRef="#ctx0" brushRef="#br0" timeOffset="6555.97">9017 2477 0,'0'21'0,"21"-21"31,21 0-31,-20 0 0,-1 0 0,63 0 16,-41 0-16,-1 0 0,22 0 15,-22 0-15,21 0 0,22 0 16,-21-21-16,20-1 0,1 22 16,0 0-16,-1 0 0,1-21 0,0 21 15,-22 0-15,22 0 0,-22-21 0,1 21 16,-1 0-16,1 0 0,-22 0 16,22-21-16,-22 21 0,-21 0 0,21 0 15,-20 0-15,-1 0 0,0 0 16</inkml:trace>
  <inkml:trace contextRef="#ctx0" brushRef="#br0" timeOffset="14613.14">4572 4487 0,'0'0'0,"0"-21"0,0 0 0,0 0 15,0 0-15,0 0 0,0-1 16,0 1-16,0 0 0,0 0 15,0 0 1,-21 21 0,0 21-1,21 0-15,0 0 0,0 0 0,-22 22 16,22-1-16,-21 0 0,21 1 0,0 20 16,0-20-16,-21 20 0,0-21 15,21 22-15,-21-1 0,0-20 0,21 20 16,0-20-16,-22 20 0,22-21 15,0-20-15,-21 20 0,21 0 0,0-21 16,0 1-16,0-1 0,0 0 0,0 0 16,0-42 31,0 0-47,0 0 15</inkml:trace>
  <inkml:trace contextRef="#ctx0" brushRef="#br0" timeOffset="14988.92">4381 4657 0,'0'-21'0,"0"42"0,0-64 0,0 22 0,0 0 0,0 0 16,0 0-16,0 0 0,0-1 15,22 22-15,-22-21 0,21 0 16,0 0-16,0 21 0,0-21 15,0 0-15,22 21 0,-22 0 0,0-22 16,21 22-16,-20 0 0,20 0 0,0 0 16,1 22-16,-22-1 0,21 0 15,0 0-15,-20 0 0,-1 22 0,21-22 16,-21 21-16,0 0 0,-21 1 16,0-1-16,22 0 0,-22 22 0,0-22 15,0 1-15,0-1 0,0 0 0,0 1 16,0-1-16,-22 0 0,22-21 15,-21 22-15,21-22 0,0 0 0,0 0 16,-21 0-16,21 1 0,0-1 16,-21-21-16,21 21 15,0-42 17,0 0-32,0-1 15</inkml:trace>
  <inkml:trace contextRef="#ctx0" brushRef="#br0" timeOffset="15232.78">4445 4995 0,'0'0'0,"-21"0"31,21-21-31,21 21 16,0 0-16,0-21 0,22 21 15,-22 0-15,21-21 0,0 0 0,1 21 16,-1 0-16,0-21 0,1 21 16,-1 0-16,0-22 0,-20 22 0,20 0 15,-21 0-15,0-21 0,0 21 0,1-21 16,-1 21-16,0-21 0,0 21 16,0 0-16,-21-21 0</inkml:trace>
  <inkml:trace contextRef="#ctx0" brushRef="#br0" timeOffset="15572.09">5461 4466 0,'0'0'16,"0"-21"-16,21 21 0,-21-21 15,0 42 16,0 0-31,0 0 16,0 22-16,0-22 0,0 21 16,0 1-16,0-1 0,0 0 0,0 22 15,0-22-15,0 0 0,0 1 0,0-1 16,0 0-16,0 1 0,-21-1 16,21 0-16,0-20 0,0-1 0,0 21 15,0-21-15,0 0 0,0 1 16,0-1-1,0-42 17,0-1-32,0 1 0,0 0 15,0-21-15</inkml:trace>
  <inkml:trace contextRef="#ctx0" brushRef="#br0" timeOffset="15919.89">5419 4678 0,'0'0'0,"-22"-21"0,1 0 0,21-1 16,0 1-16,-21 0 16,21 0-16,0 0 15,0 0-15,21-1 0,0 22 16,1-21-16,-1 21 0,21 0 16,-21-21-16,22 21 0,-1 0 0,-21 0 15,21 0-15,1 0 0,-1 0 16,0 0-16,-20 0 0,20 0 15,-21 21-15,0 0 0,0 1 0,-21 20 16,0-21-16,0 0 0,0 0 16,0 1-16,0 20 0,-21-21 0,0 0 15,-21 0-15,21 22 0,-1-22 0,-20 0 16,21 0-16,0-21 0,0 21 16,-1 1-16,1-1 0,0-21 0,0 0 15,42 0 16,0-21-15,0-1-16,1 1 0</inkml:trace>
  <inkml:trace contextRef="#ctx0" brushRef="#br0" timeOffset="16320.66">6667 4360 0,'0'0'0,"-21"-21"16,0 21-16,0-21 15,0 21-15,0-21 16,-1 21-1,1 21-15,21 0 0,0 0 16,0 1-16,0-1 0,0 0 16,0 0-16,0 21 0,0-20 0,0 20 15,-21 0-15,21-21 0,0 22 16,0-1-16,-21 0 0,21 1 0,-21-1 16,21 0-16,0-20 0,0 20 0,0-21 15,0 21-15,0-20 0,0-1 16,0 0-16,0 0 0,0 0 15,21-21 17,-21-21-17,21 0-15</inkml:trace>
  <inkml:trace contextRef="#ctx0" brushRef="#br0" timeOffset="16668.52">6286 4932 0,'0'0'0,"-21"21"16,21 0-16,0 0 0,0 1 0,0-1 15,0 0-15,0 0 0,0 0 0,0 0 16,0 1-16,21-1 0,1 0 15,-1 0-15,0-21 0,0 21 16,0-21-16,0 0 0,1 0 0,20 0 16,-21 0-16,21 0 0,-20 0 15,20 0-15,-21 0 0,21 0 16,-20-21-16,20 21 0,-21-21 0,0 21 16,0-21-16,1 21 0,-1-21 15,0 21-15,0-22 0,0 22 0,-21-21 16,0 0-16,21 0 0,-21 0 15,0 0-15,0-1 16,0 1-16</inkml:trace>
  <inkml:trace contextRef="#ctx0" brushRef="#br0" timeOffset="17204">6413 4382 0,'-21'-22'32,"21"1"-32,21 21 15,1 0-15,-1 0 0,0 0 16,21-21-16,-21 21 0,22 0 0,-22 0 15,21 0-15,1 0 0,-1 0 16,-21-21-16,21 21 0,-20 0 0,20 0 16,-21 0-16,0 0 0,0 0 15,1 0-15,-1 0 16,-42 0 46,-1 0 95,1 0-142</inkml:trace>
  <inkml:trace contextRef="#ctx0" brushRef="#br0" timeOffset="20692.38">9165 4805 0,'0'0'0,"-21"21"0,0-21 0,0 0 0,-1 0 15,1 0-15,0 0 0,-21 21 0,21-21 16,-22 0-16,22 0 0,-21 0 16,21 0-16,-22 21 0,22-21 0,-21 0 15,21 0-15,-1 0 0,1 0 16,0 0-16,0 0 0,0 0 0,0 0 15,42 0 32,0 0-47,0 0 0,21 0 16,-20 0-16,20 0 0,21 0 16,-20 0-16,20-21 0,1 21 0,-1 0 15,1-21-15,-1 21 0,22-21 0,0 21 16,-1-21-16,1 21 0,21 0 15,-22 0-15,1-21 0,21 21 0,-21 0 16,-22 0-16,22-22 0,-22 22 16,1 0-16,-22 0 0,0 0 0,22 0 15,-43 0-15,21 0 0,-20-21 0,-1 21 16,0 0-16,0 0 16,0 0-16,-21-21 46,-21 21-30,0 0 0,0 0-16</inkml:trace>
  <inkml:trace contextRef="#ctx0" brushRef="#br0" timeOffset="21209.08">10287 4445 0,'0'0'0,"-21"-21"16,0 21-1,21 21 16,0 0-15,21-21-16,0 21 0,0 1 0,0-22 16,0 21-16,1-21 0,20 21 15,-21-21-15,0 21 0,22-21 16,-22 0-16,0 0 0,21 21 0,-21-21 16,1 0-16,-1 0 0,0 0 15,0 0-15,0 0 0,0 0 0,1 0 16,-44 0 15,1 0-31,0 0 16,0 21-16,0-21 0,0 0 15,-1 22-15,-20-1 0,21-21 16,-21 21-16,20 0 0,-20 0 0,21 22 16,-21-22-16,-1 21 0,22-21 0,-21 22 15,21-22-15,-22 21 0,22-21 16,-21 22-16,21-22 0,-1 0 0,-20 21 15,42-21-15,0 1 0,-21-1 16,21 0-16,0 0 16,21-21-1,0 0-15,0 0 0,1 0 0,20 0 16</inkml:trace>
  <inkml:trace contextRef="#ctx0" brushRef="#br0" timeOffset="22164.53">12785 4149 0,'-22'-21'16,"44"42"-16,-44-64 0,1 22 0,21 0 15,0 0-15,0 0 0,-21 0 16,0-1-16,0 22 16,0 0-16,-1 0 15,1 0-15,0 22 16,0-22-16,0 42 0,0-21 16,-1 0-16,1 22 0,0-1 0,-21 0 15,21 1-15,-1-1 0,1 21 16,-21-20-16,21-1 0,0 0 0,-1 1 15,1 20-15,0-20 0,21-1 16,0 0-16,0 22 0,0-22 0,0 0 16,0-20-16,21 20 0,0 0 0,1-21 15,20 1-15,-21-1 0,21 0 16,1 0-16,-1-21 0,0 0 0,-20 0 16,20 0-16,21 0 0,-20 0 0,-1 0 15,0 0-15,1-21 0,-1 0 16,0 0-16,1 21 0,-1-22 15,-21 1-15,0 0 0,1 0 0,-22-21 16,0 20-16,0 1 0,0 0 16,0 0-16,-64-21 0,43 20 15,-21 1-15,20 0 0,-20 21 0,0 0 16,-1-21-16,22 21 0,-21 0 16,21 0-16,-22 0 0,22 0 0,0 0 15,21-21 1,21 21-1,0 0 1,1 0-16,-1-21 0,21 21 0,-21 0 16,0 0-16,1 0 15,-1 0-15,21 0 0,-21 0 0,0 0 16,1 21-16,-1 0 0,0-21 0,0 21 16,-21 0-16,0 0 0,21 1 15,-21 20-15,0-21 0,0 0 0,0 22 16,0-1-16,0-21 0,0 21 0,-21 1 15,0-1-15,21 0 0,-21 1 16,0-1-16,21 0 0,-22 22 0,1-22 16,21 1-16,-21-1 0,21-21 0,0 21 15,-21 1-15,21-22 0,0 21 16,0-21-16,0 1 0,0-1 16,0 0-16,21-21 31,-21-21-16,0 0-15,0-1 0,0 1 0,0 0 16,21 0-16</inkml:trace>
  <inkml:trace contextRef="#ctx0" brushRef="#br0" timeOffset="22448.37">13356 4593 0,'0'64'15,"0"-22"-15,0-21 16,0 22-16,0-22 0,0 21 16,0 0-16,0-20 0,0 20 0,0-21 15,0 21-15,0-20 0,0-1 0,0 0 16,0 0-16,0 0 0,0 0 15,0-42 17,0 0-17,0 0-15</inkml:trace>
  <inkml:trace contextRef="#ctx0" brushRef="#br0" timeOffset="22836.15">13462 4212 0,'-21'0'0,"42"0"0,-63 0 0,20 0 0,22 21 16,0 1-16,-21-22 0,21 21 0,-21 0 16,21 0-16,0 0 15,0 0-15,21 1 16,0-22-16,1 0 15,-1 0-15,0 0 0,0 0 16,0 0-16,-21-22 0,21 22 16,1-21-16,-22 0 0,21 21 15,-21-21-15,0 0 0,0 0 16,0-1-16,-21 1 16,-1 21-16,1 0 0,0 0 15,0 0-15,0 0 16,0 0-16,21 21 15,0 1-15,0-1 16,0 0-16,21-21 16,0 21-16,0-21 15,21 0-15,-20 0 0,-1 0 16,0 0-16</inkml:trace>
  <inkml:trace contextRef="#ctx0" brushRef="#br0" timeOffset="23127.98">13970 4022 0,'0'0'0,"0"-21"31,0 42-15,0 0-16,0 21 16,0-21-16,0 22 0,0-1 15,0 0-15,0 1 0,-21-1 0,21 22 16,-21-22-16,21 0 0,0 1 0,-22-1 15,22 21-15,0-20 0,0-1 16,0 0-16,0-20 0,0 20 0,0 0 16,0-21-16,0 22 0,22-22 0,-1 0 15,-21 0-15,21 0 16,0-21-16,0 0 16,0 0-16,-21-21 15,22 0-15,-22 0 16</inkml:trace>
  <inkml:trace contextRef="#ctx0" brushRef="#br0" timeOffset="23331.86">13652 4614 0,'22'0'31,"-1"0"-31,0 0 0,0 0 15,0 0-15,22 0 0,-22 0 0,21 0 16,0-21-16,1 21 0,-1 0 0,0-21 16,1 21-16,-1-21 0,0 21 15,1-21-15,-1 0 0,0-1 0,-20 1 16</inkml:trace>
  <inkml:trace contextRef="#ctx0" brushRef="#br0" timeOffset="23920.53">14605 4022 0,'0'0'0,"0"-21"0,0-1 16,-21 1-16,21 0 16,0 0-16,-21 21 0,-1 0 15,1 0-15,21 21 16,0 0-16,-21 0 16,21 1-16,0 20 0,0-21 0,-21 21 15,21 1-15,0-1 0,0 0 16,0 1-16,0-1 0,0 0 0,0 1 15,0-1-15,0 0 0,0 1 0,0-1 16,0 22-16,0-43 16,0 21-16,0-21 0,0 0 0,0 22 15,0-22-15,0 0 0,0 0 16,0 0-16,-21-21 0,21 22 16,-21-22 15,21-22-31,0 1 0,0 0 15,0 0-15,0 0 0,0 0 16,0-1-16,0 1 0,0 0 0,0 0 16,0 0-16,0 0 0,21-1 15,-21 1-15,21-21 0,0 21 0,0 0 16,0-1-16,1 22 0,-1-21 0,0 0 16,0 0-16,0 21 0,0 0 15,1 0-15,-1 0 0,0 0 0,0 0 16,0 0-16,0 0 0,1 21 15,-1-21-15,-21 21 0,0 22 16,21-22-16,-21 0 0,21 0 0,-21 21 16,0-20-16,0 20 0,0-21 15,0 0-15,0 22 0,0-22 0,0 0 16,0 0-16,0 0 0,0 0 0,0 1 16,0-1-16,0 0 15,21-21 16,-21-21-31,0 0 0,21-1 16,1 1-16,-1 0 0</inkml:trace>
  <inkml:trace contextRef="#ctx0" brushRef="#br0" timeOffset="24997.22">15282 4339 0,'0'-42'15,"0"63"17,0 0-32,0 0 0,0 1 15,0-1-15,0 21 0,0-21 16,-21 22-16,21-22 0,0 21 0,0-21 16,0 0-16,0 22 0,0-22 15,0 0-15,0 0 0,0 0 16,0 1-16,0-1 0,21 0 0,0-21 15,1 21-15,-1-21 0,0 0 16,0 0-16,0 0 0,0 0 16,1-21-16,-1 21 0,0-21 0,0 0 15,0-1-15,0 1 0,1-21 0,-1 21 16,0-22-16,0 22 0,-21-21 16,21 0-16,0 20 0,-21-20 15,0 21-15,0-21 0,22 20 0,-22 1 0,0 0 16,21 21-16,-21 21 31,0 0-31,-21 1 0,21-1 16,-22 21-16,22-21 0,-21 0 15,21 22-15,-21-22 0,21 21 0,0-21 16,0 1-16,0-1 0,0 21 0,0-21 16,0 0-16,21 1 0,0-22 15,1 21-15,-1 0 0,21-21 16,-21 0-16,0 0 0,1 0 0,-1 0 15,0 0-15,0 0 0,0-21 16,0 0-16,1-1 0,-1 1 16,0-21-16,0 21 0,-21-22 0,21 1 15,-21 0-15,21-1 0,-21 1 16,0-21-16,22-1 0,-22 22 0,21-22 16,-21 1-16,0 20 0,0-20 0,21 21 15,-21-1-15,0 22 0,0-21 16,0 21-16,0-1 0,0 1 15,0 42 1,0 1 0,0-1-16,0 0 0,0 21 15,0 1-15,0-1 0,0 0 0,0 1 16,0 20-16,0-21 0,0 1 16,-21 20-16,21-20 0,0-1 0,0 0 15,0 1-15,-21-1 0,21-21 16,-22 21-16,22 1 0,0-22 0,0 0 15,0 21-15,0-20 0,0-1 0,-21 0 16,21 0-16,0-42 47,0 0-47,0 0 16,0-1-16,0 1 0,0 0 0,21 0 15,-21 0-15,22 0 0,-22-1 16,21 1-16,0 0 0,0 0 0,0-21 15,0 20-15,1 1 0,20 21 16,-21-21-16,64-21 0,-43 42 16,0-21-16,1 21 0,-1 0 15,0 0-15,-20 0 0,20 0 0,0 21 16,-21-21-16,1 21 0,-1 0 0,0 0 16,0 0-16,-21 22 0,0-22 15,0 0-15,0 0 0,0 22 16,0-22-16,0 0 0,-21 0 0,0 0 15,0 0-15,-1 22 0,-20-22 16,21 0-16,0-21 0,-22 21 0,1 0 0,21 1 16,0-22-16,-22 21 0,22-21 15,0 0-15,0 21 0,0-21 16,0 0-16,-1 0 0,1 0 0,0 0 16,0 0-1,0 0-15</inkml:trace>
  <inkml:trace contextRef="#ctx0" brushRef="#br0" timeOffset="25640.1">13250 5567 0,'0'0'0,"-21"-21"0,0 21 16,42 0 31,0 0-47,22-21 0,-22 21 0,21 0 15,0 0-15,1 0 0,20 0 16,-20 0-16,20-22 0,22 22 0,-22 0 15,22 0-15,0 0 0,20 0 0,-20 0 16,21-21-16,-21 21 0,20 0 16,-20 0-16,21 0 0,-21 0 15,20 0-15,-20-21 0,21 21 0,-21 0 16,20 0-16,-20-21 0,0 21 0,-22 0 16,22 0-16,-22 0 0,1-21 15,-1 21-15,-20 0 0,-1 0 0,22 0 16,-22 0-16,-21 0 0,21 0 0,-20 0 15,-1 0-15,0 0 0,0 0 16,0 0 0,0 0-1,-21-21 32,-21 21-31,0 0-16,0 0 0</inkml:trace>
  <inkml:trace contextRef="#ctx0" brushRef="#br0" timeOffset="26473.07">13356 5673 0,'0'0'0,"0"21"16,-21-21-16,0 0 0,0 0 0,-1 0 15,1 0 1,0 0 0,42 0 30,0 0-46,1 0 0,-1 0 16,21 0-16,-21 0 0,22 0 16,-22 0-16,21 0 0,0 0 15,1-21-15,-1 21 0,22 0 0,-1 0 0,-21 0 16,43-21-16,-21 21 16,20 0-16,1 0 0,0-22 0,-1 22 15,1 0-15,0 0 0,-1-21 0,1 0 16,0 21-16,-1 0 0,22-21 15,-21 21-15,-1 0 0,-20-21 0,21 21 16,-22 0-16,22-21 0,21 21 16,-64 0-16,21 0 0,-41-22 15,20 22-15,0 0 0,-21 0 0,1 0 16,-1 0-16,0 0 0,0 0 0,-21-21 16,21 21-16,0 0 15,-42 0 220</inkml:trace>
  <inkml:trace contextRef="#ctx0" brushRef="#br0" timeOffset="27668.08">4657 5694 0,'0'0'0,"-22"0"0,1 0 16,0 0-16,0 0 16,0 0-16,0 0 15,-1 0-15,1 0 32,42 0 14,22 0-46,-22 0 0,21 0 0,1 0 16,20 0-16,-21 0 0,22 0 16,-1 0-16,1 0 0,-1 0 15,1 0-15,-1 0 0,1 0 0,-1 0 16,1 0-16,21 0 0,-22 0 16,1 0-16,20 0 0,-20-21 0,-1 21 15,1 0-15,-1 0 0,1 0 0,-1 0 16,-20 0-16,-1 0 0,0 0 15,1 0-15,-22 0 0,21 0 0,-21 0 16,0 0-16,1 0 0,-1 0 0,0 0 16,-42 0 31,0 0-47,-1 0 15,1 0-15,0 0 16,0 0-16,0 0 0,0 0 15,-1 0-15,1 0 16,0 0-16,0 0 0</inkml:trace>
  <inkml:trace contextRef="#ctx0" brushRef="#br0" timeOffset="28412.66">4530 5884 0,'0'22'16,"21"-22"62,0 0-78,0 0 0,0 0 16,0 0-16,1 0 0,20 0 15,-21 0-15,21 0 0,1 0 0,-1 0 16,0 0-16,1 0 0,-1 0 0,0 0 16,1-22-16,20 22 0,-20 0 15,20 0-15,-21 0 0,22 0 16,-22-21-16,22 21 0,-1-21 0,-20 21 16,20 0-16,1 0 0,-22-21 0,21 21 15,-20 0-15,20 0 0,-20-21 16,-1 21-16,0 0 0,-21 0 0,22 0 15,-22-21-15,21 21 0,-21 0 0,1 0 16,-1 0-16,0 0 16,0 0-16,-21-22 0,-21 22 203,0 0-188,0 0 1</inkml:trace>
  <inkml:trace contextRef="#ctx0" brushRef="#br0" timeOffset="28932.16">6054 5821 0,'0'0'0</inkml:trace>
  <inkml:trace contextRef="#ctx0" brushRef="#br0" timeOffset="30348.56">17970 4678 0,'0'0'0,"-21"0"0,0 0 15,0 0-15,0 0 16,0 0-16,-1 0 15,1 0-15,0 0 0,0 0 32,42 0 15,0 0-47,0 0 0,1 0 15,-1 0-15,21 0 0,-21 0 16,22 0-16,20 0 0,-21 0 0,22 0 15,-1 0-15,1 0 0,-1 0 0,22 0 16,-21 0-16,20 0 0,-20 0 16,-1 0-16,1 0 0,-1 0 0,1 0 15,-1 0-15,-20 0 0,20 0 0,-21 0 16,1 0-16,-1 0 0,-21 0 16,22 0-16,-22 0 0,0 0 0,0 0 15,0 0 1,0 0-1,-42 0 17,0 0-17,21-21-15,-21 21 0,21-21 16,-21 21-16,0-22 16</inkml:trace>
  <inkml:trace contextRef="#ctx0" brushRef="#br0" timeOffset="31044.33">19008 4297 0,'0'0'0,"-22"-21"0,1 21 16,0 0-1,21 21 17,0 0-32,0 0 0,21 0 15,0 1-15,1-22 0,-1 21 16,0 0-16,0 0 0,0 0 16,22 0-16,-22 1 0,21-22 0,-21 21 15,22 0-15,-1 0 0,0-21 16,-21 21-16,22-21 0,-1 0 0,0 21 15,-20-21-15,20 0 0,-21 0 16,21 0-16,-20 0 0,-1 22 0,0-22 16,0 0-16,0 0 0,0 0 15,-42 0 17,0 0-32,0 0 0,0 0 15,0 0-15,-1 0 16,1 0-16,0 0 0,0 21 0,0 0 0,0-21 15,-1 21-15,1 0 0,-21 0 16,21 1-16,0-1 0,-22 0 16,22 0-16,0 21 0,-21-20 0,20-1 15,1 21-15,-21-21 0,21 0 0,0 1 16,-1-1-16,1 0 0,0 0 16,0 0-16,21 0 0,-21-21 0,21 22 15,-21-22-15,21 21 16,-22-21 31,22-21 62</inkml:trace>
  <inkml:trace contextRef="#ctx0" brushRef="#br0" timeOffset="48684.4">11261 7218 0,'0'-21'0,"0"42"0,0-63 16,0 20-16,0 1 0,0 0 16,0 0-16,0 0 0,0 0 15,21-1-15,-21 1 16,0 0-16,0 42 31,0 0-15,0 1-16,0-1 0,0 21 15,0-21-15,0 22 0,0-1 0,0 21 16,0-20-16,-21-1 0,-1 0 0,22 22 16,-21-22-16,0 1 0,0-1 15,0-21-15,21 21 0,-21-20 16,21 20-16,-22-21 0,22 0 0,0 0 16,-21 1-16,21-1 0,-21-21 15,21-21 32,21 21-47,-21-22 16,21 22-16,-21-21 0</inkml:trace>
  <inkml:trace contextRef="#ctx0" brushRef="#br0" timeOffset="49284.02">11472 7557 0,'0'21'15,"21"-21"17,1 0-17,-1 0-15,0 0 16,0-21-16,-21-1 16,0 1-1,0 0 1,-21 21-1,0 0 1,0 0-16,21 21 16,-22-21-16,22 21 0,0 1 0,0-1 15,0 0 1,0 0 0,22-21-1,-1 0 1,-21-21-16,21 21 0,-21-21 15,0 0-15,0-1 16,0 1-16,0 0 16,-21 21 15,0 0-15,21 21-16,0 0 15,0 1 1</inkml:trace>
  <inkml:trace contextRef="#ctx0" brushRef="#br0" timeOffset="50480.13">11155 7133 0,'0'0'15,"0"-21"-15,21 21 16,-21-21 0,0 0-16,0 0 15,0-1 16,-21 22-15,21 22 0,0-1-16,0 0 15,0 0-15,0 0 0,0 22 0,0-1 16,0 0-16,0 1 0,0-1 0,0 0 16,0 1-16,0-1 0,0 0 0,0-21 15,0 22-15,0-1 0,0-21 16,0 22-16,0-22 0,0 0 15,0 0-15,0 0 0,0 0 0,0 1 16,0-1-16,-21-21 16,21-21 15,0-1-15,0 1-16,0 0 0,0 0 15,0 0-15,0-22 0,0 22 0,0-21 16,0 0-16,0-1 0,0 1 15,0-22-15,0 22 0,0 0 0,0-1 16,0 1-16,0 0 0,0 21 16,21-1-16,-21 1 0,0 0 0,0 0 15,0 0 1,0 42 0,0 0-16,21 0 15,-21 22-15,0-22 0,0 0 16,0 21-16,0 1 0,0-22 0,0 21 15,0-21-15,0 22 0,0-22 0,0 21 16,0-21-16,0 0 0,0 1 0,-21-1 16,21 0-16,0 0 15,0-42 17,0 0-32,0 0 15,0-1-15,0 1 0,0-21 16,0 21-16,0-22 0,0 1 0,0 0 15,0-1-15,21 1 0,-21 0 16,0-1-16,0 1 0,0 0 0,0 21 16,0-1-16,0 1 0,0 0 0,0 0 15,0 42 17,0 0-32,0 22 0,0-22 15,0 0-15,0 21 0,0-21 16,0 1-16,0 20 0,0-21 0,0 0 15,0 0-15,0 1 0,0-1 16,0 0-16,0 0 16,0-42 15,0 0-31,21 21 0,-21-21 16,21-1-16,-21 1 0,0 0 0,0-21 15,0 21-15,0-1 0,0 1 0,0 0 16,0 0-16,0 0 0,0 0 15,0 42 17,-21 0-17,21 0-15,-21 0 16,21 0-16,0 1 0,0-1 16,-21-21-16,21 21 0</inkml:trace>
  <inkml:trace contextRef="#ctx0" brushRef="#br0" timeOffset="54888.81">12763 7006 0,'0'-21'31,"0"0"0</inkml:trace>
  <inkml:trace contextRef="#ctx0" brushRef="#br0" timeOffset="55320.14">12848 7027 0,'0'0'0,"-21"-21"0,0 0 0,21 0 0,0 0 16,-21 21-1,21-21-15,-22 21 0,22-22 0,0 44 47,0-1-47,0 0 0,0 21 16,0 1-16,0-1 0,0 43 15,0-22-15,0-21 16,0 22-16,0-22 0,0 1 0,0-1 0,0 0 16,0-21-16,0 22 0,0-22 15,0 0-15,0 0 0,0 0 0,0 1 16,-21-22-16,21 21 15,-21-42 17,21-1-32,0 1 15</inkml:trace>
  <inkml:trace contextRef="#ctx0" brushRef="#br0" timeOffset="55978.26">12658 6964 0,'0'0'0,"0"-64"32,0 43-32,21 0 0,0 0 15,0 21-15,0 0 16,22 0-16,-22 0 0,21 0 0,-21 0 15,22 0-15,-22 0 0,21 0 0,-21 21 16,22 0-16,-1 0 0,-21 1 16,0-1-16,0 0 0,-21 21 0,0-21 15,0 1-15,0 20 0,0-21 0,0 21 16,-21-20-16,-21-1 0,21 21 16,0-21-16,-22 0 0,22 1 15,-21-1-15,21-21 0,-1 21 0,1-21 16,0 0-16,0 0 0,0 0 15,21-21 1,0 0 0,21 21-16,0-22 15,0 1-15,22 21 0,-22-21 0,0 21 16,21-21-16,1 21 0,-22 0 0,21 0 16,0 0-16,1 0 15,-1 0-15,0 0 0,1 0 0,-1 0 0,0 21 16,-20 0-16,20 0 0,-21 1 0,0-1 15,0 0-15,1 0 16,-22 21-16,0-20 0,0-1 0,0 21 16,0-21-16,0 0 0,-22 1 0,1-1 15,-21 21-15,0-21 0,-1 0 16,1 1-16,0-22 0,-1 21 0,1 0 16,-64-21-16,64 21 0,-1-21 15,22 0-15,-21 0 0,0 0 0,20 0 16,1 0-16,0 0 15,0 0-15,0-21 0,0 21 0,-1-21 0,22 0 16,-21 21-16,21-22 0,0 1 0,0 0 16,0 0-16,0 0 15,21 0-15,1 21 16,-1-22-16,21 22 0,-21-21 0,22 0 16,-22 21-16</inkml:trace>
  <inkml:trace contextRef="#ctx0" brushRef="#br0" timeOffset="56364.04">13928 6858 0,'0'-21'16,"0"42"0,0 0-16,0 0 15,0 1-15,0 20 0,0 0 16,0 1-16,0-1 0,0 0 15,0 1-15,0-1 0,0 0 0,0 22 16,-22-22-16,22-21 0,-21 22 0,21-1 16,-21-21-16,21 0 0,0 22 15,0-22-15,0 0 0,0 0 16</inkml:trace>
  <inkml:trace contextRef="#ctx0" brushRef="#br0" timeOffset="56727.83">13928 7006 0,'21'-84'15,"-42"168"-15,63-190 0,-21 85 16,0 0-16,0 21 0,1-21 0,-1 21 15,21 0-15,-21-21 0,22 21 16,-1 0-16,0 0 0,1 0 0,-1 21 16,-21 0-16,21-21 0,1 42 0,-1-20 15,0-1-15,-20 21 0,-1 0 16,21 1-16,-42-1 0,21 0 16,-21 1-16,0-1 0,0 0 0,0 1 15,0-1-15,0 0 0,0 1 16,-21-1-16,21-21 0,-21 22 0,0-22 15,21 0-15,-21 0 0,-1 0 0,22 0 16,-21 1-16,0-1 0,0-21 16,0 0-1,21-21 17</inkml:trace>
  <inkml:trace contextRef="#ctx0" brushRef="#br0" timeOffset="57067.64">13970 7430 0,'85'-22'31,"-43"22"-31,-21-21 16,21 21-16,-20-21 0,20 21 15,-21 0-15,21 0 0,-20-21 0,20 21 16,-21 0-16,0 0 0,0-21 0,1 21 16,-1 0-16,0 0 0,0 0 15,-21-21-15,-21 21 47,0 0-31,21-22-16</inkml:trace>
  <inkml:trace contextRef="#ctx0" brushRef="#br0" timeOffset="58763.66">11261 8742 0,'-22'-64'31,"22"43"-31,0 0 0,0 0 16,0 0 0,22 21-16,-1 0 15,0 0-15,0 0 0,0 0 16,0 0-16,1 0 0,-1 0 15,0 21-15,0 0 0,0 0 0,0 22 16,1-1-16,-1-21 0,0 21 16,-21 22-16,0-22 0,21 1 0,-21-1 15,0 21-15,0-20 0,0-1 16,-21 0-16,0 1 0,-22-22 0,-20 64 16,21-64-16,-1 21 0,1-21 15,0 0-15,-22 1 0,22-1 0,-1 0 16,-20 0-16,21 0 0,-1-21 15,1 0-15,0 0 0,20 0 0,-20 0 16,-21-21-16,41 21 0,1-21 16,0 0-16,0 0 0,21-1 15,0 1-15,-21 0 0,21-21 0,0 21 16,0-22-16,0 22 0,0-21 16,21 21-16,0-1 0,0-20 15,0 21-15,22 0 0,-22 0 0,21 21 16,1 0-16,-22 0 0,21 0 0,0 0 15,1 21-15,-1-21 0,0 21 16,1 0-16,-22 0 0,21 22 16,-21-22-16,1 0 0,-1 0 0,0 0 0,0 0 15,0 1-15,-21-1 0,21 21 16,-21-21-16,22-21 0,-22 21 16,21-21-16,-21 22 0,21-22 31</inkml:trace>
  <inkml:trace contextRef="#ctx0" brushRef="#br0" timeOffset="58976.54">11769 9123 0,'0'0'0,"21"0"0,-21-21 0,21 0 15,-21-1 1,21 22 31,0 0-47,-21-21 0,21 21 16,1 0-16</inkml:trace>
  <inkml:trace contextRef="#ctx0" brushRef="#br0" timeOffset="59609.18">12890 8488 0,'0'0'0,"0"-21"0,0 0 0,-42-1 16,21 22-16,21-21 16,-21 21-16,0 0 15,-1 0-15,1 0 0,0 21 0,21 1 16,-21-1-16,21 21 0,-21 0 15,0 1-15,21-1 0,0 22 16,-22-22-16,1 21 0,21 1 0,-21-22 16,21 22-16,0-1 0,0-20 15,0-1-15,0 0 0,0 1 0,0-1 16,0-21-16,21 21 0,0-20 0,1-1 16,-1 0-16,0-21 0,21 21 0,-21-21 15,22 0-15,-22 0 0,21 0 16,1 0-16,-1 0 0,-21-21 0,21 0 15,1 0-15,-1-1 0,-21 1 0,22 0 16,-22-21-16,21 21 0,-21-22 16,0 1-16,1-22 0,-22 22 0,0-21 15,0-1-15,0 22 0,0-22 16,-22 1-16,-20-1 0,21 22 0,0 0 16,-22-22-16,22 22 0,-21 21 15,21-22-15,-22 22 0,1 0 0,21 0 16,-21 21-16,20 0 0,-20 0 0,-21 0 15,20 21-15,22 0 16,0 0-16,0 22 0,0-22 0,21 21 16,0 0-16,0 1 0,0-1 0,0 0 15,0 1-15,0-1 16,21 0-16,0 1 0,0-1 0,0-21 16,22 22-16,-1-22 0,0 0 0</inkml:trace>
  <inkml:trace contextRef="#ctx0" brushRef="#br0" timeOffset="60103.89">13843 8954 0,'0'-22'0,"0"44"0,0-65 16,0 22-16,-21 0 15,0 0-15,-1 0 0,1 21 16,0-22-16,0 22 0,0 0 15,0 0-15,-1 0 0,1 22 0,-21-1 16,21 0-16,0 0 0,-1 0 16,1 22-16,0-22 0,0 21 0,0-21 15,21 22-15,-21-22 0,21 0 0,0 21 16,0-21-16,0 1 0,0-1 0,0 0 16,21 0-16,0-21 15,0 0-15,0 0 0,0 0 0,1 0 16,-1 0-16,21 0 0,-21 0 15,0 0-15,1-21 0,-1 0 0,0 0 16,0-1-16,0 1 0,0 0 16,1 0-16,-22-21 0,21-22 15,-21 22-15,21 21 0,-21-1 0,0 1 16,0 0-16,0 0 0,0 42 31,0 0-31,0 0 0,0 1 16,0-1-16,-21 0 0,21 21 15,0-21-15,0 1 0,0-1 0,0 0 16,0 0-16,0 0 0,0 0 0,21 1 16,0-22-16,0 21 15,0-21-15,1 0 0,-1 0 16,0 0-16,0-21 16,0-1-16,0 22 0</inkml:trace>
  <inkml:trace contextRef="#ctx0" brushRef="#br0" timeOffset="60356.75">14224 8615 0,'0'0'0,"0"-85"15,0 106 1,0 1 0,0-1-16,0 21 0,0 0 15,0-20-15,0 41 0,0-21 16,0 1-16,0-1 0,0 0 0,0 1 15,0-1-15,0 0 0,0-20 0,0 20 16,0-21-16,0 0 0,0 0 16,0 1-16,0-1 0,0 0 0,0-42 47</inkml:trace>
  <inkml:trace contextRef="#ctx0" brushRef="#br0" timeOffset="60980.39">13928 8932 0,'0'0'0,"0"-21"0,0 0 15,42 21 1,-21 0-16,0 0 16,22-21-16,-1 21 0,0 0 0,22 0 15,-22-21-15,0 0 0,22 21 0,-22-22 16,1 22-16,-1-21 0,0 0 15,1 0-15,-22 0 0,21 21 0,-21-21 16,0-1-16,-21 1 0,0 0 0,0 0 16,0 0-16,0 0 0,0-1 15,0 1 1,-21 21 0,21 21-16,0 1 15,0-1-15,0 0 0,0 0 16,0 21-16,0-20 0,0 20 15,0 0-15,0-21 0,0 22 0,0-1 16,0-21-16,0 22 0,0-1 0,0-21 16,0 0-16,0 22 0,0-22 15,0 0-15,0 0 0,0 0 0,0 0 16,0 1-16,-21-22 47,21-22-32,0 1-15,0 0 0,0 0 0,0 0 16,21 0-16,0-1 0,1 1 0,-1 0 16,0-21-16,0 21 0,0-1 15,0 1-15,22 0 0,-1 21 0,-21-21 16,22 21-16,-22 0 0,21 0 0,-21 0 16,22 0-16,-22 21 0,0 0 15,0 0-15,0 1 0,-21-1 0,0 0 16,21 21-16,-21-21 0,0 1 0,0-1 15,0 0-15,0 0 0,0 0 16,0 0-16,-21 1 0,0-1 16,0 0-1,21-42 17</inkml:trace>
  <inkml:trace contextRef="#ctx0" brushRef="#br0" timeOffset="61708.08">16108 8636 0,'0'0'0,"-21"0"0,21-21 0,0 0 0,0 0 15,0-1-15,0 1 0,21 0 16,0 0-16,0 21 0,0-21 16,0 0-16,1 21 0,20 0 0,-21 0 15,21-22-15,-20 22 0,20 0 0,-21 0 16,21 22-16,-20-1 0,-1 0 16,0 0-16,0 0 0,0 22 0,0-1 15,-21 0-15,0 1 0,0-1 0,0 0 16,0 22-16,0-22 0,-21 0 15,0 1-15,-21-1 0,21-21 16,-22 22-16,1-22 0,0 0 0,-1 21 16,1-21-16,0-21 0,-22 22 0,43-1 15,-21-21-15,-1 0 0,1 0 16,21 0-16,0 0 0,-22 0 0,22 0 16,0-21-16,0 21 0,21-22 0,0 1 15,0 0-15,0-21 0,0 21 16,0-22-16,0 22 0,0-21 0,0-1 15,0 1-15,21 0 0,0 21 0,0-22 16,0 22-16,1 0 0,-1 0 16,0 0-16,21 21 0,-21 0 0,1 0 15,20 0-15,-21 0 0,0 21 16,0 0-16,1 21 0,20-21 16,-21 22-16,0-22 0,-21 21 0,21-21 15,1 22-15,20 20 0,-42-42 16,21 1-16,0-1 0,0 0 0,-21 0 15,22-21-15,-1 21 0,0 0 16,0-21-16,0 0 0,0 0 0,1 0 16,-1 0-16,0 0 0,0 0 0,0-21 15,0 21-15,1-21 0,-1 0 16</inkml:trace>
  <inkml:trace contextRef="#ctx0" brushRef="#br0" timeOffset="62096.94">17060 8657 0,'-21'0'16,"21"21"-16,-21-21 0,0 22 16,0-1-16,21 0 0,-22 0 0,22 0 15,-21 43-15,21-43 16,0 0-16,0 0 0,0 0 15,0 1-15,21-1 16,1-21-16,-1 0 16,0 0-16,0 0 0,0 0 15,0-21-15,-21-1 0,22 1 16,-22 0-16,0 0 0,0 0 16,0 0-16,0-1 0,0 1 15,0 0-15,0 0 0,0 0 16,-22 21-16,1 0 15,0 0-15,0 0 0,21 21 16,-21-21-16,21 21 16,0 0-16,0 0 15,21 1 1,0-22-16,0 0 16</inkml:trace>
  <inkml:trace contextRef="#ctx0" brushRef="#br0" timeOffset="62580">17695 8530 0,'0'0'0,"0"-63"32,0 42-32,-21 21 15,0 0 1,0 0-16,21 21 0,-21 0 0,-1 0 15,1 0-15,0 0 0,0 1 16,21 20-16,-21-21 0,0 21 0,-1-20 16,22 41-16,0-21 0,0 1 15,0-22-15,0 0 0,0 21 16,0-20-16,0-1 0,0 0 0,22 0 16,-1 0-16,0 0 0,0-21 0,0 0 15,22 22-15,-22-22 0,0 0 16,0 0-16,21 0 0,-20 0 0,-1-22 15,21 22-15,-21-21 0,0 0 16,1 0-16,-1 0 0,0 0 0,-21-22 16,21 1-16,0 21 0,-21-22 15,21 1-15,-21-21 0,0 20 0,0 1 16,0 21-16,0-22 0,0 1 0,0 21 16,-21 0-16,0 0 0,0-1 15,0 22-15,0 0 0,-1 0 0,1 0 16,-21 0-16,21 0 0,0 22 0,-1-1 15,1 0-15,0 0 0,0 0 16,0 0-16,21 22 0,0-22 0,-21 0 16,21 0-16,0 0 0,0 1 0,0 20 15,0-21-15,0 0 0,0 0 16</inkml:trace>
  <inkml:trace contextRef="#ctx0" brushRef="#br0" timeOffset="62740.9">17992 9059 0,'0'0'16,"0"22"-1,0-1 1,0 0 0,-22-21-16,1 21 0,0 0 0,0-21 15</inkml:trace>
  <inkml:trace contextRef="#ctx0" brushRef="#br0" timeOffset="80551.67">14838 2138 0,'0'-21'15,"0"0"-15,-21-1 16,21 1-16,0 0 16,-22 0-1,22 42 32,0 0-47,0 0 16,0 22-16,0-1 0,0 0 0,0 1 15,0-1-15,0 0 0,0 22 16,0-22-16,0 22 0,0-22 16,0 0-16,0 1 0,0-1 0,0 0 15,0-20-15,0 20 0,0-21 16,0 0-16,0 0 0,0 1 0,0-1 16,0 0-16,0-42 46,0 0-46,0-1 0,0 1 0,0 0 16,0 0-16,0 0 0,0-22 16</inkml:trace>
  <inkml:trace contextRef="#ctx0" brushRef="#br0" timeOffset="81216.3">14711 2138 0,'0'0'16,"0"-21"-16,-21 21 0,21-21 16,0-1-1,21 1-15,0 21 0,0 0 16,0-21-16,0 21 0,1-21 16,-1 21-16,21 0 0,-21-21 0,0 21 15,22 0-15,-1-21 0,-21 21 0,22 0 16,-1 0-16,-21 0 15,21 0-15,-20 21 0,20 0 0,-21 0 16,0 0-16,0 0 0,-21 22 0,0-22 16,0 21-16,0-21 0,-21 22 15,-21-22-15,21 21 0,-22-21 0,1 22 16,0-22-16,21 21 0,-22-21 0,1 1 16,0-1-16,20 0 0,1-21 15,0 21-15,21-42 31,21 0-31,-21 0 16,43-1-16,-22 22 0,0-21 0,21 0 16,-21 0-16,22 21 15,-1-21-15,0 21 0,1 0 16,-1-21-16,0 21 0,1 0 0,20 0 0,-20 0 16,-1 21-16,0-21 0,1 21 15,-22 0-15,21 0 0,0 43 16,-42-43-16,0 0 0,22 0 0,-22 22 15,0-22-15,0 0 0,0 0 16,-22 0-16,1 0 0,0 1 0,-21-1 16,-1 0-16,1 0 0,0 0 0,-1 0 15,1-21-15,0 0 0,-22 22 16,22-22-16,0 0 0,-1 0 0,-41 0 16,41 0-16,1 0 15,0 0-15,20-22 0,1 22 16,0-21-16,0 21 0,0-21 0,0 21 15,-1-21-15,22 0 16,0 0-16,0-1 16,22 22-16,-1-21 0,0 21 15,21-21-15,-21 21 0,22-21 0,-1 0 16,0 0-16</inkml:trace>
  <inkml:trace contextRef="#ctx0" brushRef="#br0" timeOffset="81552.5">15960 1990 0,'0'0'0,"-22"0"16,1 0-16,0-21 15,42 21 17,0 0-32,1 0 0,20 0 15,-21 0-15,21 0 0,1 0 16,20 0-16,-20 0 0,20 0 0,-21-22 16,22 22-16,-22 0 0,22 0 0,-22 0 15,0 0-15,1 0 0,-1 0 16,-21 0-16,0 0 0,1 0 0,-44 0 31,1 0-31,0 0 0,0 0 16</inkml:trace>
  <inkml:trace contextRef="#ctx0" brushRef="#br0" timeOffset="81860.03">16214 1947 0,'21'22'0,"0"-22"15,-21 21-15,21 0 16,-21 0-16,21 0 0,-21 0 16,0 22-16,0-22 0,0 21 0,0-21 15,0 22-15,0-1 16,0 0-16,0 1 0,-21-22 0,0 21 15,21 1-15,0-1 0,-21 0 0,0-21 16,21 22-16,-22-22 0,22 0 16,0 0-16,0 0 0,0 1 0,0-1 15,0 0-15,-21-21 32</inkml:trace>
  <inkml:trace contextRef="#ctx0" brushRef="#br0" timeOffset="82340.75">14541 2942 0,'0'0'16,"22"0"-1,-1 0-15,0 0 0,21 0 16,-21 0-16,22 0 0,20 0 0,-20 0 15,20 0-15,1 0 0,20 0 16,-20 0-16,20 0 0,22 0 16,-21 0-16,0-21 0,84 21 0,-63 0 15,-22-21-15,1 21 0,0 0 16,-1 0-16,1 0 0,0 0 0,-22-21 16,22 21-16,-43 0 0,22 0 0,-22 0 15,0 0-15,1 0 16,-1 0-16,-21 0 0,0 0 0,-42 0 47,0 0-32,0 0-15,0 0 0,-22 0 0,1 0 16,21 0-16</inkml:trace>
  <inkml:trace contextRef="#ctx0" brushRef="#br0" timeOffset="82744.2">14647 3112 0,'0'21'15,"21"-21"1,22 0-16,-22 0 0,0 0 16,21 0-16,1 0 0,20 0 0,1 0 15,-1-21-15,22 21 0,0 0 16,-1 0-16,1-22 0,0 22 0,-1 0 16,22 0-16,-21-21 0,-1 21 15,22 0-15,-21 0 0,0 0 16,20 0-16,-20 0 0,-21-21 0,20 21 15,-20 0-15,-22 0 0,22 0 0,-22 0 16,-21 0-16,21 0 0,-20 0 16,-1 0-16,0 0 15,-42 0 17,0 0-32,-1 0 0,1 0 15,0 0-15</inkml:trace>
  <inkml:trace contextRef="#ctx0" brushRef="#br0" timeOffset="83171.95">15748 3175 0,'0'0'0,"0"21"47,0 0-47,0 1 15,0 20-15,0-21 0,0 0 16,0 22-16,0-22 0,0 21 0,0-21 16,0 22-16,0-22 0,0 21 0,0-21 15,0 0-15,0 1 0,0-1 16,0 0-16,0 0 0,0 0 16,0 0-16,0 1 0,0-1 15,0-42 32</inkml:trace>
  <inkml:trace contextRef="#ctx0" brushRef="#br0" timeOffset="83480.35">15494 3577 0,'0'0'0,"0"21"31,21-21-31,0 22 0,0-22 0,-21 21 16,43 0-16,-22 0 0,0 0 16,0-21-16,0 21 15,1-21-15,-1 22 0,0-22 16,0 21-16,-21 0 0,21-21 15,0 0 1,-21-21 47,22 21-63,-1-21 0</inkml:trace>
  <inkml:trace contextRef="#ctx0" brushRef="#br0" timeOffset="83696.17">16087 3514 0,'-22'21'32,"1"-21"-32,21 21 0,-21 0 15,0 0-15,0-21 0,21 22 0,-21-1 16,-1 0-16,22 0 0,-21 0 15,21 0-15,-21-21 0,21 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2:13:44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1842 0,'0'0'0,"-21"0"62,21-22-62,-22 22 16,22-21-16,0 0 16,0 0-16,0 0 15,0 0-15</inkml:trace>
  <inkml:trace contextRef="#ctx0" brushRef="#br0" timeOffset="1144.33">3154 423 0,'21'-21'16,"-21"0"-16,0 0 15,21 21-15,-21-21 16,0 0-16,0-1 15,0 1-15,0 0 16,-21 0 0,0 21-1,0 0-15,-1 0 16,1 0-16,21 21 0,-21-21 0,0 21 16,0 0-16,0 1 0,-1-1 15,1 21-15,0-21 0,0 0 0,0 22 16,0-22-16,-22 21 0,22 1 15,0-1-15,0-21 0,0 21 0,-1 22 16,1-22-16,0 1 16,21 20-16,-21-21 0,0 22 0,21-22 15,-21 1-15,21 20 0,-22-21 16,1 1-16,21 20 0,0-20 0,0-1 16,0 0-16,-21 1 0,21-1 15,0 0-15,0 1 0,0-1 0,0 0 16,0 1-16,21-1 0,-21-21 15,21 21-15,1-20 0,-1 20 0,0-21 16,0 0-16,0 0 0,22-21 16,-22 22-16,0-22 0,21 0 0,-21 0 15,22 0-15,-1 0 0,-21 0 16,22 0-16,-22 0 0,21-22 16,-21 22-16,22-21 0,-22 0 15,21 0-15,-21 0 0,0 0 0,22-1 16,-22 1-16,21 0 0,-21-21 15,22 21-15,-22-22 0,0 1 0,21 21 16,-20-22-16,-1 1 0,0 0 0,0-1 16,0 1-16,0 0 0,-21-22 15,22 1-15,-1 20 0,-21-20 0,0-1 16,0 1-16,21-1 0,-21 1 16,0-1-16,0 22 0,0-21 0,-21 20 15,0 1-15,-1 0 0,1 20 16,-42-62-16,20 63 15,1-1-15,0 1 0,-1 0 16,1 0-16,0 0 0,21 21 0,-22 0 16,1 0-16,21 0 0,-22 0 15,22 0-15,-21 0 0,21 0 16,-22 21-16,22 0 0,0 0 0,-21 0 16,21 1-16,-1 20 0,22-21 15,0 0-15,-21 22 0,21-22 0,0 0 16,0 21-16,0-21 0,0 1 15,21 20-15</inkml:trace>
  <inkml:trace contextRef="#ctx0" brushRef="#br0" timeOffset="2592.51">4297 1418 0,'21'0'15,"-21"-21"-15,21 0 16,-21 0-16,0 0 16,0-1-16,0 1 15,0 0-15,0 0 0,-21 0 16,0 21-16,0-21 0,-1-1 0,1 22 15,0-21-15,0 21 16,0 0-16,0 0 0,-1 0 0,1 21 16,0 1-16,0-1 15,0 0-15,0 0 0,-1 0 16,1 22-16,0-22 0,0 21 0,21-21 16,0 22-16,-21-1 0,21-21 15,0 21-15,0 1 0,0-22 0,0 21 16,0-21-16,0 1 0,0-1 15,0 0-15,21 0 0,-21 0 0,21-21 16,0 0-16,0 21 0,1-21 16,-1 0-16,0 0 0,0 0 15,0-21-15,0 0 0,-21 0 16,22 0-16,-1 0 0,0-1 0,0-20 16,0 21-16,0 0 0,1-22 15,-1 1-15,0 21 0,0-21 16,0 20-16,-21-20 0,0 21 0,0 0 15,21 0-15,-21-1 0,22 22 16,-22-21-16,0 42 31,0 1-31,0-1 0,0 0 16,0 0-16,-22 0 0,22 0 16,0 1-16,0-1 0,0 0 0,0 21 15,0-21-15,0 1 0,0-1 16,0 0-16,0 0 15,0 0-15,22 0 0,-1-21 16,0 0-16,0 0 16,0 0-16,0 0 15,1 0-15,-1 0 0,0-21 0,0 0 16,0 21-16,-21-21 0,21 0 16,1-22-16,-1 22 0,-21 0 0,21 0 15,-21 0-15,21 0 0,-21-22 0,21 22 16,-21 0-16,0 0 15,0 0-15,0-1 16,0 44 15,0-1-15,0 0-16,-21 0 0,21 0 0,0 0 16,0 1-16,-21-1 0,21 0 0,-21 21 15,21-21-15,0 1 0,0-1 16,0 0-16,0 0 0,0 0 0,0 0 15,21-21-15,-21 22 0,21-22 16,0 0-16,0 21 0,1-21 16,-1 0-16,0 0 0,0 0 15,0 0-15,0-21 0,1 21 0,-1-22 16,0 1-16,0 21 0,0-21 16,0 0-16,1 0 0,-22 0 15,21-22-15,-21 22 0,21 0 0,-21 0 16,0-22-16,21 22 0,-21 0 15,0 0-15,0 0 0,0 0 0,0-1 16,-21 44 15,21-1-15,-21 0-16,21 0 16,0 21-16,-21-20 0,21-1 0,0 0 15,0 0-15,0 0 0,0 0 16,0 1-16,0-1 0,0 0 15,0 0-15,0 0 16,21-21-16,0 0 0,0 21 16,0-21-16,0 0 0,1 0 0,-1 0 15,0-21-15,0 0 16,0 21-16,0-21 0,1 0 0,-1 0 16</inkml:trace>
  <inkml:trace contextRef="#ctx0" brushRef="#br0" timeOffset="2928.32">5651 720 0,'-42'0'31,"21"21"-31,21 0 0,0 0 15,0 0-15,-21 1 0,21 20 0,-21 0 16,21 1-16,-22-1 0,22 0 16,0 1-16,-21-1 0,0 21 0,21-20 15,-21-1-15,21-21 0,-21 22 16,21-1-16,0-21 0,0 0 16,0 0-16,-21 22 0,21-22 15,0 0-15,0 0 0,0 0 16,0 1-16,21-22 15,0 0 1,0 0-16,-21-22 0,21 1 0,0 21 16,1-21-16,-1 0 0</inkml:trace>
  <inkml:trace contextRef="#ctx0" brushRef="#br0" timeOffset="3504.98">5842 741 0,'0'0'0,"0"-21"0,21 21 47,-21 21-47,0 0 0,0 0 16,0 0-16,0 22 0,0-1 0,0 0 15,0 1-15,0-1 0,0 0 16,0 1-16,0-1 0,0 0 0,0 1 15,0-1-15,0 0 0,-21-20 0,21 20 16,0-21-16,0 0 0,-21 0 16,21 1-16,0-1 0,-21 0 15,21 0-15,0 0 16,0-42 15,0 0-15,0 0-16,0 0 0,0-1 15,0 1-15,0 0 0,0 0 16,0 0-16,0-22 0,0 22 0,21 0 16,0 0-16,0 0 15,0 0-15,0-1 0,1 1 0,-1 0 16,21 21-16,-21-21 0,0 21 0,1 0 16,20 0-16,-21 0 0,0 0 15,0 21-15,1-21 0,-1 21 0,0 0 16,0 1-16,-21 20 0,0-21 15,21 0-15,-21 0 0,0 22 0,0-22 16,0 0-16,0 21 0,0-20 16,0-1-16,0 0 0,-21 0 0,21 0 15,0 0-15,-21-21 0,21 22 0,-21-22 16,21 21-16,-21-21 0,-1 0 31,22-21-15,0-1-16</inkml:trace>
  <inkml:trace contextRef="#ctx0" brushRef="#br0" timeOffset="3767.84">5334 1228 0,'106'0'31,"-64"0"-31,-42-21 0,42 21 16,1 0-16,20 0 0,-20 0 0,-1 0 16,0 0-16,1 0 0,-22 0 15,0 0-15,0-22 0,0 22 0,0 0 16,1 0-16</inkml:trace>
  <inkml:trace contextRef="#ctx0" brushRef="#br0" timeOffset="4489.42">7070 1228 0,'0'0'0,"0"-21"16,0-1 0,0 1-1,0 0-15,0 0 16,0 0-16,0 0 0,21-1 0,0 22 15,0-21-15,0 0 0,0 21 16,1-21-16,20 21 0,-21 0 0,0-21 16,43 21-16,-43 0 0,0 0 0,0 0 15,0 21-15,-21 0 0,22 0 16,-22 0-16,21 1 0,-21 20 0,0-21 16,21 21-16,-21 1 0,0-22 15,0 21-15,0 1 0,0-22 0,0 21 16,0 0-16,-21-20 0,0 20 15,-1-21-15,1 21 0,0-20 0,0 20 16,0-21-16,-22 0 0,22 0 16,0 1-16,0-1 0,0 0 15,-22 0-15,22-21 0,0 0 0,0 21 16,0-21-16,0 0 0,-1 0 0,1 0 16,0 0-16,-21-21 0,21 21 15,-1-21-15,1 0 0,0 0 0,0-1 16,21-20-16,0 0 0,-21 21 15,21-1-15,0 1 0,0-21 16,0 21-16,0 0 0,21-1 0,0 1 16,0 0-16,0 0 0,1 21 15,-1-21-15,0 21 0,0 0 0,0 0 16,0 0-16,1 0 16,-1 0-16,0 0 0,0 21 0,0 0 15,0-21-15,-21 21 0,22 0 0,-1 1 16,-21-1-16,0 0 0,21 0 15,0 0-15,-21 0 0,21 1 0,-21-1 16,0 0-16,21 0 0,-21 0 16,22-21-16,-1 21 0,0 1 15,0-22 1,0 0 0,0 0-16,1 0 15,-1-22-15</inkml:trace>
  <inkml:trace contextRef="#ctx0" brushRef="#br0" timeOffset="4884.18">7959 1334 0,'-22'0'31,"1"0"-16,21 21-15,-21 0 0,21 0 16,0 0-16,0 0 16,0 1-1,21-22 1,0 0-16,1 0 16,-1 0-16,0 0 0,0-22 15,-21 1-15,0 0 16,0 0-16,0 0 15,0 0-15,0-1 16,0 1-16,0 0 16,-21 21-16,0 0 0,0 0 15,-1 0-15,1 0 0,21 21 16,-21 0-16,21 1 16,-21-22-16,21 21 15,0 0-15,21-21 16,0 0-16,0 0 0</inkml:trace>
  <inkml:trace contextRef="#ctx0" brushRef="#br0" timeOffset="5439.97">8636 1143 0,'21'-42'31,"-42"42"0,0 0-31,0 0 16,-1 21-16,22 0 0,-21-21 0,21 21 16,-21 0-16,0 1 0,21 20 15,0-21-15,-21 0 0,21 0 0,-21 1 16,21 20-16,-22-21 0,22 0 15,0 0-15,0 1 0,0-1 0,0 21 16,0-21-16,0 0 0,0 1 0,0-1 16,0 0-16,22 0 15,-1 0-15,0 0 16,0-21-16,0 0 0,0 0 0,1 0 16,-1 0-16,0 0 0,0 0 15,0 0-15,22 0 0,-22-21 0,0 0 16,0 21-16,0-21 0,22 0 15,-22 0-15,0-1 0,0 1 0,0 0 16,-21-21-16,21 21 0,1-22 0,-22 22 16,0-21-16,0-1 0,0 1 15,0 21-15,0-21 0,0-1 0,-22 22 16,1 0-16,0-21 0,0 20 16,0 22-16,21-21 0,-21 0 0,-1 21 15,1 0-15,0 0 0,0 0 16,0 0-16,0 0 15,21 21-15,-22 0 0,1 1 0,0-1 16,21 0-16,-21 0 0,0 0 16,21 0-16,-21 1 0,-1-22 0,22 21 15,-21 0-15</inkml:trace>
  <inkml:trace contextRef="#ctx0" brushRef="#br0" timeOffset="5982.75">2476 2244 0,'-21'0'0</inkml:trace>
  <inkml:trace contextRef="#ctx0" brushRef="#br0" timeOffset="6572.41">2371 2223 0,'21'0'31,"0"0"-15,0 0-16,0 0 15,0 0-15,1 0 0,20 0 16,-21 0-16,0 0 0,22 0 0,-22 0 16,21 0-16,-21 21 0,22-21 15,-1 0-15,-21 0 0,21 0 0,1 0 16,-1 0-16,0 0 0,1 0 15,-1 0-15,22 0 0,-22 0 0,21 0 16,1 0-16,-1 0 0,1 0 16,21 0-16,-1 0 0,1 0 15,0-21-15,-1 21 0,22-22 0,-21 22 16,21 0-16,-1-21 0,1 21 16,0 0-16,0-21 0,0 21 0,21 0 15,-21 0-15,-1-21 0,22 21 0,-21 0 16,0 0-16,0-21 0,21 21 15,-21-21-15,0 21 0,-1 0 16,1 0-16,0-22 0,0 22 0,-21 0 0,20 0 16,1 0-16,0 0 0,0 0 15,0 0-15,-22-21 0,22 21 0,-21 0 16,0 0-16,-1 0 16,1 0-16,0 0 0,-1 0 0,1 0 15,0 0-15,-1 0 0,-20-21 0,20 21 16,1 0-16,0 0 0,-22 0 15,1 0-15,-1 0 0,22 0 0,-22 0 16,1-21-16,-1 21 0,-20 0 0,20 0 16,1 0-16,-1 0 0,-20 0 15,20 0-15,1 0 0,-22 0 0,0 0 16,1 0-16,-1 0 0,0 0 0,1 0 16,-1 0-16,-21 0 0,0 0 15,0 0-15,1 0 0,-1 0 16,0 0-16,0 0 31,-21-21-15</inkml:trace>
  <inkml:trace contextRef="#ctx0" brushRef="#br0" timeOffset="6696.34">9398 2011 0,'0'21'0</inkml:trace>
  <inkml:trace contextRef="#ctx0" brushRef="#br0" timeOffset="6729.32">9440 2032 0,'0'0'0</inkml:trace>
  <inkml:trace contextRef="#ctx0" brushRef="#br0" timeOffset="10783.44">5292 4212 0,'0'0'0,"-43"-21"15,22 21 1,0 0-16,0 0 16,0 0-16,21 21 0,-22-21 15,1 21-15,21 1 0,-21 20 16,0-21-16,0 0 0,0 22 0,-1-1 16,1-21-16,0 21 0,0 1 0,0-1 15,21 22-15,0-22 16,-21 21-16,21 1 0,0 21 0,0-22 15,0 22-15,0-22 0,0 22 16,0-22-16,0 22 0,0-21 0,0 20 16,0 1-16,0 0 0,0-1 0,0 1 15,0 0-15,0-1 0,0 1 16,0 0-16,0 20 0,0-20 16,0 21-16,0-21 0,0 20 0,-22 192 15,22-191-15,0 105 16,-21-105-16,21 0 0,-21 0 15,21 0-15,0 21 0,0-22 0,-21 22 16,21-21-16,-21 21 0,0-21 16,21 0-16,-22 21 0,1-21 0,21 0 15,-21 21-15,0-22 0,21 1 16,0-21-16,-21 21 0,0-22 0,21 22 16,-22-21-16,22-22 0,0 22 0,0-21 15,0-1-15,0-21 0,0 1 0,0-22 16,0 0-16,0 0 0,22-21 0,-1 0 15,0-21-15,-21-21 16,21 21-16</inkml:trace>
  <inkml:trace contextRef="#ctx0" brushRef="#br0" timeOffset="12780.3">5228 4360 0,'-21'0'15,"21"-21"1,21 21-1,0 0-15,0 0 0,1 0 16,-1 0-16,0 0 0,0 0 16,21 0-16,1-21 0,-1 21 0,22 0 15,-1 0-15,1 0 0,-1 0 16,22 0-16,-22 0 0,1-21 0,20 21 16,-20 0-16,21 0 0,-1 0 0,1 0 15,0 0-15,20 0 0,1 0 16,21-21-16,-21 21 0,21 0 0,21 0 15,0 0-15,1 0 16,-1-21-16,21 21 0,-21 0 0,22 0 16,-22 0-16,21 0 0,170-22 15,-191 22-15,21 0 0,1-21 16,-22 21-16,21-21 0,0 21 0,1 0 16,-22 0-16,21-21 0,-21 21 15,-21 0-15,22 0 0,-1 0 0,-21 0 16,0 0-16,0 0 0,-21-21 0,-1 21 15,22 0-15,-42 0 0,21 0 16,0 0-16,0 0 0,-22-21 0,1 21 16,0 0-16,-22 0 0,1-22 15,-1 22-15,1 0 0,-22 0 16,0 0-16,1 0 0,-22 0 0,0 0 16,0 0-16,0 0 0,0 0 15,-21 22 16,0-1-15,-21 0-16,21 0 0,-21-21 16,21 21-16,0 0 0,0 1 15,-21-1-15,21 21 0,-21-21 0,21 0 16,-21 22-16,21-22 0,0 21 16,-22-21-16,22 22 0,0-1 15,0 0-15,0 1 0,0-1 0,0 22 16,0-22-16,0 21 0,0 1 0,0-1 15,0 1-15,0-1 0,0 22 16,0-21-16,0-1 0,0 22 0,0-1 16,0 1-16,0 0 0,0-1 15,0-20-15,0 21 0,0-1 0,0 1 16,0 0-16,0-1 0,0 1 0,0 21 16,0-22-16,0 22 0,0-21 0,22 0 15,-22 20-15,0-20 16,0 21-16,0 0 0,0-22 0,0 22 15,21-21-15,-21 0 0,0-1 0,0 22 16,0-21-16,0-1 0,0 1 0,0 0 16,0-1-16,0 1 0,0-21 15,0 20-15,0-20 0,0 20 0,0-20 16,0-1-16,-21 22 0,21-21 16,-22-1-16,22 1 0,0-1 0,-21 1 15,21-1-15,-21 1 0,21-22 0,-21 21 16,21 1-16,0-22 0,0 22 0,-21-22 15,21 22-15,0-22 0,0 0 0,-21 1 16,21 20-16,0-21 0,0 1 16,0-1-16,0-21 0,0 22 15,0-1-15,0-21 0,-22 21 0,22-20 16,0-1-16,-21 21 0,21-21 0,0 0 16,0 1-16,-21-1 0,21 0 0,-21-21 15,21 21-15,-21 0 0,21 0 0,-21-21 16,-22 22-16,22-1 15,-21-21-15,21 0 0,-1 0 16,-20 0-16,0 21 0,-1-21 16,1 0-16,0 0 0,-1 0 0,-20 0 0,-1 0 15,1 0-15,-1 21 0,1-21 0,-22 0 16,22 0-16,-43 21 0,21-21 16,-21 0-16,1 0 0,20 21 15,-42 1-15,21-22 0,0 0 0,-21 21 16,21-21-16,-21 21 0,0-21 0,0 0 15,0 21-15,0-21 0,0 21 0,-21-21 16,21 0-16,0 21 0,-21-21 0,0 22 16,0-22-16,21 21 0,-21-21 15,-1 0-15,1 21 0,0-21 0,-21 21 16,21-21-16,-1 0 0,1 21 0,0-21 16,0 0-16,0 0 0,0 21 0,-1-21 15,22 0-15,-21 0 0,21 0 0,0 0 16,0 0-16,0 22 15,21-22-15,-21 0 0,22 0 0,-1 0 16,21 0-16,-21 0 0,22 0 0,-1 0 16,0 0-16,22 0 0,-22 0 0,22 0 15,-1-22-15,22 22 0,-22 0 16,22 0-16,0-21 0,-1 0 0,22 21 16,-21 0-16,21 0 0,21-21 0,-22 21 15,22-21-15,0 0 16,22-1 15,-1 22-31,0 0 0,-21-21 16,21 21-16,0-21 0,0 21 15,1-21-15,-22 0 16,21 21-16,0-21 0,-21-1 16,0 1-16,0 0 0,21 0 15,-21 0-15,0 0 0,0-1 0,0-20 16,0 21-16,-21-21 0,0-1 0,0 1 15,-1 0-15,1-22 0,0 1 16</inkml:trace>
  <inkml:trace contextRef="#ctx0" brushRef="#br0" timeOffset="13928.83">5821 3493 0,'0'0'0,"21"0"0,0 0 0,0 0 16,0 0-16,1-22 0,-1 22 16,0-21-16,0 0 0,0 21 15,0-21-15,1 0 0,-1 0 0,0-1 16,-21 1-16,21 0 15,-21 0-15,0 0 0,0 0 16,0-1-16,0 1 0,-21 0 0,0 21 16,0-21-16,-22 0 0,22 21 15,-21 0-15,-1 0 0,22 0 0,-21 0 16,0 0-16,-1 21 0,1-21 16,0 21-16,-1 0 0,22 0 0,-21 1 15,21-1-15,-1 0 0,22 21 16,0-21-16,0 1 0,0 41 15,0-42-15,0 22 0,22-22 16,-1 0-16,0 0 0,21 0 0,-21 22 16,1-22-16,20 0 0,0 0 0,-21 0 15,22 0-15,-1 1 16,0-1-16,-20 0 0,20 0 0,-21 0 16,0 0-16,0 1 0,1-1 0,-22 0 15,0 0-15,0 21 0,0-20 16,0-1-16,-22 21 0,-20-21 0,0 0 15,-1 22-15,-20-22 0,-1 0 16,1 0-16,-1-21 0,1 21 0,-1-21 16,1 0-16,-1 0 0,1 0 0,21 0 15,-1 0-15,1-21 0,21 0 16,0 0-16,-1 0 0,1 0 16,21-22-16,0 1 0,0 21 0,0-22 15,0 1-15,0-21 16,21 20-16,1 1 0,-1 21 0,0-22 15,0 1-15,21 21 0,1-21 16,-22 20-16,21 1 0,1 0 0,-22 0 16,21 0-16</inkml:trace>
  <inkml:trace contextRef="#ctx0" brushRef="#br0" timeOffset="14823.31">6286 3069 0,'0'0'0,"-42"43"31,21-22-31,21 21 0,0-21 0,0 22 16,0-1-16,0 0 0,0 22 0,0-22 15,0 0-15,0 22 0,0-22 0,0 1 16,0-1-16,0 0 16,0 1-16,0-22 0,0 21 0,-21-21 15,21 0-15,0 22 0,0-22 16,-21 0-16,21 0 16,0-42 15,0 0-31,21 0 15,-21 0-15,21-1 0,0 1 16,-21 0-16,21 0 0,0 0 16,1-22-16,-22 22 0,42-21 0,-21 21 0,0-22 15,0 1-15,22 21 16,-22-21-16,21 20 0,-21 1 0,22 0 16,-22 21-16,21 0 0,-21 0 15,1 0-15,-1 0 0,0 0 0,-21 21 16,0 0-16,0 1 0,0 20 0,0-21 15,-21 0-15,0 0 0,-1 22 16,-20-22-16,21 0 0,-21 21 0,-1-20 16,1-1-16,0 0 0,20-21 15,-20 21-15,21 0 0,0-21 0,0 0 16,-1 0-16,1 0 0,0 0 16,42 0 30,0 21-30,1 1-16,-1-1 0,0-21 16,-21 21-16,21 0 0,0 0 15,0-21-15,1 21 0,-1-21 0,0 0 16,0 22-16,21-22 0,-20 0 16,20 0-16,-21 0 0,21 0 0,1 0 15,-1-22-15,-21 22 0,22-21 0,-1 0 16,0 0-16,-21 21 0,22-21 15,-22 0-15,21-1 0,-21 1 0,1 0 16,-1 0-16,-21 0 0,0-22 0,21 22 16,-21 0-16,0 0 15,0 0-15,0 42 32,0 0-17,0 0-15,-21 0 0,21 1 0,0-1 16,0 0-16,0 0 0,0 0 15,0 0-15,0 1 16,0-1-16,21-21 31,0-21-31</inkml:trace>
  <inkml:trace contextRef="#ctx0" brushRef="#br0" timeOffset="15188.1">7218 3302 0,'0'0'0,"-21"-21"0,-1 21 0,1 0 15,0 0-15,0 0 0,21 21 16,-21 0-16,21 0 0,0 1 16,0-1-16,0 0 15,0 0-15,21-21 0,0 0 16,0 0-16,0 0 15,1 0-15,-1 0 16,0 0-16,-21-21 0,0 0 16,21 0-16,-21-1 15,0 1-15,0 0 0,-21 21 16,0-21-16,21 0 0,-21 21 0,-1 0 16,1-21-16,0 21 0,0 0 15,0 0-15,0 0 0,-1 21 0,22 0 16,-21 0-16,21 0 15,0 0-15,0 1 0,0-1 0,21 0 16,-21 0-16,22 0 0,-1 0 0,0-21 16,0 22-16,0-22 15,22 0-15</inkml:trace>
  <inkml:trace contextRef="#ctx0" brushRef="#br0" timeOffset="15483.93">7599 3133 0,'0'0'15,"-21"21"1,21 0-16,-22 0 16,22 0-16,-21 22 0,21-22 15,-21 21-15,21 1 0,-21-1 0,21 0 16,0 1-16,-21-1 0,0 0 0,-1 22 15,22-22-15,0-21 0,0 22 16,-21-1-16,21-21 0,0 21 0,0-20 16,0-1-16,0 0 0,0 0 15,0 0-15,21-21 16,1 0-16,-1 0 0,0-21 16,0 0-16,0 0 15</inkml:trace>
  <inkml:trace contextRef="#ctx0" brushRef="#br0" timeOffset="15760.78">8001 3112 0,'0'0'0,"0"-22"0,0 44 31,-21-22-31,0 42 0,21-21 16,-22 21-16,1-20 0,21 41 0,-21-21 15,0 1-15,21 20 16,-21-20-16,0 20 0,-1-21 0,22 1 0,0-1 16,-21 0-16,21 1 0,0-22 15,-21 0-15,21 21 0,0-20 16,0-1-16,0 0 0,21-21 16,0 0-16,1 0 0,-1 0 0,0 0 15,0 0-15,0 0 0,0-21 16,22 0-16,-22-1 0,0 1 0</inkml:trace>
  <inkml:trace contextRef="#ctx0" brushRef="#br0" timeOffset="16028.58">8424 3133 0,'0'0'0,"0"-21"0,0-1 15,-21 22 1,0 0-16,21 22 15,0-1-15,0 0 0,-21 21 0,21 1 16,-21-1-16,21 0 0,-22 22 0,22-22 16,0 22-16,0-22 0,-21 0 15,0 22-15,21-22 0,0 0 0,0-20 16,-21 20-16,21 0 0,0-21 0,0 1 16,0-1-16,0 0 0,0 0 15,21-21 16,0 0-31,-21-21 0,21 0 16</inkml:trace>
  <inkml:trace contextRef="#ctx0" brushRef="#br0" timeOffset="16475.36">8297 3323 0,'0'0'0,"0"-21"0,0-21 15,0 21-15,0-1 0,0-20 16,0 21-16,0 0 0,0 0 0,21-1 15,1 1-15,-1 21 16,0 0-16,0-21 0,21 21 16,-20 0-16,20 0 0,0 0 0,-21 21 15,22 0-15,-22 1 0,0-1 16,0 0-16,0 21 0,-21 1 0,0-1 16,0 0-16,0 1 0,-21-1 0,0-21 15,0 21-15,0 1 0,-22-22 16,1 21-16,21-21 0,-21 1 0,20-1 15,-20 0-15,21 0 0,0-21 16,0 0-16,-1 21 0,1-21 16,0 0-16,0 0 0,0 0 15,21-21-15,21 21 47,0 0-47,0 21 16,0 0-16,1-21 0,-1 22 0,0-1 15,0-21-15,0 21 0,0 0 0,1-21 16,-1 21-16,0-21 0,0 0 16,21 21-16,-20-21 0,-1 0 0,0 0 15,21 0-15,-21 0 0,1 0 0,-1 0 16,0 0-16,0 0 0,0 0 16,0-21-16,1 21 0</inkml:trace>
  <inkml:trace contextRef="#ctx0" brushRef="#br0" timeOffset="16956.09">9229 3450 0,'0'0'16,"0"-21"-16,0 0 0,-22 21 16,1-21-16,0 21 15,0 0-15,0 21 0,0 0 16,-1 0-16,1 0 0,0 22 0,0-22 15,21 0-15,-21 21 0,0-20 16,21 20-16,-22-21 0,22 21 0,0-20 16,0-1-16,0 0 0,0 0 15,0 0-15,0 0 16,22-21-16,-1 0 16,0 0-16,0 0 0,0 0 0,0 0 15,1 0-15,-1 0 0,-21-21 16,21 0-16,0 0 0,0 0 0,-21 0 15,21-1-15,-21 1 0,0-21 16,22 21-16,-22 0 0,0-1 0,0 1 16,0 0-16,0 0 0,0 42 47,0 0-47,0 0 0,0 1 0,0-1 15,0 0-15,0 0 0,0 0 0,0 0 16,0 1-16,0-1 0,0 0 15,0 0-15,21 0 0,0-21 16,0 21-16,0-21 16,0 0-16,1 0 0,-1 0 15,0 0-15,0 0 0,0 0 16,-21-21-16</inkml:trace>
  <inkml:trace contextRef="#ctx0" brushRef="#br0" timeOffset="17304.22">9483 3662 0,'0'0'15,"0"-21"-15,0 0 0,0-1 0,0 1 16,0 0-16,0 0 0,0 0 16,21 0-16,0-1 0,0 22 0,0 0 15,0-21-15,1 21 0,-1 0 16,0 0-16,0 0 0,0 21 0,0 1 16,1-22-16,-1 21 0,0 21 0,-21-21 15,0 0-15,21 1 0,-21-1 16,0 21-16,0-21 0,0 0 0,0 1 15,0-1-15,0 0 0,-21 0 0,21 0 16,-21 0-16,0-21 16,-1 0-16,22-21 31,0 0-15,0 0-16,0 0 0,22 0 15,-1-1-15,-21 1 0,21-21 0,0 21 16,0 0-16,0-1 0,1 1 15,-1 0-15,0 0 0,0 0 0,0 0 16,22-1-16,-22 22 0,0-21 16,21 0-16,-21 21 0</inkml:trace>
  <inkml:trace contextRef="#ctx0" brushRef="#br0" timeOffset="17925.07">10414 3493 0,'0'0'0,"-42"63"32,42-42-32,-22 0 0,1 1 0,0-1 15,21 0-15,0 0 0,0 0 16,0 0-16,0 1 0,0-1 16,0 0-16,21-21 15,0 0-15,1 0 0,-1 0 16,0 0-16,0 0 0,0 0 0,0 0 15,1 0-15,-1 0 0,0 0 16,0-21-16,0 0 0,0 21 0,1-22 16,-22 1-16,21 0 0,-21 0 15,21 0-15,-21 0 0,0-1 0,0 1 16,0 0-16,21 0 0,-21 0 16,0 0-16,0 42 46,0 0-46,0 0 0,0 0 16,0 0-16,0 1 0,0-1 0,0 21 16,0-21-16,0 22 0,0-22 15,0 21-15,0-21 0,0 22 16,0-1-16,0 0 0,0-21 0,0 22 16,0-1-16,0 43 0,0-43 15,0 0-15,0 1 0,0-1 16,0 0-16,0-20 0,-21 20 0,21-21 15,0 21-15,0-20 0,0-1 16,0 0-16,0 0 0,-21-21 16,0 0-1,21-21-15,-22 0 16,22 0-16,-21-1 0,21 1 16,0-21-16,0 21 0,0-22 15,0 1-15,0 0 0,0-22 0,0 22 16,21-22-16,1 22 0,-1-21 0,0 20 15,0 1-15,0 0 0,0-1 16,22 1-16,-22 21 0,21-22 0,-21 22 16,22 0-16</inkml:trace>
  <inkml:trace contextRef="#ctx0" brushRef="#br0" timeOffset="18781.2">8001 5292 0,'0'0'0,"0"-21"16,0 42-1,0 0 1,0 0-16,0 21 0,0 1 15,0-1-15,0 0 0,0 22 0,0-1 16,21 1-16,-21-1 0,0 1 0,0-22 16,0 22-16,0-22 15,0 22-15,0-22 0,0-21 0,0 21 16,0-20-16,0 20 0,0-21 16,0 0-16,0-42 31,0 0-16,0 0-15,0 0 0,21-22 16</inkml:trace>
  <inkml:trace contextRef="#ctx0" brushRef="#br0" timeOffset="19752.29">8043 5334 0,'21'0'16,"1"-21"-16,-1 21 0,0 0 0,0 0 15,21 0-15,-20 0 0,20 0 0,0 0 16,22 0-16,-22 0 0,22 0 16,20-21-16,-20 21 0,20 0 0,1 0 15,21 0-15,-21 0 0,-1 0 16,22 0-16,0 0 0,0 0 0,21 0 15,0 0-15,21 0 0,-21 0 16,0 0-16,0 0 0,0-21 16,0 21-16,-21 0 0,21 0 0,-21 0 15,-1-22-15,1 22 0,-21-21 0,0 21 16,-1 0-16,1 0 0,-22-21 16,1 21-16,-22 0 0,22 0 0,-22-21 15,0 21-15,1 0 0,-1 0 0,-21-21 16,22 21-16,-22 0 0,0 0 15,0 0-15,0 0 0,0 0 16,1 0-16,-1 0 0,0 0 16,-21 21 15,0 0-31,0 0 16,0 0-16,0 1 0,0-1 0,0 0 15,0 21-15,0-21 0,0 22 0,0-22 16,0 21-16,0 1 0,21-1 15,-21 0-15,0 1 0,0-1 0,0 0 16,0-21-16,0 22 0,0-1 0,0 0 16,0-20-16,0 20 0,0-21 15,0 21-15,0-20 0,0-1 16,0 0-16,0 21 0,0-21 0,0 1 16,0-1-16,0 0 0,-21 0 15,0 0-15,0-21 0,21 21 16,-22-21-16,1 22 0,0-22 15,0 21-15,0-21 0,0 0 0,-1 21 16,1 0-16,0-21 0,-21 0 16,21 0-16,-22 21 0,1-21 0,0 0 15,-1 0-15,-20 0 0,20 21 0,-20-21 16,-1 0-16,-20 0 0,-1 0 16,22 0-16,-43 0 0,21 0 0,0 0 15,-20 0-15,20 0 0,-21 0 16,0 0-16,0 0 0,-21 0 0,22 0 15,-1 0-15,21 0 0,0 0 16,1 0-16,-64-21 0,84 21 16,-21-21-16,22 21 0,-1 0 0,1 0 15,-22 0-15,22 0 0,-1 0 16,-20 0-16,20 0 0,1 0 0,-1 0 16,22 0-16,-22 0 0,43 0 0,-21 0 15,21 0-15,-22 0 0,22 0 16,0 0-16,0 0 15,21-21-15,-21 21 0,21-21 32,0 0-1,0-1-15,0 1-1,0 0-15</inkml:trace>
  <inkml:trace contextRef="#ctx0" brushRef="#br0" timeOffset="20080.09">8594 5630 0,'0'0'0,"0"22"31,0-1-31,0 0 0,0 0 0,0 0 16,0 22-16,0-1 0,0-21 16,0 21-16,0-20 0,-22 20 0,22-21 15,0 21-15,0-20 0,0-1 16,0 0-16,0 0 0,0 0 0,0 0 15,0 1-15,22-22 47,-22-22-47,0 1 16,0 0-16</inkml:trace>
  <inkml:trace contextRef="#ctx0" brushRef="#br0" timeOffset="20290.98">8636 5588 0,'0'0'0,"21"0"16,0 0-16,0 0 16,1 0-16,-1 0 15,0 0-15,0 0 16,0 0-16,0 21 15,-21 0-15,0 1 16,0-1-16</inkml:trace>
  <inkml:trace contextRef="#ctx0" brushRef="#br0" timeOffset="20472.88">8615 5990 0,'0'0'0,"21"0"16,0 0-16,0 0 0,0 0 15,1 0-15,-1 0 0,21 0 0,-21 0 16,0 0-16,1 0 0,-1 0 16,0 0-16</inkml:trace>
  <inkml:trace contextRef="#ctx0" brushRef="#br0" timeOffset="20991.6">9186 5884 0,'0'-63'31,"0"42"-15,-21 21-16,21-21 0,-21 21 0,0 0 15,0 0-15,-1 0 0,1 0 16,0 21-16,0 0 0,0 0 0,0 0 16,-1 0-16,1 1 0,21-1 15,0 0-15,-21 0 0,21 0 16,-21 22-16,21-22 0,0 0 16,0 0-16,0 0 0,0 0 15,21-21-15,0 0 16,0 0-16,1 0 15,-1 0-15,0 0 0,0-21 16,-21 0-16,21 0 16,0 21-16,-21-21 0,0 0 15,0-1-15,22 1 0,-1 0 0,-21 0 16,0 0-16,0 0 0,0-1 16,0 1-1,0 42 1,0 1-1,0-1-15,0 0 0,0 0 0,-21-21 16,21 21-16,0 0 0,0 1 0,0-1 16,0 0-16,0 0 0,0 0 15,21-21-15,0 0 16,0 0-16,0 0 16,0 0-16,1 0 0,-1 0 15</inkml:trace>
  <inkml:trace contextRef="#ctx0" brushRef="#br0" timeOffset="21252.78">9504 5800 0,'-21'0'0,"-1"0"15,1 0-15,0 21 0,0 0 16,21 0-16,-21 0 0,21 22 15,-21-22-15,21 0 0,-22 0 16,22 0-16,0 1 0,0-1 0,0 0 16,0 0-16,0 0 15,0 0-15,0 1 0,22-1 16,-1-21-16,0 0 16,0 0-16,0 0 0,0 0 15,1 0-15,-22-21 0,21 21 16,0-22-16</inkml:trace>
  <inkml:trace contextRef="#ctx0" brushRef="#br0" timeOffset="21635.92">9673 5927 0,'0'21'31,"21"-21"-15,0 0-16,1 0 0,-1 0 16,0-21-16,-21 0 15,21 21-15,-21-22 0,0 1 16,0 0 0,-21 21-1,0 0-15,0 0 16,-1 0-16,1 21 0,0-21 0,21 21 15,-21 1-15,0-1 16,21 0-16,-21 0 0,21 0 0,0 0 16,0 1-16,0-1 0,0 0 15,0 0-15,0 0 0,0 0 16,21-21-16,0 0 16,0 0-16,0 0 0,0 0 15,1 0-15,-1 0 0,0-21 0,0 0 16,0 21-16,0-21 0</inkml:trace>
  <inkml:trace contextRef="#ctx0" brushRef="#br0" timeOffset="22179.91">10139 5482 0,'0'0'0,"-21"21"0,21 1 16,0-1-16,0 21 0,0-21 16,-22 22-16,22 20 0,-21-21 15,21-20-15,0 20 0,0-21 16,0 21-16,0-20 0,-21 20 0,21-21 16,0 0-16,-21 0 0,21 1 15,0-1-15,0 0 0,0 0 16,0-42 15,0 0-15,0 0-16,0-1 15,0 1-15,0 0 0,0 0 16,0 0-16,21 0 0,-21-1 0,21 1 16,-21 0-16,21 0 0,1 21 15,-1-21-15,0 0 0,0 21 0,0 0 16,0 0-16,1 0 0,-1 0 0,0 0 15,0 0-15,0 21 16,0 0-16,1 0 0,-22 0 16,0 0-16,0 1 0,0-1 15,0 0-15,0 0 0,0 0 0,-22 0 16,22 1-16,-21-22 0,0 21 16,0 0-16,0-21 0,0 21 0,-1-21 15,1 0-15,0 21 0,0-21 0,0 21 16,0-21-16,-1 0 0,1 0 15,0 0 1,21-21-16,0 0 16,0 0-16</inkml:trace>
  <inkml:trace contextRef="#ctx0" brushRef="#br0" timeOffset="22884.49">10626 5800 0,'-22'21'16,"1"0"-16,0-21 0,21 21 16,-21 0-16,0-21 0,21 22 15,0-1-15,-21 0 0,21 0 0,-22-21 16,22 21-16,0 0 0,0 1 15,0-1 1,22-21 0,-1 0-16,0 0 0,0 0 15,0 0-15,-21-21 16,21-1-16,1 1 16,-22 0-16,21 21 0,-21-21 15,0 0-15,0 0 16,0-1-16,0 1 0,0 0 15,0 0-15,0 0 16,21 0 0,0 21-16,0 0 0,0 0 0,1 0 15,-22-22-15,21 22 0,0 0 0,0 0 16,0 0-16,0 22 16,-21-1-16,0 0 15,0 0-15,0 0 0,0 0 16,0 1-16,-21-1 0,0-21 15,21 21-15,0 0 0,-21 0 0,21 0 16,-21-21-16,21 22 0,0-1 16,21-21-1,0 0-15,0 0 16,0 0-16,1 0 0,20 0 16,-21 0-16,0 0 0,0-21 15,1 21-15,-1-22 0,0 1 0,-21 0 16,21 0-16,-21 0 0,0 0 15,0-1-15,0 1 0,0 0 16,0 0-16,0-21 0,-21 20 0,0 22 16,0-21-16,21 0 0,-22 21 0,1 0 15,0-21-15,0 21 16,0 0 0,21 21-1,21 0 1,0-21-16</inkml:trace>
  <inkml:trace contextRef="#ctx0" brushRef="#br0" timeOffset="23564.1">11409 5398 0,'0'21'32,"0"0"-32,-21 0 0,21 0 15,-22 22-15,22-22 0,0 42 16,-21-20-16,21-1 0,-21 0 16,21-21-16,0 22 0,-21-1 0,21-21 15,-21 22-15,21-22 0,0 0 0,0 0 16,0 0-16,0 0 0,-21-21 0,21 22 15,0-44 32,0 1-47,0 0 16,21 0-16,-21 0 0,21-22 16,0 22-16,-21 0 0,21 0 0,0 0 15,1 0-15,-1-1 0,0 1 16,0 0-16,0 0 0,0 21 0,1 0 15,-1-21-15,0 21 0,0 0 16,-21 21 0,-21 0-1,0-21-15,0 0 0,21 21 16,-22-21-16,1 0 0,0 0 16,0 0-16,0 0 0,0 0 15,-1 0-15,1 0 16,0 0-1,21 21 1,0 1 0,0-1-16,0 0 0,0 0 15,0 0-15,0 0 0,0 1 16,0-1-16,21 0 0,0 0 0,1 0 16,-1 0-16,0 1 15,0-22-15,0 0 0,-21 21 0,21-21 16,22 0-16,-22 0 15,0 0-15,0 0 0,0 0 16,1 0-16,-1-21 16,-21-1-16,21 22 0,-21-21 0,0 0 15</inkml:trace>
  <inkml:trace contextRef="#ctx0" brushRef="#br0" timeOffset="24363.64">8213 7133 0,'0'21'15,"0"-42"-15,0 85 0,0-22 0,0 0 16,0 1-16,0-1 0,0 22 0,-22-22 15,22 0-15,0-21 0,0 22 0,0-1 16,0-21-16,-21 0 0,21 22 0,0-22 16,0 0-16,0-42 62,0 0-62</inkml:trace>
  <inkml:trace contextRef="#ctx0" brushRef="#br0" timeOffset="25016.27">8509 6985 0,'0'0'0,"63"0"0,-20 0 0,41 0 0,-20 0 16,21 0-16,-22 0 0,22 0 16,-1 0-16,22 0 0,-21 0 0,21 0 15,-22 0-15,43 0 0,-21 0 0,0 0 16,21 0-16,-21 0 0,0 0 16,0 0-16,-1 0 0,1 0 0,21 0 15,-21 0-15,21 0 0,106-21 16,-148 21-16,20 0 0,-20 0 15,0-21-15,-1 21 0,-20 0 16,-1 0-16,1 0 0,-22-21 0,22 21 16,-22 0-16,-21 0 0,22 0 15,-22 0-15,0 0 0,0 0 0,0 0 16,0 0-16,-21 21 62,0 0-62,0 0 16,0 0-16,0 0 0,0 22 16,0-22-16,0 0 0,0 21 0,0 1 15,0-22-15,0 21 0,-21 1 0,21-1 16,0 0-16,-21-21 16,21 22-16,0-1 0,0-21 0,0 22 15,0-22-15,0 0 0,-21 0 0,21 21 16,0-20-16,-21-1 15,21 0-15,0 0 0,-21 0 16,-1-21-16,1 0 16,0 0-16,0 0 0,0 0 15,0 0-15,-22 0 0,22 0 16,-21 0-16,-1 0 0,1 0 0,0 0 16,-22 0-16,-20 0 0,-1 0 0,-21 0 15,0 0-15,0 0 0,-21 0 16,0 0-16,-21 0 0,0 0 15,0 0-15</inkml:trace>
  <inkml:trace contextRef="#ctx0" brushRef="#br0" timeOffset="25172.17">9969 7768 0,'-296'21'16,"592"-42"-16,-740 42 0,317 1 0,-21-1 16,-85 0-16,106-21 15,21 21-15,21-21 0,1 0 0,-1 21 16,22-21-16,20 0 0,-20 0 0,42 21 16,-22-21-16,22 0 0,0 0 15,0 0-15,42 0 31,0 0-31,0 0 0,0 0 16,1-21-16,-1 21 0,0 0 16</inkml:trace>
  <inkml:trace contextRef="#ctx0" brushRef="#br0" timeOffset="25936.8">9165 7387 0,'0'-21'0,"0"42"0,0-63 0,0 21 16,-21 21-16,21-21 0,-21 21 15,0 0-15,-1 0 0,1 0 16,0 0-16,0 0 0,0 21 0,0 0 16,-1 0-16,1-21 0,0 21 0,0 22 15,0-22-15,21 0 0,0 0 16,-21 0-16,21 0 0,0 1 0,0-1 16,0 0-16,0 0 15,21-21-15,0 0 16,0 0-16,0 0 0,0 0 15,1 0-15,-1 0 0,0 0 16,0-21-16,0 21 0,0-21 16,1 21-16,-1-21 0,0-1 15,0 1-15,-21 0 0,21 0 16,0 0-16,-21 0 16,0-1-16,0 44 46,0-1-46,0 0 0,0 0 0,0 0 16,0 0-16,0 22 0,0-22 16,0 21-16,0-21 0,0 22 0,0-22 15,0 21-15,0 1 0,0-1 16,0 0-16,0 1 0,0-22 0,0 21 16,0 0-16,0 1 0,0-1 15,-21 0-15,21-20 0,0 20 0,0 0 16,-21-21-16,21 1 0,0 20 0,-21-21 15,0 0-15,21 0 0,-21 1 0,-1-1 16,-20-21-16,21 21 0,-21 0 16,-1-21-16,22 0 0,-21 0 0,-1 0 15,1 0-15,0 0 0,-1-21 16,1 0-16,0 21 0,21-21 16,-22-1-16,22-20 0,0 21 0,0-21 0,21 20 15,0-20-15,0 0 0,0-1 16,0 22-16,0-21 0,0 0 15,21 20-15,0-20 0,0 21 0,0 0 16,1-22-16,20 22 0,-21 0 0,21 0 16,1 0-16,-22 0 0,21-1 15</inkml:trace>
  <inkml:trace contextRef="#ctx0" brushRef="#br0" timeOffset="26623.42">9398 7408 0,'0'43'16,"0"-22"-16,0 0 16,0 0-16,0 0 0,0 1 15,0-1-15,0 0 0,0 0 16,-21-21-1,0 0 17,21-21-17,0 0 1,0 0 0,0-1-16,0 1 0,0 0 0,21 21 15,-21-21-15,21 0 0,-21 0 0,21-1 16,0 22-16,0-21 0,-21 0 15,22 21-15,-1 0 0,0 0 0,0-21 16,0 21-16,0 0 0,1 0 16,-1 21-16,-21 0 0,21 0 15,-21 1-15,0-1 0,0 0 16,0 0-16,0 0 16,0 0-16,0 1 0,0-1 15,-21-21-15,21 21 16,-21-21-16,-1 0 31,22-21-31,0 0 16,0-1-16,22 1 15,-1 0-15,0 0 16,0 0-16,-21 0 0,21 21 0,0-22 16,1 22-16,-1 0 0,0-21 0,0 21 15,0 0-15,0 0 0,1 0 16,-1 0-16,-21 21 15,21-21-15,-21 22 0,0-1 16,0 0-16,0 0 16,0 0-16,0 0 0,0 1 15,-21-22-15,21 21 0,-21-21 16,21 21-16,21-21 47</inkml:trace>
  <inkml:trace contextRef="#ctx0" brushRef="#br0" timeOffset="27652.35">10245 7281 0,'0'0'0,"0"-21"0,-22 21 16,1 0-16,0 0 15,0 0-15,0 21 0,21 1 0,-21-1 16,-1 0-16,1 0 0,0 0 16,21 0-16,0 1 0,-21-1 0,21 0 15,0 0-15,0 0 0,0 0 16,0 1-16,0-1 16,21-21-1,0 0-15,0 0 0,1 0 16,-1 0-16,0 0 15,0-21-15,0-1 0,0 22 16,1-21-16,-22 0 0,21 0 0,0 0 16,-21 0-16,21-1 0,-21 1 15,0 0-15,0 0 0,0 0 16,0 0-16,0 42 47,0 0-47,0 0 0,0 0 15,0 0-15,0 1 0,0-1 16,-21 0-16,21 0 0,0 0 16,0 0-16,0 1 0,0-1 0,0 0 15,21-21-15,-21 21 16,21-21-16,0 0 0,1 0 16,-1 0-16,0 0 15,0-21-15,0 21 0,0-21 0,1 0 16,-1-1-16,0 1 0,0 0 15,0 0-15,0 0 0,1 0 16,-1-1-16,0 1 0,-21 0 16,21 0-16,0 21 0,-21-21 0,21 0 15,-21 42 17,0 0-32,0 0 0,0 0 0,0 0 15,0 1-15,0-1 0,-21 0 16,21 0-16,0 0 0,0 0 0,0 1 15,0-1-15,0 0 16,21 0-16,1-21 0,-1 0 16,0 0-16,0 0 15,0 0-15,0 0 0,1 0 0,20-21 16,-21 21-16,0-21 0,22 21 0,-22-21 16,21-1-16,-21 1 15,0 21-15,22-42 0,-22 21 0,0 0 16,0-1-16,0-20 0,1 0 0,-1 21 15,0-22-15,0 1 0,-21 21 16,0-22-16,0 1 0,21 21 0,-21 0 16,0-22-16,0 22 0,0 0 15,0 0-15,0 42 32,-21 0-32,21 0 0,0 1 15,0 20-15,-21-21 0,21 21 0,-21 1 16,21-1-16,0-21 15,0 22-15,0-1 0,0-21 0,0 21 16,0-20-16,0-1 0,0 21 0,0-21 16,0 0-16,0 1 15,21-22-15,0 0 0,0 0 16,0 0-16,1 0 0,-1 0 16,0 0-16,0 0 0,0 0 15,0-22-15,1 1 0,-1 21 0,0-21 16,-21 0-16,21 0 0,-21 0 15,21 21-15,-21-43 0,0 22 0,0 0 16</inkml:trace>
  <inkml:trace contextRef="#ctx0" brushRef="#br0" timeOffset="27864.23">11070 7049 0,'0'0'0,"0"21"63,0 0-47,-21-21-16,21 21 0,-21 0 15,21 0-15</inkml:trace>
  <inkml:trace contextRef="#ctx0" brushRef="#br0" timeOffset="28368.89">9927 7832 0,'0'0'0,"21"0"16,0 0-16,1 0 16,-1 0-16,0 0 0,21-21 15,1 21-15,-22 0 0,21 0 0,0 0 16,1-22-16,-1 22 0,0 0 16,1 0-16,-1-21 0,0 21 0,-20 0 15,20 0-15,-21-21 0</inkml:trace>
  <inkml:trace contextRef="#ctx0" brushRef="#br0" timeOffset="28971.55">8403 7049 0,'21'0'16,"0"0"-16,1 0 0,-1 0 16,0 0-16,0 0 0,21 0 0,-20 0 15,20 0-15,-21 0 0,0 0 16,22 0-16,-22 0 0,0 0 0</inkml:trace>
  <inkml:trace contextRef="#ctx0" brushRef="#br0" timeOffset="29295.65">8467 7027 0,'0'0'0,"-64"0"32,43 0-32,0 0 15,0 22 16,-1-1-15</inkml:trace>
  <inkml:trace contextRef="#ctx0" brushRef="#br0" timeOffset="30428">8403 9250 0,'0'-64'32,"0"86"-1,-21-22-31,21 21 15,0 21-15,0-21 0,0 0 0,0 22 16,0 41-16,0-41 0,0 20 16,0-20-16,0 20 0,0-21 15,0 22-15,0-22 0,0 1 16,0-1-16,-21 0 0,21 43 16,0-64-16,0 0 0,-21 0 0,21 1 15,0-1-15,0 0 0,0-42 47,0 0-31,0-1-16,0 1 0</inkml:trace>
  <inkml:trace contextRef="#ctx0" brushRef="#br0" timeOffset="31823.72">8488 9250 0,'21'0'0,"-42"0"0,84 0 0,-42 0 0,22 0 16,-1 0-16,0-21 0,22 21 15,-22 0-15,22 0 0,-1 0 16,22 0-16,-22 0 0,1-21 0,84 21 16,-84 0-16,20 0 0,1 0 15,0 0-15,20 0 0,-20 0 16,21 0-16,0 0 0,0-22 0,-1 22 16,1 0-16,21-21 0,0 21 0,0 0 15,0 0-15,-21-21 0,0 21 16,21 0-16,-42 0 0,20 0 0,-41-21 15,21 21-15,-22 0 0,22 0 0,-22 0 16,-20 0-16,-1 0 0,21 0 16,-41 0-16,20 0 0,-21 0 0,21-21 15,-20 21-15,-1 0 16,-21 21 125,21-21-141,-21 21 15,21 0-15,-21 0 16,0 1-1,0-1 1,0 0-16,0 0 0,0 0 0,0 0 16,0 1-16,0-1 0,0 0 15,0 0-15,0 0 0,0 22 0,0-22 16,0 0-16,-21 0 0,21 21 0,0-20 16,-21-1-16,21 0 0,0 0 15,0 21-15,0-20 0,0-1 0,0 0 16,0 0-16,0 0 0,0 0 0,0 1 15,0-1-15,0 0 0,0 0 16,0 0 0,0 0-1,-21-21 1,-1 0 0,1 0-16,0 0 0,0 0 15,-21 22-15,20-22 0,-20 0 0,21 0 16,-21 0-16,-1 0 0,-20 0 0,20 0 15,-20 21-15,-1-21 0,1 0 0,-22 0 16,1 0-16,-1 0 0,0 21 16,-21-21-16,1 0 0,-1 0 0,21 21 15,-21-21-15,0 0 0,1 0 0,-1 21 16,0-21-16,0 0 0,21 0 16,-20 21-16,20-21 0,0 0 0,1 0 15,-1 0-15,21 0 0,-20 0 16,20 0-16,1 0 0,-22 0 0,22 22 15,-1-22-15,22 0 0,-22 0 16,22 0-16,0 0 0,-1 0 0,1 0 16,21 0-16,-22 0 0,22 0 0,0 0 15,0 0-15,0 0 0,0 0 16,-1 0 0,1 0 46,0 21-46,0-21-1,0 0 1,0 0 0,-1 0-16,1 21 15,0-21-15,0 0 31,0 0 94</inkml:trace>
  <inkml:trace contextRef="#ctx0" brushRef="#br0" timeOffset="34116.32">8953 9462 0,'0'0'16,"0"-22"-16,0 1 0,-21 21 16,21-21-16,-21 21 15,21 21 1,0 0 0,0 1-16,0-1 0,0 0 0,0 0 15,0 0-15,0 0 0,0 22 16,0-22-16,0 0 0,0 0 0,0 0 15,0 1-15,0-1 0,0 0 0,0 0 16,0 0-16,0 0 16,-21-21 62,21-21 156,-21 21-140,21-21-63</inkml:trace>
  <inkml:trace contextRef="#ctx0" brushRef="#br0" timeOffset="35056.32">8911 9462 0,'0'-22'0,"0"44"63,0-1-63,0 0 0,0 0 0,0 21 15,0-20-15,0 20 0,0 0 16,0-21-16,0 22 0,0-22 0,0 0 16,0 21-16,0-20 0,0-1 0,0 0 15,0 0-15,0 0 16,0 0-1</inkml:trace>
  <inkml:trace contextRef="#ctx0" brushRef="#br0" timeOffset="35272.19">8826 9758 0,'22'0'31,"-22"21"-31,21-21 0,0 0 0,0 0 16,0 0-16,0 0 0,1 0 15,-1 0-15,0 0 0,0 0 16,0 0-16,0 0 0,1 0 0,-1-21 15,0 21-15</inkml:trace>
  <inkml:trace contextRef="#ctx0" brushRef="#br0" timeOffset="36120.44">9207 9610 0,'0'0'0,"0"21"31,0 0-16,0 0-15,0 0 0,0 1 16,0-1-16,0 0 0,0 0 16,0 0-16,0 0 0,0 1 0,0-1 15,0 0 1,22-21 0,-1 0-16,0 0 15,0 0 1,0-21-16,0 0 15,-21-1-15,0 1 16,22 21-16,-22-21 0,0 0 16,21 21-16,-21-21 0,0 42 31,0 0-15,0 0-16,0 0 15,0 1-15,0-1 0,0 0 16,0 0-16,0 0 15,21-21 1,0 0-16,0 0 16,0 0-16,1 0 15,-22-21 1,21 21-16,0-21 0,-21 0 16,21 0-16,0-1 0,0 1 15,-21 0-15,0 0 0,0 0 16,0 0-16,0-1 0,0 1 0,0 0 15,0 0-15,0 0 0,0 42 32,0 0-17,0 0-15,0 0 0,0 1 16,0-1-16,0 0 0,0 21 16,0-21-16,0 1 0,0-1 15,0 0-15,22 0 0,-1 0 16,0 0-16,0-21 15,0 0-15,0 0 16,1 0-16,-1 0 0,0 0 16,0 0-16,0-21 0,0 21 0,1-21 15,-22 0-15,21 21 0,-21-21 16,21 0-16,-21-1 0,21 22 0,-21-21 16,0 0-16,0 0 0,0 0 0,0 0 15,0-1-15,0 44 31,0-1-15,0 0-16,0 0 16,0 0-16,0 0 15,0 1-15,0-1 0</inkml:trace>
  <inkml:trace contextRef="#ctx0" brushRef="#br0" timeOffset="36456.24">9885 9483 0,'0'0'0,"0"21"16,0 0-1,21-21 1,0 0 0,0 0-16,-21-21 31,0 0-15,-21 21-1,0 0 1,0 0-16,0 0 0,-1 0 15,1 0-15,21 21 16,0 0-16,0 0 16,0 0-16,0 1 15,0-1-15,21-21 16,1 0-16</inkml:trace>
  <inkml:trace contextRef="#ctx0" brushRef="#br0" timeOffset="36756.07">10202 9398 0,'0'-42'32,"0"63"-17,-21 0 1,21 0-16,0 0 0,0 22 15,-21-22-15,21 21 0,0-21 16,0 22-16,0-1 0,0 0 0,0-20 16,-21 20-16,21-21 0,0 21 15,0-20-15,0-1 0,0 0 0,0 0 16,0 0-16,0 0 0,0-42 47</inkml:trace>
  <inkml:trace contextRef="#ctx0" brushRef="#br0" timeOffset="37211.81">9948 9737 0,'21'0'15,"1"0"-15,-1 0 0,0 0 16,0 0-16,0 0 0,0 0 0,1 0 15,20-21-15,-21 21 0,21 0 16,-20-22-16,20 22 0,-21-21 0,0 21 16,0-21-16,22 21 0,-22-21 0,0 0 15,0 21-15,-21-21 0,21-1 16,-21 1-16,22 0 0,-22 0 0,0 0 16,0 0-16,0-1 0,0 1 0,0 0 15,0 0-15,0 0 16,0 0-16,0 42 31,0 0-15,0 0-16,0 21 0,0-20 15,0 20-15,0-21 0,0 21 0,0-20 16,0 20-16,0 0 0,0-21 0,0 1 16,-22 20-16,22-21 0,0 0 15,0 0-15,0 1 0,0-1 0,0 0 16,0 0-16,22-42 78,-22 0-78</inkml:trace>
  <inkml:trace contextRef="#ctx0" brushRef="#br0" timeOffset="37927.76">10626 9779 0,'0'21'15,"21"-21"32,0 0-31,0 0-16,0-21 0,0 21 15,-21-21-15,22 21 0,-22-21 0,21 0 16,0-1 0,-21 1-16,0 0 0,-21 21 31,0 0-31,-1 0 16,1 0-16,0 21 0,0 0 15,21 1-15,0-1 0,0 0 16,0 0-16,0 0 0,0 0 15,0 1-15,0-1 0,0 0 16,0 0-16,21 0 16,0-21-16,0 0 0,1 0 15,-1 0-15,0 0 0,0 0 16,0 0-16,-21-21 0,21 0 16,1 0-16,-22 0 15,21 21-15,-21-22 0,21 1 0,0 0 16,-21 0-16,0 0 0,21 0 15,-21-1-15,21 1 0,-21 0 16,0 0-16,22 21 0,-22-21 16,21 21-16,0-21 15,0 21-15,0 0 0,0 0 16,1 21 0,-1-21-16,-21 21 0,0 0 0,21 0 15,-21 0-15,21 1 0,-21-1 0,0 0 16,0 0-16,0 0 0,0 0 15,0 1-15,0-1 0,0 0 0,0 0 16,-21 0 0,0-21-16,21-21 31,0 0-31,0 0 16,0 0-16,0-1 0,21 1 0,0 0 15,0 0-15,-21-21 16,21 20-16,1 1 0,-1 0 0,0-21 15,0 42-15,0-21 0,0 21 16,1 0-16,-1-22 0,0 22 0,0 0 16</inkml:trace>
  <inkml:trace contextRef="#ctx0" brushRef="#br0" timeOffset="80175.12">8424 6329 0,'0'21'31,"-21"-21"0,0 0-15,0 0-16,0 0 16,21 21-16,-22-21 0,1 0 0,0 0 15,21-21 17,0 0-17,0 0 1,21 21-1,0 0 1,1 0-16,-1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2:16:04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24172 3747 0,'0'-22'0,"0"1"15,21 21 17,-21 21 61,0 1-93,0-1 16,0 0-16,0 0 16,0 0-16,0 0 0,0 1 15,0-1-15,0 0 0,0 0 16,0 0-16,0 0 0,0 1 0,0-1 15,0 0-15,0 21 0,0-21 16,0 1-16,0 20 0,0-21 0,0 21 16,0-20-16,0 20 15,0-21-15,0 21 0,22 1 0,-22-22 16,0 21-16,0 1 0,0-1 16,0-21-16,0 21 0,0 1 0,0-1 15,0 0-15,0 1 0,0-1 0,0 0 16,0 1-16,0-1 0,0 0 15,0 1-15,0-1 0,0 0 0,0 1 16,0-1-16,0 0 0,0-20 16,0 20-16,0 0 0,0 1 0,0-22 15,0 21-15,0 0 0,0 1 16,0-1-16,0 0 0,0 1 0,0-1 16,0 0-16,0 1 0,0-1 15,0 0-15,0 1 0,0-1 16,0-21-16,0 22 0,0-1 0,0-21 15,0 21-15,0 1 0,0-22 0,0 21 16,0 1-16,-22-1 0,22 0 16,-21 1-16,21-1 0,0 21 0,0-20 15,-21-1-15,21 22 0,-21-22 16,21 0-16,0 1 0,0 20 0,0-21 16,0 1-16,0-1 0,0 0 0,0 1 15,0 20-15,0-20 0,0 20 16,0-21-16,0 22 0,0-22 0,0 22 15,0-22-15,0 0 0,0 22 16,0-22-16,0 1 0,0-1 16,0 0-16,0 22 0,0-22 0,0 22 15,0-22-15,0 0 0,0 22 16,0-22-16,0 22 0,0-22 0,0 0 16,0 1-16,0 20 0,0-21 0,0 1 15,0-1-15,0-21 0,0 22 16,0-1-16,0 0 0,0 1 0,0-1 15,0 0-15,-21 1 0,21-1 0,0 0 16,0 1-16,0-1 0,0 0 16,0-21-16,0 22 0,0-22 0,0 21 15,0-21-15,0 22 0,0-22 16,0 0-16,21 21 0,0-20 16,-21-1-16,21 0 0,-21 0 0,0 0 15,21 0-15,-21 1 0,22-1 0,-22 0 16,0 0-16,0 0 15,0 0-15,0 1 0,0-1 16,0 0-16,0 0 16,0 0-16,0 0 15,0 1-15,0-1 0,0 0 16,-22 0-16,22 0 16,-21-21-1,21-21 1,-21-21-1,21 21-15,0-1 0,0-20 16,0-21-16</inkml:trace>
  <inkml:trace contextRef="#ctx0" brushRef="#br0" timeOffset="2508.54">24384 3768 0,'0'0'0,"0"-21"16,0-1-1,0 1 17,21 21-1,0-21-31,0 21 15,1 0-15,-1 0 0,0 0 0,0 0 16,21 0-16,1 0 0,-1 0 16,0 0-16,22 0 0,-1 0 15,1 0-15,-1 0 0,1 0 16,-1 0-16,1 0 0,-1 0 0,1 0 16,21 0-16,-1 0 0,1 0 15,21 21-15,-22-21 0,22 0 0,-21 0 16,0 21-16,-1-21 0,1 0 15,0 0-15,-1 0 0,-20 0 0,20 0 16,1 0-16,0 0 0,-1 0 16,1 0-16,0 0 0,-1 0 0,1 0 15,0 0-15,-1 0 0,-20 0 16,21 0-16,-22 0 0,22 0 0,-22 0 16,22 0-16,0 0 15,-22 0-15,22 0 0,-22 0 0,1 0 16,20 0-16,-20 0 0,-1 0 15,1 0-15,-1 0 0,1 0 0,-1 0 16,22 0-16,-21 0 0,20 0 16,-20 0-16,20 0 0,-20 0 0,21 0 15,-22 0-15,22 0 0,-22 0 16,1 0-16,-1 0 0,1 0 0,-22 0 16,22 0-16,-1 0 0,-21 0 15,22 0-15,-1 0 0,1 0 0,-1 0 16,1 0-16,-1 0 0,22 0 15,-21 22-15,-1-22 0,22 0 0,-43 0 16,22 0-16,-1 21 16,-21-21-16,1 0 0,-1 0 0,0 0 15,1 0-15,-22 21 0,21-21 16,-21 0-16,22 0 0,-22 0 16,0 0-16,0 0 0,0 0 0,1 0 15,-1 0-15,0 0 0,0 21 16,0-21-16,0 21 31,-21 0-31,0 1 16,0-1-1,0 0-15,0 0 0,0 0 16,0 22-16,-21-22 0,21 21 16,0-21-16,0 22 0,0-1 15,-21 0-15,21 1 0,0-1 0,-21 0 16,21 1-16,0-1 0,0 0 15,0 22-15,0-22 0,-21 22 16,21-1-16,-21 1 0,21-1 0,-22 1 16,22 20-16,0-20 0,0 20 0,0-20 15,0-1-15,0 22 0,0-21 16,0 20-16,0 1 0,0 0 16,0-1-16,0 1 0,0-22 15,0 22-15,0-21 0,0 20 0,0 1 16,0-22-16,0 22 0,0-21 15,0 20-15,0-20 0,0 20 0,0-20 16,0-1-16,0 1 0,0-1 16,0 1-16,0 21 0,0-22 0,-21 22 15,21-22-15,0 22 0,0 0 16,0-22-16,0 1 0,0 20 0,0-20 16,0-1-16,0 22 0,0 0 0,0-22 15,0 22-15,0-22 0,0 22 16,0-22-16,0 1 0,0-1 15,0 1-15,0-1 0,0 1 16,0-1-16,0 1 0,0-1 0,0 1 16,0-1-16,0 1 0,0-1 0,0 1 15,0-22-15,0 22 0,0-22 16,0 0-16,0 1 0,0-1 0,0 0 16,0 22-16,0-43 0,0 21 15,0 1-15,0-1 0,0-21 0,0 22 16,0-22-16,0 0 0,0 0 15,-21 0-15,21 0 0,0 1 0,-21-1 16,0 0-16,0-21 16,21 21-16,-22-21 15,1 21-15,0-21 0,0 21 16,0-21-16,0 0 0,-1 22 16,1-22-16,0 21 15,0-21-15,0 0 0,-22 0 0,22 21 16,0-21-16,-21 0 0,21 0 15,-22 21-15,1-21 0,0 0 0,20 0 16,-20 21-16,0-21 0,-1 0 0,1 21 16,0-21-16,-1 0 0,1 22 15,0-22-15,-1 0 0,1 0 0,-21 0 16,20 0-16,1 0 0,0 0 0,-1 0 16,-20 0-16,20 0 15,1 0-15,0-22 0,-1 22 0,-20 0 16,21 0-16,-1-21 0,1 21 0,-22 0 15,22-21-15,-21 21 0,-1 0 0,1-21 16,-22 0-16,21 21 0,-20-21 16,20 21-16,-20-22 0,-1 22 0,0-21 15,1 21-15,-1-21 0,21 21 0,-20 0 16,20 0-16,-20-21 0,20 21 16,1-21-16,-1 21 0,1 0 0,20 0 15,-20 0-15,-1 0 0,1-21 0,-1 21 16,-20 0-16,20 0 15,-21 0-15,22 0 0,-1 0 0,1 0 16,-1 0-16,1 0 0,-1 0 0,22 0 16,0 0-16,-1 0 0,-41 0 15,63 0-15,-22 0 0,1 0 16,0 0-16,20 0 0,-20 0 0,0 0 16,-1-22-16,-20 22 0,21 0 0,-22-21 15,1 21-15,20 0 0,-20 0 16,-1 0-16,22-21 0,-22 21 0,22 0 15,0 0-15,-1 0 0,1 0 0,0 0 16,-1 0-16,22-21 0,-21 21 0,21 0 16,-22 0-16,1-21 15,0 21-15,21 0 0,-22 0 0,1-21 16,0 21-16,-1 0 0,1 0 0,0 0 16,-1-22-16,1 22 0,21 0 0,-22 0 15,1 0-15,21-21 0,-21 21 16,20 0-16,-20 0 0,21 0 0,-21-21 15,20 21-15,-20 0 0,21 0 0,0 0 16,-22 0-16,22 0 0,-21 0 16,21 0-16,0 0 0,-22 0 0,22 0 15,0 0-15,0 0 0,-22 0 16,22 0-16,0 0 0,0 0 0,0 0 16,0 0-16,-1 0 15,1 0-15,0 0 0,0 0 16,0 0-16,0 0 0,-1 0 0,1 0 15,0 0-15,0 0 0,0 0 16,21-21-16,-21 0 0</inkml:trace>
  <inkml:trace contextRef="#ctx0" brushRef="#br0" timeOffset="5480.13">10668 3768 0,'0'21'15,"-21"-21"-15,21 21 16,0 0-1,21-21 64,0 0-79,-21-21 0,21 21 15,0 0-15,-21-21 0,22 21 0,-1 0 16,0-21-16,0 21 0,-21-21 0,21 21 15,0-22-15,1 22 0,-1 0 16,0-21-16,0 0 0,0 21 16,-21-21-16,21 21 0,1-21 0,-1 21 15,0-21-15,-21-1 0,21 22 0,0-21 16,0 0-16,1 0 0,-1 0 16,0 0-16,0-1 0,0 1 15,0 0-15,22 0 0,-22 0 0,0 0 16,0-1-16,0 1 0,22 0 15,-22 0-15,0 0 0,21 0 0,-20-1 16,-1 1-16,21 0 0,0 0 0,-20 21 16,20-21-16,0 0 0,-21-1 15,22 1-15,-1 0 0,0 0 16,1 0-16,-1 0 0,0-1 0,1 1 16,20 0-16,-20 0 0,-1 0 15,0 0-15,1-1 0,20 1 0,-21 0 16,1 0-16,-1 0 0,0 0 0,22-1 15,-22 1-15,22 0 0,-1 0 16,-20 0-16,20 0 0,1-1 0,-1 1 16,1 0-16,-1 0 0,1 0 15,-1 0-15,1-1 0,-1 1 16,1 0-16,-1 0 0,-21 21 0,22-21 16,-1 0-16,1-1 0,-1 22 15,1-21-15,-1 0 0,22 0 0,-21 21 16,-1-21-16,22 0 0,-22 21 0,1-22 15,-1 22-15,1-21 0,20 0 16,-41 21-16,20-21 0,1 21 0,-1-21 16,1 21-16,-1 0 0,1-21 0,20 21 15,-20-22-15,-1 22 0,1-21 16,-1 21-16,1 0 0,-1-21 0,22 21 16,-43 0-16,22-21 0,-1 21 15,1 0-15,-1 0 0,1-21 0,-22 21 16,22 0-16,-1 0 0,1 0 15,-1-21-15,1 21 0,-1 0 16,1 0-16,-1 0 0,1 0 0,-1 0 16,1-22-16,-1 22 0,1 0 0,-1 0 15,-20 0-15,20 0 0,1 0 16,-1 0-16,1 0 0,-1 0 0,1 0 16,-1 0-16,1 0 0,-1 0 15,1 0-15,-1 0 0,1 0 0,-1 0 16,1 0-16,-1 0 0,1 0 15,-1 0-15,1 0 0,-1 0 0,1 0 16,-1 0-16,22 0 0,-22 0 0,22 0 16,-22 0-16,1 0 15,21 22-15,-22-22 0,1 0 0,-1 21 16,1-21-16,-1 0 0,1 0 16,-1 0-16,1 21 0,-1-21 0,1 0 15,-1 0-15,1 21 0,20-21 0,-20 0 16,-1 0-16,1 21 0,20-21 15,-20 0-15,-1 0 0,1 21 0,-1-21 16,1 0-16,-1 22 0,1-22 16,-22 0-16,22 0 0,-1 21 0,1 0 15,-1-21-15,1 0 0,-1 21 0,1-21 16,-1 0-16,1 21 0,-22-21 16,22 21-16,-1-21 0,-21 22 0,22-22 15,-22 21-15,22-21 16,-22 21-16,22-21 0,-22 21 0,21-21 15,-20 21-15,20-21 0,-20 21 0,20-21 16,1 22-16,-22-22 0,21 21 16,-20-21-16,20 21 0,-20 0 0,-1 0 15,21-21-15,-20 21 0,-1 1 16,0-1-16,1-21 0,20 21 0,-20 0 16,-1 0-16,0 0 0,22 1 15,-22-22-15,22 21 0,-1 0 16,-21 0-16,22-21 0,-1 21 0,-20 0 0,20 1 15,-20-22-15,20 21 0,-21 0 16,1 0-16,-1-21 0,0 21 16,1 0-16,-1-21 0,0 22 15,1-1-15,-1 0 0,-21-21 0,22 21 16,-1 0-16,0-21 0,1 21 0,-1-21 16,0 22-16,1-1 0,-22-21 15,21 21-15,0-21 0,-20 21 0,20 0 16,-21-21-16,0 21 0,0-21 0,22 22 15,-22-22-15,0 0 0,0 21 16,0-21-16,-21 21 0,22-21 16,-1 0-16,-21 21 15,21-21 1,-42 0 125</inkml:trace>
  <inkml:trace contextRef="#ctx0" brushRef="#br0" timeOffset="6367.94">24151 2836 0,'-42'0'31,"21"0"1,21 22-1,0-1-31,0 0 16,0 0-16,21 0 15,0 0-15,-21 1 0,21-22 16,0 21-16,-21 0 0,21 0 15,1-21-15,-1 21 0,-21 0 16,21 1-16,0-1 0,0 0 0,-21 0 0,21 0 16,1 0-16,-1 1 0,-21 20 15,21-21-15,0 0 0,-21 0 0,21 1 16,0-1-16,1-21 0,-22 21 16,21 0-16,0 0 0,-21 0 15,21-21-15,0 22 16,0-22-1,-21 21-15,22-21 16,-44 0 47,1 0-63,0 0 0,0 0 15,0 0-15,0 0 0,-1 0 16,1 0-16,0 0 0,0 0 0,-21 0 15,20 21-15,1-21 0,-21 0 16,21 0-16,-22 0 0,1 0 16,21 0-16,0 0 0,-22 0 0,22 21 15,-21-21-15,21 0 0,-22 0 16,22 0-16,0 0 0,-21 0 0,21 0 16,-1 0-16,1 0 0,0 0 0,0 0 15,0 0-15,0 0 0,-1 0 16,1 0-16,0 21 15,42-21 79,0 0-94,1 0 16,-1 0-16,0 0 0,0 0 0,0 0 15,0 0-15</inkml:trace>
  <inkml:trace contextRef="#ctx0" brushRef="#br0" timeOffset="6819.97">24088 3768 0,'21'0'32,"0"0"-32,0 0 15,0 0 1,0 0-16,1 0 16,-1 0-16,0 0 15,0 0-15,0 0 0,0 0 0,1 0 16,-1 0-16,0 0 15,0 0-15,0 0 0,0 0 16,1 0-16,-1 0 0,0 0 16,-21-21 31</inkml:trace>
  <inkml:trace contextRef="#ctx0" brushRef="#br0" timeOffset="7887.74">15960 2498 0,'0'0'0,"0"-21"0,0-1 16,0 1 0,-22 21-1,22-21-15,0 42 32,0 0-32,0 1 15,0-1-15,0 0 0,0 21 0,-21-21 16,21 22-16,0-1 0,0 0 15,-21 1-15,21-1 0,0 0 0,-21 1 16,21-1-16,0-21 0,0 22 16,0-1-16,0-21 0,0 0 15,0 22-15,0-22 0,0 0 0,0 0 16,0 0-16,0 0 0,0 1 16,0-1-16,0-42 46,0-1-46,0 1 16,0 0-16,0 0 0,0 0 16</inkml:trace>
  <inkml:trace contextRef="#ctx0" brushRef="#br0" timeOffset="8944.83">15833 2625 0,'-22'-21'31,"22"-1"-31,0 1 15,0 0 1,0 0-16,0 0 16,0 0-16,0-1 0,0 1 15,0 0-15,0 0 16,0 0-16,0 0 0,22-1 16,-1 22-16,0-21 0,0 0 15,0 21-15,22 0 16,-22 0-16,0-21 0,21 21 0,-21 0 15,22 0-15,-22 0 0,21 0 16,1 0-16,-22 0 0,21 0 0,-21 0 16,0 21-16,1 0 0,-1 0 15,-21 1-15,0 20 0,0-21 0,0 21 16,0 1-16,0-1 0,0-21 0,0 22 16,0-1-16,-21-21 0,21 21 15,-22-20-15,1-1 0,0 0 0,0 0 16,0 0-16,0 0 0,-1 1 15,1-22-15,0 21 0,0-21 16,0 21-16,0-21 0,-1 0 16,1 21-16,0-21 0,0 21 15,0-21-15,0 0 0,-1 0 16,22-21 0,0 0-16,0 0 15,0 0 1,0 42 31,22 0-47,-1 0 15,-21 0-15,0 0 0,21-21 16,-21 22-16,21-1 0,0 0 0,-21 0 16,21-21-16,1 21 0,-1 0 15,0 1-15,0-22 0,0 21 0,-21 0 16,43-21-16,-22 21 15,0-21-15,0 0 0,0 0 0,0 0 16,1 0-16,-1 0 16,0 0-16,0 0 15,-21-21-15,0 0 16,21 0 0,0-1-16</inkml:trace>
  <inkml:trace contextRef="#ctx0" brushRef="#br0" timeOffset="9388.35">16552 2963 0,'21'0'16,"1"0"-16,-1 0 15,0 0 1,0 0-16,0 0 0,0-21 0,1 21 16,-1 0-16,0-21 0,0 0 0,0 21 15,0-21-15,-21 0 16,22-1-16,-22 1 0,0 0 16,0 0-16,0 0 15,-22 21-15,1 0 16,0 0-16,0 0 0,0 0 15,0 21-15,-1 0 0,1 0 16,0 0-16,0 1 0,0-1 0,0 21 16,-1-21-16,22 0 0,0 1 15,0-1-15,0 0 0,0 0 16,0 0-16,0 0 0,0 1 0,22-1 16,-1-21-1,0 0-15,0 0 0,21 21 0,-20-21 16,-1 0-16,21 0 0,-21 0 15,22 0-15,-1-21 0,0 21 0,1-21 16,-1 21-16,0-22 0,1 1 0,-1 0 16</inkml:trace>
  <inkml:trace contextRef="#ctx0" brushRef="#br0" timeOffset="10484.62">17462 2773 0,'0'-21'0,"0"42"0,0-63 16,0 20-16,0 1 15,-21 21-15,0 0 0,0 0 16,0 0-16,0 0 0,-1 0 16,1 0-16,-21 21 0,21 1 0,0-1 15,-22 0-15,22 0 0,0 0 0,0 22 16,0-22-16,-1 0 0,22 0 16,0 21-16,0-20 0,-21-1 0,21 0 15,0 0-15,0 0 16,0 0-16,0 1 0,21-22 0,1 0 15,-1 0-15,0 0 0,21 0 16,1 0 0,-22 0-16,0 0 0,0-22 15,0 22-15,0-21 0,1 0 16,-22 0-16,21 0 0,0 0 0,-21-1 16,0 1-16,21-21 0,-21 21 0,21 0 15,-21-22-15,0 22 0,0 0 16,0 0-16,0 42 47,0 0-47,0 0 0,0 0 0,0 22 15,0-22-15,0 0 0,0 21 16,0-20-16,0 20 0,0 0 0,0 1 16,0-1-16,0 0 0,0 1 15,-21-1-15,21 0 0,0 1 0,0-1 16,0 0-16,0-21 0,0 22 15,0-1-15,0-21 0,0 0 0,21 22 16,-21-22-16,0 0 0,0 0 0,21 0 16,1 1-16,-1-22 15,0 0-15,0 0 16,0 0-16,0 0 16,-21-22-16,22 1 0,-1 21 15,-21-21-15,21-21 0,0 21 0,0-22 16,-21 1-16,21 0 0,1-1 15,-1-20-15,-21 20 0,21-20 0,0-1 16,-21 1-16,0 21 0,21-22 0,0 1 16,-21 20-16,0 1 0,22 0 15,-22-1-15,0 22 0,0-21 0,0 21 16,0-1-16,0 1 0,0 0 16,0 42 15,0 0-31,-22 1 15,22-1-15,-21 0 0,21 0 0,-21 21 16,21-20-16,0-1 0,0 21 16,0-21-16,0 0 0,0 1 0,0 20 15,0-21-15,0 0 0,0 0 16,0 1-16,21-22 0,0 0 16,1 21-16,-1-21 0,0 0 15,0 0-15,0 0 0,0 0 16,1-21-16,-1-1 0,0 22 0,0-21 15,0 0-15,0 0 0,1 0 16,-1 0-16,0-22 0,0 22 0,0-21 16,0 21-16,1-22 0,-22 22 15,0-21-15,0 21 0,0-1 16,0 1-16,0 0 0,0 42 31,-22-21-31,22 21 16,0 1-16,0-1 0,-21 21 15,21-21-15,0 0 0,-21 1 0,21-1 16,0 21-16,0-21 0,0 0 0,0 1 16,0-1-16,0 0 15,21-21-15,-21 21 0,21-21 0,1 0 16,-1 0-16,0 0 16,0 0-16,0 0 0,0 0 15,1 0-15,-1 0 0,21 0 0,-21-21 16,0 21-16,1-21 0,-1 0 15,0 21-15</inkml:trace>
  <inkml:trace contextRef="#ctx0" brushRef="#br0" timeOffset="10900.38">18563 2815 0,'0'21'0,"21"-21"31,0 0-15,1 0-16,-1 0 16,0 0-16,0 0 0,0 0 15,0-21-15,1 21 0,-1-21 16,-21 0-16,21 0 0,-21 0 16,21 21-16,-21-22 0,0 1 15,0 0-15,0 0 0,-21 0 16,0 21-16,0 0 0,-1 0 15,1 21-15,0 0 16,0 0-16,0 0 0,0 1 0,-1-1 16,22 0-16,-21 0 0,0 21 15,21-20-15,-21-1 0,21 21 16,0-21-16,0 0 0,-21 1 16,21-1-16,0 0 0,0 0 0,0 0 15,0 0-15,21-21 16,0 0-16,0 0 15,0 0-15,1 0 0,-1 0 0,0 0 16,0 0-16,21-21 0,-20 21 16,-1-21-16,0 21 0,0-21 0</inkml:trace>
  <inkml:trace contextRef="#ctx0" brushRef="#br0" timeOffset="11428.59">19325 2646 0,'-21'0'15,"0"0"1,0 0-16,-1 0 0,1 0 0,0 0 16,0 0-16,-21 21 0,20-21 15,1 21-15,0 0 0,0 1 0,0-1 16,0-21-16,21 21 0,-22 0 15,22 0-15,0 0 0,0 1 16,0-1-16,0 0 16,0 0-16,22-21 15,-1 21-15,0-21 0,0 21 16,0-21-16,0 0 0,1 0 16,-1 22-16,0-22 0,0 0 15,0 0-15,0 0 16,1 21-16,-1-21 15,-21 21-15,21-21 0,-21 21 0,0 0 16,-21 0 0,0-21-16,-1 0 0,1 22 15,0-22-15,0 0 16,0 21-16,0-21 0,-22 0 0,22 0 16,0 0-16,0 0 0,0 0 0,-1 0 15,1 0-15,0 0 0,0 0 16,0 0-16,21-21 47,0-1-32,0 1-15,21 0 16,0 0-16,0 0 0</inkml:trace>
  <inkml:trace contextRef="#ctx0" brushRef="#br0" timeOffset="11896.81">19770 2328 0,'0'0'0,"0"-21"16,0 0-16,0 42 47,-22 0-32,22 1-15,0-1 0,0 0 16,-21 0-16,21 21 0,-21 1 16,21-1-16,0-21 0,0 22 0,-21-1 15,21 0-15,-21 1 0,21-22 0,0 21 16,0 0-16,0-20 0,0 20 15,0-21-15,0 0 0,0 22 0,0-22 16,0 0-16,0 0 0,0 0 0,0 0 16,0 1-16,21-1 15,0-21 1,0 0-16,0 0 16,1 0-16,-1 0 0,0 0 15,0-21-15,0 21 0,0 0 16,-21-22-16,22 1 0,-1 21 15,-21-21-15,21 21 0,-21-21 0,0 0 16,21 21-16,-21-21 0,21-1 16,-21 1-16,0 0 0</inkml:trace>
  <inkml:trace contextRef="#ctx0" brushRef="#br0" timeOffset="12292.15">19516 2688 0,'0'0'0,"-22"0"0,22-21 16,22 21 0,-1 0-16,0-21 15,0 21-15,21 0 0,-20 0 0,20-21 16,0 21-16,-21-21 0,22 21 15,-1 0-15,-21 0 0,22-22 16,-22 22-16,0 0 0,0 0 0,21-21 16,-20 21-16,-1 0 15,0 0-15,0-21 0,0 21 0,0 0 32,-21-21-17</inkml:trace>
  <inkml:trace contextRef="#ctx0" brushRef="#br0" timeOffset="15579.54">8488 6392 0,'-21'0'62,"-1"0"-46,1 0-1,21 22 1,-21-22-16,0 0 0,0 0 16,0 0-1,-1 0 1,1 0-16,0 0 16,0 0-16,0 0 15,0 0 1,-1 0-16,1 0 78,0 0-47,0 0-15,0 0-1,0 0-15,-1 0 16,1 0 0,0 0 77,0 0-46,21-22-15</inkml:trace>
  <inkml:trace contextRef="#ctx0" brushRef="#br0" timeOffset="27450.22">25188 4255 0,'0'0'0,"0"-22"0,0 1 0,0 0 15,0 0-15,0 0 0,0-22 0,0 22 16,0 0-16,0 0 15,0 0-15,0 0 16,-21 21 0,21 21-16,-21 0 15,21 0-15,0 21 16,0 1-16,0-1 0,0 0 0,0 1 16,-21 20-16,21-20 0,0-1 0,0 21 15,0-20-15,0-1 0,0 0 16,0-20-16,0 20 0,0 0 0,0-21 15,0 22-15,21-22 0,-21 0 16,0 0-16,0 0 0,21 1 0,-21-1 16,21-21-16,-21 21 0,0-42 31,0 0-31,0-1 16,0 1-16,0 0 0</inkml:trace>
  <inkml:trace contextRef="#ctx0" brushRef="#br0" timeOffset="27704.08">25209 4170 0,'0'-21'16,"0"0"-16,0-1 0,0 1 15,22 21 1,-1-21-16,0 21 0,0-21 15,0 0-15,22 21 0,-22-21 16,0 21-16,21 0 0,-21-22 0,22 22 16,-22 0-16,0 0 0,21 0 0,-20 0 15,-1 0 1,-42 0 0,-1 22-1,1-1-15</inkml:trace>
  <inkml:trace contextRef="#ctx0" brushRef="#br0" timeOffset="27911.96">25167 4487 0,'0'22'0,"0"-1"16,21-21-1,0 0-15,1 0 0,-1 0 16,0 0-16,0 0 0,0 0 15,0 0-15,1 0 0,-1 0 0,0 0 16,0 0-16,0 0 0,0 0 16,1 0-16,-1 0 0,0 0 0,0 0 15,0 0-15</inkml:trace>
  <inkml:trace contextRef="#ctx0" brushRef="#br0" timeOffset="28489.14">26141 4509 0,'0'0'0,"0"-22"0,21 1 0,-21 0 16,0 0-16,0 0 0,0 0 15,-21-1-15,0 22 0,-1 0 16,1-21-16,0 21 15,-21 0-15,21 0 0,-22 0 0,22 0 16,-21 21-16,-1 1 0,22-1 16,-21 21-16,21-21 0,-22 0 0,22 22 15,0-22-15,-21 42 0,21-20 16,21-22-16,0 21 0,0-21 16,0 1-16,0 20 0,0-21 0,21 0 15,0 0-15,0-21 16,0 0-16,0 0 0,22 0 0,-22 0 15,21 0-15,-21 0 0,22-21 0,-1 0 16,-21 0-16,22 0 0,-1 0 16,-21-1-16,21-20 0,-20 21 15,-1 0-15,21-22 0,-21 1 16,-21 21-16,21-21 0,1 20 0,-1-20 16,-21 21-16,0 0 0,0 42 31,0 0-31,0 0 15,0 0-15,-21 22 0,21-22 16,0 0-16,0 21 0,-22-20 0,22-1 16,0 0-16,0 0 0,0 21 15,0-20-15,0-1 0,0 0 16,22-21-16,-1 21 16,0-21-16,0 0 15,0 0-15,0 0 0,1 0 0,-1 0 16,0-21-16,0 21 0,0-21 15,0 0-15,1-1 0</inkml:trace>
  <inkml:trace contextRef="#ctx0" brushRef="#br0" timeOffset="28764.94">26797 4403 0,'0'0'16,"0"-21"-16,21 21 0,-21-22 0,0 1 0,-21 21 31,0 0-31,0 0 0,-1 0 15,1 21-15,0 1 0,0-1 0,0 0 16,0 0-16,-1 0 0,22 22 16,-21-22-16,21 0 0,-21 0 0,21 0 15,0 0-15,0 1 0,0-1 16,0 0-16,0 0 0,0 0 0,0 0 16,0 1-16,21-22 0,0 21 0,1-21 15,-1 0-15,0 0 0,21 0 16,-21 0-16,1 0 0,-1 0 15,21 0-15,-21 0 0,22-21 16,-22-1-16,0 1 0,21 0 0,-21 21 16</inkml:trace>
  <inkml:trace contextRef="#ctx0" brushRef="#br0" timeOffset="29184.7">27093 4487 0,'0'0'0,"0"22"16,21-22 15,1 0-31,-1 0 0,0 0 16,0 0-16,0 0 0,0 0 16,1 0-16,-1 0 15,-21-22-15,0 1 0,0 0 16,0 0-1,-21 21-15,-1-21 0,1 21 16,0 0-16,0 0 0,0 0 16,0 0-16,-22 21 0,22 0 0,0 0 15,0 0-15,0 22 0,-1-22 16,1 0-16,21 0 0,-21 22 0,21-22 16,0 0-16,0 21 0,0-21 0,0 1 15,21-1-15,0 0 0,1 0 16,-1 0-16,0-21 0,0 0 0,21 21 15,-20-21-15,-1 0 16,21 0-16,0 0 0,-20 0 0,20 0 16,-21-21-16,21 0 0,-20 0 15,20 21-15,-21-21 0,0 0 0,0-22 16,1 22-16,-1 0 0,0-21 0,-21 20 16</inkml:trace>
  <inkml:trace contextRef="#ctx0" brushRef="#br0" timeOffset="29712.4">27686 4212 0,'0'0'0,"0"-21"0,0-21 0,0-1 16,0 65 15,0-1-31,0 21 0,0-21 16,-21 22-16,21-1 0,-21 0 16,21 1-16,0-1 0,0 0 0,-22-21 15,22 22-15,-21-1 0,21-21 16,0 22-16,-21-22 0,21 21 0,0-21 15,0 0-15,0 1 0,0-1 16,0 0-16,0 0 0,0 0 16,0-42 15,0 0-31,0 0 16,0 0-16,0-1 15,0 1-15,0 0 0,21 0 0,0 0 16,1 0-16,-22-1 0,42 1 0,-21 0 15,0 0-15,22 21 0,-22-21 16,21 21-16,0 0 0,1 0 0,-22 0 16,21 0-16,1 0 0,-22 21 15,0 0-15,0-21 0,0 21 0,0 0 16,-21 1-16,0-1 0,0 0 16,0 0-16,-21 0 0,0 0 0,-21 1 15,21-1-15,-22 0 0,1-21 0,0 21 16,-1-21-16,1 0 0,0 21 15,20-21-15,-20 21 0,21-21 16,-21 0-16,20 0 0,1 0 16,0 0-16,0 0 0,0 0 15,21-21 1,0 0-16,21 21 16,0-21-16,0 0 0,0 21 0,1-21 15,20 21-15,-21-22 0</inkml:trace>
  <inkml:trace contextRef="#ctx0" brushRef="#br0" timeOffset="30384.66">28490 4509 0,'-42'0'15,"21"0"-15,0 21 16,-1 0-16,1-21 0,0 21 0,0 0 15,21 0-15,-21 1 0,0-1 16,21 0-16,-22-21 0,22 21 0,0 0 16,0 0-16,0 1 0,0-1 15,0 0-15,0 0 0,22-21 16,-1 0-16,-21 21 0,21-21 16,0 0-16,0 0 0,0 0 15,1 0-15,-1 0 0,0-21 0,0 0 16,-21 0-16,21 21 0,0-21 15,-21-1-15,22 1 0,-22 0 0,0 0 16,0 0-16,0 0 0,0-1 16,0 1-16,0 0 0,0 0 0,0 0 15,0 0-15,0-1 16,21 22 0,0 0-16,0 0 0,0 0 0,0 0 15,1 22-15,-1-1 16,-21 0-16,21-21 0,-21 21 15,0 0-15,0 0 0,0 1 16,0-1-16,0 0 0,-21-21 16,21 21-16,-21 0 0,21 0 15,-22 1 1,44-22 15,-1 0-31,0 0 0,0 0 16,-21-22-16,21 22 0,0-21 15,1 0-15,-1 0 0,0 21 0,-21-21 16,0 0-16,0-1 0,0 1 16,0 0-16,0 0 0,0 0 15,0 0-15,-21-1 0,0 1 0,-1 21 16,1-21-16,0 21 16,0 0-16,0 0 15,0 0-15,42 0 31,0 0-15,0 0-16,0 0 0,0 0 0</inkml:trace>
  <inkml:trace contextRef="#ctx0" brushRef="#br0" timeOffset="31028.29">29358 4106 0,'0'0'0,"0"-21"0,-21 21 32,21 21-32,-21 1 0,21-1 15,-21 0-15,21 21 0,0-21 0,0 1 16,0 20-16,-22-21 0,22 21 16,-21-20-16,21-1 0,0 21 0,-21-21 15,21 22-15,-21-22 0,0 0 16,21 0-16,0 0 0,-21 22 0,21-22 15,-22-21-15,22 21 0,-21 0 16,21 0-16,0 0 16,-21-21-16,0 0 31,21-21-31,0 0 16,0 0-16,0 0 15,21 0-15,0-1 0,0 1 16,-21 0-16,22 0 0,-1 0 15,0 0-15,0-1 0,0 1 0,22 21 16,-22-21-16,0 21 0,0 0 16,21 0-16,-20 0 0,-1 0 0,0 0 15,0 0-15,-21 21 16,0 0 0,-21-21-1,0 0-15,0 22 0,-1-22 16,1 0-16,0 0 0,0 21 0,0-21 15,0 0-15,21 21 16,-22-21-16,1 21 0,21 0 16,0 0-16,0 1 15,0-1-15,0 0 16,21 0 0,1-21-16,-22 21 15,21-21 1,0 0-16,0 0 15,0 0 1,0 0 0</inkml:trace>
  <inkml:trace contextRef="#ctx0" brushRef="#br0" timeOffset="31240.17">29654 4551 0,'0'-21'32,"0"0"-17,0-1 32</inkml:trace>
  <inkml:trace contextRef="#ctx0" brushRef="#br0" timeOffset="32516.83">30057 4382 0,'0'0'0,"0"-22"16,-22 44 15,22-1-15,-21-21-16,0 21 0,21 0 15,-21 0-15,21 0 0,-21 1 16,21-1-16,0 0 0,0 0 16,0 0-16,0 0 15,0 1 1,21-22-16,0 0 0,0 0 15,0 0-15,1 0 0,-1 0 0,21 0 16,-21 0-16,22 0 0,-22 0 16,0 0-16,0 0 0,21-22 0,-20 22 15,-1-21-15,0 21 0,0-21 16,0 21-16,0-21 0,-21 0 0,22 0 16,-22-1-16,-22 22 46,22 22-30,-21-1-16,0-21 0,21 21 16,-21 0-16,21 0 15,0 0-15,0 1 0,0-1 16,21-21 31,0 0-47,0 0 15,-21-21-15,0-1 16,0 1-16,0 0 16,0 0-16,0 0 0,0 0 15,0-1-15,0 1 16,0 0-16,0 0 31,22 21 0,-1 0-31,0 0 0,0 0 16,0 0 0,0 21-16,1-21 0,-22 21 15,21 0-15,-21 1 16,21-1-16,-21 0 16,0 0-16,0 0 15,0 0 1,0 1-1,0-44 64,0 1-79,0 0 15,0 0-15,0 0 16,21 0-1,0 21-15,-21-22 0,21 22 0,1 0 16,-1-21-16,0 21 0,0 0 0,0 0 16,0 0-16,22 0 0,-22 0 15,0 0-15,0 0 16,-21 21-16,0 1 16,0-1-16,0 0 15,0 0-15,-21-21 16,0 21-16,0-21 15,21 21-15,-21-21 16,-1 0-16,1 0 31,21-21 1,0 0-32,21 0 15,1 0-15,-1 21 0,0-21 16,0-1-16,0 1 0,22 0 0,-22 21 15,21-21-15,0 0 0,1 21 16,-22 0-16,21 0 0,1 0 0,-22 0 16,0 0-16,0 0 0,-21 21 15,0 0-15,0 0 0,0 0 0,0 1 16,0-1-16,-21 0 0,0 0 16,21 0-16,-21 0 0,-1-21 15,1 22-15,21-1 0,-21 0 16,0-21-16,0 0 15,21 21-15,-21-21 16,-1 0-16,1 0 0,0 0 16</inkml:trace>
  <inkml:trace contextRef="#ctx0" brushRef="#br0" timeOffset="32904.76">30289 4212 0,'-21'-21'31,"0"21"-31,0 0 16,0 0-16,-22 21 0,22 0 15,0 1-15,0-1 0,0 0 0,0-21 16,21 21-16,0 0 0,0 0 15,0 1-15,0-1 0,0 0 0,0 0 16,21 0-16,0-21 16,0 21-16,0-21 0,0 0 15,1 22-15</inkml:trace>
  <inkml:trace contextRef="#ctx0" brushRef="#br0" timeOffset="34116.56">24701 5186 0,'0'0'0,"0"21"0,-21-21 16,21 21 15,21-21-15,1 0-16,-1 0 15,0 0-15,21 0 0,-21 0 0,22 0 16,-1 0-16,0 0 0,1 21 16,20-21-16,-20 0 0,20 0 0,-21 0 15,22 0-15,-1 0 0,1 0 0,-1 0 16,1 0-16,-1 0 0,1 22 16,21-22-16,-22 0 0,22 0 0,-1 0 15,1 0-15,-21 0 0,20 0 0,1 0 16,-22 0-16,22 0 0,0 0 15,-1 0-15,1 0 0,0 0 0,-1 0 16,22 0-16,-21 0 16,0 0-16,-1 0 0,1 0 0,0 0 15,-22 0-15,22 0 0,-1 0 0,1 0 16,0 0-16,-1 0 0,22 0 16,-21 0-16,0 0 0,-1 0 0,1 0 15,-22 0-15,22-22 0,-21 22 16,20 0-16,-20 0 0,20 0 0,-20-21 15,21 21-15,-22 0 0,1 0 16,20 0-16,-20 0 0,-1 0 16,1 0-16,-1 0 0,1 0 0,-1 0 0,1 0 15,-1 0-15,1 0 16,-1 0-16,1 0 0,-1 0 0,1 0 16,-1 0-16,1 0 0,-1 0 15,1 0-15,-1 0 0,-20 0 0,20 0 16,-21 0-16,22 21 0,-22-21 15,1 0-15,-1 0 0,0 0 0,-21 0 16,22 0-16,-1 0 0,-21 22 0,22-22 16,-1 0-16,-21 0 0,21 0 15,-20 0-15,20 0 0,-21 0 0,21 0 16,-20 0-16,-1 0 0,0 0 16,0 0-16,0 0 15,-42 0 63,0 0-78,0 0 0,0 0 16,-1 0-16,1 21 16,0-21-16,0 0 0,0 0 15,0 0-15,-1 0 16,1 0-16,0 0 15</inkml:trace>
  <inkml:trace contextRef="#ctx0" brushRef="#br0" timeOffset="38004.69">25336 6138 0,'0'0'0,"22"0"16,-22-21-16,0 0 0,21 0 15,0 21-15,-21-21 16,0 42 15,0 0-15,0 0-16,-21 22 0,0-22 15,21 21-15,0 0 0,-22-20 0,1 20 16,0 0-16,21 1 0,-21-1 16,0 0-16,0 1 0,21-1 0,-22-21 15,1 0-15,21 22 0,-21-22 16,21 0-16,0 0 0,0 0 16,0-42 15,21 0-16,0 0-15,-21 0 0,0-22 16,22 22-16,-22-21 0,21 21 16,0-22-16,-21 1 0,21 0 15,0-1-15,-21 1 0,21 0 0,1-1 16,-22 1-16,21 0 0,0-1 16,-21 22-16,0-21 0,21 21 0,-21-1 15,21 1-15,-21 42 31,0 1-31,0 20 0,0-21 0,0 21 16,0 1-16,0-1 0,0 0 16,0 1-16,0 20 0,0-20 0,0-1 15,0 0-15,0-21 0,0 22 0,0-1 16,21-21-16,-21 0 0,22 1 16,-22-1-16,21 0 0,-21 0 15,-21-21 16,-1-21-15,1 0-16</inkml:trace>
  <inkml:trace contextRef="#ctx0" brushRef="#br0" timeOffset="38200.58">25231 6541 0,'0'0'0,"0"-22"46,21 22-30,0 0-16,0 0 16,0 0-16,0 0 0,1 0 15,-1 0-15,0 0 0,0 0 0,0 0 16,22 0-16,-22 0 0,0-21 0,0 21 16,0-21-16,22 21 0,-22 0 15</inkml:trace>
  <inkml:trace contextRef="#ctx0" brushRef="#br0" timeOffset="38504.41">25971 6329 0,'0'0'0,"22"0"0,-22-21 0,0 0 15,0-1 1,-22 1 0,1 21-16,0 0 0,0 0 15,0 21-15,0-21 16,21 22-16,-22-1 0,1 21 0,0-21 15,21 0-15,0 22 0,-21-22 16,21 0-16,-21 21 0,21-20 0,0-1 16,0 0-16,0 0 0,0 0 0,0 0 15,21 1-15,0-1 0,0-21 16,0 21-16,1-21 0,-1 0 16,0 0-16,0 0 0,21 21 0,-20-21 0,-1 0 15,0 0-15,21 0 16,-21 0-16,1 0 0,-1-21 0,21 21 15,-21-21-15,0 21 0,1-21 0,-1-1 16,21 1-16</inkml:trace>
  <inkml:trace contextRef="#ctx0" brushRef="#br0" timeOffset="38760.26">26458 6414 0,'0'0'0,"0"-22"16,0 1-16,0-21 15,-21 42 1,0 21-1,21 0-15,-21 0 0,21 1 16,-21-1-16,-1 0 0,1 0 16,21 0-16,0 0 0,-21 22 0,21-22 15,-21 0-15,21 0 0,0 0 16,0 1-16,0-1 0,0 0 16,0 0-1,21-21-15,0 0 16,0 0-16,1 0 0,-1 0 15,0 0-15,0 0 0,0 0 16,22-21-16,-22 21 0,0-21 16</inkml:trace>
  <inkml:trace contextRef="#ctx0" brushRef="#br0" timeOffset="40548.23">26882 6371 0,'0'0'0,"0"-21"0,0 42 47,-22-21-47,1 21 16,0 1-16,21-1 0,-21 0 0,21 21 15,-21-21-15,21 1 0,0-1 16,0 0-16,0 0 0,0 0 16,0 0-16,0 1 0,0-1 15,0 0-15,21-21 16,0 0-16,0 0 15,0 0-15,1 0 0,-1 0 16,0 0-16,0 0 0,0-21 16,0 21-16,1-21 0,-1-1 0,0 1 15,0 0-15,0 0 0,0 0 16,-21-22-16,0 22 0,0 0 0,0-21 16,0 21-16,0-22 0,0 22 0,0 0 15,0 0-15,0 0 0,-21-1 16,0 22-16,0 0 15,0 0-15,0 0 0,-1 0 0,1 0 16,-21 0-16,21 0 0,0 22 16,-1-1-16,1 0 0,0 0 0,0 21 15,0-20-15,0-1 0,21 21 16,0-21-16,0 0 0,0 1 0,0-1 16,0 21-16,0-21 0,0 0 15,0 1-15,21-22 0,0 0 16,0 21-16,21-21 0,-20 0 0,20 0 15,0 0-15,1 0 0,-1 0 0,0 0 16,1-21-16,-1 21 0,0-22 16,1 1-16,-22 0 0,21 0 15,-21 0-15,0 0 0,1-1 16,-22 1-16,0-21 0,21 21 0,-21 0 16,21-1-16,-21 1 0,0 0 0,0 0 15,0 0 1,-21 21-1,21 21-15,-21 0 0,-1-21 16,22 21-16,0 0 0,0 22 0,-21-22 16,21 0-16,0 0 0,0 0 0,0 1 15,0-1-15,0 0 0,0 0 16,0 0-16,21 0 16,1-21-16,-1 0 15,0 0-15,0 0 16,0 0-16,0 0 0,1 0 0,-1 0 15,0 0-15,0-21 0,0 0 16,0 21-16,1-21 0,-1 0 0,0 0 16,0-1-16,-21-20 0,21 21 0,-21 0 15,21 0-15,-21-1 0,0 1 16,0 0-16,-21 21 31,0 0-15,0 21-16,21 0 0,0 1 15,-21-22-15,21 21 0,0 0 16,-21 0-16,21 0 0,0 0 0,0 1 16,0-1-16,0 0 0,21 0 15,0-21-15,0 0 0,0 21 16,0-21-16,22 0 0,-22 0 0,21 0 16,-21 0-16,22 0 0,-22 0 15,0 0-15,0 0 0,0 0 0,1-21 16,-1 0-16,0 0 0,-21 0 15,21-1-15,-21 1 0,0 0 16,0 0-16,21 0 0,-21 0 0,0-1 16,21 1-16,-21 0 15,0 42 17,0 0-17,-21 1-15,0-1 0,21 0 16,0 0-16,0 0 0,-21 0 0,21 1 15,-21-1-15,21 0 16,0 0 0,-21-21 15,21-21-15,0 0-1,0 0-15,21-1 16,-21 1-16,21 0 0,0 0 0,0 0 15,0 0-15,22-22 0,-22 22 16,0 0-16,0 21 0,0-21 0,1 21 16,20 0-16,-21 0 0,0 0 15,0 0-15,1 0 0,-1 0 0,0 21 16,-21 0-16,21 0 0,-21 0 16,0 1-16,0-1 0,0 0 15,0 21-15,0-21 0,21 1 0,-21-1 16,21 0-16,-21 0 0,22-21 15,-1 21-15,-21 0 0,21-21 16,0 0-16,0 22 0,0-22 16,1 0-16,-1 0 15,0 0-15,-21-22 0,21 1 16,0 0-16,-21 0 0,21-21 16,-21 20-16,0 1 0,0-21 15,22 0-15,-1 20 0,-21-20 0,21 0 16,-21-1-16,21 1 0,-21 21 15,21-21-15,0-1 0,-21 1 16,22 21-16,-22-22 0,0 22 0,21 0 16,-21 0-16,21 21 0,-21-21 0,0 42 31,0 0-15,0 21-16,-21-20 0,0-1 15,21 21-15,-22-21 0,22 22 0,0-22 16,-21 21-16,21-21 0,-21 22 15,21-22-15,0 21 0,0-21 0,0 22 16,0-22-16,0 0 0,0 0 16,0 21-16,0-20 0,21-1 15,-21 0-15,21-21 0,-21 21 0,22-21 16,-1 0-16,0 0 16,0 0-16,0 0 0,0 0 15,1 0-15,-1 0 0,0 0 16,0-21-16,0 21 15,0-21-15,1 21 0,-22-21 0,21-1 16,0 1-16,-21 0 16,0 0-16,21 0 0,-21 0 15,0-1-15,0 1 0,0 0 16</inkml:trace>
  <inkml:trace contextRef="#ctx0" brushRef="#br0" timeOffset="41179.97">28660 6202 0,'0'0'0,"-22"0"0,1 0 0,21-21 16,0 0 0,21 21-1,1 0-15,20 0 0,-21 0 0,21 0 16,1 0-16,-1 0 0,0 0 15,1 0-15,20 0 0,-20 0 0,-1 0 16,0-22-16,1 22 0,-1 0 16,0 0-16,-21 0 0,22 0 15,-22 0-15,21 0 0,-21 0 0,1 0 16,-1-21 0,0 21-1,-21 21 173,0 1-79,-21-22-93,0 0-1,-1 0 1,1 0-16</inkml:trace>
  <inkml:trace contextRef="#ctx0" brushRef="#br0" timeOffset="45748.63">24405 6435 0,'0'-21'31,"-21"21"-15,21-22-1,-21 22-15,0 0 0,-1 0 16,1 0-16,0 0 0,0 0 16,-21 0-16,20-21 0,1 21 15,-21 0-15,21 0 0,-22 0 16,1 0-16,0 0 0,-1 0 0,1 0 16,0 0-16,-1 0 0,22 0 15,-21 0-15,0 0 0,-1 0 0,22 0 16,-21 0-16,-1 0 0,22 0 0,-21 0 15,21 0-15,-22 0 0,1 0 16,21 0-16,-21 0 0,-1 0 0,22 0 16,-21 0-16,-1 0 0,22 0 0,-21 0 15,0 0-15,-1 0 0,1 0 16,0 0-16,-1 0 0,1 0 0,0 0 16,-1 0-16,1 0 0,0 0 0,20 0 15,-20 0-15,0 0 16,21 0-16,-22 0 0,1 0 0,21 21 15,0-21-15,-22 0 0,22 0 0,0 0 16,-21 0-16,20 0 0,1 0 0,0 0 16,0 0-16,0 0 0,0 0 15,-1 0-15,1 0 0,0 0 0,0 0 16,0 0-16,0 0 0,-1 0 0,1 0 16,0 0-16,0 0 15,0 0-15,0 0 0,-1 0 0,-20 0 16,21 0-16,0 0 15,0 0-15,-22 0 0,22 0 16,-21 0-16,21 0 0,-1 0 0,-20 0 16,21 0-16,-21 0 0,20 0 0,1 0 15,-21 0-15,21 0 0,0 0 16,-22 0-16,1 0 0,21 0 0,-22 0 16,1 0-16,0 0 0,-1 0 0,1 0 15,0 0-15,-1 0 0,1 0 16,0 0-16,-22 0 0,22 0 0,-22 0 15,1 0-15,21 0 0,-22 0 0,1-21 16,-1 21-16,22 0 0,-22 0 16,1 0-16,-1 0 0,22-21 15,-22 21-15,1 0 0,-1 0 0,1 0 16,-1 0-16,1-21 0,-1 21 0,-20 0 16,20 0-16,1 0 0,-1 0 15,1-21-15,-22 21 0,22 0 0,-1 0 16,1 0-16,-1-21 0,1 21 0,-1 0 15,22 0-15,-22 0 0,1-22 0,-1 22 16,1 0-16,-1 0 0,1-21 16,-1 21-16,1-21 0,-1 21 0,1 0 15,-1-21-15,1 21 0,-1 0 0,1 0 16,-1-21-16,1 21 0,20 0 16,-20 0-16,-1-21 0,1 21 15,-1 0-15,1 0 0,-22-22 0,22 22 16,-1 0-16,1 0 0,-1-21 0,1 21 15,-1-21-15,1 21 0,-1 0 16,1 0-16,-1-21 0,1 21 0,-1 0 16,1-21-16,-1 21 0,1 0 0,-1 0 15,-20-21-15,20 21 0,1-22 0,-1 22 16,1 0-16,-1 0 0,1-21 16,-1 21-16,1 0 0,20 0 0,-20-21 15,-1 21-15,1 0 0,20 0 0,-20 0 16,-1-21-16,22 21 0,-21 0 15,20 0-15,1 0 0,0-21 16,-22 21-16,22 0 0,21 0 0,-22 0 16,1-21-16,0 21 0,20 0 0,-20 0 15,21 0-15,0 0 0,0-22 16,-1 22-16,1 0 0,0 0 0,0 0 16,0 0-16,0 0 15,-1 0-15,1 0 16,0 0-1,0 0-15,0 0 16,0 0 0,-1 0-1,22 22 1,-21-22 0,0 0-16,0 0 0,0 21 15,0-21-15,-1 0 0,1 0 16,0 0-16,-21 0 0,21 0 15,-22 21-15,22-21 0,-21 0 0,-1 0 16,22 0-16,-21 0 0,0 0 0,20 0 16,-20 0-16,21 0 0,0 0 15,0 0-15,-22 0 0,22 0 0,0 0 16,0 0-16,0 0 0,-1 0 16,1 0-16,0 0 0,0 0 15,0 0-15,0 0 0,-1 0 16,1 0-16,0 0 0,0 0 0,0 0 15,0 0-15,-1 0 0,1 0 0,0 0 16,0 0-16,0 0 16,0 0-16,-1 0 15,1 0-15,0 0 0,0 0 16,0 0 0,0 0-16,-1 0 15,1 0-15,0 0 16,0 0-16,0 0 15,0 0-15,-1 0 0,1 0 16,0 0-16,0 0 16,0 0-16,0 0 0,-1 0 15,1 0-15,0 0 0,0 0 0,0 0 16,0 0-16,-1 0 0,1 0 16,0 0-16,0 0 0,0 21 15,0-21-15,-1 0 16,1 0-16,0 0 265,21 21-265,-21-21 16,0 0-16,21 21 0,0 1 16,-21-22-1,-1 0-15,22 21 110,-21-21-95,21 21 1,-21-21 0,21-21 93,0 0-109,21-1 16,0 22-16,-21-21 0,22 0 15,-1 21-15,-21-21 0,21 0 0,0 0 16,0-1-16,0 1 0,1 0 0,20 0 15,-21 0-15,0 0 0,22-1 16,-22 1-16,21 0 0,-21-21 0,22 21 16,-22-1-16,21 1 0,-21 0 0,22 0 15,-22 0-15,21 0 0,-21-1 16,0 22-16,1-21 0,-1 21 16,0 0-16,-21-21 0,21 21 15,-21 21 48,-21-21-63,0 21 15,0-21-15,-1 22 0,-20-1 16,21 0-16,-21-21 0,20 21 0,-20 0 16,21 0-16,-21 1 0,20-1 0,-20 0 15,21 0-15,-21 0 0,20 0 16,1 1-16,0-1 0,0 0 0,0-21 15,0 21-15,-1 0 0,1-21 16,21 21-16,-21 1 0,0-22 31,21 21-31,0 0 78,21-21-46,-21 21-32,21-21 0,0 0 0,1 0 15,-1 21-15,0-21 0,0 0 16,0 21-16,22 1 0,-1-22 0,-21 0 16,21 21-16,1-21 0,-1 21 15,-21 0-15,22-21 0,-1 21 0,0-21 16,-21 21-16,22-21 0,-22 22 0,0-22 15,0 21-15,0-21 0,1 0 0,-1 21 16,0-21-16,0 21 16,-21 0-16,21-21 15,-42 0 48,0 0-63,0 0 0,0 0 15,-1 0-15,-20 0 0,21-21 0,-21 21 16,-1 0-16,1 0 0,0-21 16,20 21-16,-20 0 0,0-21 0,-1 21 15,1-21-15,0-1 0,21 22 0,-22 0 16,22-21-16,0 21 0,0 0 0,21-21 16,-21 21-16,-1 0 15,1 0 1,21-21-16,-21 21 234,0 0-218,21-21-1,-21 21 1,0 0-16,21-21 16,-22 21-16,1 0 15,42 0 95,1 0-110,-1 0 15,0 0-15,0 0 0,0 0 16,0 0-16,1 0 0,-1 0 0,0 0 16,0 0-16,0 21 0,22-21 0,-22 0 15,0 0-15,0 0 0,0 21 0,0-21 16,1 0-16,-1 21 15,0-21-15,-21 21 0,21 0 16,-42-21 62,0 0-62,0 0-1,-1 0-15,1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2:17:33.3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5334 572 0,'21'-22'0,"0"22"0,-21-21 15,21 21-15,-21-21 16,22 21-16,-22-21 0,21 21 0,-21-21 15,0 0 1,0-1-16,0 1 0,0 0 16,-21 21-1,-1 0-15,1 0 0,0 0 16,-21 0-16,21 0 16,-1 0-16,1 21 0,0-21 0,0 21 15,0 1-15,0-1 0,-1 21 16,1-21-16,-21 22 0,21-1 15,0 0-15,-1 22 0,1-22 0,-21 22 16,21-1-16,0 1 0,-1-1 16,1 1-16,0-22 0,21 21 15,0 1-15,-21-22 0,21 22 0,0-22 16,0 22-16,0-22 0,0 21 0,0-20 16,0-1-16,21 22 0,-21-22 15,21 0-15,0 1 0,22-22 0,-22 21 16,21-21-16,1 0 0,-1 1 15,0-1-15,1 0 0,-1-21 0,0 0 16,1 0-16,-1 0 0,21 0 0,-20 0 16,-1 0-16,22-21 0,-22 0 15,21-1-15,-20-20 0,20 21 16,-20-21-16,20 20 0,-21-20 16,1 0-16,-1-22 0,-21 22 0,22 0 15,-22-22-15,0 22 0,0-22 0,0 1 16,0 20-16,-21-41 0,0 20 15,0 1-15,0-22 0,0 22 0,0-1 16,-21 1-16,0-1 0,-21 1 16,21-1-16,-22 1 0,1 20 0,0 1 15,-1 0-15,1-1 0,-22 22 16,1 0-16,21 0 0,-22 0 16,1-1-16,20 22 0,-20 0 15,20 0-15,1 0 0,0 22 0,-1-22 16,1 21-16,0 21 0,21-21 15,-1 0-15,1 22 0,0-1 0,0 0 16,21 1-16,-21-1 0,21 0 16,0 1-16,0-1 0,0 0 0,21 1 15,21-1-15</inkml:trace>
  <inkml:trace contextRef="#ctx0" brushRef="#br0" timeOffset="628.63">6562 1503 0,'0'0'0,"0"-21"0,21 21 16,-21-21-16,0-1 0,0 1 15,21 0-15,-21 0 0,0 0 16,0 0-16,0-1 0,0 1 0,-21 0 16,0 0-16,-1 0 15,1 21-15,0 0 0,0 0 16,0 0-16,0 0 0,-1 21 16,-20-21-16,21 21 0,21 0 0,-21 22 15,0-22-15,-1 0 0,1 21 16,0-21-16,21 22 0,0-1 0,0-21 15,-21 22-15,21-22 0,0 21 0,0-21 16,0 0-16,0 1 0,0-1 16,21-21-16,0 21 0,0-21 15,1 0-15,-1 0 0,0 0 16,0-21-16,0 0 0,0-1 0,1 1 16,-1 0-16,0 0 0,0-21 15,0 20-15,0 1 0,1-21 16,-1 21-16,0-22 0,-21 22 0,0-21 15,0 21-15,0 0 0,0-1 16,0 1-16,0 0 16,0 42-1,-21 0-15,21 1 16,-21-1-16,21 0 0,0 0 0,0 21 16,0-20-16,0-1 0,0 0 15,0 21-15,0-21 0,0 1 0,0-1 16,0 0-16,0 0 0,21-21 15,0 21-15,0-21 0,0 0 16,22 0-16,-22 0 0,0 0 0,21 0 16,-21-21-16,22 0 0,-22 0 15,0 0-15,0-1 0</inkml:trace>
  <inkml:trace contextRef="#ctx0" brushRef="#br0" timeOffset="920.47">7154 826 0,'0'0'0,"0"-43"0,0 22 16,0 0-16,-21 0 0,21 0 16,-21-1-16,0 22 15,21 22 1,0-1-16,0 21 0,-21 0 16,21 1-16,0-1 0,0 0 0,0 22 15,0-22-15,-22 22 0,22-22 16,0 0-16,0 22 0,0-22 0,0 1 15,-21-1-15,21-21 0,0 21 16,0-20-16,0 20 0,0-21 0,0 0 16,0 0-16,0 1 0,21-22 15,1 0 1,-1 0-16,-21-22 0,21 1 16,0 0-16,0 0 0,0 0 15</inkml:trace>
  <inkml:trace contextRef="#ctx0" brushRef="#br0" timeOffset="1421.18">7451 614 0,'0'0'0,"0"42"31,0-21-31,0 22 0,0-22 0,0 42 16,0-20-16,0-1 0,-22 22 0,22-1 15,0 1-15,0-22 0,-21 21 16,21-20-16,-21-1 0,21 0 16,-21 1-16,21-1 0,0-21 0,0 0 15,-21 1-15,21-1 0,0 0 0,0 0 16,-21-21-16,21-21 31,0 0-15,0 0-16,0-1 0,0 1 0,0 0 15,0-21-15,21 21 0,-21-22 16,21 1-16,-21 21 0,21-22 0,0 1 16,0 21-16,1 0 0,-1-22 15,21 22-15,-21 21 0,22-21 16,-22 21-16,21 0 0,-21 0 0,22 0 16,-22 21-16,21 0 0,-21 1 15,0-1-15,1 21 0,-22-21 0,0 22 16,0-22-16,0 21 0,0-21 0,0 22 15,0-22-15,0 0 0,0 21 16,-22-21-16,1 1 0,0-1 16,21 0-16,-21-21 0,0 0 15,21 21-15,-21-21 16,-1 0-16,1 0 16,21-21-16,0 0 15,-21 0-15</inkml:trace>
  <inkml:trace contextRef="#ctx0" brushRef="#br0" timeOffset="1640.06">6773 1185 0,'85'0'31,"-64"-21"-31,21 21 16,-20 0-16,20 0 0,-21-21 0,21 0 16,1 21-16,-1 0 0,-21-21 0,22 21 15,-22 0-15,21-21 0,-21 21 16,22 0-16</inkml:trace>
  <inkml:trace contextRef="#ctx0" brushRef="#br0" timeOffset="2295.67">8382 995 0,'0'0'0,"0"-85"32,0 64-32,0 0 0,0 0 15,21 0-15,0-1 0,0 1 16,-21 0-16,22 21 0,20-21 16,-21 21-16,0 0 0,0 0 0,1 0 15,20 0-15,-21 0 0,0 21 16,0 0-16,1 0 0,-22 22 0,21-1 15,-21-21-15,0 22 0,0-1 16,0 0-16,0 1 0,0-1 0,0 0 16,-21 1-16,-1-1 0,1-21 0,0 21 15,0-20-15,-21 20 0,20-21 16,1 0-16,-21 0 0,21 1 0,-22-1 16,22 0-16,-21 0 0,21-21 15,0 0-15,-1 21 0,1-21 0,0 0 16,-21 0-16,21 0 15,-1-21-15,1 0 0,0 0 16,21 0-16,0-1 0,0 1 0,0-21 16,0 21-16,0-22 0,0 22 0,0-21 15,21 21-15,0 0 0,1-1 16,-22 1-16,21 0 0,0 0 0,0 21 16,0 0-16,0 0 15,1 0-15,-1 0 0,-21 21 0,21-21 16,0 21-16,-21 0 0,21 1 15,-21-1-15,21 21 0,-21-21 0,22 0 16,-22 1-16,0-1 0,0 0 0,21 0 16,-21 0-16,21 0 15,-21 1-15,0-1 0,21 0 16,0-21-16,-21 21 0,21-21 16,1 0-16,-1 0 15</inkml:trace>
  <inkml:trace contextRef="#ctx0" brushRef="#br0" timeOffset="2628.51">9102 1228 0,'0'42'15,"0"-21"1,21-21 15,0 0-15,-21-21-1,0 0-15,0 0 16,0 0-16,0-1 16,-21 22-1,0 0 1,-1 0-16,22 22 31,0-1-15,22-21-1,-1 0-15</inkml:trace>
  <inkml:trace contextRef="#ctx0" brushRef="#br0" timeOffset="3104.85">9652 826 0,'-21'21'16,"21"0"-1,-21-21-15,-1 42 0,22-21 16,-21 1-16,0 20 0,0-21 0,21 21 15,-21 1-15,0-22 0,21 21 0,-22 1 16,1-22-16,21 21 0,-21 0 16,21-20-16,0-1 0,0 21 0,0-21 15,0 0-15,0 1 0,0-1 16,0 0-16,21 0 16,0-21-16,1 0 0,-1 0 0,21 0 15,-21 0-15,0 0 0,22 0 16,-22 0-16,21-21 0,1 0 0,-22 0 15,21-1-15,-21 1 0,0 0 0,22-21 16,-22 21-16,-21-22 0,21 1 16,-21 0-16,0-1 0,0 1 0,0 0 15,0-1-15,0 1 0,-21 21 0,21-22 16,-21 22-16,0 0 0,-1 0 16,22 0-16,-21 0 0,0 21 0,0 0 15,0 0-15,0 0 0,-1 0 16,1 0-16,0 21 15,0-21-15,0 21 0,0 0 16,-1 0-16,1 0 0,0 1 0,0-1 16</inkml:trace>
  <inkml:trace contextRef="#ctx0" brushRef="#br0" timeOffset="3877.41">5228 2138 0,'0'0'0,"-21"0"0,-85 0 32,85 0-32,0 0 15,42 0 17,0 0-32,0 0 15,0 0-15,1 0 0,20 0 0,-21 0 16,21 0-16,1 0 0,20 0 15,-20-21-15,20 21 0,1 0 16,-1 0-16,1 0 0,20 0 0,-20-21 16,20 21-16,1 0 0,0 0 15,-1 0-15,1 0 0,0 0 0,21-22 16,-1 22-16,1 0 0,0 0 0,21 0 16,-21 0-16,0 0 0,0 0 15,21 0-15,-22-21 0,22 21 0,0 0 16,0 0-16,0 0 0,-21 0 0,21 0 15,0 0-15,-21 0 0,21 0 16,-21 0-16,0-21 0,21 21 0,-21 0 16,-1 0-16,-20 0 0,0 0 15,21 0-15,-43-21 0,22 21 16,-1 0-16,-20 0 0,-1 0 0,1 0 16,-22-21-16,1 21 0,-1 0 15,-21 0-15,0 0 0,0 0 0,1 0 16,-1 0-16,-42 0 47,-1 0-47,1 0 0,0 0 15</inkml:trace>
  <inkml:trace contextRef="#ctx0" brushRef="#br0" timeOffset="4004.33">9842 1990 0,'0'21'15,"-21"-21"32</inkml:trace>
  <inkml:trace contextRef="#ctx0" brushRef="#br0" timeOffset="5112.3">3471 4530 0,'0'0'0,"0"-21"0,0-1 0,-21 1 15,0 0-15,21 0 16,0 0-16,0 0 0,0-1 16,0 1-16,0 0 0,0 0 31,0 42 0,0 21-15,0-20-16,-21 20 0,21-21 0,0 21 15,-21 1-15,21 20 0,0-20 16,0 20-16,0 1 0,0 20 0,-22-20 16,1 20-16,21 1 0,-21 0 15,21-1-15,0 22 0,-21-21 0,21 21 16,-21 0-16,21-22 0,0 22 0,0 0 16,0-21-16,0 20 0,0 1 15,0 0-15,0 0 0,0 0 16,0 0-16,-21-1 0,21 22 0,0-21 15,-22 21-15,22-21 0,-21 21 16,21 0-16,0 0 0,-21 0 0,21 0 16,-21 0-16,21 21 0,0-21 0,0-21 15,0 21-15,0 0 0,0 0 16,0-21-16,0 21 0,0-21 0,21 0 16,0-1-16,0-20 0,-21 21 0,22-21 15,-1-1-15,0 1 0,0 0 16,-21-22-16,21 22 0,0-22 15,-21-20-15,0 20 0,22-21 0,-1 1 16,-21-22-16,21 0 0,-21 0 0,0-42 16</inkml:trace>
  <inkml:trace contextRef="#ctx0" brushRef="#br0" timeOffset="7259.94">3619 4318 0,'0'0'0,"-21"0"16,0 0-16,0 0 15,0 0-15,42 0 63,0 0-63,21 0 0,-20 0 0,20 0 15,0 0-15,1 0 0,20 0 0,1 0 16,-1 0-16,1 0 0,20-21 16,1 21-16,0 0 0,20 0 0,1-21 15,0 21-15,21 0 0,-21 0 16,0 0-16,0 0 0,-1 0 16,1 0-16,0-21 0,21 21 0,0 0 15,-21 0-15,21 0 0,0 0 16,0 0-16,0 0 0,0 0 0,0 0 15,21 0-15,-21 0 0,0 0 0,0 0 16,0 0-16,0 0 0,-21 0 16,21 0-16,-21 0 0,0 0 0,-1 0 15,-20 0-15,21 0 0,-43 0 0,22 0 16,-21 0-16,-1 0 0,1-22 16,-22 22-16,0 0 0,1 0 0,-1 0 15,0 0-15,-21 0 0,22 0 16,-22 0-16,0 0 0,-21-21 15,21 21-15,0 0 0,1 21 47,-22 1-47,0-1 16,0 0 0,0 0-16,0 0 0,0 0 0,0 1 15,0-1-15,0 0 0,0 0 0,0 0 16,0 0-16,21 1 0,-21 20 15,0-21-15,0 21 0,0-20 0,0 20 16,0 0-16,0 1 0,21-1 0,-21 21 16,0-20-16,0 20 0,21-20 15,-21 20-15,0-21 0,0 22 16,0-1-16,21 1 0,-21-22 0,21 22 16,-21-1-16,0 1 0,0 20 0,22-20 15,-22-1-15,0 1 0,21-1 16,-21 22-16,0-21 0,0-1 0,0 1 15,0-1-15,0 22 0,0-22 0,0 22 16,21-22-16,-21 1 0,0 21 0,0-22 16,0 1-16,0-1 0,0 1 15,0 20-15,0-20 0,0 20 0,0-20 16,0 21-16,0-22 0,0 22 0,0-22 16,0 1-16,0-1 0,0 22 0,0-22 15,0 1-15,0 21 16,0-22-16,0 1 0,0-1 0,0 1 15,0-1-15,0 1 0,0-1 0,0-21 16,0 22-16,0-22 0,21 1 0,-21 20 16,21-21-16,0 1 0,-21 20 15,22-20-15,-1-1 0,-21 0 0,21 1 16,0-1-16,-21 0 0,0-21 0,0 22 16,21-1-16,-21-21 0,0 22 0,0-1 15,0-21-15,0 21 0,0-20 0,0 20 16,0-21-16,0 21 15,0-20-15,0 20 0,0-21 0,0 0 16,0 22-16,0-22 0,0 0 0,0 0 16,-21 0-16,21 0 0,0 1 0,0-1 15,0 0-15,0 0 0,0 0 0,-21 0 16,0 1-16,21-1 16,0 0-16,-21-21 0,-1 0 15,1 21-15,0-21 0,0 21 16,0 0-16,0-21 0,-1 0 15,1 0-15,0 22 0,0-22 16,0 0-16,0 0 0,-1 0 0,-20 0 16,21 0-16,0 0 15,-22 0-15,22 21 0,-21-21 0,0 21 16,-1-21-16,22 0 0,-21 0 0,-1 21 16,-20-21-16,21 0 0,-1 0 0,1 21 15,-22-21-15,22 0 0,-21 0 0,-1 0 16,22 0-16,-22 0 0,1 21 0,-1-21 15,-20 0-15,20 0 0,1 0 16,-22 22-16,21-22 0,-20 0 0,-1 0 16,0 0-16,1 0 0,-1 0 0,0 21 15,1-21-15,-22 0 0,21 0 0,22 0 16,-22 0-16,0 0 0,1 0 16,-1 0-16,0 0 0,1 0 0,20 0 15,-20 0-15,-22 0 0,21 0 16,0 0-16,1 0 0,-1 0 0,22 0 15,-22 0-15,0 0 0,1 0 0,20 0 16,-21 0-16,22 0 0,-1 0 0,-20 0 16,20 0-16,1 0 0,-1 0 0,1 0 15,-1 0-15,1 0 0,-1 0 16,22 0-16,-22 0 0,22 0 0,-21 0 16,20 0-16,1 0 0,-22 0 0,22 0 15,0 0-15,-1 0 0,1 0 0,0 0 16,-1 0-16,22 0 15,-21 0-15,21 0 0,0 0 0,-1 0 16,1 0-16,0 0 16,0 0-16,0 0 109,0 0-93,-1 0-16,1 21 15</inkml:trace>
  <inkml:trace contextRef="#ctx0" brushRef="#br0" timeOffset="7388.87">3429 10139 0,'0'0'0,"0"21"16</inkml:trace>
  <inkml:trace contextRef="#ctx0" brushRef="#br0" timeOffset="8840.49">3323 2921 0,'0'0'0,"0"-21"0,0 0 16,0 0-16,-21-1 16,0 1-16,0 0 15,21 0-15,-22 21 0,1 0 16,0 0-16,0 0 0,0 0 16,0 0-16,-1 0 0,1 21 15,0 0-15,0 0 0,0 1 16,0 20-16,-22-21 0,22 21 0,0 1 15,0-22-15,0 21 0,-1 1 16,22 20-16,-21-21 0,21 1 16,0 20-16,0-20 0,0-1 0,0 0 15,0 1-15,0-1 0,0 0 16,21-21-16,-21 22 0,22-22 0,-1 0 16,0 0-16,0 0 0,0-21 15,22 0-15,-22 22 0,0-22 0,21 0 16,-21 0-16,22 0 0,-22 0 15,0-22-15,21 1 0,-20 21 0,-1-21 16</inkml:trace>
  <inkml:trace contextRef="#ctx0" brushRef="#br0" timeOffset="9304.99">3577 3260 0,'0'0'16,"0"-21"-16,0-1 0,-21 22 15,0 0-15,0 22 16,-1-1-16,1-21 0,0 21 16,21 0-16,-21 0 0,0 22 15,21-22-15,0 0 0,0 21 0,-21-21 16,21 1-16,0 20 0,0-21 0,0 0 16,0 0-16,0 1 0,0-1 15,21 0-15,0 0 16,0-21-16,0 0 0,0 0 0,1 0 15,-1 0-15,21 0 0,-21 0 16,0 0-16,1-21 0,20 0 0,-21 0 16,0 21-16,0-22 0,1 1 15,-1 0-15,-21 0 0,0-21 0,0 20 16,0-20-16,0 21 0,0-21 16,0 20-16,0-20 0,-21 0 0,-1 21 15,1-1-15,0 1 0,0 0 16,0 21-16,0 0 0,-22 0 0,22 0 15,0 0-15,0 0 0,0 0 0,-1 21 16,1 0-16,0 1 16,21-1-16,0 0 0,-21 0 0,21 21 15,0-20-15,0-1 0,0 0 16,0 0-16,0 0 0,21 0 0,0 1 16,-21-1-16,21-21 0,1 0 15,20 0-15,-21 0 0,0 0 0</inkml:trace>
  <inkml:trace contextRef="#ctx0" brushRef="#br0" timeOffset="9812.69">4106 3196 0,'0'-21'0,"0"42"31,-21-21-31,21 21 0,0 1 15,0-1-15,-21 0 0,21 0 0,0 0 16,0 22-16,0-22 0,0 0 16,0 0-16,0 21 0,0-20 15,0-1-15,0 0 0,0 0 0,0 0 16,-21 0-16,21 1 0,0-1 16,-21-21 15,21-21-16,0-1-15,0 1 16,0 0-16,0 0 0,0 0 16,0 0-16,0-22 0,21 22 0,0-21 15,-21 21-15,21-22 0,0 22 16,0-21-16,1 21 0,-1-1 0,21 1 16,-21 0-16,0 0 0,22 21 0,-22 0 15,21 0-15,-21 0 0,22 21 16,-22 0-16,0 0 0,0 1 15,0-1-15,1 21 0,-22-21 0,0 22 16,0-22-16,0 21 0,0-21 0,0 0 16,-22 22-16,1-22 0,0 0 15,0 0-15,21 0 0,-21 1 16,21-1 0,0-42-1,21-1 1</inkml:trace>
  <inkml:trace contextRef="#ctx0" brushRef="#br0" timeOffset="11635.91">5165 3281 0,'0'0'0,"0"-21"15,0 0 1,0-1-16,0 1 0,-22 21 16,1 0-16,0 0 0,0 0 15,0 0-15,-22 0 0,22 0 16,0 0-16,-21 0 0,21 0 0,-22 21 16,22 1-16,0-22 0,0 21 15,21 0-15,0 0 0,0 0 16,0 0-16,0 1 0,21-1 15,0-21 1,0 21-16,22-21 0,-22 21 0,0-21 16,21 0-16,-21 0 0,1 21 0,-1 0 15,0-21-15,0 22 0,0-22 16,0 21-16,-21 0 0,22-21 16,-22 21-16,0 0 0,0 0 15,0 1-15,-22-1 16,1-21-16,0 0 15,0 0-15,-21 0 0,20 0 16,1 0-16,-21 0 0,21 0 0,-22 0 16,22 0-16,0 0 0,0 0 0,0 0 15,0-21-15,-1 21 16,1-22-16,0 1 0,0 0 0,21 0 16,-21 0-16,21 0 0,0-1 15,0 1-15,21 42 47,-21 1-47,21-1 16,0 0-16,0 0 0,-21 0 0,22-21 15,-1 21-15,-21 1 0,21-22 16,0 21-16,0-21 0,0 0 0,22 21 16,-22-21-16,21 0 0,-21 0 0,22 0 15,-22 0-15,21 0 16,1 0-16,-22 0 0,21 0 0,-21-21 15,22 0-15,-22 21 0,0-22 0,0 1 16,0 0-16,0 0 0,1 0 16,-1-106-1,0 84-15,-21 22 0,0 0 16,0 0-16,0 0 0,0 0 16,0-1-16,0 44 46,0-1-46,0 0 0,-21 0 0,21 0 16,0 0-16,0 22 0,0-22 16,0 0-16,0 0 0,0 22 0,0-22 15,0 0-15,0 0 0,0 0 0,0 0 16,0 1-16,0-1 16,21-21-16,0 0 0,-21 21 0,21-21 15,0 0-15,1 0 0,-1 0 0,0 0 16,0 0-16,21-21 0,-20 0 15,-1 21-15,0-22 0,21 1 0,-21 0 16,1 0-16,-1 0 0,-21 0 16,21-1-16,-21 1 0,21-21 0,-21 21 15,0 0-15,0-1 0,0 1 0,0 0 16,0 0-16,0 0 16,-21 42-1,21 0 1,0 0-16,0 0 0,0 1 15,0-1-15,0 21 0,0-21 0,0 0 16,0 1-16,0-1 0,0 0 0,0 0 16,0 0-16,0 0 0,21 1 15,0-22-15,0 0 16,1 0-16,-1 0 0,0 0 16,0 0-16,0 0 0,0 0 15,1 0-15,-1-22 0,0 1 0,-21 0 16,21 0-16,-21 0 15,0 0-15,0-1 0,0 1 0,0 0 16,0 0-16,0 0 0,0 0 0,0-1 16,0 1-16,0 42 31,0 1-15,0-1-16,0 0 15,0 0-15,0 0 0,0 0 0,0 1 16,0-1-16,0 0 0,0 0 15,0 0-15,0 0 0,0 1 16,0-1-16,0 0 16,-21-21 15,21-21-15,0 0-16,0-1 15,0 1-15,0 0 0,0 0 16,0 0-16,21-22 0,-21 22 0,21 0 15,0-21-15,1 21 0,-22-1 16,21-20-16,0 21 0,21 0 0,-21 21 16,1-21-16,-1 21 0,21 0 15,-21 0-15,0 0 0,1 0 16,20 21-16,-21-21 0,0 21 0,0 0 16,1 0-16,-22 0 0,0 22 0,0-22 15,0 0-15,0 0 0,0 22 16,0-22-16,0 0 0,0 0 0,0 0 15,0 0-15,0 1 0,-22-22 0,22 21 16,-21-21-16,0 0 0,21 21 16,-21-21-16,21-21 47,0 0-47,0-1 15,21 1-15,-21 0 0,21 0 16,0-21-16,1 20 0,-1-20 0,21 21 15,-21-21-15,0 20 0,22 1 0,-1-21 16,-21 21-16,22 21 0,-1-21 16,-21 21-16,21 0 0,-20 0 0,-1 0 15,0 0-15,0 21 0,0 0 0,-21 0 16,0 0-16,0 22 0,0-22 16,0 0-16,0 21 0,0-21 0,0 1 15,0 20-15,0-21 0,0 0 0,0 0 16,-21 1-16,21-1 15,-21 0-15,0 0 0,21 0 16,0-42 15</inkml:trace>
  <inkml:trace contextRef="#ctx0" brushRef="#br0" timeOffset="12044.59">7218 3429 0,'0'21'0,"21"-21"16,0 0-1,0 0-15,0 0 16,1 0-16,-1 0 0,0 0 15,0-21-15,0 0 0,0 0 16,1 21-16,-1-21 0,-21-1 16,0 1-16,21 0 0,-21 0 0,21 0 15,-21 0-15,0-1 0,-21 22 32,0 0-32,0 0 0,-1 0 15,1 22-15,0-1 0,0 0 16,0 0-16,0 0 0,21 22 15,-22-22-15,22 0 0,0 21 0,0-21 16,0 1-16,0-1 0,0 0 16,0 0-16,0 0 0,0 0 15,0 1-15,22-22 0,-1 0 0,0 0 16,0 0-16,0 0 16,0 0-16,1 0 0,-1 0 15</inkml:trace>
  <inkml:trace contextRef="#ctx0" brushRef="#br0" timeOffset="12460.35">7726 3260 0,'0'0'16,"0"-21"-16,0-1 0,0 1 15,21 21-15,0 0 16,0 0-16,-21-21 0,43 21 0,-22 0 15,0 0-15,21 0 0,-21 0 16,1 21-16,20-21 0,-21 21 0,0 1 16,-21-1-16,21 21 0,-21-21 15,0 0-15,0 1 0,0 20 16,0-21-16,0 0 0,0 0 0,0 22 16,0-22-16,-21 0 0,0 0 0,0 0 15,21 1-15,-21-22 16,21 21-16,0-42 31,0-1-15,0 1-16,0 0 0,21 0 0,0 0 15,0 0-15,0-22 0,1 22 0,20-21 16,-21-1-16,0 22 0,0-21 16,1 21-16,-1 0 0,0-22 15,0 22-15,0 21 0,0-21 0,1 21 16,-1 0-16,0 0 0,-21-21 15</inkml:trace>
  <inkml:trace contextRef="#ctx0" brushRef="#br0" timeOffset="14024.24">22923 3704 0,'0'0'0,"22"0"0,-22-21 15,21 21-15,0-21 16,-21 0-1,0 0 1,-21 21-16,0 0 16,-1 0-16,1 0 0,0 0 0,0 0 15,0 0-15,-22 0 0,22 0 16,0 0-16,-21 0 0,21 0 0,-22 0 16,22 21-16,-21 0 0,21-21 15,-22 21-15,22-21 0,-21 21 0,21-21 16,-22 21-16,22-21 0,0 22 15,-21-22-15,20 21 0,1-21 16,0 21-16,0 0 0,0-21 0,0 21 16,-1 0-16,22 1 0,-21-22 15,0 21-15,21 0 0,-21 21 0,21-21 16,-21 22-16,0-22 0,21 21 16,-22 1-16,22-1 0,-21 0 0,0 1 15,21-1-15,0 0 0,-21 1 16,21-1-16,-21 0 0,21 1 0,-21-1 15,21 0-15,0 22 0,0-22 0,0 22 16,-22-1-16,22 1 0,0-1 16,0 1-16,0-1 0,0 22 15,-21-22-15,21 1 0,0 20 0,0-20 16,0 21-16,0-22 0,-21 22 16,21-22-16,-21 22 0,21 0 0,0-22 15,0 22-15,-21-22 0,0 107 16,-1-86-16,22 1 15,-21 0-15,0-1 0,0 1 0,0 0 0,0-1 16,-1 1-16,1 0 0,0-1 16,0 22-16,0-21 0,0-1 0,-1 22 15,22-21-15,-21 0 0,0 20 0,21-20 16,-21 21-16,21-21 0,0 20 0,0-20 16,-21 21-16,21-21 0,0 20 0,0-20 15,0 21-15,-21 0 16,21-22-16,0 1 0,0 21 0,0-21 15,0-1-15,0-20 0,0 20 0,0-20 16,0 21-16,0-22 0,0-21 0,0 22 16,21-22-16,-21 1 0,0-1 0,21-21 15,-21 0-15,0 0 16,0-42-16</inkml:trace>
  <inkml:trace contextRef="#ctx0" brushRef="#br0" timeOffset="16231.74">22246 3725 0,'0'-21'15,"21"21"1,0 0-16,1 0 0,-1-21 16,0 21-16,0 0 0,0 0 0,22-21 15,-1 0-15,0 21 16,1 0-16,-1 0 0,0-21 0,22 21 16,-1 0-16,-20-22 0,20 22 15,1 0-15,-1 0 0,-21-21 0,22 21 16,-1-21-16,1 21 0,21 0 15,-1 0-15,1 0 0,0 0 0,-1 0 16,22 0-16,-21 0 0,21 0 16,-1 0-16,-20 0 0,21 0 0,0 0 15,0 0-15,-1 0 0,22 0 0,-21 0 16,0 21-16,0-21 0,0 0 16,-22 0-16,22 0 0,0 0 0,0 21 15,0-21-15,0 0 16,-1 0-16,-20 0 0,21 0 0,-21 0 15,-1 0-15,-20 0 0,-1 0 16,22 0-16,-22 0 0,1 0 0,-1 0 16,-20 0-16,20 0 0,1 0 15,-1 0-15,-20 0 0,20 0 0,1 0 16,-22 0-16,21-21 0,-20 21 16,-1 0-16,0 0 0,1 0 0,-1 0 15,0 0-15,-20-21 0,-1 21 0,0 0 16,0 0-16,0 0 0,0 0 15,1 0 1,-1 0-16,0 0 16,0 0-16,0 21 15,0 0-15,1-21 16,-22 22-16,21-22 0,0 21 0,0 0 16,0 0-1,-21 0-15,21 0 0,1 1 0,-22-1 16,21 0-16,0 0 0,-21 21 15,0-20-15,21 20 0,-21 0 0,21 1 16,-21-1-16,21 0 0,-21 22 0,0-22 16,0 22-16,22-22 0,-22 21 15,0 1-15,0-1 0,0 1 16,0-1-16,0 1 0,0 21 16,0-22-16,0 22 0,0-22 0,-22 22 15,22-22-15,0 22 0,0-21 0,0 20 16,0 1-16,0 0 0,0-1 15,-21 1-15,21 0 0,-21-1 0,21 1 16,0 0-16,-21-1 0,0 1 16,0 21-16,-1-22 0,22 1 0,-21 0 15,0-1-15,0 1 0,0 0 0,0 21 16,21-22-16,-22 1 16,1 21-16,0-22 0,21 1 0,0 0 0,0-1 15,0 1-15,-21 0 0,21-22 16,0 22-16,0 0 0,0-1 15,-21-20-15,21 20 0,0-20 0,0 21 16,-21-22-16,-1 1 0,1-22 0,21 21 16,-21 1-16,0-22 0,0 22 15,21-22-15,-21 22 0,-1-22 0,1 0 16,0 1-16,0-1 0,0 0 0,0 1 16,-1-1-16,1 0 0,0-21 15,21 22-15,0-1 0,-21-21 0,21 0 16,0 22-16,0-22 0,-21 21 15,21-21-15,0 1 0,0 20 0,0-21 16,0 21-16,0-20 0,0-1 16,0 21-16,0-21 0,0 0 0,0 22 15,0-22-15,0 0 0,0 21 0,0-20 16,0-1-16,0 0 0,0 21 0,0-21 16,0 1-16,0-1 0,0 0 15,0 0-15,0 21 0,0-20 0,0-1 16,0 0-16,-21-21 0,21 21 0,-22 0 15,22 0-15,-21-21 0,0 22 0,0-22 16,0 21-16,0-21 16,-1 0-16,-20 0 0,21 0 15,0 21-15,-22-21 0,22 0 0,-21 0 16,21 0-16,-22 0 0,1 0 0,21 0 16,-21 0-16,-1 0 0,1 0 0,0 0 15,-1 0-15,-20 0 0,20 0 16,1 0-16,-21 0 0,-1 0 0,22 0 15,-22 0-15,1 0 0,-1 0 0,1 0 16,-1 0-16,1 0 0,-1 0 0,22 21 16,-22-21-16,1 21 0,-1-21 15,1 21-15,-1-21 0,1 0 0,-1 22 16,1-22-16,-22 0 0,22 0 0,-22 0 16,22 21-16,-22-21 0,21 0 15,-20 0-15,20 0 0,1 0 0,-1 0 16,1 0-16,20 0 0,-20 0 15,-1 0-15,1-21 0,-1-1 0,1 22 16,-1-21-16,1 21 0,-22-21 0,22 21 16,-22-21-16,0 0 0,22 21 0,-22-21 15,1-1-15,20 22 0,-21-21 16,22 21-16,-1-21 0,1 21 0,-1-21 16,1 21-16,-1 0 0,1-21 0,-1 21 15,1-21-15,-1 21 0,1 0 0,-1 0 16,1-22-16,-1 22 0,1 0 15,-1 0-15,1 0 0,-1 0 16,1 0-16,-1 0 0,22 0 0,-21 0 16,-1 0-16,22 0 0,-1 0 0,1 0 15,0 0-15,21 0 0,-1 0 0,-20 0 16,21 0-16,0 0 0,0 0 0,-1 0 16,1 0-16,0 0 0,0 0 15,0 0-15,0 0 0,-1 0 16,1 0-1,21-21 1,0 0-16</inkml:trace>
  <inkml:trace contextRef="#ctx0" brushRef="#br0" timeOffset="17004.82">22246 2265 0,'0'-21'15,"0"42"17,0 0-32,-21 0 0,21 0 0,0 22 15,0-1-15,-21 0 0,21 22 16,0-22-16,0 22 0,0-22 16,-21 22-16,21-22 0,-22 0 0,22 1 15,0-1-15,0 0 0,0-21 16,0 22-16,-21-22 0,21 0 0,0 0 15,0 0-15,0 1 0,0-44 47,0 1-47</inkml:trace>
  <inkml:trace contextRef="#ctx0" brushRef="#br0" timeOffset="17367.61">22119 2328 0,'0'0'0,"-21"0"0,0-63 31,0 42-31,21 0 16,21-1-16,0 1 15,0 21-15,21 0 16,-20 0-16,-1 0 0,21 0 0,0 0 15,-20 0-15,20 21 0,0 1 16,-21-1-16,22 21 0,-22-21 0,21 22 16,-21-1-16,-21 0 0,0 1 15,0-22-15,0 21 0,-21 0 16,0 1-16,0-22 0,-21 0 0,20 21 16,-20-20-16,0-1 0,21-21 0,-22 21 15,22 0-15,0-21 0,0 0 16,0 21-16,42-21 31,-21-21-15,21 0-16,0 21 0,0 0 0</inkml:trace>
  <inkml:trace contextRef="#ctx0" brushRef="#br0" timeOffset="17763.39">22521 2646 0,'0'0'0,"0"-21"16,0 0 0,21-1-16,1 22 15,-1 0-15,0 0 0,0 0 16,21 0-16,-20 0 0,-1 22 0,0-1 16,0 0-16,0 0 0,0 0 0,-21 0 15,22 1-15,-1 20 0,-21-21 16,0 0-16,0 0 0,0 22 0,0-22 15,0 0-15,0 0 0,0 0 16,0 1-16,-21-22 16,21 21-16,-22-21 15,22-21 1,0-1 0,0 1-16,0 0 0,0 0 15,0 0-15,22 0 0,-22-1 16,21 1-16,-21 0 0,0 0 0,21 0 15,0-22-15,0 22 0,0 0 16,-21 0-16,22 21 0,-1 0 16,0 0-16,0 0 0,0 0 15,0 0 1</inkml:trace>
  <inkml:trace contextRef="#ctx0" brushRef="#br0" timeOffset="18224.12">23389 2582 0,'0'-21'0,"0"0"31,-21 21-31,0 0 16,0 21-16,-1 0 0,1 22 15,0-22 1,21 0-16,0 0 0,-21 22 0,21-22 15,0 0-15,-21 21 0,21-21 0,0 1 16,0-1-16,0 0 0,0 0 16,0 0-16,21-21 0,0 21 0,0-21 15,-21 22-15,21-22 0,1 0 0,-1 0 16,0 0-16,0 0 0,0 0 16,22 0-16,-22-22 0,0 1 0,0 21 15,0-21-15,0 0 0,1 0 16,-1 0-16,0-1 0,-21 1 0,0 0 15,0-21-15,0 21 0,0-22 0,0 22 16,0-21-16,0 21 16,0-1-16,-21 1 0,0 0 0,-1 21 15,1-21-15,0 21 16,0 0-16,0 0 0,0 0 0,-1 0 16,1 21-16,0-21 0,0 21 0,21 0 15,0 1-15,0-1 16,0 0-16,0 0 0,0 0 15,0 0-15,21-21 16,0 0-16,22 0 0</inkml:trace>
  <inkml:trace contextRef="#ctx0" brushRef="#br0" timeOffset="18509.46">24130 2582 0,'0'0'0,"0"-21"0,0 0 0,0 0 16,-21 0 0,0 21-16,-1 0 0,1 0 0,21 21 15,-21 0-15,0-21 0,0 42 0,0-20 16,-1-1-16,1 21 0,0-21 16,21 22-16,-21-22 0,0 0 15,0 42-15,21-41 16,0-1-16,0 0 0,0 0 0,0 0 15,21 0-15,0-21 0,0 22 0,0-22 16,0 0-16,1 0 0,-1 0 16,21 0-16,-21 0 0,0 0 0,22 0 15,-22 0-15,0-22 0,21 1 0</inkml:trace>
  <inkml:trace contextRef="#ctx0" brushRef="#br0" timeOffset="18880.09">24299 2731 0,'-21'0'0,"42"0"0,-42 21 0,42-21 32,0 0-32,1 0 0,-1 0 15,0 0-15,0 0 0,0 0 16,0 0-16,1 0 15,-22-21-15,21 21 0,-21-22 16,-21 22 0,-1 0-1,1 0-15,0 0 0,0 0 16,0 0-16,0 0 0,-1 22 16,1-22-16,0 21 0,0 0 0,0 0 15,0 0-15,21 0 0,-22 1 0,22-1 16,0 0-16,0 0 0,0 0 15,0 0-15,0 1 0,22-22 16,-1 21-16,0-21 16,21 0-16,-21 0 0,1 0 0,20 0 15,0 0-15,1 0 0</inkml:trace>
  <inkml:trace contextRef="#ctx0" brushRef="#br0" timeOffset="19812.56">25104 2752 0,'0'0'0,"0"-21"0,0-1 0,0 1 16,-22 0-16,1 21 0,0 0 15,0-21-15,0 21 0,0 0 0,-1 0 16,1 21-16,0-21 16,0 21-16,0 0 0,-22 1 15,22-1-15,21 0 0,-21 0 0,0 0 0,0 0 16,21 1-16,-21 20 15,21-21-15,0 0 0,0 0 0,0 1 16,21-1-16,0 0 0,0-21 16,0 21-16,0-21 0,1 21 15,-1-21-15,0 0 0,21 0 0,-21 0 16,22 0-16,-22 0 0,0 0 0,21-21 16,-20 0-16,-1 0 0,0 0 15,0-1-15,0 1 0,0 0 0,1-21 16,-22 21-16,21-22 0,-21 1 15,21 0-15,-21-22 0,21 22 0,-21-1 16,0-20-16,0 21 0,0 20 0,0-20 16,0 21-16,0 0 15,-21 21 1,21 21 0,0 0-16,-21 21 0,0-20 0,21 20 15,0 0-15,-22 1 0,22-1 0,-21 0 16,21-21-16,-21 22 0,21-1 15,0 0-15,0-20 0,0 20 0,0-21 16,0 0-16,0 22 0,21-22 16,0 0-16,1 0 0,-1-21 15,0 0-15,0 0 0,0 0 16,0 0-16,1 0 0,-1 0 16,0-21-16,0 21 15,0-21-15,-21 0 0,21-1 0,1 1 16,-22 0-16,0 0 0,21 0 15,-21-22-15,21 22 0,-21 0 0,0 0 16,0 0-16,0 42 31,0 0-31,0 0 0,-21 0 16,21 1-16,0-1 16,0 0-16,0 0 0,0 0 15,0 0-15,0 1 0,0-1 16,21-21-16,0 0 15,0 0-15,0 0 16,1 0-16,-1 0 0,0 0 16,0-21-16,0-1 15,0 1-15,1 0 0,-1 0 16,-21 0-16,0 0 0,21-1 16,-21 1-16,0 0 0,21 0 0,-21 0 15,-21 42 16,21 0-31,-21 0 0,21 0 16,-21 1-16,21-1 0,0 0 16,-22 0-16,22 0 0,0 0 15,0 1-15,0-1 16,22-21 0,-1 0-16,0 0 0,0 0 15,0 0-15,22 0 0,-22 0 0,0 0 16,0 0-16</inkml:trace>
  <inkml:trace contextRef="#ctx0" brushRef="#br0" timeOffset="20057.41">26141 2731 0,'0'0'0,"0"-22"16,0 1-16,0 0 16,-21 21-1,-1 0-15,1 21 0,0-21 16,21 21-16,-21 1 0,21-1 15,-21 0-15,21 0 0,0 0 0,-21 0 16,21 1-16,0-1 0,0 0 0,0 0 16,0 0-16,0 0 15,0 1-15,21-22 0,-21 21 16,21-21-16,0 0 0,0 0 16,0 0-16,1 0 0,-1 0 0,0 0 15,0 0-15,0 0 0,0-21 16</inkml:trace>
  <inkml:trace contextRef="#ctx0" brushRef="#br0" timeOffset="20420.16">26331 2773 0,'0'21'15,"21"-21"16,1 0-31,-1 0 16,0 0 0,0 0-16,-21-21 0,0 0 15,0 0-15,0-1 32,-21 22-32,0 0 15,0 22-15,-1-1 16,1-21-16,0 21 0,21 0 0,-21 0 15,21 0-15,-21 1 0,21-1 0,0 0 16,0 0-16,0 0 0,0 0 16,0 1-16,0-1 0,21-21 15,-21 21-15,21-21 0,0 0 16,0 0-16,1 0 16,-1 0-16,0 0 0,0 0 0,0 0 0,0 0 15</inkml:trace>
  <inkml:trace contextRef="#ctx0" brushRef="#br0" timeOffset="20719.97">26564 2815 0,'0'-21'0,"0"42"0,0-63 0,0 21 0,0 0 15,0-1-15,0-20 0,0 21 16,21 0-16,0 21 0,1 0 16,-1 0-16,0 0 0,0 0 15,0 0-15,0 0 0,1 21 16,-1 0-16,-21 0 0,21 0 0,-21 22 15,21-22-15,0 0 0,-21 0 16,0 0-16,0 22 0,0-22 16,0 0-16,0 0 0,0 0 15,0-42 17,0 0-17,0 0-15,0 0 16,0 0-16,21-1 0,1 1 15,-1 0-15,0-21 0,0 21 0,0-22 16,0 22-16</inkml:trace>
  <inkml:trace contextRef="#ctx0" brushRef="#br1" timeOffset="30377.19">20278 4001 0,'21'-22'16,"-21"1"-1,0 0 1,0 0-16,0 0 16,-21 0-1,-1 21 1,1 0-16,0 0 16,0-22-16,0 22 0,0 0 15,-1 0-15,1 0 0,-21 0 0,21 0 16,-22 0-16,22 0 0,-21 0 15,0 0-15,20 0 0,-20 0 0,0 0 16,21 0-16,-22 0 0,1 0 16,21 0-16,-22 0 0,22 22 0,-21-22 15,0 0-15,20 21 0,-20-21 16,0 21-16,21-21 0,-22 21 0,22 0 16,-21-21-16,21 21 0,-22 1 15,22-1-15,0 0 0,-21 0 0,20 0 16,1 22-16,0-22 0,0 0 15,0 21-15,0-21 0,-1 22 16,1-22-16,0 0 0,0 21 0,0-20 16,0-1-16,-1 21 0,1-21 15,0 0-15,21 1 0,-21-1 0,-21 42 16,20-42-16,22 1 16,0-1-16,-21 0 0,21 0 0,-21 21 15,21-20-15,0-1 0,0 0 0,0 21 16,-21-21-16,21 1 0,0 20 15,0-21-15,-21 0 0,21 0 0,0 1 16,0 20-16,0-21 0,0 0 16,0 0-16,0 1 0,0-1 0,0 0 15,0 0-15,0 0 0,0 0 16,0 1-16,0-1 0,0 0 16,0 0-16,0 0 0,0 0 15,0 1-15,0-1 0,0 0 0,21 0 16,0 0-16,-21 0 15,0 1-15,21-1 0,0 0 0,-21 0 16,22 0-16,-1-21 0,-21 21 16,21 1-16,0-1 0,0 0 0,0 0 15,1 0-15,-1-21 0,0 21 0,0 1 16,0-22-16,0 21 0,1-21 16,-1 21-16,0 0 0,21-21 0,-21 21 15,1-21-15,20 21 0,-21-21 16,21 22-16,-20-22 0,20 21 15,-21-21-15,21 0 0,-20 21 0,20-21 16,-21 0-16,21 0 0,-20 21 0,20-21 16,-21 0-16,21 0 0,-20 0 15,20 21-15,0-21 0,-21 0 0,22 0 16,-22 0-16,21 0 0,-21 0 0,22 0 16,-22 0-16,21 0 0,-21 0 15,22 0-15,-22 0 0,21 0 0,1 0 16,-22 0-16,0 0 0,21 0 15,1 0-15,-22 0 0,21 0 0,-21 0 16,22 0-16,-1 0 0,-21 0 16,21-21-16,1 21 0,-22 0 0,21-21 15,1 21-15,-22 0 0,21-21 16,-21 21-16,22-21 0,-22 21 0,21-22 16,-21 22-16,0-21 0,1 0 0,20 21 15,-21-21-15,0 21 0,0-21 16,1 0-16,-1-1 0,21 22 0,-21-21 15,0 0-15,1 0 0,-1 0 0,0 0 16,0-1-16,0 22 0,0-21 16,1 0-16,-1 0 0,0 0 0,-21 0 15,21-1-15,0 1 0,-21 0 0,0 0 16,21 0-16,1 0 16,-1-1-16,-21 1 0,21 0 0,-21 0 15,21 0-15,0 0 0,-21-1 0,21 1 16,-21-21-16,0 21 0,22 0 15,-22-1-15,21 1 0,-21-21 0,0 21 16,0 0-16,0-1 0,21-20 16,-21 21-16,0 0 0,0 0 0,21-1 15,-21 1-15,0-21 0,0 21 0,0 0 16,0-1-16,0 1 16,0 0-16,0 0 0,0 0 0,0 0 15,0-1-15,0 1 0,0 0 16,0 0-16,0 0 0,0 0 15,0-1-15,-21 1 0,21 0 0,-21 0 16,21 0-16,0 0 16,0-1-16,0 1 0,0 0 0,-21 0 15,-1 0-15,22 0 16,-21-1-16,21 1 0,-21 21 0,0-21 16,21 0-16,-21 21 0,0-21 0,-1 0 15,1 21-15,21-22 0,-21 1 16,0 21-16,0-21 0,0 0 15,-1 21-15,1-21 0,0 21 16,0-21-16,0 21 0,0 0 0,-1-22 16,1 22-16,0-21 15,0 21-15,0 0 0,0 0 0,-1-21 16,1 21-16,0 0 0,21-21 16,-21 21-16,0 0 0,0 0 0,-1-21 15,1 21-15,0 0 0,0 0 16,0-21-16,-22 21 0,22 0 0,0 0 15,0 0-15,0-22 0,0 22 0,-1 0 16,1 0-16,0 0 0,0 0 16,0-21-16,0 21 0,-1 0 0,1 0 15,0 0-15,0 0 16,0 0-16,0 0 0,-22 0 0,22 0 16,0 0-16,-21 0 0,20 0 15,-20 0-15,21 0 0,-21 0 0,20 0 16,-20 0-16,21 0 0,0 0 0,-22 0 15,22 0-15,0 0 0,0 21 16,0 1-16,0-22 0,-1 21 0,22 0 16,-21-21-16,0 21 0,0 21 15,21-20-15</inkml:trace>
  <inkml:trace contextRef="#ctx0" brushRef="#br1" timeOffset="30899.89">19473 4678 0,'0'0'0,"0"21"31,-21 0-31,0 0 16,21 1-16,0 20 0,-21-21 0,0 21 15,-1-20-15,1 20 0,0 0 16,21 1-16,-21-22 0,0 21 0,0 0 15,21-20-15,-22 20 0,22-21 16,-21 0-16,21 0 0,-21 1 0,21-1 16,0 0-16,0 0 0</inkml:trace>
  <inkml:trace contextRef="#ctx0" brushRef="#br1" timeOffset="31300.68">19431 4805 0,'0'-21'0,"0"42"0,21-63 16,-21 20-16,0 1 15,21 0-15,0 0 0,1 21 0,-1-21 16,0 0-16,0 21 0,0-22 15,0 22-15,22 0 0,-22-21 16,0 21-16,21 0 0,-20 0 0,20 0 16,-21 0-16,0 0 0,0 21 0,22-21 15,-22 22-15,0-1 0,-21 0 16,0 21-16,21-21 0,-21 22 0,0-1 16,0-21-16,0 22 0,0-1 15,0 0-15,0 1 0,-21-22 0,21 21 16,-21 0-16,21-20 0,-21-1 0,0 21 15,21-21-15,-22 0 0,22 1 16,0-1-16,-21-21 0,21 21 0,-21 0 16,21 0-1,0-42 17,0 0-17</inkml:trace>
  <inkml:trace contextRef="#ctx0" brushRef="#br1" timeOffset="31535.55">19346 5165 0,'0'0'0,"-63"-21"31,84-1-15,0 22-16,0 0 15,22 0-15,-22 0 0,21 0 0,0 0 16,1-21-16,20 21 0,-20 0 16,-1 0-16,21-21 0,-20 21 0,-1 0 15,0 0-15,-20 0 0,20-21 0,-21 21 16,0 0-16,0-21 0,1 0 16</inkml:trace>
  <inkml:trace contextRef="#ctx0" brushRef="#br1" timeOffset="31860.28">20320 4699 0,'0'0'0,"0"-21"16,0 42 30,0 0-46,0 0 16,0 22-16,0-22 0,0 0 0,0 21 16,-21-20-16,21 20 0,0-21 15,0 21-15,-21 1 0,21-22 16,0 21-16,0-21 0,0 1 0,0 20 16,0-21-16,0 0 0,0 0 15,-22 1-15,22-1 0,0 0 16</inkml:trace>
  <inkml:trace contextRef="#ctx0" brushRef="#br1" timeOffset="32237.06">20278 4868 0,'0'0'0,"0"-21"0,0 0 16,0 0-16,0 0 16,0 0-16,0-1 0,0 1 0,0 0 15,0 0-15,21 21 16,0-21-16,0 21 0,0 0 16,0 0-16,22 0 0,-22 0 15,0 0-15,0 0 0,22 0 16,-22 0-16,21 0 0,-21 0 0,0 21 15,22-21-15,-22 21 0,-21 0 16,21 0-16,-21 1 16,0-1-16,0 0 0,0 0 0,-21 0 15,21 0-15,-42-21 0,20 22 0,1-1 16,-21-21-16,21 21 0,0 0 16,-22-21-16,22 21 0,0-21 0,0 0 15,21 21-15,-21-21 0,42 0 63,0 0-63,0-21 0</inkml:trace>
  <inkml:trace contextRef="#ctx0" brushRef="#br1" timeOffset="32591.86">21018 4636 0,'0'0'0,"0"21"32,0 0-17,0 0-15,-21 0 0,21 0 16,0 1-16,0 20 0,0-21 0,0 21 15,0-20-15,0 20 0,-21 0 16,21-21-16,0 22 0,0-22 0,0 0 16,0 21-16,0-20 0,-21-1 0,21 0 15,0 0-15,-21 0 0,21 0 16,0 1-16,0-1 16,0-42 30,0-1-46,0 1 0,0 0 16</inkml:trace>
  <inkml:trace contextRef="#ctx0" brushRef="#br1" timeOffset="32940.66">21040 4699 0,'0'0'0,"0"-21"0,0 0 0,0 0 15,0-1-15,0 1 16,0 0-16,21 0 16,0 21-1,0 0-15,0-21 0,0 21 16,1 0-16,-1 0 16,0 0-16,0 0 0,0 0 0,0 21 15,1 0-15,-1-21 0,0 21 0,0 0 16,-21 1-16,0-1 15,0 0-15,0 0 0,0 0 16,-21 0-16,0-21 0,0 22 16,-1-22-16,1 0 0,0 21 0,0-21 15,0 0-15,0 0 0,21 21 0,-22-21 16,1 0-16,0 21 16,0-21 15,0 21-31</inkml:trace>
  <inkml:trace contextRef="#ctx0" brushRef="#br1" timeOffset="33908.73">20722 2963 0,'21'0'32,"-21"22"-32,0-1 0,0 0 15,0 0-15,0 0 0,0 0 0,0 22 16,0-22-16,0 0 0,0 21 15,0-20-15,0-1 0,-21 0 0,21 0 16,0 0-16,0 0 0,-21-21 16,21 22-16,-21-22 0,21 21 15,-21-21 1,-1 0 0</inkml:trace>
  <inkml:trace contextRef="#ctx0" brushRef="#br1" timeOffset="34539.37">20934 2709 0,'0'0'0,"-21"0"15,-43-21 1,43 21-16,0 0 0,-22 0 0,22 0 16,-21 0-16,21 0 0,-22 0 15,1 21-15,0 1 0,21-1 0,-22 21 16,1-21-16,0 22 0,20-22 16,-20 21-16,21 0 0,0 1 0,0-1 15,-1 0-15,1 1 0,21-1 16,0-21-16,0 22 0,0-1 0,0 0 15,0-21-15,0 22 0,21-22 16,1 21-16,-1-21 0,0 1 0,-21-1 16,42 0-16,-21 0 0,1-21 0,-1 21 15,21 0-15,-21-21 16,22 0-16,-1 0 0,-21 0 0,21 0 16,1 0-16,-1 0 0,0 0 15,1-21-15,-1 21 0,0-21 0,1 0 16,-1 21-16,0-21 0,1 0 0,-1-1 15,0-20-15,-20 21 0,20-21 16,-21 20-16,0-20 0,22 0 0,-22-1 16,0 1-16,-21 0 0,0-1 15,0-20-15,0 21 0,0-1 16,0-20-16,-21 20 0,0 1 16,-1 0-16,-20-1 0,0 1 0,21 21 0,-22-21 15,1 20-15,-22 1 16,22 0-16,0 21 0,-1 0 0,1 0 15,0 0-15,-1 0 0,1 21 16,0-21-16,21 21 0,-1 1 0,-20 20 16,21-21-16,0 0 0,0 22 15,21-22-15,0 21 0,0-21 0,-22 0 16,22 22-16,0-22 0,0 0 0,0 0 16,0 0-16</inkml:trace>
  <inkml:trace contextRef="#ctx0" brushRef="#br1" timeOffset="35379.91">20680 3133 0,'0'-21'31,"21"-1"-15,0 1-16,-21 0 15,21 0-15,0 21 0,-21-21 16,0 0-16,22 21 0,-22-22 31,0 44 0,0-1-15,-22-21-16,22 21 0,0 0 16,0 0-16,0 0 0,0 1 15,0-1-15,0 0 0,0 0 16,0 0-16,0 22 0,0-22 16,0 0-16,0 0 0,0 0 15,0 0-15,0 1 0,0-1 16,0 0-1,0 0-15,-21-21 32,0 0-32,0 0 15,0 0-15,0 0 16,-1 0-16,1 0 0,0 0 0,-21 0 16,21 0-16,-1 0 0,1 0 15,0 0-15,42 0 47,0 0-47,22 0 0,-22 0 16,0 0-16,21 0 0,-20 0 15,20 0-15,-21 0 0,21 0 0,-20 0 16,-1 0-16,0 0 0,0 0 16,0 0-16,0 0 0,1 0 0,-1 0 15,-42 0 48,-1-21-63,1 21 15</inkml:trace>
  <inkml:trace contextRef="#ctx0" brushRef="#br1" timeOffset="46607.83">17949 6202 0,'0'-21'31,"21"21"-15,-21-21-1,0-1 1,22 22 0,-22-21-1,0 0-15,0 0 16,0 0 0,-22 21-1,22-21-15,-21 21 16,0 0-16,0 0 15,0 0-15,21 21 16,-21-21-16,-1 21 0,22 0 0,-21-21 16,0 21-16,0 0 0,21 1 15,-21-1-15,0 0 0,-1 21 0,22-21 16,-21 1-16,0 20 16,21 0-16,0-21 0,-21 22 0,21-22 0,0 21 15,0-21-15,0 22 0,0-22 16,0 0-16,0 21 0,0-20 15,21-1-15,0 0 0,0 0 16,1-21-16,-1 0 0,-21 21 0,21-21 16,0 0-16,0 0 0,0 0 15,1 0-15,-1 0 0,0-21 16,0 21-16,0-21 0,0 0 16,1 21-16,-1-21 0,0-1 0,-21 1 15,21 0-15,0-21 0,-21 21 0,21-22 16,1 22-16,-22-21 0,0-1 15,21 1-15,0 21 0,-21-21 0,21-1 16,-21 22-16,0-21 16,0 21-16,0-1 0,21-20 0,-21 21 15,0 0-15,0 0 0,0-1 0,0 1 16,0 42 31,-21 1-47,21-1 0,-21 0 15,21 0-15,0 0 0,-21 0 0,21 1 16,-21-1-16,21 21 16,0-21-16,-22 22 0,1-22 0,21 21 15,-21 0-15,21-20 0,0 20 0,0-21 16,0 21-16,0-20 0,0-1 16,0 0-16,0 21 0,21-21 15,0 1-15,-21-1 0,22-21 16,-22 21-16,21-21 0,0 0 15,0 0-15,0 0 0,0 0 0,1 0 16,-1 0-16,0-21 0,0 21 16,0-21-16,-21-1 0,21 1 0,1 0 15,-1 0-15,0 0 0,0 0 16,0-1-16,-21 1 0,0-21 16,21 21-16,-21 0 0,22-1 0,-22 1 15,0 0-15,0 42 47,-22 0-47,22 1 0,-21-1 16,21 0-16,-21 0 0,21 0 0,0 0 15,0 1-15,0-1 16,0 0-16,0 0 0,0 0 16,21-21 30,-21-21-46,0 0 16,0 0-16,0 0 16,0-1-16</inkml:trace>
  <inkml:trace contextRef="#ctx0" brushRef="#br1" timeOffset="46807.71">18457 6223 0,'0'0'0,"-21"0"0,0 0 15,0 0 1,21-21 0,0 42 31,21-21-47,0 0 15,-21 21 1</inkml:trace>
  <inkml:trace contextRef="#ctx0" brushRef="#br1" timeOffset="47264.31">18627 6498 0,'21'0'15,"0"0"1,0 0-16,-21-21 16,21 21-16,-21-21 0,21 21 0,-21-21 15,22 21-15,-22-21 0,21 21 0,0-22 16,-21 1-16,0 0 16,0 0-16,0 0 15,-21 21 16,0 0-31,-1 0 16,22 21-16,-21-21 0,21 21 16,-21 0-16,0 0 0,21 1 15,0-1-15,-21 0 0,21 0 16,0 0-16,0 0 0,0 1 16,0-1-16,0 0 0,0 0 0,0 0 15,0 0-15,0 1 16,0-1-1,21-21-15,0 0 16,0 0-16,0 0 16,1 0-16,-1-21 15,0-1-15,0 22 0,0-21 16,0 0-16</inkml:trace>
  <inkml:trace contextRef="#ctx0" brushRef="#br1" timeOffset="47844.35">19071 6329 0,'0'-21'31,"-21"21"-31,21 21 32,-21 0-32,21 0 0,0 0 15,0 1-15,0-1 16,0 0-16,0 0 15,0 0-15,0 0 0,0 1 0,0-1 16,0 0-16,0 0 16,0 0-16,0 0 15,0-42 32,0 0-31,0 0-16,0 0 0,0 0 15,0-1-15,0 1 0,0-21 16,0 21-16,21 0 0,-21-1 16,21 1-16,0 0 0,-21 0 0,21 0 15,1 0-15,-1 21 0,0-22 0,0 22 16,0 0-16,0 0 0,1-21 16,-1 21-16,0 0 0,0 0 0,0 0 15,0 21-15,-21 1 0,22-22 16,-22 21-16,0 0 0,0 0 15,0 0-15,0 0 0,0 1 0,0 20 16,-22-21-16,22 0 0,-21 0 16,21 1-16,0-1 0,-21 0 15,21 0-15,0 0 16,-21-21-16,21-21 62,0 0-62,0 0 16,0 0-16</inkml:trace>
  <inkml:trace contextRef="#ctx0" brushRef="#br1" timeOffset="48188.17">19727 6138 0,'0'0'16,"0"22"15,0-1-15,0 0-16,0 0 16,-21 0-16,21 0 0,-21 1 15,21-1-15,-21 21 0,21-21 16,0 0-16,0 1 0,0 20 0,0-21 15,0 0-15,0 0 0,0 1 0,0-1 16,0 0-16,0 0 16,0 0-16,21-21 31,0 0-31,0 0 16,0 0-16,1 0 15,-1-21-15,0 0 16</inkml:trace>
  <inkml:trace contextRef="#ctx0" brushRef="#br1" timeOffset="48433.03">19643 6371 0,'21'0'47,"0"0"-32,0 0-15,0 0 0,0 0 16,1 0-16,-1 0 0,0 0 16,0 0-1,0-21-15,0 21 0,1 0 16</inkml:trace>
  <inkml:trace contextRef="#ctx0" brushRef="#br1" timeOffset="48815.81">20426 6138 0,'0'0'0,"-21"-21"31,21 42 1,0 1-32,0-1 15,0 0-15,0 0 0,0 0 16,0 0-16,0 1 0,-22-1 15,22 0-15,0 0 0,-21 0 0,21 0 16,0 1-16,0-1 0,0 0 16,0 0-16,0 0 15,0 0-15</inkml:trace>
  <inkml:trace contextRef="#ctx0" brushRef="#br1" timeOffset="49124.63">20214 6583 0,'0'42'31,"21"-42"-31,0 0 16,1 0-16,-1 0 15,0 0-15,0 0 0,0 0 16,0 0-16,1 0 0,-1-21 16,0 21-1,-21-21-15,0 0 16,0 0 15,0-1-31,0 1 16,0 0-16,0 0 15</inkml:trace>
  <inkml:trace contextRef="#ctx0" brushRef="#br1" timeOffset="49377.49">20193 6202 0,'21'-21'32,"0"21"-32,0 0 0,1 0 0,-1 0 15,0 0-15,-21-21 0,21 21 0,0 0 16,0 0-16,1 0 15,-1 0-15,0 0 0,0 0 16,0 0-16</inkml:trace>
  <inkml:trace contextRef="#ctx0" brushRef="#br1" timeOffset="50172.03">20955 6308 0,'0'0'0,"0"-21"0,0-1 16,-21 22 0,0 0-1,-1 0 1,1 0-16,0 0 0,0 0 16,0 0-16,21 22 0,-21-22 15,-1 21-15,22 0 0,0 0 16,-21 0-16,0-21 0,21 21 0,0 1 15,0-1-15,-21 0 0,21 0 16,0 0-16,0 0 0,0 1 16,0-1-16,0 0 15,21-21 1,0 0 0,0 0-16,1 0 0,-1 0 15,0 0-15,0 0 0,0-21 16,0 0-16,1-1 15,-1 1-15,-21 0 0,21 0 16,-21 0-16,21 0 0,-21-1 0,0 1 16,21 0-16,0-21 0,-21 21 0,22-1 15,-22-20-15,0 21 0,21-21 16,0 20-16,-21-20 0,21 21 16,-21-21-16,0 20 0,0 1 0,21 0 15,-21-21-15,0 21 0,0-1 16,0 1-1,0 42 1,-21 1 0,21-1-16,0 0 0,-21 0 0,21 0 15,-21 22-15,21-22 0,0 0 16,-21 21-16,21-21 0,-22 22 0,22-22 16,0 0-16,-21 21 0,21-20 15,0 20-15,0-21 0,0 0 16,0 22-16,0-22 0,0 0 0,0 0 0,21 0 15,1 0-15,-1-21 16,0 22-16,0-22 16,0 0-16,0 0 0,1 0 15,-1 0-15,0 0 0,0 0 16,0 0-16,-21-22 0,21 22 0,1-21 16,-1 21-16,-21-21 0,21 0 0,0 0 15</inkml:trace>
  <inkml:trace contextRef="#ctx0" brushRef="#br1" timeOffset="51384.34">17780 7176 0,'0'0'0,"-42"-22"32,20 22-32,1 0 0,0 0 15,0 22-15,0-1 0,0-21 16,-1 21-16,1 0 0,0 21 0,0-20 16,21 20-16,-21-21 0,21 21 0,-21 1 15,21-1-15,0 0 0,0-20 16,0 20-16,0 0 0,0-21 0,0 1 15,21 20-15,0-21 0,0 0 16,0-21-16,0 21 0,1 1 0,-1-22 16,21 0-16,-21 0 0,0 0 0,1 0 15,-1 0-15,21 0 0,-21 0 16,0 0-16,1-22 0,-1 1 0,0 21 16,0-21-16,0 0 0,-21 0 15,21 0-15,1-1 0,-1-20 16,0 21-16,0-21 0,-21-1 0,21 22 15,0-21-15,-21-1 0,22 1 0,-22 0 16,0-1-16,21 1 0,-21 0 16,0 21-16,21-1 0,-21 1 0,0 0 15,-21 21 17,21 21-32,-21 0 0,21 1 0,-22-1 15,22 21-15,0 0 0,0-20 16,-21 20-16,21 0 0,-21 1 0,21-22 15,-21 21-15,21 0 0,0-20 16,0 20-16,0-21 0,0 0 16,0 0-16,0 1 0,0-1 0,0 0 15,0 0-15,21-21 16,0 0-16,0 0 0,1 0 16,-1 0-16,0 0 0,0 0 0,0 0 15,0 0-15,1-21 0,-1 0 16,0 21-16,21-21 0,-21-1 0,1 1 15,-22 0-15,21 21 0,0-21 0,-21 0 16,0 0-16,21-1 0,-21 1 16,0 0-16,0 42 47,-21 0-47,21 1 0,0-1 15,0 0-15,0 0 0,0 0 16,-21 0-16,21 1 15,0-1-15,21-21 63</inkml:trace>
  <inkml:trace contextRef="#ctx0" brushRef="#br1" timeOffset="51596.22">18436 7345 0,'-21'0'32,"21"21"-1,21 0-16,0-21 1</inkml:trace>
  <inkml:trace contextRef="#ctx0" brushRef="#br1" timeOffset="51987.99">18605 7599 0,'0'0'0,"22"0"16,-1 0-16,0-21 0,0 21 15,0-21-15,0-1 0,1 1 16,-1 0-16,-21 0 16,21 0-16,0 0 15,-21-1 1,-21 22 15,0 0-31,0 0 0,-1 22 16,1-1-16,0 0 0,0 0 15,21 0-15,0 0 0,-21 1 16,21-1-16,-21 0 0,21 0 16,0 0-16,0 0 0,0 1 15,0-1-15,0 0 16,21-21-16,0 0 15,0 0 1,0 0-16,0 0 16,1 0-16</inkml:trace>
  <inkml:trace contextRef="#ctx0" brushRef="#br1" timeOffset="52517.18">19050 7408 0,'-42'43'31,"42"-22"-31,0 0 16,0 0-16,0 0 15,0 1-15,0-1 0,-22 0 16,22 0-16,0 0 15,0 0-15,0 1 16,0-44 47,0 1-63,0 0 15,0 0-15,0 0 0,0 0 16,0-1-16,22 1 0,-22 0 0,21 0 15,0 0-15,0 0 0,0-1 16,0 1-16,1 21 0,-1-21 16,0 21-16,0 0 0,0 0 0,22 0 0,-22 0 15,0 0-15,0 21 16,-21 0-16,0 1 0,0-1 0,0 21 16,0-21-16,0 0 0,0 1 15,0-1-15,-21 0 0,0 0 16,21 0-16,0 0 0,-21 1 0,-1-22 15,22 21-15,-21-21 16,21 21-16,0-42 31,0 0-15</inkml:trace>
  <inkml:trace contextRef="#ctx0" brushRef="#br1" timeOffset="52827.57">19643 7154 0,'0'0'0,"0"22"0,-22 20 0,22-21 0,0 21 15,-21 1-15,0-22 0,21 21 0,0 1 16,-21-22-16,21 21 0,-21-21 16,21 0-16,-21 1 0,21-1 15,0 0-15,0 0 0,0 0 0,0 0 16,0 1-16,21-22 31,0 0-31,0 0 16,-21-22-16,21 22 15,0-21-15</inkml:trace>
  <inkml:trace contextRef="#ctx0" brushRef="#br1" timeOffset="53044.44">19516 7324 0,'21'0'16,"0"0"-16,0 0 15,0 0-15,0 0 0,1 0 16,-1 0-16,0 0 0,0 0 16,0 0-16,-21-21 0,21 21 0,1 0 15</inkml:trace>
  <inkml:trace contextRef="#ctx0" brushRef="#br1" timeOffset="53691.66">20447 7133 0,'0'0'0,"21"0"0,21-42 16,-42 21-16,22 0 15,-22-1-15,21 22 0,-21-21 16,0 0-16,-21 21 16,-1 0-1,1 0-15,-21 0 0,21 0 0,0 0 16,-22 0-16,22 21 0,0 0 15,-21-21-15,20 22 0,1-1 16,0 0-16,0-21 0,0 21 0,0 0 0,21 0 16,0 1-16,0-1 0,0 0 15,0 0-15,0 0 16,21-21-16,0 21 16,0-21-16,0 22 15,0-22-15,1 0 0,-1 21 0,0-21 16,0 0-16,0 0 0,0 21 15,1-21-15,-1 21 0,0-21 0,0 21 16,0 0-16,0 1 16,1-1-16,-22 0 15,0 0-15,0 0 16,-22 0-16,1-21 16,0 22-16,0-22 0,0 0 15,0 21-15,-1-21 0,1 0 0,0 0 16,-21 0-16,21 0 0,-1 0 15,1 0-15,0 0 0,0 0 16,0 0-16,0 0 0,-1 0 0,1 0 16,0-21-1,0 21-15,0-22 16,21 1 0,21 0 15,0 21-31,0 0 0</inkml:trace>
  <inkml:trace contextRef="#ctx0" brushRef="#br1" timeOffset="54072.45">20680 7366 0,'0'0'16,"21"0"-16,0-21 0,0 0 15,-21 0-15,0-1 16,0 1-16,-21 21 31,0 0-31,0 0 16,0 0-16,-1 0 0,22 21 0,-21 1 15,0-22-15,0 21 0,21 0 16,-21 0-16,21 0 0,0 0 0,0 1 16,-21-1-16,21 0 0,0 0 15,0 0-15,0 0 16,0 1-16,21-22 16,0 0-16,0 0 0,0 0 15,0 0-15,1 0 16,-1 0-16,0 0 0,0-22 0</inkml:trace>
  <inkml:trace contextRef="#ctx0" brushRef="#br1" timeOffset="55471.64">20976 7239 0,'0'-21'15,"-21"21"1,0 0 0,0 21-16,-1 0 0,22 0 15,-21 1-15,0-1 0,21 0 16,-21 0-16,21 0 0,0 0 16,-21 1-16,21-1 0,0 0 0,0 0 15,0 0-15,0 0 0,0 1 16,21-1-16,0-21 15,0 0-15,-21 21 0,21-21 16,1 0-16,-1 0 0,0 0 16,0 0-16,0 0 15,0 0-15,-21-21 0,0 0 0,22 21 16,-1-22-16,0 22 0,-21-21 16,0 0-16,0 0 0,21 0 15,-21 0-15,21 21 0,-21-22 0,0 1 16,0 0-16,0 42 47,0 0-32,0 1-15,0-1 0,0 0 16,0 0-16,0 0 0,0 0 16,0 1-1,21-22 1,1 0-16,-1 0 15,0 0-15,0 0 16,0 0-16,0-22 0,1 1 16,-1 0-16,0 21 15,0-21-15,0 0 0,-21 0 0,21-1 16,-21 1-16,22 0 0,-22 0 16,0 0-1,0 42 16,0 0-15,0 0-16,0 0 0,-22-21 16,22 22-16,0-1 0,0 0 15,0 0 1,0 0-16,22-21 16,-1 0-1,0 21-15,21-21 16,-21 0-16,1 0 0,-1 0 0,0 0 15,0 0-15,0 0 0,0-21 16,1 21-16,-1-21 0,0 21 0,-21-21 16,21 0-16,0 0 0,-21-1 15,0 1-15,0 0 0,0 0 16,0 0-16,0 0 16,0-1-16,0 1 15,-21 21 1,0 0-16,0 0 15,0 21-15,21 1 0,-22-1 16,22 0-16,-21-21 0,21 21 16,0 0-16,0 0 0,0 1 0,0-1 15,0 0-15,0 0 16,0 0 0,21-21-16,-21 21 0,22-21 0,-1 0 15,0 0-15,0 0 16,0 0-16,0 0 0,1 0 15,-1 0-15,0-21 0,-21 0 16,21 21-16,0-21 0,0 0 16,1 0-16,-1-1 0,-21-20 15,0 21-15,21 0 0,0-22 0,-21 22 16,21-21-16,-21 0 0,21 20 16,-21-20-16,22 21 0,-1-21 0,-21 20 15,0 1-15,0 0 0,21 0 16,-21 0-16,21 0 15,-21 42 17,0 0-17,0 0-15,-21 0 0,21 0 0,-21 1 16,21-1-16,-21 0 0,21 21 16,0-21-16,0 22 0,-22-22 0,22 21 15,-21-21-15,21 22 0,0-22 0,-21 0 16,21 0-16,0 22 0,0-22 15,0 0-15,0 0 0,0 0 16,0 0-16,0 1 16,21-22-16,0 0 15,1 0-15,-1 0 0,0 0 16,0 0-16,0 0 16,0 0-16,1-22 15,-1 22-15,-21-21 0,21 21 0,-21-21 16,21 0-16,-21 0 15,21 0-15,-21-1 0,21 22 0,-21-21 16,0 0-16,0 0 0</inkml:trace>
  <inkml:trace contextRef="#ctx0" brushRef="#br1" timeOffset="55880.41">21865 7091 0,'0'0'0,"21"0"31,0 0-31,1 0 0,-1 0 16,0 0-16,0 0 0,0 0 0,0 0 15,22 0-15,-22 0 0,0 0 16,0-21-16,0 21 0,1 0 0,-1 0 16,0 0-16,0 0 0,0 0 0,0 0 15,1-21 1,-44 21 93,1 0-109</inkml:trace>
  <inkml:trace contextRef="#ctx0" brushRef="#br1" timeOffset="63795.98">18330 6858 0,'0'0'0,"-21"0"0,0 0 0,0 0 16,0 0-16,-1 0 0,1 0 15,0 0-15,0 0 16,0 0-16,0 0 16,-1 0 15,44 0 63,-1 0-79,0 0-15,0 0 0,0 0 0,0 0 16,22 0-16,-22 0 0,0 0 15,21 0-15,1 0 0,-22 0 0,21 0 16,1 0-16,-1 0 0,0 0 0,-21 0 16,22 0-16,-1 0 0,0 0 15,1 0-15,-1 0 0,-21 0 0,22 0 16,-1 0-16,21 0 0,-20 0 16,20 0-16,1 0 0,-1 0 15,1 0-15,-1 0 0,1-21 0,-1 21 16,1 0-16,-1-21 0,-20 21 15,20 0-15,-21 0 0,1 0 0,20 0 16,-20-21-16,-1 21 0,0 0 16,1 0-16,-1 0 0,0 0 0,-21 0 15,22 0-15,-1 0 0,0-22 0,1 22 16,-1 0-16,0 0 0,1 0 16,-1 0-16,0 0 0,-20 0 0,20 0 15,0 0-15,1-21 0,-1 21 16,-21 0-16,21 0 0,1 0 15,-1 0-15,-21 0 0,22 0 0,-1 0 16,-21 0-16,21 0 0,-20 0 16,20 0-16,-21 0 0,0 0 0,0 0 15,1 0-15,-1 0 0,0 0 16,0 0-16,0 0 0,0 0 0,1 0 16,-1 0-16,0-21 15,0 21-15,0 0 16</inkml:trace>
  <inkml:trace contextRef="#ctx0" brushRef="#br1" timeOffset="65036.35">18224 7895 0,'-21'0'16,"42"0"-16,-63 0 0,0 0 0,21 0 0,-1 0 15,-20 0-15,21 0 0,-21 21 16,20-21-16,1 0 0,0 0 0,0 0 16,0 0-16,0 0 0,-1 0 0,1 0 15,0 0 1,0 0 0,42 0 15,0 0-31,0 0 15,1 0-15,-1 0 16,0 0-16,21 0 0,-21 0 0,1 0 16,20 0-16,0 0 0,1 0 0,-1 0 15,0 0-15,22 22 0,-22-22 16,22 0-16,-22 0 0,21 0 0,-20 0 16,20 0-16,-20 0 0,20 0 15,-21 0-15,22 0 0,-22 0 0,1 21 16,20-21-16,-21 0 0,1 0 0,-1 0 15,22 0-15,-22 0 16,0 0-16,22 0 0,-22 0 0,0 0 16,22 0-16,-22 0 0,1 0 0,-1 0 15,0 0-15,1 0 0,-1 0 16,0 0-16,1 0 0,-1 0 0,0 0 16,1 0-16,-1 0 0,0 0 0,1 0 15,-1 0-15,0 0 0,1 0 16,-1 0-16,0-21 0,1 21 0,-1 0 15,21 0-15,-20 0 0,-1 0 16,0 0-16,1 0 0,-1 0 0,0 0 16,1 0-16,-1 0 0,0 0 0,1 0 15,-1 0-15,0 0 0,1 0 16,-22 0-16,21 0 0,1 0 16,-22 0-16,21 0 0,-21 0 0,22 0 15,-22-22-15,0 22 0,21 0 0,-21 0 16,1 0-16,-1 0 0,0 0 15,21 0-15,-21 0 0,1 0 0,-1 0 16,0-21-16,0 21 0,0 0 16,0 0-16,1 0 0,-1 0 0,0 0 15,0 0-15,0 0 0,-21-21 16,21 21-16,-42 0 109,0 0-93,0 0-16,0 0 16,0 0-16</inkml:trace>
  <inkml:trace contextRef="#ctx0" brushRef="#br1" timeOffset="81203.49">8911 5080 0,'0'0'0,"-21"0"15,0 0-15,0 0 16,-1 0-16,1 0 15,0 0 1,0 0-16,0 0 16,0 0-1,-1 0-15,44 0 94,-1 0-78,0 0-16,0 0 15,0 0 1,0-21 0,1 21-16,-1 0 15,0 0-15,0 0 16,0 0-16,0 0 15,1 0-15,-1 0 16,0 0-16,0 0 0,0 0 16,0 0-16,1-21 0,-1 21 15,0 0-15,0 0 0,0 0 16,0 0-16,1 0 0,-1 0 0,0 0 16,0 0-16,0 0 15,0 0-15,1 0 0,-1 0 0,0 0 16,0 0-16,21 0 0,-20 0 15,-1 0-15,0 0 0,21 0 0,-21 0 16,22 0-16,-1 0 0,0 0 0,1 0 16,-22 0-16,42 0 15,-20 0-15,-1 0 0,0 0 0,1 0 16,20 0-16,-20 0 0,-1 0 0,21 0 16,-20 0-16,-1 0 0,0-21 15,1 21-15,20 0 0,-20 0 0,-1 0 16,0 0-16,1 0 0,-1 0 15,0-22-15,1 22 0,-1 0 0,0 0 16,22 0-16,-22 0 0,0 0 0,22 0 16,-22 0-16,1-21 0,20 21 15,-21 0-15,1 0 0,20 0 0,-20 0 16,-1-21-16,0 21 0,22 0 0,-22 0 16,22 0-16,-22-21 15,21 21-15,-20 0 0,20 0 0,-20 0 16,-1-21-16,21 21 0,-20 0 15,20 0-15,-20 0 0,20-21 0,-21 21 16,22 0-16,-1 0 0,-20-22 0,20 22 16,1 0-16,-1 0 0,22 0 15,-22-21-15,22 21 0,-21 0 0,20 0 16,1 0-16,0 0 0,20-21 16,-20 21-16,0 0 0,-1 0 0,1 0 15,0 0-15,-1 0 0,1 0 0,21 0 16,-21 0-16,20 0 0,-20 0 15,21 0-15,-21 0 0,-1 0 16,1 0-16,21-21 0,-22 21 16,1 0-16,21 0 0,0 0 0,-22 0 15,22 0-15,0 0 0,-21 0 0,-1 0 16,22 0-16,-21 0 0,0 0 16,-1 0-16,22 0 0,-21 0 0,21 0 15,-22 0-15,22 0 0,-21-21 16,-1 21-16,1 0 0,-21 0 15,20 0-15,-20 0 0,-1 0 0,22 0 16,-22 0-16,1 0 0,-1 0 0,1 0 16,-22 0-16,22 0 0,-1 0 15,-20 0-15,-1-21 0,0 21 16,1 0-16,-1 0 0,-21 0 0,43 0 16,-43 0-16,0 0 15,0-22-15,0 22 0,0 0 0,1 0 16,-1 0-16,0-21 15,0 21-15,0 0 16,0 0-16,1 0 0,-1 0 0,0 0 16,21 0-16,-21 0 0,1-21 15,-1 21-15,21 0 0,-21 0 0,22 0 16,-22 0-16,0 0 0,21 0 0,-21 0 16,1 0-16,20 0 15,-21 0-15,0 0 0,0 0 0,1 0 16,-22-21-16,21 21 15,0 0-15,0 0 16,0 0-16,0 0 16,1 0-16,-1 0 15,0 0-15,0 0 0,0 0 16,0 0-16,1 0 0,-1 0 16,0 0-16,0 21 0,0-21 0,0 0 15,1 0-15,-1 0 16,-42 0 109,-1-21-125,1 21 0,0 0 15,0-21-15</inkml:trace>
  <inkml:trace contextRef="#ctx0" brushRef="#br1" timeOffset="81872.1">18648 4255 0,'0'-22'31,"-21"22"-15,21 22 15,21-1-31,-21 0 16,21-21-16,0 21 0,0 0 15,0 0-15,1 1 0,-1-22 0,0 21 16,0 0-16,21-21 0,-20 21 16,-1 0-16,0-21 0,0 21 0,21 1 15,-20-22-15,-1 21 0,0-21 16,0 0-16,0 21 0,0-21 15,1 0-15,-1 0 0,-21 21 0,21-21 16,0 0 0,-42 0 15,0 0-15,0 0-16,-1 0 0,1 0 0,0 21 15,0-21-15,0 21 0,0-21 16,-1 22-16,1-22 0,-21 21 0,21 0 15,-22 0-15,1 0 0,0 0 16,-1 1-16,1-1 0,0 21 0,-1-21 16,1 0-16,0 22 0,-1-22 0,1 0 15,21 0-15,-21 0 0,20 1 16,-20-1-16,21 0 0,0 0 16,0 0-16,-1 0 0,1-21 15,0 22-15,21-1 0,-21-21 16,21 21-16,-21-21 0,21 21 31,-21-21-15,-1 0-16,1 0 0,0 0 15</inkml:trace>
  <inkml:trace contextRef="#ctx0" brushRef="#br1" timeOffset="82959.53">9334 4022 0,'0'0'16,"0"-21"-16,22 21 0,-1-22 15,0 1-15,-21 0 0,21 21 0,0-21 16,-21 0-16,21 21 0,1-21 16,-1 21-16,21 0 0,-21 0 0,0 0 15,1 0-15,-1 0 0,0 21 16,0 0-16,-21 0 0,0 21 0,0-20 16,0 20-16,0 0 0,0 1 15,0-22-15,-21 21 0,0 0 0,0-20 16,-1 20-16,1-21 0,0 21 0,0-20 15,0-1-15,0 0 0,-1-21 16,1 21-16,0-21 0,21 21 0,-21-21 16,0 0-1,0 0-15,21-21 16,0 0-16,0 0 0,0 0 16,0-1-16,0 1 0,0 0 15,0 0-15,21 21 16,0 0-16,0 0 15,0 0 1,0 21-16,1 0 0,-1-21 16,-21 21-16,21 1 0,0-22 15,-21 21-15,21-21 0,0 0 0,-21 21 16,22-21-16,-1 0 0,0 0 16,0 0-1,0 0-15,-21-21 31,0 0-31,0-1 0</inkml:trace>
  <inkml:trace contextRef="#ctx0" brushRef="#br1" timeOffset="83761.08">9779 3598 0,'-21'-21'15,"42"42"-15,-63-42 0,20 0 0,1 21 16,0 0-16,0-21 0,-21 21 0,20 0 16,-20 0-16,21 0 0,0 0 15,-22 0-15,22 0 0,0 0 0,-21 0 16,21 0-16,-22 21 0,22 0 0,-21 0 15,21 1-15,-1-1 0,-20 0 16,21 0-16,-21 0 0,20 22 0,1-22 16,0 0-16,0 21 0,0-21 15,0 22-15,21-1 0,-22 0 16,22 1-16,0-1 0,0 0 16,0 1-16,0-1 0,0 0 0,0-20 15,22 20-15,-1 0 0,-21-21 0,21 22 16,0-22-16,0 0 0,0 0 15,1 0-15,-1 1 0,0-1 0,21 0 16,-21 0-16,1-21 0,-1 21 0,0 0 16,0-21-16,0 0 0,22 22 15,-22-22-15,0 0 0,0 0 0,21 0 16,-20 0-16,20 0 0,0 0 16,1 0-16,-1 0 0,-21-22 15,21 22-15,1-21 0,-1 21 0,22-21 16,-22 0-16,0 0 0,-21 0 15,22-1-15,-1 1 0,0-21 0,-20 21 16,20-22-16,-21 22 0,21-21 0,-20 0 16,-1-1-16,0-20 0,0 20 15,-21 1-15,21-21 0,-21 20 0,21 1 16,-21 0-16,0-1 0,0 1 16,0 0-16,0 20 0,0-20 0,-21 21 15,0-21-15,0 20 0,0-20 0,-22 21 16,1 0-16,0 0 0,-1-1 15,1 1-15,-21 21 0,-1-21 0,1 0 16,-1 21-16,1 0 16,20 0-16,-20 0 0,20 0 0,-20 0 15,21 0-15,-1 0 0,1 0 16,21 0-16,-22 21 0,22-21 16,-21 21-16,21 0 0,0 1 0,-1-22 0,1 21 15,0 0-15,0 0 0,0-21 16,21 21-16,0 0 0,-21 1 0,-1-1 15,22 0-15,-21-21 0,21 21 16,0 0-16,0 0 0,-21-21 16,21 22-16,-21-1 0,21 0 0,-21 0 15,21 0-15,-21-21 16</inkml:trace>
  <inkml:trace contextRef="#ctx0" brushRef="#br1" timeOffset="84616.03">11324 3789 0,'0'0'0,"0"-21"0,0 0 0,21-1 15,-21 44 32,0-1-47,0 0 16,0 0-16,0 21 0,0-20 0,0 20 15,0 21-15,0-20 0,0 20 0,0 1 16,-21-1-16,21 1 0,0-1 16,-21 1-16,21-22 0,-21 22 0,21-1 15,0 1-15,0-22 0,0 21 0,-21 1 16,21-22-16,0 1 0,0 20 16,0-21-16,0 1 0,0-1 0,0-21 15,0 22-15,0-22 0,0 0 16,0 0-16,0 0 0,0 0 0,21-21 31,-21-21-15</inkml:trace>
  <inkml:trace contextRef="#ctx0" brushRef="#br1" timeOffset="85599.74">11388 3598 0,'0'-21'16,"0"0"-16,21 21 31,0 0-31,0 0 0,0 0 0,0 0 16,22 0-16,-1 0 0,0 0 16,1 0-16,20 0 0,22-21 15,-22 21-15,22 0 0,0 0 0,-1 0 16,1-21-16,0 21 0,-1 0 15,-20 0-15,21-21 0,-1 21 0,1 0 16,0 0-16,-1-22 0,1 22 16,-22-21-16,22 21 0,-21 0 0,20 0 15,-20 0-15,-22 0 0,22 0 16,-22 0-16,0 0 0,1 0 0,-1 0 16,-21 0-16,21 0 0,-20 0 15,-1 0-15,0 0 16,0 0-16,-21 21 15,0 1 1,0-1-16,0 0 0,0 0 16,0 0-16,0 0 15,0 1-15,0-1 0,0 21 0,0-21 16,0 0-16,0 22 0,0-1 0,0-21 16,0 22-16,0-1 0,21 21 15,-21-20-15,0-1 0,21 0 0,-21 22 16,0-22-16,0 1 0,0-1 15,0 0-15,0 1 0,0-1 0,0 0 16,0 1-16,0-1 0,0 0 0,0-21 16,0 22-16,0-1 0,0-21 15,0 22-15,0-22 0,0 21 16,0-21-16,0 0 0,0 22 0,0-22 16,0 0-16,0 0 0,0 0 15,0 1-15,0-1 0,-21 0 0,21 0 16,-21 0-1,0 0-15,0-21 16,0 0-16,-1 22 0,1-22 16,-21 0-16,21 0 0,0 21 15,-22-21-15,1 0 0,0 0 0,-1 0 16,-20 0-16,-1 0 0,-20 0 16,20 21-16,-21-21 0,1 0 15,-1 0-15,0 0 0,-20 0 0,20 21 16,-21-21-16,21 0 0,-20 0 0,20 0 15,-21 21-15,21-21 0,22 0 16,-22 0-16,22 0 0,-1 0 0,1 0 16,20 0-16,1 0 0,0 0 0,-1 0 15,1 0-15,21 0 0,0 0 16,0 0-16,-1 0 0,1 0 0,0 0 16,21-21 15,0 0-16,0 0 1,0 0-16,0-1 0,0 1 0</inkml:trace>
  <inkml:trace contextRef="#ctx0" brushRef="#br1" timeOffset="86539.82">11896 3937 0,'0'0'16,"0"-21"0,0 0-16,-22 21 15,1 0 1,0 0-16,0 0 0,0 0 15,0 21-15,-1 0 0,1-21 16,21 21-16,-21 0 0,0 1 0,21 20 16,-21-21-16,21 21 0,0-20 15,0 20-15,0 0 0,0-21 0,0 1 16,0 20-16,0-21 0,0 0 16,0 0-16,0 1 0,0-1 0,0 0 15,21-21-15,0 21 0,0-21 0,0 0 16,1 0-16,-1 0 15,0 0-15,0 0 0,0 0 0,0 0 16,22 0-16,-22 0 0,0-21 0,0 0 16,0 21-16,22-21 0,-22-1 15,0-20-15,0 21 0,-21 0 0,21-22 16,1 1-16,-22 21 0,0-21 16,0-1-16,0 22 0,0-21 0,0 21 15,0-1-15,0-20 0,0 21 16,0 0-16,0 42 47,0 0-47,0 0 0,-22 22 15,22-22-15,-21 21 0,21-21 0,0 22 16,0-1-16,0-21 0,0 21 16,0-20-16,0-1 0,0 0 0,0 0 15,0 0-15,0 0 0,0 1 16,0-1-16,21-21 15,1 0-15,-1 0 0,0 0 16,0 0 0,-21-21-16,21-1 0,0 1 0,-21 0 15,22 0-15,-1 0 16,-21 0-16,0-1 0,0 1 0,21 21 16,-21-21-16,0 0 15,0 42 1,0 0-16,0 0 15,0 1-15,0-1 0,0 0 16,0 0-16,0 0 16,0 0-16,0 1 15,-21-22 1</inkml:trace>
  <inkml:trace contextRef="#ctx0" brushRef="#br1" timeOffset="86747.7">12319 3979 0,'0'22'31,"0"-1"-16,21-21 17,-21 21-32</inkml:trace>
  <inkml:trace contextRef="#ctx0" brushRef="#br1" timeOffset="87092.67">12509 4191 0,'0'0'0,"64"-21"31,-43 0-31,-21 0 0,0-1 16,0 1-16,0 0 15,-21 21 1,0 0-1,0 0-15,-1 21 16,1 0-16,21 1 0,-21-1 16,21 0-16,0 0 0,0 0 0,0 0 15,0 1-15,0-1 0,0 0 16,0 0-16,0 0 0,0 0 16,0 1-16,21-22 15,0 0 1,1 0-16,-1 0 0,-21-22 15,21 22-15,-21-21 16,21 0-16</inkml:trace>
  <inkml:trace contextRef="#ctx0" brushRef="#br1" timeOffset="87575.74">12763 4022 0,'0'21'0,"0"0"15,-21 0-15,21 0 16,0 1-16,0-1 0,0 0 16,0 0-16,0 0 0,0 0 15,0 1-15,0-1 16,0 0-16,0 0 0,0 0 16,0 0-1,0-42 32,0 0-47,0 0 16,0 0-16,0 0 15,0-1-15,0 1 0,21 0 0,-21-21 16,22 21-16,-1-1 0,0 1 16,0 0-16,0 0 0,22 0 15,-22 21-15,0 0 0,0 0 16,0 0-16,0 21 15,1 0-15,-22 0 0,21 0 0,-21 1 16,0-1-16,0 0 0,0 0 0,0 0 16,0 0-16,0 1 0,0-1 15,0 0-15,0 0 0,0 0 16,0-42 31,0 0-47,0 0 15</inkml:trace>
  <inkml:trace contextRef="#ctx0" brushRef="#br1" timeOffset="87864.1">13356 3789 0,'0'0'0,"0"21"15,0 0-15,0 0 16,0 1-16,0-1 0,0 0 0,0 0 16,0 0-16,0 0 0,0 22 15,-21-22-15,21 21 0,-21-21 16,21 1-16,-21 20 0,21-21 0,0 0 16,0 0-16,0 1 0,-22-1 15,22 0-15,0 0 0,0 0 16,0-42 31,22 21-47</inkml:trace>
  <inkml:trace contextRef="#ctx0" brushRef="#br1" timeOffset="88108">13208 4085 0,'21'0'15,"0"0"1,0 0-16,1 0 16,-1 0-16,0 0 0,0-21 0,0 21 15,22 0-15,-22 0 0,0 0 16,0-21-16,21 21 0,-20 0 15,-1 0-15,0 0 0,0 0 0,-21-21 16,21 21-16</inkml:trace>
  <inkml:trace contextRef="#ctx0" brushRef="#br1" timeOffset="88432.81">14033 3916 0,'0'21'15,"-21"-21"1,21 21-16,0 0 0,0 1 15,-21-1-15,21 0 0,0 0 0,0 0 16,0 0-16,0 1 0,0-1 16,0 0-16,0 0 0,0 0 15,0-42 32</inkml:trace>
  <inkml:trace contextRef="#ctx0" brushRef="#br1" timeOffset="88648.6">14012 3747 0,'0'0'0,"0"21"63,0 0-48,21-21 1,-21 21-16,0 0 0</inkml:trace>
  <inkml:trace contextRef="#ctx0" brushRef="#br1" timeOffset="89268.16">14499 3916 0,'-42'-21'31,"21"21"-15,-1 0-16,1 0 0,0 0 16,0 0-16,0 0 0,0 21 15,-1 0-15,1 0 0,0 0 0,21 1 16,-21-1-16,21 0 0,-21 0 16,21 21-16,0-20 0,0-1 0,0 0 15,0 0-15,0 0 16,0 0-16,0 1 15,21-22-15,0 0 0,0 0 16,0 0-16,1 0 0,-1 0 16,0 0-16,0-22 15,0 1-15,0 0 0,1 0 16,-1 0-16,-21-22 0,21 22 16,0-21-16,-21 21 0,0-22 0,21 22 15,0-21-15,-21 21 0,0-22 0,0 1 16,0 21-16,0 0 0,0-22 15,0 22-15,0 0 0,0 0 16,-21 42 15,21 0-31,0 0 16,0 1-16,-21-1 0,21 21 16,0-21-16,0 22 0,-21-22 0,21 21 15,0-21-15,0 22 0,0-22 0,0 21 16,0-21-16,0 0 0,0 1 15,0-1-15,0 0 0,0 0 0,21 0 16,0-21-16,0 21 0,1-21 16,-1 0-16,0 0 15,0 0-15,0 0 0,0 0 16,-21-21-16</inkml:trace>
  <inkml:trace contextRef="#ctx0" brushRef="#br1" timeOffset="90216.63">12001 4741 0,'0'0'0,"-63"0"31,42 22-31,0-22 16,-1 21-16,22 0 0,-21 0 15,0 0-15,21 22 0,-21-22 0,0 0 0,21 21 16,0-21-16,-21 1 0,21 20 15,-22-21-15,22 0 0,0 0 0,0 1 16,0-1-16,0 0 16,22-21-16,-1 0 15,0 0-15,0 0 0,0 0 0,0 0 16,1 0-16,20 0 0,-21-21 0,0 21 16,22-21-16,-22-1 0,21 1 15,-21 0-15,0 0 0,22 0 0,-22-22 16,0 22-16,0-21 0,0 21 15,-21-22-15,22 1 0,-22 21 0,21-21 16,-21 20-16,0 1 0,0 0 0,0 0 16,0 0-16,0 42 31,0 0-31,0 0 16,0 0-16,0 1 15,-21-1-15,21 21 0,0-21 0,0 22 16,0-22-16,0 0 0,0 21 0,0-21 15,0 1-15,0-1 0,0 0 16,0 0-16,0 0 0,0 0 16,21-21-1,0 0-15,0 0 0,0 0 16,0-21-16,-21 0 16,22 21-16,-22-21 0,21 0 15,-21 0-15,0-1 0,0 1 0,0 0 16,21 0-16,-21 0 15,0 42 17,0 0-32,0 0 0,0 0 15,0 1-15,0-1 16,0 0-16,0 0 0,0 0 16,0 0-16,0-42 46,0 0-30</inkml:trace>
  <inkml:trace contextRef="#ctx0" brushRef="#br1" timeOffset="90411.52">12467 4763 0,'0'21'31,"0"0"0,0 0-15</inkml:trace>
  <inkml:trace contextRef="#ctx0" brushRef="#br1" timeOffset="90752.32">12573 4995 0,'42'0'16,"-21"0"-1,-21-21-15,22 0 0,-1 0 16,-21 0-16,21 0 15,-21-1 1,-21 22 15,21 22-31,-21-1 16,21 0-16,-22 0 0,22 0 16,0 0-16,-21 1 0,21-1 0,0 0 15,0 0-15,0 0 16,21-21-1,1 0-15,-1 0 16,0 0-16,0 0 0,0-21 16,0 21-16,1-21 0,-1 0 15,0 0-15</inkml:trace>
  <inkml:trace contextRef="#ctx0" brushRef="#br1" timeOffset="91168.22">12933 4805 0,'0'21'0,"0"0"16,0 0-16,0 1 16,0-1-16,0 0 0,0 0 0,0 0 15,0 0-15,-21 1 16,21-1-16,-22 0 0,22 0 31,0-42 0,0 0-31,0 0 16,22-1-16,-1 1 16,-21 0-16,21 0 0,0 0 0,0 0 15,0-22-15,1 22 0,-1 0 16,0 0-16,0 21 0,0 0 16,0 0-16,-21 21 15,0 0-15,0 0 0,0 0 16,0 1-16,0-1 0,0 0 15,0 0-15,0 0 0,0 0 0,0 1 16,-21-1-16,21 0 16,0 0-16,21-42 47,-21 0-47,22 21 0,-22-21 15</inkml:trace>
  <inkml:trace contextRef="#ctx0" brushRef="#br1" timeOffset="91435.88">13462 4509 0,'0'0'0,"0"21"31,0 0-31,0 0 0,-21 0 0,21 0 16,0 1-16,0-1 0,-21 0 0,21 21 15,-22-21-15,22 22 0,0-22 16,0 0-16,0 21 0,-21-20 0,21-1 16,0 0-16,0 0 0,-21 0 0,21 0 15,0 1-15,0-44 47,21 1-31</inkml:trace>
  <inkml:trace contextRef="#ctx0" brushRef="#br1" timeOffset="91639.76">13293 4741 0,'0'-21'46,"21"21"-46,0 0 0,0 0 16,0 0-16,-21-21 0,21 21 16,1 0-16,-1 0 0,0 0 0,0-21 15,0 21-15,0-21 0,1 21 16,-1 0-16</inkml:trace>
  <inkml:trace contextRef="#ctx0" brushRef="#br1" timeOffset="92152.47">13970 4614 0,'42'-42'31,"-42"21"-31,21 0 0,-21 0 16,-21 21 15,0 0-31,0 0 0,0 0 16,0 21-16,-1 0 0,1-21 15,0 21-15,0 0 0,0 0 0,21 1 16,0-1-16,0 0 0,0 0 16,0 0-16,0 0 15,0 1-15,21-1 16,0-21-16,-21 21 0,21-21 0,0 21 15,1-21-15,-1 21 0,0-21 16,0 0-16,-21 21 0,21-21 16,-21 22-16,21-22 0,-21 21 15,-21 0 1,0-21 0,0 0-16,0 0 0,0 0 15,-1 0-15,1 0 0,0 0 0,0 0 16,0 0-16,0 0 0,-1 0 0,1 0 15,0 0 1,21-21 15,21 21-15,0-21-16,1 21 0,-1 0 16</inkml:trace>
  <inkml:trace contextRef="#ctx0" brushRef="#br1" timeOffset="93266.49">14224 4784 0,'0'-21'16,"0"-1"-1,0 1 1,21 0-1,-21 0-15,21 21 0,-21-21 16,-21 42 31,21 0-31,-21 0-16,0 0 15,21 1-15,-21-22 0,21 21 16,0 0-16,0 0 15,0 0 1,0 0 15,0 1 1,21-22-32,0 0 15,0 0 16,0 0 1,-42 0 233,0 0-202,42 0 218,0 0-265,-21-22-16,21 1 15,1 21-15,-22-21 0,21 21 16,0-21-16</inkml:trace>
  <inkml:trace contextRef="#ctx0" brushRef="#br1" timeOffset="94212.83">14520 4572 0,'-21'0'32,"21"21"-17,-21-21-15,0 21 0,0 1 16,21-1-16,0 0 0,-22-21 0,22 21 16,0 0-16,-21 0 0,21 1 15,0-1-15,0 0 16,0 0-16,0 0 15,0 0-15,21 1 16,1-22-16,-1 0 0,0 0 16,0 0-16,0 0 15,0 0-15,1-22 16,-22 1-16,21 21 0,-21-21 0,21 0 16,-21 0-16,21 21 15,-21-21-15,21-1 0,-21 1 16,0 0-16,0 42 47,0 0-47,0 1 15,0-1-15,0 0 16,21 0-16,-21 0 16,22-21-1,-1 0 1,0 0-16,-21-21 15,21 21 1,0-21-16,-21 0 0,0 0 16,21 21-16,-21-22 0,22 1 0,-22 0 15,21 21 1,-21-21-16,-21 21 47,21 21-47,-22-21 0,22 21 0,0 0 15,0 1-15,0-1 16,0 0-16,0 0 16,22-21-1,-1 0-15,0 0 16,0 0-16,0 0 16,0 0-16,1 0 0,-22-21 0,21 0 15,0 21-15,0-21 0,0 21 16,-21-22-16,21 1 0,1 0 15,-22 0-15,0 0 0,21-22 16,-21 22-16,0 0 0,0 0 0,0-21 16,0 20-16,0 1 0,0-21 15,0 21-15,0 0 0,0-1 16,0 1-16,0 42 16,0 1-1,0-1-15,0 0 0,0 0 0,0 0 16,0 0-16,-21 22 0,21-22 15,0 0-15,0 0 0,0 0 16,0 1-16,0-1 0,0 0 0,-22 0 16,22 0-16,0 0 15,0 1 1,0-1-16,0-42 47,0-1-32,0 1-15</inkml:trace>
  <inkml:trace contextRef="#ctx0" brushRef="#br1" timeOffset="94440.7">15007 4593 0,'0'0'0,"-21"0"0,42 0 47,0 0-47,0 0 16,1 0-16,-1 0 0,0 0 15,0 0-15,0 0 0,-21-21 47</inkml:trace>
  <inkml:trace contextRef="#ctx0" brushRef="#br1" timeOffset="122223.87">18838 5525 0,'0'0'0,"21"0"0,1 0 31,-22-22-31,0 1 63,-22 21-32,1 0-16,0 0 1,0 0-16,0 0 16,0 0-16,-1 0 15,22 21 1,-21-21 0,0 0 46</inkml:trace>
  <inkml:trace contextRef="#ctx0" brushRef="#br1" timeOffset="125248.43">18711 5546 0,'21'0'15,"-21"-21"16,22 21-31,-1 0 16,0-22 0,0 22 15,-21-21-15,-21 21 109,0 0-110,0 0 16,-1 0-31,1 0 16,0 0 0,0 0-16,0 0 15,0 21 1,-1-21-16,1 0 16,0 0-16,0 0 0,21 22 15,-21-22-15,0 0 0,-1 0 0,22 21 16,-21-21-16,0 0 0,0 0 15,21 21-15,-21-21 0,0 0 16,-1 21-16,1-21 31,0 0-15,42 0 62,0 0-78,1 0 16,-1 0-16,0 0 0,0-21 15,0 21-15,0 0 16,1 0-16,-1-21 0,0 21 0,0 0 16,0 0-16,0-21 15,1 21-15,-1 0 0,0 0 0,0 0 16,0 0-1,-21-22-15,21 22 16,1 0-16,-22-21 16,21 21-16,0 0 15,-21-21 1,21 21-16,-42 0 94,0 0-79,0 21 1,-1-21-16,1 0 16,21 21-1,-21-21-15,0 0 0,21 22 16,-21-22-16,0 0 0,-1 0 15,22 21-15,-21-21 16,0 0-16,21 21 0,-21-21 16,0 21-16,0-21 0,-1 0 15,1 0-15,21 21 0,-21 0 0,0-21 16,0 0-16,0 22 0,-1-22 16,1 0-16,0 21 0,0-21 15,21 21-15,-21-21 0,0 21 16,-1-21-16,1 21 0,0 0 0,0-21 15,0 22-15,0-22 0,-1 21 16,1-21-16,0 21 0,0-21 0,0 21 16,0-21-16,21 21 0,-22-21 0,1 21 15,0-21-15,0 22 0,0-22 16,0 21-16,-1-21 0,1 21 16,0-21-16,0 21 0,0-21 15,21 21-15,-21-21 0,-1 21 0,-20-21 16,21 22-16,0-22 0,0 21 15,-1-21-15,-20 21 0,21-21 16,0 21-16,0-21 0,-22 21 16,22-21-16,-21 21 0,21-21 0,-1 22 15,-20-22-15,21 21 0,0-21 0,-22 21 16,22-21-16,-21 21 0,21-21 16,-22 21-16,22-21 0,-21 21 0,21-21 15,-22 22-15,22-1 0,0-21 16,-21 21-16,21 0 0,-22 0 0,22-21 15,-21 21-15,-1 1 0,22-22 16,-21 21-16,21 0 0,-22 0 16,22-21-16,-21 21 0,0 0 0,20-21 0,-20 22 15,0-1-15,-1-21 16,22 21-16,-21-21 0,0 21 0,-1 0 16,-20-21-16,20 21 0,1 1 15,0-22-15,21 21 0,-22 0 0,1-21 16,0 21-16,20-21 0,-20 21 0,21 0 15,-21-21-15,-1 22 0,22-22 16,-21 21-16,21-21 0,-22 21 0,1 0 16,21-21-16,-22 21 0,1-21 15,21 21-15,-21-21 0,-1 22 0,1-22 16,21 21-16,-22-21 0,1 21 0,0-21 16,-1 21-16,22-21 15,-21 21-15,0-21 0,20 21 0,-20-21 16,0 22-16,21-22 0,-22 21 15,22-21-15,-21 21 0,21-21 0,-22 21 16,1-21-16,21 21 0,-22-21 0,1 21 16,0-21-16,-1 22 15,1-22-15,0 0 0,-1 21 0,22-21 0,-21 0 16,-22 21-16,22 0 0,0-21 16,-1 0-16,1 21 0,0-21 0,-1 0 15,1 0-15,21 21 0,-21-21 16,-1 0-16,1 22 0,21-22 0,-22 0 15,1 0-15,0 21 0,-1-21 0,22 0 16,-21 21-16,0-21 16,-1 0-16,1 21 0,0-21 0,20 0 15,-20 21-15,0 0 0,-1-21 0,-20 0 16,21 22-16,-1-22 0,1 21 16,-22-21-16,22 21 0,0-21 0,-22 21 15,22 0-15,0-21 0,-1 21 16,-20-21-16,20 22 0,1-22 15,0 21-15,-22-21 0,22 21 0,-22-21 0,1 21 16,21-21-16,-22 21 16,1-21-16,20 0 0,-84 21 15,85 1-15,-22-22 0,22 0 0,0 21 0,-22-21 16,22 0-16,0 0 16,-1 21-16,1-21 0,0 21 0,-1-21 15,1 0-15,0 21 0,-1-21 0,-20 0 16,20 21-16,1-21 0,-21 0 15,20 22-15,1-22 0,0 0 0,-22 21 16,22 0-16,-1-21 0,1 21 16,0-21-16,21 0 0,-22 21 0,22-21 15,-21 21-15,21-21 0,-1 22 0,-20-22 16,21 0-16,0 21 16,-22 0-16,22-21 0,0 21 0,0-21 15,-21 0-15,20 21 0,-20-21 0,21 21 16,0-21-16,-22 0 0,22 22 15,-21-22-15,0 21 0,20-21 16,-20 0-16,21 0 0,0 21 0,-22-21 16,22 0-16,0 0 0,0 21 0,-21-21 15,20 21-15,1-21 0,0 0 0,0 0 16,-21 21-16,20-21 0,1 0 16,0 0-16,0 22 0,0-22 0,0 0 15,-1 21-15,1-21 0,0 0 16,0 21-16,0-21 0,0 0 15,-1 21-15,1-21 0,0 21 0,0-21 16,0 0-16,0 0 0,21 21 16,-22-21-16,1 0 0,0 0 0,0 22 15,0-22-15,0 0 0,-1 0 16,1 0 0,0 0-1,21-22 48,21 22-48,0-21-15,1 0 0,-1 0 16,0 0-16,0 0 0,0-1 16,0-20-16,1 21 0,-1 0 0,0-22 15,0 22-15,0 0 0,0-42 16,-21 41-16,22 1 0,-1 0 15,-21 0-15,0 0 16,21 21-16,-21-21 31,0 42 16,0 0-47,0 0 16,-21-21-16,0 21 0,21 0 0,-22-21 15,1 22-15,0-1 0,21 0 16,-21 0-16,0 0 0,0 0 0,-1 1 16,1-1-16,0 0 0,0 0 0,0 0 15,0 0-15,21 1 0,-22-22 16,22 21-16,-21-21 0,21 21 16,-21-21-16,21 21 0,0 0 15,21-21 1,0 21-16,1-21 15,-22 22-15,21-22 16,0 21-16,0-21 0,0 21 0,0-21 16,22 21-16,-43 0 0,42 0 0,-42 1 15,21-1-15,0 0 0,1-21 16,-1 21-16,0 0 0,0 0 0,0 1 16,0-1-16,-21 0 15,22-21-15,-1 0 16,-21 21-16,21-21 0,-21-21 47,0 0-32</inkml:trace>
  <inkml:trace contextRef="#ctx0" brushRef="#br1" timeOffset="125952.16">10075 7154 0,'0'0'15,"21"-21"1,1 21-16,-1-21 16,0 21-16,0 0 0,0 0 15,0 0-15,1 0 31,-22 21-31,0 0 16,0 1-16,0-1 0,0 0 16,0 0-16,0 0 0,-22 0 0,1 1 15,0-1-15,0 0 0,21 0 0,-21 0 16,0-21-16,-1 21 0,22-42 47,22 0-32,-1 21 1,0-21-16,0 21 0,0 0 16,0 0-16,1 0 0,-1 0 15,0 0-15,0 0 16,0 0-16,-21 21 0,0 0 16,0 0-16,0 1 0,0-1 15,0 0-15,0 21 0,0-21 16,0 1-16,-21-1 0,21 0 0,-21 0 15,0 0-15,0 0 0,-1-21 16,1 22-16,0-1 0,0-21 0,0 0 16,0 0-16,-1 0 0,1 0 15,0 0 1,21-21 0,0-1-16,0 1 31,0 0-31,0 0 0,0 0 15,21 0-15</inkml:trace>
  <inkml:trace contextRef="#ctx0" brushRef="#br1" timeOffset="126596.79">10181 6773 0,'0'0'0,"-21"0"0,0 0 16,-22 0-16,22 22 0,0-22 16,0 21-16,-21 0 0,20-21 15,1 21-15,-21 0 0,21 0 0,0 22 16,-22-22-16,22 21 0,0 1 15,-21-1-15,20 0 0,22 22 0,-21-22 16,21 0-16,-21 22 0,21-22 16,0 1-16,0-1 0,0 0 15,0 1-15,0-1 0,21 0 0,-21-21 16,21 22-16,1-22 0,-1 21 16,0-21-16,0 1 0,0-1 0,22 0 15,-22 0-15,0 0 0,21-21 16,1 0-16,-22 21 0,21-21 0,0 0 15,-20 0-15,20 0 0,0 0 0,-21-21 16,22 21-16,-1-21 0,-21 0 16,22 0-16,-22 0 0,21-1 0,-21 1 15,22 0-15,-22 0 0,21-21 0,-21 20 16,22-20-16,-22 0 0,0 21 16,0-22-16,0-20 0,0 20 15,-21 1-15,22-21 0,-22 20 16,0 1-16,0-22 0,0 22 0,0 0 15,-22-1-15,1 22 0,-21-21 0,21 21 16,-22-22-16,22 22 0,-21 0 16,0 21-16,20-21 0,-20 21 0,0-21 15,-1 21-15,1 0 0,21 0 16,-21 0-16,-1 0 0,1 0 0,21 0 16,0 0-16,-22 21 0,22 0 15,0-21-15,21 21 0,0 0 16,0 1-16,0-1 15,21 0-15,0-21 0,22 21 16,-22-21-16,21 0 0</inkml:trace>
  <inkml:trace contextRef="#ctx0" brushRef="#br1" timeOffset="126983.99">12128 6731 0,'0'0'0,"0"-21"0,0 0 15,0 42 16,0 0-31,0 0 0,0 22 16,0-22-16,0 0 0,0 21 16,0 1-16,0-1 0,-21 0 0,21 1 15,0-1-15,0 0 0,-21 1 16,0 20-16,21-21 0,-21-20 0,21 20 16,0 0-16,0-21 0,0 1 15,0-1-15,0 0 0,0 0 16,0-42 15,0 0-15,0 0-16</inkml:trace>
  <inkml:trace contextRef="#ctx0" brushRef="#br1" timeOffset="127984.43">12150 6562 0,'0'0'0,"21"-21"16,0 21-16,0 0 16,21-22-16,-20 22 0,20-21 15,0 21-15,1-21 0,-1 0 0,0 21 16,22-21-16,-1 0 0,1-1 0,-1 22 15,22-21-15,21 0 0,-22 0 16,22 0-16,0 0 0,-21 21 0,21-22 16,-22 1-16,22 0 15,0 0-15,0 21 0,0-21 0,-1 0 16,1 21-16,0-22 0,0 22 16,-21-21-16,-1 21 0,1 0 0,0-21 15,-1 0-15,1 21 0,-22 0 0,22-21 16,-21 21-16,-1-21 0,1 21 15,-1-22-15,1 22 0,-1 0 0,-21-21 16,1 21-16,-1 0 0,0 0 16,1 0-16,-22-21 0,0 21 0,0 0 15,0 0-15,1 0 16,-1 0 0,-21 21-1,0 0-15,0 1 16,0-1-16,0 0 15,21 0-15,-21 0 0,0 0 16,0 1-16,21-1 0,-21 0 16,0 0-16,0 0 0,0 22 15,0-22-15,0 21 0,0 0 0,0-20 16,0 20-16,0 0 0,0 1 16,0-1-16,0-21 0,0 21 0,0-20 15,0 20-15,0-21 0,0 21 0,21-20 16,-21-1-16,0 0 0,0 0 15,0 0-15,0 0 16,0 1-16,0-1 16,-21 0-1,0-21-15,0 0 0,0 21 16,-1-21-16,-20 0 0,21 0 16,-21 21-16,-1-21 0,1 0 0,0 0 15,-22 0-15,22 0 0,-22 21 0,1-21 16,-1 22-16,-20-22 0,20 21 15,-21-21-15,1 21 0,-1-21 0,0 21 16,1 0-16,-1 0 0,-21-21 16,0 22-16,1-1 0,-1 0 0,21 0 15,-21 0-15,0 0 0,22 1 16,-22-1-16,21 0 0,1 0 16,-1 0-16,-21-21 0,21 21 0,1 1 15,-1-1-15,0-21 0,22 21 16,-22 0-16,22-21 0,-22 21 0,22 0 15,-1 1-15,1-22 0,-1 21 0,-21 0 16,22-21-16,21 21 0,-22 0 16,1-21-16,20 21 0,1-21 0,0 0 15,20 0-15,-20 22 0,21-22 16,0 0-16,0 0 16,21-22 30,0 1-30,0 0 0,21 0-16</inkml:trace>
  <inkml:trace contextRef="#ctx0" brushRef="#br1" timeOffset="128476.38">12382 6752 0,'22'0'32,"-1"0"-32,0 0 15,0-21-15,0 21 0,0 0 16,1 0-16,-1 0 0,0 0 0,0-21 16,0 21-16,0 0 0,1 0 15,-1 0 1,-42 0 15,-1 0-31,1 0 0</inkml:trace>
  <inkml:trace contextRef="#ctx0" brushRef="#br1" timeOffset="128744.49">12531 6773 0,'0'22'0,"-22"62"31,22-63-31,0 1 0,0-1 0,-21 21 16,0-21-16,21 0 0,0 22 16,-21-22-16,21 21 0,-21-21 0,21 1 15,-21-1-15,21 0 0,0 0 0,0 0 16,0 0-16,0 1 15,21-22 17,-21-22-32,0 1 0,21 21 0</inkml:trace>
  <inkml:trace contextRef="#ctx0" brushRef="#br1" timeOffset="129136.28">12679 7027 0,'0'0'0,"0"22"16,-21-1-16,21 0 0,0 64 31,0-64-31,0 0 0,0 0 16,21-21-1,0 0-15,0 0 0,0 0 0,0 0 16,1-21-16,-1 0 0,0 0 16,0-1-16,0 22 0,-21-21 15,0 0-15,0 0 0,0 0 0,0 0 16,0-1-16,0 1 0,0 0 16,0 0-16,-21 0 0,0 21 0,0-21 15,-22 21-15,22 0 0,0 0 16,0 0-16,0 0 0,0 0 15,-1 0-15,22 21 0,0 0 16,0 0 0,22-21 15</inkml:trace>
  <inkml:trace contextRef="#ctx0" brushRef="#br1" timeOffset="129792.91">13166 6604 0,'0'0'0,"0"21"0,-22 0 0,22 22 16,-21-22-16,21 21 0,-21-21 0,21 22 15,0-22-15,-21 21 0,0-21 0,21 22 16,0-22-16,0 0 0,-21 0 16,21 0-16,-22 1 0,22-1 0,0 0 15,0 0-15,-21-21 0,21 21 16,0-42 15,0 0-15,0 0-16,21 21 0,-21-21 15,22-1-15,-1 1 0,-21 0 0,21 0 16,0 0-16,0 0 0,-21-1 16,21 22-16,1-21 0,-1 21 0,0 0 15,0-21-15,0 21 0,0 0 16,1 0-16,-22 21 31,0 0-31,-22 1 16,1-22-16,0 0 0,0 21 15,0-21 1,0 0-16,-1 0 0,1 0 16,0 0 15,21 21-15,0 0-1,0 0-15,0 0 16,21 1-16,0-22 0,-21 21 15,22-21-15,-1 21 16,0-21-16,0 21 0,0-21 16,0 0-1,1 0 1,-1 0-16,0 0 16,0-21-1</inkml:trace>
  <inkml:trace contextRef="#ctx0" brushRef="#br1" timeOffset="130195.67">13483 6985 0,'21'0'16,"0"0"-1,1 0-15,-22-21 16,21 21-16,0-21 0,0 21 16,-21-21-16,0-1 0,0 1 15,0 0 1,-21 21 15,0 0-31,0 0 0,21 21 16,-22 0-16,22 1 15,0-1-15,-21 0 16,21 0-16,0 0 0,0 0 16,0 1-16,21-1 15,1 0 1,-1-21-16,0 0 0,0 0 16,0 0-16,0 0 15,1 0-15,-1 0 0,0-21 16,0 0-16,0 21 0,0-22 0</inkml:trace>
  <inkml:trace contextRef="#ctx0" brushRef="#br1" timeOffset="130675.4">13949 6773 0,'0'22'16,"0"-1"-16,0 0 15,0 0-15,-21 0 0,21 0 16,-22 1-16,22-1 0,0 0 16,0 0-16,0 0 15,0 0-15,0 1 16,-21-22 15,21-22-15,0 1-1,0 0-15,0 0 16,0 0-16,0 0 0,0-1 16,0 1-16,0 0 0,0 0 0,0 0 15,21 0-15,1-1 0,-1 1 0,0 0 16,0 0-16,0 0 0,22 0 16,-22 21-16,0 0 0,21 0 15,-21 0-15,22 0 0,-22 0 0,0 0 16,0 21-16,0 0 0,1-21 0,-22 21 15,21 0-15,-21 0 0,0 22 16,0-22-16,0 0 0,0 0 16,-21-21-16,-1 21 0,22 1 0,-21-1 15,0-21-15,0 21 0,21 0 16,-21-21-16,21 21 0,-21-21 16,-1 0-16</inkml:trace>
  <inkml:trace contextRef="#ctx0" brushRef="#br1" timeOffset="131051.76">14838 6308 0,'0'148'31,"-21"-106"-31,21-21 0,0 22 0,0-22 16,0 0-16,0 21 0,-22-20 16,22-1-16,0 0 0,0 0 0,-21 0 15,21 0-15,0 1 16,0-1-16,0 0 16</inkml:trace>
  <inkml:trace contextRef="#ctx0" brushRef="#br1" timeOffset="131340.6">14626 6858 0,'0'0'0,"21"21"16,0-21 0,1 0-1,-1 0-15,0 0 0,0 0 16,0 0-16,0 0 16,1 0-16,-1 0 0,0 0 0,-21-21 15,21 21-15,0 0 0,0-21 0,-21 0 16,22 21-16,-22-21 0,0-1 15,0 1-15,0 0 0,0 0 16</inkml:trace>
  <inkml:trace contextRef="#ctx0" brushRef="#br1" timeOffset="131607.44">14584 6308 0,'0'0'0,"21"0"15,0 0-15,0-21 0,0 21 16,1 0-16,-1 0 0,21 0 0,-21 0 16,0-22-16,1 22 0,20 0 15,-21 0-15,0 0 0,0 0 0,1 0 16,-1 0-16</inkml:trace>
  <inkml:trace contextRef="#ctx0" brushRef="#br1" timeOffset="132376.47">15325 6604 0,'0'0'0,"0"-21"0,0 0 15,0 0 1,-22 21 15,1 0-31,0 0 0,0 0 16,0 21-16,0 0 16,-1-21-16,1 21 0,21 0 15,0 0-15,-21-21 0,21 22 0,0-1 16,-21 0-16,21 0 15,0 0-15,0 0 0,0 1 32,0-1-32,21-21 15,0 0-15,0 0 16,1 0-16,-1 0 16,0 0-16,0 0 0,0 0 15,0-21-15,1-1 16,-1 22-16,-21-21 0,21 21 0,0-21 15,-21 0-15,21 0 0,-21 0 16,21-1-16,-21 1 0,22 0 16,-1-21-16,-21-1 0,0 22 0,21-21 15,0 0-15,-21 20 0,0-20 16,0 21-16,21 0 0,-21-22 0,0 22 16,21 0-16,-21 0 15,0 0-15,-21 21 31,0 21-15,21 0-16,-21-21 0,21 21 0,0 0 16,0 22-16,0-22 0,0 21 15,-21-21-15,21 22 0,0-1 16,0 0-16,0-20 0,0 20 0,0-21 16,0 21-16,0-20 0,0-1 15,0 0-15,0 0 0,21 0 16,-21 0-16,21-21 15,-21 22-15,21-22 0,0 0 16,1 0-16</inkml:trace>
  <inkml:trace contextRef="#ctx0" brushRef="#br1" timeOffset="137835.6">9864 10075 0,'0'0'0,"-22"0"0,-20 22 16,-43-22-16,43 21 0,0-21 15,21 0-15,-22 0 0,22 0 16,0 21-16,0-21 0,-22 0 0,22 0 16,0 0-16,0 0 15,42 0 48,0 0-63,0 0 0,22 0 0,-22 0 15,21 0-15,1 0 0,-1 0 0,21 0 16,1 0-16,-22 0 0,43 0 16,-22 0-16,1 0 0,21 0 0,-1 0 15,1 0-15,0 0 0,-1 0 0,1 0 16,21 0-16,0 0 16,21 0-16,-22 0 0,22 0 0,-21 0 15,0 0-15,21 0 0,0 0 0,0 0 16,0 0-16,0 0 0,0 0 15,0 0-15,0 21 0,21-21 0,-21 0 16,21 0-16,1 0 0,-1 0 0,0 0 16,0 0-16,-21 0 0,21 0 15,0 0-15,1 0 0,-1 0 0,0 0 16,0 0-16,0 0 0,22 0 0,-22 0 16,21 0-16,0 0 0,1 0 15,-22 0-15,21 0 0,1 0 0,-1 0 16,0 0-16,1 0 0,-22 0 15,0 0-15,0 21 0,21-21 16,-20 0-16,-1 0 0,0 0 0,-21 0 16,21 0-16,-21 21 0,21-21 0,-21 0 15,21 0-15,-21 0 0,0 22 16,0-22-16,-21 0 0,21 0 0,-21 0 16,0 0-16,-21 21 0,20-21 0,1 0 15,-21 0-15,0 0 0,-1 0 16,1 0-16,0 0 0,-22 0 0,1 0 15,-1 0-15,1 0 0,-22 0 0,0 0 16,1 0-16,-1 0 0,0 0 16,-21 0-16,1 0 0,-1 0 15,0 0-15,-21-21 32,-21 21-17,0 0-15,-1-22 0,1 22 16,0 0-16,0 0 0,0-21 15,0 0-15,-1 21 0,1 0 0</inkml:trace>
  <inkml:trace contextRef="#ctx0" brushRef="#br1" timeOffset="138344.49">19875 9864 0,'0'0'0,"-21"0"0,21-21 0,-21-1 16,0 1 0,0 21-1,21 21 17,21 1-32,0-1 15,0-21-15,0 21 0,1 0 0,-1-21 16,0 21-16,0 0 0,0-21 15,22 22-15,-1-1 0,-21-21 16,43 21-16,-22-21 0,0 0 16,22 21-16,-22-21 0,22 0 0,-22 0 15,21 0-15,-20 0 0,-1 0 0,0 0 16,-20 0-16,-1 0 0,0 0 16,0 0-16,-42 0 31,0 0-31,-22 0 0,22 0 0,-21 0 15,0 0-15,-1 0 0,1 0 0,0 21 16,-1 0-16,1 1 0,-22-1 16,22 0-16,0 21 0,-22-21 0,22 1 15,-22 20-15,-20 21 16,41-41-16,1 20 0,0-21 16,21 0-16,-1 0 0,1 1 0,0-1 15,0-21-15,0 21 0,0 0 0,-1-21 16,1 21-16,0-21 15,0 0-15,0 0 0,0 0 0,-22 0 16,1 0-16</inkml:trace>
  <inkml:trace contextRef="#ctx0" brushRef="#br1" timeOffset="141648.37">15028 9250 0,'0'0'0,"0"-21"15,0 0 1,0-1 0,0 44 15,0-1-31,0 0 15,-21 0-15,21 0 0,-21 22 0,0-22 16,21 21-16,0-21 16,-21 22-16,-1-1 0,1 0 0,21-21 15,-21 22-15,21-1 0,-21-21 0,21 22 16,0-22-16,0 0 0,-21 0 16,21 0-16,0 0 15,0-42 16,0 0-31,0 0 16,0 0-16,0 0 0,0-22 16,0 22-16,0-21 0,0 21 15,0-22-15,0 1 0,21 21 0,-21-22 16,0 1-16,21 0 0,0-1 16,0 1-16,1 21 0,-1-21 0,0-1 15,0 1-15,0 21 0,22 0 16,-1-22-16,-21 43 0,21-21 0,-20 0 15,20 21-15,0 0 0,-21 0 16,22 0-16,-22 21 0,0 0 0,0 0 16,-21 1-16,0-1 0,0 21 15,0-21-15,0 0 0,-21 22 0,0-22 16,-21 0-16,20 0 0,-20 0 16,0 1-16,-1-1 0,1 0 0,0 0 15,21-21-15,-22 0 0,22 21 0,0-21 16,-21 0-16,20 0 0,1 0 15,0 0-15,0 0 16,0-21-16,21 42 47,0 0-47,0 1 16,0 20-16,0-21 0,0 0 15,0 0-15,21 1 0,0-1 0,-21 0 16,21 0-16,0 0 15,1 0-15,-1 1 0,21-22 0,-21 0 16,22 21-16,-22-21 0,21 0 0,0 0 16,1 0-16,-1 0 0,-21-21 15,22-1-15,-1 22 0,0-21 0,1 0 16,-1 0-16,-21 0 0,0 0 16,0-1-16,1 1 0,-1 0 0,-21 0 15,0 0-15,0 0 0,0-1 16,0 1-16,-21 21 15,-1 0-15,1 0 0,0 0 16,0 0-16,0 0 0,0 21 16,-1 1-16,22-1 0,0 21 15,-21-21-15,21 0 0,0 22 0,0-22 16,0 0-16,0 0 0,0 0 16,21 1-16,1-1 0,-1 0 0,0 0 15,21-21-15,-21 0 0,22 21 16,-1-21-16,-21 0 0,22 0 0,-1 0 15,0 0-15,1-21 0,-1 21 0,0-21 16,-21 0-16,22 0 0,-1-1 16,-21 1-16,22 0 0,-22 0 0,0 0 15,-21-22-15,0 22 0,21 0 16,-21 0-16,0-21 0,0 20 0,0 1 16,-21 21-16,21-21 0,-21 21 15,0 0-15,-1 0 0,1 0 16,0 0-16,0 21 0,-21 0 0,20 1 15,1-1-15,0 0 0,21 0 16,-21 21-16,21-20 0,-21-1 0,21 21 16,0-21-16,0 0 0,0 1 15,0-1-15,0 0 16,21-21-16,0 0 0,0 0 16,0-21-16,22 21 15,-22-21-15,0-1 0,0 1 0,0 0 16,1 0-16,-1 0 0,0 0 0,0-1 15,-21-20-15,21 21 16,-21 0-16,21 0 0,-21-1 16,0 44-1,0-1 1,0 0-16,0 21 0,-21-21 0,0 22 16,0-1-16,0 22 0,21-22 15,-21 0-15,-1 1 0,1 20 0,21-21 16,0 22-16,-21-22 0,0 1 0,21 20 15,0-21-15,0 1 0,0 20 16,0-20-16,0-1 0,0 0 0,0 1 16,0-1-16,0-21 0,0 0 15,21 0-15,-21 1 0,21-1 16,-21 0-16,21-21 0,1 0 16,-1 0-16,-21-21 0,21 0 0,0-1 15,0 1-15,0 0 0,1 0 16,-22-21-16,21-1 0,0 1 0,0 0 15,0-1-15,0 1 0,1-22 16,20 22-16,-21-21 0,0-1 0,0 1 16,1-1-16,-1 1 0,0-1 0,0 1 15,-21-1-15,21 22 0,-21-1 16,21 1-16,-21 21 0,0 0 0,0 0 16,0-1-16,0 44 31,0-1-31,0 0 0,-21 0 15,21 21-15,-21-20 0,21 20 16,0-21-16,0 21 0,0-20 0,0 20 16,0-21-16,0 21 0,0-20 0,0-1 15,0 0-15,21 0 16,0-21-16,1 0 0,-1 0 16,0 0-16,0 0 0,0 0 15,0 0-15,1-21 0,-1 0 0,0 0 16,0-1-16,0 1 0,0-21 15,1 0-15,-1 20 0,-21-20 16,21 0-16,-21-1 0,21 1 0,-21 21 16,0 0-16,0-22 0,0 22 0,0 0 15,-21 21 17,21 21-32,-21 0 0,21 1 15,-21-1-15,21 0 0,0 21 0,0-21 16,0 1-16,-22 20 0,22-21 0,0 0 15,0 22-15,0-22 0,0 0 16,0 0-16,0 0 0,0 0 0,0 1 16,22-22-16,-1 0 15,0 0-15,0 0 0,0 0 16,0 0-16,1 0 0,20 0 16,-21-22-16,0 22 0,22-21 15,-22 0-15,0 0 0,21 0 0,-21-22 16,1 22-16,-1 0 0,0-21 0,0 21 15,-21-1-15,0-20 0,0 21 16,0 0-16,0 0 0,-21 21 16,0 0-16,0 0 15,-1 0-15,1 0 0,0 21 0,0 0 16,21 0-16,-21 0 0,21 0 16,-21 22-16,21-22 0,0 0 0,0 0 15,0 0-15,0 1 0,0-1 0,0 0 16,21-21-16,0 21 0,0-21 15,0 0-15,0 0 0,1 0 16,-1 0-16,21 0 0,-21 0 0,0 0 16,1-21-16,20 0 0,-21 21 15,0-21-15,22-1 0,-22 1 0,0 0 16,0-21-16,0 21 0,0-1 16,1 1-16,-1 0 0,0 21 15,-21-21-15,21 21 0,0 0 16,-21 21-16,0 0 15,0 0-15,0 1 16,0-1-16,0 0 0,0 0 0,0 0 0,0 0 16,0 1-16,0-1 15,-21-21-15,21 21 0,0 0 0,-21-21 16,21 21-16,-21-21 16,0 0-1,-1 0-15,1-21 16,0 0-16,21 0 0,-21 0 15,21-1-15,-21 1 16,0 21-16,21-21 0,0 42 31,0 0-31,0 1 16,0-1-16,0 0 16,0 0-16,21-21 0,0 21 15,0 0-15,0-21 0,0 0 0,1 22 16,-1-22-16,0 0 0,0 0 0,0 0 15,0 0-15,22 0 0,-22 0 16,0-22-16,0 22 0,0-21 0,1 0 16,-1 0-16,0 0 0,0 0 15,0-22-15,0 1 0,1 21 0,-22-22 16,21 1-16,0 0 0,-21-1 0,21 1 16,0 0-16,-21-1 15,21 1-15,-21 0 0,22-1 0,-22 22 16,21 0-16,-21 0 0,0 0 0,0 0 15,0 42 1,0 0-16,0 0 0,-21 0 16,-1 22-16,1-22 0,0 21 15,21 0-15,-21-20 0,0 20 0,21 0 16,-21 1-16,21-1 0,0 0 16,0 1-16,0-22 0,0 21 0,0-21 15,0 22-15,0-22 0,0 0 0,0 0 16,0 0-16,0 0 15,21-21 1,0 0-16,0 0 16,0 0-16,-21-21 15,21 0-15,-21 0 0,0 0 0,0 0 16,0-1-16,0 1 0,0-21 0</inkml:trace>
  <inkml:trace contextRef="#ctx0" brushRef="#br1" timeOffset="141860.25">17865 9398 0,'0'0'0,"-22"0"0,44 0 32,-1-21-32,0 21 0,0 0 15,21 0-15,1 0 16,-1 0-16,0-21 0,1 21 0,-1 0 16,22 0-16,-22 0 0,0 0 0,22 0 15,-22 0-15,0 0 0,1 0 16,-1 0-16,-21 0 0,22 0 0,-22 0 15,0 0-15,0 0 0,0 0 16,-21 21-16,21 0 16</inkml:trace>
  <inkml:trace contextRef="#ctx0" brushRef="#br1" timeOffset="142540.89">20299 11430 0,'-21'0'0,"42"0"0,-64 0 16,22 0-16,0 0 0,0 0 0,-21 0 16,20 0-16,-20 0 0,0 0 0,-1 0 15,1 21-15,-21-21 0,-1 0 16,1 0-16,-22 0 0,0 0 0,1 21 15,-22-21-15,0 0 0,0 0 0,-21 0 16,-21 0-16,-21 0 16,20 22-16,-20-22 0,-21 0 0,-1 0 0,1 0 15,-1 0-15,-21 0 0,1 21 0,-22-21 16,0 0-16,21 21 0,-20-21 16,-1 21-16,-21 0 0,21-21 15,0 21-15,-21 1 0,21-1 0,-21 0 16,21 0-16,1-21 0,-22 21 15,0 0-15,0 1 0,0-1 0,0 0 16,21 0-16,-21 0 0,21-21 0,0 21 16,21 1-16,1-1 0,-1-21 0,22 21 15,-1-21-15,22 21 0,21-21 0,-22 0 16,22 0-16,21 0 0,0 0 16,0 0-16,0 0 0,21 0 0,22 0 15,-22 0-15,21-21 0,0 21 16,22-21-16,-22 0 0,22 21 15,-1-22-15,22 22 0,0-21 0,-22 21 16,43-21-16,-21 21 0,20 0 0,1-21 16,21 0-16,-21 21 0,21-21 15,0-1 1,21 22-16,0-21 0,1 21 16,-22-21-16,21 21 0,0-21 0,0 21 0</inkml:trace>
  <inkml:trace contextRef="#ctx0" brushRef="#br1" timeOffset="142976.07">9715 11303 0,'0'0'0,"0"21"15,0 0-15,0 1 16,0-1-16,0 0 0,-21 0 15,21 0-15,-21 0 0,0 1 0,-21-1 16,20 0-16,1 0 0,-21 0 0,21 0 16,-22 1-16,22-1 15,-21 0-15,0-21 0,20 21 0,-20 0 16,21-21-16,-21 0 0,20 0 0,1 0 16,0 0-1,21-21 1,21 21-1,0 0-15,1 0 0,-1 21 16,0-21-16,0 21 0,21 1 16,-20-1-16,-1 0 0,21 0 0,0 0 15,-20 22-15,20-22 0,0 21 0,1-21 16,-22 22-16,21-22 0,0 0 16,1 21-16,-1-21 0,0 1 15,-20-1-15,20 21 0,0-21 0,-21-21 16,22 21-16,-22 1 0,0-1 0,0-21 15,0 0-15,1 0 0,-1 0 16,0 0-16,0 0 0,0-21 0</inkml:trace>
  <inkml:trace contextRef="#ctx0" brushRef="#br1" timeOffset="144224.23">14224 11049 0,'0'0'0,"-42"-42"0,20 21 16,22-1-16,-21-20 0,21 21 0,-21-21 16,21 20-16,0 1 0,0-21 15,0 21-15,-21 0 0,21-1 16,-21 22-16,0 0 0,21 22 15,-22-1 1,22 21-16,-21 0 0,21-20 0,0 41 16,0-21-16,0 1 0,0 20 0,-21-20 15,21 20-15,-21-21 0,21 1 16,0-1-16,0 0 0,0 1 16,-21-22-16,21 0 0,0 0 0,0 0 15,0-42 16,-21 0-31,21 0 0,0 0 16,0-22-16,0 1 0,0 21 0,0-43 16,0 22-16,0 0 0,0-1 15,0-20-15,0 21 0,0-22 0,21 1 16,0 20-16,21-20 0,-21 20 16,1-20-16,20 21 0,-21 20 15,21-20-15,-20 21 0,41 0 0,-42 21 16,22 0-16,-22 0 15,0 21-15,0 0 0,0 0 0,0 22 16,-21-22-16,0 21 0,0-21 0,0 22 16,0-22-16,0 21 0,-21-21 15,0 0-15,0 1 0,0 20 0,0-21 16,-1-21-16,-20 21 0,21 0 0,-21-21 16,20 0-16,1 0 0,0 0 15,0 0-15,0 0 0,0 0 16,-1 0-1,22 22 17,0-1-32,0 21 15,0-21-15,0 0 0,22 22 16,-22-22-16,21 21 0,-21-21 0,21 22 16,0-22-16,0 0 0,-21 0 0,43 0 15,-22 1-15,0-22 0,21 0 16,-21 21-16,22-21 0,-22 0 0,21 0 15,1 0-15,-22 0 0,21-21 0,-21-1 16,22 22-16,-22-21 0,21 0 16,-21 0-16,0 0 0,1-22 0,-22 22 15,0 0-15,21 0 0,-21 0 0,0 0 16,0-1-16,0 1 0,-21 21 31,-1 0-31,22 21 0,0 1 16,-21-1-16,0 0 15,21 0-15,0 0 0,0 0 0,0 1 16,0-1-16,0 0 0,0 0 0,0 0 16,0 0-16,0 1 15,21-22-15,0 0 0,1 0 0,-1 0 16,0 0-16,0 0 0,0 0 0,0 0 16,22 0-16,-22-22 0,0 22 15,0-21-15,0 0 0,1 0 0,-1 0 16,0 0-16,0-1 0,0 1 15,-21 0-15,0 0 0,21 0 16,-21 42 15,0 0-31,0 0 16,0 0-16,0 1 0,0-1 0,0 0 16,0 0-16,0 0 0,0 0 15,0 1-15,0-1 0,0 0 16,0 0-16,22-21 31</inkml:trace>
  <inkml:trace contextRef="#ctx0" brushRef="#br1" timeOffset="144568.38">15473 11091 0,'0'0'0,"21"-21"0,-21 0 16,0 0-1,0 42 1,0 0-16,0 0 16,0 1-16,0-1 0,0 21 15,0 0-15,0 1 0,-21-1 0,21 0 16,-21 1-16,-1-1 0,22 22 0,-21-22 16,0 21-16,21-20 0,-21 20 15,0 1-15,0-1 0,-1 1 16,1-1-16,21 1 0,-21-1 0,0 1 15,0-1-15,0 1 0,-1-1 0,22-20 16,-21 20-16,0-21 0,21-20 16,-21 20-16,21-21 0,0 0 0,0 0 15,0 1-15,0-44 32,0 1-32,0-21 0,0 21 15,0-22-15,0 22 0,0-42 0,0 20 16,21-20-16,0-1 0</inkml:trace>
  <inkml:trace contextRef="#ctx0" brushRef="#br1" timeOffset="144852.22">15303 11451 0,'0'0'15,"22"-63"-15,-22-1 0,0 1 0,21 20 16,0 1-16,0 0 0,-21 21 0,21-1 16,0 1-16,1 0 0,-1 0 0,0 21 15,0 0-15,21 0 0,-20 0 16,20 0-16,-21 0 0,21 0 0,1 0 15,-22 0-15,0 21 0,0 0 0,0 0 16,1 1-16,-22-1 0,0 0 16,0 21-16,0-21 0,0 1 0,-22 20 15,1-21-15,0 0 0,-21 0 16,21 1-16,-1-1 0,1-21 16,0 21-16,0-21 0,0 0 0,42 0 46,0-21-46,0 0 0,0-1 16,1 22-16,-1-21 0,21 0 0</inkml:trace>
  <inkml:trace contextRef="#ctx0" brushRef="#br1" timeOffset="146057.29">16044 11113 0,'-42'63'31,"42"-42"-31,-21 0 0,0 1 0,21-1 16,0 0-16,-22 0 0,22 0 16,0 0-16,0 1 15,22-22 1,-1 0 0,0 0-16,-21-22 15,0 1-15,0 0 16,0 0-16,0 0 0,0 0 0,0-22 0,0 22 15,21 0-15,-21 0 0,21 0 16,-21-1-16,0 1 0,21 0 16,1 21-16,-1 0 0,0-21 0,0 21 15,0 0-15,0 0 0,1 0 16,-1 21-16,0 0 0,0 0 16,0 1-16,-21-1 0,21 0 0,-21 0 15,22 21-15,-22-20 0,0-1 0,0 21 16,0-21-16,0 0 0,0 1 15,0-1-15,0 0 0,0-42 47,0 0-31,0-1-16,0 1 0,0 0 16,0 0-16,0 0 0,21 0 15,-21-1-15,21 1 0,0 0 0,0 0 16,0 0-16,22 0 0,-22-1 0,0 22 15,0 0-15,0 0 0,1 0 16,-1 0-16,0 22 0,-21-1 0,21 0 16,-21 21-16,0-21 0,0 1 15,0-1-15,0 21 0,0-21 16,0 0-16,0 1 0,0-1 16,0 21-16,0-21 0,21 0 15,-21 1-15,21-22 0,-21 21 16,22-21-16,-1 0 0,0 0 15,0 0-15,0-21 0,0-1 16,1 22-16,20-21 0,-21 0 16,0 0-16,0 0 0,1 0 15,20-22-15,-21 22 0,0-21 0,0-1 0,-21 22 16,22-21-16,-22 21 0,21 0 16,-21-1-16,0 1 0,0 0 0,-21 21 31,-1 0-31,22 21 15,0 0-15,0 1 0,-21-1 16,21 0-16,0 21 0,0-21 0,0 1 16,0-1-16,0 0 0,0 0 15,0 0-15,0 0 0,21 1 0,-21-1 16,0 0-16,0 0 0,0 0 16,-21-21 15,21-21-16,0 0-15,-21 21 0,21-21 16,-21 21-16,21-21 16,21 21 15,0 0-15,0 0-16,1 0 0,-1 0 0,0 0 15,0 0-15,21 0 0,-20 0 0,20 0 16,-21-22-16,21 1 0,1 21 15,-1-21-15,0 0 0,1 21 0,-1-21 16,-21 0-16,22-1 0,-22 1 0,0 0 16,0 0-16,-21 0 0,0-22 15,0 22-15,0 0 0,0 0 16,0 0-16,-21 21 0,0 0 16,0 0-16,-1 0 0,1 0 15,0 0-15,0 21 0,21 0 16,-21 21-16,0-20 0,21-1 15,0 0-15,0 0 0,0 0 16,0 0-16,0 1 0,0-1 0,0 0 16,21 0-16,0-21 0,0 21 15,0-21 1,0 0-16,1 0 0,-1 0 16,0-21-16,0 0 0,0 21 15,-21-21-15,21 21 0</inkml:trace>
  <inkml:trace contextRef="#ctx0" brushRef="#br1" timeOffset="146284.18">18013 11345 0,'0'0'0,"0"22"0,0-1 62,-21-21 1,-1 0-63</inkml:trace>
  <inkml:trace contextRef="#ctx0" brushRef="#br1" timeOffset="152304.82">17822 6816 0,'-21'0'0,"21"21"0,-21-21 15,0 21-15,0-21 16,-1 0-16,1 0 0,21 21 16,-21-21-16,0 0 0,0 0 0,0 0 15,-1 0-15,1 0 0,0 0 16,0 0-16,0 0 0,0 0 16,-1 0-16,1 0 0,0 0 15,0 0-15,0 0 0,0 0 0,-1 0 16,1 0-16,0 0 0,0 0 15,42 0 79,0 0-94,0 0 16,1 0-16,-1 0 0,0 0 0,21 0 15,-21 0-15,22 21 0,-1-21 16,-21 0-16,22 0 0,-1 0 0,0 0 16,-21 0-16,22 0 0,-1 0 15,-21 0-15,22 0 0,-1 0 0,0 0 16,1 0-16,-1 0 0,0 0 16,1 0-16,-1 0 0,21 0 15,-20 0-15,20 0 0,1 0 0,-22 0 16,22 0-16,-1 0 0,-21 0 15,22 0-15,-22 0 0,1 0 0,-1 0 16,21 0-16,-20 0 0,-1 0 0,0 0 16,1 0-16,20 0 0,-20 0 0,-1 0 15,21 0-15,-20 0 0,-1 0 16,22 0-16,-22 0 0,0 0 0,22 0 16,-22 0-16,0 0 0,1 0 0,-1 0 15,0 0-15,-20 0 0,20 0 16,0 22-16,1-22 0,-22 0 15,21 0-15,0 0 0,1 0 0,-1 0 16,0 0-16,22 0 0,-22 0 16,1 0-16,20 0 0,1 0 0,-22 0 15,21 0-15,-20 0 0,20 0 0,1 0 16,-22 0-16,22 0 0,-22 0 16,21 0-16,1 21 0,-22-21 0,22 0 15,-22 0-15,22 0 0,-1 0 0,1 0 16,-1 0-16,1 0 15,-1 0-15,1 0 0,-1 0 0,1 0 0,-1 0 16,-21 0-16,22 0 0,-1 0 16,-20 0-16,-1 0 0,0 0 15,1 0-15,-1 0 0,0 0 0,1 0 16,-22 0-16,0 0 0,21 0 0,-20 0 16,-1 0-16,0 0 0,-21-21 15,21 21-15,-21 21 110,-21 0-95,0-21-15,0 0 0</inkml:trace>
  <inkml:trace contextRef="#ctx0" brushRef="#br1" timeOffset="153559.82">17865 8001 0,'0'0'0,"-22"0"15,1 0 1,0 0-16,0-21 0,0 21 0,0 0 15,-1 0-15,1 0 0,0 0 0,-21 0 16,21 0-16,-1 0 0,1 0 16,0 0-16,-21 0 0,21 0 0,-1 0 15,1 0-15,0 0 16,0 0-16,0 0 16,42 0 30,0 0-46,0 0 0,0 0 16,22 0-16,-22 0 0,0 0 16,21 0-16,-20 0 0,20 0 0,-21 0 15,21 0-15,1 0 0,-1 0 0,0 0 16,1 0-16,20 0 0,-20 0 16,20 21-16,1-21 0,-1 0 15,1 0-15,-1 0 0,22 21 0,-22-21 0,22 0 16,0 0-16,-22 21 0,22-21 15,-1 22-15,1-22 0,0 0 0,-1 21 16,22-21-16,-21 0 0,0 0 16,20 21-16,-20-21 0,0 0 15,-1 0-15,1 0 0,0 21 0,-1-21 16,-20 0-16,21 0 0,-1 0 0,1 0 16,21 0-16,-22 0 0,1 0 15,0 21-15,-1-21 0,1 0 0,0 0 16,-22 0-16,22 0 0,-22 0 0,1 0 15,21 0-15,-22 0 0,1 0 16,-1 0-16,1 0 0,-1 0 16,-21 0-16,22 0 0,-1 0 0,-20 0 0,20 0 15,-20 0-15,-1 0 0,21 0 16,-41 0-16,20 0 0,0 0 16,-21 0-16,22 0 0,-22 0 0,21 0 15,-21 0-15,1 0 0,20 0 16,-21 0-16,0 0 0,0 0 0,22 0 15,-22-21-15,0 21 0,0 0 0,0 0 16,1 0-16,-1 0 0,0 0 16,0 0-16,0 0 0,0 0 0,1 0 15,-1 0-15,0 0 32,-42 0 61,0 0-77,-1 0 0,1 0-16,0 0 15,0 0-15,0 0 0,0 0 0,-1 0 16</inkml:trace>
  <inkml:trace contextRef="#ctx0" brushRef="#br1" timeOffset="165173.93">18584 4276 0,'-21'0'0,"0"0"15,0-21 1,0 21-16,-1 0 0,22-22 15,-21 22 1,21-21-16,0 0 47,21 21-31,1 0-16,-1 0 15,0 0-15,0 0 0,21 0 0,-20 0 16,-1 21-16,21 0 0,-21-21 15,22 22-15,-22-1 0,21-21 0,0 21 16,1 0-16,-1 0 0,-21 0 16,22 1-16,-22-22 0,21 21 15,-21 0-15,22 0 0,-22-21 0,21 21 16,-21-21-16,22 21 0,-22-21 16,0 22-16,0-22 0,21 21 15,-20-21-15,-1 21 0,0-21 16,0 0-16,0 0 0,0 0 31,-42 0 0,0 0-15,0 0-16,0 0 16,0 0-16,-1 0 0,1 0 15,0 21-15,0-21 0,21 21 0,-21-21 16,0 0-16,-1 21 0,1-21 15,0 22-15,0-22 0,0 21 16,0 0-16,-22-21 0,22 21 0,0 0 16,-21 0-16,20-21 0,-20 22 15,0-1-15,21 0 0,-22 0 0,1 0 16,0 0-16,-1 1 0,22-1 16,-21 0-16,-1 0 0,22-21 0,0 21 15,-21-21-15,21 21 0,-1-21 16,1 0-16,21 22 0,-21-22 15,0 21-15,0-21 16,21 21 0,21-21 31,0 0-47,0-21 0,0 21 0,1-21 15,-1 21-15,21-22 0,0 22 16,-20-21-16,20 0 0,0 0 0,1 0 15,-1 0-15,0-1 0,1 1 16,-1 0-16,-21-21 0,21 21 0,-20-1 16,20 1-16,-21 0 15,21 0-15,-20 0 0,-1 21 0,0-21 16,0-1-16,0 22 0,-21-21 16,21 21-16,-21-21 0,22 21 15,-22-21 1,0 0 171,-22 21-187,1 0 16,0 0 0,0 0-1,0 0-15,0 0 0,-1 0 16,1-21-1,0 21-15,0 0 0,0-22 16,0 22-16,-1 0 0,22-21 16,-21 21-16,0-21 0,0 21 0,21-21 15,-21 21 1,0 0-16,21-21 0,-22 21 16,22-21-1,22 21 63,-1 0-62,0 0-16,0 0 0,-21 21 0,21-21 16,0 21-16,1-21 0,-1 0 15,0 21-15,0-21 16,0 0-16,0 21 0,1-21 0,-1 0 15,0 21-15,0-21 16,0 0 0,0 0-16,-21 22 15,-21-22 63,0 0-62,0 0 0,0 0 15,0 0-15,-1 21-1,1-21-15,0 0 0,0 21 16,0 0-16,-22-21 15,22 21-15,0 0 0,0-21 0,0 22 0,0-22 16,-22 21-16,22-21 16,0 21-16,0 0 0,-22-21 0,22 21 15,0 0-15,0-21 0,-21 22 16,20-1-16,1-21 0,0 21 0,0-21 16,0 0-16,0 21 0,-1-21 15,1 0-15</inkml:trace>
  <inkml:trace contextRef="#ctx0" brushRef="#br1" timeOffset="194609.64">23601 15134 0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2:37:36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593 0,'0'0'0,"0"-21"16,-21 21-16,21-22 0,-21 22 15,21-21-15,-22 21 16,22-21-16,0 42 31,-21 0-31,21 1 16,0-1-1,0 0-15,0 21 0,0-21 0,0 22 16,0-1-16,0 0 0,0 22 16,0-22-16,0 22 0,0-1 15,0 1-15,0-1 0,0 1 0,0-1 16,0 1-16,0-1 0,0 22 15,0 0-15,0-22 0,0 22 0,0-1 16,0-20-16,0 21 0,0-22 16,0 1-16,0-1 0,-21 1 0,21-22 15,-21 21-15,21-20 0,0 20 16,0-20-16,0-1 0,-21-21 0,21 21 16,0 1-16,0-22 15,0 0-15,0 0 0,0-42 31,0 0-31,0 0 0</inkml:trace>
  <inkml:trace contextRef="#ctx0" brushRef="#br0" timeOffset="1216.3">1990 656 0,'21'0'31,"0"0"-31,0 0 0,0 0 0,22 0 15,-1 0-15,21 0 0,-20 0 16,20 0-16,22 0 0,0 0 0,-1 0 16,1 0-16,21 0 0,-22 0 15,22 0-15,0 0 0,21 0 0,-21 0 16,21 0-16,0 0 0,-21-21 16,21 21-16,-21 0 0,-1 0 15,22 0-15,-21-21 0,0 21 16,0 0-16,21 0 0,-42-21 0,20 21 15,-20-21-15,0 21 0,-22 0 16,1 0-16,-1 0 0,1-22 0,-22 22 16,0 0-16,1 0 0,-1 0 15,0 0-15,-20 0 0,-1 0 0,0 0 16,0 0-16,-21 22 31,0-1-31,0 0 16,0 0-16,0 0 0,0 0 15,0 1-15,-21 20 16,21-21-16,-21 21 0,21 1 0,0-1 16,0 0-16,0 22 0,0-22 15,-21 22-15,21-22 0,0 22 0,0-1 16,-22-21-16,22 22 0,0-1 16,0-20-16,0 20 0,0-20 0,0 20 15,0 1-15,0-22 0,0 21 16,0 1-16,0-22 0,0 1 0,0 20 15,22-21-15,-22 1 0,0-1 0,0 0 16,0 1-16,0-1 0,0 0 16,0 1-16,0-1 0,0 0 0,0 1 15,0-1-15,0-21 0,0 22 16,0-22-16,0 21 0,0-21 16,0 22-16,0-22 0,0 0 0,0 0 15,0 0-15,0 0 0,0 1 16,0-1-16,0 0 0,-22 0 15,1-21-15,21 21 0,-21-21 0,0 0 16,0 21-16,0-21 0,-1 0 16,1 0-16,0 22 0,0-22 0,-21 0 15,-1 0-15,22 0 0,-21 0 16,-22 0-16,22 21 0,-22-21 0,1 0 16,-22 0-16,22 0 0,-22 0 0,0 0 15,-20 0-15,20 0 16,0 0-16,-21 21 0,1-21 0,-1 0 15,0 0-15,0 0 0,21 0 0,-20 0 16,-1 0-16,21 0 0,0 0 16,1 0-16,-22 0 0,21 0 0,1 0 15,-22 0-15,21 0 0,-21 0 16,22 0-16,-1 0 0,0 0 0,1 0 16,20 0-16,1 0 0,-1 0 15,22 0-15,-1 0 0,1 0 0,0 0 16,21 0-16,-1 0 0,1 0 15,0 0-15,0 0 0,0 0 32,21-21-1,0 0-15,0-1-16,-21 1 15,21 0-15</inkml:trace>
  <inkml:trace contextRef="#ctx0" brushRef="#br0" timeOffset="1628.06">2286 1312 0,'0'0'16,"0"-21"-16,0 42 31,0 1-15,0-1-16,0 0 0,0 0 0,0 21 15,0 1-15,0-1 0,0 0 16,0 1-16,0 20 0,0-20 0,0-1 16,0 21-16,0-20 0,0-1 15,0 0-15,0-20 0,21 20 0,-21-21 16,0 0-16,0 0 0,0 1 16,0-1-16,0 0 0,0-42 46,0 0-30</inkml:trace>
  <inkml:trace contextRef="#ctx0" brushRef="#br0" timeOffset="2321.17">2371 1249 0,'0'0'0,"21"0"0,21 0 15,-21-21-15,22 21 0,84 0 16,-106 0-1,0 21-15,0 0 0,0 0 16,-21 0-16,0 22 0,0-22 0,0 21 16,0-21-16,-21 22 0,0-1 15,0 0-15,-22-20 0,22 20 0,-21 0 16,21-21-16,0 1 0,-1-1 16,1 0-16,21 0 0,-21-21 15,21 21-15,0-42 31,0 0-15,0 0-16,21 0 0,-21-1 16,21 22-16,1-21 0,-1 0 15,0 0-15,0 0 0,0 21 0,0-21 16,1 21-16,20 0 0,-21 0 16,0-22-16,0 22 0,22 0 0,-22 0 15,0 0-15,0 0 0,0 22 16,1-1-16,-1 0 0,-21 0 0,0 21 15,21-20-15,-21 20 16,0-21-16,0 21 0,0 1 0,0-22 16,-21 21-16,0 1 0,-1-22 15,1 0-15,-21 21 0,21-21 0,0 1 16,-22-1-16,22-21 0,0 21 16,-21 0-16,20-21 0,-20 0 0,21 0 15,0 0-15,-22 0 0,22 0 16,0 0-16,0 0 0,0 0 0,0 0 15,-1-21-15,1 0 0,0 21 16,0-21-16,0-1 0,0 22 16,21-21-1,0 0-15,0 0 0,0 0 16,21 0 0</inkml:trace>
  <inkml:trace contextRef="#ctx0" brushRef="#br0" timeOffset="2840.06">3133 1545 0,'0'0'0,"0"21"47,-22 1-47,1-1 0,0 0 16,21 21-16,-21-21 0,0 22 0,21-22 15,0 21-15,-21 1 0,21-22 16,-22 0-16,22 21 0,0-21 0,0 1 16,0-1-16,0 0 0,0 0 15,0 0-15,22 0 0,-1 1 16,0-22-16,0 0 15,0 0-15,0 0 16,1 0-16,-1-22 0,0 1 16,0 0-16,0 0 0,-21 0 15,21 0-15,1-1 0,-1-20 0,-21 21 16,0-21-16,0 20 0,0-20 16,0 0-16,0-1 0,0 22 0,0-21 15,0 21-15,-21 0 0,-1-1 16,1 1-16,0 21 0,0 0 0,0-21 15,0 21-15,-1 0 0,1 0 16,0 0-16,0 21 0,0 0 16,21 1-16,0-1 15,0 0-15,0 0 16,0 0-16,0 0 0,0 1 0,0-1 16,21 0-16,0-21 15</inkml:trace>
  <inkml:trace contextRef="#ctx0" brushRef="#br0" timeOffset="3524.65">4064 1503 0,'0'0'0,"-21"0"0,0-21 0,-1 21 16,1 0-16,0 0 16,0 0-16,0 0 0,0 0 15,-1 21-15,1-21 0,-21 21 16,21 0-16,0 0 0,-1 1 0,1-1 16,0 21-16,0-21 0,0 22 15,21-22-15,0 21 0,-21-21 0,21 0 16,0 22-16,0-22 0,0 0 15,0 0-15,0 0 0,0 1 0,21-1 16,0-21-16,0 21 16,0-21-16,0 0 15,1 0-15,-1 0 0,0 0 0,0 0 16,0-21-16,0 0 0,1 21 16,-1-22-16,0 1 0,21 0 0,-21 0 15,1-21-15,-1-1 0,0 22 16,0-21-16,0-22 0,-21 22 0,21 0 15,-21-1-15,22 1 0,-22-22 16,21 22-16,-21 0 0,0-1 0,0 1 16,0 0-16,0 21 0,0-1 15,0-20-15,0 21 0,0 0 16,-21 42 15,21 0-31,0 0 0,-22 22 16,22-22-16,0 21 0,0 0 0,0 1 15,0-1-15,0-21 0,0 22 16,0-1-16,-21 0 0,21 1 0,0-1 16,0-21-16,0 21 0,0 1 15,0-22-15,0 0 0,0 0 0,0 0 16,0 1-16,0-1 0,0 0 0,0 0 16,21-21-16,-21 21 15,22-21-15,-1 0 16,0 0-1,0 0-15,0-21 16,0 21-16,-21-21 0,22 0 16,-1 21-16</inkml:trace>
  <inkml:trace contextRef="#ctx0" brushRef="#br0" timeOffset="4460.1">4657 1566 0,'0'22'15,"0"-1"-15,-22-21 16,22 21-16,-21 0 0,21 0 0,-21 0 16,21 1-16,-21-1 0,21 0 15,0 0-15,0 0 0,0 0 0,0 1 16,0-1-16,0 0 0,0 0 15,0 0-15,21-21 16,0 21-16,0-21 0,1 0 16,-1 0-16,0 0 0,0 0 15,0 0-15,0-21 0,1 21 16,20-21-16,-21 0 0,0 21 16,0-21-16,22 0 0,-22-22 0,0 22 15,0 0-15,-21 0 0,21-22 0,-21 22 16,22 0-16,-22-21 0,21 21 15,-21-1-15,0 1 0,0 0 16,0 0 0,0 42 15,0 0-31,-21 0 16,21 1-16,0-1 15,0 0-15,0 0 0,0 0 16,0 0-16,0 1 0,0 20 0,-22-21 15,22 0-15,0 22 0,0-1 16,0-21-16,0 21 0,0-20 0,0 20 16,0 0-16,0-21 0,0 22 15,0-1-15,0 0 0,0-20 0,0 20 16,-21 0-16,21 1 0,0-1 0,0 0 16,0-21-16,0 22 0,0-1 15,0-21-15,0 22 0,0-22 0,0 21 16,0-21-16,0 0 0,0 1 0,0 20 15,0-21-15,0 0 16,0 0-16,0 1 0,0-1 16,0 0-1,-21-21 1,0 0-16,0 0 16,0 0-16,-1 0 0,1 0 15,0-21-15,21 0 0,-21-1 16,0-20-16,0 21 0,21 0 15,0-22-15,0 22 0,-22-21 16,22 0-16,0-1 0,0-20 0,0 20 16,0 1-16,0-21 0,22 20 0,-22 1 15,21 0-15,0-1 0,0 1 16,0 0-16,0 20 0,1-20 16,-1 21-16,-21 0 0,21 0 15,0-1-15,0 1 0,0 0 0,1 0 16,-1 21-16,0 0 15,-21-21-15,21 21 16,0 0-16,0 0 31</inkml:trace>
  <inkml:trace contextRef="#ctx0" brushRef="#br0" timeOffset="13888.35">1841 4995 0,'-21'22'0,"0"-22"16,0 0-1,0 0-15,0 0 16,-1 0-16,1 0 15,0 0-15,0 0 0,0 0 16,0 0-16,-1 0 16,1 0-16,0 0 15,0 0-15,21 21 47,21-21-16,0 0-31,22 0 0,-22 0 0,21 0 16,0 0-16,22 0 16,-22 0-16,22 0 0,-22 0 0,22 0 15,-1 0-15,1 0 0,-1 0 0,1 0 16,-1 0-16,22 0 0,-22 0 16,22 0-16,-22 0 0,1 0 0,-1 0 15,-20 0-15,20-21 0,-20 21 16,-1 0-16,0 0 0,1 0 0,-22 0 15,21 0-15,-21 0 0,0 0 16,1 0-16,-1 0 0,0 0 0,0 0 16,0 0 15,-21-22 0,0 1-15,0 0-1,0 0-15,0 0 16,-21 21-16</inkml:trace>
  <inkml:trace contextRef="#ctx0" brushRef="#br0" timeOffset="14472.02">3111 4593 0,'0'0'16,"-21"0"-16,21 21 47,0 1-47,0-1 15,0 0-15,21-21 16,-21 21-16,22 0 0,-1-21 0,0 21 15,0 1-15,0-22 0,0 21 16,1 0-16,20-21 0,-21 21 0,0-21 16,0 0-16,1 0 0,-1 21 15,0-21-15,0 0 0,0 0 16,0 0-16,1 0 16,-22 21 15,0 1-31,-22-1 15,1-21-15,0 21 16,0 0-16,0 0 0,-22 0 0,22 1 16,-21-1-16,0 0 15,20 21-15,-20-21 0,0 22 0,21-22 0,-22 21 16,22-21-16,0 1 0,0 20 16,0-21-16,-1 0 0,1 0 15,0 1-15,21-1 0,0 0 16,-21-21-16,21 21 15,-21-21 1,21-21 31,0 0-31,0 0-1,21 21-15,0-22 16</inkml:trace>
  <inkml:trace contextRef="#ctx0" brushRef="#br0" timeOffset="85120.07">11028 1651 0,'0'0'0,"0"-21"16,0 0-16,0 0 16,-21 42-1,21 0-15,-22 0 16,1 21-16,21 1 0,-21-1 15,0 0-15,0 22 0,21-22 16,-21 22-16,-1-22 0,1 22 0,0-22 16,21 21-16,-21-20 0,0-1 15,0 0-15,21 1 0,0-1 0,-22 0 16,22-20-16,-21 20 0,21-21 0,0 0 16,0 0-16,0 1 0,0-1 15,0-42 16,0-1-31</inkml:trace>
  <inkml:trace contextRef="#ctx0" brushRef="#br0" timeOffset="85479.86">10922 1905 0,'0'0'16,"0"-21"-16,21 0 0,-21 0 0,0-1 0,21 1 15,-21 0-15,21 0 0,1 0 16,-22 0-16,42-1 0,-21 1 0,0 0 16,22 21-16,-1-21 0,-21 0 15,21 21-15,1 0 0,-1 0 0,0 0 16,1 21-16,-22 0 0,21 0 16,-21 22-16,1-1 0,-1 0 15,-21 1-15,0 20 0,0-21 0,0 22 16,0-22-16,0 22 0,0-22 15,0 0-15,-21 22 0,-1-22 0,1 1 16,0-1-16,21 0 0,-21 1 0,21-22 16,-21 0-16,21 0 0,-21 0 15,21 0-15,0 1 0,0-1 16,0-42 15,0-1-31,0 1 0,-22 0 16,22 0-16,-21 0 0</inkml:trace>
  <inkml:trace contextRef="#ctx0" brushRef="#br0" timeOffset="85699.73">10922 2201 0,'0'0'16,"-21"0"-16,42 0 31,0 0-31,0 0 0,0 0 15,22-21-15,-1 21 16,0 0-16,1 0 0,-1 0 0,0 0 16,1 0-16,-1-21 0,0 21 0,-20-21 15,20 21-15,0 0 0,-21 0 16,1 0-16,-1 0 0,0-21 0,0 0 16,0 21-16,0 0 0</inkml:trace>
  <inkml:trace contextRef="#ctx0" brushRef="#br0" timeOffset="86023.55">12107 1757 0,'0'0'0,"21"-21"0,-21 0 16,0 42 15,0 0-31,-21 0 0,0 0 15,21 22-15,-21-1 0,0 0 0,21 1 16,-21-1-16,-1 0 0,1 1 16,0-1-16,21 21 0,-21-20 0,0-1 15,0 0-15,21 1 0,-22-1 16,22 0-16,-21 1 0,0-1 0,21-21 16,0 0-16,0 22 0,0-22 15,0 0-15,0 0 16,0-42 15,0 0-31,21 0 0,-21 0 16,21-1-16</inkml:trace>
  <inkml:trace contextRef="#ctx0" brushRef="#br0" timeOffset="86360.36">11917 2032 0,'0'0'0,"-21"-148"31,21 127-31,0 0 0,0-1 16,21 1-16,0 21 0,0-21 16,21 0-16,1 21 0,-22-21 0,21 21 15,22 0-15,-22 0 0,0 0 16,1-21-16,-1 21 0,22 0 0,-43 0 16,21 0-16,-21 21 0,0 0 15,1-21-15,-22 21 0,0 0 0,0 22 16,-22-22-16,1 0 0,-21 0 0,0 21 15,-1-20-15,1-1 0,-22 0 16,22 0-16,-21 0 0,20 0 0,1 1 16,0-1-16,-1 0 0,1 0 15,21-21-15,0 21 0,-1-21 0,22 21 16,22-21 15,-1 0-31,0 0 0,21 0 0,-21 0 16,22 0-16,-1 0 0,0 0 0</inkml:trace>
  <inkml:trace contextRef="#ctx0" brushRef="#br0" timeOffset="86671.7">13208 1736 0,'0'0'15,"-21"0"1,0 0-16,-1 0 16,1 21-16,0 0 0,0 21 15,0-20-15,0 20 0,-1-21 0,1 21 16,0 1-16,0-1 0,21 0 0,-21 1 16,21-1-16,-21 0 0,21-20 15,-22 20-15,22-21 0,0 21 0,0-20 16,0 20-16,0-21 0,0 0 0,0 0 15,0 1 1,22-22 0,-1 0-1,-21-22-15</inkml:trace>
  <inkml:trace contextRef="#ctx0" brushRef="#br0" timeOffset="86936.62">12658 2286 0,'0'0'0,"-22"0"0,1 21 16,0 0-16,21 1 0,0-1 0,-21 0 16,21 0-16,0 0 0,0 0 15,0 22-15,0-22 0,0 0 16,0 0-16,0 0 0,21 22 0,0-43 16,0 21-16,1 0 0,-1 0 15,0-21-15,21 0 0,-21 21 0,22-21 16,-22 0-16,21 0 0,1 0 0,-1 0 15,-21 0-15,21 0 0,1-21 16,-22 0-16,21 21 0,-21-21 0,1 0 16,-1 21-16,0-21 0,0-1 15,-21 1-15,0-21 0,0 21 0,21 0 16,-21-22-16,0 22 0</inkml:trace>
  <inkml:trace contextRef="#ctx0" brushRef="#br0" timeOffset="87192.47">12827 1736 0,'0'0'16,"0"-21"-1,21 21 1,0 0-16,0-22 0,1 22 0,20 0 15,-21 0-15,21-21 0,-20 21 16,20 0-16,-21 0 0,21 0 16,-20-21-16,-1 21 0,0 0 15,0 0-15,-21-21 16,21 21 0</inkml:trace>
  <inkml:trace contextRef="#ctx0" brushRef="#br0" timeOffset="87680.19">14457 1715 0,'0'0'0,"0"-22"15,-43 1 1,43 0 0,43 21-1,-22 0-15,0 0 0,21 0 16,1 0-16,-1 0 0,0 0 0,22 0 16,-22 0-16,22 0 0,-1 0 15,1 0-15,-1 0 0,1 0 0,-22 0 16,22 0-16,-22 0 0,0 0 15,-21 0-15,22 0 0,-43 21 16,-21 0 0,-1-21-16,-20 0 15,0 0-15,21 0 0,-22 0 0,1 0 16</inkml:trace>
  <inkml:trace contextRef="#ctx0" brushRef="#br0" timeOffset="87952.04">14901 1715 0,'-21'0'16,"21"21"-16,0 0 15,-21 0-15,21 0 0,0 22 16,0-22-16,0 21 0,-21-21 16,0 22-16,21-1 0,-22 0 15,1 22-15,21-22 0,-21 0 0,0 1 16,0-1-16,21 0 0,-21 1 15,-1-1-15,22-21 0,-21 22 0,21-22 16,0 21-16,0-21 0,0 0 0,0 1 16,-21-22-16,21 21 0,21-21 31,0-21-31,-21-1 16,22 1-16</inkml:trace>
  <inkml:trace contextRef="#ctx0" brushRef="#br0" timeOffset="88359.8">15113 2307 0,'21'0'16,"0"0"-16,0 0 16,1 0-16,-1 0 15,0-21-15,0 21 0,0-21 16,0 21-16,1 0 0,-1-21 0,0 21 15,0-21-15,0 21 0,0-22 0,1 1 16,-1 0-16,-21 0 16,0 0-16,0 0 15,0-1-15,-21 22 0,-1-21 16,1 21-16,0 0 0,0 0 16,0 0-16,-22 0 0,22 21 0,0 1 15,-21-1-15,21 0 0,-1 21 16,-20-21-16,21 1 0,21 20 0,-21-21 15,0 21-15,21-20 0,-22 20 0,22-21 16,0 21-16,0-20 0,0-1 16,0 0-16,0 0 0,22 0 0,-1-21 15,0 21-15,0-21 0,0 0 16,0 0-16,1 0 0,20 0 16,0 0-16,-21 0 0,22-21 0,-1 21 15,0-21-15,1 0 0,-1 0 16,0 0-16,1-1 0,-22-20 0</inkml:trace>
  <inkml:trace contextRef="#ctx0" brushRef="#br0" timeOffset="88752.58">15981 2074 0,'0'0'0,"0"-63"32,-21 63-17,-1 0-15,1 0 0,0 21 16,0-21-16,0 21 0,0 0 0,-1 1 15,1-1-15,0 0 0,21 0 16,0 0-16,0 0 0,0 1 16,0-1-16,0 0 0,0 0 15,21-21-15,0 21 0,1-21 16,-1 21-16,0 1 0,0-22 0,0 21 16,0 0-16,1-21 0,-1 21 15,0 0-15,-21 0 0,0 1 0,0-1 16,0 0-16,0 0 15,-21 0-15,0-21 16,-22 21-16,22-21 0,0 0 0,0 0 16,-22 0-16,22 0 0,0 0 15,-21 0-15,21 0 0,-1 0 0,1 0 16,0 0-16,0-21 16,21 0-16,0 0 15,0 0-15,0 0 0,21-1 16,0 1-16,0 0 0,1 0 15,-1 0-15,0 0 0,0-1 0</inkml:trace>
  <inkml:trace contextRef="#ctx0" brushRef="#br0" timeOffset="89068.39">16637 1651 0,'0'0'0,"0"-21"0,-21 42 32,0 0-32,-1 0 15,22 22-15,-21-1 0,0 0 16,0 1-16,0-1 0,0 0 0,21 22 16,-22-22-16,1 1 0,0-1 15,0 0-15,0 1 0,21 20 16,0-21-16,0-20 0,-21 20 0,21 0 15,0-21-15,0 22 0,0-22 16,0 0-16,0 0 0,0 0 0,0 1 16,21-22-16,0 0 15,0 0-15,0-22 16,0 1-16,1 0 0</inkml:trace>
  <inkml:trace contextRef="#ctx0" brushRef="#br0" timeOffset="89276.28">16192 2180 0,'0'0'32,"22"0"-32,-1 0 15,0 0-15,21 0 0,-21 0 0,22 0 16,-1 0-16,-21 0 0,22 0 0,-22 0 15,21-21-15,-21 21 0,22 0 16,-22 0-16,0 0 0,0-21 0,0 21 16</inkml:trace>
  <inkml:trace contextRef="#ctx0" brushRef="#br0" timeOffset="89855.94">18013 1799 0,'0'-21'0,"0"42"0,0-63 0,21 0 15,-21 20-15,0 1 0,0 0 16,0 0-16,0 0 0,0 0 0,21 21 16,-21-22-16,21 22 15,-21 22 1,0-1-16,21 0 16,-21 21-16,22 1 0,-22-1 15,21 21-15,-21-20 0,0 20 0,0-20 16,0 20-16,0-21 0,21 22 0,-21-22 15,0 1-15,0-1 0,0-21 16,0 21-16,0 1 0,0-22 0,0 21 16,0-21-16,0 1 15,0-1-15,0 0 0,0 0 0,0 0 16,0-42 15,0 0-31,0 0 16,21 0-16</inkml:trace>
  <inkml:trace contextRef="#ctx0" brushRef="#br0" timeOffset="90179.76">18859 1588 0,'0'0'0,"-21"0"31,0 0-31,0 0 0,0 21 16,0 21-16,-1-21 0,-20 22 15,0-1-15,21 0 0,-22 1 0,22-1 16,-21 21-16,21-20 0,-22-1 16,22 0-16,0 1 0,0-1 0,0-21 15,-1 22-15,1-1 0,0-21 0,21 0 16,0 0-16,0 1 0,0-1 15,-21 0-15,21 0 0,0 0 16,21-42 15,-21 0-31,21 21 16</inkml:trace>
  <inkml:trace contextRef="#ctx0" brushRef="#br0" timeOffset="91232.15">19029 2159 0,'0'0'0,"0"-21"0,21 21 0,0-21 0,-21 0 16,21-1-16,-21 1 15,0 0-15,0 0 0,0 0 16,0 0-16,-21-1 15,0 22-15,0 0 0,0-21 0,-1 21 16,1 0-16,-21 0 16,21 21-16,0 1 0,-22-1 0,22 0 15,0 0-15,-21 21 0,20-20 0,-20 20 16,21-21-16,0 21 0,0-20 16,21 20-16,0-21 0,-22 21 0,22-20 15,0 20-15,0-21 16,0 0-16,0 0 0,22 1 0,-1-1 15,0-21-15,0 0 0,0 21 0,0-21 16,1 0-16,-1 0 0,21 0 16,-21-21-16,0 0 0,1 21 0,-1-22 15,21 1-15,-21 0 0,0 0 16,1 0-16,-1-22 0,0 22 16,0 0-16,0-21 0,-21 21 0,0-22 15,21 22-15,-21-21 0,0 21 0,0-22 16,0 22-16,0 0 15,-21 42 1,0 0-16,21 0 16,0 1-16,0 20 0,-21-21 15,21 21-15,0 1 0,0-22 0,0 21 16,0 1-16,0-1 0,0-21 16,0 21-16,0-20 0,21-1 0,0 0 15,0 0-15,1 0 0,-1 0 0,0-21 16,0 0-16,0 0 0,22 0 15,-22 0-15,21 0 0,-21 0 0,22-21 16,-22 0-16,0 0 0,21 0 16,-21-22-16,22 22 0,-22-21 0,21 0 15,-21-1-15,1 1 0,-1 0 16,0-1-16,0-20 0,0 20 16,0 1-16,1-21 0,-22 20 0,0 1 15,21 0-15,-21-1 0,21 22 16,-21 0-16,0 0 0,0 42 31,0 0-31,-21 0 0,0 22 0,21-1 16,-22-21-16,1 21 0,0 22 15,0-22-15,21 1 0,-21-1 0,0 0 16,-1 1-16,1-1 0,21 0 16,0-21-16,0 22 0,0-1 0,0 0 15,0-20-15,0-1 0,0 21 16,21-21-16,1-21 0,-1 21 15,0 1-15,0-22 0,21 0 0,-20 0 16,20 0-16,-21 0 0,21-22 16,-20 22-16,20-21 0,-21 0 0,21 0 15,-20 0-15,-1-22 0,21 22 16,-21-21-16,0 21 0,1 0 0,-1-22 16,0 22-16,-21 0 0,0 0 0,0 0 15,0 42 16,0 0-31,0 0 0,0 0 16,0 0-16,0 1 0,0-1 16,0 21-16,0-21 0,0 0 15,0 1-15,0-1 16,21-21-16,0 0 0,0 0 16,1 0-16,-1 0 15,0-21-15,0-1 0,0 1 16,-21 0-16,21 0 0</inkml:trace>
  <inkml:trace contextRef="#ctx0" brushRef="#br0" timeOffset="91424.04">20426 1969 0,'0'0'0,"-21"0"0,21-22 0,-22 22 16,1 0-16,0-21 0,0 21 0,0 0 15,0 0-15,-1 0 16,1 0-16,42 0 47,1 0-47,-1 0 15,0 21-15,0-21 0,21 0 0</inkml:trace>
  <inkml:trace contextRef="#ctx0" brushRef="#br0" timeOffset="92099.66">21061 2265 0,'21'-21'32,"-21"0"-32,0-1 15,0 1-15,0 0 16,0 0-16,0 0 0,-21 0 15,21-1-15,-21 1 0,-1 0 16,1 0-16,0 0 0,-21 21 16,21 0-16,-1 0 0,1 0 0,-21 0 15,21 0-15,0 21 0,-22 0 16,22 0-16,-21 0 0,21 1 0,-1 20 16,1 0-16,0-21 0,0 22 15,0-1-15,21-21 0,0 22 0,0-1 16,0 0-16,0-21 0,0 22 15,21-22-15,0 0 0,0 0 0,0 0 16,22 1-16,-22-1 0,0-21 0,21 0 16,-20 0-16,20 0 0,0 0 15,-21-21-15,22-1 0,-22 1 16,0 0-16,21 0 0,-20-21 16,-1 20-16,0-20 0,0 0 0,0-1 15,0 1-15,1 0 0,-22-22 16,21 22-16,-21 0 0,21-22 0,-21 22 15,21-22-15,-21 22 0,21-22 0,-21 22 16,0 0-16,21-1 0,-21 1 16,22 21-16,-22-21 0,0 20 0,0 1 15,0 42 1,0 22 0,0-22-16,0 21 15,0 1-15,-22-1 0,22 21 0,-21-20 16,21 20-16,0-20 0,-21 20 15,21-21-15,-21 1 0,21-1 0,0 0 16,0-20-16,0 20 0,0 0 16,0-21-16,0 22 0,0-22 0,0 0 15,0 0-15,0 0 0,21-21 0,-21 22 16,21-22-16,0 0 0,1 0 16,20 0-16,-21 0 0,0 0 15,22 0-15,-22-22 0,21 22 16</inkml:trace>
  <inkml:trace contextRef="#ctx0" brushRef="#br0" timeOffset="92624.36">21992 2138 0,'0'0'16,"21"-21"-16,-21 0 0,0-1 0,0 1 0,0 0 16,0 0-16,0 0 0,0 0 15,-21 21-15,21-22 0,-21 22 0,0 0 16,0 0-16,-1 0 0,1 0 15,0 0-15,0 22 0,0-1 0,-22 0 16,22 0-16,-21 21 0,21-20 0,-22 20 16,22-21-16,0 21 0,0-20 15,0 20-15,0-21 0,21 21 16,-22-20-16,22 20 0,0-21 16,0 0-16,0 0 0,0 1 0,22-1 15,-22 0-15,21-21 0,0 0 0,0 0 16,0 0-16,22 0 0,-22 0 15,0-21-15,0 21 0,21-21 0,-20-1 16,-1 1-16,21-21 0,-21 21 16,0-22-16,1 22 0,-1-21 0,0 0 15,0-1-15,0 1 0,0 21 16,-21-22-16,0 22 0,0 0 0,0 0 16,0 42 15,-21 0-31,21 0 0,-21 1 0,0-1 15,21 0-15,-21 21 0,21-21 16,0 1-16,0-1 0,-21 21 0,21-21 16,0 0-16,0 1 0,0-1 15,0 0-15,0 0 0,0 0 0,21 0 16,0-21-16,-21 22 0,21-22 16,0 0-16,0 0 0,1 0 15,-1 0-15,0-22 0,0 1 16,0 0-16,0 0 0,-21 0 15,22-22-15,-1 22 0</inkml:trace>
  <inkml:trace contextRef="#ctx0" brushRef="#br0" timeOffset="93960.02">22479 1651 0,'0'0'0,"21"-21"0,-21 0 15,0 0-15,0-1 0,0 1 16,0 0-16,0 42 31,0 0-31,0 1 0,0-1 16,0 21-16,-21-21 0,21 22 15,-21-1-15,0 21 0,21-20 16,-22-1-16,22 22 0,-21-22 16,0 21-16,21-20 0,0-1 0,0 0 15,0 1-15,0-1 0,0 0 0,0 1 16,0-22-16,0 0 0,0 21 15,0-20-15,0-1 0,0 0 16,21-21 0,0 0-16,1-21 15,-1 0-15,0 21 0,-21-43 16,42 22-16,-21 0 0,1 0 0,-1-22 16,21 22-16,-21-21 0,22 21 0,-22-22 15,21 22-15,-21-21 0,0 21 16,1 0-16,-1-1 0,0 1 15,0 21-15,-21 21 32,-21 1-17,0-1-15,0 21 0,21-21 0,-22 0 16,1 1-16,0 20 0,21-21 0,0 0 16,0 22-16,0-22 0,0 0 15,0 0-15,0 0 0,0 0 0,0 1 16,0-1-16,21-21 15,0 21-15,1-21 16,-1 0-16,0 0 0,0 0 0,21-21 16,-20 0-16,-1 21 0,0-22 15,0 1-15,0 0 0,22 0 0,-22-21 16,0 20-16,0 1 0,0 0 16,-21 0-16,21 0 0,-21 0 0,22 21 15,-22 21 16,-22 0-31,1 0 16,21 0-16,0 0 0,-21 1 16,21-1-16,0 0 0,0 0 0,0 0 15,0 0-15,0 1 16,21-22 0,0 0-1,1 0-15,-1 0 16,0-22-16,0 1 15,-21 0-15,0 0 0,0 0 0,0 0 16,0-1-16,0 1 0,0 0 0,0 0 16,0 0-16,0 0 0,0-1 15,0 1-15,0 0 16,0 0 0,21 0-1,0 21-15,-21-21 16,22 21-16,-1 0 0,0 0 15,0-22-15,0 22 0,0 0 0,22 0 16,-22 0-16,0 0 0,0 0 16,0 0-16,22 0 0,-22 0 0,0 0 15,0 22-15,0-1 0,-21 0 16,0 0-16,0 0 0,0 0 16,0 1-16,0-1 0,-21 0 15,0 0-15,21 0 0,0 0 0,-21 1 16,0-1-16,21 0 0,-21 0 0,-1 0 15,22 0-15,0 1 16,-21-22-16,21 21 0,-21-21 31,21-21-15,0-1 0,0 1-16,0 0 0,0 0 15,0 0-15,21 0 0,0-1 0,1-20 16,-1 21-16,0 0 0,0-22 15,0 22-15,0-21 0,22 21 0,-22 0 16,21-1-16,1 1 0,-22 0 16,21 21-16,0 0 0,1 0 0,-22 0 15,21 0-15,-21 0 0,1 0 16,-1 0-16,0 21 0,-21 0 16,0 1-16,0-1 0,0 21 0,0-21 15,-21 0-15,21 1 0,-21 20 16,-1-21-16,22 0 0,-21 0 0,21 1 15,-21-1-15,0 0 0,21 0 16,0 0-16,-21 0 0,0-21 16,21 22-16,-22-22 31,22-22-15,0 1-16,0 0 0,0 0 15</inkml:trace>
  <inkml:trace contextRef="#ctx0" brushRef="#br0" timeOffset="94203.87">23474 1630 0,'0'0'0,"-21"-21"0,-22 21 16,22-21-1,0 21 64</inkml:trace>
  <inkml:trace contextRef="#ctx0" brushRef="#br0" timeOffset="94436.75">22310 1778 0,'0'0'0,"-22"0"16,22 21-16,-21-21 0,21 21 15,21-21-15,1 0 0,-1 0 16,0 0-16,21 0 0,-21 0 15,22 0-15,-1 0 0,0 0 0,1 0 16,-22 0-16,21 0 0,1 0 16,-22 0-16,21 0 0,-21 0 0,-42 0 31</inkml:trace>
  <inkml:trace contextRef="#ctx0" brushRef="#br0" timeOffset="95808.96">11642 2858 0,'-22'0'15,"-105"21"1,106-21-16,0 0 31,42 0 1,0 0-32,1 0 0,-1 21 15,0-21-15,0 0 0,21 0 0,-20 0 16,20 21-16,-21-21 0,21 0 15,1 0-15,-1 0 0,0 21 0,1-21 16,20 0-16,1 0 0,-1 0 16,1 0-16,-1 0 0,22 0 0,-22 0 15,22 0-15,0 0 0,-1 0 0,22 0 16,-21 0-16,21 0 0,0 0 16,-1 21-16,1-21 0,0 0 15,0 0-15,0 0 0,0 0 0,-1 0 16,1 0-16,0 0 0,0 22 15,21-22-15,-21 0 0,0 0 0,-1 0 16,22 0-16,-21 0 0,0 21 0,21-21 16,-21 0-16,21 0 0,0 0 15,-21 0-15,21 21 0,-21-21 0,-1 0 16,22 0-16,-21 0 0,21 0 16,-21 0-16,21 21 0,0-21 0,0 0 15,0 0-15,0 0 0,0 21 0,21-21 16,-21 0-16,21 0 15,-21 21-15,22-21 0,-22 0 0,21 0 16,-21 0-16,21 0 0,-21 0 0,21 22 16,-21-22-16,0 0 0,21 0 15,-21 0-15,21 0 0,-21 0 0,22 0 16,-1 0-16,-21 0 0,0 0 16,0 21-16,21-21 0,-21 0 0,21 0 15,-21 0-15,0 0 0,0 0 16,0 0-16,0 0 0,-21 21 0,21-21 15,-21 0-15,21 0 0,-21 0 16,-1 0-16,-20 21 0,21-21 0,-21 0 16,-22 0-16,22 21 0,-22-21 15,1 0-15,-1 0 0,-20 21 16,-1-21-16,0 0 0,1 0 0,-22 0 16,0 22-16,0-22 0,0 0 0,-21 21 31</inkml:trace>
  <inkml:trace contextRef="#ctx0" brushRef="#br0" timeOffset="99743.42">10562 3577 0,'0'0'0,"-21"0"31,0 21-15,21-42 31,21 0-47,0 0 16,0 0-16,0 21 0,-21-21 15,22-1-15,-1 1 0,0 0 16,-21 0-16,0 0 0,0 0 15,0-1-15,-21 22 16,0-21-16,-22 21 0,22 0 0,0 0 16,-21 0-16,20 0 0,-20 21 15,0 1-15,21-1 0,-22-21 0,22 21 16,-21 0-16,21 0 0,-1 0 0,-20 1 16,21-1-16,21 21 0,0-21 15,-21 0-15,21 1 0,0-1 16,0 0-16,0 0 0,21 0 0,0 0 15,0 1-15,22-1 0,-22 0 16,21 0-16,-21 0 0,22 0 0,-22 1 16,21-1-16,0 0 0,-20 0 15,-1 0-15,0 0 0,-21 1 0,0-1 16,0 0-16,0 21 0,0-21 0,-21-21 16,0 22-16,-1-1 0,-20 0 15,0 0-15,-1-21 0,1 21 0,-21-21 16,20 0-16,-20 0 0,20 0 0,1 0 15,0 0-15,-1 0 0,1-21 16,0 21-16,21-21 0,-22 0 16,22 0-16,0 21 0,0-22 0,21 1 15,0 0-15,-21 0 0,21 0 16,0 0-16,0-1 0,0 1 16,21 21-1,0 0-15,0 0 0,21 0 0,-20 0 16,20 0-16,-21 0 0,21-21 0,-20 21 15,20 0-15</inkml:trace>
  <inkml:trace contextRef="#ctx0" brushRef="#br0" timeOffset="100316.09">10689 3831 0,'42'0'0,"-84"0"0,106-21 0,-43 21 15,-21-21-15,21 21 0,-42 0 47,21 21-47,0 0 0,-21 0 16,21 1-16,0 20 15,0-21-15,-22 0 0,22 0 0,0 22 16,0-22-16,0 0 0,-21 21 0,21-20 16,0-1-16,0 0 0,0 0 15,0 0-15,0 0 0,-21-21 16,21 22-16,-21-22 31,21-22-31,0 1 16,0 0-16,0 0 15,0 0-15,0 0 0,0-1 0,0-20 16,0 21-16,0-21 0,0 20 0,21-20 16,-21 21-16,21 0 0,0-22 15,1 22-15,20 0 0,-21 0 0,0 0 16,22 21-16,-22-21 0,21 21 0,-21-22 15,22 22-15,-22 0 16,21 0-16,-21 0 0,0 22 0,1-1 0,-1 0 16,0 0-16,0 0 0,0 0 15,-21 1-15,0-1 0,0 0 16,0 0-16,0 21 0,0-20 0,0-1 16,0 0-16,0 21 0,0-21 15,0 1-15,-21-22 0,21 21 0,-21 0 16,0 0-16,21 0 15,-21-21 1,21-21 31,21 0-47</inkml:trace>
  <inkml:trace contextRef="#ctx0" brushRef="#br0" timeOffset="100628.43">11620 3831 0,'0'21'31,"0"1"-31,0-1 15,0 0-15,-21 0 0,21 21 16,0-20-16,-21-1 0,21 0 16,0 0-16,0 0 15,0 0-15,0 1 0,0-1 16,0 0-16,-21-21 0,21 21 16,0-42 15,0 0-16,0 0-15,0-1 16</inkml:trace>
  <inkml:trace contextRef="#ctx0" brushRef="#br0" timeOffset="100984.22">11726 3556 0,'0'21'0,"-21"0"16,21 1-16,0-1 0,0 0 16,21-21-1,0 0-15,1 0 16,-1 0-16,0 0 0,0 0 16,-21-21-16,21 21 0,0-21 15,1 21-15,-22-22 0,0 1 0,0 0 16,0 0-16,0 0 15,0 0-15,-22-1 0,1 22 16,0 0-16,0-21 0,0 21 0,0 0 16,-1 0-16,1 0 0,0 0 15,0 21-15,0 1 0,21-1 16,-21 0-16,21 0 16,0 0-16,0 0 0,0 1 0,0-1 15,0 0-15,21 0 0,-21 0 16,21-21-16,-21 21 0</inkml:trace>
  <inkml:trace contextRef="#ctx0" brushRef="#br0" timeOffset="101360">12128 3747 0,'0'-22'31,"-21"22"-31,0 0 0,0 22 16,0-1-1,21 0-15,0 0 16,0 0-16,0 0 0,0 22 0,0-22 16,-21 21-16,21 1 0,0-1 0,-22 0 15,22 22-15,0-22 0,0 0 16,-21 22-16,21-22 0,-21 1 0,0 20 15,21-21-15,0 1 0,-21-1 0,21 0 16,-21 1-16,21-1 0,0-21 16,0 22-16,0-22 0,0 0 15,0 0-15,0 0 0,0 0 0,0-42 47,0 0-47,0 0 0,0 0 16,21 0-16,-21-22 0,21 22 0</inkml:trace>
  <inkml:trace contextRef="#ctx0" brushRef="#br0" timeOffset="101731.79">12044 3937 0,'0'0'0,"0"-21"0,0 0 16,0 0-16,63-64 31,-42 64-31,1 21 0,-1 0 16,0-21-16,21 21 0,-21 0 15,1 0-15,-1 0 0,0 0 0,0 0 16,0 21-16,0-21 0,1 21 0,-22 0 16,0 0-16,0 0 0,0 1 15,0-1-15,0 0 0,0 21 0,-22-21 16,1 1-16,0-1 0,-21 21 0,21-21 15,-1 0-15,-20 1 16,21-22-16,0 21 0,-22 0 0,22-21 16,0 0-16,21 21 0,-21-21 0,0 0 15,42 0 17,0-21-17,0 21-15,0-21 0,1 21 16,-1-21-16,21-1 0</inkml:trace>
  <inkml:trace contextRef="#ctx0" brushRef="#br0" timeOffset="102103.58">12742 3789 0,'0'0'0,"0"-21"16,-21 21-16,0 0 0,21-21 15,-21 21-15,0 0 32,21 21-32,0 0 0,0 0 15,0 0-15,0 22 0,-22-22 16,22 21-16,0 0 0,0 1 0,0-1 16,-21 22-16,21-22 0,0 0 0,0 22 15,-21-22-15,21 0 16,-21 22-16,0-22 0,21 1 0,0-1 15,-21 0-15,-1 1 0,22-22 0,0 21 16,-21-21-16,21 22 0,-21-22 0,21 0 16,-21 0-16,21 0 0,0-42 47,21 0-47,-21 0 15,21 0-15,-21-22 0,21 22 0,-21 0 16,0-21-16</inkml:trace>
  <inkml:trace contextRef="#ctx0" brushRef="#br0" timeOffset="102436.39">12679 3895 0,'0'0'16,"0"-21"-16,0-1 0,0 1 0,21 0 15,-21 0-15,21 21 0,-21-21 0,21 0 16,0-1-16,1 22 15,-1 0-15,0-21 0,0 21 16,0 0-16,22 0 0,-22 0 16,0 0-16,-21 21 0,21 1 0,0-1 15,0 0-15,-21 0 0,0 0 16,0 0-16,0 1 16,0-1-16,0 0 0,-21 0 0,0 0 15,0 0-15,0 1 0,0-22 0,-1 21 16,1 0-16,-21-21 0,21 21 15,0-21-15,-1 21 0,1-21 16,42 0 31,1-21-47,-1 21 0</inkml:trace>
  <inkml:trace contextRef="#ctx0" brushRef="#br0" timeOffset="102825.16">13208 3895 0,'0'0'15,"21"0"1,0-21 0,0 21-16,1-22 0,-1 22 15,0-21-15,0 0 16,0 21-16,0-21 0,-21 0 15,0 0-15,0-1 16,0 1 0,-21 21-1,0 0-15,0 0 16,0 0-16,0 0 0,-1 21 0,1 1 16,0-1-16,21 0 0,-21 0 15,21 21-15,-21-20 0,21-1 0,-21 21 16,21-21-16,0 22 0,0-22 0,0 21 15,0-21-15,0 0 0,0 1 16,0-1-16,0 0 0,21 0 0,0-21 16,0 0-16,-21 21 0,21-21 0,0 0 15,1 0-15,-1 0 0,0 0 16,0 0-16,0-21 0,0 0 16,1 0-16,-1 0 0</inkml:trace>
  <inkml:trace contextRef="#ctx0" brushRef="#br0" timeOffset="103132.02">13885 3366 0,'0'0'0,"0"-22"0,0 1 16,0 42-1,0 1 1,0-1-16,0 21 0,-21-21 0,21 22 15,-21-1-15,0 0 0,21 1 16,0-1-16,-21 0 0,21 1 0,-22-22 16,22 21-16,0 0 0,0 1 15,-21-22-15,21 21 0,0-21 0,-21 22 16,21-22-16,0 0 0,0 0 0,0 0 16,0 1-16,0-1 15,21-42 16,0-1-15</inkml:trace>
  <inkml:trace contextRef="#ctx0" brushRef="#br0" timeOffset="103649.51">14287 3831 0,'0'0'0,"22"0"0,-1 0 0,-21-21 15,21 21-15,-21-21 0,21 0 16,0 21-16,-21-21 16,-21 21 31,0 0-47,0 0 15,0 0-15,-1 21 0,1 0 0,0 0 16,0 0-16,21 0 15,-21-21-15,21 22 0,0-1 16,0 0-16,0 0 16,21-21-16,-21 21 15,21 0-15,0-21 0,0 22 16,1-22-16,-1 21 0,0-21 16,0 21-16,0-21 0,0 0 15,-21 21-15,0 0 16,22-21-16,-22 21 0,0 1 15,0-1 1,-22-21-16,1 21 16,0-21-16,0 0 0,0 0 0,0 21 15,-1-21-15,1 0 0,0 0 0,0 0 16,0 0-16,0 0 16,-1 0-16,1 0 0,0 0 31,21-21 0,0 0-31,0 0 16</inkml:trace>
  <inkml:trace contextRef="#ctx0" brushRef="#br0" timeOffset="103953.33">13589 3641 0,'0'0'0,"-21"0"0,21-21 0,21 21 31,0-22-31,0 22 0,0 0 16,22 0-16,-22 0 0,21-21 15,1 21-15,-1 0 0,0 0 0,1 0 16,-1-21-16,0 21 0,1 0 0,-1 0 15,-21 0-15,21 0 0,-20 0 16,-1 0-16,0 0 0,0 0 0,-21-21 47</inkml:trace>
  <inkml:trace contextRef="#ctx0" brushRef="#br0" timeOffset="104553.03">16383 3493 0,'-21'0'31,"42"0"0,0 0-31,0 0 16,22 0-16,-22 0 0,21 0 0,0 0 15,1 0-15,20 0 0,-20 0 16,-1 0-16,21 0 0,-20 0 0,-1 0 16,22 0-16,-22 0 0,0 0 15,1 0-15,-1 0 0,-21 0 0,21 0 16,-20 0-16,-22 21 0,-22-21 31,1 0-15,-21 21-16,21-21 0,0 0 15,-1 0-15,1 0 0,-21 0 0,21 0 16</inkml:trace>
  <inkml:trace contextRef="#ctx0" brushRef="#br0" timeOffset="104992.78">16870 3556 0,'0'0'0,"0"21"47,0 0-31,0 1-16,0-1 16,0 0-16,0 0 0,0 0 0,0 0 15,-21 22-15,21-22 0,0 0 0,0 21 16,0 1-16,0-22 0,0 21 15,0 1-15,0-22 0,-22 21 0,22-21 16,0 22-16,0-22 0,0 21 16,0-21-16,0 0 0,-21 1 15,21-1-15,-21-21 0,21 21 0,-21-21 16,0 21-16,0-21 16,-1 0-16,1 0 0,0 0 15,0 0-15,0-21 0,0 21 0,-1-21 16,1 21-16,0-21 0,0 21 15,0-22-15,0 22 0,-1-21 0,22 0 16,-21 21-16,0-21 16,0 0-1,21 0 1,0-1 15,21 22-31,0 0 0,0 0 16,-21-21-16,22 0 0,-1 21 15,21 0-15</inkml:trace>
  <inkml:trace contextRef="#ctx0" brushRef="#br0" timeOffset="105647.4">17843 3683 0,'22'-21'15,"-22"0"-15,-22 0 32,1 21-32,0 0 0,0 0 15,0 0-15,-22 0 0,22 0 0,0 0 16,-21 0-16,21 0 0,-1 21 15,-20-21-15,21 21 0,0 0 0,-22-21 16,22 21-16,0 0 0,0 1 16,0-1-16,0 0 0,21 0 15,0 0-15,0 0 16,0 1 0,21-22-16,0 21 15,0-21-15,0 0 0,22 0 0,-22 0 16,21 0-16,-21 21 0,22-21 15,-1 0-15,0 0 0,-21 0 0,22 0 16,-1 21-16,-21-21 0,22 0 0,-22 21 16,0-21-16,0 21 0,0-21 15,0 22-15,1-22 0,-22 21 0,0 0 16,0 0-16,0 0 16,0 0-16,0 1 0,0-1 0,-22 0 15,1 0-15,0 0 0,-21 0 16,21-21-16,-1 22 0,-20-1 15,21 0-15,-21 0 0,20-21 0,-20 21 16,21-21-16,-21 0 0,20 21 0,-20-21 16,0 0-16,21 0 0,-1 0 15,1 0-15,-21 0 0,21 0 0,0 0 16,-1 0-16,1 0 0,0 0 16,0 0-16,21-21 15,-21 21-15,0 0 0,21-21 16,0 0 15,21 21-15,0-21-16</inkml:trace>
  <inkml:trace contextRef="#ctx0" brushRef="#br0" timeOffset="106611.85">10604 4614 0,'-21'0'0,"42"0"0,-84 0 16,21 0-16,-1 0 0,1 0 15,0 0-15,-1 0 0,1 0 0,0 0 16,-22 0-16,22 0 0,-1 0 0,22 0 15,-21 0-15,21 0 0,0 0 16,-1 0-16,1 0 0,0 0 31,21 22-31,21-22 32,0 0-32,22 0 0,-1 0 0,0 0 15,22 0-15,21 0 0,-22 0 16,22 0-16,-1 0 0,22 0 0,-21 0 15,42 0-15,-21 0 0,0 0 0,21 0 16,0 0-16,-22 0 0,22 0 16,0 0-16,-21 0 0,21 0 0,0 0 15,0 0-15,0 0 0,-21 0 0,0 0 16,21 0-16,-21 0 0,0 0 16,-22 21-16,22-21 0,-21 0 0,21 0 15,-43 0-15,22 0 0,-22 21 0,1-21 16,-22 0-16,0 0 0,1 0 15,-22 0-15,0 0 0,0 0 16,0 0 0,1 0-1,-1 0 17,0 0-32,0 0 15,0 0-15,0 0 16,1 0-16,-1 0 0</inkml:trace>
  <inkml:trace contextRef="#ctx0" brushRef="#br0" timeOffset="107531.56">16192 4763 0,'0'0'0,"-21"0"16,0 0 0,0 0-16,0 0 15,0 0-15,-1 0 0,1 0 16,0 0-16,0 0 0,0 0 16,0 0-16,-1 0 0,1 0 0,0 0 15,21 21-15,-21-21 16,0 0-16,42 0 47,0 0-47,21 0 0,1 0 15,-1 0-15,22 0 16,20 0-16,1 0 0,21 0 0,0 0 16,-1 0-16,22 0 0,0 0 0,0 0 15,22 0-15,-22 0 0,0 0 16,0 0-16,0 0 0,-22 0 0,1 0 15,0 0-15,-21 0 0,21 0 16,-43 0-16,22 0 0,-22 0 0,1 0 16,-22 0-16,0 0 0,1 0 15,-22 0-15,0 0 16,-21 21-16,0 0 47,-21-21 0</inkml:trace>
  <inkml:trace contextRef="#ctx0" brushRef="#br0" timeOffset="125879.69">4551 5800 0,'0'21'16,"21"-21"46,0 0-62,0-21 0,-21 0 0,21 21 16,1-22-16,-1 22 0,0-21 16,0 0-16,0 0 0,0 21 0,1-21 15,-1 0-15,-21-1 0,21 1 16,-21 0-16,0 0 0,0 0 16,0 0-1,-21 21-15,0 0 16,-1 0-16,1 0 0,0 0 15,0 0-15,0 0 0,0 21 0,-1 0 16,-20 0-16,21-21 0,0 21 16,-22 0-16,22 1 0,0 20 0,0-21 15,0 0-15,0 0 0,-1 1 16,22-1-16,0 0 0,-21 0 0,21 0 16,0 0-16,0 1 15,0-1-15,0 0 16,21 0-1,1-21-15,-1 0 0,0 21 0,0-21 16,0 0-16,0 0 0,1 21 0,-1-21 16,21 0-16,-21 0 15,0 22-15,1-22 0,20 0 0,-21 21 16,0 0-16,0-21 0,1 21 0,-1-21 16,0 21-16,0 0 15,-21 1-15,21-22 0,-21 21 0,21-21 16,-21 21-16,0 0 0,0 0 15,0 0-15,0 1 0,-21-1 16,0 0-16,-21 0 0,21 0 16,-1 0-16,-20-21 0,0 22 15,21-1-15,-43-21 0,22 0 0,-1 21 16,1-21-16,0 0 0,-22 0 0,43 0 16,-21 0-16,-1-21 15,22 21-15,0-21 0,0-1 0,0 1 16,0 0-16,-1-21 0,22 21 0,0-1 15,-21 1-15,21-21 0,0 21 16,-21 0-16,21-1 0,0 1 0,0 0 16,0 0-1,21 42 17,0 0-17,1 0-15,-1 1 0,-21-1 16,21 0-16,0 21 0,0-21 0,0 1 15,1-1-15,-1 21 0,0-21 16,0 0-16,21 1 0,-20-1 0,-1 0 16,21 0-16,-21 0 0,22-21 15,-1 0-15,0 0 0,1 0 0,-22 0 16,21 0-16,0 0 0,1 0 16,-1-21-16,0 0 0,1 0 0,-22 0 15,21-1-15,1 1 0,-22-21 0,0 21 16,0 0-16,0-22 0,0 22 15,1-21-15,-1 21 0,-21-22 16,0 1-16,0 0 0,0-1 0,21 22 16,-21-21-16,0-1 0,21 1 15,-21 21-15,0-21 0,0 20 0,0 1 16,0 0-16,0 0 0,0 0 16,21 21-16,-21 21 15,0 0-15,0 0 16,0 0-16,0 22 0,0-22 15,0 21-15,0 1 0,0-1 0,-21 0 16,21-21-16,0 22 0,0-1 16,0 0-16,0-20 0,-21 20 0,21-21 15,0 21-15,-21-20 0,21-1 16,0 0-16,0 0 0,0 0 16,0 0-16,0-42 46,0 0-46,0 0 0,21 0 16</inkml:trace>
  <inkml:trace contextRef="#ctx0" brushRef="#br0" timeOffset="126112.56">5080 6033 0,'0'-22'31,"21"22"-31,0 0 16,0 0-16,1-21 0,-1 21 15,0-21-15,21 21 0,-21 0 16,1 0-16,-1 0 0,0-21 0,0 21 16,0 0-16,0 0 15,1 0-15,-1 0 16</inkml:trace>
  <inkml:trace contextRef="#ctx0" brushRef="#br0" timeOffset="126785.17">5905 6223 0,'43'0'16,"-22"-21"-16,-21 0 16,0 0-16,21 21 15,-21-22-15,0 1 0,0 0 0,0 0 16,0 0-16,0 0 16,0-1-16,0 1 0,0 0 15,0 0-15,-21 0 0,0 0 0,0 21 16,-1 0-16,1-22 0,0 22 0,0 0 15,0 0-15,0 0 0,-1 22 16,1-1-16,-21-21 0,21 42 0,-22-21 16,22 0-16,-21 22 0,21-22 15,0 21-15,-1-21 0,1 22 0,0-22 16,21 21-16,-21 1 0,21-22 0,0 0 16,0 21-16,0-21 0,0 1 15,0-1-15,21-21 0,0 21 16,0-21-16,1 0 0,-1 0 0,0 0 15,0 0-15,21-21 0,-20 21 16,-1-21-16,21-1 0,-21 1 0,22 0 16,-22 0-16,0 0 0,0 0 0,0-1 15,0-20-15,1 21 0,-1 0 16,-21 0-16,21-22 0,-21 22 0,0 0 16,0 0-16,0 0 0,0-1 0,0 1 15,0 0-15,0 42 31,0 0-15,0 1-16,0 20 16,0-21-16,0 0 0,0 0 0,0 22 15,0-22-15,0 0 0,0 0 0,0 22 16,0-22-16,0 0 0,0 0 16,0 0-16,0 0 0,0 1 0,21-1 15,0 0-15,0-21 16,1 0-16,-1 0 0,0 0 15,0 0-15,-21-21 0,21 21 16,0-21-16,-21-1 0,22 1 16,-1 0-16,0 0 0,0-21 15</inkml:trace>
  <inkml:trace contextRef="#ctx0" brushRef="#br0" timeOffset="128135.4">6477 5588 0,'0'0'0,"-21"-21"0,0 21 78,-1 0 47,22 21-125,0 0 16,0 0-16,0 22 16,-21-22-16,21 0 0,0 21 15,-21-20-15,21 20 0,0 0 16,0 1-16,0-1 0,-21-21 0,21 21 16,0 1-16,-21-1 0,21-21 0,0 22 15,0-22-15,0 21 0,0-21 16,0 0-16,0 22 0,0-22 0,0 0 15,0 0-15,0 0 0,21 1 16,0-22-16,0 0 16,0 0-16,1 0 0,-1 0 15,0 0-15,0-22 0,0 1 0,0 0 16,1 0 0,-1 0-16,0 0 0,0-1 0,-21-20 15,21 21-15,-21 0 0,21 0 0,-21-1 16,0-20-16,22 21 0,-22 0 15,21 0-15,-21-1 0,0 1 16,0 0-16,0 42 47,0 0-47,0 1 0,0-1 16,0 0-16,0 0 0,-21 0 15,21 22-15,0-22 0,0 0 0,0 0 16,0 0-16,0 0 0,0 1 0,0-1 15,0 0-15,21-21 16,0 21-16,0-21 0,0 0 16,0 0-16,1 0 15,-1 0-15,0-21 0,0 21 0,0-21 16,0 21-16,1-21 0,-1-1 0,0 22 16,0-21-16,0 0 0,-21 0 0,21 0 15,-21 0-15,22 21 0,-22-22 16,0 1-16,21 0 0,0 0 15,-21 0-15,0 0 16,0 42 31,0 0-47,0 0 16,0 0-16,0 0 0,0 1 15,0-1-15,0 0 0,0 0 16,0 0-16,0 0 15,0 1-15,21-22 0,-21 21 16,21-21-16,0 21 0,1-21 16,-1 0-16,0 0 15,0 0-15,0 0 0,0 0 16,1-21-16,-1 0 0,21 21 0,-21-22 16,0 1-16,22 21 0,-22-21 15,0 0-15,0 0 0,22 0 0,-22-1 16,0 1-16,0-21 0,0 21 0,-21 0 15,21-1-15,-21 1 0,22 0 16,-22 0-16,0 0 0,-22 21 31,1 21-15,0-21-16,21 21 0,0 0 0,-21 0 16,21 1-16,0-1 0,0 0 0,0 0 15,0 0-15,0 0 16,0 1-16,0-1 0,0 0 15,0 0-15,0 0 0,21 0 16,-21 1-16,21-22 0,-21 21 16,21 0-1,-42-21 32,0 0-31,0-21-16,0 21 15,21-21-15,-21 21 0,-1-22 0,1 1 16,0 21-16</inkml:trace>
  <inkml:trace contextRef="#ctx0" brushRef="#br0" timeOffset="128424.23">6625 5884 0,'21'-21'15,"0"21"-15,1 0 16,20 0-16,0-21 0,1 21 16,-1 0-16,0 0 0,1-21 0,-1 21 15,0 0-15,1 0 0,-1-21 16,0 21-16,-21 0 0,1 0 0,20 0 15,-21 0-15,0 0 16,0 0-16</inkml:trace>
  <inkml:trace contextRef="#ctx0" brushRef="#br0" timeOffset="129027.69">8699 5927 0,'22'-21'16,"-44"42"-16,65-64 0,-43 22 0,0 0 15,0 0-15,21 0 0,-21 0 16,0-1-16,0 1 0,0 0 0,0 0 16,0 0-1,-21 21-15,0 0 0,-1 0 16,1 0-16,0 21 0,0 0 0,0 0 15,0 0-15,-1 1 0,1 20 16,0 0-16,0-21 0,0 22 0,0-1 16,-1 0-16,22 1 0,0-1 0,-21 0 15,0-20-15,21 20 0,0 0 16,0-21-16,0 22 0,0-22 0,0 0 16,0 21-16,0-20 0,0-1 15,21 0-15,0-21 0,1 21 16,-22 0-16,21-21 0,0 0 0,0 0 15,0 0-15,0 0 0,1 0 0,20 0 16,-21 0-16,0-21 0,0 21 16,22-21-16,-22 0 0</inkml:trace>
  <inkml:trace contextRef="#ctx0" brushRef="#br0" timeOffset="129507.43">9207 6075 0,'0'0'0,"0"-42"31,0 20-31,0 1 16,-21 21-1,0 0-15,0 0 16,0 21-16,21 1 0,-21-22 16,-1 21-16,1 0 0,21 0 15,-21 21-15,0-20 0,0-1 0,21 0 16,0 0-16,-21 21 0,21-20 0,0-1 15,0 21-15,0-21 0,0 0 16,0 1-16,0-1 0,21 0 16,-21 0-16,21-21 0,21 0 0,-21 0 15,1 0-15,20 0 0,-21 0 16,21-21-16,-20 0 0,20 21 16,-21-21-16,0-1 0,0 1 0,22 0 15,-43 0-15,21 0 0,-21 0 0,21-1 16,-21-20-16,0 21 0,0 0 15,0-22-15,0 22 0,0 0 0,0-21 16,-21 21-16,21-1 0,-21 1 0,0 21 16,-1-21-16,1 21 15,0 0-15,0 0 0,0 0 16,0 0-16,-1 21 0,1-21 0,0 21 16,21 1-16,-21-22 0,0 21 15,21 0-15,-21-21 0,21 21 16,0 0-16,0 0 15,21-21 1,0 0-16</inkml:trace>
  <inkml:trace contextRef="#ctx0" brushRef="#br0" timeOffset="130152.06">10075 6011 0,'0'0'0,"0"-21"0,-21 0 16,0 21-16,-21 0 15,20 0-15,1 0 0,0 0 0,0 0 16,-21 0-16,20 0 0,1 0 0,-21 0 16,21 21-16,0-21 0,-1 21 15,1 1-15,0-1 0,0 21 0,0-21 16,0 0-16,21 1 0,-22 20 0,22-21 15,0 21-15,0-20 0,0-1 16,0 21-16,0-21 0,0 0 0,0 1 16,0-1-16,22 0 0,-1-21 0,0 21 15,0-21-15,0 0 0,22 0 16,-22 0-16,0 0 0,0 0 16,21 0-16,-20-21 0,-1 21 0,21-21 15,-21 0-15,0-1 0,1 1 16,-1 0-16,0 0 0,0-21 0,0 20 15,0-20-15,1 21 0,-1-21 0,0-22 16,0 22-16,-21-1 0,21-20 16,0 21-16,-21-1 0,22-20 0,-22 20 15,0 1-15,0 0 0,0-1 16,0 22-16,0 0 0,21 0 0,-21 0 16,0 42-1,0 0-15,0 0 16,-21 0-16,21 22 15,-22-22-15,22 21 0,0 1 0,0-1 16,-21 0-16,21 1 0,0-1 0,-21 0 16,21 1-16,0-1 0,0-21 15,0 21-15,0-20 0,-21 20 0,21-21 16,0 0-16,0 0 0,0 1 0,0-1 16,0 0-16,0 0 0,0 0 15,0 0-15,21-21 16,0 0-16,0 0 15,1 0-15,-1 0 16,0-21-16,0 0 0,21 0 16,-20 0-16</inkml:trace>
  <inkml:trace contextRef="#ctx0" brushRef="#br0" timeOffset="130640.79">10689 6202 0,'0'0'16,"0"21"-16,0 0 15,21-21 32,0 0-47,1 0 16,-1 0-16,0 0 0,0-21 0,0 21 15,0-21-15,1 21 0,-1-21 16,0 0-16,0-1 0,0 22 0,0-21 16,-21 0-16,0 0 0,22 0 0,-22 0 15,0-1-15,0 1 16,0 0-16,-22 0 16,1 21-16,-21 0 0,21 0 15,0 0-15,-1 0 0,1 21 16,0-21-16,0 21 0,0 0 0,0 1 15,-1-1-15,1 0 0,0 0 16,21 0-16,0 0 0,-21 1 0,21-1 16,-21 21-16,21-21 0,0 0 15,0 1-15,0-1 0,0 0 0,0 0 16,0 0-16,0 0 0,21 1 16,0-22-16,0 21 0,0-21 15,1 0-15,-1 0 0,0 0 0,0 0 16,0 0-16,0 0 0,1 0 0,20 0 15,-21 0-15,0-21 16,22-1-16,-22 1 0,21 21 0</inkml:trace>
  <inkml:trace contextRef="#ctx0" brushRef="#br0" timeOffset="131620.67">12361 6202 0,'-21'0'15,"0"0"-15,0 0 0,0 0 16,-1 0-16,1 0 16,0 0-16,0 0 15,0 0-15,0 0 0,-1 0 0,1 0 16,0 0-16,0 0 0,0 0 15,0 0-15,42 0 47,0 0-31,0 0-16,0 0 0,22 0 0,-1 0 16,-21 0-16,21 0 0,1 0 15,-1 0-15,22 0 0,-22 0 16,0 0-16,1 0 0,-1 0 0,0 0 15,1 0-15,-1 0 0,0 0 0,1 0 16,-1 0-16,0 0 0,-21 0 16,22 0-16,-22 0 0,0 0 0,0 0 15,0 0-15,-21-21 32,0 0-1,-21 21-31,21-22 15,0 1-15</inkml:trace>
  <inkml:trace contextRef="#ctx0" brushRef="#br0" timeOffset="132172.35">12827 5948 0,'0'0'16,"-21"0"-16,0 0 15,-1 0-15,1 0 16,21 21 15,0 0-15,21-21-16,1 21 16,-1-21-16,0 0 0,0 22 15,0-22-15,0 21 0,1-21 0,-1 0 16,21 0-16,-21 0 0,22 0 0,-22 0 15,0 0-15,21 0 0,-21 0 16,1 0-16,-1 0 0,21 0 0,-21 0 16,0 0-16,1 0 0,-1 0 15,-21 21 17,-21-21-17,-1 21-15,1-21 16,0 21-16,0-21 0,0 21 0,0 1 15,-22-22-15,22 21 0,0 0 0,-21 0 16,20 0-16,1 0 0,-21 1 16,21-1-16,0 0 0,-1 0 0,1 0 15,0-21-15,0 21 0,21 1 0,0-1 16,-21 0-16,21 0 31,0-42 32,0 0-63,0 0 15,0-1-15</inkml:trace>
  <inkml:trace contextRef="#ctx0" brushRef="#br0" timeOffset="133040.88">14266 5990 0,'0'-21'15,"0"0"1,0 0-16,0 0 16,21 21-1,1-22-15,-1 22 16,-21-21-16,21 21 0,0 0 0,0 0 16,0 0-16,1 0 15,-1 0-15,0 0 16,-21 21-16,21 1 0,0-1 0,0 0 15,-21 21-15,0-21 0,22 1 0,-1 20 16,-21-21-16,0 21 0,0-20 16,0-1-16,0 21 0,0-21 15,0 0-15,0 1 0,0-1 0,0 0 0,0 0 16,0 0-16,0 0 0,0 1 16,0-44 15,0 1-31,0 0 15,21 0-15,-21 0 0,21-22 16,-21 22-16,21 0 0,0 0 0,-21-21 16,22 20-16,-1-20 0,-21 0 15,21-1-15,0 22 0,0-21 0,-21 21 16,21-22-16,1 22 0,-22 0 0,0 0 16,21 21-16,-21-21 15,21 21-15,0 0 16,-21 21-1,0 0 1,21-21-16,-21 21 0,0 0 0,0 1 16,0-1-16,0 0 15</inkml:trace>
  <inkml:trace contextRef="#ctx0" brushRef="#br0" timeOffset="133403.67">14944 6223 0,'0'21'0,"21"-21"31,0 0-31,0-21 0,0 0 16,0 21-16,1-21 0,-1 21 0,0-21 16,0-1-16,0 22 0,0-21 15,1 21-15,-22-21 0,21 21 16,-21-21-16,0 0 15,-21 21 1,-1 0-16,1 0 0,0 21 16,0 0-16,0 0 0,0-21 15,-1 21-15,22 1 0,-21-1 16,21 0-16,-21 0 0,21 0 0,-21 0 16,21 1-16,0-1 0,0 0 15,0 0-15,0 0 16,21 0-16,0-21 0,0 0 0,1 22 15,-1-22-15,0 0 0,21 0 16,1 0-16,-22 0 16,0-22-16,0 22 0</inkml:trace>
  <inkml:trace contextRef="#ctx0" brushRef="#br0" timeOffset="133836.43">15515 6181 0,'0'0'0,"0"-21"0,0-1 16,0 1-16,0 0 16,0 0-1,21 21-15,0 0 0,1-21 16,-1 21-16,0 0 0,0 0 0,0 0 16,0 0-16,1 0 0,-1 0 0,0 0 15,0 0-15,0 0 0,0 21 16,1 0-16,-1 0 0,-21 0 15,21 1-15,-21-1 0,0 0 0,0 0 16,0 0-16,0 22 16,0-22-16,-21 0 0,21 0 0,-21 0 15,-1-21-15,22 21 0,0 1 0,-21-22 16,21-22 15,0 1-31,0 0 16,0 0-16,21 0 0,-21 0 15,22-1-15,-22 1 0,21 0 0,0 0 16,0 0-16,-21 0 0,21-1 0,0 1 16,1 0-16,-22 0 0,21 0 15,0 0-15,0 21 0,0-22 0,0 22 16,1-21-16,-1 21 0,0 0 16,0 0-16,0-21 15,0 21-15</inkml:trace>
  <inkml:trace contextRef="#ctx0" brushRef="#br0" timeOffset="134072.29">16362 6054 0,'0'0'0,"-21"84"31,21-62-31,0-1 0,-22 0 16,1 0-16,21 0 0,-21 0 15,0 1 1,21-1-16,0 0 15,0 0 1,0-42 31,0 0-47,0 0 16,0-1-16</inkml:trace>
  <inkml:trace contextRef="#ctx0" brushRef="#br0" timeOffset="134248.19">16319 5906 0,'0'-22'31,"-21"22"-15,21 22 15,21-22-16</inkml:trace>
  <inkml:trace contextRef="#ctx0" brushRef="#br0" timeOffset="135527.48">16595 6181 0,'0'0'0,"21"0"0,21 0 31,-21 0-31,0 0 0,1 0 16,-1-21-16,0-1 0,0 22 0,0-21 15,0 0-15,22 21 0,-22-21 0,0 0 16,0 0-16,0-1 0,1-20 16,-1 21-16,0 0 0,-21 0 0,21-1 15,-21-20-15,21 21 0,-21 0 16,0 0-16,0-1 15,-21 22 1,0 0-16,0 22 16,21-1-16,-21 0 0,-1 0 0,1 0 15,0 0-15,21 22 0,-21-22 0,0 21 16,0 1-16,21-22 0,-22 21 16,1 0-16,0 1 0,21 20 0,-21-20 15,0-1-15,0 21 0,-1 1 0,1-22 16,21 1-16,-21 20 15,21-21-15,-21 1 0,0-1 0,21 0 0,0 1 16,0-1-16,0 0 0,0-20 0,0 20 16,0-21-16,0 0 0,0 0 15,0 1-15,0-1 0,21-21 16,0 0-16,0 0 16,0 0-16,1 0 0,-1 0 15,21-21-15,-21-1 0,0 22 0,1-21 16,-1 0-16,0 0 0,0 0 15,-21-22-15,21 22 0,-21-21 0,21 0 16,-21 20-16,0-20 0,0 0 0,0-1 16,0 1-16,-21 0 15,0-1-15,0 1 0,0 21 0,0 0 0,-1-22 16,1 22-16,0 21 0,21-21 16,-21 21-16,21-21 0,-21 21 15,42 0 16,0 0-31,0 0 16,0-21-16,22 21 0,-22 0 0,21 0 16,-21-21-16,22 21 0,-1-22 0,0 22 15,1-21-15,-1 21 0,0-21 16,-20 0-16,20 21 0,0-21 0,1 21 16,-22-21-16,21-1 0,-21 22 15,0-21-15,1 21 0,-22-21 16,21 21-16,-21 21 47,-21 0-32,21 1-15,0-1 0,0 0 16,0 0-16,0 0 16,21-21-16,0 21 15,0-21-15,0 0 0,0 0 16,1 0-16,-1 0 0,0 0 15,0 0-15,0 0 0,0 0 16,1-21-16,-1 21 0,0-21 0,0 0 16,0 0-16,0 0 0,1 21 15,-22-22-15,0 1 0,21 0 16,-21 0-16,0 42 62,0 0-62,-21 0 0,-1 1 16,22-1-16,0 0 0,-21 21 16,21-21-16,-21 22 0,0-22 0,21 21 15,0 1-15,-21-1 0,21 0 16,0 22-16,0-22 0,0 0 16,0 22-16,0-22 0,0 1 0,0-1 15,21 0-15,-21 22 0,0-22 0,0 0 16,21 1-16,-21-1 0,0-21 15,21 22-15,-21-1 0,0-21 0,0 0 16,0 0-16,0 1 0,-21-1 0,0 0 16,0-21-16,0 0 0,-1 0 15,-20 0-15,21 0 0,0 0 0,-22 0 16,22 0-16,-21 0 0,21-21 0,0 0 16,-22 21-16,22-22 0,21 1 0,-21 21 15,21-21-15,-21 0 16,0 0-16,21 0 15,0-1-15,0 1 0,21 0 16,0 0-16,0 0 0,0 0 16,0-1-16</inkml:trace>
  <inkml:trace contextRef="#ctx0" brushRef="#br0" timeOffset="135864.28">18711 5842 0,'0'0'0,"0"-21"0,-21 42 31,21 0-15,0 0-16,0 1 0,-21-1 0,21 21 15,-21-21-15,21 22 0,-21-22 0,21 21 16,-22-21-16,22 22 0,0-22 16,0 21-16,0-21 0,-21 0 15,21 22-15,0-22 0,0 0 0,-21 0 0,21 0 16,0 1-16,0-1 16,21-42 15,0-1-31,1 22 15</inkml:trace>
  <inkml:trace contextRef="#ctx0" brushRef="#br0" timeOffset="136380.01">19092 5800 0,'0'0'0,"0"-21"15,0 42 16,0 0-31,0 0 16,0 0-16,-21 0 0,21 1 0,0 20 16,-21-21-16,21 21 0,0-20 0,0 20 15,0-21-15,-21 0 0,21 22 16,-21-22-16,21 0 0,-22 0 0,22 0 16,0 0-16,0 1 0,-21-1 15,21-42 32,0-1-31,0 1-16,0 0 15,0 0-15,0 0 0,21 0 16,1-1-16,-1 1 0,-21 0 0,21 21 16,21-21-16,-21 0 0,1 0 0,-1 21 15,21-22-15,-21 22 0,22 0 16,-22 0-16,0 0 0,21 0 0,-21 0 15,-21 22-15,22-1 0,-22 0 16,0 0-16,0 0 0,0 0 16,0 1-16,0-1 0,-22 0 0,1 0 15,21 0-15,-21 0 0,0-21 0,21 22 16,0-1-16,-21-21 0,21 21 16,-21-21-16,-1 0 15,44 0 16,-1-21-31,0 21 0,0-21 16</inkml:trace>
  <inkml:trace contextRef="#ctx0" brushRef="#br0" timeOffset="136779.78">19685 6138 0,'21'0'31,"0"0"-15,0-21-16,1 21 0,-1 0 15,0-21-15,0 21 0,0-21 16,0 21-16,-21-21 0,0 0 16,22 21-16,-22-22 0,0 1 15,-22 21 1,1 0-1,0 0-15,0 0 0,0 21 16,0 1-16,-1-1 0,-20 0 0,42 0 16,-21 0-16,0 0 0,0 1 15,21-1-15,0 0 0,0 0 0,0 0 16,0 0-16,0 1 0,0-1 16,21 0-16,0-21 0,0 21 15,21-21-15,-20 0 0,20 0 0,-21 0 16,21 0-16,-20 0 0,20 0 0,-21 0 15,0-21-15,0 21 0,22-21 16,-22 0-16,0-1 0,0 1 16,-21 0-16,21 0 0</inkml:trace>
  <inkml:trace contextRef="#ctx0" brushRef="#br0" timeOffset="137023.65">18521 5884 0,'-43'22'0,"86"-44"0,-107 44 0,22-22 0,21 0 16,0 21-16,42-21 16,0 0-1,21 0-15,-21 21 0,22-21 16,-22 0-16,21 0 0,1 0 15,-1 0-15,0 0 0,1 0 0,-22 0 16,21 0-16,-21-21 0,0 21 0,22 0 16</inkml:trace>
  <inkml:trace contextRef="#ctx0" brushRef="#br0" timeOffset="137728.19">21040 6033 0,'0'0'0,"0"-22"15,0 1-15,0 0 0,0 0 16,0 0-16,21 0 0,-21-1 16,21 1-16,0 21 15,-21-21-15,21 21 0,0 0 0,1-21 16,-1 21-16,0 0 16,0 0-16,0 0 0,0 0 0,1 0 15,-1 21-15,0 0 0,0 0 0,0 1 16,0-1-16,-21 0 15,0 21-15,0-21 0,0 1 0,0 20 16,0-21-16,-21 0 0,0 0 0,21 1 16,-21-1-16,0 0 0,0 0 15,-1-21-15,22 21 0,-21 0 16,0-21 0,21-21-1,0 0-15,0 0 16,0 0-16,21 0 0,0-1 15,1-20-15,-1 21 0,0 0 16,0-22-16,0 22 0,0 0 16,1-21-16,20 21 0,-21-1 0,0-20 15,22 21-15,-22 21 0,0-21 16,0 0-16,0 21 0,0 0 0,1 0 16,-1 0-16,0 0 15,-21 21 1,0 0-16</inkml:trace>
  <inkml:trace contextRef="#ctx0" brushRef="#br0" timeOffset="138404.79">21696 6075 0,'0'0'0,"21"0"31,0 0-31,0 0 16,0 0-16,1-21 0,20 21 0,-21-21 15,0 21-15,0-22 0,1 1 0,-1 0 16,0 0-16,0 0 0,0 0 16,0-1-16,-21 1 0,0 0 15,0 0-15,22 0 0,-22 0 0,0-1 16,-22 22-16,1 0 16,0 0-16,0 22 0,0-22 15,0 21-15,-1 0 16,1 0-16,0 21 0,0-20 0,0 20 15,0-21-15,-1 0 0,22 22 0,-21-22 16,21 0-16,-21 0 0,21 0 16,0 0-16,0 1 0,0-1 0,0 0 15,21-21-15,0 0 0,1 0 16,-1 0-16,0 0 0,0 0 16,0 0-16,0 0 0,22 0 0,-22 0 15,0-21-15,21 21 0,1-21 16,-22-1-16,21 1 0,-21 0 0,22 0 15,-1 0-15,-21 0 0,22-1 0,-22-20 16,0 21-16,21 0 0,-42 0 16,21-1-16,-21 1 0,0 0 15,-21 21 1,0 0 0,0 0-16,21 21 0,-21 0 0,0 1 15,-1-22-15,22 21 0,0 0 0,0 0 16,0 0-16,0 0 0,0 1 15,0-1-15,0 0 0,0 0 0,0 0 16,22 0-16,-22 1 16,21-22-16,-21 21 0,21-21 15,-21 21-15,-21-21 32,0 0-32,-1 0 15,1 0-15,0 0 0,0 0 16,0 0-1,21-21 1,21 21 0,0-21-16,0 21 0</inkml:trace>
  <inkml:trace contextRef="#ctx0" brushRef="#br0" timeOffset="138783.57">22839 5821 0,'0'0'0,"0"-21"0,0 0 16,-21 21-1,-1 0-15,1 0 0,0 0 16,21 21-16,0 0 0,-21 0 16,21 0-16,-21 22 0,21-22 15,0 21-15,0 0 0,-21 1 0,-1-1 16,1 0-16,21 1 0,0-1 0,-21 22 15,0-1-15,21-21 16,-21 22-16,21-1 0,0 1 0,-21-22 16,-1 22-16,22-1 0,0-20 0,-21-1 15,0 0-15,0 1 0,21-1 16,-21-21-16,21 21 0,0-20 0,0 20 16,-21-21-16,21 0 0,-22 0 15,22-42 16,0 0-15,22 0-16,-22 0 0,21-22 16,0 22-16,-21 0 0,21-21 0</inkml:trace>
  <inkml:trace contextRef="#ctx0" brushRef="#br0" timeOffset="139116.39">22712 5990 0,'0'0'0,"0"-21"0,0 0 16,0 0-16,0 0 0,0-1 16,0 1-16,0 0 0,0 0 15,21 0-15,0 21 0,0-21 16,0 21-16,1 0 0,20 0 0,-21-22 16,0 22-16,22 0 0,-22 0 0,0 0 15,0 0-15,0 0 16,0 22-16,1-22 0,-22 21 0,21 0 15,-21 0-15,0 0 16,0 0-16,-21 1 0,-1-1 0,1 0 16,-21 0-16,21 0 0,-22 0 0,22 1 15,-21-22-15,21 21 0,0 0 16,-1-21-16,1 21 0,0-21 0,0 0 16,0 0-16,42 0 31,0 0-31,0 0 0,0 0 15</inkml:trace>
  <inkml:trace contextRef="#ctx0" brushRef="#br0" timeOffset="139543.9">23368 5842 0,'0'0'0,"0"-21"16,0 0-16,-21 21 31,0 0-31,-1 21 16,22 0-16,-21 0 0,0 0 0,0 1 15,21-1-15,0 0 0,-21 0 0,0-21 16,21 21-16,0 0 16,0 1-16,0-1 0,0 0 0,0 0 15,21 0 1,0-21-16,0 0 0,0 0 15,0 0-15,1 0 0,-1 0 16,0 0-16,0 0 0,0 0 16,-21-21-16,21 0 0,1 21 0,-1-21 15,-21 0-15,0-1 0,0 1 0,0 0 16,0 0-16,0-21 0,0 20 16,0 1-16,0 0 0,-21 21 15,-1-21-15,1 21 16,0 0-16,0 0 15,0 0 1,21 21-16,0 0 16,21-21-1,0 0-15,0 0 0</inkml:trace>
  <inkml:trace contextRef="#ctx0" brushRef="#br0" timeOffset="140108.57">23812 5779 0,'0'0'0,"-21"21"63,21 0-63,0 0 0,0 0 15,-21 0-15,21 1 0,0-1 0,-21 0 16,21 0-16,0 0 0,-21 0 15,21 1-15,0-1 0,0 0 16,0 0-16,0 0 16,-21-21-1,-1 0 17,22-21-32,0 0 15,0 0-15,0 0 0,0-1 16,0 1-16,0 0 0,0 0 15,22-21-15,-1 20 0,0 1 16,0 0-16,21 0 0,-20 0 0,-1 0 16,21-1-16,-21 1 0,22 0 15,-22 21-15,21-21 0,-21 21 0,0 0 16,22 0-16,-22 0 0,0 0 16,0 0-16,-21 21 0,0 0 0,21 0 15,-21 1-15,0-1 0,0 0 16,0 0-16,0 21 0,0-20 15,-21-1-15,0 0 0,21 0 0,-21 0 16,0 0-16,21 1 0,0-1 0,-21-21 16,21 21-16,-22 0 0,1-21 15,21 21 1,0-42 15,0 0-31,0 0 16,21 0-16</inkml:trace>
  <inkml:trace contextRef="#ctx0" brushRef="#br0" timeOffset="140588.29">24490 5757 0,'0'0'0,"-21"0"47,-1 0-47,1 0 0,0 0 16,0 0-16,0 0 0,0 0 15,-1 0-15,1 22 0,0-22 16,0 21-16,21 0 16,0 0-16,-21-21 0,21 21 15,0 0 1,21 1-16,0-1 15,0-21-15,0 0 16,1 21-16,-1-21 0,0 21 0,0 0 16,0-21-16,0 21 0,1-21 15,-22 22-15,0-1 16,0 0 0,-22-21-1,22 21-15,-21-21 0,0 0 16,0 0-16,0 0 0,0 0 0,-1 0 15,1 0-15,0 0 0,0 0 16,0 0-16,0 0 16,-1 0-1,44 0 17,-1-21-32,0 0 15</inkml:trace>
  <inkml:trace contextRef="#ctx0" brushRef="#br0" timeOffset="141048.03">24680 5969 0,'43'0'15,"-22"0"1,0 0-16,0 0 15,-21-21-15,21 21 0,0 0 0,1 0 16,-1-21-16,0 21 0,0-21 16,0 21-16,0-22 0,1 1 15,-22 0-15,21 21 0,-21-21 16,0 0 0,-21 21-1,-1 0-15,1 0 0,0 0 16,-21 0-16,21 0 0,-1 21 0,-20-21 15,21 21-15,0 0 0,-22 0 0,22 1 16,0-1-16,21 0 0,0 0 16,-21 0-16,21 0 0,0 1 15,0-1-15,0 0 0,21-21 16,0 0-16,0 21 0,1-21 16,-1 0-16,0 0 15,0 0-15,0 0 0,0 0 16,1 0-16,-1 0 15,-42 0 32,-1 0-47</inkml:trace>
  <inkml:trace contextRef="#ctx0" brushRef="#br0" timeOffset="148559.54">18711 7303 0,'0'0'0,"0"21"16,-21 0-16,21 0 0,-21-21 0,0 21 16,0-21-16,21 21 0,-22-21 15,1 0 1,21 22-16,-21-22 0,0 0 31,21-22-15,0 1-16,0 0 0,21 0 15,0 0-15,0 0 16,1-1-16,-1 1 0,0-21 0,0 21 16,21-22-16,-20 1 0,-1 21 0,21-21 15,-21 20-15,0-20 0,22 0 16,-22 21-16,0-1 0,-21 1 0,0 0 16,0 0-16,0 0 0,0 0 15,-21 21 1,0 0-16,0 0 0,-1 21 15,1-21-15,0 21 0,0 0 16,0-21-16,21 21 0,-21 0 0,21 1 16,0-1-16,0 0 0,0 0 0,0 0 15,21 0-15,0 1 16,0-1-16,-21 21 0,21-21 0,0 0 16,22 1-16,-22-1 0,0 0 15,-21 0-15,21 21 0,0-20 0,1-22 16,-22 21-16,0 0 0,0 0 0,0 0 15,0 0-15,-22-21 16,1 22-16,-21-22 0,21 0 16,0 0-16,-22 0 0,22 0 0,0 0 15,0 0-15,-22 0 0,22 0 16,0 0-16,0 0 0,0 0 16,0 0-16,21-22 15,0 1 32,21 21-47,0 0 16,-21-21-16,21 0 15,0 21-15,0-21 0,1 0 16,-1-1-16</inkml:trace>
  <inkml:trace contextRef="#ctx0" brushRef="#br0" timeOffset="148880.37">19262 6795 0,'0'0'0,"21"0"15,-21-22 1,0 44 15,-21-1-15,21 0-16,-22 0 0,1 21 0,21-20 15,-21 20-15,0-21 0,21 21 0,-21 1 16,0-1-16,21-21 0,-22 22 16,22-1-16,0-21 0,-21 21 0,21-20 15,-21 20-15,21-21 0,0 0 0,0 0 16,0 1-16,0-1 16,0-42 30,0-1-46,0 1 0,0 0 16</inkml:trace>
  <inkml:trace contextRef="#ctx0" brushRef="#br0" timeOffset="149105.24">19008 7133 0,'21'0'47,"0"0"-47,0 0 0,0-21 0,22 21 16,-22 0-16,0 0 0,0-21 15,0 21-15,0 0 0,1 0 16,-1 0-16,0 0 0,0 0 0,0-21 16,0 21-16,1 0 15,-1 0-15</inkml:trace>
  <inkml:trace contextRef="#ctx0" brushRef="#br0" timeOffset="150736.29">19748 7303 0,'0'0'16,"22"0"-16,-1 0 0,-21-22 0,21 1 15,-21 0-15,21 21 16,-21-21-16,0 0 0,0 0 0,0-1 16,0 1-16,0 0 15,0 0-15,-21 0 0,0 21 0,21-21 16,-21-1-16,-1 22 0,1 0 16,0 0-16,0 0 15,0 0-15,0 0 0,-22 22 0,22-22 16,0 42-16,0-21 0,0 0 0,-22 22 15,22-22-15,0 21 0,0 0 16,0 1-16,21-22 0,-22 21 0,22-21 16,0 1-16,0 20 0,0-21 0,0 0 15,0 0-15,22-21 16,-1 0-16,0 0 0,0 0 16,0 0-16,22 0 0,-22 0 0,0-21 15,21 0-15,-21 21 0,1-21 16,-1 0-16,21 0 0,-21-1 15,0-20-15,1 21 0,-1 0 0,0-22 16,0 22-16,0-21 0,0 21 16,-21-22-16,0 22 0,22-21 0,-22 21 15,21 0-15,-21-1 0,0 44 32,-21-1-17,21 0-15,-22 0 0,22 21 16,0-20-16,0 20 0,0-21 0,-21 21 15,21-20-15,0 20 0,0-21 0,0 0 16,0 0-16,0 1 0,0-1 16,21-21-16,-21 21 0,22-21 15,-1 0-15,0 0 0,0 0 0,0 0 16,0 0-16,1-21 16,-1 21-16,0-21 0,0-1 0,0 1 15,0 0-15,1 0 0,-1 0 0,-21 0 16,21-22-16,0 1 0,-21 21 15,0-22-15,21 1 0,-21 21 0,21-21 16,-21-1-16,0 22 0,0-21 0,0 21 16,22-1-16,-22 1 0,0 0 15,0 42 17,-22 0-32,1 22 0,21-22 15,0 21-15,-21 1 0,0-1 0,21 0 16,0 1-16,0-1 0,0-21 15,-21 21-15,21 1 0,0-22 0,0 0 16,0 21-16,0-20 0,0-1 0,21-21 16,-21 21-16,21-21 0,0 0 15,0 0-15,1 0 0,-1 0 16,0 0-16,0 0 0,0 0 0,0-21 16,1 0-16,-1 21 15,0-22-15,0 1 0,0-21 0,0 21 16,1 0-16,-1-22 0,0-20 15,-21 42-15,21-1 0,0 1 16,-21 0-16,0 0 0,0 0 0,0 42 47,0 0-47,0 0 0,0 22 16,-21-22-16,0 0 0,21 21 15,-21-21-15,21 1 0,0 20 0,0-21 16,0 0-16,0 0 0,0 1 0,0-1 15,0 0 1,0 0-16,21-21 0,0 0 16,0 0-16,0 0 0,1 0 0,-1 0 15,0 0-15,0 0 0,0-21 16,22 21-16,-22-21 0,0 0 0,0-1 16,21 1-16,-20 0 0,-1 0 0,0 0 15,0 0-15,0-1 0,0-20 16,-21 21-16,0 0 0,22-22 0,-22 22 15,21 0-15,-21 0 0,0 42 32,-21 0-17,-1 0-15,1 1 0,21-1 16,0 21-16,-21-21 0,0 0 16,21 22-16,-21-22 0,21 0 0,0 0 15,0 0-15,0 1 0,0-1 0,0 0 16,21-21-1,0 21-15,0-21 0,0 0 16,1 0-16,-1 0 0,0 0 16,0 0-16,0 0 0,0-21 0,1 21 15,-1-21-15,0 21 0,0-21 0,0-1 16,0 1-16,1 0 0,20 0 16,-42 0-16,21 0 0,0-1 15,0-20-15,1 21 0,-22 0 0,0 0 16,0-1-16,0 1 0,0 0 15,0 0-15,-22 21 32,1 0-32,0 21 0,21 0 15,-21 0-15,21 1 0,-21-1 0,21 0 16,0 0-16,0 0 0,0 0 0,0 1 16,0-1-16,0 0 0,0 0 15,0 0-15,21 0 0,-21 1 16,21-22-16,-21 21 0,0 0 15,0 0 1,0 0 0,-21-21-1,0 0-15,0 0 16,-1 0 0,1 0-16,21-21 15,0 0 1,-21 21-16,21-21 0,-21 0 0</inkml:trace>
  <inkml:trace contextRef="#ctx0" brushRef="#br0" timeOffset="151136.07">20087 6943 0,'0'0'0,"-21"0"0,0 0 15,42 0 16,0 0-31,0 0 0,22 0 0,-22 0 16,21 0-16,0 0 0,22 0 16,-22-21-16,22 21 0,-22 0 0,22 0 15,-22-22-15,21 22 0,-20 0 0,-1 0 16,-21 0-16,22 0 0,-22 0 16,0 0-16,0 0 15</inkml:trace>
  <inkml:trace contextRef="#ctx0" brushRef="#br0" timeOffset="153235.73">22140 6900 0,'0'-21'0,"21"0"15,-21 0-15,22 0 16,-1 0-16,-21-1 15,21 22 1,-21-21 0,-21 21 15,0 0-31,-1 21 0,1 1 0,0-22 16,0 21-16,0 21 0,0-21 15,-1 0-15,1 1 0,0 20 0,21-21 16,-21 21-16,0-20 0,0 20 0,21 0 15,-22-21-15,22 22 0,0-22 16,0 0-16,0 21 0,0-20 0,0-1 16,0 0-16,22 0 0,-1 0 0,-21 0 15,21-21-15,0 22 0,21-22 16,-20 0-16,-1 0 0,0 0 0,0 0 16,21 0-16,-20 0 15,-1-22-15,0 1 0,21 21 0,-21-21 16,1 0-16,20 0 0,-21 0 0,0-1 15,0 1-15,1-21 0,-1 21 16,0 0-16,-21-1 0,0 1 0,21 0 16,-21 0-16,21 21 0,-21-21 15,-21 21 1,0 21-16,0 0 16,21 0-16,-21 0 0,-1 1 15,22-1-15,0 0 0,-21 0 16,21 0-16,0 0 0,0 1 0,0-1 0,0 0 15,0 0-15,0 0 0,21-21 16,-21 21-16,22-21 16,-1 0-16,0 0 0,0 0 0,21 0 15,-20 0-15,-1 0 0,21-21 16,-21 0-16,0 21 0,22-21 0,-22 0 16,0 0-16,0-1 0,0 1 0,1 0 15,-1-21-15,0 21 0,-21-1 16,0-20-16,0 21 0,0 0 0,0 0 15,0-1-15,-21 1 0,0 21 16,-1 0-16,1-21 0,0 21 16,-21 0-16,21 0 0,-1 0 0,-20 21 15,21-21-15,0 21 0,0 1 16,-1-22-16,1 21 0,21 0 0,0 0 16,0 0-16,0 0 0,0 1 15,0-1-15,21-21 16,1 21-16,-1-21 0,21 0 0</inkml:trace>
  <inkml:trace contextRef="#ctx0" brushRef="#br0" timeOffset="154028.28">23389 7070 0,'0'0'0,"0"-21"15,0-1-15,0 1 0,0 0 16,-21 21-16,0-21 15,0 21-15,-1 0 16,1 0-16,0 21 0,-21 0 0,21-21 16,-1 21-16,1 1 0,0-1 15,0 0-15,21 0 0,-21 0 0,21 0 16,-21 1-16,21-1 0,0 0 0,0 0 16,0 0-16,0 0 0,0 1 15,21-22-15,0 21 0,0 0 16,0-21-16,0 0 0,1 0 0,-1 0 15,0 0-15,0 0 0,0 0 16,0 0-16,1-21 0,-1 0 0,0-1 16,-21 1-16,21 0 0,0 0 15,0 0-15,-21-22 0,22 22 0,-1-21 16,-21 21-16,21-22 0,0 1 0,-21 21 16,0-21-16,21-1 0,-21 22 15,21-21-15,-21 21 0,0-1 0,0 1 16,0 0-16,0 0 0,0 42 31,0 0-15,0 0-16,-21 1 0,21 20 0,0-21 15,0 0-15,-21 22 0,21-22 16,-21 21-16,21-21 0,0 22 0,0-1 16,0-21-16,0 21 0,0-20 15,0 20-15,0-21 0,0 0 0,0 0 16,0 1-16,0-1 0,21 0 0,0-21 15,0 0-15,1 21 0,-1-21 16,0 0-16,21 0 0,-21 0 0,1 0 16,20 0-16,-21-21 0,21 0 0,-20 0 15,20 21-15,-21-22 0,0 1 16,0-21-16,1 21 0,-1 0 16,0-1-16,0 1 0,0-21 0,-21 21 15,0 0-15,0-1 16,0 1-16,-21 21 0,0 0 15,0 0-15,0 0 0,-1 0 16,1 21-16,0 1 0,0-1 0,0 0 16,0 0-16,21 0 0,0 22 0,0-22 15,0 0-15,0 0 0,0 0 16,0 0-16,21 1 0,0-1 0,0 0 16,0-21-16,0 21 0,1-21 15,20 21-15,-21-21 0,0 0 0,22 0 16,-22 0-16,0 0 0,0 0 15,0 0-15,0 0 0,1-21 16,-22 0-16,0 0 0,0 0 16</inkml:trace>
  <inkml:trace contextRef="#ctx0" brushRef="#br0" timeOffset="155999.71">741 9165 0,'-21'0'16,"-1"0"-16,1 0 15,0 0 1,21-21 0,0 0-1,0 0 1,0 0-16,0-1 15,0 1-15,0 0 16,0 0-16,0 0 0,0 0 16,0-1-16,-21 1 0,21 0 15,-21 21 1,0 0-16,-1 0 16,22 21-16,-21 0 0,21 22 15,-21-1-15,0 0 0,21 22 0,0-1 16,0 1-16,-21-1 0,21 1 15,-21-1-15,21 1 0,-22-22 16,22 22-16,-21-1 0,21-20 0,0-1 16,0 0-16,0 1 0,0-22 15,0 0-15,0 21 0,-21-21 16,21 1-16,-21-22 31,21-22-15,0 1-16,0 0 15,0 0-15,0-21 0,0 20 0</inkml:trace>
  <inkml:trace contextRef="#ctx0" brushRef="#br0" timeOffset="156500.41">275 9313 0,'-21'-21'0,"42"42"0,-42-63 0,0 21 15,21 0-15,0-22 0,0 22 16,0 0-16,0 0 0,0-21 0,0 20 15,21-20-15,0 0 16,0 21-16,22-22 0,-22 22 0,21 0 16,0 0-16,1 0 0,20-1 15,-20 22-15,-1 0 0,0 0 0,22 22 16,-22-1-16,0 0 0,-20 0 16,20 21-16,-21 1 0,0-22 0,0 21 15,-21 1-15,0-1 0,0 0 16,0 1-16,-42-1 0,21 0 0,0 1 15,-22-1-15,1 0 0,0-21 16,-1 22-16,1-22 0,0 21 0,21-21 16,-22 1-16,1-22 0,21 21 15,-22-21-15,22 0 0,0 0 16,0 0-16,21-21 16,-21-1-16,21 1 0,0 0 15,0 0-15,0 0 0,0 0 16,0-1-16,21 22 0,0 0 15,0 0-15,0 0 0,1 22 16,-1-1-16,21 21 0,-21-21 16,0 22-16,1-22 0,-1 21 0,0 0 15,0-20-15,0 20 0,0-21 16,-21 21-16,22-20 0,-1-1 0,0 0 16,-21 0-16,21-21 0,0 21 15,0-21-15,1 0 16,-1 0-16,0 0 0,0 0 15,0-21-15,-21 0 0</inkml:trace>
  <inkml:trace contextRef="#ctx0" brushRef="#br0" timeOffset="156884.19">1143 9631 0,'0'0'0,"-21"0"0,21 21 0,-21-21 15,42-21 17,0 21-17,0-21-15,0 0 0,0-1 16,1 22-16,-1-21 0,0 0 0,0 0 16,0 0-16,0 0 0,-21-1 15,0 1-15,0 0 0,0 0 16,-21 21-16,0 0 15,0 0-15,0 0 0,0 21 16,-1 0-16,1 0 0,21 22 16,0-22-16,-21 21 0,21-21 15,0 1-15,-21 20 0,21-21 0,0 21 16,0-20-16,0-1 0,0 0 16,0 0-16,21 0 15,0-21-15,0 0 0,1 0 0,-1 0 16,0 0-16,21 0 0,-21 0 15,22 0-15,-22-21 0,21 0 0,1 0 16</inkml:trace>
  <inkml:trace contextRef="#ctx0" brushRef="#br0" timeOffset="157283.96">1884 9419 0,'0'0'0,"0"-21"0,21 21 0,-21-21 15,-21 21-15,0 0 16,-1 0-16,1 21 0,0-21 15,0 21-15,-21 0 0,20-21 16,1 22-16,0-1 0,0-21 0,0 21 16,0 0-16,21 0 15,0 0-15,21-21 16,0 0-16,0 0 16,21 0-16,-20 22 0,-1-22 0,0 0 15,21 0-15,-21 21 0,1 0 16,-1-21-16,-21 21 0,21 0 15,-21 0-15,0 1 16,-21-1-16,0 0 0,-1-21 0,-20 21 16,0 0-16,21-21 0,-22 21 15,1-21-15,0 0 0,20 0 16,-20 0-16,21 0 0,0 0 0,0 0 16,-1 0-16,1 0 0,21-21 15,0 0 1,0 0-16,21 21 15,1-21-15,-1 21 0,0-21 0,0 21 16,21-22-16,-20 22 16,20-21-16,0 0 0,-21 0 0,22 21 15</inkml:trace>
  <inkml:trace contextRef="#ctx0" brushRef="#br0" timeOffset="157623.76">2095 9419 0,'0'0'0,"0"-21"15,0 42 17,-21 0-32,21 1 0,0-1 15,0 0-15,0 21 0,-21 1 16,21-1-16,0 0 0,0 1 0,0 20 16,0-21-16,-21 22 15,21-1-15,-21 1 0,21-1 0,0 22 0,0 0 16,-21-1-16,21 1 0,-22 0 15,22-1-15,0-20 0,0 21 16,-21-1-16,21 1 0,-21-22 0,21 1 16,-21-1-16,21 1 0,0-22 15,0 1-15,0-1 0,0 0 0,0-21 16,0 1-16,21-44 16,0 1-1,-21-21-15,21 21 0,-21-22 0,22-20 16,-22 21-16,21-22 0,-21 1 15,0-1-15,21-21 0</inkml:trace>
  <inkml:trace contextRef="#ctx0" brushRef="#br0" timeOffset="157975.56">2201 9673 0,'0'-42'0,"0"84"0,-21-126 0,21 62 15,0 1-15,-21-21 0,21 21 16,-21 0-16,21-1 0,0 1 0,0 0 15,0 0-15,0 0 16,0 0-16,21 21 0,0-22 0,0 1 16,0 21-16,1-21 0,-1 21 15,21 0-15,-21 0 0,0 0 16,22 0-16,-22 0 0,21 0 16,-21 0-16,1 0 0,-1 21 0,0 0 15,-21 1-15,0-1 0,0 0 0,-21 21 16,0-21-16,-1 1 0,-20-1 15,21 21-15,-21-21 0,20 0 0,-20 1 16,0-1-16,21 0 0,-1 0 16,1 0-16,0-21 0,0 21 0,0-21 15,42 0 17,0 0-32,0 0 0,0-21 15,1 0-15,20 21 0,-21-21 16,21 0-16</inkml:trace>
  <inkml:trace contextRef="#ctx0" brushRef="#br0" timeOffset="158668.16">2752 9335 0,'-22'0'32,"1"0"-32,0 0 0,0 21 15,0 0-15,0 0 0,-1 21 16,1-20-16,21-1 0,-21 0 15,21 0-15,0 0 0,0 0 0,0 1 16,0-1-16,0 0 0,21 0 16,0-21-16,1 0 0,-1 21 15,0-21-15,0 0 0,0 0 0,0 0 16,1 0-16,-22-21 0,21 21 16,-21-21-16,0 0 0,0 0 15,0-1-15,0 1 0,-21 0 16,21 0-16,-22 0 0,1 0 15,0-1-15,0 1 0,21 0 0,-21 0 16,21 0-16,0 0 16,0-1-16,21 1 0,0 21 15,0 0-15,0 0 0,1 0 0,-1 0 16,21 0-16,-21 0 16,0 0-16,1 21 0,-1-21 0,0 22 15,0-1-15,-21 0 0,21 0 0,-21 0 16,21 0-16,-21 1 0,0 20 15,0-21-15,0 0 0,0 0 0,0 1 16,0-1-16,0 0 16,0-42 31,0 0-47,0-1 0,0 1 15,0-21-15,22 21 0,-22 0 16,21-22-16,0 22 0,0 0 15,0-21-15,0 20 0,1 1 0,-1 0 16,0 21-16,0 0 0,21-21 16,-20 21-16,-1 0 0,0 0 0,0 21 15,-21 0-15,0 0 0,21 1 0,-21-1 16,0 0-16,0 0 0,0 0 16,0 22-16,0-22 0,-21 0 0,21 0 15,-21 0-15,21 0 0,0 1 16,-21-1-16,0 0 0,42-21 47,0-21-32,-21 0-15,21 21 0</inkml:trace>
  <inkml:trace contextRef="#ctx0" brushRef="#br0" timeOffset="159075.93">3704 9335 0,'0'0'0,"21"0"0,-21-22 16,-21 22 0,0-21-16,0 21 15,0 0-15,-1 0 0,1 0 0,0 0 16,0 0-16,0 0 0,0 21 16,-1-21-16,1 22 0,0-1 15,21 0-15,0 0 0,0 0 16,0 0-16,0 1 15,21-1-15,0-21 0,1 21 16,-1-21-16,0 21 0,0-21 0,0 21 16,0 0-16,1 1 15,-22-1 1,0 0-16,-22-21 16,1 21-16,0-21 0,0 0 15,0 0-15,0 0 0,-22 21 0,22-21 16,0 0-16,0 0 0,0 0 15,-1 0-15,1 0 0,0 0 16,0-21-16,21 0 0,-21 21 16,21-21-16,0 0 15,21-1 1,0 1-16,0 21 0,0-21 0,22 21 16,-22-21-16</inkml:trace>
  <inkml:trace contextRef="#ctx0" brushRef="#br0" timeOffset="159447.72">3789 9483 0,'21'0'0,"21"0"16,-21 0 0,1 0-16,-1 0 0,0-21 15,0 21-15,0-22 0,-21 1 16,21 21-16,-21-21 0,22 21 15,-22-21-15,0 0 0,21 21 0,-21-21 16,0-1-16,0 1 0,0 0 16,0 0-16,-21 21 31,-1 0-31,1 0 0,21 21 0,-21 0 16,0 0-16,0 22 0,0-22 15,-1 0-15,1 0 0,21 22 0,0-22 16,0 21-16,0-21 0,0 0 0,0 1 15,0-1-15,0 0 0,0 0 16,0 0-16,21-21 0,1 0 16,-1 0-16,0 0 0,0 0 0,0 0 15,0 0-15,1 0 0,-1 0 16,0-21-16,0 0 0,0 0 0,0 21 16,1-21-16</inkml:trace>
  <inkml:trace contextRef="#ctx0" brushRef="#br0" timeOffset="161187.63">4720 9758 0,'0'-21'31,"21"0"-16,-21-1-15,21 1 16,1 0-16,-1 0 0,0 0 0,0 0 16,0-22-16,0 22 0,1-21 15,-1 21-15,0-22 0,0 1 16,0 0-16,0-1 0,-21 1 0,22 0 16,-1-1-16,-21-20 0,21 20 15,-21 1-15,0 0 0,0-1 0,0 1 16,0 21-16,0-21 0,0 20 0,-21 1 15,0 21-15,-1 0 0,1 0 16,0 21-16,0 1 16,21-1-16,0 21 0,0-21 15,0 22-15,0-1 0,0 0 0,0 1 16,0-1-16,0 0 0,0 1 0,0 20 16,0-21-16,0 1 0,0-1 15,0 0-15,0-20 0,0 20 16,0 0-16,0-21 0,21 22 0,-21-22 15,21 0-15,0 0 0,1 0 16,-1-21-16,0 0 0,0 0 0,0 0 16,0 0-16,1 0 0,20 0 0,-21 0 15,0-21-15,0 0 0,1 0 16,-1 0-16,21 0 0,-21-22 0,0 22 16,1 0-16,-1-21 0,-21 20 0,21 1 15,-21-21-15,21 21 0,-21 0 16,0-1-16,0 1 0,0 0 0,0 0 15,0 42 17,0 0-32,0 0 15,0 1-15,0 20 0,0-21 16,0 0-16,0 0 0,0 1 0,0-1 16,0 21-16,0-21 0,0 0 15,0 1-15,0-1 0,21 0 16,0-21-16,1 0 0,-1 0 0,0 0 15,0 0-15,0 0 0,0 0 16,1 0-16,20-21 0,-21 21 16,0-21-16,0-1 0,22 1 0,-22 0 15,0 0-15,0 0 0,-21-22 0,21 22 16,-21 0-16,22 0 0,-22-21 16,0 20-16,0 1 0,0 0 15,0 42 16,0 0-31,0 1 0,0-1 16,-22 0-16,22 0 0,-21 0 0,21 0 16,0 1-16,0-1 0,0 21 15,0-21-15,0 0 0,0 1 0,0-1 16,0 0-16,0-42 47,0 0-32,0-1-15,0 1 0,0 0 16,21 0-16,1 0 0,-22-22 0,0 22 16,21 0-16,0 0 0,0 0 0,-21-22 15,21 22-15,0 0 16,1 0-16,-1 21 0,0 0 16,0 0-16,0 0 0,0 21 15,-21 0-15,0 0 16,0 1-16,0-1 0,22 0 0,-22 0 15,0 0-15,0 0 0,21 1 0,-21-1 16,0 0-16,0 0 0,0 0 16,21 0-16,0-21 15,0-21 17,0 0-17,-21 0-15,0 0 0,22 0 0,-1-1 16,0 1-16,-21 0 0,21-21 0,0 21 15,-21-1-15,21 1 0,1 0 16,-22 0-16,21 21 0,-21-21 0,21 21 16,-21-21-16,21 21 0,0 0 15,-21 21 1,21 0 0,-21 0-16,0 0 0,0 0 15,0 1-15,0-1 0,0 21 0,0-21 16,0 0-16,0 1 0,22-1 15,-1 0-15,-21 0 0,21 0 0,0 0 16,0 1-16,22-22 0,-22 21 0,0-21 16,21 0-16,-21 0 0,1 0 15,20 0-15,-21 0 0,21 0 0,-20 0 16,-1-21-16,0-1 0,0 22 0,0-21 16,0 0-16,1 0 0,-22 0 15,0-22-15,21 22 0,0 0 16,-21-21-16,0 21 0,0-22 0,0 22 15,0 0-15,0 0 0,0 0 0,0-1 16,0 1-16,0 42 16,-21 1-16,21-1 15,-21 0-15,21 0 0,0 0 0,0 0 16,-22 22-16,22-22 0,0 0 16,0 21-16,0-20 0,0-1 0,0 0 15,0 0-15,0 0 0,22 0 0,-1 1 16,0-22-16,0 0 15,0 0-15,0 0 16,1 0-16,-1 0 0,0 0 0,0-22 16,-21 1-16,21 0 0,0 0 0,1 0 15,-22 0-15,0-1 0,21 1 16,-21 0-16,0-21 0,0 21 0</inkml:trace>
  <inkml:trace contextRef="#ctx0" brushRef="#br0" timeOffset="161396.51">6731 8848 0,'0'0'16,"-42"0"-16,20 0 0,1 0 0,0 0 0,0 0 16,0 0-1,0 0 32,-1 0-31</inkml:trace>
  <inkml:trace contextRef="#ctx0" brushRef="#br0" timeOffset="161600.4">5376 9208 0,'-21'21'0,"42"-42"0,-63 63 16,21-21-16,0-21 0,21 21 16,21-21-1,0 0-15,21 0 0,1 0 16,-1-21-16,0 0 0,22 21 0,-1-21 16,1 21-16,-1-21 0,22-1 0,-22 1 15,1 21-15,-1-21 0,-20 0 16</inkml:trace>
  <inkml:trace contextRef="#ctx0" brushRef="#br0" timeOffset="162104.1">8318 9250 0,'0'0'15,"0"-21"-15,22 0 0,-22-1 0,21 1 16,-21 0-16,0 0 0,0 0 16,21 21-16,-21 21 31,0 0-31,0 0 0,0 0 15,0 1-15,0-1 0,0 0 0,-21 21 16,21-21-16,-21 1 0,21-1 0,-22 21 16,1-21-16,21 0 0,-21 1 15,21-1-15,-21 0 0,21 0 16,0 0-16,21-21 31,0 0-31,0-21 0,1 21 16,-1-21-16</inkml:trace>
  <inkml:trace contextRef="#ctx0" brushRef="#br0" timeOffset="162507.88">8932 9144 0,'0'0'16,"0"-21"-1,-21 21-15,0 0 0,-21 0 16,20 0-16,-20 21 0,21-21 15,-21 21-15,20 0 0,-20-21 0,21 22 16,-21-1-16,20-21 0,1 21 0,21 0 16,-21-21-1,21 21-15,0 0 16,21-21-16,0 0 0,1 0 0,20 0 16,-21 22-16,21-22 0,-20 0 15,20 0-15,-21 21 0,21-21 16,-20 0-16,-1 21 0,0 0 0,0-21 15,0 21-15,-21 0 0,0 1 16,-21-1 0,0 0-16,-21-21 0,20 21 0,1-21 15,-21 0-15,0 21 0,20-21 0,-20 0 16,21 0-16,0 0 0,-22 0 16,22 0-16,0 0 0,0-21 15,21 0-15,0 0 16,0 0-16,0-1 15,0 1-15,0 0 0,0 0 16,0 0-16</inkml:trace>
  <inkml:trace contextRef="#ctx0" brushRef="#br0" timeOffset="162695.76">8530 8827 0,'0'0'15,"0"-22"-15,-21 22 0,0 0 0,0 0 16,-1 0 0</inkml:trace>
  <inkml:trace contextRef="#ctx0" brushRef="#br0" timeOffset="164447.6">10075 8784 0,'0'0'0,"21"-21"0,1 0 15,-22 0-15,0 0 0,0-1 16,0 1 0,0 0-16,-22 21 31,1 42-31,21-20 0,-21 20 16,21 0-16,0 1 0,-21 20 15,0 1-15,0-1 0,-1-21 0,22 22 16,-21-1-16,-21-20 0,21 20 0,0-20 15,-22-1-15,22 0 0,0 1 16,-21-1-16,20-21 0,1 21 0,0-20 16,0-1-16,0-21 0,21 21 15,-21-21-15,-1 0 0,1-21 16,21 0-16,0-1 16,0-20-16,0 21 0,0 0 15,0-22-15,0 22 0,0-21 0,0 0 16,0 20-16,0-20 0,0 0 15,0-1-15,0 22 0,0 0 0,21-21 16,-21 21-16,22 21 16,-22 21-16,0 0 15,0 0-15,21 0 0,-21 0 0,21 22 16,-21-22-16,21 21 0,0-21 0,-21 22 16,21-22-16,1 0 0,-1 21 15,0-20-15,0 20 0,0-21 16,0 0-16,1 0 0,20 1 0,-21-22 15,21 0-15,-20 21 0,20-21 16,-21 0-16,21 0 0,-20 0 0,20-21 16,-21-1-16,0 1 0,22 0 0,-22 0 15,0 0-15,0 0 0,0-1 16,0 1-16,-21 0 0,22-21 0,-22 21 16,0-22-16,21 22 0,-21 0 0,0-21 15,0 20-15,0 1 0,0 0 16,-21 21-1,21 21-15,0 0 16,-22 1-16,22-1 0,0 0 16,0 21-16,0-21 0,0 1 15,0 20-15,-21-21 0,21 0 0,0 22 16,0-22-16,0 0 0,0 0 0,0 0 16,21 0-16,1-21 15,-1 0-15,0 0 0,0 0 16,0 0-16,0-21 0,22 0 0,-22 21 15,0-21-15,0 0 0,22 0 16,-22-1-16,21 1 0,-21 0 0,22 0 16,-22 0-16,0-22 0,0 22 15,0 0-15,0 0 0,-21-21 16,22 42-16,-22-22 0,0 1 0,-22 21 16,1 0-1,21 21-15,-21 1 0,21-1 16,0 0-16,0 0 0,0 0 0,0 0 15,0 1-15,0-1 0,0 0 0,0 0 16,21 0-16,-21 0 0,21 1 0,1-22 16,-22 21-16,0 0 0,21-21 15,0 21-15,-42-42 47,0 0-31,-1 0-16,1-1 0,0 1 0,21 0 15,-21 21 1,0 0-16,0 0 16,-1 21-1,22 0 1,0 1-16,0-1 0,0 0 16,0 0-16,22 0 0,-1-21 15,0 0-15,0 21 0,0-21 16,0 0-16,1 0 0,20 0 0,0 0 15,-21 0-15,22 0 0,-1-21 16,-21 21-16,22-21 0,-1 0 0,0 0 16,1 21-16,-1-21 0,-21-1 15,21 1-15,1 0 0,-22 0 0,0-21 16,21 20-16,-42 1 0,22 0 0,-22 0 16,21 0-16,-21 0 0,0-1 15,0 1-15,-21 0 16,-1 21-16,1 0 0,0 0 15,21 21-15,-21-21 0,21 21 16,0 1-16,0-1 0,0 0 0,0 0 16,0 21-16,0-20 0,0-1 0,21 0 15,0 0-15,-21 0 0,21 0 16,-21 1-16,0-1 0,0 0 16,0 0-16,0 0 0,0 0 15,0 1-15,-21-22 31,0 0-15,0 0-16,21-22 0,-21 22 0,21-21 16,-21 0-16,-1 0 15,22 0-15,0 0 16,0-1-16,0 1 0,22 0 0,-1 0 16,0 0-16</inkml:trace>
  <inkml:trace contextRef="#ctx0" brushRef="#br0" timeOffset="164772.42">12361 8721 0,'-21'0'31,"0"0"-31,21 21 0,-21 0 0,0 0 15,21 22-15,-22-22 0,1 21 0,0 0 16,21 1-16,-21-1 0,0 0 16,0 1-16,21 20 0,-22-20 15,1-22-15,0 21 0,21 0 0,0-20 16,-21 20-16,21-21 0,-21 0 0,21 0 16,0 1-16,0-1 0,0 0 15,0 0-15,-21-21 16,21-21-1,0 0 1,21 0-16,-21-1 0,0 1 16</inkml:trace>
  <inkml:trace contextRef="#ctx0" brushRef="#br0" timeOffset="165428.04">11959 9144 0,'0'-21'0,"0"42"0,-21-42 15,0 21-15,42 0 47,21 21-47,-21-21 0,1 0 16,20 0-16,0 0 0,-21 0 0,22 0 15,-1 0-15,0 0 0,1 0 16,-1 0-16,-21-21 0,22 0 0,-1 21 16,-21-21-16,21-1 0,-20 1 0,-1 0 15,0 0-15,0 0 0,-21 0 16,0-1-16,0-20 0,0 21 15,0 0-15,0 0 0,0-1 16,0 1-16,0 0 0,-21 42 31,21 0-31,-21 1 16,21 20-16,-21-21 0,21 21 0,0 1 16,-22-1-16,22-21 0,-21 22 0,0-1 15,21-21-15,0 21 0,-21-20 16,21 20-16,-21-21 0,21 0 0,0 0 15,0 1-15,0-1 0,-21 0 0,21 0 16,0-42 31,0 0-47,0 0 16,21-1-16,-21 1 0,21 0 15,0 0-15,-21-21 0,21 20 0,0 1 16,22-21-16,-22 21 0,0 0 0,0-1 15,22 1-15,-22 21 0,21 0 16,-21 0-16,0 0 0,1 0 0,-1 0 16,0 0-16,0 21 0,-21 1 0,0-1 15,21 0-15,-21 0 0,0 0 0,0 0 16,0 1-16,0-1 16,0 0-16,0 0 0,-21 0 0,21 0 15,-21-21-15,0 22 0,21-1 16,-21 0-1,21 0-15,0-42 47,21 0-47,0 21 0,21-21 16</inkml:trace>
  <inkml:trace contextRef="#ctx0" brushRef="#br0" timeOffset="166384.73">13398 9165 0,'22'0'0,"-44"0"0,44-21 0,-22 0 16,0 0-16,0 0 0,0-1 15,0 1-15,0 0 0,-22 21 16,22-21-16,-21 21 0,0 0 0,0 0 16,0 0-16,-22 0 0,22 0 15,0 21-15,0 0 0,-21 0 16,20 1-16,1-1 0,-21 0 0,21 21 15,0-21-15,-1 1 0,1 20 16,21-21-16,0 0 0,0 0 0,0 1 16,0-1-16,0 0 15,0 0-15,21-21 0,1 0 0,-22 21 16,21-21-16,0 0 0,0 0 0,0 0 16,22 0-16,-22 0 0,0 0 15,0-21-15,0 0 0,0 21 0,1-21 16,-1 0-16,0-1 0,0 1 0,0 0 15,-21 0-15,21-21 0,1 20 16,-22 1-16,21 0 0,-21 0 0,0 0 16,0 0-16,0-1 0,21 22 0,-21 22 31,0-1-31,0 0 16,-21 21-16,21-21 0,0 1 0,0-1 15,-21 0-15,21 21 0,0-21 0,0 1 16,0-1-16,0 0 0,0 0 15,21 0-15,0-21 16,0 21-16,0-21 0,0 0 0,1 0 16,-1 0-16,21 0 0,-21 0 15,0-21-15,1 21 0,-22-21 0,21 0 16,0 0-16,0 0 0,-21-1 0,0 1 16,21 0-16,-21 0 0,21-21 15,-21 20-15,0 1 0,0-21 16,0 21-16,0 0 0,22 21 0,-22-22 15,0 44 1,0-1 0,0 0-16,0 0 0,0 0 0,0 22 15,-22-22-15,22 0 0,0 0 0,0 0 16,-21 0-16,21 1 0,-21-1 0,21 0 16,-21 0-16,21 0 15,0-42 32,0 0-31,0 0-16,0 0 0,0-1 0,0 1 15,21 0-15,-21 0 0,21-21 0,0 20 16,22-20-16,-22 0 0,0 21 16,21-22-16,1 22 0,-1-21 0,0 21 15,1 21-15,-1 0 0,22 0 16,-22 0-16,0 0 0,1 0 0,-22 21 15,0 21-15,0-21 0,0 0 0,-21 22 16,0-22-16,0 21 0,0-21 0,0 22 16,-21-22-16,21 0 0,-21 21 15,0-20-15,0-1 0,-1 0 16,1 0-16,0-21 0,0 21 0,0 0 0,0-21 16,21 22-1,0-44 16,0 1-31,21 21 0,0-21 16,0 21-16</inkml:trace>
  <inkml:trace contextRef="#ctx0" brushRef="#br0" timeOffset="166752.63">14880 9313 0,'0'0'0,"0"-21"0,-21 21 15,0 0-15,0 0 0,42 0 47,21 0-47,-21 0 0,22 0 0,-22 0 16,21 0-16,0 21 0,22-21 0,-22 0 15,22 0-15,-22 0 16,22 22-16,-22-22 0,21 0 0,-20 0 16,-1 0-16,22 0 0,-22 0 0,-21 0 15,21 0-15,1 0 0,-22 0 16,0 0-16,0 0 0,0 0 0,1 0 16,-1 0-16,-21-22 31,0 1-16,-21 0-15,-1 21 0,1-21 0</inkml:trace>
  <inkml:trace contextRef="#ctx0" brushRef="#br0" timeOffset="167188.38">15642 9081 0,'0'0'0,"-21"-22"0,0 22 16,21-21-16,-21 21 15,21 21 17,0 1-32,0-1 0,21-21 15,0 21-15,0 0 0,0 0 16,22-21-16,-22 21 0,21 1 0,-21-22 16,0 21-16,22-21 0,-22 0 0,0 21 15,21-21-15,-20 0 16,-1 0-16,0 0 0,0 0 0,0 0 15,0 0-15,1 0 16,-44 0 15,1 0-31,0 0 16,0 0-16,0 21 0,0-21 16,-22 21-16,22 0 0,0 1 0,-21-1 15,-1 0-15,22 0 0,-21 0 0,-1 0 16,22 1-16,-21-1 0,21 0 15,0 0-15,-1 0 0,1 0 0,0 1 16,0-1-16,21 0 0,-21-21 16,21 21-16,0 0 0,21-21 31</inkml:trace>
  <inkml:trace contextRef="#ctx0" brushRef="#br0" timeOffset="171032.17">16849 9208 0,'-22'0'0,"22"-22"0,0 1 15,0 0 1,0 0-16,22 0 16,-1 0-1,0 21-15,0 0 16,0 0-16,0 0 0,1 21 15,-22 21-15,21-21 0,-21 0 16,21 22-16,-21-1 0,0 0 0,21-20 16,-21 20-16,0 0 0,0 1 0,0-1 15,0-21-15,0 21 0,0-20 16,0-1-16,0 0 0,0 0 16,0 0-16,0 0 0,0-42 31,0 0-31,0 0 15,0 0-15,0 0 0,0-22 0,0 22 16,0 0-16,0-21 0,21-1 16,-21 22-16,0-21 0,21-1 0,1 1 15,-1 0-15,0-1 0,0 1 0,0 0 16,-21 21-16,21-22 0,1 22 16,-1 0-16,0 0 0,-21 0 0,21 21 15,0 0 1,0 0-16,-21 21 15,0 0-15,22 0 0,-22 0 16,21 0-16,-21 1 0,0 20 16,0-21-16,0 0 0,0 0 0</inkml:trace>
  <inkml:trace contextRef="#ctx0" brushRef="#br0" timeOffset="171379.97">17420 9462 0,'64'21'31,"-43"-21"-31,0 0 16,0-21-16,0 21 0,0-22 0,22 1 16,-22 21-16,0-21 0,-21 0 15,21 21-15,0-21 0,1 0 16,-22-1-16,21 1 0,-21 0 0,0 0 16,0 0-16,0 0 0,0-1 15,-21 22 1,-1 0-16,1 0 15,0 22-15,0-1 0,0 0 0,0 0 16,21 21-16,-22-20 0,1-1 16,0 21-16,21-21 0,0 22 0,0-22 15,0 0-15,0 0 0,0 0 16,0 0-16,0 1 0,21-1 16,0-21-16,1 0 0,-1 0 0,21 0 15,-21 0-15,0 0 0,1 0 0,-1 0 16,0-21-16,0 21 0,0-22 15,0 1-15,1 0 0,-1 0 0,0 21 16</inkml:trace>
  <inkml:trace contextRef="#ctx0" brushRef="#br0" timeOffset="171735.77">17949 9271 0,'0'0'0,"0"-21"0,0 0 0,0 0 16,21 21-16,1 0 15,-22-22-15,21 22 16,0 0-16,0 0 0,0 0 0,0 0 0,1 0 15,-1 22-15,0-1 16,0 0-16,0-21 0,0 21 0,1 0 16,-1 0-16,0 1 0,-21-1 0,21 0 15,-21 0-15,0 21 0,0-20 16,0-1-16,0 0 0,-21 0 0,0 0 16,0 0-16,-1 1 0,1-1 15,21-42 16,0-1-15,0 1-16,0 0 0,21 0 16,1-21-16,-1 20 0,0 1 0,0-21 15,0 21-15,0 0 0,1-22 0,-1 22 16,0 0-16,0 0 0,21 0 16,-20 21-16,-1-22 0,0 1 0,0 21 15,21 0-15,-20 0 0,-1-21 0,0 21 16,0 0-16,0 0 0</inkml:trace>
  <inkml:trace contextRef="#ctx0" brushRef="#br0" timeOffset="171979.63">18902 9186 0,'0'43'31,"0"-22"-31,0 0 0,0 0 15,-21 0-15,21 1 0,0-1 0,-22 0 16,22 0-16,0 0 16,0 0-16,0 1 0,0-1 15,0 0-15,0-42 63,0 0-63,0-1 0</inkml:trace>
  <inkml:trace contextRef="#ctx0" brushRef="#br0" timeOffset="172168.52">18965 9081 0,'0'-22'16,"0"44"-16,-21-44 15,21 44 16,0-1-15,0 0 15,21 0-31</inkml:trace>
  <inkml:trace contextRef="#ctx0" brushRef="#br0" timeOffset="173293.96">19156 9356 0,'84'0'32,"-62"0"-32,-1 0 15,0-21-15,0 21 0,0-22 0,0 1 16,1 0-16,-1 0 16,0 0-16,0 0 0,0-1 15,-21 1-15,21-21 0,-21 21 0,22 0 16,-22-22-16,0 22 0,0 0 0,0 0 15,-22 21 1,1 21 0,0 0-16,0 0 0,0 22 0,0-1 15,-1 0-15,1 1 0,0-1 16,0 21-16,-21 1 0,20-22 0,1 22 16,-21-1-16,21 1 0,0 20 0,-1-20 15,22-1-15,0-20 0,-21 20 16,21 1-16,0-22 0,0 0 15,0 1-15,0-1 0,0 0 0,0 1 16,0-22-16,0 0 0,0 21 0,21-20 16,1-22-16,-22 21 0,21-21 15,0 0-15,21 0 0,-21 0 0,1 0 16,-1 0-16,21-21 0,-21-1 0,22 1 16,-22 0-16,0 0 0,0 0 15,0-22-15,0 22 0,1-21 0,-22 21 16,0-22-16,0 1 0,0 0 0,0-22 15,-22 22-15,1 0 0,0-22 0,0 22 16,-21-1-16,20 1 16,1 0-16,-21 21 0,21-1 0,0 1 15,-1 21-15,22-21 0,22 21 32,-1 0-32,21 0 15,-21 0-15,22 0 0,-1-21 0,0 21 16,1-21-16,20 21 0,-21-21 15,1 21-15,-1-22 0,0 1 0,1 21 16,-1-21-16,0 0 0,1 21 0,-22-21 16,0 0-16,0 21 0,-21-22 15,0 1-15,21 21 0,-21-21 16,-21 42 15,21 0-15,0 1-16,0-1 0,0 0 15,0 0-15,0 0 0,0 0 16,21 1-16,1-22 0,-22 21 16,21-21-16,0 21 0,0-21 0,21 0 15,-20 0-15,-1 0 0,0 0 16,0 0-16,0 0 0,22 0 0,-22-21 16,-21 0-16,21-1 0,0 22 15,0-21-15,-21 0 0,0 0 0,21 0 16,-21 0-16,0-1 15,22 1-15,-22 0 16,0 42 15,0 0-31,-22 1 16,22-1-16,-21 0 0,21 0 0,0 21 16,0-20-16,-21 20 0,21 0 15,0 1-15,0-1 0,0 0 0,0 1 16,0-1-16,21 0 0,-21 1 0,21-1 15,-21 0-15,0-21 0,22 22 16,-22-22-16,0 21 0,0-21 0,0 1 16,0 20-16,0-21 0,0 0 15,0 0-15,0 22 0,-22-22 0,1 0 16,0 0-16,0-21 0,0 21 16,0 1-16,-22-22 0,22 0 0,-21 0 15,21 0-15,-1 0 0,1 0 0,-21 0 16,21 0-16,0 0 0,-1-22 15,1 1-15,0 0 0,0 0 16,21 0-16,0 0 0,0-1 16,0 1-16,21 0 0,0 0 15,0 0-15,1 0 0</inkml:trace>
  <inkml:trace contextRef="#ctx0" brushRef="#br0" timeOffset="173631.77">21653 8954 0,'0'0'0,"-21"-22"15,0 22-15,0 0 16,0 0-1,21 22-15,0-1 0,-21 0 0,21 0 16,0 0-16,0 22 0,0-22 0,0 21 16,0-21-16,0 22 0,0-22 15,0 21-15,0-21 0,0 22 0,0-22 16,-22 0-16,22 0 0,0 0 0,0 0 16,0 1-16,0-1 0,0 0 15,0 0-15,0-42 47,22 21-47</inkml:trace>
  <inkml:trace contextRef="#ctx0" brushRef="#br0" timeOffset="174320.51">21971 9038 0,'0'0'0,"21"-21"0,0-21 15,0 21-15,-21-1 0,22 1 16,-22 0-16,0 42 15,0 0-15,0 1 16,-22-1-16,22 0 0,-21 21 16,21 1-16,-21-22 0,21 21 0,-21 0 15,21 1-15,0-22 0,-21 21 16,21-21-16,-21 22 0,21-22 16,-22 0-16,22 0 0,0 0 0,0 1 15,0-1-15,0 0 0,0-42 47,22 21-47,-1-21 16,0-1-16,-21 1 0,21 0 0,0 0 15,0 0-15,1 0 0,-1-1 0,0 1 16,0 0-16,-21 0 0,21 0 16,0 21-16,1 0 15,-22 21 1,0 0-16,0 0 15,0 0-15,0 1 0,0-1 16,0 0-16,0 0 0,21 0 0,-21 0 16,21 1-16,0-1 0,0-21 15,0 21-15,1-21 0,-1 0 0,21 0 16,-21 0-16,22 0 0,-22 0 0,21 0 16,0 0-16,-20 0 0,20 0 15,0-21-15,-21 0 0,22-1 0,-22 1 16,21 0-16,-21 0 0,1-21 0,-1 20 15,0-20-15,0 21 16,0-21-16,-21 20 0,21 1 0,-21 0 16,0 0-16,0 0 0,-21 21 15,0 0-15,0 21 0,-21 0 16,20 0-16,1 0 0,0 1 0,0-1 16,0 0-16,21 21 0,0-21 0,0 1 15,0-1-15,0 0 0,0 0 16,0 0-16,0 0 0,0 1 0,21-22 15,0 21-15,0-21 0,0 21 16,22-21-16,-22 0 0,21 0 0,1 0 16,-1 0-16,0 0 0,-21 0 0,22 0 15,-1-21-15,-21 0 0,22 21 16,-22-22-16,0 1 0,0 0 16,-21 0-16</inkml:trace>
  <inkml:trace contextRef="#ctx0" brushRef="#br0" timeOffset="174617.92">21653 9144 0,'-42'21'0,"84"-42"0,-126 63 0,41-42 16,22 0-16,-21 0 0,42 22 15,21-22 1,21-22 0,-20 22-16,20-21 0,0 21 15,1-21-15,-1 21 0,21-21 0,-20 21 16,20 0-16,-20-21 0,20 21 0,-21 0 16,1-21-16,-1 21 0,0 0 15,-20 0-15,20 0 0,-21 0 0</inkml:trace>
  <inkml:trace contextRef="#ctx0" brushRef="#br0" timeOffset="176475.8">12531 11176 0,'0'0'0,"-22"21"0,1-21 15,0 0 1,42-21 31,0 0-47,-21 0 0,22 0 0,-1-1 15,-21 1-15,21-21 0,0 21 16,-21 0-16,21-22 0,-21 22 16,21-21-16,-21-1 0,0 1 0,0 0 15,0-1-15,0-20 0,0 21 0,0-1 16,0 1-16,0 21 0,0-22 16,0 22-16,0 0 0,0 42 15,0 0 1,0 22-16,0-1 0,0 0 15,0 1-15,-21-1 0,21 22 0,0-22 16,-21 0-16,21 22 0,0-22 0,0 0 16,0 1-16,0-1 0,0 0 15,0 1-15,0-22 0,0 21 16,21-21-16,0 1 0,1-1 0,-1-21 16,0 0-16,0 0 0,0 0 0,22 0 15,-22 0-15,21-21 0,-21-1 16,22 1-16,-22 0 0,0 0 0,21 0 15,-21-22-15,22 22 0,-22 0 0,0-21 16,0-1-16,0 22 0,1-21 16,-1 21-16,-21-22 0,0 22 0,0 0 15,0-21-15,0 21 0,0 42 32,0 0-17,0 21-15,0-21 0,0 1 0,-21-1 16,21 21-16,0-21 0,0 0 15,0 1-15,0 20 0,0-21 16,0 0-16,0 0 0,21-21 0,0 22 16,0-22-16,0 0 0,0 0 0,1 0 15,-1 0-15,0 0 0,0 0 16,0 0-16,0-22 0,1 1 0,-1 21 16,0-21-16,0 0 0,0 0 0,-21 0 15,0-1-15,21 1 0,-21 0 0,22 0 16,-22 0-16,0 0 0,0-1 15,0 1-15,0 0 0,0 42 32,0 0-32,0 1 15,-22-1-15,22 0 0,0 0 0,0 21 16,-21-20-16,21-1 0,-21 0 0,21 21 16,0-21-16,-21 1 0,21-1 0,0 0 15,0-42 32,0 0-47,21-1 16,0 1-16,-21 0 0,21 0 0,-21 0 15,22 0-15,-22-22 0,21 22 0,0 0 16,-21-21-16,21 20 0,0 1 16,0 0-16,-21 0 0,22 0 15,-22 0-15,21 21 0,0 0 16,-21 21-16,0 0 15,21 0-15,-21 0 0,0 0 16,21 1-16,-21-1 0,0 21 0,0-21 16,0 0-16,0 1 0,0-1 0,0 0 15,0 0-15,0 0 0,21-21 0,-21 21 16,0 1-16,22-22 16,-1 0-16,0 0 15,0-22-15,0 22 16,0-21-16,1 0 15,-22 0-15,42 0 0,-42 0 0,42-1 16,-21 1-16,1 0 0,-1-21 0,-21 21 16,21-1-16,0 1 0,0 0 0,-21 0 15,0 0-15,21 21 0,-21-21 16,0 42 0,0 0-16,0 0 15,0 0-15,0 0 16,0 1-16,0-1 0,0 0 0,0 21 15,0-21-15,0 1 0,0-1 0,0 0 16,0 0-16,0 0 0,0 0 16,22 1-16,-1-1 0,0 0 15,21-21-15,-21 0 0,1 0 16,20 0-16,-21 0 0,21 0 0,-20-21 16,20 21-16,-21-21 0,21-1 15,-20 22-15,-1-21 0,0 0 0,0 0 16,0 0-16,0 0 0,1-1 0,-22-20 15,0 21-15,21 0 0,-21 0 16,0-22-16,0 22 0,0 0 0,0-21 16,0 20-16,0 1 15,-21 21-15,-1 0 16,1 21-16,21 1 0,-21-1 16,21 0-16,-21 21 0,21-21 0,-21 1 15,21 20-15,0-21 0,0 21 16,0-20-16,0-1 0,0 0 0,0 0 15,0 0-15,21 0 0,0 1 0,0-22 16,0 0-16,1 21 0,-1-21 16,0 0-16,0 0 0,0 0 0,0 0 15,1-21-15,-1 21 0,0-22 0,0 1 16,0 21-16,-21-21 0,21 0 16,-21 0-16,22 0 0,-1-1 15,-21 1-15,0 0 0,0 0 0,0-21 16,0 20-16</inkml:trace>
  <inkml:trace contextRef="#ctx0" brushRef="#br0" timeOffset="176715.73">13885 10435 0,'-63'0'0,"126"0"0,-169 0 16,64 0-16,21-21 0,-21 21 15,20 0-15,1 0 0,0 0 16,0 0-16,0-21 0,0 21 78,-1 0-78</inkml:trace>
  <inkml:trace contextRef="#ctx0" brushRef="#br0" timeOffset="176932.6">12446 10816 0,'0'0'0,"0"21"0,21-21 31,0 0-31,0 0 0,22 0 16,-22 0-16,21-21 0,22 21 16,-22 0-16,22-21 0,20 21 0,-20-21 15,20 21-15,22-21 0,-21 21 0,21-21 16</inkml:trace>
  <inkml:trace contextRef="#ctx0" brushRef="#br0" timeOffset="177343.92">16362 10605 0,'0'0'0,"21"-22"15,-21-62 1,0 63-16,0-1 16,0 1-1,0 42 1,-21 1-16,0-1 16,21 0-16,-22 21 0,1 1 0,21-1 15,-21 0-15,0 1 0,21-1 0,-21 0 16,0 1-16,-1 20 0,1-21 15,21-20-15,0 20 0,-21 0 0,21-21 16,-21 22-16,21-22 0,0 0 0,0 0 16,0 0-16,0 1 15,21-22 1,0 0-16,0 0 0,1 0 16,-22-22-16,21 22 0,-21-21 0,21 0 15,0 0-15,-21 0 0</inkml:trace>
  <inkml:trace contextRef="#ctx0" brushRef="#br0" timeOffset="177551.7">15896 10880 0,'0'0'0,"-21"0"0,42 0 32,0 0-17,0 0-15,1 0 0,-1 0 16,0 0-16,21 0 0,1 0 15,-22 0-15,21 0 0,0-21 0,-20 21 16,20 0-16,0 0 0,1 0 16,-22-22-16,21 22 0,-21-21 0,22 21 15,-22 0-15,0 0 0,0 0 0,21 0 16</inkml:trace>
  <inkml:trace contextRef="#ctx0" brushRef="#br0" timeOffset="179275.5">16954 10943 0,'0'0'15,"22"0"-15,-1 0 0,0 0 16,-21-21-16,21 21 16,-21-21-16,21 21 0,-21-21 15,0 0-15,0-1 0,0 1 16,0 0-16,0 0 0,0 0 15,-21 0-15,0-1 0,0 22 16,0 0-16,-1 0 0,1 0 16,0 0-16,0 22 0,0-22 15,0 21-15,-1 0 0,1 21 16,0-21-16,0 1 0,21 20 16,-21-21-16,0 21 0,21-20 0,-22-1 15,22 21-15,0-21 0,0 0 0,0 1 16,0-1-16,0 0 0,0 0 15,22-21-15,-1 0 0,0 0 0,0 0 16,0 0-16,0 0 0,1 0 0,-1 0 16,0 0-16,0-21 0,0 0 15,0 0-15,1-1 0,-1 22 0,0-21 16,0 0-16,0 0 0,0-21 0,1 20 16,-22 1-16,21 0 0,0-21 15,-21 21-15,0-1 0,21 1 16,-21 0-16,21 0 0,-21 0 0,0 42 31,0 0-31,0 0 16,0 0-16,0 1 0,0-1 0,0 0 15,0 0-15,0 21 0,0-20 0,0-1 16,0 0-16,0 0 0,0 0 16,0 0-16,21 1 0,1-22 15,-1 0-15,0 0 0,0 0 16,0 0-16,0 0 0,1-22 15,-1 22-15,0-21 0,0 0 0,0 21 16,-21-21-16,21 0 0,1-22 16,-22 22-16,0 0 0,21-21 0,0-1 15,-21 1-15,0 0 0,21-1 16,0 1-16,0 0 0,-21-1 0,0 1 16,22 21-16,-1-21 0,0 20 15,-21 44 1,0-1-16,0 0 0,0 21 15,0-21-15,0 22 0,-21-1 16,0 0-16,-1-20 0,22 20 0,0-21 16,-21 21-16,0-20 0,21 20 0,-21-21 15,21 0-15,0 0 0,0 1 16,-21-22-16,21 21 0,-21-21 16,42-21 15,0-1-16,0 22-15,0-21 0,0 0 0,1 0 16,-1 0-16,0 0 0,21 21 0,-21-22 16,1 1-16,-1 0 0,0 21 15,0-21-15,0 21 0,0-21 0,1 21 16,-1 0-16,-42 0 31,-1 0-15,1 21-16,0-21 15,0 0-15,0 0 0,0 0 0,-1 21 16,1-21-16,0 21 16,0 0-16,0 1 15,21-1-15,-21 0 0,21 0 16,0 0-16,0 0 0,0 1 16,0-1-16,0 0 0,0 0 15,21 0-15,0-21 0,0 21 0,0-21 16,0 0-16,1 22 0,-1-22 15,0 0-15,21 0 0,-21 0 0,1 0 16,20 0-16,-21 0 0,0-22 0,22 22 16,-22-21-16,0 21 0,0-21 15,0 0-15,0 0 0,1 21 16,-22-21-16,0-1 0,21 1 0,-21 0 16,0 0-16,21 0 0,-21 0 0,0-1 15,-21 22 1,0 0-16,-1 0 0,1 0 15,0 22-15,21-1 0,-21 0 16,21 0-16,-21 0 0,21 0 0,-21 1 16,21-1-16,0 0 15,0 0-15,0 0 0,0 0 16,0 1-16,21-22 0,0 21 0,0-21 16,0 0-16,0 0 0,22 0 15,-22 21-15,21-21 0,1 0 0,-1 0 16,-21 0-16,21 0 0,-20-21 0,20 0 15,-21 21-15,0-22 0,0 1 16,1 0-16,-1 0 0,0 0 0,0 0 16,0-1-16,-21 1 0,0 0 0,21 0 15,-21 0-15,22 0 0,-22-1 16,0 44 0,0-1-16,0 0 15,0 0-15,-22 0 16,22 0-16,-21 1 0,21-1 15,0 0-15,0 0 0,-21 0 0,0 0 16,21 1-16,-21-22 16,21-22 31,0 1-47,0 0 15,0 0-15,0 0 0,21 0 16,0-1-16,0 1 0,22-21 0,-22 21 15,21 0-15,-21-1 0,22 1 16,-1 0-16,0 0 0,22 21 16,-22 0-16,0 0 0,-20 0 0,20 0 15,0 0-15,-21 21 0,1 0 0,-22 0 16,0 1-16,0-1 0,0 0 16,0 0-16,-22 21 0,1-20 0,0-1 15,0 0-15,0 21 0,0-21 16,-1 1-16,22-1 0,-21 0 0,0 0 15,0-21 1</inkml:trace>
  <inkml:trace contextRef="#ctx0" brushRef="#br0" timeOffset="181451.56">20362 10732 0,'0'0'15,"0"-22"-15,21 1 0,-21 0 16,0 0-16,0 0 0,0 0 16,0-1-16,0 1 0,0 42 31,0 1-31,0-1 16,0 0-16,0 21 0,0-21 0,0 22 15,0-1-15,0 0 0,0 1 16,-21-1-16,21 0 0,0 1 0,0-1 15,-21-21-15,21 22 0,0-22 0,-21 21 16,21-21-16,0 0 0,0 1 16,0-1-16,0-42 62,0-1-46,21 22 359,-21-21-63,0 0-296,0 0 0,0 0-1,0 0-15,21-1 0,0 1 16,1 21-16,-1-21 0,0 0 15,0 0-15,0 0 0,0-1 16,1 22-16,-1-21 0,21 0 0,-21 21 16,0 0-16,1 0 0,-1 0 15,0 0-15,0 0 0,0 0 0,0 0 16,-21 21-16,22 0 0,-22 1 0,21 20 16,-21-21-16,0 0 0,0 22 15,0-22-15,0 0 0,-21 0 0,-1 0 16,1 0-16,0 1 0,0-1 0,0 0 15,0-21-15,-1 0 0,1 0 16,-21 0-16,21 0 0,0 0 0,-22 0 16,22 0-16,0 0 0,0 0 0,21-21 15,-21 0-15,-1 21 16,22-22-16,-21 1 0,21 0 16,0 0-16,0 42 31,21-21-31,-21 21 15,22 0-15,-1-21 0,-21 22 0,21-1 16,0 0-16,0-21 0,0 21 16,1 0-16,-1-21 0,0 0 0,0 21 15,21-21-15,-20 0 0,20 0 0,-21 0 16,21 0-16,1 0 0,-1-21 16,0 21-16,1-21 0,-1 0 0,0 21 15,1-21-15,-1 0 0,0-1 16,-20 1-16,20 0 0,-21-21 15,0 21-15,0-1 0,1-20 0,-22 21 16,0 0-16,0 0 0,21-1 0,-21 1 16,0 0-16,-21 21 15,-1 0 1,1 21-16,0 0 0,0 1 16,0-1-16,21 0 0,-21 21 15,21-21-15,-22 22 0,22-22 0,0 21 16,0-21-16,0 1 0,0-1 0,22 21 15,-1-42-15,0 21 16,0 0-16,0 1 0,0-22 0,22 0 16,-22 0-16,21 0 0,-21 0 0,22 0 15,-1-22-15,0 1 0,-20 21 16,20-21-16,0 0 0,-21 0 0,22-22 16,-22 22-16,0-21 0,0 21 0,0-22 15,1 1-15,-1 0 0,0-1 16,-21 1-16,21-21 0,0 20 0,0 1 15,1-22-15,-1 22 0,-21 0 0,21 21 16,-21-22-16,21 22 0,-21 0 16,0 42-1,0 21-15,-21-20 0,0 20 16,0 0-16,-1 1 0,1-1 16,0 0-16,0 1 0,0-1 0,21 0 15,-21 1-15,21-1 0,0 0 0,-22-21 16,22 22-16,0-22 0,0 0 15,0 21-15,0-20 0,22-22 0,-1 21 16,-21 0-16,21-21 0,0 0 0,0 0 16,0 0-16,1 0 15,-22-21-15,21 0 0,-21-1 16,0 1-16,0 0 0,0 0 16,0 0-16</inkml:trace>
  <inkml:trace contextRef="#ctx0" brushRef="#br0" timeOffset="181603.48">21696 11028 0,'0'0'0,"-106"0"16,85 0 0,42 0-1,21 0 1,-21 0-16,22 0 0,-22 0 0,21 0 16,1-21-16,-1 21 0,0 0 0,1 0 15,-1-21-15,0 21 0,1 0 16,-1-22-16</inkml:trace>
  <inkml:trace contextRef="#ctx0" brushRef="#br0" timeOffset="183136.63">22437 10943 0,'-64'64'16,"43"-43"-16,21 0 16,-21 0-16,0 22 0,-1-22 15,22 0-15,0 0 0,-21 21 0,0-20 16,21-1-16,-21 0 0,21 0 0,0 0 15,0 0 1,21-21 0,0 0-16,-21-21 15,21 21-15,1-21 0,-1 0 16,0 0-16,0 0 0,0-1 16,0 1-16,1-21 0,-1 21 0,0 0 15,0-1-15,0-20 0,0 42 16,1-21-16,-1 0 0,0 21 0,-21 21 31,0 0-31,0 0 16,0 0-16,0 1 0,0-1 0,0 0 15,0 0-15,0 0 0,0 0 0,0 1 16,0-1-16,21 0 16,0 0-16,0-21 0,22 0 0,-22 21 15,21-21-15,1 0 0,-22 0 0,21 0 16,0 0-16,-20-21 15,20 0-15,-21 21 0,21-21 0,-20 0 16,-1-1-16,0 1 0,0-21 0,0 21 16,0-22-16,1 22 0,-1-21 15,-21 21-15,21-22 0,-21 22 0,0-21 16,21 21-16,-21 0 0,0-1 0,0 44 31,-21-1-15,21 0-16,-21 0 0,21 0 0,0 0 15,-21 1-15,21-1 0,-22 0 16,22 21-16,0-21 0,0 1 0,0-1 16,0 0-16,0 0 0,0 0 15,22 0-15,-1-21 0,0 22 16,0-22-16,0 0 0,0 0 0,1 0 16,20 0-16,-21 0 0,21 0 0,1 0 15,-1-22-15,0 22 0,1-21 16,-1 0-16,-21 0 0,22 0 0,-22 0 15,21-1-15,-21 1 0,0 0 0,1-21 16,-1 21-16,-21-1 0,0 1 16,0 0-16,0 0 0,0 0 15,-21 21-15,-1 0 0,1 0 16,0 0-16,0 21 0,0 0 16,-22 0-16,22 0 0,0 1 15,0-1-15,21 0 0,0 0 0,-21 21 16,21-20-16,0-1 0,0 21 0,0-21 15,0 0-15,0 1 0,0-1 16,21 0-16,0-21 0,21 21 0,-20-21 16,20 0-16,0 0 0,1 0 0,20 0 15,-21 0-15,1 0 0,-1 0 16,0-21-16,1 0 0,-1 0 0,-21-1 16,22 1-16,-22 0 0,0 0 0,0-21 15,0 20-15,0-20 16,1 21-16,-22 0 0,0-22 0,0 22 15,0 0-15,0 0 0,-22 21 32,1 21-32,0 0 0,21 0 15,-21 1-15,21-1 0,-21 21 0,21-21 16,0 0-16,0 22 0,0-22 16,0 21-16,0-21 0,0 1 0,0-1 15,0 0-15,0 0 0,21 0 0,0-21 16,21 21-16,-20-21 0,20 0 15,-21 0-15,21 0 0,1 0 0,-22 0 16,21 0-16,-21-21 0,1 0 16,-1 21-16,0-21 0,0 0 15,0 0-15,0-22 0,1 22 0,-1 0 16,-21-21-16,0 20 0,0 1 0,21 0 16,-21 0-16,0 0 0,0 0 0,0 42 31,-21 0-31,21 0 15,-21 0-15,-1 0 0,22 1 0,0-1 16,-21 21-16,0-21 0,21 0 16,-21 1-16,21-1 0,0 0 0,0 0 15,0 0-15,0 0 16,0-42 15,0 0-15,0 0-16,21 0 0,0 0 15,-21-1-15,21 1 0,1 0 0,-1-21 16,0 21-16,0-22 0,0 22 0,22 0 16,-22-21-16,21 20 0,-21 1 15,0 21-15,22-21 0,-22 21 0,0 0 16,0 0-16,0 0 0,-21 21 16,0 0-16,0 1 0,0-1 15,0 0-15,0 0 0,0 21 16,0-20-16,-21 20 0,21-21 0,0 0 15,0 22-15,0-22 0,0 0 0,0 0 16,21 0-16,1-21 0,-1 21 16,0-21-16,0 0 0,0 0 0,0 0 15,22 0-15,-22 0 0,0 0 0,0 0 16,22 0-16,-22-21 0,0 0 16,0 21-16,0-21 0,0 0 0,1 0 15,-22-1-15,0 1 0,21 0 16,-21-21-16,0 21 0,0-1 15,0 1-15,-21 21 0,-22 0 16,22 0-16</inkml:trace>
  <inkml:trace contextRef="#ctx0" brushRef="#br0" timeOffset="185775.85">14499 12361 0,'0'-21'16,"0"42"-16,-21-63 0,21 21 0,0-21 16,0 20-16,0-20 0,0 21 0,0 0 15,0 0-15,0-1 0,0 1 0,0 0 16,0 42 0,0 0-16,0 1 0,0 20 0,-21 0 15,21 1-15,0 20 0,0-21 0,0 1 16,-21 20-16,21-20 0,0-1 15,0 0-15,0 1 0,-22-1 16,22 0-16,0 1 0,-21-1 0,21-21 16,0 0-16,0 22 0,0-22 15,0 0-15,-21-21 32,21-21-17,-21 0-15,21-1 0,-21 1 0,21-21 16,0 21-16,0-22 0,-21 1 15,21 21-15,0-21 0,0-1 0,0 1 16,0-22-16,0 22 0,0 0 0,0-22 16,21 22-16,-21-22 0,21 22 15,0 0-15,0-22 0,22 22 16,-22 21-16,0-22 0,21 22 0,-21 0 16,22 0-16,-22 0 0,21 21 15,-21 0-15,22 0 0,-22 21 0,21 21 16,-21-21-16,22 22 0,-22-1 0,0-21 15,-21 22-15,0-1 0,0 0 16,0 1-16,0-1 0,-42-21 0,21 21 16,-1-20-16,-20-1 0,21 0 0,-21 0 15,20 0-15,-20 0 0,21 1 16,0-22-16,0 0 0,-1 0 0,1 21 16,0-21-1,21-21-15,0-1 16,0 1-16,0 0 15,21 21 1,0 21 0,-21 0-16,22 1 0,-22-1 0,0 0 15,21 0-15,0 0 0,0 0 0,-21 1 16,21 20-16,0-21 0,1 0 16,-1 0-16,0 1 0,0-1 0,21-21 15,-20 21-15,-1-21 0,21 0 0,0 0 16,1 0-16,-22 0 0,21 0 15,1-21-15,-1 0 0,0 21 0,1-22 16,-1 1-16,-21 0 0,21 0 16,-20 0-16,20 0 0,-21-1 15,0-20-15,-21 21 0,0 0 0,0 0 16,0-22-16,0 22 0,0 0 0,0 0 16,-21 21-16,0-21 15,0 21-15,0 0 0,-1 0 0,1 21 16,21 0-16,-21 0 0,0 0 0,0 0 15,21 1-15,0-1 0,0 0 16,0 21-16,0-21 0,0 1 16,0 20-16,0-21 0,21 0 0,-21 0 15,42 1-15,-21-1 0,1-21 0,20 21 16,-21-21-16,21 0 0,-20 0 16,20 0-16,0 0 0,1 0 0,-22 0 15,21 0-15,0-21 0,1 0 16,-1-1-16,0 22 0,1-21 0,-1 0 15,-21-21-15,22 21 0,-22-1 0,21 1 16,-21 0-16,-21-21 0,0 21 16,0-22-16,0 22 0,0 0 0,0 0 15,0 0-15,-21-1 0,0 1 0,0 21 16,0 0-16,-1 0 0,1 0 16,0 0-16,0 21 0,0-21 0,0 22 15,-1-1-15,1 21 0,0-21 0,21 0 16,0 1-16,-21-1 15,21 21-15,0-21 0,0 0 0,0 1 16,0-1-16,0 0 0,21-21 16,0 0-1,0 0-15,1 0 0,-1 0 0,0 0 16,0-21-16,0 21 0,0-21 0,1-1 16,-1 1-16,0 21 0,-21-21 15,21 0-15,0 0 0,-21 0 0,0-1 16,0 1-16,21 0 0,-21 0 0,0 0 15,22 0-15,-22 42 32,0 0-32,0 0 0,-22 0 15,22 0-15,-21 22 0,21-1 16,-21-21-16,0 22 0,0 20 0,21-21 16,0 1-16,-21 20 0,-1-20 0,22 20 15,0-21-15,0 22 0,0-22 16,0 22-16,0-22 0,0 0 0,0 1 15,0-1-15,0 0 0,0 1 0,0-22 16,0 21-16,0-21 0,0 1 16,0-1-16,22-21 15,-1 0-15,0 0 0,0 0 16,-21-21-16,21-1 0,0 1 0,1-21 16,-1 21-16,0-22 15,0 22-15,0-21 0,0-22 0,1 22 16,-1-21-16,0-1 0,0 1 0,21-1 15,-20 1-15,-1-22 0,0 21 16,0 1-16,0 21 0,0-22 0,1 22 16,-22-1-16,0 22 0,21-21 0,-21 21 15,0 0-15,0 42 32,0 0-32,0 0 0,0 0 15,-21 0-15,21 1 0,0-1 0,0 0 16,0 0-16,0 0 0,0 0 0,0 1 15,0-1-15,0 0 16,21-21 0,0 0-16,0 0 0,0 0 15,0 0-15,1-21 0,-1 21 0,0-21 16,0-1-16,0 22 0,-21-21 16,21 0-16,1 0 0,-22 0 0,0-22 15,0 22-15,21 0 0,-21-21 0,0 21 16,0-1-16,0 1 0,0 0 15,21 0-15,-21 42 32,-21-21-32,0 21 0,21 0 15,-22 1-15,22 20 0,0-21 0,-21 0 16,21 22-16,-21-22 0,21 21 0,0-21 16,0 0-16,0 1 0,0 20 0,0-21 15,0 0-15,21 0 0,0 1 16,1-22-16,-1 21 0,0-21 0,0 0 15,0 0-15,0 0 0,1 0 16,20 0-16,-21 0 0,21-21 0,-20-1 16,20 22-16,-21-21 0,21 0 0,-20 0 15,-1 0-15,0-22 0,21 22 16,-42 0-16,21-21 0,1 21 16,-1-22-16,-21 22 0,21 0 0,-21-21 15,0 20-15,0 1 0,0 0 0,-21 42 47,0 0-47,21 1 0,-22-1 0,22 0 16,0 0-16,-21 0 0,21 0 15,0 1-15,-21-1 0,21 0 0,0 0 16,0 0-16,0 0 0,0 1 16,0-1-16,21-21 15,-21 21-15,21-21 0,1 0 0,-1 0 16,0 0-16,0 0 0,0 0 15,22 0-15,-22-21 0,21 21 16,-21-21-16,22-1 0,-22 22 0,21-21 16,-21 0-16,0 0 0,1 0 0,-1 0 15,0-1-15,-21-20 0,0 21 16,0 0-16,0 0 0,0-1 0,-21 44 31,21-1-15,-21-21-16,21 42 0,0-21 0,-22 0 15,22 1-15,0-1 0,0 0 0,0 0 16,0 0-16,0 0 0,0 1 16,0-1-16,0 0 0,0 0 15,0 0-15,0 0 0,0 1 16,-21-22 0,0 0-16,0 0 15,0 0-15,0 0 0,-1 0 16,22-22-16,0 1 15,0 0-15,0 0 0,0 0 16,0 0-16,22-22 0,-1 22 16,0 0-16</inkml:trace>
  <inkml:trace contextRef="#ctx0" brushRef="#br0" timeOffset="186091.92">18119 12023 0,'0'0'0,"21"-64"16,-21 43 0,0 42-1,0 0-15,-21 1 0,21-1 16,-22 21-16,22 0 0,-21-20 0,0 20 16,0 0-16,21 22 0,-21-22 15,0 0-15,21 1 0,-22-1 0,22 0 16,-21-20-16,21 20 0,-21-21 15,21 21-15,0-20 0,0-1 0,0 0 16,0 0-16,0 0 0,21 0 16,0-21-16,1 0 0,-1 0 15,0 0-15,0 0 0,0 0 0,0 0 16,1-21-16,-1 0 0,0 21 16,0-21-16,0 0 0,0 0 0,1-1 15,-1-20-15,0 21 0</inkml:trace>
  <inkml:trace contextRef="#ctx0" brushRef="#br0" timeOffset="186295.35">18076 12298 0,'0'0'0,"0"21"32,21-21-17,1 0 1,-1 0-16,0 0 0,0 0 15,0 0-15,0 0 0,1 0 0,-1-21 16,21 21-16,-21 0 0,0 0 0,22-21 16,-22 21-16,21 0 0,-21-21 15,22 21-15,-22-22 0</inkml:trace>
  <inkml:trace contextRef="#ctx0" brushRef="#br0" timeOffset="187739.61">19283 12615 0,'0'0'16,"21"0"-16,0 0 0,0 0 16,-21-21-16,21 0 0,1 0 15,-1 0-15,-21 0 16,0-1-16,0 1 0,0 0 0,0 0 15,0 0-15,0-22 0,0 22 0,0 0 16,-21-21-16,21 21 0,-22-1 16,1 1-16,0 0 0,21 0 0,-21 21 15,0 0-15,0 0 0,-1 0 0,1 21 16,0-21-16,0 21 0,0 22 16,0-22-16,-1 0 0,1 21 0,0 1 15,0-22-15,21 21 0,0 0 0,-21-20 16,21-1-16,0 21 0,0-21 15,0 0-15,0 1 0,0-1 0,21-21 16,-21 21-16,21-21 0,0 0 16,0 0-16,1 0 0,-1 0 15,0 0-15,21-21 0,-21 21 0,1-21 16,-1-1-16,0 1 0,21 21 0,-21-21 16,1 0-16,-1 0 0,0 0 15,0-22-15,-21 22 0,21-21 0,0 21 16,-21-22-16,22 22 0,-22 0 0,0 0 15,0 0-15,-22 21 32,22 21-32,0 0 0,-21 0 15,21 21-15,0-20 0,-21-1 16,21 21-16,0-21 0,0 0 16,0 1-16,0-1 0,0 21 0,0-21 15,21-21-15,0 21 0,1 1 16,-1-22-16,0 0 0,0 0 0,21 0 15,-20 0-15,-1 0 0,0 0 0,21 0 16,-21-22-16,1 1 0,-1 21 16,21-21-16,-21 0 0,0 0 0,1 0 15,-1-1-15,0-20 0,0 21 0,0 0 16,-21 0-16,21-1 0,-21 1 16,22 0-16,-22 42 15,0 0 1,-22 1-16,1-1 0,21 0 15,-21 0-15,0 0 0,21 0 0,0 22 16,-21-22-16,0 0 0,21 0 0,-22 0 16,22 1-16,0-1 15,0 0-15,22-42 32,-1 21-17,0-21-15,-21-1 0,21 1 0,0 21 16,0-21-16,1 0 0,-1 0 0,-21 0 15,21-22-15,21 22 0,-42 0 16,43 0-16,-43 0 0,21 21 0,0-22 16,0 22-16,0 0 15,-21 22 1,0-1-16,0 0 0,0 0 16,0 0-16,0 0 0,0 1 0,0-1 15,0 0-15,0 0 0,21-21 16,-21 21-16,22 0 0,-1-21 0,-21 22 15,21-22-15,0 21 0,0-21 0,0 0 16,22 0-16,-22 0 0,0 0 0,0 0 16,22 0-16,-22 0 15,0-21-15,21-1 0,-21 22 0,22-21 16,-22 0-16,0 21 0,0-21 0,0-21 16,1 20-16,-1 1 0,0 0 15,-21-21-15,0 21 0,0-1 0,21 1 16,-21 0-16,0 0 0,0 0 0,-21 21 15,0 0-15,0 0 16,-1 0-16,-20 21 0,21 0 0,0-21 16,-22 21-16,22 0 0,0 22 0,0-22 15,0 0-15,21 0 0,0 0 16,0 1-16,0-1 0,0 0 0,0 0 16,0 0-16,0 0 0,21-21 15,0 0-15,0 0 16,0 0-16,1 0 0,-1 0 15,0 0-15,0 0 0,0 0 0,0-21 16,1 0-16,-1 0 0,0 0 16,0 0-16,0-22 0,-21 22 15,0-21-15,21 21 0,1-22 0,-22 1 16,0 0-16,0-1 0,21 1 16,-21-22-16,21 43 0,-21-21 0,0 21 15,0 0-15,0-1 0,0 1 0,0 42 16,0 1-1,0-1-15,0 0 0,0 21 16,0 1-16,0-22 0,0 21 0,0 0 16,0 1-16,0-1 0,0 0 15,0-20-15,0 20 0,0-21 0,0 21 16,0-20-16,0-1 0,0 0 0,21 0 16,0 0-16,0 0 15,1-21-15,-1 0 0,0 0 16,0 0-16,0 0 0,0 0 15</inkml:trace>
  <inkml:trace contextRef="#ctx0" brushRef="#br0" timeOffset="188259.89">22267 12129 0,'0'-22'0,"0"44"0,0-65 0,0 22 16,0 0-16,0 0 0,0 0 16,0-1-16,0 44 31,0-1-31,0 0 0,0 0 15,0 21-15,0 1 0,0-1 0,-21 0 16,21 1-16,-21-1 0,21 0 16,0 1-16,0-1 0,-21 0 15,0 1-15,21-22 0,-22 21 0,22-21 16,-21 22-16,21-22 0,0 0 16,0 0-16,0 0 0,-21-21 0,21 22 15,0-44 16,0 1-31,0 0 0,0 0 16,0 0-16</inkml:trace>
  <inkml:trace contextRef="#ctx0" brushRef="#br0" timeOffset="189224.33">22161 12277 0,'0'-43'16,"0"86"-16,0-107 0,0 43 0,0-21 15,0 21-15,0-1 0,0 1 0,0 0 16,0 0-16,22 21 0,-22-21 15,21 0-15,0-1 0,0 1 0,0 21 16,22-21-16,-22 0 0,21 21 0,0 0 16,1 0-16,-1 0 0,-21 0 15,22 0-15,-22 21 0,21 0 0,-42 22 16,0-22-16,0 0 0,0 21 0,-21-21 16,0 22-16,0-22 15,-1 0-15,-20 0 0,0 0 0,21 1 16,-22-1-16,1 0 0,0 0 0,20-21 15,-20 21-15,21-21 0,0 0 16,0 0-16,21-21 31,0 42 16,0 0-47,0 1 0,0-1 16,21 0-16,-21 0 0,0 0 0,0 0 15,0 1-15,21-1 16,0 0-16,-21 0 0,0 0 0,21 0 16,0 1-16,1-1 0,-1 0 0,0-21 15,0 0-15,0 21 0,0-21 16,1 0-16,20 0 0,-21 0 0,21 0 16,-20 0-16,20-21 0,-21 0 0,21 21 15,1-21-15,-22-1 0,0 1 16,21 0-16,-20 0 0,-1-21 0,0 20 15,0-20-15,-21 21 0,21-21 16,-21 20-16,21 1 0,-21 0 0,0 0 16,0 0-16,0 0 0,-21 42 31,0 0-31,0 0 0,21 21 16,-21-20-16,0-1 0,21 0 0,0 0 15,-22 21-15,22-20 0,-21-1 0,21 0 16,0 0-16,0 0 0,0 0 15,21-21-15,1 22 16,-1-22-16,0 0 0,0 0 0,21 0 16,-20 0-16,20 0 0,-21 0 15,21-22-15,-20 1 0,20 21 0,0-21 16,-21 0-16,1 0 0,20 0 0,-21-1 16,0 1-16,0 0 0,1-21 15,-1 21-15,-21-1 0,0 1 16,0 0-16,-21 21 15,-1 0 1,1 0-16,0 21 0,21 0 0,-21 1 16,21-1-16,-21 0 0,21 0 0,0 0 15,0 0-15,0 1 0,0-1 16,0 0-16,21-21 0,-21 21 16,21 0-16,0 0 0,-21 1 0,0-1 0,21 0 15,-21 0 1,-21-21-1,0 0 1,0 0-16,0 0 16,0 0-16,-1 0 0,22-21 0,-21 21 15,21-21 1,21 0 0,1-1-1,20 22-15,-21-21 0,0 21 16</inkml:trace>
  <inkml:trace contextRef="#ctx0" brushRef="#br0" timeOffset="189552.15">23707 12361 0,'0'0'0,"0"-21"0,-22 21 47,1 0-47,0 21 0,21 1 0,-21 20 16,0-21-16,21 0 0,-21 22 0,-1-1 15,1 0-15,21 1 0,-21-1 16,0 21-16,21-20 0,-21 20 0,21 1 16,-21-22-16,21 22 0,0-22 0,0 21 15,0-20-15,0 20 0,0-20 16,0-1-16,0 0 0,0 1 0,0-1 16,0 0-16,0-21 0,0 22 0,0-22 15,0 0-15,0 0 0,0 0 0,21-21 31,0 0-31,0 0 16,0-21-16,-21 0 0,21 0 16,-21 0-16,22 0 0,-1-1 15,0-20-15,-21 0 0,21 21 0,0-22 16</inkml:trace>
  <inkml:trace contextRef="#ctx0" brushRef="#br0" timeOffset="189883.28">23770 12615 0,'0'0'0,"0"-21"0,0-21 0,0 0 0,-21-1 16,21 1-16,0 21 16,0 0-16,0-1 0,0 1 15,0 0-15,21-21 0,0 21 0,22 21 16,-22-22-16,21 1 0,0 21 16,-20 0-16,20 0 0,0 0 0,1 0 15,-22 0-15,21 21 0,-21-21 0,0 22 16,-21-1-16,0 0 0,0 0 15,0 0-15,0 0 0,-21 1 0,0-1 16,0 0-16,0 0 0,-22-21 0,1 21 16,0 0-16,-1-21 0,1 22 15,21-22-15,-21 0 0,20 0 0,-20 21 16,21-21-16,0 0 0,0 21 16,42-21 15,0 0-31,0 0 15,21 0-15,-20 0 0,20 0 16,-21-21-16</inkml:trace>
  <inkml:trace contextRef="#ctx0" brushRef="#br0" timeOffset="191259.78">24426 12277 0,'0'0'0,"0"-21"31,-21 21-16,0 21-15,0 0 16,0 0-16,-1 0 0,22 0 16,-21 1-16,21-1 0,0 0 15,0 0-15,-21 0 0,21 0 0,0 1 16,0-1-16,21 0 16,0-21-16,1 0 15,-1 0-15,0 0 0,0 0 16,0 0-1,-21-21-15,0 0 16,0-1-16,0 1 0,0 0 0,0 0 16,0 0-16,0 0 0,0-1 15,0-20-15,0 21 0,0 0 16,0 0-16,21-1 0,-21 1 0,22 21 16,-1-21-16,0 21 0,0-21 0,0 21 15,0 0-15,1 0 0,-1 0 16,21 0-16,-21 21 0,0 0 0,1 0 15,-1 1-15,0-1 0,0 0 0,-21 0 16,0 21-16,0-20 0,0-1 16,0 0-16,0 0 0,0 0 0,0 0 15,0 1-15,-21-1 0,21 0 0,-21 0 16,0-21 0,21 21-16,-22-21 15,1 0-15,21-21 16,0 0-1,0 0-15,0 0 16,0-1-16,21 1 0,1 0 0,-1-21 16,0 21-16,0-1 0,0-20 15,22 21-15,-22 0 0,21 0 0,-21-1 16,22 1-16,-1 21 0,-21 0 0,21 0 16,-20 0-16,20 0 0,-21 0 15,0 0-15,-21 21 16,0 1-16,0-1 0,0 0 0,0 0 15,0 0-15,-21 0 0,21 1 16,-21-1-16,0 0 0,0-21 0,21 21 16,0 0-16,-22 0 0,22 1 15,0-1-15,22-21 16,-1 0 0,0 0-16,0 0 0,0 0 15,43 0-15,-43 0 16,0-21-16,0-1 0,22 22 0,-22-21 15,0 0-15,0 0 0,0 0 0,0-22 16,-21 22-16,22 0 16,-22 0-16,0 0 0,21 0 0,-21-1 15,0 1-15,-21 21 16,-1 0-16,1 0 16,21 21-16,-21 1 0,21-1 15,0 0-15,-21 0 0,21 0 0,0 0 16,0 1-16,0-1 0,0 0 15,0 0-15,0 0 0,0 0 0,0 1 16,0-1-16,0 0 16,0 0-16,0-42 62,-21 21-62,21-21 0,0 0 31,-21 21-15,21 21 15,21-21-15,0 21-16,0-21 0,0 0 16,0 0-16,1 0 15,-1 0-15,21 0 0,-21 0 0,22 0 16,-22 0-16,21 0 0,0-21 15,1 21-15,-22-21 0,21-1 16,-21 22-16,1-21 0,20 0 0,-21 0 16,-21 0-16,21-22 0,-21 22 15,21 0-15,-21 0 0,0 0 0,0 0 16,0-1-16,0 1 0,-21 21 16,0 0-16,0 0 15,0 0-15,21 21 0,-21 22 0,-1-22 16,22 0-16,0 0 0,0 22 0,-21-22 15,21 0-15,0 0 16,-21 0-16,21 0 0,0 1 0,0-1 0,0 0 16,0 0-16,21-21 15,0 0 1,1 0-16,-1 0 0,0 0 16,0 0-16,0 0 0,0-21 15,1 21-15,-22-21 16,21 21-16,-21-21 0,0-1 15</inkml:trace>
  <inkml:trace contextRef="#ctx0" brushRef="#br0" timeOffset="191427.34">25781 12552 0,'-85'21'16,"170"-42"-16,-191 42 15,85-21-15,0 0 0,0 0 16,-1 0 15,1-21-31,0 21 16</inkml:trace>
  <inkml:trace contextRef="#ctx0" brushRef="#br0" timeOffset="199936.53">1333 13547 0,'0'-21'0,"0"-1"15,0 1-15,0 0 16,0 0-16,0 0 15,0 0-15,0-1 16,0 1-16,0 0 16,-21 21-16,21-21 15,-21 21 1,0 0 0,0 0-16,21 21 15,0 0-15,0 22 0,0-22 16,0 21-16,0 0 0,0 22 0,0-1 15,0 1-15,0-22 0,0 22 16,0-1-16,0 1 0,0-22 0,0 22 16,0-22-16,0 0 0,0 1 15,0-22-15,0 21 0,0-21 16,0 0-16,0 1 0,0-1 16,0 0-16,-21-21 31,-1 0-16,22-21-15,0 0 16,-21-1-16,21 1 16,0 0-16,0 0 15,0 0-15,0 0 0,0-1 16,0 1-16,0 0 0</inkml:trace>
  <inkml:trace contextRef="#ctx0" brushRef="#br0" timeOffset="201300.66">1249 13441 0,'0'-21'15,"-21"0"1,-1 21-16,22-22 0,0 1 31,0 0 16,0 0 16,22 21-63,-22-21 15,21 21-15,-21-21 32,21 21-32,-21-22 31,0 1 344,0 0-328,21 21-32,-21-21 1,21 21-16,0-21 0,-21 0 16,22 21-1,-22-22-15,21 22 0,-21-21 16,21 21-16,0 0 15,0-21-15,0 21 0,1 0 16,-1 0-16,0 0 0,0 0 16,0 0-16,0 0 0,1 0 15,20 0-15,-21 21 0,0-21 16,22 21-16,-22 1 0,0-1 0,21 0 16,-21-21-16,1 21 15,-1 0-15,0 0 0,0 1 0,-21-1 16,0 21-16,0-21 0,0 0 0,0 1 15,-21 20-15,0-21 0,0 21 16,-22-20-16,22 20 0,-21-21 16,21 0-16,-22 0 0,1 1 0,21-1 15,-22 0-15,22-21 0,-21 0 16,21 0-16,0 0 0,-1 0 16,1 0-16,0 0 0,0 0 0,0 0 15,0-21-15,21 0 16,0-1-16,21 22 31,0 0-15,0 22-16,0-1 0,0 0 15,22 0-15,-22 0 0,0 0 0,21 22 16,-20-22-16,-1 0 0,0 21 16,0-20-16,0-1 0,0 0 0,1 0 15,-1 0-15,-21 0 0,21 1 16,-21-1-16,21-21 0,0 0 31,-21-21 0,0-1-31,0 1 16</inkml:trace>
  <inkml:trace contextRef="#ctx0" brushRef="#br0" timeOffset="201736.41">2074 13843 0,'0'0'16,"21"0"0,1-21-1,-1 0 1,0 0-16,0-1 0,0 1 15,0 0-15,-21 0 0,22 0 0,-1 21 16,0-21-16,-21-1 0,0 1 16,0 0-16,0 0 0,0 0 0,0 0 15,0-1-15,-21 22 16,0 0 0,-1 0-16,1 22 0,0-1 15,21 0-15,-21 21 0,0-21 0,0 22 16,21-22-16,0 21 0,0 1 15,-22-22-15,22 21 0,0-21 0,0 22 16,0-22-16,0 0 0,0 0 16,0 0-16,0 0 15,22-21-15,-22 22 16,21-22-16,0 0 16,0 0-16,0 0 0,-21-22 0,21 22 15,1-21-15,-1 0 0,0 21 16,0-21-16,21 0 0,-20 0 0</inkml:trace>
  <inkml:trace contextRef="#ctx0" brushRef="#br0" timeOffset="202148.17">2773 13568 0,'0'0'0,"0"-21"0,-21 21 31,-1 0-31,1 21 16,0-21-16,0 21 0,0 0 15,0 0-15,-22 1 0,22-1 0,0 0 16,0 0-16,21 0 0,-21-21 16,21 21-16,0 1 0,0-1 0,0 0 15,0 0-15,21-21 16,0 21-16,0-21 0,0 0 16,0 21-16,1-21 0,20 22 0,-21-22 15,0 0-15,0 21 0,1-21 16,-1 0-16,0 21 0,0-21 15,-21 21-15,0 0 16,-21-21 0,0 21-16,0-21 0,-22 0 15,22 0-15,0 22 0,0-22 16,0 0-16,-22 0 0,22 0 0,0 0 16,0 0-16,0 0 0,-1 0 15,1 0-15,42-22 47,1 22-47,-1-21 0,0 21 16</inkml:trace>
  <inkml:trace contextRef="#ctx0" brushRef="#br0" timeOffset="202527.95">3111 13695 0,'0'0'0,"0"-21"0,0 0 16,-21 21-1,0 0 1,21 21-16,0 0 16,0 0-16,0 0 15,0 0-15,0 22 0,0-22 0,0 21 16,0 1-16,0-1 0,0 0 15,0 1-15,0-1 0,-21 0 0,21 1 16,0-1-16,-21 21 0,0-20 0,-1 20 16,22-20-16,0 20 0,-21 1 15,0-22-15,21 0 0,-21 22 0,21-22 16,0 0-16,0 1 0,0-1 16,-21 0-16,21-20 0,0-1 0,-21 0 15,21 0-15,0 0 0,0-42 31,0 0-31,0 0 16,21 0-16,0-22 0,-21 22 0,0-21 16,21-1-16</inkml:trace>
  <inkml:trace contextRef="#ctx0" brushRef="#br0" timeOffset="202900.78">3069 13843 0,'0'0'0,"-21"-21"0,21 0 16,-21 0-16,21-1 0,0 1 16,0 0-16,0 0 15,0 0-15,0 0 0,21 21 16,0-22-16,0 1 0,0 21 0,1 0 16,-1-21-16,0 21 0,0 0 15,0 0-15,22 0 0,-22 0 0,0 21 16,0 0-16,-21 1 0,0-1 0,0 0 15,0 21-15,0-21 0,0 22 16,0-1-16,-21-21 0,0 22 0,0-22 16,-1 21-16,1-21 0,0 0 15,0 22-15,0-22 0,0 0 16,-1-21-16,1 21 0,0 0 0,21 1 16,21-22 30,0-22-46,1 1 0,-1 21 16,0-21-16,0 0 0,21 0 16,-20 0-16</inkml:trace>
  <inkml:trace contextRef="#ctx0" brushRef="#br0" timeOffset="203655.35">3641 13716 0,'0'0'0,"0"-21"16,0 0-16,0 0 15,-22 21 1,1 0-16,0 0 16,0 21-16,0 0 0,21 0 0,-21 0 15,21 0-15,-22 1 0,22-1 0,0 0 16,0 21-16,0-21 0,0 1 16,0 20-16,0-21 0,0 0 0,0 0 15,0 1-15,22-1 16,-1 0-16,0-21 0,0 0 15,0 0-15,0 0 16,1 0-16,-22-21 16,21 21-16,0-21 0,-21-1 15,0 1-15,0 0 0,0-21 16,0 21-16,0-1 0,0 1 16,0 0-16,0-21 0,0 21 0,0-1 15,0-20-15,0 21 0,0 0 16,21 0-16,0-1 0,-21 1 0,21 0 15,1 21-15,-1 0 0,0 0 0,0 0 16,0 0-16,0 0 0,1 0 16,-22 21-16,21 0 0,0 1 0,0-1 15,-21 0-15,0 21 16,21-21-16,0 1 0,-21-1 0,22 21 16,-22-21-16,0 0 0,0 1 0,0-1 15,0 0-15,0 0 0,0 0 16,0 0-16,0-42 47,0 0-47,0 0 15,0 0-15,0 0 0,0-1 16,0-20-16,0 21 0,0-21 0,21-1 16,0 22-16,-21-21 0,21 21 0,0-22 15,0 22-15,-21 0 16,22 0-16,-1 0 0,0 21 0,0 0 15,0 0-15,0 0 0,1 21 0,-1 0 16,0 0-16,0 0 0,-21 22 16,0-22-16,21 21 0,-21-21 0,0 22 15,0-22-15,0 0 0,0 21 16,0-21-16,0 1 0,0-1 0,0 0 16,0 0-16,0 0 0,0 0 15,0 1 1,21-22-1,1 0-15,-22-22 16,21 22-16,0-21 16,-21 0-16,21 0 0,0 0 0</inkml:trace>
  <inkml:trace contextRef="#ctx0" brushRef="#br0" timeOffset="204197.04">4741 13822 0,'21'-21'47,"1"21"-47,-22-21 15,21-1-15,0 1 0,0 0 16,-21 0-16,21 0 0,0 0 0,-21-1 15,0 1-15,0 0 0,22 0 16,-22 0-16,0 0 0,-22 21 31,1 0-31,0 0 0,0 21 16,0 0-16,0 0 0,-1-21 0,1 21 16,21 22-16,0-22 0,0 0 15,0 0-15,-21 0 0,21 0 0,0 1 16,0-1-16,0 0 0,0 0 15,0 0-15,21-21 16,-21 21-16,21 1 0,1-1 16,-1 0-16,-21 0 15,0 0 1,0 0-16,-21 1 16,-1-22-16,1 0 15,0 0-15,0 21 0,0-21 16,0 0-16,-1 0 0,1 0 15,0 0-15,0 0 16,0 0-16,0 0 16,21-21-1,0-1 1,0 1-16,21 21 16,0-21-16</inkml:trace>
  <inkml:trace contextRef="#ctx0" brushRef="#br0" timeOffset="204595.92">4995 13780 0,'0'0'0,"21"0"31,1 0-31,-1-22 16,0 22-16,-21-21 0,21 21 15,0-21-15,0 0 0,1 0 16,-1 0-16,-21-1 0,0 1 16,0 0-1,-21 21 1,-1 0-16,1 21 16,21 0-16,-21 1 0,0-1 15,21 0-15,-21 0 0,21 21 0,0-20 16,0 20-16,-21-21 0,21 21 15,0-20-15,0-1 0,0 21 16,0-21-16,0 0 0,0 1 16,21-1-16,0-21 0,0 0 15,0 0-15,0 0 16,1 0-16,-1 0 0,0 0 0,0 0 16,0-21-16,0 21 0,-21-22 0,22 1 15,-1 0-15,0 0 0</inkml:trace>
  <inkml:trace contextRef="#ctx0" brushRef="#br0" timeOffset="205396.14">6329 13441 0,'21'-21'0,"-42"42"0,42-63 0,-21 20 16,0 1-16,0 0 16,0 0-16,0 0 0,0 0 0,0-1 15,0 1-15,-21 21 16,0 0-1,21 21-15,0 1 16,0-1-16,0 21 0,0 0 0,0 1 16,0-1-16,0 22 0,0-22 15,0 21-15,0-20 0,0 20 0,0-20 16,0-1-16,0 0 0,0 1 0,0-22 16,0 0-16,0 0 0,0 0 15,0 0-15,0 1 0,0-44 47,0 1-47,0 0 16,0 0-16,0 0 0,0 0 0,0-1 15,0-20-15,0 21 0,0-21 16,21 20-16,-21-20 0,21 21 0,0 0 16,0-22-16,22 22 0,-22 21 0,21-21 15,-21 21-15,22 0 0,-1 0 16,-21 21-16,21-21 0,-20 21 0,20 1 15,-21 20-15,0-21 0,0 0 0,-21 0 16,0 22-16,0-22 0,0 0 16,0 21-16,-21-20 0,0-1 0,-21 0 15,21 0-15,-22 0 0,22 0 0,0-21 16,-21 22-16,20-22 16,1 0-16,0 0 0,0 21 0,0-21 15,0 0-15,-1 0 0,22-21 16,0-1-1,0 1-15,22 0 16,-1 0-16,0 0 0,0 0 0,0 21 16</inkml:trace>
  <inkml:trace contextRef="#ctx0" brushRef="#br0" timeOffset="206933.48">7027 13674 0,'0'42'16,"0"-21"-16,-21 0 16,0 1-16,21-1 0,-21 0 0,21 0 15,0 0-15,0 0 0,0 1 0,-21-1 16,21 0-16,0 0 0,0 0 16,0 0-16,21-21 15,0 0-15,0 0 16,0 0-16,0 0 15,1 0-15,-1 0 0,-21-21 0,21 0 0,0 21 16,0-21-16,-21 0 0,0 0 0,21-1 16,-21 1-16,0 0 15,0 0-15,0 0 0,0 0 0,0-1 16,-21 1-16,0 0 0,21 0 0,-21 0 16,0 0-16,0 21 0,21-22 15,0 1-15,21 21 47,21 0-47,-21 21 0,0-21 0,22 0 16,-22 0-16,21 0 0,-21 0 0,22 0 15,-1 0-15,-21 0 0,22 0 16,-22 0-16,21 0 0,-21 0 16,0 0-16,1 0 0,-1 0 0,0-21 15,0 21-15,-42 0 31,0 21-31,0 1 0,-1-22 16,1 21-16,0 0 0,0 0 16,0-21-16,0 21 0,-1 0 0,1 22 15,0-22-15,0 0 0,21 0 0,-21 0 16,21 1-16,0-1 0,0 0 16,0 0-16,0 0 0,0 0 15,21-21-15,0 0 16,0 0-16,0 0 15,1 0-15,-1-21 0,0 21 16,0-21-16,21 21 0,-20-21 0,-1 0 16,0 0-16,0-1 0,0-20 0,0 21 15,-21-21-15,22-1 0,-1 1 16,-21 0-16,21-1 0,-21 1 0,0-22 16,0 22-16,21 0 0,-21-1 0,21 1 15,-21 0-15,0-1 0,21 22 16,-21 0-16,22 0 0,-22 0 0,0 42 31,0 0-31,0 0 16,0 0-16,0 22 0,0-22 0,0 21 15,0 1-15,0-1 0,-22 0 0,22 1 16,-21 20-16,0-21 0,21 1 16,0-1-16,0 0 0,-21 1 0,21-22 15,0 21-15,0-21 0,0 1 0,0 20 16,0-21-16,0 0 15,21-21-15,0 0 0,0 0 16,1 0-16,-1 0 0,0 0 0,21 0 16,-21-21-16,1 21 15,-1-21-15,21 0 0,-21 0 0,0-1 16,1 1-16,-1 0 0,0 0 0,-21 0 0,21 0 16,-21-1-16,21 22 15,-21-21-15,0 42 31,0 1-15,0-1-16,0 0 0,0 0 0,0 0 16,0 0-16,0 1 0,0-1 15,0 0-15,21-21 32,1 0-32,-1 0 0,0 0 15,0 0-15,0 0 0,0-21 0,1 21 16,-1-21-16,0-1 0,0 1 15,-21 0-15,21 0 0,0 0 0,-21 0 16,22-1-16,-22 1 0,0 0 0,0 0 16,0 0-16,21 0 0,-21-1 15,0 1-15,0 42 32,0 1-32,0-1 15,0 0-15,0 0 0,0 0 0,0 22 16,-21-22-16,21 21 0,-22-21 15,22 22-15,0-1 0,0 0 16,0 1-16,0-1 0,0 0 0,0 1 16,-21-1-16,21 0 0,0 1 0,0 20 15,-21 43-15,21-43 16,0-20-16,0 20 0,0 1 0,0-22 16,0 22-16,0-1 0,0-21 0,0 22 15,0-22-15,0 1 0,0 20 16,0-21-16,0 1 0,0-1 0,0-21 15,0 22-15,-21-22 0,0 0 0,0 0 16,21 0-16,-22-21 0,1 0 0,0 0 16,-21 0-16,21 0 0,-1 0 15,-20-21-15,21 21 0,-21-21 16,20 0-16,-20-22 0,21 22 0,-21-21 16,20 0-16,1-1 0,0-20 15,0 20-15,21-20 0,0-1 0,0 1 16,0-1-16,0 1 0,0-1 0,0 1 15,0-1-15,21 1 0,0-1 0,0 1 16,1 21-16,20-1 0,-21 1 16,21 0-16,-20-1 0,20 22 0,0-21 15,-21 21-15,22-22 0,-22 22 16,0 0-16,21 0 0</inkml:trace>
  <inkml:trace contextRef="#ctx0" brushRef="#br0" timeOffset="208207.59">9440 13504 0,'0'0'15,"0"-21"-15,0 0 0,21 0 0,-21 0 0,22 0 16,-22-1-16,0 1 15,0 0-15,0 0 0,0 0 0,0 0 16,-22 21-16,1 0 16,0 0-16,0 0 0,0 0 15,0 21-15,-1 0 0,1 0 0,0 0 16,0 22-16,0-1 16,0 0-16,21 22 0,-22-22 0,1 22 15,21-22-15,-21 21 0,21-20 0,0 20 16,0-20-16,0-1 0,0 0 15,0-21-15,0 22 0,21-22 0,-21 0 16,21 0-16,1-21 0,-1 21 0,21-21 16,-21 0-16,0 0 0,22 0 15,-22 0-15,0 0 0,21-21 0,1 0 16,-22 0-16,21 0 0,-21 0 0,22-1 16,-22 1-16,0-21 0,0 21 15,0 0-15,1-22 0,-1 22 0,-21-21 16,0 21-16,0-1 0,0 1 15,0 0-15,-21 42 32,-1 0-32,1 1 0,21-1 0,0 21 15,-21-21-15,21 22 0,0-22 16,-21 21-16,21-21 0,0 0 0,0 22 16,0-22-16,0 0 0,21 0 15,0 0-15,0-21 0,1 0 16,-1 0-16,0 0 15,21 0-15,-21 0 0,1 0 0,-1 0 0,0 0 16,0-21-16,0 0 0,0 21 0,-21-21 16,0 0-16,0 0 15,0-1-15,0 1 0,0-21 16,0 21-16,0 0 0,-21-1 0,0 1 16,0 0-16,0 0 0,0 21 15,-1-21-15,1 21 0,0 0 16,21-21 15,21 21-31,0 0 16,1-22-16,20 22 0,-21 0 0,0-21 15,22 21-15,-22 0 16,21 0-16,-21 0 0,22 0 0,-22 0 0,0 21 16,0-21-16,0 22 0,0-1 15,1 0-15,-22 0 0,0 0 16,0 0-16,0 1 0,0-1 0,0 0 15,0 0-15,0 0 0,0 0 16,0 1-16,0-1 0,0 0 16,-22 0-1,1-21 1,21-21 15,0 0-31,0 0 0,0-1 16,0 1-16,0 0 0,21-21 15,1 21-15,-1-1 0,0-20 0,0 0 16,0 21-16,0-22 0,22 22 0,-22 0 16,0 0-16,21 0 0,-20 21 15,-1 0-15,0 0 0,0 0 0,0 0 16,0 0-16,-21 21 0,0 0 0,0 21 16,0-21-16,0 1 0,0-1 15,0 21-15,0-21 0,0 22 0,0-22 16,0 0-16,-21 21 0,21-21 0,0 1 15,0-1-15,0 0 16,0 0-16,0 0 0,21-21 31,1 0-15,-1 0-16,0-21 0,0 0 16,0 0-16,0 0 0,1-1 15</inkml:trace>
  <inkml:trace contextRef="#ctx0" brushRef="#br0" timeOffset="208488.01">11112 13441 0,'0'-21'0,"0"42"0,0-63 16,0 20-16,0 1 16,0 42-1,-21 1 1,21-1-16,-21 0 0,0 21 0,21-21 15,-21 22-15,0-1 0,21 0 0,-22 1 16,1-1-16,0 0 0,21 22 16,-21-43-16,0 21 0,0 1 0,21-1 15,0-21-15,-22 22 0,22-22 0,0 0 16,0 0-16,0 0 0,0 0 16,22-21-1,-1 0-15,0 0 0,0 0 0,0 0 16,0 0-16,22-21 0,-22 21 15</inkml:trace>
  <inkml:trace contextRef="#ctx0" brushRef="#br0" timeOffset="209874.01">11642 13801 0,'0'0'0,"0"-21"0,0-1 15,0 1-15,-22 0 0,1 21 16,0-21-16,21 0 0,-21 0 15,0 21-15,0 0 0,-1 0 16,1 0-16,0 0 0,0 0 0,0 21 16,0-21-16,-1 21 0,1 0 15,0 0-15,-21 22 0,21-22 0,-1 21 16,1-21-16,0 22 0,21-22 0,0 21 16,-21-21-16,21 22 0,0-22 0,0 0 15,0 0-15,0 0 0,21 0 16,0 1-16,0-22 0,1 0 15,-1 0-15,0 0 0,0 0 0,0 0 16,0 0-16,1-22 0,20 1 16,-21 0-16,0 0 0,0 0 0,1 0 15,-1-1-15,0 1 0,0 0 0,0-21 16,-21 21-16,0-22 16,0 22-16,21 0 0,-21-21 0,0 20 15,22 1-15,-22 42 31,-22 1-31,22 20 16,-21-21-16,21 0 0,0 0 0,0 22 16,0-22-16,0 0 0,0 0 15,0 22-15,0-22 0,0 0 0,0 0 16,0 0-16,21-21 0,1 21 16,-1-21-16,21 0 15,-21 0-15,0 0 0,1 0 0,20-21 16,-21 0-16,0 21 0,22-21 15,-22 21-15,0-21 0,0 0 0,0-1 16,0 1-16,1 0 0,-22 0 16,21-21-16,-21 20 0,0 1 0,0 0 15,0 0-15,0 0 0,0 42 32,0 0-32,-21 0 15,21 0-15,-22 1 0,22 20 0,-21-21 16,21 0-16,0 22 0,0-22 15,0 0-15,0 0 0,0 0 0,0 0 16,21 1-16,1-1 0,20-21 16,-21 21-16,0-21 15,0 0-15,22 0 0,-22 0 0,0 0 16,21 0-16,-20-21 0,-1 0 0,0 21 16,0-22-16,0 1 0,0 0 0,1 0 15,-22 0-15,0 0 0,21-1 16,-21 1-16,0 0 0,21 0 0,-21 0 15,0 0-15,0-1 0,0 1 0,0 42 32,-21 1-17,21-1-15,-21 0 0,21 0 16,-22 0-16,22 0 0,0 1 0,-21-1 16,21 0-16,-21 0 0,21 0 15,-21 0-15,21 1 16,-21-22-16,21-22 31,21 22-15,0-21-16,-21 0 0,21 0 0,0 21 15,1-21-15,-1 0 0,0-22 16,0 22-16,0 0 0,0-21 0,1 20 16,-1 1-16,21 0 0,-42 0 0,21 0 15,0 0-15,1 21 0,-1 0 16,-21 21-1,0 0-15,0 0 0,0 21 0,0-20 16,0-1-16,0 0 0,-21 21 16,21-21-16,-22 1 0,22-1 0,0 0 15,0 0-15,0 0 0,0 0 0,0 1 16,22-22-16,-1 21 16,0-21-16,0 0 0,0 0 15,0 0-15,1 0 0,20 0 0,-21-21 16,0 21-16,0-22 0,1 1 15,-1 21-15,0-21 0,0 0 16,0 0-16,0 0 0,-21-1 0,0 1 16,22-21-16,-22 21 0,0 0 0,0-22 15,0 22-15,0 0 0,0 0 16,0 0-16,0-1 0,-22 22 0,1 0 16,0 22-16,21-1 15,-21 0-15,21 0 0,0 0 16,0 22-16,0-22 0,-21 0 0,21 0 15,0 21-15,0-20 0,0-1 0,0 0 16,0 0-16,0 0 16,0 0-16,0 1 0,0-1 31,0-42 0,0-1-15,0 1-16,0 0 0,0 0 15,0 0-15,0 0 0</inkml:trace>
  <inkml:trace contextRef="#ctx0" brushRef="#br0" timeOffset="210104.05">12763 13462 0,'-21'0'0,"42"0"0,-63 0 16,21 0-16,0 0 15,0 0 1,21-21-16,-22 21 16,22-21-16,-21 21 15,21-21 1,-21 21-16</inkml:trace>
  <inkml:trace contextRef="#ctx0" brushRef="#br0" timeOffset="210351.91">10922 13653 0,'0'0'15,"-21"0"-15,-22 21 0,22-21 0,42 0 32,1 0-32,-1 0 0,21 0 15,-21 0-15,22 0 0,-1-21 16,0 21-16,1 0 0,-1 0 0,0-22 16,1 22-16,-1 0 0,0-21 15,-21 21-15,22 0 0,-22-21 0,21 0 16,-21 21-16</inkml:trace>
  <inkml:trace contextRef="#ctx0" brushRef="#br0" timeOffset="212748.07">14605 13801 0,'21'-43'31,"0"22"-31,0 0 16,-21 0-16,22 0 0,-1 0 16,-21-1-16,21 1 0,0 0 0,-21 0 15,21 0-15,-21-22 0,0 22 16,0 0-16,0 0 0,-21 21 15,0 0-15,0 0 16,-22 0-16,1 0 0,0 0 16,21 21-16,-22 0 0,1 0 0,0 1 15,20-1-15,1 0 0,0 0 0,0 0 16,21 0-16,0 1 0,0-1 16,0 0-16,0 0 0,0 0 0,0 0 15,21 1-15,0-1 0,0 0 0,1 0 16,-1 0-16,0 0 15,0 1-15,0-1 0,0 0 0,1 0 16,-1 0-16,0 0 0,0 1 0,-21-1 16,0 0-16,21 0 0,-21 0 15,0 0-15,0 1 16,-21-22-16,0 0 0,0 21 0,0-21 16,-1 0-16,-20 0 0,21 0 15,0 0-15,0 0 0,-1 0 16,1-21-16,0 21 0,21-22 0,0 1 15,-21 0 1,21 0-16,-21 0 0,21 0 0,0-1 16,0-20-16,0 21 0,0 0 0,0 0 15,0-1-15,0 1 0,0 0 16,0 42 0,21 0-16,0 1 15,0-1-15,-21 0 0,21 0 16,1 21-16,-1-20 0,0-1 0,0 0 15,21 0-15,-20 0 0,-1 0 0,21-21 16,-21 22-16,22-22 0,-22 0 16,21 0-16,-21 0 0,22 0 0,-1 0 15,0 0-15,-21 0 0,22 0 16,-1-22-16,0 1 0,-20 21 0,20-21 16,-21 0-16,21 0 0,-20-22 15,-1 22-15,0 0 0,0-21 0,-21-1 16,0 1-16,21 0 0,-21-1 15,21 1-15,-21-21 0,0 20 0,0 1 16,0 0-16,0 20 0,22-20 0,-22 21 16,0 0-16,0 42 31,0 0-31,0 21 0,0-20 0,-22 20 16,22 0-16,0-21 0,-21 22 15,0-1-15,21 0 0,-21 1 16,21-1-16,0 0 0,0 1 0,-21-22 15,21 21-15,0-21 0,0 22 16,0-22-16,0 0 0,0 0 0,0 0 16,21-21-16,0 22 0,0-22 0,0 0 15,1 0-15,-1 0 0,0 0 16,0 0-16,0 0 0,22 0 0,-22 0 16,0-22-16,21 1 0,-21 0 0,1 0 15,20 0-15,-21 0 0,0-1 16,22 1-16,-22 0 0,-21-21 0,21 21 15,-21-1-15,0 1 0,0 0 0,0 0 16,0 0-16,0 0 16,-21 21-16,0 0 15,-1 0-15,1 21 0,0 0 0,0 0 16,0 0-16,21 0 0,0 1 16,-21-1-16,21 0 0,0 0 0,0 0 15,0 0-15,0 1 0,0-1 0,21-21 16,-21 21-16,21 0 0,0-21 15,0 0-15,0 0 0,1 0 16,-1 0-16,0 0 0,0 0 16,0 0-16,0 0 0,1-21 15,-1 21-15,0-21 0,0 21 16,0-21-16,0-1 0,1 22 16,-1-21-16,0 0 0,0 0 0,0 21 15,-21-21-15,0 42 31,0 0-31,0 0 0,0 0 16,0 1-16,0-1 16,0 0-16,0 0 0,0 0 15,0 0-15,21-21 16,1 0-16,-1 0 16,0 0-16,0 0 0,0 0 0,22 0 15,-22-21-15,0 21 0,0-21 0,0 0 16,0 21-16,1-21 15,-1 0-15,0-1 0,0 1 0,-21 0 16,21 0-16,-21 0 0,0 42 47,0 0-47,-21 0 0,21 0 0,-21 1 16,21-1-16,0 0 0,0 0 15,0 0-15,0 0 0,0 1 16,0-1-1,21-21-15,0 0 16,0 0-16,1 0 0,-1 0 0,21 0 16,-21-21-16,0 21 0,1-22 15,-1 22-15,0-21 0,0 0 16,0 21-16,0-21 0,1 0 0,-1 0 16,0 21-16,0-22 0,0 1 0,-21 42 46,0 1-46,0-1 0,0 0 16,0 0-16,0 0 0,0 0 16,0 1-16,0-1 0,0 0 15,21-21-15,1 21 0,-1-21 16,0 21-16,0-21 0,0 0 16,22 0-16,-22 0 0,0 0 15,0 0-15,21 0 0,-20 0 0,-1-21 16,21 21-16,-21-21 0,0 0 0,1 21 15,-1-21-15,0-1 0,0 1 16,-21-21-16,0 21 0,0 0 0,0-22 16,0 1-16,0 21 0,0-22 0,0 22 15,0 0-15,-21 0 0,0 21 16,0 0-16,-1 0 0,-20 0 16,21 0-16,0 21 0,0 0 15,-1 0-15,1 22 0,0-22 16,0 0-16,21 0 0,0 0 0,-21 22 0,21-22 15,0 21-15,0-21 16,0 1-16,0-1 0,0 0 16,21 0-16,-21 0 0,0 0 0,21 22 15,0-22-15,-21 0 0,0 0 0,0 22 16,21-22-16,-21 0 0,0 21 16,0-21-16,0 22 0,0-22 0,0 21 15,0 1-15,0-22 0,0 21 0,-21 0 16,21-20-16,-21 20 0,21-21 15,-21 21-15,0-20 0,0-1 16,21 21-16,-22-21 0,1 0 0,0 1 0,0-1 16,0 0-16,0-21 0,-1 0 31,1 0-31,0-21 16,21 0-1,0-1-15,0 1 16,0 0-16,0-21 0,21 21 15,-21-1-15,21-20 0</inkml:trace>
  <inkml:trace contextRef="#ctx0" brushRef="#br0" timeOffset="212995.93">16933 13568 0,'-63'-21'31,"42"21"-15,-1 0 0,1 0 15,0 0-16</inkml:trace>
  <inkml:trace contextRef="#ctx0" brushRef="#br0" timeOffset="213275.7">15325 13843 0,'0'0'15,"-22"0"-15,22 21 0,-21-21 0,42 0 16,1 0 0,20 0-16,-21 0 0,0-21 15,22 21-15,-22 0 0,21 0 0,0 0 16,1 0-16,-1 0 0,-21 0 0,0-21 15,22 21-15,-22 0 0,0 0 16,0 0-16,0 0 16</inkml:trace>
  <inkml:trace contextRef="#ctx0" brushRef="#br0" timeOffset="214303.79">18457 13928 0,'-21'0'15,"42"0"-15,-63 0 0,21 0 16,0 0 0,-1 0-16,22 21 31,22-21-15,-1 0-16,21 0 0,-21 21 0,43-21 15,-22 0-15,0 0 0,22 0 16,-1 0-16,1 0 0,-22 0 0,22 0 15,-1 0-15,1 0 0,-22 0 0,22 0 16,-22 0-16,0 0 0,22 0 16,-43 0-16,21 0 0,1 0 0,-22 0 15,0 0-15,0 0 0,-21-21 16,21 21-16,-21-21 16,0 0-16,21-1 0,-21 1 15,0 0-15,0 0 16,-21 0-16,0 0 0,0 21 15,0-22-15,0 1 0,-1 21 0,-20-21 16,21 21-16,0-21 0,-22 21 16,22 0-16,0 0 0,0 0 0,0 0 15,21 21 17,21-21-17,0 0-15,0 0 0,0 0 16,1 0-16,-1 0 15,0 0-15,0 0 0,0 0 0,22 21 16,-22-21-16,0 0 0,0 0 0,21 0 16,-20 0-16,20 21 0,-21-21 15,21 0-15,-20 0 0,-1 0 0,0 0 16,0 0-16,0 0 0,0 0 16,-21 22-16,22-22 0,-22 21 31,-22-21-31,1 21 0,0 0 15,-21-21-15,21 21 0,-1 22 0,-20-22 16,0 0-16,21 21 0,-22-21 16,22 22-16,-21-22 0,21 21 15,-22 1-15,22-22 0,0 0 0,0 21 16,0-21-16,-1 1 0,1-1 0,0 0 16,21 0-16,-21 0 0,21 0 15,0 1-15,0-1 16,21-21 31,-21-21-32,21 21-15,0 0 0,-21-22 16</inkml:trace>
  <inkml:trace contextRef="#ctx0" brushRef="#br0" timeOffset="-210149.35">1926 15367 0,'0'0'0,"-21"-21"0,0 0 0,0 0 15,-1-1-15,22 1 16,0 0-16,0 0 0,-21 0 16,21 0-16,0 42 31,0 0-15,0 0-16,0 21 0,0 1 0,0-1 15,0 0-15,0 1 0,0 20 16,0-20-16,0-1 0,0 21 0,0-20 15,-21-1-15,21 22 0,0-22 16,-21 0-16,0 22 0,0-22 0,-1 0 16,22 1-16,-21-22 0,0 21 15,21 1-15,-21-22 0,21 0 0,0 0 16,0 0 0,0-42-1,0 0-15</inkml:trace>
  <inkml:trace contextRef="#ctx0" brushRef="#br0" timeOffset="-209020.48">1630 15579 0,'0'0'16,"-21"-21"-16,21-22 0,-22 22 0,1 0 15,21 0-15,0 0 0,0-1 16,0 1-16,0 0 0,0 0 0,0 0 15,0 0-15,21-1 0,1 1 16,20 0-16,-21 0 0,21 0 16,1 0-16,-1-1 0,0 1 0,22 21 15,-22 0-15,22 0 0,-22 0 16,22 21-16,-22 1 0,0-1 0,1 0 16,-1 21-16,-21 1 0,0-1 15,-21 0-15,0 1 0,0-1 0,-21 0 16,0 1-16,-21-1 0,-1 0 15,1 1-15,21-22 0,-22 21 16,1-21-16,0 0 0,21 1 16,-22-1-16,22 0 0,0-21 0,0 0 0,0 0 15,-1 0-15,1 0 16,0-21-16,21 0 0,0-1 16,0 1-16,0 0 15,0 0-15,0 0 0,0 0 16,21 21-16,0 0 0,1 0 15,-1 0-15,0 0 0,0 0 0,0 21 16,0 0-16,1 0 0,-1 21 16,0-20-16,0 20 0,0-21 0,0 21 15,-21-20-15,22 20 16,-1 0-16,0-21 0,0 22 0,0-22 16,0 0-16,1 0 0,-1 0 15,-21 1-15,21-1 0,0-21 0,21 0 16,-20 0-16,-1 0 0,0 0 15,21 0-15,-21 0 0,1-21 0,20-1 16,-21 1-16,21 0 0,-20-21 0,20 21 16,-21-22-16,21 22 0,-20-21 15,-1 21-15,0-22 0,-21 22 0,0 0 16,0 0-16,0-22 0,0 22 16,0 0-16,0 0 0,0 0 15,-21 21 1,0 0-1,21 21-15,0 0 0,0 0 16,0 0-16,0 1 0,0-1 16,0 0-16,0 0 0,0 0 0,0 22 15,0-22-15,0 0 0,0 0 16,0 0-16,0 0 0,0 1 0,0-1 16,21-21-16,0 21 15,0-21-15,0 0 0,0 0 0,22 0 16,-22-21-16,0 21 0,0-21 15,0-1-15,1 1 0,20 0 16,-21 0-16,21-21 0,-20 20 16,20 1-16,-21-21 0,21 21 15,-20 0-15,-1-22 0,0 22 0,0 0 16,0 0-16,-21 0 0,0-1 16,0 1-16,-21 21 15,0 21 1,0 1-16,0-1 0,21 0 15,-22-21-15,22 21 0,-21 0 0,21 0 16,0 1-16,0-1 0,0 0 16,0 0-16,0 0 0,0 0 0,21-21 15,-21 22-15,22-1 0,-1-21 16,0 21-16,0-21 0,0 0 16,0 21-16,-42-21 46,0 21-46,0-21 0,0 0 16,0 0-16,-1 0 0,1 0 0,0 0 16,0 0-16,0 0 0,0 21 15,42-42 32,0 0-47,0 21 0,0-21 16</inkml:trace>
  <inkml:trace contextRef="#ctx0" brushRef="#br0" timeOffset="-208608.72">3895 15579 0,'-22'0'16,"1"0"-1,0 0-15,21 21 0,-21 0 16,0 0-16,21 0 0,0 1 16,-21-1-16,21 21 0,-22 0 15,22 1-15,0-1 0,0 0 16,0 22-16,0-22 0,-21 22 0,21-1 16,0 1-16,-21-22 0,21 22 0,0-1 15,0 1-15,-21-1 0,21 1 16,-21-1-16,21 1 0,-21-1 0,21 1 15,-22-1-15,22 1 0,0-22 16,-21 21-16,0-20 0,21-1 0,-21 0 16,21 1-16,0-22 0,-21 21 0,21-21 15,0 1-15,-21-22 0,21-22 47,0 1-47,0-21 0,0 21 0,0-22 16,0 1-16,0-21 0,0 20 0,0-20 15,0-1-15,0-20 0,21 20 16,-21-21-16,21 22 0</inkml:trace>
  <inkml:trace contextRef="#ctx0" brushRef="#br0" timeOffset="-208296.9">3683 15790 0,'0'0'0,"21"-21"0,-21 0 0,0 0 15,0 0-15,0 0 0,0-1 0,0 1 16,21 21-16,0 0 15,-21-21-15,22 21 16,-1 0-16,0 0 0,0 0 0,0 0 16,0 0-16,1 0 0,-1 0 15,0 0-15,0 0 0,0 21 0,0 0 16,1 1-16,-1-1 0,-21 0 16,0 0-16,0 21 0,0-20 0,0-1 15,0 21-15,-21-21 0,-1 0 0,1 1 16,0-1-16,0 0 0,0 0 15,0 0-15,-1-21 0,1 21 16,0-21-16,0 0 0,21 22 0,-21-22 16,42-22 15,0 1-31,0 0 16,22 0-16</inkml:trace>
  <inkml:trace contextRef="#ctx0" brushRef="#br0" timeOffset="-206928.68">4360 15642 0,'0'0'0,"-21"0"15,0 0-15,0 0 16,0 0-16,-1 21 16,1 1-16,0-22 0,21 21 15,0 0-15,-21 0 0,0 0 16,21 0-16,0 1 0,0-1 15,0 0-15,0 0 0,0 0 0,0 0 16,21-21-16,0 0 0,0 0 16,0 0-1,-21-21 1,0 0 0,0 0-16,0 0 0,0 0 15,0-1-15,0 1 0,0 0 16,0 0-16,0-21 0,0 20 15,22 1-15,-1 0 0,-21 0 0,21 0 16,0 0-16,21-1 0,-20 1 0,-1 21 16,0 0-16,21 0 0,-21 0 15,22 0-15,-22 0 0,0 21 0,0-21 16,22 22-16,-43-1 0,21 21 16,0-21-16,-21 0 0,0 1 0,0 20 15,0-21-15,0 0 0,0 22 0,0-22 16,0 0-16,0 0 0,0 0 15,-21 0-15,0 1 0,-1-22 32,22-22-17,0 1 1,0 0-16,0 0 0,0 0 0,0 0 16,22-1-16,-22-20 0,21 21 15,-21-21-15,21-1 0,0 22 0,0-21 16,0 21-16,1-1 0,-1 1 15,-21 0-15,21 21 0,0 0 0,0 0 16,0 0-16,1 0 0,-1 21 16,-21 0-16,0 1 0,0-1 15,0 0-15,0 0 0,21 0 16,-21 0-16,0 22 0,0-22 0,0 0 16,0 0-16,21 22 0,-21-22 15,0 0-15,21 0 0,0 0 0,1-21 16,-22 21-16,21 1 0,0-22 0,0 0 15,0 0-15,0 0 16,1 0-16,-1 0 0,0-22 0,0 22 16,21-21-16,-20 0 0,-1 0 0,0 0 15,21 0-15,-21-1 0,1 1 16,-1-21-16,0 21 0,0 0 0,0-22 16,0 22-16,-21 0 0,0 0 0,0 0 15,0-1-15,0 1 16,0 0-16,-21 21 15,0 0-15,0 0 0,21 21 16,-21 0-16,0 1 0,21-1 16,0 0-16,0 0 0,0 0 15,0 0-15,0 1 0,0-1 0,0 0 16,0 0-16,21 0 16,-21 0-16,21-21 0,-21 22 0,0-1 15,21-21-15,0 21 0,-21 0 16,-21-21 46,0 0-62,0-21 16,0 21-16,-1 0 16,22 21 30,0 0-30,22-21-16,-1 21 0,0-21 16,0 0-16,0 0 15,0 0-15,1 0 0,-1 0 16,0 0-16,0 0 0,21-21 16,-20 21-16,20-21 0,-21 0 0,0 0 15,22 21-15,-1-21 0,-21-1 16,0 1-16,22 0 0,-22 0 0,0 0 15,0-22-15,0 22 0,0 0 0,-21 0 16,0 0-16,0 0 0,0-1 16,-21 22-1,21 22 1,-21-1-16,21 0 16,-21 0-16,21 0 0,0 0 0,0 1 15,0-1-15,0 0 0,0 0 0,0 0 16,0 0-16,0 1 0,0-1 15,0 0-15,0 0 0,21-21 16,0 21-16,0-21 0,1 0 16,-1 0-16,0 0 0,0 0 15,0 0-15,0 0 16,-21-21-16,22 0 0,-1 0 0,0 21 16</inkml:trace>
  <inkml:trace contextRef="#ctx0" brushRef="#br0" timeOffset="-205905.26">7175 15282 0,'0'0'0,"0"22"0,22-22 32,-1 0 15,-21-22-47,21 1 15,-21 0 1,21 21-16,-21-21 0,21 0 15,-21 0-15,0-1 16,0 1-16,0 0 0,0 0 16,0 0-16,0 0 0,0-1 15,0 1-15,-21 21 32,21 21-32,-21 1 0,21-1 15,-21 21-15,21 0 0,0 1 0,0-1 16,0 22-16,0-22 0,0 0 0,0 22 15,0-22-15,-21 0 0,21 1 16,0-1-16,-22 0 0,22-20 0,0 20 16,0-21-16,0 0 0,0 0 0,0 1 15,0-44 32,0 1-47,0 0 16,0 0-16,0 0 0,0 0 0,0-1 15,0 1-15,0 0 0,0-21 0,22 21 16,-1-1-16,0 1 0,0-21 16,21 21-16,-20 21 0,20-21 0,-21 21 15,21 0-15,1 0 0,-1 0 0,-21 21 16,22-21-16,-22 21 0,21 0 16,-21 0-16,0 0 0,-21 22 0,0-22 15,0 0-15,0 0 0,0 0 16,-21 22-16,0-22 0,0-21 15,0 21-15,0 0 0,-22 0 0,22 1 16,-21-22-16,21 21 0,-1-21 0,1 21 16,-21-21-16,21 0 0,0 0 15,-1 0-15,22-21 32,22 21-32,-1-21 15,21-1-15,-21 1 0</inkml:trace>
  <inkml:trace contextRef="#ctx0" brushRef="#br0" timeOffset="-204296.79">8022 15515 0,'-42'43'16,"21"-22"-16,-1 0 15,1 0-15,0 0 0,0 0 0,0 1 16,0-1-16,21 0 0,0 0 15,-22 0-15,22 0 0,0 1 16,0-1-16,0 0 0,22 0 16,-1-21-16,0 0 15,0 0-15,21 0 0,-20 0 16,-1-21-16,0 21 0,0-21 16,0 0-16,0 21 0,1-22 15,-22 1-15,21 0 0,-21 0 16,0 0-16,0 0 0,0-1 15,-21 1-15,-1 0 0,1 0 16,0 21-16,0-21 0,21 0 16,-21 21-16,42 0 31,0 0-31,0 0 16,22 0-16,-22 0 0,21 0 0,0 0 15,1 0-15,-1-22 0,0 22 16,1 0-16,-1 0 0,0-21 15,1 21-15,-1 0 0,-21 0 0,22-21 16,-22 21-16,0 0 0,0 0 16,-42 0-1,0 0 1,0 21-16,-22-21 0,22 21 16,0 1-16,0-1 0,0 0 0,-22 0 15,22 0-15,0 0 0,0 1 0,21-1 16,-21 0-16,21 0 0,-22 0 15,22 0-15,0 1 0,0-1 0,0 0 16,0 0-16,0 0 0,0 0 16,22 1-16,-1-22 15,0 0-15,0 0 0,0 0 0,0 0 16,1 0-16,-1 0 0,0-22 0,0 1 16,21 0-16,-20 0 0,-1 0 15,0 0-15,0-1 0,21 1 0,-20 0 16,-22-21-16,21 21 0,0-22 0,0 1 15,-21 0-15,0-1 0,0 1 16,0 0-16,0-1 0,21-20 0,-21 20 16,0 1-16,0 0 0,0 21 0,0-1 15,0 1-15,0 0 0,0 0 16,0 42 0,0 0-16,0 22 15,-21-22-15,21 21 0,0 0 16,-21 1-16,21-1 0,0 0 0,0 1 15,0-22-15,0 21 0,0 1 0,0-1 16,0 0-16,0-21 0,0 22 0,0-22 16,0 0-16,0 0 0,0 0 15,0 1-15,21-1 0,0 0 0,0-21 16,1 0-16,-1 0 0,0 0 0,0 0 16,21 0-16,-20 0 0,20 0 15,-21-21-15,0 21 0,22-21 0,-22-1 16,21 1-16,-21 0 0,0 0 15,1 0-15,-1 0 0,0-1 16,-21 1-16,21 0 0,-21 42 47,0 0-47,0 1 16,-21-1-16,21 0 0,0 0 15,0 0-15,0 0 0,0 1 16,0-1-16,21-21 15,0 21-15,0-21 0,1 0 0,-1 0 16,0 0-16,0 0 0,0 0 0,0 0 16,1 0-16,-1-21 15,21 0-15,-21 21 0,0-22 0,1 1 16,-22 0-16,21 0 0,0 0 0,-21 0 16,21-1-16,-21 1 0,0 0 0,21 21 15,-21-21-15,0 0 0,21 21 16,-21-21-16,0 42 31,0 0-15,0 0-16,0 0 0,0 0 15,-21 1-15,0-1 0,21 0 0,-21 21 16,21-21-16,0 22 0,-21-22 16,0 21-16,21 1 0,0-1 15,-22 21-15,22-20 0,0-1 0,0 22 16,0-22-16,0 21 0,0-20 0,0 20 15,0-20-15,0 20 0,0 1 16,0-22-16,0 21 0,0 1 0,0-1 16,22 1-16,-22-22 0,0 22 0,0-1 15,0-20-15,0-1 0,0 0 16,0 1-16,0-1 0,0-21 0,0 21 16,0-20-16,0-1 0,0 0 0,0 0 15,-22-21-15,1 0 16,0 0-16,0 0 0,0 0 15,0 0-15,-1-21 0,1 0 0,0 0 16,-21-1-16,-1 1 0,22-21 16,-21 0-16,0-1 0,20 1 0,-20 0 15,21-22-15,0 1 0,0-22 0,21 21 16,0 1-16,0-22 0,0 22 16,21-1-16,0-20 0,0 20 0,21 1 15,-20-1-15,20 1 0,-21-1 16,21 22-16,1-1 0,-1 1 15,-21 21-15,0 0 0,22 0 0,-22-1 0,0 1 16,0 21-16,0 0 0,1-21 16,-1 21-1,0 0-15,0 0 0,0 0 16,0 0 0,1 0-16,-22-21 0</inkml:trace>
  <inkml:trace contextRef="#ctx0" brushRef="#br0" timeOffset="-203868.04">11239 15515 0,'0'0'16,"-21"-21"-16,0 0 0,21 0 16,21 21 15,0 0-31,1 0 0,20 0 15,-21 0-15,21 0 0,1 0 0,20 0 16,-20 0-16,-1 0 0,21 0 16,-20 0-16,-1 0 0,22 0 0,-22 21 15,-21-21-15,21 0 0,-20 0 0,-1 0 16,0 0-16,0 0 16,-42 0-1,0 0-15,0 0 0,-1 0 16,1 21-16,0-21 0,0 0 15,0 0-15,0 0 0,-1 0 16</inkml:trace>
  <inkml:trace contextRef="#ctx0" brushRef="#br0" timeOffset="-203544.89">11684 15494 0,'-21'21'16,"42"-42"-1,-63 42-15,42 0 16,-22-21-16,22 22 0,0-1 16,-21 0-16,21 0 15,0 0-15,0 22 0,0-22 16,0 0-16,0 0 0,0 21 0,0-20 15,0 20-15,21-21 0,-21 21 16,22-20-16,-22 20 0,0-21 0,0 21 16,0-20-16,0-1 0,0 21 0,0-21 15,0 0-15,0 1 16,-22-1-16,1 0 0,0-21 16,0 0-16,0 21 0,0-21 0,-1 0 15,1 0-15,0 0 0,0 0 16,-21 0-16,20-21 0,1 0 0,0 0 15,0 21-15,0-22 0,21 1 0,-21 0 16,21 0-16,0 0 0,0 0 16,0-1-16,0 1 0,0 0 0,21 0 15,-21 0-15,21 21 0,21-21 0,-21-1 16,1 1-16,20 21 0,0-21 16,-21 0-16,22 21 0</inkml:trace>
  <inkml:trace contextRef="#ctx0" brushRef="#br0" timeOffset="-203105.19">12361 15642 0,'0'0'0,"21"-63"32,-42 63-32,0 0 15,0 0-15,0 0 0,0 0 16,-1 0-16,1 0 0,-21 21 0,21-21 15,0 21-15,-1 0 0,1 0 16,0 1-16,0-1 0,0 0 16,21 0-16,0 0 0,0 0 15,0 1-15,0-1 0,21 0 0,0-21 16,0 21-16,0 0 0,1 0 16,20 1-16,-21-22 0,0 21 0,0 0 15,1 0-15,-1-21 0,0 21 0,-21 0 16,0 1-16,0-1 0,0 0 15,0 0-15,0 0 16,-21-21-16,-22 21 0,22-21 0,0 0 16,-21 22-16,21-22 0,-22 0 15,1 0-15,21 21 0,-22-21 16,22 0-16,0 0 0,-21 0 0,21 0 16,-1 0-16,1 0 0,0 0 15,21-21 1,0-1-16,21 22 15,0-21-15,22 0 0,-22 21 16,21-21-16,1 0 0,-1 0 0</inkml:trace>
  <inkml:trace contextRef="#ctx0" brushRef="#br0" timeOffset="-202664.56">12700 15685 0,'21'-22'0,"-42"44"0,63-44 16,-42 1-16,0 42 31,-21-21-31,0 22 16,0-1-16,0 0 0,-1 0 15,22 0-15,-21 22 0,0-22 0,21 21 16,0-21-16,-21 22 0,21-22 0,0 21 16,0-21-16,0 22 0,0-22 15,0 0-15,0 0 0,21 0 16,0-21-16,0 21 0,1-21 0,-1 0 0,21 0 15,-21 0-15,0 0 0,22 0 16,-22 0-16,21 0 0,-21 0 16,1-21-16,20 0 0,-21 0 0,0 0 15,0 0-15,-21-22 0,22 22 16,-22-21-16,0-1 0,0 22 0,0-21 16,0 0-16,0-1 0,-22 22 0,1-21 15,0 21-15,0-1 0,0 1 16,0 21-16,-1 0 0,1 0 0,0 0 15,0 0-15,0 0 0,0 0 0,21 21 16,-22 1-16,1-1 0,0 0 16,21 0-16,-21 0 0,21 0 15,0 1-15,0-1 0,0 0 0,0 0 16,21 0-16,0-21 16,0 0-16,22 0 0,-22 0 0,21 0 15</inkml:trace>
  <inkml:trace contextRef="#ctx0" brushRef="#br0" timeOffset="-202029.04">13420 15706 0,'0'0'0,"21"-43"31,-21 65 0,0-1-31,0 0 0,0 0 16,0 0-16,0 22 0,0-22 15,0 0-15,0 21 0,0-21 16,-21 22-16,21-22 0,0 0 0,0 0 16,0 0-16,0 1 0,-22-1 15,22 0-15,0 0 0,-21-21 16,21-21 15,-21 0-15,21 0-16,0-1 0,0 1 0,0 0 15,0-21-15,0 21 0,0-1 16,0-20-16,21 0 0,-21 21 16,21-22-16,1 22 0,-1-21 0,0 21 15,0-1-15,21 1 0,-20 0 16,-1 21-16,0 0 0,0 0 0,0 0 16,0 21-16,1 0 0,-1 1 0,-21 20 15,0-21-15,0 21 0,0-20 16,0 20-16,0 0 0,0 1 0,21-22 15,-21 21-15,0-21 0,21 0 0,-21 22 16,0-22-16,21 0 16,0-21-16,1 0 15,-1 0-15,0 0 16,-21-21-16,0 0 0,0 0 16,0-1-16,21 1 0,-21 0 15,0-21-15,0 21 0,0-22 0,21 1 16,-21 0-16,0 20 0,0-20 0,0 0 15,0 21-15,21-1 0,-21 1 16,0 0-16,0 0 0,0 0 0,0 0 31,0-1 1,0 1-17,0 0-15</inkml:trace>
  <inkml:trace contextRef="#ctx0" brushRef="#br0" timeOffset="-201404.36">14711 15600 0,'0'0'0,"0"-21"0,0-22 0,0 22 0,0 0 16,0-21-16,0-1 0,21 22 0,0-21 15,0 0-15,0 20 0,1 1 16,20-21-16,-21 42 0,21-21 0,-20 21 16,20 0-16,0 0 0,-21 21 15,22 0-15,-1 21 0,-21 1 16,22-1-16,-22 0 0,0 22 0,0-22 16,-21 1-16,0 20 0,0-21 15,0 22-15,0-22 0,0 1 0,-21-1 16,0 0-16,0 1 0,-1-1 0,22-21 15,0 0-15,0 0 0,-21-21 16,21 22-16,0-44 16,0 1-1,0 0-15,21 0 0,1 0 16,-22-22-16,21 1 0,0 0 0,0-1 16,0 1-16,0 0 0,1-22 0,20 22 15,-21-22-15,21 1 16,-20-1-16,20 22 0,-21-21 0,0 20 15,22 1-15,-22 21 0,0 0 0,-21-1 16,21 22-16,-21 22 16,21-1-16,-21 0 0,0 0 15,0 21-15,21-20 0,-21 20 0,0 0 16,0-21-16,22 22 0,-1-1 16,-21-21-16,21 22 0,0-22 0,0 21 15,0-21-15,1 0 0</inkml:trace>
  <inkml:trace contextRef="#ctx0" brushRef="#br0" timeOffset="-200089.33">16171 15875 0,'0'0'0,"21"0"0,22 0 0,-22 0 15,0 0-15,0 0 0,0 0 16,1-21-16,-22 0 0,0 0 16,0-1-16,0 1 0,0 0 15,0 0-15,-22 0 0,1 0 0,0-1 16,-21 1-16,21 0 0,-22 0 15,22 21-15,-21 0 0,21 0 0,-22 0 16,22 21-16,0-21 0,-21 21 0,20 0 16,1 22-16,0-22 0,0 0 15,0 21-15,21-20 0,0 20 0,0-21 16,0 21-16,0-20 0,0-1 0,0 21 16,0-21-16,21 0 15,0-21-15,0 22 0,0-22 0,22 0 16,-22 0-16,21 0 0,1 0 0,-22 0 15,21-22-15,0 22 0,-20-21 16,20 0-16,-21-21 0,0 21 0,22-1 16,-22-20-16,-21 21 0,21-21 0,-21 20 15,21-20-15,-21 0 0,0 21 16,0-1-16,0 1 0,0 0 0,0 0 16,-21 21-16,0 21 15,0 0-15,-1 0 16,1 22-16,21-22 0,0 0 0,-21 21 15,21 1-15,0-22 0,0 21 16,0-21-16,0 22 0,21-22 16,-21 0-16,43 0 0,-22 0 0,0 1 15,21-1-15,-21-21 0,22 0 0,-1 0 16,0 0-16,1 0 0,-1 0 16,0-21-16,-20-1 0,20 1 0,0 0 15,-21 0-15,1 0 0,20-22 0,-21 22 16,-21-21-16,21 21 15,0-22-15,-21 1 0,22 0 0,-22-1 16,0-20-16,0 21 0,21-22 0,-21 1 0,21 20 16,-21 1-16,0-22 15,0 43-15,21 0 0,-21 0 0,0 42 16,0 0 0,-21 22-16,21-1 0,-21 0 15,0 1-15,-1-1 0,1 21 0,0-20 16,21 20-16,0-20 0,-21-1 15,21 0-15,0 22 0,0-22 0,0-21 16,0 22-16,21-1 0,0-21 0,0 0 16,1 0-16,-1 1 0,21-22 15,-21 0-15,22 0 0,-22 0 16,0 0-16,0 0 0,21-22 0,-20 22 16,-1-21-16,0 0 0,0 0 15,0 0-15,-21-22 0,21 22 0,1 0 16,-1-21-16,-21 21 0,21-1 0,-21 1 15,0 0-15,0 42 32,0 0-32,0 1 0,-21-1 15,21 0-15,0 0 0,0 0 16,-21 0-16,21 1 0,0-1 0,0 0 16,0 0-16,21 0 15,0-21 1,0 0-16,0 0 0,0 0 15,1 0-15,-1 0 0,0-21 0,0 0 16,0 0-16,0 0 0,22 21 16,-22-22-16,0 1 0,0 0 0,0 0 15,1 0-15,-22 0 0,21-1 0,0 1 16,0 21-16,-21 21 31,0 1-31,0-1 16,0 21-16,0-21 0,0 0 0,0 1 15,-21-1-15,21 0 0,0 0 16,0 0-16,0 0 16,21-21-16,0 0 0,0 22 0,1-22 15,-1 0-15,0 0 0,0 0 16,21 0-16,-20 0 0,-1-22 0,0 22 16,21-21-16,-21 0 0,1 0 0,-1 0 15,0 0-15,0-1 0,0 1 16,0-21-16,1 21 0,-22-22 0,0 22 15,0 0-15,0-21 0,0 21 0,0-1 16,-22 22-16,1 0 16,0 0-16,0 22 0,0-22 15,0 42-15,21-21 0,0 0 0,-22 0 16,22 22-16,-21-22 0,21 21 16,0-21-16,0 1 0,0-1 15,0 0-15,0 0 0,0 0 0,0 0 16,21-21-16,1 0 0,-1 0 15,0 0-15,0 0 16,0-21-16,-21 0 0,21 0 16,1 0-16,-22 0 0,21-1 0</inkml:trace>
  <inkml:trace contextRef="#ctx0" brushRef="#br0" timeOffset="-199096.5">19029 15600 0,'0'-21'0,"0"42"0,0-63 16,21 20-16,-21 1 0,0 0 0,0 0 15,21 0-15,-21 0 0,0-1 16,0 1-16,0 0 0,-21 42 31,0 0-31,0 1 0,-1 20 16,-20-21-16,21 21 0,0 1 16,-22-1-16,22 0 0,0 22 0,21-22 15,0 1-15,0-1 0,0 0 0,0 1 16,0-1-16,21-21 0,0 21 15,1-20-15,-1-1 0,21 0 0,0-21 16,-20 0-16,20 0 0,0 0 0,1 0 16,-1 0-16,0 0 0,1-21 15,-1 0-15,0-1 0,1 1 0,-1-21 16,0 21-16,-21-22 0,22 1 16,-22 0-16,21-1 0,-21-20 0,1 21 15,-1-22-15,-21 1 0,21 20 16,-21-20-16,21 20 0,-21 1 0,0 0 15,0 21-15,0 42 16,-21 0-16,0 0 16,-22 21-16,22 1 0,0-1 0,-21 22 15,21-22-15,-22 0 0,22 1 16,0-1-16,0 0 0,0 1 0,-1-22 16,22 21-16,0-21 0,0 22 0,0-22 15,0 0-15,0 0 0,0 0 16,22-21-1,-1 0-15,0 0 0,0-21 16,0 21-16,-21-21 0,21 0 0,1 0 16,-1-1-16,21 1 0,-21 0 15,0-21-15,1 21 0,-1-1 0,0 22 16,0-21-16,0 0 0,0 21 0,1 0 16,-22 21-1,0 0-15,0 1 0,0-1 16,0 21-16,0-21 0,0 0 15,0 1-15,-22-1 0,22 0 16,0 0-16,0 0 0,0 0 0,22 1 0,-1-22 16,0 0-16,0 21 0,0-21 15,0 0-15,22 0 0,-22 0 16,0 0-16,21 0 0,-20-21 0,-1-1 16,0 1-16,21 21 0,-21-21 0,1-21 15,-22 21-15,21-1 0,0-20 16,0 21-16,0 0 0,-21-22 0,0 22 15,21-21-15,-21 21 0,22 0 16,-22 42 0,0 0-1,-22 0-15,1 0 0,21 0 0,-21 1 16,21 20-16,-21-21 16,0 21-16,21-20 0,0-1 0,0 0 15,0 0-15,0 0 0,0 0 0,0 1 16,0-1-16,21-21 15,0 0-15,0 0 16,0 0-16,1 0 0,-1 0 0,0 0 16,0-21-16</inkml:trace>
  <inkml:trace contextRef="#ctx0" brushRef="#br0" timeOffset="-198280.96">20913 15685 0,'0'-22'0,"0"44"0,0-65 0,-22 43 15,1 0 1,0 0-16,0 0 0,0 21 0,0 1 16,-1-22-16,1 42 0,0-21 15,0 0-15,0 0 0,0 22 0,-1-22 16,1 21-16,0-21 0,21 22 0,0-22 16,0 0-16,0 21 0,0-20 15,0-1-15,0 0 0,21 0 0,0-21 16,1 21-16,20-21 0,-21 0 0,0 0 15,22 0-15,-22 0 0,21 0 16,-21 0-16,0 0 0,22-21 16,-22 21-16,0-21 0,0-21 0,0 20 15,1-20-15,-1 21 0,0-21 0,0-1 16,-21-20-16,0 20 0,0-20 16,21 21-16,-21-22 0,0 1 0,21-1 15,-21 22-15,0-22 0,22 22 0,-22 0 16,0 20-16,0 1 0,0 42 31,0 1-31,0 20 0,0-21 0,0 21 16,-22 1-16,22-1 0,-21 0 15,21 1-15,0-1 0,-21 0 0,21 1 16,0-1-16,0 0 0,-21-20 16,21 20-16,-21 0 0,21-21 15,-21 1-15,21 20 0,-22-21 0,22 0 16,0 0-16,-21 1 0,0-22 31,21-22-15,0 1-16,0 0 0,0 0 0,0 0 15,21 0-15,0-1 0,1-20 16,-1 21-16,0 0 0,0-22 0,21 22 16,-20 0-16,20 0 0,-21 21 15,21-21-15,-20 0 0,20 21 0,-21 0 16,0 0-16,0 0 0,1 0 0,-1 0 15,-42 0 17,-1 0-32,1 0 15,21 21-15,-21-21 0,0 0 0,0 21 16,0-21-16,-1 21 0,22 0 16,-21 0-16,21 1 15,-21-22-15,21 21 0,0 0 0,0 0 16,0 0-16,0 0 0,0 1 15,0-1-15,0 0 16,21-21-16,0 21 16,1-21-16,-1 0 0,0 0 0,-21 21 15,21-21-15,0 0 0,0 0 16,1 0-16,-1 0 0,0 0 16,0 0-16,0 0 0,0-21 15,1 21-15</inkml:trace>
  <inkml:trace contextRef="#ctx0" brushRef="#br0" timeOffset="-197600.89">22098 15790 0,'21'0'32,"0"0"-17,0 0-15,1 0 0,-1 0 16,21 0-16,-21 0 0,22 22 0,-1-22 16,21 0-16,-20 21 0,20-21 15,-20 0-15,-1 21 0,21-21 16,-20 0-16,-1 0 0,-21 0 0,22 0 15,-22 0-15,0 0 0,-21-21 32,0 0-17,-21 21-15,21-22 16,-21 1-16,-1 21 0,22-21 0,-21 0 16,0 0-16,0 21 0,0-21 0,0-1 15,-1 22-15,1-21 0,0 0 16,0 21-16,21-21 0,-21 21 0,21-21 15,21 21 17,0 0-32,0 0 0,22 0 15,-22 21-15,0-21 0,0 0 16,0 21-16,0 0 0,22-21 16,-22 21-16,0-21 0,0 0 0,22 22 15,-22-22-15,0 0 0,21 21 0,-21-21 16,1 0-16,-1 21 0,0-21 15,-21 21-15,0 0 16,-21-21-16,0 21 16,-1-21-16,1 22 0,0-1 0,-21-21 15,21 21-15,-1 0 0,-20 0 0,21 0 16,-21-21-16,20 22 0,1-1 16,-21 0-16,21-21 0,0 21 15,-1 0-15,-20-21 0,21 0 0,0 0 16,0 21-16,-1-21 0,1 0 15,0 0-15,0 0 0,0 0 0,0 0 16,-1 0-16,1 0 0,0-21 0,0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7T02:51:44.9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4318 0,'0'0'0,"0"-381"0,0-21 0,0 63 0,0 64 16,21 63-16,-21 22 16,0 63-16,0 42 0,21 1 0,-21 41 15,0 1-15,21 0 0,-21 20 16,0 1-16,21 0 0,0 0 15,1 21-15</inkml:trace>
  <inkml:trace contextRef="#ctx0" brushRef="#br0" timeOffset="1732.32">2984 868 0,'0'0'0,"-21"0"0,21-21 0,-21 21 0,0 0 16,0 0 0,0 0-16,-1 21 31,22 0-31,-21-21 0,21 21 0,0 0 15,0 1-15,0-1 0,0 0 16,0 0-16,0 0 0,0 0 16,21-21-16,1 22 0,-1-1 15,0-21-15,0 0 16,0 0-16,0 0 0,1 0 0,-1 0 16,0 0-16,21 0 0,-21 0 15,1-21-15,20-1 0,-21 1 0,0 0 16,22 0-16,-22 0 0,0 0 15,0-22-15,0 22 0,0 0 16,1 0-16,-22-22 0,0 22 16,0 0-16,0 0 0,0 0 15,0 0-15,-22-1 0,1 1 0,0 21 16,-21-21-16,21 21 0,-22-21 16,22 21-16,-21 0 0,21 0 0,-22 0 15,1 0-15,21 21 0,-22 0 16,1 0-16,21 1 0,-21-1 0,-1 21 15,22-21-15,-21 22 0,21-1 16,-22 0-16,22 1 0,0-1 16,0 21-16,0-20 0,21-1 0,0 0 15,0 1-15,0-1 16,0 0-16,0 1 0,21-22 0,0 21 16,0-21-16,0 1 0,22-1 15,-22-21-15,21 21 0,0-21 0,-20 0 16,20 0-16,0 0 0,-21 0 15,22 0-15,-22 0 0,21 0 0,-21 0 16,1 0-16,-1-21 0,0 21 16,-21-21-16,0-1 15,-21 22 1,0 0-16,-1 0 0,1 0 0,-21 0 16,21 0-16,-22 22 0,22-1 15,-21 0-15,21 0 0,-22 0 16,1 0-16,21 1 0,-21 20 15,20 0-15,-20-21 0,21 22 0,0-1 16,0 0-16,21-20 0,0 20 16,0-21-16,0 0 0,0 0 0,0 1 15,0-1-15,21 0 0,0 0 16,0-21-16,21 0 0,-20 0 0,20 0 16,-21 0-16,21 0 0,-20 0 15,20-21-15,0 21 0,-21-21 0,22 0 16,-1-1-16</inkml:trace>
  <inkml:trace contextRef="#ctx0" brushRef="#br0" timeOffset="2520.17">3577 1461 0,'0'0'0,"-21"21"15,0-21 1,21 21-16,0 0 0,-21 0 0,21 0 16,-22 1-16,22-1 0,-21 21 15,21-21-15,0 0 0,0 22 16,0-22-16,-21 0 0,21 0 0,0 22 16,0-22-16,0 0 0,0 0 15,0 0-15,0 0 0,0 1 16,0-44 15,0 1-15,0 0-16,0-21 0,0 21 15,0-1-15,0 1 0,0-21 16,0 21-16,21-22 0,-21 22 0,21-21 16,-21 21-16,22 0 0,-1-1 15,0 1-15,0 0 0,0 0 16,0 0-16,1 21 0,-1 0 15,0-21-15,0 21 0,0 0 0,0 0 16,1 0-16,20 21 0,-21-21 16,0 21-16,0 0 0,-21 0 0,22 0 15,-1 1-15,-21-1 0,21 0 16,-21 21-16,0-21 0,0 1 0,0-1 16,0 0-16,0 0 0,0 0 0,0 0 15,0 1-15,0-1 16,-21-21-16,21 21 0,-21-21 15,-1 0 1,22-21 0,0 0-16,0-1 15,0 1-15,0 0 0,0-21 0,0 21 16,0-1-16,0-20 0,22 21 16,-1 0-16,-21 0 0,21-1 0,0 1 15,0 0-15,0 0 0,1 0 16,-1 21-16,21-21 0,-21 21 0,22-22 15,-1 22-15,-21 0 0,21 0 16,1 0-16,-1 0 0,-21 22 0,22-1 16,-22 0-16,0 0 0,0 0 15,-21 0-15,0 22 0,0-22 0,0 21 16,0-21-16,0 1 0,0 20 16,0-21-16,-21 0 0,0 22 15,21-22-15,-21 0 0,-1-21 0,22 21 16,-21 0-16,21 0 15</inkml:trace>
  <inkml:trace contextRef="#ctx0" brushRef="#br0" timeOffset="2923.95">4826 1461 0,'0'-22'0,"0"44"32,0-1-32,0 63 31,0-41-31,0-1 0,0-21 0,0 22 15,0-1-15,0 0 0,0 22 16,0-22-16,-21 0 0,21 1 16,-21 20-16,21-20 0,-22 20 0,1-21 15,21 22-15,-21-22 0,21 22 16,0-22-16,-21 22 0,0-1 0,21-21 16,-21 1-16,21-1 0,0 0 15,0 1-15,0-22 0,0 0 0,-22 0 16,22 0-16,0 1 0,0-44 47,0 1-47,0 0 0,0 0 15,0 0-15,22-22 0,-1 1 16</inkml:trace>
  <inkml:trace contextRef="#ctx0" brushRef="#br0" timeOffset="3295.59">4868 1715 0,'0'0'0,"0"-43"0,0 22 0,0 0 15,0 0-15,0-22 0,0 22 0,0 0 16,0 0-16,0 0 0,0 0 0,21 21 16,-21-22-16,22 1 15,-1 0-15,21 21 0,-21 0 0,0-21 16,1 21-16,20 0 0,-21 0 15,0 21-15,0 0 0,1 0 0,-1 1 16,21-1-16,-21 0 0,0 21 16,-21 1-16,22-22 0,-22 21 0,0 0 15,0 1-15,0-1 0,0-21 0,0 22 16,-22-22-16,1 21 0,0-21 16,0 0-16,0 1 0,0-1 0,-22 0 15,22-21-15,-21 21 0,21-21 16,-1 0-16,1 21 0,0-21 0,0 0 15,0 0-15,21-21 32,0 0-32,0 0 0,0 0 15,21-1-15,0-20 0</inkml:trace>
  <inkml:trace contextRef="#ctx0" brushRef="#br0" timeOffset="3624.4">5778 953 0,'0'0'0,"-21"0"31,21 21-31,0 0 15,0 0-15,-21 21 0,0 1 0,21-1 16,-21 0-16,21 1 0,0 20 0,-21-20 16,-1-1-16,1 21 0,21-20 15,0 20-15,-21-20 0,0 20 0,21-21 16,0 1-16,0-22 0,0 21 16,-21 1-16,21-22 0,0 0 0,0 0 15,0 0-15,0 0 16,21-42-1</inkml:trace>
  <inkml:trace contextRef="#ctx0" brushRef="#br0" timeOffset="4072.14">5990 1461 0,'-21'0'31,"21"21"-31,-21 0 16,0 0-16,21 0 0,0 0 0,-22 1 15,22 20-15,-21-21 0,21 21 16,-21-20-16,21 20 0,0-21 0,0 21 16,0-20-16,0-1 0,0 0 0,0 0 15,0 0-15,21 0 0,0 1 16,1-22-16,-1 0 0,0 0 0,0 0 15,21 0-15,-20 0 0,-1-22 16,21 22-16,-21-21 0,0 0 0,1 0 16,-1 0-16,0 0 0,-21-22 15,0 22-15,21-21 0,-21-1 0,0 22 16,0-21-16,0 0 0,0 20 16,0 1-16,0-21 0,-21 21 15,0 21-15,21-21 0,-21 21 0,-1 0 16,22-22-16,-21 22 0,0 0 15,0 0-15,0 0 0,0 22 16,-1-1-16,22 0 16,0 0-16,0 0 0,0 0 15,0 1-15,0-1 0,22 0 32,-1-21-32,0 0 0</inkml:trace>
  <inkml:trace contextRef="#ctx0" brushRef="#br0" timeOffset="4840.09">6562 1482 0,'0'0'0,"21"0"0,-21-21 15,0 42 32,0 0-47,-21 0 0,21 0 0,0 0 16,0 22-16,0-22 0,0 0 0,0 21 15,-22-20-15,22-1 16,0 0-16,0 0 0,0 0 0,0 0 16,22 1-16,-1-1 15,0-21-15,0 0 0,0 0 0,22 0 16,-22 0-16,0 0 0,21 0 0,-21-21 16,22-1-16,-22 1 0,21 21 15,-21-42-15,1 21 0,-1 0 0,0-22 16,0 22-16,-21-21 0,0 21 15,21-1-15,0-20 0,-21 21 0,0 0 16,0 0-16,0-1 16,22 22-16,-22 22 31,0-1-15,-22 0-16,22 0 0,0 0 0,0 22 15,-21-22-15,21 21 0,0 0 16,-21 1-16,21 20 0,0-20 0,0-1 15,0 21-15,0-20 0,0 20 16,0-20-16,0 20 0,0 1 0,21-1 16,-21 1-16,0-1 0,0 1 0,0-1 15,0 1-15,0-1 0,0 1 16,0-1-16,0 1 0,0-1 0,0-21 16,0 22-16,0-22 0,0 1 0,-21 20 15,21-21-15,0 1 16,-21-22-16,21 21 0,0-21 0,0 1 15,-21-1-15,0 0 0,-1-21 0,1 0 16,0 0-16,0 0 16,0 0-16,0-21 0,-1 0 0,1-1 15,-21-20-15,21 0 0,0-1 0,-22 1 16,22-21-16,-21 20 0,21-20 16,-1-22-16,1 22 0,0-22 0,21 0 15,0 22-15,0-22 0,0 22 0,0-1 16,0 1-16,21-1 0,0 22 15,1-1-15,-1 1 0,0 0 16,0-1-16,21 1 0,-20 0 16,-1-1-16,0 22 0,21-21 0,-21 21 15,1-22-15,-1 22 0,0 0 16,0 0-16,0 0 0,0 21 0,1-21 16,-1-1-16,0 22 0,-21-21 0,21 21 15,0 0-15</inkml:trace>
  <inkml:trace contextRef="#ctx0" brushRef="#br0" timeOffset="5256.28">7260 1672 0,'0'0'0,"0"21"16,21-21 15,0 0-31,1-21 0,-22 0 16,21 21-16,21-21 0,-21 0 15,0 21-15,1-21 0,-1-1 0,0 1 16,0 21-16,0-21 0,0 0 16,1 21-16,-22-21 0,21 0 15,-21-1-15,-21 22 16,-1 0-16,1 0 15,0 0-15,0 0 0,0 0 0,0 22 16,-1-1-16,1 0 0,0 0 16,21 0-16,-21 0 0,21 1 0,-21 20 15,21-21-15,-21 0 0,21 0 16,0 1-16,0-1 0,0 0 0,0 0 16,0 0-16,21 0 15,0-21-15,0 0 0,0 0 16,0 0-16,1 0 0,-1 0 0,0 0 15,0 0-15,21-21 0,-20 0 16</inkml:trace>
  <inkml:trace contextRef="#ctx0" brushRef="#br0" timeOffset="5687.79">8001 1524 0,'-21'0'0,"21"21"15,-21-21 1,42 0 15,0 0-31,0 0 16,0 0-16,0 0 16,1 0-16,-1 0 0,0 0 15,-21-21-15,21 0 0,0 21 0,-21-21 16,0 0-16,21-1 15,-21 1-15,0 0 0,0 0 16,-21 21 0,0 0-16,0 0 15,0 0-15,0 21 0,-1 0 16,1 0-16,0 1 0,0-1 0,0 0 16,0 0-16,-1 21 0,22-20 15,-21 20-15,21 0 0,-21-21 0,21 1 16,0 20-16,0-21 0,0 0 15,0 0-15,0 1 0,0-1 16,21 0-16,0-21 0,1 0 16,-1 0-16,0 0 0,0 0 0,0 0 15,0 0-15,1 0 0,20-21 16,-21 0-16,0-1 0,0 1 0</inkml:trace>
  <inkml:trace contextRef="#ctx0" brushRef="#br0" timeOffset="6215.48">9546 1355 0,'-21'0'16,"0"21"0,21 0-1,21-21 17,0 0-32,0 0 15,-21-21-15,0 0 31,-21 21-15,0 0 0,0 0-1,21 21 1,0 0 0,0 0-1</inkml:trace>
  <inkml:trace contextRef="#ctx0" brushRef="#br0" timeOffset="6507.71">9461 1799 0,'0'0'0,"0"21"0,22-21 15,-1 0 1,0 0 0,0-21-16,0 21 15,-21-21-15,0 0 16,0 0 0,-21 21-1,0 0 1</inkml:trace>
  <inkml:trace contextRef="#ctx0" brushRef="#br0" timeOffset="7600.05">11684 910 0,'0'0'16,"0"-63"0,0 42-16,0-1 0,0 1 15,0 0-15,0 0 0,0 0 16,0 0-16,0-1 0,-21 22 15,0-21-15,-1 21 16,1 0-16,-21 0 0,21 0 0,-22 21 16,1-21-16,0 22 0,21-1 15,-22 0-15,1 0 0,0 0 0,20 0 16,1 1-16,-21-1 0,21-21 16,21 21-16,0 0 0,-21 0 0,21 0 15,0 1 1,21-1-16,0-21 15,0 21-15,0-21 0,0 21 16,1-21-16,20 21 0,-21-21 0,0 21 16,22 1-16,-22-22 0,21 21 15,-21 0-15,0-21 0,22 21 0,-22 0 16,0 0-16,0 1 0,-21-1 16,0 0-16,0 0 0,0 0 0,0 0 15,-21 1-15,0-1 16,0 0-16,0 0 0,-22 0 0,22 0 15,-21 1-15,21-22 0,-1 21 16,-20-21-16,21 0 0,0 0 16,0 0-16,-1 0 0,1 0 15,21-21 17,21 21-17,1-22-15,-1 1 16,0 21-16,0 0 0,0 0 15,0 0-15,1 0 0,-1 0 16,0 0-16,0 0 0,0 0 0,-21 21 16,0 1-16,21-22 0,-21 21 15,0 0-15,0 0 0,0 0 0,0 0 16,-21 22-16,0-22 0,21 0 16,-21 21-16,0-20 0,21 20 15,-21-21-15,21 0 0,0 22 0,-22-22 16,22 0-16,0 0 0,0 0 15,-21 0-15,21 1 0,0-1 16,0 0 0,0-42 46,0 0-62,0-1 16</inkml:trace>
  <inkml:trace contextRef="#ctx0" brushRef="#br0" timeOffset="8648.48">12890 1820 0,'0'0'0,"0"-21"0,0 0 16,-21 21 0,0 0-1,0 21 1,21 0-16,0 1 0,0-1 16,0 0-16,0 0 15,0 0-15,0 0 16,0 1-16,0-1 15,21-21 1,0 0-16,0 0 0,1 0 16</inkml:trace>
  <inkml:trace contextRef="#ctx0" brushRef="#br0" timeOffset="8860.36">13187 1778 0,'0'0'15,"0"-21"-15,-21 21 32,-1 21-32,22 0 15,0 0-15,-21 1 0,21-1 16,0 0 0,0 0-16,0 0 0,21 0 31,1-21-31,-1 0 0</inkml:trace>
  <inkml:trace contextRef="#ctx0" brushRef="#br0" timeOffset="9440.03">13568 1905 0,'-43'0'16,"22"21"-1,21 0 1,0 1-16,-21-1 0,21 0 16,0 0-16,0 0 0,0 22 0,0-22 15,0 0-15,-21 0 16,21 21-16,0-20 0,0-1 0,-21 0 15,21 0-15,0 0 0,0 0 0,0 1 16,0-1-16,0 0 0,0 0 16,-21-21-1,-1 0 1,22-21 0,0 0-16,0 0 0,0-1 15,0 1-15,0 0 0,0-21 16,0 21-16,0-1 0,22-20 0,-1 21 15,0-21-15,0 20 0,0 1 16,0 0-16,22 0 0,-22 0 16,0 0-16,21-1 0,1 22 0,-22 0 15,21 0-15,1 0 0,-1 0 16,-21 22-16,21-1 0,-20 0 0,20 0 16,-21 0-16,0 22 0,0-22 0,-21 0 15,22 21-15,-22-21 0,0 1 16,0-1-16,0 0 0,-22 0 0,1 0 15,0 0-15,21 1 0,-21-1 16,0 0-16,0-21 16,42-21 15,0 21-15</inkml:trace>
  <inkml:trace contextRef="#ctx0" brushRef="#br0" timeOffset="9959.57">14626 2074 0,'0'0'0,"21"-84"32,-21 63-32,-42-1 15,21 1-15,0 21 0,-1 0 16,1 0-16,0 0 0,0 0 15,0 0-15,0 0 0,-1 21 0,-41 1 16,42-22-16,-22 42 0,22 0 0,0-21 16,0 1-16,0 20 0,0-21 15,-1 21-15,1-20 0,21 20 0,0-21 16,0 0-16,0 0 0,0 22 0,0-22 16,0 0-16,21 0 15,1-21-15,-1 0 0,21 0 16,-21 0-16,0 0 0,1 0 0,20-21 15,-21 0-15,21 0 16,-20 21-16,-1-21 0,21-22 0,-21 22 16,0 0-16,1-21 0,-1 20 15,0-20-15,0 21 0,-21-21 0,0 20 16,21 1-16,-21 0 0,0 0 0,0 0 16,0 42-1,0 0 1,0 0-16,-21 0 0,21 1 15,0-1-15,0 21 0,0-21 0,0 0 16,0 1-16,0-1 0,0 0 0,0 0 16,0 0-16,0 0 0,0 1 15,0-1-15,21-21 16,0 0-16,1 0 0,-1 0 0,0 0 16,0 0-16,0 0 0,22-21 15,-22-1-15</inkml:trace>
  <inkml:trace contextRef="#ctx0" brushRef="#br0" timeOffset="10675.33">15198 1969 0,'0'0'0,"-64"0"16,43 21 0,21 0-16,0 0 0,-21 0 15,21 0-15,0 1 16,-21-1-16,21 0 0,0 0 0,0 0 15,0 0-15,0 22 0,0-22 0,0 0 16,0 0-16,0 0 0,0 1 16,0-1-16,0 0 0,0 0 0,0 0 15,0-42 32,0 0-47,0 0 16,0 0-16,0-1 0,0 1 0,0 0 15,21-21-15,0 21 0,-21-1 16,21-20-16,0 21 0,0-21 16,1 20-16,-1 1 0,0 0 0,0 0 15,0 0-15,0 21 0,1 0 16,-1 0-16,0 0 0,0 0 0,0 0 16,0 0-16,1 21 0,-22 0 0,21 0 15,-21 0-15,21 1 0,0 20 16,-21-21-16,0 0 0,0 0 0,0 1 15,21-1-15,-21 0 0,0 0 16,0 0-16,0 0 0,0 1 16,0-1-16,-21-21 15,0 0 1,0 0-16,21-21 16,0-1-1,0 1-15,0 0 0,0 0 16,0 0-16,21 0 0,0-22 0,0 22 15,0-21-15,1 21 0,20-1 16,-21 1-16,21 0 0,-20 0 0,-1 0 16,21 21-16,-21 0 0,22 0 0,-22 0 15,0 0-15,0 21 0,0 0 16,0 0-16,1 0 0,-22 1 0,0-1 16,0 0-16,0 21 0,0-21 15,0 1-15,0-1 0,0 0 16,0 0-16,-22 0 0,22 0 0,0 1 15,-21-1-15,0-21 16,21 21-16,21-42 31,0 21-15</inkml:trace>
  <inkml:trace contextRef="#ctx0" brushRef="#br0" timeOffset="11096.09">16235 2159 0,'21'0'31,"0"0"-31,0 0 0,0 0 0,22 0 16,-22 0-16,0 0 0,0-21 0,0 21 15,1-21-15,-1 0 0,0 21 16,0-22-16,0 22 0,0-21 0,-21 0 16,0 0-16,0 0 15,0 0-15,-21 21 16,0 0-16,0 0 0,0 0 16,-22 0-16,22 21 0,-21 0 15,21 0-15,-22 0 0,22 0 0,0 1 16,0-1-16,0 21 0,0-21 15,21 22-15,0-22 0,0 0 0,0 21 16,0-21-16,0 1 0,21-1 0,0 0 16,0-21-16,0 21 0,0 0 15,1-21-15,20 0 0,-21 0 0,0 0 16,22 0-16,-22 0 0,21 0 16,-21-21-16,22 0 0,-22 0 0,21 0 15,-21-1-15,22 1 0,-22 0 0</inkml:trace>
  <inkml:trace contextRef="#ctx0" brushRef="#br0" timeOffset="11759.87">17060 1482 0,'0'21'16,"0"0"0,0 0-1,0 0-15,-21 1 0,21-1 16,-21 0-16,21 0 0,0 0 16,0 0-16,0 1 15,0-1-15,-21-21 0,21 21 16</inkml:trace>
  <inkml:trace contextRef="#ctx0" brushRef="#br0" timeOffset="11968.75">17208 1545 0,'0'0'0,"0"21"31,0 1-15,-21-1-16,21 0 15,0 0-15,-21 0 0,21 0 16,0 1-16,0-1 0,-21 0 16,21 0-16,0 0 0</inkml:trace>
  <inkml:trace contextRef="#ctx0" brushRef="#br0" timeOffset="12681.09">18521 1905 0,'21'0'16,"0"0"30,0-21-14,-42 21 15,0 0-47,0 0 31,21 21 0,0 0-15,0 0-1,0 1 1</inkml:trace>
  <inkml:trace contextRef="#ctx0" brushRef="#br0" timeOffset="12987.91">18436 2307 0,'0'21'32,"21"-21"-32,0 0 15,1 0-15,-22-21 16,21 21-16,0 0 15,-21-21-15,0 0 32,-21 21-32,0 0 15,-1 0-15,22 21 32,22-21-1,-1 0-31,-21-21 15</inkml:trace>
  <inkml:trace contextRef="#ctx0" brushRef="#br0" timeOffset="13419.6">19579 1461 0,'0'-22'15,"42"-20"1,-42 63 15,-21 0-15,21 1-16,-21-22 0,21 21 15,0 0-15,0 0 0,0 0 16,0 0-16,0 1 16</inkml:trace>
  <inkml:trace contextRef="#ctx0" brushRef="#br0" timeOffset="13615.85">19918 1397 0,'0'0'0,"0"21"16,-21 0-1,-1-21-15,22 22 0,-21-1 16,21 0-16,-21 0 0,21 0 16,0 0-16,-21 1 15,21-1-15,0 0 0,0 0 0,0 0 16,0 0-1,21 1-15</inkml:trace>
  <inkml:trace contextRef="#ctx0" brushRef="#br0" timeOffset="14187.84">20532 2074 0,'0'0'0,"42"-42"32,-42 21-32,0 0 0,0 0 15,0-1-15,0 1 0,0 0 0,0 0 16,0 0-16,0 0 0,0-1 16,-21 1-16,0 0 0,-1 21 0,1 0 15,0 0-15,0 0 0,-21 0 16,20 0-16,1 0 0,-21 21 0,0 22 15,20-22-15,-20 0 0,0 21 16,21 1-16,-22-22 0,22 21 0,0-21 16,0 22-16,0-22 0,-1 21 15,22-21-15,0 0 0,0 1 16,0-1-16,22 0 0,-1-21 16,21 0-16,-21 0 0,22 0 15,-22 0-15,21 0 0,0 0 0,-20-21 16,20 21-16,0-21 0,1-1 15,-22 1-15,21 0 0,-21 0 0,22 0 16,-22 0-16,0-22 0,0 1 0,0 21 16,-21-22-16,0 1 0,21 21 15,-21 0-15,0 0 0,-21 42 32,0 21-32,0-21 15,21 0-15,-21 22 0,0-1 0,21-21 16,-22 22-16,22-22 0,0 21 15,0-21-15,0 0 0,0 22 0,0-22 16,0 0-16,0 0 16,22-21-16,-1 0 0,0 0 0,0 0 15,0 0-15,22 0 0,-22 0 16,21 0-16,-21 0 0,22-21 0</inkml:trace>
  <inkml:trace contextRef="#ctx0" brushRef="#br0" timeOffset="14720.54">21230 1439 0,'0'0'0,"-21"0"31,0 0-31,0 22 0,21-1 16,-22 21-16,22-21 0,0 22 15,0-1-15,0 0 0,0 1 0,0 20 16,-21-21-16,21 1 0,0-1 15,0 22-15,0-22 0,0-21 0,0 21 16,0 1-16,0-22 0,0 21 16,0-21-16,0 1 0,0-1 15,0 0-15,0-42 47,0 0-47,0-1 16,0 1-16,0 0 0,0 0 0,21 0 15,-21 0-15,22-22 0,-1 22 16,0 0-16,0-21 0,0 20 0,22 1 16,-22 0-16,21 21 0,0-21 15,1 21-15,-1 0 0,-21 0 0,22 0 16,-1 0-16,-21 21 0,21 0 0,-20 0 16,-1 1-16,-21-1 15,0 0-15,0 0 0,0 0 0,0 0 16,0 22-16,0-22 0,-21 0 15,-1 0-15,1 0 0,-21-21 0,21 22 16,-22-1-16,1 0 0,21-21 0,-21 21 16,-1-21-16,1 0 0,0 21 15,20-21-15,-20 0 0,21 0 0,0 0 16,21-21 15,21 21-31,0-21 0</inkml:trace>
  <inkml:trace contextRef="#ctx0" brushRef="#br0" timeOffset="15003.85">22183 1757 0,'0'0'0,"-22"0"16,1 0-16,0 0 0,0 21 15,0 0-15,0 0 0,-1 1 16,1-1-16,0 21 0,0 0 0,0-20 16,0 20-16,-1 0 0,1 1 15,21-22-15,0 21 0,0-21 16,0 0-16,0 1 0,0-1 0,0 0 16,0 0-16,21-21 0,1 21 15,-1-21-15,0 0 0,21 0 0,-21 0 16,22 0-16,-22 0 0,21 0 0,-21-21 15,22 0-15,-1 0 0,0 0 16</inkml:trace>
  <inkml:trace contextRef="#ctx0" brushRef="#br0" timeOffset="15395.63">22775 1355 0,'-21'0'32,"21"21"-17,-21-21-15,21 21 16,-21 0-16,21 0 16,0 1-1,-21-1-15</inkml:trace>
  <inkml:trace contextRef="#ctx0" brushRef="#br0" timeOffset="15612.51">22945 1312 0,'0'22'32,"0"-1"-17,0 0-15,0 0 16,-22-21-16,22 21 0,0 0 16,-21-21-16,21 22 0,0-1 15,-21 0-15,0 0 16,21 0-16,-21-21 0,21 21 15</inkml:trace>
  <inkml:trace contextRef="#ctx0" brushRef="#br0" timeOffset="16416.05">23643 2265 0,'0'0'0,"-21"0"15,21 21-15,-21-21 16,0 0-16,-1 21 16,1-21-16,0 0 15,21-21 17,21 0-32,0 21 15,1-21-15,-1 21 16,0-21-16,0 21 0,0-22 15,0 22-15,-21 22 47,0-1-31,0 0-16,0 0 16,-21-21-1,42 0 48,-21-21-63,22 0 15,-1 0-15,-21 42 47,0 0-47,0 0 16,0 0-16,-21 22 0,-1-22 0,22 0 15,-21 21-15,21-21 0,-21 22 16,0-22-16,-21 0 0,20 21 0,-20-20 16,0 20-16,-1-21 0,-20 0 15,-1 22-15</inkml:trace>
  <inkml:trace contextRef="#ctx0" brushRef="#br0" timeOffset="17420.73">13335 3260 0,'0'0'0,"0"-21"0,-21-1 0,0 22 31,21 22-31,0-1 0,0 21 16,0-21-16,-22 0 0,22 22 0,0-22 15,0 0-15,-21 21 0,21-20 16,0-1-16,0 0 0,0 0 0,0 0 15,21-21 17,-21-21-32,22 21 15,-22-21-15</inkml:trace>
  <inkml:trace contextRef="#ctx0" brushRef="#br0" timeOffset="17608.62">13483 3260 0,'0'0'0,"21"-21"31,-21 42-15,0 0-16,0 0 0,0 0 15,21-21-15,-21 21 0,0 1 16,0-1-16,0 0 0,0 0 16,22 0-16,-22 0 15,0 1-15,21-22 16,-21 21-16,21-21 0,0 0 0</inkml:trace>
  <inkml:trace contextRef="#ctx0" brushRef="#br0" timeOffset="17883.46">14351 3366 0,'0'0'16,"21"0"-16,-21 21 15,-21 0 1,21 0-16,0 21 16,0-20-16,-21-1 0,21 21 0,-21 0 15,21-20-15,0 20 0,0-21 16,0 21-16,-22-20 0,22 20 0,0-21 16,0 0-16,0 0 0,0 1 0,0-1 15,0 0-15,22-21 31,-22-21-15</inkml:trace>
  <inkml:trace contextRef="#ctx0" brushRef="#br0" timeOffset="18079.34">14372 3196 0,'0'-42'0,"0"84"0,0-105 16,0 42-16,0-1 0,0 1 0,0 0 15,21 21 32,-21 21-47,21 0 0,1 1 16,-1-1-16,-21 0 16,21-21-16,-21 21 0</inkml:trace>
  <inkml:trace contextRef="#ctx0" brushRef="#br0" timeOffset="18664">15134 3535 0,'0'0'0,"21"0"0,22-42 31,-43 20-31,21 1 0,-21 0 0,0 0 15,0 0-15,-21 21 0,-1-21 0,-20-1 16,21 22-16,0 0 16,-22 0-16,22 0 0,-21 0 0,21 0 15,-22 22-15,22-1 0,0 0 16,0 0-16,-21 0 0,42 22 0,-22-22 16,1 21-16,0 0 0,21-20 0,0 20 15,0-21-15,0 21 0,0-20 16,0 20-16,0-21 0,0 0 0,21 0 15,0-21-15,1 22 0,-1-22 0,0 0 16,0 0-16,0 0 0,22 0 16,-22 0-16,21 0 0,-21 0 0,22-22 15,-22 1-15,21 0 0,-21 0 16,22 0-16,-22 0 0,0-1 16,0-20-16,0 0 0,0-1 0,1 1 15,-1-21-15,-21-1 0,0 1 16,21-1-16,-21 22 0,21-22 0,-21 1 15,0 20-15,0 1 0,0 21 0,0 0 16,0 0-16,0-1 0,0 44 16,-21-1-1,0 0-15,0 21 0,21 1 16,0 20-16,0-21 0,-22 22 0,22-1 16,0 1-16,0-22 0,0 22 0,0-22 15,0 22-15,22-22 16,-22-21-16,21 21 0,0-20 0,0-1 15,0 0-15,22 0 0,-22-21 0,0 0 16,21 21-16,-21-21 0,1 0 16,20 0-16,-21 0 0,0-21 0,0 0 15,1 0-15</inkml:trace>
  <inkml:trace contextRef="#ctx0" brushRef="#br0" timeOffset="18903.88">16383 3006 0,'0'21'16,"-21"0"-16,0 0 0,21 0 15,0 1-15,0-1 0,0 0 16,-22 0-16,22 0 0,0 0 0,-21-21 15,21 22-15,0-1 16</inkml:trace>
  <inkml:trace contextRef="#ctx0" brushRef="#br0" timeOffset="19087.55">16658 2985 0,'0'63'32,"-21"-42"-17,21 0-15,0 1 16,0-1-16,-21-21 31</inkml:trace>
  <inkml:trace contextRef="#ctx0" brushRef="#br0" timeOffset="19628.18">18838 3302 0,'-21'0'15,"0"0"-15,21 21 16,-21-21 0,21 21-16,21-21 46,0-21-46,-21 0 16,21 21-16,-21-21 16,0 0-1,-21 21 17,21 21-17,0 0-15,0 0 16,0 0-16,0 1 15,0-1-15,0 0 0</inkml:trace>
  <inkml:trace contextRef="#ctx0" brushRef="#br0" timeOffset="19928.32">18754 3683 0,'0'0'0,"-22"42"31,44-42-15,-1 0 0,0 0-16,0 0 15,-21-21-15,21 21 0,-21-21 16,21 21-16,-21-21 0,0 0 16,-21 21-1,0 0-15,0 0 16,0 0-1,0 21-15,21 0 16,21-21 15,0 0-15,0 0-16</inkml:trace>
  <inkml:trace contextRef="#ctx0" brushRef="#br0" timeOffset="20284.06">19960 3133 0,'0'0'0,"0"-21"0,0 42 31,0 0-31,0 0 0,0 0 16,0 0-16,0 22 0,-21-22 15,21 21-15,-21-21 0,21 22 0,-21-22 16,21 21-16,0-21 0,0 1 0,-22 20 16,22-21-16,-21 0 0,21 0 15,0 1-15,-21-1 0,21 0 16,0 0-16,21-21 47,0-21-47,1 0 15</inkml:trace>
  <inkml:trace contextRef="#ctx0" brushRef="#br0" timeOffset="20885.72">20320 3196 0,'0'0'0,"0"-42"31,0 21-31,21 21 0,0-21 16,0 21-16,1 0 0,-1-22 0,0 22 15,0 0-15,21 0 0,-20 0 0,-1 0 16,0 0-16,0 0 0,21 0 15,-20 0-15,-1 0 0,-21 22 16,0-1-16,0 0 16,0 21-16,0-21 0,0 1 0,0-1 15,-21 21-15,-1-21 0,1 0 16,0 22-16,0-22 0,-21 0 0,-1 0 16,22 0-16,-21 1 0,-1-1 15,22 0-15,-21 0 0,21-21 16,0 21-16,-1 0 0,1-21 0,0 0 15,0 0-15,21 22 16,21-22 15,0 0-31,0 0 16,22 0-16,-22 0 0,0-22 0,21 22 16,1 0-16,-22 0 0,21-21 15,1 21-15,-22 0 0,21 0 0,-21 0 16,22 0-16,-22 0 0,0-21 0,0 21 15,0 0 1</inkml:trace>
  <inkml:trace contextRef="#ctx0" brushRef="#br0" timeOffset="22799.17">11430 4551 0,'-21'-21'0,"42"42"0,-63-42 15,20 21-15,1-21 0,0-1 16,0 22-16,21-21 0,-21 0 16,21 0-16,0 0 15,0 0-15,0-1 16,21 1-16,0 21 0,0 0 0,0-21 15,22 21-15,-22 0 0,0 0 16,0 0-16,0 0 0,1 0 0,-22 21 16,0 0-16,0 1 15,0 20-15,0-21 0,-22 21 16,-20-20-16,21 20 0,0-21 0,-22 21 16,22-20-16,0 20 0,-21-21 15,21 21-15,21-20 0,0-1 0,-22 0 16,22 21-16,0-21 0,0 1 15,0-1-15,22-21 0,-1 21 16,0-21-16,0 0 0,21 0 0,-20 0 16,20 0-16,0 0 0,-21 0 15,22 0-15,-22 0 0,21 0 0,-21 0 16,1 0-16,20 0 0,-21 0 16,-21 21-1,0 0-15,-21 0 16,0 22-16,21-22 0,-21 0 15,-1 21-15,1-20 0,0 20 0,21-21 16,0 21-16,-21-20 0,21-1 0,-21 21 16,21-21-16,0 0 0,0 1 15,0-1-15,-21 0 0,21 0 0,0 0 16,-22 0-16,1-21 16,21 22-1,-21-22-15,0 0 0,0 0 0,0 0 16,-1 0-16,1 0 0,0 0 0,0 0 15,0 0-15,0 0 0,-1 0 16,1 0-16,0 0 16,0 0-16,0 0 15</inkml:trace>
  <inkml:trace contextRef="#ctx0" brushRef="#br0" timeOffset="24311.94">11917 6117 0,'0'0'0,"21"0"0,-21-21 15,21 21-15,0 0 0,-21-21 16,-21 21-1,-21 0 1,21 0-16,-22 0 0,22 0 16,-21 0-16,21 21 0,-1 0 0,-20-21 15,21 21-15,0-21 16,21 22-16,0-1 0,0 0 16,0 0-16,21 0 15,0-21-15,0 21 16,0 1-16,22-22 0,-22 21 0,21 0 15,1 0-15,-22 0 0,21 0 0,-21 1 16,22-1-16,-22 0 0,0 0 16,-21 0-16,0 0 0,0 1 0,0-1 15,0 0-15,0 0 0,-21-21 16,0 21-16,-22-21 0,22 0 0,-21 0 16,21 0-16,-1 0 0,1 0 0,0 0 15,0 0-15,0 0 16,21-21-1,0 0-15,21 0 0,0 0 16,0 21-16,0 0 0,1 0 16,20 0-16,-21 0 0,0 0 0,0 21 15,1 0-15,-1 21 0,0-21 0,-21 22 16,0-22-16,0 21 0,0 1 16,0-1-16,0 0 0,-21 1 0,0-1 15,-1 0-15,1-21 0,-21 22 0,21-1 16,0-21-16,-1 22 0,1-22 15,21 0-15,0 0 0,0 0 16,21-21 0,1 0-1,20 0-15,-21-21 0,0 21 0,22-21 16,-1 0-16,0 0 0,1-1 0</inkml:trace>
  <inkml:trace contextRef="#ctx0" brushRef="#br0" timeOffset="24783.67">12996 6435 0,'0'0'15,"-21"0"1,21 21-16,0 0 0,-21-21 15,21 42-15,0-20 0,0-1 16,0 0-16,0 21 0,0-21 0,0 1 16,0-1-16,-21 0 0,21 0 0,0 0 15,0 0-15,0 1 0,-21-22 16,21 21-16,21-21 31,-21-21-31,21-1 16,0 22-16,-21-21 0,21 0 0,0 0 15,1 0-15,-22 0 0,21-1 0,0-20 16,-21 21-16,21-21 0,0 20 16,-21-20-16,0 21 0,21 0 0,1 0 15,-22-1-15,21 22 0,-21 22 32,0-1-32,0 0 0,0 21 15,0-21-15,0 1 0,0-1 16,0 21-16,0-21 0,0 0 0,0 1 15,0-1-15,-21 0 0,21 0 16,-22 0-16,22 0 0,0 1 16</inkml:trace>
  <inkml:trace contextRef="#ctx0" brushRef="#br0" timeOffset="26656.16">13885 6879 0,'-42'-21'31,"21"21"-31,0 0 16,21 21-16,0 0 0,0 1 0,0-1 16,0 0-16,0 21 0,0-21 15,0 22-15,0-1 0,0-21 0,-22 22 16,22-1-16,0-21 0,0 21 0,-21-20 16,21 20-16,0-21 0,0 0 15,0 0-15,0 1 16,0-44-1,0 1 1,21 0-16,1 0 16,-22 0-16,21-22 0,0 22 0,-21-21 15,21 21-15,0-22 0,0 1 16,1 21-16,-22-21 0,21 20 0,0-20 16,0 21-16,0 0 0,0 21 0,1 0 15,-1 0 1,0 21-16,-21 0 15,0 21-15,0-20 0,0-1 0,0 21 16,0 0-16,0-20 0,0 20 16,21-21-16,-21 21 0,21-20 15,0 20-15,1-21 0,-1 0 0,0 0 16,0 1-16,0-22 0,22 21 0,-22-21 16,21 0-16,0 0 0,1 0 15,-22 0-15,21 0 0,1 0 0,-1-21 16,-21-1-16,21 22 0,1-21 0,-22 0 15,21-21-15,-21 21 0,1-1 16,-22-20-16,0 0 0,0 21 0,0-22 16,0 1-16,0 0 0,0 20 15,0-20-15,-22 21 0,1-21 16,0 20-16,0 22 0,0-21 0,0 21 16,-1 0-16,1 0 0,0 0 0,0 21 15,0 1-15,0-1 0,-1 0 16,22 0-16,-21 21 0,21-20 0,-21 20 15,21 0-15,0-21 0,0 22 0,0-1 16,0-21-16,0 0 0,0 22 16,0-22-16,0 0 0,0 0 15,21-21-15,0 0 0,1 0 0,-1 0 16,0 0-16,0-21 16,21 0-16,-20 21 0,-1-21 15,0 0-15,0-1 0,0 1 0,0-21 16,1 21-16,-1 0 0,0-22 0,-21 22 15,0 0-15,0-21 0,0 20 16,0 1-16,0 0 0,0 42 31,0 0-31,0 1 16,0-1-16,0 0 0,0 21 0,0-21 16,0 22-16,0-22 0,0 0 0,0 21 15,21-20-15,0-1 0,-21 0 16,21 0-16,1-21 0,-1 0 0,0 21 15,0-21-15,0 0 0,0 0 0,1 0 16,-1 0-16,0-21 16,21 0-16,-21 0 0,1 0 0,-1-1 15,21 1-15,-21 0 0,0-21 0,1 21 16,-1-22-16,-21 22 0,21-21 16,-21 21-16,21-1 0,-21-20 0,0 21 15,0 0-15,0 42 31,-21 0-31,21 0 0,-21 0 16,21 1-16,-21-1 0,21 21 0,0-21 16,0 22-16,0-22 0,-22 0 15,22 0-15,0 21 0,0-20 0,0-1 16,0 0-16,0 0 16,0-42 15,0 0-31,0 0 15,0-1-15,0 1 0,22 0 0,-22 0 16,21-21-16,0 20 0,-21 1 16,21-21-16,0 21 0,0 0 0,1-22 15,-1 22-15,-21 0 0,21 21 0,0-21 16,0 21-16,0 0 16,1 0-16,-22 21 0,0 0 15,21 0-15,-21 0 16,0 22-16,0-22 0,21 0 15,-21 0-15,0 22 0,0-22 0,0 0 16,0 0-16,0 0 0,0 0 0,0 1 16,0-1-16,21-21 0,-21 21 15,21-21-15,0-21 16,-21 0 0,22 21-16,-22-22 0,21 1 0,0 0 15,-21 0-15,21 0 0,0-22 16,0 22-16,1 0 0,-1-21 15,0 21-15,0-1 0,21-20 0,-20 21 16,-1 0-16,0 21 0,-21-21 16,21 21-16,0 0 0,-21 21 15,0 0 1,0 0-16,0 0 0,0 0 16,0 1-16,0 20 0,-21-21 0,21 0 15,-21 22-15,21-22 0,0 0 0,0 0 16,0 0-16,0 0 0,0 1 0,0-1 15,21-21-15,0 21 0,0-21 16,1 0-16,-1 0 0,0 0 0,0 0 16,21 0-16,-20 0 0,20 0 0,0-21 15,1 0-15,-22 21 0,21-22 16,0 1-16,-20 0 0,20-21 16,-21 21-16,0-1 0,22 1 0,-22-21 15,0 21-15,0 0 0,-21-1 16,21 1-16,-21 0 0,0 0 0,-21 21 15,0 0 1,0 0-16,0 21 0,-1 0 0,1 0 16,0 1-16,0-1 0,21 0 15,-21 0-15,21 0 0,-21 22 0,21-22 16,0 0-16,0 0 0,0 21 16,0-20-16,21-22 0,0 21 15,0 0-15,21-21 0,-20 0 0,-1 0 0,0 0 16,21 0-16,-21 0 0,1 0 15,20 0-15,-21-21 0,0 21 16,0-21-16,1-1 0,-1 1 0,0 0 16,0-21-16,0 21 0,0-1 0</inkml:trace>
  <inkml:trace contextRef="#ctx0" brushRef="#br0" timeOffset="26917.02">17103 6223 0,'0'0'0,"-22"0"0,1 0 15,21 21-15,-21 0 16,21 1-16,-21-1 15,21 0-15,0 0 0,0 0 16,0 0 0</inkml:trace>
  <inkml:trace contextRef="#ctx0" brushRef="#br0" timeOffset="27098.69">17272 6244 0,'0'0'16,"0"21"0,0 1-16,0-1 15,0 0-15,0 0 16,-21-21-16,21 21 0,0 0 16,0 1-16,-21-1 0,21 0 15</inkml:trace>
  <inkml:trace contextRef="#ctx0" brushRef="#br0" timeOffset="27692.35">18711 6858 0,'-21'0'31,"0"21"-16,21 0 1,21-21 15,0 0-31,-21-21 16,0 0 0,0 0-1,0 0-15,0 0 16,-21 42 15,21 0-15,0 0-16,0 0 15,0 0-15,0 1 16</inkml:trace>
  <inkml:trace contextRef="#ctx0" brushRef="#br0" timeOffset="27992.19">18690 7112 0,'0'0'15,"0"21"-15,0 0 0,0 1 0,-21-22 16,21 21-16,0 0 0,0 0 16,21-21-1,0 0 1,0 0-16,1 0 0,-22-21 15,0 0-15,0 0 16,-22 21 15,1 0-15,0 0-16</inkml:trace>
  <inkml:trace contextRef="#ctx0" brushRef="#br0" timeOffset="28284.74">19791 6181 0,'0'0'0,"0"21"31,0 0-31,-21 0 0,21 0 16,-22 1-16,22-1 0,0 0 0,0 0 15,-21 0-15,21 0 0,0 1 16,-21-1-16,21 0 0,0 0 0,0 0 15,0 0 1,21-42 0,0 21-1</inkml:trace>
  <inkml:trace contextRef="#ctx0" brushRef="#br0" timeOffset="28467.63">19981 6160 0,'0'0'0,"21"0"0,-21 21 31,0 0-15,0 0-1,0 0-15,-21 0 0,21 1 16,0-1-16,0 0 16,0 0-16,0 0 15</inkml:trace>
  <inkml:trace contextRef="#ctx0" brushRef="#br0" timeOffset="29196.54">20405 6731 0,'0'-21'0,"0"42"0,0-63 0,0 21 16,0-1-16,0 1 0,0 42 31,0 1-31,0-1 16,0 21-16,0-21 0,21 22 15,-21-1-15,0-21 0,21 21 0,0 1 16,-21-22-16,21 21 0,0-21 15,-21 1-15,22 20 0,-1-21 0,-21 0 16,21-21-16,-21 21 0,21 1 0,0-1 16,0-21-1,-21-21 1,0-1 0</inkml:trace>
  <inkml:trace contextRef="#ctx0" brushRef="#br0" timeOffset="29452.39">20891 6689 0,'0'0'0,"22"-21"0,-22-22 16,0 22-16,0 0 0,-22 21 15,1 0 1,0 21-16,0 0 0,0 0 0,0 1 16,-22 20-16,22 0 0,-21 1 15,21-22-15,-22 21 0,1 0 0,0 1 16,20-1-16,-20-21 0,0 22 0,21-1 15,-22-21-15,22 21 0,0-20 16,0-1-16,21 0 0,0 0 0,-21 0 16,21 0-16,21-42 47,0 21-47,0-21 0,0 0 0</inkml:trace>
  <inkml:trace contextRef="#ctx0" brushRef="#br0" timeOffset="29912.13">21040 6710 0,'0'21'32,"0"0"-32,0 0 0,-22 1 15,22-1-15,-21 0 0,21 0 16,0 0-16,0 0 0,0 1 15,0-1 1,21-21-16,1 0 16,-1 0-16,0 0 0,0 0 0,0 0 15,0 0-15,1 0 0,20-21 0,-21 21 16,0-22-16,22 1 0,-22 0 16,0 21-16,0-21 0,0 0 0,22 0 15,-43-1-15,21 1 0,0 0 16,-21 0-16,21 0 0,-21 42 31,-21 0-31,0 0 0,0 22 16,21-22-16,-22 21 0,1-21 15,0 22-15,0-1 0,0-21 0,0 21 16,-1 1-16,1-22 0,21 21 0,-21-21 16,21 22-16,-21-22 0,21 0 15,0 0-15,-21 0 0,21 1 0,0-1 16,-21-21-16,21 21 15,21-42 1,0 21 0,-21-21-16,21-1 0,0 1 15</inkml:trace>
  <inkml:trace contextRef="#ctx0" brushRef="#br0" timeOffset="30503.34">21780 6710 0,'0'21'32,"0"0"-17,22-21 1,-1 0-16,0 0 0,0 0 16,0 0-16,0 0 0,1 0 15,-1 0-15,0 0 0,0 0 0,21 0 16,-20 0-16,-1-21 0,21 21 15,-21-21-15,0 21 0,1 0 0,-1-21 16,0 21-16,-21-21 0,-21 21 31,0 21-31,-1 0 0,1 0 16,0 0-16,-21 0 0,21 22 16,-1-22-16,-20 21 0,0 1 0,21-22 15,-22 21-15,1 0 0,21-20 0,-22 20 16,1 0-16,21-21 0,0 1 15,-22-1-15,43 0 0,-21 0 16,0-21-16,21 21 0,21-42 31,0 21-15,1-21-16,-1 0 0,0 0 0,0-1 16,0 1-16,0 0 0,1 0 15,20 0-15,-21 0 0,0-1 0,0 22 16,1-21-16,-1 21 15,-21 21 1,21 1-16,-21-1 0,0 0 16,21-21-16,-21 21 0,21 0 15,-21 0-15,21-21 16,1 0-16,-22 22 0,21-22 16,0 0-1,0 0-15,0 0 0,0-22 16,1 1-16,-1 0 15,0 0-15,-21 0 0,21 0 16</inkml:trace>
  <inkml:trace contextRef="#ctx0" brushRef="#br0" timeOffset="30743.71">22754 6160 0,'0'21'31,"0"0"-15,-21 0-16,21 0 0,-21 0 16,0 1-16,21-1 0,0 0 0,-22 0 15,22 0-15,0 0 0,-21-21 0,21 22 16</inkml:trace>
  <inkml:trace contextRef="#ctx0" brushRef="#br0" timeOffset="30928.12">23050 6202 0,'0'0'0,"43"0"0,-22-21 15,0 21-15,-21 21 31,0 0-31,0 0 16,-21-21-16,0 21 0,0 1 0,-1-1 16,22 0-16,0 0 0,-21 0 15,21 0-15,0 1 0</inkml:trace>
  <inkml:trace contextRef="#ctx0" brushRef="#br0" timeOffset="31299.9">23812 7176 0,'-21'0'0,"42"0"0,-63 0 16,21 0-16,0 0 0,0 0 15,-1 0 1,1-22-16,21 1 0,0 0 16,0 0-16,0 0 15,0 0 1,0-1-16,21 22 0,1-21 0,-1 21 16,0 0-16,0 0 0,0 0 15,-21 21 1,0 1-16,0-1 0,0 0 15,-21 21-15,0-21 0,0 22 16,0-22-16,-1 21 0,1-21 0,0 22 16,-21-22-16,-1 0 0,1 0 15,0 0-15,-22 1 0,22-1 0,-43 0 16</inkml:trace>
  <inkml:trace contextRef="#ctx0" brushRef="#br0" timeOffset="31951.64">12425 8530 0,'0'0'0,"0"-21"31,-21 42-15,21 0-16,0 1 15,0-1-15,-22-21 0,22 21 16,0 0-16,0 0 15,0-42 64,22 21-79,-22-21 0,21 21 0</inkml:trace>
  <inkml:trace contextRef="#ctx0" brushRef="#br0" timeOffset="32083.64">12488 8551 0,'0'0'0,"21"0"31,-21 22-31,0-1 16,-21 0-16,21 0 15,0 0-15,0 0 16,0 1-16,21-1 16,1-21-16,-1 0 0,0 0 0,0 0 15</inkml:trace>
  <inkml:trace contextRef="#ctx0" brushRef="#br0" timeOffset="32376.63">14012 8615 0,'-21'0'16,"21"21"-16,0 0 0,-21 0 16,21 1-16,-21-1 0,21 21 15,0-21-15,0 0 0,-21 1 16,21-1-16,-22 0 0,22 0 0,-21 0 16,21 0-16,0 1 0,0-1 15,0-42 32</inkml:trace>
  <inkml:trace contextRef="#ctx0" brushRef="#br0" timeOffset="32579.79">13991 8382 0,'0'0'16,"0"-42"-16,0 21 0,0-1 0,0 1 15,0 42 32,0 1-47,21-22 0,0 21 16,-21 0-16,22-21 0,-1 21 16,0-21-16,0 21 0,0 0 15</inkml:trace>
  <inkml:trace contextRef="#ctx0" brushRef="#br0" timeOffset="33203.78">14922 8700 0,'0'0'0,"-42"-64"31,42 43-31,-21 0 0,0 21 16,21-21-16,-21-1 0,-1 1 0,1 21 15,0-21-15,0 21 0,0 0 16,0 21-16,-1 0 16,22 1-16,-21-1 0,0 0 0,0 0 15,21 21-15,-21-20 0,21 20 0,-21-21 16,21 21-16,0-20 0,0 20 15,0-21-15,0 21 0,0-20 0,0-1 16,0 0-16,0 0 0,21-21 31,0 0-31,0 0 0,0 0 16,0 0-16,1-21 0,-1 0 0,0 0 16,0-1-16,0 1 0,0-21 15,1 0-15,20-1 0,-21 22 0,0-42 16,0 20-16,1 1 0,20 0 0,-21-22 15,0 22-15,0-22 0,1 22 16,-1-22-16,0 22 0,-21 0 0,0-1 16,21 22-16,-21 0 0,0 0 0,0 63 31,-21-21-31,21 22 0,0-1 16,-21 0-16,21 1 0,-21-1 15,21 22-15,0-22 0,0 21 16,0-20-16,0-1 0,0 0 0,0 22 15,21-22-15,0 1 0,-21-22 0,21 21 16,0-21-16,0 0 0,22 1 16,-22-1-16,0 0 0,0-21 0,22 0 15,-22 0-15,21 0 0,-21 0 0,22 0 16,-22 0-16,21-21 0,-21 0 16,0-1-16,22 1 0,-22 0 0</inkml:trace>
  <inkml:trace contextRef="#ctx0" brushRef="#br0" timeOffset="33431.65">16214 8149 0,'-22'0'0,"1"21"15,21 1-15,-21-22 0,21 21 16,-21 0-16,21 0 0,0 0 0,0 0 15,0 1-15,-21-1 0,21 0 0,-21 0 16,21 0-16,0 0 16</inkml:trace>
  <inkml:trace contextRef="#ctx0" brushRef="#br0" timeOffset="33619.54">16510 8086 0,'0'0'0,"0"21"31,0 0-31,0 0 0,0 0 16,0 1-16,0-1 0,0 0 16,0 0-16,0 0 15,-21 0-15,21 1 0,0-1 16,0 0-16</inkml:trace>
  <inkml:trace contextRef="#ctx0" brushRef="#br0" timeOffset="34232.26">18859 8403 0,'0'21'31,"0"1"-15,-21-22-16,21 21 0,-21 0 15,21 0-15,0 0 0,0 0 16,0 1-16,21-22 31,0 0-15,-21-22-16,0 1 0,22 21 15,-22-21-15,0 0 0,21 0 16,-21 0-16,0-1 31,0 44 1,0-1-32,0 0 15,0 0-15,-21-21 16,21 21-16</inkml:trace>
  <inkml:trace contextRef="#ctx0" brushRef="#br0" timeOffset="34504.1">18817 8869 0,'0'21'15,"21"-21"32,0 0-47,-21-21 0,22 0 16,-22 0-1,-22 21 1,1 0 0,0 0-16,0 0 0,0 21 15,21 0 1,21-21-1,0 0-15,0 0 16</inkml:trace>
  <inkml:trace contextRef="#ctx0" brushRef="#br0" timeOffset="35091.76">20151 8446 0,'-22'0'16,"1"-22"-1,21 1-15,0 0 0,0 0 16,21 21 0,1-21-16,-1 21 0,0 0 0,21 0 15,-21 0-15,1 0 0,-1 0 16,0 0-16,0 0 0,0 0 0,0 21 15,1 0-15,-22 0 0,0 0 16,0 1-16,0-1 16,0 0-16,-43 0 0,22-21 0,0 21 15,-21 0-15,20-21 0,-20 22 0,21-1 16,-21-21-16,20 0 0,-20 21 16,21-21-16,0 0 0,42 0 46,0-21-46,0 21 0,22 0 16,-22 0-16,0 0 0,21 0 0,-21 0 16,22 0-16,-22 0 0,21 0 15,-21 0-15,22 21 0,-22 0 16,0-21-16,0 21 0,-21 0 0,0 1 16,0 20-16,0-21 0,0 0 15,0 0-15,0 1 0,-42 20 0,21-21 16,-22 0-16,22 0 0,-21-21 0,0 22 15,-1-1-15,1 0 0,21-21 16,-22 0-16,22 0 0,0 0 0,0 0 16,21-21 15,0 0-15,0-1-16,21 1 15,0 21-15,0-21 0,1 0 0</inkml:trace>
  <inkml:trace contextRef="#ctx0" brushRef="#br0" timeOffset="35528.51">21188 8382 0,'0'0'0,"0"21"31,0 0-31,0 1 0,0-1 0,0 0 15,-21 0-15,21 0 0,-22 0 16,22 1-16,-21-1 16,0 0-16,21 0 0,0 0 15,-21 0-15,21 1 16,-21-22-16,21 21 0,0 0 16,21-21-16,0 0 15,0 0-15,0 0 0,1 0 16,-1 0-16,21 0 0,-21-21 0,22 21 15,-22-21-15,0 21 0,21-22 0,-21 1 16,1 21-16,-22-21 0,0 0 16,21 0-16,-21 0 0,-21 21 31,-1 0-31,1 0 0,21 21 16,-42 0-16,21 0 0,0 21 15,-1-20-15,1 20 0,0-21 0,0 21 16,0-20-16,0-1 0,-1 21 0,1-21 15,21 0-15,0 1 0,-21-22 16,21 21-16,0 0 0,-21-21 16,21 21-16</inkml:trace>
  <inkml:trace contextRef="#ctx0" brushRef="#br0" timeOffset="36348.05">11472 10139 0,'0'0'16,"-21"-21"-16,21 0 0,0-1 15,0 1-15,0 0 0,0 0 16,0 0-16,21 0 0,0 21 0,1-22 16,-1 1-16,21 0 0,-21 21 15,0 0-15,1-21 0,-1 21 0,0 0 16,0 0-16,0 0 0,-21 21 0,21 0 16,-21 0-16,0 1 0,0-1 15,0 0-15,-42 0 0,21 0 16,0 0-16,-22 1 0,1 20 0,21-21 15,-21 0-15,-1 0 0,1 22 16,21-22-16,-22 0 0,43 0 0,-21 22 16,21-22-16,0 0 0,0 0 0,0 0 15,0 0-15,21 1 0,-21-1 16,22-21-16,20 21 0,-21 0 0,0 0 16,22-21-16,-22 21 0,21 1 0,-21-22 15,22 21-15,-22 0 0,0-21 16,0 21-16,-21 0 0,0 0 15,0 1-15,0-1 0,-21 0 16,0 0 0,0-21-16,-1 0 0,1 0 0,21 21 15,-21-21-15,0 0 0,0 0 16,0 21 0,-1-21-16,1 0 15,21 22-15,-21-22 0,0 0 16</inkml:trace>
  <inkml:trace contextRef="#ctx0" brushRef="#br0" timeOffset="37091.62">11324 12107 0,'0'0'0,"0"-21"0,21 0 0,-21-21 16,21 21-16,-21-1 0,0 1 15,0 0-15,0 0 0,0 0 16,-21 21-16,0 0 0,0 0 16,0 0-16,0 21 0,-1 0 15,1-21-15,-21 21 0,21 22 0,0-22 16,-1 0-16,1 0 0,21 0 15,0 22-15,-21-22 0,21 0 0,0 0 16,0 0-16,0 0 0,21-21 16,0 22-16,1-1 15,-1-21-15,21 21 0,-21 0 0,0-21 16,22 21-16,-22 0 0,0-21 0,0 22 16,0-1-16,1 0 0,-1 0 15,-21 0-15,0 0 16,0 1-16,-21-22 0,-1 0 15,1 21-15,0-21 0,0 0 16,0 0-16,0 0 0,-1 0 0,1 0 16,0 0-1,42 0 17,0-21-32,1 21 0,-1 0 15,0 0-15,0 0 0,0 0 0,-21 21 16,21 0-16,-21 0 15,0 0-15,0 0 0,0 22 0,0-22 16,0 21-16,-21 1 0,0-1 0,21 0 16,-21-21-16,0 22 0,0-1 15,21-21-15,0 22 0,0-22 0,0 0 16,0 0-16,0 21 0,0-20 0,21-1 16,0 0-1,0-21-15,0 21 0,22-21 0</inkml:trace>
  <inkml:trace contextRef="#ctx0" brushRef="#br0" timeOffset="37544.36">12573 12637 0,'0'0'0,"0"-22"0,0 44 47,0-1-47,0 0 0,0 0 16,0 0-16,-21-21 0,21 21 15,0 1-15,-21-22 0,42 0 47</inkml:trace>
  <inkml:trace contextRef="#ctx0" brushRef="#br0" timeOffset="37708.26">12679 12637 0,'0'0'0,"0"-22"15,0 44 1,0-1 0,0 0-16,0 0 15,0 0-15,0 0 0,0 1 16,0-1-16,0 0 0,-21 0 16,21 0-16,0 0 0,0 1 15</inkml:trace>
  <inkml:trace contextRef="#ctx0" brushRef="#br0" timeOffset="39448.56">13229 12912 0,'-42'0'16,"42"21"-16,-21 0 15,21 0-15,0 0 0,-22 1 0,22-1 16,0 0-16,-21 0 0,21 0 16,0 0-16,0 1 0,0-1 0,-21 0 15,21 0-15,-21 0 0,21 0 16,-21-21-16,21-21 47,0 0-47,0 0 15,21 0-15,0 0 0,0-1 0,-21 1 16,21 0-16,1-21 0,-1 21 16,0-1-16,0-20 0,0 21 0,0 21 15,1-21-15,-1 21 0,0 0 0,0 0 16,0 21-16,-21 0 16,0 0-16,0 22 0,21-22 0,-21 21 15,0-21-15,22 22 0,-22-22 0,21 21 16,-21-21-16,21 0 15,0 1-15,21-1 0,-20 0 0,-1 0 16,21-21-16,0 0 0,1 0 0,-1 0 16,0 0-16,1 0 0,-1 0 15,0 0-15,22-21 0,-22 21 0,1-21 16,-1 0-16,0-1 0,1 1 16,-1 0-16,0 0 0,-21-21 0,1 20 15,-1-20-15,-21 21 0,0-21 0,0-1 16,0 1-16,0 0 0,0 20 15,-21-20-15,-1 21 0,1 0 0,0 21 16,0 0-16,0 0 0,0 0 16,-1 0-16,-20 21 0,21 0 15,-21 0-15,20 0 0,1 22 0,-21-1 16,21 0-16,0-20 0,-1 20 16,1 0-16,21 1 0,0-22 0,0 0 15,0 0-15,0 21 0,0-20 16,0-1-16,21-21 0,1 0 15,-1 0-15,21 0 0,-21 0 16,0 0-16,1 0 0,-1 0 0,21-21 16,-21-1-16,0 1 0,1 21 15,20-21-15,-21 0 0,0-21 0,0 20 16,1 1-16,-22 0 0,0-21 16,21 21-16,-21-1 0,0 1 15,0 0-15,0 0 0,-21 21 31,-1 21-31,1 0 0,0 0 0,21 22 16,-21-22-16,21 0 0,0 21 0,0-20 16,0-1-16,0 0 0,0 21 15,21-42-15,-21 21 0,42 1 0,-20-22 16,-1 0-16,21 0 0,-21 0 0,22 0 16,-1 0-16,-21 0 15,21 0-15,1 0 0,-22-22 0,21 1 16,-21 0-16,22 0 0,-22 0 0,0 0 15,0-1-15,-21-20 0,0 21 16,0 0-16,0-22 0,0 22 0,0-21 16,0 21-16,0 0 0,0-1 15,0 44 1,0-1-16,0 0 0,-21 21 16,21-21-16,0 22 0,0-22 15,0 21-15,0-21 0,0 22 0,0-22 16,0 0-16,0 0 0,0 0 15,0 1-15,0-1 0,0 0 16,21-42 15,-21 0-15,0-1-16,0 1 0,21 0 0,-21 0 16,22 0-16,-1 0 0,-21-1 0,21-20 15,0 21-15,0-21 0,-21 20 16,21-20-16,1 21 0,-1 0 0,0 0 15,0 21-15,0 0 0,0 0 16,-21 21-16,22-21 16,-22 21-16,0 0 0,0 21 15,0-20-15,0-1 0,0 0 0,0 0 16,0 0-16,0 0 0,0 1 16,0-1-16,0 0 0,0 0 15,21-21-15,0 0 0,0 0 16,0 0-16,0 0 0,1 0 15,-1 0-15,0 0 0,0-21 0,0 21 16,0-21-16,1 0 0,-1-1 0,0 1 16,0 0-16,0 0 0,0-21 15,1 20-15,-1-20 0,0 21 0,0 0 16,0 0-16,0-1 0,-21 1 16,22 21-16,-22 21 15,0 1-15,0-1 16,0 0-16,-22 0 0,1 21 15,21-20-15,0 20 0,-21-21 0,21 0 16,-21 22-16,21-22 0,0 0 0,0 0 16,0 0-16,21 0 15,0-21-15,0 0 0,1 0 0,-1 0 16,21 0-16,-21 0 0,0 0 0,1 0 16,-1 0-16,0-21 0,0 21 15,21-21-15,-20 0 0,-1 0 0,0 0 16,-21-1-16,21 1 0,0 0 0,0-21 15,-21 21-15,0-22 16,22 1-16,-22 21 0,0-22 0,0 22 16,0 0-16,0 0 0,-22 21 15,1 0-15,0 21 16,0 0-16,0 0 0,21 22 0,-21-22 16,21 21-16,-22-21 0,22 22 15,0-22-15,0 21 0,0-21 0,0 1 16,0-1-16,0 0 0,0 0 0,22-21 15,-1 21-15,0-21 0,0 0 16,0 0-16,0 0 0,1 0 0,20 0 16,-21 0-16,21 0 0,-20 0 0,20 0 15,-21-21-15,21 21 0,-20-21 16,20 0-16,0 0 0,1-1 16,41-20-16</inkml:trace>
  <inkml:trace contextRef="#ctx0" brushRef="#br0" timeOffset="39888.56">16637 12425 0,'0'-21'0,"0"42"47,0 0-31,0 0-16,-21 0 0,21 1 15,0-1 1,0 0-16,-21-21 15</inkml:trace>
  <inkml:trace contextRef="#ctx0" brushRef="#br0" timeOffset="40063.46">16827 12425 0,'0'0'16,"0"21"15,0 0-15,0 0-16,-21 1 15,21-1 1,0 0-16,0 0 0</inkml:trace>
  <inkml:trace contextRef="#ctx0" brushRef="#br0" timeOffset="40405.26">18224 12785 0,'0'0'0,"0"-21"16,0-1-16,0 1 31,0 42 47,0 1-62,0-1-16</inkml:trace>
  <inkml:trace contextRef="#ctx0" brushRef="#br0" timeOffset="40600.49">18373 13229 0,'21'21'0,"-42"-42"0,63 64 16,-21-43-1,0 0 17,0 0-17,1 0-15,-22-22 16,21 22-16</inkml:trace>
  <inkml:trace contextRef="#ctx0" brushRef="#br0" timeOffset="41519.89">18267 12658 0,'0'21'0,"0"0"16,0 0-16,21 0 15,0-21-15,0 0 16,0 0-16,1 0 16,-1 0-16,-21-21 15,0 0-15,0 0 16,0 0 0,0 42 30,0 0-30,0 0-16,0 0 0,0 1 16</inkml:trace>
  <inkml:trace contextRef="#ctx0" brushRef="#br0" timeOffset="41847.69">18415 13356 0,'0'0'15,"0"21"-15,21-21 32,0 0-32,0-21 15,1 21-15,-22-21 0,21 21 16,0-21-16,-21 0 15,0 0 1,-21 21 0,0 0-1,-1 0-15,1 0 0,0 21 16,0 0-16,42-21 31,0 0-15</inkml:trace>
  <inkml:trace contextRef="#ctx0" brushRef="#br0" timeOffset="42143.54">19960 12383 0,'-21'0'16,"0"0"-1,21 21-15,0 0 0,0 0 16,-21-21-16,21 21 0,-22 0 16,22 1-16,0-1 15,-21 0-15,21 0 0,0 0 16,21-21 15,1-21-15</inkml:trace>
  <inkml:trace contextRef="#ctx0" brushRef="#br0" timeOffset="42316.43">20172 12361 0,'0'0'0,"21"0"0,-21-42 31,0 63-16,0 0 1,0 1-16,0-1 16,0 0-16,-21-21 0,21 21 0,-21 0 15,21 0-15,0 1 16,0-1-16,0 0 0,0 0 16</inkml:trace>
  <inkml:trace contextRef="#ctx0" brushRef="#br0" timeOffset="42592.28">20616 12679 0,'-21'-21'32,"0"21"-32,0 21 0,21 0 15,0 0-15,-21 22 0,-1-22 0,22 21 16,-21 0-16,21 1 0,0-1 15,0 0-15,-21 1 0,0-1 0,21 0 16,-21 1-16,0-22 0,21 21 0,0 1 16,-22-1-16,1-21 0,21 0 15,0 22-15,0-22 0,0 0 16,0 0-16,21-42 31,1 21-31,-1-21 0</inkml:trace>
  <inkml:trace contextRef="#ctx0" brushRef="#br0" timeOffset="42861.12">20489 13018 0,'0'0'0,"-21"-43"0,21-147 31,0 147-31,0 22 0,21 0 0,22-21 16,-22 21-16,21 21 0,0-22 0,-20 22 15,20 0-15,0 0 0,1 0 16,-1 0-16,-21 22 0,21-22 0,-20 21 15,-1 21-15,-21-21 0,0 0 16,0 22-16,0-22 0,0 0 16,0 0-16,0 22 0,-43-22 0,22 0 15,0 0-15,0 0 0,-21 0 16,20-21-16,-20 22 0,21-1 0,0-21 16,-22 21-16,22-21 0,42 0 31</inkml:trace>
  <inkml:trace contextRef="#ctx0" brushRef="#br0" timeOffset="43463.08">21632 12785 0,'0'0'0,"0"-21"0,-63-43 31,20 64-31,22 0 0,-21 0 16,0 0-16,-1 0 0,22 21 0,-21 0 16,21 1-16,-22 20 0,22-21 15,0 0-15,0 22 0,0-22 0,-1 0 16,22 0-16,0 0 0,0 0 16,0 1-16,0-1 0,22-21 15,-1 0-15,0 0 0,0 0 16,0 0-16,0 0 15,1 0-15,-1-21 0,21 21 0,-21-22 16,22 1-16,-22 0 0,0 0 0,21 0 16,-21 0-16,1 21 0,-1-22 15,0 1-15,0 0 0,0 21 16,-21 21 0,0 0-16,0 1 15,0 20-15,0 0 0,0 1 0,0-1 16,-21 0-16,0 1 0,0-1 0,21 0 15,-21 1-15,-1-1 0,22 0 16,0 1-16,-21-1 0,21-21 0,0 21 16,0-20-16,0 20 0,0-21 15,0 0-15,0 0 0,0 1 16,21-22 0,-21-22-1,22 1-15,-22 0 16,21 0-16,-21 0 0,21 0 0,0-22 15,-21 22-15,21-21 0,0 21 0,1-22 16,-1 22-16,0-21 0,0 21 16,0-1-16,0-20 0,1 21 15,-1 21-15,-21-21 0,21 0 0,0 21 0,-21-22 16,0 1-16,21 0 16,0 0-16,-21 0 15,22 0-15</inkml:trace>
  <inkml:trace contextRef="#ctx0" brushRef="#br0" timeOffset="43821.87">22119 12637 0,'0'0'0,"0"-22"0,0 1 0,0 0 16,21 21 15,0 0-31,1 21 16,-1 0-16,-21 1 15,21-22-15,0 42 0,0-21 0,-21 0 16,0 0-16,0 1 0,21-1 16,-21 21-16,0-21 0,0 0 0,0 1 15,0-1-15,0 0 0,0 0 16,-21 0 0,21-42 15,0 0-31,0 0 15,0 0-15,0-1 0,0 1 0,0 0 16,21 0-16,1-21 0,-1 20 16,-21 1-16,21 0 0,0 0 15,0 0-15,0 0 0,1-1 0,-1 1 16,0 0-16,0 21 0,0-21 0,22 0 16,-22 21-16</inkml:trace>
  <inkml:trace contextRef="#ctx0" brushRef="#br0" timeOffset="44079.75">23008 12192 0,'0'21'16,"0"0"-16,0 1 15,0-1-15,0 0 0,-21 0 16,0 0-16,0 0 0,21 1 16,-22-1-16,1-21 0,0 21 15,0 0 1</inkml:trace>
  <inkml:trace contextRef="#ctx0" brushRef="#br0" timeOffset="44284.29">23220 12213 0,'0'0'0,"0"-21"0,0 0 0,0 0 16,0 42 15,0 0-31,0 0 0,0 0 16,0 1-16,-21-1 0,21 0 0,0 0 15,-22 0-15,1 0 0,21 1 16,-21-1-16,21 0 0,0 0 16,-21-21-16,21 21 0,0 0 0,0 1 15</inkml:trace>
  <inkml:trace contextRef="#ctx0" brushRef="#br0" timeOffset="44667.71">23791 13123 0,'0'-21'46,"0"42"17,0 1-63,0-1 16,21-21-16,-21 21 0,0 0 15,0 0-15,0 0 16,0 1-16,0-1 15,-21-21-15,0 21 0,0 0 0,0-21 16,-22 21-16,22-21 0,-21 0 0,0 21 16,-1-21-16,1 0 0,0 22 15,-22-22-15,-21 21 0</inkml:trace>
  <inkml:trace contextRef="#ctx0" brushRef="#br0" timeOffset="45308.4">14076 14499 0,'0'0'0,"21"-21"31,-21 42-31,0 0 16,0 1-16,0 20 0,0-21 0,0 21 15,0-20-15,0 20 0,-21-21 0,21 21 16,-21-20-16,21-1 0,-22 0 15,22 0-15,0 0 0,0 0 16,-21 1-16</inkml:trace>
  <inkml:trace contextRef="#ctx0" brushRef="#br0" timeOffset="45488.31">14139 14478 0,'21'-42'16,"-42"84"-16,42-127 0,-21 43 0,0 21 0,0 0 16,0 0-16,0-1 0,0 1 15,0 42 17,0 1-32,0-1 15,22 0-15,-1-21 0,0 21 16,0 0-16,0 0 0,0 1 0,1-1 15</inkml:trace>
  <inkml:trace contextRef="#ctx0" brushRef="#br0" timeOffset="46051.99">14986 14774 0,'0'0'0,"21"-21"0,-21 0 0,0 0 16,0 0-16,0 0 0,0-1 16,0 1-16,0 0 0,-21 0 0,0 0 15,0-22-15,-1 43 0,1-21 16,0 0-16,-21 21 0,21 0 0,-1 0 16,-20 0-16,21 0 0,-21 21 0,20 0 15,1 1-15,-21-1 0,21 0 16,0 21-16,-1 1 0,1-22 15,0 21-15,21 0 0,0-20 0,0 20 16,0 0-16,0-21 0,0 1 16,0-1-16,21 0 0,-21 0 0,21 0 15,1 0-15,20-21 0,-21 0 16,0 0-16,0 0 0,1 0 0,20 0 16,-21 0-16,0 0 0,22 0 0,-22-21 15,0 0-15,21 0 0,-21 0 16,1 0-16,20-1 0,-21-20 0,0 0 15,0-1-15,1 1 0,-1 0 0,0-1 16,0-20-16,-21-1 0,0 22 16,0-21-16,0 20 0,0 1 15,0 0-15,0 20 0,0 1 0,0 0 0,-21 21 16,0 21 0,0 0-16,21 1 0,0 20 0,-22 0 15,22 1-15,0 20 0,0-21 16,0 1-16,0 20 0,0-20 0,0-1 15,0-21-15,0 21 0,22-20 0,-1-1 16,0 0-16,0 0 0,0 0 16,0-21-16,1 0 0,-1 0 0,0 0 15,0 0-15,0 0 16</inkml:trace>
  <inkml:trace contextRef="#ctx0" brushRef="#br0" timeOffset="46359.87">13525 14245 0,'0'0'0,"-21"0"0,0 0 16,0 0-16,21 21 16,0 1-16,0-1 15,0 0 1,0 0-16,0 0 31,21-42-15</inkml:trace>
  <inkml:trace contextRef="#ctx0" brushRef="#br0" timeOffset="46523.81">13716 14182 0,'0'0'0,"21"-21"0,0 21 16,-21-22-16,0 44 31,0-1-15,0 0-16,0 0 0,0 0 15,0 0-15,21-21 0,1 22 0,-1-1 16,0 0-16,0-21 0,21 0 0,1 21 16,-1-21-16</inkml:trace>
  <inkml:trace contextRef="#ctx0" brushRef="#br0" timeOffset="46828.05">16404 14161 0,'-21'0'31,"0"21"-31,0 0 0,-1 0 0,1-21 15,0 21-15,-21 0 0,21 1 16,-1-1-16,1-21 0,0 21 16,-21 0-16,21 0 0,-1-21 0,1 21 15,0-21-15,21 22 16,21-22 0,0 0-16</inkml:trace>
  <inkml:trace contextRef="#ctx0" brushRef="#br0" timeOffset="47044.45">16954 14076 0,'-42'42'16,"21"-21"-1,21 1-15,-21-1 0,21 0 0,-21 0 16,-1 0-16,22 0 0,-21 1 15,21-1-15,0 0 0,-21 0 0,21 0 16,0 0-16,0 1 0,21-22 31</inkml:trace>
  <inkml:trace contextRef="#ctx0" brushRef="#br0" timeOffset="47296.3">18097 14288 0,'0'-22'15,"22"22"48,-22 22-48,0-1-15</inkml:trace>
  <inkml:trace contextRef="#ctx0" brushRef="#br0" timeOffset="47484.19">18076 14753 0,'0'0'0,"-21"0"31,0 0-15,21-21 15,0 0-15,21 21-16</inkml:trace>
  <inkml:trace contextRef="#ctx0" brushRef="#br0" timeOffset="48107.84">19918 14372 0,'0'0'16,"0"-21"-16,0 0 0,0 0 0,0-22 16,0 22-16,0 0 0,0 0 15,21 0-15,-21 0 0,21 21 0,-21-22 16,0 44 0,0-1-16,0 0 15,0 21-15,-21 1 0,0-1 0,21 0 16,-21 1-16,-1-1 0,1 21 15,21-20-15,-21-22 0,21 21 0,0 1 16,0-22-16,0 0 0,0 0 16,0 0-16,0 0 0,0 1 0,21-22 15,0 0-15,1 0 0,-1 0 0,0 0 16,0 0 0,21-22-16,-20 22 0,-1-21 0,0 0 15,0 0-15,0 0 0,0 0 0,-21-1 16,22 1-16,-1 0 0,-21 0 15,21 0-15,-21 42 16,0 21 0,0-21-16,0 1 0,-21-1 0,0 21 15,21-21-15,0 22 0,-22-22 0,1 0 16,21 0-16,-21 21 0,21-20 16,0-1-16,0 0 15,21-21 1,0 0-16,1 0 0</inkml:trace>
  <inkml:trace contextRef="#ctx0" brushRef="#br0" timeOffset="48492.61">21315 14288 0,'0'-22'0,"0"44"0,-21-22 31,-22 21-31,22 0 0,0 21 0,-21-21 16,-1 22-16,22-22 0,-21 21 15,-1 1-15,1-1 0,0 0 0,21 1 16,-22-1-16,22 0 0,0-21 0,0 22 16,21-1-16,0-21 15,0 22-15,0-22 0,21 0 0,21 0 0,-21 0 16,22 0-16,-1 1 0,0-22 15,1 0-15,-22 0 0,21 0 0,1 0 16,-1 0-16,-21 0 0,0 0 0,22 0 16,-43-22-16,21 1 0,-21 0 15,0 0 1,0 0-16,-21 21 16,-1 0-16,1 0 0,-21 0 0,21 0 15,0 0-15,-22 0 0,1 0 16,0 0-16,20 0 0,-41 0 0,21 21 15,-1 0-15</inkml:trace>
  <inkml:trace contextRef="#ctx0" brushRef="#br0" timeOffset="49447.91">11493 15727 0,'0'-21'31,"-21"0"-31,0-1 16,21 1-16,0 0 16,0 0-16,0 0 15,0 0-15,21-1 16,0 22-16,1-21 0,-1 21 16,0 0-16,0 0 0,0-21 15,0 21-15,1 0 0,-1-21 0,0 21 16,0 0-16,-21 21 15,0 0-15,0 0 16,-21 1-16,0-1 0,-22 0 16,22 0-16,0 21 0,0-20 0,0 20 15,0-21-15,-1 21 0,1 1 0,21-22 16,-21 21-16,21 1 0,0-22 16,0 0-16,0 0 0,0 0 0,0 0 15,0 1-15,0-1 0,21-21 0,-21 21 16,21-21-16,1 0 0,-1 0 15,0 0-15,0 0 16,0 0-16,0 0 0,1 0 0,-1 0 16,21 21-16,-21-21 0,0 21 15,22-21-15,-22 21 0,0 1 0,0-1 16,0 0-16,-21 21 0,0-21 16,0 1-16,0 20 0,-21-21 0,0 21 15,-21-20-15,21 20 0,-22-21 0,22 21 16,-21-20-16,21-1 0,-22 0 15,22 0-15,0 0 0,0 0 0,0 1 16,-1-1-16,1-21 0,21 21 16,-21-21-1,0 0-15,0 0 0,0-21 16,-1 21-16,22-21 16,-21 21-16</inkml:trace>
  <inkml:trace contextRef="#ctx0" brushRef="#br0" timeOffset="50000.43">9737 16574 0,'0'0'0,"-22"-22"0,1 22 0,0-21 16,0 0-16,0 21 0,0-21 16,21 0-16,-22 0 0,22-1 15,0 1-15,0 0 0,22 0 16,-1 21-16,0 0 15,0 0-15,-21 21 16,0 0-16,21 0 0,-21 1 0,0-1 16,0 0-16,0 21 0,0-21 15,0 22-15,0-22 0,-21 21 0,0 1 16,0-22-16,21 21 0,0 0 16,-21-20-16,21-1 0,-22 21 0,22-21 15,0 0-15,0 1 0,0-1 16,0 0-16,0 0 0,0 0 0,22-21 15,-1 21-15,0 1 0,0-1 0,21 0 16,-20-21-16,-1 21 0,0 0 16,21-21-16,-21 21 0,1 1 0,-22-1 15,0 0 1,0 0-16,0 0 0,0 0 0,-22 1 16,1-1-16,-21-21 0,21 21 0,0 21 15,-22-21-15,1 1 0,21-1 16,-22 0-16,1 0 0,0 0 0,-1 0 15,22 1-15,-21-22 0,21 0 0</inkml:trace>
  <inkml:trace contextRef="#ctx0" brushRef="#br1" timeOffset="58498.42">13906 9313 0,'0'0'0,"-21"0"16,0 0-16,0 0 16,0 0-16,0 0 15,-1 0-15,1 0 16,0 0 0,0-21-16,0 21 31,0 0-31,-1 0 15,44 0 64,-1 0-79,0 0 15,0 21-15,0-21 0,0 0 16,22 0-16,-22 0 0,21 0 0,1 0 15,-1 0-15,0 0 0,22 0 16,-1 0-16,1 0 0,20 0 0,-20 0 16,-1 0-16,22 0 0,-21 0 15,20 0-15,-20 0 0,20 0 0,1 0 16,-21 0-16,20 0 0,1 0 0,0 0 16,-22 0-16,22 0 0,-22 0 15,1 0-15,-22 0 0,22 0 0,-22 0 16,0 0-16,1 0 0,-22 0 0,21 0 15,-21 0-15,0 0 0,1 0 16,-1 0 0,-42 0 31,-1 0-47,1 0 0,0 0 15,0 0-15,0 0 0,-22 0 0,22 0 16,-21 0-16,21 0 0,-22 0 15,22 0-15,-21 0 0</inkml:trace>
  <inkml:trace contextRef="#ctx0" brushRef="#br1" timeOffset="59096.37">13864 9440 0,'0'0'0,"-21"0"15,0 22-15,0-22 16,-1 0-16,1 0 15,0 0-15,21 21 32,0 0-1,21-21-15,0 0-16,1 0 15,-1 0-15,0 0 0,0 0 0,0 0 16,22 0-16,-22 0 0,21 0 0,0 0 15,22 0-15,-22 0 0,22 0 16,-1-21-16,1 21 0,-1 0 0,1 0 16,20 0-16,-20 0 0,21 0 0,-22 0 15,22 0-15,-22 0 0,22 0 16,-22 0-16,1 0 0,21 0 16,-22 0-16,1 0 0,-1 0 0,-21 0 15,1 0-15,-1 0 0,0 0 0,1 0 16,-22 0-16,0 0 0,0 0 0,0 0 15,1 0 1,-1-21 0,0 21-16,0 0 31,0 0-15,-21-22-16,21 22 15,1 0-15,-22-21 0,21 21 16</inkml:trace>
  <inkml:trace contextRef="#ctx0" brushRef="#br1" timeOffset="60091.79">19516 9250 0,'-22'0'15,"44"0"-15,-65 0 0,22 0 16,0 0-16,0 0 16,42 0 46,0 0-62,0 0 0,22 0 16,-1 0-16,0 0 0,1 0 0,20 0 15,-21 0-15,43 0 0,-21 0 16,-1 0-16,22 0 0,-1 0 0,22 0 16,-21 0-16,0 0 0,-1 0 15,1 0-15,0 0 0,-1 0 0,1 0 16,-22 0-16,1 0 0,-1 0 16,1 0-16,-22-21 0,22 21 0,-22 0 15,0 0-15,1 0 0,-1 0 0,-21 0 16,22 0-16,-22 0 0,0 0 15,0 0-15,-42 0 47,0 0-31,0 0-16,-1 0 0,1 0 0,0 0 16,0 0-16,0 0 15,-22 0-15,22 0 0,-21 0 0</inkml:trace>
  <inkml:trace contextRef="#ctx0" brushRef="#br1" timeOffset="60569.52">19579 9504 0,'-21'0'0,"42"0"0,-63 0 0,63 0 47,0 0-47,0 0 16,22 0-16,-22 0 0,42-21 0,-20 21 0,20 0 15,-21 0-15,43-21 0,-21 21 0,20 0 16,22 0-16,0 0 0,-21 0 16,20 0-16,1 0 0,0 0 0,0 0 15,-21 0-15,-1 0 0,1 0 16,0 0-16,-22 0 0,1 0 16,-1 0-16,1 0 0,-22 0 0,0 0 15,-21 0-15,22 0 0,-22 0 0,0 0 16,0 0-1,-21-22 48,-21 22-63,0 0 0,0 0 16</inkml:trace>
  <inkml:trace contextRef="#ctx0" brushRef="#br1" timeOffset="85651.92">10541 1270 0,'0'0'0,"-21"0"0,0 0 16,-1 0-16,1 0 0,0 0 15,0 0-15,-21 0 0,20 0 16,1 0-16,-21 0 0,21 0 0,-22 0 16,22 0-16,0 0 0,-21 0 15,21 0-15,-1 0 0,1 0 0,0 0 16,0 0 0,0 0-16,0 0 31,21 21-16,42-21 17,-21 0-32,21 0 0,-20 0 15,41 0-15,-21 0 16,22 0-16,-1 0 0,22 0 0,-21 0 16,20 0-16,1 0 0,-22 0 15,22 0-15,0-21 0,-22 21 0,1 0 16,-1 0-16,1 0 0,-22 0 0,0 0 15,-20 0-15,-1 0 0,21 0 16,-21 0-16,0 0 0,1-21 16,-1 21-1,-42 0 63,-1 0-78,1 0 16,0 0-16,21-21 16,-21 21-16</inkml:trace>
  <inkml:trace contextRef="#ctx0" brushRef="#br1" timeOffset="87471.66">10901 931 0,'0'0'0,"-43"0"16,43-21-1,22 42 16,-22 1-15,21-22-16,0 21 0,21-21 16,-21 21-16,1 0 0,20-21 15,-21 21-15,21 0 0,-20-21 0,20 22 0,0-1 16,-21-21-16,22 21 16,-1 0-16,-21-21 0,0 21 0,22-21 15,-22 21-15,0-21 0,21 0 16,-20 22-16,-1-22 0,0 0 15,0 0-15,0 21 0,0-21 16,1 0-16,-1 0 0,0 0 16,0 0-16,0 0 0,0 0 15,-21 21 17,-21 0-17,0 0 1,0-21-16,0 21 0,0-21 15,-22 22-15,22-22 0,0 21 16,0-21-16,-22 21 0,22 0 0,-21 0 16,0-21-16,20 21 0,-20 1 15,0-1-15,-1 0 0,1 0 0,0-21 16,21 21-16,-22 0 0,22 1 0,0-22 16,0 21-16,0 0 0,-1-21 15,22 21-15,-21-21 0,0 0 16,21 21-1,21-21 17,0-21-17,1 0-15,-1 21 0,0-21 0,0 0 16,21 21-16,1-22 0,-1 1 16,0 0-16,1 0 0,20 0 0,-20 0 15,-1-22-15,0 22 0,22 0 0,-22 0 16,-21 0-16,22-1 0,-1 22 15,-21-21-15,21 0 16,-20 0-16,-1 21 0,0 0 0,-21-21 16,21 21-16,-42 0 78,0 0-78,0 0 15,-1 0-15,1 0 0,0 0 16,-21 0-16,21 0 0,-22 0 0,22 0 16,-21 0-16,-22-21 0,22 21 0,0-22 15,-22 22-15,1-21 0,20 0 16,1 21-16,0-21 0,-1 0 0,1 0 16,21-1-16,-22 1 0,22 0 15,0 0-15,0 21 0,0-21 16,0 0-16,-1 21 15,22-22-15,22 44 63,-1-22-63,0 21 0,0-21 0,0 21 16,0 0-16,1-21 0,20 21 15,-21 0-15,21-21 0,-20 22 0,20-1 16,0 0-16,1 0 0,-1-21 15,0 21-15,1 0 0,-1 1 0,0-1 16,-21-21-16,22 21 0,-1-21 16,0 21-16,-20-21 0,20 0 15,-21 21-15,0-21 0,0 0 0,1 21 16,-1-21-16,-21 22 0,21-22 0,0 0 16,0 0-1,-42 21 16,0-21-15,-21 0-16,20 0 0,1 0 0,-21 21 16,0-21-16,-1 21 0,22-21 15,-21 21-15,21-21 0,-22 21 0,22-21 16,0 22-16,0-1 16,0-21-16,-1 21 0,1-21 0,0 21 15,0 0-15,0-21 0,21 21 0,-21 1 16,-1-1-1,1 0 1,0-21 0,0 0 312,21-21-313,0 0 48,21-1-47,0 1-1,0 0-15,1 21 0,-1-21 16</inkml:trace>
  <inkml:trace contextRef="#ctx0" brushRef="#br1" timeOffset="89019.97">10393 2286 0,'0'0'16,"-21"0"-16,-1 0 0,1 0 16,0 0-16,0 0 0,0 0 0,0 0 15,-1-21-15,1 21 0,-21 0 16,21 0-16,0 0 0,-22-21 16,22 21-16,-21 0 0,-1 0 0,22 0 15,-21 0-15,0 0 0,-1 0 16,1 0-16,0-21 0,-1 21 15,22 0-15,-21 0 0,21 0 0,-1 0 16,1 0-16,0 0 0,0 0 16,42 0 31,0 0-47,0 0 0,1 0 0,-1 0 15,21 0-15,-21 0 0,22 0 16,-22 0-16,21 0 0,22 0 0,-22 0 15,0 0-15,22 0 0,-1 0 0,1 0 16,-1 0-16,1 0 16,20 0-16,-20 0 0,21 0 0,-1 0 15,1 0-15,21 0 0,0 0 0,-22 0 16,22 0-16,0 0 0,-21 0 16,20 0-16,-20 0 0,0 0 0,-1 0 15,1 0-15,-21 0 0,20 0 16,-20 0-16,20 0 0,-20 0 0,-1 0 15,1 0-15,-22-22 0,1 22 0,20 0 16,-42 0-16,22 0 0,-22 0 16,21-21-16,-21 21 0,0 0 0,1 0 15,-22-21 17,0 0-1,-22 21-16,22-21 1,0 0-16</inkml:trace>
  <inkml:trace contextRef="#ctx0" brushRef="#br1" timeOffset="89643.6">12213 1842 0,'0'0'0,"-21"0"0,0 0 16,21-22-16,-21 22 0,21-21 16,0 42 30,0 1-46,0-1 16,21 0-16,0 0 16,0-21-16,-21 21 0,21 0 15,0 1-15,1-1 0,-1 0 0,21-21 16,-21 21-16,0 0 0,1-21 16,20 21-16,-21 1 0,0-22 0,22 21 15,-22-21-15,0 0 0,0 0 0,0 21 16,0-21-16,1 0 15,-1 0-15,-64 0 47,22 0-47,0 21 0,-21-21 16,21 0-16,-22 21 0,1-21 16,21 21-16,-22-21 0,1 22 15,21-1-15,-21 0 0,-1-21 0,1 21 16,21 0-16,-22 0 0,1 1 0,21-1 15,-21 0-15,20 0 0,1-21 16,0 21-16,0 0 0,0 1 0,0-22 16,21 21-16,0 0 0,-22-21 15,1 21-15</inkml:trace>
  <inkml:trace contextRef="#ctx0" brushRef="#br1" timeOffset="90832.1">10054 3429 0,'-21'0'15,"42"0"-15,-63 0 0,21-21 16,-1 21-16,1 0 0,-21 0 16,21 0-16,0 0 0,-22 0 15,22 0-15,-21 0 0,-1 0 16,22-21-16,-21 21 0,0 0 0,20 0 15,-20 0-15,21 0 0,0 0 0,-22 0 16,22 0-16,0 0 0,0 0 16,0 0-16,0 0 0,-1 0 0,1 0 15,0 0-15,0 0 16,0 0 0,42 0 30,21 0-30,-21 0-16,22 0 0,-1 0 0,0 0 16,22 0-16,-1 0 0,1 0 15,42 0-15,-22 0 0,22 0 0,0 0 16,0 0-16,21 0 0,-21 0 0,21 0 16,0 0-16,21 0 0,-21 0 15,0 0-15,21 0 0,-21 0 0,-21 0 16,21 0-16,-21 0 0,21 0 0,-43 0 15,22 0-15,-21-21 0,-22 21 16,1 0-16,-1 0 0,-20 0 0,-1 0 16,0 0-16,-20 0 0,-1-22 0,0 22 15,0 0 1,-42 0 46,21-21 251,-21 21-297,21-21-16</inkml:trace>
  <inkml:trace contextRef="#ctx0" brushRef="#br1" timeOffset="91844.03">12001 3006 0,'0'0'0,"-21"0"0,42 0 172,1 21-156,-1-21-16,0 0 15,-21 21-15,21-21 0,0 21 16,0-21-16,22 21 0,-22-21 0,21 22 15,-21-22-15,22 21 0,-1 0 0,0 0 16,1-21-16,20 21 16,-20 0-16,-1-21 0,0 22 0,1-1 15,-1-21-15,0 0 0,-21 21 0,22-21 16,-22 0-16,0 0 0,0 0 16,-21 21-16,21-21 0,-42 0 46,0 0-46,0 21 0,-21-21 16,-1 0-16,1 21 0,0-21 0,-1 22 16,1-22-16,-22 21 0,22 0 15,0-21-15,-22 21 0,22 0 16,0-21-16,-1 21 0,22 1 0,-21-22 16,21 21-16,-1-21 0,1 21 0,21 0 15,-21-21 1,0 0 31</inkml:trace>
  <inkml:trace contextRef="#ctx0" brushRef="#br1" timeOffset="92796.4">14097 3916 0,'0'0'0,"-21"0"15,0 0-15,-1 0 0,1 0 0,0 0 16,0 0-16,0 0 0,0 0 16,-1 0-16,1 0 0,0 0 15,0 0 1,0 0-16,0 0 0,21 21 16,-22-21-16,1 0 0,0 0 15,0 0-15,0 21 0,0-21 16,-1 0-16,1 0 0,0 21 15,0-21-15,0 0 0,0 0 0,-1 0 16,1 0-16,0 0 16,21 22-16,21-22 31,22 0-15,-22 0-16,21 0 0,0 0 15,1 0-15,20 0 0,1 0 0,-1 0 16,22 0-16,0 0 0,-1 0 0,22 0 15,0 0-15,-21 0 0,20 0 16,1 0-16,0 0 0,0 0 0,-21 0 16,20 0-16,-20 0 0,0 21 0,-1-21 15,-20 0-15,-1 0 0,-20 0 16,-1 0-16,0 0 0,-20 0 0,-1 0 16,0 0-16,0 0 0,0 0 15,-42 0 16,0 0-31,0 0 0,0 0 16,-1 0-16,1 0 0,0 0 16,-21 0-16,-1 0 0,22 0 0,-21 0 15,0 0-15,-22 0 0,22 0 0</inkml:trace>
  <inkml:trace contextRef="#ctx0" brushRef="#br1" timeOffset="93320.1">13716 4128 0,'-21'0'16,"42"0"-16,-63 0 0,20 0 0,1 0 15,0 0-15,0 0 16,42 0 31,0 0-47,0 0 0,1 0 0,-1 0 16,21 0-16,0 0 0,1 0 0,-1 0 15,22 0-15,20 0 0,-20 0 16,20 0-16,1 0 0,0 0 15,-1 0-15,1 0 0,21 0 0,-21 0 16,-1 0-16,22 0 0,-21 0 0,-1 0 16,1 0-16,-21 0 0,20 0 15,-20 0-15,-22-22 0,0 22 0,22 0 16,-43 0-16,21 0 0,-20 0 0,-1-21 16,0 21-16,0 0 0,-21-21 31,-21 21 0,0 0-15,0 0-16,-1 0 15,1 0-15,0 0 0,0 0 16,0 0-16,0 0 0,-1 0 16,1 0-16</inkml:trace>
  <inkml:trace contextRef="#ctx0" brushRef="#br1" timeOffset="93731.86">14541 4085 0,'0'0'0,"-21"0"15,0 0-15,42 0 47,0 0-31,1 0-16,-1 0 0,21 0 0,0 0 15,1 0-15,-1 0 0,22 0 16,-1 0-16,1 21 0,-1-21 0,1 0 16,-1 0-16,1 0 0,-1 0 0,1 0 15,-22 0-15,0 0 0,1 0 16,-1 0-16,-21 0 0,0 0 15,0 0-15,1 0 0,-44 0 79,1 0-64,0 0 1,0 0-16</inkml:trace>
  <inkml:trace contextRef="#ctx0" brushRef="#br1" timeOffset="95166.04">5821 3768 0,'0'-21'0,"0"-1"16,0 1-16,0 0 0,0 0 16,-21 0-16,21 0 15,0-1-15,-22 22 0,1-21 16,21 42 15,0 1-31,0-1 0,0 0 16,0 0-16,0 21 0,0 1 0,0-1 15,0 0-15,0 22 0,0-22 16,0 22-16,-21-22 0,21 22 0,0-22 16,-21 0-16,21 1 0,0-1 15,0 0-15,0-21 0,0 22 0,0-22 16,0 0-16,-21 0 0,21 0 0,0 1 16,0-44 30,0 1-30,0 0-16,0 0 0,0 0 0,0 0 16,0-22-16,0 22 0,0-21 0,0-1 15</inkml:trace>
  <inkml:trace contextRef="#ctx0" brushRef="#br1" timeOffset="95551.82">5609 3768 0,'0'-21'0,"-21"21"16,-21-43 0,42 22-16,0 0 15,0 0-15,0 0 0,0-1 16,21 1-16,0 0 0,0 21 16,21-21-16,-20 0 0,-1 21 0,21-21 15,-21 21-15,22 0 0,-1 0 16,0 0-16,-21 0 0,22 0 0,-22 0 15,21 0-15,-21 21 0,22 0 16,-22 0-16,0 0 0,0 0 0,0 1 16,-21-1-16,0 0 0,0 0 15,0 21-15,0-20 0,0-1 0,-21 0 16,0 21-16,0-21 0,-21 1 0,20-1 16,1 0-16,-21 0 0,21 0 15,-22 0-15,22 1 0,0-1 16,0-21-16,0 21 0,0-21 15,-1 0-15,22 21 16,22-21 15,-1 0-15</inkml:trace>
  <inkml:trace contextRef="#ctx0" brushRef="#br1" timeOffset="97151.92">6752 4255 0,'0'0'16,"0"-22"-16,0 1 0,0 0 0,0 0 15,0 0-15,0 0 16,0-22-16,-21 22 0,21 0 16,-21 0-16,0-22 0,-1 22 0,1 0 15,0 0-15,0 21 0,0-21 0,0 21 16,-1 0-16,1 0 0,0 0 16,0 0-16,-21 0 0,20 21 0,1 0 15,-21 0-15,21 0 0,0 1 16,-1-1-16,-20 21 0,21 0 0,0-20 15,0 20-15,-1 0 0,22 1 16,0-22-16,0 21 0,0 0 0,0-20 16,0-1-16,0 0 0,0 0 0,22 0 15,-1 0-15,0-21 0,0 0 16,0 0-16,0 0 0,1 0 16,-1 0-16,0 0 0,0 0 0,21 0 15,-20-21-15,-1 21 0,0-21 0,42-21 16,-41 21-16,-1-1 15,0 1-15,21-21 0,-21 21 0,1 0 16,-1-22-16,-21 22 0,21 0 0,0-21 16,-21 20-16,0 1 0,0 0 15,0 0-15,0 0 0,0 0 16,0 42 15,0 0-15,0 0-16,-21 0 0,21 0 15,-21 22-15,21-22 0,-21 21 0,21-21 16,0 1-16,0 20 0,0-21 0,-22 0 16,22 0-16,0 1 0,0-1 15,0 0-15,0 0 0,0 0 16,22 0-16,-1-21 16,0 0-16,0 0 15,0 0-15,0 0 0,1 0 0,-1-21 16,0 21-16,21-21 0,-21 0 0,1 21 15,-1-21-15,21 0 16,-21-1-16,0 1 0,1 0 0,-1-21 16,0 21-16,21-1 0,-21-20 0,-21 21 15,22-21-15,-1 20 0,0-20 16,-21 21-16,21 0 0,-21 0 0,0-1 16,0 1-16,0 42 31,-21 1-31,0-1 15,21 0-15,-21 0 0,21 0 16,0 0-16,0 1 0,0-1 16,0 0-16,0 0 0,21 0 0,-21 0 15,21 1-15,0-22 0,-21 21 16,21-21-16,0 21 0,1 0 16,-1-21-16,-21 21 15,21-21-15,0 0 0,-21 21 16,0 1-16,0-1 31,-21-21-15,0 0-16,0 0 15,-1 0-15,1-21 16,21-1-16,-21 22 0,21-21 16,-21 0-16,0 21 15,21-21-15,-21 21 16,21 21 15,0 0-31,0 0 16,0 1-16,21-1 15,0 0-15,0 0 16,-21 0-16,21-21 0,0 21 0,1-21 16,-1 22-16,0-22 15,0 0-15,0 0 0,0 0 16,22 0-16,-22 0 0,0 0 0,21 0 15,-20 0-15,20-22 0,0 1 16,1 21-16,-22-21 0,21 0 16,0 0-16,1 0 0,-1-1 0,0-20 15,1 21-15,-1-21 0,-21 20 0,22-20 16,-22 0-16,21-1 0,-21 1 16,0 21-16,1-21 0,-1 20 0,-21 1 15,0 0-15,0 0 0,0 0 16,-21 21-1,-1 0-15,1 0 16,0 21-16,0 0 0,0 0 16,0 0-16,-1 1 0,1-1 15,21 0-15,0 0 0,0 0 0,0 0 16,0 22-16,0-22 0,0 0 16,21-21-16,1 21 0,-22 0 0,21 1 15,0-22-15,0 21 0,0 0 0,0-21 16,1 21-16,-1-21 0,0 21 15,0-21-15,-21 21 16,0 1 0,0-1-16,-21-21 15,0 0-15,0 0 0,21 21 16,-22-21-16,1 0 0,0 0 0,0 0 16,0 0-1,21 21-15,-21-21 0,-1 0 16,1 0 15,0 0-31,0 0 16,0 0-16</inkml:trace>
  <inkml:trace contextRef="#ctx0" brushRef="#br1" timeOffset="97692.1">5757 4847 0,'0'0'0,"-42"-21"16,63 21 47,0 0-63,22 0 0,-1 0 15,0 0-15,1 0 0,20 0 0,1 0 16,-1 0-16,22 0 0,-1 0 0,1 0 15,21 0-15,21 0 0,-21 0 16,21-21-16,0 21 0,-21 0 0,21 0 16,0-21-16,-22 21 0,22 0 15,-21 0-15,-21 0 0,0 0 0,-1 0 16,1-21-16,-43 21 0,22 0 0,-22 0 16,0 0-16,-20 0 0,20 0 15,-21 0-15,0 0 16,0 0-16,-42 0 47,0 0-47,0 0 15,0 0-15,21 21 0,-21-21 0,-22 0 16,22 0-16,-21 0 0,21 0 16</inkml:trace>
  <inkml:trace contextRef="#ctx0" brushRef="#br1" timeOffset="98203.8">6138 4932 0,'-42'0'0,"84"0"0,-148 0 15,64 0-15,0 0 0,-1 0 0,1 0 16,21 0-16,-21 0 0,-1 0 15,22 0-15,0 0 0,0 21 0,0-21 16,-1 0-16,1 0 0,0 0 0,0 0 16,21 21-1,21-21 1,21 0-16,-20 21 0,20-21 16,0 0-16,22 0 0,-22 0 15,43 22-15,-22-22 0,22 0 0,0 0 16,-1 0-16,22 0 0,21 0 0,-21 0 15,21 0-15,0-22 0,0 22 16,0-21-16,0 21 0,-21 0 0,0 0 16,-1-21-16,1 21 0,-21 0 0,-22 0 15,1 0-15,-1 0 0,-20 0 16,-1 0-16,0 0 0,-20-21 0,-1 21 16,0 0-16,0 0 0,0 0 15</inkml:trace>
  <inkml:trace contextRef="#ctx0" brushRef="#br1" timeOffset="110099.88">13610 3937 0,'0'0'16,"-21"0"-16,0 0 0,0 0 0,-1 0 15,1 0 1,0 0-16,42 0 94,0 0-94,22 0 15,-22 0-15,21 0 0,-21 21 0,22-21 16,-1 0-16,0 0 0,1 0 0,20 0 15,1 0-15,-1 0 0,22 21 16,0-21-16,-1 0 0,1 0 0,0 22 16,-1-22-16,1 0 0,0 0 15,-1 21-15,22-21 0,-21 0 0,-1 0 16,1 0-16,21 21 16,-21-21-16,-1 0 0,1 0 0,0 0 15,-1 0-15,-20 0 0,-1 21 16,1-21-16,-1 0 0,1 0 0,-22 0 15,0 0-15,1 0 0,-22 0 0,21 0 16,-21 0-16,1 0 16,-44 0 15,1 0-31,0 0 0,0-21 16,0 21-16,0 0 0,-1 0 15,1-21-15,0 21 0,-21 0 16,21 0-16</inkml:trace>
  <inkml:trace contextRef="#ctx0" brushRef="#br1" timeOffset="110939.63">13335 4085 0,'-21'0'0,"0"0"0,-1 0 32,1 0-32,0 0 0,0 0 15,0 0 1,0 0-16,-1 0 0,1 0 15,0 21 1,42-21 0,0 22-16,22-22 15,-22 0-15,42 0 0,-20 0 16,20 0-16,1 0 0,-1 0 0,1 0 16,20 0-16,1 0 15,0 0-15,21 0 0,-1 0 0,1 0 0,0 0 16,21 0-16,-21 0 0,0 0 15,0 0-15,-22 21 0,22-21 16,0 0-16,-21 0 0,20 0 0,-20 0 16,0 0-16,-1 0 0,1 0 15,-21 0-15,-1 0 0,1 0 0,-1 0 16,-21 0-16,1 0 0,-1 0 16,-21 0-16,22 0 0,-1 0 0,-21 0 15,0 0-15,22 0 0,-22 0 16,0 0-16,0 0 0,-42 0 203,0 0-203,21-21 0,-21 21 16</inkml:trace>
  <inkml:trace contextRef="#ctx0" brushRef="#br1" timeOffset="113395.22">8911 4276 0,'0'0'0,"0"-21"0,0-1 16,-21 1 0,21 0-16,0 0 31,-21 21-31,21 21 47,21 0-47,-21 0 15,0 1-15,0-1 0,0 0 16,21 0-16,-21 0 0,0 0 0,0 1 16,0-1-16,0 21 0,0-21 15,0 0-15,0 1 0,0-1 16,0 0-16,21 0 0,-21 0 15,0 0-15,21 1 16,1-1-16,-1-21 0,0 0 16,0 0-16,0 0 0,0 0 15,1 0-15,20 0 0,-21 0 16,21-21-16,22-1 0,-22 22 0,22-21 16,-1 0-16,22-21 0,0 21 15,20-1-15,-20-20 0,0 21 0,21-21 16,-22 20-16,-20-20 0,20 21 0,-20-21 15,-1 20-15,1-20 16,-1 21-16,-20 0 0,-1 0 0,0-1 16,-20 22-16,-1-21 0,21 21 15,-21 0-15,0 0 0,-21-21 16,22 21-16,-1 0 16,-42 21 30,-1-21-46,1 0 0,-21 0 16,21 21-16,-22-21 0,1 0 0,0 0 16</inkml:trace>
  <inkml:trace contextRef="#ctx0" brushRef="#br1" timeOffset="114215.79">8594 4085 0,'0'0'0,"0"21"62,0 1-46,0-1-16,0 0 16,0 0-16,0 0 0,0 0 15,0 22-15,0-22 0,0 21 0,0-21 16,0 22-16,0-22 0,0 21 16,0 1-16,0-22 0,0 21 0,0-21 15,0 0-15,0 22 0,0-22 16,0 0-16,0 0 0,0 0 0,0 1 15,0-1-15,21 0 16,0 0-16,0-21 16,0 21-16,0-21 0,1 0 0,-1 0 15,0 0-15,21 0 0,1 0 16,-1 0-16,0-21 0,22 21 16,-22-21-16,22 0 0,-1 0 0,1-1 15,20 1-15,-20 0 0,42 0 16,-22 0-16,22 0 0,-21-22 0,21 22 15,-1 0-15,1-21 0,-21-1 0,0 22 16,-1-21-16,-20 21 0,-1-1 16,1-20-16,-22 21 0,0 0 0,1 0 15,-1-1-15,0 22 0,1-21 16,-22 0-16,0 21 0,0 0 0,0 0 16,-21-21-16,22 21 0,-1 0 15,0 0 1,0 0-16,0 0 15,0 0 17</inkml:trace>
  <inkml:trace contextRef="#ctx0" brushRef="#br1" timeOffset="124603.88">11028 5652 0,'0'0'0,"0"-22"0,0 1 15,21 21-15,-21-21 16,0 0-16,0 42 47,0 0-47,-21 0 15,21 1-15,-21-1 0,21 21 16,-22 0-16,22 1 0,0 20 0,0-20 16,-21 20-16,21 1 0,-21-22 0,21 21 15,-21 1-15,21 21 0,0-22 16,-21 1-16,0 20 0,-1-20 0,22-1 16,-21 22-16,0-22 0,21 1 0,-21-1 15,0-20-15,21 20 0,-21 1 0,-1-1 16,1 1-16,21-22 0,0 22 15,-21-1-15,21-21 0,-21 1 0,21 20 16,0-20-16,0-1 0,0 0 16,0 1-16,0-1 0,-21-21 0,21 21 15,0 1-15,0-22 0,0 21 16,0-21-16,0 1 0,0 20 0,0-21 16,0 0-16,0 0 0,0 1 0,0-1 15,0 0-15,0 0 0,-21 0 0,21 0 16,0 1-16,0-1 0,0 0 0,0 0 15,0 0-15,0 0 16,0 1-16,-22-22 0,22 21 0,0 0 16,-21 0-16,21 0 0,0 0 0,0 1 15,0-1-15,0 0 0,-21 21 0,21-21 16,0 1-16,-21-1 0,21 0 16,0 0-16,0 0 0,0 0 15,-21-21-15,21 22 0,0-1 0,0 0 16,0 0-16,0 0 15,0 0-15,0 1 0,0-1 16,0 0 0,0-42 31,0 0-47,0-1 0,-21 22 15,21-21-15,0 0 0,0 0 0,-22 21 0,22-21 16</inkml:trace>
  <inkml:trace contextRef="#ctx0" brushRef="#br1" timeOffset="125087.6">10160 8488 0,'0'0'0,"0"-21"0,-21 21 16,21-21 15,21 21-15,0 0 0,0 21-16,0 0 0,1-21 15,-1 21-15,0 0 0,0-21 16,0 21-16,0 1 0,1-1 0,-1 0 15,0-21-15,-21 21 0,21 0 0,-21 0 16,21 1-16,-21-1 0,21 0 16,-21 0-16,22-21 0,-22 21 15,0 0-15,0 1 16,0-1-16,0-42 62,21-1-62,-21 1 0,21 0 16,-21 0 0,0 0-16,0 0 0,21 21 0,-21-22 15,21 1-15,-21 0 0,21 0 16,1 0-16,-1 0 0,-21-1 0,21-20 16,0 21-16,0 0 0,-21 0 15,21-1-15,1 1 0</inkml:trace>
  <inkml:trace contextRef="#ctx0" brushRef="#br1" timeOffset="125375.43">11112 8192 0,'22'0'16,"-44"21"0,22 0-16,-21-21 0,0 21 15,0 0-15,0 0 0,-22 1 0,22-1 16,0 0-16,0 0 0,-21 21 0,20-20 15,1-1-15,-21 0 0,21 0 16,0 21-16,-1-20 0,1-1 16,0 0-16,0 0 0,0 0 0,0-21 15,21 21-15,0 1 0,-22-1 16,1-21-16,21 21 0,-21-21 31,0 0-15</inkml:trace>
  <inkml:trace contextRef="#ctx0" brushRef="#br1" timeOffset="139927.72">1185 7874 0,'-21'0'16,"21"-21"-16,-21 21 0,0 0 16,0 0-16,-1 0 0,1 0 15,0 0-15,21-21 0,-21 21 0,0 0 16,0 0-16,-1 0 15,1 0-15,0 0 0,0 0 16,0 0-16,0 0 0,-1 0 16,1 0-1,42 0 32,1-21-47,20 21 0,0 0 16,1-22-16,20 22 0,22-21 0,-1 0 15,1 21-15,0-21 16,21 0-16,-22 0 0,22 21 0,-21-22 16,-1 1-16,-20 21 0,21-21 15,-22 21-15,1 0 0,-1-21 0,1 21 16,-22-21-16,0 21 0,1 0 16,-1 0-16,-21 0 0,0 0 0,0 0 15,1 0-15,-44 0 47,1 0-47,0 0 16,0 0-16,0 0 0,0 0 15,-1 21-15,1-21 0,0 0 16,0 0-16</inkml:trace>
  <inkml:trace contextRef="#ctx0" brushRef="#br1" timeOffset="140487.82">1799 7684 0,'-21'0'16,"21"21"15,0 0-15,0 0-16,0 0 15,0 0-15,0 1 0,0-1 16,0 0-16,21 21 0,-21-21 16,21 22-16,-21 20 0,21-20 0,1-1 15,-22 21-15,21 1 0,0-22 16,0 1-16,-21 20 0,0-21 0,21 1 15,-21-1-15,21 0 16,-21 1-16,0-1 0,0 0 0,0-20 16,0 20-16,0 0 0,0 1 15,0-22-15,-21 21 0,0-21 0,0 22 16,0-22-16,0 0 0,21 0 16,-22 0-16,1-21 0,0 21 0,0-21 15,-21 0-15,20 0 0,1 0 0,0 0 16,-21 0-16,21-21 0,-22 21 15,22-21-15,-21 0 0,21 21 0,-22-21 16,22 0-16,-21-1 0,21 1 16,-1 21-16,1-21 0,0 21 15,0-21-15,21 0 0,-21 21 16,21-21-16,21-1 31,0 22-31,0-21 0,0 0 16,1 21-16,20-21 0,0 0 0,-21 21 15</inkml:trace>
  <inkml:trace contextRef="#ctx0" brushRef="#br1" timeOffset="141151.66">3048 7811 0,'0'-22'0,"0"44"0,0-65 0,0 22 16,0 0-16,0 0 16,0 0-16,-21 21 15,0 0-15,-1 0 16,1 0-16,0 0 0,0 0 0,0 21 15,0 0-15,-1 0 0,1-21 16,-21 21-16,21 22 0,0-22 16,-22 0-16,22 0 0,0 21 0,0-20 15,0 20-15,-1-21 0,22 21 16,-21-20-16,21-1 0,0 0 0,0 0 16,0 0-16,0 0 0,0 1 15,21-1-15,1 0 16,-1 0-16,0-21 0,0 0 15,0 21-15,0-21 0,1 0 0,20 21 16,-21-21-16,0 22 0,0-22 0,1 21 16,20-21-16,-21 21 0,0-21 15,0 21-15,1-21 0,-1 21 16,0 0-16,0-21 0,-21 22 0,21-1 16,-21 0-16,0 0 0,0 0 15,0 0-15,0 1 0,0-1 0,0 0 16,-21 0-16,0 0 0,0 0 15,-22 1-15,22-1 0,-21 0 0,21 0 16,-22 0-16,22 0 0,-21-21 16,0 22-16,-1-22 0,22 0 0,-21 21 15,-1-21-15,22 0 0,-21 0 0,21 0 16,0 0-16,-1 0 0,1 0 16,0-21-16,0 21 0,0-22 15,21 1-15,0 0 16,0 0-1,21 21-15,0-21 16,0 21-16,-21-21 0,21-1 0,22 22 16,-22-21-16,0 0 0</inkml:trace>
  <inkml:trace contextRef="#ctx0" brushRef="#br1" timeOffset="141784.93">3725 7662 0,'0'0'0,"0"-21"15,-21 21 1,0 0-16,0 0 15,0 0-15,-1 21 0,1-21 0,0 22 16,21-1-16,-21 0 0,0 0 16,0 21-16,21-20 0,-22 20 15,22 0-15,0 1 0,0-1 0,-21 21 16,21-20-16,-21 20 0,21-20 16,0 20-16,-21 22 0,21-43 15,0 0-15,0 1 0,0-22 16,0 21-16,0-21 0,21 1 0,0-1 15,0 0-15,1 0 0,-1 0 0,0-21 16,0 21-16,0-21 0,0 0 16,1 0-16,20 0 0,-21 0 0,0 0 15,22 0-15,-22 0 0,21-21 16,-21 0-16,22 21 0,-22-21 0,0 0 16,0 0-16,0-1 0,0 1 0,1-21 15,-1 21-15,0-22 0,-21 22 16,21-21-16,-21 0 0,0-1 15,0-20-15,0 20 0,0-20 0,0 21 16,0-22-16,-21 22 0,0-22 16,0 22-16,-1 0 0,1 20 0,-21-20 15,21 21-15,-22 0 0,22 0 0,0 21 16,-21 0-16,21 0 0,-1 0 16,-20 0-16,21 0 0,0 0 0,0 0 15,-1 0-15,1 21 0,21 0 16,-21 0-16,21 0 15,0 0-15,0 1 0,0-1 16,0 0-16,21-21 0,0 21 16,1-21-16,-1 21 15</inkml:trace>
  <inkml:trace contextRef="#ctx0" brushRef="#br1" timeOffset="142215.69">4424 7451 0,'0'0'0,"-21"0"0,21 21 31,0 0-31,0 0 16,0 0-16,0 1 0,21 20 0,0-21 15,-21 21-15,0 1 0,21-1 16,-21 0-16,21 1 0,-21 20 0,21-20 16,-21-1-16,0 21 0,0-20 15,0-1-15,0 0 0,0 1 0,0-1 16,0 0-16,0-20 0,0 20 0,0-21 15,0 0-15,0 0 0,0 1 16,0-1-16,0 0 0,0 0 16,0-42 31,0 0-32,0 0-15,0-22 0</inkml:trace>
  <inkml:trace contextRef="#ctx0" brushRef="#br1" timeOffset="142567.49">4487 7641 0,'0'0'16,"0"-42"-16,0 21 0,0-22 0,0 22 0,0 0 16,0 0-16,0 0 15,21 21 1,1 0-16,-1 21 0,0-21 15,0 21-15,0 0 0,0 0 16,1 22-16,20-22 0,0 0 0,-21 21 16,22 1-16,-1-22 0,0 21 15,-20 1-15,20-1 0,0 0 16,-21-21-16,1 22 0,20-1 0,-21-21 16,0 22-16,0-22 0,-21 0 15,22 0-15,-1 0 0,-21 0 0,0 1 16,21-1-16,0 0 0,-21 0 15,21-21-15,-21-21 47,0 0-47,0 0 16,0-1-16,0-20 0,0 21 0,0 0 16</inkml:trace>
  <inkml:trace contextRef="#ctx0" brushRef="#br1" timeOffset="142875.79">5249 7112 0,'0'106'31,"0"-64"-31,0 1 0,0-1 15,0 0-15,0 22 0,0-22 0,0 22 16,0-22-16,0 0 0,0 22 0,0-22 16,0 0-16,0 22 0,0-22 15,0 1-15,0-22 0,0 21 0,0-21 16,21 22-16,-21-22 0,0 0 0,0 0 16,0 0-16,22 0 15,-1-21 1,-21-21-1,21 21-15,-21-21 0</inkml:trace>
  <inkml:trace contextRef="#ctx0" brushRef="#br1" timeOffset="144816.26">6477 6752 0,'0'-21'16,"-21"21"-16,0-21 0,-1 0 15,44 42 17,20 0-32,0 0 0,1 0 15,-1 1-15,21 20 0,1 0 0,21-21 16,-22 22-16,1-1 0,-1 0 0,1 1 16,-1-1-16,1 22 0,-22-22 15,21 0-15,1 1 0,-22-22 0,1 21 16,-1-21-16,43 43 15,-64-43-15,21 0 0,-21-21 0,-21 21 16,-21-21 15,0 0-15,0-21-16,0 0 0,-1 0 0,1 21 16</inkml:trace>
  <inkml:trace contextRef="#ctx0" brushRef="#br1" timeOffset="145155.56">7493 6583 0,'0'-21'0,"0"42"0,-21-42 0,21 0 16,-21-1-16,-1 22 0,1 0 31,0 22-31,0-1 0,0 0 0,21 21 15,-21 1-15,-1-1 0,1 21 16,0-20-16,0-1 0,0 22 0,0-1 16,-1-21-16,-20 22 0,21-1 0,0-20 15,-22 20-15,22-20 0,0-1 16,-21 0-16,21 1 0,-1-1 0,1-21 16,0 0-16,21 0 0,0 1 0,0-1 15,0 0 1,21-21-1,0 0-15,1-21 16,-1 0-16,0 21 0,0-22 16,0 1-16,0 0 0,1-21 0</inkml:trace>
  <inkml:trace contextRef="#ctx0" brushRef="#br1" timeOffset="145548.35">7916 6943 0,'0'21'0,"0"0"0,-21 0 16,21 22-16,0-22 0,0 21 15,0 22-15,0-22 0,0 21 0,21 1 16,-21 21-16,21-22 0,1 1 0,-1-1 15,0 1-15,-21-1 0,21 22 16,0-22-16,0 1 0,1-1 0,-22 22 16,21-22-16,0 1 0,-21-1 0,21 1 15,-21-22-15,21 22 0,-21-1 16,0 1-16,0-22 0,0 22 16,0-22-16,0 0 0,0 22 0,0-22 15,0 0-15,21-20 0,-21 20 0,0-21 16,0 0-16,22-21 0,-22 21 0,21-21 15,0-21 1,-21 0-16,21 0 0,-21-21 16,0 20-16,0-20 0,21 0 0,-21-1 15,0-20-15,0 21 0,0-22 0</inkml:trace>
  <inkml:trace contextRef="#ctx0" brushRef="#br1" timeOffset="145953.12">8043 7027 0,'0'0'0,"0"-21"0,0 0 0,0 0 0,0 0 16,0 0-16,21-1 0,1 1 15,-1 21-15,0-21 0,0 21 16,21-21-16,-20 0 0,20 21 0,-21 0 15,21 0-15,-20 0 0,20 0 0,-21 0 16,0 0-16,0 21 16,22 0-16,-43 0 0,21 0 0,-21 1 15,0 20-15,0-21 0,0 21 16,0 1-16,0-22 0,-21 21 0,0 1 16,-1-22-16,-20 21 0,21-21 0,-21 0 15,20 1-15,-20 20 0,21-21 16,0 0-16,0-21 0,-22 21 0,22 1 15,0-1-15,42-21 47,0-21-47,0 21 0,1-22 16,-1 1-16,0 0 16,0 21-16,21-21 0,-20 0 0</inkml:trace>
  <inkml:trace contextRef="#ctx0" brushRef="#br1" timeOffset="146480.66">8932 6879 0,'0'-21'16,"0"42"-16,0-63 0,0 21 16,-21 0-16,0 21 0,0 0 15,0 0-15,-1 0 0,1 0 0,0 0 16,0 0-16,21 21 0,-21-21 15,0 21-15,-1 0 0,22 21 16,0-20-16,-21 20 0,21 0 0,-21-21 16,21 22-16,0-1 0,0 0 0,0 1 15,0-1-15,0-21 0,0 22 16,0-22-16,0 0 0,21 0 0,0 0 16,1-21-16,-1 21 0,0-21 15,0 0-15,0 0 0,0 0 16,-21-21-16,22 21 0,-1-21 0,0 0 15,0 0-15,0-22 0,0 22 16,1-21-16,-1 0 0,-21-1 0,21 22 16,-21-21-16,21-1 0,-21 1 15,0 0-15,0 21 0,0-22 0,0 22 16,0 0-16,0 0 0,0 0 16,0 42-1,0 0-15,0 0 16,21 0-16,-21 22 0,0-22 0,21 21 15,-21-21-15,0 22 0,22-1 0,-22-21 16,21 21-16,-21-20 0,21 20 16,0-21-16,-21 0 0,21 0 15,-21 1-15,21-1 0,1-21 0,-22 21 0,21-21 16,0 0-16,0 0 16,0 0-1,-21-21-15,0 0 0,21 21 0,-21-22 16,22-20-16,-22 21 0</inkml:trace>
  <inkml:trace contextRef="#ctx0" brushRef="#br1" timeOffset="146775.75">9483 6244 0,'0'-21'0,"0"42"0,0 0 31,0 1-31,0 20 0,0-21 16,0 43-16,0-22 0,0 0 0,0 22 16,0-22-16,21 0 0,-21 22 0,21-22 15,-21 1-15,21-1 0,-21 0 16,0 1-16,0-22 0,0 21 0,0-21 16,21 0-16,-21 1 0,0-1 0,0 0 15,0 0-15,21-42 31,-21 0-15,0 0-16,0-1 16,0-20-16</inkml:trace>
  <inkml:trace contextRef="#ctx0" brushRef="#br1" timeOffset="147349.42">9842 6202 0,'0'-21'15,"0"42"-15,0-63 0,22 42 32,-22 21-17,21 0-15,-21 0 16,21 0-16,-21 22 0,0-22 0,0 21 16,21 0-16,-21-20 0,0 41 15,0-21-15,0 1 0,0-1 16,0 0-16,0 22 0,0-22 0,0 1 15,0-22-15,-21 21 0,21 0 0,0-20 16,0 20-16,0-21 0,0 0 16,0 0-16,0 1 0,0-1 15,0 0-15,0-42 47,0 0-47,21-1 16,-21 1-16,21 0 0,0 0 0,-21 0 15,22-22-15,-1 1 0,0 21 16,0-21-16,0-1 0,0 1 0,22 0 16,-22-1-16,0 22 0,21 0 0,-20 0 15,-1 0-15,0-1 0,0 22 16,21 0-16,-20 0 0,-1 22 16,0-1-16,0 0 0,-21 0 15,0 0-15,0 22 0,21-22 0,-21 21 16,0 0-16,0-20 0,0-1 0,0 21 15,0-21-15,0 0 0,0 1 16,0-1-16,0 0 0,0 0 16,0 0-16,-21-21 0,0 0 47,21-21-47,-21 0 15,0 0-15,-1 0 0,22-1 16</inkml:trace>
  <inkml:trace contextRef="#ctx0" brushRef="#br1" timeOffset="147711.67">9419 6646 0,'0'0'0,"0"22"15,21-22 17,22-22-32,-22 22 0,0-21 0,21 21 15,1-21-15,-1 21 0,0-21 16,-21 21-16,22-21 0,-1 21 15,0-21-15,-20 21 0,20-22 0,-21 22 16,0 0-16,0 0 0,1-21 0,-1 21 16,-42 0 46</inkml:trace>
  <inkml:trace contextRef="#ctx0" brushRef="#br1" timeOffset="148628.1">3154 9546 0,'0'0'0,"-21"21"0,-1-21 0,1 0 0,0 0 15,0 0-15,-21 0 0,20 0 16,1 0-16,0 0 16,0 0-16,0 0 15,42 0 17,0 0-32,0-21 0,0 21 15,1-21-15,20 21 0,-21-21 16,43 0-16,-22 21 0,21-21 0,1-1 15,21 1-15,-1 0 0,1 0 0,21 0 16,0 0-16,-1-1 0,1-20 16,0 21-16,0 0 0,21 0 0,0-1 15,0 1-15,0-21 0,0 21 16,0 0-16,0-22 0,21 22 16,0-21-16,0 21 0,1-22 0,-1 22 15,0-21-15,0-1 0,21 22 0,-20-21 16,20 0-16,-21 20 0,0 1 15,0-21-15,1 21 0,-22 0 0,0-1 16,0 1-16,0 0 0,-22 0 0,1 0 16,0 0-16,-21 21 0,-1-22 15,-20 1-15,21 21 0,-22-21 0,-21 21 16,1-21-16,-1 21 0,0 0 0,1 0 16,-22-21-16,0 21 0,-42 0 31,-21 0-16,20 0-15,-41 0 0,-1 0 0,1 0 16</inkml:trace>
  <inkml:trace contextRef="#ctx0" brushRef="#br1" timeOffset="149451.63">2794 9165 0,'0'0'0,"21"0"47,0 0-32,0 0-15,22 0 0,-22 0 0,21-21 16,1 21-16,-1 0 0,0-21 15,22 0-15,-22 21 0,43-21 0,-22-1 16,22 1-16,0 0 0,-1 0 0,1 0 16,21 0-16,-22-1 0,1 1 15,21 0-15,0-21 0,-22 21 0,22-1 16,21-20-16,0 21 0,-21 0 16,21-22-16,0 22 0,21-21 0,-21 21 15,21-22-15,1 22 0,-1-21 0,0 21 16,0-22-16,-21 22 0,21-21 15,0 21-15,-21-22 0,22 22 0,-22 0 16,0 0-16,-22 0 0,1 0 16,-21-1-16,0 1 0,-1 0 15,1 21-15,0-21 0,-1 0 0,1 21 16,-22-21-16,22 21 0,0-22 0,-22 22 16,1-21-16,-1 21 0,1 0 15,-22-21-15,0 0 0,1 21 0,-1 0 16,-21 0-16,-21-21 0,21 21 15,1 0-15,-22-21 16,0-1 15,0 1 1,-22 21-32,1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5571-FD8D-4BA5-B212-E05AC5E9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6B62-B986-43C5-9DFB-1CEC7B2D0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B5CA-3A67-4C05-8D11-A3B83180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014C-0BF2-4400-AA4E-9B6E2637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B74C-72C6-4AB4-9CC0-41DE6C9E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B937-24C4-4184-AD62-6BDC2A30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6916-B1D7-4ED5-931F-87FB7E4C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7AB7-E529-47E1-928C-535B4616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FBBD-A0DF-44E6-AC44-C12D6D68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9473-72E2-481C-8103-E96E68CC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0C55-2648-413E-8A62-A7EB5A16B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805A-35EB-4BC7-B15D-8A37DDEF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6A6C-1525-4C91-BAE6-89AE3E5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070D-D576-40F1-9913-1832E220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E51F-B751-4415-B2A8-4CDC08FE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6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B9DF-2946-4F51-9482-D6897D7C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C1D-58D5-4655-B9E3-CB8B2805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FE4F-2064-4E58-8A7A-3F38DFC8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6613-7D62-42DF-AF37-B8BE496D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1EEB-34FF-4A38-B206-98F76CE6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1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7EA4-F565-4AD2-9650-3246BBFD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2E53E-ED82-43E2-ACBD-423724CF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E904-DCD4-40CD-8ED7-6A8A921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22AB-8F2B-456E-BCA6-140B9EB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5A51-21E5-4D2A-BA1C-B928B67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0097-9ADA-4C4D-8B1A-60847472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B53-BBF7-4682-9BB2-38E88FAD3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19E1C-4F3F-421D-B1D4-8E1C5CCB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2C7A-AFC9-4732-9EFB-F44AD3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CF73-1ADC-4831-8C10-CACF647E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FFAF-5EC9-4C21-AAEC-3E36764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1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7FE6-7F56-49FA-838F-C3A4FC3D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AE76-4485-47CE-A7FD-8E52DBF9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39EF-EF60-4FC9-92CA-A1374790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15AC9-7790-4EBE-B830-859429A1E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7579D-0C9F-4746-BB61-9FB938A8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31625-14B5-4844-B455-4A39408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63882-CBCA-48CD-AB5E-16E83CE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D1CEA-1904-453E-96A3-BF53BE83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1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47FE-5803-4D06-B2F0-4FF29AAC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9E50A-33A1-4DAD-BEB8-681CBFE1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EF2D-08A6-4E2D-A974-4A3B4F03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E39D9-EFD2-4237-9468-ECCF219A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24E0-2330-44F8-B463-7F5ED4F2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6710F-DBBA-4B27-B742-F16AC324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CFCD-C36C-4AAA-BCB0-79961ACD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836F-535C-46ED-A255-D066C677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9F71-C137-462B-B1F8-32AA20158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EBAE-8A48-43D3-9751-FD14D975A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04F4-3A20-4AA5-8E0B-94A5583B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AB9D5-6B7D-4665-ADF2-5BA1F674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B554E-D902-4A95-BE7E-007397FE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8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5B10-CE56-4596-A6E2-A19169B2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21607-49C9-4940-BB82-49D2B4711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178A-FDC9-4404-96FB-3A7D1284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22111-9BDA-4E2E-8C62-BC526A6F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5D0D-B297-4EDD-9787-7311C7FD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75D6-A77B-41F9-9B38-D18C9FDF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8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F243-728A-436D-A5AB-A16DFD22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F713-4CEB-4752-A115-3F79D7BA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5E96-8E07-4C08-8C6C-8FC8DFBFE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4CBA-D13A-4C16-9A90-2E23EBFE3184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8F45-C1F6-4D3C-B304-40618C8F5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6328-1740-4D7B-A510-DB9C338F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840B-1436-4400-8D66-DA3E0E4D2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0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F912AE-EF0E-4D6F-BE5F-C89EF5751B78}"/>
                  </a:ext>
                </a:extLst>
              </p14:cNvPr>
              <p14:cNvContentPartPr/>
              <p14:nvPr/>
            </p14:nvContentPartPr>
            <p14:xfrm>
              <a:off x="487800" y="304920"/>
              <a:ext cx="6621840" cy="313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F912AE-EF0E-4D6F-BE5F-C89EF5751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95560"/>
                <a:ext cx="6640560" cy="31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58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1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752A2-BCFC-40CD-BCA4-51A5E1769610}"/>
                  </a:ext>
                </a:extLst>
              </p14:cNvPr>
              <p14:cNvContentPartPr/>
              <p14:nvPr/>
            </p14:nvContentPartPr>
            <p14:xfrm>
              <a:off x="853560" y="83880"/>
              <a:ext cx="3695760" cy="37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752A2-BCFC-40CD-BCA4-51A5E1769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74520"/>
                <a:ext cx="3714480" cy="37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C4DCE9-1FC9-4828-AC51-B407CB7C0EAA}"/>
                  </a:ext>
                </a:extLst>
              </p14:cNvPr>
              <p14:cNvContentPartPr/>
              <p14:nvPr/>
            </p14:nvContentPartPr>
            <p14:xfrm>
              <a:off x="2880360" y="700920"/>
              <a:ext cx="8374680" cy="293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C4DCE9-1FC9-4828-AC51-B407CB7C0E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1000" y="691560"/>
                <a:ext cx="8393400" cy="29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9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939F04-FABC-4CED-B3B9-3D08147C5C7C}"/>
                  </a:ext>
                </a:extLst>
              </p14:cNvPr>
              <p14:cNvContentPartPr/>
              <p14:nvPr/>
            </p14:nvContentPartPr>
            <p14:xfrm>
              <a:off x="1020960" y="106560"/>
              <a:ext cx="902268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939F04-FABC-4CED-B3B9-3D08147C5C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97200"/>
                <a:ext cx="904140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13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9EEDE6-EF11-4DEA-B376-572FEDF0C89D}"/>
                  </a:ext>
                </a:extLst>
              </p14:cNvPr>
              <p14:cNvContentPartPr/>
              <p14:nvPr/>
            </p14:nvContentPartPr>
            <p14:xfrm>
              <a:off x="83880" y="182880"/>
              <a:ext cx="928152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9EEDE6-EF11-4DEA-B376-572FEDF0C8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73520"/>
                <a:ext cx="930024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9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F509B-6DD1-4026-B00A-FE1C33190ADB}"/>
                  </a:ext>
                </a:extLst>
              </p14:cNvPr>
              <p14:cNvContentPartPr/>
              <p14:nvPr/>
            </p14:nvContentPartPr>
            <p14:xfrm>
              <a:off x="289440" y="221040"/>
              <a:ext cx="828324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F509B-6DD1-4026-B00A-FE1C33190A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11680"/>
                <a:ext cx="830196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8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5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3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FCBF-C615-465C-A194-BBF590B0C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4CB4-481A-48AC-BB03-8B7D116C7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5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2021-07-07T02:21:47Z</dcterms:created>
  <dcterms:modified xsi:type="dcterms:W3CDTF">2021-07-07T17:00:14Z</dcterms:modified>
</cp:coreProperties>
</file>