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0:40:51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635 0,'-21'0'32,"0"0"-32,0 0 15,-1 0-15,1 0 0</inkml:trace>
  <inkml:trace contextRef="#ctx0" brushRef="#br0" timeOffset="1033.4">2730 720 0,'-21'0'0,"42"0"0,-63-21 0,21 21 16,0 0-16,0-22 0,-22 22 0,22 0 16,0 0-16,-21-21 15,20 21-15,22-21 16,22 21-1,20-21-15,0 21 0,22-21 16,-1 21-16,1 0 0,20-21 0,1 21 16,0 0-16,-1-22 0,22 22 15,0 0-15,106 0 16,-128 0-16,1 0 0,63 0 16,-84 0-16,-22 0 0,0 0 15,1 0-15,-22 0 0,0 22 16,-21-1-16,-21-21 15,0 0-15,0 21 16,-22-21-16</inkml:trace>
  <inkml:trace contextRef="#ctx0" brushRef="#br0" timeOffset="1455.88">3260 635 0,'0'0'0,"-22"0"31,1 21-15,21 0-16,0 1 0,0-1 16,0 21-16,0-21 15,0 0-15,0 22 0,0-1 0,21 0 16,-21 1-16,22-1 0,-22 0 15,0 1-15,0-1 0,0 0 16,0 1-16,0-22 0,0 21 0,0 1 16,0-22-16,-22 21 0,1-21 15,21 0-15,-21 1 0,0-1 16,0-21-16,0 21 0,-1-21 0,1 0 16,0 0-16,0 0 0,0 0 15,0 0-15,-22 0 0,22 0 16,0 0-16,0-21 0,-43 21 15,43-21-15,0 21 16,0-22-16,0 1 16,21 0-1,0 0-15,21 0 16,0 0-16</inkml:trace>
  <inkml:trace contextRef="#ctx0" brushRef="#br0" timeOffset="2128.48">4805 847 0,'0'-21'0,"0"42"0,0-64 15,0 22-15,0 0 16,0 0 0,21 21-16,-21-21 0,21 0 0,-21-1 15,0 1 1,0 0-16,0 0 0,0 0 15,-21 21 1,0 0-16,0 0 0,-1 0 16,-20 0-16,21 0 0,-21 0 15,-1 0-15,-20 21 0,20 0 16,1 0-16,0 0 0,-1 1 16,1 20-16,0-21 0,21 21 0,-1-20 15,1-1-15,21 42 16,0-42-16,21 22 15,1-22-15,20 0 0,-21 0 16,21-21-16,1 21 0,-1 1 0,0-1 16,1 0-16,-1-21 0,0 21 15,-20 0-15,20 0 0,-21-21 0,0 22 0,0-1 16,-21 21 0,-42-21-16,21 0 0,-64 1 15,43-1-15,-22-21 16,22 0-16,0 0 0,-1 0 0,1 0 15,-43 0-15,1 0 16,63 0-16,-1-21 0,1 21 16,0-22-16,0 22 0,0 0 15,21-21-15,0 0 16,0 0 0,21 21-16,0-21 15,0 21-15,0 0 0,22-21 16,-22 21-16</inkml:trace>
  <inkml:trace contextRef="#ctx0" brushRef="#br0" timeOffset="3205.45">5461 635 0,'0'0'0,"21"0"0,-21-21 15,21 21-15,-21-21 16,21 21-16,-21-21 0,0-1 16,0 1-16,0 0 15,0 0 1,-21 21 0,0 0-16,0 0 15,0 21-15,0 0 0,-1 0 16,1 1-16,-21 20 0,0 43 15,-1-1 1,22-20-16,21-22 0,-42 127 16,42-126-16,0-1 0,0 0 15,0 1-15,0-1 0,0 0 0,0-20 16,0-1-16,0 21 0,21-21 16,0-21-16,0 21 0,0 1 15,1-22-15,-1 0 0,0 0 16,21 0-16,-21 0 0,22-22 0,-22 1 15,21 0-15,1 0 0,-1 0 0,0 0 16,22-64-16,42-63 16,-85 105-16,-21-20 15,0 21-15,0-22 0,0 22 16,0-1-16,-21-20 0,-1 21 0,1 20 16,-85-62-1,22 84-15,41 0 16,22 0-16,-63 0 0,62 0 15,-20 21-15,21 0 0,0-21 16,0 21-16,-1 0 0,22 1 16,0-1-16,0 0 0,0 0 0,22 0 15,41-21 1</inkml:trace>
  <inkml:trace contextRef="#ctx0" brushRef="#br0" timeOffset="3542.15">6921 635 0,'-21'0'15,"42"0"-15,-63-21 0,21 21 0,0 0 16,-64-21-16,64 21 15,0 21-15,0 0 0,-1 0 16,1 0-16,21 22 0,0-1 16,-21 0-16,21 1 0,0-1 0,-21 64 15,21-43-15,0 43 16,-21-63-16,21-1 0,-21 43 16,-1-64-16,22 0 15,0 21-15,0-21 0,0 1 16,0-1-16,0-42 31,0-1-31,0 1 0</inkml:trace>
  <inkml:trace contextRef="#ctx0" brushRef="#br0" timeOffset="3804.64">6689 699 0,'0'0'0,"42"-106"31,-21 106-31,0 0 0,0 0 16,1 0-16,-1 0 0,21 0 16,-21 21-16,22-21 0,-1 42 0,0-21 15,85 106 1,-84-84-16,-1 20 0,0-20 0,-21-1 16,22 21-16,-22-20 0,0-1 15,0 0-15,-21-20 0,0 20 0,21-21 16,-21 0-16,22 0 0,-22 1 15,21-22 17,-21-22-32</inkml:trace>
  <inkml:trace contextRef="#ctx0" brushRef="#br0" timeOffset="4065.49">7810 445 0,'0'-22'0,"0"44"0,-21-65 16,21 22-16,-21 0 16,21 0-16,-21 21 0,21 21 0,-21 0 15,-22 106 1,22-63-16,0-1 0,21 1 16,-21 20-16,0-20 0,0 20 0,-1-20 15,1-1-15,21 1 0,0-22 16,0 64-16,0-42 15,0-43-15,0 0 0,0 0 16,0-42 15</inkml:trace>
  <inkml:trace contextRef="#ctx0" brushRef="#br0" timeOffset="5560.65">15811 550 0,'-21'-21'31,"0"21"-31,21-21 0,-21 21 16,0 0-16,0 0 15,21 21 32,0 0-47,0 1 16,0-1-16,0 0 0,0 0 15,0 0-15,0 0 0,21 1 16,-21-1-16,0 0 0,21 21 0,-21-21 16,0 1-16,0-1 0,0 21 0,0-21 15,0 0-15,0 43 16,0-43-16,0 0 0,0 43 15,0-43-15,0 0 16,0 0-16,0 0 0,0 1 0,0-1 16,0 0-16,0 0 15,21-21 1,-21 21 62,0 0-47,21-21-31,-21 22 16,0-1-16,0 0 16,0 0-1,0 0-15,0 0 0,0 1 16,0-1-16,0 0 15,0 0-15,0 0 0,0 0 16,0 1-16,0-1 0,0 0 0,0 21 16,-21-21-1,0 64-15,21-43 0,-21-20 16,21 20-16,0-21 0,0 21 0,-21-20 16,21-1-16,0 21 0,-22-21 15,22 0-15,0 22 0,0-22 0,-21 0 16,21 21-16,0-20 0,-21-1 15,21 0-15,0 0 0,0 21 16,0-20-16,0-1 0,0 0 0,0 0 0,0 21 16,0-20-16,0-1 0,-21 0 15,21 0-15,0 21 0,0-20 16,0-1-16,0 0 0,0 0 0,0 0 0,-21 0 16,21 1-16,0-1 15,0 0-15,0 0 0,0 0 16,0 0-16,0 1 0,0-1 0,0 0 15,0 0-15,0 0 16,0 0-16,0 1 0,0-1 16,0 0-16</inkml:trace>
  <inkml:trace contextRef="#ctx0" brushRef="#br0" timeOffset="7020.11">15579 3344 0,'0'85'15,"0"-64"1,0 22-16,0-1 0,0-21 0,0 21 15,0-20-15,0 20 0,0 0 16,0-21-16,0 22 0,0-1 0,0-21 16,0 22-16,0-1 0,0 0 0,0 1 15,0-1-15,0 21 0,0-20 16,0-1-16,0 0 0,0 1 0,0-1 16,0 22-16,0-22 0,0 0 0,0 1 15,0-1-15,0 0 0,0 22 16,0-22-16,0 0 0,0 22 0,0-22 15,0 64-15,0-42 0,0-1 16,0-21-16,0 1 16,0 20-16,0-20 0,0-1 0,0 21 0,0-20 15,0-1-15,0 22 0,0-22 16,0 0-16,0 1 0,0 20 16,0-21-16,0 1 0,0-1 0,0 0 15,0 1-15,0-1 0,0 22 0,0-43 16,0 21-16,0 0 0,0 1 15,0-1-15,0 22 0,0-22 0,0 0 16,0 1-16,0 20 0,0-21 16,0 1-16,0 20 0,0-20 0,0-1 15,0 0-15,0 1 0,0-1 0,0 43 16,0-43-16,0 64 16,0-64-1,0 0-15,0 1 0,0-1 0,0 0 16,0 1-16,0-1 0,0 0 0,0 1 15,0 84-15,0-85 16,0 0-16,0 1 0,0-1 16,0 0-16,0-20 0,0 20 0,0 0 15,0 1-15,0-1 0,0 0 0,0 22 16,0-22-16,0 0 0,0 1 16,0-1-16,0 0 0,0 1 0,0 20 15,0-20-15,0-1 0,0 0 16,0 1-16,0-1 0,0 0 0,0 1 15,0-1-15,0 0 0,0 1 16,0 20-16,0-21 0,0 1 0,0-1 16,0 22-16,0-22 0,0 0 0,0 1 15,0-1-15,0 0 0,0 1 16,0-1-16,0 0 0,0 22 0,0-22 16,0 0-16,0 1 0,0 20 0,0-20 15,0-1-15,0 0 0,0 22 16,0-22-16,0 0 0,0 1 0,0-1 15,0 0-15,0 1 0,0-1 0,0 0 16,0 22-16,0-22 0,0 1 16,0-1-16,0 64 0,0-22 15,0-20-15,0-22 16,0 1-16,0-1 0,0 0 0,21 22 16,-21-22-16,0 0 0,0 1 15,0-1-15,0 22 0,0-22 0,0 21 16,21-20-16,-21 63 0,0-43 15,0-21-15,0 1 0,0 20 16,0-20-16,0 62 16,0-62-16,0 20 0,0-20 0,0 20 15,0-21-15,0 22 0,0-22 0,0 85 16,0 21 0,0-105-16,0 20 0,0-20 15,0 20-15,0-21 0,0 22 0,0-22 16,0 22-16,0-1 0,0-20 15,21 20-15,-21-21 0,0 22 0,0-22 16,0 128-16,0-86 16,0-20-16,0-22 15,0 64-15,0-43 0,0-20 16,0 20-16,0 1 0,21-22 0,-21 0 16,0 22-16,0-22 0,0 1 15,0-1-15,0 21 0,0-20 0,0-1 16,0 22-16,0-22 0,0 0 15,0 22-15,0-22 0,0 22 16,0-22-16,0 0 0,0 22 0,0 20 16,0-41-16,0 41 15,0-20-15,0-22 0,0 1 16,0-1-16,0 0 0,0 22 0,-21-22 16,21 0-16,0 1 0,0-1 0,0 0 15,0 22-15,0-22 0,0 1 16,0-1-16,0 0 0,0-21 0,-21 22 15,21-1-15,0 0 0,-21 1 0,21-1 16,0 0-16,0 1 0,0-1 16,0 0-16,-43 1 0,43-1 15,0 0-15,0 1 0,0-22 0,0 21 16,0 1-16,0-22 0,0 21 0,0-21 16,0 22-16,0-22 0,0 21 15,0-21-15,0 0 0,0 22 0,0-22 16,0 0-16,0 0 0,0 22 15,0-22-15,0 0 0,0 0 0,0 21 16,0-20-16,0-1 0,0 0 0,0 0 16,22 0-16,-22 0 0,0 22 15,21-1 1,-21-21-16,0 0 0,0 1 16,-21-22-16,21 21 15,0 0-15,0 0 16</inkml:trace>
  <inkml:trace contextRef="#ctx0" brushRef="#br0" timeOffset="7107.11">15367 16828 0,'0'-43'0,"0"1"0</inkml:trace>
  <inkml:trace contextRef="#ctx0" brushRef="#br0" timeOffset="8292.12">15600 3027 0,'21'0'0,"-21"21"125,0 0-94,0 0-31,0 1 16,0-1-16,0 0 16,0 0-16,0 0 0,0 43 15,0-22 1,0 0-16,0-20 0,0 20 0,0-21 16,0 21-16,0-20 0,-21-1 0,21 21 15,-21-21-15,21 0 0,0 1 16,0-1-16,-22 0 0,22 0 0,-21 0 15,0 0-15,-21-21 16</inkml:trace>
  <inkml:trace contextRef="#ctx0" brushRef="#br0" timeOffset="8324.1">15494 3725 0,'0'-21'16</inkml:trace>
  <inkml:trace contextRef="#ctx0" brushRef="#br0" timeOffset="9164.62">18097 910 0,'0'-21'0,"0"42"0,0-63 16,-21 21-16,21 0 0,-21-1 15,21 1-15,0 0 16,0 0-16,-21 21 0,21-21 0,-21 0 16,21 42 15,0 0-31,0 0 15,21 21-15,0 1 0,21-1 0,-20 22 16,-1-22-16,21 0 0,-21 22 0,22-22 16,-22 0-16,21 1 0,-21-1 15,22 0-15,20 22 16,-42-22-16,0-21 0,1 1 0,-1-1 16,0 21-16,-21-21 15,0-42 16,0 0-15,0 0-16,0 0 0</inkml:trace>
  <inkml:trace contextRef="#ctx0" brushRef="#br0" timeOffset="9476.44">18584 826 0,'0'-43'0,"0"86"0,21-86 15,-21 22-15,0 0 0,0 0 16,0 42 15,-21 0-31,0 0 0,0 0 16,0 22-16,0-1 0,-22 0 0,22 1 16,-21-1-16,-22 64 15,-63 42-15,106-106 16,-21 1-16,-1 41 0,22-62 15,-21 20 1,42-21-16,-21 0 0,21 0 0,0 1 16,21-22 15,0 0-31,0-22 16,0 1-16,1 21 0,-1-21 0</inkml:trace>
  <inkml:trace contextRef="#ctx0" brushRef="#br0" timeOffset="9761.28">18859 953 0,'0'0'0,"0"-22"0,0 44 47,0-1-47,0 0 0,0 0 15,0 21-15,0-20 0,0 20 0,0 0 0,0 1 16,0-1-16,0-21 16,0 21-16,0 43 15,0-43-15,0-20 0,0 20 16,0-21-16,0 0 0,0 0 16,0-42 15</inkml:trace>
  <inkml:trace contextRef="#ctx0" brushRef="#br0" timeOffset="9992.15">18902 1037 0,'0'0'16,"0"-21"-16,0 0 0,0 0 15,0 0-15,21 21 0,0 0 16,-21 21-1,21 0-15,0 0 0,1 21 16,-22-20-16,21 20 0,0-21 0,0 21 16,0-20-16,-21-1 0,21 21 0,1-21 15,-1 0-15,-21 1 0,0-1 0,21 0 16,0 0 0,0-21-1,0 0-15</inkml:trace>
  <inkml:trace contextRef="#ctx0" brushRef="#br0" timeOffset="10512.99">19600 889 0,'-21'0'15,"0"0"-15,0 21 16,0-21-16,-1 21 15,1 1-15,0-1 0,-21 21 16,21-21-16,-1 22 0,-20-22 0,21 21 0,0-21 16,0 22-16,-1-22 0,-20 42 15,21 1 1,21-43-16,0 0 16,21-21-1,0 0-15,0 0 16,1-21-16,-1 0 0,0 0 0,0 21 15,43-64-15,-22 22 16,-21-1-16,0 1 0,22-21 16,-43 20-16,21 1 15,0 21-15,-21-22 0,21 22 16,-21 0-16,0 0 0,0 0 0,21 0 16,-21 42-1,0 0-15,0 0 16,0 0-16,0 22 0,0-1 15,0 0-15,0 22 0,0-22 16,0 22-16,0-22 0,0 0 16,-21 22-16,21-22 0,0 0 0,-21 1 15,21-1-15,0 0 0,0-20 0,0 20 16,0-21-16,0 0 0,0 0 16,0 1-16,0-1 0,21-21 31,0-21-31,0-1 15</inkml:trace>
  <inkml:trace contextRef="#ctx0" brushRef="#br0" timeOffset="11096.25">20383 889 0,'0'0'15,"0"-21"-15,-21 0 32,0 21-32,21 21 0,-42 42 15,42-41-15,-21 62 16,-1-41-16,22-1 0,-21 0 16,0 1-16,21 20 0,-21-21 0,0 1 15,0-1-15,21 22 0,-22-22 16,1 0-16,0 1 0,21-22 15,-21 21-15,21-21 0,-21 22 0,21-22 16,0 0-16,0 0 0,0 0 16,0-42 15,0 0-31,0 0 0,21 0 0,0-1 16,0-20-16,0 21 0,1-21 15,-1-1-15,0 22 0,21-42 16,1 20-16,-22 43 15,0 0 1,-21 21-16,0 1 0,0-1 16,0 0-16,0 0 0,0 0 0,0 22 15,21-22-15,-21 0 0,42 21 16,-20-21 0,-1-21-16,0 0 0,0 0 0,21 0 15,-20 0-15,-1 0 0,0 0 16,0-21-16,0 0 0,0 21 15,1-21-15,-1 0 0,-21 0 0,0-1 16,21 1-16,-21 0 0,21 0 16,-21 0-16,-21 21 31,0 0-15</inkml:trace>
  <inkml:trace contextRef="#ctx0" brushRef="#br0" timeOffset="12810.21">3175 1863 0,'-21'0'0,"42"0"0,-63 0 16,20 0-16,22-21 15,0-1-15,-21 1 0,0 0 16,0 21-16,21-21 16,-21 21-16,0 0 0,-1 0 15,1 0-15,0 0 16,21 21 15,21 0-15,0-21-16,22 0 0,-22 0 15,0 0-15,21 21 0,1-21 16,-1 0-16,85 0 0,-63 0 16,20 0-16,1 0 15,0 0-15,20 0 0,1-21 0,0 21 16,0 0-16,21 0 0,0 0 0,21 0 16,-21-21-16,21 21 0,0 0 0,1 0 15,20 0-15,148 0 16,170-21-1,-339 21-15,22 0 0,-22 0 16,21 0-16,-21 0 0,-21 0 0,22 0 16,-22 0-16,0 0 0,84-21 15,-105 21-15,0 0 0,-21 0 16,-22 0-16,1 0 0,-1 0 0,-21 0 16,-20 0-16,20 0 0,-21 0 15,0 0-15,0 0 16,-21-21-16,0-1 47</inkml:trace>
  <inkml:trace contextRef="#ctx0" brushRef="#br0" timeOffset="13853.07">18542 1990 0,'0'0'0,"-42"0"0,-1 0 0,22 0 16,-21 0-16,-1 0 0,1 0 0,-21 0 15,-43 0 1,63 0-16,1 0 0,-21 0 16,20 0-16,22 0 15,0 0-15,0 0 0,0 0 0,21 21 16,21 0-1,0-21 1,21 0-16,-21 0 0,43 21 0,-22-21 16,22 0-16,20 0 0,1 21 15,0-21-15,21 0 0,-22 0 0,22 0 16,0 0-16,0 0 0,21 0 16,0 0-16,21 22 0,-21-22 15,21 0-15,127 0 16,-127 21-16,149-21 0,-170 0 15,0 0-15,0 21 0,-21-21 0,-22 0 16,1 0-16,0 0 0,-22 0 16,1 0-16,-22 0 0,21 0 0,-41 0 15,20 0-15,-21 0 0,0 0 16,0 0-16,1 0 0,-44 0 125,1 0-109,0 0-16</inkml:trace>
  <inkml:trace contextRef="#ctx0" brushRef="#br0" timeOffset="16851.96">593 2328 0,'-22'0'31,"1"-21"-31,0 21 16,0-21 0,0 21-16,42 0 47,0 0-47,0 0 15,22 0-15,-1 0 0,21-21 16,43 21-16,-42 0 15,20 0-15,-20 0 0,21-21 16,-22 21-16,22 0 0,-22 0 0,64 0 16,-84 0-16,-1 0 15,0 0-15,-21 0 0,22 0 16</inkml:trace>
  <inkml:trace contextRef="#ctx0" brushRef="#br0" timeOffset="17252.64">1185 2265 0,'0'0'15,"-21"0"-15,21-21 0,-21 21 0,0 0 16,0 0-16,-1 0 16,1 0-16,21 42 15,-21-21-15,21 0 16,-21 1-16,21 20 0,0 0 0,0 1 15,0-1-15,-21 0 0,21 22 16,0-22-16,0 22 0,0-22 16,0 85-16,-21-42 15,21-43-15,-22 0 16,1-21-16,21 22 0,-21-22 0,0 0 16,0 0-16,0 0 0,-1-21 15,1 0-15,0 22 0,0-22 16,-21 0-16,20 0 0,-20 0 0,21-22 15,-21 1-15,20 21 16,1-21-16,-21 0 0,0 0 16,-22-43-1,43 64-15,21-21 0,0 0 16,-21 21-16,21-21 16,21 21-1,0-21-15,21 21 0,1 0 0</inkml:trace>
  <inkml:trace contextRef="#ctx0" brushRef="#br0" timeOffset="17790.33">1757 2942 0,'0'0'0,"0"-21"0,0 0 0,0 0 16,0 0-16,-21-1 0,-1 1 0,1 0 16,0 0-16,0 21 0,-21-21 15,-22 21 1,22 0-16,21 21 0,-1 0 16,1 0-16,-21 0 0,21 22 0,0-22 15,-1 21-15,22 1 0,-21-22 16,0 21-16,21 0 0,0 22 15,0-43-15,0 21 16,0-20-16,0-1 0,21 0 16,0-21-16,1 0 0,-1 0 15,0 0-15,21-21 0,-21 21 0,22-21 16,-22-1-16,21-20 16,64-21-16,-85 20 15,43-20-15,-64 42 16,21-1-16,-21-20 0,21 21 15,-21 0-15,0 0 0,0-1 16,0 44 0,0-1-1,0 21-15,0-21 0,0 0 16,0 22-16,0-1 0,0-21 0,0 22 16,0-22-16,0 42 15,21-42-15,0 1 0,-21-1 16,22 0-16,-1 0 0,0-21 15,0 0-15,0 0 0,0 0 16,1-21-16</inkml:trace>
  <inkml:trace contextRef="#ctx0" brushRef="#br0" timeOffset="18012.2">2180 2858 0,'0'0'16,"0"-22"-16,0 44 15,0-1 1,0 0-16,0 0 0,21 0 16,0 0-16,-21 1 0,0 20 15,22-21-15,20 43 16,-21-43-16,-21 0 0,21 0 16,-21 0-16,21 0 0,-21 1 0,0-1 15,22-21-15,-1 0 16</inkml:trace>
  <inkml:trace contextRef="#ctx0" brushRef="#br0" timeOffset="18253.07">2667 2815 0,'0'0'15,"0"-21"1,-21 21-16,0 21 15,-1 0-15,1 1 0,0-1 0,-21 0 16,21 0-16,-1 0 0,-20 22 16,21-22-16,0 21 0,0-21 15,-1 0-15,1 22 0,0-22 16,0 0-16,21 21 0,0-20 0,0-1 16,0 0-16,21-21 15,21 0-15,-20 0 0</inkml:trace>
  <inkml:trace contextRef="#ctx0" brushRef="#br0" timeOffset="18729.79">3090 2942 0,'0'0'0,"21"-21"0,-21 0 0,0 0 16,0 0-16,0-1 15,0 1-15,-21 21 0,0-21 16,0 21-16,0 0 16,0 0-16,-1 21 0,-20 22 15,21-22-15,0 0 16,0 21-16,21-21 0,-22 22 0,1-22 16,21 21-16,-21-21 0,21 22 15,0-22-15,0 0 0,0 0 0,0 0 16,0 1-16,21-1 0,0-21 15,1 0-15,-1 0 0,42-21 16,-42-1-16,1 1 16,62-42-16,-41 20 15,-22 22-15,-21 0 16,0-21-16,21 21 0,-21-1 16,0 1-16,0 0 0,0 42 31,0 0-31,0 22 15,0-22-15,-21 0 0,21 0 16,0 22-16,0-22 0,0 0 16,0 21-16,0-21 0,0 1 0,0-1 15,0 0 1,21-21-16,0 0 0,0 0 16,0 0-16</inkml:trace>
  <inkml:trace contextRef="#ctx0" brushRef="#br0" timeOffset="19468.83">5059 2540 0,'0'0'15,"0"-21"-15,21 0 0,0 0 0,0-1 16,0 1-16,1 0 0,-1 0 0,-21 0 16,21-22-16,0 22 0,-21 0 15,0 0-15,0 0 0,0 0 16,0-1-16,-21 22 15,-85 0-15,64 0 16,-1 0-16,-20 0 0,-1 22 16,22-22-16,-21 21 0,-1 0 0,22 21 15,-1-21-15,1 22 0,21-22 16,0 21-16,0 1 0,21 20 16,0-21-16,0 1 0,21-22 15,0 21-15,21-21 0,-21 22 0,22-22 16,20 0-16,-20 21 0,-1-20 15,0 20-15,1-21 0,-1 21 0,21 43 16,-41-64 0,-22 22-16,0-22 0,0 0 15,-43 42-15,1-41 0,0-22 16,-1 21-16,1 0 0,0-21 16,-64 0-16,63 0 0,-20-21 15,21 0-15,-1-1 0,22 1 16,-21 0-16,-43-64 15,64 22-15,0 42 16,21 0-16,0-22 0,0 22 0,0 0 16,0 0-16,0 0 0,21 21 15,-21-22-15,21 22 0,21 0 16,-20 0-16,-1 0 0,21 0 16</inkml:trace>
  <inkml:trace contextRef="#ctx0" brushRef="#br0" timeOffset="20269.45">5588 2731 0,'0'0'16,"0"-22"-16,-21 22 15,0 0-15,-1 0 0,1 0 16,0 0-16,0 0 0,0 0 15,0 22-15,-1-1 0,-20 0 16,21 21-16,21-21 0,-21 22 0,0-1 16,-1-21-16,22 22 0,0-1 15,0-21-15,0 21 0,0-20 0,0-1 16,0 21-16,22-21 0,-1 0 16,0 1-16,0-22 0,21 0 0,-20 0 15,20 0-15,0 0 0,1 0 16,62-22-16,-20-20 15,-43 21-15,1 0 0,-1-22 16,0 22-16,-20 0 0,20-21 16,0-22-16,-21 43 0,1-21 15,-22 21-15,0-1 0,0-20 16,0 21-16,0 0 0,-22 0 0,1 21 16,0 0-16,0 0 15,0 0-15,-43 0 0,43 21 16,0 21-16,21-21 15,0 0-15,0 1 0,0-1 16,0 0-16,21-21 0,0 0 16,0 21-16,22-21 15,-22 0-15,21 0 16,-21 0-16,1 21 16,-1 0-16,-21 1 15,0-1-15,0 0 16,0 0-16,0 0 0,0 0 15,0 1-15,0-1 0,21 0 16,-21 0-16,21 0 16,0-21-16,0 0 0,1 0 0,-1 0 15,21 0-15,0 0 16,-20-21-16,-1 0 0,0 21 16,21-42-16,-21 20 15,1-20-15,-22 21 16,21 0-16,-21 0 0,0-22 15,0 22-15,0 42 32,0 0-17,0 1-15,0-1 0,0 0 16,-21 21 0,-1-21-16</inkml:trace>
  <inkml:trace contextRef="#ctx0" brushRef="#br0" timeOffset="20432.36">6456 2604 0,'0'0'0,"0"-22"0,-21 22 0,-1 0 16,22-21-16,-21 21 15,21 21 1,0 1 0,0-1-16</inkml:trace>
  <inkml:trace contextRef="#ctx0" brushRef="#br0" timeOffset="20757.16">7027 2752 0,'-21'0'15,"21"21"-15,-21-21 16,21 21-16,0 0 0,0 0 0,0 1 16,0-1-16,0 21 0,0 0 15,-21 1-15,0 41 16,21-41-16,-43 84 0,43-64 15,-21 1-15,0-1 0,0 1 16,0 20-16,21-20 0,-22-1 0,1 1 16,0-1-16,0 1 0,0-1 15,0 1-15,-1-1 0,22-20 0,-21 20 16,21-20 0,0-22-16,0-42 15,0-1-15,0 1 16,21-21-16,-21 0 0</inkml:trace>
  <inkml:trace contextRef="#ctx0" brushRef="#br0" timeOffset="21061.99">6964 2858 0,'0'-43'0,"0"86"0,21-128 0,-21 64 15,0-22-15,0 22 0,21 0 16,0 0-16,0 21 0,1 0 0,-1-21 15,0 21-15,42 0 0,-41 21 16,41 21-16,-42-21 16,22 1-16,-22 20 0,-21 21 15,0 1 1,0-22-16,0-21 0,-21 43 16,-1-43-16,-20 0 0,21 0 0,0-21 15,0 22-15,-22-22 0,-20 0 16,-1 0-1,64-22-15,0 1 16,21 0-16,1 0 16,-1 0-16,21 0 0,-21-22 0,0 22 15</inkml:trace>
  <inkml:trace contextRef="#ctx0" brushRef="#br0" timeOffset="21316.85">7916 2180 0,'0'-21'0,"0"42"0,-21-42 16,0 21-16,0 0 0,21 21 15,-21 0-15,-1 1 0,22 20 0,-21 43 16,0-43-16,21 0 16,-21 22-16,21-1 0,0 43 15,0-42-15,0-22 0,0 64 16,0-85-16,0 21 0,0 1 15,0-22-15,0 0 0,21 0 0,0 0 16,0-21-16,1 0 16,-1 0-16,0 0 0,0 0 15,-21-21-15</inkml:trace>
  <inkml:trace contextRef="#ctx0" brushRef="#br0" timeOffset="21422.79">7620 2646 0,'0'0'16,"-106"-21"-16,106 0 0</inkml:trace>
  <inkml:trace contextRef="#ctx0" brushRef="#br0" timeOffset="21489.75">7641 2582 0,'42'0'15,"-84"0"-15,106 0 16,-43 0-16,0 0 0,21-21 0,-21 21 16,22 0-16,-22 0 0,21-21 15,-21 21-15</inkml:trace>
  <inkml:trace contextRef="#ctx0" brushRef="#br0" timeOffset="22206.98">9356 2582 0,'0'0'0,"21"-42"0,0 21 16,-21-21-16,0-1 0,21 22 0,-21-21 16,0-1-16,0 22 15,0 0-15,-21 21 0,0 0 16,0 0-16,-1 0 0,-20 21 15,21 0-15,0 1 0,-22 20 16,22 21-16,-21-20 0,-22 84 16,43-85-16,0 22 15,0-1-15,0-21 0,0 64 16,21-85-16,0 22 0,21 20 16,0-42-16,0 1 0,0-22 15,43 21-15,-1-21 16,-20 0-16,-1-21 0,43-1 15,-43-20-15,0 21 0,64-43 16,-64 22-16,1 0 0,-1-1 16,22-41-1,-43-107-15,-21 149 0,0-22 16,-21 22-16,-22 0 0,1-1 16,0 22-16,-1 0 0,1 0 15,0 21-15,-1 0 0,1 0 0,0 0 16,20 21-16,-20 0 0,21 0 15,0 1-15,-22 62 16,43-20-16,0-43 16,0 0-16,0 0 0,43 0 15,-22-21-15,21 0 0,-21 0 16,22 0-16</inkml:trace>
  <inkml:trace contextRef="#ctx0" brushRef="#br0" timeOffset="23124.46">10245 1947 0,'0'-42'16,"0"84"-16,0-105 0,0 42 0,0 0 15,-22 42 1,1 0 0,0 21-16,21 1 0,-21 20 15,0-21-15,21 22 0,-21 63 16,-22 0-16,43-42 0,-21-22 15,0 43-15,0-43 16,0 1-16,21-22 0,0 1 0,-22-22 16,22 21-16,-21-21 0,21 22 15,-42-1 1,21-42-16,0 0 16,21-21-1,0 0-15,0-1 0,0 1 16,0 0-16,0 0 0,21 0 15,-21 0-15,42-1 0,43-62 16,-43 41-16,0 22 0,1 21 16,-1-21-16,0 0 0,1 21 15,-22 0-15,21 0 0,-21 21 0,22 0 16,-22-21-16,0 43 0,0-22 16,0 63-1,-42 1-15,-21-64 16,21 0-16,-22 1 0,22-1 15,-21 0-15,-43 21 0,43-42 16,0 0-16,-1 21 0,1-21 16,21 0-16,0 0 0,-43 0 15,43 0 1,42 0 0,0 0-16,0-21 15,1 21-15,20 0 0,0 0 0,1 0 16,-1-21-16,0 21 0,22-21 15,-22 21-15,0-21 0,22 21 0,-22-21 16,22-1-16,-22 1 0,0 0 16,1 0-16,-1 0 0,0 0 0,1-1 15,-1-20-15,0 0 16,-42 21-16,22-1 16,-22-20-16,0 21 0,0 0 15,-22 21 16,22 21-31,-21 0 0,21 0 16,-21 22-16,21-22 0,-21 21 16,21 0-16,0 1 0,0 20 0,-21-20 15,21 20-15,0 1 0,-21-1 16,21 22-16,0-22 0,0 22 16,0-22-16,0 22 0,21 0 0,-21-1 15,21-20-15,-21 21 0,0-22 16,0 22-16,0-22 0,0 1 0,0-1 15,-21 22-15,0 0 16,-1-64-16,22 0 16,-21-21-16,0 0 0,0 0 0,0 0 15,0 0-15,-1 0 0,1-21 0,21 0 16,-42-43-16,21-63 16,21 85-16,0-1 15,-21-41-15,21 20 16,0 1-16</inkml:trace>
  <inkml:trace contextRef="#ctx0" brushRef="#br0" timeOffset="23320.66">10943 2392 0,'0'0'0,"0"-85"15,-21 85-15,21-21 16,-21 21-16,21 21 31,0 0-31,0 1 16,0-1-16,21 0 0,0 0 0,-21 0 15,21 0-15,0 1 0</inkml:trace>
  <inkml:trace contextRef="#ctx0" brushRef="#br0" timeOffset="23633.94">11155 2794 0,'0'21'0,"21"-21"0,0 0 32,0 0-32,0-21 0,-21 0 15,22 21-15,20-42 16,-21 42-16,-21-22 0,21 1 16,-21 0-16,21 21 0,-21-21 0,0 0 0,0 0 15,-21 21 1,0 0-16,0 0 0,0 0 15,0 21-15,-1 0 0,-20 0 0,21 0 16,0 0-16,0 1 0,-1 20 16,1-21-16,0 0 0,0 0 0,21 1 15,0 41-15,0-21 16,21-20-16,21-22 16,-20 0-16,-1 21 0,0-21 0,21 0 15,1 0-15,-22 0 0,21-21 16,-21 21-16,22-22 0</inkml:trace>
  <inkml:trace contextRef="#ctx0" brushRef="#br0" timeOffset="23902.79">11726 2625 0,'0'0'16,"0"-21"-16,0-1 0,-21 22 16,0 0-1,0 0-15,0 0 16,-1 22-16,1-1 0,0 21 0,21-21 15,-21 0-15,21 22 0,-21-1 0,21-21 16,0 22-16,0-22 0,0 63 31,21-41-31,0-43 0,0 0 16,0 0-16,22 0 0,-22 0 16,0 0-16,21 0 0,-20 0 0,20-21 15,0 21-15,-21-22 0,22 1 16,-22-21-16,21 21 0,-21-22 0,22 1 15,-22 0-15,0-22 0,0 22 0</inkml:trace>
  <inkml:trace contextRef="#ctx0" brushRef="#br0" timeOffset="24128.18">12255 2201 0,'0'0'0,"0"-42"0,22 0 16,-22 21-16,0-1 0,0 1 0,-22 21 31,1 21-31,0 22 0,0-22 16,0 21-16,0 1 0,21-1 0,-22 21 15,1 1-15,0 105 16,0-126-16,21 20 0,0-21 16,0 22-16,0-22 0,0 1 15,0-22-15,0 21 0,0-21 0,0 0 16,0 1-16,0-1 0,21-21 16,0 0-16,0 0 15,1 0-15,-22-21 0,21 21 0,0-22 16,-21 1-16</inkml:trace>
  <inkml:trace contextRef="#ctx0" brushRef="#br0" timeOffset="24300.08">11959 2519 0,'42'0'16,"-84"0"-16,21 0 0,21 21 0,-21 0 0,42-21 15,21 0-15,-21 0 16,22 0-16,-1 0 0,-21 0 15,43 0-15,-22-21 0,0 21 0,22 0 16,42 0-16,0-21 16</inkml:trace>
  <inkml:trace contextRef="#ctx0" brushRef="#br0" timeOffset="24552.93">12996 2223 0,'0'0'0,"-21"-22"0,0 22 0,0 0 16,0 0 0,-1 22-16,1-1 0,21 0 15,0 0-15,0 0 0,-21 22 0,0-1 16,21 21-16,-21-20 0,0-1 16,21 22-16,-22-22 0,1 21 0,21-20 15,-21-1-15,21 0 0,-21-20 0,21 20 16,-21-21-16,21 0 0,0 0 15,0 1-15,21-22 32,0 0-32,-21-22 0</inkml:trace>
  <inkml:trace contextRef="#ctx0" brushRef="#br0" timeOffset="24828.78">12869 2307 0,'21'-21'0,"-42"42"0,42-63 15,-21 21-15,22 0 0,-22 42 16,21 0 0,0 0-16,0 21 0,0 1 0,-21-1 15,21 0-15,1 1 0,-1 20 16,0-20-16,0 20 0,21 22 16,-20-43-16,-22-21 0,21 22 0,0-22 15,-21 0-15,21 0 0,-21 0 16,0 0-16,21-21 15,-21-21 1,0-21-16,21 21 16,-21-22-16,22 22 0,-22-42 15,21 20-15,0-20 0,0-1 16,0 1-16</inkml:trace>
  <inkml:trace contextRef="#ctx0" brushRef="#br0" timeOffset="25032.66">13525 2117 0,'0'0'0,"0"-21"0,0-22 0,0 22 16,-21 21-1,0 42 1,0-20-16,0 20 0,21-21 0,-21 43 16,-1-22-16,-20 21 0,21 1 15,0-1-15,0 1 0,-1-1 16,1 1-16,21-22 0,-21 1 0,21-1 16,-21 0-16,21-21 0,0 43 15,0-22 1,21-42-16,0 0 0,0 0 0,1 0 15,-1 0-15,0-21 0,21 0 16</inkml:trace>
  <inkml:trace contextRef="#ctx0" brushRef="#br0" timeOffset="25406.45">13674 2540 0,'0'-21'0,"0"42"0,-22-42 31,1 42-31,0 21 0,0-20 15,0-1-15,-43 42 16,43 1 0,0-22-16,0 0 0,21-20 0,0-1 15,0 21-15,0 0 16,0-20-16,21-1 0,0-21 0,43 21 16,-22-21-1,0 0-15,-21-21 0,43 0 16,-43-1-16,21 1 0,-20 0 0,-1-21 15,0 21-15,0-22 0,-21 1 16,0 0-16,0 20 0,0-20 0,0 0 16,0 21-16,0-1 15,-42-20-15,21 42 0,-1 0 16,1 0-16,-42 21 0,20 0 16,22 1-16,0-1 15,0 0-15,21 0 0,-21 0 0,21 0 16,0 22-16,0-22 15,0 0-15,21-21 0,0 0 16</inkml:trace>
  <inkml:trace contextRef="#ctx0" brushRef="#br0" timeOffset="25818.95">14351 2201 0,'0'-21'0,"0"42"0,-21-42 31,0 42-31,-1 22 16,1-22-16,-21 21 0,21 22 0,0-22 15,-1 22-15,1-1 0,0 1 16,21-1-16,0-21 0,-21 107 16,21-44-1,0-83-15,0-1 0,0 0 16,0 0-16,21-21 0,0 0 0,0 0 15,1 0-15,-1 0 0,0 0 16,0 0-16,0-21 0,0 0 16,1-22-16,-22 22 15</inkml:trace>
  <inkml:trace contextRef="#ctx0" brushRef="#br0" timeOffset="25956.87">14033 2646 0,'0'0'0,"-21"0"15,42 0 1,1 0-16,-1 0 16,0 0-16,0 0 0,21-21 15,-20 21-15,20 0 0,64 0 16</inkml:trace>
  <inkml:trace contextRef="#ctx0" brushRef="#br0" timeOffset="26440.59">14774 2646 0,'0'-21'0,"0"0"16,-21 21-1,0 0 1,0 0-16,0 0 0,-1 21 15,22 0-15,-21 0 0,0 0 16,0 0-16,0 1 0,-22 20 16,43-21-16,-21 0 0,-21 64 15,42-64 1,0 0-16,0 0 0,0 1 0,21-22 16,0 0-16,0 0 15,1 0-15,-1 0 0,0 0 16,0-22-16,0 1 0,0 21 15,1-21-15,-22-21 0,21 21 0,0-22 16,0-63 0,-21 85-16,0 0 15,21 0-15,-21 42 32,-21 0-32,21 0 0,-21 1 0,21-1 15,0 0-15,-21 42 16,21-20-16,0-22 0,0 0 15,0 0-15,0 0 0,21-21 32,0 0-32,0 0 15,0-21-15</inkml:trace>
  <inkml:trace contextRef="#ctx0" brushRef="#br0" timeOffset="26740.42">15282 1926 0,'-21'0'0,"42"0"0,-63 0 15,21 0-15,-22 0 0,22 21 0,0 1 16,0-1-16,0 21 0,0-21 0,-1 22 16,-83 401 15,83-402-16,1 128-15,21-128 16,0-21-16,0 43 0,0-22 16,-21-21-16,21 0 15,0 1-15,21-22 16,0 0-16,1 0 16,-22-22-16,21 1 0,0 0 15,21 0-15,-21 0 0</inkml:trace>
  <inkml:trace contextRef="#ctx0" brushRef="#br0" timeOffset="27576.96">15346 2604 0,'-21'0'31,"21"21"-31,-22 0 0,1 0 16,0 0-16,0 0 0,0 43 15,21-43 1,-21 0-16,21 22 0,0-22 15,0 0-15,0 0 16,21-21-16,0 0 16,0 0-16,0 0 0,0 0 15,43-21-15,-22 0 16,-21 21-16,1-21 0,-1-1 16,0 1-16,0 21 0,0-21 15,-21 0-15,21 21 16,-42 21-1,0 0 1,0 0-16,0 1 0,21-1 16,0 0-16,0 0 31,21-21-15,0 0-1,0-21-15,0 0 16,-21 0-16,0-1 15,0 1-15,0 0 0,0 0 16,0 0-16,0 0 0,0-1 16,0 1-16,0 0 15,22 21-15,-1 0 16,0-21-16,0 21 0,0 0 16,0 0-1,-21 21-15,0 0 0,22-21 16,-22 21-16,0 1 0,0-1 0,0 0 15,0 0-15,0 0 0,0 0 16,0 1-16,0-1 16,0 0-1,0-42 32,0 0-47,0-1 16,21 1-16,-21 0 0,21 0 0,0-21 15,-21 20-15,21 1 0,0 0 16,22-21-16,-1 21 0,-21-1 16,0 1-16,1 21 15,-1 0-15,0 0 0,0 21 0,-21 1 16,21-1-16,-21 0 0,0 0 16,0 0-16,0 22 0,0-22 15,0 0-15,0 21 0,0-21 0,0 22 16,-21-1-1,0-21 1,0-21-16,0 0 16,21-21-1,-22 0-15,1 0 0,21 0 16</inkml:trace>
  <inkml:trace contextRef="#ctx0" brushRef="#br0" timeOffset="27801.43">15811 2244 0,'-42'0'15,"84"0"-15,-84-21 16,63 21 31,-21 21-32,-21-21 17,0 0-32</inkml:trace>
  <inkml:trace contextRef="#ctx0" brushRef="#br0" timeOffset="28044.29">14605 2498 0,'0'0'16,"-85"0"-16,106 0 16,1 0-1,-1 0-15,0 0 0,0 0 16,0 0-16,22 0 0,-22 0 16,21 0-16,-21 0 0,22 0 0,-22 0 15,0 0-15,21 0 0,-21 0 16,1 0-16,-1-21 15</inkml:trace>
  <inkml:trace contextRef="#ctx0" brushRef="#br0" timeOffset="39464.73">16743 2307 0,'-43'0'15,"22"0"1,21 21-16,-21-21 0,0 0 15,21 22-15,0-1 0,-21-21 16,21 21-16,-21-21 16,21 21-16,0-42 140</inkml:trace>
  <inkml:trace contextRef="#ctx0" brushRef="#br0" timeOffset="40508.65">16658 2392 0,'-21'0'15,"0"21"1,21 0-1,0 0-15,0 1 16,21-22 0,0 0-1,0 0-15,0 0 0,22-22 16,-22 1-16,0 0 0,0 0 0,43 0 16,-22-22-1,-21 22-15,0-21 0,-21 21 16,0 0-16,0-1 0,0 1 0,0 0 15,0 0-15,-21 0 0,0 21 0,0-21 16,0 21-16,0 0 0,-22 0 0,22 0 16,-21 21-16,-1 0 0,-62 42 15,62-20 1,22-1-16,0-21 16,21 22-16,0-22 0,0 21 0,0-21 15,21 22-15,0-22 0,0 0 16,43 42-1,-43-41-15,21-1 0,1-21 16,-22 0-16,0 0 0,0 0 0,0 0 16,-42 0 15,0 0-31,-21 0 0,-22 0 0,22 21 16,-22 0-16,1-21 0,-1 21 15,1 0-15,-1 1 0,1 20 0,21-21 16,20 0-16,-20 22 0,42 41 15,21-20 1,22-43-16,-1-21 0,0 21 16,1 0-16,-1-21 15,64 0-15,-43 0 0,-20 0 0,20 0 16,-21 0-16,1 0 0,-1 0 16,43-42-16,-43 21 15,0 0-15,-20-22 0,-1 22 16,0 0-16,-21-21 0,21 20 15,-21-20-15,0 0 0,0 21 0,0-22 16,0 22-16,0-21 0,0 21 16,0-1-16,0 44 15,0-1 1,0 21-16,0-21 0,0 22 16,21-22-16,-21 21 0,0 22 0,0-22 15,21-21-15,1 21 0,20 22 16,-21-43-16,0-21 15,0 21-15,1-42 47,-22 0-47,21 0 16,-21 0-16,0-1 0,21 1 0,-21 0 16,21-21-16,-21 21 0,21-1 15,-21-20-15,0 21 0,0 0 0,0 0 16,0-1-16,-21 22 15,0 0-15,0 22 16,-22-1-16,22 0 0,-21 21 16,21-21-16,-22 1 0,1 20 0,21-21 15,-21 0-15,20 0 0,-20 22 0,21-22 16,0 0-16,21 0 0,-21 0 16,21 1-1,21-22-15,0 0 16,0 0-16,0-22 0</inkml:trace>
  <inkml:trace contextRef="#ctx0" brushRef="#br0" timeOffset="40784.21">17738 2328 0,'21'-21'0,"-42"42"0,42-63 15,-42 42 1,-1 21-16,1 22 15,0-1-15,0 0 16,0 22-16,0-22 0,-1 22 0,-20-1 16,21-21-16,0 1 0,21-1 15,-43 22-15,22-22 0,0 0 0,21 1 16,0-1-16,0-21 0,0 21 0,0-20 16,0-1-16,0 0 0,21 0 15,0-21-15,1 0 16,-1 0-16,21-21 15,-21 0-15,0 0 0,-21-22 16,0 22-16</inkml:trace>
  <inkml:trace contextRef="#ctx0" brushRef="#br0" timeOffset="40937.12">17272 2836 0,'0'0'0,"-42"0"0,63 0 15,0 0 1,0 0-16,21 0 0,-20 0 0,20 0 15,0 0-15,1 0 0,-22 0 16,127 0-16,-85 0 0,-20 0 16,-22 0-16,0-21 0,43 0 0,-43 21 15</inkml:trace>
  <inkml:trace contextRef="#ctx0" brushRef="#br0" timeOffset="41068.05">17801 2879 0,'0'21'0,"-63"42"15,63-41-15,21-22 32,0 0-32</inkml:trace>
  <inkml:trace contextRef="#ctx0" brushRef="#br0" timeOffset="41260.94">18076 2879 0,'0'-21'15,"0"42"-15,0-64 0,0 22 16,-21 21-16,-21 0 15,21 0-15,-1 0 16,1 0-16,-42 21 16,20 1-16,22-1 0,0 0 0,0 21 15,0-21-15,0 1 0,21-1 0,0 21 16,0-21-16,0 0 0,0 1 16,0-1-16,42 0 15,0-21 1,1 0-16,-22 21 0,0-21 0</inkml:trace>
  <inkml:trace contextRef="#ctx0" brushRef="#br0" timeOffset="41856.6">18309 2942 0,'0'-21'16,"21"0"-16,-21 0 15,21 0-15,-21-1 16,0 44 0,-21-1-1,21 0-15,-21 0 0,-21 64 16,21-64-16,21 0 15,-22 0-15,1 0 0,0 1 16,21-1-16,0-42 31,0-1-15,21 1-16,0 0 16,1 0-16,-1 0 0,42-22 15,-42 1-15,43-21 16,-22 41-16,22-20 15,-43 21-15,0 21 0,0 0 0,-21 21 32,0 0-32,0 0 0,0 1 0,-21 20 15,0 0-15,-21 22 16,20-43-16,1 21 0,21-21 16,0 1-16,0-1 0,0 0 15,0 0-15,21-21 16,1 0-16,-1 0 0,0 0 0,21 0 15,-21 0-15,22 0 16,-1 0-16,0-21 0,1 0 0,-1 0 16,0-1-16,1 1 0,-22-21 15,21 21-15,1 0 0,-1-43 16,-21 1-16,-21 20 16,0 22-16,0 0 0,-42 0 15,-1 21-15,22 0 0,0 0 16,0 0-16,0 42 15,21 0-15,0-20 0,0-1 16,0 0-16,0 0 0,0 21 16,0-20-16,21 20 15,0-21-15,-21 0 16,0 0-16,21-21 0,-21 22 0,0-1 16,0 0-16</inkml:trace>
  <inkml:trace contextRef="#ctx0" brushRef="#br0" timeOffset="41990.62">19008 2985 0,'42'-43'15</inkml:trace>
  <inkml:trace contextRef="#ctx0" brushRef="#br0" timeOffset="42192.5">19346 2836 0,'-21'43'15,"0"-22"1,0 0-16,0 0 0,21 0 0,-22 1 16,1-1-16,0 0 0,21 0 0,0 0 15,-21 0-15,21 1 16,-21-1-16,21 0 0,-21-21 15,42 0 17,0-21-32,0 0 15,0-1-15,-21 1 0</inkml:trace>
  <inkml:trace contextRef="#ctx0" brushRef="#br0" timeOffset="42316.43">19367 5271 0,'0'-170'15,"-42"-1544"1,21 1523 0,0 64-16,21 21 0,0 43 0,0-1 15,-43 22-15</inkml:trace>
  <inkml:trace contextRef="#ctx0" brushRef="#br0" timeOffset="42504.19">19325 2752 0,'21'0'16,"0"0"-16,1-21 15,-1-1-15,0 22 0,0-21 16,0 0-16,0 21 0,-21-21 0,0 0 15,0 0-15,0-1 0,0 1 0,0 0 16,-21 0-16,0 0 0,0 0 16,0 21-16,-43 0 15,43 0-15,-21 0 0,21 0 16,-1 0-16,1 21 0,21 0 16,0 0-16,0 0 15,43-21-15,-22 0 0,42 0 16</inkml:trace>
  <inkml:trace contextRef="#ctx0" brushRef="#br0" timeOffset="42593.14">19960 2307 0</inkml:trace>
  <inkml:trace contextRef="#ctx0" brushRef="#br0" timeOffset="42856.73">19685 2731 0,'0'21'16,"42"106"-1,-63-85-15,-64 43 16,85-22-16,0-42 16,-21 1-16,21-1 15,-21-21-15</inkml:trace>
  <inkml:trace contextRef="#ctx0" brushRef="#br0" timeOffset="44164.67">19960 2477 0,'0'0'15,"0"-22"-15,0 1 0,0 0 16,0 0-16,0 0 0,0 0 0,0-1 16,0 1-16,0-42 15,0 42 1,0-1-16,0 44 31,0-1-31,0 0 0,0 0 16,0 21-16,0 1 0,0 105 15,-21-85-15,21-20 16,-21 20-16,21-20 0,-21-1 16,-1 0-16,22 1 0,-21-1 0,21 0 15,0-21-15,-21 1 0,21-1 16,-21 21-16,21-63 47,0 0-47,0 0 15,0-22-15,21 22 0,0-21 16,43-64 0,-43 85-16,42-22 15,-41 22-15,20 0 0,43 21 16,-43 0-16,0 0 0,1 0 15,-1 0-15,0 21 0,-21 0 0,1 22 16,-1-1-16,-21 0 16,0-20-16,0-1 0,-21 21 0,-43 0 15,22-20-15,-1 20 0,-20-21 16,21 0-16,-1-21 0,-63 43 16,85-43-16,-21 0 0,21 0 15,0 0-15,-1 0 0,1 0 16,21-22-16,0 1 15,21 0-15,1 0 16,-1 0-16,0 0 0</inkml:trace>
  <inkml:trace contextRef="#ctx0" brushRef="#br0" timeOffset="44450.52">20913 2201 0,'0'0'15,"0"-21"-15,-22 42 16,22 1 0,-21-1-16,21 21 15,-42 43-15,21-43 0,21 22 16,-21-22-16,-1 21 0,1 1 16,0-22-16,0 22 0,0-22 0,0 0 15,-1 1-15,-41 41 0,42-20 16,0-43-16,-1 0 15,22 0-15,-21 1 0,21-1 0,21-42 32,1-1-17,-1-20-15,0 21 16</inkml:trace>
  <inkml:trace contextRef="#ctx0" brushRef="#br0" timeOffset="44801.31">20828 2858 0,'0'0'0,"0"21"0,21-21 31,0 0-31,0 0 16,1 0-16,-1 0 16,0 0-16,0 0 0,0 0 0,0-21 15,1-1-15,-1 22 0,0-21 16,-21 0-16,0 0 15,0 0-15,0 0 0,0-1 16,-42 22-16,20 0 16,1 0-16,-21 0 0,0 22 15,20-1-15,1 0 0,0 0 16,0 21-16,21-20 0,0 62 16,0-63-16,0 1 15,0-1-15,0 0 16,21-21-16,0 0 0,0 21 0,22-21 15,-22 0-15,21 0 16,-21 0-16,1 0 0,-1-21 16,0 21-16,0-21 0</inkml:trace>
  <inkml:trace contextRef="#ctx0" brushRef="#br0" timeOffset="47512.75">22077 2625 0,'0'-21'0,"0"-1"16,0 1-1,0 0-15,0 0 16,0 0-16,0 0 15,0 42 17,0 0-32,0 0 15,0 21-15,0-20 0,0 20 0,0-21 16,-21 21-16,21 1 16,0-22-16,0 21 0,-22-21 0,22 22 15,0-22-15,0 0 0,0 0 0,0 0 16,0 22-1,0-64 32,0-1-47,0 1 0,0 0 16,0-21-16,0 21 0,0-1 16,0 1-16,0-21 0,0 21 0,0-22 15,22 1-15,-1 21 0,-21-21 16,21-1-16,0 22 0,0-21 15,0 21-15,1-1 0,-1 1 16,0 0-16,21 21 0,-21 0 0,1 0 16,-1 0-16,0 21 0,21 0 15,-42 1-15,21 20 0,1 0 0,-22-21 16,21 22-16,-21-1 0,0 0 16,0-20-16,0 20 0,0-21 0,0 21 15,0-20-15,0-1 0,0 0 0,0 0 16,0 0-16,0 0 15,0-42 32,0 0-47,0 0 0,0 0 0,21 0 16,0-1-16,0-20 0,0 21 16,1-21-16,-1-1 0,21 22 0,0-21 15,1 21-15,-22-22 0,21 22 16,1 21-16,-1 0 0,-21 0 0,21 0 15,-20 0-15,-1 0 0,0 21 16,-21 22-16,0-22 0,0 0 0,0 21 16,0-21-16,0 22 0,0-22 0,0 21 15,0-21-15,0 1 0,-21-1 16,21 0-16,-21 0 0,21 0 16,-22-21-16,22 21 0,-21-21 15,42 0 16</inkml:trace>
  <inkml:trace contextRef="#ctx0" brushRef="#br0" timeOffset="49437.73">23728 2582 0,'0'0'0,"-85"-148"31,64 148-31,0-21 16,0 21-16,-1 0 0,1 0 0,-21 0 15,21 21-15,-22 0 0,22 1 16,-21-1-16,21 21 0,-22 0 0,22 1 16,0-22-16,0 21 0,0 1 15,0-22-15,21 21 0,0-21 16,0 0-16,0 1 0,0 20 15,21-42-15,0 0 0,0 0 0,0 0 16,22 0-16,-22 0 0,0 0 16,21 0-16,1 0 0,-22-21 15,0 0-15,21-1 0,-21 1 0,1-21 16,62-64-16,-63 85 16,1-21-16,-22-1 0,0 1 15,21 21-15,-21 0 0,0-1 0,0 1 16,0 0-16,0 42 15,-21 0 1,-1 1-16,22-1 16,-21 21-16,0 22 0,21-22 0,0-21 15,0 21-15,0-20 0,0 20 16,0-21-16,0 0 0,0 0 16,0 1-16,0-1 0,21-21 0,0 0 15,1 21-15,20-21 0,-21 0 16,0 0-16,22 0 0,-22 0 0,0-21 15,21 0-15,22-22 16,-43 22-16,0 0 0,0 0 0,0 0 16,1-22-16,-22 22 0,21-21 15,-21-22-15,0 43 0,0 0 16,0 0-16,-21 21 16,-1 21-1,22 0-15,0 0 0,0 0 0,0 1 16,0-1-16,0 21 15,0-21-15,0 0 0,0 22 16,0-22-16,0 0 0,0 0 0,22 0 16,-22 1-16,21-22 0,0 21 0,0-21 15,0 0-15,0 0 0,1 0 0,-1 0 16,0 0-16,0 0 0,21 0 16,-20 0-16,-1-21 0,21-1 0,-21 1 15,22-21-15,-22 21 0,0-22 16,21 1-16,-21 0 0,1-22 15,-1 22-15,0-22 0,-21 1 0,0-1 16,0 22-16,0-21 0,0-43 16,0 63-16,0 1 15,0 21-15,0 0 0,0 0 0,0-1 16,0 44 0,0-1-16,-21 21 0,21-21 15,-21 22-15,21-1 0,-22 21 0,22-20 16,0 20-16,0-20 0,0 20 15,-21-21-15,21 22 0,-21-22 0,21 1 16,0-1-16,0 0 0,-21-21 16,21 22-16,0-22 0,-21-21 0,21 21 15,0 0-15,0-42 32,0 0-32,0 0 15,21 0-15,0-1 0,0-20 16,-21 21-16,43 0 0,-22-22 0,0 22 15,0 0-15,0 0 0,22 0 16,-22 0-16,0-1 0,0 22 0,0 0 16,0 0-16,1 0 0,-1 0 15,-21 22 1,-21-22-16,-1 21 16,1-21-16,-21 21 0,21-21 0,0 21 15,-22-21-15,22 21 0,-21-21 16,21 21-16,-1-21 0,1 22 0,21-1 15,0 0-15,0 0 16,0 0-16,0 0 16,0 1-16,0-1 0,21 0 0,1-21 15,-1 21-15,0 0 0,0-21 16,0 21-16,0-21 0,22 0 0,-1 0 16,-21 0-16,22 0 0,-1 0 0,0 0 15,1 0-15,-1 0 0,0 0 16,1 0-16,-22-21 0,21 21 0,-21-21 15,0 0-15,1 0 16,-22 0-16,0-22 0,21 22 0,-21 0 0,0-21 16,0 20-16,0 1 0,0 0 15,0 0-15,0 0 0,-21 21 32,-1 21-17,1 0-15,21 21 0,-21-20 0,21-1 16,0 21-16,-21-21 0,21 22 15,0-22-15,0 0 0,0 0 0,0 0 16,0 0-16,0 1 0,21-22 16,0 0-16,0 21 0,1-21 0,20 0 15,-21 0-15,21 0 0,1 0 16,-22 0-16,21-21 0,1-1 0,-22 22 16,21-21-16,-21 0 0,22 0 15,-22 0-15,0-22 0,-21 22 16,21-21-16,-21 21 0,21 0 0,-21-1 15,0 1-15,0 0 0,0 0 16,0 42 0,0 0-16,-21 0 15,21 1-15,0-1 0,0 21 16,0 0-16,0-20 0,0-1 16,0 0-16,21 0 0,0-21 15,1 0-15,-1 0 0,0 0 0,0 0 16,21 0-16,1 0 15,-22 0-15,21 0 0,-21 0 0,22-21 16,-22 0-16,0 0 0,0-1 16,0 1-16,-21 0 0,0-21 0,22 21 15,-22-1-15,0-20 0,21 21 0,-21 0 16,0 0-16,0 42 31,0 0-31,-21 0 16,-1 21-16,1-20 0,21 20 15,-21 0-15,0 1 0,0-1 0,-22 0 16,22 1-16,0-1 0,0 0 0,0 22 16,21-1-16,0-20 0,0 20 15,0 1-15,0-1 0,-21-21 16,21 22-16,0-22 0,0 1 0,-22-1 16,22 0-16,0-21 0,0 1 0,0 20 15,0-21-15,0-42 47,0 0-47,0 0 0,0-1 0,22-20 16,-22 21-16,21-21 0,0-22 15,-21 22-15</inkml:trace>
  <inkml:trace contextRef="#ctx0" brushRef="#br0" timeOffset="49704.57">26120 2540 0,'0'-21'0,"0"42"0,21-63 0,0 21 0,-21-1 16,21 1-16,0 0 0,0 21 16,1 0-16,-1-21 0,0 21 0,0 0 15,0 0-15,0 0 0,1 21 16,-22 0-16,21 0 0,-21 1 16,0-1-16,0 0 0,0 0 0,-21 0 15,-1 0-15,-20 1 0,21-22 16,0 21-16,0 0 0,-1 0 0,1 0 15,0-21-15,0 21 16,0-21-16,21 22 0,-21-22 16,-1 0-16,1 0 15,21-22 1</inkml:trace>
  <inkml:trace contextRef="#ctx0" brushRef="#br0" timeOffset="52009.26">27368 2286 0,'0'0'0,"0"-21"0,22-21 31,-22 20-31,21 1 0,0-42 16,0 42-16,-21-1 16,0 1-16,0 0 0,21 0 0,-21 0 15,0 0-15,0-1 0,0 1 16,0 42 0,-21-21-1,21 22-15,-21 20 0,0-21 0,0 21 16,-1 1-16,1-1 0,21 0 15,-21 1-15,0-1 0,0 22 0,0-22 16,-1 21-16,-20-20 0,21-1 16,0 22-16,0-22 0,-22 0 0,22-21 15,0 22-15,-21-22 0,20 0 16,1 0-16,0 0 0,0 1 16,0-22-16,0 0 15,21-22-15,0 1 16,0 0-16,0 0 0,0-21 15,0 20-15,0-20 0,0 21 16,0-21-16,0 20 0,21-20 0,-21 21 16,0-21-16,0 20 0,21 1 15,0 0-15,0 21 16,0 0 0,-21 21-16,22 0 0,-1 1 0,0-1 15,-21 0-15,21 0 0,0 21 16,0-20-16,1-1 0,-1 0 15,0 21-15,0-21 0,21 1 0,-20-1 16,-1 0-16,42 0 16,-20-21-16,-1 0 0,0 0 0,1 0 15,-1 0-15,0 0 0,1 0 16,20 0-16,-21-21 0,-20 0 0,20 0 16,-21-1-16,21 1 0,-42 0 15,22 0-15,-22-21 0,0 20 0,0-20 16,0 21-16,0-21 0,-22-1 15,-20 1 1,21 21-16,0 21 0,-22 0 0,22 0 0,0 21 16,-21 0-16,21-21 15,-1 42-15,-20-20 0,21-1 0,0 0 16,0 21-16,21-21 0,0 1 16,0-1-16,0 21 0,0-21 0,0 0 15,0 1-15,0-1 16,21-21-16,0 0 0,21 0 0,-21 0 15,64 0-15,-64 0 16,22-21-16,-1 21 0,0-22 0,1 1 16,-1 0-16,-21 0 0,0-21 15,0 20-15,1 1 0,-22 0 16,21-21-16,-21 21 0,0-1 0,0 1 16,-21 21-1,-1 0-15,1 43 16,21-22-16,-21 0 0,21 0 15,0 0-15,0 0 0,0 1 0,0-1 16,0 0-16,0 0 0,42 21 16,-20-42-16,-1 0 0,0 22 15,0-22-15,21 0 0,-20 0 16,20 0-16,-21 0 0,21-22 0,-20 1 16,20 21-16,-21-21 0,0 0 15,0-21-15,1 20 0,-1 1 0,0-21 16,-21 21-16,0-22 0,0 22 15,0-21-15,0 21 0,0 0 16,0 42 0,-21 0-16,21 0 15,-21 0-15,21 22 0,-22-22 0,22 21 16,0 0-16,0-20 0,-21-1 16,21 21-16,0-21 0,-21 0 0,21 1 15,0-1-15,0 0 16,0-42 15,0 0-31,0-1 16,21 1-16,0 0 0,1-21 0,-1 21 15,-21-1-15,21-20 16,21-21-16,-21 41 0,-21 1 16,22 0-16,-1 0 0,0 21 15,-21 21 1,0 0-16,0 0 0,0 1 15,21-1-15,-21 21 0,0-21 0,0 22 16,0-22-16,21 0 0,0 0 16,-21 0-16,22 0 0,-1 1 0,0-1 15,0-21-15,0 0 0,22 21 16,-22-21-16,21 0 0,0 0 16,1 0-16,-1 0 0,0-21 0,22 0 15,-22 21-15,22-22 0,-22 1 16,0-21-16,1 21 0,-1-22 0,-21 22 15,0-21-15,1 0 0,-1-1 16,-21 1-16,0 21 0,0-22 0,0 22 16,-21 0-16,-1 0 0,1 0 15,0 21-15,-21 0 0,-1 0 0,1 0 16,0 21-16,-1 0 0,1 0 16,0 0-16,21 22 0,-22-22 0,22 21 15,0 1-15,21-22 0,0 0 16,0 21-16,0-21 0,0 1 15,21-1-15,0-21 0,0 21 0,22-21 16,-22 0-16,21 0 0,1 0 16,-1 0-16,0 0 0,-21-21 0,22 21 15,-1-21-15,-21-1 0,0 1 16,1 0-16,-1 0 0,0 0 0,-21 0 16,0-1-16,21 1 0,-21 0 15,-21 42 16,21 0-31,-21 22 0,0 20 16,-1-42 0,22 22-16,-21-1 0,0 0 0,21 1 15,0-1-15,-21 0 0,21 22 0,0-22 16,0 1-16,0 20 0,0-21 16,0 22-16,0-22 0,0 22 0,0-1 15,0-20-15,0-1 0,0 0 16,0 1-16,0-1 0,-21 0 0,0-21 15,-22 1-15,22-1 0,-21-21 0,-1 0 16,-20 0 0,21 0-16,-43 0 0,64-21 15,-22-1-15,22 1 0,-21 0 0,21-21 16,0 21-16,21-22 0,0 22 16,-22-21-16,22 21 0,0-1 0,0-20 15,0 21-15,22 0 0,-22-22 16,42 22-16,-21-21 0,0 21 0</inkml:trace>
  <inkml:trace contextRef="#ctx0" brushRef="#br0" timeOffset="53388.47">29697 2307 0,'0'0'0,"0"-21"0,-21 21 31,-1 0-31,22 21 16,-21 22-16,21-22 0,-21 0 16,21 21-16,0 1 0,-21 20 15,21-21-15,0-20 0,0-1 0,0 21 16,0-21-16,21-21 0,0 21 16,-21 1-16,21-22 0,1 0 0,-1 0 15,0 0-15,0 0 0,21 0 16,-20-22-16,-1 1 0,0 0 15,0-21-15,0 21 0,22-22 16,-22 22-16,0-21 0,0-1 0,-21 1 16,21 21-16,0 0 0,-21 0 15,22-22-15,-22 64 32,0 1-32,-22-1 15,22 21-15,0-21 0,0 22 16,0-22-16,0 21 0,0 0 0,0 1 15,22-1-15,-1-21 16,0 0-16,0 1 0,0-1 0,22-21 16,-22 21-16,21-21 0,22 0 15,-22 0-15,0 0 0,22 0 0,-22 0 16,22 0-16,-22-21 0,21 0 16,-20-1-16,-1 1 0,-21-21 15,22 0-15,-22-1 0,0 1 0,0 0 16,-21-1-16,0 22 15,0-21-15,0-1 0,0 22 0,0 0 0,-21 0 16,0 21-16,0 0 0,-1 0 16,-20 0-16,21 0 0,-21 0 0,-1 0 15,1 21-15,21 0 0,-22 22 16,22-22-16,0 0 0,0 21 16,0-21-16,21 22 0,0-22 0,0 21 15,0-21-15,0 1 0,0-1 0,42 21 16,-21-42-1,0 0-15,1 0 0,-1 0 0,0 0 16,21 0-16,-21 0 0,1 0 16,-1-21-16,0 0 0,0 0 0,0-1 15,0-20-15,1 21 0,-1-21 16,0-1-16,-21 22 0,0 0 0,21-21 16,-21 20-16,0 1 15,-21 42 1,21 1-1,-21-1-15,21 0 0,-21 0 0,21 21 16,-22-20-16,22 20 0,0-21 16,0 21-16,0 22 15,0-43-15,22 0 16,-1 0-16,0 1 0,21-22 0,1 21 16,-1-21-16,21 0 0,1 0 15,-1 0-15,1 0 0,-1 0 0,1 0 16,-1-21-16,-20-1 0,20 1 15,-20 0-15,41-42 0,-63 20 16,1-20-16,-1 20 0,0 1 16,-21 0-16,0 21 0,0-22 15,0 22-15,0 0 0,0 0 16,0 0-16,-21-1 0,-22 22 0,22 0 16,-21 0-16,-64 43 15,64-43-15,21 21 16,-22 0-16,22 0 0,0 22 0,0-22 15,21 0-15,0 0 0,0 0 16,0 0-16,0 1 0,21-1 0,0-21 16,0 21-16,0-21 0,1 0 15,20 0-15,-21 0 0,21 0 0,-20 0 16,-1 0-16,0-21 0,0 21 16,0-21-16,0 21 0,1-22 15,-22 1-15,0 42 31,0 1-31,0-1 16,0 0-16,0 21 0,-22-21 0,22 22 16,-21-1-16,0 0 0,0 1 15,21-1-15,-21 22 0,0-22 16,-1 21-16,22 1 0,-21-1 0,0 1 16,21 21-16,-21-22 0,0 22 15,0-22-15,-22 64 16,22-84-16,0-1 0,0 0 0,0 1 0,-1-1 15,1-21-15,21 0 16,-21 0-16,0 1 0,0-22 0,0 0 16,-1 0-16,1 0 15,21-22-15,-21 22 0,21-21 16,-21 0-16,21 0 0,0 0 16,0 0-16,0-1 0,0-20 0,0 0 15,0 21-15,21-22 0,21 1 16,-20-22-16,-1 22 0,21-21 0,0 20 15</inkml:trace>
  <inkml:trace contextRef="#ctx0" brushRef="#br0" timeOffset="53772.76">31983 2625 0,'0'0'0,"0"-21"16,21 21-16,0 0 15,0 0-15,0 0 0,1 0 16,-1 0-16,0-22 0,21 22 0,-21-21 16,22 21-16,-22-21 0,85-21 15,-85 21 1,0-1-16,0 1 0,0-21 0,-21 21 16,0 0-16,0-1 0,0 1 15,0 0-15,0 0 16,-21 21-16,0 0 0,0 0 15,-21 21-15,20 0 16,1 0-16,0 1 0,0 20 0,0 0 16,0-21-16,21 22 0,-22-22 15,22 21-15,0-21 0,0 22 0,0-22 16,0 0-16,0 0 0,0 0 16,22 1-16,-22-1 0,21-21 0,0 21 15,0-21 1,0 0-16,0 0 15</inkml:trace>
  <inkml:trace contextRef="#ctx0" brushRef="#br0" timeOffset="53932.67">32364 2773 0,'-21'0'31,"-1"0"0,1 0-31,0 0 16,0 0-16,0 0 0,0-21 0</inkml:trace>
  <inkml:trace contextRef="#ctx0" brushRef="#br0" timeOffset="56536.93">508 5525 0,'-21'0'31,"0"0"-15,21-22-16,-22 22 16,1 0-16,0 0 0,0-21 15,0 21-15,0 0 0,-1 0 16,1 0-16,-21 0 0,21 0 16,-22 0-16,22 0 0,-42 0 15,20 0-15,22 0 0,0 0 16,0 0-16,42 0 31,0 0-15,0 0-16,22 0 0,-1 0 15,0 0-15,22 0 0,-1 0 16,22 0-16,-21 0 0,20 0 0,-20 0 16,20 0-16,-20 0 0,21 0 15,-22 0-15,22 0 0,-22 0 16,1 0-16,-1 0 0,1 0 0,-1 0 15,-20 0-15,20 0 0,-42 0 16,22 0-16,-22 0 0,0 0 0,0 0 16,0 0-16,-21-21 15,0 0 17,-21 0-17,0 21 1,21-21-16,0-1 0,-21 22 15,0-21-15,-1 21 0,22-21 16,-21 0-16,0 0 0,0 21 16,0-21-16,0-1 0,-1 1 0,1 0 15,0 0-15,0 0 0,-21-22 16,-1 22 0,22 0-16,21 42 62,21 0-46,-21 1-16,21-22 15,1 21-15,20 0 0,-21 0 0,0-21 16,0 21-16,22 0 0,-1-21 16,22 22-16,-43-22 15,21 21-15,0-21 0,-20 0 0,-1 0 16,21 0-16,-21 0 0,0 0 15,1 0-15,-1 0 16,-42 0 15,-1 0-31,1 21 16,0-21-16,0 21 0,-21 0 0,20 0 16,-20 1-16,21-1 0,-21 0 15,-43 42-15,43-41 0,-1 20 16,1-21-16,0 0 0,20 22 15,-20-22-15,0 0 0,21 0 16,-1 0-16,1 0 0,0 1 0,21-1 16,-21-21-1,21 21-15,0-42 94,0 0-94</inkml:trace>
  <inkml:trace contextRef="#ctx0" brushRef="#br0" timeOffset="58141.04">2349 4657 0,'-21'0'16,"0"0"-1,0 0-15,0 0 16,0 0-16,-1 0 16,1 0-16,0 0 15,0 0-15,42 0 32,0 0-32,0 0 0,22 0 15,20 0-15,1 0 0,-1 0 0,85 0 16,-84 0-1,21 0-15,-22 0 0,1 0 0,-22 0 16,21 0-16,-20 0 0,-1 0 0,0 0 16,-20 0-16,20 0 0,-21 0 0,0 0 15,-42 0 17,0 0-32,0 0 15,0 21-15,-1-21 0,-20 0 16,21 0-16,0 0 0,0 0 15</inkml:trace>
  <inkml:trace contextRef="#ctx0" brushRef="#br0" timeOffset="58548.51">2921 4699 0,'-21'0'0,"21"21"78,0 22-78,0-22 0,0 21 16,0 0-16,0 1 0,0 20 0,0-20 15,0-1-15,0 21 0,0-20 16,0 41-16,0-41 0,0-1 16,0 0-16,0-20 0,0 41 15,-21-42-15,21 0 0,-22 1 16,22-1-16,-21 0 0,0-21 15,0 21-15,0-21 0,0 0 0,-1 0 16,-41 0 0,-22-21-16,43 21 0,21-21 15,-22 0-15,22-1 0,-21 1 16,21 0-16,0 21 0,-1-21 16,22 0-16,-21 0 0,21-1 15,0 1 16,21 21-31,1 0 0,-1 0 16,0-21-16,0 21 0,21-21 16,-20 21-16</inkml:trace>
  <inkml:trace contextRef="#ctx0" brushRef="#br0" timeOffset="59080.61">3598 4974 0,'21'-21'0,"-42"42"0,64-63 0,-22 21 0,0-22 15,-21 22-15,0 0 0,21 0 16,-21 0-16,0 0 0,0-1 0,0 1 16,-21 21-1,0 0-15,0 0 0,-1 0 0,-20 0 16,0 0-16,-1 21 0,22 1 15,-21 20-15,0-21 0,-1 21 0,-20 22 16,42-22-16,-1-21 16,1 1-16,21 20 0,0-21 15,0 0-15,0 0 0,0 1 16,21-22-16,1 21 0,-1-21 16,21 0-16,-21 21 0,22-21 0,-22 0 15,21 21-15,0-21 0,-20 21 16,41 0-16,-21 1 0,-20-22 15,-1 21-15,0-21 16,0 21-16,-21 0 0,0 0 0,0 0 16,-42 1-16,21-22 15,-1 21-15,-20-21 0,0 21 0,-1-21 16,22 0-16,-63 21 16,-1-21-16,64 0 15,-22 0-15,22 0 0,0 0 16,0 0-16,0-21 0,0 21 0,21-21 15,-22 21 1,22-21-16,22-1 16,-1 1-1,21 0-15,-21 21 0,22-21 16,-22 21-16</inkml:trace>
  <inkml:trace contextRef="#ctx0" brushRef="#br0" timeOffset="59556.34">4276 4847 0,'0'0'0,"0"-21"0,0 0 16,0 0-16,0 0 0,-22 21 16,1 0-1,0 0-15,0 0 0,0 21 16,21 0-16,-21 0 0,-1 21 0,1 1 15,21-22-15,-21 21 0,0 1 16,0-1-16,21 0 0,0 1 0,-21 41 16,21-20-1,0-43-15,0 21 0,0-21 0,21 1 16,0-1-16,0 0 16,0-21-16,0 0 0,22 0 0,-22 0 15,42 0-15,-41-21 16,20 0-16,0 21 0,-21-22 0,22 1 15,-1 0-15,0 0 0,-20-21 0,20 20 16,-21-20-16,0 0 0,0 21 16,-21-22-16,0-41 15,0 41-15,-21 1 0,-21 0 16,21 20-16,-22 1 0,1 0 0,0 0 16,-1 21-16,1 0 0,0 0 15,-1 0-15,1 0 0,21 21 16,0 0-16,0 0 0,-1 1 0,1-1 15,21 0-15,0 0 0,0 0 0,0 43 16,21-43-16,1 0 16,20-21-16,-21 0 0</inkml:trace>
  <inkml:trace contextRef="#ctx0" brushRef="#br0" timeOffset="59846.17">5249 4953 0,'0'0'0,"0"-21"16,-21 21 0,0 0-16,0 0 15,0 21-15,-1 0 16,22 22-16,-21-22 0,0 63 16,21-41-16,0-1 0,-21-21 0,0 22 15,21-1-15,-21 0 0,21 1 16,0-1-16,0-21 0,-22 21 15,22-20-15,0-1 0,0 0 0,0 0 16,0 0-16,22-42 31,-1 0-15,0-21-16,-21 20 0,21 1 16,0 0-16</inkml:trace>
  <inkml:trace contextRef="#ctx0" brushRef="#br0" timeOffset="60105.02">5207 5038 0,'0'-85'16,"-42"487"-16,105-825 0,-84 529 0,63-212 16,-21 127-1,-21 0-15,22 0 0,-1 22 16,0-22-16,0 21 0,0 1 16,0-22-16,1 21 0,20 0 15,-21-20-15,0 20 0,0-21 0,1 0 16,-1 0-16,0 1 0,0-1 15,-21 0-15,0 0 0,21-21 16,0 21-16,-21-42 31,22 0-31,-22 0 16,21 0-16,0-1 0,-21-20 0,21 21 16,0-21-16,0-1 0</inkml:trace>
  <inkml:trace contextRef="#ctx0" brushRef="#br0" timeOffset="60324.77">5905 4932 0,'0'-127'15,"0"106"-15,-21 211 0,42-232 0,-21-127 16,0 126-16,0 22 0,-21 42 31,0 22-31,0-22 0,0 21 16,21 22-16,-21-22 0,-1 21 16,1 1-16,0 42 0,0-64 15,21 22-15,0-22 0,-21 0 16,21 1-16,-21-22 0,21 21 0,0-21 15,0 22-15,0-22 0,0 0 16,0 0-16,21-21 31,0-21-31,-21 0 0,21 0 16</inkml:trace>
  <inkml:trace contextRef="#ctx0" brushRef="#br0" timeOffset="62317.82">7239 5376 0,'0'0'0,"21"0"31,0 0-31,0 0 16,1-21 0,-22 0-16,21 21 15,0-21-15,-21 0 0,21 0 0,-21-1 16,0 1-16,0 0 0,0-21 15,-21 21-15,0-1 0,0 1 16,-1-21-16,-20 21 0,21 0 16,-21 21-16,-1-22 0,-20 22 15,20 0-15,22 0 0,-21 22 16,0-1-16,20 0 0,-20 21 0,21 1 16,-21-22-16,20 21 0,1 0 15,0 1-15,0-22 0,21 21 0,0 22 16,0-43-16,0 21 15,21-21-15,0 1 0,22-22 0,-22 21 16,0-21-16,21 0 0,1 0 0,-1 0 16,21 0-1,64-43-15,-105 22 16,20 0-16,0 0 0,-21-21 0,22 20 16,-22-20-16,0 0 0,0-22 15,22 22-15,-43-22 0,42-105 16,-42 106-1,0 20-15,0-20 0,0 20 0,0 22 16,0-21-16,0 21 0,0 0 0,-21 42 31,21 0-31,-21 0 0,-1 21 16,22 1-16,0-1 0,0 149 16,-21-86-1,21-62-15,0-1 0,0 0 16,0 1-16,21-1 0,1 0 15,-1-20-15,0-1 0,21 0 0,-21 0 16,22 0-16,-1 0 0,0-21 16,1 0-16,-1 0 0,0 0 0,1 0 15,-1 0-15,0-21 0,1 0 0,-1 0 16,-21 0-16,22 0 0,-22-1 16,0 1-16,0-21 0,0 21 15,-21-22-15,0 22 0,0-21 0,0 0 0,0 20 16,0 1-16,-21-21 15,0 21-15,0 0 0,0 21 16,-1 0-16,1 0 0,0 0 16,0 21-16,0 0 0,0-21 0,-1 42 15,1-21-15,0 1 0,0-1 0,21 21 16,0-21-16,0 64 16,0-64-16,0 0 0,0 0 15,0 1-15,0-1 0,21-21 16,0 0-16,0 0 0,1 0 15,-1 0-15,0 0 0,0 0 0,0 0 16,22-21-16,-22-1 16,0 1-16,-21 0 0,21 0 0,0 0 15,-21-22-15,21 22 0,-21 0 0,0-21 16,22 21-16,-22-22 16,0 22-16,0 0 0,0 0 15,0 42 1,0 0-1,0 0-15,0 0 0,0 22 0,-22-22 16,22 21-16,0-21 0,-21 22 0,21-22 16,0 64-1,0-64-15,21 0 0,1 0 0,-1 0 16,0-21-16,0 21 16,0-21-16,22 0 0,-22 0 15,63-21-15,-62 0 0,20 0 16,-21 0-16,21 0 0,-20-22 15,-1 22-15,0-21 0,0-1 16,0-20-16,0 21 0,1-22 0,-22 1 16,0-1-16,21 1 0,-21-1 15,0 1-15,0 20 0,0 1 0,0 0 16,0-1-16,0 22 0,0 0 16,0 0-16,-21 21 0,-1 21 15,1 42-15,21-20 16,-21-1-16,21 0 0,-21 22 15,21-1-15,0 1 0,0 63 16,0-64-16,0-20 0,0-1 16,0 0-16,0 1 0,21-1 15,0 0-15,0-20 0,1-1 0,-1 0 16,21 0-16,0 0 0,-20-21 0,20 0 16,0 0-16,1 0 0,62-21 15,1-42 1,-85 41-16,22 1 15,-22 0-15,0-21 0,0-1 0,-21 22 16,0-21-16,21 0 0,-21-1 0,0 1 16,0 21-16,0 0 0,0-22 15,0 22-15,-21 0 16,0 21-16,-21 0 0,21 21 0,-1 0 16,1 0-16,0 1 15,0-1-15,0 21 0,21-21 0,-21 22 16,21-1-16,-22-21 0,22 21 0,0-20 15,0-1-15,0 21 16,0-21-16,0 0 0,0 1 0,22-22 16,-1 0-16,0 0 0,0 0 15,0 0-15,0 0 0,1 0 16,-1-22-16,0 1 0,-21 0 0,63-64 16,-41 64-1,-22-21-15,0 0 0,21-1 0,-21 1 16,21 21-16,-21-22 0,0 22 15,0 0-15,0 42 32,0 22-32,0-22 0,0 21 15,0 0-15,-21-20 0,21 20 16,0 0-16,0 1 0,0-22 0,0 21 16,0-21-16,0 0 0,0 22 0,21-22 15,21 0-15,-21-21 16,22 0-16,-22 0 0,0 0 15,43-21 1,-43 21-16,21-21 0,-21 0 16,0-1-16,-21-20 0,22 21 0,-1 0 15,-21-22-15,0 22 0</inkml:trace>
  <inkml:trace contextRef="#ctx0" brushRef="#br0" timeOffset="62556.68">8530 4805 0,'-21'0'15,"42"0"-15,-63 21 0,63-21 32,0 0-32,0 0 0,22 0 15,-22 0-15,21 0 0,0-21 16,22 21-16,-22 0 0,1 0 0,-1-21 15,0 21-15,1 0 0,-22 0 16,21 0-16,-21 0 0,-21-21 16</inkml:trace>
  <inkml:trace contextRef="#ctx0" brushRef="#br0" timeOffset="63033.41">9991 4636 0,'-22'0'16,"44"0"-16,-65-22 0,43 1 16,21 0-1,22 21-15,-1 0 0,0 0 16,1 0-16,20-21 0,1 21 0,-1 0 15,1 0-15,-1 0 0,1-21 0,-1 21 16,1 0-16,-1 0 0,1 0 16,-1 0-16,-20 0 0,-1 0 0,0 0 15,-21 0-15,1 0 0,-44 0 32,1 0-32,0 0 0,0 0 15,-21 0-15,20 0 0,-20 0 16,0 21-16,21-21 0,-22 0 0,22 0 15,-21 0-15,21 0 0,-1 0 0,1 0 16</inkml:trace>
  <inkml:trace contextRef="#ctx0" brushRef="#br0" timeOffset="63286.27">10562 4551 0,'-21'0'0,"42"0"16,-42 21 15,0 0-31,21 0 16,0 1-16,0-1 0,0 21 0,0-21 15,0 22-15,-21 20 0,21-21 0,-22 1 16,22-1-16,0 22 16,-21-22-16,0 43 0,0-43 0,21-21 15,0 21-15,0-20 0,-21-1 0,21 0 16,-21 0-16,21 0 0,0 0 16,21-21 15,0-21-31,0 0 15,0 0-15,0 0 0,1 0 16,-1-1-16,21 1 0</inkml:trace>
  <inkml:trace contextRef="#ctx0" brushRef="#br0" timeOffset="63856.45">10922 4911 0,'21'-21'16,"-42"42"-16,63-64 0,-42 22 31,0 42-16,0 1-15,0-1 0,0 0 16,-21 0-16,21 21 0,-21-20 0,21 20 16,-21-21-16,21 21 0,0-20 15,0-1-15,0 21 0,0-21 0,0 0 16,0 1-16,0-1 16,21-21-16,0 0 0,0 0 15,22 0-15,20 0 0,-42 0 16,22 0-16,-22-21 0,21-1 0,-21 1 15,22 0-15,-22 0 0,0 0 16,0 0-16,0-1 0,0 1 0,-21-21 16,0 21-16,22 0 0,-22-1 15,0 1-15,0 0 0,0 0 0,0 0 16,0 42 15,0 21-31,0-21 0,-22 1 16,22 20-16,-21 0 0,0-21 0,21 22 15,0-1-15,-21 0 16,21 1-16,-21 20 0,21-20 16,0-1-16,0 0 0,0 1 0,0-1 15,0 0-15,0 1 0,0-1 16,0 0-16,0-21 0,0 22 0,0-22 16,0 0-16,0 0 0,-21 0 0,-1 1 15,1-1-15,0-21 0,-21 0 16,21 0-16,-43 0 15,43-21-15,0 21 0,0-22 16,-1 1-16,1 0 0,0 0 16,0 0-16,21 0 0,0-1 15,0 1-15,0 0 0,21 0 16,0 21-16,0-21 16,1 21-16,20-21 0,-21-1 0,21 22 15</inkml:trace>
  <inkml:trace contextRef="#ctx0" brushRef="#br0" timeOffset="64187.78">11959 4932 0,'-21'-21'0,"42"42"0,-63-63 0,21 20 16,-1 22-16,1-21 0,21 0 15,-21 21-15,0 0 16,0 21-16,21 0 0,0 22 15,0-22-15,0 21 0,-21 1 0,21 20 16,0-21-16,0 22 0,-22-22 16,22 22-16,0-1 0,-21-20 0,21 20 15,0 1-15,-21-22 0,21 21 16,-21-20-16,21-1 0,-21 0 0,21 1 16,0-1-16,0-21 0,0 22 0,-21-22 15,21 0-15,0 0 16,0-42 15,21 0-31,-21 0 0,21-22 0,0 22 16,-21-21-16,21-1 0,0 1 15</inkml:trace>
  <inkml:trace contextRef="#ctx0" brushRef="#br0" timeOffset="64468.62">11790 5165 0,'0'0'0,"0"-43"0,0-20 16,0 21-16,0 20 0,0 1 15,21 0-15,0 0 0,21 0 16,-20 0-16,-1-1 0,21 1 0,-21 21 16,22 0-16,-1 0 0,-21 0 0,21 0 15,-20 21-15,-1 1 0,0 62 16,-21-41-16,0-1 16,0-21-16,-21 21 0,0-20 15,-22 20-15,22-21 0,-21 0 0,-1 0 16,22 1-16,-21-1 0,0 0 0,20-21 15,-20 21-15,21-21 16,0 0-16,0 0 0,42 0 31,0-21-15,0 21-16,0-21 0,0 0 0,22 21 16</inkml:trace>
  <inkml:trace contextRef="#ctx0" brushRef="#br0" timeOffset="65144.74">12382 5144 0,'22'0'15,"-1"0"-15,0-22 0,0 22 16,0 0-16,0 0 0,-21-21 0,22 21 16,-1-21-16,0 0 0,0 21 15,21-42-15,43-22 16,-64 43-16,0 0 15,1 0-15,-22-1 0,0 1 16,0 0-16,0 0 0,0 0 16,-22 21-16,1 0 15,0 0-15,0 0 0,0 21 0,0 0 16,-1 0-16,1 0 0,0 1 16,0 41-16,0-21 15,0 1-15,21-22 0,-22 21 0,22-21 0,0 1 16,0 20-16,0-21 0,0 0 15,0 0-15,0 1 0,22-1 16,-1-21-16,0 0 0,0 21 0,0-21 16,0 0-16,1 0 15,20 0-15,-21 0 0,21-21 0,1 21 16,-1-21-16,0-1 0,1 1 0,20 0 16,-20-21-16,-1 21 0,0-22 15,1 22-15,-1-21 0,0-1 0,1 1 16,-22 0-16,21 21 0,-21-22 15,-21 22-15,0-21 0,0 21 0,0-1 16,-21 22-16,0 0 0,0 0 16,0 0-16,-1 0 0,1 22 15,0-22-15,0 63 16,21 22-16,0-64 16,0 0-16,0 21 0,0-20 15,0 20-15,21-21 0,-21 0 0,0 0 16,0 1-16,0-1 0,0 0 0,0 0 15,0 0-15,0 0 16,-21 1-16,0-22 16,0 0-16,-1 0 15,1 21-15,0-21 0,0 0 16,0 0 0,0 0-1,-1 0-15,1 0 16,0 0-16,0 0 15,0 0-15</inkml:trace>
  <inkml:trace contextRef="#ctx0" brushRef="#br0" timeOffset="65973.07">1249 6541 0,'0'0'0,"0"-22"15,-21 22 17,-1 22-32,22-1 0,-21 42 15,21-20-15,-21-22 16,21 21-16,-21 0 0,21 1 0,0-22 15,-21 21-15,0-21 0,21 1 16,-22 20-16,22-21 0,-21-21 0,21 21 16,21-21 15,1-21-15,-22 0-16,21 0 0</inkml:trace>
  <inkml:trace contextRef="#ctx0" brushRef="#br0" timeOffset="66334.07">1249 6308 0,'-21'-21'15,"42"42"-15,-42-64 0,-1 43 0,1 0 16,0 0-16,0 0 16,0 0-16,0 22 0,21-1 0,-22 21 15,22 0 1,0-20-16,0-1 15,43-21-15,-22 0 0,0 0 16,0 0-16,0 0 0,22 0 0,-22-21 16,0-1-16,21 1 0,-20 0 15,-1 21-15,0-42 0,-21 21 16,0-1-16,0 1 0,0 0 0,0 0 16,0 0-16,-21 21 0,0-21 15,-1 21-15,-20 0 0,21 0 0,0 0 16,0 21-16,-1-21 15,-20 21-15,42 0 0,-21 0 0,21 22 16,-21-22-16,21 0 0,0 21 16,0-21-16,0 1 0,21-1 15,0 0-15,0 0 0,0 0 0,1-21 16,-1 0-16</inkml:trace>
  <inkml:trace contextRef="#ctx0" brushRef="#br0" timeOffset="66773.06">1714 6456 0,'0'0'0,"0"21"16,0 0-1,0 0-15,0 22 16,-21 20-16,21-42 16,0 22-16,0-22 0,0 0 0,0 21 15,0-20-15,-21-1 0,21 0 16,-21 0-16,21 0 0,0 0 15,-21-21-15,21 22 0,0-44 32,0 1-17,0 0-15,0 0 0,0 0 0,0 0 16,0-22-16,42-20 16,-21-1-16,0 22 0,1 0 15,20-1-15,-21 1 0,21 21 0,-20 0 16,20-1-16,-21 1 0,21 21 15,1 0-15,-22 21 16,21 1-16,-42-1 0,21 21 0,-21-21 16,0 22-16,0-1 0,0-21 15,0 21-15,0 1 0,-21-22 0,21 0 16,-21 21-16,0-20 0,0-1 16,21 0-16,0 0 0,0-42 31,21 0-31,-21 0 15,21-1-15</inkml:trace>
  <inkml:trace contextRef="#ctx0" brushRef="#br0" timeOffset="67057.38">2476 6160 0,'22'-22'15,"-44"44"-15,22-44 31,-21 44-31,21-1 0,-21 0 0,0 21 16,21-21-16,0 22 0,-21 20 16,0-20-16,-1 20 0,1 1 0,21-1 15,-21-21-15,0 22 16,21 63-16,0-106 16,0 21-16,0-20 0,0-1 15,21-21-15,-21 21 0,21-21 0,0 0 16,1 0-16,-1 0 0,0 0 0,0 0 15,0-21-15,22-43 16,-1 1 0,-42 20-16,0 22 0</inkml:trace>
  <inkml:trace contextRef="#ctx0" brushRef="#br0" timeOffset="67227.33">2286 6604 0,'0'0'0,"21"0"31,0 0-31,0 0 16,1 0-16,-1 0 0,0 0 0,21 0 15,-21 0-15,1 0 0,-1 0 0,0 0 16,21 0-16,-21 0 0,1 0 16,20 0-16</inkml:trace>
  <inkml:trace contextRef="#ctx0" brushRef="#br0" timeOffset="67429.12">3048 6795 0,'0'0'0,"0"21"0,0 0 0,0 0 16,0 0-16,0 0 0,0 1 15,-21 20-15,21-21 0,0 0 16,0 0-16,-21 1 15,21-1-15,-22 0 0,22 0 0,-21-21 16,21 21-16,-21-21 0</inkml:trace>
  <inkml:trace contextRef="#ctx0" brushRef="#br0" timeOffset="68483.27">4424 6329 0,'0'-21'0,"0"0"15,21-1-15,0 1 16,0 21-16,0-21 0,22-21 0,-22 21 15,21-1-15,1-20 0,-22 21 16,0 0-16,0-22 0,-21 22 0,0 0 16,0 0-16,0 0 0,-21 21 15,-21 0-15,20 0 0,-41 0 16,21 0-16,-22 0 0,1 0 0,20 21 16,-20 0-16,20 0 0,1 0 15,0 1-15,21-1 0,-1 0 0,22 0 16,0 21-16,0-20 0,0-1 15,43 0-15,-22 0 0,21 0 16,1 0-16,-1 1 0,0 20 16,1-21-16,-1 0 0,21 0 15,-20 22-15,-1-22 0,-21 0 0,0 21 16,1-20-16,-22-1 0,0 21 0,0-21 16,-22 0-16,-62 22 15,41-22-15,-20 0 0,21-21 0,-22 0 16,22 0-16,-22 0 0,22 0 15,0 0-15,-1 0 0,22-21 0,-21 0 16,21 0-16,-1-22 0,1-20 16,21 42-16,-21-22 0,21 1 15,0 0-15,0 20 0,0-20 0,0 21 16,0 0-16,21 21 16,0 21-1,1 0-15,-22 21 16,21-20-16,0 20 0,-21-21 15,42 64-15,-42-64 0,21 21 16,1 1-16,-22-22 0,21 21 16,0-21-16,0 0 0,0 1 0,0-1 15,1-21-15,-1 21 0,21-21 16,-21 0-16,22 0 0,-22 0 0,21 0 16,0-21-16,43-22 0,-43 22 15,22 0-15,-22-21 0,1 21 16,-1-22-16,-21 1 0,21 0 15,-20-1-15,-1-20 0,21-22 0,-42 43 16,0-22-16,0 22 16,0 0-16,0 20 0,0-20 0,0 21 15,0 0-15,0 0 0,0-1 16,-21 22-16,0 22 16,21 20-16,0-21 0,0 21 0,0-20 15,0 20-15,0 0 0,-21 1 16,21 20-16,-22-21 0,22 1 0,0-1 15,0 0-15,0 1 0,0-22 16,0 21-16,0-21 0,0 1 0,0-1 16,22 0-16,-1-21 15,0 0-15,0 0 16,-21-21-16,21 0 16,-21-1-16,0 1 0,0 0 0</inkml:trace>
  <inkml:trace contextRef="#ctx0" brushRef="#br0" timeOffset="68656.45">4762 6371 0,'0'0'0,"22"0"0,-1 0 15,0 0-15,0-21 16,0 21-16,0 0 0,1-21 0,-1 21 16,0 0-16,0 0 0,21-21 15,-20 21-15,-1 0 0,21 0 16,-21 0-16,0 0 0,1 0 0,-1 0 0</inkml:trace>
  <inkml:trace contextRef="#ctx0" brushRef="#br0" timeOffset="69982.88">5207 6689 0,'0'21'15,"0"-42"-15,0 63 0,21-21 0,0-21 31,0 0-31,1 0 16,-1-21-16,0 0 0,0 21 16,0-42-16,0 20 0,1 1 15,20 0-15,-21-21 0,0 21 0,0-22 16,1-20-16,-22 42 0,0-1 16,0 1-16,0 0 0,0 0 15,-22 21-15,1 0 0,-21 0 16,21 0-16,21 21 15,-43 0-15,43 0 0,0 22 16,0-22-16,0 0 0,0 0 16,0 0-16,22-21 0,-1 22 15,0-1-15,-21 0 0,21 0 16,0 0-16,0-21 0,-21 21 0,0 1 16,22-1-16,-22 21 15,21-42-15,-21 42 0,21-42 16,-21 22-16,21-22 15,0 0-15,0 0 16,1 0-16,-1-22 0,0 1 16,21 21-16,-21-21 0,1 0 0,20 0 15,-21-22-15,0 22 0,22-42 16,-22 20-16,0 22 0,-21-21 16,21 21-16,-21 0 0,0-1 0,0-20 15,0 63 16,-21 0-31,21 1 0,0-1 16,-21 0-16,0 0 0,21 21 0,0-20 16,0-1-16,0 42 0,0-42 15,0 1-15,0-1 16,0 0-16,21-21 0,0 0 0,0 0 16,0 0-16,0 0 0,22 0 0,-22 0 15,21 0-15,-21-21 0,22 0 16,-22 21-16,21-22 0,22-20 15,-22 0 1,-21 21-16,0-1 0,1-20 0,-22 21 16,0 0-16,0 0 0,-22 21 31,1 21-31,0-21 0,21 21 16,0 0-16,-21 0 0,21 0 0,-21 1 15,21-1-15,-21 0 0,21 0 16,-22 0-16,22 0 0,0 1 15,0-1-15,-21-21 0,21-21 47,21-1-47,1 22 16,-22-21-16,21-21 0,0 21 16,-21 0-16,42-43 0,-21 43 15,1 0-15,-22 0 0,0-1 16,21 22-16,0 0 0,-21 22 15,0-1 1,0 0-16,0 0 0,0 0 16,0 0-16,0 1 0,0-1 0,0 0 15,0 0-15,0 0 0,0 0 0,21 1 16,0-22-16,0 21 0,22-21 16,-22 0-16,21 21 0,-21-21 0,22 0 15,-1 0-15,0 0 0,-20 0 16,20-21-16,0 21 0,1-21 15,-1-1-15,0 1 0,1 21 0,-1-21 16,-21-21-16,0 21 0,22-1 0,-43-20 16,21 21-16,-21 0 0,0-22 15,0 22-15,0 0 0,0 0 0,-21 0 16,-1 21-16,1 0 16,-21 0-16,21 0 0,-43 0 15,43 0-15,0 21 0,-21 0 0,20 0 16,22 0-16,-21 1 15,21-1-15,21-21 16,-21 21-16,22-21 16,-1 21-16,0-21 0,-21 21 15,0 0-15,21 22 0,-21-22 16,0 21-16,0-21 0,0 22 0,0-1 16,0 0-16,0 1 0,-21-1 15,21 0-15,-21 1 0,0-1 0,-1 0 16,1 1-16,21 20 0,-21-20 0,0-1 15,0 0-15,0 1 0,-1-22 16,1 42-16,21-42 0,-21 1 16,21-44-1,0 1 1,0 0-16,21 0 0,-21 0 16,21-22-16</inkml:trace>
  <inkml:trace contextRef="#ctx0" brushRef="#br0" timeOffset="70182.75">6540 6202 0,'-21'0'0,"-42"0"31,84 0 0,0 0-31,0 0 0,0 0 16,1 0-16,-1 0 0,0 0 0</inkml:trace>
  <inkml:trace contextRef="#ctx0" brushRef="#br0" timeOffset="70685.14">8318 6562 0,'0'-21'31,"0"-1"-15,0 44 15,0-1-31,0 21 16,0-21-16,0 43 16,0-22-16,0-21 0,0 22 15,-21-1-15,21-21 0,-21 21 0,0-20 16,0 20-16,21-21 0,-21 0 15,-1 0-15,1 1 0,21-1 16,-21 0-16,0-21 16,21-21-1</inkml:trace>
  <inkml:trace contextRef="#ctx0" brushRef="#br0" timeOffset="73620.24">9631 5990 0,'-21'0'0,"-1"85"31,22-64-31,-21 21 0,21-20 16,0 20-16,0-21 0,-21 21 15,21 1-15,-42 20 0,42-20 16,0-22-16,0 0 0,-21 21 0,21-21 15,-22 1-15,22-44 47,0 1-47,0 0 0,0 0 16,0-21-16,0 20 0,0-20 0,0 0 16,0 21-16,0-22 0,22 1 0,-22 0 15,21-1-15,0 1 0,-21 0 16,21-1-16,21 1 0,-20 21 15,-1-22-15,0 22 0,21 0 16,1 21-16,20 0 0,-42 0 16,22 0-16,-22 21 0,0 0 0,0 1 15,0 20-15,-21-21 0,0 0 16,0 22-16,0-22 0,-21 0 0,-21 21 16,21-21-16,-106 43 15,42-22-15,64-42 16,-22 0-16,22 21 0,0-21 15,21-21 1,0 0-16,21 21 0,0-21 16,1 21-16,20-21 0,0 0 15,43 21-15,0-22 16,-43 22-16,0 0 0,1 0 16,-1 0-16,0 22 0,1-1 0,-1 0 15,-21-21-15,21 21 0,-20 0 0,-1 0 16,0 22-16,-21-22 0,0 21 15,0-21-15,-21 22 16,-22-22-16,22 0 0,-21 0 0,0 0 16,-1-21-16,1 22 0,0-1 15,-1-21-15,1 0 0,21 0 0,0 0 0,-22 0 16,22 0-16,-21-21 16,42-1-16,-21 1 15,21 0-15,21 21 31,0 0-31,0 0 16,0 21-16,0-21 0,-21 21 0,22 1 16,-1-22-16,0 21 0,0-21 0,0 0 15,0 21-15,1-21 0,-1 0 16,21 0-16,-21 0 0,0 0 0,22 0 16,-22 0-16,21-21 0,-21 21 0,85-43 15,-85 22 1,22 0-16,-22-21 0,0 21 15,21-1-15,-20 1 0,-1-21 0,0 21 16,0 0-16,0-22 0,0 22 0,1 0 16,-1-21-16,-21 20 15,21 22-15,-42 22 32,21-1-32,0 0 0,-21 0 15,-1 0-15,22 22 0,0-22 0,0 0 16,0 21-16,-21-21 0,21 22 15,0 20 1,0-42-16,0 1 0,21-22 0,1 21 16,-1-21-16,0 0 0,21 0 15,-21 0-15,1 0 0,-1 0 16,0-21-16,0-1 0,21 1 0,22-42 16,-43 42-1,-21-1-15,0 1 0,0 0 0,0-42 16,0 41-16,-21 1 0,21 0 15,-21 21-15,0-21 0,-22 0 0,22 21 16,0 0-16,0 0 0,0 0 16,-1 0-16,1 0 0,0 0 0,21 21 15,0 0 17,21-21-32,0 0 15,22 0-15,-22 0 0,42 0 16,-20 0-16,-22-21 0,21 21 15,-21 0-15,22-21 0,-22 21 16,0 0-16,0 0 0,0 0 0,1 0 16,-1 0-16,-21 21 15,0 0-15,0 0 16,0 0-16,0 1 0,0-1 16,0 0-16,0 0 0,0 0 15,0 0-15,0 1 0,0-1 16,21 0-16,0-21 0,-21 21 0,21 0 15,0-21-15,1 0 0,-1 21 16,0-21-16,0 0 0,0 0 0,0 0 16,1 0-16,-1 0 0,0-42 15,0 21 1,-21 0-16,0 0 0,0-1 0,0-20 16,0 21-16,0 0 0,-21-22 0,0 22 15,0 0-15,-22-21 16,22 21-16,-42 21 15,41 0-15,1 0 0,0 0 16,0 21-16,21 0 16,0 0-16,0 0 15,21-21-15,0 0 0,0 0 16,1 0-16,-1 21 0,21-21 16,-21 0-16,0 0 0,22 0 0,-22 0 15,0-21-15,21 21 0,-20-21 0,-1 21 16,21-21-16,-21 0 0,22 0 15,-1-22-15,-21 22 0,0 0 16,0 0-16,1-43 0,-22 22 16,0 21-16,0-22 0,0 22 15,0-21-15,0 21 16,0 42 0,-22 0-1,22 0-15,-21 22 0,0-22 0,21 21 16,0 0-16,-21 1 0,21-22 15,-21 21-15,21 1 0,0-1 0,-21 21 16,21 1 0,0-43-16,21 21 0,0-20 0,0-1 15,0 0-15,22 0 0,-22-21 0,21 21 16,0-21-16,-20 0 0,20 0 0,0 0 16,-21 0-16,22 0 0,41-63 15,-41 20 1,-22 22-16,0 0 0,0 0 15,-21 0-15,21 0 0,-21-22 16,0 22-16,0 0 0,0 0 0,0 0 16,-21-1-16,0 1 0,-21 21 15,21 0-15,-1 0 16,22 21-16,-21 1 0,0-22 0,21 42 16,0-21-16,0 0 0,0 0 0,0 1 15,0 20-15,0-21 0,0 0 16,0 0-16,21 1 0,-21-1 15,21 0-15,1-21 0,20 21 0,-21-21 0,21 0 16,-20 21-16,62-21 16,-41 0-16,20 0 0,-21 0 15,1 0-15,-1-21 0,0 21 0,22-21 16,-22 0-16,1 0 0,41-1 16,-63-20-16,1 21 15,-1 0-15,0 0 0,-21-1 0,21 1 16,-21-21-16,0 0 0,0 20 15,-21 22-15,0-21 0,0 21 0,-1 0 16,1 0-16,-21 0 0,21 0 16,0 0-16,-1 21 15,-20 1-15,21-1 0,0 0 0,0 0 0,-1 0 16,1 22-16,21-22 0,-21 0 16,21 21-16,0 1 15,0-22-15,21 0 0,0 0 16,1 0-16,-1-21 0,0 0 15,0 0-15,0 0 0,0 0 0,1-21 16,20 0-16,-21 0 0,21 0 16,-20-22-16,-1 1 15,-21 21-15,21-22 0,-21 22 16,0 0-16,0 0 0,0 0 16,0 0-16,-21 21 15,0 0-15,21 21 0,-22 0 16,1 0-16,21 0 0,0 0 15,0 1-15,0 20 0,0-21 16,0 0-16,0 0 0,21 1 0,1-1 16,-22 0-16,21-21 0,0 0 15,0 21-15,43-21 16,-22 0-16,21-21 0,-41 21 0,20-21 16,-21 0-16,21-1 0,1 1 15,-22 0-15,42-42 0,-41 41 16,-1-20-16,21 0 0,-21-1 15,0 43-15,-21-21 16,22 0-16,-44 42 16,1 0-1,0 1-15,21-1 0,-21 0 16,0 0-16,0 21 0,-1-20 0,22-1 16,-21 21-16,21-21 0,-42 22 15,42-22-15,0 0 0,0 0 16,-21-21-16,21-21 47,0 0-47,0 0 0,21-1 0,0-20 15,0 21-15,22-43 0,-1 43 16,-21-21-16,21 21 16,43-43-16,-43 43 0,1 0 15,20 0-15,-42 21 0,1 0 16,-1 0-16,-21 63 15,0-20 1,0-22-16,0 21 0,0-21 0,0 22 16,-21-22-16,21 21 0,-22-21 0,1 22 15,21-22-15,0 0 0,-21 0 0,0 21 16,21-20 0,21-22-1,21 0-15,-20 0 16</inkml:trace>
  <inkml:trace contextRef="#ctx0" brushRef="#br0" timeOffset="73811.13">14520 6435 0,'0'0'16,"0"63"0,0-42-16,0 1 15,-21-1-15,0 0 0,0 0 16,0 0-16,21 0 0,-22 1 0,1-22 15,0 21-15,21 0 0,-21-21 16,0 21-16,0 0 0,-1-21 16,-20 21-16,21-21 0,-21 22 0,-22-1 15</inkml:trace>
  <inkml:trace contextRef="#ctx0" brushRef="#br0" timeOffset="76110.03">3598 7535 0,'0'0'0,"21"-21"0,-21 0 0,0 0 15,22 0-15,-22 0 0,21-1 0,-21 1 16,0-21-16,0 21 0,0 0 16,0-1-16,0 1 0,0 0 0,0 0 15,-21 0 1,-1 21-16,1 0 0,0 0 0,0 21 16,-21 0-16,20 0 0,-20 0 15,0 22-15,-1-1 0,1 0 0,21 1 16,-21-1-16,-1 64 15,43-64-15,0-21 0,0 22 16,0-22-16,0 0 0,21 0 16,22-21-16,-22 0 0,0 0 15,21 0-15,-20 0 0,20 0 0,0-21 16,-21 21-16,22-21 0,-1 0 16,0 0-16,22-22 15,-43 1-15,0 21 0,0-22 0,1 22 16,-1-21-16,-21 21 0,21-22 15,-21 22-15,0 0 0,0 0 0,0 42 32,0 0-32,0 22 15,0-22-15,0 21 0,0-21 0,0 22 16,0-22-16,0 21 0,0 22 16,0-43-16,0 0 15,0 0-15,21 0 0,0-21 0,0 21 16,1-21-16,-1 0 0,0 0 0,0 0 15,21 0-15,-20 0 0,-1-21 16,21 21-16,-21-21 0,0 0 16,22 0-16,-1-43 0,0 43 15,-20 0-15,-1-21 0,-21-1 0,0 22 16,0-21-16,0 21 0,0-22 16,0 22-16,0 0 0,-21 0 0,-1 0 15,1 21-15,0 0 0,0 0 16,0 0-16,0 0 0,21 21 15,0 0 1,0 0-16,0 0 16,0 0-16,21 22 0,0-22 0,0 0 15,0 0-15,0 22 0,1-22 16,-1 21-16,0 0 16,0-20-16,-21-1 0,21-21 0,0 21 15,1 0 1,-1-21-16,0 0 0,0 0 15,0 0-15,0 0 0,22-21 16,-22 0-16,0 0 16,0-1-16,0 1 0,1 0 15,-1 0-15,0-21 0,0 20 0,0-20 16,0 21-16,-21-21 0,0-1 16,22 1-16,-22 21 0,0-43 15,0 43-15,0 0 0,-22 21 16,1 0-1,0 0-15,0 0 0,21 21 0,-21 0 16,21 0-16,-21 1 0,21-1 16,0 0-16,0 21 0,0-21 0,21 1 15,0-1-15,0 0 0,0 0 16,0 0-16,1-21 0,-1 43 16,0-22-16,0 0 0,0 0 15,0 0-15,1-21 0,-22 21 0,21 1 16,0-1-16,-21 0 0,21-21 15,0 21-15,0-21 0,1 0 16,-1 0-16,0 0 16,0 0-16,0 0 0,0 0 15,1-21-15,-1 0 0,21 21 0,-21-21 16,22-1-16,20-20 16,1-21-16,-43 41 15,0-20-15,0 21 0,0-21 0,-21-1 16,0 22-16,0-21 0,0 21 0,0-1 15,0 1-15,-21 0 0,0 0 0,0 21 16,0 0-16,-1 0 0,1 0 16,-21 0-16,21 0 0,-22 63 15,22-41-15,0-1 0,0 21 16,0-21-16,0 22 0,21-22 0,-22 21 16,22-21-16,0 0 0,0 22 15,0-22-15,0 0 0,0 0 16,43 0-16,-22-21 0,0 0 15,0 0-15,0 0 0,1 0 16,-1 0-16,0-21 0,0 21 0,0-21 16,-21 0-16,21 0 0,1 0 0,-1-1 15,-21 1-15,21 0 0,-21 0 16,0 0-16,0 0 0,0-1 16,0 1-16,0 0 0,0 42 31,-21-21-31,21 21 15,-21 22-15,21-22 0,-22 0 0,22 0 16,0 22-16,0-22 0,0 21 16,0 22-1,22-43-15,-1-21 0,0 21 16,21-21-16,-21 0 0,22 0 16,-1 0-16,0 0 0,1-21 0,-1 21 15,22-21-15,-22-1 0,21 1 16,-20 21-16,-22-21 0,21 0 15,-21-21-15,1 20 0,-1 1 0,-21 0 16,0-21-16,0 21 0,0-1 0,0 1 16,0 0-16,0 0 0,-21 21 15,-1 0 1,22 21-16,-21 21 0,21-20 0,-21 20 16,21-21-16,0 0 0,0 22 15,0-22-15,0 21 0,0-21 0,0 0 16,21 1-16,0-22 0,1 21 15,-22 0-15,21-21 0,0 0 0,0 0 16,21 0-16,-20 0 0,-1 0 16,0 0-16,0-21 0,21 0 0,-20 21 15,-1-22-15,0 1 0,0-21 16,0 21-16,-21 0 0,0-22 0,21 22 16,-21-21-16,0 21 0,0-22 0,0 22 15,0-21-15,0 21 0,0-1 16,-21 22-1,21 22-15,-21 20 16,21-21-16,-21 21 0,21 1 16,0-1-16,0 0 0,0 1 15,0-1-15,-21 0 0,21 1 0,-21-1 0,21 0 16,0 22-16,0-22 16,0 1-16,0-1 0,0 43 15,0-43-15,0 0 0,0 1 0,0-1 16,0-21-16,0 0 0,-22 0 15,22 1-15,-21-1 0,0 0 0,0-21 16,0 0-16,0 0 16,-1 0-16,1 0 0,21-21 15,-21 0-15,21-1 16,0 1-16,0 0 0,0-21 0,0 21 16,0-1-16,0 1 0,21-21 0,0 21 15</inkml:trace>
  <inkml:trace contextRef="#ctx0" brushRef="#br0" timeOffset="76342.89">6943 7557 0,'21'0'0,"-42"0"0,42 21 16,-21 0-1,0 0-15,0 0 0,0 0 16,0 1-16,0-1 0,0 0 15,0 21-15,0-21 0,0 1 16,-21-1-16,21 0 0,-22 0 0,22 21 0,-21-20 16,0-1-16,21 0 0,-21 0 15,21 0-15,-21 0 0,0 1 0,21-1 16,-22-21 0</inkml:trace>
  <inkml:trace contextRef="#ctx0" brushRef="#br0" timeOffset="76984.52">7916 7430 0,'0'-22'0,"0"44"0,21-65 0,-21 22 0,22 21 15,-1-21-15,-21 0 0,0 0 16,0 42 15,-21 0-15,-1 0-16,22 21 0,0-20 15,-21 20-15,0 0 0,21 1 0,0-22 16,0 21-16,0 22 0,0-22 16,0-21-16,0 0 0,0 0 15,21 1-15,0-1 0,1 0 0,-1-21 16,0 0-16,21 0 0,-21 0 0,22 0 15,-1 0-15,-21 0 0,22-21 16,-1 0-16,-21 21 0,21-22 16,-20 1-16,-1 0 0,0-21 0,0 21 15,-21-22-15,21 22 0,-21-21 16,0-1-16,0 1 0,0 0 0,-21-1 16,-21 1-16,21 21 0,-1-21 0,-20 20 15,0 1-15,-1 0 0,1 21 16,0 0-16,-1 0 0,22 0 0,-21 21 15,0 0-15,20 22 0,1-22 0,0 0 16,0 21-16,21-20 0,0 20 16,0-21-16,0 21 0,0-20 0,0-1 15,21 21-15,21-21 0,1 0 16,-22 1-16,21-22 0,1 0 16,20 0-16,-21 0 15,1 0-15</inkml:trace>
  <inkml:trace contextRef="#ctx0" brushRef="#br0" timeOffset="77830.96">8678 7260 0,'0'0'0,"21"-42"0,-21 0 0,0-1 15,0 22-15,0-21 0,0-1 16,0 22-16,0 42 47,0 1-47,0-1 0,0 21 0,0-21 15,0 22-15,0 41 0,0-41 16,-21-1-16,21 0 0,0 1 16,-21 41-16,21-41 0,0-22 15,0 21-15,0-21 0,0 0 0,0 1 16,0-1 0,0 0-16,0-42 31,0 0-16,0-1-15,0 1 0,0 0 16,42-64 0,-20 64-16,-1 0 0,0 0 15,0 0-15,0 0 0,0-1 0,22 1 16,-22 21-16,0 0 0,0 0 0,43 0 16,-43 0-16,-21 21 15,21-21-15,0 22 0,-21-1 0,0 42 16,0-42-16,0 1 0,-21 41 15,0-42-15,0 0 16,-43 22-16,43-43 16,-42 42-16,41-42 0,1 0 0,-21 21 15,21-21-15,0 0 16,42 0 15,0 0-31,0-21 16,0 21-16,22 0 0,-22-21 15,0 0-15,21 21 0,-21-21 0,22-1 16,-22 22-16,21-21 0,-21 0 0,43-21 16,-22 21-1,-21-1-15,22-20 0,-22 21 0,0 0 16,0 0-16,0-1 0,1 1 0,-1-21 16,-21 21-16,0 42 31,0 0-16,-21 0-15,-1 0 0,22 22 0,-21-22 16,0 21-16,21 1 0,0-1 16,0-21-16,-21 64 0,21-43 15,0 22-15,0-22 0,0 0 0,0 22 16,0-22-16,0 0 0,21 22 16,-21-22-16,0 1 0,0 20 0,0-42 15,0 22-15,0-1 0,0-21 0,0 21 16,0-20-16,0-1 0,0 0 0,-21-21 15,0 0-15,21 21 0,-21-21 16,-1-21-16,22 0 16,-21-43-1,21 43-15,0-21 0,0-1 0,0 1 16,0-21-16</inkml:trace>
  <inkml:trace contextRef="#ctx0" brushRef="#br0" timeOffset="78029.85">9419 7070 0,'0'-21'16,"0"42"-16,0-64 0,-21 43 15,21-21 1,0 42 31,21-21-47,0 0 15,-21 22-15,0-1 0,21-21 0,1 21 16</inkml:trace>
  <inkml:trace contextRef="#ctx0" brushRef="#br0" timeOffset="78393.84">9652 7408 0,'0'22'0,"0"-44"0,0 65 15,21-43-15,0 0 16,0 0-16,1 0 0,-1 0 15,0 0-15,0 0 0,0-21 16,0 21-16,1-22 0,-22 1 16,21 21-16,-21-21 0,21 0 0,-21 0 15,-21 21 1,0 0 0,-1 0-16,1 21 0,0 0 15,0-21-15,0 21 0,0 22 0,21-22 16,-22 0-16,22 0 15,-21 0-15,21 0 0,-21 22 16,21-22-16,0 0 0,0 0 0,0 0 16,21-21-1,0 0-15,1 0 16,-1 0-16,0 0 0,0 0 16,0 0-16,0 0 0,1-21 0,-1 21 15,0-21-15,21 21 0,-21-21 16,64 0-16,42-22 15</inkml:trace>
  <inkml:trace contextRef="#ctx0" brushRef="#br0" timeOffset="78852.58">10308 7472 0,'64'-42'0,"-22"-43"31,-148 212-31,212-275 0,-106 127 0,-21 21 16,0 0 0,-1 0-16,1 21 0,0 0 15,21 0-15,-21 0 0,0 0 0,0 22 16,21-22-16,0 0 0,-22 21 15,22-20-15,-21-1 0,21 0 0,0 0 16,0 0-16,0 0 0,21-21 0,1 22 16,-1-1-16,0-21 0,21 0 15,-21 0-15,22 0 0,-22 0 16,0 0-16,21 0 0,-20-21 0,20-1 0,0 1 16,1 0-16,-22-21 15,0 21-15,0-22 0,0 1 0,0 0 16,1-22-16,-1 1 0,0 20 15,0-20-15,-21-1 0,0 22 0,21 0 16,-21-43-16,0 43 16,-21 63 15,0 0-31,0 0 0,0 0 0,21 22 16,-22-1-16,1 43 15,21-43-15,0 43 0,0-22 16,0-21-16,0 1 0,0-1 0,0-21 15,0 22-15,0-22 0,0 21 0,0-21 16,0 0-16,0 1 0,21-22 16,1 0-16,-1 0 15,0 0-15,0 0 16,0 0-16,-21-22 16,0 1-16,21 0 0</inkml:trace>
  <inkml:trace contextRef="#ctx0" brushRef="#br0" timeOffset="79066.97">10647 7345 0,'-21'0'0,"42"0"0,-64 0 15,65 0 1,-1 0-16,21 0 16,0 0-16,-20 0 0,20 0 15,0 0-15,1 0 0,41-21 16,-41 21-16,-1 0 0,-21 0 0,21-21 15,-20 21-15,-1 0 0,0 0 16,-42-22 0,0 22-1,-1 0-15</inkml:trace>
  <inkml:trace contextRef="#ctx0" brushRef="#br0" timeOffset="84953.91">16510 5059 0,'0'0'0,"-21"0"0,0 0 0,-1 0 16,1-21-1,0 21-15,0 0 0,0 0 16,0 0-16,-1 0 16,1 0-16,21-21 0,-42 21 0,21 0 15,0 0-15,-1 0 0,1 0 0,0 0 16,0 0-16,0 0 16,0 0-16,-1 21 15,1-21-15,42 21 31,1-21-31,20 0 16,0 0-16,1 0 0,20 0 16,1 0-16,20 0 0,-20 0 0,20 0 15,-20 0-15,21 0 16,-1 0-16,1 0 0,0 0 0,-1 0 16,1 0-16,63 0 15,-63 0-15,-22 0 0,1 0 0,-1-21 16,-20 21-16,41 0 0,-63 0 15,1 0-15,-1-21 0,0 21 16,-21-22-16,0 1 16,0 0-1,-21 0-15,0 21 0,-1-21 0,1 0 16,0 21-16,0-22 0,0 1 16,0 0-16,-1 0 0,-20 0 0,0 0 15,-22-1 1,43 22-16,0 0 0,21-21 0,-21 21 15,0 0-15,-1 0 16,22 21 0,0 1-16,0-1 0,22 0 15,-1 0-15,0-21 16,21 0-16,-21 21 0,22-21 0,-22 0 16,21 0-16,1 0 0,-22 0 15,21 21-15,-21-21 0,43 0 16,-22 0-16,-42 22 15,0-1-15,0 0 16,0 0-16,-21 0 0,0 0 16,0 1-16,-1-1 15,-20 21-15,21-21 0,-21 0 0,-22 43 16,22-43-16,-22 43 16,22-43-16,0 0 0,20 21 15,-20-21-15,21 1 0,0-1 0,0-21 16,-1 21-16,1-21 15,21 21-15,21-21 32,1-21-32,-1 0 15,0 0-15,0 21 0,0-22 0,22 1 16</inkml:trace>
  <inkml:trace contextRef="#ctx0" brushRef="#br0" timeOffset="87916.51">19219 4826 0,'-21'0'16,"0"0"0,0 0-16,21-21 0,-21 21 15,21-21 1,0 0-1,21-1 1,0 22-16,21-21 16,-21 0-16,1 21 0,62-21 15,22-43 1,-85 64-16,0-21 0,1 0 16,-22 0-16,0 0 0,-22 21 15,-20-21-15,21 21 16,-64 0-16,43 0 15,0 0-15,-22 0 0,22 21 0,-22 21 16,22-21-16,21 0 0,0 1 16,-1-1-16,22 0 0,0 21 15,0 43-15,0-22 16,0-20-16,22-22 16,-1 21-16,0-21 0,0 1 0,0 20 15,0-21-15,22 0 0,-22 22 16,0-22-16,21 0 0,-20 0 0,-1 0 15,0 22-15,0-22 0,0 0 16,-21 0-16,21 21 16,-21-20-16,-21-1 0,0-21 15,0 21-15,-21-21 0,-1 0 16,1 0-16,0 0 0,20 0 0,-20 0 16,0 0-16,21 0 0,-22 0 0,1-21 15,21 0-15,0-1 16,-1 1-16,1 0 0,0 0 0,21-21 15,-21 20-15,21-20 0,-21 21 16,21 0-16,0 0 0,0-1 0,0 1 16,0 42-1,0 1 1,0-1-16,0 0 0,0 0 16,0 0-16,21 0 0,0 1 15,-21-1-15,21 0 0,0 0 0,1 0 16,-1 0-16,0 1 0,0-22 0,0 21 15,0 0-15,22-21 16,-1 21-16,22-21 0,-22 0 16,0 0-16,1 0 0,-1 0 15,21 0-15,-20-21 0,-1 0 16,0 21-16,1-21 0,-1-1 0,0-20 0,1 21 16,-22 0-16,21-22 0,-21 1 15,22 0-15,-22-22 0,21 22 0,1-85 16,-22 63-16,0 22 15,0-21-15,0 20 0,-21-20 16,21 20-16,-21 1 0,22 0 0,-22 21 16,0-22-16,0 22 0,0 0 15,-22 21 1,1 21-16,0 21 16,21-20-16,-21 20 0,21 0 15,-21 1-15,0-1 0,21 0 16,-22 22-16,22-1 0,0-20 0,-21 20 15,21-21-15,0 22 0,0-22 16,0 1-16,0-1 0,0 43 16,0-64-16,0 0 0,0 0 15,0 0-15,0 0 0,0 1 16,21-22-16,1 0 0,-1 0 16,0 0-16,0 0 0,0 0 0,0-22 15,22 22-15,-22-21 0,85-42 16,-43-1-1,-20 43-15,-22-21 0,0 21 16,0-22-16,0 22 0,-21-21 0,0 21 16,0-22-16,0 22 0,0 0 15,0 0-15,-21 0 16,0 21-16,0 0 0,0 0 16,-1 0-1,22 21-15,0 0 0,0 0 0,0 0 16,0 0-16,0 1 0,0-1 15,0 0-15,0 42 0,0-41 16,22-1-16,-22 0 0,21 0 0,-21 0 16,0 0-16,21 1 0,0-1 15,0 0-15,-21 0 16,21 0-16,1-21 0,-1 0 16,0 0-16,-21 21 0,21-21 15,0 0-15,0 0 0,1 0 16,-1 0-16,21-21 0,-21 0 15,0 21-15,22-21 0,-22 0 0,21 0 16,22-43-16,-22 1 16,-21 41-16,0-20 0,1 21 15,-1 0-15,-21-22 0,0 22 16,0 0-16,0 0 0,0 42 31,-21 0-15,-1 0-16,22 22 0,-21-22 0,21 0 15,0 21-15,0-20 0,0-1 16,0 21-16,0-21 0,0 0 16,0 1-16,0-1 0,21 0 15,1 0-15,-1-21 0,21 0 16,-21 0-16,22 0 0,-22 0 0,21 0 16,0 0-16,-20 0 0,20 0 15,0-21-15,-21 0 0,1 21 0,-1-21 16,0-1-16,0 1 0,0 0 0,0 0 15,-21-21-15,22 20 0,-22 1 16,0-21-16,0 0 16,-22 42-1,1 0 1,0 21-16,21 0 0,0 0 16,0 0-16,-21 0 0,21 22 15,-21-22-15,21 0 0,-21 0 0,21 22 16,0-22-16,-22 0 0,22 0 15,-21 0-15,21 0 16,0-42 15,0 0-31,21 0 16,1 0-16,-1-22 16,0 22-16,0 0 0,-21 0 15,21-21-15,0 20 0,1-20 0,20 21 16,-21 0-16,0 0 0,22-1 15,-22 1-15,0 21 0,0 0 0,0 0 16,-21 21-16,21 1 16,-21-1-16,0 0 0,0 0 0,0 21 15,0-20-15,-21-1 0,0 21 0,21-21 16,0 0-16,0 1 0,0-1 16,0 0-16,0 0 0,0 0 0,21 0 15,0 1-15,22-1 0,-22-21 16,0 0-16,21 21 0,-20-21 0,20 0 15,-21 0-15,21 0 0,1 0 16,-22 0-16,21 0 0,-21-21 0,22 0 16,-22 21-16,21-22 0,1-20 15,20-21 1,-42 41-16,-21-20 0,21-43 16,1 22-16,-22 21 0,0-1 15,0 22-15,0 0 0,0 0 16,0 0-16,-22 21 0,1 0 0,0 0 15,0 0-15,0 0 0,0 21 16,-1 0-16,1 0 0,0 0 0,0 22 16,0-22-16,0 21 0,-1-21 15,22 22-15,0-22 0,0 21 16,0-21-16,0 43 0,0-43 16,22-21-1,-1 0-15,21 0 0,0 0 16,-20 0-16,-1 0 0,0 0 0,21 0 15,-21-21-15,1 0 0,-1 21 16,0-22-16,0 1 0,0 0 0,0-21 16,-21 21-16,0-1 0,22 1 15,-22 0-15,0 0 0,0 0 16,0 0-16,0 42 31,0 0-15,-22 0-16,22 0 0,0 0 15,-21 1-15,21-1 0,-21 21 16,0-21-16,21 22 0,-21-1 0,0-21 16,21 64-16,-22-43 15,22 22-15,0-22 0,-21 21 0,21-20 16,0 20-16,0-20 0,0 20 16,0 1-16,0-22 0,0 21 0,0 1 15,0-22-15,0 22 0,0-1 0,0 1 16,0-22-16,0 22 0,0-1 15,0-21-15,0 1 0,0 63 16,-21-85-16,0 21 0,21-21 16,-21 0-16,0 1 0,-1-1 0,1-21 15,0 0-15,0 0 16,0 0-16,0 0 0,-1-21 16,1-1-16,0 1 15,21 0-15,0 0 0,0 0 0,0 0 16,0-22-16,0-41 15,0 62-15,0-20 16,0 21-16,0-21 0,0-1 0</inkml:trace>
  <inkml:trace contextRef="#ctx0" brushRef="#br0" timeOffset="88240.4">21632 4382 0,'0'0'0,"-21"-22"0,0 22 0,21-21 16,-21 0-16,0 21 15,-1 0 1,22 21 15,0 0-31,0 1 16,0-1-16,0 0 0,-21 0 16,0-21-16,0 21 0,0 0 0,0-21 15,-22 22-15</inkml:trace>
  <inkml:trace contextRef="#ctx0" brushRef="#br0" timeOffset="88548.22">20024 4890 0,'0'0'0,"-22"21"0,1-21 16,0 0-16,42 0 31,0 0-31,1 0 0,-1 0 0,63-21 16,-62 21-16,41 0 0,-21 0 15,1 0-15,20 0 0,-20 0 16,20-22-16,-21 22 0,1 0 16,-1 0-16,0 0 0,-20 0 15,-1 0-15,-21-21 0,-21 21 31,-1 0-31,-20 0 0,21 0 0,-21 0 16,20 21-16,-20-21 0,21 22 0</inkml:trace>
  <inkml:trace contextRef="#ctx0" brushRef="#br0" timeOffset="90280.62">825 9970 0,'-21'0'47,"0"0"-47,0 0 16,0 0-16,-22 0 0,22 0 0,-21 0 15,21 0-15,-22 21 0,-41-21 16,41 0-16,22 0 16,-21 0-16,0 0 0,20 0 0,-20 0 15,21 0-15,0 0 0,0 0 31,42 0 1,0 0-32,21 0 0,-21 0 15,22 0-15,63 0 0,-43 0 16,1 0-16,-1-21 0,22 21 16,-22 0-16,22-22 0,0 22 0,-1-21 15,1 21-15,0-21 0,-22 21 16,22 0-16,-22 0 0,1 0 15,-22-21-15,0 21 0,1 0 0,-1 0 16,-21 0-16,0 0 16,-21-21-1,-21 21-15,0-21 16,0 21-16,-21-22 16,20 22-16,1-21 0,0 21 0,-21-21 15,21 21-15,-22-42 16,1 42-16,21-21 0,0 21 15,-1-22-15,-20 1 0,21 0 16,0 21-16,0 0 16,21-21-16,0 42 31,21 0-31,0 0 16,21-21-16,-21 22 15,22-1-15,-1-21 0,43 21 16,-22-21-16,-20 21 0,-1-21 15,0 0-15,43 0 0,-43 0 16,-21 0-16,22 0 0,-22 0 16,0 0-16,-21 21 31,-21-21-31,21 21 16,-42 1-16,20-1 0,1 0 15,0 0-15,0 0 0,0 22 0,-43 20 16,43-42-16,-21 0 15,21 22-15,-1-22 0,1 0 16,0 21-16,-21-20 0,42-1 16,-43 21-16,43-21 0,-21-21 15,21 21-15,0 1 0,-21-1 32,0-21-1,21-21-16,-21-1-15</inkml:trace>
  <inkml:trace contextRef="#ctx0" brushRef="#br0" timeOffset="93632.65">2244 9398 0,'0'0'16,"0"-21"0,21 21 15,0-21-31,21 21 0,1 0 15,20 0-15,1 0 0,-1 0 16,149 0-16,-149 0 16,1 0-16,-1 0 0,-20 0 15,-1 0-15,43 0 16,-64 0-16,0 0 0,0 0 0,-21 21 16,-42-21-1,21 0-15,-1 0 0,-20 21 16,21-21-16,-21 0 0</inkml:trace>
  <inkml:trace contextRef="#ctx0" brushRef="#br0" timeOffset="94023.43">2667 9398 0,'0'21'0,"0"-42"0,-21 42 0,21 0 15,0 1 1,0-1-16,0 0 0,0 0 0,0 0 15,0 0-15,0 1 16,21-1-16,-21 21 0,21-21 0,0 22 16,-21-22-16,21 21 0,-21-21 15,0 22-15,22-22 0,-1 0 0,-21 21 16,0-21-16,0 1 0,0 20 16,0-21-16,-43 21 15,1-20-15,0-1 16,-1-21-16,22 0 0,-21 0 15,21 0-15,-22 0 0,22 0 0,-63-21 16,41-1-16,22 22 16,0-21-16,0 21 15,0-21-15,21 0 16,21 0 31,0 21-47,0 0 0,21 0 0,1-21 15,-1 21-15,0-22 0</inkml:trace>
  <inkml:trace contextRef="#ctx0" brushRef="#br0" timeOffset="94465.18">3768 9504 0,'0'-21'0,"0"42"0,0-63 15,0 20-15,-22 22 16,1 0-16,0 0 0,-21 0 0,21 0 16,-22 0-16,1 22 0,21-22 15,-22 21-15,22 0 0,-21 0 0,21 0 16,0 0-16,-1 1 0,1-1 16,21 0-16,0 0 0,0 0 0,0 0 15,0 1-15,21-1 16,1-21-16,20 42 0,0-42 0,-21 21 15,22-21-15,-1 21 0,0-21 16,-20 22-16,20-22 0,0 21 16,-21-21-16,1 21 0,-22 0 0,0 0 15,0 0-15,0 1 0,-22-22 16,1 21-16,0-21 0,-21 21 16,-1-21-16,1 0 0,0 21 0,-1-21 15,1 0-15,0 0 0,-43 0 16,43 0-16,-22 0 15,43 0-15,0 0 0,0 0 16,21-21-16,-21 21 0,21-21 16,21 0-1,0 21 1,42-43-16,-20 43 16</inkml:trace>
  <inkml:trace contextRef="#ctx0" brushRef="#br0" timeOffset="94919.92">4297 9483 0,'-21'0'0,"-1"-21"0,-41 21 31,42 0-31,0 0 0,-1 0 16,1 0-16,0 21 0,0 0 15,0 0-15,21 21 0,-21-20 16,-1 20-16,22 0 0,0-21 0,0 22 16,0 41-16,0-62 0,0 41 15,0-42-15,0 0 16,0 1-16,22-1 0,-1-21 0,0 0 16,0 0-16,0 0 0,0 0 0,1 0 15,20 0-15,-21 0 0,21 0 16,-20-21-16,20-1 0,-21 1 0,0 0 15,22 0-15,-22 0 0,0-22 16,0 22-16,0-21 0,-21 0 0,0 20 16,0-20-16,-42-64 15,21 85-15,-22 0 16,22 0-16,-21 0 0,21 21 0,-22 0 16,22 0-16,0 0 0,-21 0 0,21 0 15,-1 0-15,22 21 0,-21 0 16,21 0-16,0 0 0,0 0 15,0 1-15,0-1 0,21 0 16,1-21-16,-1 21 0,21-21 16</inkml:trace>
  <inkml:trace contextRef="#ctx0" brushRef="#br0" timeOffset="95530.57">4847 9462 0,'0'0'0,"-21"0"32,21 21-32,-21 0 0,21 0 15,0 21-15,0-20 16,0 20-16,0-21 0,0 64 16,0-64-16,0 21 0,0-21 0,0 22 15,0-22-15,0 0 0,0 0 0,0 0 16,0 1-16,-21-22 15,-1 0 1,22-22 0,0 1-16,0 0 15,0 0-15,0-21 0,0 20 16,0-20-16,0 21 0,0-21 0,22-1 16,-1 1-16,0 0 0,0-1 0,0 22 15,0-21-15,1 21 0,-1-1 16,0 1-16,42 21 15,-41 0-15,-1 0 0,0 0 0,0 21 0,0 1 16,-21-1-16,21 21 16,1 0-16,-22-20 0,0 20 0,0 0 15,21 1-15,-21-1 0,21 21 16,0-20-16,-21-22 16,0 0-16,21-21 0,0 0 31,-21-21-31,22 0 15,-22 0-15,21-1 0,-21 1 0,0 0 16,21-21-16,-21 21 0,21-22 16,-21 1-16,21 0 0,-21-1 0,0 22 15,0-21-15,0-1 0,0 22 16,0-21-16,0 0 16,21 42-16,-21 21 31,0 0-31,22-21 15,-22 21-15,21 0 0,-21 22 16</inkml:trace>
  <inkml:trace contextRef="#ctx0" brushRef="#br0" timeOffset="95828.4">6858 9440 0,'0'-21'0,"0"42"0,0-63 16,-21 42-1,0 0-15,-1 0 0,22 21 16,-21 0-16,0 1 0,0-1 0,21 0 16,-21 21-16,0-21 0,21 22 15,0-1-15,-22-21 0,22 22 0,-21-22 16,21 21-16,0-21 0,0 0 0,0 22 15,-21-22-15,21 0 16,0 0-16,21-21 31,0-21-31,1 21 16,-1-21-16</inkml:trace>
  <inkml:trace contextRef="#ctx0" brushRef="#br0" timeOffset="96204.38">7218 9525 0,'21'-21'0,"-42"42"0,42-63 0,-21 21 0,21 21 16,-21-22-16,-21 22 31,0 0-31,0 0 16,-22 22-16,22-1 0,0 0 16,0 0-16,0 0 0,-1 0 15,1 1-15,21 20 16,0-21-16,21 0 15,1-21-15,-1 0 0,0 0 16,0 0-16,0 21 0,22-21 0,-22 0 16,0 0-16,0 22 0,0-22 0,0 0 15,-21 21-15,22 0 16,-22 0-16,0 0 0,0 0 16,-22 1-16,1-22 15,0 0-15,0 21 16,0-21-16,-22 0 0,22 0 0,-21 21 15,21-21-15,-22 0 0,22 0 0,0 0 16,0 0-16,0 0 0,0 0 16,-1 0-16,1-21 0,21 0 15,0-1-15,-21 1 0,21 0 16,0 0-16</inkml:trace>
  <inkml:trace contextRef="#ctx0" brushRef="#br0" timeOffset="96414.15">6413 9081 0,'0'0'0,"-21"-22"0,0 22 15,21-21-15,-21 21 16,0 0-16,21-21 16,-21 21-1,42 21 16,0-21-31,0 21 0,-21 1 16,21-22-16</inkml:trace>
  <inkml:trace contextRef="#ctx0" brushRef="#br0" timeOffset="99166.72">8424 9779 0,'0'0'0,"0"21"0,0 0 15,0 1 1,0-44 15,21 1-31,-21 0 16,22 0-16,20 0 0,-21-22 15,0 1-15,22 0 0,41-43 16,-41 43-16,-1-1 0,0 1 16,1-21-16,-1 20 0,0 1 0,-21 0 15,1 20-15,-22 1 0,0 0 0,0 0 16,-22 21-16,-62 0 15,41 0-15,1 0 0,0 0 0,-64 21 16,85 0-16,-22-21 16,43 21-16,0 1 0,0-1 15,43-21-15,-22 21 0,21 0 16,1-21-16,-1 21 0,0 0 16,1 1-16,-1-1 0,0 0 15,1 0-15,-22 0 0,21 0 0,-42 1 16,21 62-1,-21-63-15,0 22 0,0-22 16,21-21-16,-21 21 0,0 0 16,22-21-16,-1 21 0,0-21 15,0 0-15,0 0 0,0 0 16,1-21-16,20 21 0,-21-21 16,0 0-16,22 0 0,-22 0 0,63-22 15,-20-20 1,-22 42-16,-21-1 0,1 1 0,-1-21 15,0 21-15,0 0 0,-21-22 16,0 22-16,0 0 0,0 0 0,0 0 16,-21 21-16,21-22 0,-21 22 15,0 0-15,-22 0 0,22 0 0,0 0 16,0 22-16,0-1 0,-1 0 0,1 0 16,0 0-16,0 0 0,21 1 15,0 20-15,0-21 0,0 0 0,0 22 16,0-22-16,0 21 0,0-21 0,0 22 15,21-22-15,0 0 16,0 0-16,1 0 0,20-21 0,-21 21 16,21-21-16,1 22 0,20-22 0,-20 0 15,20 0-15,1 0 0,-1-22 16,-21 1-16,22 0 0,-1 0 0,-20 0 16,-1 0-16,0-1 0,1 1 0,-22 0 15,0 0-15,0-43 16,-21 43-16,0 0 0,0-21 0,0 21 15,0-1-15,0 1 0,-21-21 0,0 42 16,0-21-16,0 0 0,-1 21 16,1 0-16,0 0 0,0 0 0,-21 0 15,20 21-15,1 0 0,-21 0 16,21 0-16,0 0 0,-22 1 0,22-1 16,0 42-16,21-42 15,0 22-15,0-22 0,0 0 0,0 0 16,0 0-16,0 1 0,21-22 15,0 21-15,0-21 0,1 0 0,-1 0 16,21 0-16,-21 0 0,0 0 16,22-21-16,-22 21 0,0-22 0,21 1 15,-20 21-15,-1-21 0,0-21 16,0 21-16,-21-1 0,0 1 16,0-21-16,0 21 0,21 0 15,-21-1-15,0 1 0,0 42 47,0 1-47,0-1 16,0 0-16,0 0 0,0 0 0,0 0 15,0 22-15,0-22 0,0 0 16,0 21-16,0-20 0,21-1 0,1 0 16,-1 0-16,0 0 0,0-21 15,0 0-15,22 0 0,-1 0 16,0 0-16,43-21 15,-43 21-15,64-42 0,-64 21 16,1-1-16,-1 1 0,0 0 16,1 0-16,-22 0 0,0-22 0,-21 22 15,0 0-15,0 0 0,0-21 0,0 20 16,0 1-16,-21 0 0,0 0 16,0 0-16,-1 0 0,1-1 0,-42 22 15,-1 0 1,22 22-16,21-1 0,-22 0 0,22 0 15,0 0-15,0 22 0,21-22 0,0 21 16,0-21-16,0 0 0,0 22 16,0-1-16,0 0 0,42-20 15,-21-1-15,1-21 0,-1 0 16,0 0-16,21 0 16,-21 0-16,1 0 0,-1 0 0,0 0 15,21-21-15,-21-1 0,1 1 0,-1 0 16,0 0-16,21-43 15,-21 1-15,1 21 0,-1-1 16,0-20-16,-21-43 0,0 64 16,0-22-16,21 22 0,-21-22 15,21 22-15,-21 0 0,0 20 0,0 1 16,21 0-16,-21 0 0,0 42 16,0 0-1,0 0-15,0 22 0,-21-1 0,21 22 16,0-22-16,0 0 15,-21 22-15,21-22 0,0 0 0,-21 1 16,21 41-16,0 22 16,0-85-16,0 22 15,0-22-15,21 0 0,0-21 0,0 21 16,1 0-16,-1-21 0,0 0 0,0 0 16,0 0-16,22 0 0,-22-21 15,0 0-15,21 21 0,-21-21 0,1 0 16,-1 0-16,21-22 15,-21 22-15,-21-21 0,0 21 0,21-1 16,-21-20-16,22 21 0,-22 0 16,0 0-16,0-1 15,0 44 1,0-1-16,0 0 0,0 21 16,0-21-16,0 1 0,0-1 0,0 21 15,0-21-15,0 0 16,0 1-16,0-1 0,21 0 15,21-21-15,-21 0 0,0 0 16,22 0-16,20 0 16,-20 0-16,-1 0 0,0-21 0,1 21 15,-22-21-15,21-1 0,0 1 0,-20-21 16,20 21-16,-21-22 0,21 1 16,-20 0-16,-1-22 0,0 1 15,0 20-15,0-20 0,0-1 0,-21 1 16,0-1-16,0 1 0,0 21 15,0-1-15,0 1 0,0 21 0,0 0 16,0-1-16,-21 22 16,0 0-16,21 22 0,-21-1 15,0 21-15,0 0 0,-1 22 16,22-22-16,-21 22 0,21-22 0,-21 22 16,21-1-16,-21-21 0,21 22 0,0-22 15,0 1-15,0-1 0,0 0 16,0-21-16,0 22 0,21-22 0,21 21 15,-42-21-15,64 1 16,-43-22-16,0 0 0,22 0 16,-1 0-16,-21 0 0,0-22 15,22 22-15,-22-21 0,0 0 16,0 0-16,0 0 0,0 0 0,1-22 16,-1 22-16,0 0 15,0-21-15,0 20 0,0 1 0,-21 0 16,0 0-16,0 42 31,0 0-31,-21 0 0,21 1 0,-21 20 16,21-21-16,0 0 0,0 22 15,0-22-15,0 0 16,0 0-16,0 0 0,21 0 16,0-21-16,1 0 0,20 0 15,-21 0-15,0 0 0,22 0 0,-1 0 16,-21 0-16,21-21 0,43-42 15,-64 42-15,0-22 16,-21 1-16,22 21 16,-22-22-16,21 22 0,-21 0 15,0 0-15,0 0 0,-21 42 32,-1 0-32,1 0 15,21 22-15,0-22 0,-21 21 0,0-21 16,21 22-16,0-1 0,-21 0 15,0 1-15,21-1 0,-22 21 0,22-20 16,0 20-16,-21-20 0,21-1 0,0 21 16,0-20-16,0 84 15,0-85-15,0-21 16,-21 22-16,21-22 0,-21 0 0,21 0 0,0 0 16,-21 0-16,0-21 0,21 22 15,-22-22-15,1-22 16,21 1-1,-21 0-15,21 0 0,0 0 16,0-22-16,-21 22 0,0-21 0</inkml:trace>
  <inkml:trace contextRef="#ctx0" brushRef="#br0" timeOffset="99368.6">11874 8742 0,'-21'-21'0,"42"42"0,-63-42 0,21 0 16,0-1-16,0 22 0,21-21 16,-22 21-1,22 21 17,-21 1-32,21-1 0,0 0 15,0 0-15,-21 0 0,0 0 0</inkml:trace>
  <inkml:trace contextRef="#ctx0" brushRef="#br0" timeOffset="101977.11">2773 11113 0,'0'21'0,"0"0"15,21-21 32,0 0-31,0 0 62,-21-21-62,21 21-16,-21-21 31,22 21-15,-22-22 62,0 1-63,0 0 1,0 0 0,0 0-1,-22 0-15,1-1 16,21 1-16,0 0 15,-21 21-15,0-21 0,0 21 16,21-21-16,-21 21 0,-1-21 0,1 21 16,0 0-16,-21 0 0,-1 0 15,22 0-15,-21 0 0,0 0 0,-1 21 16,1 0-16,0-21 16,-1 42-16,-41 1 15,62-1-15,1 0 0,-21 1 0,21-1 16,21 0-16,-21 1 0,21-1 0,0 0 15,0 1-15,0-1 0,0-21 16,0 0-16,42 22 0,-21-43 16,0 0-16,0 0 0,22 0 15,-22 0-15,21 0 0,1 0 0,-1-22 16,0 1-16,1 0 0,-22-21 16,21 21-16,0-1 0,1-20 0,-1 0 15,0-1-15,-20 22 16,20-21-16,-21 0 0,0 20 0,0 1 15,-21-21-15,0 21 0,0 0 0,0-1 16,0 44 0,-21-1-1,21 0-15,-21 0 0,21 21 16,0 1-16,0 41 0,0 1 16,0-43-16,0-20 0,21 20 15,0-21-15,1 0 0,-22 0 16,42-21-16,-21 0 0,21 0 15,-20 0-15,-1 0 0,0 0 16,21-21-16,-21 0 0,1 0 0,20-21 16,-21 20-16,21-20 15,-20 21-15,-1-21 0,21-1 0,-21 22 16,0-21-16,1-1 0,-22 22 0,0 0 16,21-21-16,-21 21 0,0-1 15,0 44 1,-21-1-1,21 0-15,0 0 0,0 0 0,0 22 16,0-1-16,0-21 0,0 21 0,0-20 16,0 20-16,0-21 0,0 0 15,0 0-15,0 1 0,0-1 16,21-21-16,0 0 0,0 0 16,0 0-16,0 0 0,22-21 15,-22 21-15,21-22 0,-21 1 16,43-42-16,-43 42 0,21-1 15,-20-20-15,-1 21 0,0-21 16,0 20-16,-21 1 0,0 0 0,0-21 16,0 21-16,0-1 0,0 1 15,0 0-15,-21 21 16,21 21 0,0 0-16,21-21 0,0 0 15,22 22-15,-22-22 16,0 0-16,21 0 0,-21 0 0,22 0 15,-22 0-15,21 0 0,-21 0 16,22-22-16,-22 1 0,42 0 16,-41 21-16,-1 0 0,0-21 15,-42 21 17,0 21-32,-1-21 0,1 21 0,-21 0 15,21 1-15,0 20 16,-22-21-16,22 21 0,0-20 0,0 20 15,0-21-15,-1 21 0,1-20 0,21 20 16,0-21-16,0 0 0,0 0 16,0 1-16,0-1 0,21-21 15,1 0-15,-1 0 16,0 0-16,0 0 0,0-21 16,0-1-16,1 1 0,-1 21 0,0-42 15,-21 21-15,21 0 0,0-22 16,-21 22-16,0-21 0,21 21 0,1-43 15,-22 22-15,0 21 16,0-22-16,0 22 0,0 0 16,0 42-1,-22 0-15,1 0 16,21 1-16,-21 20 0,21-21 16,0 21-16,-21-20 0,21 20 0,0 0 15,-21 1-15,21-22 0,0 21 16,0-21-16,0 0 0,0 1 0,21-1 15,0-21-15,0 0 0,0 0 16,1 0-16,20 0 0,-21 0 0,21 0 16,1-21-16,-1 21 0,64-64 15,-64 43-15,22 0 0,-22-22 16,0 22-16,1-21 0,-22 0 0,21 20 16,-21-20-16,1 0 0,-1-1 0,0 1 15,-21 0-15,0-106 16,0 84-1,-21 22-15,0 21 0,-1-1 16,1 22-16,0 0 0,-21 64 16,42-22-16,-21 1 0,-1-1 15,1 21-15,21 1 0,-21-1 16,21-20-16,-21 20 0,21 1 0,0-1 16,0 64-16,0-84 15,21-22-15,0 0 0,0 0 16,1 0-16,20-21 0,-21 0 0,21 0 15,1 0-15,-22 0 0,21-21 16,1 0-16,-22 0 0,21-22 16,-21 22-16,0-21 0,22 21 0,-43-22 15,21 1-15,0 21 0,-21-21 16,0-1-16,0 22 0,0 0 0,0 0 16,0 42 15,0 0-31,0 0 0,0 22 0,0-22 15,0 0-15,0 21 0,-21-21 0,21 1 16,0 20-16,0-21 0,0 0 16,0 0-16,0-42 47,0 0-47,0 0 0</inkml:trace>
  <inkml:trace contextRef="#ctx0" brushRef="#br0" timeOffset="102162.01">5249 10880 0,'-63'0'15,"42"0"1,21 21-16,-22-21 16,22 21-16,0 0 0,0 0 31,0 1-16,22-22-15,-1 21 16,0-21-16,0 21 0</inkml:trace>
  <inkml:trace contextRef="#ctx0" brushRef="#br0" timeOffset="102620.74">5884 11113 0,'0'-22'0,"0"44"0,0-65 15,0 22-15,0-21 16,-21 21-16,0-22 0,0 22 16,0 21-16,-22-21 0,22 21 15,0 0-15,0 0 0,0 0 0,-1 21 16,1-21-16,0 21 0,21 0 16,-21 22-16,0-22 0,0 85 15,21-64-15,0-21 0,0 0 16,0 22-16,0-22 0,0 0 15,21 0-15,0 0 0,0-21 0,0 0 16,0 0-16,1 0 0,-1 0 0,21 0 16,-21 0-16,0-21 0,22 0 15,-22 0-15,0 0 16,0 0-16,0-1 0,-21-20 0,0 21 16,0 0-16,0 0 0,0-22 15,0 22-15,0 0 0,0 42 31,0 0-31,-21 0 0,21 1 16,-21 20-16,21 0 0,0-21 0,0 22 16,0-22-16,0 21 0,0-21 15,21 43-15,0-43 16,1-21-16,-1 0 0,0 0 16,0 0-16,0 0 0,0 0 0,22-21 15,-22 0-15,21 0 0,-21-1 0</inkml:trace>
  <inkml:trace contextRef="#ctx0" brushRef="#br0" timeOffset="103072.49">6456 10605 0,'0'0'16,"-21"-43"-16,21 22 0,-22 21 0,1 0 0,0 0 16,0 0-16,0 21 15,0 0-15,21 22 0,-22-22 0,22 21 16,0 1-16,0-1 0,0 0 0,0 1 15,0-1-15,0-21 0,0 21 16,0 1-16,0 20 16,0-42-16,0 22 0,0-22 15,0 0 1,0-42 0,0 0-16,0 0 15,22-1-15,20-20 16,-21 21-16,0-21 0,22 20 0,-22 1 15,21 0-15,0 0 0,-20 0 0,20 21 16,-21 0-16,0 0 0,0 0 16,1 21-16,-22 0 0,0 0 0,0 0 15,0 1-15,0 20 0,0-21 0,0 0 16,-22 22-16,1-22 0,0 21 16,-42 0-16,-1 1 15,43-22-15,-21-21 16,20 0-16,1 0 0,0 0 15,0 0-15,21-21 16,0 0-16,0-1 16,0 1-16,21-21 0,21 21 15,-20-22-15</inkml:trace>
  <inkml:trace contextRef="#ctx0" brushRef="#br0" timeOffset="103314.35">7197 10414 0,'0'-21'0,"0"42"0,0-63 0,-22 42 32,1 21-32,21 21 0,-21-21 0,0 64 15,0-43-15,0 22 16,21-22-16,-22 22 0,22-1 0,-21-20 16,0 105-16,21-64 15,0-62-15,0 20 16,0-21-16,0 0 0,0 0 0,0 1 15,21-22-15,0 0 16,1 0 0,-1 0-16,-21-22 0,21 1 0,0 0 15,0 0-15</inkml:trace>
  <inkml:trace contextRef="#ctx0" brushRef="#br0" timeOffset="103622.17">7387 10922 0,'64'0'16,"-43"0"0,0 0-16,0 0 0,0-21 15,22 0-15,-22 21 0,0-21 0,0-1 16,0 22-16,0-21 0,1 0 16,-22 0-16,0 0 15,0 0-15,-22 21 16,1 0-16,0 0 0,-21 0 15,21 21-15,-1 0 0,1 0 16,0 0-16,0 22 0,21-22 0,0 0 16,0 0-16,-21 21 0,21-20 0,0-1 15,0 0-15,0 0 0,0 0 16,0 0-16,0 1 0,21-1 16,0-21-16,21 0 0,-20 0 15,-1 0-15,21 0 0</inkml:trace>
  <inkml:trace contextRef="#ctx0" brushRef="#br0" timeOffset="104312.78">8678 10837 0,'0'-21'0,"0"42"0,-21-84 0,21 42 15,0 0-15,-21-22 0,21 22 0,-21 0 16,0 0-16,21 0 0,-22 21 15,1 0-15,0 0 0,0 0 16,-21 42 0,20 0-16,-20 22 0,21-22 15,0 0-15,0 1 0,-1 20 16,22-20-16,0-1 0,0-21 0,0 0 16,0 22-16,0-22 0,22 0 15,-1 0-15,0-21 16,0 0-16,0 0 0,0 0 0,1-21 15,20 0-15,-21 0 0,0 21 16,0-43-16,1 22 0,-1 0 0,0 0 16,0-22-16,0 22 0,0-21 15,1 21-15,-22 0 0,0-1 0,21-20 16,-21 63 0,0 0-16,-21 1 15,-1-1-15,1 0 0,0 21 16,0-21-16,0 22 0,0-22 0,21 21 15,0-21-15,0 64 16,0-64-16,0 0 0,21-21 16,-21 22-16,21-22 0,21 0 0,-21 0 15,1 0-15,20 0 0,-21-22 0,21 22 16,-20-21-16,20 0 0,0 0 16,-21 0-16,22 0 0,-22-22 0,21 22 15,1-21-15,-22-1 0,0 22 0,0-21 16,0 0-16,0-1 0,1 22 15,-1-21-15,-21 21 0,0-1 16,0 1-16,0 42 31,-21 1-31,21-1 0,0 0 0,0 21 16,0-21-16,0 1 0,0-1 0,21 0 16,-21 0-16,21 0 0,-21 22 0,0-22 15,0 0-15,0 0 0,0 0 16,0 0-16,0 1 0,-21-1 0,0-21 15,-1 21-15,1 0 0,0-21 0,-21 21 16,21-21-16,-22 0 0,22 0 16,-21 0-16,21 0 0,-1 0 15,1 0-15</inkml:trace>
  <inkml:trace contextRef="#ctx0" brushRef="#br0" timeOffset="104826.48">10202 10541 0,'21'0'31,"22"0"-31,-22-21 16,21 21-16,1 0 0,-1 0 0,21 0 16,1 0-16,-22-21 0,22 21 15,-1 0-15,1 0 0,-1 0 0,1 0 16,-22-21-16,22 21 0,-43 0 15,21 0-15,-21 0 0,-63 0 16,0 0 0,-1 0-16,1 0 0,-22 0 15,1 0-15,21 0 0,-22 0 0,22 0 16</inkml:trace>
  <inkml:trace contextRef="#ctx0" brushRef="#br0" timeOffset="105148.3">10477 10520 0,'0'0'0,"0"21"15,0 21 1,0-20-16,0-1 0,0 0 16,0 0-16,0 0 0,0 22 0,0 20 15,0 22 1,0-64-16,0 21 16,0-21-16,0 1 0,0-1 0,0 0 15,0 0-15,0 0 0,0 0 16,-21 1-16,0-1 15,-21 0-15,21-21 16,-1 0-16,-41 0 0,21 0 16,-1 0-16,1 0 0,21 0 0,-22-21 15,22 0-15,-21 21 0,21-22 16,0 1-16,21 0 0,0 0 16,21 0 15,0 21-31,21 0 0,-21 0 0,1-21 15,41-1-15,-21 1 0</inkml:trace>
  <inkml:trace contextRef="#ctx0" brushRef="#br0" timeOffset="105547.07">11155 10647 0,'0'0'0,"21"-21"0,-21 0 16,0-1-16,0 1 15,-21 21 1,0 0 0,-1 0-16,-20 0 0,21 21 0,0 1 15,0-1-15,-1 0 0,22 21 0,0-21 16,-21 22-16,21-22 16,0 0-16,0 0 0,21 0 15,1 1-15,-1-1 0,0 0 0,0-21 0,21 21 16,-20 0-16,-1-21 0,0 21 15,-21 1-15,21-22 0,-21 21 16,0 0-16,-21-21 0,-21 21 16,20-21-16,-20 0 15,0 21-15,-1-21 0,1 0 0,0 0 16,-1 0-16,22 0 0,-21 0 16,21 0-16,0 0 0,-1 0 15,1 0-15,0-21 16,21 0-16,0 0 15,21 21-15,0-21 16,1 21-16,-1-22 0,21 22 0,0-21 16</inkml:trace>
  <inkml:trace contextRef="#ctx0" brushRef="#br0" timeOffset="105960.83">11642 10605 0,'0'-22'0,"-22"22"31,1 0-31,0 0 0,21 22 16,-21-1-16,0 0 0,0 0 0,21 0 15,-43 43-15,22-43 16,0 21-16,21-21 0,-21 22 0,21-22 16,-21 0-16,21 21 0,0-20 0,0-1 15,21 0-15,0 0 0,0-21 16,43 21-1,-43-21-15,42 0 0,-20 0 0,-22 0 16,42-21-16,-42 0 0,1 0 16,-1 21-16,0-21 15,0-1-15,0 1 0,-21 0 0,0-21 16,0 21-16,0-22 0,0-20 16,-21 20-1,0 1-15,0 21 0,0 0 0,-22-22 16,22 43-16,0 0 0,0 0 15,0 0-15,-1 0 0,1 0 16,0 22-16,21-1 16,0 0-16,0 0 15,21-21-15,0 21 0,1-21 0,-1 0 16,21 0-16,-21 0 0</inkml:trace>
  <inkml:trace contextRef="#ctx0" brushRef="#br0" timeOffset="106214.69">12234 10605 0,'0'0'0,"0"-22"16,-21 22-1,0 22 1,0-1-16,21 0 0,-21 0 0,-1 21 16,22-20-16,-21 20 0,0-21 15,21 21-15,-21 1 0,0-22 0,21 0 16,0 21-16,-21-20 0,21-1 0,-22 0 15,22 21 1,22-42 15,-1-21-31,0 0 0,-21 0 16,0 0-16,21-1 0,0 1 0</inkml:trace>
  <inkml:trace contextRef="#ctx0" brushRef="#br0" timeOffset="106573.48">12128 10668 0,'43'-106'15,"-107"297"-15,85-276 0,22-42 0,-22 106 16,0 21-16,0 0 0,0 0 16,1 21-16,-1 0 0,0 0 0,0 22 15,-21-22-15,21 21 16,0 1-16,1-1 0,-1-21 0,0 21 16,0 1-16,0-22 0,0 21 15,1-21-15,-1 1 0,0-1 0,0 0 16,-21 0-16,21 0 0,0 0 0,1-21 31,-1-21-15,-21 0-16,0-21 0,0 21 15,0-1-15,0-20 0,0 0 16,21-1-16,-21-20 0,21 21 0,-21-1 16,0-20-16,21 20 0,0 1 0,-21 0 15,22 21-15,-22-1 16,0 1-16,0 0 0,0 0 0,21 21 15,-21 21 17,0 0-32,21-21 15,-21 21-15,21-21 0</inkml:trace>
  <inkml:trace contextRef="#ctx0" brushRef="#br0" timeOffset="107285.08">13568 10520 0,'0'0'0,"21"-21"0,-21 0 0,21-1 15,-21 1-15,0 0 0,0 0 16,0 0-16,-21 21 16,0 0-16,0 0 15,-1 21-15,1 0 16,0 21-16,21 1 0,-21-1 0,0 0 15,0 1-15,-22 84 16,22-43-16,21-62 16,0 20-16,0-21 0,0 0 0,0 0 15,0 1-15,21-1 0,0-21 0,1 0 16,20 0-16,-21 0 16,43 0-16,-43 0 0,21 0 15,0-21-15,-20-1 0,20 1 0,0 0 16,-21-21-16,22 21 0,-22-22 0,0 22 15,0-21-15,-21-1 0,0 1 16,0 0-16,0-22 0,0 22 0,-21 0 16,-42-22-16,-1 1 15,43 63-15,-21-22 0,20 22 16,-20 0-16,21 0 0,0 22 0,0-22 16,-1 21-16,1 0 0,21 0 15,-21 21-15,21 1 0,0-22 16,21 0-16,0 0 0,1-21 15,-1 0-15,21 0 0,0 0 0,1 0 16,-1 0-16</inkml:trace>
  <inkml:trace contextRef="#ctx0" brushRef="#br0" timeOffset="108145.59">14351 10054 0,'0'-42'0,"0"84"0,0-105 16,0 42-16,0-1 0,0 1 15,0 42 1,-21 1-16,21-1 0,0 21 0,-21-21 16,21 22-16,0 20 0,0-21 15,0 22-15,-22-22 0,22 22 0,0-1 16,-21 64-16,0-63 16,21-22-16,-21 0 0,21 1 15,0-1-15,-21 0 0,21-20 0,-21 20 16,21-21-16,0 0 0,0 0 15,-22-21-15,1 0 32,21-21-32,0 0 0,0 0 15,0 0-15,0 0 0,0-1 16,21 1-16,1 0 0,-1 0 0,0 0 16,0 0-16,21 21 0,-20-22 15,-1 1-15,21 21 0,-21 0 16,0 0-16,22 0 0,-22 0 0,0 0 15,0 0-15,0 21 0,1 1 0,-1-22 16,-21 21-16,0 0 0,0 0 16,0 0-16,0 0 0,0 1 15,-21 20-15,-22-21 16,22 0-16,0-21 0,0 0 16,0 21-16,-1-21 0,1 0 0,0 0 15,0 0-15,0 0 16,42 0 15,0 0-31,0 0 16,0 0-16,1 0 0,20 0 15,-21 0-15,21 0 0,1-21 0,-22 21 16,21-21-16,-21 21 0,22-21 0,-22 0 16,21 0-16,1-22 15,-22 43-15,0-21 0,0 0 0,-21 0 16,0 0-16,0-1 0,0 1 15,0 0-15,0 42 32,0 0-17,0 22-15,-21-22 0,21 0 0,-21 21 16,21 1-16,0-22 0,-21 21 0,21 1 16,0-1-16,0 106 15,-22-106-15,22 1 16,-21-1-16,21 22 0,0-22 0,0 0 15,-21 1-15,21-1 0,-21 0 16,21-21-16,0 22 0,-42-1 16,42-21-16,-22 0 0,1-21 15,0 0 1,21-21 0,0 0-16,0 0 0,0-21 15,0 20-15,0 1 16,0-21-16,0 0 0,21-1 0,0 1 15,-21 0-15,22-1 0</inkml:trace>
  <inkml:trace contextRef="#ctx0" brushRef="#br0" timeOffset="108342.47">14965 10435 0,'0'0'0,"-21"0"0,21-21 16,-22 21-1,22 21 17,0 0-17,0 1 1,22-1-16,-1-21 0,-21 21 0,21-21 16</inkml:trace>
  <inkml:trace contextRef="#ctx0" brushRef="#br0" timeOffset="108637.3">15261 10626 0,'21'0'16,"-42"0"-16,63 0 0,-20 0 0,-1 0 15,0-21 1,-21-1-16,21 22 16,-42 0-1,0 0 1,0 0-16,-1 22 0,1-22 15,0 21-15,0 0 0,0 0 16,21 21-16,0-20 0,-21-1 0,21 0 16,0 0-16,-22 21 0,22-20 0,0-1 15,0 0-15,0 0 16,0 0-16,22-21 0,-1 21 16,42-21-16,-20 0 15,-22 0 1,0-21-16,0 0 0,21 0 0,-20 21 15</inkml:trace>
  <inkml:trace contextRef="#ctx0" brushRef="#br0" timeOffset="109129.02">15748 10647 0,'0'-64'16,"-106"255"-16,212-318 0,-106 42 0,-21 85 16,0 0-1,-1 0-15,1 21 0,0 1 16,0 20-16,0-21 15,21 0-15,0 0 0,0 1 0,-21 20 16,21-21-16,0 0 0,0 0 16,0 1-16,0-1 0,0 0 15,0 0-15,0 0 0,21-21 16,0 0-16,-21 21 0,21-21 0,0 0 16,0 0-16,1 0 0,-1 0 15,0-21-15,0 21 0,0-21 16,-21 0-16,21 0 0,1 0 0,-1-1 15,-21-20-15,21 0 0,-21-1 16,0 1-16,21 0 0,0-1 0,0 1 16,-21 0-16,0-1 0,22 1 15,-22 0-15,21 21 0,-21-22 0,0 22 16,0 0-16,0 42 31,-21 0-31,21 22 16,-22-22-16,1 21 0,21 0 0,-21 1 15,21-1-15,-21 22 0,21-22 16,-21-21-16,21 21 0,0 1 0,0-1 16,0-21-16,-21 0 0,21 1 0,0-1 15,0 0-15,0 0 0,0 0 16,0 0-16,0-42 31,0 0-15</inkml:trace>
  <inkml:trace contextRef="#ctx0" brushRef="#br0" timeOffset="109347.9">15811 10605 0,'0'-22'15,"22"22"1,-1 0-1,21-21-15,-21 21 0,0 0 16,1 0-16,20 0 0,-21 0 0,-21-21 16,21 21-16,0 0 15</inkml:trace>
  <inkml:trace contextRef="#ctx0" brushRef="#br0" timeOffset="113844.59">17187 8340 0,'0'0'0,"0"-21"16,0-1 0,0 44-1,0-1-15,0 0 16,21 42-16,1-41 0,-1 20 16,0 0-16,0 1 0,0-1 15,0 0-15,1 1 0,20-1 0,-21 0 16,0 1-16,0-22 0,1 21 15,-1 43 1,0-64-16,-21 0 0,0-42 31,0 0-15,0 0-16,21-1 0,-21-20 16</inkml:trace>
  <inkml:trace contextRef="#ctx0" brushRef="#br0" timeOffset="114088.45">17674 8340 0,'0'-21'0,"0"42"0,0-64 16,-21 43-1,0 22-15,0-1 0,-1 0 16,-41 42-16,21-41 0,-22 62 16,22-41-16,-64 41 15,64-41-15,-1-1 16,1 0-16,21 1 0,-22-1 0,22 0 15,0-21-15,0 1 0,0-1 16,21 0-16,0 0 16,21-21-16,0 0 0,0 0 15,0 0-15,22 0 16,-22-21-16,21 0 0,1 0 0,-1-1 0</inkml:trace>
  <inkml:trace contextRef="#ctx0" brushRef="#br0" timeOffset="114785.05">17992 8446 0,'0'-22'16,"0"44"-16,0-65 0,0 64 15,0 1 1,-22-22-16,22 42 0,-21 0 16,0 1-16,21-22 0,0 21 15,0 0-15,0 1 0,0-1 0,-21 0 16,21 1-16,-21-1 0,21 0 15,0 1-15,0-1 0,0-21 0,-21 0 16,21 1-16,0-1 16,0 0-16,0-42 31,0 0-31,0-1 0,0 1 0,0 0 16,0-21-16,0-1 0,0 1 15,0 0-15,0-1 0,0 1 0,21-43 16,0 1-1,0 41-15,0 1 0,0 21 0,1-21 16,-1 20-16,0 1 0,21 21 0,-21 0 16,1 0-16,-1 0 0,21 0 15,-21 21-15,0 1 0,22-1 0,-1 63 16,-21-62-16,-21 41 16,21-21-16,-21 1 0,22-1 15,-22 43-15,0-43 0,0 0 16,0-20-16,0 20 0,21-21 0,-21 0 15,0 0-15,21-21 16,-21-21 0,0 0-16,21 0 0,-21-21 15,21 20-15,-21-20 0,21 21 16,1-21-16,-1-1 0,21-41 16,-21 41-16,43-41 15,-43 62-15,0-20 0,21 0 16,-20 21-16,-1-1 0,21 1 0,-21 21 15,0 0-15,1 0 0,-1 0 0,21 43 16,-42 41 0,0-41-16,0-1 0,0 0 15,0 1-15,-21-1 0,21 0 16,-21 1-16,0-1 0,-1 0 0,22 1 16,0-22-16,-21 0 0,21 21 0,-21-21 15,21 1-15,21-22 31,0-22-31,1 22 16,-1-21-16</inkml:trace>
  <inkml:trace contextRef="#ctx0" brushRef="#br0" timeOffset="115208.71">19410 8467 0,'0'0'0,"0"-21"16,-21 42-1,21 0 1,-22 0-16,1 0 0,21 22 0,-21-1 16,0 0-16,21 1 0,-21-1 0,0 0 15,-1 22-15,1-22 16,0 0-16,0 1 0,0-1 0,0-21 16,-1 22-16,1-22 0,21 0 0,-21 0 15,21 0-15,-21-21 0,0 0 16,21-21-1,0 0 1,0 0-16,0-22 0,0 22 16,0-21-16,21 21 0,0-22 0,-21 1 15,21 21-15,0-21 0,1 20 16,-22 1-16,21 0 0,0 21 0,0 0 16,0 0-1,0 21-15,-21 0 0,0 1 0,0-1 16,22 21-16,-22-21 0,21 22 15,0-22-15,21 42 16,-42-42-16,43-21 0,-22 22 0,0-1 16,0-21-16,0 0 0,0 0 15,1 0-15,-1 0 0,0 0 0,0 0 16,-21-21-16</inkml:trace>
  <inkml:trace contextRef="#ctx0" brushRef="#br0" timeOffset="117194.11">20891 8742 0,'-21'0'0,"0"0"15,21-21 16,0 0-15,0-1-16,0 1 16,21 0-16,0 0 0,-21 0 15,22 0-15,-1-1 0,0 1 0,0 21 16,-21-21-16,21 0 0,0 0 0,1 21 16,-1 0-16,21 0 0,-21 0 15,0 21-15,-21 0 16,0 0-16,22 0 0,-22 22 0,0 41 15,0 1 1,0-43-16,0 1 0,0-1 16,0 0-16,-22 1 0,22-22 0,0 0 15,0 0-15,0 0 0,-21 1 0,21-1 16,0-42 15,0-1-31,0 1 0,0 0 16,21-21-16,-21 21 0,22-22 15,-22 1-15,42-43 16,-21 22-16,0 20 0,0 1 16,1 0-16,-1 21 0,0-1 15,0 1-15,0 0 0,0 21 16,1 0-16,-22 21 16,21 0-16,0 22 15,0-1-15,-21 0 0,0 1 0,0-1 16,0 0-16,0 1 0,0 20 0,0-20 15,0-22-15,0 21 0,21 0 0,0 1 16,43 20 0,-43-63-16,0 0 0,22 0 15,-22 0-15,21 0 0,0 0 16,-20 0-16,20-21 0,-21 0 0,21 0 16,1 0-16,-22-1 0,21 1 0,-21-21 15,43-43-15,-22-42 16,-21 85-16,-21 0 15,0-1-15,22 1 0,-22 21 16,0 0-16,0-1 0,0 1 0,0 0 16,-22 21-16,-20 0 15,21 0-15,0 21 0,0 0 0,-1 1 16,1 20-16,0 0 0,0-21 0,0 22 16,0-1-16,21 0 0,0 1 15,0-1-15,-22 0 0,22 1 16,0-22-16,0 21 0,22-21 0,-1 1 0,0-22 15,0 21-15,0-21 0,64 21 16,-64-21-16,21 0 16,22 0-16,-22 0 0,1-21 0,20 0 15,-21-1-15,1 1 0,-1 0 16,0 0-16,-20 0 0,20 0 0,-21-22 16,21-20-16,-42 42 0,0-43 15,0 43-15,0-21 16,0 20-16,0 1 0,-21 21 0,0-21 15,0 21-15,0 0 0,0 0 16,-22 0-16,22 0 0,0 21 16,0 0-16,0 1 0,-1 20 15,22 0-15,0 1 0,0-22 0,0 21 16,0 0-16,0-20 0,22 20 16,-1-21-16,0 0 0,0 22 0,0-22 15,22 0-15,-1-21 0,106 42 16,-106-42-1,22 0-15,-1 0 0,1 0 0,-1 0 0,-20 0 16,20 0-16,-20-21 0,-1 0 0,0 0 16,1 0-16,-22-1 0,21-20 15,-21 21-15,0-21 0,1-1 16,-1 22-16,-21-21 0,0-1 0,0 1 16,0 21-16,0 0 0,0-22 0,-21 43 15,-1-21-15,1 0 0,0 21 16,0 0-16,0 0 0,0 0 0,-1 21 15,-41 22 1,42-22-16,-22 63 0,22-62 0,0 20 16,0 0-16,21 1 0,0-22 0,0 21 15,0-21-15,0 22 0,0-22 16,0 0-16,21 0 0,0 0 0,0-21 16,-21 21-16,22-21 0,-1 0 0,0 0 15,21 0-15,-21 0 16,1 0-16,-1 0 0,0-21 0,21 0 15,-21 0-15,1 0 0,-1 0 0,0-1 16,21-20-16,-42 0 0,21-1 16,22-41-16,-43 20 0,0 22 15,0 0-15,0-22 0,0 22 0,0-1 16,0 1-16,0 0 0,0-1 16,0 1-16,0 21 0,0 0 0,-21 0 15,21-1-15,-22 22 16,1 0-1,21 22-15,0-1 0,0 21 0,0-21 16,0 22-16,0-1 16,0 21-16,0 43 0,0-63 0,0 20 15,0 1-15,0-22 0,0 0 16,0 1-16,0 41 16,0-63-16,21 43 0,1-43 15,-1-21-15,0 21 0,21-21 16,-21 0-16,22 0 0,-22 0 0,21 0 15,1 0-15,-22 0 0,21-21 0,-21 0 16,22 0-16,-22 0 0,21-1 0,-21 1 16,0-21-16,22 0 0,-22-43 15,0 43-15,0-1 16,-21 1-16,21-22 0,-21 22 16,0 21-16,0 0 0,-21 42 31,21 0-16,0 0-15,-21 0 0,21 22 0,0-22 16,0 21-16,0 1 0,0-22 0,0 21 16,0-21-16,0 0 0,0 22 15,0-22-15,21 42 16,0-41-16,-21-1 0,0 0 16,0 0-16,-21-21 15,0 0 1,0 21-16,0-21 0,-22 0 15,22 0-15,0 0 0,0 0 16,0 0-16,0 0 0,-1-21 16,1 0-16,21 0 0,0 0 15</inkml:trace>
  <inkml:trace contextRef="#ctx0" brushRef="#br0" timeOffset="117742.21">25569 8340 0,'0'-21'0,"0"42"0,0-85 0,21 43 0,-21-21 16,0-1-16,22 22 0,-22-21 16,0 21-16,0 0 0,0-1 0,0 44 31,-22 20-31,22-21 0,-21 21 16,0 107-1,21-86-15,-21 1 0,0-22 16,0 21-16,21-20 0,-22 20 0,1-20 15,21 20-15,0-21 0,0 1 0,-21-1 16,21 0-16,0 1 0,0-22 16,0 0-16,0 0 0,0 0 0,0 1 15,21-44 17,-21 1-32,21 0 0,1 0 0,-1 0 15,0-22-15,0 22 0</inkml:trace>
  <inkml:trace contextRef="#ctx0" brushRef="#br0" timeOffset="118065.02">25844 8573 0,'43'0'31,"-191"127"-31,253-254 0,-62 148 16,-64 0-16,-1 21 0,22-21 0,-21 1 16,0 20-16,21 0 0,0-21 15,-21 22-15,21-22 0,0 21 0,0-21 16,0 1-16,0-1 0,0 0 0,21-21 15,0 21-15,22-21 16,-22 0-16,0 0 0,21 0 0,-21-21 16,22 21-16,-22-21 0,21 0 15,-21-1-15,1 1 0,20 0 0,-21 0 16,-21-21-16,21 20 0,-21-20 16,0 21-16,0-21 0,0 20 0,0 1 15,-21-21-15,0 21 0,0 0 16,0-1-16,-43 1 0,43 21 15,-21 0-15,-1 0 16,22 0-16,0 0 0,0 0 0,0 0 16,-22 0-16,22 0 0,0 0 0,0 0 15,-22 0-15</inkml:trace>
  <inkml:trace contextRef="#ctx0" brushRef="#br0" timeOffset="118261.91">25336 8551 0,'43'-42'31,"-22"21"-31,0 21 16,21-21-16,-20 21 0,20 0 0,0-21 16,106-1-16,-84 22 15,-1 0-15,1-21 0,-22 21 16,22 0-16,-1 0 0,-20 0 0</inkml:trace>
  <inkml:trace contextRef="#ctx0" brushRef="#br0" timeOffset="119054.46">27114 8170 0,'-21'22'31,"21"20"-31,-21-21 16,0 21-16,21 1 0,-21-1 0,21 0 16,0 1-16,0-1 0,-21 0 15,21 1-15,-22-1 0,22 0 0,-21 1 16,21-1-16,0 0 0,0 22 16,0-22-16,0-21 15,0 1-15,0-1 0,0 0 0,0-42 47,0 0-47,21-1 0,1 1 16,-22-21-16,21 21 0,21-43 15,-21 22-15,22 21 0,-22-22 16,0 22-16,42-21 0,-20 21 16,-22 0-16,0 21 0,21 0 0,-20 0 15,-1 0-15,21 0 0,-21 21 16,0 0-16,1 0 0,-1 0 0,0 0 15,-21 1-15,0 20 16,0-21-16,0 0 0,0 22 0,-42-22 16,20 0-16,1 0 0,0 0 0,-21-21 15,21 21-15,-22 1 0,1-22 16,0 0-16,20 0 0,-20 0 0,0 0 16,-1 0-16,22 0 0,0 0 15,0 0-15,42 0 31,0 21-15,0-21-16,22 0 0,-22 0 16,0 0-16,21 0 0,-20 0 0,20 0 15,0 0-15,-21 0 16,22 0-16,41-21 0,-62-1 16,20 1-16,0 0 0,22 0 0,-43 0 15,21 0-15,1-22 0,-22 22 16,0 0-16,0-21 0,0 20 0,-21 1 15,0 0-15,0 0 0,0 0 16,-21 21-16,0 0 16,0 0-16,0 0 0,-1 21 0,-20 21 15,42-21-15,-21 22 16,21-1-16,0-21 16,0 0-16,0 1 0,0 20 0,0-21 15,0 0-15,0 0 0,21-21 0,0 22 16,0-1-16,1-21 15,41 0-15,-42 0 0,22 0 16,-1 0-16,-21-21 0,21 21 0,1-22 16,-1 1-16</inkml:trace>
  <inkml:trace contextRef="#ctx0" brushRef="#br0" timeOffset="119546.18">28808 8255 0,'21'-21'0,"-42"42"0,42-63 0,-21-1 16,21 1-16,0 21 0,-21-21 16,21 20-16,-21 1 0,0-21 15,0 21-15,0 0 0,0 42 16,0 21-1,0 0-15,0 1 0,0-1 0,-21 22 16,21-1-16,-21 1 0,21-1 16,-21 1-16,21-1 0,0 1 0,0-1 15,-21 1-15,0-1 0,21-21 0,0 1 16,-22 20-16,1-42 16,0 64-16,0-21 15,21-86 16,0 1-31,0 0 16,0-21-16,0 21 0,0-22 16,0 22-16</inkml:trace>
  <inkml:trace contextRef="#ctx0" brushRef="#br0" timeOffset="119845.01">28638 8467 0,'0'-64'16,"22"339"-16,-44-486 0,22 105 0,0 21 15,0 22-15,22-22 16,-22 43-16,21 21 0,0-22 0,0 22 15,21-21-15,-20 42 0,20-21 16,0-1-16,22 22 0,-22 0 0,22 0 16,-1 22-16,-21-1 0,85 106 15,-63-43 1,-64-41-16,0-1 0,0 0 16,-21 1-16,-22-1 0,1-21 0,0 22 15,-22-22-15,22 0 0,-22 0 0,1 0 16,21 0-16,-1-21 15,-41 22-15,62-22 0,1 0 16,42 0 15,1 21-15,20-21-16,-21 0 0,21 0 0,1 0 16,-1 0-16</inkml:trace>
  <inkml:trace contextRef="#ctx0" brushRef="#br0" timeOffset="121644.98">29676 8573 0,'0'-22'0,"0"1"31,0 0-31,-22 0 0,1 21 0,0-21 0,0 21 16,0 0-16,0-21 0,-1 21 15,1 0-15,0 0 0,0 0 16,0 0-16,-43 42 0,43-21 15,0 0-15,0 0 0,0 22 16,-22 20-16,22-20 16,21-22-16,0 63 0,0-62 0,0 20 15,0-21-15,0 0 0,21 0 16,0 1-16,1-1 0,41-21 16,22 0-1,-43 0-15,-21-21 0,0-1 0,22 1 16,-22 0-16,0 0 0,0 0 15,0-22-15,1 22 0,-22-21 16,21 0-16,-21 20 0,21-20 0,-21 0 16,0 21-16,21-1 0,-21 1 0,21 0 15,-21 42 17,0 0-32,0 1 0,0-1 15,0 0-15,0 0 0,0 21 16,0-20-16,0-1 0,21 21 0,1 0 15,-1-20 1,-21-1-16,21 0 0,0 0 0,-21 0 0,21-21 16,22 0-16,-22 0 0,0 0 15,21 0-15,43 0 16,21-42-16,-85 21 16,21 0-16,-21-22 0,1 22 15,-1 0-15,0-21 0,0 20 0,0-20 16,-21 21-16,21-21 0,-21 20 0,22 1 15,-1 0-15,-21 0 16,21 21-16,-21 21 31,0 0-31,0 0 0,0 22 16,0-22-16,0 0 0,0 0 16,0 22-16,-21-22 0,21 42 15,0-42-15,0 1 0,0-1 16,0 0-16,0 0 0,21 0 15,0-21-15,0 0 0,0 21 0,1-21 16,-1 0-16,42 0 16,1-21-16,-43 0 0,21 0 15,-21 0-15,22 0 0,-1-1 16,-21 1-16,22-21 0,-22 21 16,21-22-16,-21 1 0,22-43 15,-43 64-15,0 0 16,0 0-16,0 0 0,-22 21 15,1 0-15,0 0 16,21 21-16,0 0 0,-21 0 0,21 0 16,0 22-16,0-1 0,0-21 15,0 22-15,0-22 0,0 42 16,0-42-16,0 1 0,0 20 16,0-21-16,21 0 0,-21 0 15,0 1-15,-21-22 31,0 0-31,0 0 0,-1 0 0,1-22 16,0 22-16,0-21 0,0 21 16,0-21-16,-1 21 15,22-21-15,-21 21 0,21 21 32,0 0-32,21-21 0,1 21 15,-1-21-15,0 22 0,0-22 0,21 0 16,-20 21-16,20-21 0,0 0 15,1 0-15,-1 0 0,0 0 0,22 0 16,-22 0-16,22 0 0,-22-21 16,0-1-16,1 1 0,-1 0 0,-21 0 15,21-21-15,-20 20 16,-1-20-16,0 0 0,-21 21 0,0-22 16,0 22-16,0-21 0,0 21 15,0-1-15,-21 22 16,0 0-16,-1 0 0,-20 43 15,21-22-15,0 21 16,21-21-16,0 22 0,-21-22 0,21 21 16,0-21-16,0 22 0,0-22 15,0 21-15,21-21 0,0 1 16,-21-1-16,21 0 0,21-21 0,-20 21 16,20 0-16,-21-21 0,21 0 0,1 0 15,-1 0-15,22 0 16,-22 0-16,0 0 0,22 0 0,-22-21 15,22 21-15,-22-21 0,21 0 16,-20 0-16,-1-1 0,22 1 0,20-42 16,-63 42-16,1-22 15,-1 22-15,-21 0 0,0 0 0,0 0 16,-21-1-16,-1 1 0,1 21 16,-21 0-16,21 0 0,-22 0 0,-20 0 15,21 21-15,20 1 16,-20-1-16,0 21 0,21-21 0,-22 0 15,22 22-15,0-22 16,0 0-16,21 21 0,-21-20 0,21-1 16,0 0-16,0 0 0,0 0 0,21 0 15,0 1-15,21-22 0,-21 0 16,1 0-16,-1 0 0,21 0 0,-21 0 16,22 0-16,-22 0 0,0-22 15,21 1-15,-21 0 0,1-21 0,-1 21 16,0-22-16,42-105 15,-41 85-15,-1 20 16,-21-20-16,21-1 0,0 1 16,-21-1-16,21 1 0,0-1 0,-21 22 15,0-22-15,0 22 0,0 21 0,22-21 16,-22 20 0,-22 44-16,1-1 15,0 21-15,21 0 0,-21 1 16,0 20-16,21-20 0,-21 20 0,21 1 15,0-1-15,0 1 0,0-22 16,0 85-16,0-85 16,0 22-16,21-22 0,0 0 0,0-20 15,-21 20-15,21-21 0,0 0 16,1-21-16,-1 21 0,0-21 16,0 0-16,0 0 0,0 0 15,1-21-15,-1 21 0,0-21 16,0 0-16,-21 0 15,21 0-15,0 21 0</inkml:trace>
  <inkml:trace contextRef="#ctx0" brushRef="#br0" timeOffset="121788.9">32893 9038 0,'0'0'0,"-21"0"0,21 21 16,-21-21-16,-1 22 15,1-22-15,0 0 16,0 0-1,0 0-15,0 0 0,-1 0 16</inkml:trace>
  <inkml:trace contextRef="#ctx0" brushRef="#br0" timeOffset="123493.81">677 14076 0,'-21'0'0,"42"0"0,-63 0 0,21 0 16,0 0-16,-1 0 0,1 0 16,0 0-16,0 0 0,0 0 15,0 0-15,-1 0 0,-20-21 16,21 21-16,0 0 0,-22 0 15,22 0-15,0 0 0,0 0 16,0 0-16,42 0 31,21 0-31,1 0 0,20-21 16,1 21-16,-1 0 16,22 0-16,-1 0 0,1 0 0,0-22 15,21 22-15,-22 0 0,128 0 16,-127-21-16,-1 21 0,1 0 15,0 0-15,-22 0 0,1 0 16,-22-21-16,0 21 0,1 0 0,-22 0 16,0 0-16,0 0 15,-21-21-15,0 0 0,-21 0 16,0 21-16,0-22 16,-1 1-16,-20 0 0,0 21 0,-1-21 15,1 0-15,0 0 16,-1-1-16,-20 22 0,-43-42 15,64 42-15,-1 0 0,1-21 16,21 21-16,-21 0 0,20 0 16,1 0-16,42 21 31,1-21-31,-1 21 0,0-21 0,21 21 16,1 1-16,-1-22 0,64 21 15,-64-21-15,22 21 16,-1-21-16,-21 0 0,1 0 0,20 21 15,-20-21-15,-1 0 0,-21 0 16,21 0-16,-20 0 0,-1 21 0,0-21 16,-21 21-16,0 1 15,-21-1-15,0 0 16,-1 0-16,-20 0 0,21 0 0,-21 1 16,-1-1-16,22 21 0,-21-21 15,-1 22-15,1-22 0,21 21 16,-21 0-16,-1-20 0,22 20 15,-21-21-15,21 21 0,-1-20 0,1-1 16,0 0-16,0 0 0,21 0 0,-21 0 16,21 1-1,21-22 17,-21-22-32,21 1 15,0 21-15,0-21 0</inkml:trace>
  <inkml:trace contextRef="#ctx0" brushRef="#br0" timeOffset="126489.24">2836 13314 0,'0'0'0,"-21"0"15,0 0-15,0 0 16,42 0 15,0-21-31,21 21 0,-20 0 0,20 0 16,43 0-1,-22 0-15,-21 0 0,22-21 0,-1 21 16,1 0-16,-1 0 0,-20 0 16,20 0-16,-20 0 0,-1 0 0,43 0 15,-64 0-15,-42 0 32,-1 0-32,1 0 15,-21 0-15,21 0 0</inkml:trace>
  <inkml:trace contextRef="#ctx0" brushRef="#br0" timeOffset="126828.56">3302 13272 0,'-42'0'15,"42"21"-15,0 0 16,0 0-16,0 0 0,0 0 16,-22 22-16,22-22 0,0 0 15,0 21-15,0 1 0,0-1 0,0 0 16,22-20-16,-22 20 0,0 0 15,21 1-15,-21-22 0,21 21 16,-21-21-16,0 22 0,0-22 0,0 0 16,0 0-16,0 0 0,0 0 15,-21 1-15,0-22 0,-1 21 0,1 0 16,0-21-16,0 0 0,-21 0 16,20 0-16,1 0 0,-63 0 15,62 0-15,22-21 16,-21 21-16,0-21 0,21-1 0,-21 1 15,21 0-15,0 0 16,0 0-16,0 0 0,0-1 16,21 22-16,0 0 15,0-21-15,1 0 0,20 21 16,-21-21-16</inkml:trace>
  <inkml:trace contextRef="#ctx0" brushRef="#br0" timeOffset="127309.19">4191 13441 0,'0'0'0,"21"0"0,-21-21 16,0 0-16,0-1 0,-21 1 16,0 21-16,0 0 15,-1 0-15,1 0 0,0 0 0,-21 0 16,21 21-16,-1 1 0,-41 41 15,42-42-15,0 0 16,21 1-16,0-1 0,0 0 16,0 21-16,0-21 0,0 1 15,0-1-15,21 0 0,0 0 16,0-21-16,21 21 0,-20-21 16,-1 21-16,21 1 0,-21-22 0,0 21 15,1 0-15,-1-21 0,0 21 16,0 0-16,-21 0 0,0 1 15,-21-22-15,0 21 16,-22 0-16,22-21 0,-42 21 16,20-21-16,1 0 0,0 0 15,-1 0-15,22 0 0,-21 0 0,0 0 16,20 0-16,-20 0 0,21 0 16,0 0-16,0-21 0,-1 21 0,1 0 15,21-21-15,21 21 31,1 0-31,-1 0 0,21-21 0,-21 21 16,0-22-16,22 22 16,-1-21-16,-21 21 0,22-21 0</inkml:trace>
  <inkml:trace contextRef="#ctx0" brushRef="#br0" timeOffset="127772.92">4805 13420 0,'0'-21'0,"0"42"0,0-64 16,-21 22-16,-1 21 15,1 0-15,0 0 16,0 21-16,0 1 16,0-1-16,-1 0 0,1 0 0,0 0 15,0 22-15,0-1 0,21 0 0,-21 1 16,-1 20-16,22-21 15,0-20-15,0 20 0,0-21 0,22 0 16,-1 0-16,0 1 0,0-22 16,21 21-16,-20-21 0,20 0 0,0 0 15,-21 0-15,22 0 16,-1 0-16,0-21 0,-20-1 0,20 1 0,0 21 16,-21-21-16,43-42 15,-43 41-15,0-20 0,0 0 0,-21-1 16,0 22-16,0-21 0,0 0 15,0-1-15,0 1 0,-21 21 16,0 0-16,0-22 0,-43 22 16,22 0-16,21 21 0,-64 0 15,43 0-15,21 0 0,-22 0 16,1 21-16,21-21 0,0 21 0,0 0 16,-1 1-16,22-1 0,0 0 15,0 0-15,0 21 0,0-20 0,22-1 16,-1-21-16,0 21 0,21-21 15,1 0-15,-1 0 0</inkml:trace>
  <inkml:trace contextRef="#ctx0" brushRef="#br0" timeOffset="128388.03">5546 13335 0,'0'0'0,"-22"-21"31,1 21-31,0 21 0,21 0 16,-21 0-16,21 22 16,0-22-16,0 0 0,0 21 0,0 1 15,0-22-15,0 21 0,0-21 16,0 22-16,0-22 0,0 21 16,0-21-16,0 1 0,0-1 15,0 0 1,-21-21-1,21-21-15,0 0 16,0-1-16,0 1 0,0 0 16,0 0-16,0-21 0,0-1 0,0 22 15,0-21-15,0-1 0,21 1 16,0 21-16,21-85 16,-20 85-16,-1 0 0,0 21 15,0 0-15,0 0 16,0 0-16,1 0 0,-1 21 15,0 0-15,0 21 0,0-20 16,0 20-16,1-21 0,-22 21 0,42 43 16,-21-64-16,0 22 0,0-22 15,1 0-15,-1 0 0,0 0 16,0-21-16,0 0 0,0 0 0,1 0 16,-1 0-16,0 0 15,0-21-15,-21 0 0,21 0 16,-21 0-16,0-1 0,0 1 0,0-21 15,0 21-15,0-22 0,0 22 16,0-21-16,0 0 0,0 20 0,0-20 16,0 21-16,0-43 15,0 43-15,0 0 16,21 42 15,-21 0-15,0 1-16</inkml:trace>
  <inkml:trace contextRef="#ctx0" brushRef="#br0" timeOffset="129853.72">7366 13653 0,'-21'21'0,"42"-42"0,-63 63 0,20-21 15,22-42 16,0 0-31,22 0 16,-1-1-16,21 1 16,-21 0-16,22-21 0,-22-1 0,21 22 15,0-21-15,1 0 0,-1-1 16,85-105-16,-85 85 16,1 20-16,-22 1 0,0 0 0,0-1 15,-21 1-15,0 21 0,0 0 16,0-1-16,-21 22 0,0 0 15,-21 0-15,20 22 0,-20-1 0,0 0 16,21 21-16,-22 1 0,22-1 0,0 0 16,0 1-16,21-1 0,0 85 15,42-42 1,-21-43-16,0 0 0,1 1 16,-1-22-16,0 21 0,0-21 0,0 0 15,0 1-15,1-1 0,-22 0 16,-43-42-1,22 21 1,0-21-16,-21-1 0,20 1 16,-20 0-16,21 0 0,-21 0 0,20 0 15,1-1-15,0 1 0,0 21 16,0-21-16,21 42 16,0 0-1,0 1-15,21-1 0,0 21 16,43-21-1,-43 0-15,21 1 0,0-1 0,-20-21 16,20 0-16,0 0 0,22 0 0,-22 0 16,0 0-16,22 0 0,-22-21 0,1 21 15,-1-22-15,0 1 0,1 0 16,20-21-16,1-43 16,-64 64-16,0-21 0,21 20 15,-21-20-15,0 21 0,0 0 16,0 0-16,0-1 0,0 1 0,0 42 31,-21 22-15,21-22-16,0 0 0,0 21 15,0-20-15,-22 20 0,22-21 16,0 21-16,0-20 0,0 20 0,0-21 16,0 0-16,0 0 0,22 1 15,-22-1-15,42-21 0,-21 0 16,0 0-16,22 0 15,-22 0-15,0-21 0,0-1 0,21 1 16,-20 0-16,-1-21 0,0 21 0,21-43 16,1-21-1,-22 64-15,-21 0 0,0 0 16,0 0-16,-21 21 31,21 21-31,-22 0 0,22 0 16,-21 0-16,21 22 0,0-22 0,0 21 15,0-21-15,0 22 0,0-22 16,0 0-16,21 0 0,1 0 0,20 1 16,-21-1-16,64-21 15,-43 0-15,-21 0 0,43 0 16,-43 0-16,21 0 0,1-21 0,-1-1 0,-21 1 16,21 0-16,-20 0 15,-1-21-15,0 20 0,-21 1 0,0-21 16,0 21-16,0-22 0,0-20 15,0 42-15,0 0 0,0-1 16,0 1-16,-21 21 0,0 0 16,21 21-16,0 1 0,0-1 15,0 21-15,-22 85 16,1-85-16,21 22 0,0-22 16,0 22-16,0-1 0,-21-20 0,0 20 15,21-21-15,-21 1 0,21-1 16,-21 43-16,21-43 0,-22 22 15,22-43-15,0 0 0,0 0 16,0 0 0,0-42-1,0 0 1,22 0-16,-22 0 0,21-22 16,0-63-16</inkml:trace>
  <inkml:trace contextRef="#ctx0" brushRef="#br0" timeOffset="130100.44">9165 13462 0,'0'-42'16,"0"296"-16,21-551 0,-42 382 0,42-191 0,0 64 16,1 21-16,-22 0 0,21-1 0,0 1 15,0 21-15,0 0 0,22 0 16,-22 0-16,0 0 0,21 0 16,-42 21-16,21 22 15,-21-1-15,0-21 0,0 22 16,0-22-16,-21 21 0,21-21 15,-21 22-15,-21-1 0,21-21 16,-1 0-16,1 0 0,-21 1 0,21-1 16,21 0-16,-21-21 0,42 0 31,0-21-15,0 0-16,21-1 0</inkml:trace>
  <inkml:trace contextRef="#ctx0" brushRef="#br0" timeOffset="130365.29">9842 13229 0,'0'-21'0,"-21"21"15,0 21 1,0 0-16,21 1 0,-21-1 0,0 0 16,-1 42-16,22-20 15,-21 20-15,0-20 0,21 20 0,-42 43 16,42-64-16,-21 22 0,-1-1 15,22-20-15,-21-1 0,21 0 16,-21 1-16,0-1 0,21-21 16,0 21-16,0-20 0,0-1 0,0 0 15,0 0-15,21-21 16,0 0 0,0-21-16,-21 0 0,22 0 0,-1-1 15,-21 1-15,21 0 0</inkml:trace>
  <inkml:trace contextRef="#ctx0" brushRef="#br0" timeOffset="130633.13">9715 13356 0,'0'-42'15,"0"84"-15,0-105 0,0 20 0,22 22 0,-1 0 16,-21 0-16,21 0 0,0 21 16,0 0-16,0-21 0,22 21 15,-22 0-15,0 0 0,0 21 16,0-21-16,1 21 0,-1 0 15,-21 0-15,21 22 0,-21-22 0,0 0 16,0 0-16,0 21 0,-21-20 0,0-1 16,-22 0-16,22 21 0,0-21 15,-43 22-15,43-43 0,0 21 16,0 0-16,42-21 31,21-21-31,-20 0 16,-1 0-16,21-1 0</inkml:trace>
  <inkml:trace contextRef="#ctx0" brushRef="#br0" timeOffset="131697.16">10541 13166 0,'0'0'0,"-42"0"16,20 0-1,1 0-15,0 21 16,0 0-16,0-21 0,0 21 0,21 0 15,0 1-15,-22-1 0,22 21 0,0-21 16,0 0-16,0 1 0,0-1 16,0 0-16,0 0 0,0 0 15,22 0-15,-1 1 0,0-22 0,0 21 16,0-21-16,0 0 0,1 0 16,-1 0-16,21 0 0,-21-21 15,22-1-15,-22 1 0,0 0 16,0 0-16,21 0 0,-20 0 0,-22-22 15,21 22-15,-21-21 0,0-64 16,0 85-16,0-22 16,-21 22-16,-1 0 0,1 0 15,0 21-15,0 0 0,0 0 0,0 0 16,-22 0-16,22 0 0,0 0 0,0 21 16,0 0-16,-1 0 0,22 1 15,0-1-15,0 0 0,0 0 16,0 0-16,22 0 0,-1-21 15,0 0-15,0 22 0,21-22 0,-20 0 16,-1 0-16,21 0 0,0 0 16,-20 0-16,41-22 0,-21 1 15,-20 0-15,20 21 0,0-21 16,-21 21-16,22-21 0,-22 21 16,0-21-16,0 21 0,0 0 0,-21 21 15,0 0 1,0 0-16,0 0 0,0 22 15,0-1 1,22-21-16,-1 0 16,0-21-16,0 0 0,0 0 15,0 0-15,1 0 0,-1 0 0,0 0 16,0 0-16,0 0 0,0-21 16,22 0-16,-22 21 0,0-21 0,0-22 15,0 22-15,1-21 0,-1 0 0,0-1 16,0 1-16,0 0 0,0-22 15,1 22-15,-22-22 0,0 22 0,0-22 16,0 22-16,0 21 0,21-21 16,-21 20-16,0 1 0,0 0 15,-21 42 1,21 0 0,-22 1-16,22-1 0,0 63 15,0-41-15,0-1 0,0-21 0,0 22 16,0-1-16,0 0 15,-21 1-15,21-1 0,0-21 0,0 21 16,0 1-16,0-22 0,0 0 0,0 0 16,0 0-16,0 1 0,21-22 15,1 21-15,-1-21 0,0 0 0,21 0 16,22-21 0,-22-1-16,-21 1 0,22 0 15,-22 0-15,21 0 0,-21 0 0,0-1 16,1 1-16,-1 0 0,0 0 15,-21 0-15,-21 21 16,0 0-16,21 21 16,-22 0-16,1-21 0,21 21 15,-21 0-15,21 1 0,0 20 0,0-21 16,0 0-16,0 0 0,0 1 16,21-1-16,-21 0 0,21 0 15,-21 0-15,-21-21 47,0 0-47,0 0 16,0-21-16,0 21 0,-1-21 15,1 0-15,0 0 0,0-1 0</inkml:trace>
  <inkml:trace contextRef="#ctx0" brushRef="#br0" timeOffset="131929.18">11345 12975 0,'0'0'0,"21"0"15,1 0-15,-1-21 0,21 21 16,0 0-16,-20 0 0,20 0 0,0 0 16,1-21-16,-22 21 0,21 0 15,0 0-15,1 0 0,-22 0 0,21 0 16,-21 0-16,1 0 0,-1 0 15,0 0-15,0 0 0,0 0 16</inkml:trace>
  <inkml:trace contextRef="#ctx0" brushRef="#br0" timeOffset="133228.6">12636 13250 0,'22'0'0,"-44"0"0,65 0 0,-22 0 0,0 0 0,0 0 15,0 0-15,1 0 0,-1 0 0,21 0 16,-21 0-16,22-21 16,-22 0-16,21 21 0,0-21 0,-20 0 15,20 0-15,-21-1 0,21-20 0,-20 21 16,20-64-16,-21 43 16,0 0-16,22-85 15,-43 21-15,0 63 16,0 1-16,0 0 0,0 21 0,0-1 15,0 1-15,-22 0 0,1 0 16,0 21-16,0 0 0,0 0 16,21 21-16,-21-21 0,-1 42 0,22-20 15,-21 20-15,21 0 0,-21 1 16,0-1-16,21 21 0,-21 43 16,21-42-16,-21-22 0,21 22 15,0-22-15,0 0 0,0 1 16,0-1-16,0-21 0,21 0 0,0 0 15,0 1-15,0-1 0,22 0 0,-22-21 16,21 0-16,0 0 0,-20 0 16,20 0-16,21-21 15,43-22-15,-85 1 16,22 21-16,-43 0 0,21 0 0,-21-22 16,21 22-16,-21-21 0,0-1 0,0 22 15,0-21-15,0 21 0,0 0 16,0-1-16,-21 22 15,21 22 1,0-1 0,0 0-16,0 0 0,0 0 15,21 0-15,0-21 16,0 0-16,1 0 0,20 0 16,-21 0-16,0 0 0,0 0 0,22 0 15,-22-21-15,21 21 0,-21-21 16,1 0-16,20 21 0,-21-21 0,0 0 15,0-1-15,-21 1 0,22 0 16,-22 42 15,-22-21-31,1 21 16,21 1-16,-21 20 0,0 0 16,21-21-16,0 22 0,0-22 15,0 0-15,0 0 0,0 0 0,0 1 16,21-1-16,0-21 0,0 0 15,1 0-15,-1 0 0,21 0 16,-21 0-16,22 0 0,-1 0 16,0 0-16,-21-21 0,22-1 0,-1 1 15,-21 0-15,22 0 0,-1-21 16,-21-1-16,0 22 0,0-21 16,1 21-16,-22-22 0,0 22 15,0-21-15,0 63 31,0 0-31,-22 0 16,22 22-16,0-1 0,-21 0 0,0 1 16,21-1-16,-21 21 0,21-20 15,0-1-15,-21 0 0,21 22 0,0-22 16,0 1-16,0-1 0,0 21 0,0-20 16,21-1-16,-21 0 0,0 1 15,0-1-15,21 0 0,-21 22 16,0-22-16,0-21 15,0 1-15,0-1 0,-21-21 16,0 21-16,-22-21 0,22 0 0,-21 0 16,0 0-16,-1 0 0,-20 0 0,20 0 15,1-21-15,0 21 0,-1-21 16,1-1-16,0 22 0,21-21 0,-43 0 16,43 0-16,0 0 0</inkml:trace>
  <inkml:trace contextRef="#ctx0" brushRef="#br0" timeOffset="135337.07">4932 14266 0,'0'0'0,"0"-21"16,0 42 15,0 1-31,0-1 15,0 21-15,0-21 0,0 22 16,0-22-16,0 21 0,0-21 16,0 22-16,-21-22 0,-1 21 15,22-21-15,-21 0 0,21 22 0,0-22 16,-21 0-16,0 0 0,21-42 31,0 0-15,0 0-16,0 0 0,21-1 15,0-20-15,-21 21 0,21 0 0,1-22 16,-22 1-16,21 0 0,0 21 16,-21-22-16,21 22 0,0-21 15,-21 21-15,21 21 0,1-22 0,-1 22 16,0 0-16,0 0 16,-21 22-16,21-1 0,0 0 15,-21 21-15,0 1 0,22 62 16,-22-62-16,0-22 15,0 21-15,0-21 0,0 1 16,0-1-16,0 0 0,0 0 16,21-21-1,-21-21 1,0 0-16,21 0 0,0-1 16,-21 1-16,21 0 0,0 0 15,1-21-15,-22 20 0,42-20 16,-21 0-16,0 21 0,22-22 15,-22 22-15,21-21 0,-21 21 0,22-1 16,-22 22-16,0 0 0,21 0 0,-21 0 16,1 22-1,-22-1-15,0 21 0,0-21 0,0 22 16,0-22-16,0 21 0,-22 0 16,22-20-16,0 20 0,0-21 0,0 21 15,0-20-15,0-1 0,0 0 0,0 0 16,0 0-16,22 0 0,-1-21 15,0 0-15,0 22 0,0-22 0,0 0 16,1 0-16,41 0 16,-21-22-16,-20 1 0,-1 0 15,21 0-15,43-43 16,-64 22-16,0 21 0,-21-21 16,21 20-16,0-41 0,-21 42 15,0 0-15,0-1 0,0 44 31,-21-1-31,0 0 16,21 21-16,0-21 0,-21 1 16,0 20-16,21-21 0,0 21 0,0-20 15,0-1-15,0 0 0,0 0 0,0 0 16,0 0-16,0 1 16,21-22-16,21 0 15,-21 0-15,1 0 16,20-22-16,-21 22 0,21-21 15,-20 0-15,-1 0 0,0 0 0,0 0 16,21-43-16,-42 22 16,0-22-16,0 22 0,0 0 15,0-22-15,0 22 16,-21 21-16,-21-1 0,21 1 0,0 0 16,-22 21-16,-20 0 15,42 0-15,-1 0 0,-20 0 16,21 21-16,0 0 0,21 22 15,0-22-15,0 0 0,0 0 16,0 0-16,21-21 0,21 22 16,-21-22-16,22 0 0,-22 0 0,21 0 15,1 0-15,-22 0 0,21 0 16,0 0-16,1-22 0,-1 22 0,0-21 16,-20 0-16,20 21 0,0-21 0,1 0 15,-1 21-15,-42-21 16,21 21-16,-21 21 15,0 0-15,0 0 16,0 21-16,-21-20 0,21-1 0,0 0 16,0 21-16,0-21 0,0 1 0,-21-1 15,21 21-15,0-21 16,0 0-16,0 1 0,0-1 16,-21 0-16,-1-21 15,1 0 1,0 0-16,0 0 0,0 0 15,0 0-15,-1 0 0,22-21 16,-21 21-16,0-21 0,0-1 0,0 1 16,0 0-1,21 42 1,0 0 0,21 1-16,0-1 15,0 0-15,0-21 0,0 21 16,22 0-16,-22-21 0,21 21 0,-21-21 15,22 0-15,-1 0 0,-21 0 16,22 0-16,-1 0 0,0 0 0,1 0 16,-1-21-16,43 0 15,-64 0-15,21 0 0,0 0 0,-20-1 16,-1 1-16,0 0 0,0-21 16,0-1-16,0 1 0,1 21 0,-1-21 15,-21-1-15,0 1 0,0 0 16,0-1-16,0 22 0,0-21 0,0-1 15,0 22-15,0 0 16,0 0-16,-21 21 0,-1 0 16,22 21-16,0 0 0,0 0 15,0 1-15,0-1 0,0 21 16,0-21-16,0 22 0,0-1 0,-21 43 16,21-43-16,0 0 0,0 1 15,-21-22-15,21 21 0,0-21 16,0 22-16,0-22 0,0 0 15,0 0-15,0 0 0,21-21 32,0 0-32,1-21 15,-22 0-15,21 21 0,-21-21 0,21 0 16,-21-1-16,0 1 0</inkml:trace>
  <inkml:trace contextRef="#ctx0" brushRef="#br0" timeOffset="135521.97">7112 14372 0,'42'0'31,"1"0"-31,-22 0 0,0 0 16,0 0-16,21 0 0,-20 0 16,20 0-16,-21-21 0,0 21 0,0 0 15,22 0-15,-22-21 0,0 21 16,21-21-16,-20 21 0,20-21 0,-21 21 15,21 0-15,-20 0 0</inkml:trace>
  <inkml:trace contextRef="#ctx0" brushRef="#br0" timeOffset="138856.6">9102 14330 0,'0'-21'0,"21"0"15,-21-1 1,0 1-1,21 0-15,-21 0 16,0 0 0,21 0-16,-21-1 15,0 1-15,0 0 16,0 0-16,0 0 0,0 0 16,0 42 15,0 0-31,0 0 0,21 21 15,-21 1-15,0-1 16,0 0-16,0 1 0,0-1 0,0 22 16,0-22-16,0 0 0,-21 1 0,21-1 15,-21 0-15,0 1 0,0-1 0,-1-21 16,1 0-16,21 0 0,-21 1 16,21-1-16,-21-21 0,0 0 15,21-21 1,0-1-16,0 1 15,0 0-15,0 0 0,21-21 16,0 20-16,0-41 16,64-43-16,-64 64 15,43-1-15,-22 22 0,-21 0 16,21 21-16,1 0 0,-1 0 16,0 21-16,-20 0 0,20 1 15,-21-1-15,0 0 0,0 0 0,-21 0 0,0 22 16,0-22-16,0 0 15,0 0-15,-21 0 0,0 0 0,0 1 16,0-1-16,0 0 0,-22 0 16,22-21-16,-21 0 0,21 0 15,-1 0-15,1 0 0,0 0 0,-42-21 16,41 21 0,1-21-16,0 21 15,21 21 16,21 0-31,0 0 16,1 0-16,-1-21 0,0 22 0,21-22 16,-21 0-16,22 0 15,-22 0-15,21 0 0,1 0 0,-1 0 16,0 0-16,1 0 0,-1-22 0,21 22 16,-20-21-16,41-21 15,-41 21-15,-1-22 0,0 22 0,1-21 16,-22 0-16,21 20 0,-21-20 15,-21 0-15,0-1 0,0 22 0,0-21 16,0 21-16,0 0 0,-21 21 16,0 0-16,0 0 0,-21 0 0,20 0 15,1 0-15,0 0 0,0 21 0,0 0 16,21 0-16,0 21 0,0-20 16,0-1-16,0 0 0,0 0 15,42 21-15,-21-20 0,22 20 16,-22-21-16,0 0 15,0 0-15,0 1 0,0-1 0,1-21 16,-1 21-16,0-21 0,0 21 16,0-21-16,0 0 15,1 0-15,-1 0 0,0 0 16,0 0-16,0 0 0,0-21 0,1 21 16,-1-21-16,0 0 0,0 21 15,0-22-15,0 1 0,1-21 16,-1-22-16,-21 43 15,0 0-15,0 0 0,0 0 16,0 0-16,0 42 31,0 0-31,0 0 0,-21 0 16,21 0-16,0 1 0,0 20 0,0-21 16,0 21-16,0-20 0,0-1 15,0 0-15,0 0 0,0 0 0,0 0 16,21 1-16,21-22 15,-21 0-15,0 0 16,1 0-16,-1 0 0,0-22 0,0 22 16,0-21-16,0 0 15,1 0-15,20-21 16,-21 20-16,0 1 0,-21-21 0,0 21 0,0-22 16,0 1-16,0 0 0,0 21 15,0-22-15,-42-20 0,21 42 16,0-1-16,-1 1 0,1 21 15,0 0-15,-21 0 16,21 0-16,-1 21 0,1 1 0,0-1 0,0 21 16,21-21-16,0 22 0,-21-1 15,21-21-15,0 21 0,0-20 16,0-1-16,0 0 0,21 0 0,0 0 16,0 0-16,0-21 0,22 0 15,-22 0-15,21 0 0,-21 0 0,22 0 16,-1 0-16,0 0 0,1-21 0,-1 21 15,22-21-15,-22 0 0,0 0 16,22 0-16,20-22 0,-20 22 16,-43 0-16,-21 0 15,0 42 1,0 0-16,0 0 16,-21 22-16,0-22 15,21 0-15,-21 0 0,-1 21 16,22-20-16,0-1 0,0 0 15,22-21 1,-1 0-16,0 0 16,0 0-16,0 0 0,0-21 15,1 21-15,-1-21 0,0-1 16,0 1-16,-21 0 0,21 0 0,0 0 16,1 0-16,-1-22 0,-21 22 15,21-42-15,0 20 16,-21 22-16,0 0 0,0 42 31,0 0-31,0 22 0,0-22 16,0 0-16,-21 0 15,21 21-15,0-20 0,0-1 0,0 0 16,0 0-16,0 0 0,0 0 0,0 1 16,0-1-16,21-21 15,0 0-15,0 0 0,1 0 0,20 0 16,-21 0-16,0 0 0,22-21 0,-22 21 15,21-22-15,22-20 16,-43-21 0,-21 41-16,21-20 0,-21 21 0,0-21 15,0 20-15,0 1 0,0 0 16,0 0-16,0 0 0,0 42 31,0 0-31,0 0 0,0 0 0,-21 43 16,0-43-16,21 0 0,0 0 15,0 1-15,0-1 0,0 0 16,0 0-16,0 0 0,0 0 0,21-21 16,0 0-16,0 0 0,0 0 15,0 0-15,1 0 0,-1 0 16,21 0-16,-21-21 0,22 21 0,-1-21 16,-21 0-16,21 0 0,-20 0 15,-1-1-15,42-83 16,-42 83-16,1-41 0,-1 63 15,-21-21-15,21 21 16,0 0-16,-21 21 16,21-21-16,-21 21 0,0 21 0,0-20 15,0-1-15,0 0 0,21 21 16,-21-21-16,0 1 0,22-1 0,-22 0 16,0 21-16,0-21 15,0 1-15,-22-22 16,1 0-1,0 0-15,0 0 16,0-22-16,21 1 0,-21 0 16,-1 0-16,1 21 0,21-21 15,0 0-15,0-1 0,-21 22 16,21-21-16,-21 21 16,21 21-16,0 1 15,0-1-15,0 0 0,0 0 16,0 21-1,21-42-15,0 22 0,0-1 0,1-21 16,-1 21-16,21-21 16,-21 0-16,0 0 0,1 0 0,20 0 15,-21 0-15,21 0 0,1 0 0,-22-21 16,21 0-16,1 21 0,41-43 16,-63 22-16,1-21 0,20-22 15,-21 43-15,0-21 16,-21-1-16,0 22 0,0-21 0,0 21 15,0-22-15,-21 43 16,0 0-16,21 22 16,-21-22-16,0 42 0,-1-21 0,1 0 15,0 43-15,21-22 16,0-21-16,-21 22 0,21-22 0,0 0 16,0 0-16,21 21 15,0-42-15,0 22 0,1-22 0,-1 0 16,0 0-16,21 0 0,-21 0 15,22 0-15,-22 0 0,21 0 0,-21-22 16,1 22-16,20-21 0,-21 0 16,0 0-16,0 0 0,-21 0 0,22-43 15,-1 43-15,-21 0 0,21 21 16,-21-21-16,0 42 16,0 0-1,0 0-15,0 21 16,-21-20-16,21-1 0,0 0 0,-21 0 15,21 21-15,0-20 16,0-1-16,0 0 0,0 0 16,0-42 31,21 0-47,0 0 15</inkml:trace>
  <inkml:trace contextRef="#ctx0" brushRef="#br0" timeOffset="142252.37">18119 12615 0,'0'-21'359,"0"0"-171,21 21-188,0 0 15,0 0 17,0 0-1,-42 0 1328,0-21-1343</inkml:trace>
  <inkml:trace contextRef="#ctx0" brushRef="#br0" timeOffset="143375.87">18076 12594 0</inkml:trace>
  <inkml:trace contextRef="#ctx0" brushRef="#br0" timeOffset="146820.19">17886 12531 0,'0'21'110</inkml:trace>
  <inkml:trace contextRef="#ctx0" brushRef="#br0" timeOffset="148666.81">17674 12827 0,'0'0'0,"0"42"0,-21-20 0,21-1 15,0 0-15,0 0 16,-21-21-16,21 21 16,0-42-1,0 0 1,0 0-16,0 0 0,0-22 15,21 22-15,0-21 0,-21 21 16,21-22-16,0-41 16,1 41-16,-1 1 0,-21-22 0,0 22 15,21-21-15,-21 20 0,21-20 16,-21-1-16,0 22 0,21-22 0,-21 1 16,21 21-16,-21-1 0,0 22 15,0-42-15,0 41 0,0 1 16,0 42-1,0 1 1,-21 20-16,0-21 0,21 43 0,0-22 16,-21 21-16,0 1 0,0-1 15,-1 1-15,22-22 0,0 22 0,0-1 16,0-20-16,-21 62 0,21-62 16,0-1-16,0 0 0,0 1 15,21-22-15,1 0 0,-1 0 0,0 0 16,0 1-16,0-22 15,0 0-15,1 0 0,-1 0 0,63 0 16,22-64 0,-63 43-16,-1 0 0,-21-22 15,21 22-15,1-21 0,20-22 16,-42 22-16,1 0 0,-1 21 16,-21-22-16,0 22 0,0 0 0,-21-21 15,-1 20-15,1 22 0,0 0 16,0 0-16,0 0 0,-43 22 15,43-1-15,21 0 0,0 0 16,0 0-16,0 0 16,21 1-16,0-1 15,1 0-15,20-21 0,-21 21 0,21 0 16,-20 0-16,-1-21 0,21 22 16,-21-1-16,0 0 0,-21 0 0,22 0 15,-22 0-15,21 1 0,0-22 16,-21 21-16,21 0 0,0-21 15,0 0-15,1 0 16,-1 0-16,0 0 0,0 0 16,0 0-16,0-21 0,1 21 0,-1-21 15,0-1-15,0 1 0,0 0 16,0 0-16,-21-21 0,22 20 16,-22-20-16,21 21 0,-21 0 0,21-22 15,-21 22-15,0 0 0,0 0 16,0 0-16,0 42 15,0 0 1,0 0-16,0 0 0,0 1 16,0 20-16,0-21 0,0 0 0,0 22 15,0-22-15,0 0 0,0 0 16,0 0-16,0 22 16,21-22-16,0-21 0,0 0 0,1 0 15,-1 0-15,0 0 16,0-21-16,0 21 0,-21-22 0,21 1 15,-21 0-15,22 0 16,-22 0-16,0-22 0</inkml:trace>
  <inkml:trace contextRef="#ctx0" brushRef="#br0" timeOffset="148840.71">19135 12086 0,'0'-21'0,"0"42"0,-22-42 0,22 0 31,0 42 16,0 0-31,-21-21 0</inkml:trace>
  <inkml:trace contextRef="#ctx0" brushRef="#br0" timeOffset="149044.87">17674 12425 0,'-21'21'16,"42"-42"-16,-84 42 0,41-21 0,-20 21 0,21-21 16,42 0 15,0 0-31,22 0 0,-1 0 0,0 0 15,22 0-15,-1 0 0,22 0 16,63-21-16,-63 21 0,-1 0 16</inkml:trace>
  <inkml:trace contextRef="#ctx0" brushRef="#br0" timeOffset="150775.89">19748 12446 0,'0'0'0,"0"-63"31,0 41-31,0 1 0,-21 21 16,0 0-16,0 0 15,0 0-15,0 0 0,-22 0 16,22 21-16,0 1 0,-21-1 16,20 0-16,1 0 0,0 21 15,-42 22-15,41-43 0,22 21 16,0-20-16,0 20 0,0 0 16,0-21-16,0 22 0,22-22 0,-1 0 15,0 0-15,21 0 0,1 1 0,-1-22 16,21 0-16,-20 0 0,20 0 15,-20 0-15,20 0 0,22 0 16,-43-22-16,22 1 0,-22 0 16,0 0-16,-21 0 0,22-22 0,-22 22 15,21-21-15,-21 0 0,1-1 16,20-41-16,-21 41 0,0-20 16,-21 20-16,21 1 0,1-21 15,20-43-15,-21 63 0,0 22 16,-21-21-16,0 21 0,21 0 15,-21-1-15,0 44 16,0-1 0,-21 21-16,0 0 0,0 1 0,0-1 15,0 0-15,-1 22 0,-20-22 16,21 1-16,0 20 0,0-21 16,-1 1-16,1 20 0,21-42 0,0 22 15,0-22-15,-21 0 16,21 0-16,0-42 31,21 0-15,-21 0-16,21 0 0,22-22 15,-22 22-15,0-21 16,0 21-16,0-1 0,43-41 16,-22 42-16,1 0 0,20-1 15,-21 1-15,-20 21 0,20 0 16,-21 0-16,0 0 0,0 0 0,1 0 15,-1 21-15,0 1 16,-21-1-16,-21 0 16,0-21-16,-1 0 15,-20 0-15,21 21 0,0-21 16,-22 0-16,22 0 0,-21 0 0,21 0 16,0 0-16,-22 0 0,22 0 15,0 0-15,0-21 0,0 21 16,-1 0-16,1 0 15,21 21 1,0 0-16,-21-21 0,21 43 16,0 20-1,21-42-15,0 0 0,1 1 16,-22-1-16,42-21 0,-21 21 0,0 0 16,0 0-16,22-21 0,-22 21 0,42-21 15,-41 0-15,20 0 16,-21 0-16,21 0 0,1 0 0,-1 0 15,0 0-15,-20 0 0,20-21 16,0 0-16,-21 0 0,1 21 0,20-21 16,0-22-16,-21 22 0,1 0 15,-22-21-15,21 42 0,0-21 16,-21-1-16,0 1 0,0 42 47,0 1-47,-21-1 0,0 0 15,21 0-15,0 0 16,0 0-16,0 1 0,0-1 0,0 0 16,0 0-16,21 0 0,0 0 15,0-21-15,0 0 0,22 22 16,-22-22-16,21 0 0,0 0 0,1 0 16,-1 0-16,-21 0 0,22-22 15,-22 1-15,21 0 0,-21 21 0,43-63 16,-22 20-1,-42 22-15,0-21 0,0 21 16,21-1-16,-21 1 0,0 0 16,21 0-16,-21 42 31,0 0-15,-21 0-16,0 1 0,0-1 15,21 21-15,-21-21 0,0 0 0,-1 22 16,1-22-16,21 21 0,-21 43 15,0-43-15,21-21 0,-21 43 16,21-22-16,0 1 0,0-1 0,0 0 16,0 1-16,0 41 15,0-20-15,0-22 0,21 0 16,-21 1-16,21 20 0,0-20 0,-21 20 16,0-21-16,0 1 0,21 20 0,-21-20 15,0-1-15,0 0 0,0 1 16,0-1-16,0 0 0,-21 1 0,0-1 15,0-21-15,0 21 0,0-20 0,-1-1 16,1 21-16,0-21 0,0-21 16,-21 43-16,-1-43 15,22 0-15,0 0 0,21-22 16,0 1-16,-21 0 0,21 0 16,-21-21-16,21-1 0,0 22 0,0-21 15,0-22-15,0 22 0,21-22 0,0 1 16,0-1-16,0-20 15,22 20-15,-22-20 0,21 20 0,0 1 16,1-1-16,-22 1 0,21-1 0,1 1 16,-1 20-16,-21 1 0,21 21 15,-20-22-15,20 22 0,0-21 16,1 21 0,-43 0-16,21 21 15,0 0 1,-21-22-1</inkml:trace>
  <inkml:trace contextRef="#ctx0" brushRef="#br0" timeOffset="156968.97">677 16298 0,'0'0'0,"-42"0"0,21 0 15,-22 0-15,1 0 0,-21 22 16,20-22-16,1 21 0,-22-21 16,22 0-16,0 0 0,21 0 0,-22 0 15,22 21-15,0-21 0,42 0 31,0 0-31,22 0 0,-1 0 16,21 0-16,1 0 0,21 0 16,-22 0-16,22 0 0,-1 0 15,-20 0-15,21 0 0,-1 0 16,1 0-16,0 0 0,20 0 0,-20 0 16,21 0-16,-21 0 0,-1 0 15,1-21-15,0 21 0,-22 0 0,1-21 16,-1-1-16,22 22 15,-22-21-15,-42 21 16,-21-21-16,0 0 16,-21 21-16,0-21 0,0 0 15,0 21-15,-22-22 0,22 1 16,-21 21-16,0-21 0,-1 21 0,-20-21 16,-1 21-1,43 0-15,0 0 16,42 0-1,0 0-15,0 0 0,1 0 16,20 0-16,-21 0 16,85 0-16,-64 0 15,-21 0-15,1 0 0,-1 0 16,21 42-16,-42-21 0,0 1 16,0-1-16,0 21 0,0-21 15,0 22-15,-21-22 0,0 21 16,-22-21-16,-41 85 15,63-85-15,-22 22 16,22-22-16,0 0 0,0 0 0,0 0 16,21 0-16,0 1 15,0-1-15,21-21 16,0 0-16,-21-21 16</inkml:trace>
  <inkml:trace contextRef="#ctx0" brushRef="#br0" timeOffset="157884.44">2836 16023 0,'21'0'78,"1"0"-78,-1 0 0,0 0 16,0-21-16,21 21 0,-20-21 16,20 0-16,0 0 0,1-1 0,-1 1 15,0 0-15,1 0 0,-1 0 16,-21-22-16,21 22 0,-20 0 0,-1 0 15,0 0-15,-21 0 0,0-22 16,-21 22-16,0 21 0,-22 0 16,22-21-16,-21 21 0,-22 0 15,22 0-15,0 21 0,-22 0 0,22-21 16,-1 21-16,1 22 0,0-22 16,21 0-16,-1 0 0,1 22 15,21-22-15,0 21 0,0-21 0,0 0 16,43 43-16,-22-43 15,21 0-15,22 0 16,-22-21-16,43 0 0,-43 0 16,-21 0-16,21 0 0,1 0 15,-22 0-15,0 0 0,-42 0 32,-21 0-32,20 0 0,-20 0 15,0 0-15,-1 22 0,1-1 0,-21 0 16,20 0-16,1 0 0,21 0 15,-22 1-15,22-1 0,0 0 0,0 21 16,21-21-16,0 1 0,0-1 16,0 0-16,0 0 0,21 0 0,0 0 15,0 1-15,1-22 0,20 21 16,-21-21-16,21 0 0,-20 0 16,20 0-16,0 0 0,1 0 15,-1 0-15,106-21 16,-42-22-16</inkml:trace>
  <inkml:trace contextRef="#ctx0" brushRef="#br0" timeOffset="158911.85">4043 15960 0,'0'0'0,"0"-21"0,0-1 16,-21 22-16,-1 0 0,-20 0 15,21 0-15,0 0 0,-22 0 0,1 0 16,21 22-16,-21-22 0,-1 21 15,-20 42-15,-22 1 16,64-43-16,-21 21 0,20 1 16,1-1-16,0-21 0,21 21 15,0-20-15,0-1 0,0 21 0,0-21 16,0 0-16,21 1 0,0-22 16,1 0-16,20 0 0,-21 0 15,106-43 1,-85 43-16,-20-21 0,20 0 15,0-21-15,1 20 0,-22 1 0,21-21 16,-21 21-16,0-22 0,1 22 16,-1-21-16,-21 21 0,0-22 0,0 22 15,0 0-15,-21 21 32,-1 21-32,1 0 0,21 1 15,0-1-15,0 0 0,0 21 0,-21-21 16,21 1-16,0 20 0,0-21 15,0 0-15,0 0 0,0 1 0,0-1 16,42 21-16,-20-42 16,-1 0-16,0 0 0,0 0 15,0 0-15,0 0 0,1 0 0,-1 0 16,21-21-16,-21 21 0,0-21 16,22 0-16,-22-22 0,21 22 0,-21-21 15,22-1-15,-1-20 16,22-64-16,-64 106 15,21 0-15,-21-1 0,0 1 16,0 42 0,0 1-16,-21-1 15,21 0-15,0 0 0,0 0 0,0 0 16,0 22-16,0-22 0,21 0 16,0 21-16,-21-20 0,21-1 15,0 0-15,0 21 0,-21-21 0,0 22 16,22-22-1,-22 0-15,0 0 0,-22-21 16,1 0-16,0 0 16,0 0-16,0 0 0,0 0 15,-1-21-15,1 21 0,0-21 16,0 21-16,0-21 0,21 0 16,0 42 15,21 0-16,0-21-15,0 21 0,0-21 16,1 0-16,-1 0 0,0 21 0,21-21 16,-21 0-16,22 0 0,-22 0 15,21 0-15,-21 0 0,43-42 16,-22 42-16,1-21 0,-22 0 16,21-1-16,-21 1 0,0 0 15,1-21-15,-22 21 0,21-1 0,-21 1 16,21-21-16,-21 21 0,0 0 15,0-1-15,0 44 16,0-1 0,0 0-16,0 0 0,0 0 15,0 0-15,0 1 0,-21-1 0,21 0 16,0 0-16,0 0 0,-21 0 16,21 1-16,0-1 15,21-21 16,0-21-15,-21-1-16,0 1 0</inkml:trace>
  <inkml:trace contextRef="#ctx0" brushRef="#br0" timeOffset="159249.66">5122 15748 0,'0'0'0,"-21"21"15,21 0-15,-21 1 0,0-1 16,21 0-16,0 0 0,0 0 16,0 0-16,0 1 0,21-22 15,0 0-15,0 0 16,0 0-16,1 0 0,-22-22 16,21 1-16,0 0 15,-21 0-15,0 0 0,0 0 16,0-1-16,0 1 0,0 0 15,0 0-15,-21 21 16,0 0-16,-1 0 16,1 0-1,21 21-15,-21 0 0,21 0 16,0 1-16,0-1 16,0 0-16,21 0 15,0-21-15,1 0 0,-1 0 16</inkml:trace>
  <inkml:trace contextRef="#ctx0" brushRef="#br0" timeOffset="160122.16">5821 15579 0,'0'-21'16,"-43"21"-1,22 21-15,0 0 16,0 0-16,0 0 0,0 0 15,-1 1-15,1 20 0,0 0 0,0-21 16,21 22-16,-21-1 0,0 22 0,21-22 16,0 0-16,0-21 0,0 22 15,0-22-15,0 21 0,0 1 16,21-22-16,0-21 16,0 21-16,0-21 0,0 0 0,1 0 15,20 0-15,-21 0 0,0-21 16,22 21-16,-22-21 0,21-1 0,22-62 15,-43 63-15,-21-1 16,21 1-16,-21 0 0,21 0 16,-21 0-16,0 0 0,0 42 31,0 0-31,-21 0 16,0 0-16,21 0 0,0 1 15,0-1-15,0 0 0,0 0 16,21 0-1,0-21-15,0 0 16,0 0-16,1 0 0,-1 0 0,0 0 16,21-21-16,1 0 0,-22 0 15,21 0-15,-42-1 0,21 1 16,0-21-16,1 21 0,-22 0 0,0-22 16,21 43-1,-21-21-15,0 42 31,0 0-31,-21 1 16,21-1-16,0 21 0,0-21 16,-22 22-16,22-1 0,0 0 15,-21 43-15,21-43 0,0 22 16,0-22-16,0 22 0,0-22 0,0 21 16,21 64-1,1-63-15,-22 63 0,0-64 0,0 1 16,0-22-16,0 22 0,0-1 15,0-20-15,0 62 0,0-62 16,0-1-16,0 0 0,-22 1 16,1-22-16,21 21 0,-21-21 0,0 1 15,0-22-15,0 0 16,-1-22 0,1 1-16,21 0 0,-21 0 0,21-21 15,0-1-15,0 1 0,0-22 16,0 1-16,0-1 0,0-20 0,21-1 15,0 22-15,43-170 16,-43 169-16,0 22 0,22-64 16,-22 43-16,0 20 15,0 22-15,0-21 0,0-1 16,1 22-16,-1 0 0,-21 0 0,21 0 16,0 0-16,0 21 0,-21-22 0,21 22 15,1-21-15</inkml:trace>
  <inkml:trace contextRef="#ctx0" brushRef="#br0" timeOffset="163437.31">7705 16277 0,'0'0'0,"-22"0"15,1 0-15,0 21 16,0-21-16,0 0 0,0 0 0,21 22 16,-22-22-16,1 0 15,0 0 1,21-22-1,21 1 1,0 0-16,1-21 0,20 21 0,-21-22 16,21 1-16,-20 0 0,20-22 15,0 22-15,43-43 0,-43 43 16,-21-1-16,22 1 0,-22 21 16,0 0-16,-21 0 0,0-1 15,0 1-15,-21 21 0,-43 0 16,-20 21-1,41 1-15,22-22 0,-21 21 0,21 0 16,0-21-16,21 21 0,0 0 16,21-21-16,0 21 0,21-21 15,-21 22-15,22-1 0,-1 0 0,0-21 16,43 42-16,-64-21 16,22 1-16,-22-1 0,0 0 15,0 21-15,-21-21 0,0 1 0,0-1 16,0 0-16,0 0 0,0 0 15,0 0-15,0 22 16,0-22-16,21-21 31,22 0-31,-22 0 0,0-21 16,0 21-16,21-21 0,1-1 0,20-20 16,22-21-1,-43 41-15,1-20 0,-1 21 0,0 0 16,-21 0-16,1-22 0,-1 22 0,-21 0 15,0 0-15,0 0 16,-21 21-16,-1 0 0,1 0 16,-21 0-16,0 0 15,20 0-15,1 0 0,0 21 16,-21 0-16,42 0 0,-21 21 0,-1-20 16,22-1-16,-21 21 0,21-21 15,0 0-15,0 22 0,0-22 0,0 0 16,21 0-16,1 0 15,20 1-15,0-1 0,1 0 0,-1 0 0,0-21 16,22 0-16,-1 21 0,1-21 0,-1 0 16,1 0-16,-1 0 0,1 0 15,-1 0-15,1-21 0,63-21 16,-85 21-16,0 21 0,1-22 16,-22 1-16,0 0 0,0-21 15,0 21-15,-21-1 0,0-20 0,0 21 16,0-21-16,0 20 0,-21 1 15,0 0-15,0 0 0,0 0 0,0 21 16,-22 0-16,-20 0 16,42 0-16,-1 21 0,1 0 15,0 0-15,0 0 0,0 1 0,0 20 16,-1-21-16,1 0 0,21 0 16,0 43-16,0-43 15,0 0-15,0 0 0,21-21 16,1 0-16,-1 0 0,21 0 15,-21 0-15,43 0 0,-43 0 16,0-21-16,21 0 0,-20 0 16,-1 21-16,0-21 0,21-64 15,-21 43 1,-21 21-16,0-1 0,0 1 16,0 0-16,-21 21 15,21 21-15,-21-21 16,21 21-16,0 1 0,-21-1 0,21 42 15,0-42-15,0 1 16,0-1-16,0 21 0,0-21 0,21 0 16,0 1-16,-21-1 0,21-21 0,22 21 15,-22-21-15,21 0 0,-21 21 16,22-21-16,20 0 0,-20 0 16,-1 0-16,21 0 0,1-21 0,-22 21 15,1-21-15,41 0 16,-20-22-16,-22 22 0,-42 0 15,21-21-15,-21 20 0,0 1 16,0 0-16,0-21 0,0 21 0,0-1 16,-21 1-16,0 0 0,0 21 15,0 0-15,-1 0 16,1 0-16,0 0 0,0 0 0,-43 42 16,43-42-16,-21 64 15,21-43-15,21 0 0,-21 0 16,21 1-16,-22 20 0,22-21 0,0 0 15,0 0-15,0 1 16,0-1-16,22-21 0,-1 0 0,0 21 16,21-21-16,-21 0 0,1 0 15,-1 0-15,21 0 0,-21 0 16,0-21-16,1 0 0,-1-1 16,0 1-16,0 0 15,-21 0-15,21 0 0,0-22 16,-21-20-16,22 42 15,-22 0-15,21-1 0,-21 1 16,0 0-16,0 0 0,0 0 16,0 0-16,0-1 31,21 22 47,0 0-62,-21-21-1,21 21 95,-21-21-79,21 0-31,-21 0 16,0 0-1,0-1 1,22 1-16,-22 0 15,21 0 1,-21 0-16,0 0 0,0-1 16,21 1-16,-21 0 15,0 0 17,0 0 108,0 0 16,-21 21 376,0 21-517,21 0 1,0 0-16,-22 21 0,22-20 16,-21-1-16,21 21 0,-21 22 15,0-1-15,21-21 16,-21-20-16,21 20 0,0-21 15,0 21-15,0-20 0,0-1 0,0 0 16,0 0-16,0 0 0,0 0 0,0 1 16,0-1-16,0 0 0,0 0 15,0 0 1,0 0 15,0 1 0,21-22 16,0 0-47,0 0 16,0 0-16,1 0 0,-22-22 16,21 1-16,0 21 0,0-21 0,0 0 15,0 0-15,1 0 0,-22-22 16,21 22-16,0 0 0,-21-21 0,0 20 15,21 1-15,-21 0 0,0 42 32,0 0-32,-21 1 15,21-1-15,0 0 0,-21 21 0,0-21 16,21 1-16,-22-1 0,22 21 16,0-21-16,0 0 15,0 1-15,0-1 16,0-42-1,22 21 1,20-64 0,-42 43-16,0 0 0,0-22 0,21 22 15</inkml:trace>
  <inkml:trace contextRef="#ctx0" brushRef="#br0" timeOffset="163581.23">10710 15727 0,'0'-64'16,"0"170"-1,0-148-15,0 0 16,0 63 0,0 0-1,21-21 1,-21 21-16</inkml:trace>
  <inkml:trace contextRef="#ctx0" brushRef="#br0" timeOffset="164525.69">11197 15981 0,'0'0'0,"21"0"15,-21-21-15,0 0 16,0-1-16,0 1 0,0 0 16,0 0-16,0 0 0,0 0 15,0-1-15,0 1 0,-21 21 16,0 0-1,0 0-15,0 0 0,-1 0 16,-20 43-16,0 20 16,21-21-16,-1-20 15,1 20-15,0 0 0,0-21 0,0 22 16,21-22-16,0 0 0,0 0 0,0 0 16,0 1-16,21-1 15,0-21-15,0 0 0,0 0 16,1 0-16,-1-21 0,0-1 15,0 22-15,0-21 0,0 0 0,1 0 16,-1-21-16,0 20 0,0 1 0,0-21 16,22-64-1,-22 64-15,-21 21 16,0 42 15,0 0-31,-21 21 0,21-21 0,0 1 16,0 20-16,0-21 0,0 0 15,0 22-15,0-22 0,0 0 0,21-21 16,0 21-16,0 0 0,0-21 0,0 0 16,1 0-16,-1 0 0,0 0 15,21 0-15,-21 0 0,1-21 0,-1 0 16,21 0-16,-21 0 0,0-22 16,1 22-16,-1-21 0,-21-1 15,21 1-15,-21-21 0,21 20 0,-21 1 16,0 0-16,21-22 0,-21 22 15,0 21-15,0-22 0,0 22 0,0 0 16,-21 21 0,0 21-16,-21 21 0,20 1 15,22-22-15,-21 21 0,21-21 0,-21 22 16,21-1-16,-21 0 0,21-20 16,0 20-16,0 0 0,0 1 0,0-1 15,0-21-15,0 0 16,0 0-16,0 1 0,-21-22 15,21-22 17,0 1-32,0 0 0,0 0 15,0 0-15,21 0 0,0-1 0,0 1 16,0 0-16,1 0 0,-1 0 16,0 0-16,0 21 0,0 0 0,0 0 15,1 0-15,-1 0 0,0 0 16,0 21-16,0 0 0,0 0 0,1 0 15,-1 0-15,-21 22 0,0-22 0,0 0 16,0 0-16,0 0 0,0 1 16,0-1-16,-64 21 15,22-21-15,0 22 16,-1-43-16,22 21 0,0-21 16,0 0-16,0 0 0,-1 0 0,1 0 15,21-21 1,0-1-16,21 1 15,1 0-15,-1-21 0,0 21 0</inkml:trace>
  <inkml:trace contextRef="#ctx0" brushRef="#br0" timeOffset="164780.54">12340 15452 0,'-21'42'31,"0"-42"-31,0 42 0,-1-20 0,22-1 16,-21 21-16,-21 22 16,21-22-16,0 43 0,21-43 15,-22 0-15,1 22 0,21-22 16,0-21-16,0 22 0,0-22 16,0 0-16,0 0 0,0 0 15,21-21 1,1 0-1,-1-21-15,0 0 0,0 0 16</inkml:trace>
  <inkml:trace contextRef="#ctx0" brushRef="#br0" timeOffset="165529.14">12340 15939 0,'0'21'15,"0"0"1,21-21-16,-21 21 15,21-21-15,1 0 16,-1 0 0,0 0-16,0 0 0,0-21 15,0 21-15,-21-21 16,22 21-16,-1-21 0,-21-1 16,0 1-16,21 0 0,0 0 15,-21 0 1,21 21-1,-21-21-15,0 42 47,0 0-47,-21-21 0,0 21 16,21 0-16,-21 0 0,21 1 0,-21 20 16,21-21-16,0 0 15,-22-21-15,22 21 16,22-21-1,-1 0 1,0 0-16,0 0 16,0 0-1,0 0-15,1 0 16,-22-21 0,21 21-16,-21-21 0,21 21 0,0-21 15,0 0-15,0 21 16,-21-21-16,22-1 0,20 1 15,-42 0-15,21 0 0,-21 0 16,0 0-16,0 42 47,-21 0-47,21 0 0,0 0 16,-21 22-16,0-1 0,21-21 15,-22 21-15,22-20 0,0-1 16,0 0-16,0 0 0,0 21 0,0-20 15,0-1-15,0 0 0,0 0 0,0 21 16,0-20-16,0-1 0,0 0 16,0 0-16,0 0 0,0 43 15,-21-43-15,21 0 0,-21 0 16,0 22-16,0-22 0,0 0 16,21 0-16,-22 0 0,1 0 0,0 22 15,21-22-15,-21 0 16,0-21-16,0 0 15,-1 0 1</inkml:trace>
  <inkml:trace contextRef="#ctx0" brushRef="#br0" timeOffset="167296.89">7070 16828 0,'0'0'16,"21"-43"0,-21 22-16,0 0 0,0 0 15,0 0 1,0-1-16,-21 22 0,-1-21 0,1 21 16,0 0-16,0 0 0,-21 0 15,-1 0-15,1 21 0,0 1 0,-85 41 16,105-42-1,1 22-15,0-1 0,0 0 0,0 1 16,21-1-16,0 0 0,-21 1 0,21-1 16,0 0-16,0-21 0,0 22 15,0-22-15,21 0 0,0 0 0,42 0 16,-41-21 0,20 0-16,0 0 0,1 0 0,-1 0 0,0 0 15,22-21-15,-22 0 16,0 0-16,1 0 0,-1 0 0,-21-1 0,22 1 15,-22 0-15,0 0 16,0 0-16,0 0 0,-21-1 0,0 1 16,0 0-16,-21 21 31,0 0-31,0 21 0,21 0 16,-21 1-16,21-1 0,-22 21 15,22-21-15,0 0 0,0 1 0,0-1 0,0 0 16,0 0-16,0 0 0,0 0 15,22-21-15,-22 22 0,21-22 0,21 0 16,-21 0-16,0 0 0,22 0 16,-22 0-16,21-22 0,-21 22 15,22-21-15,-22 0 0,21 21 16,1-42-16,-22 21 0,0-1 16,-21 1-16,0-21 0,0 21 15,0-22-15,-21 22 0,0 0 16,-1 0-16,-41-21 15,-1 42-15,43 0 16,-21 21-16,21 0 0,-22-21 0,22 21 0,0 0 16,21 0-16,-21 1 0,21-1 15,0 0-15,0 21 16,21-42-16,0 21 16,0-21-16,1 0 0,20 0 0,0 0 15,1-21-15,-1 21 0,0-21 16,1 0-16,20 0 0,-21 0 0,64-22 15,-42 22 1,-43 0-16,0 21 0,0 0 16,-21 21-1,0 0-15,0 0 16,0 1-16,0-1 0,0 0 0,0 0 16,0 0-16,0 0 0,0 1 15,0-1-15,0 0 0,-21 0 16,21 0-16,0-42 47,0 0-47,0 0 15,21 0-15,-21-1 0,21-20 0,-21 21 16,22 0-16,-1 0 0,-21-1 16,0 1-16,21 0 0,0 0 0,0 21 15,0 21 1,-21 0-16,0 0 15,22 1-15,-22-1 0,0 0 16,0 0-16,0 0 0,0 0 16,21 1-16,0 20 0,-21-21 15,21-21-15,0 0 16,0 0-16,1 0 0,-1 0 0,0 0 16,0 0-16,0 0 0,0-21 15,1 0-15,20 21 0,-21-21 0,0-1 16,0 1-16,1-21 0,-1 21 15,-21 0-15,0-1 0,21-20 16,-21 63 15,0 0-31,0 1 0,0-1 0,0 0 16,0 0-16,0 0 16,0 0-16,21 22 15,-21-22-15,21 0 0,0-21 16,1 0-16,20 0 0,-21 0 0,21 0 15,1 0-15,-1-21 0,0 0 0,1 21 16,-1-21-16,0-1 0,1 1 16,-22 0-16,0 0 0,0 0 0,0 0 15,-21-22-15,22 22 0,-22-42 16,0 41-16,0 1 16,0 0-16,0 42 15,-22 22 1,1-22-16,21 21 0,-21 0 15,0 1-15,0-1 0,0 0 16,-1 22-16,-20 42 0,21-64 16,21 22-16,-21-1 0,21 1 15,-21-22-15,21 21 0,0-20 16,0-1-16,0 22 0,0-22 0,0-21 16,0 21-16,0-20 0,0 41 15,21-84 16,0 0-31,-21 0 0,21-22 0,0 1 16,0 0-16,1-1 16,-1-20-16</inkml:trace>
  <inkml:trace contextRef="#ctx0" brushRef="#br0" timeOffset="167544.74">9207 17039 0,'43'-63'15,"-128"274"-15,191-443 0,-170 316 0,149-211 0,-64 127 16,0-21-16,22 0 15,-22 21-15,0 0 0,0 0 0,22 0 16,-22 0-16,0 21 0,-21 0 0,0 0 16,21 1-16,-21 20 0,0-21 0,0 0 15,-21 43-15,0-43 16,0 0-16,-22 0 0,-20 22 16,-1-1-1,22-42-15,21 21 0,-22-21 0,22 0 16,0 0-16,42 0 15,0 0 1,1 0-16,-1-21 0,21 21 0,-21-21 16</inkml:trace>
  <inkml:trace contextRef="#ctx0" brushRef="#br0" timeOffset="168824.01">9991 16997 0,'0'-21'0,"0"42"0,0-63 0,0 20 15,-22 22-15,1 0 16,0 0-16,0 0 0,-43 0 16,22 0-16,21 0 0,0 22 15,0-1-15,-22 0 0,22 0 0,0 21 16,0-20-16,21 20 0,0-21 16,-21 21-16,21-20 0,0 41 15,21-21 1,0-42-16,0 0 0,0 0 0,0 0 15,1 0-15,-1 0 0,0 0 0,21 0 16,-21-21-16,1 21 0,-1-21 16,-21 0-16,21 0 0,0 0 0,0-64 15,-21 64 1,21 0-16,-21-1 16,22 22-16,-22 22 15,0-1 1,0 0-16,0 0 0,0 0 0,0 0 15,0 1-15,0-1 16,0 0-16,0 0 0,21 0 16,0-21-16,0 0 15,0 0-15,0 0 16,1 0-16,-1-21 0,0 0 0,21 0 16,1-22-1,-22 22-15,0 0 0,0 0 0,0 0 16,22-22-16,-22 22 0,0 0 15,0 0-15,0 0 0,0 21 0,-21-21 16,22 21-16,-22 21 16,0 0-1,0 0-15,0 0 0,0 0 0,-22 22 16,22-22-16,0 0 0,0 0 16,0 0-16,0 1 0,0-1 0,0 0 15,0 0 1,22-21-16,-1 0 0,0 0 15,21 0-15,-21 0 16,1 0-16,41-21 0,-42 21 16,0-21-16,22 0 0,-22-1 0,0 1 15,21 0-15,-20 0 0,-1 0 16,0 0-16,0-1 0,0 1 16,-21 0-16,0 0 0,0 0 0,-21 42 31,0-21-31,0 21 0,21 0 15,-21 0-15,21 1 0,0-1 16,0 0-16,0 0 0,0 0 16,0 0-16,0 1 0,0-1 15,0 0-15,21 0 0,42-21 16,-20 21-16,20-21 0,-21 0 16,1 0-16,20 0 0,1 0 15,-22 0-15,22 0 0,-1 0 0,-21 0 16,1 0-16,-1-21 0,0 21 15,1-21-15,-22 0 0,0 0 0,0-1 16,0 1-16,-21 0 0,0 0 16,0 0-16,0 0 0,0-22 15,-42 22 1,21 21-16,0 0 16,0 0-16,-1 21 0,1 0 0,0 1 15,0-1-15,0 0 0,0 0 16,21 0-16,0 0 0,-22 1 0,22-1 15,0 0-15,0 0 0,0 0 16,22-21 0,-1 0-16,0 0 0,0 0 0,0 0 15,0 0-15,1 0 16,-1 0-16,0-21 0,0 0 0,0 0 16,0 0-16,1-1 0,-1 1 15,0-21-15,-21 21 0,21-22 0,0 1 16,0-85-1,-21 85-15,22-22 0,-1 22 16,0 0-16,-21 20 0,21-20 0,0 21 16,0 0-16,-21 0 0,0 42 31,0 21-31,0-21 0,0 22 0,0-1 16,0 0-16,-21 1 0,0-1 15,0 21-15,21-20 0,-21-22 0,0 21 16,21 1-16,0-22 0,-22 21 0,1 0 15,21 1 1,-21-43-16,21 21 0</inkml:trace>
  <inkml:trace contextRef="#ctx0" brushRef="#br0" timeOffset="169248.77">12658 16637 0,'21'-21'0,"-42"42"0,63-42 15,-21 21-15,0 0 16,0 0-16,1 0 0,-1 0 16,0 21-16,0 0 0,0 22 0,0-22 15,1 21-15,20-21 16,0 64-16,-21-64 0,22 21 15,-22-20-15,-21-1 0,21 21 16,-21-21-16,21-21 0,-21 21 0,0 1 16,0-44 15,0 1-15,0 0-16,0 0 15,0 0-15,0-22 0,21 22 0,1-21 16</inkml:trace>
  <inkml:trace contextRef="#ctx0" brushRef="#br0" timeOffset="169497.63">13398 16531 0,'-42'85'0,"84"-170"15,-42 64-15,-21 21 16,0 0-16,0 0 0,0 21 0,-22 0 16,22 1-16,-21-1 0,0 0 15,-43 42-15,43-20 0,-1-1 16,1-21-16,-22 22 0,43-1 15,-21-21-15,0 21 0,-22 1 16,43-22-16,0 0 0,21 0 0,0 0 16,21-21-1,0 0 1,0 0-16,22 0 0,-1 0 16,0-21-16,64 0 15,-42 0-15,-22 0 0,21 0 16</inkml:trace>
  <inkml:trace contextRef="#ctx0" brushRef="#br0" timeOffset="170121.27">13631 16743 0,'0'0'0,"-21"0"16,0 21 0,21 0-16,0 0 0,-21 1 15,0 20-15,21-21 0,-22 0 0,22 0 16,0 22-16,-21-22 0,21 0 0,-21-21 15,21 21-15,0 0 16,0 1-16,0-44 47,21 22-47,0-21 0,-21 0 0,22 0 16,-1 0-16,-21-22 0,21 22 15,0-21-15,0 21 0,-21-22 0,21 1 16,1 21-16,-1 0 0,0 0 15,-21-1-15,0 1 0,21 21 0,0 0 16,-21 21 0,21 1-16,-21-1 0,0 0 0,0 0 15,22 43-15,-22-22 16,0-21-16,0 0 0,0 0 16,0 22-16,0-22 0,0 0 15,0 0 1,0-42 15,0 0-31,21 21 0,0-21 16,-21-22-16,21 22 0,0 0 0,22-21 15,-22-1-15,0 22 16,21-21-16,-21 21 0,22-22 0,-22 22 16,21 0-16,-21 0 0,1 21 15,-22 21 1,0 0-16,0 0 0,0 1 0,0-1 15,-22 21-15,1 0 0,0-20 16,0 62-16,0-63 0,0 22 16,21-22-16,-22 0 0,22 0 15,0 0-15,0 1 0,0-1 0,0 0 16,22-21 0,-1 0-1,0-21-15,21 0 16</inkml:trace>
  <inkml:trace contextRef="#ctx0" brushRef="#br0" timeOffset="170672.95">14732 16574 0,'0'-22'15,"0"44"-15,0-65 0,-21 64 31,0 1-15,21-1-16,0 0 16,0 0-16,0 0 0,-22 22 0,22-22 15,-21 21-15,21-21 0,0 22 0,-21-1 16,0-21-16,21 21 0,-21 1 16,0-1-16,-1-21 0,22 22 0,-21-22 15,0 21-15,0-21 0,0 0 16,0 22-16,-1-43 0,22 21 0,-21 0 15,21 0-15,-21-21 16,21-21 0,21 0-1,0 0-15,1 0 0,-1-22 16,21 1-16,-21 0 16,0 20-16,22 1 0,-22 0 15,0 0-15,0 0 0,0 21 0,1 0 16,-22 21-16,0 0 15,0 0-15,0 0 0,0 1 16,0-1-16,0 0 0,0 0 16,0 0-16,21 0 15,0-21 1,0 0-16,0 0 16,0 0-1,-21-21 1,0 0-1,0 0-15,0 0 16</inkml:trace>
  <inkml:trace contextRef="#ctx0" brushRef="#br0" timeOffset="178319.34">17970 15050 0,'-21'0'15,"21"-22"48,0 1-63,0 0 31,0 42 0,21 0-15,-21 1-16,22-1 0,41 42 16,-42-20-16,0-1 0,22 0 15,-22 1-15,21-1 0,-21 0 0,1-21 16,-1 22-16,0-1 0,0-21 0,0 0 16,0 22-16,1 20 15,-1-42-15,-21 1 16,0-1-1,0-42 17,0-1-32,0 1 0,0 0 15,0 0-15,21 0 0</inkml:trace>
  <inkml:trace contextRef="#ctx0" brushRef="#br0" timeOffset="178564.2">18605 15113 0,'0'-21'0,"-84"233"0,168-445 0,-84 275 15,0-105-15,-21 63 16,0 0-16,0 0 16,0 21-16,-22 0 0,22 21 15,-21-21-15,0 22 0,-1-1 16,1-21-16,0 22 0,-22 41 16,22-41-16,-1-1 0,22 0 15,-21 1-15,21-22 0,0 21 0,-1-21 16,22 0-16,0 1 0,0 20 15,0-21-15,0 0 16,0-42 0,22 21-1,-1-21-15</inkml:trace>
  <inkml:trace contextRef="#ctx0" brushRef="#br0" timeOffset="179285.78">18838 15155 0,'21'-21'0,"-42"42"0,42-63 0,-21 63 31,0 0-31,-21 22 16,21-22-16,-21 0 0,21 21 16,0-20-16,-21 20 0,21 0 0,-21-21 15,21 22-15,0-22 0,0 21 16,0-21-16,0 22 0,0-22 0,0 0 15,0 0-15,0 0 0,0 22 16,0-22-16,0-42 31,0 0-15,0-1-16,0 1 0,0 0 0,0-21 16,0 21-16,0-22 0,0 1 15,0 0-15,0-1 0,0 1 0,0 0 16,0-1-16,0 1 0,21 0 15,0 20-15,-21 1 0,21 0 0,0 0 16,-21 0-16,22 21 0,-1 0 16,0 21-16,0 0 0,-21 0 15,21 22-15,0-22 0,1 21 0,-22 0 16,0 1-16,0-22 0,21 21 16,-21 1-16,0-22 0,0 21 15,21-21-15,-21 0 0,0 1 0,0-1 16,0 0-16,0 0 15,0-42 17,0 0-32,0 0 0,21-1 15,0-20-15,0 0 0,1 21 16,-22-22-16,21 22 0,0-21 16,0-1-16,0 1 0,0 0 15,1 21-15,-1-1 0,0 1 0,0 0 16,0 21-16,0 0 0,1 0 15,-22 21-15,0 22 16,21 62-16,-21-62 16,0-1-16,0-21 0,0 22 0,0-1 15,-21-21-15,-1 21 0,22-20 16,0-1-16,-21 0 0,21 0 0,-21 0 16,21 0-16,0 1 0,0-1 15,21-21 1,0-21-1,1 21-15,-1-22 0,21 1 16,-21 0-16</inkml:trace>
  <inkml:trace contextRef="#ctx0" brushRef="#br0" timeOffset="179766.5">20002 15071 0,'0'0'16,"0"21"-1,-21 0 1,21 21-16,-21-20 0,21 20 0,0 0 16,-21 1-16,0-1 0,0 0 15,21 1-15,-22-1 0,1 0 16,21 1-16,-21-22 0,-21 42 16,21 1-1,-1-43-15,22 0 0,0 0 0,-21-21 16,0 0-1,21-21 1,0 0-16,0 0 0,0 0 16,0-1-16,0-20 0,0 21 15,21 0-15,0-22 0,-21 22 0,22 0 16,-22 0-16,21 0 0,-21 0 16,21 21-16,0 0 15,0 0-15,-21 21 0,21 0 0,-21 0 16,22 0-16,-1 0 15,-21 1-15,21-1 0,0 0 16,-21 0-16,42 0 16,-20-21-16,-1 0 15,0 0-15,0 0 16,-21-21 0,0 0-1,0 0-15,0 0 16,0-1-16,0 1 15,0 0-15</inkml:trace>
  <inkml:trace contextRef="#ctx0" brushRef="#br0" timeOffset="180473.13">21188 15177 0,'0'0'0,"-21"-22"16,21 1-1,0 0-15,0 0 16,21 0 0,0 0-16,0-1 0,0 22 15,0 0-15,1-21 0,-1 21 16,0 0-16,0 0 0,0 0 16,0 21-16,1 1 0,-22-1 15,0 21-15,21-21 16,-21 22-16,21-1 0,-21 0 0,0 1 15,0-1-15,0 0 0,0-21 0,0 22 16,-21-22-16,21 21 0,-21-21 16,21 1-16,-22 20 15,22-63 17,0 0-32,0-1 0,0 1 15,0-21-15,22 21 0,-1-22 16,-21 1-16,21 0 0,0-1 0,21 1 15,-20 0-15,-1-1 0,21 1 16,-21 21-16,0 0 0,22 0 16,-22-1-16,0 22 0,0 0 0,0 0 15,1 0-15,-22 22 0,21-1 16,-21 63-16,0-20 16,0-22-16,0 1 0,0-1 15,0-21-15,0 21 0,0-20 16,0-1-16,0 0 0,0 0 0,0 0 15,0 0-15,21-21 0,0 22 16,0-22 0,0 0-16,1 0 15,-22-22-15,21 1 0,0 0 16,0 0-16,0 0 0,0 0 0,1-1 16,-1-20-16,0 21 0</inkml:trace>
  <inkml:trace contextRef="#ctx0" brushRef="#br0" timeOffset="181172.73">22352 15007 0,'0'-63'16,"-21"169"-16,42-149 0,-21-41 0,-21 84 31,0 0-31,-1 0 0,22 21 16,-21 0-16,0 21 0,21-21 16,-21 64-16,0-64 0,0 22 15,21-1-15,0 0 0,0 1 0,0-22 16,0 21-16,0-21 0,0 0 15,0 22-15,21-43 0,0 21 16,0 0-16,21 0 0,-20-21 16,-1 0-16,0 0 0,21 0 15,-21 0-15,1-21 0,-1 0 0,21 21 16,-21-21-16,0-22 0,1 22 0,-22 0 16,0-21-16,21-43 15,-21 43-15,0-1 0,-21-41 16,-1 63-16,1-22 0,0 22 15,-21 0-15,21 0 0,-22 0 0,22 21 16,-21 0-16,21 0 0,-22 0 0,22 21 16,-42 42-1,41-20-15,22-1 0,0-21 16,0 21-16,0 1 0,0-1 0,0-21 16,22 22-16,-1-22 0,21 0 15,-21 0-15,22 0 0,-1 0 0,0-21 16,1 0-16,20 0 0,-21 0 15,1 0-15,63-21 16,-64 0-16,0 0 0,1 0 0,-1 0 0,0-22 16,-21 1-16,1 0 15,-1-1-15,0 1 0,0 0 0,-21-1 16,0-20-16,0 20 0,21-41 16,-21 41-16,0 22 15,0 0-15,0 0 0,0 0 0,0 42 16,0 0-16,0 0 15,0 0-15,-21 1 0,21 20 0,0 0 16,-21 1-16,0-1 0,21 0 16,-21 22-16,21-22 0,-22 0 0,22 1 15,0-1-15,0 0 0,0-20 0,0 41 16,0-42-16,0 0 16,0 1-16,22-1 0,-1-21 0,0 0 15,0 0-15,0 0 0,0 0 16,1-21-16,-1 21 15,21-43-15,-21 22 0,-21-21 16,21 21-16,1-22 0,-1 22 0,-21 0 16</inkml:trace>
  <inkml:trace contextRef="#ctx0" brushRef="#br0" timeOffset="181392.61">22733 15028 0,'0'0'15,"0"-21"1,21 21-16,0 0 0,43 0 16,20-21-1,-62 21-15,20 0 0,-21 0 16,21 0-16,-20-21 0,20 21 16,-21 0-16,0 0 0,0 0 0,1 0 15,-1-21 1</inkml:trace>
  <inkml:trace contextRef="#ctx0" brushRef="#br0" timeOffset="182928.49">24532 15282 0,'64'22'16,"-43"-22"0,0 0-16,0 0 15,0 0 1,0 0-16,-21-22 0,22 1 15,-1 21-15,-21-42 16,0 21-16,21 21 0,-21-21 0,0-1 16,0 1-16,0 0 0,0 0 15,0 0-15,0 0 0,-21-1 16,21 1-16,-21 0 0,-1 0 16,1 0-16,0 21 15,0 0 1,21 21-16,-21-21 0,21 21 15,0 0-15,0 0 16,-21 1-16,21-1 0,0 0 16,-22 0 62,1 0-63,21 0-15,0 1 0,-21-1 16,21 0-16,-21 0 0,21 0 16,-21 22-16,21-22 0,0 21 0,0-21 15,0 0-15,0 1 0,0 20 0,0-21 16,21 0-16,0-21 0,21 21 0,-20 1 16,20-22-16,-21 0 0,21 21 15,1-21-15,-1 0 0,22 0 0,20 0 16,-41 0-16,-1-21 15,0 21-15,1-22 0,-1 1 16,0 0-16,-21 0 0,22 0 0,-1 0 16,-21-22-16,22 22 0,-22-21 0,21-1 15,-21 22-15,0-21 0,1 0 16,-22-22-16,21 22 16,-21 21-16,-21 21 31,21 21 0,-22 0-31,22 0 0,0 0 16</inkml:trace>
  <inkml:trace contextRef="#ctx0" brushRef="#br0" timeOffset="184562.79">26014 14986 0,'0'-21'0,"0"42"0,0-63 0,0 21 0,-21-1 16,-1 1-16,-20 0 15,21 21-15,0 0 0,-22 0 0,1 0 16,21 0-16,-21 0 0,-1 0 16,1 21-16,0-21 0,20 21 0,-20 22 15,-21-1-15,20 0 16,22 1-16,0-22 0,0 21 15,21 43-15,0-43 0,0-21 16,0 22-16,0-22 0,21 0 0,0 0 16,0 0-16,43-21 15,63 0-15,-64 0 16,-20 0-16,-1 0 0,0-21 16,1 0-16,-1-21 0,-21 21 0,21-1 15,-20-20-15,-1 21 0,0-21 16,0-1-16,-21 22 0,0-21 0,0-1 15,0 22-15,0-21 0,0 0 16,0 20-16,0 1 16,0 42-1,-21-21-15,21 22 16,-21 20-16,0-21 0,21 0 16,0 22-16,0-1 0,-22 0 0,22-21 15,0 22-15,0-1 0,0 0 16,0-20-16,22-1 0,-22 21 0,21-21 15,0-21-15,0 21 0,21 1 0,-20-22 16,-1 0-16,21 0 0,-21 0 16,22 0-16,-22-22 0,21 22 0,0-21 15,-20 0-15,20 0 16,0-21-16,1 20 0,-22-20 0,21 21 16,0-21-16,-20-1 0,-1 22 0,0-21 15,0 21-15,-21-1 0,0 1 16,0 0-16,0 0 0,-21 21 15,0 0-15,0 0 0,-1 21 16,1 0-16,-21 22 16,42-22-16,0 0 0,0 0 0,0 0 15,0 22-15,0-22 0,0 0 16,0 0-16,0 0 0,21 0 0,0 1 16,0-1-16,1 0 0,-22 0 0,0 0 15,21-21-15,-21 21 16,21-21-16,-21 22 0,-21-22 31,0 0-31,-1 0 0,1-22 16,0 1-16,0 21 0,0 0 15,0 0 1,21 21 0,0 1-1,0-1-15,21 0 16,0 0-16,0-21 0,0 0 15,0 0-15,22 0 0,-22 0 16,21 0-16,1 0 0,-1 0 16,0 0-16,1 0 0,-1-21 0,0 0 15,1 0-15,-1-1 0,0 1 16,-21 0-16,1 0 0,20-21 0,-21 20 16,-21-20-16,21 21 0,0-21 15,1 20-15,-22-20 0,0 21 0,0 0 16,0 0-16,0 42 31,-22 0-31,22 21 16,-21-21-16,0 22 0,21-22 15,0 21-15,0-21 0,0 43 16,0-22-16,0-21 16,21 1-16,0-1 15,22-21-15,-22 0 0,21 0 0,1 0 16,-1 0-16,-21 0 0,21 0 0,-20-21 15,20-1-15,-21 1 0,0 0 16,22 0-16,-22 0 0,0-22 0,0 22 16,-21-21-16,21 21 0,0-22 15,-21 22-15,0 0 0,0-21 0,0 21 16,0-1-16,0 44 31,0-1-31,0 0 16,-21 0-16,21 21 15,-21-20-15,0 20 0,21 21 16,-21 22-16,0-43 0,21 1 16,0-22-16,0 21 0,0 22 15,0-22-15,0 0 0,0 1 0,21-1 16,-21 22-16,0-22 0,21 85 16,0-85-16,-21 22 0,21-1 15,-21 1-15,0-1 0,0 1 0,21-22 16,-21 22-16,0-1 0,0 1 15,0-22-15,0 21 0,0 86 16,0-107-16,0 21 16,-21-41-16,0-1 15,0-21-15,0 0 0,0 0 0,-1 0 16,1 0-16,0 0 0,0-21 0,21-1 16,-21 1-16,0-21 0,-1 0 15,1-1-15,0-20 0,21 20 0,0-20 16,-21-64-16,21 63 15,0-20-15,0 20 0,21-20 0,0-1 16,0 21-16,1 1 0,20-1 16,0 1-16,1 21 0,-1-1 15,0 1-15,1 21 0,41-43 16,-63 64-16,22-21 0,-22 0 0,0 21 16,21 0-16,-20-21 15,-1 21-15,-42 0 47,-22 0-31,22 0-16,-21 0 0,-1 0 0,-20 21 15</inkml:trace>
  <inkml:trace contextRef="#ctx0" brushRef="#br0" timeOffset="186180.86">1884 17420 0,'0'0'0,"-21"21"0,-1-21 15,22 22-15,-21-1 16,0-21-16,21 21 0,-21-21 0,0 21 16,-22 0-16,22-21 0,0 21 15,-21 1-15,-1-22 0,1 21 16,0 0-16,-1-21 0,-20 21 15,21 0-15,-1-21 0,1 0 16,0 21-16,-1-21 0,1 0 16,21 0-16,-43 0 15,22 0-15,63 0 47,0-21-47,22 21 0,-1 0 0,0 0 16,1-21-16,20 21 0,1 0 15,-1 0-15,22-21 0,-1 0 16,-20 21-16,84 0 16,-63-21-16,-1 21 0,-20 0 15,21 0-15,-22-22 0,1 22 16,-1 0-16,1 0 0,-22 0 0,-21 0 16,21 0-16,-20 0 15,-22-21 1,-22 21-16,1 0 15,0-21-15,0 21 0,0 0 16,-22-21-16,22 21 0,-21 0 0,21-21 16,-22 21-16,22-21 0,0 21 15,0 0-15,0-22 0,0 22 16,-1 0-16,22-21 16,22 0 15,-1 21-31,0 0 0,21 0 15,22 0 1,-43 0-16,0 0 0,0 21 0,0 0 16,1 1-16,-22 20 0,0-21 15,0 21-15,0 1 0,0-1 16,-22 22-16,1-22 0,0 0 16,0-21-16,0 22 0,0-22 15,21 0-15,0 0 0,-22 0 16,22 1-16,0-1 15,22-21 1,-1 0-16,21 0 0,-21-21 16,22 21-16,-22-22 0</inkml:trace>
  <inkml:trace contextRef="#ctx0" brushRef="#br0" timeOffset="186896.45">3514 17420 0,'0'-21'0,"0"42"0,0-63 16,0 21-16,0 0 0,21-1 16,-21 1-16,21 21 0,21-21 15,1 21 1,-22 0-16,0 0 0,0 0 15,0 21-15,0 0 0,22 1 16,-22 20-16,0-21 0,-21 21 0,21 43 16,0-43-16,-21 1 0,0-1 15,0 0-15,0-20 0,0 20 16,0 0-16,0-21 0,-21 1 0,0-1 16,21 0-16,0 0 15,-21-21-15,0 0 16,21-21-1,0 0-15,0 0 0,0-1 0,0 1 16,0 0-16,0 0 0,0-21 16,0-1-16,0 1 0,21 0 15,0-1-15,0 22 0,22-64 16,-22 64-16,21 0 0,-21 0 16,0 0-16,1 0 0,-1 21 0,0 0 15,0 21-15,-21 0 16,21 0-16,-21 0 0,0 22 15,0-22-15,0 21 0,0 0 16,0 1-16,0-22 0,0 21 0,0 43 16,0-43-1,0 1-15,0-22 0,0 0 16,0 0-16,0-42 47,21 0-47,1 0 15,-22-1-15,21-20 0</inkml:trace>
  <inkml:trace contextRef="#ctx0" brushRef="#br0" timeOffset="187288.23">4487 17357 0,'0'0'0,"0"-21"16,-21 21-16,0 0 15,0 0-15,21 21 0,-21 0 16,21 0-16,-22 0 0,22 0 16,0 22-16,-21-22 0,21 21 0,0 1 15,0-1-15,0 0 0,0 1 16,0 41-16,0-41 16,21-22-16,-21 0 0,22 0 15,20-21-15,-21 0 0,0 0 16,22 0-16,-22 0 0,0-21 15,21 21-15,-21-21 0,1 0 0,-1-1 16,0-62 0,-21 41-16,0 22 0,0-21 0,0 0 15,-21-43-15,0 64 16,-1-22-16,1 22 0,0 0 0,-21 0 16,21 0-16,-1 21 0,1 0 15,0 0-15,21 21 16,21-21-1,0 0-15,22 0 16</inkml:trace>
  <inkml:trace contextRef="#ctx0" brushRef="#br0" timeOffset="187580.06">4974 17082 0,'0'-22'16,"0"44"-16,0-65 0,-21 43 31,21 21-31,0 1 0,0-1 0,0 0 16,0 21-16,0 1 0,-21-1 15,21 0-15,-21 1 0,21-1 16,0 21-16,0-20 0,0-1 16,0 22-16,0-22 0,0 21 15,0-20-15,0-22 0,0 0 16,0 0-16,0 0 0,21 1 0,0-22 15,21 0 1,-21 0-16,1 0 16,-22-22-16,0 1 0,0 0 15,0 0-15,0 0 0,0 0 16,0-1-16</inkml:trace>
  <inkml:trace contextRef="#ctx0" brushRef="#br0" timeOffset="187760.96">4784 17420 0,'-22'0'0,"44"0"0,-44-21 16,44 21 0,-1 0-1,0 0-15,0 0 0,0-21 16,0 21-16,22 0 0,-22 0 16,0 0-16,0 0 0,0 0 0,1-21 15,-1 21-15,0 0 16,0 0-16,0 0 15</inkml:trace>
  <inkml:trace contextRef="#ctx0" brushRef="#br0" timeOffset="189485.97">6181 17759 0,'-22'-21'0,"44"42"0,-44-63 0,1 20 16,21 1-16,0 0 0,0-21 0,0 21 16,0-1-16,0 1 0,0 0 15,43-21-15,-43 21 0,21 21 16,0 0-16,0 0 0,0 0 16,0 0-16,22 0 0,-22 21 15,0 21-15,0-21 0,0 22 16,1-1-16,-1 0 0,-21 1 0,0-22 15,0 21-15,21 0 16,-21 1-16,0-22 0,0 21 0,0-21 16,0 1-16,0-1 0,0 0 15,0 0-15,-21-42 47,21 0-47,0 0 0,0-22 16,0 22-16,0-21 0,0 21 15,0-22-15,21 1 0,0 0 0,-21 20 16,21-20-16,0 0 16,1 21-16,-1-1 0,0 1 0,0 0 0,21 21 15,-20 0-15,-1 0 16,0 0-16,0 21 0,0 0 0,-21 1 16,21 20-16,-21-21 0,0 21 15,0 1-15,0-22 0,0 21 0,0-21 16,0 22-16,0-22 0,0 0 15,0 21 1,0-20-16,0-44 31,22 1-15,-22 0-16,0 0 16,0-21-16,21 20 0,0-20 0,-21 0 0,21 21 15,0-22-15,0 1 16,-21 21-16,22-22 0,20 22 0,-21 0 15,0 0-15,0 21 0,1 0 16,-1 0-16,0 0 0,-21 21 0,21 0 16,-21 0-16,21 1 0,-21-1 15,21 21-15,-21 0 0,0-20 0,0 20 16,0-21-16,0 21 0,0-20 16,0 41-16,0-42 0,22 0 15,-1 1-15,0-22 16,0 0-1,0 0-15,0 0 0,1 0 16,-1-22-16,0 1 0,0 0 16,0 21-16,0-21 0,1-21 0,-1 20 15,0 1-15,0 0 0,0 0 16,0 0-16,-21-22 0,0 22 16,0 0-16,0 42 31,0 0-31,-21 22 15,21-22-15,0 0 0,0 0 0,0 0 16,0 1-16,0 20 16,0-21-16,0 0 0,0 0 0,0 1 15,21-1-15,1-21 0,-1 21 16,0-21-16,0 0 0,0 0 0,0 0 16,1 0-16,-1 0 0,0 0 15,21 0-15,-21-21 0,1 21 0,-1-21 16,21-22-16,0-20 15,-20 42-15,-22-22 16,0 22-16,0-21 0,0-1 0,0 22 16,-64-42-16,43 42 0,-21 21 15,20-22-15,-20 22 0,0 0 16,-1 0-16,-20 22 16,21-22-16,20 21 0,-20 0 15,21 0-15,0 0 0,21 22 0,0-22 16,0 0-16,0 0 15,0 0-15,0 0 0,21-21 16,0 0-16,21 0 0,22 0 16,-22 0-16,1 0 0,-1-21 15,0 21-15,1-21 0,-1 0 0,-21 21 16,21-21-16,-20 0 0,-1 21 16,21-43-16,-21 43 0,0 0 15,-21 21 16,0 1-31,0-1 0,22 0 16,-22 0-16,0 0 0,0 0 16,0 1-16,0-1 0,0 0 15,0 21-15,21-21 0,0 1 16,-21-1-16,21-21 16,0 0-16,43 0 0,-43 0 15,21 0-15,1 0 0,-1 0 16,0 0-16,1-21 0,-1-1 15,0 1-15,1 0 0,-22 0 0,63-21 16,-41-22 0,-22 43-16,0-21 0,-21 20 15,21 1-15,-21 0 0,0 0 0,0 0 16,0 0-16,-21 21 16,0 0-16,0 0 0,0 21 0,-22 21 15,22 0-15,21-20 16,0 20-16,-21 0 0,21-21 0,0 22 15,0-22-15,0 0 0,0 0 16,0 0-16,21 1 0,-21-1 0,21 0 16,0-21-16,1 0 0,-1 21 15,0-21-15,0 0 0,0 0 0,0 0 16,22 0-16,-22-21 16,21 21-16,1-21 0,20-22 15</inkml:trace>
  <inkml:trace contextRef="#ctx0" brushRef="#br0" timeOffset="192168.8">10541 17907 0,'0'21'63,"0"0"-48,21-21 48,0 0-63,0-21 0,1 0 16,20 0-16,-21-21 0,21 20 15,-20-20-15,20 21 0,-21-21 0,21-1 16,-20 1-16,-1 0 0,0-1 15,0 1-15,-21-22 16,-21 64 0,0 0-16,0 0 0,-1 0 0,-20 22 15,21 20-15,0-21 0,21 21 16,0-20-16,0 20 0,0 0 0,0 1 16,0-22-16,21 21 15,21-21-15,-21 0 0,22 1 0,-1-1 16,0-21-16,1 21 0,-1-21 0,0 0 15,22 21-15,-85-21 32,0 0-17,-1 0-15,-20 0 0,0 0 16,21 0-16,-22 0 0,-20 0 16,42 0-16,-1 0 0,1 0 15,21 21 1,0 0-16,21 1 15,1-22-15,20 21 16,0-21-16,-21 21 0,22-21 16,-1 0-16,0 0 0,1 0 0,-1 0 15,22 0-15,-22 0 0,21-21 16,-20 21-16,20-21 0,1-22 0,-22 22 16,22 0-16,-22 0 0,0-22 15,1 22-15,-22-21 0,0 21 0,0-22 16,-21 1-16,0 21 0,0-21 15,0 20-15,-21-41 0,21 42 16,-21 0-16,0 21 0,-1 0 16,1 0-16,0 0 0,0 21 0,0 0 15,0 0-15,-1 0 16,22 22-16,-21-22 0,21 63 16,0-62-16,0 20 0,0-21 15,0 0-15,21 22 0,1-22 16,-1 0-16,21-21 0,-21 21 0,0-21 15,22 0-15,-22 0 0,0 0 16,21 0-16,-20 0 0,20-21 0,-21 0 16,0 21-16,0-21 0,22-1 0,-22 1 15,0 0-15,21-42 16,-20 41-16,-1 1 0,0-21 0,0 21 16,0 0-16,0 21 0,1-22 15,-22 1-15,21 21 16,0 0-16,-21 21 31,0 1-15,0-44 15,0 1-15,-21 21-16,0-21 15,-1 21 1,1 0-16,0 0 15,0 0-15,0 21 0,0 0 0,-1 1 16,1-1-16,0 0 16,21 21-16,-21-21 0,0 43 15,0-22-15,21-21 0,0 22 16,0-22-16,0 0 0,0 0 0,21 0 16,0 1-16,0-1 0,0 0 15,22-21-15,-22 0 0,21 0 0,0 0 16,22 0-16,-22 0 0,1 0 15,-1 0-15,43-42 0,-43 20 16,-21 1-16,21 0 0,-20 0 16,-1 0-16,0 0 0,0-22 15,0 22-15,-21-21 0,21 21 0,-21-1 16,0-20-16,0 21 0,0 0 16,0 0-1,0 42 1,0 0-16,0 0 0,0 0 15,0 0-15,-21 22 0,21-22 0,0 0 16,-21 0-16,21 0 0,0 1 16,0-1-16,0 0 0,0 0 0,21 0 15,0-21 1,1 0-16,-1 0 0,0 0 16,-21-21-16,21 21 0,0-21 15,0 0-15,1 0 0,-1-1 0,0 1 16,0-21-1,-21-22-15,0 43 0,0-21 16,0 21-16,0 0 0,0-1 16,0 44-1,0-1 1,0 0-16,0 0 0,0 21 16,0-20-16,0-1 0,0 21 0,0-21 15,0 0-15,0 1 0,0-1 16,0 0-16,0 0 0,0 0 0,21 0 15,0-21-15,1 0 16,-1 22-16,0-22 0,0 0 0,43 0 16,-22 0-16,-21-22 15,0 1-15,22 21 0,-22-21 0,21 0 16,-21 0-16,0 0 0,1-22 16,-1-20-16,-21 42 0,21-1 15,-21-20-15,0 21 0,0 0 16,0 0-16,0 42 31,0 0-31,0 0 0,0 0 16,0 43-16,0-43 15,0 0-15,0 0 0,0 0 0,0 1 16,0-1 0,21-21-16,0 0 0,0 0 15,1 0-15,-1 0 0,0 0 16,0 0-16,-21-21 0,21 21 0,22-22 15,-22 1-15,0 0 16,-21 0-16,0 0 0,21-22 0,-21 22 16,21 0-16,-21 0 0,0 0 15,0 0-15,0-1 16,0 44 0,0-1-16,0 0 0,0 0 15,0 0-15,-21 0 0,21 22 16,0-22-16,0 0 0,0 0 15,0 0-15,0 1 0,0-1 0,21 0 16,43 21 0,-1-42-16,1 0 0,-22 0 15,22 0-15,-22 0 0,43 0 16,-43-21-16,21 0 0,1 0 16,-22 21-16,22-21 0,-43-1 0,21 1 15,-21 0-15,1 0 0,-1 0 0,-21 0 16,0-1-16,0-20 15,-43 0 1,22 42-16,0 0 0,0 0 16,0 0-16,0 0 0,-1 0 0,1 21 15,0 0-15,0 0 0,0 0 16,0 1-16,-1-1 0,1 0 16,21 0-16,0 0 0,0 0 0,0 1 15,0-1-15,0 0 0,21 0 16,1-21-16,20 0 15,-21 0-15,0 0 0,0 0 0,22-21 16,-22 0-16,0 0 0,0 21 16,0-22-16,1-20 0,-1 21 0,0 0 15,0-22-15,-21-20 16,21-22-16,0 22 16,-21 20-16,0 1 0,0 0 0,22-22 15,-22 22-15,21 0 0,-21 20 16,21 1-16,-21 0 0,0 0 0,0 42 15,0 0 1,0 0-16,-21 22 0,0-1 0,-1 0 16,1 22-16,0-22 0,0 22 15,0-22-15,0 22 0,-1 20 16,22-41-16,0-1 0,0 0 0,0 1 16,0-22-16,43 0 15,-22-21-15,0 0 0,0 0 16,0 0-16,1 0 15,20-21-15,-21 21 0,0-21 16,0-1-16,-21 1 0,22 0 16</inkml:trace>
  <inkml:trace contextRef="#ctx0" brushRef="#br0" timeOffset="193826.9">17970 17082 0,'-21'0'31,"0"21"-31,21 0 16,-21 0-16,0 0 0,21 0 0,0 1 15,0-1-15,0 0 0,0 21 16,0-21-16,0 1 0,0 20 15,0-21-15,0 21 0,0-20 0,0-1 0,0 0 16,0 0-16,0 0 0,0 0 16,0-42 15,0 0-31,0 0 0,0-43 16,0 43-16,0 0 15,0-21-15,21 21 0,-21-22 0,21 22 16,-21-21-16,21 21 15,0-1-15,-21 1 0,22 0 0,-1 0 16,0 21-16,0 0 16,-21 21-16,21 0 0,0 22 15,1-22-15,-22 21 0,0 0 0,21-20 16,-21 20-16,21 0 0,-21 1 16,0-22-16,0 21 0,0-21 0,0 22 15,0-22-15,0 0 0,0 0 16,0 0-16,21-21 31,-21-21-31,21 0 0,-21 0 16,0 0-16,21-1 0,1-20 15,20-21-15,-42 20 0,42 1 16,-21 21-16,1-22 0,-1 1 16,0 0-16,0 21 0,21-1 0,-20 1 15,-1 0-15,0 0 0,0 21 16,0 21-16,-21 0 15,21 22-15,-21-22 0,0 0 0,0 21 16,0-21-16,0 22 0,0-1 16,0-21-16,22 43 15,-22-22-15,21-21 0,-21 0 16,0 1-16,21-1 0,0-21 0,0 21 0,0-21 16,1 0-16,-1 0 15,0 0-15,0 0 0,0-21 16,22 0-16,-22-1 0,0 1 0,0 0 15,-21 0-15,21 0 0,22-43 16,-43 1 0,0 42-16,21-1 0,-21 1 0,0 0 15,21 21-15,-21 21 32,0 0-32,0 1 15,0-1-15,0 21 0,0-21 0,-21 0 16,21 22-16,0-22 0,0 0 15,0 0-15,0 22 0,0-22 16,0 0-16,21 0 0,0-21 16,0 0-16,0 0 0,22 0 15,-22 0-15,21 0 0,-21 0 16,22-21-16,-1 21 0,-21-21 0,22 0 0,-22-1 16,0 1-16,0 0 0,0-21 15,-21 21-15,0-22 0,0-20 16,0 20-16,-42 22 15,21-21-15,0 21 0,-22 0 0,22-1 16,-21 1-16,-1 21 0,22 0 16,-21 0-16,0 0 0,20 21 0,1 1 15,0-1-15,0 0 0,0 0 0,0 21 16,21-20-16,0 62 16,0-63-16,0 22 0,21-22 15,0 0-15,0-21 0,21 21 16,-20-21-16,20 0 0,0 0 0,1 0 15,-1 0-15,21 0 0,-20-21 16,41-21-16,-41 21 0,-1-1 16,0 1-16,1 0 0,-1 0 15,-21 0-15,22 0 0,-22-22 0,0 22 16,0 0-16,-21 0 16,21 21-16,-21 21 15,0 0 1,0 0-16,0 22 0,-21-22 15,21 0-15,0 21 0,0-21 0,0 1 16,0 20-16,0-21 0,0 21 16,0-20-16,0-1 0,21 0 15,22-21-15,-22 0 16,0 0-16,21 0 0,1 0 0,-22 0 0,21 0 16,0-21-16,-20 21 0,20-21 15,21-22-15,1-20 16,-43 42-16,0-1 15,0-20-15,1 21 0,-22-21 0,0 20 16,0-41-16,0 42 0,0 0 16,-22 21-1,1 0-15,0 0 0,0 21 0,0 0 16,21 0-16,-21 0 0,21 22 16,-22-22-16,22 21 0,-21-21 0,21 22 15,0-22-15,0 0 0,0 0 16,0 0-16,21 0 0,1 1 15,-1-1-15,0-21 0,0 0 0,0 0 16,22 0-16,-22 0 0,0 0 16,21 0-16,-21-21 0,1-1 0,20 1 15,-21 0-15,0 0 16</inkml:trace>
  <inkml:trace contextRef="#ctx0" brushRef="#br0" timeOffset="196524.1">21653 17674 0,'-21'0'0,"42"0"16,-42 21-16,0 1 0,0-1 15,0-21 1,21-21 0,0-1-1,21 1-15,0 0 0,0 0 16,22-21-16,-22 20 0,21-20 16,0 0-16,1-1 0,-1 1 0,0 0 15,1-1-15,-1 1 0,0 0 16,-20-1-16,20-20 0,-42 21 15,0 20-15,0 1 16,-21 21-16,0 0 16,-22 0-16,22 0 0,0 43 0,-21-22 15,20 0-15,1 21 0,0 1 16,0 20-16,21-21 0,0-20 16,0 20-16,0 0 0,21-21 15,0 22-15,0-1 0,1-21 0,-1 0 16,0 1-16,0-1 0,0 0 15,-21 0-15,0 0 0,-21-21 32,-21 0-17,21-21-15,-1 21 0,-20-21 16,21 0-16,0 0 0,0 21 16,-1-22-16,1 22 0,0 0 15,21 22 1,21-1-1,0 0-15,1 0 0,20 0 16,-21 0-16,0 1 16,0-22-16,22 0 0,-22 0 0,21 0 15,1 0-15,-22 0 0,21 0 16,0 0-16,-20 0 0,20-22 0,64-20 16,-85 21-1,21 0-15,-21 0 0,22-22 16,-1-20-16,-21 42 0,-21-1 15,0-20-15,0 21 0,0 0 16,0 0-16,0-1 0,-21 22 16,0 0-1,0 22-15,0-1 0,21 0 16,-22 0-16,22 21 0,-21-20 16,21 20-16,0-21 0,0 21 0,0 1 15,0-22-15,0 0 0,21 21 16,43 1-1,-43-22-15,21-21 0,-20 0 0,20 0 16,-21 0-16,21 0 0,22 0 16,-22-21-16,1 0 15,-22-1-15,21 1 0,-21 0 0,22-21 16,-22-1-16,21 22 0,-21-21 16,0 0-16,22 20 0,-22-20 0,0 21 15,0 0-15,0 0 0,1 21 16,-1 0-16,-21 21 31,0 0-31,0 0 16,0 0-1,0-42 32,0 0-47,0 0 0,0 0 16,0-1-16,0 1 15,0 0-15,0 0 0,0 0 16,-21 21-16,-1 0 16,1 0-16,0 0 15,21 21-15,-21 0 0,0 0 16,21 22-16,-21-1 0,-1 0 0,1 1 16,21-1-16,0 0 0,-21 1 15,21-1-15,0-21 0,0 21 0,0-20 16,0 20-16,21-21 15,0 0-15,1-21 0,-1 21 0,0-21 16,21 0-16,-21 0 16,22 0-16,20 0 0,-42-21 0,22 0 15,-22 0-15,21 0 0,-21 0 16,22-1-16,-22-20 0,0 21 0,0-21 16,0-1-16,22-41 15,-1-22-15,-42 85 16,0-1-16,0 1 0,21 0 15,-21 0-15,0 42 16,0 0-16,-21 0 16,21 1-16,-21-1 15,21 21-15,0 0 0,0-20 0,-21 20 16,21-21-16,0 21 0,0-20 16,0-1-16,0 0 0,0 0 0,21 0 15,0 0-15,0-21 16,0 0-16,1 0 0,20 0 0,-21 0 15,43 0-15,-43-21 16,0 0-16,0 0 0,0 0 16,0 0-16,1-22 0,-22 22 15,21-21-15,0 21 0,-21-22 0,0 22 0,0 0 16,21 0-16,-21 0 16,0 42-1,0 21 1,-21-21-16,21 0 0,0 22 15,-21-22-15,21 0 0,-21 21 0,21-20 16,0-1-16,0 0 0,0 21 16,42-21-1,-21 1-15,0-22 0,22 21 0,-22-21 16,21 0-16,0 0 0,1 0 16,-1 0-16,0-21 0,1-1 15,-1 1-15,-21 0 0,22 0 0,-22 0 16,21-43-16,-21-20 15,-21 62-15,0 1 16,0 0-16,-21 21 16,0 0-16,0 0 0,0 0 0,21 21 31,0 0-31,0 1 0,0-1 0,0 0 16,0 0-16,0 0 0,21 0 15,0 1-15,-21-1 0,21 0 0,0 0 16,-21 0-16,21 0 0,1-21 15,-22 22-15,42-22 16,-21 0-16,0 0 16,0 0-16,1 0 0,-1 0 0,0 0 15,0-22-15,21 22 0,-20-21 16,-1 0-16,21 21 0,-21-21 0,43-43 16,-43 43-1,-21 0-15,21 0 0,-21 0 16,0 0-16,0-1 0,0 1 15,-21 21 1,0 0-16,0 0 16,-1 0-16,22 21 0,0 1 15,-21-1-15,0 0 0,21 0 16,0 0-16,0 22 0,0-22 16,0 0-16,0 0 0,0 0 0,0 0 15,21 1-15,0-1 0,22-21 16,-22 21-16,21 0 0,43-21 15,-22 0-15,-20 0 0,-1 0 16,0 0-16,1 0 0,-1 0 0,0-21 16,-20 0-16,20 0 0,0 21 15,-21-22-15,22-20 0,-22 21 0,0 0 16,-21-22-16,21 22 0,-21-42 16,0 42-16,0-1 0,-21 22 15,0-21-15,0 21 16,0 0-16,-43 0 0,1 43 15,41-22 1,-20 0-16,21 0 0,0 0 0,0 0 16,-1 1-16,1 20 15,21-21-15,0 0 0,0 0 0,0 1 16,21-22 0,1 0-16,20 0 0,-21 0 0,0 0 15,0 0-15,1-22 0,-1 1 16,0 0-16,0 0 0,21-21 15,-20-1-15,-1 22 16,21-64-16,-21 43 0,0-21 16,-21-1-16,0 22 0,0-1 15,0 1-15,0 0 0,0 21 16,0-1-16,0 1 0,0 0 0,0 42 16,0 0-1,-21 1-15,0-1 0,0 21 0,21 0 16,0 1-16,-21-22 0,21 21 15,0 1-15,0-1 0,0 0 0,0 1 16,0-1-16,0 0 0,21-21 16,0 22-16,-21-22 0,21 0 0,0 0 15,1 0-15,-1-21 0,-21 22 16,21-22-16,21 0 16,-21 0-16,1 0 15,-22-22-15,0 1 16,0 0-16,21 21 0,-21-21 0,0 0 15</inkml:trace>
  <inkml:trace contextRef="#ctx0" brushRef="#br0" timeOffset="-202243.86">15600 7578 0,'0'0'16</inkml:trace>
  <inkml:trace contextRef="#ctx0" brushRef="#br0" timeOffset="-202123.93">15494 7662 0,'0'22'0,"-21"-22"16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0:44:40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3873 2773 0,'0'21'0,"0"0"16,0 22-16,0-1 16,0 0-16,0 1 0,0 20 0,0 1 15,22-1-15,-1 106 16,0-105-16,-21-1 0,0 1 0,21-1 16,0 1-16,-21-1 0,0 1 0</inkml:trace>
  <inkml:trace contextRef="#ctx0" brushRef="#br0" timeOffset="67.95">3895 4466 0,'0'0'0,"0"43"0,21-1 0,-21 21 15,21 22-15,-21-21 0,0 20 0,0 1 16,0 0-16,0-22 0,0 43 16,0-43-16,0-20 0</inkml:trace>
  <inkml:trace contextRef="#ctx0" brushRef="#br0" timeOffset="167.94">4000 5800 0,'0'21'16,"0"106"0,0-106-1,0 0-15,22 0 0,-22 1 0,0-1 16,21-42-1,-21-1-15,21-20 16,-21 0-16</inkml:trace>
  <inkml:trace contextRef="#ctx0" brushRef="#br0" timeOffset="1249.39">3937 2879 0,'0'0'0,"0"-21"15,0 42 32,0 0-31,21-21-16,-21 21 0,0 0 0,0 0 15,0 1-15,0 20 0,0-21 16,21 43-16,-21-22 0,0 85 16,0-64-16,0 22 0,0 63 15,0-63-15,0 84 16,0-84-16,0 0 0,0 84 15,0-84-15,0-1 0,0 1 16,0 0-16,0-22 0,0 22 0,0-1 16,0 1-16,0-21 0,0 20 0,21-20 15,-21 20-15,0-20 16,0-1-16,0 149 16,0 0-16,0-149 15,0 1-15,0-1 0,0-20 16,0 20-16,0 1 0,-21-22 0,21 0 15,-21 1-15,21-1 0,-21 0 16,21 1-16,0-22 16,0-42-1,0-1-15,0 1 16,0 0-16,0-21 0,0 21 0,0-22 16,0 1-16,21-22 0,-21-63 15</inkml:trace>
  <inkml:trace contextRef="#ctx0" brushRef="#br0" timeOffset="2883.77">3789 2963 0,'0'0'0,"0"-42"31,0 21-31,0 0 0,0 0 16,0-1 31,21 22-16,0 0-31,0 0 16,0 0-16,22 0 0,-22 0 0,21 0 15,1 0-15,20 0 0,-21 0 16,43 22-16,-21-22 0,20 0 0,22 0 16,-21 0-16,42 0 0,-21 0 0,21 0 15,0 0-15,0 0 0,148-22 16,0 22 0,-127 0-16,0 0 0,-21-21 0,21 21 15,1 0-15,-1 0 0,0 0 16,-21 0-16,21 0 0,-21 0 0,0 0 15,-21 0-15,21 0 0,0 0 16,-21 0-16,0 0 0,-22 0 0,1 0 16,0 0-16,-22 0 0,1 0 15,-1 0-15,-21 0 0,1 0 0,-1 0 16,0 0-16,-20 0 0,-1 0 0,0 0 16,0 0-16,0 0 0,0 0 15,1 21 1,-22 1-1,0-1-15,0 0 0,0 0 16,0 21-16,0-20 16,0-1-16,0 21 0,0-21 15,0 22-15,0-1 0,-22 43 16,22-22-16,-21-21 0,21 22 0,0-22 16,0 22-16,0-22 0,0 22 15,0-1-15,21-21 0,-21 22 0,22 21 16,-22-22-16,21 1 0,-21 20 0,0 1 15,21-22-15,-21 22 0,21-21 16,-21 20-16,0 1 0,21 63 16,-21-63-16,21-1 0,-21 1 0,0 63 15,22-84-15,-22-1 16,0 22-16,21-22 0,-21 1 16,0-1-16,0 1 0,0-1 0,0 1 15,0-22-15,0 128 16,0-65-16,0-62 15,-21-1-15,-1 43 0,1-43 16,21 0-16,0 1 0,-21-1 0,0 0 16,21 1-16,-21-22 0,21 21 0,0-21 15,-21 22-15,21-22 0,-22 21 16,1 1 0,21-22-16,-21-21 0,0 21 15,0-21-15,0 0 0,-1 0 16,1 0-16,0 0 0,0 0 15,0 0-15,-43 21 16,43-21-16,0 0 0,0 0 16,-22 0-16,22 0 0,-21 0 0,0 0 15,-1 0-15,1 0 0,-22 0 0,1 0 16,-1 0-16,1 0 0,-1 0 16,-20 0-16,-86 0 15,-84 0-15,170 0 0,-1 0 16,0 0-16,-20 0 0,20 0 0,0 0 15,1 0-15,-1 0 0,0 0 16,1 0-16,20 0 0,-21 0 16,1 0-16,-1 0 0,-211 0 15,105 0-15,85 0 16,22 0-16,-22 0 0,21 0 16,1 0-16,20 0 0,-21 0 0,22 0 15,21 0-15,-22 0 0,22 0 0,-1 0 16,1 0-16,0 0 0,-1-21 15,1 21-15,0 0 0,-1 0 0,1 0 16,0 0-16,21 0 0,-22 0 0,-20 0 16,-22-21-1,64 21-15,0 0 0,0 0 16,21-21 0,-22 21-1,22-22 1,-21 22-16,0 0 15,0 0 17,21-21-32,-21 21 15,21-21 63,0 0-46,0 0-32,0 0 0,0-1 15,0 1 1,-21 21-16,-1-21 16,22 0-1,-21 21-15</inkml:trace>
  <inkml:trace contextRef="#ctx0" brushRef="#br0" timeOffset="11783.19">5101 3662 0,'-21'0'0,"42"0"0,-63 0 16,21 0-16,-43 0 15,22 0-15,21 21 0,-1-21 16,-20 0-16,0 0 15,-1 21-15,22-21 0,0 0 0,0 0 16,0 0-16,0 0 16,42 0 15,0 21-15,21-21-16,1 0 0,-1 0 0,21 0 15,1 0-15,21 0 0,20 0 16,1 0-16,21 0 0,0 0 0,21 0 15,149 0-15,-149 0 16,0 0-16,21 0 0,-20 0 0,-1 0 16,-21 0-16,0 0 0,-21 0 15,169 22 1,-191-22-16,-20 21 0,-22-21 0,1 0 16,-22 21-16,21-21 0,-42 21 15,21-21-15,-21 21 16,-21-21-16,0 0 15,0 0-15,-22 21 0</inkml:trace>
  <inkml:trace contextRef="#ctx0" brushRef="#br0" timeOffset="12326.88">4805 4593 0,'0'0'0,"-21"21"0,21 1 32,21-22-1,0 0-31,0 0 0,21 0 0,43 0 16,-43 0-16,22 0 15,-1 0-15,1 0 0,42 0 16,0 0-16,-1 0 0,22-22 0,0 22 15,22-21-15,126 0 16,190 0-16,-338 21 16,0-21-16,0 21 0,-21-21 15,-21 21-15,0 0 0,-1 0 0,-41-22 16,20 22-16,-42 0 0,22 0 0,-22 0 16,0 0-16,-42 0 46,-22 0-46,22 0 0,0 0 16,-21 0-16,21 0 0,-22 0 0,1 0 16,-43 22-16,43-1 0</inkml:trace>
  <inkml:trace contextRef="#ctx0" brushRef="#br0" timeOffset="13059.99">4868 5546 0,'-21'0'0,"42"0"0,-42 21 15,0-21-15,21 21 16,-21-21 0,42 0 15,0 0-31,0 0 15,22 0-15,-1 0 0,0-21 16,1 21-16,-1 0 0,21-21 0,1 21 16,-1 0-16,22-21 0,0 21 0,21 0 15,-1 0-15,1-22 0,0 22 16,0-21-16,0 21 0,105 0 16,107-21-1,-212 21-15,-22 0 0,1-21 16,-21 21-16,-1 0 0,1 0 0,41 0 15,-62 0-15,-1 0 0,-21 0 16,0 0-16,22 0 0,-22 0 16,0 0-16,0 0 15,-21-21 204,0 0-219,-42 21 16</inkml:trace>
  <inkml:trace contextRef="#ctx0" brushRef="#br0" timeOffset="14035.37">6308 2540 0,'0'0'0,"0"21"0,0 0 16,0 1-16,0-1 0,-22 21 15,22-21-15,0 0 0,0 1 16,-21-1-16,21 0 0,0 0 16,0 0-16,0 0 31,0-42 0,0 0-31,0 0 0,0 0 16,0 0-16,0-1 0,0-20 0,21 0 15,1 21-15,-1-43 0,21 22 16,-21-1-16,43 1 0,-1-21 16,149-86-16,-127 107 15,20-21-15,1-1 0,0 1 0,21-1 16,0 1-16,21-1 16,0 1-16,1 20 0,20-20 0,0 20 15,1-20-15,20 21 0,-21 20 16,170-41-16,148-1 15,-318 64-15,128 0 16,-149 0-16,0 22 0,0-1 16,0 0-16,-21 0 0,21 0 15,-21 22-15,0-1 0,-21 0 0,0 22 16,63 63-16,-20 0 16,-86-64-16,-21 1 15,43 63-15,-64-64 0,0 1 0,-21-1 16,0 1-16,0-1 0,0 1 15,0 105 1,0-127-16,0 22 0,0-22 16,0-21-16,0 1 0,0-1 15,0 0-15,0 0 0,-21-21 16,0 0 0,0 0-16,0 0 0,0 0 15,-1 0-15,1 0 0,0-21 0,0 21 16,0-21-16,0 21 0,-1-21 15,1 21-15,21-22 0,0 1 0</inkml:trace>
  <inkml:trace contextRef="#ctx0" brushRef="#br0" timeOffset="14356.19">11239 2688 0,'0'0'0,"0"21"0,0 1 16,0-1-16,0 0 0,0 0 15,0 0-15,22 0 0,-1 1 0,-21-1 16,21 0-16,0 0 0,0 0 16,22 22-1,-22-43-15,21 21 0,0-21 0,-20 0 16,-1 0-16,21 0 16,-21 0-16,22 0 0,-22 0 0,21-21 15,0-1-15,-20 1 0,20 0 0,0 0 16,-21 0-16,22 0 0,-1-43 15,-21 43-15,0-21 0,1 20 16,-1-20-16,-21 21 0,21-21 16,-21 20-16,-21 22 47</inkml:trace>
  <inkml:trace contextRef="#ctx0" brushRef="#br0" timeOffset="14924.57">12573 3281 0,'21'-21'15,"-42"42"-15,42-85 0,-21 43 0,0-21 16,0 21-16,0-22 0,0 22 0,21 0 15,-21 0-15,0 0 16,0 0-16,0-1 0,0 1 0,0 0 0,0 0 16,0 0-16,0 42 31,0 21-31,0 1 0,0 126 16,0-84-1,0-22-15,0 43 0,0-21 0,0-1 16,0 1-16,0 21 0,0 0 0,0-1 15,0 1-15,0-21 0,0 21 16,0 127-16,0-22 16,0-105-16,-21 0 0,21 0 0,-21 0 15,21-22-15,0 1 0,-21 21 0,21-43 16,-21 22-16,21-22 0,0 1 16,0-22-16,0 1 0,0-1 0,0-21 15,21 0 1,0-42-16,0 0 0,0 0 15,0-64-15,-21 22 16,22-1-16,-1 1 0,-21-1 0</inkml:trace>
  <inkml:trace contextRef="#ctx0" brushRef="#br0" timeOffset="15741.11">12552 3112 0,'-21'-43'0,"42"86"0,-64-128 0,22 64 16,0 0-16,0-22 0,21 22 15,0 0-15,0 0 0,0 0 16,0-1-16,0 1 16,21 21-16,21-21 0,-20 21 15,41 0-15,64-21 16,-21 21-16,0-21 0,21 0 0,21 21 15,0 0-15,0 0 0,22-22 0,20 22 16,-21 0-16,1 0 16,-1 0-16,22 0 0,147 0 0,-168 0 15,-1 0-15,-21-21 16,-21 21-16,0 0 0,191 0 16,-234 0-16,1-21 15,0 21-15,-22 0 0,64 0 16,-85-21-16,1 21 0,-22 0 0,21 0 15,-21 0-15,1 0 0,-22 21 16,0 0-16,0 0 0,0 22 16,0-1-16,0 0 15,0 1-15,-22 20 0,22-20 0,-21 20 16,0 22-16,21-22 0,0 22 16,0-22-16,-21 22 0,21 0 0,0-1 15,0 1-15,0 0 0,0-1 16,0 1-16,0 106 15,0 63-15,0-149 0,0-20 16,0 0-16,0 21 16,0-22-16,0 86 0,0-86 15,0 1-15,0 0 0,0-22 0,0 1 16,-21 20-16,21-20 0,0 42 16,-21-43-16,-1-21 15,22 1-15,-21-1 0,21 0 0,-21 43 16,0-64-16,0 22 0,0-22 15,21 0-15,-43 0 0,22 0 0,0 0 16,0 1-16,0-1 0,-1-21 0,-62 21 16,41 0-1,1-21-15,21 0 0,-43 0 16,43 0-16,-21 0 16,0 0-16,-1 0 0,1 0 0,-22 0 15,-63 0-15,43 0 0,-1 0 16,-21 0-16,0 0 0,1 0 15,-22 0-15,21 0 0,-42 0 0,21 0 16,-22-21-16,22 21 0,-42 0 0,21 0 16,21 0-16,-275 42 15,169-21-15,106 1 16,21-22-16,-63 21 0,84 21 16,0-42-16,43-21 0</inkml:trace>
  <inkml:trace contextRef="#ctx0" brushRef="#br0" timeOffset="15801.07">12552 8869 0,'21'-21'0,"-21"0"0</inkml:trace>
  <inkml:trace contextRef="#ctx0" brushRef="#br0" timeOffset="20016.36">9165 3725 0,'-21'0'16,"0"0"0,42 0 31,0 0-47,21 0 0,-20 0 15,20-21-15,0 21 0,1 0 0,20 0 16,1-21-16,-1 21 0,1 0 15,-1 0-15,1 0 0,-1-21 0,1 21 16,63 0 0,-85 0-16,0 0 0,1 0 0,-22 0 15,0 0-15,0 0 0,0 0 16,-42 0 0,0 0-1,0 0-15,0 0 0,-1 0 16,-20 0-16,21 0 0</inkml:trace>
  <inkml:trace contextRef="#ctx0" brushRef="#br0" timeOffset="20419.86">9779 3662 0,'0'0'0,"-42"0"16,42 21-1,0 0 1,0 0-16,0 1 15,0-1-15,0 0 0,0 0 16,0 0-16,0 0 0,0 1 16,0 20-16,0 0 0,0-21 0,0 22 15,0-1-15,0 0 0,21 1 0,-21-1 16,0-21-16,0 22 0,0-1 16,0 43-1,0-43-15,0-21 0,0 21 16,0-20-16,0-1 0,-21 0 15,-1-21-15,-20 21 0,21-21 0,0 0 0,-43 21 16,-42-21 0,85 0-16,-42-21 15,42 21-15,-1-21 0,1 21 16,0-21-16,0 0 0,0 21 0,21-22 16,0 1-16,0 0 15,0 0-15,0 0 16,21 21-16,0-21 0,0-1 15,0 1-15,22 21 16,-22-21-16</inkml:trace>
  <inkml:trace contextRef="#ctx0" brushRef="#br0" timeOffset="21011.72">11049 3895 0,'0'-21'0,"0"-1"0,0 1 15,0 0-15,0 0 16,-21 0-16,0 21 0,-1 0 16,-20-21-16,21 21 15,0 0-15,-22 0 0,22 21 16,-21 0-16,21 0 0,-22 0 0,1 0 15,21 1-15,-21 20 0,20-21 0,-20 21 16,21-20-16,0 20 0,0 0 16,21-21-16,0 1 0,0-1 0,0 0 15,0 0-15,21 0 16,42 0-16,-20-21 16,-1 0-16,0 0 0,1 22 15,-1-22-15,0 0 0,1 0 16,-1 21-16,0-21 0,1 0 0,-1 21 15,-21-21-15,0 21 0,22 0 0,-22 0 16,-21 1 0,0 20-16,-64-21 15,22 0-15,0 0 0,-1-21 16,1 22-16,-22-22 0,1 0 16,21 0-16,-22 21 0,1-21 0,20 0 15,-20 0-15,20 0 0,1 0 0,0 0 16,-1 0-16,22 0 0,-21 0 15,-22 0 1,43 0-16,21-21 16,21 21 46,-21-22-46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0:45:39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1714 487 0,'0'-21'16,"-21"0"-1,21-1-15,-21 22 0,0 0 16,21-21-16,-42 21 15,20 0-15,1 0 0,-21 0 16,21 0-16,0 0 16,-1 0-16,1 0 0,0 0 15,42 0 32,22 0-47,-22 0 0,21 0 16,0 0-16,1 0 0,20 0 15,1 0-15,63 0 0,-64 0 16,22 0-16,-22 0 0,22 0 16,-21 0-16,20 0 0,-20 0 15,20-21-15,-20 21 0,-22 0 0,64 0 16,-85 0-16,43 0 16,-64-21-16,21 21 15,-42 0 1,0 0-1,-1 0-15,1 0 0,0 0 0,0 0 16,-21 0-16,20 0 0,1 0 16</inkml:trace>
  <inkml:trace contextRef="#ctx0" brushRef="#br0" timeOffset="471.72">2286 402 0,'-21'0'16,"0"0"0,-1 0-16,22 21 31,0 1-15,0-1-16,0 0 15,0 0-15,0 0 0,0 0 0,22 43 16,-22-43-16,0 21 15,21-20-15,-21 20 0,0 0 0,0 1 16,0-1-16,0 0 0,0 1 16,0-1-16,0 0 0,0 1 0,0-22 15,0 21-15,0 0 0,0-20 16,-21 41-16,-1-42 0,22 0 16,-42 22-16,21-22 15,0 0-15,0-21 0,-1 21 0,1-21 16,0 0-16,0 0 15,-21 0-15,20 0 0,1 0 0,0 0 16,-21 0-16,21 0 0,-1 0 16,1-21-16,0 21 0,-42-42 15,41 21 1,1-1-16,21 1 31,0 0-15,21 21-1,-21-21-15</inkml:trace>
  <inkml:trace contextRef="#ctx0" brushRef="#br0" timeOffset="1104.35">3133 741 0,'0'-21'0,"0"42"0,0-63 0,0 20 16,21 22-16,-21-21 0,0 0 16,0 0-16,0 0 15,0 0-15,-21-1 16,-1 22-16,1 0 0,0 0 15,0 0-15,0 0 0,0 0 0,-22 0 16,22 22-16,-21-1 0,-1-21 16,22 21-16,-21 21 0,0-21 0,20 1 15,-20-1-15,21 0 0,-43 64 16,64-64-16,0 0 16,0 0-16,0 0 15,0 0-15,0 1 0,22-22 0,-1 21 0,0 0 16,21-21-16,-21 21 15,22-21-15,20 21 0,-20-21 16,-1 21-16,-21-21 0,21 0 16,-20 22-16,20-22 0,-21 21 15,0-21-15,0 21 0,1-21 0,-22 21 16,0 0-16,0 0 0,0 1 16,-22-1-16,1-21 15,0 21-15,0-21 0,-21 21 0,-1 0 16,1-21-16,21 21 0,-22-21 15,1 0-15,0 22 0,-1-22 0,-62 0 16,62 0 0,22 0-16,0-22 15,0 22-15,0 0 0,-1 0 0,22-21 16,-21 21-16,21-21 16,0 0 15,21 0-31,1 21 0,-1-21 15,21-1-15,-21 22 0</inkml:trace>
  <inkml:trace contextRef="#ctx0" brushRef="#br0" timeOffset="1820.61">3598 572 0,'0'0'0,"-21"-43"15,21 22 1,-21 42 31,0 0-47,0 1 0,21 20 15,-22-21-15,1 21 0,21-20 16,-21 20-16,21 0 0,-21 1 16,0-1-16,21 0 0,-21 64 15,21-64-15,0 1 16,0-22-16,0 0 0,0 0 16,0 0-16,0 1 0,0-1 0,21-21 15,0 21-15,0-21 0,0 0 16,0 0-16,1 0 0,-1 0 0,0 0 15,0 0-15,21 0 0,-20-21 0,20 21 16,-21-21-16,64-43 16,-22 22-1,-42-1-15,1 22 0,-1-21 16,0 0-16,-21 20 0,21-20 0,-21 0 16,0-1-16,0 1 0,-21-21 15,0 41-15,0-20 0,-1 21 16,-20 0-16,21 0 0,-21-1 15,20 22-15,-20-21 0,21 21 0,-43 0 16,43 0-16,0 0 16,0 21-16,0-21 0,0 22 0,-1-1 15,22 0-15,-21 0 0,21 0 16,0 0-16,0 22 0,0-22 0,0 0 16,0 0-16,0 0 15,21 1-15,22-22 0</inkml:trace>
  <inkml:trace contextRef="#ctx0" brushRef="#br0" timeOffset="2179.12">4360 572 0,'-21'0'0,"0"0"16,0 0 0,21 21-16,-21-21 0,21 21 15,-22 0-15,22 0 16,0 22-16,0-22 0,-21 0 0,21 21 16,-21-21-16,21 22 0,0-1 15,0 0-15,-21 1 0,21-22 0,-21 21 16,21 1-16,0 20 15,-21 1-15,21-43 16,0 0-16,0 0 0,0 0 16,0-42 31,0 0-47,0 0 0</inkml:trace>
  <inkml:trace contextRef="#ctx0" brushRef="#br0" timeOffset="2476.23">4254 656 0,'0'0'0,"0"-21"0,0 0 0,0 0 16,22 21-16,-1 0 16,0 0-1,0 21-15,0 0 0,0 0 0,1 0 16,-1 1-16,0 20 0,0-21 15,0 21-15,0-20 0,22 62 16,-1-20 0,-42-22-16,21-21 0,0 22 0,1-22 15,-1 0-15,-21 0 0,21 0 16,-21 0-16,21 1 0,-21-1 0,0 0 16,21-21-16,-21 21 0,21-21 15,-21-21 16,0 0-31,22 0 0</inkml:trace>
  <inkml:trace contextRef="#ctx0" brushRef="#br0" timeOffset="2763.03">4995 487 0,'0'0'0,"-21"0"32,0 21-32,21 0 15,0 0-15,-21 1 0,0 20 16,21-21-16,-22 21 0,22 1 16,0-1-16,-21 0 0,0 1 0,21 20 15,-21-20-15,21-1 0,0 0 16,0-21-16,0 22 0,-21-22 0,21 42 15,0-41-15,0-1 16,0 21-16</inkml:trace>
  <inkml:trace contextRef="#ctx0" brushRef="#br0" timeOffset="3631.49">6498 318 0,'0'0'16,"0"-22"-16,0 1 0,0 0 15,0 0-15,-21 21 32,0 21-17,21 0 1,0 0-16,0 22 0,0-1 0,0 0 15,0 1-15,0-1 0,0 0 0,0 22 16,0-22-16,0 22 0,0-1 16,-21 43-16,-1-21 15,22-43-15,0 0 16,-21 1-16,21-1 0,-21-21 0,21 0 16,0 1-16,-21-1 0,21 0 15,0 0-15,0 0 16,0 0-16,-21-21 15,21-21 1,0 0-16,0 0 16,0 0-16,0 0 0</inkml:trace>
  <inkml:trace contextRef="#ctx0" brushRef="#br0" timeOffset="4043.29">6244 572 0,'0'0'0,"-21"0"0,0-22 0,0 1 15,21 0-15,0 0 16,0 0-16,0 0 16,0-1-16,21 1 0,-21 0 15,21 0-15,0 21 16,21-21-16,-20 21 0,105-21 15,-85 21 1,0 0-16,1 0 0,-1 0 0,43 0 16,-43 0-16,0 21 0,-21 0 15,1 0-15,-1 0 0,-21 22 16,0-22-16,0 21 0,-21-21 0,-43 64 16,-63 21-1,106-64-15,-21-21 0,-1 22 0,1-22 16,21 0-16,-22 0 0,22 21 15,0-42-15,21 22 0,-21-22 16,21 21 0,21-21-1,0 0 1,0 0-16,1 0 16,-1 0-16</inkml:trace>
  <inkml:trace contextRef="#ctx0" brushRef="#br0" timeOffset="4654.99">7260 953 0,'0'-22'16,"0"44"-16,0-65 0,0 22 0,0 0 0,0 0 15,0 0-15,0-22 0,-21 22 16,21 0-16,-21 0 0,21 0 0,-21-22 16,-1 43-16,1-21 0,0 21 15,0 0-15,0 0 16,0 0-16,-1 0 0,1 21 0,-21 0 16,21-21-16,0 43 0,-1-22 15,1 0-15,-63 85 16,62-21-16,1-43 15,21-21-15,-21 21 0,21-20 16,0-1-16,0 21 0,0-21 0,0 0 16,0 1-16,21-22 15,0 0-15,43 0 16,-43 0-16,21 0 0,-20 0 16,-1 0-16,0 0 0,0-22 0,0 1 15,0 0-15,22 0 0,-22 0 0,-21 0 16,21-1-16,0 1 0,0 0 15,-21-42-15,0-22 16,0 64 0,0 0-16,0-1 0,0 44 31,0-1-15,0 0-16,0 0 0,0 0 0,0 0 15,0 1-15,0 20 0,0-21 16,0 0-16,0 0 0,0 1 0,0-1 15,0 0-15,0 0 0,0 0 16,22 0-16,-22 1 0,21-22 16,0 0-1,0 0-15,0 0 16</inkml:trace>
  <inkml:trace contextRef="#ctx0" brushRef="#br0" timeOffset="5092.82">7493 889 0,'-21'-21'0,"42"42"0,-42-63 16,21 21-16,0-1 16,0 1-16,0 0 0,0 0 15,21 21-15,0-21 16,0 21-16,0 0 0,1 0 15,-1 0-15,42 0 0,-42 0 16,1 21-16,-1 0 0,0 0 16,0 0-16,0 1 0,22 83 15,-43-41 1,0-22-16,0-21 0,-22 1 0,1 20 16,0-21-16,0 0 0,21 0 0,-21-21 15,21 22-15,-21-22 0,21-22 31,0 1-15,0 0-16,0 0 16,0-21-16,0 20 0,0 1 0,21-21 15,0 0-15,-21 20 0,21-20 16,0 21-16,0-21 0,-21 20 0,22 1 16,20 0-16,-21 0 0,0 21 15,-21-21-15,21 21 0,1 0 16,-1 0-16</inkml:trace>
  <inkml:trace contextRef="#ctx0" brushRef="#br0" timeOffset="5638.89">8361 953 0,'0'0'0,"63"-85"16,-42 64-16,-21 0 15,22-1-15,-22 1 0,0 0 16,0 0-16,0 0 0,0 0 0,0-1 16,-22 22-1,1 0 1,0 0-16,0 0 0,-21 22 0,20-1 15,1 0-15,0 0 0,0 0 16,0 0-16,21 1 0,-21-1 0,21 0 16,-22 0-16,22 0 0,0 22 15,0-1 1,22-21-16,-1 0 0,0-21 0,0 21 16,0 1-16,0-22 0,1 0 15,-1 21-15,0-21 0,21 21 0,1-21 16,-22 21-16,0-21 15,-21 21-15,0 0 16,0 1 0,-21-22-16,0 0 0,-1 21 0,1-21 15,-21 0-15,21 21 0,-22-21 16,22 21-16,-21-21 0,21 0 0,-22 0 16,22 0-16,0 0 0,0 0 15,0 0-15,-22 0 0,22 0 16,0 0-16,0 0 0,21-21 31,0 0-15,21 0-16,0 21 15</inkml:trace>
  <inkml:trace contextRef="#ctx0" brushRef="#br0" timeOffset="6370.47">9059 974 0,'0'0'0,"0"-21"0,0-1 16,0 1-16,0 0 0,0 0 15,0 0-15,0 0 16,0-1-16,0 1 0,0 0 0,-21 0 16,0 0-16,0 21 0,21-21 15,-21 21-15,-1 0 0,-20 0 16,21 0-16,0 0 0,-22 0 0,22 0 15,0 0-15,-21 0 0,21 21 16,-1 0-16,-20 0 0,-43 64 16,64-64-16,0 21 15,0-21-15,21 22 0,0-1 16,-21-21-16,21 43 0,0-22 16,0-21-16,0 0 0,0 1 15,21-1-15,0 0 0,0-21 16,0 0-16,1 21 0,-1-21 0,0 0 15,0 0-15,21 0 16,22-21-16,-43 0 0,0 21 16,0-21-16,1-1 0,-1 1 15,0 0-15,0 0 0,0-21 16,-21 20-16,0-20 0,21 21 0,-21-21 16,22 20-16,-22-20 0,0 21 15,0 0-15,0 0 0,0-1 16,0 44-1,0-1 1,0 0-16,0 0 0,0 0 0,0 0 16,0 22-16,0-22 0,0 21 15,0 43 1,0-43-16,0-21 0,0 1 16,0-1-16,0 0 0,21-21 15,0 21-15,0-21 0,0 0 0,0 0 16,1 0-1,-1 0-15,0 0 0,21-21 16,-21 0-16</inkml:trace>
  <inkml:trace contextRef="#ctx0" brushRef="#br0" timeOffset="6903.64">9377 804 0,'0'0'0,"0"-21"0,0 0 16,0 0-16,0 0 16,0 0-16,0-1 15,21 1 1,0 21-16,0 0 0,0 0 16,22 0-16,-22 21 0,0 1 15,21-1-15,-20 0 0,-1 0 16,21 0-16,-21 0 0,0 22 0,22-22 15,-22 21-15,21 22 0,-42-43 16,0 21-16,21-21 16,-21 1-16,0-1 0,0 42 15,0-20 1,-21-43-16,0 0 16,0 0-1,0 0-15,21-22 16,-21 1-16,21 0 15,0 0-15,0 0 0,0-22 0,0 22 16,21-21-16,-21 0 0,21-1 16,0 1-16,0 21 0,0-22 0,1 1 15,41-43-15,-21 64 16,-20 0-16,-1 0 0,0 0 16,21 21-16,-21-21 15,1 21-15,-1 0 16,0 0-16,-21 21 15,0 0 1,0 0 0,0 0-1</inkml:trace>
  <inkml:trace contextRef="#ctx0" brushRef="#br0" timeOffset="7827.06">1524 1757 0,'0'0'0,"0"21"16,0 0-16,0 0 31,21-21-15,0 0-16,0 0 16,1 0-16,-1 0 0,21 0 15,-21 0-15,22 0 0,20 0 0,-21 0 16,64-21-16,-42 21 15,20 0-15,-20 0 0,21-21 0,-1 21 16,1 0-16,0 0 0,-1 0 16,1 0-16,-22-21 0,107 21 15,-86 0-15,-20 0 16,-1-21-16,22 21 0,42 0 16,-63-21-16,-1 21 0,1-22 0,-1 22 15,1 0-15,-22 0 0,0 0 16,43-21-16,0 21 15,-64 0 1,-42 0 31,-1 0-47,1 0 16</inkml:trace>
  <inkml:trace contextRef="#ctx0" brushRef="#br0" timeOffset="8711.08">5694 1609 0,'-21'0'0,"-1"0"15,1 0 1,0 0-1,42 21 32,0-21-47,1 0 16,-1 0-16,0 0 0,21 0 16,-21 0-16,22 0 0,-1 21 0,0-21 15,1 0-15,20 0 0,-20 0 16,-1 0-16,0 0 0,22 0 15,-22 0-15,22 0 0,63 0 16,-64 0-16,85 0 16,-63 0-16,84 0 0,-63 0 15,-21 0-15,-1 0 0,22 0 16,0 0-16,0 0 0,0 0 0,0-21 16,-22 21-16,22 0 0,85 0 15,-86 0-15,-20 0 0,0 0 0,-1 0 16,-20 0-16,21-21 0,-1 21 15,64 0-15,1 0 16,-65 0-16,-20 0 0,-1 0 0,1 0 16,-1 0-16,-20 0 15,20 0-15,-21 0 0,1 0 0,-1 0 16,64 0-16,-64 0 16,-21 0 15,-21-21 78</inkml:trace>
  <inkml:trace contextRef="#ctx0" brushRef="#br0" timeOffset="45486.83">3768 3366 0,'0'0'15,"0"-22"-15,0 1 31,-22 21 1,1 0-1,21 21-15,0 1-16,-21-1 15,21 0-15,0 0 0,0 21 16,0 22-16,0-43 15,0 0-15,0 0 0,0 1 16,0-1-16,0 0 0,0 0 16,0 0-16,0 0 0,0 1 15,0-1-15,0 0 0,0 0 0,0 0 16,0 0-16,0 1 0,0 20 16,0-21-16,0 0 0,0 22 15,0-22-15,0 0 0,0 0 16,0 0-16,0 0 0,0 1 0,0-1 15,0 42-15,0-42 16,0 1-16,0-1 0,0 0 16,0 0-16,0 0 0,0 0 15,0 1-15,-21-1 0,21 0 16,0 0-16,0 0 16,0 0-16,0 1 15,0-1-15,0 0 0,0 0 16,0 0-16,0 0 0,0 1 15,0-1-15,0 0 16,0 0-16,0 0 16,0 0-16,0 1 0,0-1 15,0 0-15,0 0 0,0 0 16,0 0-16,0 1 16,0-1-16,0 0 0,0 0 0,0 0 15,0 0-15,0 1 0,0-1 0,0 0 16,0 0-16,0 0 15,0 0-15,0 1 0,0-1 16,0 0-16,0 0 0,0 0 16,0 0-16,0 1 0,0-1 15,0 0-15,0 0 0,-21 0 0,21 0 16,-21 1-16,21-1 0,0 0 16,0 0-16,0 0 0,-22 22 15,22-22-15,0 0 16,-21 21-16,21-21 0,0 1 0,0-1 15,0 21-15,0-21 0,0 0 0,0 1 16,0 20-16,0-21 0,0 0 16,0 22-16,-21-22 0,21 0 0,0 42 15,0-41-15,-21-1 16,21 0-16,0 21 0,0-21 0,0 22 16,0-1-16,-21-21 0,21 0 15,0 1-15,0 20 0,-21-21 16,21 0-16,0 43 0,0-1 15,0-42-15,0 1 16,0 41-16,0-42 0,0 0 16,0 1-16,0-1 0,0 21 0,0-21 15,0 0-15,0 1 16,0-1-16,0 42 0,0-42 16,0 1-16,-22-1 15,22 21-15,0-21 0,0 0 0,0 1 16,0-1-16,0 0 0,0 21 15,0-21-15,0 1 0,0 20 16,0-21-16,0 21 16,0-20-16,0-1 0,0 0 15,0 21-15,0-21 0,0 1 0,0-1 16,0 0-16,0 21 0,0-21 0,0 1 16,0 20-16,0-21 0,0 0 15,0 22-15,0-22 0,0 0 0,0 21 16,-21 22-16,21 20 15,0-41 1,0-1-16,0 0 0,0 1 0,0-1 16,0 0-16,0-20 0,0 20 0,0 0 15,0 1-15,0 41 16,0-41-16,0 41 0,0-41 16,0-1-16,0 0 0,0 1 0,0-1 15,0 0-15,0 1 0,0-1 16,0 21-16,0-20 0,-21-1 0,21 0 15,0 1-15,0 20 0,0 22 16,0-43-16,0 1 16,0-1-16,0 21 0,0-20 0,0-1 15,0 0-15,0 22 0,0-22 16,0 1-16,0 20 0,0-21 0,0 1 16,0-1-16,0 0 0,0 1 0,0-1 15,0 0-15,0 1 0,0 41 16,0-20-16,0-22 0,0 1 15,0-1-15,0 0 0,0 1 0,0 20 16,0-21-16,0 1 0,0-1 16,0 0-16,0 1 0,0-1 0,0 0 15,21 1-15,-21-22 16,0 21-16,0 1 0,0-1 0,0 0 16,0 1-16,0-22 0,21 63 15,-21-41-15,0-1 0,22 0 16,-22 1-16,0-1 0,0-21 0,0 22 15,0-1-15,0-21 0,0 21 0,0 1 16,0-22-16,0 21 0,0 22 16,0-43-16,21 0 0,-21 21 15,0-20-15,0 20 0,0-21 0,0 0 16,0 22-16,0-22 0,0 0 16,0 21-16,0-21 0,0 1 0,0 20 15,0-21-15,0 0 0,0 0 16,21 22-16,-21-22 15,0 0-15,0 0 0,0 0 0,0 1 16,0-1-16,0 0 16,0 0-16,0 0 0,0 0 15,-21-21 48,21-21-48,0 0-15,-21 0 16,21 0-16</inkml:trace>
  <inkml:trace contextRef="#ctx0" brushRef="#br0" timeOffset="46931.23">3873 3302 0,'0'0'0,"0"21"0,-21 0 31,21 1 47,21-22-47,1 0-15,-1 0-16,0 0 0,0 0 16,0 0-16,0 0 15,1 0-15,-1 0 0,0 0 16,0 0-16,-21-22 0,21 22 0,22 0 15,-22 0-15,21 0 0,0-21 0,1 21 16,-22 0-16,21 0 0,1 0 16,-1 0-16,21 0 0,-20-21 15,-1 21-15,22 0 0,-22 0 0,0 0 16,22 0-16,-22 0 0,0 0 0,64-21 16,-21 21-1,-64 0-15,21 0 0,1 0 0,-1 0 16,-21 0-16,22-21 15,-22 21-15,21 0 0,0 0 0,-20 0 16,20 0-16,0 0 0,1-21 16,-22 21-16,21 0 0,0 0 0,1 0 15,-1 0-15,0-22 16,1 22-16,-1 0 0,0 0 0,22 0 0,-22-21 16,1 21-16</inkml:trace>
  <inkml:trace contextRef="#ctx0" brushRef="#br0" timeOffset="47436.12">10329 3006 0,'-21'0'63,"0"0"-63,0 0 16,0 0-16,-1 0 0,-20 0 0</inkml:trace>
  <inkml:trace contextRef="#ctx0" brushRef="#br0" timeOffset="63491.22">4149 3366 0,'-22'0'0,"1"0"15,21-22 1,-21 22-16,0 0 15,0 0-15,0 0 16,-1 0-16,1 0 16,0 0-16,0 0 15,42 0 63,0 0-62,0 0 0,1 0-16,-1 0 0,0 0 15,0 0-15,0 0 0,0 0 16,1 0-16,-1 0 16,0 0-16,21 0 15,-21 0-15,1 0 0,-1 0 0,0 0 16,0 0-16,0 0 0,22 0 15,-22 0-15,21 0 0,-21 0 16,0 0-16,22 0 0,-22 0 0,21-21 16,1 21-16,-22 0 0,21 0 15,0 0-15,22 0 0,-22-21 16,1 21-16,-22 0 0,21 0 16,0 0-16,-20 0 0,20 0 0,-21 0 15,0 0-15,22 0 0,-22 0 16,0 0-16,64-21 15,-22 21 1,-21 0-16,-20 0 0,-1 0 0,21 0 16,0 0-16,-20 0 0,20 0 0,0 0 15,-21 0-15,64 0 16,-43 0-16,-20 0 0,20 0 0,0 0 16,-21-21-16,22 21 0,-22 0 15,21 0-15,-21 0 0,1 0 0,20 0 16,-21 0-16,21 0 0,-20 0 15,20 0-15,0 0 0,1 0 0,-1 0 16,21 0-16,-20 0 0,20 0 16,-20 0-16,20 0 0,1 0 0,-22 0 15,0 0-15,22 0 16,-22 0-16,0 0 0,1 0 0,-1 0 16,0 0-16,-20 0 0,20 0 15,-21 0-15,43 0 0,-22 0 16,-21 0-16,21 0 0,-20 0 15,20 0-15,21 0 16,-20 0-16,-1 0 0,0 0 0,1 0 16,-1 0-16,0 0 0,1 0 15,-1 0-15,-21 0 0,22 0 0,-1 0 0,0 0 16,-21 0-16,22 0 0,20 0 16,-20 0-16,41 0 15,-63 0-15,22 0 0,-1 0 16,-21 0-16,22 0 0,-22 0 0,21 0 15,0 0-15,-20 0 16,20 0-16,-21 0 0,21 0 0,1 0 16,-22 0-16,21 0 0,1 0 0,-22 0 15,21 0-15,0 0 0,-20 21 16,20-21-16,21 0 16,-20 0-16,-1 0 0,0 0 15,-20 0-15,62 0 0,-63 0 0,22 0 16,-22 0-16,21 21 0,-21-21 15,1 0-15,41 0 16,-42 0-16,0 0 0,22 0 16,-22 0-16,0 0 0,0 0 15,0 0-15,1 0 0,-1 0 0,0 0 16,0 0-16,0 0 0,64 0 16,-64 0-16,0 0 15,0 0-15,22 0 0,-22 0 16,0 0-16,0 0 0,0 0 0,22 0 15,-22 0-15,0 0 16,0-21-16,0 21 16,1 0-16,-1 0 0,0 0 15,0 0 1,0 0-16,0 0 16,1 0-1,-1 0-15,0 0 16,0 0-16,0 0 15,0 0 1,1 0 15,-22-21-31,21 21 16,0 0 0,-21-21-1,21 21 1,0 0-16,-21-22 15,21 22 1,1 0 15,-22-21-31,21 21 32,-21-21-1,0 42 47,0 0-62,0 1-16,0-1 0,-21-21 15,21 21-15,0 0 0,-22-21 16,22 21-16,0 0 0,0 1 15,0-1-15,0 0 16,0 0-16,-21-21 0,21 21 16,0 0-16,0 1 0,0-1 15,0 0-15,0 0 16,0 0-16,-21 0 0,21 1 16,0-1-16,0 0 0,0 0 15,-21 0-15,21 0 16,0 1-16,0-1 0,0 0 15,0 0-15,0 0 0,0 0 16,0 1-16,-21-1 16,21 0-16,0 0 0,0 0 15,0 0-15,0 1 0,0-1 0,0 0 16,0 0-16,0 0 16,0 0-16,-21 1 0,21-1 0,0 21 15,0-21-15,0 0 0,0 1 16,0-1-16,0 0 0,0 0 0,0 0 15,0 43-15,0-43 16,0 0-16,0 0 16,0 0-16,0 1 0,0-1 0,0 0 15,0 0-15,0 0 0,0 0 16,0 1-16,0-1 0,0 0 16,0 0-16,0 21 15,0 1-15,0-22 16,0 0-16,0 0 0,0 22 15,0-22-15,0 0 0,0 0 0,0 0 16,0 0-16,0 1 0,0-1 0,0 0 16,0 0-16,0 0 0,0 0 15,0 1-15,-22-1 0,22 0 0,0 21 16,-21-21-16,21 1 16,0-1-16,0 0 0,0 0 0,0 21 15,0-20-15,0-1 0,0 0 16,0 0-16,0 0 0,0 0 15,0 22-15,0-22 0,0 0 0,0 0 16,0 43-16,0-43 16,0 21-16,0-21 0,0 1 0,0 20 15,0-21-15,0 0 0,0 22 16,0-22-16,0 0 0,0 0 0,-21 21 16,21-20-16,0-1 0,0 0 15,0 0-15,0 21 0,0 1 16,0-22-16,0 0 0,0 0 0,0 0 15,0 1-15,0-1 0,-21 0 16,21 21-16,0-21 0,0 1 0,0-1 16,0 0-16,0 0 0,0 43 15,0-43-15,0 0 0,0 0 16,0 0-16,0 0 0,0 1 16,0-1-16,0 0 0,0 0 0,0 0 0,0 0 15,0 1-15,0-1 16,0 0-16,0 0 0,0 0 15,0 0-15,0 1 0,0-1 0,0 0 16,0 0-16,0 0 16,0 0-16,0 1 0,0-1 0,0 0 15,0 0-15,0 0 0,0 0 16,0 1-16,0-1 0,0 21 16,0-21-16,0 0 0,0 22 15,0-22-15,0 0 0,0 0 0,0 0 16,0 1-16,0-1 0,0 0 15,0 21-15,0-21 0,0 1 16,0-1-16,0 0 0,0 0 0,0 0 16,0 0-16,0 1 0,0-1 0,0 21 15,0 22 1,0-43-16,0 0 0,0 0 0,0 0 16,0 22-16,0-22 0,0 0 0,0 21 15,0-21-15,21 1 0,-21 83 16,0-83-16,0 20 15,0-21-15,0 0 0,0 22 0,0-22 16,21 21-16,-21-21 0,0 0 16,0 22-16,0-22 0,0 0 0,0 0 15,0 22-15,0-22 0,0 0 16,0 0-16,0 21 0,0-20 0,0-1 16,0 21-16,0-21 0,0 22 15,0-22-15,0 21 0,0 0 16,0 1-16,0-22 0,0 21 0,0-21 15,0 1-15,0 20 0,0-21 16,0 0-16,0 22 0,0-22 0,0 0 16,0 0-16,0 0 0,0 43 15,0-43-15,0 0 0,0 0 16,0 0-16,0 22 0,0-22 0,0 0 16,0 0-16,0 22 0,0-22 0,0 0 15,0 21-15,0-21 0,0 22 16,0-22-16,0 0 0,0 21 15,0-20-15,0-1 0,0 0 0,0 21 16,0 1-16,0 20 16,0-21-16,0-20 15,0 20-15,0-21 0,0 0 16,0 0-16,0 1 0,0 20 0,0-21 16,0 21-1,0-20-15,0 41 0,0-42 16,0 0-16,0 22 0,0-22 0,0 0 15,0 0-15,0 0 0,0 1 16,0-1-16,0 0 0,0 21 0,0-21 16,0 1-16,-21 20 15,21-21-15,0 0 0,0 0 16,0 1-16,0-1 0,-21 0 0,21 0 16,0 0-16,0 0 0,0 1 15,0-1-15,0 0 0,0 0 16,0 0-16,0 0 0,0 1 0,0-1 15,0 0-15,0 0 0,0 0 0,0 0 16,0 22-16,0-1 16,0-21-16,-21 0 15,21 1-15,0-1 0,0 0 0,0 0 16,0 0-16,0 0 0,-21 1 0,21-1 16,0 0-16,0 0 0,0 0 15,0 0-15,0 43 16,0-43-16,0 0 0,0 0 15,0 1-15,0-1 16,0 0-16,0 0 0,0 0 16,0 0-16,0 1 0,0-1 15,0 0-15,0 0 16,0 0-16,0 0 16,0 1-1,0-1 16,-22-21-15,22 21 0,0 0 15,-21-21-15,21-21 30,0 0-46,0 0 16,-21-1-16</inkml:trace>
  <inkml:trace contextRef="#ctx0" brushRef="#br0" timeOffset="65907.98">3598 12383 0,'21'21'16,"-21"0"15,0 0 16,0 0-32,0 0 32,22-21-31,-1 0-16,0 0 15,0 0-15,0 0 0,0 22 16,1-22-16,-1 0 0,0 0 16,0 0-16,0 0 0,0 0 15,1 0-15,-1 0 0,0 0 0,0 0 16,0 0-16,0 0 0,1 0 16,-1 0-16,21 0 0,-21 0 0,0 0 15,1 0-15,20 0 0,-21 0 0,21 0 16,1 0-16,-1 0 0,0 0 15,43 0-15,-21 0 0,-22 0 16,0 0-16,1 0 0,20 0 16,-21 0-16,1 0 0,-1 0 0,0 0 15,1 0-15,-1 0 0,0 0 0,1 0 16,-1 0-16,0 0 16,1 0-16,41 0 0,-41 0 15,-1 0-15,22 0 0,-22 0 0,0 0 16,22 0-16,-22 0 0,22 0 15,-22 0-15,0 0 0,1 0 0,-1 0 16,0 0-16,43 0 0,-43 0 16,1 0-16,-1 0 0,0 0 15,1 0-15,-1 0 0,0 0 0,1 0 16,-1 0-16,0 0 0,22 0 0,-22 0 16,0 0-16,22 0 0,21 0 15,-43 0-15,43 0 16,-43 0-16,0 0 0,1 0 15,-1 0-15,-21 0 0,21 0 16,1 0-16,-22 0 0,21 0 0,1 0 16,-1 0-16,-21 0 0,21 0 0,1 0 15,-1 0-15,0 0 0,1 0 16,-22 0-16,64 0 0,-43 0 16,0 0-16,1 0 0,-22 0 15,21 0-15,0 0 0,-20 0 0,20 0 16,0 0-16,-21 0 0,22 0 0,-1 0 15,-21 0-15,22 0 0,-22 0 16,21 0-16,-21 0 0,22 0 16,-22 0-16,0 0 0,21 0 0,22 0 15,-22 0-15,-21 0 16,22 0-16,-1 0 0,21 0 16,-41 0-16,-1 0 0,21 0 0,-21 0 15,0 0-15,1 0 0,20 0 0,-21 0 16,0 0-16,0 0 0,43 0 15,-43 0-15,21 0 16,-20 0-16,-1 0 16,0 0-16,0 0 0,0 0 0,0 0 15,1-22-15,-1 22 0,0 0 16,0 0-16,0 0 0,0 0 0,1 0 16,20 0-1,-21 0-15,0 0 0,0 0 16,1 0-16,-1 0 15,0 0-15,0 0 0,0 0 16,0 0-16,1 0 0,-1 0 0,0 0 16,0 0-16,0 0 0,22 0 15,-1 0 1,-21 0-16,0 0 0,0 0 0,1 0 16,-1 0-16,0 0 15,0 0-15,0 0 0,0 0 16,1-21-16,-1 21 0,0 0 15,0 0-15,0 0 16,22 0-16,-22 0 16,0 0-16,0 0 15,0 0 1,0 0-16,1 0 16,-1 0-1,0 0 1,0 0-1,0 0 1,0 0-16,1 0 16,-1 0-1,0 0 17,-21-21-17,0 0 16,0 0 16,-21 0-31,21-1 0,0 1-1,0 0 1,0 0-16,0 0 15,0 0-15,0-1 16,0 1-16,0 0 16,0 0-1,0 0-15,0 0 0,21-1 16,-21 1-16,21 0 0,-21 0 16,0 0-1,0 0 1,0-1-1,-21 22 17,0 0-32,0 0 15,-1 0-15,1 22 0,0-22 0,21 21 16,-21-21-16</inkml:trace>
  <inkml:trace contextRef="#ctx0" brushRef="#br0" timeOffset="66022.91">10223 12171 0,'0'21'32</inkml:trace>
  <inkml:trace contextRef="#ctx0" brushRef="#br0" timeOffset="69487.53">21590 2773 0,'0'-21'15,"0"0"17,0-1-17,0 1 16,0 0 1,0 0-17,0 0 1,21 21-16,-21-21 16,0-1-1,0 44 48,0-1-48,0 0-15,0 0 16,0 0-16,0 0 0,0 1 0,0-1 16,0 0-16,0 0 0,0 0 15,0 0-15,-21 1 0,21-1 16,0 0-16,0 0 0,0 0 15,0 0-15,0 1 16,0-1-16,0 0 0,0 0 0,0 0 16,0 0-16,0 1 0,0 20 15,0-21-15,0 0 0,0 0 16,-21 1-16,21-1 0,0 0 16,0 0-16,0 0 0,0 0 0,-21 1 15,21-1-15,0 0 0,0 0 0,0 0 16,0 22-1,0-22-15,0 0 0,0 0 0,0 0 16,0 0-16,0 1 0,0-1 16,0 0-16,0 0 15,0 0-15,0 0 0,0 1 16,0-1-16,0 0 16,0 0-16,0 0 0,0 0 15,0 1-15,0-1 0,0 0 16,0 0-16,0 0 0,0 0 0,0 1 15,0-1-15,0 0 0,0 0 16,0 0-16,0 0 0,0 1 0,0-1 16,0 21-16,0-21 0,0 0 15,0 1-15,0-1 0,0 0 16,0 0-16,-22 0 0,22 0 16,0 1-16,0-1 0,0 0 15,0 0-15,0 0 0,0 0 0,0 1 16,-21-22-16,21 21 0,0 0 0,0 0 15,0 0-15,0 22 16,0-1 0,0-21-16,0 0 0,0 0 0,0 1 0,0-1 15,-21 0-15,21 0 16,0 0-16,0 0 0,0 1 0,-21-1 16,21 0-16,0 0 0,0 0 0,0 22 15,0-22-15,0 0 0,0 0 16,-21-21-16,21 21 0,0 0 15,0 1-15,0-1 0,0 0 16,-21 0-16,21 0 0,0 0 16,0 1-16,0-1 0,0 0 0,0 0 15,0 0-15,0 0 0,-22 22 16,22-22-16,0 0 0,0 0 16,0 0-16,0 22 0,-21-22 0,21 0 15,0 0-15,0 22 0,0-22 16,0 21-16,0-21 0,0 0 0,0 22 15,0-22-15,0 42 16,-21-41-16,21 20 0,0-21 16,0 21-16,0-20 0,0-1 0,0 21 15,0-21-15,0 0 0,0 43 16,0-43-16,0 21 0,-21-20 16,21 20-16,0-21 0,0 21 0,0-20 15,0 41-15,0-21 0,0-20 16,0 20-16,0 0 0,0-21 15,0 22-15,0-22 0,0 0 0,0 21 16,0-20-16,0 20 0,-21-21 0,21 0 16,0 22-16,0-22 0,0 0 15,0 0-15,0 0 0,0 22 0,0-22 16,-21 21-16,21 0 16,0 22-16,0-43 15,0 0-15,0 22 0,0-22 0,0 21 16,0-21-16,0 22 0,0-22 15,0 21-15,0-21 0,0 22 0,0-22 16,0 21-16,-22-21 0,22 22 0,0-22 16,0 21-16,0-21 0,-21 43 15,21-1 1,0-20-16,0-22 0,0 21 0,0 0 16,0 1-16,0-22 0,-21 21 0,21 1 15,0-22-15,0 21 0,0 0 0,0 1 16,0-22-16,0 21 0,0-21 0,0 64 15,0-64-15,0 22 16,-21-22-16,21 21 0,0 0 16,0 1-16,0-1 0,-21 0 0,21-20 15,0 20-15,0 0 0,-21 1 16,21-1-16,0 0 0,0 1 0,0-1 16,0 0-16,0 1 0,-22-1 0,22 0 15,0-21-15,-21 22 0,21-1 16,0 0-16,0 1 0,0-1 0,0 0 15,0 1-15,-21 84 16,0-21-16,21-64 16,0 0-16,0 1 0,0-22 15,0 21-15,0 0 0,-21 1 0,21-1 16,0 0-16,-21-20 0,21 20 0,0 0 16,0 1-16,0-1 0,0 0 15,-22 1-15,22-1 0,0 0 0,-21 43 16,21-43-16,0 1 0,0-1 15,0-21-15,0 21 0,-21 1 16,21 20-16,0-42 16,0 64-16,-21-64 0,21 22 15,0-1-15,0-21 0,0 21 0,0-20 0,0 20 16,0 0-16,0-21 16,0 22-16,-21 41 15,21-20-15,0-43 0,-21 21 16,21-20-16,0-1 0,0 21 15,0-21-15,0 0 0,0 1 0,0-1 16,-22 21-16,22-21 0,0 0 0,0 1 16,0-1-16,0 21 0,0-21 15,0 0-15,0 1 0,0 20 16,0-21-16,0 0 0,-21 0 0,21 1 0,0 20 16,0 0-1,0-21-15,0 1 0,0-1 16,0 0-16,0 0 0,0 0 15,0 0 1,0-42 62,0 0-78,0 0 16,0 0-16,0 0 15,0-1-15,0 1 0,21-21 0,-21 21 16,0-22-16</inkml:trace>
  <inkml:trace contextRef="#ctx0" brushRef="#br0" timeOffset="73300.03">21653 2604 0,'0'-22'15,"-21"22"17,42 0 30,1 0-62,-1 0 16,21 0-16,-21 0 15,0 0-15,1 0 0,-1 0 0,0 0 16,0 0-16,21 0 0,-20 0 16,-1 0-16,21 0 0,22 0 15,-43 0-15,21 0 0,0 0 16,1 0-16,20 0 0,-20 0 0,20 0 15,1 0-15,-1 0 0,1 0 16,20 0-16,-20 0 0,-1 0 0,1 0 16,20 0-16,-20 0 0,-1 0 15,1 22-15,-1-22 0,22 0 0,-21 0 16,84 0 0,85 0-16,-170 0 15,22 0-15,-22 0 0,1 21 16,20-21-16,43 0 0,-84 0 15,20 0-15,1 0 0,-1 0 16,1 0-16,-1 0 0,128 0 16,-64 0-1,-64 0-15,-20 0 0,20 0 0,1 0 16,-22 0-16,21 0 0,-20 0 0,-1 0 16,22 0-16,-22 0 0,85 0 15,-21 0 1,-43 0-16,1 0 0,63 0 15,-64 0-15,1 0 0,-1 0 16,-20 0-16,20 0 0,1 0 16,-22 0-16,21 0 0,-20 0 0,20 0 15,-20 0-15,20 0 0,-21 0 16,1 0-16,-1 0 0,22 0 0,-22 0 16,0 0-16,1 0 0,20 0 15,106 0 1,-147 0-16,20 0 0,0 0 15,-21 0-15,1 0 0,20 0 0,-21 0 16,0 0-16,22-21 16,-22 21-16,0 0 0,42 0 15,-41 0-15,-1 0 16,0 0-16,0 0 0,0 0 0,0-22 16,1 22-16,-1 0 0,0 0 15,0 0-15,0 0 0,22 0 0,-22 0 16,0 0-16,0 0 0,21 0 15,-20 0-15,-1 0 0,0 0 0,0 0 16,0 0 0,0 0-1,1 0-15,-1 0 16,0 0 0,0 0-1,0 22-15,0-22 16,1 0-16,-1 0 15,0 0-15,0 0 0,0 0 0,0 0 16,1 0-16,-1 0 0,21 0 16,0 0-1,-20 0-15,-1 0 0,0 0 0,0 0 16,0 0-16,0 0 0,1 0 16,-1 0-16,0 0 15,0 0-15,0 0 16,0 0-16,1 0 31,-1 0-31,0 0 0,0 0 16,0 0-1,0 0-15,1 0 16,-22 21 31,0 0-32,21-21 1,-21 21-16,0 0 16,0 0-1,0 1-15,0-1 0,0 0 16,0 0-16,0 0 16,0 0-16,21 1 0,-21-1 15,0 0-15,0 0 16,0 0-16,0 0 0,0 1 0,0-1 15,0 0-15,0 0 0,0 0 0,0 0 16,0 1-16,0-1 0,0 0 16,0 21-16,0-21 0,0 22 0,0-22 15,0 21-15,0 1 0,0-1 16,0 0-16,0 1 0,0-1 16,0 0-16,0 43 15,0-43-15,0-21 0,0 22 0,0-1 16,0 0-16,21 64 0,-21-63 15,21 41-15,-21-20 16,0-22-16,0 0 0,21 1 0,-21-1 16,0 0-16,22 43 15,-22-43-15,0 1 0,0 20 16,0-20-16,0-1 0,0 0 16,0 1-16,0-1 0,0 0 0,0 22 15,0-22-15,0 0 0,0 1 16,0-1-16,0 0 0,0 1 15,0 41-15,-22-41 0,22 41 16,0-41-16,0-1 16,0 0-16,0 1 0,0 20 0,0-20 15,0-1-15,0 0 0,-21 22 0,21-22 16,0 0-16,0 1 0,0-1 16,0 22-16,0-22 0,0 0 15,0 22-15,0-22 0,0 0 16,0 1-16,0-22 0,0 21 15,0 1-15,0-1 0,0 0 16,0 1-16,0-22 0,0 21 0,0 0 16,0 1-16,0-1 0,0 22 15,0 63 1,0-85-16,0 0 0,0-21 16,0 22-16,0 20 0,0-20 0,0-1 15,0 0-15,0 22 0,0-22 0,0 0 16,0 1-16,0 20 0,0-20 15,0-1-15,0 0 0,0 1 0,0-1 16,0 43-16,0 20 16,0-62-16,0 20 0,0-20 15,21-1-15,-21 21 0,0-20 16,0-1-16,0 0 0,22 22 0,-22-22 0,0 1 16,0-1-16,0 0 15,0 1-15,42 105 16,-42-106-16,0 22 0,0-22 0,21 21 15,-21-20-15,0 20 0,21-20 16,-21 20-16,0-21 0,0 1 0,21-1 16,-21 22-16,22-22 0,-22 0 0,0 22 15,0-22-15,0 22 0,0-22 16,0 21-16,0-20 0,21 63 16,-21-64-16,0 21 0,0-20 15,0-1-15,0 0 0,0 22 0,0-22 16,0 1-16,0 20 0,0-21 15,0 64-15,0-42 0,0-22 16,0 22-16,0-22 0,0 0 16,0 64-16,0-64 0,0 1 15,-21-1-15,21 0 0,0 22 0,-22-22 16,22 1-16,0-1 0,0 21 16,0-20-16,-21 41 15,21-41-15,0 41 0,0-41 16,0-1-16,-21 0 0,21 1 15,-21-22-15,21 21 0,0-21 0,-21 22 0,21-22 16,0 21-16,0 1 0,0-22 16,-21 85-1,-1-85-15,22 21 0,0 0 0,0-20 16,0-1-16,-21 21 0,21-21 16,-21 22-16,21-22 0,0 0 0,0 0 15,0 0-15,0 0 0,-21 1 0,21-1 16,-21 0-16,21 0 0,0 0 15,0 0-15,-21 22 16,21-22-16,-22-21 0,22 21 16,-21-21-16,21 21 15,-21-21-15,0 0 16,0 0 0,0 21-16,-1-21 0,1 0 15,0 0-15,0 0 16,0 0-16,0 0 0,-1 0 15,1 0-15,21 22 0,-21-22 0,0 0 16,0 0-16,-22 0 0,22 0 16,0 0-16,0 0 0,0 0 15,0 21-15,-1-21 0,-20 0 0,21 0 16,0 0-16,0 21 0,-22-21 0,22 0 16,0 0-16,-21 21 0,20-21 15,1 0-15,-21 0 0,21 0 0,-22 0 0,22 21 16,0-21-16,-21 0 0,21 0 15,-22 0-15,22 0 0,0 0 16,-43 0-16,43 0 0,-42 0 16,42 0-16,-22 0 15,-20 21-15,20-21 0,22 0 16,-21 0-16,0 0 0,-1 0 0,1 0 16,-22 0-16,22 0 0,0 0 15,-22 0-15,22 0 0,0 0 0,-1 0 16,1 0-16,-43 0 15,43 0-15,0 0 0,20 0 0,-20 0 16,0 0-16,21 0 0,-22 0 16,1 0-16,0 0 0,-1 0 0,1 0 0,-22 0 15,22 0-15,-21 0 0,-22 0 16,-21-21 0,64 21-16,21 0 0,-22 0 0,1 0 15,21-21-15,-22 21 0,22 0 0,-21 0 16,21-21-16,-22 21 0,1-21 15,21 21-15,-21 0 0,-1 0 0,-63-21 16,64 21-16,-21 0 16,20 0-16,22 0 15,-21-22-15,21 22 0,-22 0 16,22 0-16,-21 0 0,21 0 0,-22 0 16,22 0-16,-64-21 15,43 21-15,-43 0 0,43 0 16,0-21-16,-1 21 0,1 0 0,21 0 15,-21 0-15,20 0 0,1 0 0,-21 0 16,21-21-16,-22 21 0,1 0 16,0 0-16,21 0 0,-22 0 0,1 0 15,0 0-15,20 0 0,-20 0 16,0-21-16,-1 21 0,-20 0 0,-1 0 16</inkml:trace>
  <inkml:trace contextRef="#ctx0" brushRef="#br0" timeOffset="74231.5">23580 12510 0,'-22'0'16,"44"0"-16,-65 0 0,22 0 0,0 0 15,0 0-15,0 0 0,-1 0 16,-20 0-16,21-22 0,0 22 0,0 0 16,-1 0-16,1 0 0,-21 0 0,21 0 15,0 0-15,-1 0 16,1 0-16,0 0 0,0 0 0,0 0 16,0 0-16,-1 0 0,-20 0 0,21 0 15,0 0-15,-22 0 0,22 0 16,-21 0-16,21 0 0,-22 0 0,22 0 15,-21 0-15,-22-21 16,43 21-16,-21 0 0,21 0 16,0 0-16,-22 0 0,1 0 15,0 0-15,20 0 0,-20 0 0,21 0 16,-21 0-16,20-21 0,-20 21 16,0 0-16,21 0 0,-43 0 15,43 0-15,0 0 0,-43 0 16,43-21-16,0 21 0,0 0 15,0 0-15,-22 0 0,22 0 0,0 0 16,-21 0-16,20 0 0,-20 0 0,-21 0 16,20 0-16,22 0 15,0 0-15,-21 0 0,20-21 0,1 21 16,0 0-16,0 0 0,0 0 16,0 0-16,-1 0 0,1 0 15,0 0-15,-42 0 16,41 0-16,1 0 0,0 0 0,0 0 15,0 0-15,0 0 16,-1 0-16,1 0 0,0 0 0,0 0 16,0 0-16,0 0 0,-1 0 15,1 0 1,0 0 0,0 0-16,0 0 31,21 21-31,-21-21 15,-1 0 48,22 21-63,-21-21 16,0 0-16,0 0 15,0 0 1,0 0-16,42 21 265,0-21-265,0 0 0,0 0 0,0 0 16</inkml:trace>
  <inkml:trace contextRef="#ctx0" brushRef="#br0" timeOffset="75107.69">23749 12552 0,'-21'0'62,"0"0"-62,-1 0 16,1 0-16,0 0 16,0 0-16,0 0 15,0 0-15,-1 0 0,1 0 16,0 0 0,0 0-16,0 0 15,0 0-15,21-21 16,21 21 15,0 0-31,0 0 0,0 0 0,0 0 16,1 0-16,-1 0 0,0 0 15,0 0-15,0-21 0,22 21 0,-22 0 16,0 0-16,0 0 0,0 0 0,0 0 16,-42 0 46</inkml:trace>
  <inkml:trace contextRef="#ctx0" brushRef="#br1" timeOffset="89882.21">4403 2265 0,'0'0'16,"21"0"-16,-21-21 0,21 0 0,0 21 15,0-22-15,0 22 0,1 0 16,-1 0-16,0 0 0,0 22 15,21 20-15,-20-21 0,-1 21 16,0-20-16,0 20 0,0 0 16,-21 1-16,0-1 0,0 0 0,0 1 15,0-1-15,0 0 0,0 1 16,0-1-16,-21 0 0,21 22 16,-21-43-16,0 21 15,21-21-15,0 1 0,-21-22 16,21 21-16,-22-21 31,22-21-31,0-1 0,0 1 16,0-21-16</inkml:trace>
  <inkml:trace contextRef="#ctx0" brushRef="#br1" timeOffset="90266.99">4445 2328 0,'-42'-42'16,"20"42"-1,22 21 1,-21 0-16,21 1 0,0 20 16,0-21-16,0 21 0,-21 22 0,21-22 15,-42 43-15,42-22 16,-21-20-16,21-1 0,0 0 16,-22-20-16,22 20 0,-21-21 0,21 21 15,0-20-15,0-1 0,0 0 16,0 0-16,0-42 47,0 0-32</inkml:trace>
  <inkml:trace contextRef="#ctx0" brushRef="#br1" timeOffset="90490.86">4233 2731 0,'0'0'0,"0"-64"31,21 64-31,1-21 16,83 0-16,-41 0 16,-22 21-16,1-22 0,-1 22 15,0 0-15,1 0 0,-22 0 16,42 0-16,-63 22 31</inkml:trace>
  <inkml:trace contextRef="#ctx0" brushRef="#br1" timeOffset="91203.45">4911 2604 0,'0'0'0,"0"21"31,0 0-31,0 0 16,0 21-16,0-20 16,0-1-16,0 0 0,0 0 15,-22 21-15,22-20 0,0-1 16,-21 0-16,21 0 15,0 0-15,0-42 47,0 0-31,0 0-16,0 0 0,0-1 16,0 1-16,0 0 0,21-21 0,-21 21 15,22-1-15,-1-20 0,-21 21 0,21 0 16,42-43-1,-41 43-15,-1 21 16,0 0-16,0 0 0,21 0 16,-20 21-16,-1 0 0,0 1 15,21 20-15,-42-21 0,0 0 16,0 0-16,0 1 0,0-1 16,0 0-16,0 0 0,0 0 0,0 0 15,0 1-15,-21-22 16,0 0-1,21-22 17,0 1-32,0 0 0,0 0 15,21-21-15,0 20 0,0-20 16,1 21-16,-1 0 0,21-22 0,-21 22 16,0 0-16,22 0 0,-22 0 15,21 21-15,-21 0 0,1 0 0,41 0 16,-42 21-16,0 0 15,-21 0-15,0 0 0,0 22 16,0-22-16,0 21 0,0-21 0,-21 1 16,0-1-16,21 0 0,-21 0 15,21 0-15,-21-21 0,21 21 0,0 1 16,-21-22-16,21-22 31,21 1-15</inkml:trace>
  <inkml:trace contextRef="#ctx0" brushRef="#br1" timeOffset="91711.16">6159 2455 0,'0'0'0,"-21"-21"0,0 0 16,0 21-16,0 0 0,0 0 16,-1 0-16,-20 0 0,21 0 15,0 21-15,0 0 0,-22 1 0,22-1 16,0 0-16,-21 21 0,20-21 16,1 22-16,21-22 0,-21 21 0,21-21 15,0 22-15,0-22 0,0 0 0,0 0 16,0 0-16,21 1 15,0-22-15,1 0 16,20 0-16,0 0 0,-21-22 16,22 1-16,-22 21 0,0-21 0,21 0 15,-20 0-15,-1 0 0,0-22 16,0 22-16,0 0 0,-21 0 16,0-22-16,0 22 0,0-21 15,0 21-15,0 0 0,0-1 0,0 1 0,0 42 31,-21-21-31,21 22 16,0 20-16,0-21 0,-21 0 16,21 0-16,0 22 0,0-22 0,-21 0 15,21 0-15,0 0 0,0 1 0,0-1 16,0 0-16,0 0 16,21-21-16,0 0 0,-21 21 0,21-21 0,0 0 15,1 0-15,-1 0 16,0 0-16,0 0 0,0 0 0</inkml:trace>
  <inkml:trace contextRef="#ctx0" brushRef="#br1" timeOffset="92271.84">6413 2477 0,'0'0'0,"22"0"47,-1 0-47,0 0 0,0 0 16,0 0-16,22 0 0,-22-22 0,21 22 15,-21 0-15,22-21 0,-22 21 16,21-21-16,-21 21 0,0 0 0,1-21 16,-1 21-16,-21-21 0,-21 21 31,-1 0-31,1 0 0,-21 21 15,21 0-15,0 0 0,-22 0 16,22 1-16,0-1 0,-21 21 16,20-21-16,1 22 0,-42 20 15,20 1-15,22-43 16,0 0-16,0 0 0,21 0 16,-21-21-16,21 21 15,0-42 16,0 0-31,21 0 16,-21 0-16,21 0 16,0-1-16,0 22 15,-21-21-15,22 21 0,-1 0 0,0 0 16,0 0-16,0 0 16,0 21-16,-21 1 15,22-22-15,-1 21 0,-21 0 16,21-21-16,0 21 15,0-21-15,0 21 0,1-21 16,-1 0-16,0 0 16,0 0-16,0 0 15,0 0-15,1 0 0</inkml:trace>
  <inkml:trace contextRef="#ctx0" brushRef="#br1" timeOffset="93035.78">7197 2434 0,'0'0'0,"-22"-21"15,1 21-15,0 0 16,0 0-16,21 21 16,-21 0-16,0-21 0,-1 22 0,22-1 0,-42 42 15,42-42-15,0 22 0,0-22 16,-21 0-16,21 0 0,0 0 15,0 1-15,0 20 16,21-21-16,-21 0 16,21-21-16,0 0 15,1 0-15,-1 0 0,0 0 16,0-21-16,-21 0 16,0 0-16,0 0 15,0-1-15,0 1 0,0 0 0,0 0 16,0 0-16,0 0 0,-21-1 15,21-20-15,-21 21 0,21 0 0,0 0 16,0-1-16,0 1 0,0 0 16,21 0-16,0 0 0,0 21 0,0-21 15,1 21-15,-1-22 0,0 22 16,0 0-16,21 0 0,-20 0 16,-1 0-16,0 22 0,0-1 0,0 0 15,0 0-15,1 0 0,-1 0 0,-21 22 16,0-22-16,0 0 0,0 21 15,0-20-15,0 62 16,0-63-16,0 1 0,0-1 16,0 0-16,0 0 0,-21-21 15,-1 0 1,22-21 0,0 0-1,0 0-15,0-1 0,0 1 16,0 0-16,0 0 0,0-21 15,22 20-15,-1-20 0,0 0 0,0 21 16,0-22-16,0 22 0,22-21 16,-22 21-16,21 21 0,1-22 0,-1 22 15,21 0-15,1 0 16,-43 22-16,0-1 0,0 0 16,-21 21-16,0-21 0,0 22 0,0-22 15,0 21-15,0-21 0,0 22 16,0-22-16,0 21 0,-21-21 0,-21 1 15,-22 41 1,43-42-16,21 0 16,-21-21-16,21-21 31</inkml:trace>
  <inkml:trace contextRef="#ctx0" brushRef="#br1" timeOffset="93360.6">8149 2646 0,'0'0'0,"0"21"0,0 0 0,21-21 31,0 0-16,1 0-15,-22-21 0,21 0 16,-21 0 0,0 0-16,0-1 0,0 1 15,-21 0-15,-1 21 16,1 0-16,0 0 0,0 0 16,0 21-16,0 0 15,21 1-15,0-1 16,-22-21-16,22 21 0,-21 0 15</inkml:trace>
  <inkml:trace contextRef="#ctx0" brushRef="#br1" timeOffset="93749.18">8657 2455 0,'0'-21'16,"0"42"-16,0-63 0,0 21 15,-21 21 1,0 0-16,0 0 15,-1 0-15,1 0 0,21 21 16,-21-21-16,0 42 0,0-20 0,0-1 16,-1 21-16,1-21 0,21 22 0,-21 41 15,0-20 1,21-43-16,0 0 0,0 21 16,0-20-16,0-1 0,0 0 0,21-21 15,0 21-15,0-21 0,1 0 16,20 0-16,21 0 0,-41 0 15,20 0-15,-21-21 0,21 0 0,-20 0 16,20 21-16,-21-22 0,21 1 16</inkml:trace>
  <inkml:trace contextRef="#ctx0" brushRef="#br1" timeOffset="94583.7">8996 2477 0,'0'0'15,"-21"0"1,-1 0-16,1 0 15,0 0-15,0 0 0,21 21 0,-21 0 16,0 0-16,-1 0 0,22 0 16,-21 43-16,0 21 15,21-64-15,0 0 0,0 0 16,0 0-16,21 0 16,0-21-16,1 0 0,-1 0 0,0 0 15,0 0-15,21 0 0,-20 0 16,-1 0-16,42-21 0,-42 21 15,1-21-15,-22 0 0,0 0 16,0 0-16,0-1 16,0 1-16,0 0 0,0-21 0,0 21 15,-22-1-15,1 1 0,0 0 0,21 0 16,0 0-16,0 0 0,0-1 16,0 1-16,21-21 15,0 42-15,1 0 16,-1 0-16,21 0 0,0-21 15,-20 21-15,-1 0 0,21 21 0,-21-21 16,0 21-16,1 0 0,-1 0 16,0 43-16,0-22 15,-21 1-15,0-22 0,0 0 0,0 0 16,0 21-16,0-20 16,0-1-16,-21 0 0,0 0 15,0 0-15,-1-21 16,1 0-1,21-21 1,0 0-16,0 0 16,0 0-16,0-1 0,21 1 15,1-21-15,-1 21 0,0-22 0,0 22 16,0-21-16,0 21 0,22 0 16,-22-1-16,21 1 0,1 21 0,-22 0 15,21 0-15,0 0 0,43 43 16,-64-22-1,0 0-15,-21 0 0,22 21 0,-22-20 16,0-1-16,0 21 0,0-21 0,0 0 16,-22 1-16,1-1 0,0 0 0,0 0 15,0-21-15,21 21 0,-21-21 16,-1 21-16,1-21 0,0 0 16,0 0-16,21-21 15,0 0-15,0 0 16,0 0-16,21-43 15,64-20-15,-64 41 16,21 1-16,-21 0 0,22-1 16,-1 22-16,0 0 0,1 0 0,-1 0 15,0 21-15,1 0 0,-22 0 16,21 21-16,-21 21 16,-21-21-16,22 22 0,-22-22 0,0 63 15,0-62-15,0 20 0,-22-21 0,1 21 16,21-20-16</inkml:trace>
  <inkml:trace contextRef="#ctx0" brushRef="#br1" timeOffset="95600.38">4212 3895 0,'-21'-43'16,"0"43"-16,0 0 31,-1 0-15,22 22-16,0 20 15,0-21-15,0 21 0,0 1 0,0 20 16,0-20-16,0 20 0,0 1 15,0 20-15,0-20 0,0-1 0,0 1 16,0-1-16,-21 22 0,21-22 0,0 1 16,0-1-16,0-20 15,0 105-15,0-106 16,0-21-16,0 1 0,0-1 16,0 0-16,0 0 0,21-21 15,-21-21 1,0 0-16,22 0 0,-22-22 15,0 22-15</inkml:trace>
  <inkml:trace contextRef="#ctx0" brushRef="#br1" timeOffset="96495.87">4233 3895 0,'0'0'0,"0"-21"0,-21 21 15,0-22-15,0 22 16,21-21 0,21 21-1,0 0 1,21 0-16,-20 0 0,20 0 15,0 0-15,22 0 0,-22-21 0,22 21 16,84 0-16,-64 0 0,1-21 16,0 21-16,-1 0 0,22 0 15,-21 0-15,0-21 0,-1 21 0,1 0 16,0 0-16,-1 0 0,-20 0 16,20 0-16,-20 0 0,-22 0 0,64 0 15,-64 0-15,-20 0 16,20 0-16,-21 0 0,21 0 0,-20 0 15,-1 0-15,0 0 0,0 0 0,0 0 16,-21-21 0,21 21-16,-21 21 15,0 0 1,0 0-16,0 0 16,0 0-16,0 1 0,0-1 0,0 21 15,0 0-15,0-20 0,0 20 16,0 0-16,0 43 15,22-43-15,-22 1 0,21-1 0,-21 43 16,0-64-16,0 21 0,21 0 16,-21 1-16,0-1 0,0-21 0,0 22 15,0-1-15,0 0 0,0 1 16,0-1-16,0 0 0,-21 1 16,21-1-16,0-21 0,0 21 0,0 1 15,-21-22-15,21 42 0,-22-41 16,22-1-16,0 0 0,0 0 15,0 0-15,-21-21 0,21 21 0,-21-21 16,21 22-16,-21-22 0,21 21 16,-21-21-16,0 21 15,-22-21 1,22 0-16,0 0 0,0 0 0,0 0 0,-1 21 16,-20-21-16,-43 0 15,22 0-15,-1 0 0,1 0 16,-22 0-16,1 0 0,-1 0 0,0 0 15,1 21-15,-1-21 0,0 0 0,-63 0 16,63 21-16,22-21 16,-22 0-16,22 0 0,-22 22 0,22-22 15,-1 0-15,1 0 0,-1 21 16,1-21-16,20 0 0,1 0 0,21 0 16,0 0-16,-1 0 0,1 0 0,0 0 15,42 0 16,0 0-31,1 0 0,-1 0 16,0 0 0</inkml:trace>
  <inkml:trace contextRef="#ctx0" brushRef="#br1" timeOffset="97095.53">3979 6181 0,'0'0'16,"0"21"-16,0 0 15,21-21 17,1 0-17,-22-21 1,21 21-16,-21-21 15,-21 21 1,-1 0 0,1 21-1,21 0 1,0 0 0,21-21-1,1 0 1,-1 0-16,0 0 0,0-21 15,0 21-15</inkml:trace>
  <inkml:trace contextRef="#ctx0" brushRef="#br1" timeOffset="97383.37">4487 5842 0,'0'0'0,"21"0"32,1-21-17,20 21-15,0 0 0,1 0 16,20 0-16,-21 0 0,1 0 0,20 0 16,-20 0-16,-1 0 0,0 0 15,-21 0-15,22 0 0,-22 0 0,0 0 16,-42 0 15,0 0-15,0 0-16,-22 0 0,22 0 0</inkml:trace>
  <inkml:trace contextRef="#ctx0" brushRef="#br1" timeOffset="97727.17">4826 5821 0,'-21'0'0,"21"21"15,0 0 1,0 0-16,0 1 0,0-1 0,0 0 16,0 0-16,0 21 0,0-20 15,0 20-15,0-21 0,0 21 16,0-20-16,21 41 16,0-42-16,-21 22 0,0-22 15,0 21-15,0-21 0,0 0 0,0 43 16,0-43-16,0 0 0,-42 0 15,21 1-15,-22-1 0,-20 0 16,42-21-16,-22 0 0,1 0 16,0 0-16,-1 0 0,22 0 0,-21 0 15,21 0-15,-22 0 0,22-21 16,21 0-16,-21 21 0,21-22 16,-21 22-16,21-21 0,0 0 15,21 21 1,0 0-16,21 0 0,-20-21 0,-1 0 15,21 21-15,0 0 0</inkml:trace>
  <inkml:trace contextRef="#ctx0" brushRef="#br1" timeOffset="98239.88">5419 6181 0,'0'0'16,"0"-21"-16,-22-1 0,1 1 16,0 0-16,0 0 15,0 21-15,0 0 0,-1 0 16,1 0-16,0 21 0,0 0 16,0 0-16,0 1 0,-1-1 0,1 21 15,0 22-15,-21-1 16,42-21-16,0 1 0,0-22 15,0 42-15,0-41 0,0-1 16,0 0-16,21-21 16,0 21-16,0-21 0,0 0 15,1 0-15,-1 0 0,0-21 0,0 0 16,21 21-16,-20-21 0,-1-1 16,0 1-16,0 0 0,0-21 15,0 21-15,1-1 0,-22-20 0,0 21 16,0 0-16,0-22 0,0 22 0,0-21 15,0 0 1,-22 42 0,22 21-1,0 0-15,0 0 0,0 21 0,0-20 16,0-1-16,0 0 16,0 21-16,0-21 0,0 1 0,0 20 15,0-21-15,0 0 0,22 0 16,-1-21-16,0 0 15,0 0-15,0 0 0,0 0 16,1 0-16</inkml:trace>
  <inkml:trace contextRef="#ctx0" brushRef="#br1" timeOffset="98466.75">5673 6138 0,'0'0'0,"0"22"31,21-1-31,-21 0 16,21 0-16,-21 21 0,0-20 0,0-1 15,0 21-15,21-21 0,-21 0 0,0 1 16,0-1-16,0 0 0,21 0 16,-21 0-16,0 0 0,21-21 15,1 0 1</inkml:trace>
  <inkml:trace contextRef="#ctx0" brushRef="#br1" timeOffset="98705.9">6011 6096 0,'0'0'0,"0"-21"0,0 42 31,-21 0-16,0 0-15,21 1 0,-21 20 16,-22 64 0,22-85-16,0 21 0,0 22 15,0-43-15,21 0 0,-21 0 16,21 0-16,0 1 0,0-1 16,21-21-1,0-21 1</inkml:trace>
  <inkml:trace contextRef="#ctx0" brushRef="#br1" timeOffset="99175.56">6435 6181 0,'0'-21'0,"0"42"16,0-64-16,-22 22 15,1 21-15,0 0 0,0 0 16,0 0-16,21 21 0,-21 1 16,-1-1-16,1 0 0,0 0 15,0 0-15,0 22 0,0-22 0,21 0 16,-22 21-16,22-21 0,-21 22 0,21-22 16,0 0-16,0 0 0,0 0 15,0 1-15,0-1 16,21-21-16,1 0 0,-1 0 0,0 0 15,-21-21-15,21 21 0,0-22 16,0 1-16,1 0 0,-1 0 16,0 0-16,0 0 0,0-1 0,0-20 15,1 21-15,-1 0 0,-21-22 16,0 22-16,21 0 0,-21 0 16,0 42-1,0 21 1,-21-20-16,21-1 0,0 21 0,0-21 15,0 22-15,0-22 0,0 0 0,0 21 16,0-21-16,21 1 16,0-1-16,0-21 0,0 0 0,1 0 15,20 0-15,-21 0 0,21 0 16,1-21-16,-22 21 0,21-22 0,1 1 0,-22 0 16</inkml:trace>
  <inkml:trace contextRef="#ctx0" brushRef="#br1" timeOffset="99931.9">4064 8255 0,'0'-21'0,"-21"-21"31,0 42-31,21 21 32,0 21-32,0 0 0,0 1 0,0 20 15,0 1-15,0 20 0,0 1 0,0 0 16,0-1-16,0 22 0,21-21 16,-21 21-16,0-22 0,0 1 0,0 0 15,0-22-15,0 22 0,0-22 16,0 1-16,-21-1 0,21 43 15,0-63-15,0-1 0,0-21 16,0 21-16,0-20 0,0-44 31,0 1-31,21 0 0,0 0 16,0-64-16,-21 22 0,42-43 16,-42 42-16</inkml:trace>
  <inkml:trace contextRef="#ctx0" brushRef="#br1" timeOffset="100691.07">4127 8192 0,'-21'0'31,"42"0"-31,1 0 15,-1 0-15,21 0 0,0 0 16,22 0-16,-1 0 0,22 0 0,-21 0 16,41 0-16,-20 0 0,211-22 15,-190 22-15,21-21 16,-21 21-16,0-21 0,21 21 16,-21-21-16,0 21 0,-1-21 15,1 21-15,42-21 0,-63 21 16,-21-22-16,-22 22 0,21 0 0,-20 0 15,-22 0-15,21 0 0,-21 0 16,1 0 0,-22 22-16,0-1 15,0 0-15,0 21 0,0-21 16,0 1-16,0 20 0,0-21 0,0 21 16,0-20-16,0 20 0,0 0 15,0 1-15,0-1 0,0-21 16,-22 21-16,22 1 0,0-1 0,0 0 15,0 22-15,0-22 0,0 1 0,0-1 16,0 21-16,0 22 16,0-43-16,0 22 0,0-22 0,0 43 15,0-64-15,0 21 0,0 1 16,0-1-16,-21-21 0,21 22 16,-21 41-16,0-41 15,21-22-15,-21-21 0,0 21 16,21 0-16,-22-21 0,22 21 15,-21-21-15,0 0 0,0 0 16,0 21-16,0-21 0,-1 0 0,1 0 16,-21 0-16,0 22 0,-1-22 0,1 0 15,-22 0-15,1 0 0,-1 0 16,-20 0-16,20 0 0,-20 0 0,-107 0 16,-21 0-16,107 21 15,-1-21-15,0 0 0,21 0 16,-21 0-16,22 21 0,-1-21 0,0 0 15,22 0-15,21 0 0,-43 0 16,43 0-16,-1 0 0,22 0 16,0 0-16,0 0 0,0 0 0,-43 0 15,64-21 32</inkml:trace>
  <inkml:trace contextRef="#ctx0" brushRef="#br1" timeOffset="101295.08">3768 10710 0,'0'22'0,"-22"-22"0,22 21 0,0 0 16,-21-21-16,21 21 0,0 0 15,21-21 17,1 0-32,-1 0 0,-21-21 15,21 21-15,0 0 0,-21-21 16,0 0-16,0 0 16,-21 21-1,0 0 1,0 0-16,-1 21 15,22 0 1,0 0-16,22-21 31,-1 0-31,0 0 0,0 0 16,21 0-16,-20 0 0,-1-21 16</inkml:trace>
  <inkml:trace contextRef="#ctx0" brushRef="#br1" timeOffset="101540.12">4233 10541 0,'21'0'32,"1"0"-32,-1 0 0,21-21 15,0 21-15,1 0 0,-1 0 16,0 0-16,1-21 0,-1 21 0,0 0 15,22 0-15,-22 0 0,1 0 16,-1 0-16,-21 0 0,21 0 16,-20 0-16,-44 0 15,1 0 1,0 0-16,-21 0 0</inkml:trace>
  <inkml:trace contextRef="#ctx0" brushRef="#br1" timeOffset="101880.92">4572 10499 0,'-42'21'16,"20"0"-16,22 0 15,0 0-15,0 1 16,0-1-16,0 21 0,0 0 16,22-20-16,-22-1 0,21 21 15,-21-21-15,21 22 0,-21-22 0,21 21 16,-21 0-16,0 1 0,0-22 15,0 42 1,0-41-16,0-1 0,-21 21 0,0-21 0,21 0 16,-21 1-16,-22-22 0,22 21 0,0 0 15,0-21-15,-22 0 0,22 0 16,-21 0-16,21 0 0,-22 0 0,22 0 16,0 0-16,0-21 0,0 0 15,0 21-15,-1-22 0,22 1 16,0 0-16,0 0 0,0 0 15,0 0-15,0-1 16,22 22-16,-1-21 0,21 21 16,-21 0-16,0 0 0</inkml:trace>
  <inkml:trace contextRef="#ctx0" brushRef="#br1" timeOffset="102367.66">5186 10859 0,'0'-22'0,"0"44"0,0-65 15,0 22-15,-21 21 0,-1 0 16,1 0-16,-21 0 16,0 0-1,20 21-15,1-21 0,0 21 0,0 1 0,0 20 16,0-21-16,21 0 0,-22 22 15,22-22-15,-21 21 0,21-21 0,0 22 16,0-22-16,0 0 0,0 21 16,0-21-16,43 1 15,-22-22-15,0 0 0,21 0 16,1 0-16,-22 0 0,0-22 16,0 1-16,0 21 0,0-21 15,22 0-15,-22-21 0,0-1 16,0 22-16,-21 0 0,0 0 0,0 0 15,0-22-15,0 22 0,0 0 16,0 0-16,0 0 0,0 42 31,0 0-15,0 0-16,0 0 0,0 0 0,0 1 16,0 20-16,0-21 0,0 0 15,0 0-15,21 1 0,1-1 0,-1 0 16,-21 0-16,21 0 0,0-21 15,0 0-15,22 0 16,-22 0-16,0 0 0</inkml:trace>
  <inkml:trace contextRef="#ctx0" brushRef="#br1" timeOffset="102599.53">5609 10859 0,'0'0'0,"0"-22"0,0 1 0,0 0 16,0 42 15,21 0-31,-21 1 0,0 20 16,21-21-16,-21 0 0,0 22 15,0-22-15,0 0 0,22 42 16,-1-41-16,-21 20 0,0-21 16,0 0-16,21-21 15,0 0 1,-21-21-1,21 0-15</inkml:trace>
  <inkml:trace contextRef="#ctx0" brushRef="#br1" timeOffset="102795.42">6011 10774 0,'0'0'0,"-21"-21"31,0 21-31,0 0 0,0 21 16,-1 0-16,1 0 0,0 0 0,-21 22 15,-22 41 1,22-20-16,21-22 0,0-21 16,-1 22-16,22-22 0,0 0 0,0 0 15,0 0-15,0 1 0,22-22 16,-1 0 0</inkml:trace>
  <inkml:trace contextRef="#ctx0" brushRef="#br1" timeOffset="103295.65">6477 10795 0,'0'0'0,"-106"-63"31,85 63-31,0 0 15,0 21-15,-1-21 0,1 21 16,0 0-16,0 0 0,0 0 16,0 22-16,-1-22 0,1 0 0,0 21 15,0-20-15,21 20 0,0-21 0,-21 21 16,21-20-16,0 41 16,21-42-16,0-21 15,0 0-15,0 0 0,1 0 16,-1 0-16,0 0 0,0-21 0,0 21 15,0-21-15,1 0 0,-1 0 16,0-1-16,-21 1 0,21 0 0,0-42 16,-21 41-16,21-41 15,-21 21-15,0 20 0,0 1 0,0 0 16,0 0-16,0 42 31,0 0-31,0 0 0,0 22 0,-21-22 16,21 21-16,0-21 0,0 22 15,0-22-15,0 21 0,0-21 16,0 1-16,0 20 0,21-21 0,1-21 16,20 21-16,-21-21 15,0 0-15,22 0 0,-22 0 0,21-21 16,-21 21-16,0-21 0,22 0 0,-22 0 16</inkml:trace>
  <inkml:trace contextRef="#ctx0" brushRef="#br1" timeOffset="105815.06">23008 1820 0,'0'-21'0,"0"42"0,0-63 16,0 21-16,0 0 0,0 0 0,0-1 16,0 1-16,0 0 0,0 0 15,-21 42 17,21 0-32,0 22 0,0-1 15,0 0-15,-21 1 16,21 41-16,0-41 0,0 20 15,-21 1-15,21-22 0,-22-21 16,22 21-16,0-20 0,0-1 16,0 0-16,0 0 0,0 0 0,0 0 15,0-42 17,0 0-17</inkml:trace>
  <inkml:trace contextRef="#ctx0" brushRef="#br1" timeOffset="106079.42">23029 1736 0,'0'-21'16,"0"42"-16,0-64 0,0 22 15,0 0-15,21 0 0,1 21 16,-1-21-16,0 21 15,0 0-15,0-21 0,0 21 0,1 0 16,-1 0-16,0 0 16,0 0-16,21 0 0,-20 0 15,-1 0-15,-21 21 16,0 0-16,0 0 16,0 0-1,-21-21-15,-1 21 16,1 1-16</inkml:trace>
  <inkml:trace contextRef="#ctx0" brushRef="#br1" timeOffset="107179.79">23516 1630 0,'0'-21'16,"0"0"0,0 42 15,0 0-31,0 0 16,0 21-16,0 1 0,0-1 15,-21 0-15,21 43 16,0-21-16,-21-22 0,21 0 15,-21-21-15,21 22 0,-22-22 0,22 42 16,0-41-16,-21-1 16,21 0-16,-21-21 31,21-21-15,-21 21-16,0-21 0</inkml:trace>
  <inkml:trace contextRef="#ctx0" brushRef="#br1" timeOffset="107359.69">22945 2053 0,'0'0'0,"21"-21"31,0 21-31,0 0 0,43 0 16,-22 0-16,-21 0 0,21 0 15,-20-21-15,62 21 16,-41 0-16,-1-21 0,21 21 15,-20-21-15,-22 21 0,0 0 16,21-22-16</inkml:trace>
  <inkml:trace contextRef="#ctx0" brushRef="#br1" timeOffset="107627.54">23961 1715 0,'0'0'16,"0"21"-16,0 0 16,-43 42-1,43-41-15,-21 20 0,21 0 0,0-21 16,-21 22-16,21-1 0,-21-21 0,21 22 16,0-22-16,0 21 15,0-21-15,0 0 0,0 1 0,0-1 0,0 0 16,0 0-1,0-42 17</inkml:trace>
  <inkml:trace contextRef="#ctx0" brushRef="#br1" timeOffset="107996.33">23876 1778 0,'0'0'0,"0"-21"15,21 21 17,0 0-32,0 0 0,1 0 15,-1 0-15,0 0 0,21 0 16,-21 21-16,22-21 0,-22 21 15,21 22-15,-21-22 0,22 0 0,-1 42 16,22 1 0,-43-43-16,0 21 0,-21-20 15,0-1-15,0 0 0,0 0 0,-21 0 0,-22 0 16,22 1-16,-21-1 0,0 0 16,-1-21-16,1 21 0,21-21 0,-22 0 15,1 0-15,21 21 16,0-21-16,0 0 0,-1 0 0,1 0 15,21-21 1,0 0-16</inkml:trace>
  <inkml:trace contextRef="#ctx0" brushRef="#br1" timeOffset="108296.09">24680 1863 0,'0'0'0,"0"21"47,0 0-47,-21 0 15,21 0-15,-21 22 0,21-22 16,0 42-16,0-20 0,-21-22 15,21 0-15,0 21 0,-21-20 16,21-1-16,0 0 0,0 0 0,0 0 16,0 0-16,21-21 31,0 0-31</inkml:trace>
  <inkml:trace contextRef="#ctx0" brushRef="#br1" timeOffset="108514.97">24723 1842 0,'0'0'0,"63"-22"32,-42 1-32,0 21 0,1 0 0,20 0 15,-21-21-15,0 21 0,0 0 16,1 0-16,-1 0 0,0 0 15,0 0-15,0 0 0,0 0 0,-21 21 32,0 0-32,0 1 15,-21-22-15</inkml:trace>
  <inkml:trace contextRef="#ctx0" brushRef="#br1" timeOffset="108679.87">24680 2117 0,'0'21'0,"21"-21"32,1 0-32,-1 0 0,0 0 15,0 0-15,21 0 16,-20 0-16,20 0 0,-21 0 16,0-21-16,0 21 0,1 0 0</inkml:trace>
  <inkml:trace contextRef="#ctx0" brushRef="#br1" timeOffset="108999.2">25633 1863 0,'0'0'15,"-21"-21"-15,21-1 0,-22 22 0,22-21 16,-21 21-1,0 0-15,0 0 0,0 0 16,0 0-16,-1 21 0,1 1 16,0-1-16,-21 42 15,21-42-15,-22 64 0,22-43 16,0-20-16,0 20 0,21 21 16,0-41-16,0-1 0,0 21 15,21 0-15,0-42 16,0 22-16,0-1 0,22-21 0,20 0 15,-20 0-15,-1 0 16,0 0-16,1 0 0,-1 0 0,0-21 16</inkml:trace>
  <inkml:trace contextRef="#ctx0" brushRef="#br1" timeOffset="109287.12">26035 2117 0,'0'21'0,"-21"-21"16,21 21-16,0 0 16,21-21 15,0 0-31,0 0 0,0 0 16,1 0-16,-22-21 0,21 21 15,-21-21-15,0 0 16,-21 21 15,-1 0-31,1 0 16,0 0-16,0 0 0,21 21 15,-21-21-15</inkml:trace>
  <inkml:trace contextRef="#ctx0" brushRef="#br1" timeOffset="109666.9">26839 1905 0,'0'-21'16,"-42"21"-1,21 0 1,0 0-16,-1 0 0,1 21 16,0 0-16,0 0 0,0 1 0,21-1 15,-21 0-15,-1 21 0,1-21 0,0 22 16,0-22-16,21 21 0,0 1 15,0 41 1,0-63-16,0 1 0,0-1 16,21 0-16,0-21 0,43 21 15,-22-21-15,-21 0 0,22 0 0,-1 0 16,0 0-16,22-21 16</inkml:trace>
  <inkml:trace contextRef="#ctx0" brushRef="#br1" timeOffset="110515.42">27263 2074 0,'0'-21'16,"0"42"-16,0-63 0,0 21 0,0 0 16,0 0-16,-22 21 15,1 21-15,0 0 16,0 0-16,0 0 0,0 22 0,-1-22 16,1 21-16,0 0 0,0-20 15,21 20-15,0-21 0,0 43 16,0-43-16,0 0 0,21 0 15,0 0-15,0-21 0,1 21 16,20-21-16,-21 0 0,0 0 0,22 0 16,-22 0-16,0 0 0,0-21 15,0 21-15,0-21 0,-21 0 0,22 0 16,-22 0-16,0-1 0,0 1 16,0-42-16,-64-22 15,64 64-15,0 0 16,0 0-16,0-1 0,0 1 0,0 0 15,0 0-15,21 0 16,0 21-16,1 0 0,20-21 16,-21 21-16,0 0 0,22 0 15,-1 0-15,21 21 16,-41-21-16,20 21 0,-21 0 0,0 0 16,-21 22-16,0-22 0,0 0 15,0 21-15,0-21 0,0 1 0,0-1 16,0 21-16,0-21 0,0 22 15,0-22-15,0 0 16,-21-21-16,0 21 16,0-21-1,21-21 1,0 0-16,0 0 16,0-1-16,0 1 0,0 0 0,0 0 15,0-21-15,21 20 0,0-20 16,0 21-16,0-21 0,1 20 0,-1-20 15,0 21-15,0 0 0,0 0 16,0 21-16,43 0 16,-43 0-16,0 0 0,0 21 15,-21 0-15,22 0 0,-22 21 0,0-20 16,0-1-16,0 21 0,0-21 16,0 22-16,21-22 0,-21 0 0,21 0 15,-21 0-15,0 0 0,-21-21 31,0-21-15,-1 0 0,22 0-16,0 0 0,0 0 0,22-1 15,-1-20-15,0 21 0,21 0 16,-21-22-16,22 22 0,-1 0 0,0 0 16,43-21-16,-21 42 15,-22 0-15,-21 0 0,0 21 16,-21 0-16,0 0 0,0 0 0,0 22 15,0-1-15,0-21 0,0 21 16,-21-20-16,0 20 0,0-21 16,21 21-16,-21-20 0,-1-1 15,1 0-15</inkml:trace>
  <inkml:trace contextRef="#ctx0" brushRef="#br1" timeOffset="111247.81">25760 3281 0,'0'0'0,"0"21"31,0 21-31,0-20 0,0 20 16,0 0-16,0 1 0,-21-1 0,21 21 15,0-20-15,-22 20 0,22-20 16,0 20-16,0 1 0,-21-1 16,21 1-16,0-1 0,0 1 0,-21-22 15,21 21-15,0 1 0,0-22 0,-21 1 16,0-1-16,21 0 0,-21 1 16,-1-22-16,22 21 0,0-21 15,-21 0-15,21 1 0,-21-22 16,42-22 15,-21 1-31,21 0 0,1 0 0,-22-21 16</inkml:trace>
  <inkml:trace contextRef="#ctx0" brushRef="#br1" timeOffset="111979.59">25760 3366 0,'0'-22'0,"0"44"0,0-65 15,0 22-15,21 0 16,0 21-16,0-21 0,0 21 0,22 0 16,-1-21-16,22 21 0,-22 0 15,21-22-15,22 22 0,-21 0 0,20-21 16,1 21-16,0-21 0,20 21 15,1-21-15,0 21 0,0 0 16,0-21-16,0 21 0,-1 0 0,1 0 16,-21 0-16,21-21 0,-22 21 15,1 0-15,42 0 0,-85 0 16,1 0-16,-1 0 0,-21 0 16,0 0-16,1 0 0,-1 0 0,-21 21 46,0 0-46,0 0 16,0 21-16,0 1 0,0-22 0,-43 85 16,22-64-16,0 0 15,21 1-15,-21 20 0,0-20 0,0-1 16,-1 21-16,22-20 0,0-1 16,-21 22-16,21-22 0,0 21 15,0-20-15,0 20 0,0-20 0,0 20 16,21 22-16,22 21 15,-43-64-15,0-21 16,0 0-16,0 0 0,0 1 16,0-1-16,-21 0 0,-1 0 0,1-21 15,0 21-15,0-21 0,0 0 0,-22 21 16,1-21-16,21 0 0,-21 0 16,-1 0-16,1 0 0,-22 22 15,22-22-15,-21 0 0,-22 0 0,21 0 0,-41 0 16,20 0-16,-148 0 15,127 0-15,-21 0 0,21 0 16,1 0-16,-1 0 0,0 0 0,21 0 16,1 0-16,-1 0 0,0-22 15,22 22-15,-1 0 0,22 0 0,-43 0 16,43-21-16,21 21 16,0 0-16,21 21 31,21-21-16,0 0-15,0 0 0,0 22 0</inkml:trace>
  <inkml:trace contextRef="#ctx0" brushRef="#br1" timeOffset="112535.72">26056 6138 0,'-42'22'31,"42"-1"-31,-21-21 0,21 21 16,21-21 15,0 0-31,0 0 16,0 0-16,0 0 0,-21-21 15,22 21-15,-22-21 0,21 21 16,-21-22-16,0 1 0,0 0 16,-21 21-16,-1 0 15,1 0-15,0 0 16,0 0-16,0 0 0,21 21 15,0 0 1,0 1 0,21-22-16,0 0 15,0 0-15,0 0 0,1 0 16,-1 0-16,0 0 0</inkml:trace>
  <inkml:trace contextRef="#ctx0" brushRef="#br1" timeOffset="112807.56">26733 5736 0,'0'0'0,"-21"0"32,21 21-32,0 22 0,-21-22 15,21 21-15,-21 1 0,21-1 0,0 0 16,0 1-16,0-1 0,-21 0 15,21 1-15,-21-1 0,21 0 0,0 1 16,0-1-16,0 0 0,0-21 16,0 22-16,0-22 0,0 0 0,0 0 15,0 0-15,21-21 32,0 0-32,-21-21 0</inkml:trace>
  <inkml:trace contextRef="#ctx0" brushRef="#br1" timeOffset="113113.39">26585 6054 0,'0'-43'0,"0"86"0,0-107 15,0 22-15,0 0 0,0 20 0,0-20 16,0 21-16,0 0 0,21 0 16,22-22-16,-1 22 0,43 21 15,-43 0-15,0 0 16,22 0-16,-22 21 0,22 0 15,-22 1-15,0-1 0,-20 21 0,-1 0 0,0-20 16,-21 41 0,-21-21-16,-43 1 0,22-22 15,0 0-15,-1 0 0,1 0 0,0 1 16,-22-22-16,22 21 0,-1-21 16,22 0-16,-21 0 0,21 0 0,42 0 31,21 0-16,-21 0-15,22-21 0,-1 21 0,0-22 16,1 1-16</inkml:trace>
  <inkml:trace contextRef="#ctx0" brushRef="#br1" timeOffset="113684.08">27390 5842 0,'0'0'15,"21"-21"1,-21 42-1,0 0-15,-21 0 0,21 1 16,0-1-16,0 21 0,0-21 16,0 0-16,0 1 0,0 20 0,0-21 15,0 0-15,0 0 0,0 1 0,21-22 16,0 21-16,0 0 0,0-21 16,22 0-16,-22 0 0,21 0 0,0 0 15,1 0-15,-1 0 0,-21 0 16,22-21-16,41 0 15,-41-1-15,-1 1 0,-21 0 0,0 0 16,0 0-16,1-43 16,-1 43-16,-21 0 0,0 0 0,0 0 15,0-1-15,-21 22 16,-1 0-16,22 22 16,-21-1-16,0 0 0,21 0 15,-21 21-15,21 1 0,0-22 16,0 21-16,0 1 0,0-22 0,-21 21 15,21 0-15,0 1 0,0-1 16,0 0-16,0 1 0,0-1 0,0-21 16,0 85-1,0-42-15,0-22 16,0-21-16,0 43 0,-21-43 16,-1 0-16,1-21 15,0 0-15,0 0 16,21-21-16,0 0 15,0-1-15,0-20 0,0 21 0,0-21 16,0-1-16,21 1 0,0-22 16,0 22-16,22-21 0,-22-1 0,64-42 15,-22 22 1,-42 62-16,22 1 0,-22 0 16,0 0-16,0 21 0,0 0 0,0 0 15</inkml:trace>
  <inkml:trace contextRef="#ctx0" brushRef="#br1" timeOffset="114323.71">26522 8509 0,'0'0'0,"0"-21"0,0 0 16,0 0-16,0-1 0,0 1 16,0 42-1,0 22-15,0 20 16,0 1-16,0-1 16,0 1-16,0 20 0,0 1 15,-21-21-15,21 20 0,-22 1 0,1 0 16,21 126-16,-21-147 15,21-22-15,0 22 0,0-22 16,0 21-16,0-20 0,0-22 0,0 21 16,0-21-16,0 1 0,0-1 15,0 0-15,21-21 16,-21-21 0,21 0-16,-21-22 15,22 22-15,-22-21 0,0-1 0</inkml:trace>
  <inkml:trace contextRef="#ctx0" brushRef="#br1" timeOffset="114979.18">26501 8551 0,'-22'-21'0,"44"42"0,-44-63 0,22 21 15,0 0 1,22 21-16,-1 0 15,21 0-15,22 0 0,-22-21 16,21 21-16,22 0 0,0 0 0,-1-22 16,1 22-16,21-21 0,0 21 15,-22 0-15,22-21 0,0 21 16,0 0-16,190-21 16,-211 21-16,0-21 0,-22 21 0,-21-21 15,1 21-15,-1 0 0,-21 0 16,0 0-16,1 0 0,-22-22 15,0 44 1,0-1-16,0 0 16,0 21-16,0-21 0,0 1 15,0 20-15,0 0 0,-22 1 16,1-1-16,0 0 0,0 22 0,0 42 16,0-43-1,-1 1-15,1-1 0,21-21 0,-21 22 16,0-1-16,21-20 0,-21-1 0,21 22 15,0-22-15,0 0 0,0 1 16,0 20-16,0-21 0,0 1 0,0-1 16,0-21-16,0 43 15,0-1-15,0-42 16,0 1-16,-21-1 0,-1-21 0,1 0 16,-21 0-16,0 0 0,-1 0 15,1 0-15,0 0 0,-22 0 0,1 0 16,-1 0-16,-21 0 0,-84-21 15,84-1-15,-20 22 0,-1-21 16,0 21-16,0-21 0,21 21 16,1 0-16,-1 0 0,22-21 0,-1 21 15,1 0-15,20 0 0,1 0 0,0 0 16,20 0-16,1-21 0,-21 21 16,21 0-16,42 0 46,0 0-46,0 0 0,0 0 16</inkml:trace>
  <inkml:trace contextRef="#ctx0" brushRef="#br1" timeOffset="115502.88">26479 10753 0,'0'0'0,"-21"0"15,0 21 1,21 0-16,-21-21 16,21 21-1,0 0-15,21-21 31,0 0-31,0 0 16,1 0-16,-22-21 0,0 0 16,0 0-16,0 0 15,-22 21 1,22-21-16,-21 21 0,0 0 0,0 0 16,0 21-1,21 0-15,0 0 16,0 0-16,0 0 15,21-21-15,0 0 16,0 0 0,0 0-16,1 0 0</inkml:trace>
  <inkml:trace contextRef="#ctx0" brushRef="#br1" timeOffset="115787.71">27030 10626 0,'0'0'0,"-21"21"31,21 0-31,0 0 16,-22 0-16,22 22 0,0-22 16,0 21-16,0-21 0,0 22 0,-21-1 15,21-21-15,-21 22 0,21-1 16,-21 21-16,21-41 15,0 20-15,0-21 0,0 21 0,0-20 0,0-1 16,0 0-16,0 0 0,0-42 47,0 0-47,0 0 0</inkml:trace>
  <inkml:trace contextRef="#ctx0" brushRef="#br1" timeOffset="116099.53">26882 10710 0,'0'0'0,"0"-21"0,0 0 0,0 0 15,0 0-15,21 0 16,0-1-16,0 22 0,0-21 0,43 0 16,-22 21-16,0 0 0,-20 0 15,20 0-15,0 0 0,-21 0 16,22 21-16,-22 0 0,0 1 0,0-1 15,-21 0-15,0 0 0,0 21 0,0-20 16,-21 41 0,-42-21-16,41-20 0,-20-1 15,0-21-15,-1 21 0,22 0 0,-21-21 16,21 21-16,-22-21 0,22 0 16,21 21-16,21-21 15,1 0 1,-1 0-16,0 0 0,0 0 15,0-21-15,22 21 0</inkml:trace>
  <inkml:trace contextRef="#ctx0" brushRef="#br1" timeOffset="116799.13">27686 10626 0,'0'0'0,"0"-21"16,0 42 15,-21-21-31,21 21 0,0 0 0,0 0 16,0 0-16,0 22 15,0-22-15,0 0 0,0 0 0,0 0 0,0 1 16,0-1-16,0 0 0,0 0 0,0 0 16,0 0-16,0 1 15,21-22-15,0 0 0,0 0 16,0 0-16,22 0 0,-22 0 0,21 0 0,-21 0 15,22-22-15,-22 1 16,21 0-16,-21 0 0,22 21 0,-22-21 16,0 0-16,0-22 0,22 1 15,-22 21-15,-21 0 0,21-1 16,-21 1-16,0 0 0,0 0 0,0 42 47,0 0-47,0 0 0,0 1 15,0-1-15,0 21 0,0-21 0,0 0 16,0 22-16,0-22 16,-21 21-16,21 22 0,0-43 0,0 21 15,0-21-15,0 22 0,0-1 16,0 0-16,0 1 0,0-1 16,0 22-16,0-22 0,0 0 0,0 22 15,0-22-15,0 0 0,0 43 16,0-43-16,0 1 0,-21-1 15,-1 0-15,22 1 0,-21-1 16,0-21-16,21 0 0,-21 1 0,0-1 16,0-21-16,-1 0 0,1-21 15,21-1-15,0 1 16,0 0-16,0-21 0,0-1 0,0 1 16,0 0-16,0-1 0,21-20 15,1 21-15,-1-22 0,21 1 16,43-128-16,-43 128 15,-21 20-15,22 1 0,-22 0 0,0-1 16,21 22-16,-21 0 0,1 0 16,-1 0-16,0 21 0,0-22 0,0 22 15,0 0-15,1-21 0,-1 21 0,0 0 16,0-21-16,-21 0 0,21 21 16</inkml:trace>
  <inkml:trace contextRef="#ctx0" brushRef="#br0" timeOffset="125207.28">1693 13928 0,'0'0'0,"0"-21"0,0-1 32,0 44 14,-21-1-46,21 0 16,-21 0-16,21 0 16,0 22-16,-21-22 0,21 0 15,0 21-15,0-21 0,0 22 0,0-1 16,0 0-16,0 1 0,0 20 16,0-20-16,0 20 0,0 1 0,0-22 15,0 21-15,0-20 0,0 20 16,0-20-16,0 20 0,0 1 0,0-22 15,0 21-15,0 1 0,0-1 16,0 86-16,0-86 16,-21 1-16,21-1 0,0 1 15,0-1-15,0 1 0,0-1 0,-22 22 16,22-22-16,0 1 0,0 20 16,0-20-16,0-1 0,0 22 0,0-21 15,0-1-15,0 64 16,0-63-16,0-1 0,0 1 0,0-1 15,0 1-15,0-1 0,0-21 16,0 22-16,0-22 0,0 1 16,0-1-16,0 0 0,0-21 0,0 22 15,0-22-15,0 0 0,0 0 16,0-42 15,0 0-31,0-21 16,22 20-16,-22-20 0</inkml:trace>
  <inkml:trace contextRef="#ctx0" brushRef="#br0" timeOffset="126944.72">1947 13907 0,'0'0'0,"-21"0"0,0 21 31,0-21 1,21 21-17,0 0 17,21-21-17,0 0-15,0 21 0,0-21 0,22 0 16,-22 0-16,21 0 0,1 0 15,-1 0-15,0 0 0,22 0 0,-1 0 16,1 0-16,-1 0 0,1 21 16,147-21-16,-147 0 15,21 0-15,-22 0 0,22 0 16,21 0-16,-1 0 0,1 0 0,21 0 16,0-21-16,0 21 0,0 0 15,21 0-15,-21-21 0,149 21 16,-1 0-16,-148 0 15,0 0-15,21 0 0,-21 0 16,0 0-16,0 0 0,0 0 0,0 0 16,-21 0-16,21 0 0,-21 0 15,-1 0-15,1 0 0,0 0 0,0 0 16,21 0-16,-42 0 0,20 0 0,86 0 16,21 0-1,-149 0-15,-21 0 0,1 0 16,-1 0-16,-21 0 0,0 0 15,1 0 1,-22 21 62,0 0-78,0 1 16,0-1-16,0 0 15,0 0-15,0 0 0,0 43 16,0-22-16,0-21 0,0 43 0,0-22 16,0 0-16,0 22 0,0-22 15,-22 22-15,22-1 0,0 1 0,0-1 16,0-20-16,0 20 0,0 22 16,0-22-16,0 149 15,0-127-15,0-1 0,0-20 16,0 20-16,0-20 0,0 21 15,0-1-15,0-20 0,0 20 0,0 1 16,0 0-16,0-22 0,0 22 0,0-22 16,0 1-16,0-1 0,0 1 15,-21-1-15,21 1 0,0-22 0,0 22 16,0-1-16,0-20 0,0 20 16,0-21-16,0 1 0,0-1 0,0 0 15,0-20-15,0 41 16,0-42-16,0 0 0,-21 1 15,21-1-15,-21 0 0,0-21 16,0 21-16,-1-21 0,1 0 16,0 0-16,0 0 0,0 0 15,0 0-15,-22 0 0,22 0 16,-21-21-16,-1 21 0,1 0 0,-21 0 16,20-21-16,-84 21 15,64 0-15,-1-21 0,-20 21 0,20-22 16,1 22-16,-22 0 0,21 0 15,-20-21-15,-1 21 0,0 0 16,1 0-16,-1-21 0,-21 21 0,22 0 16,-22 0-16,0 0 0,0 0 15,0 0-15,-211 0 16,211 0-16,-21 0 0,21 0 16,0 0-16,-105 0 0,105 0 15,21 0-15,-42 0 0,21 0 16,0 0-16,1 0 0,-1 0 0,21 0 15,-21 0-15,-84 0 16,105 0-16,0 0 0,1 0 16,-1 0-16,0 0 0,1 0 15,-1 0-15,22 0 0,-1 0 0,1 0 16,-1-21-16,1 21 0,20 0 16,-41 0-16,20 0 15,43-21-15,0 21 0,0 0 16,-1 0-16,1 0 15,0 0 1,0 0 15,0 0-31,0 0 16,-1 0-16,1 0 0,-21 0 16,21 0-16,-22 21 15,22-21-15,-42 0 0,20 21 16,22-21-16,-21 0 0,21 0 15,0 0-15,-1 21 0,1-21 32,42 0-1,1 0-31,-1 0 16,0 0-16,0 0 0,21 0 15,1 0-15,20 0 0</inkml:trace>
  <inkml:trace contextRef="#ctx0" brushRef="#br0" timeOffset="127583.36">4276 17209 0,'-22'0'15,"1"0"1,0 21-16,0-21 0,0 21 0,-22 21 16,1-21-1,21 1-15,0-1 0,0 21 0,-22-21 16,22 22-16,-21-1 0,21-21 15,-22 21-15,1 1 0,0-22 0,20 21 16,-20-21-16,0 22 0,21-22 16,-22 0-16,22 0 0,0 0 15,0-21 1,21-21 0,0 0-1,0 0-15,21 0 0,0 21 0,0-21 16,0-1-16,1 22 15,-1-21-15,21 21 0,-21-21 0,22 21 16,-1 0-16,0 0 0,1 0 16,-1 0-16,0 0 0,1 0 0,-1 0 15,0 0-15,1 0 0,-1 0 16,0 0-16,-21 0 0,22 0 0,-22 0 16,21 0-16,-21 0 0,1 0 15,-1 0-15,-21-21 31,-21 0-31,-1 0 16,1-1-16,0 1 0,0-21 16,0 21-16,0 0 0,-1-22 15,1 22-15,21 0 0,-21 0 0,0 0 16,21-1-16,-21 22 0,21-21 16,0 0-16,-21 21 15,-1 0-15,22-21 0,-21 21 16,21-21-16,-21 21 0</inkml:trace>
  <inkml:trace contextRef="#ctx0" brushRef="#br1" timeOffset="133399.5">2434 14415 0,'21'0'0,"0"0"31,-21-22-15,22 1-16,-1 21 0,-21-21 0,21 0 15,0 0-15,-21-22 16,21 43-16,-21-21 0,0 0 16,0 0-16,0 0 0,-21 0 15,0 21-15,-21 0 0,20-22 16,-20 22-16,-64 0 16,0 22-16,64-22 0,0 21 15,-1 0-15,1 21 0,21-21 16,0 22-16,0-22 0,-1 21 15,1 1-15,21-1 0,0 21 16,0-20-16,0-22 0,0 21 16,21-21-16,1 1 0,-22-1 15,21-21-15,0 0 0,0 21 0,21-21 16,-20 0-16,-1 0 0,42-42 16,-20 42-16,-22-22 15,21-20-15,-21 21 0,22 0 0,-22 0 16,0-22-16,0 22 0,0-21 15,-21-22-15,0 43 0,0 0 16,0-21-16,0 20 16,0 44-1,0-1 1,0 0-16,0 21 0,0-21 0,0 22 16,0-22-16,0 0 0,0 21 15,0-20-15,0-1 0,0 0 0,0 0 16,21 0-16,-21 0 15,22-21-15,-1 22 0,0-22 16,0 0-16,0 0 16,0-22-16,1 1 0,-1 21 0,0-21 15,0 0-15,21 0 0</inkml:trace>
  <inkml:trace contextRef="#ctx0" brushRef="#br1" timeOffset="134055.13">2857 14224 0,'0'0'0,"0"21"47,0 0-47,0 1 0,0-1 15,0 0-15,0 42 0,0-20 16,0-22-16,0 0 0,0 21 16,0 1-16,0-22 0,0 0 15,0 0-15,0 0 16,0-42 15,0 0-31,0 0 16,0 0-1,0-22-15,0 22 0,0 0 0,0-21 16,0 21-16,0-1 0,22-20 16,-1 21-16,-21 0 0,21 0 0,0 21 15,-21-22-15,85 22 16,-64 0-16,0 22 15,-21-1-15,21 0 0,0 0 16,-21 0-16,0 22 0,22-22 0,-22 21 16,21 0-16,-21 22 15,0-43-15,0 0 16,0 0-16,0 1 0,-21-22 31,21-22-15,0 1-16,0 0 15,0 0-15,0-21 0,0 20 0,0-20 16,21 21-16,0-21 0,-21-1 16,42 22-16,-21-21 0,22 21 0,-22-1 15,21 1-15,1 0 0,62 0 16,-62 21-16,20 21 16,-20 0-16,-22 0 0,0 1 15,-21 20-15,0-21 0,0 43 16,0-22-16,0 0 0,-21-21 15,21 22-15,-21-22 0,-1 0 0,1 0 16,0 22-16,0-22 16,21 0-1,0-42 1,0 0 0,21-1-16,0 1 0</inkml:trace>
  <inkml:trace contextRef="#ctx0" brushRef="#br1" timeOffset="134580.29">4318 14372 0,'0'0'15,"0"-21"-15,0 0 0,0 0 16,0 0-16,0-1 0,-21 1 15,21 0-15,-21 0 0,-1 21 16,1-21-16,0 21 0,0 0 16,0 0-1,-43 63-15,43-42 0,0 1 16,0 20-16,0-21 0,-1 21 0,22 1 16,-21-22-16,21 21 15,-21 1-15,21-22 0,0 0 0,0 0 16,0 0-16,0 0 0,0 1 0,21-22 15,22 0 1,-22 0-16,0 0 0,0 0 0,0 0 16,0-22-16,1 1 0,-1 0 15,0 0-15,0 0 0,0 0 0,0-22 16,1 22-16,-22-21 0,0 21 16,0-43-16,0 22 15,0 21-15,0-1 0,0 44 16,0-1-1,0 0-15,0 0 0,0 21 16,0-20-16,-22 20 0,22-21 0,0 21 16,0 1-16,0-1 15,0-21-15,0 0 16,22-21-16,-1 22 0,0-22 16,0 0-16,0 0 0,0 0 15,1-22-15,-1 22 0,21-42 16,-21 21-16</inkml:trace>
  <inkml:trace contextRef="#ctx0" brushRef="#br1" timeOffset="135150.97">4784 14224 0,'-22'0'16,"44"0"-16,-65 21 0,43 0 15,0 1-15,0-1 16,21-21-1,1 0-15,-1 0 16,0 0-16,0 0 0,21 0 0,-20 0 16,20 0-16,-21-21 0,21 21 0,-20-22 15,20 22-15,-21-21 16,0 21-16,0 0 0,1-21 0,-1 21 0,-42 0 47,-1 0-47,1 0 0,0 0 15,0 21-15,0 0 0,-22 1 16,22-1-16,-21 21 0,21-21 0,-43 43 16,43-43-16,0 21 15,0-21-15,0 1 0,-1-1 0,1 0 16,21 0-16,-21-21 0,21 21 16,0-42 15,0 0-31,21 0 15,-21 0-15,21-1 0,1 1 16,-1 21 0,0 21-1,0 1 1,-21-1-16,0 0 0,21-21 16,0 21-16,-21 0 0,22-21 0,-1 21 15,0-21-15,0 0 16,0 22-16,0-22 15,1 0-15,-1 0 16,-21-22-16,21 22 16,-21-21-16,21 21 0,-21-21 0,0 0 15,21 0-15,0 21 0,1-21 0</inkml:trace>
  <inkml:trace contextRef="#ctx0" brushRef="#br1" timeOffset="135859.57">5355 14266 0,'0'0'0,"0"-21"0,-21 21 32,0 0-32,21 21 15,0 1-15,-21 20 0,-1 0 16,1-21-16,21 1 16,0-1-16,0 21 0,0-21 0,0 0 15,0 1-15,0-1 16,0 0-16,21-21 15,1 0-15,-1 0 16,0 0-16,0 0 16,-21-21-16,0 0 15,0-1-15,0 1 0,0 0 16,0 0-16,0 0 0,0 0 16,0-1-16,0-20 0,0 0 15,0 21-15,0-1 0,0 1 0,0 0 16,21 21-16,0-21 0,1 21 15,-1 0-15,0 0 0,0 0 0,21 0 16,22 21 0,-22 0-16,-21 0 0,1 1 15,-1-1-15,-21 0 0,0 0 0,21 21 16,-21-20-16,0-1 0,0 21 16,0-21-16,0 0 0,0 1 0,0-1 15,0 0-15,-21 0 0,0-21 16,21 21-16,-22-21 15,1 0-15,21-21 16,0 0 0,0 0-16,0 0 0,0-1 15,0 1-15,21-21 0,1 21 16,-1-22-16,0 1 0,0 21 16,0-21-16,22 20 0,-1 1 0,-21 0 15,21 0-15,1 0 0,-22 21 0,21 0 16,-21 0-16,1 0 0,-1 21 15,0 21-15,0-21 0,-21 1 16,0 20-16,0-21 0,0 21 16,0-20-16,0-1 0,0 21 0,0-21 15,-21 0-15,0 1 0,21-1 0,0 0 16,-21-21-16,-1 21 16,1 0-1,42-42 32,1 0-47</inkml:trace>
  <inkml:trace contextRef="#ctx0" brushRef="#br1" timeOffset="136059.45">6371 14415 0,'-21'0'15,"0"0"-15</inkml:trace>
  <inkml:trace contextRef="#ctx0" brushRef="#br1" timeOffset="136351.28">6731 14224 0,'0'0'16,"0"-21"-16,0 0 0,0 0 15,0-1-15,0 1 0,-21 42 47,0 1-47,-1 20 0,1-21 0,0 21 16,0 1-16,0-22 0,0 21 15,21 1-15,-22-1 0,22 21 16,0-41-16,0-1 16,22 0-1,-1-21-15,0 0 0,0 0 16,0 0-16,22 0 0,-22-21 15,0 21-15,21-21 0</inkml:trace>
  <inkml:trace contextRef="#ctx0" brushRef="#br1" timeOffset="137187.41">7048 14309 0,'0'0'0,"0"-21"0,0-1 16,-21 22-1,0 0-15,21 22 16,-21-22-16,0 21 0,21 0 0,-21 0 15,-1 0-15,22 0 0,0 22 16,0-22-16,-21 0 0,21 0 0,0 0 16,0 1-16,0-1 15,21-21 1,1 0-16,-1 0 0,0 0 16,0 0-16,0-21 15,-21-1-15,0 1 16,0 0-16,0 0 0,0 0 15,0 0-15,0-1 0,0 1 0,0 0 16,0 0-16,0 0 0,0 0 16,0-1-16,21 1 15,1 21-15,-1 0 16,0-21-16,0 21 0,0 0 16,0 0-16,1 21 15,-22 0-15,21 1 0,-21-1 16,0 21-16,0-21 0,0 0 15,0 1-15,0-1 0,0 0 0,0 0 16,0 0-16,0 0 16,0 1-16,-21-44 47,21 1-47,0 0 15,0 0-15,0 0 16,0 0-16,0-1 0,21-20 15,0 21-15,-21 0 0,21 0 0,21-22 16,-20 43-16,-1-21 0,0 21 16,0 0-16,0 0 15,-21 21-15,0 0 0,0 1 16,0 20-16,0-21 16,0 21-16,0 1 15,0-22-15,0 0 0,0 0 16,0-42 31,0 0-47,0 0 15,0 0-15,0-22 0,21 22 16,-21 0-16,22 0 0,-1 0 0,21-22 16,-21 22-16,22 21 0,-22-21 15,21 0-15,43 21 16,-64 0-16,-21 21 0,0 0 15,0 0-15,0 22 0,0-22 16,0 0-16,0 0 0,0 21 0,0-20 16,-21-1-16,21 0 0,-21 0 15,21 0-15,-22 0 0,1-21 16,0 22-16,0-22 16,0 0-1</inkml:trace>
  <inkml:trace contextRef="#ctx0" brushRef="#br1" timeOffset="137871.69">2117 15113 0,'21'-21'0,"-42"42"0,63-63 0,-42 21 16,0-1-16,0 1 0,0 0 15,0 0-15,0 0 0,-21 21 16,0 0-16,-22 0 15,22 0-15,-21 0 0,21 0 0,-22 21 16,1 0-16,21 0 0,-22 0 16,22 22-16,0-22 0,0 21 0,21 1 15,0-1-15,0 0 0,0 1 16,0-1-16,0-21 0,0 21 16,0 1-16,0-22 0,21 0 15,0 0-15,0 0 0,22 1 0,-22-22 16,0 21-16,0-21 0,22 0 15,-22 0-15,0 0 0,21 0 0,-21-21 16,22 21-16,-22-22 0,21 1 16</inkml:trace>
  <inkml:trace contextRef="#ctx0" brushRef="#br1" timeOffset="138556.82">2455 15113 0,'0'-21'0,"0"42"0,-21-42 16,0 21-16,0 0 15,0 0-15,-1 0 0,1 21 0,0 0 16,21 0-16,-21 22 0,0-22 16,0 21-16,-1-21 0,22 22 15,0-1-15,0-21 0,-21 0 16,21 22-16,0-22 0,0 0 0,0 0 16,0 0-16,21-21 15,1 0-15,-1 0 0,0 0 16,0 0-16,0-21 0,22 0 15,-22 21-15,0-21 0,0 0 0,0 0 16,-21-1-16,21 1 0,-21 0 16,22-21-16,-22 21 0,0-1 15,0 1-15,0 0 0,0 0 16,0 42 15,0 0-31,0 0 0,0 1 16,0-1-16,0 0 0,0 21 15,0-21-15,0 1 0,0-1 0,0 0 16,0 0-16,0 0 0,21-21 16,0 21-16,0-21 0,0 0 15,0 0-15,1 0 16,-1 0-16,21 0 0,-21 0 0,0-21 0,22 0 16,-22 0-16,0 0 0,21 0 15,-20-1-15,-1 1 0,0-21 16,0 21-16,-21 0 0,0-1 15,0 1-15,0 0 0,0 0 16,-21 21-16,0 0 16,0 0-16,-1 21 0,1 0 15,21 0-15,0 1 16,0-1-16,0 21 16,0-21-16,0 0 0,0 1 0,21-22 15,1 21-15,-1 0 0,-21 0 0,0 0 16,21-21-16,-21 21 0,21-21 0,-21 22 15,21-22-15,-21 21 16,21-21 15,1 0-15,-1 0 0,-21-21-16,21 21 0,0-22 0</inkml:trace>
  <inkml:trace contextRef="#ctx0" brushRef="#br1" timeOffset="139079.51">3577 15346 0,'0'0'0,"-21"-85"32,0 85-32,0 0 0,-1-21 15,-20 21 1,21 0-16,0 0 0,0 0 0,-1 21 15,1 0-15,0 1 0,0-1 16,0 0-16,0 0 0,-1 0 0,1 22 16,0-22-16,21 0 0,0 0 15,0 0-15,0 0 0,0 1 0,0-1 16,21 0 0,0-21-16,1 0 0,20 0 15,-21 0-15,0-21 0,22 0 16,-22-1-16,0 22 0,21-21 15,-21-21-15,1 21 0,20 0 0,-21-22 16,0 22-16,0-21 0,1-1 16,-1 1-16,-21 0 0,0-1 15,0 1-15,0 21 0,0-21 0,0-1 16,0 22-16,0 0 0,0 0 0,-21 42 31,-1 21-15,22-21-16,-21 22 0,21-1 15,0 0-15,0 1 0,0-1 0,0 0 16,0 1-16,0-1 0,0 0 0,0-20 16,0-1-16,0 0 15,0 0-15,0 0 0,0 0 0,21-21 16,1 0-16,-1 0 0,0 0 16,0 0-16,0 0 0,0 0 15,1-21-15,-1 0 0,0 0 16</inkml:trace>
  <inkml:trace contextRef="#ctx0" brushRef="#br1" timeOffset="139323.38">4106 15113 0,'0'0'0,"0"-21"16,0 0 0,-21 21-1,21 21 1,-21 0-16,21 0 0,0 0 0,0 1 15,-21 20-15,21-21 0,0 21 0,-21-20 16,21 20-16,0-21 0,0 21 16,-22-20-16,22-1 0,-21 0 0,21 0 15,0 0-15,0 0 0,0 1 16,21-44 15</inkml:trace>
  <inkml:trace contextRef="#ctx0" brushRef="#br1" timeOffset="139593.22">4064 15177 0,'0'42'0,"0"-106"15,0 86-15,0-65 0,0 22 0,0 0 16,-21 0-16,21 0 16,21 42-1,0 0-15,0 0 16,-21 0-16,21 0 0,1 1 0,-22 20 15,21-21-15,0 0 0,-21 22 16,21-22-16,0 0 0,-21 21 0,21-21 16,-21 1-16,22-1 0,-22 0 15,0 0-15,0 0 16,0 0-16,0-42 47,21 0-47,-21 0 0,21 0 0</inkml:trace>
  <inkml:trace contextRef="#ctx0" brushRef="#br1" timeOffset="139847.07">4530 15007 0,'0'-21'0,"0"42"0,0-63 31,0 21-31,-22 21 0,1 0 16,0 0-16,21 21 0,-21 0 15,0 0-15,21 0 16,0 22-16,0-1 0,-21-21 0,21 22 16,-22-1-16,22 0 0,-21 1 15,21-1-15,0-21 0,0 21 0,-21-20 16,21-1-16,0 0 0,0 0 0,0 0 16,0 0-1,21-21 1,0 0-16,1-21 0,-1 21 15,-21-21-15</inkml:trace>
  <inkml:trace contextRef="#ctx0" brushRef="#br1" timeOffset="140282.82">4657 15198 0,'0'21'47,"-22"-21"-47,22 21 15,0 0-15,-21 0 0,0 1 16,21-1-16,0 42 16,0-42-16,0 22 0,0-22 0,0 0 15,0 0-15,21-21 16,0 0-16,1 0 15,-1 0-15,0 0 0,0 0 16,0 0-16,0-21 0,1 21 0,-1-21 16,0 0-16,0 21 0,0-21 15,-21-22-15,0 22 0,0 0 16,0 0-16,0-22 0,0 22 0,0 0 16,0 0-16,0 0 0,0 0 15,0-1-15,-21 22 0,0 0 0,-21 0 16,20 0-16,1 22 15,0-22-15,21 21 0,-21 21 16,0-21-16,21 0 16,0 1-16,0-1 15,21-21-15,0 0 16,0 0-16</inkml:trace>
  <inkml:trace contextRef="#ctx0" brushRef="#br1" timeOffset="140519.69">5292 15177 0,'0'-22'16,"0"44"78,0-1-79,21-21-15</inkml:trace>
  <inkml:trace contextRef="#ctx0" brushRef="#br1" timeOffset="140771.54">5334 15431 0,'0'-22'47,"0"44"15</inkml:trace>
  <inkml:trace contextRef="#ctx0" brushRef="#br1" timeOffset="143436.04">2095 16066 0,'0'0'0,"-21"0"0,21-22 15,0 44 17,0-1-17,0 0 1,0 0-16,21-21 15,-21 21-15,22-21 16,-1 0-16,0 0 0,0 0 16,0 0-16,0-21 0,22 0 0,-22 21 15,21-21-15,-21 0 0,1-1 16,20 1-16,-21 0 0,0 0 16,-21 0-16,0-22 15,0 22-15,0 0 0,-21 21 16,0-21-16,0 21 0,-22 0 15,22 0-15,-21 0 0,21 0 16,-22 21-16,1-21 0,21 21 16,-21 0-16,20 22 0,-20-1 15,21 0-15,21-20 16,-21 20-16,21-21 0,0 21 0,0-20 16,0-1-16,0 0 0,0 0 0,21-21 15,0 21-15,0-21 0,22 0 16,-1 0-1,-21 0-15,0 0 0,0-21 0,1 21 16,-1 0-16,-21-21 16,-21 21-1,-1 0-15,-20 0 0,21 0 16,-21 21-16,20 0 0,-20-21 0,0 21 16,21 1-16,-22-1 0,22 0 15,-21 0-15,21 21 16,21-20-16,-22-1 0,22 0 15,0 0-15,0 0 0,0 0 0,22-21 16,-22 22-16,42-22 0,-21 21 16,0-21-16,0 0 0,22 0 0,-1 0 15,-21 0-15,22 0 0,-1 0 16,0 0-16,1 0 0,-22-21 0,21-1 16,0 1-16,22 0 15</inkml:trace>
  <inkml:trace contextRef="#ctx0" brushRef="#br1" timeOffset="143672.9">2625 16256 0,'-43'-21'15,"86"42"-15,-107-42 16,64 42 0,0 0-16,0 0 15,0 1-15,0-1 0,21 0 0,0 0 16,-21 0-16,22 0 0,-1 1 15,-21-1-15,0 0 0,21 0 16,0 0-16,-21 0 16,21-21-1,0 0 1,1 0-16,-22-21 16,21 0-16</inkml:trace>
  <inkml:trace contextRef="#ctx0" brushRef="#br1" timeOffset="143871.79">2857 16298 0,'0'0'0,"0"-21"16,-21 21-16,0 0 16,0 0-16,0 21 0,0 1 15,-1-22-15,-20 21 0,21 0 0,0 0 16,-22 0-16,22 0 0,0 1 16,0-1-16,0 0 0,0 0 0,-1 0 15,1 0-15,21 1 0,0-1 16,21-21 15,1 0-31,20 0 0,-21-21 0,21-1 16</inkml:trace>
  <inkml:trace contextRef="#ctx0" brushRef="#br1" timeOffset="144130.64">3090 16298 0,'-21'0'15,"21"22"1,0-1-16,-21-21 0,0 42 16,21-21-16,0 0 0,-21 43 15,21-22-15,-22-21 0,1 22 16,21-1-16,-21 22 0,21-22 16,-21 0-16,0 1 0,21 20 0,0-21 15,-21-20-15,21 41 16,0-21-16,0-20 0,21-22 31,-21-22-31,21 1 0,0 0 0,0 0 16,-21-21-16</inkml:trace>
  <inkml:trace contextRef="#ctx0" brushRef="#br1" timeOffset="144427.47">3048 16404 0,'0'-21'0,"0"42"0,0-63 0,0 21 15,0 0-15,0-1 0,0 1 16,21 0 0,0 21-16,0 0 0,1-21 0,-1 21 15,0 0-15,0 0 0,0 0 16,22 0-16,-22 21 0,0-21 0,0 21 16,-21 0-16,0 1 0,0-1 0,0 0 15,0 0-15,0 0 0,-21 0 16,0 1-16,-43 20 15,43-21-15,0 0 0,-21 0 16,20-21-16,1 22 0,0-22 0,21-22 47,0 1-47,21 0 16,0 0-16,1 21 0</inkml:trace>
  <inkml:trace contextRef="#ctx0" brushRef="#br1" timeOffset="145053.12">3725 16044 0,'0'0'0,"-21"0"32,0 0-32,0 22 15,21-1-15,0 0 0,-21 0 16,21 0-16,-22 22 0,22-22 0,0 21 15,-21-21-15,21 22 0,-21-22 0,0 21 16,-21 43 0,20-64-16,1 0 0,21 0 15,-21-21 1,21-21 15,0 0-31,21 0 0,0 21 0,-21-21 16,0-1-16,22 1 0,-1 0 0,-21 0 15,21 21 1,0 21 0,-21 0-16,0 0 15,0 1-15,21-1 0,0 0 16,-21 0-16,22 0 16,-1-21-16,0 0 0,0 0 15,0 0-15,0 0 0,1 0 16,20 0-16,0-21 15,-21 21-15,1-21 0,-1 0 0,21 0 16,-21-1-16,0 1 0,1-21 16,-1 21-16,-21-22 0,0 22 0,0-21 15,0 0-15,0-1 0,0 1 16,-21 0-16,-1-1 0,-62-20 16,20 42-1,43 21-15,-21 0 0,21 0 0,-22 21 16,22 0-16,0 0 0,0 21 15,0-20-15,-1 20 0,22-21 16,0 21-16,0 1 0,0-22 0,0 21 16,0 1-16,0-22 0,0 0 15,22 0-15,-1 0 0,0 0 0,21 1 16,-21-22-16,22 0 0,-22 0 16,64 0-16</inkml:trace>
  <inkml:trace contextRef="#ctx0" brushRef="#br1" timeOffset="145504.07">4466 16193 0,'0'0'0,"0"-22"0,0 1 16,0 0-16,-21 0 0,0 21 16,0 0-16,-1 0 0,1 0 15,0 0-15,0 0 0,0 21 16,0 21-16,-1-20 0,1-1 15,-21 42-15,21 1 16,21-22-16,-21-21 0,21 43 16,0-43-16,0 0 0,0 0 15,21 0-15,0-21 0,0 0 16,21 0-16,-20 0 0,-1 0 16,0 0-16,21-21 15,-21 0-15,22 0 0,-22 0 16,-21 0-16,21-1 0,0-20 0,-21 21 15,21 0-15,-21-22 0,0 22 16,0-21-16,0 0 0,0 20 16,-21 44-1,21-1 1,-21 0-16,21 0 0,0 0 0,0 22 16,-21-22-16,21 0 0,0 21 15,-21-21-15,21 1 0,0-1 0,0 0 16,0 0-16,21-21 15,0 0-15,0 0 0,0 0 16,1 0-16,-1 0 0,0-21 16,0 0-16,0 21 0</inkml:trace>
  <inkml:trace contextRef="#ctx0" brushRef="#br1" timeOffset="145747.93">4889 15960 0,'0'-21'16,"0"42"-16,0-85 0,0 43 0,0 0 0,0 42 31,0 21-15,0-20-16,-21 20 0,0-21 15,21 21-15,-21 1 0,21-1 16,0 0-16,-21 1 0,0-22 0,21 21 16,-22-21-16,22 22 0,0-22 15,0 0-15,0 0 0,0 0 0,0 1 16,0-1-1,22-21-15,-1 0 16,0 0-16,-21-21 0,21-1 0,0 1 16</inkml:trace>
  <inkml:trace contextRef="#ctx0" brushRef="#br1" timeOffset="146111.72">5016 16298 0,'22'0'31,"-1"0"-31,0 0 16,0 0-16,0 0 15,0 0-15,1 0 0,-1-21 0,0 21 16,0-21-16,0 0 16,-21 0-16,21 21 0,-21-21 0,0-1 15,0 1-15,-21 21 16,0 0-16,0 0 0,0 0 15,0 0-15,-1 0 0,1 21 16,0 1-16,21-1 16,0 0-16,-21 21 0,0-21 0,21 1 15,-21-1-15,21 21 0,0-21 0,0 0 16,0 1-16,0-1 0,0 0 16,21 0-16,0-21 0,0 0 15,0 0-15,22 0 16,-1 0-16,-21 0 0,0-21 15,0 0-15,1 21 0,-1-21 0,0-1 16,-21 1-16</inkml:trace>
  <inkml:trace contextRef="#ctx0" brushRef="#br1" timeOffset="146360.57">4868 16044 0,'-21'0'0,"42"0"0,-63 0 0,21 0 16,0 0-16,42 0 31,0 0-31,0 0 16,0 0-16,22 0 0,-22 0 0,0 0 15,21 0-15,-21 0 0,22 0 0,-22 0 16,0 0-16,0 0 15,0 0-15,1 0 0,20-21 16,-21 21-16</inkml:trace>
  <inkml:trace contextRef="#ctx0" brushRef="#br1" timeOffset="146631.44">5905 16171 0,'-42'0'31,"21"0"-31,21 22 78,21-22-62,-21 21-16</inkml:trace>
  <inkml:trace contextRef="#ctx0" brushRef="#br1" timeOffset="146819.44">5821 16489 0,'0'0'0,"-21"0"0,21-21 78</inkml:trace>
  <inkml:trace contextRef="#ctx0" brushRef="#br1" timeOffset="147383.12">5270 15092 0,'0'21'62,"0"0"-62,0 0 0,0 1 16,0-1-16</inkml:trace>
  <inkml:trace contextRef="#ctx0" brushRef="#br1" timeOffset="147555.01">5397 15621 0,'0'0'0,"22"0"47,-1 0-47</inkml:trace>
  <inkml:trace contextRef="#ctx0" brushRef="#br2" timeOffset="154579.6">1884 13928 0,'0'0'0,"-21"0"32,-1 0-1,1 0-31,0 0 31,21-21-15,-21 21-16,0 0 15,21-22-15,0 1 0,-21 21 0,-1-21 16,1 21-16,21-21 16,-21 0-16,0 0 15,21-1-15,-21 22 16,0-21-16,-1 0 0,22 0 16,-21 21-16,0-21 15,0 21-15,0-21 0,21-1 0,-21 22 16,-1-21-16,1 0 15,21 0-15,-21 0 0,0 0 16,21-1-16,0 1 0,0 0 16,0 0-16,-21 0 15,21 0-15,0-1 0,0 1 16,-21 0-16,21 0 0,0 0 16,0 0-16,0-1 0,0 1 15,0-21-15,-22 21 16,22-22-16,0 22 0,-21 0 15,21 0-15,0 0 0,0 0 16,-42-22-16,42 1 0,-21 21 16,0 0-16,21-1 15,-22-20-15,1 21 0,21 0 0,0-22 0,-21 22 16,0-21-16,0 21 0,21 0 16,0-22-16,-21 22 0,-1-21 15,22 21-15,-21-1 0,21-20 16,0 21-16,-21-21 0,21 20 15,-21-20-15,21 21 0,-21-21 0,21 20 16,0-20-16,0 0 0,-21 21 16,21-22-16,-22 1 0,22 0 0,0-1 15,0 22-15,0-21 0,-21-1 16,21 1-16,0 21 0,0-21 0,-21-1 16,21-41-16,0 41 15,0 1-15,0 21 0,0-22 16,0 1-16,-21-43 0,21 43 15,0 0-15,0-1 0,0 1 16,0 0-16,0-1 0,0 1 16,0 21-16,-21-21 0,21-22 15,0 22-15,0-22 16,0 22-16,0 21 0,0-22 0,0 22 16,0-21-16,0 21 0,0-22 15,0 22-15,0-21 0,0 21 0,0-43 16,0 22-16,0 21 15,0-22-15,0 22 0,0 0 0,0 0 16,0-21-16,0 20 0,0 1 16,0 0-16,0 0 0,0 0 15,0-64-15,0 64 16,0 0-16,0-22 0,0 22 16,0 0-16,0-21 0,0 21 0,0-1 15,0-20-15,0 21 0,0-21 16,0 20-16,0 1 0,0-21 0,0 21 15,0-22-15,0 22 0,0 0 16,0-21-16,0 21 0,0-1 16,0-20-16,0 21 0,0-21 0,21 20 15,-21 1-15,0-21 0,21 21 16,-21-22-16,0 1 0,0-21 16,0 20-16,21 1 15,-21 21-15,0-22 0,21 1 0,-21 0 16,0-1-16,0 1 0,0 21 15,22-21-15,-22-1 0,0 22 0,21-64 16,-21 64-16,0-21 16,21 0-16,-21 20 0,21-20 0,-21 0 15,0-1-15,0 1 0,21 0 16,0-22-16,-21 22 0,0 0 16,22-1-16,-1 1 0,-21 21 15,0-22-15,21 22 0,-21-21 16,21 21-16,-21 0 0,0-22 15,0 22-15,21 0 0,-21-21 0,21 20 16,1 1-16,-22-21 0,21 21 16,-21 0-16,21-22 0,0 22 15,0-21-15,0-22 16,1 43-16,-1-21 0,0 21 0,0-1 16,0-20-16,0 21 0,1 0 0,-22 0 15,21-1-15,0-20 0,21 21 16,-21 0-16,22-22 15,-43 22-15,21 21 0,0-21 16,0 0-16,0 0 16,1 0-16,-1 21 0,0-22 15,0 1-15,0 0 0,0 21 0,1-21 16,20-21-16,-21 42 16,43-43-16,-43 43 0,0-21 15,21 0-15,-21 21 16,1-21-16,-1 21 0,0-21 0,0 21 15,0-22-15,0 22 0,1-21 0,-1 21 16,21-21 0,-21 0-16,0 21 0,1-21 0,20 21 0,-21-21 15,0 21-15,22-22 0,-22 22 16,0-21-16,0 21 0,0-21 16,0 21-16,1-21 0,41 0 15,-42 21-15,22-21 0,-22 21 16,0-22-16,0 22 0,21-21 15,-20 21-15,-1-21 0,0 21 0,0 0 16,0-21-16,0 21 0,1 0 16,-1-21-16,0 21 0,0-21 15,21 21-15,1-22 16,-22 22-16,0 0 16,0 0-16,0 0 0,-21-21 15,22 21-15,-1 0 16,0 0-16,0 0 31,0 0-15,0 0 77,-42-21-14,0 21-79,0 0 0,0-21 15,0 0 1</inkml:trace>
  <inkml:trace contextRef="#ctx0" brushRef="#br2" timeOffset="155315.64">3027 5969 0,'0'0'0,"0"21"63,0 0-63,0 1 15,0-1-15,21-21 16,0 0-16,0 21 0,0-21 16,1 21-16,-1-21 15,0 0-15,0 21 0,43 0 16,-43-21-16,0 0 0,21 0 16,-21 0-16,1 0 0,-1 0 15,0 0-15,0 0 0,0 0 0,22 0 16,-22 0-16,0 0 15,0 0-15,0 0 16,-21 22 31,-21-22-47,0 0 16,21 21-16,-21-21 0,0 0 0,21 21 15,-22-21-15,1 21 0,0-21 16,21 21-16,-21-21 0,0 21 0,0 1 15,-1-22-15,1 21 0,0 0 16,0 21-16,0-21 0,0 1 16,-1-1-16,1 0 0,21 0 15,-21 21-15,21-20 0,-21-22 16,0 21-16,21 0 0,0 0 0,-21 0 16,-1 0-16,22 1 15,0-1 1,-21-21 31,0 0 0,21-21-32,-21 21-15</inkml:trace>
  <inkml:trace contextRef="#ctx0" brushRef="#br2" timeOffset="163483.19">1037 4487 0,'-21'0'15,"21"-21"-15,-21 0 16,0 0-1,21 0 1,0 0 0,-22 21-1,22-22-15,0 1 16,-21 21 0,21 21 15,0 1-31,0-1 0,0 0 0,0 0 15,0 0-15,0 22 16,0-22-16,0 42 0,0-20 0,0-1 16,-21 0-16,21 1 0,-21-1 15,21 0-15,-21 1 0,21-1 16,0 0-16,-21-21 0,21 22 16,-22-22-16,22 0 0,0 0 15,0 0-15,0-42 31,0 0-31,0 0 16,0-21-16,0 20 16,0 1-16,0-21 0,0 21 0,0-22 15,22 1-15,-1 21 0,-21-21 16,21 20-16,0-20 0,21 21 16,-20 0-16,-1 0 0,0-1 0,21 22 15,-21 0-15,1 0 16,-1 0-16,0 0 0,0 0 0,0 0 15,-21 22-15,0-1 0,0 0 16,0 21-16,0-21 0,0 22 0,0-1 16,0-21-16,-21 22 0,0-1 15,0-21-15,21 21 16,0-20-16,0-1 0,-21 0 0,21 0 16,0 0-16,0-42 31,0 0-31,0 0 15,0 0-15,0-1 0,0-20 16</inkml:trace>
  <inkml:trace contextRef="#ctx0" brushRef="#br2" timeOffset="163771.03">1397 4339 0,'0'21'32,"0"1"-32,0-1 15,0 0-15,0 21 0,-21-21 16,21 22-16,0-22 0,-21 21 16,21 1-16,0-22 0,0 63 15,-22-62-15,22 20 0,-21 21 16,21-41-16,0 20 15,0-21-15,21-21 32,1-21-32,-22 0 0,21 0 15,0-1-15,0 1 0</inkml:trace>
  <inkml:trace contextRef="#ctx0" brushRef="#br2" timeOffset="164072.85">1609 4276 0,'-22'0'31,"22"21"-31,-21 0 16,21 0-16,0 22 0,0-22 0,0 21 15,0-21-15,0 22 0,-21-1 16,21 0-16,0-21 0,0 22 15,0-1-15,0 0 0,0-20 0,0 20 16,0 21 0,0-41-16,0-1 15,21-21 1,0 0-16,1 0 0,-1 0 16,0-21-16,0-1 15,0 1-15,0 0 0,-21 0 0</inkml:trace>
  <inkml:trace contextRef="#ctx0" brushRef="#br2" timeOffset="164367.69">1884 4530 0,'0'21'31,"0"0"-31,0 0 16,0 0-16,0 43 15,0-22-15,0 1 0,0-22 16,0 21-16,-21 0 0,21 22 0,-22-22 16,22 1-16,0-1 0,0 0 0,-21 1 15,21-22-15,-21 21 0,21-21 16,-21 0-16,21 1 0,0-1 0,0 21 16,0-63 30,0-21-46,0 20 16,0 1-16,0-21 0</inkml:trace>
  <inkml:trace contextRef="#ctx0" brushRef="#br2" timeOffset="164673.97">1820 4509 0,'0'0'0,"0"-22"15,0 1-15,0 0 16,21 21-16,1 0 0,-1 0 16,0-21-16,0 21 0,21 0 15,-20 0-15,-1 0 0,0 0 16,21 0-16,-21 21 0,1-21 0,-1 21 16,0 0-16,0 1 0,-21-1 15,0 0-15,0 0 0,0 0 0,0 0 16,-21 22-16,-21-43 0,20 21 15,1 0-15,0 0 0,0 0 0,0-21 16,0 22-16,-1-22 0,1 0 16,0 0-16,21-22 31,-21 1-15,21 0-16</inkml:trace>
  <inkml:trace contextRef="#ctx0" brushRef="#br2" timeOffset="165017.78">1270 4360 0,'0'0'15,"0"-21"1,21 0-1,0 0-15,22 21 0,-1 0 16,106-42-16,-84 42 16,41-43-16,-41 43 15,-1-21-15,-20 21 0,-1-21 16,0 21-16,43-21 0,-64 0 16,22 21-16,-22 0 0,0 0 15,0-22 1,-42 44 15,0-22-31,21 21 16,-21-21-16,-1 21 0,1 21 15</inkml:trace>
  <inkml:trace contextRef="#ctx0" brushRef="#br2" timeOffset="165687.41">381 5842 0,'0'0'0,"0"-21"15,0 0-15,0 0 16,0-1 0,21 22-16,0 0 0,0 0 15,22 0-15,-22 0 0,0 0 16,21 0-16,-20 22 0,-1-1 15,0 0-15,21 42 16,-21-20-16,-21-22 0,0 0 16,0 21-16,0-20 0,0-1 15,-21 0-15,0 0 16,0-21 0,21-21-1,0 0 1,0 0-16,0-1 0,0 1 0,0 0 15,0-21-15,21 21 0,-21-1 16,0-20-16,21 21 0,0 0 0,-21 0 16,22-1-16,-22 1 15,0 0-15,21 21 0,0 0 32</inkml:trace>
  <inkml:trace contextRef="#ctx0" brushRef="#br2" timeOffset="166054.21">931 5906 0,'0'0'0,"21"0"0,1 0 15,-22-22 1,21 1-16,0 21 0,0-21 15,-21 0-15,0 0 0,21 0 16,0-1-16,-21 1 16,0 0-16,0 0 0,0 0 15,-21 21 1,0 0-16,0 0 16,0 21-16,0 0 0,21 21 15,-22-20-15,22-1 0,-21 21 16,21-21-16,-21 0 0,21 1 0,0 20 15,0-21-15,0 0 16,0 0-16,0 1 0,21-22 16,0 0-16,1 0 15,-1 0-15,0 0 0,0 0 16,21 0-16,-20-22 0,-1 1 16,21 21-16,-21-21 0</inkml:trace>
  <inkml:trace contextRef="#ctx0" brushRef="#br2" timeOffset="166619.16">1566 5630 0,'-106'-42'31,"85"42"-31,0 0 16,0 0-16,0 0 0,0 21 15,-1 0-15,1 1 0,0-1 0,0 0 16,21 21-16,-42 1 15,42-1-15,-22-21 0,22 0 16,0 22-16,0-22 0,0 0 0,0 0 16,0 0-16,22-21 15,-1 0-15,0 0 0,0 0 16,0 0-16,43-21 16,-43 0-16,21 0 15,-21 0-15,1-1 0,-1 1 0,0 0 16,-21 0-16,21 0 0,-21 0 15,21-1-15,-21 1 0,0 0 16,0 0-16,0-21 16,21 42-16,-21-22 0,0 44 31,0-1-31,0 0 16,0 21-16,0-21 0,0 1 15,0 20-15,0 0 0,0-21 0,0 22 16,0-1-16,0-21 15,0 22-15,-21-22 0,21 21 0,0-21 16,0 0-16,0 1 0,0-1 16,0 0-16,0 0 0,0 0 0,21-21 47,1-21-32,-22 0-15,21 0 0,-21 0 0,21-1 16,-21 1-16,21-21 15,0-64-15,0 64 0,1-1 16,-1-20-16,-21 21 0</inkml:trace>
  <inkml:trace contextRef="#ctx0" brushRef="#br2" timeOffset="167055.92">1799 5588 0,'21'-42'16,"-42"105"-16,21-84 0,21 0 31,-21 42-31,0 0 16,0 0-16,0 22 0,0-22 0,0 21 15,0 22 1,0-43-16,0 0 0,0 0 0,0 0 16,0 1-16,0-1 15,21-21 1,1 0 0,-1 0-16,0 0 0,-21-21 0,21 21 15,0-22-15,-21 1 16,21 0-16,1 0 0,-22 0 0,0 0 15,21-1-15,0-20 16,-21-21-16,0 41 0,0-20 16,0 0-16,0 21 15,0 42 17,0 0-17,0 0-15,0 21 16,0-20-16,0-1 0,0 0 0,0 0 15,0 0-15,0 0 0,0 22 16,0-22 0,0 0-16,0 0 0,21-21 31,0-21-15,0 21-16,-21-21 0</inkml:trace>
  <inkml:trace contextRef="#ctx0" brushRef="#br2" timeOffset="167755.63">2328 5567 0,'-21'0'16,"21"21"-1,21-21 16,0-21-31,1 21 16,-1-21-16,0 21 16,0-21-16,-21-1 0,0 1 15,0 0 1,-21 21 0,0 0-16,0 0 15,-1 21-15,1 0 0,0 1 16,0-1-16,0 0 0,21 0 15,0 0-15,-21 22 0,21-22 16,0 0-16,0 0 0,0 0 16,0 0-16,0 22 0,21-22 15,0-21-15,0 0 16,0 0-16,0 0 0,1 0 16,-1 0-16,0 0 0,0-21 15,0 21-15,22-43 16,-22 22-16,0 0 0,0 0 0,0 0 15,22 0-15,-22-22 0,0 22 16,0 0-16,0 0 0,0 0 0,-21-22 16,0 22-16,0 0 15,-21 21 1,0 0-16,0 0 16,0 21-16,21 0 0,0 0 0,0 1 15,0-1-15,0 0 16,0 0-16,0 0 0,0 0 15,21 1-15,-21-1 16,21-21-16,0 21 16,0 0-16,1-21 15,-22 21-15,0 0 16,0 1 0,-22-22-16,1 0 0,0 0 15,-21 0 1,21 0-16,-1 0 0,1 0 15,21-22 1,0 1 0,0 0-16,0 0 0</inkml:trace>
  <inkml:trace contextRef="#ctx0" brushRef="#br2" timeOffset="168099.43">2963 5038 0,'0'21'31,"0"0"-15,0 0-16,0 22 0,0-22 15,0 42 1,0-42-16,0 22 0,0-22 0,-21 21 15,21-21-15,0 22 0,0-22 16,0 21-16,0-21 0,0 1 0,0-1 16,0 0-16,0 0 0,0 0 15,0 0-15,0 1 0,0-1 16,21-21-16,0 0 16,1 0-16,-1 0 0,0 0 15,0-21-15,0-1 16,-21 1-16,21 0 0,-21 0 15,22 0-15,-1 0 0</inkml:trace>
  <inkml:trace contextRef="#ctx0" brushRef="#br2" timeOffset="168402.86">2815 5228 0,'-21'0'0,"42"0"0,0 0 31,0 0-15,1 0-16,-1 0 0,21 0 0,-21 0 15,22-21-15,-22 21 0,0 0 16,0-21-16,21 21 0,22-21 16,-43 21-16,-21-21 15,21 21-15,0 0 16</inkml:trace>
  <inkml:trace contextRef="#ctx0" brushRef="#br2" timeOffset="181691.3">6921 3344 0,'0'-21'172,"22"21"-156,-22-21 0,21 21-1,-21-21 16,21 21 1,-21-21-32,21 21 47,-21 21 31,0 0-63,0 0 1,0 0-16,0 1 16,0-1-16,0 0 15,0 0-15,0 0 16,0 0-1,0 1-15,0-1 0,0 0 16,0 0-16,0 0 16,0 0-16,0 1 15,0-1-15,0 0 16,0 0-16,-21-21 0,21 21 16,0 0-16,0 1 15,0-1-15,0 0 16,0 0-1,0 0-15,0 0 16,0 1 0,0-1-1,0 0-15,0 0 16,0 0-16,0 0 16,0 1-1,0-1-15,0 0 16,0 0-16,0 0 15,0 0-15,0 1 16,0-1-16,0 0 16,0 0-1,0 0 1,0 0-16,-21-21 0,21 22 16,0-1-1,0 0 1,0 0-1,0 0 1,0 0 0,0 1-16,0-1 15,0 0 1,-21-21 0,21 21-16,0 0 15,-22-21-15,22 21 16,0 1-1,0-1 1,0 0 0,0 0-1,0 0 17,0 0-17,0 1 1,0-1-16,0 0 31,0 0-15,0 0-16,0 0 15,0 1 1,0-1 0,0 0-16,0 0 15,0 0-15,-21-21 0,21 21 16,0 1-16,0-1 0,0 0 15,-21 0-15,21 0 0,0 0 16,0 1-16,0-1 16,0 0-16,0 0 15,0 0-15,0 0 16,-21 1-16,21-1 16,0 0-1,0 0 1,0 0-16,0 0 15,-21 1-15,21-1 32,0 0-17,0 0 1,0 0 0,0 0-1,0 1 1,0-1-1,0 0-15,0 0 16,0 0 0,0 0-16,0 1 15,0-1-15,0 0 0,0 0 16,0 0 0,0 0-16,0 1 0,-21-1 15,21 21 1,0-21-16,0 0 0,0 1 0,0-1 15,0 0-15,0 0 16,0 0 0,0 0-16,0 1 15,-22-1-15,22 0 0,0 0 16,0 0 0,0 0-16,0 1 15,0-1-15,0 0 16,0 0-1,0 0 1,0 0-16,0 1 16,0-1-1,0 0 1,0 0-16,0 0 16,0 0-1,0 1-15,0-1 16,-21-21-16,21 21 15,0 0-15,0 0 0,0 0 16,0 1-16,0-1 16,0 0-1,0 0-15,0 0 0,0 0 16,0 1 0,0-1-16,0 0 15,0 0 1,0 0-1,0 0 1,0 1-16,0-1 16,21-21-16,-21 21 15,0 0 1,0 0-16,0 0 16,0 1-16,0-1 15,0 0 1,0 0-16,0 0 0,0 0 15,0 1-15,0-1 16,0 0-16,0 0 16,0 0-16,0 0 15,0 1-15,0-1 0,0 0 16,0 0-16,0 0 16,0 0-16,0 1 15,0-1-15,0 0 0,0 0 16,0 0-16,0 0 15,0 1-15,0-1 16,0 0-16,0 0 16,0 0-1,0 0 1,0 1-16,0-1 16,0 0-1,0 0-15,0 0 16,0 0-16,0 1 15,0-1 1,0 0-16,0 0 16,0 0-1,0 0-15,0 1 16,0-1-16,0 0 16,0 0-16,0 0 15,0 0 1,0 1-16,0-1 0,0 0 15,0 0-15,0 0 16,0 0-16,0 1 16,0-1-16,0 0 0,0 0 0,0 0 15,0 0-15,0 1 0,0-1 0,0 0 16,0 0-16,0 0 0,0 0 16,0 1-16,0 20 0,0-21 15,0 0-15,0 0 0,0 1 16,0-1-16,0 0 0,0 0 0,0 0 15,0 0-15,0 1 0,0-1 16,0 0-16,0 0 0,0 0 0,0 0 0,0 22 16,0-22-1,0 0-15,0 0 0,0 0 0,0 1 16,0-1-16,0 0 0,0 0 0,-21 21 16,21-20-16,0-1 0,0 21 15,0-21-15,0 0 0,0 1 16,0 41-16,0-21 15,0-20-15,0-1 0,0 0 16,0 0-16,0 0 0,0 0 16,0 1-16,0-1 0,0 0 15,0 0-15,0 0 0,0 0 16,-21-21-16,21 22 0,0-1 16,0 0-16,0 0 0,0 0 0,0 0 15,0 1-15,0-1 16,0 0-16,0 0 0,0 0 15,0 0-15,0 1 0,0-1 16,0 0-16,0 0 0,0 0 16,0 0-16,0 1 0,0-1 15,0 0-15,-21 0 0,21 0 16,0 0-16,0 1 0,0-1 16,-21-21-16,21 21 0,0 0 15,0 0-15,0 0 0,0 1 16,0-1-16,0 0 0,0 21 15,0-21-15,0 1 16,0-1-16,0 0 16,0 0-16,0 0 0,0 0 15,0 1-15,0-1 16,0 0-16,-21 0 0,21 0 16,0 0-16,0 1 0,0-1 0,-22 0 15,22 0-15,0 0 0,0 0 0,0 22 16,0-22-16,0 0 15,0 0-15,0 0 0,0 1 0,0 41 16,0-21 0,0-20-16,0-1 0,0 0 15,0 0-15,0 0 0,0 0 0,0 1 16,0-1-16,0 0 0,0 0 0,0 0 16,0 0-16,0 1 0,0-1 15,0 0-15,0 0 0,0 0 16,0 0-16,-21 1 0,21-1 0,0 0 15,0 0-15,0 0 0,0 0 0,0 1 16,0-1-16,0 0 0,0 0 16,0 0-16,0 0 0,0 1 0,0-1 15,0 0-15,0 0 0,0 0 16,0 0-16,0 1 0,0-1 16,0 0-16,0 0 0,0 0 0,-21-21 15,21 21-15,0 1 0,0-1 0,0 0 16,0 0-16,0 0 0,0 0 15,0 1-15,0-1 0,0 0 0,0 21 16,0-21-16,0 1 0,0-1 16,0 0-16,0 21 0,0-21 15,0 1-15,0-1 0,0 0 0,0 0 16,0 0-16,0 0 0,0 1 0,0-1 16,0 0-16,0 0 0,0 0 15,0 0-15,0 1 0,0-1 0,0 0 16,0 0-16,0 0 0,0 0 15,0 1-15,0-1 0,0 0 16,0 0-16,0 0 0,0 0 16,0 1-16,0-1 0,0 0 15,0 0-15,0 0 16,0 0-16,0 1 16,0-1-16,0 0 15,0 0-15,0 0 0,0 0 16,0 1-16,0-1 15,-21 0 1,21 0-16,0 0 31,-21-21 110,21-21-141,0 0 16,0 0-16,0 0 15,0-1-15</inkml:trace>
  <inkml:trace contextRef="#ctx0" brushRef="#br2" timeOffset="185904.9">8382 3366 0,'0'0'0,"0"-22"47,0 1-32,0 0 32,0 0-16,0 0 1,0 42 61,0 0-77,0 0-16,0 0 16,0 1-16,0-1 0,0 0 15,0 0-15,0 0 16,0 0-16,0 1 0,0-1 0,0 0 15,0 0-15,0 0 16,-21 0-16,21 1 0,0-1 0,0 0 16,-21 0-16,21 0 15,0 0-15,0 1 0,0-1 16,0 0-16,0 0 16,0 0-16,0 0 15,0 1-15,0-1 16,-22 0-16,22 0 15,0 0-15,0 0 16,0 1-16,0-1 16,0 0-16,0 0 0,0 0 15,0 0-15,0 1 16,0-1-16,0 0 0,0 0 16,0 0-16,0 0 15,0 1-15,0-1 0,0 0 16,0 0-16,0 0 0,0 0 15,0 1 1,0-1-16,0 0 0,0 0 16,0 0-16,0 0 0,0 1 15,0-1-15,0 0 16,0 0-16,0 0 16,0 0-16,0 1 0,0-1 15,0 0-15,0 0 16,0 0-16,0 0 0,0 1 15,0-1-15,0 0 16,0 0-16,0 0 0,0 0 16,0 1-16,0-1 15,0 0-15,0 0 0,0 0 16,0 0-16,0 1 0,0-1 16,0 0-16,0 0 0,0 0 0,0 0 15,0 1-15,0-1 16,0 0-16,0 0 0,0 0 0,0 22 15,0-22-15,0 0 16,0 0-16,0 0 0,0 0 16,0 1-16,0-1 0,0 0 0,0 0 15,0 0-15,0 0 0,0 1 16,0 20-16,0-21 16,0 0-16,0 22 0,0-22 15,0 0-15,0 0 0,0 0 16,0 0-16,0 1 0,0-1 15,0 0-15,0 0 0,0 0 0,0 0 16,0 1-16,0-1 0,0 0 16,0 0-16,0 0 0,-21 0 15,21 1-15,0-1 0,0 0 16,0 0-16,0 0 0,0 0 0,0 1 16,0-1-16,0 21 15,0-21-15,0 0 16,0 1-16,0-1 0,0 0 15,0 0-15,0 0 0,0 0 16,0 1-16,0-1 0,0 0 0,0 21 16,0-21-16,0 1 0,0-1 0,0 0 15,0 0-15,-21 0 0,21 0 16,0 1-16,0-1 0,0 0 0,0 0 16,0 0-16,0 0 0,-21 22 15,21-22-15,0 0 16,0 0-16,0 22 0,0-22 15,0 0-15,0 0 0,0 0 16,0 0-16,0 1 0,0-1 0,0 0 16,0 0-16,0 0 15,0 0-15,0 1 0,0-1 0,0 0 16,0 0-16,0 0 0,0 0 0,0 1 16,0-1-16,0 0 0,0 21 15,0-21-15,0 1 0,0-1 16,0 0-16,0 0 0,0 0 0,0 0 15,0 1-15,0-1 16,0 0-16,0 0 0,0 0 0,0 0 16,0 1-16,0-1 0,0 0 15,0 0 1,0 43-16,0-43 16,0 0-16,0 0 0,0 0 15,0 0-15,0 1 0,0-1 0,-21 0 16,21 0-16,0 0 0,0 0 15,0 1-15,0 20 0,0-21 0,0 21 16,0-20-16,0-1 16,0 0-16,0 0 0,0 0 0,0 22 15,0-22-15,0 0 0,0 0 0,0 0 16,0 0-16,0 1 0,0-1 0,0 0 16,0 0-16,0 0 15,0 0-15,-21 1 0,21-1 0,0 0 16,0 21-16,0-21 0,0 22 15,0-22-15,0 0 0,0 0 16,0 22-16,0-22 0,0 0 16,0 21-16,0 22 15,0-43-15,0 0 0,0 0 0,0 0 16,0 1-16,0-1 0,0 0 16,-22 21-16,22-21 0,0 1 0,0-1 15,0 0-15,-21 42 16,21-20-16,0-22 15,0 0-15,0 0 0,0 0 0,0 1 16,0-1-16,0 0 0,0 0 16,0 0-16,0 22 0,0-22 15,0 0-15,0 0 0,0 0 0,-21 22 16,21-1-16,0-21 0,0 0 16,0 22-16,0-22 0,0 0 15,0 0-15,0 0 0,0 0 0,0 1 16,0-1-16,0 0 0,-21 0 0,21 0 15,0 22-15,0-22 0,0 0 16,0 0-16,0 0 0,-21 0 16,21 1-16,0-1 0,0 21 15,0-21-15,0 0 0,0 1 0,-21-1 16,21 0-16,0 0 16,0 21-16,0-20 0,-22 20 15,22 0-15,0 1 0,0-22 16,0 0-16,0 0 0,0 21 15,0-20-15,0-1 0,0 0 0,-21 0 16,21 0-16,0 0 0,0 1 0,0-1 16,-21 0-16,21 0 0,0 0 15,0 0-15,0 1 0,0-1 0,0 42 16,0-20 0,0-22-16,0 0 0,-21 0 0,21 21 15,0-20-15,0-1 16,0 0-16,0 0 0,0 0 15,-21 0-15,21 1 0,0-1 0,0 0 16,0 0-16,0 0 16,0 0-16,0 1 15,0-1-15,0 0 0,0 0 16,0 0-16,0 0 16,0 1-16,0-1 15,0 0-15,0 0 16,0 0-1,0 0-15,0 1 16,0-1 0,0 0-1,0 0-15,0 0 16,0 0 0,0 1-1,0-1 1,0 0-1,0 0 1,0 0-16,0 0 16,0 1-16,0-1 0,0 0 15,0 0 1,0 0-16,0 0 16,0 1-16,0-1 0,0 0 15,0 0-15,0 0 16,0 0-16,0 1 0,0-1 15,0 0-15,0 0 16,0 0 0,0 0-16,0 1 31,0-1 47,0 0-15,0 0-63,-21-21 15,-1 0 1,22 21-1,0 0 17,0 1 30,-21-22-46,21 21-16,-21-21 15,21 21-15,0 0 32,0 0-1,0 0 0,-21-21-15,0 0 15,21 22-31,0-1 63,-21-21-63,21-21 62,0-1-46,0 1-16,21 21 15,-21-21-15,0 0 0,0 0 16</inkml:trace>
  <inkml:trace contextRef="#ctx0" brushRef="#br2" timeOffset="186651.78">5228 13060 0,'0'0'0,"0"-21"16,-21 21 15,21 21-31,0 0 0,-21 0 16,21 0-16,0 1 0,0-1 15,0 21-15,0 0 0,0-20 0,0 20 16,0 0-16,0 1 0,-21-22 16,21 21-16,0 0 0,0-20 0,-22 20 15,22-21-15,0 0 0,0 0 0,0 1 16,0-1-1,0-42 17,0-1-32,0 1 0,-21-21 15,21 21-15,0 0 0,0-1 0</inkml:trace>
  <inkml:trace contextRef="#ctx0" brushRef="#br2" timeOffset="187011.22">5080 13039 0,'0'-21'16,"0"-43"-1,0 43-15,21 21 16,-21-21-16,21 0 0,0-1 16,1 22-16,-1-21 0,21 0 0,-21 21 15,22-21-15,-1 21 0,-21 0 0,21 0 16,1 0-16,-1 0 15,0 0-15,-20 21 0,-1 0 0,0 0 16,0 22-16,-21-22 0,0 0 16,0 21-16,-21-20 0,0-1 0,0 21 15,-22-21-15,1 0 0,0 1 16,-22 20-16,22-42 16,21 21-16,-22 0 0,22-21 0,0 0 0,0 21 31,42-21 0,-21-21-31,21 21 0,0-21 16,0 21-16,1 0 15</inkml:trace>
  <inkml:trace contextRef="#ctx0" brushRef="#br2" timeOffset="187569.42">5948 13166 0,'0'-21'16,"0"42"-16,0-64 16,0 22-16,0 0 0,0 0 15,-21 21-15,-1-21 0,1 21 0,0 0 16,0 0-16,0 0 0,0 0 15,-1 0-15,1 0 0,0 21 0,0 0 16,0 0-16,0 0 0,-22 1 16,22-1-16,0 21 0,0-21 0,0 0 15,-1 22-15,22-22 0,0 0 0,0 0 16,0 0-16,0 1 0,0-1 16,0 0-16,0 0 0,64-21 15,-43 0 1,0 0-16,0 0 0,1 0 15,20-21-15,-21 21 0,0-21 16,0 0-16,1 21 0,-1-22 16,0 1-16,0 0 0,0 0 15,-21 0-15,0 0 0,21-1 0,-21 1 0,0 0 16,0 0-16,0 0 16,0 42-1,-21 0 1,21 0-16,0 0 0,0 22 15,-21-22-15,21 0 0,0 21 16,0-20-16,0-1 16,0 0-16,0 0 0,0 0 15,0 0-15,21-21 0,0 22 16,1-22-16,-1 0 16,0 0-16,0 0 0,-21-22 0,21 22 15,0-21-15</inkml:trace>
  <inkml:trace contextRef="#ctx0" brushRef="#br2" timeOffset="187975.17">6202 13208 0,'0'-21'0,"0"-21"15,0 20 1,21 22-1,0 0-15,0 0 0,0 22 16,1-22-16,-22 21 16,0 0-16,21 0 0,-21 0 0,21 0 15,-21 1-15,0-1 0,0 0 0,0 0 16,0 21-16,0-20 0,-21-1 16,0 0-16,-1 0 15,22 0-15,-21-21 16,21-21-1,0 0 1,0 0-16,0 0 16,0-1-16,21 1 0,-21 0 0,22 0 15,-22 0-15,0 0 0,21-1 0,0 1 16,-21 0-16,21 21 0,-21-21 16,21 21-16,0 0 0,1 0 15,-1 0 1,0 0-1,0 0-15</inkml:trace>
  <inkml:trace contextRef="#ctx0" brushRef="#br2" timeOffset="188491.87">6879 13208 0,'0'-21'0,"0"42"0,21-42 0,-21 0 0,21 21 15,-21-21-15,-21 21 32,0 0-32,0 0 0,0 0 15,-22 0-15,22 0 0,-21 21 0,21 0 16,-22-21-16,22 21 0,0 0 15,0 0-15,0-21 0,21 22 0,-21-1 16,21 0-16,0 0 16,21-21-1,0 21-15,0-21 0,0 0 0,0 0 16,1 0-16,-1 21 0,0-21 16,0 0-16,0 0 0,0 0 0,-21 22 15,22-22-15,-1 0 16,-21 21-16,0 0 15,-21-21 1,-1 0-16,1 21 0,-21-21 16,-22 0-16,43 21 0,-21-21 15,21 0-15,0 0 0,-22 0 0,22 0 16,0 0-16,0 0 16,0 0-16,42 0 62,0 0-62,0 0 0</inkml:trace>
  <inkml:trace contextRef="#ctx0" brushRef="#br2" timeOffset="189003.11">7260 13293 0,'0'-21'16,"0"42"-16,0-64 0,-21 43 15,0-21-15,0 21 16,-1 0-16,1 0 0,0 0 16,0 0-16,0 0 15,0 21-15,-1 1 0,1-1 16,0 0-16,21 0 0,-21 0 0,0 0 15,0 1-15,21-1 0,0 0 16,0 0-16,0 0 0,0 0 0,0 1 16,21-1-1,0-21-15,0 0 16,0 0-16,0 0 0,1 0 0,-1-21 16,0 21-16,0-22 0,0 1 15,0 0-15,1 21 0,-22-21 0,21 0 16,-21 0-16,21-1 0,-21 1 0,0 0 15,0 0-15,0 0 16,0 0-16,0 42 31,0 0-31,0 0 16,0 0-16,0 0 0,0 1 16,0-1-16,0 0 0,0 0 0,0 0 15,0 0-15,0 1 16,21-1-16,0-21 0,0 0 15,1 0 1,-1 0-16,0 0 16,0-21-16,0 21 0</inkml:trace>
  <inkml:trace contextRef="#ctx0" brushRef="#br2" timeOffset="189399.41">7493 13293 0,'0'0'15,"0"-21"-15,-21 21 0,21-22 16,0 1-16,0 0 16,21 0-16,0 21 0,0 0 15,0-21 1,1 21-16,-1 0 0,0 0 0,0 0 0,0 0 16,0 0-16,1 21 0,-22 0 15,21-21-15,-21 21 0,21 0 16,-21 1-16,0-1 0,0 0 0,0 0 15,0 0-15,0 0 0,0 1 16,0-1-16,-21 0 16,0-21-16,21 21 15,-22-21-15,22-21 47,0 0-47,0 0 0,0-1 0,0 1 16,22 0-16,-22 0 15,0 0-15,21 0 0,0-1 0,0-20 16,-21 21-16,21 0 0,0 0 16,-21-1-16,22 22 15,-22-21-15,21 21 0</inkml:trace>
  <inkml:trace contextRef="#ctx0" brushRef="#br2" timeOffset="191803.91">7239 3810 0,'-21'0'47,"0"0"-31,-1 0 15,44 0 0,-1 0-15,21 0-16,-21 0 0,0 0 15,22 0-15,-1 0 0,-21 0 16,22 0-16,-1 0 0,0 0 16,1 0-16,20 0 0,-21 0 0,1 0 15,20 0-15,-20 0 0,-1 0 16,-21 0-16,43 0 0,-43 0 15,0 0-15,0 0 0,0 0 16,-42 0 0,0 0-1,0 0-15,0 0 0,-1 0 0,1 0 16,0 0-16,-21 0 16,21 0-16,-1 0 0</inkml:trace>
  <inkml:trace contextRef="#ctx0" brushRef="#br2" timeOffset="192227.67">7683 3810 0,'-21'0'0,"21"21"32,-21-21-32,21 21 15,0 1-15,0-1 16,0 0-16,0 0 15,0 0-15,0 22 0,0-22 0,0 0 16,0 21-16,0-21 16,0 1-16,0 20 0,0 21 15,0-41-15,21 20 0,-21-21 0,0 0 16,0 22-16,0-22 0,0 21 16,0-21-16,0 0 15,-21 1-15,-21-1 16,21-21-16,-1 0 0,-20 0 15,21 21-15,0-21 0,-22 0 0,22 0 16,0 0-16,0 0 0,0 0 16,0-21-16,-1 21 0,1-21 15,0-1-15,0 1 16,21 42 31,21-21-32,0 0-15,0 22 0</inkml:trace>
  <inkml:trace contextRef="#ctx0" brushRef="#br2" timeOffset="193483.95">7345 5101 0,'0'0'0,"21"0"0,-21-21 16,0 0-1,0 0 1,-21 42 15,21 0-31,0 0 0,0 0 16,0 1-16,-21-1 0,21 21 0,0-21 15,-22 64-15,22-64 16,0 21-16,0-20 0,0 20 0,-21-21 16,21 21-16,0-20 0,-21 20 0,21-21 15,0 0-15,0 0 0,0 1 16,0-1-16,0 0 16,0-42 15,0 0-31,0-1 0,0 1 15,0 0-15,0 0 0,0 0 0,0-22 16,0 22-16,0-21 0,0 21 0,0-22 16,0 1-16,0 0 0,0 21 15,21-22-15,0 1 0,1 21 0,-1-22 16,-21 22-16,21 0 0,0 0 16,21 0-16,-20 0 0,-1-1 0,42 22 15,-42 0-15,1 0 16,20 22-16,-21-1 0,21 42 15,-20-20-15,-1-1 0,-21 0 16,0 1-16,21-22 0,-21 21 0,0 0 16,0 1-16,0-22 0,0 21 15,0-21-15,-21 43 16,21-43-16,0 0 0,-21-21 0,21 21 16,-22-21-1,22-21 16,-21 0-31,21 0 0,-21 0 16</inkml:trace>
  <inkml:trace contextRef="#ctx0" brushRef="#br2" timeOffset="193699.82">7302 5419 0,'0'0'15,"22"0"16,-1 0-31,0 0 16,21 0-16,-21 0 0,1 0 16,-1 0-16,21 0 0,-21-21 0,0 21 15,1 0-15,20 0 0,-21 0 16,0 0-16,0 0 16</inkml:trace>
  <inkml:trace contextRef="#ctx0" brushRef="#br2" timeOffset="194313.29">7472 6223 0,'0'0'0,"0"-21"15,0 0-15,0 0 16,0-1-1,-21 22-15,-1 0 16,1 0-16,0 0 0,0 0 0,0 0 16,0 22-16,-1-1 0,1 0 15,-21 0-15,21 21 0,0-20 16,-22 20-16,22 0 0,0 1 0,0-1 16,0 0-16,-1 1 0,22-22 0,0 21 15,0 0-15,0-20 0,0 20 16,0-21-16,22 0 0,62 22 15,-20-22-15,-22-21 16,-21 0-16,22 0 0,-1 0 16,-21 0-16,21 0 0,-20-21 15,20 21-15,-21-22 0,0 22 0,0-21 0,1 21 16,-1-21 0,-21 0-16,0 0 0,21 21 15</inkml:trace>
  <inkml:trace contextRef="#ctx0" brushRef="#br2" timeOffset="194767.06">7154 7430 0,'21'-22'0,"-42"44"0,42-65 0,-21 22 16,22 0-16,-22 0 0,0 0 15,21 21 1,0 0 0,-21 42-16,0-21 0,0 0 15,0 22-15,0-1 0,0-21 16,0 21-16,0 1 0,0-1 0,0-21 16,-21 64-16,21-64 15,-21 0-15,-1 0 0,22 43 16,-21-64-16,0 42 0,21-63 47,21 0-47,0 0 0,1 0 15,-1-1-15</inkml:trace>
  <inkml:trace contextRef="#ctx0" brushRef="#br2" timeOffset="195170.83">7514 7387 0,'-21'0'16,"21"21"-16,-21 1 0,-22-1 16,22 0-16,0-21 0,0 21 15,-21 0-15,20 0 0,-20 1 0,21-22 16,-21 21-16,20-21 0,1 21 0,0-21 16,0 0-16,0 0 0,42 0 31,0 0-16,0 0-15,0 0 0,1 0 16,-1 0-16,0 21 0,0 0 16,0 0-16,0 1 0,1-1 0,-1 21 15,0-21-15,0 0 16,-21 1-16,21-1 0,0 0 16,1 0-16,-1-21 0,0 0 0,0 0 15,0 0-15,0 0 0,1 0 0,-1 0 16,0 0-16,0-21 0,21 0 15,-20 0-15,20-22 16,-42 22-16,0 0 0,0 0 16,0 0-16,0-1 15,-21 22 1</inkml:trace>
  <inkml:trace contextRef="#ctx0" brushRef="#br2" timeOffset="195868.92">7324 8911 0,'21'0'0,"-21"-21"15,0 0-15,21 21 0,-21-21 16,0 0-16,-21 21 16,0 0-1,-1 0-15,1 0 0,-21 0 0,21 21 16,-22 0-16,22 0 0,-21 0 0,21 0 15,0 1-15,-22-1 0,22-21 16,21 42-16,0-21 0,0 0 16,21 1-1,0-22-15,1 21 16,-1-21-16,21 21 0,-21 0 0,22-21 16,-22 21-16,21 0 0,22 1 15,-43-1-15,0 0 0,0-21 16,0 21-16,-21 0 0,0 0 0,0 1 15,0-1-15,0 0 16,-21-21-16,-21 0 0,21 21 16,-1-21-16,-62 0 15,41 0-15,22 0 0,-21 0 16,21 0-16,0 0 0,-1-21 0,1 21 16,0-21-16,21 0 0,-21 21 15,21-22-15,0 44 47</inkml:trace>
  <inkml:trace contextRef="#ctx0" brushRef="#br2" timeOffset="196471.84">7429 9991 0,'0'0'0,"0"-21"0,-21 21 32,0 21-32,0-21 15,21 21-15,-21 0 0,0 21 0,-1-20 16,1-1-16,0 21 0,0-21 15,0 0-15,21 22 0,0-22 16,-21 21-16,21-21 0,0 1 0,0 20 16,0-21-16,0 0 0,21 0 0,-21 1 15,21-22-15,0 0 0,0 0 16,0 0-16,22 0 0,-22 0 0,0 0 16,0-22-16,22 22 0,-22-21 0,0 0 15,0 0-15,0 0 16,0 0-16,1-22 0,-1 22 0,-21 0 15,0-21-15,0 20 0,0 1 0,0-21 16,0 21-16,0 0 0,0-22 16,-21 22-16,21 0 0,-22 21 0,1-21 15,0 21-15,0 0 0,0 0 0,0 0 16,-1 21-16,1 0 16,0-21-16,-42 64 15,63-1-15,-22-42 16,22 0-16,-21 1 0,21-1 0,0 0 15,0 0-15</inkml:trace>
  <inkml:trace contextRef="#ctx0" brushRef="#br2" timeOffset="196943.57">7197 11197 0,'21'-21'16,"-42"42"-16,42-63 0,-21 21 0,0 0 0,0 42 31,0 0-15,0 0-16,-21 21 0,21 1 0,-22-1 15,22 0-15,0 22 0,0-22 0,-42 43 16,21 0-1,21-43-15,0 0 0,0-21 16,0 1-16,0-1 0,-21 0 0,21 0 16,0 0-1,21-42 17,-21 0-32,0 0 0,0 0 15,21-1-15</inkml:trace>
  <inkml:trace contextRef="#ctx0" brushRef="#br2" timeOffset="197469.28">7154 11367 0,'0'-22'0,"0"44"0,0-65 0,0 22 15,0 0-15,0 0 16,21 21 0,1 21-16,-22 0 0,21 0 15,0 0-15,0 1 0,0 20 0,0-21 16,22 21-16,-22 1 0,0-22 15,0 21-15,0-21 0,1 1 0,-1-1 16,0 0-16,0 0 0,0 0 16,-21 0-16,21 1 0,1-1 15,-22-42 32,21 21-47,-21-22 16,0 1-16,0 0 0,0 0 0,0 0 15,21 0-15,0-22 0,0-20 16,0 20-16,1 1 0,-22-21 16,21 20-16,0 1 0,-21-22 0,21 22 15,-21 0-15,21 21 0,-21-22 0,0 22 16,0 0 0,0 42-1,0 0-15,-21 22 0,0-22 16,0 21-16,21 22 15,-21-22-15,-1 0 0,22 22 0,0-22 16,-21 0-16,0 43 0,0 0 16,21-64-16,-21 0 15,21 21-15,-21-20 0,21-1 16,0 0-16,-22 0 0,22 0 16,-21-21-16,0 0 15</inkml:trace>
  <inkml:trace contextRef="#ctx0" brushRef="#br2" timeOffset="214616.36">6223 5609 0,'0'-21'47,"-21"21"-31,0 0-1,-1 0-15,1 0 16,0 0-16,0 0 15,0 0-15,0 0 16,-1 0 0,1 0-16,0 0 15,0 0 1,42 0 62,0 0-62,0 0-16,1 0 0,-1 0 0,21 0 15,-21 0-15,22 0 0,-22 0 16,21-21-16,-21 21 0,22 0 0,-22 0 16,21 0-16,-21 0 0,22 0 15,-22 0-15,0 0 0,21-21 0,-21 21 16,1 0-16,-1 0 0,0 0 15,-42 0 64,0 0-64,-1 0 1,1 0-1,0 0 1</inkml:trace>
  <inkml:trace contextRef="#ctx0" brushRef="#br2" timeOffset="-213833.96">5842 5652 0,'0'21'0,"0"-42"0,-21 42 16,42-21 46,0 0-62,0 0 0,0 0 16,1 0-16,41 0 0,-42 0 15,22 0-15,-1 0 0,0 0 16,1 0-16,-1 0 0,0 0 0,-21-21 16,22 21-16,-1 0 0,0 0 15,-20 0-15,20 0 0,-21 0 0,0 0 16,0 0-16,1 0 0,-1 0 15,-21-22 79,-21 1-63,21 0-15,0 0-16,-22 21 16,22-21-16,0 0 15,-21-1-15,21 1 16,-21 0-16,21 0 0,-21 21 16,21-21-16,-21 21 0,21-21 15,0-1-15,-21 22 16,21-21-1,-22 21-15,22 21 63,0 1-63,0-1 16,22-21-16,-1 21 15,0-21-15,0 21 16,0-21-16,0 0 0,1 21 15,-1-21-15,0 0 0,21 0 16,-21 0-16,1 0 0,-22 21 16,21-21-16,0 0 15,-21 22 17,-21-1-17,0-21-15,-1 21 16,1-21-16,21 21 0,-21 0 15,0-21-15,0 21 0,0 1 0,-1-1 16,1 0-16,0 0 16,0 0-16,0 0 0,0 1 0,-1-1 15,1 0-15,0 0 0,0 0 16,0 0-16,21 1 0,-21-22 16,-1 21-16,1-21 15,21-21 63,0-1-62</inkml:trace>
  <inkml:trace contextRef="#ctx0" brushRef="#br2" timeOffset="-212779.81">6159 5609 0,'-21'0'31,"0"0"-31,21 21 0,-21-21 0,0 0 16,0 0-16,-1 0 15,1 0-15,0 0 16,21 22-16,-21-22 0,0 0 16,0 0-1,-1 0-15,1 0 16,0 0 31,0 0-32,0 0 1,0 0 0,42 0 62,0 0-63,0 0-15,0 0 0,0 0 16,22 0-16,-22 0 16,0 0-16,0 0 0,0 0 0,1 0 15,20 0-15,-21 0 0,0 0 16,0 0-16,1 0 0,-1 0 16,-42 0 15,-1 0-31,1 0 0,-21 0 15,21 0-15,0 21 0,-22-21 16,22 0-16,-21 0 0,21 0 0,-1 21 16,1-21-16,0 0 0,0 0 15,0 0 1,0 0 0,21 21-16</inkml:trace>
  <inkml:trace contextRef="#ctx0" brushRef="#br0" timeOffset="-205963.89">8699 3704 0,'-21'0'15,"42"0"-15,-63 0 0,21 0 16,0 0-16,0 0 16,42 0 15,0 0-15,0 0-16,0 0 0,22 0 15,-1 0-15,0 0 0,-21 0 0,22 0 16,-1 0-16,0 0 15,43 21-15,-64-21 0,22 0 0,-22 0 16,0 0-16,0 0 16,-42 0-1,0 0 1</inkml:trace>
  <inkml:trace contextRef="#ctx0" brushRef="#br0" timeOffset="-205565.12">8932 3725 0,'0'0'0,"-21"0"15,21 22-15,0-1 16,-21 0 0,21 0-16,0 0 15,0 0-15,0 1 16,0-1-16,0 0 0,0 0 0,0 0 15,0 0-15,0 22 0,0-22 0,0 0 16,0 0-16,0 0 0,0 1 16,0 20-16,0-21 0,0 0 15,0 0-15,0 1 0,-21-22 16,0 21-16,-1-21 0,1 21 16,0-21-16,0 0 0,0 0 15,-22 0-15,22 0 0,0 0 0,-21 0 16,-1 0-1,22-21-15,0 21 0,21-21 16,-21 21-16,21-22 16,0 1 15,21 21-31,0 0 16,0-21-16</inkml:trace>
  <inkml:trace contextRef="#ctx0" brushRef="#br0" timeOffset="-205041.42">9292 3895 0,'0'-21'16,"0"42"-16,0-64 0,-21 43 15,0 0-15,-22 0 16,22 0-16,0 0 0,21 22 0,-21-1 16,0 0-16,0 0 0,-1 0 15,22 0-15,-21 1 0,0 20 0,0-21 16,21 0-16,0 22 0,0-22 16,0 21-16,0-21 15,0 0-15,0 1 0,21-22 31,0 0-31,0 0 0,1 0 16,-1-22-16,0 1 16,0 21-16,-21-21 0,21 0 0,0-21 15,1 20-15,-1 1 0,-21 0 16,0 0-16,21 0 0,-21 0 0,21-1 16,-21 1-16,0 42 46,-21 1-46,21-1 16,0 0-16,-21 0 0,21 0 0,0 0 16,0 1-16,0-1 0,0 0 0,0 0 15,0 0-15,0 0 16,21-21 0,0 0-16,0 0 15,0 0-15,-21-21 16</inkml:trace>
  <inkml:trace contextRef="#ctx0" brushRef="#br0" timeOffset="-204797.56">9419 3895 0,'0'42'16,"0"-21"-16,0 0 15,0 1-15,0-1 0,0 0 16,0 0-16,0 0 0,0 0 0,0 22 16,0-22-16,0 0 0,0 0 15,0 0 1,21-21-16,0 0 31,-21-21-15</inkml:trace>
  <inkml:trace contextRef="#ctx0" brushRef="#br0" timeOffset="-204561.7">9631 3916 0,'0'21'15,"0"0"1,-21-21-16,-1 21 0,1 1 0,21-1 15,0 0-15,-21 0 0,0 21 16,0-20-16,21-1 0,-21 0 0,-1 0 16,22 0-16,0 0 0,-21-21 15,0 22-15,21-1 16,0-42 0,21 21-1</inkml:trace>
  <inkml:trace contextRef="#ctx0" brushRef="#br0" timeOffset="-204040.99">9948 3979 0,'21'0'15,"-21"-42"1,-21 42-1,0 0-15,0 0 16,0 0-16,0 0 0,-1 21 0,1-21 16,0 21-16,0 1 0,0-1 15,0 0-15,-1 0 0,1 21 16,0-20-16,0-1 0,21 0 16,0 0-16,0 0 0,0 0 0,0 1 15,0-1 1,21-21-16,0 0 0,0 0 15,1 0-15,-1 0 0,0 0 16,0-21-16,0 21 0,0-22 16,1 1-16,-1 21 0,0-21 0,0 0 15,0 0-15,-21 0 0,0-1 0,21 1 16,-21 0-16,0-21 16,0 21-16,0 42 31,0 0-16,0 0-15,0 0 0,0 22 16,0-1-16,0-21 0,0 0 16,0 0-16,0 1 0,0-1 15,22-21 1,-1 0-16,0 0 0,0 0 0,0 0 16,0 0-16,1 0 0,-22-21 15,21-1-15,-21 1 16</inkml:trace>
  <inkml:trace contextRef="#ctx0" brushRef="#br0" timeOffset="-203513.3">8848 4763 0,'0'63'32,"0"-42"-32,0 0 0,0 1 0,0-1 15,-22 21-15,22-21 0,0 0 16,-21 1-16,21-1 0,0 0 16,0 0-16,0 0 15,0-42 16,0 0-31</inkml:trace>
  <inkml:trace contextRef="#ctx0" brushRef="#br0" timeOffset="-203321.72">8805 4720 0,'0'-21'0,"0"42"0,0-63 31,21 63 48,1-21-79</inkml:trace>
  <inkml:trace contextRef="#ctx0" brushRef="#br0" timeOffset="-202817.01">9123 4805 0,'0'85'31,"0"-64"-31,0 0 0,0 0 0,0 0 15,0 0-15,0 1 16,0 20-16,0-21 16,0 0-16,0 0 31,0-42 0,0 0-31,0 0 0,-21 21 16,21-21-16,0 0 0,0-1 15,0 1-15,0-21 16,0 21-16,0-22 0,21 22 0,0 0 16,-21 0-16,21 0 0,0 0 15,0 21-15,1-22 0,-1 22 0,0 0 16,0 0-16,0 0 16,0 0-16,1 22 0,-22-1 15,0 21-15,0-21 0,0 0 0,0 1 16,0-1-16,0 21 0,0-21 15,0 0-15,0 1 0,0-1 0,0 0 16,-22 0-16,22 0 16,-21-21-16,21 21 0,0-42 47,0 0-47,0 0 0</inkml:trace>
  <inkml:trace contextRef="#ctx0" brushRef="#br0" timeOffset="-202529.18">9525 4593 0,'0'43'15,"0"-22"1,0 0-16,0 0 0,0 0 0,-21 22 15,21-22-15,0 21 0,0-21 16,0 22-16,0-22 0,-21 0 0,21 21 16,0-21-16,-22 1 0,22 20 15,0-21-15,0 0 0,0 0 16,0 1 0,0-44 15,0 1-31,22 21 0,-1-21 15</inkml:trace>
  <inkml:trace contextRef="#ctx0" brushRef="#br0" timeOffset="-202137.4">9652 4847 0,'0'21'15,"0"1"1,0-1-16,0 0 15,-21 0-15,21 0 0,-21 0 0,21 1 16,-22-22-16,22 21 0,0 0 0,0 0 16,0 0-16,0 0 0,0 1 15,0-1 1,22-21-16,-1 0 16,0 0-16,0 0 15,0 0-15,0-21 0,1-1 16,-1 22-16,0-21 0,-21 0 15,21 21-15,-21-21 0,21-21 16,-21-1-16,0 22 0,0 0 16,0 0-16,-21 0 0,0-1 15,0 22-15,21-21 0,-21 21 0,-1 0 16,1 0-16,0 0 16,0 0-16,0 0 15,0 0 1</inkml:trace>
  <inkml:trace contextRef="#ctx0" brushRef="#br0" timeOffset="-201845.19">9419 4678 0,'0'0'0,"21"0"32,0 0-32,1 0 15,-1 0-15,0 0 0,21 0 0,-21 0 16,22-21-16,-22 21 0,21 0 16,-21 0-16,22 0 0,-1 0 0,22 0 15,-43-21-15,0 21 0,21 0 16,-21 0-16,-42 0 47,0 0-32</inkml:trace>
  <inkml:trace contextRef="#ctx0" brushRef="#br0" timeOffset="-201289.51">8784 5694 0,'-21'0'0,"42"0"47,0 0-47,22 0 0,-22 0 0,0 0 15,21 0-15,-21 0 0,1 0 16,20 0-16,-21 0 0,21 0 16,1 0-16,-22 0 15,21 0-15</inkml:trace>
  <inkml:trace contextRef="#ctx0" brushRef="#br0" timeOffset="-200868.97">8975 5715 0,'0'21'16,"-22"-21"-16,22 21 15,0 1-15,-21-22 16,21 21-16,0 0 0,0 0 16,0 0-16,0 0 0,0 1 15,0-1-15,0 0 16,0 0-16,0 0 0,0 0 0,0 1 16,21-1-16,-21 0 15,22 0-15,-22 0 16,0 0-16,-22-21 15,1 22 1,0-22-16,0 0 0,0 0 16,0 0-16,-1 0 0,1 0 0,0 0 15,0 0-15,0 0 0,0 0 16,-1-22-16,1 22 0,0 0 16,21-21-16,-21 21 15,21-21 32,21 21-47,0-21 16</inkml:trace>
  <inkml:trace contextRef="#ctx0" brushRef="#br0" timeOffset="-200389.24">9313 5779 0,'0'0'0,"0"-22"15,0 1 1,-21 21 0,0 0-16,0 0 15,0 0-15,21 21 0,-22 1 0,1-1 16,0 0-16,0 0 15,0 0-15,21 0 0,0 1 16,-21 20-16,21 0 16,0-21-16,21 1 15,0-22-15,-21 21 16,21-21-16,0 0 0,0 0 0,1 0 16,-1 21-16,0-21 15,-21 21 1,0 0-1,0 0 1,-21-21-16,0 0 0,-1 22 0,1-22 16,0 0-16,0 0 0,0 21 15,-22-21-15,22 0 0,0 0 16,0 0-16,0 0 16,0 0-16,-1 0 0,1 0 15,42 0 16,1 0-31,-22-21 0,21-1 0,0 22 16</inkml:trace>
  <inkml:trace contextRef="#ctx0" brushRef="#br0" timeOffset="-199917.39">9483 5821 0,'0'0'16,"-22"0"15,22 21-31,-21-21 0,21 21 16,0 0-16,-21 1 0,0-1 15,21 0-15,-21 0 0,21 0 16,0 0-16,0 1 0,-21-1 0,21 0 15,0 0-15,0 0 16,0 0-16,21-21 31,0 0-31,0 0 16,0 0-16,0 0 0,1 0 16,-1-21-16,0 0 0,0 21 0,-21-21 15,21 0-15,0 0 16,-21-1-16,0 1 0,0 0 0,0 0 15,0 0-15,0-22 16,-21 22-16,0 0 16,0 21-16,0 0 0,0 0 15,-1 0-15,1 0 16,0 21-16,21 0 16,0 1-16,0-1 0,0 0 15</inkml:trace>
  <inkml:trace contextRef="#ctx0" brushRef="#br0" timeOffset="-199641.59">9821 5800 0,'0'21'0,"0"0"16,0 0-16,0 0 16,0 1-16,-21-1 0,0 21 15,0-21-15,21 0 0,0 1 0,-21-1 16,-1 0-16,22 0 0,0 0 16,0 0-16,-21-21 0,21 22 15</inkml:trace>
  <inkml:trace contextRef="#ctx0" brushRef="#br0" timeOffset="-199377.74">9821 5779 0,'0'0'0,"0"-22"16,21 22-16,1 22 31,-1-1-15,0 0-16,-21 0 0,0 0 0,21 0 15,0 1-15,22 41 16,-43-42-16,21 0 16,0-21-16,-21 22 0,21-22 15,0 0 1,0 0-16,1 0 15,-1-22 1,-21 1-16</inkml:trace>
  <inkml:trace contextRef="#ctx0" brushRef="#br0" timeOffset="-199167.86">10223 5630 0,'0'-42'16,"-42"275"-16,84-424 0,-42 128 0,0 84 31,0 0-31,0 0 0,0 1 16,0 41-16,0-21 0,0-20 15,-21 41-15,0-42 16,21 0-16,-21 22 0,21-22 0,-21 0 16,21 0-16,-21-21 0,21 21 15,-22-21-15,22 22 16</inkml:trace>
  <inkml:trace contextRef="#ctx0" brushRef="#br2" timeOffset="-189764.59">10520 4678 0,'0'0'0,"-21"0"16,-1 0-16,1 0 16,0 21-1,0-21-15,0 0 0,0 21 16,-1-21-1,1 0-15,21 21 16,-21-21-16,0 0 16,21 22-16,0-1 31,-21-21-15,42 0 46,0 0-46,0 0-16,0-21 15,1 21 1,-1 0-16,0 0 0,0-22 0,0 22 16,0-21-16,22 21 15,-22-21-15,0 21 0,0-21 16,22 21-16,-1 0 0,-21-21 0,21 21 15,1-21-15,-1 21 0,0-22 16,1 22-16,-1-21 0,43 21 16,-43-21-16,-21 0 0,22 21 15,-1 0-15,-21-21 0,21 21 0,64-21 16,-85 21-16,22 0 16,-1-22-16,0 22 0,-20-21 15,20 21-15,21 0 0,-20 0 0,-1-21 16,22 21-16,-22 0 0,21 0 15,86-21 1,-86 21-16,-21 0 0,1 0 0,-1 0 16,0 0-16,1-21 0,-1 21 15,-21 0-15,64 0 0,-43 0 16,-21 0-16,22-21 0,-1 21 16,0 0-16,1 0 0,20 0 0,-20 0 15,-1 0-15,0 0 0,1-22 16,20 22-16,-21 0 0,43 0 15,-43 0-15,1 0 0,-1 0 0,0 0 16,-20 0-16,20 0 0,-21 0 16,0 0-16,0 0 0,1 0 0,-1 0 15,0 0 17,-21-21 30</inkml:trace>
  <inkml:trace contextRef="#ctx0" brushRef="#br2" timeOffset="-189186.48">13314 3683 0,'0'0'0,"0"-21"16,0 0 0,0 0 15,0 42 0,0 0-31,0 0 0,0 21 16,0 1-16,0-22 0,0 21 15,0 1-15,-21-1 0,21 21 0,0-20 16,-22 20-16,22-20 0,0 20 16,0-21-16,-42 1 0</inkml:trace>
  <inkml:trace contextRef="#ctx0" brushRef="#br2" timeOffset="-189033.57">13166 4974 0,'0'-21'15,"0"0"1,0 0-16,0 0 0,0-22 0,0 22 0</inkml:trace>
  <inkml:trace contextRef="#ctx0" brushRef="#br2" timeOffset="-188629.32">13483 3535 0,'-21'0'16,"0"0"-16,0 0 16,21 21-1,-22-21 1</inkml:trace>
  <inkml:trace contextRef="#ctx0" brushRef="#br2" timeOffset="-188165.59">13420 3556 0,'-22'0'15,"22"-21"17,-21 21-32,0 0 15,21 21 17,-21 0-17,0 0-15,21 1 16,-21-1-16,21 0 0,0 0 0,-22 21 15,22 22 1,-21-22-16,21 1 0,0 41 16,-21-41-16,21-1 0,0 0 0,-21 22 15,21-22-15,0 0 0,0 1 16,0-1-16,-21 0 0,21-20 0,0 20 16,0 0-16,-21-21 0,21 22 15,0-22-15,0 0 0,0 0 16,0 0-16,0 22 0,-22-1 15,22-21 1,0-42 31,0 0-47,0 0 16,22 21-16,-22-21 15,0-1-15,0 1 0,21 0 16,0 0-16,-21 0 0</inkml:trace>
  <inkml:trace contextRef="#ctx0" brushRef="#br2" timeOffset="-186767">13420 3620 0,'0'-22'16,"0"1"-16,21 21 62,0 0-62,0 0 16,0 0-16,0 0 0,22-21 0,-22 21 16,21 0-16,1 0 0,41 0 15,-20 0-15,63 0 16,-64 0-16,22 0 16,0 0-16,-1 0 0,1 0 0,0 0 15,-1-21-15,1 21 0,0 0 16,20 0-16,1 0 0,0 0 0,0 0 15,-21 0-15,20-21 0,1 21 16,-21 0-16,0 0 0,-1 0 0,1 0 16,0 0-16,63 0 15,-64 0-15,-20 0 0,21 0 0,-22 0 16,1 0-16,-1 0 0,1 0 16,-1 0-16,1 0 0,-1 0 0,-21 0 15,22 0-15,-22 0 0,22 0 16,-22 0-16,0 0 0,1 0 15,-1 0-15,0 0 0,1 0 0,-1 0 16,-21 0-16,22 0 0,-22 0 16,21 0-16,-21 0 0,0 0 15,1 0-15,-1 0 16,0 0 0,-21 21 15,0 0-31,0 0 0,0 0 15,0 1-15,0-1 16,0 0-16,-21 0 0,21 0 16,-21 0-16,21 1 0,0-1 15,0 0-15,-22 21 0,1 1 16,21-1-16,0 21 0,-21-20 16,0-1-16,21 0 0,-21-20 15,21 20-15,0 0 0,0 1 16,-21-22-16,21 21 0,0 0 0,0-20 15,-22 20-15,22-21 0,0 43 16,0-43-16,0 0 0,-21 0 16,21 0-16,0 0 0,-21 1 0,0-1 15,21 0-15,-21 0 16,0-21-16,-1 0 16,1 0-16,21 21 15,-21-21-15,0 0 0,0 0 0,0 0 16,-1 0-16,1 0 0,0 0 15,0 0-15,-21 0 0,20 0 0,-20 0 16,21 0-16,-21 0 0,-22 0 16,22 0-16,-85 0 15,63 0-15,-84 0 0,85 0 0,-22 0 16,21 0-16,-20 0 0,20 0 16,1 0-16,-85 0 0,84 0 15,-21 0-15,22 0 0,-22 0 16,1 0-16,20 0 0,-21 0 0,1 0 15,-1 0-15,0 0 0,1 0 16,20 0-16,-20 0 0,-1 0 16,0 0-16,1 0 0,-1 0 0,21 0 15,1 0-15,-1 0 0,1 0 0,-1 0 16,1 0-16,21 0 0,-1 0 16,-20 0-16,20 0 0,1 0 0,0 0 15,-1 0-15,22 0 0,-21 0 0,21 0 16,0 0-16,-22 0 0,22 0 15,0 0-15,0 0 0,0 0 16,-1 0 0,1 0 15,0 0-15,0 0-16,0 0 15,0 0-15,-1 0 0,1 0 16,0 0-16,0 0 0,0 0 15,0 0-15,-1 0 0,1 0 16,0 0-16,0 0 0,0 0 16,0 0-16,-1 0 0,1 0 15,0 0-15,0-21 0,0 21 0,0 0 16,21-21 15,21 21-15,21-21-16,-21 21 0,22-21 15,-22-1-15,21 1 0</inkml:trace>
  <inkml:trace contextRef="#ctx0" brushRef="#br2" timeOffset="-186405.21">13843 3852 0,'0'0'16,"-21"0"-16,42 0 31,0 0-31,0 0 0,22 0 15,-22 0-15,42 0 0,-20 0 16,20 0-16,43 0 16,21 0-16,-64 0 15,-20 0-15,41 0 0,-41 0 16,-22 0-16,0 0 0,0 0 0,-42 0 31,-21 0-31,21 0 0,-1 0 16,-20 0-16,21 0 0,0 0 15</inkml:trace>
  <inkml:trace contextRef="#ctx0" brushRef="#br2" timeOffset="-185977.45">14287 3852 0,'0'22'15,"0"-1"-15,0 0 16,0 0-16,0 0 0,0 0 16,0 1-16,0-1 15,0 0-15,0 21 0,22 1 16,-22-1 0,0-21-16,0 21 0,0-20 0,0-1 15,0 0-15,0 0 0,0 0 16,0 0-16,0 1 0,-22-1 0,-20 21 15,0-21 1,-1-21-16,22 0 0,0 0 16,0 0-16,-21 0 0,20 0 0,1 0 15,0 0-15,-21 0 0,21 0 16,-1 0-16,1 0 0,0 0 0,0 0 16,21-21-16,-21 21 0,21-21 31,0 0 0,21 21-15,0-21-16,0 21 0,22-22 15,-22 22-15</inkml:trace>
  <inkml:trace contextRef="#ctx0" brushRef="#br2" timeOffset="-185483.74">14965 4001 0,'0'0'16,"0"-43"0,-21 43-16,21-21 15,-22 21-15,1 0 0,0 0 0,0 0 16,0 0-16,0 0 0,-1 21 15,1-21-15,-21 43 16,21-22-16,0 0 0,-1 0 0,22 0 16,0 0-16,0 1 0,0-1 15,0 0-15,0 0 0,0 0 16,22 0-16,-1 1 16,0-22-16,0 21 0,0-21 15,0 21-15,1-21 0,-1 21 16,0-21-16,0 21 0,0-21 0,-21 21 15,21-21-15,-21 22 0,0-1 16,-21 0 0,0-21-16,0 0 0,0 21 0,0-21 15,-22 0-15,22 0 0,-21 21 16,-1-21-16,22 0 0,-21 0 0,0 0 16,20 0-16,1 0 0,-21 0 0,21 0 15,0 0-15,-1 0 16,44-21 31,-1 21-47,0 0 0,21-21 15</inkml:trace>
  <inkml:trace contextRef="#ctx0" brushRef="#br2" timeOffset="-184949.08">15430 4001 0,'-42'-22'32,"21"22"-17,0 0-15,0 0 16,-1 22-16,1-1 0,0 0 0,0 0 15,0 0-15,0 0 0,-1 1 16,1 20-16,0 43 16,0-43-16,0-21 15,21 0-15,0 0 0,0 1 0,0-1 16,0 0-16,21 0 0,0-21 16,0 0-16,0 21 0,22-21 15,-22 0-15,0 0 0,21 0 0,-20 0 16,20 0-16,-21 0 0,21 0 15,-20-21-15,20 21 0,-21-21 16,21 0-16,-20 21 0,41-43 16,-42 22-16,0 0 0,-21-21 15,22 21-15,-22-22 0,0 22 0,0-21 16,0-1-16,0 22 0,0-21 0,0 21 16,-22 0-16,1-1 0,0 1 15,0 0-15,-21 21 0,20 0 0,-20 0 16,-21 0-16,-1 21 15,22 0-15,21-21 0,-1 22 16,1-1-16,0 0 0,0 0 16,21 0-16,-21 0 0,21 1 15,0-1-15,0 0 0,21-21 0,0 0 16,0 21-16,0-21 0,1 0 16,20 0-16</inkml:trace>
  <inkml:trace contextRef="#ctx0" brushRef="#br2" timeOffset="-184657.25">15938 3937 0,'0'42'31,"0"-20"-31,0-1 0,0 0 16,0 0-16,0 21 0,0-20 15,0-1-15,-21 21 0,21-21 0,-21 22 16,21-22-16,0 0 0,0 0 0,-21 0 16,21 0-16,0 1 0,-21-1 15,21 0-15,0 0 0,0-42 63,0 0-63,0 0 15</inkml:trace>
  <inkml:trace contextRef="#ctx0" brushRef="#br2" timeOffset="-184385.41">15896 3958 0,'0'0'0,"21"0"31,0 0-31,1 0 0,-22 21 0,21 1 15,0-1-15,0 0 0,0 21 16,-21-21-16,21 1 0,1 20 0,-1-21 16,-21 0-16,42 43 15,-42-43-15,21 0 0,0 0 16,-21 0-16,22-21 0,-22 22 0,0-1 16,21-21-16,0 0 15,-21-21 16,21-1-31,-21 1 16,0 0-16</inkml:trace>
  <inkml:trace contextRef="#ctx0" brushRef="#br2" timeOffset="-184133.55">16489 3768 0,'-21'21'31,"-1"-21"-31,22 21 0,-21 21 0,0-20 16,0 20-16,21-21 0,-21 21 15,0 1-15,-1-1 0,1 0 0,0-20 16,21 20-16,-21 0 0,0-21 16,21 1-16,-21-1 0,21 0 0,0 0 15,0 0-15,-22 0 16,22 1-1,22-44 1,-22 1-16</inkml:trace>
  <inkml:trace contextRef="#ctx0" brushRef="#br2" timeOffset="-183157.11">20045 4170 0,'21'0'0,"0"0"16,0 21-16,22-21 0,-22 21 15,21-21-15,0 0 0,-20 21 0,20-21 16,0 0-16,1 22 16,-1-1-16,0-21 0,1 0 0,-1 21 15,0-21-15,1 0 0,-1 21 0,0-21 16,22 21-16,42-21 15,-64 21-15,-21-21 16,0 0-16,0 0 0,1 22 16,20-1-16,-21-21 0,0 0 15,0 0 1,-42 0 31,0 0-32</inkml:trace>
  <inkml:trace contextRef="#ctx0" brushRef="#br2" timeOffset="-181749.33">17674 4022 0,'-21'0'0,"42"0"0,-63 0 0,21 0 0,-43 0 31,43 0-31,0 0 0,0 0 15,-1 0 1,1 0 62,0 0-78,0 0 16,0 0-16,0 0 15,-1 0-15,1 0 0,42 0 79,1 0-79,-1 0 0,0 0 0,0 0 15,21 0-15,-20 0 0,62 0 16,1 0-1,-43 0-15,1 0 0,41 0 16,-41 0-16,-1 0 0,0 0 16,1 0-16,-1 0 0,0 0 0,1 0 15,-1 0-15,0 21 0,22-21 16,20 0-16,-20 21 16,-22-21-16,1 21 0,-1-21 0,21 0 15,-20 0-15,-1 21 0,0-21 16,1 0-16,-1 0 0,0 22 0,-20-22 15,83 21-15,-62-21 16,-22 0-16,21 0 0,1 21 16,-1-21-16,0 0 0,-21 0 0,22 0 15,-1 21-15,-21-21 0,22 0 16,-1 0-16,-21 0 0,21 0 0,-20 21 16,-1-21-16,21 0 15,-21 0-15,0 0 0,43 21 16,-43-21-16,0 0 0,0 0 0,1 22 15,-1-22-15,21 0 0,-21 0 16,0 0-16,1 21 0,-1-21 0,21 0 16,0 21-1,-20-21-15,-1 0 0,0 21 0,21-21 16,-21 0-16,1 21 16,-1-21-16,0 0 0,0 0 0,0 21 15,22-21-15,-22 0 0,0 0 16,0 22-16,0-22 0,0 0 15,1 0-15,-1 0 0,0 21 0,0-21 16,0 0-16,22 0 0,-22 0 16,0 0-16,0 21 0,0-21 15,22 0-15,-22 0 0,21 0 16,-21 21-16,0-21 16,1 0-16,-1 0 15,0 0-15,0 0 16,0 21-16,0-21 0,1 0 15,-1 0 1,0 0 47,0 0-48,-21-21 32,0 0-31</inkml:trace>
  <inkml:trace contextRef="#ctx0" brushRef="#br2" timeOffset="-180729.54">21040 3895 0,'-22'0'0,"22"21"47,0 0-47,0 0 16,0 0-16,22 1 15,-1 20-15,0-21 16,0 0-16,-21 0 0,21 1 0,0-1 16,1 0-16,-22 0 0,21 0 15,0 0-15,0 1 0,-21-1 0,21 0 16,0-21-16,1 21 0,-1 0 15,-21 0-15,21 1 0,0-22 16,0 21-16,0 0 16,1-21-1,-22 21-15,21-21 16,-21 21 31,-21-21-47,21 21 15,-22-21-15,1 0 0,0 0 0,0 22 16,0-22-16,0 0 0,-22 21 0,22-21 16,-21 21-16,-1-21 0,1 21 15,0 0-15,-1-21 0,-41 43 16,41-22-16,-20-21 0,21 21 0,-1 0 16,1 0-16,21 0 15,-22 1-15,1-22 0,21 21 0,-21 0 16,20 0-16,1 0 0,0-21 15,0 21-15,0-21 0,0 22 0,-1-1 32,44-42 30,-1 21-46,-21-22-16,21 22 15,0-21-15,0 0 0,0 21 0,1-21 16,20 0-16,0 0 0,-21-1 16,22 1-16,20 0 0,-20 0 15,-1 0-15,0 0 0,1-1 16,20-20-16,-42 21 0,22 0 0,-1 0 16,-21-1-16,0 22 0,22-21 15,-43 0-15,21 0 0,0 0 0,0 21 16,0-21-16,0-1 0,1 1 15,-1 21-15,-21-21 0,21 21 16,0 0-16,-21-21 16,21 21-16,-42 0 109,0 0-109,0 0 16,0-21-16,-1 21 15</inkml:trace>
  <inkml:trace contextRef="#ctx0" brushRef="#br2" timeOffset="-179482.82">19854 4191 0,'-21'0'16,"42"0"-16,-63 0 0,21 0 0,0 0 16,-1 0-16,1 0 0,0 0 15,0 0-15,0 0 16,0 0-1,42 0 32,0 0-47,0 0 16,0 0-16,0 21 0,1-21 16,-1 0-16,42 21 0,-42-21 15,22 22-15,-22-22 0,21 21 16,1-21-16,-1 0 0,-21 21 0,21-21 15,1 21-15,-1-21 0,0 21 16,1-21-16,-1 0 0,22 21 0,-22-21 16,0 22-16,1-22 15,-1 21-15,43-21 0,-43 21 16,0-21-16,-21 0 0,22 0 0,-1 21 16,-21-21-16,22 0 0,-22 0 15,21 21-15,-21-21 0,64 21 16,-64-21-16,0 0 15,0 0-15,1 0 0,-1 0 0,0 22 16,0-22-16,0 0 0,0 0 16,1 0-16,-1 0 47,-42 0 15,-1 0-46,1-22-16,0 22 0,0 0 15,0 0-15,0-21 0,-22 21 0,22 0 16,0 0-16,-21-21 0,20 0 16,-20 21-16,0 0 0,-1-21 0,1 21 15,0-21-15,-22 21 0,1-22 16,20 1-16,-20 21 0,-1-21 0,22 21 15,0 0-15,-1 0 0,-20 0 16,21-21-16,20 21 0,-20 0 16,21-21-16,0 21 0,0 0 0,-1 0 15,44 0 48,-1 0-63,0 0 0,0 0 15,21 0-15,-20 0 0,20 21 16,0-21-16,22 21 0,-22-21 0,22 0 16,-22 21-16,21 0 0,1-21 15,-1 22-15,-20-22 0,20 0 16,-20 0-16,41 42 0,-41-42 0,-22 0 16,21 0-16,-21 0 0,0 0 15,1 21-15,-1-21 0,0 0 16,0 0-16,0 0 15,0 0 1,1 0 31,-1 0-16,-42 0 32,-1 0-63,1 0 15</inkml:trace>
  <inkml:trace contextRef="#ctx0" brushRef="#br0" timeOffset="-166253.28">22013 3196 0,'0'-21'16,"0"0"31,21 21-32,1 0 1,-1 0-16,0 0 15,0 0-15,0 0 0,0 0 0,22 0 16,-22 0-16,0 0 0,21 0 16,-20 0-16,-1 0 0,63 0 15,-62 0 1,-1 0-16,-42 0 47,-1 0-47,1 0 15,0 0-15,0 0 0,0 0 16</inkml:trace>
  <inkml:trace contextRef="#ctx0" brushRef="#br0" timeOffset="-165761.52">22246 3154 0,'0'21'79,"0"0"-64,0 0-15,0 1 16,0-1-16,-21 0 15,21 0-15,0 0 0,0 0 16,0 1-16,0 20 0,0-21 16,0 0-16,0 0 0,0 22 15,-21-22-15,21 0 0,0 0 16,0 0-16,0 1 0,0-1 0,0 0 16,-21 0-16,21 0 0,-22-21 15,22 21-15,-21-21 16,0 0-16,0 0 15,0 0-15,0 0 0,-1 0 16,1 0-16,0 0 0,0 0 0,0 0 16,0 0-16,-1-21 15,1 21-15,21-21 0,-21 21 16,21-21 15,21 21 0,0 0-31,-21-21 16,22 21-16</inkml:trace>
  <inkml:trace contextRef="#ctx0" brushRef="#br0" timeOffset="-165209.08">22648 3344 0,'21'-21'0,"-42"42"0,42-63 16,1 42-16,-22-21 16,-22 21 15,1 0-31,0 0 0,0 0 0,0 0 15,0 21-15,-64 21 16,64-20-16,0-1 16,-1 0-16,1 0 0,21 0 0,0 0 15,0 1-15,0-1 16,0 0-16,0 0 16,21 0-1,1-21-15,-1 0 0,0 21 0,0-21 16,0 0-16,-21 22 0,21-22 15,1 0-15,-1 21 0,0-21 0,-21 21 16,0 0 0,0 0-16,-21-21 15,0 21-15,-1-21 0,1 0 16,-21 0-16,21 22 16,0-22-16,-22 0 0,22 0 0,0 0 15,-21 0-15,20 0 16,1 0-16,0 0 15,42 0 32,0-22-31,1 22-16</inkml:trace>
  <inkml:trace contextRef="#ctx0" brushRef="#br0" timeOffset="-164717.35">22987 3366 0,'21'0'15,"-21"-22"-15,-21 22 31,0 0-31,0 0 0,-1 0 16,1 22-16,0-1 0,0 0 16,-21 0-1,20 0-15,1 22 0,0-22 0,21 0 16,-21 0-16,21 0 0,-21 0 0,21 1 16,0-1-16,-21 0 0,21 0 0,0 0 15,0 0-15,21-21 16,0 0-16,0 22 0,0-22 0,0 0 15,1 0-15,-1 0 0,0 0 16,0 0-16,0 0 0,0 0 16,22 0-16,-43-22 0,21 1 0,0 21 15,0-21-15,-21 0 0,21 0 0,-21-22 16,0-20 0,0 42-16,0-22 0,0 22 15,-21 0-15,0 0 0,0 0 0,0 0 16,0 21-16,-1 0 15,1 0-15,0 0 16,21 21-16,0 0 16,0 0-16,0 0 15,0 0-15</inkml:trace>
  <inkml:trace contextRef="#ctx0" brushRef="#br0" timeOffset="-164421.52">23262 3408 0,'0'21'15,"0"0"-15,0 0 16,0 1-16,0-1 0,0 0 0,0 0 15,0 0-15,-21 0 16,0 1-16,0-1 0,21 0 0,0 0 16,-22 0-1,22 0-15,-21-21 0,21 22 16,0-44 31</inkml:trace>
  <inkml:trace contextRef="#ctx0" brushRef="#br0" timeOffset="-164149.68">23262 3366 0,'21'0'31,"-21"21"-15,0 0-16,0 0 15,0 0-15,21 0 0,-21 1 0,0 20 16,0-21-16,0 0 16,0 0-16,0 1 0,0-1 0,22-21 15,-22 21-15,0 0 0,0 0 16,21 0 0,0-21-1,0-21 16</inkml:trace>
  <inkml:trace contextRef="#ctx0" brushRef="#br0" timeOffset="-163889.83">23685 3239 0,'-42'84'31,"21"-63"-31,21 1 16,-21 20-16,0-21 0,21 0 0,-22 22 15,1-22-15,21 0 0,-21 0 16,0 21-16,0-20 0,0-1 16,21 0-16,-22 0 15,1-21 1</inkml:trace>
  <inkml:trace contextRef="#ctx0" brushRef="#br0" timeOffset="-162817.7">22013 4593 0,'-21'-21'32,"21"0"-17,21 0-15,0 21 0,-21-21 16,22 21-16,-1-22 0,0 22 15,0-21-15,0 0 0,-21 0 0,21 0 16,1 0-16,-1-1 0,0-20 0,0 21 16,-21 0-16,0-22 15,21-20-15,0 42 0,-21 0 16,0-1-16,0 1 0,0 0 16,0 0-16,0 0 0,-21 21 15,0 0-15,0 0 16,0 21-16,21 0 0,-43 21 15,22-20-15,-21 62 0,21-41 16,0-1-16,-1 0 0,-20 1 16,21-1-16,0 0 0,0 1 0,-1 20 15,1-21-15,0 1 0,-21 63 16,21-64-16,21 21 16,-22-20-16,1 20 0,21-20 0,-21-1 15,21 0-15,0 1 0,0-22 16,0 21-16,0-21 0,0 0 0,0 1 15,0-1-15,0 0 0,21-21 0,0 0 16,1 0-16,20 0 16,0 0-16,-21 0 0,1 0 15,-1-21-15,0 0 0,0 21 0,-21-22 16,21 1-16,0-21 0,1 21 16,-22-22-16,0-20 15,0 21-15,0-22 0,0 22 16,0-1-16,-22 1 0,1 21 15,0 0-15,0 0 0,0-1 0,0 1 16,-22 0-16,22 21 0,0 0 0,0 0 16,0 0-16,21-21 31,21 21-31,0 0 16,0 0-16,21 0 0,-20 0 0,20-21 15,-21 21-15,21 0 0,1-21 0,-22 21 16,21-22-16,1 22 0,-22-21 15,21 21-15,0-21 0,-20 0 16,20 21-16,21-42 0,-20 20 16,-22 1-16,0 21 15,-21-21-15,-21 42 32,0-21-17,0 21-15,21 1 0,0-1 0,-22 0 16,22 0-16,-21 0 0,21 0 15,0 1-15,0-1 16,-21-21-16,21 21 0,21-21 47,-21-21-31,0 0-16,21 21 0</inkml:trace>
  <inkml:trace contextRef="#ctx0" brushRef="#br0" timeOffset="-162629.79">22585 4297 0,'0'0'0,"-21"0"16,-1 0 0,1 0-1</inkml:trace>
  <inkml:trace contextRef="#ctx0" brushRef="#br0" timeOffset="-162328.96">22923 4106 0,'0'0'15,"0"-21"-15,0 42 47,0 1-47,-21-1 0,21 21 16,-21-21-16,21 0 0,-21 22 0,21-1 16,0-21-16,-21 22 0,0-1 15,-1-21-15,22 21 0,-21-20 16,0-1-16,21 0 0,0 0 0,-21 0 0,21 0 15,-21 1-15,21-1 0,0 0 16,-21-21-16,21 21 0,21-21 31,0 0-15,0-21-16,-21 0 0,21 21 16</inkml:trace>
  <inkml:trace contextRef="#ctx0" brushRef="#br0" timeOffset="-161917.2">22966 4487 0,'21'0'32,"0"0"-32,0 0 15,0 0-15,1 0 16,-1 0-16,0-21 15,0 21-15,-21-21 0,21 21 0,0-21 16,1 0-16,-1 0 16,0-1-16,-21 1 15,-21 21 1,0 0 0,-1 0-16,1 0 0,0 0 0,0 0 15,0 0-15,0 21 0,-1 1 16,22-1-16,-21 0 0,0 0 15,0 0-15,21 0 0,0 1 0,0-1 16,0 0-16,0 0 0,0 0 0,0 0 16,21 1-16,0-22 15,0 0-15,1 0 0,-1 0 16,0 0-16,0 0 0,0 0 0,22 0 16,-22 0-16,0 0 0,0 0 0,0-22 15,0 22-15,1-21 16</inkml:trace>
  <inkml:trace contextRef="#ctx0" brushRef="#br2" timeOffset="-154297.25">23939 2879 0,'22'0'32,"-1"0"-17,-21-21-15,0-1 32,21 1-17,-21 0 1,0 0 15,21 21 94</inkml:trace>
  <inkml:trace contextRef="#ctx0" brushRef="#br2" timeOffset="-152127.65">24024 2752 0,'0'-21'32,"0"42"202,0 0-234,0 0 16,-21-21-16,21 21 0,0 0 15,0 1-15,-21-22 0,21 21 0,0 0 16,-21 0-16,21 0 0,0 22 15,0-22-15,0 0 0,0 0 16,0 0-16,0 0 0,0 1 16,0 62-16,0-63 15,0 1-15,0-1 0,0 0 16,0 21-16,0-21 0,0 1 0,-22-1 16,22 0-16,0 0 0,0 0 15,0 0-15,0 1 0,0-1 0,0 0 16,0 0-16,0 0 15,0 0-15,0 1 0,0-1 16,0 0-16,0 0 0,0 0 0,0 0 16,-21 1-16,21-1 15,0 0-15,0 0 0,0 0 16,0 0-16,0 1 16,0-1-16,0 0 15,0 0-15,0 0 16,0 0-16,0 1 15,0-1 1,0 0-16,0 0 16,0 0-16,0 0 0,-21-21 15,21 22-15,0-1 0,0 0 16,0 0 0,0 0-16,0 0 0,0 1 15,0-1-15,0 0 16,0 0-16,0 0 0,0 0 15,0 1-15,0-1 16,0 0-16,0 0 16,0 0-16,0 0 0,0 1 15,-21-22-15,21 21 0,0 0 16,0 0-16,0 0 0,0 0 16,0 1-16,0-1 15,-21 0-15,21 0 16,0 0-16,-21 0 0,21 1 15,0-1-15,0 0 0,0 0 16,0 0-16,0 22 16,-22-22-16,22 0 15,0 0-15,0 0 0,0 0 16,0 1-16,0-1 0,-21-21 0,21 21 16,0 0-16,0 0 0,0 0 0,0 1 15,0-1-15,0 0 0,0 0 16,0 43-1,0-43-15,0 21 0,0-21 16,0 0-16,0 1 0,-21-1 16,21 0-16,0 0 15,0 21-15,0-20 0,0-1 0,0 0 16,-21 0-16,21 0 0,0 22 0,0-1 16,0 43-1,0-43-15,0-21 0,0 0 16,0 22-16,0-22 0,0 21 0,0-21 15,0 0-15,0 22 0,0-22 16,0 0-16,0 21 0,0-20 0,0-1 16,0 21-16,0-21 0,0 22 15,0-22-15,0 42 0,0 22 16,0-64-16,0 21 16,0 1-16,0-1 0,0-21 0,0 22 15,0-1-15,0 0 0,0-21 0,0 22 16,0-1-16,21-21 0,-21 22 15,0-1-15,0 64 16,0-64-16,0 0 0,0 1 16,0-1-16,0 43 15,0-43-15,0 22 0,0-22 0,21 0 16,-21 1-16,0-1 0,0 0 16,0 43-16,0 0 15,0-22-15,0-21 0,21 1 0,-21-1 16,0 0-16,0 22 0,0-22 15,0 1-15,0-1 0,0 0 0,0 22 16,0-22-16,0 0 0,0 1 0,0-1 16,0 43-16,0-43 15,0 0-15,0 1 0,0-1 0,0 0 16,0 22-16,0-22 0,0 1 0,0-1 16,0 21-16,0-20 0,0-1 15,0 0-15,0 43 16,0-43-16,0 1 0,0-1 0,0 0 15,0 1-15,0 20 0,-21-20 16,21-1-16,0 21 0,0-20 0,0-1 16,0 22-16,0-22 0,0 0 15,0 1-15,0-1 0,0 0 0,0 43 16,0 0 0,0-43-16,0 0 0,0 1 0,0 62 15,0-62-15,0-1 0,0 0 0,-21 1 16,21-1-16,0 0 0,-21 43 15,21-43-15,0 1 16,0-1-16,0 0 0,0 1 0,0-1 16,0-21-16,0 22 0,-21 20 15,21-21-15,0 1 0,0-1 0,0 0 16,0 1-16,0-22 0,0 21 0,-21 1 16,21-1-16,0 0 0,0-21 15,0 22-15,0 20 16,0-20-16,-22-1 0,22-21 0,0 21 0,-21 1 15,21-1-15,0-21 0,0 22 16,0-1-16,0 0 0,0-21 0,0 22 16,0-1-16,0-21 0,0 43 15,0-43-15,0 21 16,0-21-16,0 1 0,-21-1 0,21 21 16,0-21-16,0 0 0,0 1 0,0-1 15,0 21-15,0-21 0,-21 0 16,21 1-16,0-1 0,0 0 0,0 21 15,0 1-15,0-1 16,0-21-16,0 0 0,0 0 16,0 1-16,0-1 15,0-42 32,0-1-31,21 22-16,-21-21 0,21 0 15,0 0-15,1-21 0,-1-1 16,0 22-16,0-21 0,-21-1 0</inkml:trace>
  <inkml:trace contextRef="#ctx0" brushRef="#br2" timeOffset="-149656.79">25654 2900 0,'0'-21'16,"0"0"15,0-1-15,0 1 0,0 0-16,0 0 15,0 0 16,0 0 16,0 42 0,0 0-31,0 0-16,0 0 0,0 0 0,0 1 15,0-1-15,0 0 0,0 0 16,0 0-16,0 22 0,0-22 0,0 0 16,0 21-16,0-21 0,21 22 15,-21-1-15,0 0 0,21 1 16,-21 41-16,0-41 0,21-1 16,1 43-1,-22-43-15,0 0 0,0 1 0,0-22 0,0 21 16,0 1-16,0-22 0,0 21 15,0 0-15,0-20 0,0 20 0,0 0 16,0 1-16,0-22 0,0 21 16,-22 0-16,22 1 0,0-22 0,0 21 15,0 1-15,0-22 0,0 42 16,0 1 0,0-22-16,0-21 0,0 22 0,0-22 15,0 0-15,0 0 0,0 21 0,0-20 16,0-1-16,0 0 0,0 21 15,0-21-15,0 22 0,0-22 0,0 0 16,0 21-16,0-20 0,0 41 16,0-42-16,0 22 0,0-22 15,0 0-15,0 0 0,0 21 0,0-20 16,0-1-16,0 0 0,0 0 16,0 21-16,0-20 0,0-1 15,0 21-15,0-21 0,0 0 16,0 1-16,0 20 15,0-21-15,0 0 0,0 0 0,0 1 16,0 20-16,0-21 0,0 21 16,0-20-16,0-1 0,0 21 0,0-21 15,0 22-15,0-22 0,0 63 16,0-41-16,0-22 16,0 21-16,0-21 0,0 22 0,0-22 15,0 0-15,0 21 0,-21-20 0,21 20 16,0-21-16,0 21 0,0-20 15,0 20-15,0 0 0,0-21 0,0 22 16,-21-1-16,21 0 0,0-20 16,-21 20-16,21 0 0,0 1 15,0-22-15,0 63 0,-21 22 16,21-85-16,0 22 16,-21-22-16,21 21 0,0 1 15,0-22-15,0 21 0,0 0 0,-22 22 16,22-22-16,-21 43 15,0 0-15,21-22 0,0-21 16,0 1-16,-21 41 0,0-41 16,21-1-16,0 0 15,0 1-15,-21-1 0,21 0 0,-22 43 16,22-43-16,-21 43 16,21-43-16,0 1 0,0-1 15,0 0-15,0 1 0,0-1 0,-21 0 16,21 1-16,0-1 0,-21 0 0,21-20 15,0 20-15,0 0 0,0 1 16,0-1-16,0 0 0,-21 1 0,21-1 16,0 0-16,0 1 0,-21-1 0,21 0 15,0 1-15,0-1 0,0-21 16,0 21-16,0 1 0,-22-1 0,22 0 16,0-20-16,0 20 0,-21 0 15,21 1-15,0-1 0,0 0 16,0 64-16,0-64 15,0 1-15,0-1 0,0 0 0,0 1 16,0-22-16,0 21 0,0 1 0,0-22 16,0 21-16,0 0 0,-21 22 15,21-43-15,0 21 0,0 1 16,0-22-16,-21 21 0,21 1 16,0-1-16,0 0 0,0 1 0,0-1 15,0 0-15,0 1 0,0-1 0,0-21 16,-21 21-16,21 1 0,0-1 0,0 22 15,0 41 1,0-62-16,0-1 0,0-21 16,0 22-16,0-1 0,0 0 15,0 1-15,0-1 0,0 0 0,0 1 16,0-1-16,0 0 0,0 1 16,0-22-16,0 63 0,0-41 15,0-22-15,0 21 0,0 1 0,0-22 16,0 21-16,0 0 0,0-20 15,0 20-15,0 0 0,0 1 0,0-1 16,0-21-16,0 21 0,0 43 16,0-64-16,0 22 0,0-22 15,0 21-15,0-21 0,0 22 16,0-22-16,0 21 0,0-21 0,0 0 16,0 1-16,0-1 0,0 0 15,0 0-15,0 0 0,0 0 0,0 1 16,0-1-16,0 0 0,0 0 15,0 0-15,0 0 16,0-42 62,0 0-78,-21 0 16,21 0-16,0-22 0,0 22 15</inkml:trace>
  <inkml:trace contextRef="#ctx0" brushRef="#br2" timeOffset="-148068.89">24744 3260 0,'0'0'0,"0"-21"15,0-1-15,0 1 0,0 0 16,0 0-16,0 0 15,0 42 17,0 21-32,0-21 0,0 22 15,-21-1-15,21 22 0,-22-22 16,22 21-16,0-20 0,-21 20 16,0-20-16,0-1 0,21 21 0,-21-20 15,21-1-15,0 0 0,-21 1 16,21-1-16,-22 0 0,22-20 0,0 20 15,0-21-15,0 0 0,0 0 16,0 1-16,0-44 31,22 22-31,-22-21 16,21 0-16,-21 0 0,21 0 16,0-22-16,-21 22 0</inkml:trace>
  <inkml:trace contextRef="#ctx0" brushRef="#br2" timeOffset="-147497.16">24701 3408 0,'0'0'0,"-21"-21"0,21 0 15,-21-22-15,21 1 0,0 21 16,0 0-16,0-1 0,42-41 16,-20 42-1,-1 0-15,21-1 16,22 22-16,-22 0 15,-21 0-15,21 0 0,1 0 0,-1 0 16,-21 0-16,22 0 0,-22 22 0,21-1 16,-21 21-16,-21-21 0,0 22 15,0-22-15,0 21 0,0-21 16,-21 22-16,0-22 0,0 21 0,-22-21 16,22 0-16,-21 1 0,-22-1 15,22 0-15,0 0 0,-1-21 0,-62 0 16,62 0-1,22 0-15,0 0 0,42 0 47,0 0-47,-21 21 16,21 0-16,1 22 0,-1-22 16,0 0-16,0 21 0,-21-20 0,21-1 15,0 21-15,-21-21 16,22 0-16,-22 1 0,21-1 0,0 0 15,0 0-15,21 0 0,-20-21 16,-1 21-16,0-21 0,0 0 16,0 0-16,0 0 0,1 0 15,20-21-15,-21 21 0,0-21 0,0 21 16,-21-21-16,22 0 0,-1 0 16,-21-1-16,0 1 0,0 0 15,-21 21 16,21 21-15,-22-21-16,22 21 0,-21-21 0,21 22 16</inkml:trace>
  <inkml:trace contextRef="#ctx0" brushRef="#br2" timeOffset="-146977.45">24680 4847 0,'0'0'0,"0"-42"0,0 21 0,0 0 16,0-22-16,0 22 15,-21 21 1,21 21 0,-21 0-16,0 1 15,-22 62-15,22-41 0,0-1 16,21 0-16,-21 1 0,0-1 15,0 0-15,21 1 0,-22-1 16,22-21-16,0 21 0,0 22 16,0-43-16,22 0 15,-1 0-15,0 1 0,42-1 16,-41 0-16,-1-21 0,21 0 0,22 0 16,-43 0-16,21 0 0,0 0 15,-20 0-15,-1 0 0,21-21 0,0 0 16,-20 21-16,-1-22 15,-21 1-15,0 0 16,0 0-16,0 0 0,0 0 0,0-1 16,0 1-16,0 0 15,-21 0-15</inkml:trace>
  <inkml:trace contextRef="#ctx0" brushRef="#br2" timeOffset="-146888.5">24680 5122 0,'-42'0'16,"84"0"-16</inkml:trace>
  <inkml:trace contextRef="#ctx0" brushRef="#br2" timeOffset="-146760.58">24659 5144 0,'64'0'31,"84"-64"-15,-106 43-16,-296 106 0,550-170 0,-253 64 15,-22 21-15,0-21 0,21-1 16,-20 22-16,-1-21 0,-21 0 0,21 0 15,-21 0-15,0 0 0,0-1 16</inkml:trace>
  <inkml:trace contextRef="#ctx0" brushRef="#br2" timeOffset="-146676.62">24765 4741 0,'-21'0'15,"42"0"-15,-63 0 0,20-21 0</inkml:trace>
  <inkml:trace contextRef="#ctx0" brushRef="#br2" timeOffset="-146529.71">24786 7514 0,'85'0'16,"148"-21"15,-551 42-31,678-42 0,-297 21 0,-41 0 16,-1 0-16,0 0 0,0 0 16,-21 21 15,-21 0-31,21 1 0,-21-1 15</inkml:trace>
  <inkml:trace contextRef="#ctx0" brushRef="#br2" timeOffset="-145445.33">24574 5842 0,'43'-42'31,"-43"21"-31,0-1 0,0 1 16,-21 21 15,-1 0-31,1 0 16,0 21-16,0 1 15,-21 20-15,20-21 0,1 0 0,0 22 16,0-1-16,0 0 0,0-21 16,-1 22-16,1 41 15,0 22-15,21-85 16,0 22-16,0-22 0,0 21 0,0-21 15,21 1-15,0-1 0,1-21 0,-1 21 16,21-21-16,-21 0 0,0 0 16,22 0-16,-22 0 0,64 0 15,-22-21-15,-42 0 16,22-1-16,-22 1 16,21 0-16,-21 0 0,0 0 0,43-43 15,-43 43-15,-21-21 0,0-1 16,0 1-16,0 0 0,0 21 0,0-64 15,-21 43-15,0-1 0,0 22 16,-1-21-16,-20 21 0,0-1 16,21 1-16,-22 0 0,1 21 0,0 0 15,-1 0-15,1 0 0,0 0 16,20 21-16,-20 0 0,21 1 16,0-1-16,0 0 0,-1 0 0,22 21 15,0 1-15,0-1 0,0-21 16,0 0-16,22 1 0,-1-1 15,0 0-15,21 21 0,-21-21 16,22 1-16,-22-1 0,64 21 16,-64-21-16,21 22 0,-21-22 15,0 0-15,1 21 0,-1-21 0,0 22 16,0-22-16,-21 0 0,0 21 0,0-20 16,0 20-16,0-21 0,0 0 15,0 0-15,-63 43 16,41-64-16,1 21 0,0-21 0,0 0 15,0 0-15,21 21 16,-21-21-16,-1 0 16,1-21-1,0 0 1</inkml:trace>
  <inkml:trace contextRef="#ctx0" brushRef="#br2" timeOffset="-144844.1">24299 7176 0,'0'-22'16,"0"44"-16,0-65 0,0 22 16,0 0-16,0 0 15,21 21-15,1 0 16,-22 21-1,0 0-15,0 0 0,0 0 0,0 1 16,0 20-16,0-21 0,0 21 0,0 1 16,0-1-16,0 64 15,0-64-15,0-21 0,0 22 16,0-22-16,0 21 0,0-21 0,0 1 16,0-1-16,0 0 0,21 0 15,0-21-15,0 0 0,0 0 16,0 0-16,1 0 0,20 0 0,-21 0 15,0 0-15,22 0 0,20-42 16,-42 21-16,22-1 16,-22 1-16,0 0 0,21-21 0,-21-1 15,1 22-15,-22-21 0,21 0 16,-21-1-16,0-63 0,0 64 16,0 21-16,0-21 0,0 20 15,0 1-15,0 0 0,0 42 31,0 0-15,0 1-16,0-1 0,0 0 16,0 0-16,0 0 0,0 0 15,0 1-15,0-1 0</inkml:trace>
  <inkml:trace contextRef="#ctx0" brushRef="#br2" timeOffset="-144321.4">24405 8255 0,'0'0'0,"0"-21"0,0 0 16,21 21-16,-21 21 31,0 0-31,-21 0 0,0 0 0,21 43 15,-21-43-15,0 21 16,-1-20-16,1 20 0,21-21 0,0 21 16,0 1-16,-21-22 0,21 0 15,0 21-15,0-20 0,0-1 16,0 21-16,0-21 0,21 0 16,0 1-16,1-22 0,-1 0 0,0 21 15,0-21-15,21 0 16,-20 0-16,-1 0 0,0 0 0,21 0 0,-21 0 15,1-21-15,-1 21 0,0-22 0,0 22 16,0-21-16,0 0 0,-21 0 16,22 21-16,-22-21 0,21 0 15,-21-1-15,0-20 16,0 21-16,0 0 0,-21 21 16,-1-21-16</inkml:trace>
  <inkml:trace contextRef="#ctx0" brushRef="#br2" timeOffset="-144133.52">24405 8509 0,'21'0'15,"0"0"-15,1 0 16,-22-21-16,21 21 0,0 0 0,21 0 16,-21-21-16,1 21 15,41-21-15,-42-1 0,0 22 16,1-21-16,-1 21 0,0-21 0,0 21 15,-21-21-15,0 0 0,0 0 16,0-1-16</inkml:trace>
  <inkml:trace contextRef="#ctx0" brushRef="#br2" timeOffset="-143951.09">24574 8213 0,'64'0'0,"-128"0"0,64-21 15,22 21 1,-1 0-16,0 0 0,21-22 15,-21 22-15,22 0 16,-22 0-16,21 0 0,-21 0 16,22-21-16,-22 21 0,0 0 0,21 0 15,-20 0-15,-1 0 16,-21 21-16,0 1 16</inkml:trace>
  <inkml:trace contextRef="#ctx0" brushRef="#br2" timeOffset="-143449.79">24469 9271 0,'0'0'15,"21"-21"-15,0 21 0,-21-21 0,21 21 16,-21-21-16,0-1 0,21 1 0,-21 0 16,0 0-1,-21 21-15,0 0 0,0 0 0,0 0 16,-22 0-16,22 0 15,0 21-15,-21 0 0,20-21 0,1 21 16,0 1-16,-21 20 0,21-21 16,21 0-16,0 0 15,0 1-15,0-1 0,0 0 16,21 0-16,0 0 0,21-21 0,-21 21 16,22-21-16,-22 22 0,21-1 15,1-21-15,-22 21 0,0 0 0,0-21 16,0 21-16,0 0 0,-21 1 15,0-1-15,-21-21 16,0 21-16,-21-21 16,21 0-16,-22 0 0,64 21 0,-42-21 15,-21 0-15,0 0 0,-22 0 16,43 0-16,-21 0 0,-1 21 0,22-21 16</inkml:trace>
  <inkml:trace contextRef="#ctx0" brushRef="#br2" timeOffset="-143383.83">24066 9673 0,'22'0'31,"62"0"-15</inkml:trace>
  <inkml:trace contextRef="#ctx0" brushRef="#br2" timeOffset="-143179.95">24088 10097 0,'-43'-22'0,"86"44"0</inkml:trace>
  <inkml:trace contextRef="#ctx0" brushRef="#br2" timeOffset="-143136.97">24024 10033 0</inkml:trace>
  <inkml:trace contextRef="#ctx0" brushRef="#br2" timeOffset="-143009.04">24172 10054 0,'487'0'63,"-466"0"-63,22 0 15,-742-21 1,1376 42-16,-698-21 0,-487 0 0,995 0 0,-508 0 0,-21 0 15,20 0-15,-20 0 0,21 0 16,-21 0-16</inkml:trace>
  <inkml:trace contextRef="#ctx0" brushRef="#br2" timeOffset="-142749.81">24320 10054 0,'0'21'15,"0"-42"-15,0 64 16,0-22-1,-21 0-15,21 0 0,0 0 16,0 0-16,0 22 0,-21-22 16,21 0-16,0 0 15,-21 0-15,21 1 0,0-1 0,0 0 16,0 0-16,0 0 0,0 0 16,0 1-16,0-1 15</inkml:trace>
  <inkml:trace contextRef="#ctx0" brushRef="#br2" timeOffset="-142606.89">24342 10668 0,'0'-21'15</inkml:trace>
  <inkml:trace contextRef="#ctx0" brushRef="#br2" timeOffset="-142521.95">24299 10647 0,'-21'63'31,"-21"1"-15,42-43-16,63-169 0,-126 317 0,63-148 15</inkml:trace>
  <inkml:trace contextRef="#ctx0" brushRef="#br2" timeOffset="-142293.08">24236 11091 0,'42'0'15,"106"-21"17,-338 42-32,423-63 0,-212 42 0,21-21 0,-63 0 15,21 0-15,42-1 0,-21 1 16,22 0-16,-22 0 0,0 0 0,-21-22 15,0 22-15,0-63 16,-21 41-16,21 22 16,-21 21-16,0 0 0,-1 0 0,1 0 15,0 0-15,-21 0 0,21 0 0,-1 0 16,1 21-16,0-21 0,0 21 16,0-21-16,0 22 0,-22-1 15,43 0-15,0 0 16</inkml:trace>
  <inkml:trace contextRef="#ctx0" brushRef="#br2" timeOffset="-141489.28">24405 11345 0,'0'0'16,"0"-21"-16,0 0 0,0 0 16,-21 21-16,21 21 31,0 0-31,0 0 15,0 1-15,0 20 0,0-21 0,-21 0 16,21 22-16,0-22 0,-21 21 0,21-21 16,0 22-16,0-22 0,-22 21 15,22-21-15,-21 22 0,21-22 16,-21 0-16,21 0 0,0 0 0,0 0 16,0 43-16,-21-43 15,21 0 1,-21-21-16,21-21 15,0 0-15,0 0 16,0 0-16,21-1 16,-21 1-16,21 0 0,-21-21 0,0 21 15,21-22-15,0 1 0,1-22 16,20-20 0,-21 63-16,0-22 0,0 22 0,22 0 15,-22 0-15,0 0 0,0-1 0,22 22 16,-22 0-16,0 0 0,0 0 15,43 0-15,-64 22 0,21-1 16,0 0-16,-21 0 0,21 0 0,-21 0 16,0 1-16,0-1 0,0 0 15,0 0-15,-42-21 0,21 21 0,-1 0 16,-20 1-16,21-22 0,-21 21 0,-1-21 16,1 0-16,0 21 0,-1-21 15,1 0-15,21 0 0,-22 0 0,22 0 16,-21 0-1,63 21 17,0 0-32,0-21 0,1 21 15,20 1-15,-21-1 0,0 0 0,0-21 16,22 21-16,-22 0 0,0 0 16,0 1-16,0-1 0,1-21 15,-1 21-15,0-21 0,0 0 0,0 0 16,-21-21 15,0 0-31,0-1 0,0 1 16,-21 0-16</inkml:trace>
  <inkml:trace contextRef="#ctx0" brushRef="#br2" timeOffset="-141033.25">24701 10837 0,'0'0'0,"-21"0"0,0 0 16,0 0-1,0-21-15,0 21 0,-1 0 16,1 0-16,0 0 15,0 0-15,0 0 0,0 0 16,-1 0-16,1 21 0,-21 1 16,21-1-16,0 21 0,-1-21 15,1 0-15,0 1 0,0-1 16,0 0-16,21 21 0,0-21 0,-21 43 16,21-43-16,0 0 15,0 0-15,0 1 0,0-1 0,0 0 16</inkml:trace>
  <inkml:trace contextRef="#ctx0" brushRef="#br2" timeOffset="-140085.52">23685 13187 0,'0'-21'0,"0"42"0,-21-85 16,21 43-16,0 0 0,0 0 15,0 0-15,-21 0 0,21-1 0,0 1 16,0 0-16,0 0 0,0 0 16,-21 21-16,21 21 31,0 0-31,0 21 0,0-20 0,0-1 16,0 21-16,-21 0 0,21 1 15,0-1-15,0 0 0,-43 22 16,22-22-16,21 1 0,0-1 0,0 0 15,0-21-15,0 22 0,0-22 16,0 0-16,0 21 0,0-20 0,0-1 16,0 0-16,-42-42 31</inkml:trace>
  <inkml:trace contextRef="#ctx0" brushRef="#br2" timeOffset="-140012.58">23664 13272 0</inkml:trace>
  <inkml:trace contextRef="#ctx0" brushRef="#br2" timeOffset="-139909.62">23580 12912 0,'21'0'0,"-42"0"0,63-21 0,-42-1 15,21 1-15,0 21 0,0-21 16,1 21-16,20-21 0</inkml:trace>
  <inkml:trace contextRef="#ctx0" brushRef="#br2" timeOffset="-139767.2">23622 13272 0,'0'-22'0</inkml:trace>
  <inkml:trace contextRef="#ctx0" brushRef="#br2" timeOffset="-139686.23">24066 13335 0,'43'0'15</inkml:trace>
  <inkml:trace contextRef="#ctx0" brushRef="#br2" timeOffset="-139563.3">24511 13293 0,'0'0'15,"0"-21"-15,0-1 16,-21 1-16,0 0 16,21 0-16</inkml:trace>
  <inkml:trace contextRef="#ctx0" brushRef="#br2" timeOffset="-139420.39">24151 13187 0,'-21'21'15,"-21"43"17,105-149-32,-126 191 0,63-85 0,0 0 15,0 0-15,0 0 16,0 1 15</inkml:trace>
  <inkml:trace contextRef="#ctx0" brushRef="#br2" timeOffset="-139343.43">24109 13314 0</inkml:trace>
  <inkml:trace contextRef="#ctx0" brushRef="#br2" timeOffset="-138949.65">23749 12912 0,'0'0'16,"-21"-43"0,21 22-16,0 0 0,0 0 31,21 0-31,0 21 15,0 0-15,0 0 0,1 0 16,62 0-16,-63 0 16,22 0-16,-22 0 0,0 21 0,21 0 15,-20 0-15,-1 0 16,0 1-16,-21-1 0,0 21 0,0-21 0,0 0 16,0 22-16,0-22 0,-42 21 15,20-21-15,-62 22 16,63-22-16,-22-21 0,1 21 15,21 0-15,-22-21 0,22 0 16,0 21-16,0-21 0,0 0 0,0 0 16,-1 22-16,1-22 47</inkml:trace>
  <inkml:trace contextRef="#ctx0" brushRef="#br2" timeOffset="-138886.7">23812 13272 0,'22'0'15</inkml:trace>
  <inkml:trace contextRef="#ctx0" brushRef="#br2" timeOffset="-138496.91">24172 13314 0,'-106'85'15,"85"-64"1,0 0-16,21 0 0,0 0 0,0 0 16,0 1-16,0-1 0,0 0 15,0 0-15,21-21 0,22 21 16,-22-21-16,21 0 0,-21 0 0,0 0 15,22 0-15,-22-21 0,21 21 16,-21-21-16,22 0 0</inkml:trace>
  <inkml:trace contextRef="#ctx0" brushRef="#br2" timeOffset="-138329.02">24553 13335 0,'0'-63'16,"-42"41"-1,84 107-15,-105-170 16,63 107-1,-21-1-15,21 0 0,0 0 16,0 0-16,0 0 0,0 1 16,0-1-16,0 0 0,0 0 0,0 0 15,0 0-15,0 1 0,0-1 16</inkml:trace>
  <inkml:trace contextRef="#ctx0" brushRef="#br2" timeOffset="-138065.16">24828 13293 0,'0'42'31,"0"-21"-31,0 0 15,0 1-15,0-1 16,0 0-16,0 0 0,0 0 16,0 0-16,22 1 0,-22-1 15,21-21-15,0 0 16,0 0-16,0 0 16</inkml:trace>
  <inkml:trace contextRef="#ctx0" brushRef="#br2" timeOffset="-137777.06">25231 13229 0,'-22'0'15,"1"21"-15,64-42 0,-86 21 0,22 0 16,-21 0-16,42 21 16,-21-21-16,21 22 0,0-1 15,0 0-15,0 0 16,0 0-16,0 0 0,0 1 15,21-1-15,-21 0 0,0 0 16,0 0-16,0 0 0,0 1 16,0-1-16,0 0 15,0 0-15,-21-21 0,-1 0 16,1 0 0,21 21-16,-21-21 46</inkml:trace>
  <inkml:trace contextRef="#ctx0" brushRef="#br2" timeOffset="-137711.1">25082 13356 0,'22'-21'15</inkml:trace>
  <inkml:trace contextRef="#ctx0" brushRef="#br2" timeOffset="-135932.93">24553 13293 0,'0'-21'78,"0"-1"-62,0 1-16,0 0 0,0 0 16,-21 0-1,0 21-15,0 0 16,0 0-16,-1 0 0,1 0 0,0 0 16,0 0-16,0 0 0,0 0 15,21 21-15,-22 0 0,1-21 0,0 21 16,0 22-16,0-1 15,21-21-15,-21 0 0,21 0 0,0 1 16,-22-1-16,22 21 0,0-21 0,0 0 16,0 1-16,0-1 15,0 0-15,0 0 0,22 0 16,-1-21-16,0 0 0,0 0 16,0 0-16,0 0 0,1 0 15,20 0-15,-21 0 0,0 0 0,0-21 16,22 0-16,-22 0 0,42-22 15,-41 22-15,-22 0 16,21-21-16,-21 21 0,21-1 0,-21 1 16,0-21-16,0 21 0,0 0 0,21-1 15,-21 1-15,0 0 16,0 0-16,0 42 31,0 0-31,0 0 16,-21 1-16,21-1 0,0 0 15,0 0-15,0 0 16,0 0-16,0 1 0,0-1 0,0 0 16,0 0-16,0 0 0,21 0 15,0-21 1,0 0-16,1 0 0,-1 0 16,0 0-16,0 0 0,0-21 15,0 0-15,1 0 16,-1 21-16,0-21 0,-21 0 0,0-1 15,21 22-15,-21-21 0,0 0 0,0 0 16,0 0-16,-21 21 16,0 0-1,21 21 32,0 0-47,21 0 0,0-21 16,0 21-16,-21 1 15,21-1-15,-21 0 0,22-21 16,-22 21-16,0 0 0,0 0 0,0 1 16,0-1-1,21-21-15,-21 21 16,21-21-16,0 0 16,0 0-16,0 0 15,1-21-15,-1 21 0,-21-21 16,21-1-16,0 1 0,0 0 15,0 0-15,-21 0 0,22 0 0,-1-1 16,0 1-16,0 0 0,-21-21 0,21-1 16,0 22-16,-21-21 15,0 21-15,-21 21 16,0 0 0,0 0-16,0 0 15,0 0-15,21 21 0,0 0 16,-22 0-16,22 0 0,0 1 0,-21-1 15,21 0-15,0 0 0,0 0 16,0 22-16,0-22 16,21 0-16,1-21 0,-22 21 0,0 0 15,21-21-15,-21 21 16,21-21-16,-21 22 0,21-22 0,-21 21 16,0 0-1,-21-21 1,0 0-1,0 0-15,-1 0 16,1 0-16,0 0 16,21 21-16,21-21 47,0 0-47,-21-21 15,22 21-15</inkml:trace>
  <inkml:trace contextRef="#ctx0" brushRef="#br2" timeOffset="-135409.23">25781 13335 0,'0'0'0,"0"-21"0,0 0 15,0 0-15,-21 21 16,0 0-1,-1 0-15,1 0 0,0 0 16,0 21-16,0-21 0,0 21 16,-1 0-16,1 0 0,0 0 15,0 22-15,0-1 0,21-21 16,-21 0-16,21 1 0,0-1 0,0 0 16,0 0-16,0 0 15,21-21-15,0 0 16,0 0-16,0 0 0,0 0 15,1-21-15,-1 0 16,0 21-16,0-21 0,0 0 0,-21-1 16,21 1-16,-21 0 0,22 0 0,-22 0 15,0 0-15,42-43 16,-42 43-16,0 0 16,0 42-1,0 0 1,0 0-16,0 0 0,-21 22 15,21-22-15,-21 0 0,21 0 16,0 0-16,0 1 0,0-1 16,0 0-16,0 0 15,0 0-15,21-21 16,0 0-16,0 0 16,0 0-16,0 0 0,1 0 15,-1-21-15,0 21 0,-21-21 16,21 0-16</inkml:trace>
  <inkml:trace contextRef="#ctx0" brushRef="#br2" timeOffset="-135026.09">25971 13377 0,'0'-21'16,"0"64"-16,0-65 0,0-20 16,22 42-16,-22-21 0,21 21 15,0 0-15,0-21 16,0 21-16,0 0 0,1 0 15,-1 0-15,-21 21 16,21 0-16,-21 0 0,0 0 16,0 1-16,0-1 0,0 0 0,0 0 15,0 0-15,0 0 0,0 1 16,0-1-16,0 0 0,0 0 0,0 0 16,0 0-16,0 1 15,0-44 16,0 1-15,0 0-16,0 0 0,0 0 16,21 0-16,0-1 0,-21 1 15,21 0-15,1 0 0,-1-21 0,-21 20 16,21 1-16,0 0 0,-21 0 16,21 21-16,0-21 0,1 21 15,-1 0 1</inkml:trace>
  <inkml:trace contextRef="#ctx0" brushRef="#br2" timeOffset="-129521.29">25633 4001 0,'-21'0'46,"-1"0"-30,1-22-16,0 22 0,0 0 16,0 0-16,0 0 0,-1 0 15,1 0-15,0 0 0,0 0 16,0 0-16,0 0 16,42 0 30,0 0-30,21 0-16,1-21 0,-22 21 16,85 0-16,-64 0 15,21 0-15,-20 0 0,20 0 0,-20 0 16,20 0-16,-21 0 0,1 0 0,-1-21 16,0 21-16,1 0 0,-22 0 15,0 0-15,0 0 0,-42 0 31,-21 0-31,-1 0 16,1 0-16,0 0 0,-22 0 0,1 21 16,-1-21-16,1 0 0,-1 0 15,-42 21-15,64-21 0,0 22 16,-1-22-16,22 21 0,-21-21 16,21 0-16,0 0 0,-1 0 15,1 21-15,42-21 31,1 0-15,-1 0-16,21 0 0,-21 0 16,22 0-16,-1 0 0,0 0 0,1 0 15,-1 0-15,0 0 0,1 0 0,-1 0 16,21 0-16,64 0 16,-84 0-16,-22 0 0,0 0 15,0 0-15,0 0 0,-42 0 31,-21 0-31,21 0 16,-22 0-16,1 0 0,-21 0 16,20 0-16,1 0 0,0 0 0,-1 0 15,1 0-15,0 0 0,20 0 16,1 0-16,0 0 0,0 0 0,0 0 16,42 0 30,0 0-46,0 0 16,0 0-16,1 0 0,20 0 0,21 0 16,-41 0-16,20 0 15,0 0-15,-21 0 0,43-21 16,-22 21-16,-21 0 0,22-21 16,-22 21-16,0-22 0,0 22 15,-21-21-15,21 0 0,1 0 16,-1 0-16,-21 0 15,0-1-15,0 1 16,0 0-16,-21 21 16,-1 0-16,1 0 0,21-21 0,-21 21 15,0 0 1,0 0-16,21 21 31,0 0-31,0 0 16,0 1-16,0-1 15,21 0-15,0 0 16,0-21-16,0 21 0,1-21 0,-1 21 16,0-21-16,0 22 0,0-22 15,0 0-15,1 0 0,-1 0 0,0 0 16,0 0-16,0 0 0,-42 0 31,0 0-15,-21 21-16,20-21 15,1 21-15,-21-21 0,21 21 0,-22 0 16,22 0-16,-21 1 0,-22 41 16,22-42-16,21 0 0,-21 1 15,20-1-15,-20 0 0,21 0 0,21 0 16,-21 0-16,0-21 0,21 22 16,-22-22-16,22 21 15,22-21 1,-1 0-16,0-21 15,0-1-15,0 1 0</inkml:trace>
  <inkml:trace contextRef="#ctx0" brushRef="#br2" timeOffset="-121502.28">28935 7895 0,'-21'0'78,"-1"0"-62,22 21 31,0 1-16,22-22-15,-1 0-16,0 21 0,0-21 15,0 0-15,0 21 0,1-21 16,-1 21-16,0-21 16,0 21-16,0-21 0,0 21 0,1-21 15,-1 22-15,0-22 0,0 21 16,0-21-16,22 21 0,-22-21 16,0 21-16,0-21 0,0 21 0,0-21 15,22 21-15,-22 1 0,0-1 0,21-21 16,-20 21-16,20 0 0,-21 0 15,21 0-15,-20-21 0,20 22 16,-21-1-16,21 0 0,-20 0 0,41 21 16,-42-20-16,22-1 15,-22 0-15,21 0 0,-21 0 0,22 0 16,-22 1-16,21-1 0,0 0 0,-20 0 16,-1 0-16,21 0 0,-21 22 15,64 41-15,-64-62 16,0 20-16,0-21 0,1 21 15,20 22-15,-21-43 0,-21 21 16,0-20-16,21-1 0,0 21 16,-21-21-16,22 0 0,-22 22 0,0-22 15,21 0-15,0 21 0,-21-20 16,0-1-16,21 21 16,0-21-16,-21 22 0,21-1 0,1 0 15,-1 1-15,-21-1 0,21 0 0,0 1 16,0 20-16,0-21 0,1 22 0,-1 21 15,21 20 1,-21-41-16,-21-1 0,43 43 16,-22-21-16,0-22 0,0 1 0,0-1 15,0 1-15,1-1 0,-1 1 16,-21-22-16,21 22 0,0-1 0,0 64 16,22 43-1,-22-107-15,-21-21 16,0 64-16,0-63 0,0-1 15,0 0-15,0 1 0,0-22 16,0 21-16,0-21 0,0 0 0,0 1 16,0-1-16,-21 0 0,21 0 15,-22-21 1,22 21 0,-21-21-1,21-21 16,-21 0-15,21 0 15,-21 21-31,21-21 0,-21 21 16,21-22-16,-21 1 16,-1 21-16,22-21 0,-21 21 0,21-21 15,-21 0-15,0 21 0,21-21 16,-21 21-16,0-43 0,-1 22 15,1 21-15,21-21 16,-21 21-16,0-21 16,21 42 31,0 0-32,0 0-15,0 0 16,0 1-16,0-1 0,0 0 0,0 0 15,0 0-15,0 0 0,0 1 16,0-1-16,0 0 0,0 0 16,21-21-16,-21 21 0,0 0 15,21-21-15,-21 22 0,21-22 16,1 0-16,-1 0 16,0 0-16,0 0 15,0 0-15,0-22 0,43-20 16,-43 21-1,0 0-15,0 21 0,22-21 0,-22-1 16,0 1-16,21 0 0,-20 0 0,-1 0 16,0 21-16,21-21 15,1-1-15,-22 22 16,0 0-16,0 0 31,-42 0 0,0 0-31,0 0 16,-1 0-16</inkml:trace>
  <inkml:trace contextRef="#ctx0" brushRef="#br2" timeOffset="-119590.84">29718 13229 0,'-21'0'15,"0"0"-15,-1 0 16,1 0-16,21 21 31,21-21-15,1 22-16,-1-22 0,0 21 16,0-21-16,21 21 0,-20-21 0,20 21 15,0-21-15,1 0 0,-1 21 0,0-21 16,22 0-16,-22 21 0,85 1 15,-85-22-15,22 21 0,-1-21 16,1 21-16,-1-21 0,22 21 16,-21 0-16,20-21 0,1 21 15,0-21-15,-1 22 0,1-1 16,0-21-16,20 21 0,-20-21 0,0 0 16,-1 0-16,-20 0 0,21 0 15,-1 0-15,-20 0 0,20 0 0,1 0 16,-21-21-16,20 21 0,1-21 15,-22-1-15,22 22 0,0-21 0,-22 0 16,1 21-16,-1-21 0,1 0 16,-1 21-16,-20-21 0,-1 21 15,0-22-15,1 1 0,-1 21 0,0-21 16,-21 21-16,1-21 16,-1 0-16,0 21 0,-21-21 15,21-1-15,-21 1 0,0 0 16,0 0-16,0 0 0,-21 0 15,0-1-15,0 1 0,-43 0 16,43 0-16,-43-21 16,22 42-16,21-22 0,-21 1 15,-1 0-15,1 0 0,0 21 0,-1-21 16,1 0-16,-22-1 0,22 1 16,0 0-16,-22 0 0,1 21 15,20-21-15,-20 0 0,-1 21 0,22-22 16,-21 22-16,20-21 15,-20 21-15,-43-21 0,42 21 16,1-21-16,-1 21 0,1 0 16,-1 0-16,-20-21 0,20 21 0,1 0 15,-22 0-15,22 0 0,-1 0 0,1 0 16,-1 0-16,1 0 0,-1 0 16,1 0-16,20 0 0,-84 21 15,21-21-15,64 21 16,0-21-16,-22 0 0,22 21 0,0 0 15,-1-21-15,1 22 0,0-22 16,-1 0-16,1 21 0,21-21 0,-22 42 16,22-42-16,0 21 15,0-21-15,21 21 0,-21-21 16,21 22-16,0-1 0,-21-21 0,21 21 16,-22-21-16,22 21 0,0 0 15,0 0-15,-21 1 16,21-1-16,-21 0 15,21 0-15,0 0 0,0 0 16,0 1-16,0-1 0,-21 0 16,21 0-16,-21 0 15,21 0-15,-21 1 0,21-1 16,0 21-16,0-21 0,-22 0 16,22 1-16,-21 41 0,21-21 15,0-20-15,-21 20 0,21 0 0,-21 1 16,21-1-16,-21-21 0,0 64 15,21-43-15,0 22 16,-22-22-16,22-21 0,-21 21 16,21 1-16,0-22 0,0 21 0,-21 1 15,21-1-15,0 0 0,0 1 0,-21-1 16,21 0-16,0 1 0,0 20 16,0-21-16,0 1 0,0-1 15,0 22-15,0-22 0,0 0 0,0 1 16,0-1-16,0 0 0,0 1 15,0-1-15,21 43 16,0-1-16,-21-41 0,0-1 16,0 0-16,0-21 0,21 22 0,-21-1 15,0-21-15,0 0 0,22 1 16,-22 20-16,0 21 16,0-20-16,0-22 15,0 0-15,0 0 16,0 0-16,0 1 0,0-1 15,0 0-15,0 0 0,0 0 16,0 0 0,21-21-16,-21 22 15,21-22-15,0 0 16,0 0-16,0 0 16,1 0-16,-1 0 0,0 0 15,0 0-15,21 0 0,-20 0 0,62 0 16,-41 0-16,-1 0 15,0 0-15,22 0 0,-22 0 0,0 0 16,22 0-16,-22 0 0,22 0 0,-22 0 16,22 0-16,-1 0 0,1 0 15,-22 0-15,106 0 16,-84 0-16,-1 0 0,22 0 16,-22 0-16,1 0 0,20 0 0,-20 21 15,-1-21-15,1 21 0,-1-21 16,1 21-16,-1-21 0,-20 21 0,20-21 15,1 21-15,-22 1 0,22-22 16,-22 21-16,21-21 0,-20 0 0,20 21 16,-20-21-16,-1 0 0,0 0 15,43 0-15,-64 0 0,21 21 16,1-21-16,-22 0 0,21 0 16,-21 0-16,1 0 0,-1 0 15,21 0-15,-21 0 0,0 0 16,1 0-1,-22-21-15,0 0 0,0 0 16,0-1-16,0 1 16,0 0-16,0 0 15,0 0-15,0 0 0,0-22 0</inkml:trace>
  <inkml:trace contextRef="#ctx0" brushRef="#br2" timeOffset="-118544.96">33232 13335 0,'0'0'0,"-22"-21"0,1 21 15,21-21-15,-21 0 0,21-1 16,0 1-16,0 0 16,0 0-1,-21 21 16,21 21-15,-21 0-16,21 0 16,-21 43-16,21-43 0,0 21 15,-22 22-15,22-22 0,0 22 16,-21-22-16,21 22 0,0-1 16,0 1-16,0-1 0,0 1 0,0-22 15,0 21-15,0 1 0,0-1 16,0 1-16,-21 21 0,21-22 0,-21 22 15,21-22-15,-21 22 0,21-22 16,-21 1-16,21-1 0,0 1 16,-22 63-16,1-42 0,21-22 15,-21-21-15,21 22 0,0-1 16,0-20-16,0 63 16,0-64-16,0 0 0,-21-21 15,21 22-15,0-22 0,0 0 16,0 0-16,0 0 0,0 22 15,0-22-15,0 0 16,0 0-16,0 0 31,-21-21 63,0 0-94,-1 0 16,1 22-16,0-22 15,0 0-15,0 21 16,0-21-16,-1 0 0,1 0 16,0 0-16,0 0 15,0-21-15,-22 21 0,22-22 16</inkml:trace>
  <inkml:trace contextRef="#ctx0" brushRef="#br2" timeOffset="-118072.23">30607 14118 0,'0'0'16,"21"-21"-16,0 0 15,-21 42 17,0 0-32,0 0 0,0 1 15,0 20-15,-21 0 0,21 1 0,-21 20 16,0-21-16,21 22 0,-21-1 16,-1-20-16,1 20 0,21 1 0,-21 20 15,0-41-15,21-1 0,-21 0 16,21-20-16,0 20 15,0-21-15,0 0 0,0 0 0,0 1 16,0-44 15,0 1-15,0 0-16,0 0 0,0-43 16,21 43-16</inkml:trace>
  <inkml:trace contextRef="#ctx0" brushRef="#br2" timeOffset="-117415.61">30628 14182 0,'0'-21'16,"-21"253"-16,42-486 0,-21 297 0,0-107 0,0 43 0,0 0 15,21 21 1,0 0-16,1 0 0,-1 0 16,21 0-16,0 0 0,1 0 15,20 0-15,1 0 0,20 21 0,1-21 16,-21 0-16,20 21 0,1-21 15,0 0-15,-22 0 0,22 0 16,-22 0-16,1 0 0,20 0 0,-20 0 16,-1 0-16,1 0 15,-1 0-15,-20 0 0,20 0 0,-20 0 16,-1 0-16,0 0 0,-21 0 16,1 0-16,-1 0 0,0 0 0,0 0 15,-21 21 1,0 1-16,0-1 15,0 0-15,0 0 0,0 0 16,-21 0-16,21 22 0,-21-22 0,0 21 16,21 1-16,0-22 0,-22 21 15,1 43-15,21-43 16,-21-21-16,21 22 0,0-1 0,0-21 16,0 21-16,0-20 0,0 20 15,0-21-15,0 0 0,0 22 0,0-22 16,0 0-16,0 0 0,-21 0 15,21 0-15,-21 1 16,21-1-16,-21-21 0,-1 21 0,1-21 16,-42 0-16,42 0 0,-22 0 15,1 0-15,0 0 0,-22 0 16,1 0-16,-1 0 0,-21-21 0,1 21 16,-1-21-16,-127-1 15,107 1-15,-107 21 16,127-21-16,22 21 0,-22 0 0,22 0 15,20 0-15,-20 0 0,20 0 16,1 0-16,21 0 0,0 0 0,0 0 16,-1 0-16,1 0 15,42 0 17,1-21-32,-1 21 0,-21-21 0,21 21 15,0-21-15,0-1 0,0 1 0,1 21 16</inkml:trace>
  <inkml:trace contextRef="#ctx0" brushRef="#br2" timeOffset="-117100.79">31051 14161 0,'0'0'0,"-42"-127"31,21 127-31,0 0 15,0 21 1,21 0-16,-22 0 0,22 0 0,0 22 16,-21-1-16,21 21 0,-21-20 15,21 20-15,-21 1 0,21-1 0,-21-20 16,21 20-16,0-21 0,-21 1 16,-1 41-16,22 1 15,0-64-15,0 0 16,0 22-16,0-22 0,0 0 15,0-42 17,0 0-32,0 0 15,22-1-15</inkml:trace>
  <inkml:trace contextRef="#ctx0" brushRef="#br2" timeOffset="-116820.95">31305 14182 0,'0'0'0,"22"-21"0,-22-22 16,0 22-16,-22 21 31,1 0-31,0 21 0,0 22 0,0-22 16,21 21-16,-21 0 0,-1 22 16,1-22-16,-21 85 0,42-63 15,-21-22-15,0 22 0,-1-22 16,22 0-16,0 1 0,-21-1 0,21 0 15,-21-21-15,21 1 0,-21-1 16,21 0-16,0 0 0,0 0 16,0-42-1,21 0 1,0-21-16,-21 20 16,21 1-16</inkml:trace>
  <inkml:trace contextRef="#ctx0" brushRef="#br2" timeOffset="-116569.09">31454 14161 0,'21'-22'0,"-191"276"0,319-486 15,-128 232 1,-21 21-16,0 21 0,0-21 0,-21 22 16,21 20-16,0-21 0,-22 22 15,22-1-15,-21-20 0,21 20 0,-21-20 16,21-1-16,0 0 15,-21 1-15,21-1 0,-21-21 0,21 21 16,-21 1-16,21-22 0,0 0 16,0 0-1,0-42 1,0 0-16,21 0 16,-21 0-16,21-22 0</inkml:trace>
  <inkml:trace contextRef="#ctx0" brushRef="#br2" timeOffset="-116341.22">31729 14182 0,'0'42'0,"21"-84"0,-42 42 0,42 21 31,-21 0-31,0 0 0,0 22 16,0 20-16,-21-21 0,21 22 0,-21-1 15,21 1-15,-22-1 0,22-20 16,0-1-16,-21 22 0,21-22 0,-21-21 15,21 21-15,-21-20 0,21 20 16,-21-21-16,21 0 0,0 0 16,-21-21-16,-1 0 15,22-21-15,-21 0 16</inkml:trace>
  <inkml:trace contextRef="#ctx0" brushRef="#br2" timeOffset="-115997.42">30713 14457 0,'-21'0'0,"42"0"0,-85 0 0,43 0 16,42 0 0,0 0-16,1 0 15,20 0-15,21 0 16,1 0-16,-1 0 0,1 0 0,21 0 0,-1 0 15,86 21 1,-22-21-16,-64 0 0,-20 0 16,21 0-16,-22 0 0,1 0 15,-1 0-15,22 0 0,-43 0 0,22 0 16,-22 0-16,0 0 0,-21 0 16,1 0-16,-1 0 0,-42 0 31,-1 0-31,-20 0 0,0 0 15,21 21-15,-22-21 0,1 0 16,0 0-16,-1 0 0,1 21 0,-22-21 16</inkml:trace>
  <inkml:trace contextRef="#ctx0" brushRef="#br2" timeOffset="-115729.58">30755 14732 0,'64'-21'16,"-128"42"-16,22-21 0,-1 21 0,22-21 0,-21 0 15,21 21-15,42-21 16,0 0 0,0 0-16,22 0 0,-1 0 0,21 0 15,1 0-15,-1 0 0,22 22 16,0-22-16,-1 0 0,1 0 16,0 21-16,-22-21 0,22 0 0,-22 21 15,1-21-15,-22 0 0,22 0 16,-22 0-16,0 21 0,1-21 0,-1 0 15,-21 0-15,22 0 16,-22 0-16,0 0 0,-21-21 16,0 0-16,0 0 15</inkml:trace>
  <inkml:trace contextRef="#ctx0" brushRef="#br2" timeOffset="-112237.05">31009 11557 0,'-21'-21'0,"21"0"0,-21 0 16,0-1-1,-1 1-15,22 0 16,-21 21-16,21 21 47,0 0-47,0 1 0,0 20 16,21-21-16,-21 0 0,0 0 15,22 22-15,-1-22 0,0 0 0,-21 21 16,21-20-16,-21-1 15,21 21-15,0-21 0,1 0 0,-1 43 16,0-43-16,-21 0 16,21 0-16,0 1 0,-21-1 15,0 0-15,21-21 0,1 0 16,-1 0 15,-21-21-31,21 0 0,-21-1 16,0 1-16,21 0 0,0 0 15,0-43-15,1 22 0,-1 21 16,0-21-16,21-1 0,-21 1 0,1 0 16,20-1-16,-21 1 0,21 0 15,-20-1-15,-1 1 16,21 0-16,-21 20 0,0-20 0,-21 21 16,22 0-16,-22 0 0,0-1 0,0 1 15,-22 21 32,22 21-47,-21 1 16,0-1-16,21 0 15,-21-21-15,0 21 0,21 0 16,0 0-16,-21 1 0,-1-1 0,1 21 16,0-21-16,0 22 0,0-22 15,0 21-15,-1 0 0,1 1 0,0-22 16,0 21-16,0 1 0,0-1 15,-1-21-15,22 21 0,0 1 16,-21 20-16,21-42 0,-21 22 16,21-22-16,0 0 0,0 0 15,0 0-15,0 1 0,0-1 16,-21-21 0,0 0-1,0 0-15,21-21 16,-22-1-16,1 1 0,0-21 15,0 21-15,-21-22 0,20 22 0,-20-21 16,21 0-16,-21 20 0,-1-20 16,22 0-16,-21 21 0,21-22 0,-1 22 15,1-21-15,0-1 0,0 1 16,21 0-16,0 21 0,0-1 16,0 1-16,0 0 15,0 42 16,0 0-31,0 1 0,21-1 0,-21 21 16,21-21-16,0 22 0,-21-1 16,22 0-16,20 22 15,43 84-15,-64-106 16,21 1-16,-21-1 0,0-21 16,1 21-16,-22-20 0,21-1 0,-21 0 15,21 0-15,-21 0 0,21 0 16,-21 1-16,0-44 47,0 1-47,-21 0 15,0 0-15,0 0 0,-1 0 0,1-22 16,0 1-16,0-22 16,0 22-16,0 0 0,-1-1 15,22 1-15,0 21 0,0-21 0,-21-1 16,21 22-16,0 0 0,0 0 15,0 0-15,0-1 0,0 1 0,0 42 32,21 1-32,1-1 15,-1 0-15,0 0 0,0 21 16,0-20-16,0 20 0,22 0 0,-22 1 16,21-1-16,-21 0 0,1 1 15,-1-1-15,0 0 0,0-21 16,0 22-16,-21-22 0,0 0 0,21 0 15,-21 0-15,0 22 16,0-22 0,-21-21-1,0-21-15,0 0 0,21-1 16,-21 1-16,0-21 16,-43-22-16,43 22 0,0-21 0,0 20 15,-1 1-15,22 0 0,-21-1 16,0 1-16,0 0 0,21 20 0,0 1 15,0 0-15,-21 0 0,21 0 16,0 42 15,0 0-31,21 21 0,0-20 0,0 20 16,0 0-16,1-21 0,-1 22 16,21 63-16,-21-64 15,0-21-15,1 21 0,-1 1 0,-21-22 16,0 0-16,21 21 0,-21-20 15,21-1-15,-21 0 16,0 0-16,21-21 47,-21-21-47,21 21 0,-21-21 0,0 0 16,22-1-16,-1 1 0,-21-21 15,21 21-15,0-22 0,0 1 16,22-43-16,-1 22 15,-21 21-15,21-22 0,1 22 0,-1-22 16,-21 22-16,22-22 0,-1 22 16,0 0-16,22-85 15,-43 106-15,0-1 0,0 1 16,-21 0-16,0 0 0,-21 42 31,0 0-31,0 22 0,0-22 16,-1 21-16,-20 0 0,21 1 15,-21-1-15,20 22 0,-20-22 16,21 21-16,-21 1 0,-1-1 0,22-20 16,-21 20-16,21 1 0,-1-22 15,1 22-15,0-22 0,0 0 0,0 1 16,21-22-16,0 21 0,0-21 16,-21 43-16,21-43 15,0 0 1,0-42-1,21 0 1,0 21-16,-21-43 0,21 22 0,0 0 16,0-21-16,-21-1 0,22 1 15,-1-21-15,0-1 0,21 22 16,-21-22-16,1 1 0,-1-1 16,0 1-16,21-1 0,22-126 15,-43 126 1,-21 22-16,0-22 0,21 43 0,-21-42 15,21 42-15,-21-1 0,0 44 16,0-1 0,0 0-16,-21 21 0,0 1 15,21-1-15,-21 0 0,0 1 0,-1 20 16,1 1-16,0-22 0,0 21 16,0 1-16,0-22 0,-1 22 15,1-1-15,0-20 0,0-1 16,0 0-16,0 1 0,-1-22 0,22 0 15,-21 0-15,21 21 16,0-63 15,0 0-31,21-21 16,1 21-16,-1-22 0,-21 1 16,21-22-16,0 22 0,0-21 0,0 20 15,1-20-15,20-1 0,-21 1 16,0 20-16,0-20 0,-21 21 15,43-43-15,-43 21 16,0 43-16,0 42 31,0 22-31,-21-22 0,-1 21 16,1 1-16,-21-1 0,21 0 0,-22 22 16,22-22-16,-85 127 15,64-126-15,21-1 16,0 0-16,-22 43 0,22-64 15,0 22-15,0-22 16,21-42 15,21-1-31,0 1 0,0-21 16,22 21-16,-22-22 0,21 1 16,-21-21-16,22 20 0,-1 1 0,0-22 15,-20 22-15,20-21 16,21-43-16,-20 63 0,-22 22 15,-21-21-15,0 21 0,21 0 16,-42 21-16,0 21 16,0 0-16,-1 21 0,1-21 15,0 22-15,-21-1 0,21 0 0,-22 1 16,1 20-16,0-20 16,-22 41-16,43-20 0,-21-22 15,20 0-15,1-20 16,21 20-16,0-21 0,-21 21 0,21-20 15,21-22 1,0 0 0,1-22-16,-1 1 0,0 0 15,0 0-15,43-43 0,-43 22 16,0 0-16,21-1 16,-21 1-16,1 0 0,20-22 0,-21 22 0,0 0 15,0-1-15,22-20 16,-22 20-16,-21 22 15,0 42 1,0 1-16,0-1 16,-21 21-16,0-21 0,-1 22 0,1-1 15,-21 0-15,21 22 0,-64 42 16,43-64-16,21 0 16,-22 1-16,22-22 0,-21 42 15,42-42-15,21-21 31,0-21-31,0 21 0,0-21 0,1 0 16,-1-21-16,0 20 16,21-41-16,-21 21 0,22-43 15,-22 64-15,0-22 16,0 1-16,0 0 0,1-22 16,-22 43-16,0 42 15,-22 0 1,22 1-16,-21 20 0,0-21 15,-21 21-15,21-20 0,-1 20 0,1 0 16,-21 1-16,21-1 0,0-21 16,21 21-16,-22 1 0</inkml:trace>
  <inkml:trace contextRef="#ctx0" brushRef="#br2" timeOffset="-109615.39">29252 10414 0,'0'0'0,"0"-21"0,0 0 16,0 0-1,0-1 1,0 1-1,21 0 17,-21 0-17,0 42 48,0 0-63,0 0 15,0 1-15,0-1 0,0 0 0,0 0 16,0 0-16,0 22 0,0-22 16,0 0-16,0 21 0,0-21 0,0 22 15,22-22-15,-22 0 0,21 21 16,-21 1-16,0-1 0,21-21 16,-21 0-16,21 22 0,-21-22 0,0 21 15,0-21-15,0 1 0,0 20 16,21 0-16,-21-21 0,21 64 15,-21-64-15,0 64 16,22-64-16,-22 21 0,21-20 0,-21 20 16,0-21-16,21 21 0,0-20 15,-21-1-15,21 0 0,-21 21 16,0-21-16,21 1 0,1-1 0,-1 0 16,-21 21-16,21-21 0,-21 1 15,21-1-15,0 0 0,-21 0 16,21 0-16,-21 0 0,0 1 0,22-1 15,-1 0-15,-21 21 0,0-21 16,0 1-16,42 20 16,-42-21-16,21 43 0,0-43 0,1 0 15,-22 0-15,21 0 16,0 0-16,-21 1 0,21 20 0,0-21 16,0 0-16,-21 0 0,22 1 0,-1-1 15,-21 0-15,21 0 0,0 0 16,-21 0-16,21 1 0,0-22 0,1 21 15,-1 0-15,0 0 0,0 0 16,0 0-16,0 1 0,22-1 16,-22-21-16,0 21 0,0 0 15,0-21-15,1 0 0,-1 21 16,0-21-16,0 21 16,0-21-16,0 0 31,-21-21-16,0 0 1,0 0-16,0 0 16,-21 0-16,0-1 0</inkml:trace>
  <inkml:trace contextRef="#ctx0" brushRef="#br2" timeOffset="-106248.18">29358 10245 0,'0'-21'31,"-21"21"-31,21-22 16,-21 22-1,21-21-15,-21 21 32,-1 0-17,1 21-15,21 1 16,-21-1-16,0 0 0,21 0 16,-21 21-16,21 1 0,-21-22 0,-1 21 15,22 1-15,-21-1 0,21 0 0,0 1 16,-21-1-16,0 0 0,21 1 15,0-1-15,-21 0 0,21 1 0,-21-1 16,21-21-16,-22 43 16,22-22-16,-21-21 0,21 21 15,0-20-15,0-1 0,0 0 16,0-42 15,0 0-15,0-1-16,0 1 0,0 0 15,0-21-15,0 21 0,0-1 0,21-20 16,1 0-16,-22-1 0,21 1 16,0 0-16,-21-1 0,21-20 15,0 21-15,-21-22 0,21 22 0,-21-1 16,22-20-16,-1 21 0,-21 20 16,0-20-16,21 21 0,-21-21 15,21 20-15,-21 1 0,0 0 0,0 0 16,0 0-16,0-22 15,0 65 32,21-1-47,0 0 16,-21 0-16,22 0 0,-1 0 0,0 1 16,-21 20-16,42-21 0,-21 0 15,22 43-15,-22-43 0,21 21 16,-21-21-16,22 1 15,-22-1-15,21 0 0,-21 0 0,1 0 16,20 0-16,-21 1 0,0-1 16,22-21-16,-22 21 0,0-21 15,-42 0 17,0-21-32,-1 0 0,1 21 15,-21-22-15,21 1 0,0 0 16,-1 0-16,1 0 0,0 0 15,-21-1-15,21-20 0,-1 21 16,1 0-16,-21 0 0,21 21 0,-22-22 16,22 1-16,-21 21 0,0-21 0,-22 21 15,43-21-15,0 21 16,-22 0-16,22 0 0,0-21 0,0 21 16,21-21-16,-21 21 15,0-22-15,21 44 78,21-1-78,-21 0 0,21 0 16,-21 0-16,0 0 16,21 1-16,0 20 0,-21 0 0,0-21 15,0 22-15,0-1 0,0 64 16,0 21-1,0-85-15,0 1 0,0-22 0,0 21 16,0 0-16,0-20 0,0-1 16,0 21-16,0-21 0,0 0 0,0 1 15,0-1-15,0 0 16,0-42 15,0 0-15,0-1-1,0 1 1,0 0-16,21 0 16,-21 0-16,22 0 15,-22-1-15,21-20 0,0 0 0,0 21 16,0-64-16,0 43 16,-21-1-16,22 1 0,-1 0 0,-21-1 15,0-20-15,21 42 0,-21-22 16,0 1-16,21 21 0,-21-43 15,0 43-15,0 0 0,0 0 16,0 0-16,0-1 16,0 1-16,21 21 93,0 21-93,1 1 0,-1-22 16,0 21-16,0-21 0,0 21 0,0 0 16,1-21-16,-1 21 15,21-21-15,-21 21 0,22-21 0,-22 0 0,0 22 16,0-22-16,-21 21 16,21-21-16,-42 0 31,0 0-16,0 0-15,0 0 0,-1 0 0,1 0 16,0 0-16,-21 0 16,21-21-16,-22 21 0,1-22 0,0 22 0,20-21 15,-41 21-15,21-21 0,-22 0 16,22 0-16,-22 0 16,43 21-16,-21 0 0,21-22 15,-1 22-15,22-21 16,-21 21-16,42 0 62,1 0-62,-22 21 16,21-21-16,0 22 0,-21-1 16,21 0-16,-21 0 15,0 0-15,21 22 0,-21-22 0,21 21 0,-21 0 16,0 1-16,0 20 0,0-20 15,0-1-15,0 0 0,0 1 16,0-1-16,0 0 0,22 1 16,-22-22-16,0 21 0,21-21 0,-21 43 15,0-43 1,0 0-16,0 0 16,0 0-16,0 1 0,0-1 15,21-21 16,-21-21-15,0-1-16,21 22 0,-21-21 16,0 0-16,0 0 0,21 0 15,0 21-15,1-64 16,-1 22-16,0 0 16,-21-1-16,21 1 0,0 0 0,0-1 15,1 1-15,-22-22 0,0 22 16,21 0-16,-21 21 0,0-43 15,0 43-15,0 0 0,0 0 16,-21 21 15,21 21-31,-22 0 0,22 21 0,0-21 16,-21 22-16,21-1 0,-21 0 0,0 1 16,0-1-16,21 0 0,-21 1 15,-1-1-15,1-21 0,0 22 16,21-22-16,-21 0 0,21 0 0,-21 43 15,21-43 1,0-42 15,21 21-31,0-22 16,-21 1-16,21 0 0,-21 0 0,0-21 16,21 20-16,1-62 15,-22 41-15,0 1 0,21 0 0,-21-22 16,21 22-16,-21 0 0,0-1 15,0 1-15,0 21 0,0 0 16,0-1-16,0 1 16,0 0 77,0 0-93,0 0 16,0 0 0,0-1-16,0 1 15,0 0 1,21 21 31,-21 21-47,21 0 0,0-21 0,1 22 15,-1-1-15,0 21 0,21-21 16,-21 0-16,1 22 0,20-22 16,-21 21-16,21-21 0,-20 1 15,20 20-15,43 0 0,-64-21 0,42 22 16,-42-22-16,1 0 16,-22 0-16,0 0 15,-22-21 16,1 0-31,0-21 16,0 0-16,0 0 16,0 0-16,-1 0 0,22-1 0,-21 1 15,-21-21-15,0 21 16,20-22-16,1 22 0,0 0 16,0 0-16,-21 21 0,20-21 0,1 21 15,21-21-15,-21 21 0,21 21 47,21-21-47,0 21 0,1-21 16,-1 21-16,0 0 15,21 0-15,-42 1 0,43-22 16,-22 21-16,0 0 0,0 0 16,0-21-16,0 21 0,1 0 0,-1-21 15,-42-21 16,-1 0-31,1 0 16,0 0-16,0 0 16,0-1-16,0 1 0,-1-21 0,1 21 15,0 0-15,0-1 0,21-20 16,-21 21-16,21 0 0,0 0 16,0-1-16,21 22 31,0 0-31,0 22 15,0-22-15,1 21 0,-1 0 16,0-21-16,42 63 16</inkml:trace>
  <inkml:trace contextRef="#ctx0" brushRef="#br2" timeOffset="-100541.65">26501 9144 0,'0'0'0,"21"0"31,0 0-16,0 0 17,0 0-17,0 0 1,1 0 0,-22-21 46,-22 21-46,1 0-1,0 0-15,0 0 0,0 0 16,0 0-16,-1 0 0,1 0 0,0 0 16,-21 0-16,21 0 0,-22 0 15,1 0-15,0 0 0,-1 0 0,-126 0 16,-22 0-1,128 0-15,-1 0 16,22 0-16,-21 0 0,20 0 0,1 0 16,21 0-16,-22 0 0,22 0 0,-21 0 15,21 0-15,0 0 16,-1 0-16,1 0 16,42 0 30,1 0-30,-1 21-16,0-21 16,0 0-16,0 0 0,0 0 0,1 0 15,20 0-15,0 0 0,1 0 0,-1 0 16,0 0-16,1 0 0,-1 0 16,0 21-16,1-21 0,-1 0 0,-21 0 15,21 0-15,1 0 0,20 0 16,-42 0-16,1 0 15,-1 0-15,0 0 0,0 0 0,0 0 16,0 0-16,1 0 0,-1 0 16</inkml:trace>
  <inkml:trace contextRef="#ctx0" brushRef="#br2" timeOffset="-100048.93">25421 9208 0,'0'0'0,"-21"21"0,0-21 16,21 21 15,21-21-16,0 0-15,0 0 16,22 0-16,-22 0 16,21 0-16,0 0 0,1 0 0,20 0 0,-20 0 15,20 0-15,1 0 0,-22 0 16,21 0-16,1 0 0,-1 0 0,43 0 16,-63 0-16,-1 0 0,0 0 15,1-21-15,-1 21 0,-21 0 16,21 0-16,-20 0 0,-1 0 15,0 0-15,0 0 0,0 0 32,-42 0-1,0 0-15,0 0-1,0 0-15,21-21 0,-22 21 0</inkml:trace>
  <inkml:trace contextRef="#ctx0" brushRef="#br2" timeOffset="-99401.3">25950 8805 0,'0'0'16,"0"-21"-16,0 0 0,0 0 15,0 0-15,0 0 0,21-1 16,-21 1 0,0 42 15,-21 1-31,0-1 15,-21 0-15,21 0 0,-1 21 16,-20-20-16,0 20 0,-1-21 0,1 21 16,0 1-16,-22-22 0,22 21 0,-22-21 15,22 22-15,-21-22 0,-22 21 16,43-21-16,-1-21 16,22 22-16,0-22 0,0 0 0,0 21 0,42-21 46,-21-21-30,21 21-16,0 0 0,0 0 16,0 0-16,1 0 0,-1 0 0,0 0 15,0 0-15,0 0 0,0 21 0,22-21 16,-1 21-16,-21 0 0,22 0 16,-1 0-16,0 1 0,43 20 15,0 0-15,-43-21 16,-21 1-16,0-1 15,0 0-15,1-21 0,-22 21 16,21-21-16,-21-21 94,-21 21-94,21-21 15</inkml:trace>
  <inkml:trace contextRef="#ctx0" brushRef="#br0" timeOffset="-91065.04">21675 8530 0,'0'0'16,"0"-21"-1,0 0 1,0 42 15,-22 0-15,1-21-16,21 21 0,-21 22 0,21-22 16,-21 0-16,0 21 0,21 1 15,-21-22-15,-1 21 0,22 1 0,-42 41 16,21-41-16,21-22 15,0 21-15,-21-21 0,21 0 16,-21 1-16,21-1 0,0 0 0,0 0 16,0-42 15,0 0-31,0 0 16,0-22-16,0 22 0</inkml:trace>
  <inkml:trace contextRef="#ctx0" brushRef="#br0" timeOffset="-90721.45">21463 8551 0,'0'-21'0,"0"0"16,21 0-16,0 21 15,0-21-15,1 21 16,-1 0-16,21-21 0,-21 21 15,0 0-15,22 0 0,-1 0 16,-21 0-16,22 0 0,-22 0 0,21 21 16,-21 0-16,-21 0 0,0 21 15,0-20-15,0-1 16,-21 0-16,0 0 0,0 0 16,-22 0-16,22 1 0,-21-1 0,21-21 15,0 21-15,-22-21 0,22 0 16,0 21-16,0-21 15,21-21 17,21 0-32,0 0 15,0-1-15</inkml:trace>
  <inkml:trace contextRef="#ctx0" brushRef="#br0" timeOffset="-90151.36">21971 8509 0,'0'42'15,"0"-20"1,0-1-16,0 0 0,-21 0 16,0 0-16,21 0 0,-22 1 15,22-1-15,0 0 0,0 0 16,0 0-16,22-21 15,-1 0 1,0 0-16,0 0 0,0 0 0,0 0 16,1-21-16,-1 0 0,0 21 15,0-21-15,0 0 0,0-1 0,1 1 16,-22 0-16,21 0 0,-21 0 16,21 21-16,-21-21 0,0-1 0,21 1 15,-21 0-15,0 42 31,0 0-15,0 1-16,-21-1 0,21 0 16,0 21-16,-21-21 0,21 1 15,-21 20-15,-1 0 0,22-21 16,0 22-16,0-1 0,-21 0 0,21-20 16,-21 20-16,21 21 15,0-20-15,-21-22 0,21 0 0,0 0 16,0 0-16,0 1 0,0-1 15,-21 0-15,0-21 0,-1 0 16,1 0-16,0 0 0,0 0 16,-21 0-16,20 0 0,-41 0 15,21 0-15,-1-21 0,22 21 16,0 0-16,0-21 0,-22 21 0,43-22 16,-21 1-16,21 0 15,0 0-15,21 0 16,1 0-16,-1 21 0,21-43 15</inkml:trace>
  <inkml:trace contextRef="#ctx0" brushRef="#br0" timeOffset="-89841.45">22394 8255 0,'0'0'15,"0"-21"-15,0 0 16,0 42 0,0 0-16,0 0 0,0 0 15,0 43 1,-21-22-16,0-21 0,21 22 0,-21-1 16,0-21-16,21 22 0,-22-22 0,1 21 15,21-21-15,0 22 0,-21-22 16,21 0-16,-21 0 0,21 0 0,0 0 15,21-42 17,0 0-32,-21 0 15,21 0-15,1 0 16,-22-1-16</inkml:trace>
  <inkml:trace contextRef="#ctx0" brushRef="#br0" timeOffset="-89362.7">22627 8149 0,'0'21'16,"0"1"-1,0-1-15,0 21 0,-42 64 16,21-85 0,21 21-16,0 1 0,0-22 0,-22 21 0,1-21 15,21 1-15,0 20 0,0-21 16,-21 0-16,21 0 0,-21-21 15,21 22-15,0-1 0,0 0 16,0-42 15,0 0-31,0-1 16,0 1-16,0 0 16,0 0-16,0 0 0,0 0 15,0-1-15,21 1 0,0 0 0,0 21 16,22-21-16,-22 0 0,0 21 15,0 0-15,0 0 0,43 0 16,-22 0 0,-21 21-16,-21 0 0,0 0 15,0 0-15,0 1 0,0-1 0,0 0 16,0 0-16,0 0 0,-21 0 0,21 1 16,-21-1-16,0 0 0,0 0 15,21 0-15,0 0 16,-21-21-16,21-21 31,21 21-31,-21-21 0,21 0 16,0 0-16</inkml:trace>
  <inkml:trace contextRef="#ctx0" brushRef="#br0" timeOffset="-88709.15">23029 8530 0,'-21'21'15,"42"-42"-15,-21 42 16,-21-21-16,21 22 0,-21-1 16,0 0-16,0 0 0,21 0 15,0 0-15,0 1 16,0-1 0,0 0-16,21-21 31,-21-21-16,0 0-15,0-1 16,0 1-16,0 0 16,0 0-16,0 0 0,0 0 15,21 21-15,-21-22 0,0 1 16,21 21-16,0 0 0,0 0 16,1-21-16,-1 21 15,0 0-15,0 0 0,0 0 16,0 21-16,1-21 0,-22 21 15,21 1-15,-21-1 0,21 0 16,-21 0-16,0 0 16,0 0-16,0 1 0,0-1 15,0 0 1,0-42 15,0 0-15,0-1-16,0 1 0,0 0 15,0 0-15,0 0 0,0 0 16,21 21-16,0-22 0,-21 1 16,21 21-16,1-21 0,-1 21 0,0 0 15,0 0-15,0 0 0,0 0 16,1 0-16,-1 0 0,0 21 16,-21 22-16,0-22 15,0 0-15,0 0 0,0 0 16,0 0-16,0 1 0,0-1 15,0 0-15,-21-21 0,21 21 16,-21-21-16,-1 0 31,1 0-31,21-21 0,-21 0 16</inkml:trace>
  <inkml:trace contextRef="#ctx0" brushRef="#br0" timeOffset="-88428.27">22225 8319 0,'21'0'31,"21"-22"-31,-20 22 0,20 0 16,0 0-16,1-21 0,20 21 15,-21 0-15,22 0 0,-1-21 0,-20 21 16,20 0-16,-20 0 0,-1 0 0,0-21 16,-21 21-16,1 0 15,-1 0-15,-42 0 32,-1 21-32,1 0 0,0-21 15,-21 21-15,21 1 0</inkml:trace>
  <inkml:trace contextRef="#ctx0" brushRef="#br0" timeOffset="-88028.98">22437 9525 0,'0'0'0,"0"21"31,0 0-15,0 1-16,0-1 0,0 0 16,0 0-16,-22 0 0,22 0 0,-21 1 15,21-1-15,0 0 16,0-42 15,0 0-15,0-1-16,0 1 15</inkml:trace>
  <inkml:trace contextRef="#ctx0" brushRef="#br0" timeOffset="-87861">22479 9335 0,'0'-22'16,"-21"128"-16,42-190 0,-42 62 15,0 22 1,42 0 15,-21 22-31,21-22 16,0 0-16,-21 21 0</inkml:trace>
  <inkml:trace contextRef="#ctx0" brushRef="#br0" timeOffset="-87385.23">22775 9440 0,'-21'43'16,"0"-22"-16,21 0 15,0 0-15,0 0 16,0 1-16,0-1 16,0 0-16,0 0 0,0 0 0,0 0 15,0 1-15,0-1 16,0-42 31,0-1-47,0 1 15,0 0-15,0 0 16,0 0-16,0-22 0,0 22 0,21 0 16,0 0-16,0 0 0,1 0 0,-1-1 15,21 22-15,-21-21 16,0 21-16,22 0 0,-22 0 0,0 0 0,0 0 15,0 0-15,1 0 0,-1 0 16,-21 21-16,0 1 0,0-1 0,0 0 16,0 0-16,0 0 0,0 22 15,-21 41 1,-1-63-16,22 1 0,-21-22 16,21 21-16,-21 0 0,21 0 15,0-42 16,0 0-31,0 0 16,21-1-16</inkml:trace>
  <inkml:trace contextRef="#ctx0" brushRef="#br0" timeOffset="-87110.82">23347 9186 0,'0'-21'16,"-106"233"-16,212-403 0,-106 149 0,0 63 31,0 0-31,0 1 16,0-1-16,0 21 0,0-21 0,0 0 15,0 22-15,0-22 0,-21 21 16,-1-21-16,22 22 0,-21-22 0,21 42 16,-42 22-1,42-64-15,-21-21 16,21 21-16,0 1 0,21-22 31,0 0-31,0 0 16,-21-22-16,21 1 0,1 0 0</inkml:trace>
  <inkml:trace contextRef="#ctx0" brushRef="#br0" timeOffset="-86781.57">23474 9462 0,'0'0'15,"0"21"-15,-21-21 16,-1 21-16,22 0 0,-21 21 16,0-20-16,21-1 15,0 0-15,0 0 0,0 0 16,0 0-16,0 1 0,21-22 31,0 0-31,1 0 16,-1 0-16,0 0 0,-21-22 0,21 22 15,0-21-15,-21 0 0,21 0 16,-21 0-16,0 0 0,0-1 16,0 1-16,0 0 0,-21 0 31,0 21-31,0 0 0,0 0 16,0 0-16,21-21 31</inkml:trace>
  <inkml:trace contextRef="#ctx0" brushRef="#br0" timeOffset="-86667.64">23114 9208 0</inkml:trace>
  <inkml:trace contextRef="#ctx0" brushRef="#br0" timeOffset="-86497.29">23072 9229 0,'169'0'32,"-296"-21"-32,466 42 15,-297-21 1,-465 0-16,888 0 0,-422 0 0,-22 0 0,21 0 16,-21 0-16,0 0 0,-42 0 62,0 0-62,0 0 0,21 21 16</inkml:trace>
  <inkml:trace contextRef="#ctx0" brushRef="#br0" timeOffset="-86037.61">21971 10541 0,'0'0'0,"21"0"31,0 0-31,0 0 0,1 0 16,-1 0-16,0 0 0,21 0 0,-21 0 15,22 0-15,41 21 0,-41-21 16,-1 0-16,-21 0 0,22 21 16,-1-21-16,-21 0 0,0 0 0</inkml:trace>
  <inkml:trace contextRef="#ctx0" brushRef="#br0" timeOffset="-85693">22288 10562 0,'-42'0'16,"106"21"-16,-86-42 0,-41 21 16,63 21-16,0 1 15,0-1-15,0 0 0,0 0 16,-21 0-16,21 0 0,0 1 15,0 20-15,-21-21 0,21 43 16,0-43-16,0 0 16,0 0-16,0 0 0,0 0 15,-22 1-15,1-1 16,21 0-16,-21-21 0,0 0 16,0 0-1,0 0-15,-1 0 0,1 0 16,0-21-16,0 21 0,21-21 15,-21 21-15,0-22 16,-1 22-16,22-21 0,0 0 31,22 21-15,-1 0-16,0 0 16,0-21-16,0 21 0</inkml:trace>
  <inkml:trace contextRef="#ctx0" brushRef="#br0" timeOffset="-85257.25">22818 10774 0,'0'0'16,"0"-21"-16,0 0 15,0-1-15,-22 22 16,1 0-16,0 0 15,0 0-15,0 0 16,0 0-16,-1 0 0,-20 22 0,21-22 0,0 21 16,0-21-16,-1 21 0,22 0 15,0 0-15,-21-21 0,21 21 16,0 1-16,0-1 0,21-21 16,1 21-16,-1-21 0,0 21 0,0-21 15,0 21-15,22-21 16,-22 21-16,0-21 0,0 0 0,0 43 15,0-43-15,-21 21 16,-21-21 0,-21 0-16,21 0 0,-22 0 0,22 21 15,-21-21-15,0 0 0,20 0 0,-20 0 16,21 0-16,-21 0 0,20 0 16,1 0-16,0 0 0,0 0 15,42 0 16,0 0-31,0 0 16,1 0-16,-1 0 0</inkml:trace>
  <inkml:trace contextRef="#ctx0" brushRef="#br0" timeOffset="-84845.49">23050 10795 0,'0'0'16,"0"-21"-16,-21 42 47,0 0-47,0-21 0,0 21 0,21 1 16,-21-1-16,-1 0 0,22 0 15,-21 0-15,0 0 0,21 1 0,-21-1 16,21 0-16,0 0 0,0 0 15,21-21 1,0 0 0,0 0-16,1 0 0,-1 0 0,0 0 15,0-21-15,0 0 0,0 21 16,1-21-16,-22 0 0,21-1 16,0 1-16,-21-21 15,0 21-15,0 0 0,0-1 16,0 1-16,-21 21 15,21-21-15,-21 21 0,-1 0 16,1 0 0,21 21-16</inkml:trace>
  <inkml:trace contextRef="#ctx0" brushRef="#br0" timeOffset="-84564.74">23326 10774 0,'0'21'16,"0"0"-16,-22 0 16,22 1-16,0-1 15,-21 0-15,21 0 16,-21 0-16,21 0 0,-21-21 0,21 22 15,0-1-15,0 0 16,-21 0-16,21 0 16,-21-21-16,21-21 31,0 0-15,0 0-16,0 0 0</inkml:trace>
  <inkml:trace contextRef="#ctx0" brushRef="#br0" timeOffset="-84175.79">23368 10710 0,'42'-21'15,"-105"64"-15,84-65 0,21 22 16,-21 22-16,-21-1 0,0 0 16,22 0-16,-22 0 0,0 22 15,21-43-15,-21 21 0,21 0 0,-21 0 16,0 0-16,21-21 0,-21 21 15,21-21-15,-21 22 0,21-22 32,1 0-32,-22-22 15,0 1-15,21 21 16,-21-21-16,21 0 0,-21 0 16,0 0-16,21-1 0,0 1 15,0-42-15,-21 42 0,22-1 16,-22 1-16,21 0 0,-21 0 0,0 42 31,0 0-15,-21 0-16,-1 1 0,1 20 15,21-21-15,-21 0 0,0 0 0,21 1 16,-21-1-16,21 0 0,0 0 16,-21-21-16,21 21 0</inkml:trace>
  <inkml:trace contextRef="#ctx0" brushRef="#br2" timeOffset="-77137.29">10499 9673 0,'-22'-21'31,"1"21"-31,21-21 16,0 0 15,0 0-15,64 21-16,-64 21 15,-21-21-15,21 21 16,0 0-16,0 0 15,0 0-15,0 1 16,21-22-16,0 21 0,0 0 16,21 0-16,-20 0 0,-1-21 15,0 21-15,21 1 0,-21-22 16,1 21-16,-1 0 0,21 0 0,-21-21 16,0 21-16,22 0 0,-22-21 0,0 22 15,21-1-15,22 0 16,-43 0-16,21-21 0,1 42 15,-1-42-15,-21 22 0,22-22 16,-22 21-16,21-21 0,-21 0 16,22 0-16,-22 21 0,21 0 0,-21-21 15,43 21-15,-22-21 0,-21 0 16,22 21-16,-22 1 0,21-22 16,-21 0-16,22 21 0,-1-21 15,-21 0-15,21 21 0,1 0 0,-22-21 16,21 0-16,-21 21 0,22-21 15,-1 0-15,-21 21 0,22-21 0,-1 22 16,0-22-16,-21 0 0,22 21 0,-1-21 16,43 21-16,-64-21 15,21 21-15,1-21 0,-22 21 0,21-21 16,0 21-16,-20-21 0,20 22 0,0-22 16,-21 0-16,22 21 0,-1-21 15,0 21-15,1-21 0,-1 0 0,0 21 16,1-21-16,-1 0 0,0 21 0,22 0 15,-22-21-15,1 0 0,-1 22 16,0-22-16,1 0 0,-1 21 0,0-21 16,1 0-16,-22 21 0,21-21 0,0 0 15,1 21-15,-22-21 16,21 0-16,1 0 0,-1 21 0,-21-21 16,21 0-16,1 21 0,-1-21 0,0 0 15,-20 0-15,62 0 16,-41 0-16,-1 0 0,0 22 0,1-22 15,-22 0-15,63 0 0,-62 0 16,20 0-16,-21 0 0,21 21 16,-20-21-16,-1 0 0,21 0 0,-21 0 15,22 0-15,-22 0 0,21 0 16,-21 0-16,22 0 0,62 0 16,-20 21-1,-43-21-15,1 0 0,-1 0 16,0 0-16,-20 0 0,20 0 0,0 0 15,-21 0-15,22 21 0,-22-21 0,85 0 16,-64 0 0,-21 0-16,22 0 0,-1 0 0,-21 0 15,21 0-15,1 0 0,-1 21 0,0-21 16,-20 0-16,20 0 0,0 0 16,1 0-16,-1 0 0,0 0 0,1 0 15,-1 21-15,64-21 16,-64 0-16,43 0 0,-1 0 15,-41 0-15,20 0 0,-20 0 16,-1 0-16,-21 0 0,21 0 16,1 0-16,-1 0 0,-21 0 0,22 0 15,-1 0-15,-21 0 0,21 0 16,-20 0-16,20 0 0,-21 0 0,0 0 16,22 0-16,-22 0 0,42 0 15,-42-21-15,22 21 0,-22 0 16,21 0-16,-21-21 0,22 21 0,-1 0 15,-21 0-15,22 0 0,-22-21 0,21 21 16,0 0-16,-20 0 0,20-21 16,21 21-16,43-21 15,-85 21-15,1 0 0,-1-22 16,21 22-16,-21 0 16,0 0-16,1-21 0,20 0 0,-21 21 15,0 0-15,64-21 16,-43 21-16,-21-21 0,22 21 15,-22 0-15,0-21 0,21 21 0,-20 0 16,20 0-16,-21-22 0,0 22 16,22 0-16,-22 0 0,0-21 0,21 0 15,-21 21-15,1 0 0,41-21 16,-42 21-16,0-21 0,1 21 16,20-21-16,-21 21 0,0-22 15,22 22-15,-22-21 0,0 21 0,21-21 0,-21 21 16,1-21-16,-1 21 0,21 0 15,-21-21-15,0 0 0,1 21 16,20-22-16,-21 22 0,0 0 16,0-21-16,1 21 0,-1 0 0,0-21 15,0 21-15,0 0 0,0 0 16,1-21-16,-1 21 0,0-21 0,0 21 16,0 0-16,22-21 15,-1 21-15,-21 0 0,0-22 16,0 22-16,22-21 0,-22 21 0,0 0 15,0-21-15,0 21 0,1 0 16,20-21-16,-21 21 0,0 0 16,0-21-16,22 21 0,-22-21 0,42-1 15,-41 1-15,-1 21 0,0-21 16,0 21-16,0-21 0,0 21 16,1-21-16,-1 21 0,0-21 0,0 21 15,0-22-15,0 22 16,1 0-16,-1-21 0,0 21 15,0-21-15,0 21 0,0 0 0,64-21 16,-64 0-16,0 21 16,22 0-16,-22-21 15,0 21-15,21-22 0,-20 22 0,-1-21 16,21 21-16,-21-21 0,0 21 0,1-21 16,-1 21-16,0-21 15,0 0-15,0 21 0,22-22 16,-1 1-16,-21 21 0,0-21 15,0 21-15,1 0 16,-1 0-16,0-21 0,0 21 16,0 0-1,0-21-15,-42 0 63,0 21-63,0 0 15,0 0-15,0-22 0,-1 22 16,-20-21-16</inkml:trace>
  <inkml:trace contextRef="#ctx0" brushRef="#br2" timeOffset="-76104.66">10287 9758 0,'0'21'0,"63"85"31,-41-85-31,-1 0 0,-21 0 0,0 1 31</inkml:trace>
  <inkml:trace contextRef="#ctx0" brushRef="#br2" timeOffset="-76001.72">10710 9885 0,'21'-21'16,"43"0"-16</inkml:trace>
  <inkml:trace contextRef="#ctx0" brushRef="#br2" timeOffset="-75380.08">10160 9462 0,'0'-43'31,"42"43"-16,-42 21 1,-21-21-16</inkml:trace>
  <inkml:trace contextRef="#ctx0" brushRef="#br2" timeOffset="-75161.2">10287 9885 0,'0'63'32,"42"107"-17,-84-403-15,84 487 0,-21-233 16,-21 21-16,0-20 0,0-1 0,22 0 15,-22 0-15,0 0 0,0 0 16,0 1-16,0-1 16,0-42-1,0-1 1,0 1-16,0 0 0,0 0 16,0 0-16,0-22 0,0 22 15,-22 0-15,22-21 0,0-1 0,-42 22 16,42-21-16</inkml:trace>
  <inkml:trace contextRef="#ctx0" brushRef="#br2" timeOffset="-74764.55">10245 9313 0,'0'0'16,"21"0"0,0 0-1,0 22 1,0-22-1,-21 21 1,21-21 31,1 0-47,-1 0 0,0 0 16,0 0-16,0 0 0,0 0 0,1 0 15,20 0-15,0 0 0,1 0 16,-22 0-16,21 0 0,0 0 0,1 0 15,-1 0-15,0 0 0,1 0 0,-22 0 16,21 0-16,-21 21 0,-42-21 31,0 21-31,0-21 0,-21 0 16,-1 0-16,1 0 0,0 0 16,-1 21-16,1-21 0,0 0 15,20 0-15,-20 0 16,21 0-16,0 0 0,0 0 0,-1 0 15,1-21-15,0 21 0</inkml:trace>
  <inkml:trace contextRef="#ctx0" brushRef="#br2" timeOffset="-74156.38">10372 9398 0,'0'0'47,"0"21"-32,-22-21-15,1 0 16,0 0 31,0 0-47,0 0 15,0 0 1,21-21 0,0 42 15,0 0-31,0 1 15,0 20-15,0-21 0,0 0 16,0 22-16,21 41 16,-21-41-16,0-1 0,21 0 0,-21 1 15,0-1-15,0-21 0,0 21 16,0 1-16,0-22 0,0 21 0,0-21 16,0 22-16,0-22 0,21 0 0,-21 0 15,21 0-15,-21 1 0,0-44 47,0 1-47,0 0 16,0 0-16,0 0 0,0 0 15,0-43-15,0-63 16,0 85-16,0-1 16,0 1-16,0-21 0,0 20 15,-21-63-15,21 64 0,0 0 16,0 21-16,0-22 0,0 22 0,-21 0 15,21 0 1,-21 21 0,21-21-16,0 42 47,0 0-47,0 0 15,0 0 1,0 0-16</inkml:trace>
  <inkml:trace contextRef="#ctx0" brushRef="#br2" timeOffset="-73180.69">14372 9546 0,'-42'-21'0,"84"42"0,-84-84 15,21 42-15,21-1 0,0 1 16,0 0-16,-22 0 0,22 0 16,0 0-16,0-1 15,-21 22 1,21 22-1,-21-1-15,21 0 0,-21 0 0,21 106 16,0-63 0,0-22-16,0 21 0,0 22 0,-21 42 15,21-63-15,0-1 16,-21-21-16,21 22 0,0-1 16,0 1-16,0 42 0,0-64 15,-22 43-15,22-64 0,0 21 16,0-21-16,0 1 0,0-1 15,0 0-15,0-42 32,0 0-17,0-1-15,0 1 0,0 0 16,0 0-16,0 0 0,0-22 0,0 22 16,0-21-16,0 0 0,0-1 0,0 1 15,0 0-15</inkml:trace>
  <inkml:trace contextRef="#ctx0" brushRef="#br2" timeOffset="-72264.21">14309 9377 0,'0'0'16,"0"-21"-16,0 0 15,-22 21-15,44 0 31,-1 0-31,0 0 16,0 0-16,21 0 16,-20 0-16,20 0 0,0 0 0,64 0 15,-42 0-15,20 0 16,1 0-16,21 0 0,0 0 0,-1 0 16,22 0-16,-21 0 0,21 0 0,0 0 15,0 0-15,0 0 0,0 0 16,0 0-16,21 0 0,-21 0 0,212-22 15,-212 22 1,-21 0-16,0-21 0,0 21 0,-22 0 16,1 0-16,0 0 0,-1-21 0,-20 21 15,-1 0-15,-20 0 0,-1 0 16,21 0-16,-20 0 16,-22 0-16,0 0 0,0 0 15,0 0-15,1 0 16,-22 21-1,21 0-15,-21 1 0,0-1 16,0 0-16,0 0 16,0 0-16,0 0 0,0 43 15,0-22-15,0 1 16,0 20-16,0-21 0,0 43 16,0-43-16,0 22 0,-21-22 0,21 1 15,0-1-15,0-21 0,0 21 0,0 1 16,0-1-16,-22-21 0,22 22 15,0-1-15,-21-21 0,21 21 0,0-20 16,0 20-16,0-21 0,0 21 16,0-20-16,-21-1 0,21 0 0,0 0 15,-21 0-15,21 0 0,-21 1 16,0-22-16,-1 0 16,1 21-16,0-21 15,0 0-15,0 0 0,-22 0 0,22 0 16,0 0-16,-21 0 0,-1 0 15,1 0-15,0 0 0,-1 0 0,-20 0 16,21 0-16,-191 0 16,148 0-16,0 0 15,-20 0-15,-1 0 0,-21 0 0,0 0 16,0 0-16,-21 0 0,21 0 0,0 0 16,-22 21-16,1-21 0,0 21 15,0-21-15,21 0 0,-21 21 0,21-21 16,21 21-16,0-21 0,21 0 0,1 0 15,20 0-15,1 0 0,-85 0 16,126-21-16,1 21 16,-21 0-16,21 0 0,21-21 15,-21 21-15,-1 0 0,22-21 16,0 0 46,0 0-62,22-1 16</inkml:trace>
  <inkml:trace contextRef="#ctx0" brushRef="#br2" timeOffset="-71947.38">14351 9864 0,'0'-43'0,"0"86"0,21-86 32,21 43-17,-20 0-15,-1 0 0,21 0 0,0 0 16,1 0-16,-1 0 0,0 0 15,1 0-15,-1 0 0,0 0 16,1 0-16,-1 0 0,-21 0 16,22 0-16,-22 0 0,-42 0 31,-1 0-31,1 0 0,-21 0 16,21 0-16</inkml:trace>
  <inkml:trace contextRef="#ctx0" brushRef="#br2" timeOffset="-71613.57">14647 9843 0,'0'0'32,"0"21"-32,0 0 0,0 0 15,0 0 1,0 0-16,0 1 0,0-1 0,0 21 16,21-21-16,-21 0 0,22 1 15,-22-1-15,0 21 0,0-21 16,0 0-16,0 22 0,0-22 0,0 0 15,0 0-15,0 0 0,0 1 16,-22-1-16,1 0 0,0 0 0,0 0 16,0-21-16,0 21 0,-1-21 15,1 0-15,0 0 0,-21 0 16,21 0-16,-1 0 0,1 0 0,0 0 16,0 0-16,0-21 0,0 0 15,21 0-15,0 0 16,0 0-1,21 21 1,0-22-16,0 1 16,0 21-16,0 0 0,22-21 0</inkml:trace>
  <inkml:trace contextRef="#ctx0" brushRef="#br2" timeOffset="-71129.85">15536 9906 0,'0'0'16,"0"-21"0,-21 21-16,0 0 0,0 0 15,0 0-15,-1 0 0,1 0 16,0 0-16,0 21 0,0-21 0,0 21 15,-1-21-15,1 21 0,21 1 0,-21-22 16,21 21-16,0 0 0,0 21 16,0-21-16,0 1 15,21-1-15,0 0 16,1-21-16,-1 21 0,0-21 16,0 21-16,0 0 0,0 1 0,1-22 15,-1 21-15,0 21 16,-21-21-16,0 0 15,0 1-15,-21-1 0,0-21 16,-1 0-16,-20 21 0,21-21 0,-21 0 16,-1 0-16,-41 0 15,62 0-15,-20 0 0,0 0 0,21 0 16,-1 0-16,-20-21 0,21 21 16,21-21-16,-21 21 0,0-22 15,21 1 1,21 21-1,0 0-15,0-21 16,0 0-16,22 21 0,-22 0 0</inkml:trace>
  <inkml:trace contextRef="#ctx0" brushRef="#br2" timeOffset="-70636.13">16087 9927 0,'0'0'0,"0"-21"15,-64 21 1,43 0-16,0 0 0,-22 0 16,22 21-16,-21 0 0,21 1 15,0-1-15,-22 21 0,22-21 0,0 0 16,0 22-16,0-22 0,-1 0 0,1 21 15,21-20-15,0 20 0,0-21 16,0 0-16,0 22 0,0-22 0,21 42 16,22-42-1,-22-21-15,0 0 0,0 0 16,22 0-16,-22 0 0,21 0 16,0 0-16,-20 0 0,20-21 15,0 0-15,43-21 0,-43 21 16,1-22-16,-1 22 0,-21 0 0,0-21 15,0-22-15,-21 22 16,0 21-16,0-22 0,-21 22 0,0-21 16,0 21-16,-21-22 0,-22 1 15,-21 21 1,43 21-16,21 0 0,-21 0 0,20 0 16,1 21-16,0 0 0,0 0 0,21 0 15,-21 1-15,21-1 0,0 0 0,0 0 16,0 0-16,0 0 0,42 22 15,-21-43 1,0 21-16</inkml:trace>
  <inkml:trace contextRef="#ctx0" brushRef="#br2" timeOffset="-70361.28">16658 9885 0,'0'0'0,"0"-21"0,0 0 0,0 42 32,0 0-32,0 0 0,0 0 15,0 0-15,-21 22 0,21-22 0,-21 21 16,21 1-16,-21-22 0,21 21 0,-22 0 16,22 1-16,-21-22 0,0 21 15,21-21-15,0 22 0,0-22 0,0 0 16,-21 0-16,21 0 0,0 1 15,21-22 1,-21-22-16,0 1 16,21 21-16,-21-21 15</inkml:trace>
  <inkml:trace contextRef="#ctx0" brushRef="#br2" timeOffset="-69929.48">16637 9991 0,'21'-64'15,"-63"170"-15,63-148 0,21-43 0,-21 85 16,1 0-16,-1 21 0,0 0 16,-21 1-16,21-1 0,0 0 0,0 0 15,1 0-15,-1 22 0,0-22 16,0 0-16,0 21 0,0-21 0,1 1 16,-1-1-16,0 0 0,0 0 15,0 0-15,-21 0 0,21-21 16,1 0-1,-22-21-15,21 21 16,-21-21-16,21 0 0,-21 0 16,0 0-16,0-22 0,21 22 0,0-21 15,-21-1-15,21 1 0,1-21 0,-1 20 16,0-20-16,0 20 0,0 1 16,-21 0-16,21-22 0,1 43 15,-22 0-15,0 42 16,0 0-16,-22 22 15,1-1-15,0 0 0,21 1 16,-21-1-16,0 0 0,0 1 16,-1-1-16,1 0 0,-21 43 15,21-64-15,0 21 0,-1-20 0,22-1 16,-21 21-16,21-21 16,0 0-16,-21-21 15</inkml:trace>
  <inkml:trace contextRef="#ctx0" brushRef="#br0" timeOffset="-63573.34">8551 9292 0,'0'0'16,"21"0"46,1 0-46,20 0-16,0 0 0,43 0 16,-22-21-16,-20 21 15,20 0-15,1 0 0,-22 0 0,0 0 16,1 0-16,-1 0 0,0 0 0,-20 0 15,-1 0-15,0 0 0,0 0 16,-42 0 0,0 0-16,0 0 15,-1 0-15,1 0 0,0 0 16,0 0-16,0 0 0,0 0 0,-1 0 16,1 0-16</inkml:trace>
  <inkml:trace contextRef="#ctx0" brushRef="#br0" timeOffset="-63177.57">8996 9271 0,'0'0'15,"0"21"1,0 0 0,0 1-16,0-1 15,0 0-15,0 0 0,0 0 16,0 0-16,0 1 0,0-1 15,0 0-15,0 0 0,0 0 0,0 0 16,0 1-16,0-1 0,0 42 16,0-20-1,0-22-15,0 0 0,-21-21 16,-1 21-16,1-21 16,0 0-16,0 0 0,0 21 0,0-21 15,-22 0-15,22 0 0,-21 0 0,21 0 16,-22 0-16,22 0 0,-21-21 15,21 21-15,-1-21 0,1 21 0,0 0 16,0 0-16,0-21 0,21 0 16,21 21 31,0-22-47,0 22 0,0 0 15,22 0-15,-22-21 0</inkml:trace>
  <inkml:trace contextRef="#ctx0" brushRef="#br0" timeOffset="-62693.4">9419 9356 0,'0'-21'15,"-21"21"1,0 0-16,0 0 16,-1 0-16,1 0 0,0 0 0,0 21 15,0 0-15,0 0 16,-1-21-16,22 21 0,0 0 16,0 1-16,0-1 15,0 0-15,0 0 16,22 0-16,-1-21 15,21 21-15,-21 1 16,0-1-16,1 0 16,-1 0-16,-21 0 15,0 0-15,0 1 0,0-1 16,-21 0 0,-1-21-16,1 21 15,0-21-15,0 0 0,-21 0 0,20 21 16,1-21-16,0 0 0,0 0 15,0 0-15,0 0 0,-1 0 16,1 0-16,0 0 0,21-21 31,21 0-15,0 21 0,1 0-16</inkml:trace>
  <inkml:trace contextRef="#ctx0" brushRef="#br0" timeOffset="-62268.49">9546 9398 0,'0'0'0,"0"21"16,-21-21-16,21 21 0,-21 1 0,0-1 15,-1 21 1,1 43-16,0-64 16,21 21-16,0-21 0,0 1 0,0-1 15,0 0-15,0 0 16,0 0-16,21-21 16,0 0-16,1 0 0,-1 0 0,21 0 15,-21-21-15,0 0 16,1 21-16,-1-21 0,0 0 0,0-1 15,-21 1-15,21 0 0,-21 0 0,21 0 16,-21-22-16,0 22 0,0 0 16,0 0-16,-21 0 0,0 0 0,0-22 15,0 22-15,0 21 16,-1 0-16,1 0 0,0 0 16,0 0-1,21 21-15,0 0 16,0 1-1,0-1-15,21-21 0</inkml:trace>
  <inkml:trace contextRef="#ctx0" brushRef="#br0" timeOffset="-61981.66">9927 9419 0,'0'21'0,"0"-42"0,-21 85 15,0-43-15,21 0 0,0 21 0,-21-20 16,-1-1-16,22 0 0,-21 21 16,21-21-16,0 1 0,0-1 0,0 0 15,0 0-15,0 0 0,21-21 47,-21-21-31,22 0-16,-22 0 0,0 0 15</inkml:trace>
  <inkml:trace contextRef="#ctx0" brushRef="#br0" timeOffset="-61632.86">9948 9398 0,'21'0'15,"-63"21"-15,63-42 0,22 42 16,-43 0-16,0 1 16,21-1-16,-21 0 0,0 0 0,0 0 15,0 0-15,0 22 16,0-22-16,0 0 0,21 0 0,-21 0 16,21 22-16,-21-22 15,21-21-15,0 0 16,1 0-1,-1 0-15,-21-21 16,0 0-16,0-1 16,21 1-16,-21-21 0,21 0 15,-21-1-15,0 22 0,0-21 0,21 21 16,-21-1-16,21-20 0,-21 21 16,0 0-16,22-22 15,-1 43 1,0 0-1</inkml:trace>
  <inkml:trace contextRef="#ctx0" brushRef="#br0" timeOffset="-59383.5">7620 9821 0,'-21'0'31,"0"0"-31,-1 0 16,1 0-16,0 0 0,0 0 16,-21 0-16,20 22 0,-62-22 15,41 21-15,1-21 0,0 0 16,-22 0-16,1 0 0,20 0 15,-20 21-15,-1-21 0,22 0 0,-64 0 16,64 0-16,0 0 0,-1 0 16,-20 0-16,20 0 15,1 0-15,21 0 0,-21 0 16,20 0 0,1 0-1,42 0 63,1 0-62,-22-21-16,21 21 0,0-21 0,0 21 16,0-22-16,0 22 0,1-21 15,-1 21-15,21-21 0,-21 0 0,22 21 16,-22-21-16,21 0 0,-21-1 0,22 22 15,-22-21-15,0 21 0,0-21 16,0 21-16,0 0 16,-21-21-16,-21 21 47,0 21-47,0-21 0,0 21 15,0 0-15,-22 1 0,-63 41 16,64-42-1,0 0-15,-1 1 0,1-1 0,0 0 16,-1-21-16,22 21 0,-21 0 0,21-21 16,-22 21-16,1 1 15,21-22 1,42 0 31,0 0-47,0 0 0,1 0 15,-1 0-15,0 0 0,0 0 16,0 0-16,0 0 0,1 0 0,20 0 16,0 21-16,1 0 15,-1-21-15,-21 21 0,0-21 16,22 21-16,-22 0 0,0-21 0,21 22 16,-21-22-16,1 21 0,-1-21 0,0 21 15,0-21 1,-21 21-16,-21-21 78,0 0-78,0 0 0,21-21 16,-22 21-16,1 0 0,0 0 0,0-21 15,0 21-15,0 0 0,-1-21 16,1-1-1,0 22-15,21-21 0,-21 21 0,0-21 16</inkml:trace>
  <inkml:trace contextRef="#ctx0" brushRef="#br2" timeOffset="-45497.17">3133 8107 0,'21'-21'15,"0"21"1,-21-21-16,21 21 16,0-22-16,0 22 0,-21-21 0,22 21 15,-1 0-15,0-21 0,0 0 16,0 21-16,0-21 0,1 21 15,-1 0-15,-21-21 16,-21 21 31,-1 21-31,1-21-16,0 0 15,21 21-15,-21-21 0,0 0 0,0 21 16,21 0-16,-22-21 15,1 21-15,0 1 16,0-22-16,0 21 16,21 0-16,-21-21 0,-1 21 15,1 0-15,0 0 16,0 1-16,0-1 0,0-21 16,-1 21-16,22 0 15,-21 0-15,0-21 0,0 21 0,0 22 16,0-22-16,-1-21 15,1 21-15,0 0 0,21 0 0,-21 1 16,0-22-16,0 21 0,21 0 16,-22 0-16,1 0 0,0 0 15,21 1-15,-21-1 0,0 0 16,21 0-16,-21-21 0,21 21 16,0 0-16,0 1 0,-22-22 0,1 21 15,21 0-15,-21 0 0,21 0 16,-21 0-16,21 1 0,0-1 0,-21 21 15,0-21-15,21 0 16,-22 22-16,22-22 0,0 0 16,-21 21-16,21-20 0,0-1 15,0 0-15,-21 21 0,21-21 16,0 1-16,0-1 0,0 0 16,0 0-16,-21 64 15,21-64-15,-21 0 0,21 0 16,0 22-16,0-22 0,0 0 15,-21 21-15,21-21 0,0 22 0,-22-22 16,22 21-16,0-21 0,-21 85 16,21-85-16,0 22 15,0-22-15,0 21 0,0-21 16,0 22-16,0-22 0,0 0 0,0 21 16,0-20-16,0-1 0,0 21 15,0-21-15,0 0 0,0 22 0,0-22 16,0 64-16,0-64 15,0 21-15,0 0 0,0-20 0,0 20 16,0 0-16,0-21 0,0 22 16,0-1-16,21-21 0,-21 22 0,0-1 15,0-21-15,22 21 16,-22-20-16,0 20 0,0-21 0,21 21 0,-21-20 16,21 20-16,-21-21 0,21 21 15,-21 1-15,0-22 0,0 21 16,21 1-16,0-1 0,-21-21 0,0 21 15,22 1-15,-22-1 0,42 22 16,-42-22-16,21 21 16,-21-41-16,21 20 0,-21-21 15,21 21-15,-21-20 0,22 20 0,-1-21 16,-21 21-16,21-20 0,0 20 16,0 0-16,-21-21 0,21 22 0,1-22 15,-22 21-15,21 1 0,0-22 16,0 21-16,-21 0 0,21-20 0,0 20 15,-21 0-15,22-21 0,-1 22 16,-21-22-16,21 21 0,0-21 16,-21 22-16,21-22 0,0 21 0,1-21 15,-22 22-15,21-22 0,0 21 16,0-21-16,21 106 16,1-63-16,-22-22 15,0-21-15,0 22 0,0-1 0,1-21 16,-1 22-16,21-22 15,-21 0-15,0 21 0,1-21 0,20 1 16,-21 20-16,0-21 0,22 0 16,-22 0-16,0 1 0,0 20 0,64 21 15,-43 1 1,-21-43-16,0 0 0,1 22 16,-1-22-16,0 0 0,0 0 15,0 0-15,-21 0 0,21 1 0,1 20 16,-22-21-16,21 0 0,0 0 0,0 1 15,-21-1-15,21 0 16,-21 0-16,0 0 0,21 0 0,1-21 16,-22 22-16,21-1 0,-21 0 15,21 0-15,0 0 16,-21 0 0,21-21-1,-21 22 16,-21-22 32,0 0-47,0 0-1,0-22-15,-1 22 0,1 0 16,0-21-16,0 21 15,0-21-15,0 0 0,-1 21 16,1 0-16,0-21 0,0 0 16,0 21-16,0 0 15,-1-22-15,1 22 0,0-21 0,0 0 16,-21 21-16,20-21 0,1 21 16,0-21-16,0 21 0,0-21 0,0-1 15,21 1 1,21 21 31,0 21-32,0-21-15,0 22 16,0-1-16,1-21 0,-1 21 0,0 0 16,0 0-16,0 0 0,0 1 15,1-22-15,-1 21 0,0 0 0,0 0 16,0 0-16,0-21 0,22 43 15,-22-43-15,0 21 16,0 0-16,0-21 16,1 0-1,-22-21 17,0 0-17,21-1-15,-21 1 0,21-21 0,-21 21 16,21-22-16,0 1 0,0-21 15,43-43 1,-22 85-16,-21-22 0,1 22 16,-1 0-16,0 0 0,21 0 15,-42-1-15,21 22 16,1 0 0,-22 22 30,-22-22-30,1 0-16,0 0 0,0 0 16</inkml:trace>
  <inkml:trace contextRef="#ctx0" brushRef="#br2" timeOffset="-44081.35">1799 7853 0,'0'-21'0,"0"42"0,0-63 16,-21 20 0,21 44 15,0-1-31,0 0 0,0 0 15,0 0-15,0 43 16,0-22-16,0-21 0,0 22 0,0-1 16,0 0-16,0-21 0,0 22 0,0-22 15,0 21-15,0-21 0,0 1 16,0-1-16,0 0 0,0-42 47,0 0-47,0-1 0,0 1 15,21-21-15,-21 21 0,0 0 16,0-22-16,21 1 0,-21 21 0,21 0 16,-21-22-16,0 22 0,0 0 15,22 0-15,-1 21 16,-21 21-16,21 0 16,-21 21-16,21-20 15,-21-1-15,0 21 0,0-21 0,0 22 16,0-22-16,21 0 0,-21 21 15,21 1 1,-21-22-16,0 0 16,22-21-1,-1 0-15,-21-21 0,0 0 16,21-1-16,-21 1 0</inkml:trace>
  <inkml:trace contextRef="#ctx0" brushRef="#br2" timeOffset="-43825.49">2095 7684 0,'22'169'15,"-44"-338"-15,1 169 16,21 21-16,0 0 0,0 0 16,0 0-16,0 43 0,0-22 15,0 0-15,0-20 0,0 20 16,0 0-16,0 1 0,0-1 0,0 0 15,0-21-15,0 1 0,0 20 0,0-21 16,21 0-16,1-21 16,-1 0-1,0 0 1,0 0-16,-21-21 0,21 0 0,0-21 16,-21 20-16</inkml:trace>
  <inkml:trace contextRef="#ctx0" brushRef="#br2" timeOffset="-43560.63">2307 7662 0,'-21'-63'16,"42"169"-1,-63-212-15,84 169 0,-84-105 16,42 63-16,0 0 0,-21 1 16,21 20-16,0 0 0,0-21 0,0 43 15,0-22-15,0 1 0,0-1 16,0 0-16,0 85 15,0-106-15,0 22 0,0-22 16,0 0-16,21-21 0,-21 21 16,21-21-16,0 0 0,0 0 0,0 0 15,1-21-15,-1 21 0,21-21 16,-21 0-16,0 0 0,1-22 0,41-20 16,-42 42-16,0-22 15</inkml:trace>
  <inkml:trace contextRef="#ctx0" brushRef="#br2" timeOffset="-43344.76">2667 7874 0,'0'-21'47,"-21"169"-32,42-275 1,-42 275-16,0-105 0,21-1 0,0 0 16,0-21-16,0 106 15,-22-105-15,22 20 0,0 0 16,0-21-16,0 1 0,0-1 0,0 0 15,0 0-15,0 0 16,0-42 0,22 0-1,-22 0-15,0 0 0,0-22 16</inkml:trace>
  <inkml:trace contextRef="#ctx0" brushRef="#br2" timeOffset="-43076.89">2625 7980 0,'0'-127'31,"0"254"-31,0-275 0,21 127 16,0 21-16,0 0 0,0-22 0,22 22 15,-22 0-15,0 0 0,0 0 16,0 0-16,0 0 0,1 0 16,-1 22-16,0-1 0,0 0 0,-21 0 15,0 0-15,0 0 16,0 1-16,0 20 0,-21-21 0,0 0 15,0 0-15,-1-21 0,1 22 16,0-1-16,0 0 0,0-21 0,0 0 16,-1 21-16,1-21 15,0 0-15,0 0 16,21-21-16,-21 21 0,21-21 16</inkml:trace>
  <inkml:trace contextRef="#ctx0" brushRef="#br2" timeOffset="-42793.19">2011 7789 0,'0'0'0,"0"-21"16,0 0-1,21 21-15,0-21 0,0 21 0,0-21 16,64 0-16,-43-1 15,1 1-15,-1 21 0,22-21 16,-22 0-16,0 21 0,1-21 0,41 21 16,-41 0-16,-1-21 0,-21 21 15,0 0-15,0 0 16,-21 21 31</inkml:trace>
  <inkml:trace contextRef="#ctx0" brushRef="#br2" timeOffset="-42184.25">1355 9440 0,'0'0'0,"-22"-21"0,22 0 0,0 0 16,22 0-1,-1 21-15,0 0 16,0 0-16,0 0 0,0 0 15,22 21-15,-22 0 0,21-21 0,-21 21 16,1 0-16,20 22 0,-42-22 16,21 0-16,-21 0 0,21 0 15,-21 1-15,0-1 0,0 0 16,0 21-16,-21-42 0,0 0 16,0 0-1,0 0-15,21-21 16,0 0-16,0 0 15,0 0-15,0-22 0,0 1 16,0 21-16,0 0 0,21-1 16,-21 1-16,21 0 0,0 0 15,0 0-15,0 21 16,1-21-16,-1 21 16</inkml:trace>
  <inkml:trace contextRef="#ctx0" brushRef="#br2" timeOffset="-41613.72">1841 9483 0,'0'-43'0,"0"86"0,22-43 0,-1 0 32,0 0-32,0-21 0,-21-1 0,21 22 15,22-42-15,-22 42 0,-21-21 16,21 0-16,0 0 0,0-1 15,-21 1-15,0 0 0,0 0 32,-21 42-17,0-21-15,0 21 16,0 0-16,-1 1 0,1-1 0,21 0 16,-21 0-16,21 0 0,-21 22 15,21-22-15,0 0 0,0 0 0,0 0 16,0 0-16,21 1 15,0-22-15,0 0 0,1 0 0,-1 0 16,21 0-16,-21 0 0,0 0 16,22-22-16,-22 1 0,64-21 15,-43 21 1,-21 21-16,0-21 0,0-1 0,1-20 16,-1 42-16,-21-21 0,0 0 31,-21 21-31,-1 0 0,1 0 0,0 0 15,21 21-15,-21 0 16,21 0-16,0 0 0,0 1 16,0-1-16,21-21 0,-21 21 15,21 0-15,0-21 0,-21 21 0,22-21 16,-22 21-16,0 1 16,0-1-1,-22-21 1,1 0-16,0 0 0,0 0 15,0 0-15,0 0 0,-1 0 16,22-21 0,0-1-16</inkml:trace>
  <inkml:trace contextRef="#ctx0" brushRef="#br2" timeOffset="-41264.89">2498 9313 0,'0'-21'16,"0"0"0,0 42 15,0 0-15,0 22-16,0-22 0,0 0 0,0 21 15,21 1-15,-21-1 0,0 0 16,21 1-16,-21 41 15,0-41-15,0-1 0,0 0 16,0 1-16,0-1 0,0 0 0,0 1 16,0-22-16,0 21 0,0-21 0,0 43 15,0-43-15,0 0 16,0-42 31,0 0-47,0 0 0,0 0 15,0-1-15,0-20 0,0 0 16</inkml:trace>
  <inkml:trace contextRef="#ctx0" brushRef="#br2" timeOffset="-40980.89">2519 9419 0,'0'-84'31,"21"253"-31,-42-254 0,21-21 0,0 85 0,0 0 16,21 0-16,0 21 0,0-21 15,43 21 1,-43 0-16,21 0 0,-21 21 16,1 0-16,-1 0 0,-21 0 0,0 1 15,0-1-15,0 0 0,0 0 0,0 0 16,-21 0-16,-1 22 0,1-22 16,0 0-16,0 0 0,-21-21 0,20 21 15,1 1-15,0-22 0,0 0 16,21 21-16,-21-21 15,21-21 1,0-1 0,21 1-16,0 21 0,-21-21 0,21 0 15</inkml:trace>
  <inkml:trace contextRef="#ctx0" brushRef="#br2" timeOffset="-40614.1">2836 9250 0,'0'21'16,"0"0"-16,0 0 15,0 1-15,0-1 16,0 0-16,0 0 0,0 0 16,0 0-16,0 1 15,0-1-15,21-21 16,1 0-16,-1 0 15,0 0-15,0 0 0,0-21 16,0-1-16,-21 1 16,22 21-16,-22-21 0,0 0 15,0 0-15,0 0 0,0-1 0,0 1 16,0 0-16,0 0 16,-22 21-16,1-21 0,0 21 15,0 0-15,0 0 16,0 0-16,21 21 0,-22 0 15,1 0 1,21 0-16,-21-21 0</inkml:trace>
  <inkml:trace contextRef="#ctx0" brushRef="#br2" timeOffset="-40149.64">3006 9208 0,'-22'63'16,"44"-126"-16,-1 63 0,-21 21 31,0 0-31,0 0 16,0 0-16,0 0 16,0 1-16,0-1 0,0 0 0,0 0 15,0 0-15,0 0 16,0 1-1,0-44 17,0 1-32,0 0 15,0 0 1,0 0-16,21 0 0,-21-1 0,21-20 16,-21 21-16,0-21 15,21 20-15,0 1 0,1 21 0,-1-21 16,0 21-16,0 0 15,0 0-15,0 21 16,-21 0-16,0 1 16,0-1-16,0 0 0,0 0 15,0 0-15,0 0 0,0 1 0,0-1 16,0 0-16,0 0 16,0-42 30</inkml:trace>
  <inkml:trace contextRef="#ctx0" brushRef="#br2" timeOffset="-39784.84">3492 9102 0,'-42'63'15,"84"-126"-15,-63 63 31,0 0-31,0 21 0,0 0 16,0 0-16,-1-21 16,1 21-16,21 1 0,0-1 15,0 0-15,0 0 16,21 0 0,1-21-16,-1 0 15,0 0-15,0 0 0,-21 21 16,21-21-16,-21 22 15,0-1 1,0 0 0,-21-21-16,0 0 0,0 21 15,0-21-15,-1 0 0,1 0 0,0 21 16,0-21 0,0 0-16,21-21 31,21 0-31</inkml:trace>
  <inkml:trace contextRef="#ctx0" brushRef="#br2" timeOffset="-39429.35">3556 9292 0,'0'0'0,"21"0"15,0 0-15,0-21 0,1 21 16,-1-21-16,0 21 15,0-21-15,0 0 0,22-1 16,-22 1-16,0 0 16,-21 0-16,0 0 0,0 0 0,0-1 15,0 1-15,-21 21 16,0 0-16,-1 0 0,1 0 16,0 0-16,0 21 0,0 1 15,0-1-15,-1 0 0,1 0 0,21 0 16,0 0-16,-21 1 0,21-1 0,0 0 15,0 0-15,0 0 0,0 0 16,21-21-16,0 22 0,1-22 16,20 0-16,-21 0 15,21 0-15,-20 0 0,-1 0 0,0 0 16,0 0-16,43-22 0,-43 1 16,0 0-16,0 0 15,0 0-15</inkml:trace>
  <inkml:trace contextRef="#ctx0" brushRef="#br2" timeOffset="-37764.07">8551 4318 0,'-21'21'16,"42"-42"-16,-63 42 0,21-21 16,0 0-16,-1 0 0,1 0 15,21 21 1,-21-21-16,42 0 78,0 0-78,1 0 0,-1 0 16,0 0-16,0 0 0,0 0 0,0 0 15,1 0-15,20 0 0,-21 0 16,21 0-16,-20 0 0,20 0 0,0 0 15,22 0-15,-22 0 0,0 0 16,22 0-16,-1 0 0,-20 0 16,20 0-16,1 0 0,-22 0 0,22 0 15,-1 0-15,22 0 0,-1 0 16,1 0-16,0 0 0,126 0 16,-126-21-16,21 21 0,-21 0 15,-22 0-15,64 0 0,-63 0 16,-22 0-16,0-21 0,1 21 15,-22 0-15,0 0 0,0 0 16,0 0-16,-21-21 31</inkml:trace>
  <inkml:trace contextRef="#ctx0" brushRef="#br2" timeOffset="-37002.81">8721 5546 0,'0'-21'16,"0"42"-16,-22-42 16,44 21 15,-1 0-15,21 0-16,0-22 0,22 22 15,-1 0-15,1 0 0,-1 0 16,22 0-16,-21 0 0,-1 0 0,22 0 15,-22-21-15,22 21 0,-22 0 0,22 0 16,-21 0-16,-1 0 0,1 0 16,-22 0-16,21 0 0,-41 0 0,20 0 15,-21 0-15,0 0 0,-42 0 47,0 0-31,0 21-16,0 1 15,-1-1-15,1-21 0,21 21 16,-21-21-16</inkml:trace>
  <inkml:trace contextRef="#ctx0" brushRef="#br2" timeOffset="-36461.12">8467 6414 0,'-22'0'0,"44"0"0,-44 21 31,44-21-31,-1 0 16,0 21-16,21-21 15,1 0-15,20 0 0,1 0 0,20 0 16,-20 0-16,42 0 0,63-21 16,-63 0-16,0 21 0,21 0 15,-22-22-15,22 22 0,-21 0 0,0-21 16,0 21-16,-21 0 0,-1 0 0,64-21 16,-105 21-16,-1 0 15,0 0-15,1 0 0,-22 0 0,21-21 16,-21 21-16,-21-21 78</inkml:trace>
  <inkml:trace contextRef="#ctx0" brushRef="#br2" timeOffset="-35104.77">15028 1334 0,'0'0'0,"21"-22"0,1 1 16,20 21-16,-21-21 0,0 0 0,22 21 16,-1-21-16,-21 0 0,21-1 15,1 1-15,-1 0 0,-21 0 0,22 21 16,-22-21-16,0 0 0,-21-1 15,0 1-15,-21 21 16,0-21-16,-22 21 0,22 0 16,-21 0-16,-1 0 0,1 0 15,-21 21-15,20-21 0,1 21 0,-22-21 16,22 22-16,0-1 0,-1 0 16,22 0-16,-21 0 0,21-21 15,0 64-15,21-43 16,0 0-16,0 0 0,0 22 0,21-22 15,0 0-15,0 0 16,21 0-16,-20 0 0,20 1 0,0-1 16,1 0-16,-1 21 0,-21-21 0,64 43 15,-43-1 1,-21-41-16,-21 20 0,0-21 0,0 21 16,-42-20-16,21 20 0,-22-21 15,-20 21-15,21-20 0,-22-1 0,1 0 16,20 0-16,-20 0 0,-1-21 15,22 0-15,0 0 0,-1 0 0,1 0 16,0 0-16,20-21 0,1 0 0,0 0 16,0 0-16,0-1 0,21-20 15,-21 21-15,21-64 16,0 43-16,0 0 0,0-1 0,21 1 16,0 0-16,0-1 0,0 22 0,0-21 15,1 21-15,-1-1 0,21 22 16,-21-21-16,22 21 15,-22 0-15,0 0 0,0 21 16,0 1-16,0-1 16,1-21-16,-22 21 0,21 0 0,0 0 15,0-21-15</inkml:trace>
  <inkml:trace contextRef="#ctx0" brushRef="#br2" timeOffset="-34736.89">15473 1842 0,'21'0'0,"-42"0"0,63 0 15,-21 0-15,0-22 0,1 22 0,20-21 16,-21 0-16,0 0 0,0 0 16,22 0-16,-22-1 0,0 1 0,21-21 15,-42 21-15,0 0 16,0-1-16,0 1 0,-21 21 15,0 0 1,0 0-16,-21 21 0,20 1 0,-20-1 16,21 0-16,-21 0 0,20 21 15,-20-20-15,21 20 0,0 0 0,0-21 16,21 22-16,-22-22 0,22 64 16,0-64-1,22 0-15,-1-21 0,0 0 16,21 0-16,-21 0 0,1 0 0,-1 0 15,21 0-15,-21 0 0,0 0 16,64-21-16,-64 21 16,0-21-16,1-1 0</inkml:trace>
  <inkml:trace contextRef="#ctx0" brushRef="#br2" timeOffset="-34393.08">15981 1736 0,'0'-64'15,"42"1"16,-21 42-31,-84 169 0,147-296 16,-62 148 0,-1 0-16,0 0 0,0 21 0,0 0 15,0-21-15,1 21 0,-22 21 0,21-20 16,0-1-16,-21 0 0,0 21 16,0-21-16,0 1 0,0-1 0,0 21 15,0-21-15,0 0 0,0 1 16,-42-1-16,20 0 0,1-21 15,21-21 17,0 0-32,0-1 0,0 1 15,0 0-15,21 0 0,1 0 16,20-64-16,-21 64 16,-21-21-16,21 20 0,0 1 15,1 0-15,-1 0 0,0 21 16,0-21-16,0 21 0,0 0 15,1 0-15,-1 0 0,0 0 0</inkml:trace>
  <inkml:trace contextRef="#ctx0" brushRef="#br2" timeOffset="-33749.96">16849 1757 0,'0'0'0,"21"-21"0,0 21 15,0-21-15,0-1 0,-21 1 16,21 0-16,-21 0 0,0 0 16,0 0-16,0-1 0,-21 22 15,0-21-15,0 21 0,0 0 0,-22 0 16,22 0-16,-21 0 0,21 0 16,-22 0-16,1 21 0,0 1 0,21 20 15,-22-21-15,22 21 0,-21 43 16,21-64-16,21 22 0,-22-1 15,22-21-15,0 21 16,0-20-16,0-1 0,22 0 0,-1-21 16,0 0-16,0 21 0,0-21 0,0 0 15,22 0-15,-22 0 0,21-21 16,-21 0-16,22 21 0,20-43 16,-42 22-16,22 0 0,-22-21 15,0 21-15,0-22 0,0 22 0,-21-21 16,0-1-16,22 22 0,-22-21 15,0 21-15,0-22 0,0 22 0,0 0 16,-22 21 0,1 0-16,21 21 15,-21 0-15,21 1 0,-21-1 16,21 21-16,0-21 0,0 22 16,0 20-16,0 22 15,0-64-15,0 0 16,0 0-16,0 0 0,21-21 0,0 0 15,0 0-15,1 0 0,20 0 16,-21 0-16,0-21 0,22 21 16</inkml:trace>
  <inkml:trace contextRef="#ctx0" brushRef="#br2" timeOffset="-33281.23">17484 1143 0,'0'-42'0,"0"84"0,0-105 0,0 41 16,-22 44 0,22-1-16,-21 21 15,0-21-15,21 22 0,-21-1 16,21 0-16,-21 1 0,0 20 0,21-21 16,-22 22-16,22-22 0,-21 22 15,0-22-15,21 22 0,0-22 0,0 43 16,0-64-1,0 21-15,0-21 0,0 0 0,21-21 0,-21 22 16,43-22-16,-22 0 0,0 0 0,0 0 16,0 0-16,0 0 15,22-22-15,-22 1 0,0 0 0,21 21 16,-20-21-16,-1-21 0,0 20 16,0 1-16,0 0 0,-21-21 0,0 21 15,0-1-15,0 1 0,-21 42 31,21 1-31,-21-1 0,0 0 16,21 0-16,0 0 16,-21 22-16,21-22 0,-22 0 0,22 0 15,0 0-15,0 0 0,0 1 16,0-1-16,22-42 47,-1-1-47,0 1 0,-21 0 0,21 0 15</inkml:trace>
  <inkml:trace contextRef="#ctx0" brushRef="#br2" timeOffset="-33097.33">17780 1503 0,'0'-21'16,"0"84"-16,0-105 15,21 21 32,0 21-47,0 0 16,1 0-16,-1 0 15,0 0-15,0 21 0,0-21 0</inkml:trace>
  <inkml:trace contextRef="#ctx0" brushRef="#br2" timeOffset="-32558.64">18034 1693 0,'21'0'31,"0"-21"-31,0 21 16,1 0-16,-1 0 0,0 0 16,0 0-16,0 0 0,0 0 15,1 21-15,-1-21 0,0 22 16,-21-1-16,0 0 0,0 21 15,-21-21-15,0 22 0,-22-22 16,22 0-16,-64 21 16,43-20-16,21-22 0,-21 21 0,20 0 15,1-21-15,0 0 0,0 21 16,42-21 15,0 0-31,0 0 0,1 0 16,-1 0-16,21 0 0,-21 0 15,22 0-15,-22 0 0,0 0 0,21 0 16,1 21-16,-22-21 0,21 21 0,-21 1 16,22 20-16,-22-21 15,-21 0-15,0 22 0,0-22 16,-43 21-16,22 0 16,-21-20-16,0 20 0,-1-21 0,1 21 15,0-20-15,-1-1 0,-20 0 16,20 0-16,22-21 0,-21 0 15,0 21-15,20-21 0,1 0 0,0 0 16,0 0-16,0-21 0,21 0 0,0 0 16,-21 0-16,-1-1 15,22 1-15,0 0 0,0 0 0,0 0 0,0-22 16,0 22-16,0 0 16,22 0-16,-1 0 0,0 0 0,0-1 15</inkml:trace>
  <inkml:trace contextRef="#ctx0" brushRef="#br2" timeOffset="-32036.94">18923 1715 0,'0'0'0,"0"-22"16,0 1-16,0 0 0,0 0 15,-21 0-15,0 21 0,-1-21 0,-20-1 16,21 22 0,0 0-16,0 0 0,-1 0 0,-20 22 15,21-1-15,-21 0 0,20 0 0,-20 0 16,21 22-16,-21-22 0,20 21 16,1 0-16,0-20 0,0 20 0,0-21 15,21 21-15,0-20 0,0-1 16,0 0-16,0 0 0,21-21 15,0 21-15,21-21 0,-20 0 16,20 0-16,-21 0 0,21 0 0,-20-21 16,20 0-16,21-21 0,-20 20 15,-22 1-15,0 0 0,0 0 16,0 0-16,-21-22 0,0 22 0,0-21 16,0 21-16,0 0 0,0-1 15,0 1-15,0 0 0,0 42 31,0 0-31,0 1 0,0-1 0,-21 42 16,21-42-16,-21 22 16,21-22-16,0 0 0,-21 0 0,21 22 15,0-22-15,0 0 0,0 0 16,0 0-16,21-21 16,0 0-16,0 0 0,1 0 15,-1 0-15,0 0 0,0-21 16,0 21-16</inkml:trace>
  <inkml:trace contextRef="#ctx0" brushRef="#br2" timeOffset="-31745.1">19325 1291 0,'-85'275'16,"170"-550"-16,-85 212 0,0 20 0,0 22 15,0 0-15,-21 21 16,0 0-16,0 0 15,-1 21-15,1 0 0,21 1 0,0 20 0,-21 0 16,0 1-16,21-1 16,0 0-16,-21 22 0,0-22 0,21 22 0,-22-22 15,22 21-15,-21-20 0,21-1 16,0 0-16,0 43 16,0-43-16,0-20 0,0-1 15,0 0-15,21-21 31,1 0-31,-1 0 0,0-21 16,21 0-16,-21-1 0,1 1 0,20 0 16,-21 0-16</inkml:trace>
  <inkml:trace contextRef="#ctx0" brushRef="#br2" timeOffset="-30809.63">19558 1609 0,'21'-21'15,"-21"63"16,-21-63-31,21 63 0,0-21 0,-21 0 16,0 22-16,21-22 0,-22 0 16,22 21-16,-21-20 0,21-1 0,0 0 15,0 21-15,-21-21 0,21 1 16,0-1-16,0 0 16,21-21-16,0 0 0,1 0 15,-1 0-15,0 0 0,0 0 16,21-21-16,-20 0 0,20 21 0,-21-22 15,0 1-15,22 0 0,-22 0 16,0-21-16,0 20 0,0 1 0,0 0 16,1 21-16,-22-21 0,21 21 15,-42 21 1,-1-21 0,22 21-16,0 0 0,-21 1 15,0-1-15,21 0 0,-21 21 16,0-21-16,21 1 0,0-1 15,21-21 1,0 0-16,0 0 16,0 0-1,1 0-15,-22-21 0,21 21 16,0-22-16,-21 1 0,0 0 16,0 0-16,0 0 0,0 0 15,0-1-15,0 1 0,-21 0 0,21 0 16,-21 0-16,21 0 0,0-1 15,0-20-15,0 21 16,0 0 0,21 21-16,0-21 0,0 21 0,0 0 15,0 0-15,1 0 0,-1 0 16,0 0-16,0 21 0,0 0 0,-21 0 16,21 0-16,-21 0 15,22 1-15,-22 20 0,0-21 0,0 0 16,0 0-16,0 1 0,0-1 0,0 0 15,0 0-15,0 0 0,0 0 16,0 1-16,0-1 0,0 0 16,-22-21 15,1 0-15,21-21-16,0 0 15,0-1-15,0 1 0,0 0 16,0-21-16,0 21 0,0-22 15,21 22-15,-21-21 0,22 21 16,20-22-16,-21 22 0,0-21 16,43-1-16,-22 22 0,-21 0 15,43 21-15,-22 0 16,-21 0-16,0 21 0,1 0 0,-1 1 16,-21 20-16,0-21 0,0 21 0,21-20 15,-21 20-15,0 0 0,0-21 16,0 22-16,0-22 0,0 42 15,-42-20 1,42-22-16,-22 0 0,22 0 0,-21-21 16,0 0-16,0 0 15,0 0 1,0 0-16,21-21 16,-22 0-16,22 0 15,-21 0-15</inkml:trace>
  <inkml:trace contextRef="#ctx0" brushRef="#br2" timeOffset="-30573.43">20235 1185 0,'-21'0'0,"42"0"0,-63 0 0,21 0 0,0 0 15,-1 0 1,1 0-16,0 0 31,21 22 0,-21-22-31,21 21 16,-21-21-16,0 0 0,-1 0 16</inkml:trace>
  <inkml:trace contextRef="#ctx0" brushRef="#br2" timeOffset="-30308.58">18881 1524 0,'0'0'0,"21"0"31,0 0-31,0 0 0,21 0 16,-20 0-16,-1 0 0,21 0 15,64-21 1,-64 21-16,-21-21 0,22 21 0,-22 0 16,21 0-16,-21 0 0,1 0 0,-44 0 62,22 21-62</inkml:trace>
  <inkml:trace contextRef="#ctx0" brushRef="#br2" timeOffset="-26433.64">13441 12044 0,'0'-21'15,"0"0"-15,0-1 16,0 1-16,0 0 0,0 0 15,0 0-15,0 0 0,0-1 0,0 1 16,0 0-16,0 0 0,-21 0 16,-1 0-16,-20-1 0,-64-41 15,43 63 1,20 0-16,-20 0 0,21 0 0,-85 0 16,84 0-16,1 21 0,0 0 15,-1 0-15,1 1 0,21-1 16,-43 63-16,43-41 0,0 41 15,21-41-15,0-1 0,0 22 16,0-22-16,0-21 0,0 21 16,0 1-16,21-22 0,21 0 0,-20 0 15,20 0-15,21-21 0,-20 0 16,-1 0-16,0 0 0,22 0 16,-22-21-16,1 0 0,-1 0 15,21 0-15,-20-22 0,-1 1 0,22 21 16,-22-43-16,64-84 15,-64 106-15,-21-22 0,22 22 16,-22-21-16,0 20 0,0-20 16,-21 20-16,0-20 0,0 21 0,0-1 15,0 1-15,0 21 0,0-22 0,0 22 16,-21 21-16,0 21 16,0 1-16,-1 20 0,1-21 15,0 21-15,0 22 0,0-22 16,0 22-16,21-22 0,-22 22 0,1-1 15,21 1-15,-21-1 0,21 1 16,0-1-16,0-21 0,0 22 0,0-22 16,0 43-16,0-64 15,21 43-15,0-43 0,1-21 16,-1 21-16,21-21 0,-21 0 16,0 0-16,1 0 0,-1-21 0,21 0 15,-21-1-15</inkml:trace>
  <inkml:trace contextRef="#ctx0" brushRef="#br2" timeOffset="-26044.35">13801 12065 0,'0'21'0,"0"-63"0,0 63 0,-22 0 16,22 0-16,-21-21 0,21 22 15,21-22 1,1 0-16,-1 0 15,0 0-15,21 0 0,-21-22 16,22 1-16,-22 0 0,21 21 0,1-21 16,-1 0-16,-21 0 0,0-1 0,0 1 15,1 0-15,-22 0 16,0 0-16,-22 21 0,1-21 16,-21 21-16,21 0 0,-22 0 0,22 0 15,-21 0-15,21 21 16,-22 0-16,22 0 0,0 0 0,0 22 15,0-22-15,0 21 0,-1 0 16,22-20-16,-21 62 16,21-63-16,0 22 0,0-22 0,0 21 15,21-21-15,1 1 16,-1-1-16,0-21 0,0 0 0,0 21 0,43-21 16,-43 0-16,21 0 0,1 0 15,-22-21-15,21 21 0,-21-21 16</inkml:trace>
  <inkml:trace contextRef="#ctx0" brushRef="#br2" timeOffset="-25845.47">14372 12213 0,'0'21'31,"0"-42"-31,21 42 16,0-21-16,1 0 0,-1 0 15,0 0-15,0 0 0,0 0 16,0-21-16,22 21 16,-43-21-16,21 21 0,0-21 15,-21 0-15,21 0 0</inkml:trace>
  <inkml:trace contextRef="#ctx0" brushRef="#br2" timeOffset="-25355.75">15113 12065 0,'0'0'16,"21"0"-16,-21-21 0,21 21 0,0-21 0,1 0 16,-22-1-16,21 1 0,0 0 0,0 21 15,0-21-15,0 0 16,-21 0-16,0-1 0,0 1 15,-42 21-15,21 0 16,-21 0-16,20 0 0,-20 21 16,0 1-16,-1-22 0,1 21 0,0 0 15,21 21-15,-22-21 0,22 1 0,0 20 16,0-21-16,21 0 0,0 43 16,0-43-16,0 0 0,21 0 15,0 0-15,0 1 0,22-1 16,-22-21-16,21 21 0,0 0 0,-20 0 15,20-21-15,-21 21 0,0-21 16,0 22-16,1-1 0,-22 0 16,0 0-16,-22-21 15,1 0-15,-21 0 0,21 21 0,-22-21 16,1 0-16,21 0 0,-21 0 16,-1 0-16,1 0 0,21 0 0,-22 0 15,22 0-15,-42-21 16,63 0-16,-21 21 0,21-21 15,21 21 1,0-21-16,0 21 0,0-22 16,0 22-16,1 0 0,20-21 15,-21 21-15</inkml:trace>
  <inkml:trace contextRef="#ctx0" brushRef="#br2" timeOffset="-25020.94">15388 12319 0,'85'-42'31,"-85"21"-31,21 21 0,0-22 0,0 1 16,0 0-16,1 0 16,-22 0-16,21 0 0,-21-1 0,0 1 15,-21 21 1,-1 0-16,1 0 15,0 0-15,0 21 0,0 1 0,-22-1 16,22 0-16,0 0 0,0 21 16,0-20-16,21 20 0,0-21 0,0 0 15,0 22-15,0-22 0,0 0 0,0 0 16,0 0-16,21 0 16,0-21-16,0 0 0,0 22 15,22-22-15,-22 0 0,0 0 16,0 0-16,22 0 0,-22-22 0,0 1 15,0 21-15,0-21 0</inkml:trace>
  <inkml:trace contextRef="#ctx0" brushRef="#br2" timeOffset="-24659.14">15790 12192 0,'0'-85'15,"0"212"1,0-169-16,21-43 0,-21 64 0,22 21 15,-1 0-15,0 0 16,0 21-16,0-21 0,0 22 0,-21-1 16,22 0-16,-1 0 0,0 0 0,-21 0 15,0 1-15,0-1 16,0 0-16,0 0 0,21 0 0,-21 0 16,0 1-16,0-1 0,0 0 0,0 0 15,0 0 1,0-42-1,0 0 1,0 0-16,0 0 16,0-1-16,0 1 0,0 0 0,0 0 15,0-21-15,21-1 0,-21 1 16,0 21-16,21 0 16,1-1-16,-22 1 0,21 0 0,0 0 0,0 21 15,0-21-15,0 21 0,1 0 16,-1-21-16,0 21 0</inkml:trace>
  <inkml:trace contextRef="#ctx0" brushRef="#br2" timeOffset="-24096.46">16743 12340 0,'0'-63'32,"0"42"-32,21-1 0,-21 1 15,21 0-15,-21 0 0,21 0 0,-21-22 16,21 22-16,-21-21 0,0 21 16,0 0-16,0-22 0,0 22 0,0 0 15,-42 0-15,0 21 16,21 0-16,-1 0 0,-20 0 0,21 21 15,-21 0-15,-22 43 0,22-43 16,-1 21-16,22 0 0,0 1 16,0-1-16,0 0 0,0 1 15,21-1-15,0-21 0,0 0 0,0 22 16,0-22-16,0 0 0,21 0 16,0-21-16,21 0 0,-21 0 15,1 0-15,20 0 0,-21 0 0,43-42 16,-22 21-16,-21 0 15,21-1-15,-20 1 0,-1 0 0,0 0 16,0-21-16,0-1 0,0 22 0,1-21 16,-22-22-1,0 22-15,0-22 0,0 43 0,-22 21 32,22 21-32,0 1 15,-21 20-15,21 21 16,0-41-16,-21 20 0,21 0 15,0-21-15,0 22 0,0-22 0,0 21 16,0-21-16,0 1 0,0-1 0,0 0 16,21 0-16,0-21 0,22 0 15,-22 0-15,0 0 0</inkml:trace>
  <inkml:trace contextRef="#ctx0" brushRef="#br2" timeOffset="-23635.71">17399 11430 0,'0'0'0,"0"-21"0,-21 21 16,0 21-16,21 21 16,-22-20-16,1 20 0,21 21 0,-21-20 15,0 20-15,0-20 0,21 20 16,-21 1-16,-1-1 0,22 43 15,-21 0-15,21-64 16,0 0-16,0-20 0,0-1 0,0 0 16,21 0-16,1 0 0,-1-21 15,0 0-15,21 0 16,-21 0-16,1 0 0,-1-21 0,21 0 16,0-21-16,-20 20 0,20-20 15,-21 0-15,-21 21 16,21-1-16,-21 1 0,0-21 0,0 21 15,-21 42 1,21 0-16,-21 0 16,0 0-16,21 43 0,-21-1 15,-1-41-15,22 20 16,0-21-16,0 0 0,0 0 0,0 1 16,0-1-16,0 0 0,22-21 31,-1 0-16,-21-21-15,21 0 0,0-1 16,-21 1-16</inkml:trace>
  <inkml:trace contextRef="#ctx0" brushRef="#br2" timeOffset="-23449.69">17632 11853 0,'-43'-42'31,"86"84"-31,-107-84 0,64 63 47,0 0-47,21-21 16,-21 22-16,22-1 16</inkml:trace>
  <inkml:trace contextRef="#ctx0" brushRef="#br2" timeOffset="-22896">17928 12002 0,'-21'0'0,"42"0"15,0 0-15,0 0 32,1 0-32,-1 0 0,-21 21 15,0 0 1,0 0-16,0 0 15,0 22-15,-21-22 0,-1 0 16,-20 21-16,0-21 0,21 1 16,-1-1-16,1 0 0,-21 0 15,21-21-15,0 21 0,21 0 0,-22 1 16,1-1 0,42-21-1,1 0-15,-1 0 16,0 0-16,0 0 0,0 0 0,0 0 15,1 21-15,-1-21 0,0 21 16,42 0 0,-41 0-16,-1 1 0,0-1 0,0 0 15,0 21-15,0-21 16,1 22-16,-22-1 0,21 0 0,-21 85 16,0-63-16,0-22 0,0 1 15,-21-1-15,-1 0 0,1 1 16,-21-1-16,0 0 0,-1-21 15,1 1-15,-22-1 0,22 0 0,-21 0 16,-64 0-16,-85-21 16,148 0-16,22 0 15,-21-21-15,20 0 0,1 0 0,21 0 16,-22-1-16,22-20 0,21 21 0,0 0 16,0-22-16,0 22 0,0 0 15,0-21-15,0-1 16,21 1-16,1 21 0,20 0 0,-21-22 0,21 22 15,1-21-15</inkml:trace>
  <inkml:trace contextRef="#ctx0" brushRef="#br2" timeOffset="-22424.27">18521 11959 0,'0'-21'0,"0"42"0,0-63 0,0 21 16,0 0-16,-21 21 0,-1 0 0,1 0 16,0 0-16,-21 0 0,21 0 15,-1 0-15,1 21 0,-21 0 0,21 21 16,0-21-16,-1 22 0,1-22 16,0 21-16,0 1 0,21-22 15,-21 21-15,21-21 0,0 22 16,0-22-16,0 21 0,21-42 15,0 0-15,0 0 0,0 0 16,1 0-16,-1 0 0,0 0 0,0 0 16,0-21-16,22 21 0,-22-21 15,0 0-15,0-1 0,-21 1 0,21-42 16,0 42-16,-21-1 0,0-20 16,0 21-16,0 0 0,0 0 15,0-1-15,0 44 16,0-1-1,0 21-15,0-21 0,-21 0 16,21 22-16,-21-22 0,21 21 0,0-21 16,0 1-16,0-1 0,0 0 15,0 0-15,0 0 0,21-21 16,-21 21-16,21-21 0,1 0 16,-1 0-16,0 0 0,0 0 15,0-21-15,0 0 0,1 0 0</inkml:trace>
  <inkml:trace contextRef="#ctx0" brushRef="#br2" timeOffset="-21272.82">18965 11557 0,'-21'-85'31,"21"361"-31,-21-552 0,0 276 0,84 85 0,-126-148 0,42 105 16,-1-21-16,22 21 0,-21 1 0,0 20 15,21 1-15,-21-22 16,0 0-16,0 1 0,21 20 0,0-20 16,0-1-16,0 0 0,-22 1 0,22-1 15,0-21-15,0 0 0,0 0 16,0 1-16,0-1 0,0 0 0,22-21 16,-1 0-16,0 0 15,21 0-15,-21-21 0,1 0 16,20-1-16,-21 1 0,0 0 15,0 0-15,1-21 0,20 20 16,-21-20-16,0 0 0,0-1 0,22 1 16,-43 0-16,0 21 15,-21 42 1,-1-21 0,1 42-16,21-21 0,-21 22 0,0-22 15,21 21-15,-21 22 16,21-43-16,0 21 0,0 0 15,0 1-15,0-22 0,0 0 16,21-21-16,0 0 16,-21 21-16,21-21 0,0 0 0,1 0 15,-1 0-15,42-21 0,-42 0 16,22 0-16,-22 0 0,0-1 16,21 1-16,-20 0 0,20 0 15,-21 0-15,0-22 0,0 43 0,1-21 0,-1 0 16,-21 42 15,0 0-31,-21-21 0,-1 22 16,1-1-16,21 0 0,0 0 0,0 0 15,0 0-15,-21 1 0,21-1 16,0 0 0,21-21-1,0 0-15,1 0 0,-1 0 16,-21-21-16,21 0 15,-21-1-15,21 1 0,-21-21 16,0 21-16,0-22 0,0 22 16,0 0-16,0-21 0,0 21 15,-21-1-15,0 22 0,0-21 16,21 0-16,-22 21 0,1 0 16,42 0 15,1 0-31,-1 0 15,0 0-15,0 0 0,0 0 0,0 0 16,1 0-16,-1 0 0,0 0 0,0 0 16,-21 21-16,21-21 0,0 21 15,-21 1-15,0-1 0,0 0 0,22 21 16,-22-21-16,0 1 0,0-1 0,0 21 16,0-21-16,0 0 0,0 1 15,0-1-15,-22 0 16,22 0-16,-21-21 15,0-21 1,21 0 0,0 0-16,0-1 0,0-20 15,0 21-15,21 0 0,0-22 16,1 22-16,-1-21 0,0 0 0,21-1 16,22-20-16,-43 42 15,0-1-15,21 1 0,-20 0 0,-1 0 16,0 21-16,0 0 0,21 0 15,-20 21-15,-22 0 0,0 0 16,0 22-16,0-22 0,0 21 0,0 1 16,0-1-16,-22 0 0,1 1 0,21-22 15,-21 21-15,21-21 0,-21 0 16,21 1-16,-21-1 0,0 0 16,-1 0-16,1-21 15,0-21 1,21 0-16,0 0 15,0-1-15</inkml:trace>
  <inkml:trace contextRef="#ctx0" brushRef="#br2" timeOffset="-21073.51">19918 11536 0,'-43'-21'16,"128"211"-16,-127-359 0,-22 148 0,43 21 31,21 21-15,0 0-1,-21-21 1,0 0 0</inkml:trace>
  <inkml:trace contextRef="#ctx0" brushRef="#br2" timeOffset="-20853.56">18605 11790 0,'0'21'0,"0"-42"0,22 42 31,-1-21-31,21 0 0,-21 0 16,22 0-16,-22 0 0,21 0 0,-21-21 15,22 21-15,-22 0 0,0 0 16,21 0-16,-21 0 0,1 0 16,-22-21-16,21 21 0,-21-21 15</inkml:trace>
  <inkml:trace contextRef="#ctx0" brushRef="#br2" timeOffset="-18817.64">21505 1228 0,'0'0'0,"0"-21"16,0-1-16,0 1 15,0 0-15,21 0 16,1 0-16,-22 0 16,0 42 15,0 0-16,-22 21-15,1-21 0,0 22 16,0-1-16,0 0 0,-22 1 16,1 20-16,-43 43 0,-20 21 15,62-63-15,-41 20 16,20-20-16,-21-1 0,22 22 0,-22-22 16,1 1-16,-1-1 0,21 1 15,1-1-15,-1-20 0,22 20 0,0-20 16,-1-1-16,1 0 0,21 1 15,0-22-15,0 0 0,-1 21 16,22-21-16,0 1 16,0-44 15,0 1-31,0 0 16,-21 0-16,21 0 0</inkml:trace>
  <inkml:trace contextRef="#ctx0" brushRef="#br2" timeOffset="-17825.52">14224 2815 0,'0'-21'31,"0"0"-15,0 0-1,0 42 48,0 0-63,-21 0 0,21 0 15,0 1-15,-21-1 0,21 0 16,0 21-16,0-21 0,-22 22 16,1-22-16,0 42 0,0-41 0,21-1 15,0 0-15,0 0 0,0 0 16,-21 0-16,21 1 0,0-1 15,-21-21 32,21-21-47,0-1 16,0 1-16,0 0 16,0 0-16</inkml:trace>
  <inkml:trace contextRef="#ctx0" brushRef="#br2" timeOffset="-17229.84">13970 2815 0,'-21'-63'31,"84"147"-31,-105-105 0,21-63 0,21 62 16,0 1-16,21 0 0,0 0 16,0 21-16,22-21 15,-1 21-15,-21 0 0,0-21 16,43 21-16,-43 0 15,21 0-15,-21 21 0,1 0 16,20 0-16,-21 0 0,0 22 0,0-22 16,1 21-16,-1-21 0,-21 43 15,21-22-15,-21 0 16,0 1-16,0-22 0,0 21 16,0-21-16,0 1 0,-21-22 15,21 21-15,-21-21 16,-1 0-1,22-21-15,0-1 16,0 1-16,0 0 16,0 0-16,0 0 0,0 0 15,0-22-15,22 22 0,-1 0 16,-21-21-16,42-22 16,0 43-16,1-43 0,-22 43 15,21 0-15,-21 0 0,22 0 0,-22 21 16,21 0-16,-21 0 0,22 0 0,-22 0 15,0 21-15,21 0 0,-20 0 16,-22 0-16,0 22 0,0 20 16,0-20-16,0-22 15,0 21-15,-22-21 0,1 22 0,0-22 16,0 21-16,0-21 0,21 0 0,-21 1 16,-1-1-16,22 0 0,-21 0 15,21 0-15,0-42 47,21 0-31,1 21-16,-1-21 0,0 21 15,0-21-15</inkml:trace>
  <inkml:trace contextRef="#ctx0" brushRef="#br2" timeOffset="-16208.42">15473 2879 0,'0'-21'16,"-106"148"-16,212-233 0,-106 63 0,0 22 15,0 0-15,-21 21 0,-22-21 16,22 21-16,0 0 0,-21 0 16,20 0-16,-20 0 0,21 0 15,0 21-15,0 0 0,-1 0 0,1 22 16,0-22-16,0 0 0,21 21 15,0-20-15,0-1 0,-21 21 0,21 0 16,0-20-16,0-1 16,0 0-16,21 0 15,0-21-15,0 0 0,0 0 16,22 0-16,-22 0 0,0 0 0,21 0 16,-20-21-16,-1 21 0,21-21 15,-21 0-15,22-1 0,-22 1 0,0 0 16,0 0-16,-21 0 0,21 0 15,-21-1-15,0 1 0,0 0 0,0 0 16,0 0-16,0 0 0,0 42 47,0 0-47,-21-21 0,21 21 16,0 0-16,0 0 0,0 1 15,0-1-15,0 0 0,0 0 0,0 0 16,0 0-16,0 1 15,21-1-15,0-21 0,1 0 16,-1 0-16,0 0 0,0 0 16,0 0-16,0 0 0,1 0 15,-1 0-15,21-21 0,-21 21 0,0-22 16,22 1-16,-22 0 0,0 0 16,21 21-16,-20-42 0,-1 20 15,-21 1-15,0 0 0,21 0 0,-21 0 16,0 0-16,-21 21 15,0 0 1,-1 0-16,1 21 0,21 0 16,-21 0-16,21 0 0,0 0 15,0 1-15,0-1 0,0 0 16,0 0-16,0 0 0,0 0 16,21 1-16,0-1 15,1 0-15,-1 0 16,0-21-16,0 0 0,0 0 15,22 0-15,-22 0 16,0 0-16,21 0 0,-21 0 0,22-21 16,41-21-16,-20 20 15,-22 1-15,-21-21 16,1 21-16,-1 0 0,0-1 0,0 1 16,-21 0-16,0-21 0,0 21 15,0-1-15,-21 22 16,0 0-16,0 0 0,-1 0 0,1 0 15,21 22-15,0-1 0,-21 0 16,21 0-16,0 0 0,0 0 0,0 1 16,0-1-16,0 0 0,0 0 15,0 0-15,21 0 0,-21 1 16,0-1-16,0 0 0,0 0 16,-21-21-1,0 0-15,0 0 16,0 0-16,-1 0 0,1 0 0,0 0 15,0 0-15,0 0 0,0 0 16,21-21 0,0 0-1,0 0-15,21-1 0,0 22 16,0-21-16,0 0 0</inkml:trace>
  <inkml:trace contextRef="#ctx0" brushRef="#br2" timeOffset="-15733.77">16785 2625 0,'0'-21'0,"0"148"0,0-233 15,0 106 1,0 21-16,-21 0 16,0 21-16,21-20 0,-21 20 15,21 0-15,-22-21 0,22 22 0,0-22 16,0 21-16,-21-21 0,21 22 0,0-22 15,-21 0-15,21 0 16,0 0-16,0 1 0,0-1 0,-21 0 16,21 0-16,-21-21 15,21-21 17,0 0-32,0 0 15,0-1-15,0 1 0,21 0 0,0 0 16,0-21-16,0 20 0,1 1 0,-1 0 15,0 0-15,0 0 0,21 21 16,22-21-16,-43 21 16,21 0-16,-20 21 0,-1 0 15,-21 0-15,21 0 16,-21 0-16,0 1 0,0-1 0,0 0 16,0 21-16,0-21 0,-21-21 15,0 22-15,-1-1 0,22 0 0,0 0 16,-21-21-16,21 21 0,-21-21 0,21 21 15,0-42 17,21 21-32,0-21 15</inkml:trace>
  <inkml:trace contextRef="#ctx0" brushRef="#br2" timeOffset="-15236.86">17589 2963 0,'0'0'0,"0"-21"16,0 0-16,0 0 15,0 0-15,-42-22 16,21 43-16,0-21 0,21 0 0,-21 21 16,-1 0-16,1 0 0,0 0 15,-21 0-15,21 21 0,-1 0 0,-20 1 16,21-1-16,-21 0 0,20 21 0,1-21 15,0 22-15,0-22 0,0 21 0,21-21 16,0 1-16,0-1 16,0 0-16,0 0 0,0 0 0,21 0 15,0 1-15,21-22 0,-20 0 16,20 0-16,-21 0 0,21 0 16,-20-22-16,20 22 0,0-21 0,-21 0 15,22 0-15,-22 0 0,0 0 16,21-1-16,-20 1 0,-1 0 0,0 0 15,-21-21-15,0 20 0,0-20 0,21 21 16,-21 0-16,0 0 0,-21 21 31,0 21-31,21 0 16,0 0-16,-21 0 0,21 0 16,-22 43-16,22-22 15,0 1-15,0-22 0,0 0 16,0 0-16,0 0 0,22 0 15,-1-21-15,0 0 16,0 0-16,0 0 0,0 0 0,22 0 16,-22 0-16,0-21 0</inkml:trace>
  <inkml:trace contextRef="#ctx0" brushRef="#br2" timeOffset="-14976.81">18203 2519 0,'0'-42'16,"-21"274"-16,42-422 0,-42 148 16,0 42-16,21 21 0,-21 0 15,0 21-15,-1-21 0,22 22 0,-21-1 16,0 0-16,0 1 0,21-1 0,-21 0 16,0 1-16,21-1 0,0 0 15,0 1-15,-22-22 0,22 21 0,0 1 16,0-1-16,0-21 0,0 0 15,0 0-15,22-21 16,-1 0-16,0 0 16,0 0-16,0-21 0,0 0 0,22 21 15,-22-21-15</inkml:trace>
  <inkml:trace contextRef="#ctx0" brushRef="#br2" timeOffset="-13701.02">18563 2540 0,'21'-106'31,"-42"254"-31,21-190 0,0-43 16,-21 107-1,0-1-15,0 0 0,-1 21 0,22 1 16,-21-1-16,0 0 0,0 22 16,0-22-16,0 0 0,21 1 15,-22-1-15,1 0 0,21 1 0,-21-22 16,21 21-16,0-21 0,0 1 15,0 20-15,0-21 0,0 0 16,21-21-16,0 0 0,1 0 16,-1 0-16,0 0 0,21 0 0,-21 0 15,22 0-15,-22-21 0,21 0 0,-21 21 16,22-21-16,-22 0 0,0-1 16,21-20-16,-42 21 0,22 0 0,-1 0 15,-21-1-15,0 1 16,0 0-16,0 0 0,0 42 31,-21 0-15,21 0-16,-22 1 0,22-1 0,0 0 15,0 0-15,0 21 0,0-20 16,0-1-16,0 0 0,0 0 16,22 0-16,-1-21 0,0 21 0,0-21 15,21 0-15,-20 0 0,20 0 16,0 0-16,1 0 0,20 0 15,-42-21-15,22 21 16,-22-21-16,0 0 0,-21 0 0,0 0 16,21-1-16,-21 1 0,0 0 0,0 0 15,0 0-15,0 0 0,0-1 16,-21 22 0,0 22-1,0-1-15,21 0 0,0 0 0,-22 0 16,1 0-16,0 1 0,21-1 15,0 21-15,-21-21 0,21 0 16,-21-21-16,21 22 0,0-1 0,0-42 47,21-1-31,0 1-16,0 0 0,0 0 15,1 0-15,-1 0 0,0-22 0,0 22 16,0 0-16,22 0 0,-22-22 15,21 43-15,-21-21 0,22 0 0,-22 21 16,0 0-16,-21 21 16,0 0-16,0 1 0,0-1 15,0 0-15,0 0 0,0 0 16,0 0-16,0 1 0,-21-1 0,21 0 16,0 0-16,0 0 0,0 0 15,0 1-15,0-1 0,21-21 16,0 0-16,0 0 0,0 0 15,1 0-15,20 0 0,-21 0 16,21 0-16,22-21 16,-22-1-16,1 1 0,-1 0 0,21-21 15,-20-1-15,-22 22 16,21 0-16,-21-21 0,1 21 0,-1-1 16,-21 1-16,0 0 0,0 0 0,-21 21 15,-1 0-15,1 0 0,-42 0 16,20 0-16,-20 42 15,21-21-15,20-21 0,-20 22 16,21-1-16,0 0 0,0 0 16,21 0-16,-22 0 0,22 1 15,22-1 1,-1-21-16,0 0 0,0 0 16,21 0-16,-20 0 0,-1 0 15,0 0-15,0 0 0,0 0 0,0 0 0,-21 21 16,0 0-16,0 0 15,0 0-15,0 1 0,0-1 16,0 21-16,-21-21 0,-21 43 16,42-22-16,-21 0 0,21 1 15,-21-1-15,21-21 0,-22 22 16,22-1-16,0-21 0,0 21 0,0-20 16,-21-1-16,21 0 0,-42 42 15,21-41-15,21-1 16,-21-21-16,-1 0 0,-20 0 0,21 0 15,0 0-15,0 0 0,-22 0 16,22 0-16,0 0 0,-21 0 0,20-21 16,1 21-16,0-22 0,0 22 0,0-21 15,21 0-15,0 0 0,0 0 16,0-22-16,0 22 0,0 0 16</inkml:trace>
  <inkml:trace contextRef="#ctx0" brushRef="#br2" timeOffset="-13497.09">19346 2667 0,'0'0'0,"-21"-21"16,0 21-1,21 21 32,0 0-47</inkml:trace>
  <inkml:trace contextRef="#ctx0" brushRef="#br2" timeOffset="-12253.19">20764 12150 0,'22'-21'16,"-44"42"-16,44-64 0,-1 22 0,0 21 15,-21-21-15,21 0 0,-21 0 16,0 0-16,0-1 0,0 1 0,0 0 15,0 0-15,0 0 16,0 0-16,-21 63 47,0-21-47,0 21 0,-1 1 16,1-1-16,-21 22 0,0-1 15,-1 1-15,-63 63 16,64-43-16,-21-20 0,20 20 0,1 1 15,-22-21-15,22-1 0,0 22 0,-1-43 16,22 22-16,-21-1 0,21-21 0,-22 1 16,22-1-16,0-21 0,0 22 15,0-22-15,21 0 0,-21 0 16,-1-21 0,1-21 46,0 21-62</inkml:trace>
  <inkml:trace contextRef="#ctx0" brushRef="#br2" timeOffset="-6082.06">11790 14203 0,'0'0'16,"-21"-21"-16,-1 0 0,22-1 16,0 1-16,-21 0 0,0 21 15,21-21-15,-21 21 16,0 0-1,0 0-15,-1 21 16,22 0-16,0 0 0,-21 22 16,21-1-16,-21 0 0,21 1 0,0-1 15,0 22-15,-21-1 0,21-21 16,-21 22-16,21-22 0,0 1 0,0 20 16,0-42-16,0 22 0,0-1 15,0-21-15,0 0 0,0 0 0,21 1 16,0-1-16,-21 0 0,21-21 0,0 0 15,1 0-15,-1 0 0,21 0 16,-21 0-16,22-21 0,20-22 16,-42 22-16,22 0 0,-1 0 15,0 0-15,1-22 0,-1 1 16,-21 0-16,21 21 0,-20-22 0,20-20 16,-21 20-16,0 1 0,-21 0 0,21-22 15,1-20-15,-22 62 16,0-20-16,0 21 0,0 0 0,0 0 15,0 42 1,-22 21 0,22-21-16,-21 22 0,21-1 15,0 0-15,-42 64 16,21-42-16,21-22 0,0 43 16,0-43-16,0 0 0,0 1 15,0-22-15,0 21 0,0-21 0,21-21 16,0 21-16,0-21 0,22 0 0,20 0 15,-21 0-15,1 0 16,-22-21-16,21 0 0,1 0 0,20-21 16,-21 20-16,-20-20 15,20 21-15,-21-21 0,0 20 0,0-20 16,1-43-16,-22 43 16,0 21-16,0 0 15,-22 21-15,1 0 16,0 0-16,21 42 15,-21-21-15,0 0 0,21 1 16,-21 20-16,-1 21 0,22-41 16,-21-1-16,21 21 0,-21-21 15,21 0-15,0 1 0,0-1 0,0 0 16,0 0-16,0-42 31,0 0-15,0 0-16,0-1 15,21 1-15,0 0 0,-21-21 16,22 21-16,-1-22 0,0 22 16,-21 0-16,21 0 0,0 0 15,0 21-15,1 0 16,-1 21-16,-21 0 16,0 0-16,21 21 15,-21-20-15,21 41 0,-21-42 16,0 0-16,21 1 0,0-1 0,-21 0 15,22-21-15,-1 21 0,-21 0 0,21-21 16,0 0-16,0 0 0,22 0 0,-22 0 16,63-21-1,1-21 1,-64 21-16,22-1 0,-22 1 16,0 0-16,0 0 0,0 0 0,0 0 15,-21-22-15,0 22 0,0 0 0,0 0 16,0 0-16,0-1 0,0 1 15,0 42 1,-21-21-16,21 22 16,-21-1-16,21 21 0,-21-21 0,21 0 15,0 22-15,-21-22 0,0 0 0,21 0 16,-22 0-16,22 1 16,0-1-16,0 0 0,0 0 15,0-42 16,0 0-31,0 0 16,22-1-16,-1 1 0,-21 0 0,21 0 16,0 0-16,-21-22 0,21 22 15,0-21-15,-21 21 0,22 0 0,-1-1 16,0 22-16,0 0 16,-21 22-1,21-1-15,-21 0 0,0 0 0,0 0 16,21 22-16,-21-1 15,0-21-15,0 0 0,0 0 16,0 1-16,0-1 0,0 0 16,22-21 15,-1-21-15,-21 0-16,0-1 0,21 1 0,0 0 15,0 0-15,-21 0 0,43-43 16,-22 43-16,0-21 0,0 21 15,0-1-15,0 1 0,1 0 16,-1 0-16,0 21 0,0 0 0,0 0 16,0 21-16,-21 0 0,22-21 0,-22 43 15,0-22-15,0 0 0,0 0 0,0 21 16,0-20-16,0 41 16,0-42-16,0 0 0,21 1 15,0 20-15,0-21 0,0 0 16,0 0-16,22 1 0,-22-22 15,0 0-15,21 0 0,-20 0 0,105 0 16,-106 0-16,21-22 16,0 22-16,1-21 0,-22 0 15,21 0-15,-21 0 0,22 0 16,-22-22-16,0 22 0,0-21 0,0-1 0,1 22 16,-22-21-16,21 0 0,-21 20 15,0-20-15,0 21 0,0 0 0,-21 0 16,-1-1-16,1 22 15,0 0-15,0 0 0,-21 0 0,20 22 16,-20-1-16,21 0 0,-21 0 0,20 21 16,-20-20-16,21 20 15,0-21-15,-22 21 0,22 1 0,0 41 16,21-62-16,0-1 16,0 0-16,0 0 0,21-21 15,0 21-15,1-21 0,-1 0 0,0 0 16,0 0-16,0 0 0,22 0 0,-22 0 15,0-21-15,21 0 0,-21 21 0,1-21 16,-1 0-16,0-1 0,0-20 0,0 21 16,-21 0-16,0-22 15,21 22-15,-21-21 0,22 21 0,-22-22 16,0 22-16,0 0 0,0 0 0,0 0 16,0 42-1,0 0 1,0 0-16,0 0 0,-22 22 15,22-22-15,-21 0 0,21 21 0,0-20 16,-21 20-16,21-21 0,0 0 0,0 0 16,0 22-16,0-22 15,42 21 1,-20-42-16,-1 21 0,0-21 0,0 0 16,0 0-16,22 0 0,-22 0 15,21 0-15,-21-21 0,22 0 0,-1 0 16,0 0-16,-21 0 15,22-22-15,-22 22 0,21-21 16,1-22-16,-22 22 0,0 0 16,0-1-16,0 1 0,0 0 15,1 20-15,-22 44 16,-22-1-16,1 21 16,21-21-16,-21 0 0,21 1 15,-21 20-15,21-21 0,-21 0 16,21 0-16,0 1 0,0-1 15,0 0-15,0 0 0,0 0 0,0 0 16,0 1-16,0-1 0,0 0 0,21 0 16,0-21-16,0 21 0,0 0 15,1-21-15,-1 0 0,0 22 0,21-22 16,-21 0-16,1 0 0,20 0 0,-21 0 16,21 0-16,-20-22 15,20 1-15,-21 21 0,21-21 0,1 0 16,-22 0-16,0-22 0,21 22 0,-20-21 15,41-22-15,-42 22 16,-21 0-16,0 21 0,0-22 0,0 1 16,0 21-16,-21 21 15,0 0-15,0 0 0,0 0 16,-1 21-16,1 0 0,21 0 0,0 0 16,-21 1-16,21-1 15,0 0-15,0 42 0,0-41 0,0-1 16,21 0-16,0 0 0,1 0 15,-22 0-15,21-21 16,-21 22-16,0-1 0,-21-21 31,-1 0-31,1 0 16,0 0-16,0 0 0,0 0 0,0 0 16,-1 0-16,1-21 0,0 21 15,0 0-15,21 21 31,0 0-15,0 0-16,21-21 0,0 21 16,-21 0-16,21-21 0,1 0 0,-1 22 15,0-22-15,0 0 0,21 0 16,-20 0-16,-1 0 0,21 0 0,-21 0 16,22 0-16,-1-22 0,0 1 15,1 21-15,-22-21 0,21 0 16,0 0-16,85-64 15,-105 43-15,20-1 0,0 1 16,-21 0-16,22-22 0,-22 22 0,0-22 16,0 1-16,0-1 0,-21 22 15,0-21-15,0 20 0,0 1 16,0 21-16,0 0 0,0-1 0,-21 22 16,0 22-16,-21-1 15,21 0-15,-1 21 0,-41 43 0,42-22 16,0-20-16,-1 20 0,-20 43 15,42-64-15,-21 107 16,21-128-16,0 21 16,0-21-16,0 22 0,-21-22 15,21 0-15,0 0 0,21-21 32,-21-21-32,21 0 15,0 21-15,22-43 16,-22 22-16,21-21 0,-21 21 15,0 0-15,1 21 0,-1-22 16,0 22-16,0 0 0,-21 22 16,21-22-16,-21 21 15,0 0-15,21 0 0,-21 0 16,22 0-16,-1 1 0,0-1 16,0 0-16,0-21 15,22 21-15,20-21 16,-21 0-16,-20 0 0,20 0 0,-21 0 15,21 0-15,1 0 0,-1 0 16,0-21-16,-20 0 0,20 21 0,-21-21 16,0-1-16,0 1 0,1-21 0,-22 21 15,21 0-15,-21-1 0,0-20 16,0 21-16,0 0 0,-21 0 0,-1-1 16,1 1-16,0 21 0,0 0 0,-21 0 15,-1 0 1,1 21-16,0 1 0,42 20 15,-22-21-15,1 21 0,0-20 16,21-1-16,-21 21 0,21-21 0,0 0 16,0 1-16,0 20 0,0-21 15,0 0-15,21-21 0,21 0 16,-20 0 0,-1 0-16,0 0 0,0 0 0,0-21 0,0 21 15,-21-21-15,22 0 0,-1 0 16,0-1-16,-21 1 0,21 0 15,0-42-15,-21 20 0,0 22 16,21-21-16,1 21 0,-22-1 16,0 1-16,21 21 15,-21 21-15,0 1 0,0-1 16,0 21-16,0-21 0,0 0 16,0 22-16,0-22 0,0 0 0,0 0 15,0 0-15,0 1 0,0-1 0,0 0 16,21-21-16,0 0 0,0 21 15,0-21-15,1 0 0,-1 0 0,21 0 16,-21 0-16,22 0 0,-22-21 0,21 21 16,-21-21-16,22 0 0,-22-1 15,0 1-15,42-42 16,-41 42-16,-1-22 0,0 1 16,0-22-16,0 22 0,0-21 0,22-86 15,-43 65 1,0 41-16,0 22 0,0 0 15,0 0-15,-21 21 16,-1 21-16,1 0 0,0 0 0,0 22 16,0-22-16,-43 85 15,43-64-15,0 22 0,0-22 16,21 43-16,0-43 16,0 0-16,0 1 0,0-1 0,0-21 15,21 0-15,0 0 0,0 1 0,0-1 16,1 0-16,20-21 15,43 0-15,-43 0 16,-21 0-16,21 0 0,-20-21 0,20 0 16,-21-1-16,0 1 0,43-42 15,-22 42-15,-21-22 0,0-20 16,22-43-16,-22 42 16,0 1-16,-21-85 15,0 63-15,0 22 16,-21 63-1,0 0-15,0 0 0,-1 0 16,-20 63-16,21-42 0,21 22 16,0-1-16,-21 0 0,21 1 15,0 62-15,0-62 0,0 20 16,0-20-16,0-1 0,21 0 0,-21-21 16,21 22-16,-21-1 0,21-21 15,0 0-15,22 22 16,-1-22-16,-21-21 15,0 0-15,1 0 0,20 0 0,-21 0 16,0 0-16,22-21 0,-22 0 0,0-1 16,21 1-16,-21 0 0,1 0 15,-1 0-15,0-22 0,0 22 16,21-21-16,-20 21 16,-22 42-1,0 0 1,0 0-16,0 0 0,0 1 15,0-1-15,0 0 0,0 0 16,0 0-16,0 0 16,21-21-1,0 0-15,0 0 16,0 0-16,0 0 0,1-21 16,-1 21-16,0-21 0,0 0 15,0 0-15,0 0 0,1-1 16,41-41-16,-42 63 15,0-21-15,1 0 0,-1 21 0,0 0 16,-21 21 0,0 0-16,0 0 0,0 0 15,0 0-15,0 1 16,0-1-16,0 0 0,0 0 0,21 0 16,0 0-16,-21 1 0,21-1 15,1-21-15,-1 21 0,0-21 16,0 0-16,0 21 0,43-21 15,-22 0-15,-21 0 0,22 0 16,-1 0-16,0 0 0,1 0 16,62-63-16,-83 41 15,41-41-15,-42 42 16,0-22-16,-21 22 0,0-21 0,0 0 16,0 20-16,0-20 0,-21 21 0,0 0 15,0 0-15,0 21 16,0 0-16,-1 0 0,-41 0 15,42 21-15,-43 0 0,43 0 16,0 0-16,21 0 0,0 1 16,0-1-16,0 0 0,0 0 15,0 0-15,0 0 16,0 1-16,21-1 16,-21 0-16,0 21 15,0-21-15,0 1 0,0-1 0,-21 0 16,21 0-16,0 21 0,-21-20 0,21 20 15,-21 0-15,21 1 0,-22-1 16,1 43-16,0-22 0,0 22 16,0-22-16,0-20 0,-1-1 15,22 0-15,-21 1 0,0-1 16,-42 43-16,41-43 16,-20 21-16,-21-20 0,20-22 15,22 0-15,-42 0 16,41-21-16,-20 0 15,42-21 1,0 0-16,0 0 16,0 0-16,0-1 0,0 1 15,0 0-15,0-21 0,0 21 16,0-22-16,0 22 0,0-21 0</inkml:trace>
  <inkml:trace contextRef="#ctx0" brushRef="#br2" timeOffset="-5817.81">18838 14182 0,'-21'0'15,"42"0"-15,-21 0 78,21 0-62,1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0:58:18.1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9334 847 0,'0'-21'0,"22"-22"16,-22 22-16,0 0 15,0 0-15,0 0 16,0-1 0,0 1-1,0 0 1,0 0-16,0 42 62,0 0-62,-22-21 16,22 43-16,0-22 0,0 0 0,0 21 16,-21 1-16,21-1 0,-21 0 0,21 1 15,0-1-15,0 0 0,-21 85 16,0-84-16,21-1 16,0 0-16,0 1 0,0-22 15,-21 63-15,21-62 0,0-1 16,0 21-16,0 0 15,0 1-15,0-22 16,0 0-16,0 0 16,0-42 15,0 0-31,0 0 16,0 0-16,21-22 15</inkml:trace>
  <inkml:trace contextRef="#ctx0" brushRef="#br0" timeOffset="488.71">9334 804 0,'0'-21'0,"0"42"0,0-63 0,0 21 15,0 0-15,0 0 16,22 21-16,-1-22 16,0 22-16,0 0 0,0-21 15,0 21-15,1 0 16,-1 0-16,21 0 0,-21 0 0,0 0 15,22 21-15,-22 1 0,21-1 0,-21 0 16,22 0-16,-22 21 0,0-20 16,0 20-16,0 0 0,1-21 0,-1 22 15,-21-1-15,0 0 0,0 1 16,0-1-16,0 43 0,0 21 16,0-85-16,0 21 15,0-21-15,-21 22 0,-1-22 16,22 0-16,-21 0 0,21 0 0,0 0 15,-21 1-15,21-1 0,-21 0 16,21-42 31,0 0-47,0-1 0,0 1 16</inkml:trace>
  <inkml:trace contextRef="#ctx0" brushRef="#br0" timeOffset="759.56">9250 1376 0,'0'0'15,"21"0"1,0 0-16,0 0 15,0-21-15,1 21 0,20 0 0,-21-21 16,21 21-16,64-22 16,21 1-1,-84 0-15,-1 21 0,0 0 16,-21 0-16,22 0 0,-22 0 0,0-21 0</inkml:trace>
  <inkml:trace contextRef="#ctx0" brushRef="#br0" timeOffset="1168.32">10372 847 0,'0'0'0,"-22"-21"0,22-1 0,-21 22 15,21-21 1,0 42 15,0 1-31,0 20 0,0-21 16,0 21-16,0 1 0,0-22 15,0 42-15,0-20 0,0-1 0,0 43 16,0-43-16,0 0 0,-21 1 16,21-1-16,0 0 0,-21 1 15,21-22-15,0 21 0,0-21 0,0 1 16,0 20 0,0-21-16,0 0 0,0-42 31,0 0-16,0 0-15,0 0 0</inkml:trace>
  <inkml:trace contextRef="#ctx0" brushRef="#br0" timeOffset="1528.12">10223 1080 0,'0'0'0,"-21"-22"0,21-41 31,0 42-31,0 0 16,21-22-16,1 43 0,-1-21 16,0 0-16,0 21 0,21-21 15,-20 21-15,20 0 0,-21 0 0,21 0 16,-20 0-16,20 0 0,0 0 16,64 42-1,-42 43-15,-64-64 0,0 0 16,0 21-16,0 1 15,-22-22-15,1 21 0,0-21 0,-21 1 16,-1 20-16,22-21 0,-63 21 16,20-20-16,43-1 15,0-21-15,0 0 0,-1 21 16,1-21-16,42-21 31,1 0-15,-1 21-16</inkml:trace>
  <inkml:trace contextRef="#ctx0" brushRef="#br0" timeOffset="1952.02">11282 910 0,'0'0'0,"0"-21"16,0 0-16,0 0 15,0 0-15,0 42 47,0 0-47,0 0 0,0 0 16,0 0-16,0 22 0,0-22 0,0 21 15,0 1-15,0-1 0,0 0 0,0-21 16,0 22-16,-21-1 16,21 43-16,0-64 0,0 0 15,0 21-15,0-20 16,0-1-1</inkml:trace>
  <inkml:trace contextRef="#ctx0" brushRef="#br0" timeOffset="2291.01">11028 1545 0,'0'21'0,"0"-42"0,-21 64 16,21-22-16,0 0 0,0 0 16,0 43-16,0-43 15,0 0-15,21 0 16,42 0-1,-20-21-15,-22 0 0,0 0 16,21 0-16,1 0 0,-22 0 0,21 0 16,-21-21-16,22 0 0,-22 21 15,0-21-15,21 21 0,-21-21 0,1-1 16,-1 22-16,0-21 0,-21 0 16,21 21-16,-21-21 0,21 21 0,-21-21 15,0 0-15,0-1 0,0 1 16,0 0-16,0 0 15</inkml:trace>
  <inkml:trace contextRef="#ctx0" brushRef="#br0" timeOffset="2599.83">10985 826 0,'0'0'0,"-21"-22"16,0 22-16,21-21 16,21 0-1,0 21-15,1 0 16,20 0-16,-21-21 0,21 21 0,-20 0 16,20 0-16,0 0 0,-21 0 0,22-21 15,-22 21-15,21 0 0,-21 0 16,22 0-16,-22 0 15</inkml:trace>
  <inkml:trace contextRef="#ctx0" brushRef="#br0" timeOffset="3143.8">12975 783 0,'0'0'15,"-21"0"-15,21-21 0,-21 21 16,0 0-16,21-21 16,42 21-1,-21 0 1,21 0-16,1 0 0,20-21 15,-20 21-15,20 0 0,1 0 16,-1 0-16,1 0 0,-1 0 0,-21 0 0,22 0 16,-1 0-16,-20 0 15,63 0-15,-85 0 16,0 0-16,0 0 0,-42 0 31,-21 0-31,20 0 16,1 0-16</inkml:trace>
  <inkml:trace contextRef="#ctx0" brushRef="#br0" timeOffset="3475.61">13441 720 0,'-21'0'31,"21"21"-31,0 0 15,-22 0-15,22 0 0,0 22 16,0-1-16,0 43 16,0-43-16,0 0 0,0 1 15,0-1-15,0 0 0,-21 1 0,21-1 16,0 0-16,-21 1 0,21-1 16,0 64-1,0-64-15,-21 22 0,21-43 0,0 0 16,0 0-16,0 0 15,0 1-15,0-1 16,0-42 0,0-1-1,21 22-15,-21-21 0,0 0 0,21 0 16,0 0-16,-21 0 0</inkml:trace>
  <inkml:trace contextRef="#ctx0" brushRef="#br0" timeOffset="3916.36">13695 1397 0,'21'0'0,"-21"21"0,21-21 15,0 0-15,0 0 0,1 0 16,-1 0-16,21-21 15,-21 0-15,0 21 0,1-21 0,20 21 16,-21-21-16,0-1 0,0 22 16,1-21-16,20-42 15,-42 42-15,0-1 16,0 1-16,0 0 0,-21 21 16,0 0-16,-1-21 0,1 21 0,0 0 15,0 0-15,-21 0 0,20 0 16,1 0-16,0 21 0,0 0 15,-21 0-15,42 1 0,-22-1 0,1 0 16,0 21-16,0-21 0,21 1 0,0 20 16,-21 21-16,0 22 15,21-64-15,0 0 16,0 1-16,0 20 16,0-21-16,21-21 0,0 21 15,0-21-15,0 0 0,0 0 16,1 0-16,-1 0 0,0 0 15,0-21-15,21 0 0</inkml:trace>
  <inkml:trace contextRef="#ctx0" brushRef="#br0" timeOffset="4451.89">14711 1164 0,'0'-21'0,"0"42"0,0-63 0,0 21 15,-21 21 1,-1 0 0,1 0-16,0 0 0,0 21 15,0 0-15,0 0 0,-1 0 0,1-21 16,0 22-16,0-1 0,0 0 16,0 0-16,21 21 15,-22-20-15,22-1 0,0 0 16,22 0-1,-1-21 1,0 0-16,0 0 0,0 21 0,0-21 16,1 0-16,-1 0 0,0 0 15,0 0-15,21 21 0,-20-21 0,-1 0 16,0 0-16,0 22 0,0-22 16,0 0-16,1 0 0,-22 21 0,21 0 15,0-21-15,-21 21 16,0 0-16,-21 0 15,0 1-15,-1-22 16,1 21-16,0-21 0,-21 21 0,21-21 16,-22 0-16,22 0 0,-21 21 0,21-21 15,-43 0-15,43 0 16,0 0-16,-22 0 0,22 0 0,0 0 16,-21 0-16,21 0 15,-1 0 1,22-21-1,0 0 1,22 21 0,-1-21-16,0-1 0,-21 1 15</inkml:trace>
  <inkml:trace contextRef="#ctx0" brushRef="#br0" timeOffset="5228.99">15113 699 0,'0'0'0,"0"-85"31,0 64-31,0 42 47,0 0-47,0 0 16,0 0-16,0 22 0,0-1 0,0 0 15,-21 1-15,21-1 0,-21 0 0,21 22 16,-22-22-16,1 1 0,21-1 16,0 21-16,-21-20 0,0-1 0,21 0 15,-21-20-15,21 20 0,0 0 0,0-21 16,0 43-1,0-43-15,0 21 0,0-20 16,21-1-16,21 0 0,-21-21 16,1 0-16,41 0 15,-42 0-15,0 0 0,22 0 0,-22-21 16,21 0-16,-21 21 0,43-43 16,-22 22-16,1-21 15,-1 21-15,-21-1 0,21-41 16,-42 42-16,0 0 0,22-1 15,-22 1-15,0 0 0,21 0 0,-21-21 16,0 63 31,-21-21-47,21 21 0,-22 0 0,22 0 0,0 0 16,0 22-16,0-22 15,-21 42-15,21-41 16,0-1-16,0 21 0,0-21 15,43 0-15,-22-21 16,0 0-16,0 0 0,0 0 16,0 0-16,1 0 15,-1 0-15,21-42 16,-42 21-16,0 0 0</inkml:trace>
  <inkml:trace contextRef="#ctx0" brushRef="#br0" timeOffset="5543.83">15727 847 0,'-21'21'31,"21"0"-31,21-21 47,-21-21-31,0 0-1,0 0 1,-21 42 31,-1 0-32</inkml:trace>
  <inkml:trace contextRef="#ctx0" brushRef="#br0" timeOffset="5811.67">14774 1207 0,'0'0'0,"21"0"31,1 0-15,20 0-16,-21 0 0,0 0 15,22 0-15,41 0 16,-41 0-16,-22-22 0,21 22 15,-21 0-15,0 0 0,1-21 16,-1 21-16,0-21 0</inkml:trace>
  <inkml:trace contextRef="#ctx0" brushRef="#br0" timeOffset="6516.39">15875 1228 0,'0'21'47,"0"0"-47,0 0 0,0 0 16,0 1-16,0-1 0,0 0 15,0 21-15,0-21 0,0 1 16,0-1-16,0 0 0,0 0 0,0 0 15,0 0-15,0 1 16,0-1-16,0 0 16,0-42 15,0 0-31,0-1 16,0 1-16,0 0 15,0-21-15,0 21 0,0-1 16,0 1-16,0 0 0,21-21 0,-21 21 15,21-1-15,0-20 0,1 21 16,20-21-16,64-22 16,-64 43-16,-21 0 0,22 21 15,-1 0-15,0 0 0,1 0 16,-1 0-16,0 0 0,-21 0 0,22 21 16,-22 0-16,0 0 0,0 22 15,22 41 1,-43-63-16,0 43 0,0-43 15,0 21-15,0-20 0,0-1 16,0 0-16,-22 0 0,22 0 16,-21-21-16,21 21 0,-21-21 15,21-21 32,0 0-47,0 0 16</inkml:trace>
  <inkml:trace contextRef="#ctx0" brushRef="#br0" timeOffset="7503.89">17547 1101 0,'0'42'0,"0"-84"0,0 21 0,0-1 0,0 1 16,0 0-16,-21 0 15,-21 0-15,20 21 0,-41-21 16,42 21-16,-22 0 0,22 0 16,-21 0-16,-43 21 15,43 0-15,21 0 0,0 21 16,-1-20-16,-20-1 0,21 21 15,-21 22-15,20 20 16,1-63-16,21 1 16,0-1-16,0 0 0,0 0 0,0 21 15,21-42-15,-21 22 0,22-22 16,-1 0-16,0 0 0,21 0 16,-21 0-16,1 0 0,20 0 0,-21 0 15,0 0-15,43-43 16,-1 22-16,-42 0 15,1 0-15,-1 0 0,0 21 0,0-22 16,0 1-16,0 0 0,-21 0 16,0 0-16,0 0 0,0-22 15,0 22 1,0 42 31,0 0-47,0 1 15,0-1-15,0 0 0,0 0 0,0 0 16,0 0-16,0 1 0,0 20 16,0-21-16,0 21 0,0-20 0,-21 20 15,21 43-15,-21-1 16,21-41-16,0-1 16,0 21-16,0-20 0,0-1 0,0 22 15,0-22-15,0 21 0,0-20 16,21 20-16,0 107 15,1-1-15,-22-127 16,21 22-16,-21-22 0,0 0 16,0 1-16,0 41 15,0-62-15,0 20 0,0-21 0,0 0 16,0 0-16,-21 1 0,-1-22 0,1 0 16,0 0-16,0 0 15,0-22-15,21 1 0,-21 0 16,-1 0-16,22 0 0,-21 0 15,21-22-15,-21 22 0,21-21 16,-21-1-16,21-20 0,0 21 0,0-22 16,0 1-16,0-1 0,0 22 0,0-22 15,0 1-15,21 20 0,0-20 16,-21-1-16,21 22 0,1-21 0,-22 20 16,21-20-16,0 20 0,-21 1 0,21 0 15,0-1-15,-21 22 0,21-21 16,1 21-16,-22 0 0,0-1 15,21 1-15,0 21 0,0-21 16,0 21 0,0 0-1,1 0 1</inkml:trace>
  <inkml:trace contextRef="#ctx0" brushRef="#br0" timeOffset="8373.81">9334 2053 0,'-21'0'15,"42"0"-15,-84 0 0,42 0 0,0 0 0,-22 0 16,22 0-16,0 0 0,-21 0 0,20 0 16,1 21-16,0-21 15,0 0-15,0 0 16,21 22 0,21-22-1,0 0-15,21 0 0,-20 0 16,20 0-16,21 0 0,-20 0 15,168 0-15,-147 0 16,42 0-16,-22 0 0,22 0 0,0 0 16,21 0-16,-21-22 0,0 22 15,0 0-15,-1 0 0,128-21 16,-127 0-16,0 21 0,-21 0 0,-1 0 16,1-21-16,0 21 15,-22 0-15,1 0 0,-1 0 0,1-21 16,-22 21-16,0 0 0,-21 0 0,22 0 0,-22 0 15,0 0 1,-42 0 0,0 0-1,0 0-15,-22 0 0,22 0 16,-21 0-16,-1 21 0,-20-21 0,-64 0 16,63 21-16,-20-21 15</inkml:trace>
  <inkml:trace contextRef="#ctx0" brushRef="#br0" timeOffset="8763.99">9800 2159 0,'0'0'0,"-63"0"15,-1 0-15,1 0 0,-86 21 16,44-21 0,83 0-16,1 0 0,0 0 15,42 0 1,22 0-16,-22 0 15,0 0-15,21 0 0,1 0 16,20 0-16,-21 0 0,22 0 0,-1 0 16,86 0-16,20 0 15,-84 0-15,-1 0 16,22 0-16,0 0 0,-21 0 0,20 0 16,22 0-16,-21 0 0,0 0 0,0 0 15,0 0-15,0 0 0,-22-21 16,22 21-16,-21 0 0,-22 0 0,22 0 15,-22 0-15,1 0 0,-22 0 0,1-21 16,-1 21-16,0 0 0,-21 0 16,1 0-16,-44 0 47,22-21-32</inkml:trace>
  <inkml:trace contextRef="#ctx0" brushRef="#br0" timeOffset="9518.04">14563 2138 0,'0'0'0,"-22"0"0,-20 0 16,21 0-16,0 0 0,0 0 15,-1 0-15,1 0 0,42 0 47,1 0-31,20 0-16,0 0 0,1 0 0,-1 0 15,21 0-15,86 0 16,-86 0-16,43 0 0,0 0 0,0 0 16,-1 0-16,1 0 0,21 0 15,-21 0-15,21 0 0,0 0 0,0 0 16,0 0-16,127 0 16,85 0-16,-233 0 15,-1 0-15,1 0 0,0 0 0,-21 0 16,105 0-16,-126 0 0,20 0 15,43 0 1,0 0-16,-84 0 16,-22 0-16,0 0 0,-63 0 31,21 0-31,-22 0 0,1 0 16,0 0-16,-22 0 0,1 0 0,-1 0 15,1 0-15,-86 0 16</inkml:trace>
  <inkml:trace contextRef="#ctx0" brushRef="#br0" timeOffset="10067.93">13864 2328 0,'21'0'0,"-42"0"0,63 0 0,1 0 15,41 0-15,43 0 16,-63 0-16,-1 0 0,22-21 16,-21 21-16,20 0 0,22 0 0,-21 0 15,21 0-15,21 0 0,-22 0 0,22 0 16,0 0-16,0 0 0,0 0 16,233 0-1,21 0-15,-254 0 0,0 0 16,-21 0-16,0 0 15,0 0-15,0 0 0,-1 0 0,1 0 16,0 0-16,-21 0 0,-1 0 0,-20 0 0,21 0 16,84 0-1,-42 0 1,-106 0-16,0 0 0,0 0 16,1 0-16,-1 0 0,-64 0 31,22 0-16,0 0-15,0 0 0,-21 0 0,-1 0 16,1 0-16,0 0 0,-1 0 0,-20 0 16</inkml:trace>
  <inkml:trace contextRef="#ctx0" brushRef="#br0" timeOffset="132327.32">1905 3027 0,'0'-21'16,"0"42"-16,0-63 0,0 20 15,0 1-15,0 0 0,0 0 16,-21 21-16,21-21 16,-21 21-1,21 21 17,0 0-32,0 0 15,0 0-15,0 1 0,0 20 16,0 64-1,0-64-15,0 0 0,0 1 16,0-1-16,0 0 0,0 43 0,0-64 16,0 22-16,0-22 0,0 21 15,0 0 1,0-20-16,0-44 47,21 1-47,-21 0 0,21-21 15,-21-22-15,42 1 16,-21 20-16,-21 1 0,22 0 16,-1-1-16,-21 22 0,21 0 15,0-21-15,-21 21 0,21 21 0,0-22 16,-21 1-16,22 21 16,-1 0-16,0 0 0,0 0 15,0 21-15,-21 1 0,0-1 16,21 0-16,-21 0 0,0 0 15,22 22-15,-22-22 0,0 21 16,0-21-16,0 22 0,0-22 16,0 0-16,21 21 0,-21-21 0,21 1 15,0-1-15,21 21 16,-20-42 0,-1 0-16,0 0 0,0 0 0,0 0 15,0 0-15,1-21 0,-1 0 0,21 0 16,-21-1-16,0 1 0,1-21 15,-22 21-15,21-22 0,0 1 0,0-21 16,-21-43 0,0 85-16,0-1 15,0 1-15,21 0 0,-21 0 16,0 0-16,0 0 16,0 42-1,0 0 1,0 0-16,0 0 0,0 0 15,0 1-15,0 20 0,0-21 0,0 21 16,-21 1-16,21-1 0,0-21 16,0 22-16,0-22 0,0 21 15,0-21-15,0 22 16,21-22-16,0 0 0,1-21 0,-1 0 16,0 21-16,0-21 0,21 0 15,1 0-15,-22 0 0,21-21 16,1 0-16,-1-22 15,-21 1-15,0 21 0,0-21 16,1 20-16,-1-20 0,-21-43 16,0 43-16,0 0 0,21-1 15,-21 1-15,0 21 0,0-21 16,0 20-16,0 1 16,0 0-16,0 0 0,0 0 0,0 42 31,0 0-16,0 0-15,0 22 16,-21-22-16,21 21 0,0-21 0,0 22 16,0-1-16,0-21 0,0 21 15,0 1-15,0-1 0,0 22 16,0-43-16,0 21 0,0-21 16,0 0-16,0 1 0,0-1 0,0 0 15,0 0-15,0-42 47,21 0-47,-21 0 0,0-1 16,0-20-16,0 21 15,21-21-15,-21 20 0,0-20 0,21 21 16,0-21-16,-21 20 0,22-20 16,-1 21-16,0 0 0,0 0 0,0-1 15,22 22-15,-22-21 0,21 21 16,-21 0-16,22 0 0,-22 0 0,21 0 15,-21 21-15,22 1 0,-22-1 16,0 21-16,0 43 16,-21-43-16,0-21 0,0 22 15,0-1-15,0 0 16,-21 1-16,21-22 0,0 0 0,-21 0 16,0 0-16,21 0 0,0-42 62,0 0-46,0 0-16,21 0 0,0 21 0</inkml:trace>
  <inkml:trace contextRef="#ctx0" brushRef="#br0" timeOffset="133200.82">4424 3260 0,'21'-21'0,"-42"42"0,42-64 0,-21 1 16,0 21-16,0 0 16,0 0-16,-21-1 15,21 1-15,-21 21 0,-1 0 0,-20-21 16,21 21-16,0 0 0,0 0 15,-1 0-15,-20 0 0,21 0 0,0 21 16,0 0-16,-1 1 0,1-1 16,0 0-16,0 21 0,0 1 0,0-1 15,-22 21-15,43-20 16,0-1-16,0 0 0,0-20 16,0 20-16,0-21 0,0 0 0,0 0 15,0 1-15,0-1 0,21-21 16,1 0-16,-1 21 0,0-21 0,0 0 15,0 0-15,0 0 0,1-21 16,-1 0-16,0 21 0,21-43 16,-21 1-16,1 21 0,-1-22 15,-21 22-15,21-21 0,0 0 16,-21-1-16,21 1 0,-21 0 0,0-1 16,0 22-16,0 0 0,21-21 15,-21 20-15,0 44 31,0-1-31,0 0 16,-21 0-16,21 21 0,0 1 16,0-22-16,0 21 0,0 1 0,0-1 15,0 21-15,0-41 0,0-1 16,0 0-16,21 0 0,1 0 16,20 0-16,0-21 0,-21 22 15,1-22-15,20 0 0,-21 0 16,21 0-16,64-43 15,-85 22-15,22 0 16,-22 0-16,21-22 0,1-20 16,-22 21-16,0-1 0,21-63 15,-42 64-15,21 0 0,-21-1 16,22 1-16,-22 0 0,21-1 0,-21 1 16,0 21-16,0 0 15,0 0-15,-21 21 31,-1 21-31,22 0 0,-21 0 0,21 0 16,0 22-16,0-1 0,-21 0 0,21 1 16,-21-1-16,21 0 15,0 43-15,0-43 0,0 1 16,0-22-16,0 21 0,0-21 16,21 22-16,0-22 0,-21 0 0,21-21 15,-21 21-15,22 0 0,-1-21 16,0 0-16,0 0 0,0 0 15,43 0-15,-43 0 16,0 0-16,0-42 16,0 21-16,-21 0 0,22-1 0</inkml:trace>
  <inkml:trace contextRef="#ctx0" brushRef="#br0" timeOffset="133440.69">4889 3196 0,'127'0'31,"-105"0"-31,20-21 0,0 21 16,-21-21-16,22 21 0,-1 0 0,-21 0 15,22-21-15,-22 21 0,0 0 0,0 0 16,43-21-1,-22 21 1</inkml:trace>
  <inkml:trace contextRef="#ctx0" brushRef="#br0" timeOffset="134009.42">7112 3090 0,'0'0'0,"0"-21"0,0 0 16,0 0-16,0 0 0,0 0 16,0-1-16,0 1 15,0 42 17,0 1-32,0-1 15,0 21-15,0 0 16,0 1-16,0-22 0,0 21 15,0-21-15,0 64 0,-21-64 16,21 0-16,0 22 0,0-22 16,0 0-16,0 21 15,0-20-15,0-1 0,21-42 47,0-1-47,0 1 0</inkml:trace>
  <inkml:trace contextRef="#ctx0" brushRef="#br0" timeOffset="134488.14">7832 2963 0,'21'-21'0,"-42"42"0,63-42 0,-42 0 0,-21 21 31,0 0-31,-1 0 0,-20 0 15,21 0-15,-21 0 16,20 21-16,-20 0 0,21 1 0,0-22 0,-22 21 16,22 0-16,0 0 0,21 0 15,0 0-15,-21-21 0,21 64 16,0-43 0,21 0-16,0-21 15,0 0-15,1 21 0,20-21 0,-21 0 16,21 0-16,-20 22 15,20-22-15,-21 21 0,21-21 0,-20 0 16,62 42-16,-41-21 16,-22-21-16,-21 21 15,0 1-15,0-1 0,-21 0 16,-1 0-16,1-21 16,-42 42-16,20-42 0,1 22 15,0-22-15,-1 0 16,22 0-16,-42 21 0,20-21 15,22 0-15,0 0 0,-21 0 16,21 0-16,-1 0 0,1 0 16,21-21-1,0-1-15,0 1 16,0 0-16,0 0 16,0 0-16</inkml:trace>
  <inkml:trace contextRef="#ctx0" brushRef="#br0" timeOffset="134867.92">7324 2667 0,'0'0'0,"-22"0"16,22 21-16,0 0 15,0 1 1,0-1 0,22-21-16,-1 0 15,0 0-15,0 0 16,-21-21-16,0-1 0,0 1 16,0 0-1,0 0-15,0 0 0,-21 0 0,0 21 16,0-22-1,-1 22-15,1 0 16,21 22-16,0-1 0,0 0 16,0 0-16,0 0 15,0 0-15,0 1 16,21-1 0,1-21-16,-1 0 0</inkml:trace>
  <inkml:trace contextRef="#ctx0" brushRef="#br0" timeOffset="135707.45">10054 2900 0,'0'0'0,"0"-21"0,0 0 16,0-1-16,0 1 16,0 0-16,0 0 15,0 0-15,0 0 16,-21 21 0,0 0-16,0 0 0,21 21 15,-22 0-15,1 0 0,0 21 16,0-20-16,0 20 0,0 0 0,-22-21 15,22 22-15,0-1 0,0 0 0,0 22 16,-1-22-16,1 1 0,-42 84 16,63-85-16,-21 0 15,21-21-15,0 1 0,0-1 16,0 0-16,0 0 0,0-42 47,21 0-47,-21 0 0,21-22 0,-21 1 15,21 0-15,-21-1 16,21 1-16,0-22 0,1 22 0,20-64 16,0 22-1,-21 41-15,1 1 0,41-43 16,-42 64-16,0 0 0,1 0 16,-1 0-16,0 21 0,0 0 0,21 0 15,-20 0-15,-1 0 0,0 0 0,0 21 16,0 0-16,0 0 0,1 0 15,-1 64-15,-21 0 16,21-43-16,-21 0 0,0 1 16,0-1-16,0 0 0,0 1 0,0 41 15,0-63-15,0 22 16,0-22-16,0 42 16,0 1-16,0-43 15,0 0 1,0-42 15,0 0-31,-21 0 0,0 21 16,-1-21-16,22-1 0,-21 1 15</inkml:trace>
  <inkml:trace contextRef="#ctx0" brushRef="#br0" timeOffset="135925.32">9652 3260 0,'0'0'0,"-21"0"0,21-21 32,21 21-32,0 0 15,0 0-15,22-22 0,-22 22 16,21 0-16,-21 0 0,22 0 0,-1 0 16,43-21-16,-43 21 15,-21 0-15,21 0 0,-20 0 0,20 0 16,-21 0-16,0 0 0,0 0 15,1 0-15,-1 0 0,0-21 16,0 21-16</inkml:trace>
  <inkml:trace contextRef="#ctx0" brushRef="#br0" timeOffset="136276.1">10964 2921 0,'0'0'0,"0"-21"0,0 0 16,0 42 31,0 21-47,0-21 0,0 1 15,0 20-15,0-21 0,0 21 16,-21 1-16,21-1 0,-21 43 15,0-1-15,21-41 16,0-1-16,0 22 16,0-43-16,-21 0 0,21 21 15,0-21-15,0-42 32,0 0-17,0 0-15,0 0 0,0 0 16,0-22-16,0 22 0</inkml:trace>
  <inkml:trace contextRef="#ctx0" brushRef="#br0" timeOffset="136607.92">10880 3048 0,'0'-21'0,"0"42"0,0-63 16,0 21-16,0-1 0,0 1 16,0-21-1,42 0-15,-21 42 16,0-22-16,22 22 0,-22 0 15,21 0-15,22 0 0,-22 0 0,-21 0 16,21 0-16,1 22 16,-1 62-1,-21-63-15,-21 1 0,0-1 0,0 0 16,-21 0-16,0 21 0,0-20 16,-22-1-16,22 0 0,-21-21 0,21 21 15,-22 0-15,1-21 0,-21 21 16,20-21-1,64 0 48,1-21-63,20 21 0,-21 0 0,0-21 16</inkml:trace>
  <inkml:trace contextRef="#ctx0" brushRef="#br0" timeOffset="136993.7">12001 2879 0,'0'0'0,"0"-21"0,0-1 15,0 1-15,0 0 0,-21 0 16,21 0-16,-21 42 47,21 0-47,0 0 0,0 0 15,-21 1-15,21-1 0,0 21 0,0-21 16,0 0-16,-21 22 0,21-22 0,-21 21 16,21 1-16,0-22 0,0 21 15,0-21-15,-22 85 16,1-64-16,21-20 15,0-1-15,0 0 0,0 0 16,-21 0-16,21-42 47,0 0-47,0 0 16</inkml:trace>
  <inkml:trace contextRef="#ctx0" brushRef="#br0" timeOffset="137327.51">11642 3260 0,'-22'0'0,"44"0"0,-65 21 0,22 0 0,21 0 16,-21 0-16,21 1 15,0-1-15,0 0 0,0 0 0,0 0 16,0 0-16,0 1 0,0-1 15,0 0-15,42 0 16,-21-21-16,1 21 0,20-21 0,0 0 16,-21 0-16,1 0 15,-1 0-15,21 0 0,-21 0 0,0 0 16,1 0-16,20 0 0,-21 0 0,0-21 16,0 21-16,1-21 0,-1 0 15,0 0-15,0 21 0,-21-43 16,0 22-16,21 0 15,-21 0-15,0 0 16,0-1-16,0 1 0,0 0 0,0 0 16,0 0-16,-21 0 0,21-1 15</inkml:trace>
  <inkml:trace contextRef="#ctx0" brushRef="#br0" timeOffset="137608.35">11705 2752 0,'0'-21'15,"0"-1"-15,21 22 16,0-21-16,1 21 0,20 0 16,-21-21-16,0 21 0,22-21 15,-1 21-15,21-21 16,-41 21-16,-1 0 0,21 0 15,-21 0-15,0 0 16,-21-21-16,22 21 16,-44 0 15,1 0-15</inkml:trace>
  <inkml:trace contextRef="#ctx0" brushRef="#br0" timeOffset="138903.54">2265 4382 0,'-21'0'0,"42"0"0,-64 0 0,22 0 0,0-22 0,21 1 32,-21 21-32,21-21 0,-21 21 15,21-21-15,0 0 16,21 21 46,0 0-46,0 0-16,22 0 0,-22 0 0,63 0 16,22 0-1,-63 0-15,20 0 0,64 0 16,-63 0-16,-1 0 0,1 0 15,-1 0-15,1 0 0,-1 0 16,191 0-16,-169 0 16,21 0-16,-22 0 0,22 0 15,85 0-15,-86 0 0,1 0 16,0 0-16,0 0 0,21 0 16,-21 0-16,0 0 0,21 0 0,-22 0 15,1 0-15,0 0 16,-21 0-16,126 0 0,-84 0 15,-21 0-15,0 0 0,0 0 0,0 0 16,0 0-16,-1 0 0,1 0 16,0 0-16,21 0 0,254-21 15,-127 21 1,-106 0-16,-21 0 0,21 0 0,-21 0 16,0 0-16,22 0 0,-22 0 0,-22 0 15,22 0-15,0 0 0,-21 0 16,127 0-16,85 0 15,-213 0-15,-20 0 0,21 0 16,-21 0-16,20 0 0,107 0 16,-106 0-16,-21 0 0,20 0 15,1 0-15,-21 0 16,21 0-16,-22 0 0,107 0 16,-1-22-16,-84 22 0,-21 0 15,21 0-15,-22-21 0,1 21 16,0 0-16,-1 0 0,1 0 0,0-21 15,-1 21-15,1 0 0,21 0 16,148 0 0,-191 0-16,22 0 0,-21 0 0,-1 0 15,1 0-15,-1 0 0,-21 0 0,1-21 16,20 21-16,-42 0 0,22 0 16,-1 0-16,-21 0 0,0 0 0,22-21 15,-22 21-15,-21-21 16,0-1 31,21 22 0,0 0-16</inkml:trace>
  <inkml:trace contextRef="#ctx0" brushRef="#br0" timeOffset="139036.48">12954 4106 0,'0'0'0,"-21"0"32,0 0-1,-1 0-31,1 0 15,0 0-15</inkml:trace>
  <inkml:trace contextRef="#ctx0" brushRef="#br0" timeOffset="140875.54">2117 5165 0,'0'0'0,"0"-21"0,0-1 0,0 1 15,0 0 1,0 0-16,-22 21 16,22 21-1,-21 0-15,21 0 0,0 22 16,-21-22-16,21 21 16,-21 1-16,0-1 0,21 0 0,-21 22 15,-1-22-15,22 22 0,-21-22 0,0 21 16,0-20-16,0-1 0,21 0 15,-21 1-15,-1-1 0,22 0 0,-21 1 16,21-1 0,0-63 15,0 0-31,0 0 0,21-1 16,-21 1-16,22-21 0,-1 0 15,0-64-15,0 42 0,0 22 16,22-85-16,-22 63 15,21 1-15,-21-1 0,0 1 0,1 21 16,-1-1-16,0 22 0,-21-21 16,21 21-16,-21 42 15,0 21 1,21-21-16,-21 22 0,0-1 16,0 0-16,0 1 0,0 20 0,0-21 15,0 22-15,0-22 16,0 22-16,0-22 0,0 106 15,0-127-15,0 22 16,0-22-16,0 0 0,0 0 0,21 0 16,-21 1-16,0-1 15,0-42 1,0-1 0,0 1-16,-21 0 0,0 0 15</inkml:trace>
  <inkml:trace contextRef="#ctx0" brushRef="#br0" timeOffset="141072.43">1905 5652 0,'-21'0'16,"42"0"-16,-21 0 31,21 0-31,0 0 16,22 0-16,-22 0 0,21-22 0,0 22 15,1-21-15,-1 21 0,0-21 16,22 21-16,-22-21 0,1 0 0,-1 21 15,0 0-15,1-21 0,-22 21 16,0 0-16,0-22 0,0 22 16,0 0-16,1 0 0</inkml:trace>
  <inkml:trace contextRef="#ctx0" brushRef="#br0" timeOffset="141340.28">2773 5376 0,'0'0'16,"21"0"-16,-21-21 0,0 42 31,0 1-31,0-1 16,0 21-16,0-21 0,0 22 15,0-1-15,-21 64 16,21-64-16,-21 22 0,21-22 16,0 21-16,-22 1 0,22-22 0,-21 22 15,0-22-15,21 22 0,0-22 0,-21 0 16,0 43-16,21-22 15,0-20-15,0-22 0,21-42 32,0 0-17,-21-22-15,21 22 0</inkml:trace>
  <inkml:trace contextRef="#ctx0" brushRef="#br0" timeOffset="141668.09">2730 5630 0,'0'0'0,"0"-21"16,0-21-16,0 21 0,0 0 0,0-1 16,0 1-16,0 0 15,0 0-15,22 21 0,-1-21 0,21 0 16,22 21 0,-22 0-16,0 0 0,-21 0 0,22 0 15,-22 0-15,21 21 0,-21 0 16,-21 0-16,22 0 0,-22 0 0,0 1 15,0 20-15,0-21 0,-22 21 0,-41 22 16,21-43-16,-43 43 16,43-43-16,-1 0 15,22 0-15,-21 0 0,21-21 16,-1 0-16,1 0 0,0 0 16,21-21-1,21 0-15,22 21 0,-22-21 16,42-22-16,-42 22 15,22 0-15,-22 0 0</inkml:trace>
  <inkml:trace contextRef="#ctx0" brushRef="#br0" timeOffset="141957.93">3429 5376 0,'-42'0'16,"20"0"-16,22 22 0,-42 20 15,42-21-15,0 0 0,-21 22 16,21-22-16,-21 21 0,0 0 16,21 22-16,-22-22 0,22 1 0,-21 20 15,0-21-15,0 22 0,21-22 16,-42 106-16,42-84 16,0-22-16,0-21 15,0 43-15,0-43 0,0 0 16,0 0-16,0-42 31,21 0-15,0-21-16,-21 21 0,21-1 15,-21-20-15</inkml:trace>
  <inkml:trace contextRef="#ctx0" brushRef="#br0" timeOffset="142257.76">3238 5609 0,'0'0'0,"0"-42"0,0 21 0,22 0 15,-1-22-15,0 1 16,0 21-16,0 21 0,0-21 16,1 21-16,-1 0 0,21 0 15,22 0-15,-43 0 16,21 0-16,-21 0 0,22 21 0,-22 0 16,0 0-16,0 21 0,-21-20 0,0-1 15,0 21-15,0-21 0,0 22 16,-21-22-16,-21 21 0,20-21 0,-20 22 15,21-22-15,-64 21 16,1 0-16,62-42 16,1 0-1,21-21 1,0 0-16,21 0 16,-21 0-16,22 0 0,20-1 15,-21 1-15</inkml:trace>
  <inkml:trace contextRef="#ctx0" brushRef="#br0" timeOffset="142715.49">4043 5059 0,'0'-21'31,"0"42"-31,-21 0 0,21 0 16,-22 0-16,22 22 15,0-1-15,-21 43 0,21-43 16,-21 0-16,0 43 0,21-43 16,-21 22-16,21-22 0,-21-21 15,21 22-15,0-1 0,0-21 16,0 0-16,0 1 0,0-1 0,21-21 16,0 0-16,0 0 0,21 0 15,-20 0-15,-1-21 16,0-1-16,0 1 0,0 0 0,0 0 15,-21 0-15,22-22 0,-1 22 0,-21-21 16,21 21-16,-21 0 0,0-22 16,0 22-16,0 42 31,0 0-15,0 1-16,-21-1 0,21 0 0,0 21 15,0-21-15,-21 1 0,21-1 16,0 0-16,-22 21 0,22-21 15,0-42 17,22 0-17,-22 0-15,21 0 0</inkml:trace>
  <inkml:trace contextRef="#ctx0" brushRef="#br0" timeOffset="142891.4">4276 5228 0,'-43'0'32,"22"0"-17,21 21-15,-21-21 16,21 22-16,0-1 0,0 0 16,0 0-1</inkml:trace>
  <inkml:trace contextRef="#ctx0" brushRef="#br0" timeOffset="143205.21">4741 5398 0,'0'-43'31,"-21"43"0,0 0-31,0 0 0,0 0 16,21 21-16,-22 1 0,1-1 0,0 0 15,21 0-15,-21 21 0,0 1 16,-22 20-16,43-20 16,0-22-16,0 21 0,0-21 15,0 0-15,0 1 0,0-1 0,0 0 16,22 0-16,-1 0 0,0-21 0,0 0 15,21 0-15,22 0 16,-22 0-16,43 0 16,-43-21-16,1 0 0,-1 0 15,21 0-15</inkml:trace>
  <inkml:trace contextRef="#ctx0" brushRef="#br0" timeOffset="144940.22">5334 5461 0,'0'-21'16,"0"42"-16,0-63 0,0 21 0,0-1 15,-21 22-15,0 0 0,-1 0 16,1 0-16,0 0 0,-21 0 16,21 0-16,-1 0 15,22 22-15,-21-1 0,0 0 0,0 0 16,0 0-16,21 0 0,-21 22 0,21-22 16,-22 21-16,22-21 0,0 22 15,0 20 1,0-20-16,0-22 15,22 0-15,-1-21 0,0 0 16,0 0-16,0 0 0,0 0 0,1 0 16,-1-21-16,0 0 0,21 21 15,-21-22-15,1-20 0,-1 21 0,0 0 16,0-22-16,0 22 0,0-42 16,-21 20-16,22-20 15,-22 42-15,0 0 0,0-1 0,-22 44 47,22-1-47,0 0 0,-21 0 16,21 21-16,-21-20 0,21 20 15,0 21-15,0-41 0,0 20 16,0-21-16,0 0 0,0 0 0,0 1 16,0 20-1,21-42-15,0 0 0,1 0 0,20 0 16,-21 0-16,21 0 0,-20 0 0,20 0 15,-21-21-15,21 0 0,22-22 16,-22 1-16,-21 21 0,22-22 16,-22 1-16,42-85 15,-41 85-15,-22-1 0,0 1 16,0-21-16,0 20 0,0 1 16,0-22-16,21 43 0,-21-21 0,0 21 15,0 0-15,0-1 0,0 1 16,0 42-1,-21-21-15,-1 22 16,22 20-16,0 0 0,-21-21 0,21 22 16,-21 20-16,21-20 0,-21-1 0,21 0 15,0 1-15,0 20 0,0-21 16,0 1-16,0-1 0,0 0 0,0-20 16,0 20-16,0-21 0,0 0 15,0 0-15,21 1 0,0-22 0,0 0 16,1 0-16,-1 0 0,0 0 0,0 0 15,0 0-15,22-22 16,-22 22-16,0-21 0,64-63 16,-43 20-16,-21 22 15,-21 21-15,21-43 16,0 43-16,-21 0 0,0 0 16,0 42-1,0 0 1,-21 0-16,21 21 0,-21-20 15,21-1-15,0 21 0,0-21 16,0 22-16,0-22 0,0 0 0,0 0 16,0 0-16,0 0 0,0 1 0,21-1 15,0-21 1,1 0-16,-1 0 0,21 0 16,0 0-16,1-21 15,20-1-15,-42 1 0,22 0 16,-22-21-16,21-1 0,-21 1 15,1 21-15,-1-21 0,0 20 16,-21 1-16,21 0 0,-21 0 0,0 0 16,0 42 15,0 0-31,0 0 0,-21 0 16,21 1-16,0-1 0,0 0 0,-21 21 15,21-21-15,0 1 0,0 41 16,0-21-1,0-20-15,42-22 16,-21 0-16,22 0 16,-22 0-16,0-22 0,0 22 15,0-21-15,0 0 0,1 0 16,-1 0-16,0 0 0,-21-22 0,0 22 16,0-42-16,0 41 0,0-20 15,0 21-15,-21 0 0,0 0 16,-1 21-16,1-22 0,0 22 15,0 0-15,0 0 0,-22 0 16,1 0-16,63 0 47,0 0-47,1 0 0,-1 0 0,42 0 16,22-21-1,-64 21-15,21 0 0,1 0 0,-22 0 16,21 0-16,1 0 0,-22 0 0,21 0 15,-21 0-15,0 0 0,1 21 16,-22 1-16,21 20 16,-21-21-16,0 0 0,0 0 0,0 43 15,0-43-15,0 0 16,-21 0-16,21 1 0,-22-1 16,22 21-16,0-21 0,0 0 15,0 1-15,0-1 16,0 0-16,0-42 31,0 0-15,0-22-16,0 22 0,0-21 15,22 21-15,-1-22 0,0 1 16,-21 0-16,21-1 0,0 1 16,0 21-16,1-22 0,20 22 0,-21-21 15,0 21-15,22 0 0,-1-1 0,-21 22 16,21 0-16,1 0 0,-1 0 15,22 0-15,-1 64 16,-42-22-16,0-21 16,1 1-16,-22 20 0,0-21 0,0 21 15,0-20-15,0 20 0,0-21 0,0 21 16,-22-20-16,1-1 0,21 0 16,-42 42-16,21-41 15,0-22 1,-1 0-1,22-22 1,0 1-16,-21 0 16,21 0-16</inkml:trace>
  <inkml:trace contextRef="#ctx0" brushRef="#br0" timeOffset="145144.1">7154 5038 0,'-21'0'16,"42"0"-16,-63 0 0,42-21 15,-21 21-15,0 0 32,-1 0-17,1 0 1</inkml:trace>
  <inkml:trace contextRef="#ctx0" brushRef="#br0" timeOffset="145356.98">5482 5355 0,'-21'0'0,"42"0"0,-63 21 16,63-21-1,21 0-15,-21 0 16,22 0-16,-1 0 0,0-21 0,1 21 16,-1 0-16,0 0 0,1-21 15,-1 21-15,-21 0 0,22 0 0,-22-21 16,0 21-16,0 0 0</inkml:trace>
  <inkml:trace contextRef="#ctx0" brushRef="#br0" timeOffset="145979.69">9419 4805 0,'0'0'0,"0"-21"0,0 0 0,0-1 15,0 1-15,0 0 16,-21 21 0,0 21-16,21 22 0,0-22 15,0 21-15,-21 22 0,21-22 0,0 21 16,-22 1-16,22-1 0,-21 1 16,21-1-16,0 1 0,-21-1 0,0 1 15,21-22-15,-21 22 16,21-22-16,0 0 0,-21 1 0,21-1 0,0-21 15,0 22-15,0-1 16,0-21 0,0-42-1,0 0-15,0 0 0,0-1 16,0 1-16,0-21 0</inkml:trace>
  <inkml:trace contextRef="#ctx0" brushRef="#br0" timeOffset="146300.51">9144 5122 0,'0'-42'16,"0"84"-16,-21-105 0,21 21 0,0 20 0,0-20 16,0 0-16,0 21 0,0-22 15,21 22-15,0 0 0,0 0 16,22-22-16,-22 22 16,21 0-16,-21 21 0,22 0 0,-22 0 15,21 0-15,85 64 16,-42-1-16,-64-21 15,0 1-15,-21 63 0,0-64 16,0 21-16,-21-20 0,-21-1 16,-1 0-16,22-20 0,-21 20 15,21-21-15,-22 21 0,-20 1 16,42-43-16,-1 21 0,1-21 16,21 21-1,21-21 1,1 0-1,-1 0-15,0 0 0,0-21 16,0 21-16</inkml:trace>
  <inkml:trace contextRef="#ctx0" brushRef="#br0" timeOffset="151100.76">9567 5694 0,'0'0'0,"0"21"31,21-21-31,1 0 0,-1-21 16,0 0-16,0 0 0,21-1 16,-20 1-16,20 0 0,64-85 15,-22 43 1,-41 20-16,-22 1 0,42-21 16,-41 20-16,-22 22 0,0 0 15,0 0-15,-22 21 16,1 0-16,0 21 15,-21 0-15,-43 43 16,64-22-16,-21-21 16,20 0-16,1 22 0,21-22 0,0 0 15,0 0-15,0 0 0,0 0 0,0 1 16,0-1-16,0 0 0,0 0 16,21-21-16,1 21 0,-1 0 0,0-21 15,64 43 1,-43-43-16,-21 0 0,0 0 15,22 0-15,-1 0 16,-21 0-16,21-21 0,-20-1 16,20 22-16,21-63 0,-41 42 15,-1 0-15,63-64 16,-20 0 0,-43 64-16,-21 0 0,21 0 15,-21 0-15,0 42 31,0 0-15,-21 0-16,0 0 0,21 0 0,-21 22 16,21-22-16,0 0 0,-21 21 0,21-20 15,0 20-15,0-21 0,0 0 16,0 0-16,0 1 0,0-1 0,0 0 16,42 0-16,0-21 15,-21 0-15,1 0 16,41-21-16,-21 0 0,1 0 15,-22-1-15,0 1 16,21 0-16,-20 0 0,-1-21 0,0 20 16,-21 1-16,0-21 0,0-43 15,-21 43 1,0 21-16,-1 21 0,-20-21 0,21 21 16,-21 0-16,-1 0 0,22 0 0,-21 0 15,21 0-15,-22 0 16,22 0-16,42 0 31,0 0-31,22 0 0,-1 0 0,0 0 16,1 0-16,20 0 0,-20 0 0,20 0 15,1 0-15,168-22 16,-168 22-16,-1 0 16,86-21-16,-107 21 15,21 0-15,-41 0 0,20 0 0,-21 0 16,0 0-16,-42 0 15,0 0 1,0 0-16,-22 21 0,-20 22 16,-64 20-1,85-42-15,-1 1 0,22 20 16,-21-21-16,21 21 0,-1-20 0,1-1 16,21 21-16,-21-21 0,21 0 0,0 22 15,64-22 1,-43 0-16,21-21 0,-21 0 15,0 0-15,22 0 0,-22-21 16,21 21-16,-21-21 0,22 0 0,-22-1 16,0 1-16,21 0 0,-20 0 0,-1-21 15,21-22-15,-21 1 16,0 41-16,-21-20 0,22 21 16,-22-43-16,21 43 15,-21 0-15,0 0 0,0 42 47,0 0-47,-21 0 0,21 1 0,-22-1 16,22 0-16,-21 21 0,0-21 0,21 22 15,-21-1-15,0 0 0,21 1 16,-21-1-16,-1 0 0,22 22 0,-21-22 16,21 22-16,0-1 0,0-20 15,0 20-15,0 1 0,0-1 0,21 170 16,1-64-1,-1-84-15,-21 0 0,21-1 16,-21 1-16,0 0 0,0-1 0,0-20 16,-21 20-16,-22-20 0,22-1 0,-63 22 15,20-43-15,22 1 16,-1-22-16,-20 0 0,21-21 0,-1 0 16,-20 0-16,20 0 0,1-21 15,21-21-15,-21 20 0,20-20 0,1 0 16,21-22-16,21-126 15,43 42-15,-43 63 16,21 0-16,64-126 0,-63 105 16,20 21-16,43-127 0,-43 107 15,1-1-15,-1 21 16,1-21-16,-1 43 0,1-22 0,21-42 16,-43 85-16,-21-1 0,0 1 15,-21 21-15,0 0 0,0 0 16,-21-1-16,0 22 0,0 0 0,0 0 15,-1 0-15,-20 0 0,21 0 16,-21 22-16,20 41 16,22-42-16,0 0 0,0 22 15,0-22-15,0 0 0,22 0 16,-22 0-16,21 1 0,0-1 16,0 0-16,0 0 0,22 0 0,-22-21 15,0 0-15,0 0 0,21 0 0,-20 0 16,62 0-1,-63-21-15,22 0 0,-22 0 16,0 0-16,21-22 0,-20 1 16,-1 21-16,0-22 0,0 1 0,0 0 15,0 21-15,64-85 16,-21 42 0,-43 43-16,21 0 0,-21 21 15,0 0-15,1 0 0,-1 0 0,0 0 16,0 21-16,0 0 0,-21 0 0,0 1 15,21 20-15,-21-21 0,0 0 16,0 22-16,0-22 0,0 0 0,0 42 16,0-41-1,0-44 32,0 1-31,0 0-16,0 0 0,0 0 0,0 0 15,0-1-15,0-20 0,0 21 16,0 0-16,0 0 0,-21-1 16,0 22-16,0 0 15,0 0-15,-22 0 16,22 0-16,0 0 0,0 22 0,0-1 16,0 0-16,-1 0 0,-20 0 15,0 43-15,21-22 0,-1-21 16,1 22-16,0-22 0,21 21 0,0-21 15,0 22-15,0 20 16,0-42-16,21 0 0,22 1 16,-22-22-16,0 0 0,21 0 15,-21 0-15,1 0 0,-1 0 16,21-22-16,-21 1 0,0 0 0,22 0 16,-22 0-16,0 0 0,21-22 15,-20 22-15,20-85 16,-42 64-16,21 21 0,-21-22 15,0 22-15,0 0 0,0 0 16,-21 21 0,21 21-16,0 0 0,-21 0 15,0 1-15,-1 41 16,22-42-16,0 22 0,0-22 16,0 0-16,0 21 0,0-21 0,0 1 15,0-1-15,0 0 0,0 0 0,22 0 16,-1 0-16,0-21 0,0 0 0,21 0 15,22 0 1,-22 0-16,1-21 0,-22 0 0,21 0 16,22-21-16,-22 20 15,0 1-15,-21-21 0,1 0 0,-1 20 16,0-20-16,-21 0 0,0 21 16,0-43-1,0 22-15,0 63 31,-21 0-31,0 0 0,-1 0 16,22 1-16,0 20 0,-21-21 0,0 0 16,0 22-16,21-22 0,0 21 0,-21-21 15,21 0-15,-21 1 0,21 20 16,0-21-16,0 0 0,0 0 16,0-42 30,0 0-46,0 0 0,0-21 16,0 20-16,21 1 0,0-21 0,0 0 16,-21 20-16,21-20 0,0 21 0,1 0 15,-1 0-15,-21-1 0,21 1 16,42 0-16,-20 21 16,-22 0-16,0 0 15,-21 21-15,21 0 0,0 1 16,-21-1-16,0 21 0,22-21 0,-22 0 15,0 22-15,0-22 16,0 64-16,0-64 16,0 0-16,0 0 0,0 0 15,0-42 17,0 0-32,0 0 15,0-22-15,21 22 16,-21 0-16,21-21 0,0 21 0,21-85 15,1 42 1,-22 22-16,0 21 16,0 0-16,0 21 0,1-22 15,-1 22-15,0 0 0,0 0 16,-21 43-16,0-1 16,0-21-16,0 0 0,0 22 0,0-22 15,0 0-15,0 43 16,0-1-16,21-42 0,-21 0 15,0 1-15,21-1 16,1-21-16,-1 0 0,0 21 0,0-21 16,0 0-16,22 0 0,-22 0 0,21 0 15,-21 0-15,22-21 0,-22 0 16,63-22 0,-20-20-16,-43 42 0,0-22 15,0 22-15,-21-21 0,22-1 16,-22 22-16,21 0 0,-21 0 0,0 0 15,-21 21 1,-1 21 0,1 0-16,0 0 0,21 0 15,-21 22-15,0-22 0,21 0 16,-21 21-16,-1-20 0,22-1 16,0 0-16,-42 42 0,42-41 15,-21-1-15,21-42 47,0-1-47,21 1 16,0-21-16,-21 21 0,21 0 15,1-1-15,-1-20 0,0 21 16,0 0-16,-21-22 0,21 22 16,0 0-16,1 21 0,-1-21 0,0 0 15,0 21-15,0 0 16,0 0-16,1 0 0,-22 21 0,21 0 15,-21 0-15,21 0 0,-21 1 16,0-1-16,0 0 0,0 21 0,0-21 16,0 1-16,0-1 0,0 0 0,0 42 15,0-41 1,0-1-16,0-42 47,0-1-47,0 1 15,21 0-15,-21 0 0,21 0 0,0 0 16,-21-22-16,22 22 0,-1-21 16,0 21-16,0-22 0,0-20 15,22 20 1,-22 22-16,21 0 16,-21 21-16,0 0 0,1 21 15,-22 0-15,0 1 0,0-1 16,0 0-16,0 21 0,21-21 0,-21 64 15,21 0 1,-21-64-16,21 0 16,-21 0-16,21 0 0,0 1 15,1-22-15,-1 0 0,0 0 0,0 0 16,0 0-16,0 0 0,1 0 16,-1 0-16,0-22 0,0 1 0,0 21 15,0-21-15,1 0 0,-1-21 16,0 20-16,0 1 0,-21-21 15,0 21-15,21-22 0,-21 22 0,21 0 16,-21 0-16,0 0 0,-21 42 31,0 0-15,21 0-16,-21 0 0,21 1 16,-21 20-16,0-21 0,21 0 15,0 0-15,0 1 0,0-1 0,0 0 0,0 0 16,0 0-16,0 0 15,21-21-15,0 22 0,0-22 0,21 0 16,-20 0-16,-1 0 0,63 0 16,-62 0-16,20 0 0,-21-22 15,21 1-15,-20 21 0,-1-21 16,0 0-16,0 0 0,0 0 16,0-22-16,-21 22 0,22-21 15,-22 21-15,0-1 0,21 22 0,-21-21 16,0 42 15,-21-21-31,21 22 0,-22-1 16,1 0-16,21 0 0,0 0 0,-21 0 15,0 1-15,21-1 0,-21 0 0,21 0 16,0 0-16,-21 22 16,-1-22-1,22-42 16,0-1-31,22 1 16,-1 0-16,0 0 16,-21 0-16,21-22 0,0 22 0,0 0 15,1-21-15,20-1 0,-21 22 16,0 0-16,22 0 16,-22 21-16,0 0 15,-21 21 1,0 0-1,0 0-15,0 1 0,0-1 0,0 0 16,0 0-16,0 0 0,0 22 16,0-22-16,0 0 0,0 0 0,0 0 15,21 0-15,0 1 0,0-22 16,1 21-16,-1-21 0,0 0 16,21 0-16,-21 0 0,22 0 0,-22 0 15,21 0-15,1 0 0,-1-21 0,-21 21 16,21-22-16,1 1 0,63-42 15,-43-1 1,-42 43-16,0-21 0,1 21 16,-1-22-16,-21 1 15,0 0-15,-21 20 16,-1 22-16,-20 0 0,21 0 16,0 22-16,-22-1 0,22-21 15,-21 21-15,21 0 0,0 0 0,-1 0 16,-20 22-16,42-1 15,0-21-15,0 0 0,0 1 16,21-22 0,43 21-16,-43-21 15,0 0-15,21 0 0,-20-21 16,-1 21-16,0-22 0,0 22 16,0-21-16,0-21 0,-21 21 15,22 0-15,-22-1 0,0 1 0,0 0 16,-22 21 31,1 0-47,21 21 0,-21 0 15,0 22-15,0-22 0,0 21 16,-1 1-16,1 20 16,0 43-16,21-64 15,0 64-15,0-64 16,0 22-16,0 42 15,0 63-15,0-105 16,21-1-16,-21 1 0,0 20 0,0-20 16,0-1-16,0 1 0,0-1 15,-21 1-15,0-1 0,-43 85 16,1-63 0,42-64-16,0 0 0,-1-21 15,1 0-15,-21 0 16,21 0-16,0 0 0,-1 0 0,22-21 15,-21 21-15,21-21 0,0 0 16,0 0-16,0 0 0,0-22 16,0 1-1,0 0-15,0 20 0,21-20 16,-21 0-16,0 21 0</inkml:trace>
  <inkml:trace contextRef="#ctx0" brushRef="#br0" timeOffset="151372.6">14965 5080 0,'0'0'0,"-21"-21"0,-1 21 16,44 0 15,-1 0-31,0 0 0,0 0 16,0 0-16,0 0 0,1 0 16,-1 21-16</inkml:trace>
  <inkml:trace contextRef="#ctx0" brushRef="#br0" timeOffset="153400.85">18330 4678 0,'0'0'0,"-21"0"31,21 21-16,-21 0-15,21 0 16,0 1 0,0-1-1,21-21 1,0 0-16,22 0 16,-22-21-16,0 21 0,21-22 0,-21 22 15,22-21-15,-22 0 16,21 0-16,-21 0 0,22 21 0,-22-21 15,0-1-15,0 1 0,0 0 16,-21 0-16,0 0 0,22 0 0,-22-1 16,-22 22 15,22 22-31,-21-1 16,21 0-16,-21 21 0,21 1 15,-21-1-15,21 0 0,0 1 0,0 20 16,0-21-16,0 22 15,-21 84-15,21-106 16,0 1-16,0-22 0,0 21 0,0-21 16,0 1-16,-21 20 0,21-21 15,-22 0-15,1 0 16,0-21-16,0 0 16,0 0-16,0 0 0,-1 0 15,1 0-15,0-21 0,0 21 0,-21-21 16,20 0-16,1 0 0,-42-43 15,42 22 1,-1 21-16,22 42 47,22 0-47,-1 0 16,-21 0-16,42 1 0,-21-1 15,0 0-15,1 0 0,20-21 16,-21 0-16,0 21 0,22-21 0,-22 0 15,63 0-15,-62 0 0,20 0 16,0-21-16,22 0 16,42-43-1,-85 43-15,0 0 0,0-21 0,0 21 16,0-22-16,-21 22 0,0-21 16,22 21-16,-22-22 0,0 22 0,0 0 15,0 0-15,0 0 0,0 42 31,0 21-15,0-21-16,0 0 0,0 1 0,0 20 16,0 21-16,0-20 15,0-1-15,-22-21 0,22 0 16,-21-21-16,21 22 0,0-1 0,0 0 16,0-42 15,0 0-31,0-1 15,0-20-15,21 21 16,1-21-16,20-22 0,-21 22 16,0 21-16,22-22 0,-22 1 15,21 21-15,0-22 0,1 22 0,41-21 16,-20 42 0,-43 0-16,0 0 0,0 0 0,1 21 15,-22 0-15,0 22 0,0-22 16,0 21-16,0-21 0,0 22 0,-22-1 15,1-21-15,21 21 0,0-20 0,-21 41 16,21-21 0,0-20-16,21-1 0,0 0 15,22-21-15,-22 0 0,21 0 0,1 0 16,-22 0-16,21 0 0,0 0 16,43-21-1,0-43-15,-43 43 0,-21 0 16,0-21-16,1-1 15,-1 1-15,0 0 0,0-1 0,0-20 0,0 20 16,1-20-16,-22 21 0,21-1 16,0 1-16,-21 0 0,0 20 15,0-20-15,21 21 0,-21 0 0,0 0 16,0 42 0,-21-21-1,21 21-15,-21 21 0,21-21 16,-21 22-16,-1-1 0,1 0 0,0 64 15,0-63-15,21-1 16,0 21-16,-21-20 0,21-1 0,-21 0 16,21-20-16,0 20 0,0-21 0,0 0 15,0 0-15,0 1 0,0-1 16,21-21-16,0 0 16,0 0-16,0 0 15,22-21-15,-22 21 0,0-22 16,0-20-16,-21 21 0</inkml:trace>
  <inkml:trace contextRef="#ctx0" brushRef="#br0" timeOffset="153605.74">19981 4868 0,'21'0'31,"1"-21"-31,20 21 16,-21 0-16,0 0 0,0 0 0,22 0 16,-22 0-16,0 0 0,0 0 0,22-21 15,-22 21-15,0 0 16,0 0-16</inkml:trace>
  <inkml:trace contextRef="#ctx0" brushRef="#br0" timeOffset="154152.45">20468 5080 0,'0'0'0,"21"0"47,-21-21-47,21 21 0,1-21 15,-1 21-15,0-21 0,0 21 0,0-22 16,0 1-16,22 0 0,-22 21 0,0-21 16,0 0-16,-21 0 0,21-22 15,-21 22 1,-21 21 0,0 0-16,0 0 0,0 0 0,0 0 15,-1 21-15,-20-21 0,21 21 16,0 1-16,0-1 0,-22 0 15,-20 42-15,42-41 16,21 20-16,-22-21 0,22 0 16,-21 0-16,21 22 0,0-22 15,0 0-15,0 0 0,0 0 16,0 1 0,21-22-16,1 0 15,-22 21-15,21-21 16,0 0-1,0 0 1,0 0-16,0 0 16,1 0-16,-1 0 0,0 0 15,0 0-15,0 0 0,0 0 16,1 0-16,-1 0 0,21 0 16,-21 0-16,0 0 15,1-21-15,-1 21 16,0-22-16,-21 1 0,21 21 0</inkml:trace>
  <inkml:trace contextRef="#ctx0" brushRef="#br0" timeOffset="154629.18">21188 4911 0,'0'-85'31,"21"64"-31,0 21 0,0-21 16,0 21-1,1 0-15,-1-21 0,0 21 16,0 0-16,0 0 0,-21 21 0,21-21 16,1 21-16,-22 0 0,21 21 15,-21 1-15,21-22 16,-21 0-16,0 21 0,0-20 15,0 20-15,0-21 0,0 0 0,0 0 0,0 22 16,-21-22-16,0 0 16,21 0-16,-22-21 15,22 21-15,0-42 32,0 0-32,0 0 15,22 0-15,-22 0 0,21-1 0,0-20 16,0 21-16,-21-21 0,21 20 15,0 1-15,1-21 0,-22 21 0,21 0 16,-21-1-16,21 1 0,-21 0 16</inkml:trace>
  <inkml:trace contextRef="#ctx0" brushRef="#br0" timeOffset="155409.73">21738 5122 0,'0'0'0,"-21"22"0,42-22 31,0 0-16,22 0-15,-22-22 0,21 22 16,0-21-16,1 21 0,-1-21 0,0 0 16,43 0-16,-43-22 15,1 22-15,-1 0 0,0-21 0,22-22 16,-22 22-16,-21 0 0,-21-1 16,22 22-16,-22-21 0,0-1 15,0-62-15,-64 20 16,43 64-1,0 0-15,0 21 0,-1 0 16,1 0-16,0 0 0,21 21 16,-21 0-16,0-21 0,0 42 15,21-21-15,0 1 0,-22 20 0,1 0 16,21 1-16,-21-1 0,21 0 16,-21 22-16,21-1 0,0-20 15,0 20-15,-21 1 0,21-22 0,0 21 16,-21 1-16,21-22 0,0 22 0,0-1 15,-22 1-15,1-22 0,0 22 0,-21 147 16,-22-84 0,43-42-16,-21-22 15,-1 1-15,22-1 0,-21 22 0,21-21 16,0-1-16,-1 1 0,22-1 0,-21-21 16,21 1-16,0-1 0,0 0 15,0 1-15,64-1 16,-1-42-16,-42 0 0,22 0 15,-1 0-15,0-21 0,1 0 0,-22 0 16,21-1-16,1-20 0,-1 0 16,0 21-16,1-22 0,-1-20 0,0 20 15,1 1-15,41-127 16,-84 84-16,0 22 16,0-1-16,0-21 0,0 22 0,-21-1 15,0 1-15,-21-1 0,-22-41 16,43 83-16,0-20 0,0 21 15,-1 0-15,1 0 0,0-1 0,0 1 16,21 0 0,21 0-1,0 21-15,0 0 16,1-21-16,-1 21 0,0 0 0,21-21 16,-21-1-16,1 22 0,20-21 15,0 0-15,-21 0 0,1 0 16,20 21-16,0-21 0,-21-1 15</inkml:trace>
  <inkml:trace contextRef="#ctx0" brushRef="#br0" timeOffset="155880.46">22987 4763 0,'0'0'15,"0"-22"-15,0 1 0,0 0 0,-21 21 16,0 0-1,-1 0-15,1 0 0,0 0 0,0 0 16,0 0-16,0 21 0,-22 0 16,22 1-16,-21 20 0,21-21 0,-64 85 15,64-43 1,21-20-16,-21-22 16,21 0-16,0 0 0,0 0 0,0 1 15,0-1-15,21-21 0,0 0 16,0 21-16,0-21 0,22 0 0,-22 0 15,21 0-15,-21 0 0,22-21 0,-22 21 16,21-21-16,0-1 0,-20 1 16,20 0-16,-21-21 0,0 21 15,0-1-15,1-20 0,-1 21 0,0-21 16,-21 20-16,0 1 0,0 0 0,0 0 16,-21 42 15,0 0-31,21 0 0,-22 1 15,22-1-15,0 0 0,-21 21 16,21-21-16,0 1 0,0-1 0,0 42 16,0-42-16,0 1 15,0-1-15,21-21 0,1 0 16,-22 21-16,21-21 0,0 0 0,0 0 16,0 0-16,0 0 0,22-21 0,-22 21 15</inkml:trace>
  <inkml:trace contextRef="#ctx0" brushRef="#br0" timeOffset="156181.29">23855 4741 0,'0'0'0,"0"-21"0,-21 21 0,-1 0 16,22-21-16,-21 21 0,0 0 15,0 0-15,0 0 0,0 0 0,-22 21 16,1 22-1,21-22-15,0 21 0,-1-21 0,22 22 16,0-22-16,-21 21 0,21-21 0,-21 22 16,21-22-16,0 0 0,0 21 15,0-21-15,0 1 0,0-1 0,0 0 16,0 0 0,21-21-16,0 0 0,1 0 15,20 0-15,-21 0 0,0 0 16,0 0-16,1-21 0,20 21 15,-21-21-15,21 0 0,-20-1 0,-1 1 16,21 0-16,-21 21 0</inkml:trace>
  <inkml:trace contextRef="#ctx0" brushRef="#br0" timeOffset="156617.04">24045 4953 0,'0'21'15,"21"-21"1,1 0 0,-1 21-16,0-21 15,0 0-15,0 0 0,0 0 0,1 0 16,-1 0-16,0-21 0,0 21 16,0-21-16,0 0 0,-21 0 0,22 21 15,-1-21-15,-21-43 0,21 43 16,-21 0-16,0 0 15,0-1 1,-21 22-16,0 0 0,-1 0 16,1 0-16,0 0 0,0 22 15,0-1-15,-22 21 16,22-21-16,0 0 0,0 22 16,21-22-16,0 0 0,-21 21 0,21-20 15,0-1-15,0 0 0,0 0 0,0 0 16,0 0-16,0 1 0,0-1 0,21-21 15,-21 21-15,21-21 0,0 21 16,0-21-16,1 0 16,-1 0-16,0 0 0,0 0 15,0 0-15,-21-21 0,21 21 0,1-21 16,-1 21 0</inkml:trace>
  <inkml:trace contextRef="#ctx0" brushRef="#br0" timeOffset="156797.93">24426 5186 0,'-21'21'16,"0"-21"15,0 0 0</inkml:trace>
  <inkml:trace contextRef="#ctx0" brushRef="#br0" timeOffset="158338.63">1101 6943 0,'-43'-21'15,"86"42"-15,-107-64 16,64 65 0,0-1-1,0 0-15,0 0 16,0 0-16,21 0 15,0-21 1,1 0-16,-1 0 0,0 0 16,0 0-16,0 0 0,22 0 15,20-21 1,-21 0-16,-20 0 0,-1 0 0,21 0 0,-21-1 16,0 1-16,-21 0 15,22 0-15,-22 0 0,0 0 16,0-1-16,-22 22 15,1 0 1,0 0-16,0 22 16,21-1-16,0 21 0,-21-21 15,21 22-15,-21-1 0,21-21 16,-22 43-16,22-22 0,0 0 16,0 22-16,0-22 0,0 22 0,-21-22 15,21 21-15,0-20 0,0-1 16,0 0-16,0 64 15,-21-63-15,21-22 16,0 0-16,0 0 0,-21-21 0,0 0 16,0 0-16,-1 0 15,1 0-15,0 0 0,0 0 16,-21-21-16,-1 0 16,22 0-16,0-1 0,-21 1 0,20 0 15,1 0-15,21 0 0,-21 0 16,21-1-16,0 1 0,-21 21 0,21-21 15,0 0 1,21 21-16,0-21 16,0 0-16,1 21 0,20-22 15,-21 1-15</inkml:trace>
  <inkml:trace contextRef="#ctx0" brushRef="#br0" timeOffset="158676.44">2032 6858 0,'0'0'0,"-21"0"16,21 21-1,-21 0-15,-1 22 16,22-22-16,0 0 15,0 21-15,-21-20 0,21 20 0,-21 0 16,21 1-16,0 62 16,-21-62-16,21-1 0,0 0 0,-21 1 15,21-1-15,0 0 16,0-20-16,0 20 0,0-21 0,0 0 16,21 0-16,0-21 15,0 0-15,0 0 16,1-21-16,-22 0 15,21-42-15,0 41 16,-21 1-16</inkml:trace>
  <inkml:trace contextRef="#ctx0" brushRef="#br0" timeOffset="158896.31">1884 7281 0,'0'0'16,"21"0"-1,0 0-15,0 0 16,0-21-16,1 21 0,-1 0 16,0 0-16,21-21 0,-21 21 0,1 0 15,-1-21-15,63 21 16,-84-21-16,22 21 16</inkml:trace>
  <inkml:trace contextRef="#ctx0" brushRef="#br0" timeOffset="160995.1">3810 7324 0,'0'0'0,"-21"21"16,21 0-1,-21 0-15,-1 0 16,22 1 0,0-1-1,22-21 1,-1 0-1,0 0-15,0-21 0,-21-1 16,21 22-16,0-21 0,1 21 0,-1-21 16,0 0-16,-21 0 15,0 0-15,0-1 0,21 22 16,-21-21-16,0 0 0,21 0 16,-21 0-16,0 0 0,0-1 15,0 1-15,0 0 0,21 0 0,-21 0 16,0 0-16,0-1 0,22 1 15,-22 0-15,21 0 0,-21 0 16,0 0-16,21 21 0,-21-22 0,0 1 16,0 0-1,-21 21 1,0 0-16,-1 21 16,1 0-16,21 1 0,-21-1 15,21 0-15,-21 0 0,21 0 0,0 22 16,-21 20-1,0-42-15,21 22 0,0-22 0,0 21 0,0-21 16,0 0-16,0 1 0,0-1 16,21 0-16,0 0 0,0-21 0,0 0 15,0 0-15,1 0 0,20 0 16,-21 0-16,21-21 0,1 0 16,-22 0-16,21-1 0,1 1 0,-1 0 15,0-21-15,1 21 0,-1-1 16,-21 1-16,21 0 0,-20-21 0,-1 21 15,-21-1-15,0 1 0,0 0 0,0 0 16,0 0 0,-21 21-1,-1 0 1,22 21-16,-21 0 0,0 0 0,21 0 16,0 1-16,-21-1 0,21 21 15,-21-21-15,21 22 0,-21-1 16,21-21-16,0 21 0,0-20 0,0-1 15,0 0-15,0 0 0,0 0 0,0-42 47,21 0-47,-21 0 16,21-22-16,0 22 0,0-21 0,0 21 16,64-85-16,-21 42 15,-43 43-15,0 0 16,0 21-16,0-21 0,0 21 0,1 0 15,-1 0 1,0 0-16,-21 21 0,0 0 0,21 0 16,-21 1-16,21-1 0,0 42 15,-21 1-15,0-22 16,22 0-16,-22-20 0,21-1 0,0 21 16,0-21-16,0 0 0,0-21 15,22 22-15,-22-22 0,21 0 16,1 0-16,-1 0 0,0 0 0,1 0 15,20-22-15,-21 22 0,22-21 0,-22 0 16,22 0-16,-22-21 0,0 20 16,1-20-16,-1 21 0,-21-21 0,0 20 0,1-20 15,-1 0-15,-21 21 16,0-22-16,0 22 0,0 0 0,0 0 16,-21 0-16,-1-1 0,1 1 0,0 21 15,0 0-15,0 0 0,-22 0 16,22 0-16,0 0 0,-21 21 0,21 1 15,-1-1-15,-20 0 0,21 21 0,0-21 16,0 22-16,21-22 0,0 21 16,-22 1-16,22-22 0,0 21 0,0-21 15,0 0-15,0 22 0,22-22 16,-1 0 0,21-21-16,-21 0 0,0 0 0,1 0 15,-1 0-15,21-21 0,-21 0 16,22 0-16,-22-1 0,0 1 0,0 0 15,0-21-15,0 21 0,1-1 0,-1-20 16,-21 21-16,0 0 0,0 0 16,0-1-16,21 1 0,-21 0 0,0 0 15,0 42 17,0 0-32,0 0 15,0 1-15,0 41 16,0-42-16,0 0 0,0 22 15,0-22-15,0 21 0,0 1 0,0-22 16,21-21-16,0 21 0,-21 0 16,21-21-16,64 0 15,-21 0-15,-43 0 16,21-21-16,22-21 0,-43 20 16,21-20-16,-21 21 0,0-21 15,1-1-15,-1 22 0,-21-21 16,21-1-16,-21 1 0,21 0 0,-21-1 15,0 1-15,0 0 0,0-1 0,0 22 16,0 0-16,0 0 0,0 42 31,-21 0-31,21 0 16,0 1-16,-21 20 0,21 0 16,0-21-16,0 22 0,0-1 15,0 0-15,-21 1 0,21-1 0,0 0 16,-22-20-16,22 20 0,0-21 15,0 21-15,0-20 0,-21-22 0,21 21 16,0 0-16,0-42 31,0 0-31,0-1 0,0 1 16,21-21-16,-21 21 0,0 0 16,22-22-16,-1 22 0,0 0 0,0 0 15,0 0-15,0-1 0,1 1 16,-1 0-16,0 21 0,0 0 0,0 0 15,0 0-15,1 0 0,-1 0 16,0 0-16,0 0 0,0 21 0,0 0 16,1 1-16,-1-22 0,0 21 0,0 21 15,-21-21-15,0 64 16,0-64-16,-21 0 0,0 22 16,-22-22-16,22 0 0,-21 0 0,21 0 15,-22 0-15,1 1 0,0-1 16,21-21-16,-22 0 0,22 21 15,0-21-15,0 0 0,0 0 0,21-21 32,0 0-32,0-1 15,0 1-15,21 0 0,0 21 16,0-21-16,0 0 0,22 0 16,-22-22-16,0 22 0</inkml:trace>
  <inkml:trace contextRef="#ctx0" brushRef="#br0" timeOffset="161265.69">7048 6731 0,'22'-21'0,"-44"42"0,44-63 0,-22 21 15,0-1-15,0 44 32,0-1-32,0 0 15,0 21-15,0-21 0,0 22 16,-22-1-16,22 22 15,0-22-15,-21 85 0,21-106 16,0 21-16,0-20 0,0 20 16,0-21-16,0 21 0,0-20 15,0-1-15,0 0 0,21-21 32,-21-21-32,22 21 15,-1-21-15,21-22 16</inkml:trace>
  <inkml:trace contextRef="#ctx0" brushRef="#br0" timeOffset="161888.19">7260 7154 0,'21'0'16,"0"0"0,1 0-16,-1 0 0,0 0 15,0 0-15,0-21 0,0 21 16,1-21-16,20 0 15,0 0-15,-21 0 0,1 21 16,-22-43-16,21 22 0,-21 0 16,0 0-16,0 0 15,0-1-15,-21 22 16,-1 0-16,1 0 16,0 0-16,0 0 0,0 22 0,0-22 15,-1 21-15,1 0 0,0 0 16,21 0-16,0 22 0,-21-22 0,0 0 15,21 21-15,0-21 0,0 22 0,0 20 16,0-42-16,0 1 16,0-1-16,0 0 0,0 0 15,21-21-15,0 21 0,0-21 0,0 0 0,1 0 16,20 0-16,-21 0 16,106-21-16,0-42 15,-85 41-15,1 1 16,-1-21-16,0 21 0,-20-22 15,20 22-15,-21-21 0,0 21 0,-21-22 16,0 22-16,0 0 0,0 0 0,0 0 16,0 0-16,-21 21 15,0 0-15,0 0 16,0 21-16,21 0 0,0 0 16,0 0-16,0 0 0,0 1 15,0-1-15,0 0 0,0 0 0,0 43 16,0-43-16,21 0 0,-21 0 15,21-21-15,-21 21 0,0 0 16,0 1-16,0-1 0,0 0 16,-21-21-1,0 0-15,-1 0 16,1 0-16,0 0 0,-21 0 16,21 0-16,21-21 15,0 0-15</inkml:trace>
  <inkml:trace contextRef="#ctx0" brushRef="#br0" timeOffset="168066.32">9334 7197 0,'0'21'0,"22"0"31,-1-21-31,-21-21 47,0 0-47,0 0 0,0-1 16,0 1-16,0-21 15,0 21-15,0-22 0,0 22 0,0-21 16,0 0-16,0-1 0,21-20 0,0 20 16,0-20-16,0 21 0,-21-1 15,43-20-15,-22 42 0,0-22 0,21 22 16,22-21-16,-43 42 0,0 0 16,22 0-16,-22 21 15,0 21-15,-21 1 0,0-22 16,0 0-16,0 21 0,0-21 0,0 1 15,0 20 1,0 0-16,21-42 31,-21-21-15,21 21-16,0-21 0,-21 0 0,0 0 16,22-22-16,-22 22 0,0 0 15,0-21-15,0 20 0,0 1 0,0-21 16,0 21-16,-22 0 0,1-1 0,0-20 15,-21 42 1,21 0-16,-1 0 0,-20 0 0,21 0 16,0 42-16,0-20 0,-1 20 0,1-21 15,0 43-15,0-22 16,-43 106-16,43-42 16,21-43-16,-21 1 0,21-22 15,0 22-15,0-22 0,0 0 16,0 1-16,21-1 0,0 0 0,1-20 15,-1-1-15,21 0 0,-21 0 0,22 0 16,-1-21-16,0 0 0,1 0 16,-1-21-16,0 0 0,22 21 0,-22-42 15,0 20-15,85-62 16,-63-1-16,-22 64 16,-21-21-16,22-22 15,-22 22-15,0 21 0,-21-22 0,0 22 16,0 0-16,0 0 15,0 42 1,0 0-16,0 0 16,0 0-16,-21 1 0,21 20 15,-21-21-15,21 0 0,-21 22 0,21-22 16,0 21-16,0-21 0,0 22 0,0 20 16,21-21-1,0-20-15,0-22 16,0 0-16,0 0 0,1 0 0,-1 0 15,0 0-15,0 0 0,0-22 0,22 1 16,-22 0-16,0 0 0,21 0 16,-21-22-16,22 22 0,-1-42 15,0-43-15,-42 64 16,0-1-16,0 22 16,0-21-16,0 21 0,-21-1 0,0 1 15,-21 0-15,21 0 0,-1 21 0,1 0 16,-21 0-16,21 0 0,0 0 15,-22 21-15,22-21 0,0 21 0,0 0 16,-22 43-16,22-43 0,-21 85 16,42-43-1,0-41-15,0-1 0,42 42 16,-21-42-16,1 1 0,20-1 16,-21-21-16,21 21 0,1-21 15,-1 0-15,0 0 0,22 0 0,-1 0 16,64-42-16,-63 20 0,-22 22 15,22-21-15,-22 0 0,0-21 16,1 21-16,-22-1 0,0 1 0,0-21 16,0 21-16,-21 0 0,22-1 0,-22 1 15,0 0-15,0 0 0,-22 21 32,1 0-32,21 21 15,0 0-15,0 0 0,-21 1 16,21-1-16,-21 0 0,21 21 0,0 43 15,-21-22 1,21-41-16,-21-1 0,21 0 16,0 0-16,0 0 0,0 0 15,0-42 17,0 0-32,21-21 0,-21 21 15,21-1-15,0-62 0,21 20 16,-20 22-16,-1 21 15,-21-22-15,21 1 0,0 21 16,0 0-16,-21 0 0,21-1 0,1 22 16,-1 0-16,0 22 15,-21-1 1,0 0-16,21 0 0,-21 64 16,0-43-1,0-21-15,0 22 0,0-22 16,0 0-16,21 0 0,-21 0 0,21 0 15,-21 1-15,22-22 0,-22 21 0,21-21 16,0 0-16,0 0 0,0 0 16,0 0-16,1 0 0,-1-21 0,0-1 15,0 1-15,0 0 0,0 0 16,1 0-16,-1 0 0,0-1 16,0-20-16,0 21 0,-21 0 0,0-22 15,21 22-15,-21 0 0,22 0 0,-22 0 16,0 0-1,0 42 1,0 0-16,0 0 16,0 0-16,0 0 0,0 1 15,0-1-15,0 21 0,0 0 16,0 1-16,0-22 16,0 0-16,0 0 0,21-21 0,0 21 15,0-21-15,21 0 16,-20 0-16,-1 0 0,0 0 0,0 0 15,21 0-15,-20 0 0,-1-21 0,21 0 16,-21 0-16,0 0 0,22 0 16,-22-1-16,0 1 0,0-21 0,0 21 15,-21 0-15,22-22 0,-22 22 0,21-21 16,-21 21-16,0-1 16,0 44-1,0-1 1,0 0-16,-21 21 15,-1 1-15,1-22 0,21 21 16,-21-21-16,21 0 0,0 1 0,0-1 16,0 0-16,0 0 0,0 0 15,0 0-15,0 1 16,0-44 0,0 1-1,0 0-15,0 0 16,0 0-16,21 0 0,-21-1 0,21 1 0,1-42 15,20-1 1,-42 43-16,0 0 0,42-21 16,-21 42-1,1 0 1,-22 21-16,0 0 0,0 0 0,0 21 16,0-20-16,0-1 0,21 0 15,-21 0-15,0 21 0,21-20 0,-21-1 16,21 0-16,-21 0 0,0 0 15,21-21-15,0 21 16,1-21 0,-22-21-16,21 21 15,-21-21-15,0 0 0,21 0 0,0 0 16,-21-1-16,21 1 0,-21-21 0,0 21 0,21-22 16,1 22-16,-1-21 15,-21 21-15,21 0 0,0-22 0,-21 22 16,21 21-16,-21-21 0,21 21 0,-21 21 31,22 0-31,-22 0 0,0 22 16,0-22-16,0 0 0,0 21 0,0-20 15,0 20-15,0-21 0,0 0 16,0 0-16,0 22 0,0-22 0,0 0 16,21 0-16,0 0 0,21 1 15,-21-22-15,1 0 16,20 0-16,-21 0 0,21 0 15,-20 0-15,20 0 0,-21-22 0,21 1 16,-20 0-16,-1 0 0,0 0 16,21 0-16,-21-1 0,22-83 15,-22 62-15,-21 1 16,0 21-16,0 0 0,0-1 16,0 44 15,-21-1-31,21 0 0,-21 21 15,-1-21-15,22 1 0,0 20 0,0-21 16,0 0-16,-21 0 0,21 22 0,0-22 16,0 0-16,0 0 0,0 0 15,21 1-15,1-22 0,-1 0 16,0 0-16,0 0 0,0 0 16,22 0-16,-22 0 0,0 0 15,64-22-15,-22-41 16,-42 42-16,-21 0 15,21-1-15,1-20 0,-22 21 16,0 0-16,0-22 0,0 22 16,21 0-16,-21 0 0,0 0 0,0 42 47,-21 0-47,-1 0 0,22 0 0,0 1 15,0-1-15,-21 21 0,21-21 0,0 0 16,0 1-16,0-1 0,0 21 15,0-21-15,0 0 0,0 1 16,21-1-16,1-21 0,-1 0 16,21 0-16,-21 0 0,22 0 15,-1 0-15,-21 0 0,21 0 0,1 0 16,20-21-16,1-22 16,-43 43-16,0-21 0,0-21 15,-21 21-15,0-1 0,21-20 16,-21 21-16,0 0 0,22 0 0,-22-1 15,0 1-15,0 0 0,-22 42 32,1 0-32,0-21 0,21 22 15,-21 41-15,0-42 16,0 0-16,21 1 0,0-1 0,-22 0 16,22 21-16,-21-21 0,21 1 15,0-1-15,0 0 16,0 0-16,0-42 31,0 0-15,0 0-16,0-1 0,21 1 0,1 0 15,-22 0-15,21-21 0,0 20 16,0 1-16,-21-21 0,21 21 16,0-22-16,1 22 0,-1 0 15,0 0-15,0 0 0,0 21 0,-21-21 16,21 21-16,1 21 15,-22 0-15,0 0 16,0 21-16,0-20 0,0-1 0,0 21 16,0-21-16,0 22 15,21 20-15,-21-42 16,21 0-16,-21 1 0,21-22 0,0 21 16,22 0-16,-22-21 15,21 0-15,0 0 0,-20 0 0,20 0 16,-21 0-16,0 0 0,22 0 0,-22 0 15,-21-21-15,21 0 0,0-1 0,0-20 16,0 0 0,-21-1-16,0 22 0,22 0 0,-22-21 15,0 21-15,0-1 0,0 44 47,-22-1-47,22 0 0,-21 0 0,21 0 16,0 43-1,-21-1-15,21-42 16,0 1-16,0-1 0,0 0 0,21 0 16,0-21-1,1 0-15,-1 0 0,0 0 16,21 0-16,1 0 0,-22-21 16,0 0-16,0 21 0,0-21 15,22-22-15,-22 22 0,0 0 16,21 0-16,-42-22 0,43 1 15,-22 21-15,21-43 0,-42 43 16,0 0-16,21 0 16,0 21-1,1 21 1,-22 0 0,0 0-16,21 1 0,0-1 15,-21-42 32,0-1-31,0 1-1,0 0-15,0 0 0,0 0 16,-21 21 0,0 0-1,-1 0-15,1 0 0,0 21 16,21 0-16,-21 0 0,0 0 0,0 1 15,-1-1-15,22 0 0,-21 42 16,21-20 0,0-22-16,0 0 0,0 0 0,21 0 15,1-21-15,-1 0 16,0 0-16,0 0 0,0 0 16,22 0-16,-1 0 0,-21 0 0,21 0 15,-20-21-15,-1 0 0,21 0 16,-21 0-16,0 0 0,1-1 0,20 1 15,21-85 1,1 22-16,-22 20 16,-21 43-16,22-21 15,-1 21-15,-21 21 16,0 0-16,-21 21 16,0 0-16,0 0 0,0 64 15,0-43 1,0-21-16,0 0 0,0 1 0,22-1 15,-1 0 1,0-21-16,0 0 16,0 0-16,-21-21 15,21 0-15,-21-1 16,0 1-16,0 0 16,0 0-16,0 0 0,0 0 0,0-22 15,-21 22-15,0 21 0,21-21 16,-21 0-16,0 0 0,0 21 0,-1 0 15,1 0-15,-21 0 16,0 21-16,20 0 0,1 0 16,-42 21-16,42 1 15,-1-22-15,1 0 0,0 43 0,0-1 16,0-21 0,21-20-16,0-1 0,0 0 0,0 0 15,0 0-15,21 0 0,0 1 0,0-22 16,0 0-16,1 21 0,41-21 15,-21-21 1,-20 21-16,-1-22 0,21-20 16,-21 21-16,0 0 0,1 0 15,-1-43-15,0 43 16,-21-21-16,21 20 0,-21 1 0,0 0 16,0 0-16,0-21 0,0 63 31,-21 0-31,0 0 15,21 0-15,-21 22 0,21-22 16,0 0-16,0 0 0,0 0 16,0 0-16,0 1 0,0-1 0,0 0 15,0 0-15,21 0 0,0-21 0,0 21 16,0-21-16,0 22 0,1-22 16,-1 0-16,0 0 0,0 0 0,21 0 15,-20 0-15,20 0 0,64-43 16,-64 1-1,-21 0-15,0 20 0,22-62 16,-22 41-16,0 1 0,-21-21 16,21-43-16,0 42 0,-21 1 15,0 20-15,0 1 0,0 0 16,0-43-16,0 64 0,0 0 16,0 0-16,0 42 15,-21-21 1,0 42-16,21 22 15,-21-22-15,0 21 0,21-20 0,-21 20 16,21 22-16,0-22 16,0-20-16,0 20 0,0-20 15,0-1-15,0-21 0,21 0 16,0 0-16,0 1 0,0 20 16,22-42-16,-22 0 0,0 0 15,0 0-15,21 0 0,-20 0 16,-1-21-16,0 0 0,0-1 15,21-20-15,-20 21 16,-1 0-16,0 0 0,-21-22 0,21 22 16,0 0-16,0 0 0,-21 0 15,22 21-15,-22 21 32,0 0-32,-22 0 15,22 0-15,0 0 0,0 1 16,-21-1-16,21 0 0,0 0 0,0 0 15,0 0-15,0 1 0,0-1 16,0 0-16,21-21 16,1 0-16,-1 0 15,0 0-15,0 0 0,0 0 0,0 0 16,-21-21-16,22 21 0,-1-21 16,0-1-16,0 1 0,0 0 0,0 0 15,1 0-15,-1 0 0,0-1 16,-21 1-16,21 21 0,-21-21 15,0 42 1,0 0 0,0 1-16,0-1 0,-21-21 15,21 21-15,0 0 0,0 0 0,0 0 16,0 1-16,0-1 16,21-21-1,0 0-15,0 0 0,1 0 16,-1 0-16,0 0 0,0 0 15,0 0-15,-21-21 0,21 21 16,1-22-16,-1-41 16,-21 21-16,0 20 15,0 1-15,0 0 0,-21 0 0,-1 0 16,1 0-16,-21 21 0,21 0 16,0-22-16,-43 22 0,43 0 15,0 0-15,0 22 16,42-1-1,0-21 1,0 0-16,0 0 0,85 0 16,-21 0-1,-43-21-15,-21 21 0,22 0 16,-22 0-16,0 0 16,21 0-16,-21 0 0,1 0 15,-22 21 1,0 0-1,0 0-15,0 0 0,0 0 0,-22 1 16,1-1-16,21 0 0,-21 0 16,21 0-16,-21 0 15,21 1-15,-21-22 0,21 21 0,0 0 16,0 0-16,0 0 16,21-21 15,0-21-16,-21 0-15,0 0 0,21 0 0,22-22 16,-1-20 0,-21 20-16,43-20 15,-1 21-15,1-22 16,-43 43-16,21 0 0,-21 21 16,0 0-16,1-21 0,-1 21 15,21 0-15,-42 21 0,0 0 16,0 21-16,0-21 0,0 22 15,0 20 1,0 1-16,0-43 16,0 0-16,0 0 0,0 0 0,0 1 15,21-22 17,0 0-32,1-22 15,-1 1-15,0 21 16,0-21-16,0 0 0,0 0 0,1 0 15,-1-22-15,0 22 16,0-21-16,0-1 16,-42 43 15,0 0-31,0 22 0,0-22 0,-1 42 16,1 0-1,21-21-15,-21 1 0,21-1 16,0 0-16,0 0 15,0 0-15,21-21 0,0 21 16,-21 1-16,22-22 16,-1 0-16,-21 21 0,0 0 31,-21-21-15,-1 0-16,1 0 15,0 0 1,0 0-1,21-21-15,-21 21 0,21-21 16,-21-1-16,-1 1 0,1 21 16</inkml:trace>
  <inkml:trace contextRef="#ctx0" brushRef="#br0" timeOffset="168275.99">17970 6477 0,'-21'0'16,"42"0"-16,-63-21 0,21 21 0,0 0 16,21-21-1,-21 21 48,-1 0-63</inkml:trace>
  <inkml:trace contextRef="#ctx0" brushRef="#br0" timeOffset="168491.86">16976 6583 0,'0'0'0,"21"0"31,0 0-31,0 0 16,0 0-16,0 0 0,22 0 16,-22 0-16,0 0 0,0 0 0,22 0 15,-22 0-15,0 0 0,21 0 16,-42-21 0,0 0-16</inkml:trace>
  <inkml:trace contextRef="#ctx0" brushRef="#br0" timeOffset="168687.75">15811 6435 0,'-42'0'0,"84"0"0,-105 0 16,42 0-16,0 0 0,21-21 31,0-1-16,0 1 1,0 0-16,-22 21 16</inkml:trace>
  <inkml:trace contextRef="#ctx0" brushRef="#br0" timeOffset="169582.55">20172 6392 0,'0'0'0,"0"-21"0,0 0 0,0 0 16,0 0-16,0 0 0,0-1 15,0 1-15,0 42 31,-21 22-15,21-22-16,0 21 0,0 1 0,0-1 16,0 21-16,-22-20 0,22 20 15,-21 1-15,21-22 0,-21 22 0,21-22 16,0 0-16,-21 1 0,0-1 0,21 0 16,0 1-16,0-22 0,0 0 15,0 21-15,-21-42 0,21 21 16,0 1-16,0-44 31,0 1-31,0 0 0,0 0 0,21 0 16,-21 0-16,0-1 0,42-41 15,-42 21-15,21-1 0,0 22 16,1-21-16,-1-1 0,0 1 0,21 21 16,-21-21-16,22 20 0,-22 1 15,21 0-15,1 0 0,-1 0 16,-21 21-16,21 0 0,1 0 0,-22 21 15,21 0-15,-21 0 0,1 0 16,-1 1-16,0 20 0,-21-21 0,0 21 16,0-20-16,-21 41 15,-85 22-15,64-64 16,-1 0-16,-41 0 0,41 0 16,22-21-16,-21 0 0,21 0 15,-1 0-15,1 0 0,0 0 16,21-21-1,21 21 1,0-21-16,1 0 0,-1 21 0,21-21 16,-21 0-16,22 21 0,-1-22 0</inkml:trace>
  <inkml:trace contextRef="#ctx0" brushRef="#br0" timeOffset="170192.2">20786 6858 0,'21'0'31,"0"0"-31,0 0 16,0 0-16,0-21 15,1 21-15,-1-21 0,21 0 16,-21 21-16,0-22 0,1 1 0,-1 21 0,21-21 16,-42 0-16,21 0 0,0 21 15,-21-21-15,0-1 0,-21 22 31,0 0-31,0 0 16,0 22-16,-22-22 0,22 21 0,-21 21 16,0-21-16,20 0 0,-20 1 15,21 20-15,0-21 0,0 0 0,-1 0 16,22 1-16,0 20 0,0-21 0,22 0 16,-1 0-16,0 1 15,64-22 1,-22 0-16,-21 0 0,1 0 15,-1 0-15,0 0 0,1-22 0,-1 22 16,0-21-16,1 0 0,-22 0 16,21-21-16,1 20 0,-1-20 0,-21 0 15,21-1-15,-20 1 0,-1 0 16,0-22-16,0 22 0,0-22 0,0 22 16,-21 0-16,0-1 0,0-20 15,0 42-15,0 0 16,0 42-1,-21 0-15,21 0 0,-21 21 16,0 1-16,0-1 0,0 0 0,-1 1 16,1-1-16,21 0 0,-21 1 0,-21 41 15,42-20 1,0-22-16,0-21 0,0 1 16,0 20-16,0-21 0,0 0 15,0 0 1,21-21-16,0 0 0,0 0 15,0 0-15,1-21 0,-1 21 0,0-21 16,0 0-16,0 0 0,-21 0 16</inkml:trace>
  <inkml:trace contextRef="#ctx0" brushRef="#br0" timeOffset="170368.1">21399 6795 0,'-21'0'0,"42"0"0,-63 0 16,63-22 15,0 22-31,1 0 0,20 0 16,0 0-16,22-21 15,-22 21-15,0 0 0,1 0 16,-1 0-16,0 0 0,-20-21 0,20 21 16,-21 0-16,0 0 0</inkml:trace>
  <inkml:trace contextRef="#ctx0" brushRef="#br0" timeOffset="171933.2">22056 6731 0,'0'-21'15,"-22"21"-15,1 0 0,21 21 16,-21-21-16,21 21 16,-21 0-16,21 1 15,-21-1-15,21 21 0,0-21 0,0 0 16,0 1-16,0-1 0,0 0 15,-21 0-15,21 0 0,0 0 16,0 1-16,0-1 16,21-42 15,0-1-15,0 22-16,0-21 0,0 0 15,-21 0-15,43-21 0,-22 20 0,0 1 16,0-21-16,-21 21 0,21 0 0,1-1 15,-1 1-15,-21 0 16,0 42 0,0 0-16,0 1 15,0-1-15,0 21 16,0-21-16,0 0 0,-21 1 16,21 41-1,0-42-15,21 0 16,0-21-16,0 22 0,0-22 15,0 0-15,1 0 0,-1 0 0,0 0 16,0 0-16,0-22 0,43-20 16,-22 0-1,-21-1-15,0 22 0,1-21 0,-1 21 16,0-22-16,0 22 0,-21 0 16,0 0-16,0 0 0,0 0 0,21-1 15,-21 44 16,-21-1-31,21 0 0,-21 0 16,21 0-16,0 0 0,-21 1 16,21-1-16,0 0 0,-21 21 15,21 22-15,0-43 16,0 0-16,21-21 0,0 21 16,0-21-16,0 0 0,0 0 15,1 0-15,-1 0 0,0 0 0,0 0 0,21 0 16,-20 0-16,-1 0 0,21-21 15,-21 21-15,0-21 0,22 0 16,-22 0-16,0-1 0,0 1 0,0 0 16,1-21-16,-1 21 0,-21-22 15,0 22-15,0 0 0,0 0 16,0 0-16,-21 21 16,-1 0-16,1 0 15,21 21-15,-21 0 0,0 0 0,0 0 16,21 0-16,-21 1 0,21-1 15,-22 0-15,1 0 0,21 0 0,0 0 16,0 1-16,0-1 0,0 0 0,0 0 16,21-21-16,1 21 0,-1-21 15,0 0-15,64 0 16,-1 0-16,-63 0 16,22 0-16,-1 0 0,0 0 0,-20-21 15,20 21-15,21-42 16,-41 21-16,20-1 0,-21 1 0,0 0 15,0 0-15,1 0 0,-22-43 16,0 43 0,-22 21-16,1 0 0,0 0 15,0 0-15,0 0 0,0 0 16,-22 21-16,22 0 0,0 1 0,0 20 16,0-21-16,21 0 15,0 22-15,0-22 0,0 21 16,0-21-16,21 0 15,0-21-15,0 0 0,0 0 16,0 0-16,1 0 0,20 0 16,-21 0-16,106 0 15,-21-21-15,-85 0 16,21 0-16,-20 0 0,-1 0 16,0-1-16,0 1 0,-21 0 15,21 0-15,-21 0 16,21 21-16,-42 21 31,0 0-31,21 0 16,-21 0-16,0-21 0,0 22 0,21-1 15,-22 0-15,1 0 0,21 0 0,-21 0 16,21 1-16,0-1 16,0 0-16,0 0 15,-21-21 16,21-21-15,0 0-16,0 0 0,0-1 16,0 1-16,0 0 0,0 0 15,0 0-15,63-64 16,22 0 0,-43 43-16,1 21 0,-1 0 15,0 21-15,1-21 0,20 21 16,-42 0-16,1 0 0,-1 21 15,0 0-15,0 0 0,0 0 0,-21 0 16,0 1-16,0-1 0,0 21 0,0 0 16,0-20-16,0 20 15,0-21-15,-42 21 16,21-20-16,21-1 0,-21-21 16,-1 21-16,1-21 15,0 0 1,0 0-1,0 0-15,0 0 0,-1 0 0,-20 0 16,21 0-16</inkml:trace>
  <inkml:trace contextRef="#ctx0" brushRef="#br0" timeOffset="172897">4360 9229 0,'0'0'16,"-21"21"-16,21 0 0,-21-21 16,21 21-16,-21-21 15,21-21 17,21 0-32,0 21 0,0-21 15,-21 0-15,21-22 0,1 22 0,-1-21 16,42-22-16,-42 1 15,22-22-15,-22 22 0,-21 20 16,21-20-16,0-43 16,-21 64-16,0-1 0,0 1 0,0 21 15,0-43-15,0 43 0,-21 21 32,21 21-32,-21 0 0,21 1 0,0 20 15,-21 0-15,21 1 0,-21 84 16,21 0-1,0-64-15,0 1 0,0-1 0,0-21 16,0 1-16,0-1 0,0 0 0,0 1 16,0-22-16,0 0 0,21 0 15,0 0-15,0-21 0,0 0 0,22 0 16,-22 0-16,0 0 0,21 0 16,-21-21-16,1 0 0,-1 0 0,0 0 15,0 0-15,-21-1 0,0 1 0,0 0 16,0-21-16</inkml:trace>
  <inkml:trace contextRef="#ctx0" brushRef="#br0" timeOffset="173080.9">4424 8932 0,'0'0'0,"21"0"31,0-21-31,0 21 16,0 0-16,22-21 0,-1 21 0,-21 0 15,22-21-15,-1 0 0,0 21 16,1-21-16,-1 21 0,0-22 0,43 22 16,-64-21-16</inkml:trace>
  <inkml:trace contextRef="#ctx0" brushRef="#br0" timeOffset="174276.22">5186 8763 0,'0'21'0,"-21"0"15,21 1-15,-22-1 0,22 0 0,0 21 16,0-21-16,0 1 0,0 20 16,0 0-16,0-21 0,0 1 0,0 20 15,0-21-15,0 21 16,0 1-16,0-22 0,22-21 16,-1 0-1,0 0-15,0 0 0,0 0 16,0-21-16,1 0 0,20-43 15,0-21 1,-42 64-16,0-21 16,0 21-16,0-22 0,0 22 0,21 0 15,-21 0-15,0 0 0,22 21 16,-22 21 0,0 0-16,0 0 0,0 0 15,0 1-15,0-1 0,0 21 0,0-21 16,21 0-16,-21 22 0,21-22 15,-21 0-15,0 0 0,21 0 16,0 1-16,0-1 0,1-21 16,41 0-1,1 0-15,-43 0 16,0 0-16,0-21 0,0-1 16,0 1-16,1 0 0,-1 0 0,0-21 15,0 20-15,21-41 0,-42 21 16,22-1-16,-22-41 15,0 41 1,0 64 15,0 22-31,0-22 0,0 21 16,0-21-16,0 22 0,0-1 16,0 43-16,0-22 15,0-42-15,0 1 0,21-22 16,0 21-16,0-21 15,0 0-15,0 0 0,1 0 16,-1 0-16,0 0 0,0 0 0,0-21 16,0-1-16,22-20 15,-1-21-15,-21 20 16,-21 22-16,21-21 0,-21 21 16,0-22-16,0 22 0,0 0 15,0 0-15,0 42 31,0 0-31,0 0 0,0 0 16,0 1-16,0-1 0,0 0 0,0 21 16,0-21-16,0 1 0,0-1 0,0 0 15,0 0-15,22 0 16,-1 0-16,0-21 0,0 0 16,0 0-16,0 0 0,22 0 15,-22 0-15,0-21 16,43 0-16,-43 0 0,0 0 0,21-22 15,-21 1-15,1 21 16,-22 0-16,21-43 16,-21 43-16,0 0 0,0 42 31,0 0-15,0 0-16,0 1 0,0-1 0,0 0 15,0 0-15,0 0 0,0 0 16,0 1-16,0-1 0,0 0 15,21 0-15,0-21 0,0 0 0,0 21 16,22-21-16,-22 0 0,21 0 16,1 0-16,-1 0 0,0 0 0,1-21 15,-22 21-15,21-21 0,-21 21 0,0-21 16,1 0-16,-22-1 16,0 1-16,0 0 0,0 0 0,0 0 15,0-22-15,0 22 0,-22-21 0,1 21 16,0 0-16,0-22 0,-21 22 15,20 21-15,-20-21 0,0 21 0,21 0 16,-43 0-16,43 0 0,-21 0 16,20 21-16,1 0 15,0 0-15,0 1 0,21-1 16,0 0-16,0 0 16,21-21-1,0 0-15,0 0 16</inkml:trace>
  <inkml:trace contextRef="#ctx0" brushRef="#br0" timeOffset="175436.55">9038 8954 0,'42'0'15,"-20"0"-15,-22-22 16,21 22-16,-21-21 0,21 21 16,-21-21-16,21 21 0,-21-21 15,0 0-15,0 0 0,21-1 16,-21 1-16,0 0 0,0-21 15,0 21-15,0-1 16,-21 1-16,0 0 0,0 0 16,-22 21-16,22 0 0,0 0 15,-21 0-15,21 0 0,-22 0 0,22 0 16,-21 0-16,21 21 0,-1 0 0,-62 43 16,63-22-1,21 0-15,-22-20 0,22-1 16,0 21-16,0-21 0,0 0 0,0 1 15,22-1-15,-22 0 16,21 0-16,42 0 16,-20-21-16,-1 0 0,-21 0 15,0 0-15,22 0 0,-22-21 16,0 0-16,42-21 0,-20 20 16,-22 1-16,0-21 0,21 21 0,-20-22 15,-1 22-15,21-63 16,-21 41-16,0 1 0,1-43 15,-22 43-15,21-43 16,-21 43-16,0 0 0,0 20 16,0-20-16,0 21 0,0 0 0,0-22 15,0 65 1,0-1-16,0 0 16,0 0-16,0 21 0,-21 1 0,21-1 15,-22 0-15,22 22 0,0-22 0,-21 22 16,21-22-16,-21 0 0,21 22 15,0-22-15,0 43 16,0 0-16,21-64 0,0 0 16,1 0-16,-1-21 0,0 0 15,0 0-15,21 0 0,-20 0 0,-1-21 16,21 21-16,-21-21 0,0 0 16,22-1-16,-22 1 0,0-21 0,0 21 15,0-22-15,1 22 0,-1 0 16,0-21-16,-21 21 0,0-1 0,0-20 15,-21 63 17,0 0-32,-1 1 0,22-1 15,0 0-15,-21 0 0,21 0 16,-21 0-16,21 1 0,0-1 0,0 0 16,0 0-16,0 0 0,21-21 46,-21-21-30,21 0-16,-21 0 0,0 0 16</inkml:trace>
  <inkml:trace contextRef="#ctx0" brushRef="#br0" timeOffset="175615.45">9758 8509 0,'0'0'0,"-21"0"0,-1 0 16,22 21 46,0 0-46,22-21-16,-22 22 16,21-22-16</inkml:trace>
  <inkml:trace contextRef="#ctx0" brushRef="#br0" timeOffset="178070.05">9927 8827 0,'0'0'0,"21"0"31,0 0-31,1 0 0,-1 0 0,0 0 16,21-22-16,-21 22 0,22-21 15,-1 0-15,0 0 0,1 0 16,-1 0-16,0-1 0,-20 1 0,62-21 15,-63 21-15,22-22 16,-22 1-16,0 21 0,-21 0 0,0-22 16,0 22-16,0 0 0,0 0 15,0 0-15,-21 0 0,-43-1 16,22 22 0,21 22-16,0-1 15,0 0-15,-1 0 0,1 0 0,21 22 16,0-1-16,-21 0 0,21 1 15,-21-1-15,21 21 0,-21-20 0,21 20 16,0 64 0,-21-63-16,-1 105 0,1-105 15,21-1-15,0-21 0,0 22 16,0-1-16,0 43 0,0-63 16,0 20-16,0-21 0,0 1 0,0-1 15,0 0-15,0 1 16,0-22-16,43 21 15,-22-42-15,21-21 16,0 21-16,-20-21 0,-1-21 0,21 20 16,-21-20-16,22 0 0,-22-1 0,42-41 15,-20-64 1,-43 105-16,0 1 0,0 0 16,0-1-16,-22 1 0,1 0 15,0-1-15,-21 22 0,21 0 0,-1 0 16,-20 0-16,21-1 0,0 1 0,21 0 31,21 0-15,0 21-16,21 0 0,-20-21 15,20 0-15,0 21 0,1-22 16,20 1-16,106-63 16,22-22-1,-128 85-15,-20-22 0,-1 1 16,0 0-16,1-1 0,-22 22 0,0-21 15,0-1-15,-21 22 0,0-21 0,0 0 16,0 20-16,0 1 16,0 0-16,-21 21 0,0 0 15,0 0-15,0 0 0,21 21 16,-22 0-16,1 1 0,0 20 16,0 0-16,0-21 0,0 43 0,21-22 15,-43 64-15,1 106 16,21-149-1,0 1-15,-1-1 0,22 1 0,-21-1 16,0 1-16,21-1 0,0-20 0,-21 20 16,0 1-16,0 41 0,21-41 15,0-22-15,-22 1 0,22-1 16,0 21-16,0-41 0,0 62 16,0-20-16,22-43 15,-1-21-15,0 0 0,0 0 16,21 0-16,-20 0 0,20-21 15,0 21-15,-21-21 0,22-1 0,-1-20 16,0 21-16,-20-21 0,20-1 0,21-41 16,-41 20-16,-1 22 15,0-22-15,-21 22 0,0-22 0,0-41 16,-21 41-16,0 22 0,-22-1 16,22 1-16,-21 0 0,-1 21 0,1-22 15,0 22-15,-1 21 0,22-21 16,-21 0-16,21 21 0,0 0 15,21-21 1,21 21-16,0 0 16,0 0-16,0-22 0,22 22 15,-1-21-15,0 21 0,1-21 0,-1 0 16,0 21-16,1-21 0,-1 0 16,0-1-16,-21 1 0,85-42 15,-42-1 1,-43 43-16,-21 0 15,0 0-15,-21 21 32,0 0-17,-1 21-15,1 0 16,21 0-16,0 0 0,0 1 0,0 20 16,0-21-16,0 43 15,0-43-15,0 0 0,0 0 16,21-21-16,1 21 0,-1-21 0,0 0 15,0 0-15,0 0 16,22 0-16,-22 0 0,0-21 16,0 21-16,0-21 0,0 0 0,1 0 15,20-1-15,0-20 16,1-21-16,-22 20 16,0 22-16,0 0 0,-21 0 0,0 0 15,21-1-15,-21 1 16,21 21-1,-21 21 1,0 1 0,0-1-16,0 0 0,0 0 0,0 21 15,0-20-15,0 41 16,0-42-16,22 0 0,-22 1 16,21-1-16,-21 0 15,21-21-15,0 0 0,0 0 0,0 0 16,1 0-16,-1 0 0,0 0 0,21 0 15,22-21 1,42-43-16,-85 43 0,0 0 16,0-21-16,21 20 0,-42 1 15,22 0-15,-22-21 0,21 21 16,-21-1-16,0 1 0,0 0 16,-21 21-1,-1 0 1,1 0-16,0 0 0,21 21 15,-21 0-15,0 1 0,21-1 16,0 0-16,0 0 0,-21 21 0,21-20 16,0 20-16,0-21 0,0 0 0,21 64 15,-21-64 1,21 0-16,0-21 0,21 21 0,-20-21 16,20 0-16,0 0 0,1 0 15,41-21-15,-41 21 0,-22-21 16,21 0-16,0 0 0,-20 0 0,20-1 15,0-20-15,-21 21 0,1-43 16,-22 43 0,0-21-16,0 21 0,0 0 0,0-1 15,-22 22 1,1 22 0,0-1-16,0 0 0,21 0 15,0 0-15,-21 22 0,0-22 0,21 0 16,-22 0-16,22 0 0,0 0 15,0 1-15,0-1 0,0 0 16,0-42 15,0 0-31,0-1 0,22 1 16,-22 0-16,21 0 0,0-21 16,42-22-16,-41 43 0,41-43 15,-21 22-15,1 21 16,-22 0-16,0 0 0,21 21 0,-20 0 15,-1 0-15,0 0 0,0 0 16,-21 21-16,0 0 16,0 0-16,0 21 0,0-20 0,0-1 15,0 21-15,0-21 0,0 0 0,0 22 16,0-22-16,0 0 0,0 0 16,21 0-16,0 1 0,-21-1 15,22 0-15,-1-21 0,0 0 0,0 21 16,21-21-16,-20 0 0,20 0 15,-21 0-15,0-21 0,22 21 0,-22-21 16,0 0-16,0-1 0,0 1 16,0 0-16,1 0 0,-1-21 0,0-64 15,-21 63-15,21-41 16,0 20-16,-21 22 16,0 0-16,0-1 0,21 22 0,-21-21 15,0 21-15,0 42 16,0 21-1,-21-21-15,21 22 16,-21 20-16,-21 22 16,42-43-16,0 43 0,0-43 15,0 0-15,0-20 0,0 20 16,0-21-16,0 64 16,0-64-16,0 0 0,21-21 15,0 21-15,0-21 0,0 0 16,1 0-16,-1 0 15,0-21-15,0 0 0,0 0 0,43-43 16,-64 22 0,21 21-16</inkml:trace>
  <inkml:trace contextRef="#ctx0" brushRef="#br0" timeOffset="178259.94">13885 8594 0,'0'0'0,"21"0"31,1 0-31,-1 0 16,0-21-16,0-1 15,43 22-15,-43-21 0,0 21 16,0 0-16,-21-21 0,0 0 31</inkml:trace>
  <inkml:trace contextRef="#ctx0" brushRef="#br0" timeOffset="179531.92">16235 8615 0,'21'-21'63,"-21"0"-63,21 21 0,-21-22 15,0 1-15,21 0 16,-21 0-16,0-21 16,0 20-16,0 1 0,-21 0 15,21 0-15,-21 21 0,0-21 16,0 0-16,-1 21 0,1 0 0,0-22 15,-21 22-15,21 0 0,-22 0 16,22 0-16,-21 22 0,21-22 16,-22 21-16,1 21 0,0-21 15,20 22-15,1-22 0,0 21 16,0 0-16,0 1 0,21-1 0,-21-21 16,21 22-16,0-1 0,0 0 0,0-21 15,0 1-15,21-1 0,0 0 16,-21 0-16,21 0 0,0-21 15,0 0-15,1 0 0,20 0 0,0 0 16,1 0-16,-22-21 16,21 0-16,-21 0 0,22 0 0,-1-22 15,0 22-15,-21 0 0,1-21 16,-1 20-16,0 1 0,-21 0 16,42-64-16,-42 43 15,0 21-15,0 0 0,21 21 16,-21 21 15,0 0-31,0 0 0,0 0 16,0 1-16,0 20 0,0-21 0,0 0 15,0 0-15,0 22 16,22-1-16,-1-21 16,0-21-16,0 0 0,0 0 0,0 0 15,22 0-15,-22 0 0,0 0 0,21 0 16,1 0-16,-22-21 0,42-21 15,22-22 1,-64 43-16,0 0 0,22-21 16,-43 20-16,21 1 0,-21 0 15,0 0-15,0 0 0,0 42 32,0 0-32,0 0 0,0 0 15,-21 22-15,0-1 0,21 0 0,-22 1 16,22 20-16,0 1 0,-21-22 15,0 22-15,0-1 0,21 1 0,-64 147 32,43-63-32,21-84 15,-21-22-15,21-21 0,0 22 16,0-22-16,0 21 0,21-42 16,22 0-16,-22 0 15,0-21-15,-21 0 0,21-21 16,0 20-16,-21 1 0,21-21 15</inkml:trace>
  <inkml:trace contextRef="#ctx0" brushRef="#br0" timeOffset="179853.73">16912 8721 0,'0'-43'0,"0"86"0,0-107 16,0 22-16,0 0 0,0 20 0,0 1 15,0 0-15,21 0 0,0 0 16,-21 0-16,43-1 0,20 1 15,-42 21-15,1 0 0,20 0 16,-21 0-16,21 0 0,-20 0 16,20 21-16,0 22 0,-21-1 15,1-21-15,-22 0 0,0 1 16,0 20-16,0-21 0,-22 0 0,1 22 16,-21-22-16,21 0 0,-22 0 15,1 0-15,21-21 0,-21 21 0,-1 1 16,22-22-16,-42 21 15,84-21 17,0-21-32,0 21 0,21 0 15,-20-22-15,20 1 0,0 21 0,22-42 16,-22 21-16</inkml:trace>
  <inkml:trace contextRef="#ctx0" brushRef="#br0" timeOffset="180152.56">17759 8446 0,'0'0'0,"0"-22"0,0 1 16,-21 21 15,21 21-31,0 1 0,-22 20 16,22-21-16,-21 21 0,21-20 0,-21 41 15,21-21-15,0 22 0,0-22 16,0 22-16,-21-1 0,0 107 15,0-65 1,-1-62-16,22 20 0,-21-20 0,21-1 16,0 0-16,-21 1 0,21-22 15,-21 21-15,21-21 0,0 22 0,0-1 16,0-21-16,21-42 31,-21 0-31,21 0 16,0-1-16,1-20 0,-22 21 0</inkml:trace>
  <inkml:trace contextRef="#ctx0" brushRef="#br0" timeOffset="180764.21">17716 8763 0,'0'-42'0,"0"84"0,0-105 0,0 20 16,0 22-16,22-42 0,-1 41 15,0 1-15,-21 0 0,21 21 16,0-21-16,0 0 0,1 0 15,20 21-15,-21 0 0,64 0 16,-22 42 0,-42-21-16,1 0 0,-22 0 15,0 1-15,0 20 0,0-21 0,0 0 16,0 22-16,-22-22 0,1 0 0,-42 21 16,-22 22-1,64-43-15,0-21 16,-22 21-16,22-21 0,0 0 0,0 0 15,21 21 1,21-21 15,0 0-31,0 0 0,1 0 16,-1 0-16,0 0 0,21 0 0,-21 0 16,22-21-16,-22 21 0,64-42 15,-43 21-15,0-1 16,1 1-16,-1-21 0,43-22 0,-64 43 15,21-21-15,-21 0 0,0 20 16,1-20-16,-1 0 0,0-85 16,-21 63-1,0 43-15,0 42 32,0 0-32,-21 1 0,0-1 0,-1 21 15,1-21-15,21 22 0,-21-1 16,0 64-16,21-22 15,0-62-15,0 20 0,21 43 16,0-64 0,0-21-16,-21 21 0,22 0 0,-1-21 15,0 0-15,21 0 16,-21 0-16,22 0 0,-22-21 16,0 0-16,43 0 0,-43-22 15,0 22-15,21 0 0,1-43 16</inkml:trace>
  <inkml:trace contextRef="#ctx0" brushRef="#br0" timeOffset="181236.94">19113 8276 0,'0'-21'0,"0"42"47,0 0-47,0 1 15,0-1-15,0 0 0,0 21 16,0-21-16,0 1 16,0-1-16,-21 0 15,21 0-15,-21-21 16,21 21-16,-21-21 31,21-21-31,0 0 0,-21 21 16,21-21-16,0 0 0,0-1 0,0 1 15,0 0-15,0 0 0,42-43 16,-21 22 0,22 21-16,-22 0 0,0 0 15,0-1-15,0 22 0,22 0 0,-1 0 0,-21 0 16,21 0-16,1 0 0,-1 22 16,-21-1-16,0 0 15,-21 21-15,0-21 0,0 22 16,0-22-16,0 0 0,-21 0 15,0 0-15,21 1 0,-21-1 16,0-21-16,21 21 16,-21-21-16</inkml:trace>
  <inkml:trace contextRef="#ctx0" brushRef="#br0" timeOffset="181389.86">19579 8805 0,'-21'0'15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1:01:46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1101 720 0,'0'0'0,"0"-43"16,0 22-16,0 0 0,0 0 16,0 0-1,0 0 1,0-1-16,0 44 31,-22-1-15,22 0-16,0 21 0,0-21 0,0 22 15,-21-1-15,21 0 0,-21 1 16,21-1-16,0 22 0,0-22 16,0 0-16,-21 43 15,21-43-15,0 1 0,0-1 16,0-21-16,0 0 0,0 0 0,0 1 16,0-1-16,0 0 0,21-21 31,0 0-31,0-21 15,1 0-15,-22-1 0,21 1 16,21-42-16,-21-22 16,0 64-16,1-21 0,-22-1 15,21 1-15,-21 0 0,21-1 16,0-20-16,-21 42 16,0-22-16,21 43 15,0 21 1,-21 1-16,0-1 15,0 0-15,0 21 0,0 22 16,0-22 0,0 0-16,0-20 0,0 20 0,0 21 15,22-20-15,-22-22 16,21 0-16,0 0 0,-21 0 0,42 1 16,-21-22-16,22 0 15,-1 0-15,-21 0 0,0 0 16,1-22-16,-1 1 0,0 0 0,0 0 15,0 0-15,0 0 16,-21-22-16,0 22 0,0-21 0,0-1 0,0 22 16,0-21-16,0 0 15,0-43 1,-21 21-16,0 43 0,21 0 16,0 0-16,-21 21 15,42 0 32,0 0-47,0 0 16</inkml:trace>
  <inkml:trace contextRef="#ctx0" brushRef="#br0" timeOffset="537.69">2032 508 0,'0'21'47,"-21"0"-47,21 1 0,0 20 0,0-21 16,0 21-16,0 1 0,0-1 16,0 0-16,0 22 15,0 21-15,0-22 0,0-21 16,0 1-16,-21-1 0,21 0 15,0-20-15,0 20 0,0-21 0,0 0 16,0 0-16,0 1 0,0-1 16,0 0-16,-22-21 15,22-21 1,0 0-16,0-1 16,0 1-16,0-42 15,0 42-15,0-22 0,0 1 16,0 21-16,22-22 0,-1 1 0,0 0 15,0 21-15,0-22 16,0 22-16,22 0 0,-22 0 0,21 0 16,1 21-16,-22 0 0,21 0 15,-21 0-15,43 42 16,-22-21-16,-21 21 0,-21-20 16,0-1-16,0 0 0,0 21 15,0 22-15,-21-43 0,0 21 16,-21-21-16,20 22 0,1-22 15,-42 21-15,42-21 16,42-42 31,0 21-47,0-21 0</inkml:trace>
  <inkml:trace contextRef="#ctx0" brushRef="#br0" timeOffset="1125.39">3133 995 0,'0'0'0,"21"-21"0,-21 0 15,0-1 1,0-62-1,0 63-15,-21-1 16,-1 1-16,1 21 0,0-21 0,-21 21 16,21 0-16,-64 0 15,21 21 1,43 0-16,-21 22 0,0 20 16,-1-20-16,22-1 0,0 0 15,0 1-15,0-22 0,21 21 0,0 22 16,0-1-1,0-42-15,21-21 0,21 21 16,-21-21-16,22 0 16,-22 0-16,21 0 0,0-21 0,1 21 15,20-42-15,43-22 16,-85 22-16,0 21 16,1-21-16,-1 20 0,0-20 15,-21-43-15,0 64 0,0-21 16,0 21-16,0 0 0,0-1 15,0 1-15,-21 21 16,21 21 0,-21 1-16,21-1 0,0 21 15,0-21-15,-22 22 0,22 84 16,0-22 0,0-83-16,0-1 0,0 0 15,22 0-15,-1 0 0,21-21 16,-21 0-16,0 0 0,22 0 15,-22 0-15,21 0 0,64-63 16,-21-1 0</inkml:trace>
  <inkml:trace contextRef="#ctx0" brushRef="#br0" timeOffset="1402.23">3810 381 0,'-21'-21'0,"0"21"0,-1 21 16,1-21-16,0 21 16,21 22-16,0-22 0,-21 21 15,21 0-15,-21 1 0,0-1 0,21 22 16,0-1-16,-22-21 0,1 22 16,21-1-16,-21-20 0,21-1 0,0 22 15,0-22-15,0-21 0,0 21 16,0-20-16,21-1 0,0 0 0,1 0 15,41-21 1,-42 0-16,0 0 0,22-21 16,-22 21-16,0-21 15,0 0-15,0-22 0,-21 22 0,0 0 16</inkml:trace>
  <inkml:trace contextRef="#ctx0" brushRef="#br0" timeOffset="1585.12">3556 762 0,'0'0'0,"-42"0"16,20 0-16,1 21 0,0-21 0,42 0 31,0 0-31,22 0 0,-22 0 16,21 0-16,1 0 16,-1 0-16,0 0 0,1-21 0,-1 21 15,0-21-15,43 0 16,-43 0-16,1 21 0,-22-22 0</inkml:trace>
  <inkml:trace contextRef="#ctx0" brushRef="#br0" timeOffset="2020.87">5546 699 0,'0'0'0,"0"-22"16,0 1-16,-22 21 16,1 0-1,21 21 1,0 1-16,-21-1 0,21 21 0,-21 0 16,21-20-16,0 20 0,0 0 15,-21 1-15,0-1 0,21 0 0,0-21 16,0 22-16,0-22 0,0 21 15,0-21-15,0 1 0,0-1 16,0 0-16,21-21 16,0 0-1,0-21-15,0 0 0</inkml:trace>
  <inkml:trace contextRef="#ctx0" brushRef="#br0" timeOffset="2416.65">6032 677 0,'22'0'0,"-44"0"0,44-21 0,-22 0 0,-22 21 31,-20 0-31,21 0 0,-21 0 0,20 21 16,-20-21-16,0 21 0,21 1 16,-22-1-16,22-21 0,0 21 15,-21 0-15,42 0 0,0 0 16,0 1-16,21-22 15,0 0-15,21 21 0,-21-21 16,43 21-16,-22 0 16,1-21-16,20 42 0,-42-42 15,22 22-15,-22-1 16,0 0-16,0-21 0,-21 21 0,0 0 0,0 0 16,0 1-16,0-1 0,0 0 15,-42 0-15,21 0 0,-1-21 0,-20 21 16,0-21-16,-1 0 0,1 22 15,0-22-15,-1 0 0,22 0 16,-21 0-16,21 0 0,-43-22 16,43 22-16,21-21 0,0 0 15,-21 0-15,21 0 0,0 0 16,0-22-16,0 22 0,0 0 16</inkml:trace>
  <inkml:trace contextRef="#ctx0" brushRef="#br0" timeOffset="2631.52">5461 445 0,'0'0'0,"-21"0"0,0 0 16,21-22-16,-22 22 0,22-21 15,22 21 32,-1 0-47,0 0 0,0 0 0,0 0 16,0 0-16</inkml:trace>
  <inkml:trace contextRef="#ctx0" brushRef="#br0" timeOffset="3337.15">7916 593 0,'21'-21'16,"-42"42"-16,42-21 31,-21 21-31,0 0 15,0 0-15,0 22 0,0-1 16,-21 0-16,0 1 0,-21 41 16,21 22-1,-1-64-15,1 1 0,-21 20 16,21-20-16,0-22 0,-1 0 16,22 21-16,-21-42 0,21 21 0,0 1 15,0-44 1,0 1-1,0 0-15,0 0 0,21 0 0,1-22 16,-1 1-16,0 0 0,0-22 16,43-42-16,-22 1 15,-21 41-15,0 22 0,22-1 16,-22 1-16,0 21 0,21-21 16,-21 42-16,1-22 0,-1 22 15,21 0-15,-21 0 0,0 22 0,1-1 16,-1 21-16,21 22 15,-21 41-15,-21-62 0,21-1 16,-21 0-16,22 22 0,-22-22 16,0 1-16,0-22 0,0 63 15,0-62-15,0-1 0,0 0 16,0 0-16,0 0 0,-22 0 16,1 1-16,0-22 0,0 0 15,0 0-15,0 0 16,-1 0-16,-20 0 0,21 0 0</inkml:trace>
  <inkml:trace contextRef="#ctx0" brushRef="#br0" timeOffset="3509.05">7726 1207 0,'0'0'0,"0"-22"16,-21 22-16,-1 0 0,22-42 16,22 42-1,-1-21-15,0 21 0,0-21 16,21 21-16,1-21 0,-1 21 0,22-22 15,-22 1-15,21 21 0,1-21 16,42-21-16,-43 21 0,1-22 16,-22 22-16</inkml:trace>
  <inkml:trace contextRef="#ctx0" brushRef="#br0" timeOffset="3733.92">8805 614 0,'0'0'0,"0"-21"16,-21 21-1,0 0-15,21 21 0,-21 0 16,0 0-16,21 22 0,-22-22 16,22 63-16,-42 65 15,21-107-15,21 0 16,0 1-16,0-1 0,-21-21 0,21 21 16,0-20-16,0 20 0,0-21 15,0 0-15,0 0 0,0 1 16,21-44 15</inkml:trace>
  <inkml:trace contextRef="#ctx0" brushRef="#br0" timeOffset="4025.76">8636 783 0,'0'-21'0,"0"42"0,0-84 0,0 42 0,0-1 16,21 1-16,0 0 0,-21 0 15,43 21-15,-22-21 0,0 0 16,21 21-16,-21 0 0,22 0 0,-1 0 16,-21 0-16,22 0 0,-1 21 15,43 42-15,-64-20 16,-21-1-16,0 0 16,-21-21-16,-1 22 0,1-22 0,-21 21 15,-43 22-15,43-43 16,21 0-16,-22 0 0,-20 0 15,-1 1-15,86-44 32,-1 1-17,0 0-15,21 0 0,1 0 16</inkml:trace>
  <inkml:trace contextRef="#ctx0" brushRef="#br0" timeOffset="4277.87">9610 550 0,'0'0'15,"-22"0"-15,22 22 16,-21-22-16,0 21 0,21 0 16,0 21-16,-21-21 0,0 22 0,0-1 15,21 0-15,-22 1 16,1-1-16,21 0 0,-21-20 0,21 20 15,0 0-15,0-21 0,0 1 16,0 20-16,0-21 0,0 0 16</inkml:trace>
  <inkml:trace contextRef="#ctx0" brushRef="#br0" timeOffset="4524.72">9144 1207 0,'0'0'15,"0"21"-15,0 0 0,0 0 0,0 0 16,0 0-16,0 1 0,21-22 16,21 0-16,-20 21 0,-1-21 15,21 0-15,0 0 0,1 0 0,-1 0 16,0 0-16,1 0 0,-1 0 0,0-21 15,1 21-15,-1-22 0,0 1 16,-20 21-16,41-63 16,-42 42-16,-21-22 15,0 22-15,0 0 0,0-21 0</inkml:trace>
  <inkml:trace contextRef="#ctx0" brushRef="#br0" timeOffset="4736.6">9229 466 0,'0'0'0,"0"-21"15,21 21-15,0 0 0,0 0 16,21 0-16,-20 0 0,20-22 16,-21 22-16,64 0 15,-1 0-15,-41 0 16,-22 0-16,64 0 0,-64-21 15,0 21-15,21 0 0,-42-21 16</inkml:trace>
  <inkml:trace contextRef="#ctx0" brushRef="#br0" timeOffset="5289.43">11536 635 0,'-21'0'0,"42"0"0,-42-21 31,42 21-31,0 0 0,21 0 0,-21 0 16,22 0-16,-1-21 0,0 21 15,22 0-15,-22 0 0,22 0 16,-22 0-16,22 0 0,-22 0 15,21-21-15,-20 21 0,-1 0 0,-21 0 16,22 0-16,-22 0 0,-21 21 31,-21-21-31,-1 0 0,-20 0 16,21 0-16,-21 0 0</inkml:trace>
  <inkml:trace contextRef="#ctx0" brushRef="#br0" timeOffset="5537.29">11938 614 0,'-21'0'0,"0"21"16,21 0-16,0 0 0,0 1 0,-22-1 16,1 21-16,21 0 0,-21 1 15,21-1-15,-21 0 0,0 22 0,0-22 16,21 1-16,-22-1 0,1 21 0,21-20 15,0-1-15,-21 0 0,21-20 16,-21 20-16,21 0 0,0-21 16,0 1-16,0-1 15,21-21-15,0 0 0,0 0 16,22-21-16</inkml:trace>
  <inkml:trace contextRef="#ctx0" brushRef="#br0" timeOffset="5933.07">12277 1122 0,'0'21'16,"0"0"0,21-21-1,0 0 1,0 0-16,0 0 0,0 0 15,43 0-15,-22-21 16,22 0-16,-43 0 16,0 0-16,0 21 0,0-22 0,-21 1 15,0 0-15,0 0 0,0-21 16,-42-1 0,21 43-16,0 0 0,-22 0 15,22 0-15,-21 0 0,0 21 0,20 1 16,-20-1-16,21 0 0,0 21 15,-22-21-15,22 22 0,0 20 16,21-20-16,-21-22 16,21 21-16,0-21 0,0 0 0,0 1 15,0-1-15,21 0 0,0-21 0,0 21 16,1-21-16,20 0 0,-21 0 16,21 0-16,-20 0 0,20 0 0,0 0 15</inkml:trace>
  <inkml:trace contextRef="#ctx0" brushRef="#br0" timeOffset="6364.82">13293 889 0,'0'0'0,"-64"0"31,22 0-31,21 0 0,-22 21 16,1 0-16,0-21 0,20 22 0,-20-1 15,21 0-15,-64 42 16,85-41-16,0-1 0,-21 0 16,21 0-16,0 0 0,0 0 15,0 1-15,21-22 0,0 21 16,43-21-16,-43 21 0,21-21 16,1 0-16,-22 21 15,21-21-15,22 21 0,-22 0 16,-21-21-16,0 0 0,-21 22 15,0-1-15,0 0 16,-21-21-16,0 21 16,0-21-16,-21 0 0,-1 0 15,1 0-15,0 21 0,-1-21 0,1 0 16,21 0-16,-22 0 0,22 0 0,0 0 16,0 0-16,0 0 0,0-21 15,21 0-15,0 0 16,0 0-16,0-1 15,0 1-15,21 21 0,0-21 0,21-21 16</inkml:trace>
  <inkml:trace contextRef="#ctx0" brushRef="#br0" timeOffset="7729.67">13695 1101 0,'-21'0'16,"21"21"0,21-21 15,0 0-31,0 0 15,0 0-15,0 0 16</inkml:trace>
  <inkml:trace contextRef="#ctx0" brushRef="#br0" timeOffset="8179.31">14055 677 0,'21'-21'0,"-42"42"0,42-63 0,-21 21 15,0 0-15,0 0 0,-21 21 32,-1 0-32,22 21 0,-21 0 15,0 0-15,0 21 16,21 1-16,-21-1 0,-22 43 16,22-43-16,21 22 0,-21-22 0,0 21 15,0-20-15,0-1 0,-1 22 16,22-43-16,-21 21 0,21 0 0,0-20 15,0-1-15,0 42 16,21-42-16,1-21 0,-1 0 16,0 22-16,0-22 0,0 0 0,0 0 15,22 0-15,-22 0 0,21-22 16,-21 22-16,22-21 0,-22 0 0,0 0 16,0 21-16,0-21 0</inkml:trace>
  <inkml:trace contextRef="#ctx0" brushRef="#br0" timeOffset="8379.2">13695 1164 0,'0'0'16,"-21"0"-16,-1 0 0,22 21 16,22-21 15,-1 0-31,0 0 0,0 0 0,21-21 15,1 21-15,-1 0 0,0-21 0,1 21 16,-1-21-16,0 21 16,1-21-16,-1 21 0</inkml:trace>
  <inkml:trace contextRef="#ctx0" brushRef="#br0" timeOffset="8629.2">14457 1037 0,'0'21'16,"0"1"-16,0-1 0,-21 0 16,21 0-16,-22 0 0,22 0 15,0 1-15,0-1 0,0 0 16,0 0-16,0 0 16,0 0-16,0 1 0,0-1 15,0-42 32,0-1-31,0 1-16</inkml:trace>
  <inkml:trace contextRef="#ctx0" brushRef="#br0" timeOffset="8805.11">14457 910 0,'0'0'0,"0"-21"0,0 0 0,0 0 0,-21 0 16,-1 21-1,1 0 1,21 21 0,0 0-1,0 0-15,0 0 16,0 0 0,0 1-16,21-22 0</inkml:trace>
  <inkml:trace contextRef="#ctx0" brushRef="#br0" timeOffset="9284.84">14711 1101 0,'0'0'0,"0"21"16,0 0-16,0 0 16,0 0-16,0 1 15,0-1-15,0 0 0,0 0 16,0 0-16,0 0 15,0 1-15,0-1 0,0 0 16,-21 0-16,21 0 31,-22-21-31,1 0 16,21-21 0,0 0-16,0 0 15,0 0-15,0-22 0,0 22 16,0 0-16,21-21 0,1 20 15,-1-20-15,0 0 0,0-1 0,21 22 16,-20-21-16,20 21 0,0 0 16,1-1-16,-1 1 0,0 21 0,1 0 15,-1 0-15,-21 0 0,21 21 0,1-21 16,-22 43-16,0-22 0,0 0 16,0 21-16,-21 1 0,0-22 0,0 21 15,0 22 1,0-22-16,-21-21 0,0 0 15,0 1-15,21-1 0,-21 0 0,0-21 16,21 21-16,-22-21 0,44 0 47</inkml:trace>
  <inkml:trace contextRef="#ctx0" brushRef="#br0" timeOffset="9926.14">15917 1080 0,'0'-22'15,"0"44"-15,0-65 0,0 22 0,0 0 16,0-21-16,0 20 0,-21 22 16,0 0-16,0 0 15,0 0-15,-1 0 0,-20 22 0,21 20 16,-21-21-16,-22 43 15,1 20-15,41-63 0,-20 22 16,21-22-16,21 21 0,0-21 16,0 1-16,0-1 0,0 0 0,0 0 15,21-21-15,43 21 16,41-21 0,-83 0-16,-1-21 0,21 21 15,-21-21-15,0 0 0,1 0 0,-1-1 16,0 1-16,-21-21 0,21 21 15,0-43-15,-21 1 16,0 42-16,21-1 0,-21 1 16,0 42 15,0 1-31,-21-1 16,21 21-16,-21 22 15,0-1-15,0-42 0,21 22 16,-21 20-16,21-21 15,-22 1-15,22 63 0,0-64 16,0 0-16,0 22 0,0-22 16,0 106-16,0-105 15,0-1-15,0 43 0,-21-43 16,21 0-16,-21-21 0,0 22 16,21-22-16,-21 0 0,-64 0 15,43 0 1,-1-21-16,22 0 0,0 0 0,-21 0 15,21 0-15,-22-21 0,1 0 16,21 21-16,0-21 0,-1 21 16,22-42-16,0 20 15,0 1-15,22 0 16,-22 0-16,42 0 0,-21 0 16,43-43-16</inkml:trace>
  <inkml:trace contextRef="#ctx0" brushRef="#br0" timeOffset="10374.89">17124 1080 0,'-21'-22'0,"-1"1"16,-41 0-1,63 0-15,0 0 0,-21 21 0,21-21 16,0-1-16,0 1 0,0 0 0,0 0 16,0-21-1,42-1-15,-21 22 0,0 0 16,1 21-16,-1 0 0,21-21 15,0 21-15,-20 0 0,20 0 0,0 0 16,1 0-16,-22 0 0,0 0 16,0 21-16,-21 0 0,0 0 0,0 22 15,0-22-15,-21 21 0,0 0 16,0-20-16,-22 20 0,22 0 0,-21 1 16,21-22-16,-22 21 0,1-21 15,21 0-15,0 1 0,-22-1 0,22 0 16,21 0-16,-21 0 0,0 0 15,21 1-15,0-1 16,0 0-16</inkml:trace>
  <inkml:trace contextRef="#ctx0" brushRef="#br0" timeOffset="10656.73">16954 1863 0,'0'0'0,"0"21"32,22-21-32,-1 0 15,0 0-15,0 0 0,0 0 0,0-21 16,22-22 0,-43 22-16,0 0 0,0 0 15,0 0-15,-21 21 0,-1 0 16,1 0-16,0 0 0,0 0 15,0 0-15,0 0 0,-1 21 0,1 0 16,0-21-16,0 21 0,0 0 0,21 1 16,-21-1-16,-1 0 15,22 0 1</inkml:trace>
  <inkml:trace contextRef="#ctx0" brushRef="#br0" timeOffset="16581.95">5630 2625 0,'0'0'0,"0"-21"0,0-1 16,21 1-1,-21 0-15,0 0 32,0 0-17,-21 21 1,21 21-1,-21 0-15,21 0 16,-21 22-16,21-1 0,0 0 0,0 1 0,0 20 16,0-21-16,-21 22 0,21-22 15,0 22-15,-21-1 0,21 1 16,0 20-16,0-20 0,0 21 0,0-22 16,0 22-16,0-22 0,0 22 15,0-22-15,-22 22 0,22-21 0,0 20 16,0 64-16,-21-84 0,21-1 15,0 1-15,0-22 0,0 1 16,0-1-16,0 64 16,21-64-16,1-21 15,-22 0-15,0-42 32,0 0-32,0 0 0,0 0 0,0 0 15,0-22-15,0 1 0,0 0 16,21-1-16,-21-20 0</inkml:trace>
  <inkml:trace contextRef="#ctx0" brushRef="#br0" timeOffset="17579.66">5673 2455 0,'0'0'0,"0"-21"16,21 21 31,0 0-47,0 0 15,21 0-15,1 0 0,-1 0 0,22-21 16,-1 21-16,1 0 0,20 0 0,1-21 16,0 21-16,253 0 15,-211-21-15,0 21 16,127 0-16,-127 0 0,21 0 16,1 0-16,-22 0 0,21 0 15,-21 0-15,21 0 0,-21-21 0,212-1 16,-212 22-16,-43 0 15,22-21-15,-21 21 16,-22 0-16,1 0 0,-1 0 0,-20 0 0,-1-21 16,0 21-16,-21 0 15,1 0-15,-1 0 0,0 0 16,0 21 0,-21 0-16,0 1 0,0-1 15,0 0-15,0 0 0,0 64 16,0-43-16,0 0 0,0 1 15,0-1-15,0 22 0,-21-22 0,21 21 16,-21-20-16,21 20 0,0 1 16,0-22-16,0 22 0,0 126 15,0-126-15,0-1 0,0 1 16,0-22-16,0 21 0,0 64 16,0-84-16,0 20 15,0 1-15,0-1 0,0 1 0,0-22 16,0 64-16,0-43 15,0-20-15,0-1 0,0 0 0,0 1 16,0-1-16,0 0 0,0-20 0,0 20 16,0-21-16,-21 21 0,-1-20 15,1-1-15,21 21 0,-21-21 0,0 0 16,0 1-16,-22 20 0,22-21 16,0 0-16,0-21 15,0 21-15,0 1 0,-1-22 0,-41 21 16,42-21-16,0 0 0,-64 21 15,43-21-15,-107 0 16,-62 0 0,147 0-16,-20 21 0,-22-21 15,21 0-15,-21 0 0,-21 0 16,21 0-16,-21 0 0,22 0 0,-22 0 16,0 0-16,0 0 0,0 0 0,0 0 15,-106 0 1,21 0-16,106 0 0,0 0 0,1 0 15,-107 0-15,106 0 16,21 0-16,-20 0 0,41 0 0,1 0 16,-1-21-16,22 21 0,-1 0 15,22 0-15,0-21 0,21 0 16,0-1-16,21 22 16,0-21-16,85-42 15,-63 42-15,-1-1 0,0 1 16,22 0-16</inkml:trace>
  <inkml:trace contextRef="#ctx0" brushRef="#br0" timeOffset="18149.56">6435 3006 0,'0'0'0,"0"-21"15,21 21 32,0 0-47,21 0 16,1 0-16,84 0 0,-64-22 15,22 22-15,-1 0 0,1 0 16,0 0-16,-1 0 0,1-21 0,21 21 16,0 0-16,0 0 0,-22 0 15,22 0-15,0 0 0,84 0 16,-41 0-16,-86 0 16,1 0-16,20 0 15,-41 0-15,-22 0 0,0 0 0,-42 0 31,21-21-31,-21 21 16,-1 0-16,1 0 0,0 0 0,-21 0 16,21 0-16,-1-21 15,1 21-15,0-21 0,0 21 0</inkml:trace>
  <inkml:trace contextRef="#ctx0" brushRef="#br0" timeOffset="18606.33">6689 3514 0,'0'0'16,"-43"0"-16,22 0 0,-21 21 0,21-21 15,-1 0-15,1 0 0,0 0 16,42 0 15,0 0-31,1 0 0,20 0 16,21 0-16,1 0 0,-1 0 0,1-21 16,21 21-16,-1-21 0,1 21 0,0 0 15,20 0-15,-20-22 0,0 22 16,169 0-1,-106-21-15,-85 21 0,1 0 16,42 0-16,-64 0 0,0 0 16,1 0-16,-22 0 0,0 0 0,0 0 31,-42 0-15,0 0-1,0 0-15,0 0 0,-22 21 16,22-21-16,-21 0 0,-22 22 15,22-1-15,-43 0 16</inkml:trace>
  <inkml:trace contextRef="#ctx0" brushRef="#br0" timeOffset="18969.41">6710 3916 0,'106'0'32,"-85"0"-32,21 0 0,22 0 0,-22 0 15,21 0-15,1 0 0,-1 0 16,1 0-16,21 0 0,-22 0 15,22-21-15,-1 21 0,1 0 0,148 0 16,-85 0 0,-84 0-16,-1 0 0,-21 0 15,1 0-15,-1 0 0,-21 0 0,22 0 16,-22 0-16,0 0 16,-42 0-1,0 0 1,-1 0-16,-20 0 0,0 0 0,-1 0 15</inkml:trace>
  <inkml:trace contextRef="#ctx0" brushRef="#br0" timeOffset="19257.56">6646 4466 0,'21'0'0,"-42"0"0,85 0 0,-22 0 16,0 0-16,22 0 0,-1 0 15,1 0-15,21 0 0,-22-21 0,22 21 16,-1-21-16,1 0 0,0 21 16,21-21-16,-22 21 0,1-22 15,84 1-15,-84 0 0,-22 21 16,1-21-16,-22 21 0,1 0 0,-1-21 15,21 21-15,-41-21 16,-1-1-16,-21 1 0,0 0 16</inkml:trace>
  <inkml:trace contextRef="#ctx0" brushRef="#br0" timeOffset="20653.81">9504 3535 0,'21'0'47,"0"0"-47,21 0 16,1 0-16,-1 0 0,22 0 0,20 0 15,1 0-15,105 0 0,43-21 16,-106 21-16,21 0 15,128 0-15,-128-21 0,-21 21 16,21 0-16,0 0 0,-21 0 16,21 0-16,0 0 0,-21 0 15,22-22-15,-44 22 0,128 0 16,42 0 0,-190 0-16,0 0 0,42 0 15,-85 0-15,22 0 0,-22 0 16,0 0-16,1-21 0,62 21 15,-62 0 1,-43-21-16,21 21 0,0 0 16,-21-21-16,0 0 15,0 0 1</inkml:trace>
  <inkml:trace contextRef="#ctx0" brushRef="#br0" timeOffset="21032.59">13166 3112 0,'21'0'31,"0"21"-31,21 0 0,-21-21 0,22 0 15,-1 21-15,-21-21 0,22 0 16,-1 21-16,43-21 16,-64 21-16,0-21 0,0 0 15,0 0-15,-21 22 0,0-1 16,0 0-16,0 0 16,-21 0-16,0 0 0,0 1 15,-22-1-15,1 0 0,-21 0 0,20 0 16,-126 64-1,127-64-15,-1 0 0,1 0 16,0 1-16,-43 20 0,64-21 16,0-21-16,-1 0 15,1 0-15,0 0 16,0 0-16</inkml:trace>
  <inkml:trace contextRef="#ctx0" brushRef="#br0" timeOffset="21457.65">10160 2625 0,'21'0'15,"21"0"-15,-20 0 16,41 0-16,-21 0 0,1 0 16,-1 0-16,0 0 0,43-21 15,-21 21-15,-22 0 0,21 0 16,-41 0-16,20 0 16,-42-22-1,-21 22-15,0 0 0,-1 0 16</inkml:trace>
  <inkml:trace contextRef="#ctx0" brushRef="#br0" timeOffset="21669.53">10520 2582 0,'0'22'0,"0"-1"16,0 0-16,0 21 0,0-21 0,-21 43 15,21 21 1,0-64-16,-22 21 0,22 0 0,0-20 15,-21 20-15,21-21 0,0 0 0,0 22 16,0-22-16,0 0 0,0 0 16,0 0-16,21-42 31,1 21-31,-22-21 16</inkml:trace>
  <inkml:trace contextRef="#ctx0" brushRef="#br0" timeOffset="22057.3">10689 2921 0,'0'0'0,"0"-21"0,0 0 16,21 0 0,0 21-16,1 0 0,-1 0 15,0 0-15,0 0 16,0 0-16,0 0 0,1 21 0,-1-21 15,0 21-15,0 0 0,0 0 0,0 22 16,1-22-16,-22 0 16,0 0-16,21 21 0,-21-20 0,0 20 15,0-21-15,0 0 0,0 0 16,-21 1-16,-1-1 16,1-21-16,0 0 0,21-21 15,0-1 1,0 1-16,0 0 0,0-21 15,0 21-15,0-1 0,0 1 0,21 0 16,0-21-16,-21 21 16,22-1-16,20-20 0,0 21 15,22 21-15,-43 0 16,0 0-16,0 0 16,0 0-16,1 0 0,-1 0 0,0 0 15</inkml:trace>
  <inkml:trace contextRef="#ctx0" brushRef="#br0" timeOffset="22542.03">11536 2900 0,'0'-21'15,"0"42"-15,0-63 0,-21 42 16,-1 0-1,1 0-15,0 0 0,0 0 16,0 21-16,0-21 0,-1 21 0,1 0 16,0 0-16,0 0 0,0 1 15,21 20-15,-21 0 0,-1-21 16,22 1-16,0-1 0,0 0 16,0 0-16,0 0 0,22-21 15,-1 21-15,0-21 0,21 0 16,43-42-1,-64 21-15,0 0 0,22-22 16,-22 22-16,-21 0 0,0 0 16,21 0-16,-21 0 0,0-22 15,0 22-15,21 0 0,-21 0 16,0 42 0,0 0-1,-21 0-15,21 0 0,0 1 16,0-1-16,-21 0 15,21 42-15,0-41 0,0-1 16,0 0-16,0 0 16,21-21-16,0 0 0,0 0 15,0 0-15,1 0 0,-1 0 16,0-21-16,0 21 16</inkml:trace>
  <inkml:trace contextRef="#ctx0" brushRef="#br0" timeOffset="22985.77">11811 2900 0,'0'21'47,"0"0"-47,-21 0 0,0 1 16,21-1-16,0 21 16,0-21-16,-22 0 0,22 1 15,0-1-15,-21 0 16,21-42 31,0 0-32,0-1-15,0 1 0,0-21 16,43 0-16,-43 20 16,21-20-16,0 21 0,0 0 15,0 21-15,0-21 0,1-1 0,20 22 16,-21 0-16,0 0 0,64 0 15,-43 22 1,-21-1-16,-21 0 0,22 0 0,-22 0 16,0 0-16,0 1 15,0-1-15,-22 0 0,1 0 0,0 0 16,0 0-16,0 1 16,0-22-16,21 21 0,-22-21 15,44-21 16,-22-1-31,21 22 0,0-21 16,0 0-16</inkml:trace>
  <inkml:trace contextRef="#ctx0" brushRef="#br0" timeOffset="23349.18">12446 2858 0,'0'0'0,"21"0"0,-42 0 31,0 0-31,0 0 16,-1 0-16,1 0 0,21 21 16,-21-21-16,0 21 15,21 0-15,0 0 16,0 0 0,21-21-16,0 22 0,0-1 15,-21 0-15,22-21 16,-1 21-16,0 0 15,-21 0-15,0 1 16,-21-22 15,0 0-31,-1 0 0,1 0 16,0 0-16,-21 0 0,21 0 16,21-22-1,0 1 1,0 0-16,21 0 15,0 0-15</inkml:trace>
  <inkml:trace contextRef="#ctx0" brushRef="#br0" timeOffset="23691.98">12763 2371 0,'0'-21'0,"0"42"0,0-64 0,0 22 16,0 42 0,-21 1-16,21 20 0,0-21 0,0 21 15,-21 22-15,21-22 0,0 1 16,0 20-16,-21-21 0,21 22 16,-21-22-16,21 22 0,-21 84 15,-1-42 1,22-64-16,0 0 0,0 64 15,0-63-15,0-22 0,0 21 0,0-21 16,0 22-16,0-22 0,0 0 16,0 0-16,22-21 15,-1 0 1,-21-21-16,21 0 0,-21 0 0,0-1 16,42-41-16,-42 42 15</inkml:trace>
  <inkml:trace contextRef="#ctx0" brushRef="#br0" timeOffset="23845.9">12636 3069 0,'-21'0'16,"42"0"-16,-63 0 0,21-21 15,42 21 17,0-21-32,0 21 0,22 0 15,-22 0 1,0-21-16,21 21 0,-20-21 0,-1 21 15,0 0-15,0-22 0</inkml:trace>
  <inkml:trace contextRef="#ctx0" brushRef="#br0" timeOffset="24171.66">12996 2858 0,'21'0'31,"1"-22"-31,-1 22 0,0 0 16,0-21-16,0 21 0,-21-21 15,21 0-15,-21 0 16,-21 21 0,0 0-1,0 0-15,-21 0 0,20 21 0,1 0 16,0-21-16,0 21 0,-21 22 15,20-22-15,1 0 16,21 0-16,0 0 0,0 0 16,21-21-1,1 0-15,-1 0 0,0 0 16,0 0-16,0 0 0,0 0 0,22-21 16</inkml:trace>
  <inkml:trace contextRef="#ctx0" brushRef="#br0" timeOffset="24517.56">13229 2752 0,'0'0'0,"21"-21"32,0-1-32,1 22 0,-1 0 15,0 0-15,0 0 0,0 43 16,0-1-1,-21-21-15,0 0 0,0 1 16,0-1-16,0 0 0,0 0 16,0 0-16,0 0 0,-21-21 15,0 0 1,0 0 0,21-21-16,0 0 15,0 0-15,0 0 16,0 0-16,42-22 0,-21-41 15,1 62-15,-1 22 16,-21-21-16,21 21 0,0-21 16,0 0-16,0 21 15</inkml:trace>
  <inkml:trace contextRef="#ctx0" brushRef="#br0" timeOffset="25093.49">14541 2371 0,'0'-21'0,"0"42"0,0-64 15,-21 22-15,0 0 0,0 21 16,-21 0-16,20 0 16,1 0-16,0 0 0,-21 42 15,42 1-15,0-1 0,-21 22 16,21-1-16,0 1 0,-22 168 16,22-147-16,0 84 15,0-63-15,0-21 16,0 0-16,0 20 0,0-20 0,0 0 15,0-1-15,0 1 0,0-21 0,0 20 16,0 43 0,0-63-16,0 42 0,0-64 0,0 0 15,0 1-15,0-22 0,0 0 16,0 0-16,22-21 16,-22-21-1,0 0-15,0 0 0,21-22 16,-21 22-16,0-21 0,0-1 15,0 1-15</inkml:trace>
  <inkml:trace contextRef="#ctx0" brushRef="#br0" timeOffset="26013.73">14478 2604 0,'0'0'0,"0"-22"0,0-20 16,0 21-16,0-43 16,21 1-16,0 63 15,0-21-15,22 21 0,-1 0 16,-21 0-16,43-21 0,-22 21 0,43 0 16,-22 0-16,149 0 15,-85 0-15,-21 0 0,21 0 16,21 0-16,0 0 0,0 0 0,0 0 15,1 0-15,-1 0 0,0 0 16,0 0-16,-21 0 0,0 0 0,106 0 16,-106 0-16,63 0 15,-84 0-15,-21 0 0,0 0 16,-22 0-16,1 0 0,-1-22 16,1 22-16,-22 0 0,0 0 0,1-21 15,-1 21-15,0 0 0,-21 0 16,64 0-1,-64 0-15,0 21 16,-21 1-16,0-1 0,0 0 0,0 21 16,0 1-16,0-1 0,0 21 15,0-20-15,-21 20 0,21-20 0,-21 20 16,21 1-16,0-1 0,0 1 16,0-1-16,0 1 0,0-1 15,0 1-15,0-1 0,0 1 0,0-1 16,0 22-16,0-43 0,0 22 15,0-1-15,21 1 0,-21-1 0,0 1 16,0-1-16,0 1 0,0 20 0,0-20 16,0-22-16,0 22 0,0-1 15,0 22-15,0-1 16,0-41-16,0-22 0,0 21 0,0-21 16,0 1-16,0-1 15,0 0-15,0 0 0,0 0 0,0 0 16,-42-21-16,21 22 15,0-22-15,-1 0 16,-20 0-16,21 0 0,0 0 0,-22 0 16,22 0-16,-21 0 0,0 0 15,-1 0-15,-105 0 16,85 0-16,-86 0 16,65 0-16,-22 0 0,0-22 15,0 22-15,22 0 0,-149 0 16,148-21-16,-21 21 0,0 0 0,1 0 15,-1 0-15,21 0 0,-190 0 16,0-21 0,190 21-16,0-21 0,-20 21 15,20-21-15,0 21 0,22 0 16,-1 0-16,1 0 0,-1-21 0,22 21 16,0 0-16,20 0 0,1 0 0,0 0 15,-21-22-15,21 22 16,21-21-1,0 0 17,21 21-32,0 0 0,-21-21 15,21 21-15</inkml:trace>
  <inkml:trace contextRef="#ctx0" brushRef="#br0" timeOffset="33548.96">14965 2688 0,'0'0'0,"-43"0"0,1 0 15,21 0-15,-43 0 0,43 0 16,42 0-1,1 0 1,20 0-16,21 0 0,1 0 0,21 0 16,-1 0-16,22 0 0,106 0 15,-85 0-15,-21 0 0,21 0 16,0 0-16,0-21 0,317 21 16,-359 0-1,-22-21-15,1 21 0,-22 0 16,0 0-16,1 0 0,-22 0 0,0 0 15,0 0-15,-42 0 32,0 0-17,0 21-15,0-21 0,-22 21 16,22 0-16,-21-21 0,-1 22 16,-20-1-16,-1 0 0</inkml:trace>
  <inkml:trace contextRef="#ctx0" brushRef="#br0" timeOffset="33896.33">15049 3260 0,'64'-21'31,"-128"42"-31,170-42 0,-63-1 0,20 22 15,1 0-15,20 0 0,-20-21 16,20 21-16,22 0 0,-21 0 16,21 0-16,0 0 0,-1 0 0,22 0 15,-21 0-15,85 0 16,42 0-16,-170 0 16,-21 0-16,22 0 0,-43 0 15,21 0-15,-20 0 0,-1 0 16,0 0-16,-21-21 15,-21 21 1,0 0-16,-1 0 16,1 0-16,0 0 0,0 0 0,0 0 15,-22 0-15,1 0 0</inkml:trace>
  <inkml:trace contextRef="#ctx0" brushRef="#br0" timeOffset="34241.68">15663 3662 0,'-21'21'0,"42"-42"0,-21 42 15,21-21 1,1 0-16,-1 0 0,21 0 15,0 0-15,1 0 0,-1 0 0,22 0 16,-1 0-16,1 0 0,20 0 16,1 0-16,-22 0 0,22 0 0,-21-21 15,20 21-15,-20 0 0,-1 0 16,43 0-16,-42 0 16,-22 0-16,-21 0 0,0 0 15,-42 0 16,0 0-15,-21 0-16,20 0 0,1 0 0</inkml:trace>
  <inkml:trace contextRef="#ctx0" brushRef="#br0" timeOffset="34641.44">15494 4149 0,'63'0'31,"-41"0"-31,20 0 0,0 0 16,1 0-16,-1 0 0,21-21 15,64 21-15,-42 0 16,-21-22-16,84 22 0,-64 0 0,-20-21 16,-1 21-16,1 0 0,-1 0 15,43-21-15,-63 21 16,-1 0-16,21-21 16,22 21-1,-64-21-15,0 21 16,1 0-16,-1 0 15,-42 0 17,-1 0-17,1 0-15</inkml:trace>
  <inkml:trace contextRef="#ctx0" brushRef="#br0" timeOffset="34988.76">15748 4551 0,'21'0'15,"0"0"-15,0 0 0,22 0 0,-1 0 16,0-21-16,1 21 0,20 0 16,-20 0-16,20-21 0,-21 21 0,64-22 15,-63 22-15,-1 0 0,-21-21 16,21 21-16,-20 0 0,-1 0 16,0 0-16,0 0 0,0 0 0,-21-21 15,21 21-15,-42 0 31,0-21-31,0 21 0,0 0 16,0 0-16</inkml:trace>
  <inkml:trace contextRef="#ctx0" brushRef="#br1" timeOffset="43153.19">13504 2117 0,'21'0'0,"1"0"0,-1-43 32,-21 22-32,0 0 15,0 0-15,0 0 16,-21 0-16,-1-1 15,1 1-15,0 21 0,0-21 16,0 21-16,-22-21 0,22 21 16,0-21-16,-21 0 0,21 21 0,-22-22 15,1 22-15,21-21 0,-22 0 16,22 21-16,-21-21 0,0 0 16,-1 21-16,22-21 0,-21-1 0,-43 1 15,22 0 1,41 21-16,-20 0 15,0-21-15,21 21 16,-22 0-16,22 0 0,0 0 0,0 0 16,-22 0-16,1 0 15,-64 0-15,85 0 16,-21 0-16,21 0 0,-22 0 16,1 0-16,0 0 0,-1 0 0,1 0 15,0 0-15,-1 0 0,1 0 16,0 0-16,-43 21 15,-21-21 1,85 21-16,-21-21 0,20 0 0,-20 0 16,21 0-16,0 21 0,-22-21 15,22 0-15,-21 0 0,0 0 16,-22 43-16,-21-22 16,64 0-16,-21-21 0,0 21 15,-1 0-15,1-21 0,0 22 0,20-1 16,-20-21-16,0 21 0,-1 0 15,22-21-15,-21 21 0,21 0 0,-22-21 16,22 22-16,0-1 16,-21 0-16,-1 21 0,22-42 15,-21 21-15,21 1 0,0-1 16,-1 0-16,-20 21 0,21-21 16,0 1-16,0-1 0,-1 0 15,22 21-15,-21-21 0,0 1 0,0-1 16,21 21-16,-42 43 15,42-1 1,-22-62-16,22 20 0,-21 21 16,21-20-16,-21-22 0,21 21 0,0-21 15,-21 22-15,21-22 0,-21 21 16,21-21-16,-21 22 0,21-1 0,-22-21 16,22 22-16,-21-1 15,21 0-15,0 1 0,0-1 0,0 0 16,-21 1-16,21-1 0,0 0 15,0-21-15,0 22 0,0-1 0,0-21 16,0 64-16,21-64 16,-21 21-16,0-20 0,0-1 0,21 21 15,1-21-15,-22 22 0,21-22 0,-21 21 16,42 0-16,-21 1 16,0-22-16,-21 21 0,22-21 15,-1 1-15,0 20 0,42 21 16,-20 1-1,-22-43-15,0 0 0,0 0 16,0 1-16,22-1 0,-22 0 0,21 0 16,-21 0-16,1 0 0,20 1 15,-21-1-15,0 0 0,85 21 16,0 1 0,-64-22-16,43 0 15,-43 0-15,1-21 0,-1 21 16,0 0-16,22 1 0,-22-1 15,0-21-15,1 21 16,-1-21-16,0 21 0,1-21 0,-1 0 16,0 0-16,43 21 15,63-21-15,-105 0 16,-1 0-16,64 0 0,-64 0 16,22 0-16,-22 0 0,0 0 15,1 0-15,-1 0 0,0-21 0,1 21 16,-22 0-16,21-21 0,43 0 15,-1 0 1,-62-1-16,20 1 0,0 21 0,1-21 0,-1 21 16,-21-21-16,21 0 15,1 21-15,-22-21 0,21-1 0,-21 22 0,22-21 16,-22 0-16,21 21 0,-21-21 16,22 0-16,-22 0 0,0 21 15,21-22-15,-20 1 0,-1 0 0,21 21 16,0-42-16,22-1 15,-43 22-15,0 21 0,0-21 16,1 0-16,-1 0 0,0 0 16,0-43-16,0 43 0,0 0 15,1 0-15,20-43 16,-21 1-16,0 20 0,0 22 16,1 0-16,20-43 0,-42 43 15,21-21-15,0 21 16,-21 0-16,0-22 0,21-20 0,1 42 15,-1-1-15,-21-20 0,21 21 16,-21-21-16,21-22 16,0 22-16,-21 21 0,0-22 0,21 1 15,1 0-15,-1 20 0,-21-20 16,21 21-16,0-21 0,-21 20 0,21-62 16,-21 63-16,21-22 15,-21 22-15,22-21 0,-22 21 0,0-22 16,0 1-16,0 0 0,0 20 15,0-20-15,0 0 0,0 21 0,0-22 16,0 1-16,0 0 0,0 20 16,0-20-16,0 0 0,0 21 0,-22-1 15,-20-41 1,0-22-16,21 64 16,-1-21-16,-20-1 0,21 22 15,0 0-15,0 0 0,-1 0 16,1 0-16,0-1 0,-21 1 15,21 0-15,21 0 0,-43-21 16,22 20-16,0 22 0,0-21 0,-22 0 16,-20 0-1,21 21-15,-1 0 0,-20 0 0</inkml:trace>
  <inkml:trace contextRef="#ctx0" brushRef="#br1" timeOffset="61450.29">9144 1757 0</inkml:trace>
  <inkml:trace contextRef="#ctx0" brushRef="#br1" timeOffset="61753.12">9207 1715 0,'0'-22'94</inkml:trace>
  <inkml:trace contextRef="#ctx0" brushRef="#br1" timeOffset="62608.63">9186 1757 0,'0'-21'15,"0"0"16,-21-1-15,21 1-16,-21 21 16,21-21-16,-21 21 15,0 0-15,-1-21 16,1 21 0,0 0-16,0 0 15,0 0-15,0 0 0,-1 0 16,1 0-16,0 21 0,0 0 15,0-21-15,0 21 0,-1 1 0,-20 20 16,21-21-16,21 0 16,-42 22-16,42-22 0,0 0 15,0 0-15,0 0 0,0 0 16,0 22-16,0-22 0,0 0 16,0 0-16,0 0 0,21 1 0,0-1 15,0-21-15,0 0 16,22 0-16,-22 21 0,0-21 15,21 0-15,-21 0 0,22 0 16,-22 0-16,21 0 0,-21 0 0,22 0 16,-22-21-16,0 21 0,43-21 15,-1-22 1,-63 22-16,21 0 0,-21 0 0,21 21 16,-21-21-16,22-22 0,-22 1 15,0 21-15,0 0 0,0-1 16,0-20-16,0 21 0,-22 0 15,-20-22-15,0 22 16,21 0-16,-1 0 16,-20 21-16,0-21 0,21 21 0,-1 0 15,-20 0-15,21 0 16,-21 0-16,20 0 0,-20 21 16,21 0-16,0-21 0,0 21 15,-1 0-15,1 22 0,0-22 16,21 0-16,0 0 0,0 0 15,0 1-15,0 20 0,0-21 16</inkml:trace>
  <inkml:trace contextRef="#ctx0" brushRef="#br1" timeOffset="62837.56">8932 1969 0,'-21'0'31,"42"0"16</inkml:trace>
  <inkml:trace contextRef="#ctx0" brushRef="#br1" timeOffset="63049.44">9059 1947 0,'21'0'78,"1"0"-62</inkml:trace>
  <inkml:trace contextRef="#ctx0" brushRef="#br1" timeOffset="63409.32">9102 2053 0,'0'21'32,"0"1"-32,0-1 15,0 0-15,0 0 0,-22 0 16,22 0-16,0 1 0,-21 20 16,21-21-16,0 21 15,0-20-15,0 41 16,0-42-16,0 0 0,-21 1 0,21-1 15,0 0-15,0 0 0,0 0 0,0 0 16,0-42 31,0 0-47</inkml:trace>
  <inkml:trace contextRef="#ctx0" brushRef="#br1" timeOffset="63829.12">9038 2286 0,'-21'0'0,"0"21"0,21 0 0,-64 22 32,43-43-32,0 21 0,21 0 0,-21 0 15,0-21-15,21 21 0,-22-21 16,22 22-16,0-44 47,22 1-47,-1 0 0,0 0 15,0 0-15,0 0 16,-21-1-16,21 1 0,43-21 16,-43 42-16,0-21 15,0 21-15,1-21 0,-1 21 16,0 0-16,0 0 15,-21 21-15,21 0 16,-21 21-16,0 1 16,0-22-16,0 0 0,0 0 15,0 0-15,0 0 0,0 1 16,0-1-16,0 0 0,0 0 16</inkml:trace>
  <inkml:trace contextRef="#ctx0" brushRef="#br1" timeOffset="65075.96">14944 1588 0,'0'-22'15,"-22"22"17,1 0-32,0 0 15,0 22-15,0-1 0,0 0 16,-1 0-16,1 0 0,0 22 0,21-22 16,-21 21-16,21-21 15,0 0-15,0 1 0,0-1 0,0 0 16,0 0-16,21 0 15,21 0-15,1-21 16,-22 0-16,21 0 0,22 0 16,-22 0-16,0 0 0,-20 0 15,20-21-15,0 21 0,-21-21 0,22 0 16,-22 0-16,0 0 0,0-22 16,-21 1-16,0 21 0,0-43 15,0 43-15,0 0 0,0-21 16,-42 20-16,21 22 0,0-21 15,-22 0-15,22 21 0,-21 0 0,-22 0 16,22 0-16,0 0 16,-1 0-16,22 21 0,-21 0 15,21 1-15,21-1 16,0 0-16,0 0 0,0 0 16,0 22-16,-22-22 0,22 0 0,0 0 15,0 0-15,0 0 16,0 1-16</inkml:trace>
  <inkml:trace contextRef="#ctx0" brushRef="#br1" timeOffset="65286.84">14859 1842 0,'-21'0'15,"42"0"-15,-42-22 0,0 22 0,21-21 31,21 21 16,0 21-31,0-21-16</inkml:trace>
  <inkml:trace contextRef="#ctx0" brushRef="#br1" timeOffset="65484.78">15028 1820 0,'21'-21'31,"-42"21"-31,21-21 16,0 42 46</inkml:trace>
  <inkml:trace contextRef="#ctx0" brushRef="#br1" timeOffset="65654.67">15071 1905 0,'0'0'16,"0"21"-16,0 0 0,0 1 16,0-1-16,0 0 0,0 21 15,0-21-15,-22-21 0</inkml:trace>
  <inkml:trace contextRef="#ctx0" brushRef="#br1" timeOffset="65846.57">15092 2138 0</inkml:trace>
  <inkml:trace contextRef="#ctx0" brushRef="#br1" timeOffset="66105.42">15007 2159 0,'-42'21'16,"84"-42"-16,-105 63 0,41-42 15,1 22-15,0-22 0,0 21 16,0-21-16,21 21 0,21-21 47,0 0-32,0-21-15,0 21 0,1-21 0,-1 21 16,21-43-16,0 22 16,-20 21-16,-1 0 0,21 0 15,-21 0 1,0 0-16,1 0 16,-22 21-16,21 0 0,-21 1 15,0-1-15,21 0 0,-21 0 0,0 0 16,0 0-16,0 1 15,0-1-15,0 0 0,0 0 16</inkml:trace>
  <inkml:trace contextRef="#ctx0" brushRef="#br1" timeOffset="66803.53">15092 2053 0,'21'0'16,"-42"0"-16,42-21 15,-21 42 16,0 0-15,0 1-16,0-1 0,0 21 16,0-21-16,0 0 0,0 22 0,0-1 15,0-21-15,0 22 0,0-1 16,0-21-16,0 21 0,0-20 16,0-1-16,0 42 0</inkml:trace>
  <inkml:trace contextRef="#ctx0" brushRef="#br1" timeOffset="73276.97">10520 3704 0,'0'0'0,"-21"0"16,-1 21-16,1-21 0,-21 0 15,21 0-15,0 0 16,42 0 46,0 0-62,0 0 0,0 0 16,0 0-16,1 0 0,-1 0 0,0 0 16,21 0-16,85 0 15,-84 0-15,20 0 0,1 0 16,-1 0-16,1 0 0,-1 0 16,85-21-16,-63 21 15,0 0-15,-1 0 0,1-21 0,21 21 16,0 0-16,-1 0 0,1 0 0,0 0 15,0-21-15,0 21 0,0 0 0,-1 0 16,1 0-16,-21 0 0,21 0 16,-22 0-16,1 0 0,63 0 15,-63 0-15,42-21 16,-85 21-16,1 0 0,-1 0 16,0 0-16,1-21 0,-22 21 0,21 0 15,-21 0-15,-21-22 16,-21 22 31,0 0-47,0 0 15,0 0-15,-22 0 0,22 0 0,-21 0 16</inkml:trace>
  <inkml:trace contextRef="#ctx0" brushRef="#br1" timeOffset="73907.61">11070 4001 0,'0'0'16,"-21"0"-16,0 0 0,0 0 0,-1 21 15,1-21-15,0 0 0,0 0 0,0 21 16,0-21-16,-1 0 0,1 0 31,42 0 0,1 0-31,20 0 16,-21 0-16,21 0 0,1 0 16,-1 0-16,0 0 0,1 0 0,147 0 15,-63-21 1,-42 21-16,0 0 0,105-21 15,-84 21-15,-21 0 0,20 0 16,1 0-16,0 0 0,-21-22 0,21 22 16,-22 0-16,1 0 0,148-21 15,-170 21-15,1 0 16,-22 0-16,22 0 0,-22 0 0,-21 0 16,43 0-16,-43 0 15,21 0-15,-42-21 16,-21 21 15,-21 0-15,20 0-16,1 0 0,-21 0 0,0 0 15,-1 0-15,1 0 0,0 0 0,-1 0 16</inkml:trace>
  <inkml:trace contextRef="#ctx0" brushRef="#br1" timeOffset="74369.35">11261 4403 0,'-22'0'0,"44"0"0,-22 0 47,21 0-47,0 0 16,0 0-16,0 0 0,22 0 0,-22 0 16,21 0-16,0 0 0,1 0 15,20 0-15,128 0 16,-107 0-16,-20 0 0,21 0 15,-1 0-15,1-21 0,0 21 0,63 0 16,-85 0-16,1 0 16,-1-22-16,-20 22 0,-1 0 0,0 0 15,1 0-15,-1 0 0,-21 0 0,43 0 16,-43 0-16,-21-21 31,-21 21-15,-1 0-1,1 0-15,0 0 0,0 0 16,-21 0-16,20 0 0,-20 0 16</inkml:trace>
  <inkml:trace contextRef="#ctx0" brushRef="#br1" timeOffset="74725.14">11620 4699 0,'43'0'15,"-22"0"-15,0 0 16,21 0-16,-20 0 0,20 0 15,0 0-15,1 0 0,20 0 0,1 0 16,-1-21-16,1 21 0,-1 0 0,1 0 16,-22-21-16,21 21 0,1 0 0,-22 0 15,1-21-15,-1 21 0,0 0 16,1 0-16,84-22 16,-85 22-1,-21 0-15,-21-21 0,21 21 0,-21-21 31,-21 0-31</inkml:trace>
  <inkml:trace contextRef="#ctx0" brushRef="#br1" timeOffset="75888.48">11176 2794 0,'-21'0'0,"42"0"0,-63 0 0,20-21 16,1 21-16,0 0 0,0 0 15,0 0-15,42 0 47,0 0-31,21 0-16,-20 0 0,20 0 0,43-21 15,-22 21-15,-21 0 0,85-21 16,-63 21-16,84-22 16,-63 22-16,-1-21 0,1 21 15,0 0-15,-1-21 0,1 21 0,-21 0 16,84-21-16,0 21 16,-85-21-16,1 21 15,-1 0-15,43 0 0,-63 0 16,-1 0-16,-21 0 0,0 0 0,22 0 15,-65-21 17,-20 21-32,21 0 15,-21 0-15</inkml:trace>
  <inkml:trace contextRef="#ctx0" brushRef="#br1" timeOffset="76425.17">11409 2455 0,'21'0'47,"0"0"-47,0 0 0,0 0 15,1 0-15,-1 0 0,21 0 16,106 0-16,-21 0 16,-42 0-16,-22 0 0,22 0 15,-21 0-15,20 0 0,-20 0 16,-1 0-16,1 0 0,-22 0 15,22 0-15,-22 0 0,0 0 0,1 0 0,-22 0 16,42 0 0,-42 0-16,1 0 15,-22-21-15,-22 21 16,1-21-16,0 21 16,-21 0-16,21 0 0</inkml:trace>
  <inkml:trace contextRef="#ctx0" brushRef="#br1" timeOffset="76885.91">11451 2244 0,'0'0'0,"21"0"31,0 0-16,1-21-15,-1 21 0,21 0 0,64 0 16,0 0 0,-43 0-16,1 0 0,-22 0 15,22-22-15,-1 22 0,1 0 0,-1 0 16,-21 0-16,1 0 0,-1 0 16,85-21-16,-85 21 15,-20 0 1,-22-21 15,-22 21-31,1 0 16,0 0-16,0-21 0,0 21 15</inkml:trace>
  <inkml:trace contextRef="#ctx0" brushRef="#br1" timeOffset="77344.64">11557 1990 0,'21'0'15,"0"0"-15,0 0 16,1 0-16,20 0 0,-21-21 15,21 21-15,22 0 0,-22-22 0,64 22 16,-64 0-16,22-21 16,-22 21-16,22 0 0,-1 0 0,-20-21 15,-1 21-15,0 0 0,1 0 0,-22 0 16,42 0-16,1 0 16,-43 0-1,-21-21 1</inkml:trace>
  <inkml:trace contextRef="#ctx0" brushRef="#br1" timeOffset="82866.27">10372 5313 0,'0'0'0,"-22"0"0,1 0 16,0 0-1,0 0-15,0 0 16,63 0 15,-21 0-31,0-21 16,22 21-16,-1 0 0,0 0 15,1-21-15,-1 21 0,127 0 16,-126-22-16,20 22 0,-20 0 16,20 0-16,-21 0 0,1 0 15,-22 0-15,0 0 0,0 0 0,0 0 16,-21 22 0,-21-22-1,0 0-15,0 0 0,0 21 16,0-21-16,-22 0 0,22 0 15,0 0-15,0 0 0,0 0 16,-1 0-16</inkml:trace>
  <inkml:trace contextRef="#ctx0" brushRef="#br1" timeOffset="83153.11">10668 5271 0,'0'-22'31,"-21"22"-15,21 22-16,0-1 16,-21-21-16,21 21 0,-22 21 0,22-21 15,0 1-15,0 20 0,-21 0 16,0 22-16,21-22 16,0 43-16,-21-43 0,21-21 15,-21 22-15,21-1 0,0-21 16,0 21-16,0-20 0,0-1 0,0 0 15,0 0-15,0 0 16,21-42 15,0 0-31,0 0 16</inkml:trace>
  <inkml:trace contextRef="#ctx0" brushRef="#br1" timeOffset="83600.85">10753 5652 0,'0'21'0,"0"0"32,21-21-17,0 0 1,0 0-16,0 0 15,0-21-15,1 21 0,-1-21 16,0-1-16,0 22 0,-21-21 16,21 21-1,-21-21-15,0 0 0,-21 21 47,0 0-47,0 0 16,0 0-16,21 21 0,-22 0 0,1 0 15,0 1-15,0 20 16,21-21-16,0 0 0,-21 0 0,21 1 16,-21 20-16,21 21 15,0-41 1,0-1-16,21-21 16,-21 21-16,21-21 15,0 0-15,0 0 0,0 0 16,1-21-16,20 0 15,-21-1-15</inkml:trace>
  <inkml:trace contextRef="#ctx0" brushRef="#br1" timeOffset="84408.4">11409 5567 0,'-21'0'16,"-1"0"-16,1 0 15,0 0-15,0 0 0,0 0 16,0 0-16,-22 21 16,43 0-16,-21-21 0,21 21 15,0 1-15,0-1 16,0 0-16,21 0 16,0-21-16,1 21 15,-1 0-15,0-21 16,0 43-16,0-43 15,-21 21-15,21 0 0,-21 0 16,0 0 0,-21-21-16,0 0 15,0 0-15,0 22 0,0-22 0,-22 0 16,-20 0 0,42 0-16,-1 0 0,1 0 15,0 0-15,0-22 0,0 22 31,42 0 1,-21 22-32,21-22 0,0 21 15,0-21 1,1 0-16,-1 0 0,-21 21 0,21-21 16,0 0-16,21 0 0,-20 0 0,-1 0 15,0 0-15,0 0 0,21 0 16,-20-21-16,-1 21 0,21-21 0,-21 21 15,0-22-15,22 1 0,-22 21 0,0-21 16,0 0-16,0 0 16,1 0-16,-1-1 0,-21-20 0,21 21 0,0-21 15,-21 20-15,21-41 16,-21 21-16,0-1 0,0 22 0,0 0 16,0-21-16,0 20 0,0 1 15,0 0-15,0 0 0,0 0 16,0 42-1,0 0 1,-21 21-16,21-20 0,0-1 16,-21 21-16,21-21 0,-21 22 15,21-1-15,0 21 0,-21 1 16,-1-22-16,22-21 0,-21 1 16,21-1-16,0 21 0,0-21 15,0 0-15,0 1 0,0-1 16,21-21-1,1 0 1,-1 0-16,0 0 16,-21-21-16,21-1 0,0 22 0,-21-21 15,0 0-15,21 0 0,1 0 16</inkml:trace>
  <inkml:trace contextRef="#ctx0" brushRef="#br1" timeOffset="84617.28">11578 5673 0,'0'0'0,"21"0"47,0 0-47,1 0 0,-1 0 16,-21-21-16,21 21 0,0 0 15,0 0-15,22 0 0,-1-22 16,-21 22-16,0-21 15,0 21 1</inkml:trace>
  <inkml:trace contextRef="#ctx0" brushRef="#br1" timeOffset="85025.06">12086 5800 0,'21'0'31,"0"0"-31,-21-21 16,22-1-16,-1 22 0,-21-21 0,21 21 15,0-21-15,0 0 16,0 21-16,-21-21 0,0 0 0,22-1 15,-44 22 17,1 0-17,0 0-15,0 22 0,0-1 16,0-21-16,21 21 0,-22 0 16,1 0-16,0 0 0,21 1 0,-21-1 15,21 0-15,0 0 0,0 0 16,0 0-16,0 1 15,0-1-15,21-21 16,0 0-16,0 0 0,43 0 16,-43 0-16,0 0 0,22 0 15,-22 0-15,21 0 0,-21 0 16</inkml:trace>
  <inkml:trace contextRef="#ctx0" brushRef="#br1" timeOffset="85685.7">12912 5588 0,'0'0'0,"0"-21"0,-22 21 16,1 0 0,0-21-16,0 21 0,0 0 0,0 0 15,-1 0-15,1 0 0,0 0 0,0 0 16,0 21-16,0 0 0,-1-21 15,1 21-15,21 0 0,-21 1 0,0 20 16,21-21-16,-21 0 0,21 0 0,0 64 16,0-64-16,0 0 15,0 1-15,0-1 16,0 0-16,0 0 0,21-21 16,0 0-16,0 0 15,0 0-15,1 0 16,-1 0-16,21 0 0,-21 0 15,0-21-15,1 0 0,-1 0 0,0-1 16,0 1-16,0 0 0,0 0 16,1 0-16,20-43 0,-21 22 15,0 0-15,0-1 0,22-20 16,-22 20-16,-21-41 16,21 41-16,-21-20 15,0 42-15,0 0 0,0-1 0,0 1 16,0 0-16,-21 0 15,0 21-15,0 0 0,21 21 16,-22-21-16,22 21 0,-21 0 16,21 1-16,0 20 15,0-21-15,0 0 0,0 22 0,0-22 16,-21 21-16,21-21 0,0 22 0,-21-1 16,21-21-16,0 21 0,0-20 15,0 20-15,0-21 0,0 0 0,0 22 16,0-22-16,0 0 0,0 0 0,21-21 15,0 21-15,-21 0 0,21-21 16,1 0-16,41 22 16,-21-22-16,-20 0 15,-1 0-15,0 0 0,21 0 0,-21-22 16,1 1-16,-1 0 0,0 21 16,0-21-16,0 0 0,-21 0 15,21-1-15</inkml:trace>
  <inkml:trace contextRef="#ctx0" brushRef="#br1" timeOffset="88455.5">9377 4614 0,'0'22'78,"21"-1"-62,0 0-16,-21 0 0,21 0 15,-21 0-15,21 22 0,1-22 16,-1 21-16,0 1 0,21-22 0,-21 21 15,22 0-15,-1 1 0,22-1 0,-22 0 16,21 1-16,1 20 0,-1-20 16,22-1-16,127 85 15,-128-85-15,1 1 16,-21 20-16,20-21 0,107 85 0,-107-84 16,22 20-16,-21-20 0,21 20 15,0-21-15,-1 22 0,1-22 16,0 1-16,21 20 0,-21-21 0,148 64 15,-127-42-15,0-22 0,0 22 16,0-22-16,0 0 0,148 64 16,-127-64-16,-21 1 0,0-1 15,0 0-15,0 1 0,-21-1 16,233 85-16,-149-63 16,-105-22-16,0 0 0,105 43 15,-126-64-15,-22 0 16,21 0-16,-20 1 0,-1-1 15,0-21-15,-20 21 0,-1-21 16,0 0-16,21 0 16,-21 0-16,1 0 15,-22-21 1,0 0 0,0-1-16,-22 1 15,22 0-15,-21-21 16,0 21-16,21-1 0</inkml:trace>
  <inkml:trace contextRef="#ctx0" brushRef="#br1" timeOffset="88773.31">14838 7027 0,'-21'0'0,"42"0"0,-64 0 0,43-21 16,-21 0-16,42 21 31,-21 21-15,22-21-16,-1 21 0,0 1 15,21-22-15,-21 21 0,1-21 0,20 21 16,0 0-16,-21 0 0,22 0 0,-22 1 16,0-22-16,43 42 15,-64 0-15,0-21 16,0 1-16,0-1 0,-22 0 0,1 0 16,0 0-16,-21 0 0,-1 1 15,1-1-15,0 0 0,-22 0 0,22 0 16,0 0-16,-1 1 0,22-22 0,-21 21 15,21 0-15,-1 0 0,1-21 0,0 21 16,0 0 0,21 1-16,21-22 15</inkml:trace>
  <inkml:trace contextRef="#ctx0" brushRef="#br1" timeOffset="89344.89">15706 6964 0,'-22'-21'15,"44"42"-15,-44-85 0,22 43 0,-21 0 16,21-42-16,0 41 0,0-20 15,0 21-15,0-21 0,-21 20 0,21 1 16,0 0-16,-21 0 0,21 0 16,-21 21-1,21 42 1,0-21-16,-21 22 0,21-1 16,0 0-16,0 22 0,0-22 0,0 22 15,-22-1-15,22 22 0,-21 63 16,0-85-16,21 22 0,-21 0 15,21-22-15,0 22 0,0-22 0,-21 22 16,21-21-16,-21 20 0,21-20 0,-22 20 16,22-20-16,0-1 0,0 1 15,0-1-15,0 1 0,0-22 0,0 1 16,0 62-16,0-83 0,0 20 16,0-21-16,0 0 15,0 22-15,22-65 16,-22 1-16,0 0 0,21-21 15,0 21-15</inkml:trace>
  <inkml:trace contextRef="#ctx0" brushRef="#br1" timeOffset="90092.46">15621 6837 0,'0'0'0,"0"-21"0,-21 0 0,0-1 0,21 1 16,-22 0-16,22 0 15,0 0-15,0 0 16,22 21-16,-1 0 16,0 0-16,21-22 0,1 22 15,-1 0-15,0 0 0,22 0 0,190-42 16,-148 42-16,-1 0 15,1-21-15,0 21 0,21 0 16,-21-21-16,0 21 0,21-21 0,0 21 16,0 0-16,-21-22 0,-1 1 15,1 21-15,-21 0 0,0-21 0,-22 21 16,1 0-16,-1-21 0,1 21 16,63-21-1,-85 21-15,0 0 0,-21 0 0,1 0 16,-1 0-16,0 0 0,0 0 15,0 21-15,0-21 0,-21 21 0,22 64 16,-22-1 0,0-41-16,0-1 0,0 43 15,0-22-15,-22-20 0,22-1 16,-21 21-16,21-20 0,0 20 16,0 1-16,0-22 0,0 22 0,0-1 15,0 1-15,0-22 0,0 21 0,0-20 16,0 63-1,0 42-15,0-85 16,0-20-16,0 62 0,0-62 16,0-1-16,0 0 0,0-20 15,0 20-15,0 0 0,0-21 0,-21 1 16,0 20-16,0-21 0,21 0 0,-21 0 16,-1 1-16,22-1 0,-42 21 15,0-21 1,21 0-16,-1-21 0,1 22 0,0-22 15,0 0-15,0 0 0,-22 21 0,1-21 16,0 0-16,-1 0 0,-20 0 0,-1 0 16,1 0-16,-22 0 0,-21 0 0,-211 21 15,84-21 1,106 0-16,0 0 16,0 0-16,0 0 0,0 0 0,21 21 15,0-21-15,22 0 0,-22 0 0,21 0 16</inkml:trace>
  <inkml:trace contextRef="#ctx0" brushRef="#br1" timeOffset="90173.41">15346 8488 0,'0'-21'0,"21"0"16,0-1-16</inkml:trace>
  <inkml:trace contextRef="#ctx0" brushRef="#br1" timeOffset="90615.17">15917 7027 0,'-21'-21'0,"42"42"0,-63-42 0,21 21 16,0-21-16,-22 0 0,22 21 16,21-21-1,21 21 1,0 0-16,22 0 0,-1 0 16,22 0-16,-1 0 0,85 0 15,43 0 1,-85 0-16,-22 0 0,22 0 0,-21 0 15,-1 0-15,1 0 0,0 0 16,-1 0-16,-20 0 0,21 0 0,-43 0 0,21 0 16,-20 0-16,-22 21 0,21-21 15,-63 0 17,0 0-32,0 0 0,0 0 15,-1 0-15,1 0 0,0 0 0,0 21 16,0-21-16,-22 0 15,22 21-15,-21-21 0,0 21 16,-1 1-16</inkml:trace>
  <inkml:trace contextRef="#ctx0" brushRef="#br1" timeOffset="90933.5">16065 7430 0,'-42'0'16,"84"0"-16,-126 21 0,63 0 0,21 0 15,21-21 1,0 0-16,0 0 16,21 0-16,22 0 0,-1 0 0,1 0 15,-1 0-15,170 0 16,-148 0-16,-22 0 0,22 0 16,-21 0-16,20 0 0,-20 0 0,-1 0 15,22 0-15,-22 0 0,-20 0 16,105 0-1,-63 0-15,-64 0 16,-42 0 15,-1 0-31,-20 0 16,21 0-16,-64 0 0,43 0 16,0 0-16,-1 0 0,-20 0 0</inkml:trace>
  <inkml:trace contextRef="#ctx0" brushRef="#br1" timeOffset="91241.37">16277 7768 0,'-42'21'15,"84"-42"-15,-105 64 0,41-43 0,1 21 0,0 0 16,21 0-16,0 0 16,0 0-16,21-21 15,0 0-15,1 0 0,20 0 0,0 0 16,1 0-16,-1 0 0,0 0 15,22 0-15,-22 0 0,22 0 0,-1 0 16,1 0-16,-1 0 0,-21 0 0,22 0 16,42 0-1,-43 0-15,-20 0 0,62 0 16,-62 0-16,20 0 0,-20 0 16,-22 0-16,0 0 0,-42 0 31,0 0-16,-1 0-15,-20 0 0,0 0 16,21 0-16,-43 22 0,22-22 0</inkml:trace>
  <inkml:trace contextRef="#ctx0" brushRef="#br1" timeOffset="91570.63">16087 8276 0,'0'0'0,"-22"21"0,-20 1 0,21-22 15,0 21-15,21 0 16,21-21 0,21 0-16,-21 0 0,22 0 15,-1 0-15,22 0 0,-22 0 0,21 0 16,22 0-16,-21 0 0,63-21 16,-64 21-16,1 0 0,-1 0 15,-21 0-15,22 0 0,-22-21 16,1 21-16,-1 0 0,0 0 0,22 0 15,-43 0-15,21-22 16,-21 22-16,1 0 0,-44 0 63,1 0-63,0 0 15</inkml:trace>
  <inkml:trace contextRef="#ctx0" brushRef="#br1" timeOffset="107909.37">10668 2265 0,'-21'0'0,"21"21"0,21-21 62,0 0-62,21 0 0,1 0 16,-1 0-16,22 0 0,-1 0 0,1-21 16,20 21-16,-20 0 0,20 0 15,86 0-15,20-21 16,-105 21-16,21 0 0,-22 0 16,22 0-16,-21 0 0,0 0 0,63 0 15,-85 0-15,1 0 0,-22 0 16,0 0-16,1 0 0,-22 0 15,0 0-15,0 0 0,-21 21 16,-21-21 15,0 21-31,0-21 16,0 0-16,-1 0 0</inkml:trace>
  <inkml:trace contextRef="#ctx0" brushRef="#br1" timeOffset="109403.6">11642 4911 0,'0'-21'15,"-22"21"1,22-22-16,-21 22 16,0 0-16,0 0 0,0 0 0,0-21 15,-1 21-15,-20 0 0,21 0 0,-21 0 16,20 0-16,-20-21 0,0 21 15,-64 0-15,64 0 16,20 0-16,-20 0 0,0 0 16,-22 0-16,22 0 0,0 21 15,-1-21-15,1 21 0,0-21 0,-1 22 16,1-1-16,0 0 16,-1 0-16,1 0 0,0 0 0,-1 1 15,1-1-15,0 21 0,-1-21 0,1 0 16,0 22-16,-1-22 0,1 0 15,0 21-15,20 1 0,-105 63 16,85-64-16,-21 43 16,20-43-16,-20 64 15,42-64-15,-1 0 0,1 22 0,0-22 16,0 1-16,0-1 0,21 0 0,0 1 16,-21-1-16,21 0 0,0 85 15,0-84-15,0 41 16,0-41-16,0 20 15,21 22-15,0-43 0,0 0 16,0 1-16,0-1 0,1 0 16,20 1-16,-21-22 0,0 21 0,22-21 15,-1 22-15,43-1 0,-43-21 16,21 0-16,-20 1 0,-1-1 16,22 0-16,-1 0 0,1 0 0,-1 0 15,1-21-15,-1 22 0,1-1 0,20-21 16,-20 21-16,20-21 0,1 0 0,0 0 15,-1 21-15,1-21 0,-21 0 16,20 0-16,1 0 0,-22 0 16,22 0-16,0 0 0,-22 0 0,22 0 15,-22 0-15,1 0 0,21 0 0,-22-21 16,85 0-16,-21 0 16,-63 21-16,-1-22 0,43 1 15,-42 0-15,-1 0 0,1 0 16,-22 0-16,21-1 0,1 1 15,-22 0-15,22 0 0,-1-21 16,-20 20-16,126-83 16,-21-44-16,-106 107 15,1 0-15,41-64 0,-41 42 16,-1 22-16,0 0 0,1-22 0,-22 22 16,21-22-16,-21 22 0,1-21 15,20-1-15,-42 1 0,0-1 0,0 1 16,0-1-16,0 1 0,0-1 15,-21 1-15,0-1 0,-22 1 0,-105-107 16,85 128 0,-1-22-16,-21 22 0,22 0 0,-106-43 15,84 43-15,0-1 0,1 22 16,-22-21-16,21 21 16,-169-22-16,42 1 15,128 42-15,-22 0 0,0 0 0,21 0 16,1 0-16,-1 0 15,22 0-15,-1 0 0,1 21 0,-1 0 16,22-21-16,-22 22 0,22-1 0,0 0 16,-1 0-16,22 0 0,-21 0 15,21 1-15,-22-1 0,22 0 0,0 0 16</inkml:trace>
  <inkml:trace contextRef="#ctx0" brushRef="#br1" timeOffset="109786.38">10520 5334 0,'-21'0'0,"42"0"0,-64 0 16,1 0-16,21 0 0,0 0 15,42 0 1,0 0-16,21 0 16,1 0-16,63 0 15,169 0-15,-169 0 16,-1 0-16,22 0 0,-21 0 0,21 0 16,21 0-16,-21 0 0,0 0 15,0 0-15,-21 0 0,0 0 16,-21 0-16,-1 0 0,-20 0 0,21 0 15,-22 0 1,-42 0-16,-42 0 31,0 0-31,0 0 0,-22 0 0,22 0 16,-21 0-16</inkml:trace>
  <inkml:trace contextRef="#ctx0" brushRef="#br1" timeOffset="110207.14">10372 6202 0,'148'21'31,"-85"-21"-31,-20 0 0,20 0 0,22 0 16,-1 0-16,213 0 16,-170 0-16,-21 0 0,21 0 15,-22 0-15,22 0 0,0 0 0,-21 0 16,0 0-16,0 0 0,-21 0 15,-1 0-15,-20 0 0,-1 0 0,1 0 16,-22 0-16,0 0 16,-20 21-16,-44 0 15,1-21 1,-21 0-16,21 0 0,-22 0 0,1 22 16,0-22-16,-64 21 15,0 0-15,43-21 16,-22 21-16,21-21 0</inkml:trace>
  <inkml:trace contextRef="#ctx0" brushRef="#br1" timeOffset="110513.66">10541 6604 0,'0'0'0,"-42"21"0,20-21 0,1 0 15,21 21-15,0 1 16,0-1-16,43-21 15,20 21-15,-21-21 0,1 0 0,20 21 16,1-21-16,20 0 0,22 0 16,-21 0-16,21 0 0,0 0 15,-1 0-15,234 0 16,-233 0-16,-21 0 0,20 0 16,-20 0-16,0 0 0,-22 0 0,1 0 15,-22 0-15,43 0 0,-64 0 16,0 0-16,0 0 0,0 0 15,-42 0 1,0 0-16,0 21 16,-21-21-16,-1 0 0,1 0 0,-22 0 0,1 0 15</inkml:trace>
  <inkml:trace contextRef="#ctx0" brushRef="#br1" timeOffset="110738.1">10456 7027 0,'-63'22'0,"20"-22"0,149-22 0,-233 65 16,106-22-16,0-21 0,42 0 16,0 0-16,22 0 0,-1 0 15,0 0-15,22 0 0,-1 0 0,1 0 16,20 0-16,1 0 0,21-21 16,-21 21-16,20 0 0,107 0 15,-21-21-15,-107 21 16,1 0-16,-22-22 0,22 22 15,-21-21-15,-22 21 0,21-21 0,-20 21 16,-22-21-16,21 0 0</inkml:trace>
  <inkml:trace contextRef="#ctx0" brushRef="#br0" timeOffset="122158.38">1418 10372 0,'0'0'0,"0"-21"15,0-1-15,0 1 0,0 0 0,0 0 16,0 0-16,-21 0 16,21-1-16,0 1 0,0 0 15,0 0-15,-21 21 0,21-21 16,0 0-16,-21 21 15,21 21 17,0 0-32,0 0 0,0 0 15,0 22-15,0-22 16,0 106-16,0-85 0,0 0 16,0 1-16,0 20 15,0-20-15,0-22 0,0 21 0,0 0 16,0-20-16,0-1 0,0 21 15,21-42 17,0-21-32,0 0 0,0 0 0,-21-1 15,21 1-15,1 0 0,-1-21 16,0-1-16,0 22 0,21-85 16,-20 85-16,-22 0 15,0 0-15,21 0 0,0 21 0,0 0 16,0 0-1,-21 21-15,21 0 16,-21 0-16,0 22 16,0-1-16,0-21 15,22 21-15,-1-20 0,-21-1 16,0 0-16,21 0 0,-21 0 16,21-21-16,21 21 15,1-21-15,-22 0 16,0 0-16,21-42 0,-20 42 15,-1-21-15,-21-21 0,21 20 16,0 1-16,0-21 0,-21-22 16,0 22-16,21-64 15,-21 85-15,0-21 16,0 21-16,0-1 0,0 1 16,0 0-16,0 42 31,0 0-31,0 1 15,0-1-15,0 21 0,0-21 0,0 22 16,0-1-16,0-21 0,0 21 0,0 1 16,0-22-16,0 21 0,0-21 15,43 64 1,-1-64-16,-42 0 0,21-21 16,43 0-16,-43 0 15,0 0-15,0-21 0,22 0 0,-22 0 16,0 0-16,21 0 0,-21-22 15,1 22-15,-1-21 0,0-1 0,0 1 16,0 0-16,0-1 0,-21-62 16,22-1-1,-22 63-15,0 22 0,0-21 16,0 21-16,0 0 0,0-1 16,-22 22-16,22 22 15,-21-1-15,0 42 16,21-20-16,0-1 0,0 0 15,-21 1-15,21-1 16,0 64-16,-21-64 0,21 0 16,0 1-16,0-1 0,0-21 0,0 22 15,0-22-15,0 0 0,0 0 16,0 0-16,-21 0 16,21-42-1,0 0-15,0 0 16,0 0-16,0 0 0,0-22 15,0 22-15,21-21 0,-21-1 16,21 22-16,0-21 0,0 21 0,22-22 16,-22 22-16,0 0 0,0 0 0,43 21 15,-22 0 1,-21 0-16,0 0 0,0 21 0,1 0 16,-22 0-16,0 1 0,0 41 15,0-42-15,0 22 0,0 20 16,0-42-16,0 0 15,-22 64-15,1-64 16,21 0-16,0-42 31,21 0-15,-21 0-16</inkml:trace>
  <inkml:trace contextRef="#ctx0" brushRef="#br0" timeOffset="122562.15">3069 10499 0,'0'21'0,"0"-42"0,21 42 31,0-21-31,1-21 0,-1 0 16,0 21-16,21-22 0,-21 1 0,22 0 15,-22 0-15,85-43 16,-85 43-16,0 0 16,-21-21-16,0 21 0,0-1 15,-21 22 1,0 0-16,0 0 16,-1 22-16,-20-22 0,21 21 0,0 0 15,-22 0-15,22 0 0,0 22 16,21-22-16,-21 42 0,0-20 15,21-22-15,0 21 0,0-21 16,0 0-16,0 43 16,21-43-16,21 0 15,-21-21-15,1 0 0,-1 0 16,21 0-16,0 0 0,-20 0 0,105-21 16,-64-21-1</inkml:trace>
  <inkml:trace contextRef="#ctx0" brushRef="#br0" timeOffset="123021.4">3831 10266 0,'-21'0'32,"21"21"-32,0 0 0,0 0 15,0 22-15,0-22 0,-21 0 0,21 21 0,0-20 16,0-1-16,0 0 15,0 21-15,0-21 0,0 1 16,0-1-16,0 0 0,0 0 0,0 0 16,-21-21 15,21-21-31,0 0 16,0 0-16,0 0 0,0-1 15,0-20-15,0 21 0,0-21 0,0-1 16,0-20-16,21-22 15,0 64-15,0-21 0,0 20 16,22 1-16,-22 0 0,0 21 16,21-21-16,-21 21 0,1 0 0,20 0 15,0 21 1,-21 0-16,43 64 0,-43-64 16,-21 21-16,0 1 0,0-1 0,0-21 15,-21 64-15,0-64 16,21 21-16,-21-20 0,-1-1 0,22 0 15,-21 0-15,21 0 0,0 0 16,0-42 15,0 0-31,0 0 0</inkml:trace>
  <inkml:trace contextRef="#ctx0" brushRef="#br0" timeOffset="123446.16">5482 10033 0,'-21'-21'0,"42"42"0,-42-63 16,21 21-16,0-1 0,-21-20 15,0 42 1,-1 0 0,22 21-16,0 0 0,0 1 0,0 20 15,-21 0-15,21-21 0,-21 22 0,21 20 16,-21 22-16,21 21 15,-21-64-15,21 0 0,0 43 16,0-64-16,0 64 16,0-64-16,0 0 15,21-21-15,0 0 16,43 0-16,-43 0 16,21-42-16,-21 21 0,0 0 15,1-1-15,-1-20 0</inkml:trace>
  <inkml:trace contextRef="#ctx0" brushRef="#br0" timeOffset="124436.68">5694 10202 0,'0'0'15,"0"22"1,-21-1-16,21 0 0,0 0 16,-22 0-16,1 64 15,0-64-15,21 21 0,0-20 16,0 20-16,0-21 0,0 0 0,0 0 15,0 1-15,0-1 0,0 0 16,21-21-16,43 0 16,-43 0-16,0 0 15,0 0-15,0-21 0,1 0 16,-1 21-16,0-22 0,0 1 0,0-21 16,0 21-16,-21 0 0,22-22 15,-22 22-15,21-21 0,-21 21 16,21-43-16,-21 43 15,0 42 17,0 0-32,0 0 0,-21 1 15,21-1-15,-21 0 0,21 21 0,0-21 16,0 1-16,-22-1 0,22 0 0,0 0 16,0 0-16,0 22 15,22-43-15,-1 21 0,0-21 16,0 0-16,0 0 0,0 0 15,1-21-15,41-22 16,-42 22-16,0 0 16,1-21-16,-22 20 0,21-20 0,-21 21 15,21 0-15,-21-22 0,0 22 16,0 0-16,0 0 0,0 0 16,0 42-1,0 0 1,0 0-16,0 22 15,0-22-15,0 0 0,0 42 16,0-41-16,0 20 16,0-21-16,21 0 15,0-21-15,0 21 0,1-21 16,-1 0-16,0 0 0,0 0 16,21-21-16,1-21 15,-43 21-15,21 0 0,0-1 16,-21 1-16,0 0 0,21-21 0,-21 21 15,21-1-15,-21 1 0,0 0 0,22 0 16,-22-21-16,21 42 16,-21 21 15,-21 0-31,21 0 0,0 0 16,-22 0-16,22 22 0,0-22 0,0 0 15,0 0-15,0 22 0,0-22 16,0 0-16,0 0 0,0 0 15,43 0 1,-22-21-16,0 0 0,21 0 16,-20 0-16,-1 0 0,0 0 0,0 0 15,0-21-15,0 0 0,1 0 0,-1 0 16,0 0-16,0-22 0,-21 22 0,0-21 16,0 21-16,0-22 0,0 1 0,0-22 15,-42 22 1,21 21-16,-22 21 0,22-21 0,0 21 15,-21 0-15,20 0 0,1 0 16,0 0-16,0 0 0,0 21 0,0-21 16,-1 21-16,22 0 0,-21-21 15,21 21-15,-21 1 0,21-1 16,0 0-16</inkml:trace>
  <inkml:trace contextRef="#ctx0" brushRef="#br0" timeOffset="124776.78">5376 10054 0,'0'0'0,"21"0"16,22 0 0,-22 0-16,21 0 0,1 0 0,-1-21 15,21 21-15,1 0 0,-22-21 0,22 21 16,42 0-16,-43-21 16,-21 21-16,1 0 0,-22 0 15,21 0-15,-21 0 0,1-21 16,-1 21-16,0 0 15,0 0 1,0 0-16,0 0 16,1 0-16,-1 0 0</inkml:trace>
  <inkml:trace contextRef="#ctx0" brushRef="#br0" timeOffset="126012.33">9017 10139 0,'0'-21'16,"0"0"-16,0-1 0,-21-20 15,-22 0 1,22 21-16,0 21 0,0 0 16,0-22-16,0 22 0,-1 0 15,1 0-15,-21 0 0,21 0 0,0 0 16,-1 22-16,-20-1 15,21 0-15,-21-21 0,20 21 0,1 0 16,-42 64-16,42-64 16,-1 43-16,22-43 15,0 0-15,0 0 0,0 21 0,0-20 16,0 20-16,0-21 0,22 0 16,-1 0-16,0-21 15,42 0-15,-20 0 16,-22 0-16,0 0 0,0-21 0,0 0 15,22 21-15,-22-21 0,0 0 16,0 0-16,0-1 0,1 1 16,20 0-16,-21 0 0,0-43 15,0 43-15,-21 0 0,22 0 16,-22 0-16,0 0 0,0-1 0,21 1 16,-21 42 15,0 1-16,-21-1-15,21 0 0,0 0 16,0 21-16,0 22 16,0-43-16,0 0 0,0 0 15,21 1-15,0-1 0,0-21 16,21 21-16,-20-21 16,-1 0-16,0 0 0,0 0 0,21 0 15,-20 0-15,41-42 16,-21-1-16,-20 22 15,-1 21-15,0-21 0,0 0 16,-21 0-16,0-22 16,0 22-16,21 0 0,-21 0 0,0 0 0,0-1 15,0 1-15,-21 42 47,21 1-47,0-1 16,0 0-16,0 0 0,-21 0 0,21 22 15,-21 20-15,0 64 16,21-85-16,-22 22 16,22-22-16,0 1 0,-21-1 15,21 0-15,0 1 0,0-1 0,0 0 16,0 1-16,0 41 16,0-41-16,0-22 15,21-42 16,-21-1-31,22 1 16,-22 0-16,0 0 16,0-21-16,0 20 0,0-20 0</inkml:trace>
  <inkml:trace contextRef="#ctx0" brushRef="#br0" timeOffset="126333.6">9419 10224 0,'0'-22'15,"0"44"-15,21-44 0,-21 1 0,21 0 16,1 21-16,-1-21 16,0 21-16,0 0 15,0-21-15,0 21 0,1 0 0,20 0 16,-21 0-16,0 0 0,22 0 0,-22 0 16,0 21-16,0-21 0,0 21 15,0 0-15,-21 0 0,0 1 16,0-1-16,0 0 0,-21 0 0,0 21 15,0-20-15,0-1 0,-22 0 0,22 0 16,0-21-16,-21 21 0,21 0 16,-1-21-16,1 0 0,-21 22 15,63-44 17,0 22-17,0-21-15,1 21 0,-22-21 0,63 0 16</inkml:trace>
  <inkml:trace contextRef="#ctx0" brushRef="#br0" timeOffset="126644.7">10139 10075 0,'0'0'0,"-21"22"31,21-1-31,-22 0 16,22 0-16,0 0 0,0 22 16,0-22-16,0 21 0,-21 0 15,21 1-15,-21-1 0,21 0 16,-21 1-16,21-1 0,0 0 0,-21 64 16,0-42-1,21-43-15,0 21 0,0 1 16,0-22-16,0 0 15,0 0-15,0-42 32,21 0-32,0 0 15,-21-22-15</inkml:trace>
  <inkml:trace contextRef="#ctx0" brushRef="#br0" timeOffset="127283.39">10118 10181 0,'21'-21'0,"-21"0"16,-21 63-16,63-105 0,-42 42 0,21-1 0,0 1 16,0 21-16,1-21 15,-1 21-15,21 0 0,-21 0 0,43 0 16,42 0 0,-64 0-16,-21 21 0,0 0 15,0-21-15,1 22 0,-22-1 0,0 0 16,0 0-16,0 0 0,0 0 0,-22 1 15,1-1-15,0-21 0,0 21 16,-43 21-16,-20 1 16,41-43-16,22 21 15,-21-21-15,0 21 0,20-21 16,1 0-16,0 21 16,42-21 15,0 0-31,1 0 15,20 0-15,-21 0 0,21 0 0,-20 0 16,20 0-16,-21 0 0,43-21 16,-22 0-16,0 0 15,1 21-15,-1-22 0,0 1 0,1 0 16,-22 0-16,21 0 0,-21 0 0,0-1 16,22-41-16,-22 42 0,-21-22 15,0 22-15,0-21 0,0 21 16,0-43-16,0 43 0,0 0 15,0 0-15,0 0 0,-21 42 32,0 0-17,21 0-15,-22 0 0,22 0 0,0 22 16,0-22-16,-21 21 0,21-21 16,-21 43-16,21-22 15,0-21-15,0 1 0,0-1 0,0 21 16,0-21-16,0 0 15,21 1-15,22-22 0,-22 0 16,0 0-16,0 0 0,0 0 16,22 0-16,-22 0 0,42-43 15,-20 22-15,-22 0 0,63-43 16</inkml:trace>
  <inkml:trace contextRef="#ctx0" brushRef="#br0" timeOffset="127749.64">11472 9589 0,'0'21'15,"-21"-21"1,21 21-16,0 0 0,-21 0 0,21 0 16,0 22-16,0-22 0,0 0 0,0 21 15,0-20-15,0-1 0,0 21 16,0-21-16,0 43 15,0-22-15,-21-42 16,0 0 0,-1 0-1,22-21 1,0 0-16,0 0 0,0-64 16,0 64-16,0-22 15,0 22-15,22-21 0,-22 0 0,21-1 16,0 22-16,0-21 0,0 21 0,0-1 15,22 1-15,-22 0 0,0 0 16,0 21-16,22 0 0,-22 0 0,0 0 16,21 0-16,1 63 0,-43 22 15,21-43-15,-21 1 16,0-1-16,0 0 0,0-20 16,0 20-16,0-21 0,0 21 15,-21-20-15,21-1 0,0 0 0,0 0 16,-22 0-16,22 0 15,-21-21 1</inkml:trace>
  <inkml:trace contextRef="#ctx0" brushRef="#br0" timeOffset="128360.93">12954 9906 0,'0'0'16,"21"-21"-16,-21 0 0,64-22 0,-43 22 0,-21-21 16,0 21-16,0 0 0,0-22 15,0 22-15,0 0 0,0 0 0,0 0 16,0-1-16,0 1 16,0 42-1,0 1-15,0-1 16,0 0-16,0 21 0,-21-21 15,21 22-15,-22 20 0,1-20 16,21-1-16,-63 127 16,42-126-16,21-1 0,-22 0 0,22 1 15,-21-1-15,21 0 0,0 1 16,0-22-16,0 0 0,0 21 0,0-21 16,21 1-16,1-22 0,-1 0 15,0 0-15,0 0 16,0 0-16,0 0 0,22-22 15,-22 1-15,-21 0 0,21 0 16,0-21-16</inkml:trace>
  <inkml:trace contextRef="#ctx0" brushRef="#br0" timeOffset="128569.81">12785 10139 0,'0'0'0,"21"0"16,0 0 0,0 0-16,0 0 0,0 0 15,22-21-15,-22 21 0,0 0 0,85 0 16,-64-21 0,-21 21-16,1 0 0,20 0 0,-21 0 15,0-22-15,0 22 0,1 0 0</inkml:trace>
  <inkml:trace contextRef="#ctx0" brushRef="#br0" timeOffset="129021.55">13483 10033 0,'0'-21'16,"21"21"-16,-21-21 15,21 21-15,-21-21 0,43 21 16,-22 0 0,0 0-16,0 0 0,0 0 0,1 0 0,-1 0 15,0 21-15,0-21 0,0 21 0,0 0 16,1 0-16,-22 0 0,0 1 16,21 20-16,-21-21 0,0 0 0,0 22 15,0-22-15,0 21 0,-21-21 0,21 0 16,-22 1-16,1-1 0,21 0 15,0 0-15,-21 0 0,0-21 16,21-21 15,0 0-31,0-21 16,21 20-16,0 1 0,-21 0 0,21-21 16,1 21-16,-22-22 0,21 22 0,0-21 15,-21 21-15,21-1 0,0-20 0,0 21 16,1 0-16,-1 0 15,0 21-15,0 0 16,-21 21 15,21-21-31,-21 21 0</inkml:trace>
  <inkml:trace contextRef="#ctx0" brushRef="#br0" timeOffset="130036.92">14457 10266 0,'63'-64'16,"-63"43"-16,21 21 16,-21-21-16,22 0 0,-22 0 15,0 0-15,0-1 16,0 1-16,0 0 0,0 0 15,-22 21-15,1 0 0,0 0 0,-21 0 16,21 0-16,-1 0 16,1 0-16,-85 63 15,85-41-15,-21 20 0,0 21 16,-1-41-16,22 20 0,0 0 16,21-21-16,0 22 0,0-22 0,0 0 15,0 21-15,0-20 0,0-1 0,42 0 16,22-21-1,-43 0-15,21 0 16,-21 0-16,22 0 0,-1-21 0,-21 0 16,22 21-16,-22-22 0,21 1 0,-21-21 15,0 21-15,1 0 0,-1-22 0,0 22 16,0-42 0,-21 41-16,0-41 0,0 42 0,0 0 15,0-1-15,0 1 0,0 42 31,-21 1-31,21-1 16,-21 0-16,0 64 16,21-22-1,0-42-15,0 22 0,0-1 16,0-21-16,0 0 0,21 0 0,0-21 16,0 22-16,0-22 0,0 0 0,1 0 15,-1 0-15,21 0 0,0-22 16,-20 22-16,-1-21 0,0 0 15,0 0-15,0 0 0,0 0 0,1-1 16,-22-20-16,21 21 0,-21-21 16,21 20-16,-21 1 0,0-21 0,0 21 15,0-22-15,0 22 16,0 42 0,0 1-1,0-1-15,0 0 16,0 0-16,-21 0 0,0 43 15,21-1 1,-22-20-16,22-22 0,0 0 16,-21-21-16,21 21 0,0 0 0,-21-21 15,21 21-15,0-42 32,0 0-32,0 0 15,0 0-15,0 0 0,21-1 16,0-20-16,1 21 0,-1 0 0,0-22 15,21-20-15,22-1 16,-22 22-16,0 21 16,43-21-16,-43 20 0,1 22 15,41 0-15,-62 0 0,20 22 16,-21-1-16,-21 0 16,0 0-16,21 21 0,-21 1 0,0-22 15,0 0-15,0 21 0,-21-20 16,21-1-16,-21 21 0,0 0 0,0-20 15,21-1-15,0 0 0,-22 0 16,22 0-16,-21-42 47,21 0-47</inkml:trace>
  <inkml:trace contextRef="#ctx0" brushRef="#br0" timeOffset="132908.79">15769 10499 0,'21'0'16,"-21"-21"-16,21-1 0,1 22 0,20-42 15,-21 21-15,0-21 0,43-1 16,-22 1-16,-21 21 16,22-22-16,20 22 0,-21-21 15,1 0-15,-1 20 0,0 1 0,-20 0 16,20 0-16,-21 0 0,-21 0 0,-42 21 31,21 21-31,-1-21 0,-20 21 16,21 0-16,-21 0 0,20 0 15,1 1-15,0 20 16,21-21-16,0 0 0,0 0 16,21 1-16,0-1 0,1 0 15,-1 0-15,0-21 0,21 21 0,1 22 16,-22-43-16,0 21 0,0-21 15,-21 21 1,-21-21 0,0 0-16,0 0 0,-22 0 15,22 0-15,0 0 0,-21 0 16,20 0-16,1 0 0,0 0 0,0 0 16,21 21 15,21-21-31,-21 21 15,21-21-15,0 0 0,1 0 0,-1 0 16,0 0-16,21 0 0,-21 0 16,22 0-16,-1 0 0,-21 0 0,22 0 15,-1-21-15,0 21 0,1-21 16,-1 0-16,0 0 0,1 21 0,-22-43 16,21 22-16,0 0 0,22-21 15,-43-1-15,0 22 0,0-21 0,1-1 16,-1 22-16,-21-21 0,21 0 15,-21-1-15,0 22 0,0-21 16,0 21-16,0-22 0,0 22 0,0 0 16,0 0-16,0 0 15,-21 21-15,0 0 16,21 21-16,0 0 0,-22 21 16,1-21-16,0 22 0,21-1 15,-21 22-15,0-22 0,0 0 0,-1 22 16,1-22-16,0 22 0,21-1 15,-42 1-15,21-1 0,-1 1 0,1-1 16,21 22-16,-21-22 0,0 1 0,0-1 16,0 22-16,21-22 0,0 22 15,-22 0-15,22-22 0,-21 85 16,21-84-16,0-1 0,0 1 16,0-22-16,0 1 0,0-1 0,0 0 15,0-21-15,0 1 0,21-22 16,1 0-16,-1 0 0,0 0 15,21-22-15,22-20 16,-43 0-16,21 21 0,-21-22 16,1 1-16,20 0 0,-21-1 15,0 1-15,0-22 0,1 1 0,-1-1 0,-21 1 16,0-1-16,0 1 0,0-1 16,0 22-16,-43-21 0,22-1 15,0 22-15,-21-1 0,21 1 0,-22 0 16,22 21-16,-21-1 0,21 1 15,-1 0-15,1 0 0,0 21 0,21-21 16,0 0-16,0-1 16,21 22-1,0-21-15,1 21 0,-1-21 16,21 0-16,-21 21 0,22-21 0,-1 0 16,0-1-16,1 1 0,-1-21 15,0 21-15,22 0 0,-22-22 0,0 22 16,1 0-16,-1-21 0,0 20 15,-20 1-15,-1 0 0,0 0 0,-21 0 16,0 0-16,0-1 16,-21 22-1,0 0-15,-1 0 16,1 22-16,0-22 0,21 21 16,0 0-16,-21 0 0,21 0 0,-21 0 15,21 1-15,-21-1 0,21 0 0,0 0 16,0 0-16,0 0 0,0 1 15,0-1-15,0 0 0,21 0 16,0 0-16,0-21 16,0 21-16,0-21 0,1 0 0,-1 0 15,0 0-15,0 0 0,21 0 16,-20-21-16,-1 0 0,21 21 0,-21-21 16,0 0-16,22 0 0,-22-1 0,0 1 15,0 0-15,0-21 0,22-22 16,-43 22-1,0 21-15,-21 21 16,-1 0-16,1 0 16,0 0-16,21 21 15,0 0-15,0 0 16,0 0-16,0 1 16,0-1-16,0 0 0,21 0 15,-21 0-15,0 0 0,21 1 16,1-1-1,-1-21 1,0 0-16,0 0 0,0 0 16,0 0-16,1 0 0,-1 0 15,42-43 1,-42 43-16,1-21 0,20-21 16,-21 21-16,0 0 0,0-1 0,-21 1 15,0 0-15,0 0 16,0 0-16,-21 21 31,0 21-31,21 0 16,-21-21-16,21 21 0,-21 0 15,21 43-15,0-22 16,0-21-16,0 1 16,0-1-16,21 0 15,0-21-15,0 21 0,0-21 16,1 0-16,-1 0 0,0 0 0,21 0 15,1 0-15,20-21 16,22 0-16,-64 0 16,0-1-16,21 1 0,-20 0 0,-22 0 15,21 0-15,-21 0 0,21-22 16,-21 22-16,-21 21 31,0 21-15,-1-21-16,22 21 0,-21 1 15,0-1-15,21 0 0,0 0 0,-21 0 16,21 0-16,-21-21 0,21 22 16,-21-1-1,21-42 17,21-1-17,0 1-15,0 0 16,0 0-16,-21 0 0,21 0 15,1-1-15,-1 1 0,21-21 16,-21 21-16,22 0 16,-22 21-16,21-22 0,-21 22 15,-21 22 1,0-1-16,0 0 16,0 0-16,0 0 0,0 0 0,0 1 15,0-1-15,0 0 0,0 0 0,0 0 16,0 0-16,0 1 0,0-1 15,0 0-15,0 0 16,21-21-16,1 0 0,-1 0 16,21 0-16,0 0 0,-20 0 15,-1 0-15,21 0 0,-21 0 16,22-21-16,-22 21 0,21-21 0,0 0 16,-20-1-16,20 1 0,-21 0 15,0 0-15,0 0 0,1 0 0,-22-22 16,0 22-16,0 0 0,0 0 15,0 0-15,0-1 0,-43 22 16,-20 0-16,42 0 16,-22 22-1,1-22-15,42 21 0,-42 0 16,20 0-16,22 0 0,0 0 16,0 1-1,0-1 1,22-21-16,-1 0 15,0 0-15,0 0 16,0 0-16,0 0 0,1 0 16,-22 21-16,0 0 15,0 0-15,0 0 16,0 1-16,0-1 16,-22 0-16,22 21 0,-21-21 15,0 1-15,21 20 0,-21-21 0,0 21 16,0 1-16,21-22 15,-22 21-15,1 1 0,21-1 0,0 0 16,-21 1-16,21-1 0,-21 0 0,21 1 16,-21-1-16,21 0 0,0 1 15,0-1-15,0 0 0,0 1 0,0-1 16,0 0-16,-21 1 0,-1 20 16,22-21-16,-21-20 0,21-1 0,-21 0 15,0-21-15,0 21 0,0-21 16,-1 0-16,1 0 15,0-21 1,21 0-16,-21 21 0,21-21 16,0-22-16,0 22 0,0 0 15,0 0-15,0 0 0,-21-22 16,21 22-16</inkml:trace>
  <inkml:trace contextRef="#ctx0" brushRef="#br0" timeOffset="133153.65">18436 9991 0,'0'-43'31,"21"43"16,0 0-32</inkml:trace>
  <inkml:trace contextRef="#ctx0" brushRef="#br0" timeOffset="134145.16">20172 9546 0,'21'-21'15,"-42"42"-15,42-63 0,-21 21 0,21 0 0,-21-1 16,0 1-16,0 0 0,0 0 15,0 42 17,0 21-32,0-20 0,0 41 15,0-21-15,-21 22 0,0-22 16,21 22-16,-21-1 0,-1-20 0,-20 62 16,21 1-1,0-85-15,0 22 0,21-22 0,0 21 16,0-21-16,0 1 0,0-1 15,0-42 17,0-1-32,0 1 15,0 0-15,-22 0 0</inkml:trace>
  <inkml:trace contextRef="#ctx0" brushRef="#br0" timeOffset="134992.68">19791 9885 0,'0'0'0,"-21"0"0,42 0 47,0 21-47,0-21 0,0 0 0,0 0 16,22 0-16,-1 0 0,0 0 0,22 0 16,-22-21-16,106-21 15,-63 20-15,-21 1 0,84-21 16,-85 21-16,1 0 15,-22-1-15,0-20 0,1 21 0,-22 0 16,0-22-16,0 22 0,-21 0 0,0 0 0,0-21 16,0 20-16,0 1 15,-21 0-15,0 21 16,0 0-16,0 0 0,-1 0 16,1 21-16,0 0 0,21 22 15,-21-1-15,0 0 0,0 43 16,-22 0-16,22-43 15,0 0-15,0 22 0,21-43 0,-21 21 16,-1 1-16,22-1 0,-21-21 16,21 0-16,0 1 0,0-1 0,0 0 15,0 0-15,0 0 16,0-42 0,0 0-1,21 21-15,-21-21 0,22 0 16,20-22-16,21-41 15,-63 62-15,22-20 0,-1 21 16,0 21-16,0-21 0,-21 0 16,21 21-16,-21 21 15,21 0-15,-21 0 16,0 0-16,0 0 0,0 1 16,0-1-16,0 0 0,0 0 15,0 0-15,22 0 0,-22 1 16,21-22-16,-21 21 0,21 0 0,0-21 15,0 21-15,22-21 16,-22 0-16,0 0 0,21 0 16,-21 0-16,1 0 0,-1-21 15,21 21-15,-21-21 0,0 0 0,22-1 16,-22 22-16,0-21 0,21 0 0,-20 0 16,-22-21-16,21 20 0,0 1 0,0-42 15,-21 42-15,0-22 16,0 22-16,-21 21 15,0 0 1,0 0-16,-1 21 0,1 0 0,21 1 16,-21-1-16,0 0 0,0 64 15,21-43-15,0-21 16,0 21-16,0-20 0,0-1 16,0 0-16,21-21 15,0 21-15,0-21 0,0 0 16,1 0-16,-1 0 0,21 0 15,0 0-15,-20 0 0,20-21 16,0 21-16,1-21 0,-1 21 0</inkml:trace>
  <inkml:trace contextRef="#ctx0" brushRef="#br0" timeOffset="136761.67">22796 9885 0,'22'-21'16,"-44"42"-16,65-42 0,-43 0 0,21-1 15,-21 1-15,0 0 0,0 0 16,0-21 0,0-1-16,-21 43 0,0-21 0,-1 0 15,-20 21-15,21 0 16,-21 0-16,20 0 15,1 0-15,0 21 0,-42 43 16,41-43-16,-20 21 16,21-21-16,0 22 0,0-1 0,-1-21 15,1 21-15,21-20 0,0 20 0,0 0 16,0-21-16,0 1 0,0 20 16,85-21-1,-64-21-15,0 0 0,0 0 0,1 0 16,20 0-16,-21-21 0,0 21 15,22-21-15,-22 0 0,0-1 16,0 1-16,21 0 0,-20 0 0,-1-21 16,0-22-16,21-21 15,-42 43-15,0 0 0,21-22 16,1-20-16,-22 41 0,0 1 16,0 0-16,21-1 0,-21 22 15,0-21-15,0-1 16,-21 65-1,-1-1 1,1 0-16,21 21 0,-21 43 16,0 21-16,21-64 15,0 22-15,0-22 0,0 0 16,0 1-16,0-1 0,0 0 0,0-21 16,0 22-16,21-22 0,0 0 0,0 0 15,1 0-15,-1 1 0,42-1 16,-20-21-16,-22 0 0,42 0 15,-20 0-15,-22 0 0,21 0 16,0-21-16,-20-1 0,20 1 16,0 0-16,-21 0 0,22 0 0,-22-22 15,42-41-15,-63 41 16,22 22-16,-22-21 16,0 21-16,0 0 0,0-22 0,-22 43 15,1-21-15,0 0 0,0 21 0,0 0 16,0 0-16,-1 0 0,1 21 15,0 0-15,0 0 0,-21 1 0,20-1 16,1 21-16,21-21 0,-21 0 16,21 22-16,-21-22 0,21 21 15,0-21-15,-21 1 0,21-1 0,0 42 16,0-42 0,21-21-16,0 22 0,21-22 15,-20 0-15,-1 0 0,0 0 0,21 0 16,-42-22-16,21 1 15,1 21-15,-1-21 0,0 0 16,21-64-16,1 1 16,-43 41-1,21-20-15,-21 42 0,0-1 16,0 1-16,0 42 31,-21 1-31,21-1 0,0 0 0,0 21 16,-22-21-16,22 1 0,0 20 0,0-21 15,0 0-15,0 0 0,0 22 16,0-22-16,0 0 0,22 0 16,-1 0-16,0-21 0,21 22 15,1-22 1,-1 0-16,-21 0 0,0 0 0,43-22 16,-43 22-16,0-21 0,0 0 15,0 0-15,1 0 0,-1-22 0,0 22 16,0-21-16,0 0 0,22-107 15,-1 1 1,-42 106-16,0 0 16,21-1-16,-21 1 0,21 21 0,-21 0 15,0-1-15,0 1 0,0 0 0,0 42 32,-21 22-17,0-22-15,21 0 0,-21 21 0,21 1 16,0-1-16,-21 0 15,21 22-15,0-22 0,0 0 0,0 1 16,0-1-16,0 0 0,0 64 16,21-85-1,0 22-15,0-43 0,0 21 0,22 21 16,-1-42-16,-21 0 0,21 0 16,1 0-16,-1 0 0,0 0 0,1 0 15,-1 0-15,0-21 0,1 21 0,41-42 16,-62 21-16,41-22 15,-63 1-15,21 21 16,0-43-16,-21 43 0,0-21 16,0 21-16,0-1 0,0 1 0,0 0 15,-21 0-15,0 21 0,0 0 16,0 0-16,0 0 0,-1 0 0,1 0 16,0 21-16,-21 21 15,21 1-15,-1-22 0,1 21 0,0-21 16,21 1-16,0 41 0,0-42 15,0 22-15,0-22 0,0 0 16,21 0 0,0-21-16,1 0 15,-1 0-15,0 0 0,0 0 0,0-21 16,0 21-16,1-21 0,-1 0 16,-21-1-16,21 1 0,0 0 0,43-64 15,-22 1 1,-21 63-16,0-1 15,-21 1-15,0 42 16,0 1 0,0-1-16,0 21 0,0-21 15,0 0-15,0 22 0,-21-22 0,21 0 16,0 0-16,0 0 0,0 1 0,0-1 16,0 0-1,21-21-15,22 0 16,20 0-16,-42 0 15,0 0-15,1 0 0,-1 0 16,-21-21-16,21 0 0,0-1 0,-21 1 16,0 0-16,21 0 0,0-43 15</inkml:trace>
  <inkml:trace contextRef="#ctx0" brushRef="#br0" timeOffset="137120.47">23707 9440 0,'0'0'16,"21"0"-1,0 0-15,21 0 16,1 0-16,-1-21 0,0 21 0,1 0 15,20 0-15,-21-21 0,1 21 16,20 0-16,-20 0 0,20-21 0,-21 21 16,22 0-16,21-21 15,20 0 1,-83 21-16,-1 0 0,0-22 0,0 22 16,0 0-16,-21-21 15,-21 21 16,0 0-31,0 0 16,0 0-16,-22 21 0,22-21 16</inkml:trace>
  <inkml:trace contextRef="#ctx0" brushRef="#br0" timeOffset="138277.81">1439 12298 0,'-21'0'31,"21"-21"-16,0 0-15,21-1 16,-21 1-16,21 0 0,1 0 16,-1 0-16,42-43 15,-42 43-15,1-21 0,-1-1 16,0 22-16,0-21 0,0 21 0,0 0 16,-21-22-16,0 22 0,0-21 15,0 21-15,0-1 16,-21 22-1,0 0-15,0 0 0,0 0 0,-22 22 16,22-1-16,0 0 0,-21 0 16,21 21-16,-1-20 0,1 20 0,0-21 15,21 64 1,0-22-16,0-20 0,0-22 16,0 0-16,21 0 0,0 0 15,1 0-15,41 22 0,-42-43 16,22 0-16,-22 21 0,21-21 15,0 0-15,43 0 16,0 0 0,-64 0-16,21-21 0,22 0 15,-22-1-15,-21 22 0,22-21 16,-1 0-16</inkml:trace>
  <inkml:trace contextRef="#ctx0" brushRef="#br0" timeOffset="138746.53">2434 11832 0,'0'-21'16,"0"42"-16,0-63 0,0 21 0,0 0 16,-21 21-16,0 0 0,0 0 15,-1 0-15,1 0 0,0 0 16,0 21-16,0 0 0,0 0 16,-43 64-1,43-43-15,21 0 0,0 1 0,0-22 16,0 42-16,0-20 0,0-22 15,0 0-15,0 0 16,21-21-16,-21 21 0,21-21 0,0 0 0,1 0 16,-1 0-16,0 0 0,0-21 15,0 21-15,22-21 0,-22 0 16,0 0-16,0 0 0,0-1 16,0 1-16,1 0 0,-1-21 0,21-1 15,-21-20 1,-21 42-16,0 0 0,0-1 0,21-20 15,-42 63 17,0 0-32,21 1 15,0-1-15,0 0 0,-21 0 16,21 43-16,0-43 0,0 0 16,0 0-16,0 21 0,0-20 15,0-1-15,0 0 0,21 0 16,0 0-16,0 0 15,1-21-15,20 0 0,0 0 16,22-21-16,-22 0 16</inkml:trace>
  <inkml:trace contextRef="#ctx0" brushRef="#br0" timeOffset="139542.07">3196 11790 0,'0'-21'0,"0"42"0,0-63 0,0 20 15,-21 22-15,0-21 0,-22 21 16,22 0 0,0 21-16,0 1 0,0-22 0,0 21 15,-1 0-15,22 0 0,0 0 16,-21 22-16,21-22 0,-21 21 0,21 0 16,0-20-16,0 62 15,0-20-15,0-22 0,0-21 16,0 22-16,21-1 0,0-21 15,1-21-15,-1 21 0,0-21 16,0 0-16,64 0 16,-22 0-1,-42-21-15,22 0 0,41-21 16,-41 20-16,-1-20 0,0 21 0,-20-21 16,20-1-16,0 1 0,-21 0 15,1-1-15,-1 1 0,0 0 0,0-1 16,0 1-16,-21 0 0,21-85 15,-21 21 1,0 85-16,0-1 0,-21 22 16,0 0-1,0 0-15,21 22 0,0 20 16,-21-21-16,21 0 0,-21 22 16,21-1-16,0 21 15,0 86-15,0-107 16,0 0-16,0 1 0,0-1 15,-22-21-15,22 21 0,0 1 0,-21-22 16,21 0-16,0 0 0,-21 0 16,21 1-16,0-1 0,0-42 47,0-1-47,0 1 0,0 0 15,0 0-15,0 0 0,21-22 16,0 1-16,1 21 0,-1-21 0,0 20 15,21-20-15,-21 21 16,22 0-16,-22 0 0,21-1 0,1 1 16,41 21-16,-41 0 15,-22 0-15,0 21 0,0 1 16,21 20-16,-42-21 0,0 21 16,0-20-16,0-1 0,0 21 15,0-21-15,0 43 16,-21-43-16,-21 64 0,21-64 15,0 0-15,21 0 16,-22 0-16,1-21 16,21-21-1,21 0 1,1 21-16,-1-21 0,0 0 16</inkml:trace>
  <inkml:trace contextRef="#ctx0" brushRef="#br0" timeOffset="140026.79">5101 11705 0,'0'0'0,"0"-21"0,0 0 16,-21 21-1,0 0-15,0 0 0,-1 21 16,1 0-16,0-21 0,0 21 15,21 1-15,-21 20 0,0-21 16,21 21-16,-22-20 0,1 105 16,21-106-16,-21 21 15,21 0-15,0-20 0,0 20 16,0-21-16,0 0 0,0 0 0,0 1 16,21-1-16,0-21 0,1 21 15,-1-21-15,0 0 0,42 0 16,-41-21-16,-1 0 0,0 21 15,0-22-15,0 1 0,0 0 16,-21-21-16,22 21 0,-22-1 0,21-20 16,-21 21-16,0-21 0,0-1 15,0 22-15,-21-42 0,-43-22 16,43 64-16,0 0 16,0 21-16,-1 0 0,1-22 15,0 22-15,-21 0 0,21 0 16,-1 0-16,22 22 0,-21-22 0,21 21 15,0 21 1,0 0-16,21-20 16,1-1-16,-1 0 0,0 0 15,0-21-15,-21 21 0,21 0 16</inkml:trace>
  <inkml:trace contextRef="#ctx0" brushRef="#br0" timeOffset="140448.56">5270 12171 0,'0'21'31,"22"-21"-31,-1 0 0,-21-21 0,21 21 16,21-42-16,1 20 16,-22-20-16,0 21 15,21 0-15,1-43 0,-22 43 16,21-42-16,-21 20 15,-21 22-15,0 0 0,0 0 0,0 0 16,0-1-16,-21 22 16,-21 0-16,21 0 15,-1 0-15,1 0 0,0 22 16,0-1-16,0 0 0,0-21 0,21 21 16,0 0-16,0 22 0,0 20 15,21-42-15,0 0 0,0 1 16,0-1-16,0 0 15,1 0-15,-1 0 0,0 0 0,21 1 16,-42-1-16,21-21 0,1 0 16,-1 0-16,21 0 15,-21 0-15,0-21 16,1-1-16,-1 1 16,0 0-16,0 0 0,0-21 15,0 20-15,1 1 0</inkml:trace>
  <inkml:trace contextRef="#ctx0" brushRef="#br0" timeOffset="140717.41">6096 11282 0,'0'-21'16,"0"42"-16,0-63 0,0 63 16,0 0-1,-21 21-15,21-21 0,0 22 16,-21 20-16,21 22 15,0-43-15,-22 1 0,22-1 0,-21 0 16,21 1-16,0-1 0,0 0 16,-21-21-16,21 22 0,0-22 0,-21 21 15,21-21-15,0 1 0,0 20 16,0-21-16,0-42 47,0 0-47,21 0 0,-21-1 15,0 1-15</inkml:trace>
  <inkml:trace contextRef="#ctx0" brushRef="#br0" timeOffset="141398.01">5821 11726 0,'21'0'47,"0"0"-47,0 0 15,22 0-15,-22 0 0,21 0 16,0 0-16,1 0 0,-1-21 16,64-21-16,0 21 15,-64 0-15,0-1 16,1 1-16,-1 0 0,0 0 0,1 0 16,-1-43-16,-21 43 0,-21 0 15,0-21-15,0 20 0,0 1 16,0 0-16,0 0 0,-21 0 0,0 21 15,0 0-15,0 0 16,-1 0-16,22 21 16,-21 0-16,0 0 0,21 22 0,-21-22 15,21 21-15,0 0 0,0 1 16,-21-1-16,0 43 16,21-64-16,0 21 0,0 1 0,0-1 15,-22 0-15,22 1 0,0-1 16,-21-21-16,21 21 0,0-20 0,-21 41 15,21-21 1,0-20 0,0-44-1,0 1-15,0 0 16,0-21-16,0 21 16,0-1-16,0 1 0,21-21 0,0 21 15,1 0-15,-1-1 0,0-20 16,21 0-16,-21 21 15,22 21-15,-22-22 0,21 1 16,22 21-16,-43 0 16,0 21-16,-21 1 0,21-22 15,-21 21-15,0 0 0,0 0 16,0 21-16,0-20 0,0-1 0,0 0 16,0 0-16,0 21 0,-21-20 0,0-1 15,0 0-15,21 0 0,0 0 16,-21-21-1,21-21 17,21 0-32,-21 0 15,21 0-15,0-1 0</inkml:trace>
  <inkml:trace contextRef="#ctx0" brushRef="#br0" timeOffset="141778.79">6964 11875 0,'21'0'31,"0"0"-31,0 0 16,0 0-16,1 0 0,-1-22 16,0 22-16,0-21 0,0 21 0,22-21 15,-22-21 1,0 42-16,0-21 0,-21-1 15,-21 22 1,0 0 0,0 0-16,-1 0 0,1 0 0,0 22 15,-42 20-15,41-42 16,1 42-16,21-21 0,-21 1 0,0 20 16,21-21-16,0 0 0,0 0 15,0 22-15,0-22 0,0 0 0,0 0 16,0 0-16,0 1 0,21-22 15,-21 21-15,64 0 16,20-21-16,-63 0 16,1 0-16,-1 0 0,21 0 15,-21-21-15,0 0 0,1 21 16,-1-22-16</inkml:trace>
  <inkml:trace contextRef="#ctx0" brushRef="#br0" timeOffset="142184.57">7408 11811 0,'0'0'15,"0"-21"-15,0 0 16,21 0 0,1 21-16,-1 0 15,0 0-15,0 0 0,0 0 16,0 0-16,1 0 16,-1 0-16,0 21 0,0 0 0,0-21 15,-21 42-15,21 1 16,-21-22-16,0 21 0,0-21 15,0 0-15,0 1 0,0 20 0,0-21 16,0 0-16,-21 0 0,21 1 0,-21-22 16,0 21-16,0-21 15,21-21 1,0-1 0,0 1-16,0 0 0,0 0 15,0 0-15,21 0 0,0-22 0,0 22 16,0-21-16,1-1 0,-1 22 0,0 0 15,-21-21-15,21 21 0,0-1 0,0 1 16,1 21-16,-1-21 0,0 21 16,0 0-16,-21 21 31,0 0-31,0 1 16,0-1-16</inkml:trace>
  <inkml:trace contextRef="#ctx0" brushRef="#br0" timeOffset="144353.68">9207 11769 0,'0'21'0,"-21"0"31,21 0-31,0-42 47,0 0-47,21 21 16,1-21-16,-1 0 0,0-1 15,0 1-15,-21 0 0,21 0 16,0-21-16,1 20 0,20-83 16,-21 62-16,0 1 0,-21 21 15,0-22-15,0 1 0,0 0 16,0 21-16,0-22 0,0 22 0,0 0 16,0-21-16,-21 63 31,21 0-16,-21 0-15,0 21 0,21-20 0,0 20 16,0 0-16,0 1 0,-21-1 16,21 0-16,0 1 0,-22 62 15,22-83 1,0-1-16,0 0 0,0 21 16,0-21-16,0 1 0</inkml:trace>
  <inkml:trace contextRef="#ctx0" brushRef="#br0" timeOffset="144985.32">8996 11663 0,'0'0'0,"-21"0"0,21-21 15,0 0 1,21 21-16,21 0 0,-21-22 15,22 22-15,-22-21 0,21 21 16,0-21-16,22 21 0,-22-21 16,22 21-16,-22-21 0,22 0 0,-1-1 15,22 1-15,-22 0 0,-20 21 16,20-21-16,-21 0 0,22 0 0,-22-22 16,-21 22-16,-21 0 0,0 0 15,0 0-15,0-1 16,0 1-16,-21 21 0,0-21 15,0 21-15,0 0 0,0 0 16,-1 0-16,1 0 0,0 21 0,0 64 16,21-64-16,-21 21 15,21-20-15,0 20 0,0 0 16,-21-21-16,21 22 0,-22-22 0,22 21 16,-21-21-16,21 1 0,0 20 0,0-21 15,0 0-15,0 0 16,-21-21-16,21 43 15,-21-43-15,21-21 32,0-1-17,0 1-15,0 0 0,0 0 16,63-43 0,-41 43-16,-1 0 0,42-21 15,-42 21-15,22 21 0,-22 0 0,21-22 16,-21 22-16,1 0 0,62 22 15,-63 20 1,-21-21-16,22 0 0,-22 0 16,0 1-16,0-1 0,0 21 15,-22-21-15,1 0 0,0 1 16,0-1-16,0 0 0,0-21 16,21 21-16,21-21 46,0 0-46,0-21 16,0 0-16</inkml:trace>
  <inkml:trace contextRef="#ctx0" brushRef="#br0" timeOffset="145796.38">10668 11642 0,'21'0'16,"-42"0"-16,42-21 0,-21-1 0,0 1 15,0 0 1,0 0-16,0 0 0,0 0 16,0-1-16,0 1 0,-21 0 15,0 0-15,0 0 0,-1 21 16,1-21-16,0 21 16,0 0-16,0 0 0,0 21 0,-1 0 15,-41 42 1,-1 1-16,43-43 0,0 21 15,0-20-15,0 62 0,21-63 16,0 1-16,0 20 0,0-21 16,0 0-16,0 22 0,21-43 15,0 21-15,0-21 0,0 0 16,1 0-16,-1 0 0,21 0 16,-21 0-16,0-21 0,64-22 15,-64 22-15,22 0 0,-22 0 16,0 0-16,0-22 0,0 22 0,0-42 15,-21-22 1,0 64-16,0 0 0,0-1 16,0 1-16,0 0 0,-21 21 15,0 21 1,0 0-16,21 1 0,0-1 16,0 21-16,0-21 0,0 22 15,0-22-15,0 21 0,0-21 0,0 0 16,21 22-16,0-22 15,22 21-15,-22-42 16,0 21-16,0-21 0,0 22 0,0-22 16,1 0-16,-1 0 0,0 0 0,21 0 15,-21 0-15,1-22 0,-1 1 16,21 21-16,-21-21 0,0 0 0,1 0 16,-1 0-16,0-1 0,-21 1 0,21-21 15,-21 21-15,21-22 0,0 1 16,-21 0-16,0-1 0,0 1 0,22 0 15,-22-1-15,0 1 0,0 0 0,0-22 16,0 1 0,0 42-16,-22 21 15,22 21-15,0 0 16,0 0-16,0 21 0,-21-20 16,0 105-1,0-43-15,21-41 0,0-1 16,0 0-16,-21 1 0,21-1 15,0-21-15,0 43 0,0-43 16,0 0-16,0 0 0,0 0 0,0 0 16,21-21-16,0 22 15,0-22-15,0 0 0,1 0 16,-1-22-16,0 1 16,0 0-16</inkml:trace>
  <inkml:trace contextRef="#ctx0" brushRef="#br0" timeOffset="145999.26">11134 11578 0,'-22'0'15,"22"-21"1,22 21 0,-1-21-16,0 21 0,0 0 0,21-21 15,-20 21-15,20-21 0,-21 21 16,64-22-1,-64 22-15,42-21 0,-41 0 16,-1 21-16,0-21 16,0 0-16</inkml:trace>
  <inkml:trace contextRef="#ctx0" brushRef="#br0" timeOffset="146565.93">12996 11557 0,'0'-21'0,"0"0"16,0 0-16,-21 21 16,0 0-1,0 0-15,0 21 16,21 0-16,0 0 0,-22 21 15,22-20-15,-21-1 0,21 21 16,0-21-16,-21 64 0,0-64 16,21 21-1,0-20-15,0-1 0,-21 0 16,21-42 15</inkml:trace>
  <inkml:trace contextRef="#ctx0" brushRef="#br0" timeOffset="146914.85">12954 11303 0,'0'0'16,"0"-42"-16,0 21 0,-21-1 0,21 1 0,-21 21 16,21-21-16,-22 21 15,44 0 32,-1 0-47,0-21 16,0 21-16,0 0 0,0 0 0,1 0 15,-1 0-15,-21-21 0,0 0 16,-21 21 0,-1 0-1,1 0-15,0 0 0,0 0 0,0 0 16,0 0-16,-1 0 0,22 21 15,-21 0-15,21 0 16,0 0-16,0 0 0,21 1 16,1-1-16,-1 0 0,0-21 15,0 21-15,0 0 0,43-21 16,-43 0-16,21 21 0</inkml:trace>
  <inkml:trace contextRef="#ctx0" brushRef="#br0" timeOffset="147393.57">13525 11430 0,'0'0'0,"-21"21"0,21 0 0,-21-21 0,21 22 16,0-1-16,0 0 0,-21 21 15,0-21-15,21 1 0,0-1 16,-21 0-16,21 0 0,0 0 0,0 0 15,0 1-15,0-1 16,-22-21 15,22-21-31,0-1 16,0 1-16,0 0 16,0 0-16,22 0 15,-22 0-15,21-22 0,0 22 0,0 0 16,0-21-16,0 20 0,1-20 15,41 0-15,-42 21 0,0-1 16,22 1-16,-1 21 0,0 0 16,-20 0-16,-1 0 0,0 21 15,0 1-15,0-1 0,-21 0 0,0 21 16,0-21-16,0 22 0,0 41 16,-21-41-1,0-22-15,21 0 0,-21 21 0,21 1 16,0-22-16,0 0 15,21-21 17,0-21-32,0 21 0,0-21 15,1 0-15,-1-1 0</inkml:trace>
  <inkml:trace contextRef="#ctx0" brushRef="#br0" timeOffset="147652.89">14330 11007 0,'0'-21'16,"0"42"-16,0-64 0,0 65 16,0-1-1,-21 0-15,-1 21 0,1 64 16,-21 0 0,21-43-16,0-20 0,21 20 0,-22-20 15,1 20-15,0-21 0,21 1 0,0-22 16,0 21-16,0-21 0,0 1 15,0-1-15,0 0 0,21-21 16,22 0 0,-22 0-16,0 0 0,21-21 15,-21 0-15,1-1 0,-22 1 16</inkml:trace>
  <inkml:trace contextRef="#ctx0" brushRef="#br0" timeOffset="147836.79">14097 11515 0,'0'0'0,"-21"0"16,21-21-16,21 21 15,0 0 1,0-22-16,0 22 0,1 0 16,-1 0-16,0-21 0,21 21 0,1 0 15,41-21 1,-63 21-16</inkml:trace>
  <inkml:trace contextRef="#ctx0" brushRef="#br0" timeOffset="148211.09">14541 11621 0,'0'0'16,"0"21"-16,22-21 0,-1 0 31,0 0-31,0 0 0,0 0 16,-21-21-16,21 21 0,1-22 15,20-20 1,-21 21-16,-21 0 0,0 0 16,0-1-16,0 1 0,0 0 15,0 0-15,0 0 16,-21 21-16,0 0 0,0 0 15,-1 0-15,1 0 0,0 21 0,0 0 16,0 0-16,0 0 0,-1 1 16,22 20-16,0-21 0,0 0 15,-21 0-15,21 1 0,0-1 0,0 0 16,0 21 0,0-21-16,21-21 0,-21 22 15,22-22-15,-1 0 0,0 0 16,0 0-16,21 0 0,1 0 0</inkml:trace>
  <inkml:trace contextRef="#ctx0" brushRef="#br0" timeOffset="149050.12">15494 11430 0,'-21'-21'0,"42"42"0,-63-42 0,20 21 16,1-21-16,0 21 0,-21 0 15,-1 0-15,22 0 0,0 0 16,0 0-16,-21 21 0,20 0 0,-41 43 16,63-43-1,-21 0-15,21 0 0,-21 0 16,21 22-16,0-22 0,0 0 16,0 0-16,21 0 0,0-21 0,0 0 15,21 21-15,-20-21 16,20 0-16,-21 0 0,0 0 0,22-21 15,-22 0-15,0 21 0,0-21 0,0 21 16,0-21-16,1 0 0,-22-1 16,0 1-16,0 0 0,0 0 15,0 0-15,0 0 16,0 42 15,0 0-31,0 0 16,0 21-16,0-20 15,0 41-15,-43 22 16,22-43-16,21 0 0,0 22 0,-21-1 16,0 1-16,21-1 0,-21 1 15,21 21-15,0-22 0,-22 1 0,1 168 16,21-147-16,0-21 16,0 20-16,0-20 15,0 84-15,0-85 0,0 1 16,0-22-16,0 1 0,-21-1 0,21 0 15,-21-21-15,21 1 0,-21-1 16,0 0-16,-22-21 0,22 0 0,0 0 16,0 0-16,-22 0 0,22-21 0,0 0 15,-21-1-15,21 1 0,21 0 0,0-21 16,0-1-16,0-147 16,63 42-1,-42 84-15,22-20 0,-1-1 16,0 0-16,1 1 0,-1-1 0,0-21 15,22 21-15,-22 1 0,22-1 16,-22 0-16,0 22 0,1-1 0,-1 1 16,-21 21-16,21-1 0,-20 1 15,-1 0-15,0 20 0,-21 1 0,21 21 16,-21-21-16,0 42 31,0 0-31,-21 1 16,21-1-16,0 0 0,0 0 15,0 0-15,0 0 16,0 22-16,0-22 16,21 0-16,-21 0 0,21-21 15,0 21-15,22-21 16,-22 22-16,0-22 0,0 0 16,22 0-16,-22 0 0,21 0 0</inkml:trace>
  <inkml:trace contextRef="#ctx0" brushRef="#br0" timeOffset="150668.98">16573 11621 0,'0'-22'16,"-275"255"-16,550-487 0,-275 297 0,0-107 0,0 22 15,-21 21-15,0 21 16,0 0-16,0 0 0,0 0 16,-1 0-16,1 0 0,-21 0 15,21 0-15,0 21 0,-22 0 0,22 0 0,0 0 16,-21 22-1,20 20-15,22-42 16,0 22-16,0-22 0,0 0 16,0 0-16,0 0 0,22-21 15,-1 0-15,0 21 0,21-21 16,-21 0-16,1 0 0,62-42 16,-20 21-1,-43 0-15,0 0 0,21-22 16,-42 22-16,0 0 0,22-21 15,-22 20-15,0 1 0,0 0 16,-22 21 0,22 21-16,-21-21 15,0 21-15,21 1 0,-21-1 16,21 0-16,0 0 0,0 0 0,-21 0 16,21 1-16,0-1 0,0 0 0,0 0 15,0 0-15,0 0 0,21-21 16,0 22-16,0-22 15,43 0-15,-22 0 0,-21 0 16,0 0-16,1 0 0,20-22 16,-21 1-16,0 0 0,0-21 15,22 21-15,-22-22 0,42-84 16,-41 21 0,-1 64-16,-21-21 0,0-43 15,0 63-15,0 1 0,0 0 0,0 21 16,0-1-16,0 1 0,0 0 15,-21 21-15,-1 21 16,22 0-16,-21 1 0,21-1 16,0 21-16,0 0 0,0 1 0,0 63 15,0-64-15,0 0 0,0 1 16,0-1-16,0 0 0,0 1 16,0-22-16,0 21 0,0-21 15,0 0-15,21 43 16,1-64-16,-1 0 0,0 0 15,0 0-15,0 0 0,0 0 16,1 0-16,-1-21 0,0 0 0,21-1 16,-42 1-16,21 0 0,1 0 0,-1 0 15,0 0-15,-21-43 16,0 43-16,0 0 16,0 42 15,0 0-31,0 0 0,0 0 0,-21 22 15,21-22 1,0 0-16,0 0 0,0 22 16,21-22-16,0-21 15,0 21-15,0-21 16,1 0-16,20 0 0,43 0 16,-64-21-16,21 0 15,0-1-15,-20 1 16,-1-21-16,0 21 0,0 0 0,-21-1 15,0 1-15,42-63 16,-42 62-16,0 44 31,0-1-15,-21 0-16,21 0 0,0 0 16,-21 0-16,21 43 15,0-43-15,0 0 0,0 0 16,21-21-16,0 22 0,1-22 15,-1 0-15,0 0 16,0 0-16,0-22 16,0 1-16,1 0 15,-22 0-15,0 0 0,0-22 16,0 22-16,0 0 0,-22 0 16,-20-21-16,21 20 15,21 1-15,-21 21 16,21-21-1,0 0 1,21 21-16,0 0 16,0-21-16,0 21 0,1 0 0,20 0 15,-21-21-15,0 21 0,0 0 0,1 0 16,20 0-16,-21 0 0,0 21 16,0 21-1,-21-21-15,0 0 0,0 1 0,0-1 16,0 0-16,0 0 0,0 0 0,0 0 15,0 1-15,0-1 0,-21 0 16,21 0-16,0 0 0,0 0 0,0 1 16,0-1-16,0 0 15,-21-21 1,21-21 0,0 0-1,0-1-15,0 1 0,0 0 16,0 0-16,0 0 0,0-22 0,21 22 15,22-42 1,-22 20-16,21-41 0,22 20 16,-43 22-16,0 21 0,21 0 15,-21-1-15,22 1 0,-22 21 0,0 0 16,0 0-16,43 43 16,-64-22-16,0 21 15,0 0-15,0 1 0,0 41 16,0-41-16,0-1 0,-43 22 15,43-22-15,-21-21 0,0 0 0,0 22 16,21-1 0,-21-42-16,0 0 15,-1 0 1,1-21-16,21 0 16</inkml:trace>
  <inkml:trace contextRef="#ctx0" brushRef="#br0" timeOffset="150876.88">18055 11113 0,'-21'-22'0,"42"44"0,-63-65 16,21 43 0,21-21-1,21 21 16</inkml:trace>
  <inkml:trace contextRef="#ctx0" brushRef="#br0" timeOffset="151099.01">16933 11367 0,'-21'0'0,"42"0"0,-84 0 0,42 21 16,-1-21-16,65-21 31,-22 21-31,0-22 0,21 22 16,-20-21-16,20 21 0,0-21 0,1 21 15,-1-21-15,0 21 0,1-21 16,-1 21-16,0-21 0,-21 21 0,22-22 15,-22 1-15,21 21 0</inkml:trace>
  <inkml:trace contextRef="#ctx0" brushRef="#br0" timeOffset="152262.85">20129 11451 0,'0'-21'0,"22"0"15,-22 0-15,21 0 0,-21-1 16,0 1-16,0 0 16,0-64-1,0 64-15,0 0 0,0 0 0,0 0 16,0 0-16,-21-1 0,-1 1 16,1 0-16,0 21 0,-21 0 0,21 0 15,-1 0-15,-20 0 0,21 0 0,-43 21 16,-20 64-1,63-64-15,-1 21 0,-20 1 16,21-1-16,21 0 0,-21 1 0,21-1 16,0 0-16,0 1 0,0 41 15,42-20 1,-21-64-16,0 0 0,1 21 16,-1-21-16,0 0 15,0 0-15,21 0 0,-20-21 0,-1 0 16,21 21-16,-21-21 0,0-1 0,22 1 15,-22 0-15,21-42 16,22-22-16,-64 43 16,0 20-16,21-41 0,0 21 15,-21 20-15,0 1 0,0 0 16,0 42 15,0 0-31,0 22 0,0-22 0,0 21 16,0-21-16,0 22 0,0-22 0,0 21 15,0-21-15,0 22 16,0-22-16,0 21 0,0-21 0,42 43 16,-20-43-1,-1-21-15,21 0 16,-21 0-16,0 0 0,22 0 0,-22 0 16,21-21-16,-21 0 0,22 0 0,-1 21 15,22-64 1,41-21-16,-83 43 0,20 0 15,-21 21-15,0-22 0,0 1 16,-21 21-16,0-22 0,0 22 0,0 0 16,0 0-16,-21 21 15,0 0 1,0 21-16,0 0 0,21 0 16,0 1-16,0-1 0,0 21 0,0-21 15,0 0-15,0 1 0,0 20 0,0-21 16,21 0-16,0 0 0,-21 1 15,21-1-15,0 0 0,-21 0 0,0 0 16,0 0 0,0 1-16,-21-22 15,0 0 1,0 0-16,0 0 0,0 0 0,-1 0 16,1-22-16,0 1 15,21 0 1,0 0 15,21 0-31,0 0 16,1 21-16,20-22 0,-21 1 15</inkml:trace>
  <inkml:trace contextRef="#ctx0" brushRef="#br0" timeOffset="152580.66">21950 10689 0,'0'-21'0,"0"42"0,0-63 0,0 21 15,-21 42 17,-1 21-32,22 1 0,-21-22 0,21 21 15,-21 22-15,21-22 0,0 0 0,-21 1 16,21 20-16,-21-21 0,21 1 15,-21 20-15,21-20 0,0-1 0,0 0 16,-22-21-16,22 43 16,0-22-16,0-21 15,0 1-15,0-1 0,22-42 32,-1-1-17,0 1-15,0 0 0,0 0 0</inkml:trace>
  <inkml:trace contextRef="#ctx0" brushRef="#br0" timeOffset="152943.46">22140 10986 0,'0'-22'0,"0"44"0,0-22 32,0 21-32,-21-21 0,21 42 15,0-21-15,-21 0 0,0 22 16,21-22-16,0 21 0,0 22 15,0-1-15,0-42 0,0 1 16,0-1-16,21 0 16,0 0-16,43-21 0,-22 0 15,-21 0-15,21 0 0,1 0 16,-22 0-16,42-42 16,-41 21-16,-1 21 0,-21-85 15,0 64-15,0-43 16,0 43-16,0-21 0,-21 21 15,-1-1-15,1 1 0,0 0 0,0 21 16,-21-21-16,-1 21 16,22 0-16,0 0 0,-21 0 15,20 0-15,1 0 16,0 0-16,0 0 0,0 0 16,0 0-16</inkml:trace>
  <inkml:trace contextRef="#ctx0" brushRef="#br0" timeOffset="153169.32">21653 11028 0,'0'0'0,"22"0"15,-1 0 1,0 0-16,0 0 0,0-21 0,22 21 15,-22 0-15,0 0 0,21 0 0,-21-21 16,22 21-16,-1 0 0,-21 0 16,0 0-16,22-22 0,-22 22 0,42 0 15,-41 0-15,-1-21 0,0 21 16,0-21-16,0 21 0,22 0 16</inkml:trace>
  <inkml:trace contextRef="#ctx0" brushRef="#br0" timeOffset="153731.16">23453 10626 0,'0'0'0,"-22"-21"0,22 42 31,-21 0-31,21 0 0,0 0 15,0 22-15,0-22 0,0 21 16,0 0-16,0 1 0,0-1 16,0 0-16,0 1 0,0 20 0,-21-20 15,21-1-15,-21 21 0,21-20 0,0-22 16,-21 21-16,0 1 0,21-22 16,-22 21-16,22-21 0,0 0 15,-21-21-15,21 22 0,-21-22 16,21-22-1,-21 22-15,21-21 0,0 0 16,0 0-16,0-21 16,21-22-16,0 43 0,0-21 15,22-22-15,-22 43 0,21-21 16,-21 20-16,22 22 0,-22-21 16,21 0-16,1 21 15,-22 0-15,21 0 0,-21 0 0,22 0 0,20 64 16,-42-43-1,-21 0-15,0 0 0,0 43 16,0-43-16,-21 0 0,0 0 0,0 0 16,0 0-16,-22 1 0,22-22 0,0 21 15,-21 0-15,20-21 0,-20 0 16,0 21-16,-22-21 16,43 0-16,0 0 15,21-21 1,0 0-1,0 0-15,21-1 0,0 22 0,0-21 16</inkml:trace>
  <inkml:trace contextRef="#ctx0" brushRef="#br0" timeOffset="154125.94">24003 11197 0,'21'0'0,"0"0"15,0-21-15,1 21 16,-1-21-16,0 21 16,0-21-16,0 21 0,0-21 15,1 21-15,-1-22 0,0 1 0,0 21 16,0-21-16,0 0 0,1 0 16,-1-22-16,-21 1 15,0 21-15,-21 21 16,-1 0-1,1 0-15,0 21 0,-21-21 0,21 21 16,-22 0-16,-41 64 16,41 0-1,43-64-15,-21 21 0,21 1 16,0-1-16,21-21 0,0 0 0,1 0 16,20-21-16,-21 22 0,21-22 0,1 0 15,-1 0-15,0 0 0,1 0 16,20 0-16,-20 0 0,20-22 0,22 1 15,-43 0-15,0-21 16,-20 21-16,-22-1 0,21-20 16</inkml:trace>
  <inkml:trace contextRef="#ctx0" brushRef="#br0" timeOffset="155478.44">2942 13166 0,'21'0'32,"0"0"-32,22 0 0,-22 0 15,21 0-15,1-21 0,-1 21 0,21-22 16,-20 22-16,20 0 0,22-21 15,-22 21-15,1-21 0,63 21 16,-64 0-16,-20-21 0,-1 21 16,-21 0-16,22 0 0,-22 0 15,-42 21 1,-1-21 0,1 21-16,0-21 0,0 0 15,0 21-15,0-21 16,-1 0-16,1 0 0,0 0 15,0 0-15,0 0 16,0 0-16,-1 0 16,1 0-16,0 0 15,0 0-15,0 0 16,0 0-16,-1 0 0,1 0 16,21 22-16,-21-22 0,21 21 15,-21 0-15,21 0 0,0 0 0,0 0 16,-21 1-16,21 20 0,0 0 15,0-21-15,0 128 16,0-107-16,0 0 16,21 1-16,-21-22 0,0 21 0,0 0 15,21-20-15,-21-1 0,21 0 16,-21 0-16,0 0 0,21 0 0,-21 1 16,22-22-16,-1 0 15,0 0 1,21-43-16,-42 22 0,21 0 15,1 0-15,-1 0 0</inkml:trace>
  <inkml:trace contextRef="#ctx0" brushRef="#br0" timeOffset="156716.75">3895 13547 0,'21'0'16,"-21"21"-1,21-21-15,0 0 16,0 0-16,0 0 0,1 0 16,-1-21-16,0 21 0,21-43 15,-21 43-15,22-21 0,-22 0 16,0 21-16,0-21 0,0 0 16,-21 0-16,0-1 0,0 1 15,0 0 1,0 0-16,-21 21 15,0 0 1,0 0-16,21 21 0,-21-21 16,21 21-16,0 0 0,0 1 0,-21-1 15,21 0-15,0 0 0,-22 21 16,22 22-16,0-22 16,0-21-16,22 1 15,-1-1-15,0-21 16,0 0-16,0 0 0,0 0 0,22 0 15,-22 0-15,0 0 0,85-43 16,0-20 0,-85 42-16,21 0 15,-21-1-15,1 1 0,-1 0 0,0 0 16,-21 0-16,21 21 0,-21-21 0,0 42 47,0 0-47,0 0 15,0 0-15,0 0 0,0 22 0,0-22 16,21 0-16,-21 0 0,21 0 16,-21 1-16,22-1 0,-22 0 15,0 0-15,0 0 0,-22-21 47,1 0-47,0 0 0,0-21 0,0 0 16,0 21-16,-1 0 15,1-21-15,0 21 16,21 21 15,21-21-15,-21 21-16,21-21 0,1 0 16,-1 0-16,0 21 0,0-21 15,0 0-15,0 0 0,1 0 16,41-21-16,-42 21 0,0-21 15,43 0-15,-43 0 16,21-1-16,22-20 0,-43 0 16,0 21-16,0-1 0,1 1 0,-1-21 15,-21 21-15,21-43 16,-21 43-16,21-21 0,-21 21 16,21-1-16,-21 1 0,0 0 15,0 0-15,0 0 0,-21 21 31,0 21-15,21 0-16,-21 0 0,21 0 0,-21 22 16,21-22-16,0 0 0,0 21 0,0-20 15,0 20-15,0 0 0,0-21 16,0 22-16,0-22 0,0 21 0,0-21 16,0 22-16,21-1 15,0-42-15,0 0 16,0 0-16,0 0 0,1 0 15,20 0-15,-21-21 0,21 0 0,1 0 16,-22-1-16,85-41 16,-64 42-16,-21 0 15,0-22-15,1 22 0,-22 0 0,0 0 16,0 0-16,0-1 0,0 1 16,-22 21-16,1 0 15,0 0-15,0 0 0,0 0 16,0 21-16,-1 1 0,1-1 15,21 0-15,0 0 0,0 0 0,0 0 16,0 22-16,0-22 0,0 21 16,0 1-16,0-22 0,0 0 15,0 0-15,21 0 0,-21 0 16,43-21-16,-22 0 0,0 0 16,0 0-16,22 0 15,-22 0-15,21 0 0,0 0 0,1-21 16,-22 21-16,21-21 0,1 0 0,-1 21 15</inkml:trace>
  <inkml:trace contextRef="#ctx0" brushRef="#br0" timeOffset="157285.42">6413 13356 0,'0'0'0,"-21"-21"15,0 21-15,0-21 16,0 21-16,0 0 0,-1 0 15,1 0-15,0 0 0,0 0 0,-21 0 16,20 0-16,22 21 16,-21 0-16,0 0 0,0 1 0,0 62 15,21-63-15,-21 22 16,21-22-16,0 21 16,0-21-16,0 1 0,0-1 0,0 21 0,0-21 15,0 0-15,21 1 0,0-22 16,21 0-16,1 0 15,-22 0-15,0-22 16,0 1-16,0 0 16,0 0-16,1 0 0,-1-22 0,0 22 15,0-21-15,-21 0 0,42-22 16,-20 22-16,-22-1 0,0 1 16,21 0-16,-21-1 0,21-62 15,-21 62-15,0 22 0,0-21 0,0-1 16,0 22-16,21 0 0,-21 0 15,0 42 1,0 0-16,0 0 16,-21 22-16,21-1 0,-21-21 0,21 22 15,0 20-15,-21-21 0,-1 1 0,22-1 16,0 0-16,0 1 0,0 41 16,0-41-16,0-22 0,0 21 15,0-21-15,0 1 16,0-1-16,22 0 0,-1 0 0,0-21 15,0 0-15,0 0 0,0 0 16,1 0-16,20-21 16,0-21-16,-21 20 15,1-20-15,-1 21 0,-21-21 0,0 20 16,0-20-16</inkml:trace>
  <inkml:trace contextRef="#ctx0" brushRef="#br0" timeOffset="157506.29">5397 13229 0,'-42'0'16,"84"0"-16,-126 21 0,41-21 0,1 0 0,21 0 16,0 0-16,42 0 31,0 0-31,0 0 0,22 0 0,-1 0 15,0 0-15,22 0 0,-1 0 16,1 0-16,-1-21 0,1 0 16,20 21-16,-20-21 0,21 21 0</inkml:trace>
  <inkml:trace contextRef="#ctx0" brushRef="#br0" timeOffset="157867.09">8255 12764 0,'0'-22'16,"0"44"-16,0-65 0,-21 43 15,0 21 1,21 1-16,-22-1 0,22 21 15,0 0-15,0 1 0,-21-1 16,21 0-16,0 1 0,-21-1 0,21 22 16,0-22-16,0 0 0,-21 1 0,21 20 15,-21-21-15,21 1 0,-21-1 16,21 64-16,0-64 16,0-21-16,0 1 0,0-1 15,0 0-15,0 0 0,21-42 31,0 0-31,0 0 0,0-1 16,0 1-16,1-21 0</inkml:trace>
  <inkml:trace contextRef="#ctx0" brushRef="#br0" timeOffset="158190.91">8488 13166 0,'0'0'0,"-21"0"0,-1 21 16,22 0-16,-21 0 0,0 0 0,0 1 15,0-1-15,21 0 0,0 21 16,0-21-16,-21 43 16,21-43-16,0 43 0,0-43 15,0 0-15,0 0 0,21-21 16,0 21-16,0-21 0,0 0 16,0 0-16,1 0 0,-1 0 0,0 0 15,0-21-15,0 0 0,0-21 16,1-43-1,-22 64-15,0-22 0,0 22 16,0 0-16,0-21 0,-22 21 0,1-1 16,0 1-16,0 0 0,0 21 15,0 0-15,-1 0 0,1 0 16,0 0-16,21-21 16,-21 21-16,0 0 15,0-21-15</inkml:trace>
  <inkml:trace contextRef="#ctx0" brushRef="#br0" timeOffset="158448.76">7705 13145 0,'-22'0'15,"44"0"-15,-1 0 16,21 0-16,0 0 0,1-22 15,-1 22-15,0-21 0,107 0 16,-22 0 0,-106 0-16,21 21 15,-21 0-15,0 0 0,1 0 16,-44 0 15,1 0-31,21-21 0,-21 21 16</inkml:trace>
  <inkml:trace contextRef="#ctx0" brushRef="#br0" timeOffset="159663.06">10816 13272 0,'0'0'0,"21"-22"0,0 1 16,-21 0-16,0-42 16,0 41-16,0 1 15,0 0-15,0-21 16,0 21-16,0-1 0,-21 1 0,0 0 15,0 21 1,0 0-16,0 21 0,-1 22 16,1-1-16,0-21 15,0 21-15,21 1 0,-21-1 0,-22 43 16,22-43-16,21 0 0,0 1 16,0 41-16,0-20 15,0-43-15,21 0 0,1 0 16,-1-21-16,21 0 0,-21 22 15,22-22-15,-1 0 0,0 0 0,1-22 16,-1 1-16,64-21 16,-64 21-16,0-22 0,1 22 0,-1 0 15,-21-21-15,22-1 0,-22 1 16,0 21-16,0-21 0,0-1 0,-21 1 16,21 0-16,-21-1 0,0 1 15,0 0-15,0-1 0,0-41 16,0 62-1,-21 22-15,0 0 16,21 22-16,0-1 0,-21 0 0,21 21 16,-21-21-16,21 22 0,-21-22 15,21 21-15,0 1 0,-22-1 0,1 21 16,21-20-16,0-22 16,-21 42-16,0-41 0,21-1 15,0 0-15,0 0 0,0 0 16,21-42 15,0 21-31,0-21 0,-21 0 16,22 0-16,-1-1 0,0 1 0,0 0 15,0 0-15,0 0 0,-21 0 16,22-1-16,-1 1 0,42-21 16,-42 42-1,1 0-15,-22 21 16,0 0-16,0 0 15,0 1-15,0-1 0,0 0 16,0 0-16,21 21 16,-21-20-16,21-1 0,0-21 31,0 0-31,0 0 0,1 0 0,-1 0 16,0 0-16,21-21 0,22-1 15,-43 1-15,0 0 16,21-21-16,-20 21 0,-1-1 15,-21 1-15,0 0 0,0 0 0,0 0 16,0 0-16,0-1 16,-21 22-16,-1 0 15,1 0-15,0 0 0,0 22 16,0-1-16,21 0 0,-21 0 16,21 0-16,-22 0 0,22 1 0,0-1 15,0 0-15,0 0 0,0 0 16,0 22-1,0-22-15,22 0 0,-1-21 0,0 0 16,0 21-16,0-21 0,0 0 0,1 0 16,20 0-16,0 0 0,1 0 15,-1 0-15,0-21 0,1 0 0,-1 0 16,0 21-16,1-22 0</inkml:trace>
  <inkml:trace contextRef="#ctx0" brushRef="#br0" timeOffset="160417.63">12488 13123 0,'-21'106'15,"42"-233"-15,-21 148 0,0-63 0,0 21 16,0 0-16,0 0 0,-21 21 16,0 0-16,0 0 15,0 0-15,-1 21 16,1 0-16,0 0 0,-21 64 16,42-64-1,-21 21-15,21-21 0,0 1 0,0-1 16,0 21-16,0-21 0,0 0 0,0 1 15,21-1-15,0 0 0,0-21 16,0 0-16,43 0 16,-22 0-16,-21 0 0,0 0 15,22-21-15,-22 21 0,0-21 0,0-1 16,0 1-16,22-21 0,-22 21 16,-21 0-16,21-22 0,0 1 0,0 0 15,-21-43-15,22 0 16,-22 43-16,21 0 15,-21-1-15,21 1 0,-21 21 0,0 0 16,0-1-16,0 44 16,0-1-1,0 0-15,-21 0 0,21 0 0,-21 22 16,21-1-16,-22 0 0,22 1 16,0-1-16,-21 0 0,21-21 15,-21 22-15,21-22 0,-21 21 0,21-21 16,0 1-16,0 20 15,0-21-15,-21-21 0,21-21 32,21 0-17,0 21-15,-21-21 0,21-1 0,0 1 16,1 21-16,-22-21 0,21 0 16,0 21-16,0-21 0,0 21 15,0-21-15,1 21 0,-1 0 16,-42 0 15,-1 0-31,1 0 16,-21 0-16,21 21 0,0-21 15,-1 0-15,-20 0 0,42 21 0,-21-21 16,0 21-16,21 0 16,0 0-16,0 1 15,21-22-15,-21 21 0,21 0 16,0-21-16,0 21 0,1-21 15,-1 0-15,-21 21 0,21-21 16,21 21-16,1-21 16,-22 0-16,0 0 0,0 0 15,0 0-15,0-21 16,1 0 0</inkml:trace>
  <inkml:trace contextRef="#ctx0" brushRef="#br0" timeOffset="161562.98">14414 12912 0,'0'0'0,"0"-21"16,0-1-16,0 1 0,22 21 15,-1-21-15,-21 0 0,21 0 0,-21 0 16,21 21-16,-21-22 16,0 44-1,0-1-15,0 0 16,0 21-16,0-21 0,0 22 16,0-1-16,0-21 0,0 22 0,-21-1 15,21 0-15,-21 1 0,21-22 16,0 21-16,0-21 0,0 0 0,0 1 15,0-1-15,0 0 0,0 0 0,0 0 16,21-21 15,0 0-31,-21-21 0,21 21 0,0-21 16,-21 0-16,22 0 0,-1-1 16,0-20-16,0 21 0,0 0 0,0-22 15,1 1-15,-1 0 0,-21 21 16,21 21-16,-21-22 0,0 44 31,0-1-31,0 0 16,0 0-16,0 0 0,0 0 15,0 1-15,0-1 0,0 0 16,0 0-16,21 0 0,-21 0 16,0 1-16,21-22 0,0 0 15,1 21-15,-1-21 0,0 0 16,0 0-16,0 0 0,22 0 15,-22-21-15,0 21 0,21-22 16,-21 1-16,1 0 0,-1 0 0,0 0 16,0 0-16,0-1 0,0 1 0,1-21 15,-1 21-15,-21-22 0,0 22 16,0-21-16,21 21 0,-21-22 16,0 1-16,0 21 15,0 42 1,-21-21-16,21 21 15,-21 0-15,21 22 0,0-22 16,-22 64-16,1-64 0,21 21 16,0-21-16,0 43 0,0-43 15,0 21-15,0-21 0,0 1 16,21-22-16,1 21 0,62 0 16,-20-21-1,-43 0-15,21 0 0,-21 0 16,22-21-16,-1 21 0,-21-21 0,0-1 15,22 1-15,-22 0 0,0 0 0,21 0 16,-20 0-16,-22-1 0,42-83 16,-42 83-16,0-41 15,0 21-15,0 20 0,0 1 16,-21 0-16,0 21 0,-22 0 16,22 0-16,0 0 15,-21 42-15,20-20 16,22 20-16,0-21 0,0 0 15,0 22-15,0-1 0,0 0 0,0-21 16,0 1-16,0-1 0,0 0 16,0 0-16,43 0 15,20-21-15,-42 0 16,1 0-16,20 0 0,-21 0 16,21 0-16,1 0 0,20-42 15,-20 42-15</inkml:trace>
  <inkml:trace contextRef="#ctx0" brushRef="#br0" timeOffset="162073.68">16319 12891 0,'0'0'0,"0"-22"15,0 1-15,0 0 0,0 0 0,0 0 16,-21-22-16,-21 43 16,21 0-16,-22 0 15,22 0-15,0 22 0,0-1 16,0 0-16,0 0 0,-1 0 15,1 0-15,21 22 0,-21-22 16,0 21-16,0 43 16,21 0-16,0-64 15,0 0-15,0 0 0,21 0 16,0-21-16,0 21 0,0-21 16,1 0-16,-1 0 0,21 0 15,0-42 1,-20 42-16,-1-21 0,0 0 0,0 0 15,21-43-15,-20 43 0,-1-21 16,-21 20-16,21-20 0,-21 0 16,0-1-16,0 22 0,0-21 0,0 0 15,0 20-15,0 1 16,0 42 0,-21 1-16,21-1 15,0 0-15,0 21 0,-21-21 16,21 22-16,0-1 0,-22 0 0,22-20 15,0 20-15,0-21 0,0 21 0,0-20 16,0 20 0,0-21-16,22 21 0,-1-20 15,0-22-15,21 0 0,-21 0 16,22 0-16,-22 0 0,21 0 16,-21 0-16,1-22 0,20 1 0,-21 0 15,0 0-15,0 0 0,1-22 16,20 22-16</inkml:trace>
  <inkml:trace contextRef="#ctx0" brushRef="#br0" timeOffset="162317.64">16954 12531 0,'0'-21'0,"0"42"0,0-21 32,0 21-32,-21 21 15,21-21-15,0 22 0,-21-22 0,21 21 16,-21 1-16,0-1 0,21 0 15,0 1-15,-43 84 16,43-43-16,0-63 16,0 1-16,0-1 0,0 0 15,0 0-15,22-21 32,-1 0-32,0-21 0,0 21 15,0-21-15,0 0 0</inkml:trace>
  <inkml:trace contextRef="#ctx0" brushRef="#br0" timeOffset="162769.38">17251 12552 0,'0'-21'0,"0"42"0,0-63 0,0 63 32,0 0-32,-21 0 15,21 0-15,-22 22 0,22-22 16,-21 21-16,21 0 0,0 1 0,0-1 15,-21 0-15,0 22 16,0 21-16,21-64 16,0 0-16,-21 21 0,21-21 0,0 1 15,-22-22 1,22-22 0,0 1-1,0 0-15,0 0 0,0 0 0,22 0 16,-1-22-16,0 22 0,0-21 15,0 21-15,0-1 0,1-20 0,-1 21 16,21 0-16,-21 0 0,0 21 16,1 0-16,-1 0 0,0 0 0,0 0 15,0 0-15,0 21 0,-21 0 0,0 0 16,0 21-16,0-20 0,0-1 16,0 21-16,0-21 0,0 0 0,0 43 15,0-43-15,0 0 16,0 0-16,-21-21 0,21 22 15,-21-22-15,21 21 16,-21-21-16,21-21 16,0-1-1,-21 1-15</inkml:trace>
  <inkml:trace contextRef="#ctx0" brushRef="#br0" timeOffset="162947.28">16679 12891 0,'0'0'0,"21"0"31,1 0-15,-1 0-16,106-22 16,-85 22-16,22-21 0,-22 21 15,21 0-15,1-21 0,-22 21 0</inkml:trace>
  <inkml:trace contextRef="#ctx0" brushRef="#br0" timeOffset="163362.04">17843 13039 0,'0'0'0,"0"21"16,-21-21-16,42 0 31,1 0-31,-1 0 0,0 0 16,0 0-16,0 0 0,0-21 15,22 0-15,20-22 16,-42 22-16,-21 0 16,0 0-16,0 0 0,0-1 0,0 1 15,0 0-15,-21 21 16,0 0-16,0 0 15,0 0-15,0 21 0,-1 0 0,1-21 16,-21 22-16,21 20 0,21-21 0,-21 0 16,-1 0-16,22 22 0,-21-22 15,21 0-15,0 0 0,0 0 0,0 1 16,0-1-16,0 0 0,0 0 0,0 0 16,21-21-16,22 0 15,-1 0 1,-21 0-16,0 0 0,43 0 15,-43 0-15,0-21 0,22 0 16,-22 21-16,0-21 0</inkml:trace>
  <inkml:trace contextRef="#ctx0" brushRef="#br0" timeOffset="163717.35">18309 12891 0,'0'0'0,"0"-22"0,0 1 15,21 21-15,-21-21 0,21 21 16,1 0-16,-1 0 15,0 0-15,0 0 16,0 0-16,22 0 0,-22 0 0,0 21 16,42 22-16,-41-22 0,-1 21 15,0-21-15,0 43 16,-21-22-16,0 22 0,0-43 16,0 0-16,0 21 15,-21-21-15,0 1 0,0-22 16,21 21-16,-22-21 0,1 0 15,21-21 1,0-1-16,0 1 16,0-21-16,0 21 0,21 0 0,1-1 15,-1-20-15,0 21 0,0 0 16,0-22-16,0 22 0,1 0 0,-1 0 16,0-21-16,0 42 15,-21-22-15,21 1 0,0 21 16,-21-21-16,0 0 15</inkml:trace>
  <inkml:trace contextRef="#ctx0" brushRef="#br0" timeOffset="164441.4">19875 12615 0,'0'0'0,"22"-21"15,-1 0-15,0 21 0,-21-21 16,0 0-16,21 0 0,0 21 16,-21 21 15,0 21-31,0-21 0,-21 22 15,21-1-15,-21 0 0,0 1 0,21-1 16,0 0-16,-21 1 0,-1-1 16,22 0-16,-21 1 0,0-1 0,0-21 15,21 21-15,0-20 0,0-1 16,-21-21-16,21 21 0,-21-21 16,21-21 15,0 0-31,0-1 0,0-20 15,21 21-15,-21-21 0,21-1 0,0 1 16,-21 0-16,42-43 16,22-21-16,-43 64 15,0-1-15,0 1 0,22 21 0,-22 0 16,21 0-16,22-1 0,-43 22 16,21 0-16,-21 0 0,43 43 15,-43-22-15,0 21 16,0 1-16,1-22 0,-22 21 0,0 0 15,0 1-15,0-1 0,0 22 16,0-22-16,0-21 0,-22 21 0,22-20 16,-21-1-16,21 0 15,0 0-15,-21-21 0,0 0 16,0 0 0,0 0-16,-1 0 0,1 0 15,0-21-15,-21 0 0</inkml:trace>
  <inkml:trace contextRef="#ctx0" brushRef="#br0" timeOffset="164625.22">19854 12975 0,'-21'0'0,"169"21"0,-317-42 16,211 21-16,-84-21 0,21 21 0,21-21 15,21 21 1,0 0-16,43-21 0,-43 21 16,21 0-16,0-21 0,22 21 15,-22-22-15,22 22 0,-1 0 16,-20-21-16,20 21 0,1-21 0,41 0 15,-62 0-15,41 0 16,-41-1-16,-22 22 0,21-21 0,-21 0 16,-21 0-16</inkml:trace>
  <inkml:trace contextRef="#ctx0" brushRef="#br0" timeOffset="165111.94">20807 12615 0,'0'-42'16,"0"0"0,0 126-16,0-147 31,0 84-31,0 0 0,0 0 0,0 22 15,-21-1-15,-1 43 16,-20 21-16,42-64 16,-21 0-16,0 1 0,21-22 0,0 0 15,0 21-15,-21-21 0,21 1 16,0-1-16,0 0 0,0-42 47,0 0-47,0-1 0,0 1 15,0 0-15,0 0 0,0 0 0,0-22 16,0 1-16,0 21 0,21-64 16,0 1-1,0 41-15,0 22 0,-21-21 0,21 21 16,1-22-16,-1 22 0,0 0 16,0 0-16,0 0 0,0 21 0,1-22 15,-1 22-15,21 0 0,-21 0 16,0 0-16,1 0 0,-1 22 15,-21-1-15,0 0 16,0 42-16,0-41 0,-21 20 16,-22 21-16,22-41 15,0-1-15,-21 21 0,20-21 0,1 0 0,-21 1 16,21-1-16,-22 0 16,43 0-1,22-21 1,-1-21-1,0 0-15,0 0 0,0-1 0,0 1 16</inkml:trace>
  <inkml:trace contextRef="#ctx0" brushRef="#br0" timeOffset="165353.92">21526 12488 0,'0'22'15,"-21"-1"1,0 0-16,0 0 0,21 0 16,-21 22-16,21-22 0,-21 0 0,21 21 15,0-21-15,-22 22 0,22-22 16,-21 0-16,21 43 0,0-43 16,0 0-16,0 0 0,0 21 15,0-20 1</inkml:trace>
  <inkml:trace contextRef="#ctx0" brushRef="#br0" timeOffset="165597.78">21103 13060 0,'0'21'16,"0"-42"-16,0 63 0,0-21 31,21-21-31,22 0 0,-22 0 16,0 0-16,0 0 0,0 0 15,22 0-15,-22 0 0,0 0 16,0-21-16,43 0 0,-43 21 16,0-21-16,0 21 0,0-21 0,-21 0 15,21-1-15,-21 1 16,0 0-16,0 0 0,0 0 0,0-64 15</inkml:trace>
  <inkml:trace contextRef="#ctx0" brushRef="#br0" timeOffset="165796.75">21188 12594 0,'-21'-21'16,"42"42"-16,-42-63 15,21 21 1,21 21-16,0 0 0,0 0 15,21-21-15,-20 21 0,20 0 16,-21 0-16,21 0 0,1-22 0,-1 22 16,0 0-16,1 0 0,-1-21 15,-21 21-15,22 0 0,-1 0 0,-21 0 16,0 0-16,0 0 0,22 0 0,-22 0 16,0 0-16</inkml:trace>
  <inkml:trace contextRef="#ctx0" brushRef="#br0" timeOffset="167390.76">22712 12552 0,'0'0'15,"-21"0"-15,-1-21 0,1 21 16,0 0-1,21 21-15,0 0 0,0 0 16,-21 0-16,21 1 0,0-1 0,0 21 16,0-21-16,0 22 15,0-1-15,0-21 0,-21 21 0,21-20 16,-21 20-16,21-21 0,0 0 0,0 0 16,-22-21-16,22 22 0,-21-22 15,21-22 16,0 1-31,0 0 16,0 0-16,0-21 0,21 20 0,1-20 16,-22 21-16,21-21 0,0-1 0,-21 22 15,21-21-15,21-22 16,-20 43-16,-1 21 0,0-21 0,21 0 16,-21 21-16,1 0 15,-1 21 1,-21 0-16,0 0 0,0 22 15,0 20-15,0-42 16,0 22-16,0-22 0,0 0 0,0 21 16,0-21-16,21 1 0,-21-1 0,0 0 15,21-21-15,0 0 16,0 0 0,1 0-16,-1-21 0,-21 0 15,21-1-15,0 1 16,0 0-16,-21 0 0,21-21 0,1 20 15,-1-20-15,0 21 0,0-21 0,0-1 16,43-20 0,-43 63-1,-21 21 1,0 0-16,0 0 16,0 0-16,0 1 0,0-1 0,0 21 15,0-21-15,0 0 0,0 22 16,0-22-16,0 0 0,0 0 0,0 0 15,21 1-15,0-1 0,-21 0 0,21-21 16,1 0-16,-1 21 16,63-21-16,-41 0 15,-1 0-15,-21-21 0,22 0 0,-22 21 16,21-21-16,-21-1 0,22 1 16,-22-21-16,0 21 0,21-64 15,-42 43 1,21 21-16,-21-1 0,0 1 0,0 0 15,0 0-15,-21 21 0,0 0 16,0 0-16,0 21 0,0-21 16,-1 21-16,1 0 0,0 1 0,21-1 15,-21 21-15,21-21 0,0 0 0,0 43 16,0-1 0,21-41-1,0-1-15,0-21 0,1 0 0,-1 0 0,0 0 16,21 0-16,1 0 15,-22 0-15,21 0 0,0-21 0,-20-1 16,20 1-16,0 0 0,-21 0 0,22 0 16,-22-22-16,0 22 0,0-21 15,0 21-15,1 0 0,-22-1 0,0 1 16,0 0-16,0 0 16,-22 21-1,1 0-15,0 0 16,0 21-16,0-21 0,21 21 0,-21 0 15,-1 22-15,1-22 0,0 0 16,21 21-16,0-20 0,0 20 0,0 0 16,0 1-1,0-22-15,0 0 0,21 0 0,22 0 16,-22-21-16,0 0 0,21 0 16,-21 0-16,1 0 0,20 0 15,-21-21-15,21 0 0,-20 0 0,20 0 16,0-43-16,1 43 15,-22-21-15,21-1 0,-21-20 0,0 20 16,22 1-16,-22-21 0,0 20 0,0-20 16,0 20-16,22-62 15,-43 20-15,0 64 16,0-22-16,0 22 0,0 0 16,-21 42-1,-1 0-15,1 1 0,0 41 16,0 43-1,0-64-15,21 1 0,-21 20 16,21-21-16,0 1 0,0-1 0,0 0 16,0 1-16,0-22 0,0 21 0,0 1 15,0-22-15,21 0 0,21 42 16,22-63 0,-22 0-16,-21 0 15,0 0-15,0 0 0,22-21 16,-22 0-16,0 0 0,21 0 0,-20-22 15,-1 22-15,21-42 16,22-1-16,-43 43 0,-21 0 16,21 21-16,0 0 15,-21 21 1,0 0-16,0 0 0,-42 43 16,21 21-1,21-64-15,-22 21 0,1-21 0,21 0 16,0 1-16,-21-1 15,0-21-15,0 0 16,0 0 0,-1 0-16,1-21 0,21-1 15,-21 1-15</inkml:trace>
  <inkml:trace contextRef="#ctx0" brushRef="#br0" timeOffset="167645.62">24384 12340 0,'0'0'0,"21"0"16,0 0-1,22 0-15,-22 0 16,21 0-16,22 0 0,-22 0 0,21 0 16,-20-21-16,20 21 0,107-21 15,-86 21 1,-41-21-16,-1 21 0,-21-21 0,21 21 15,-20-22-15,-22 1 32,-22 21-32,1 0 0,0 0 0,-21 0 15,-1 21-15</inkml:trace>
  <inkml:trace contextRef="#ctx0" brushRef="#br0" timeOffset="170588.62">1587 14859 0,'-42'42'15,"42"-20"-15,-21-22 16,21 21-16,21-21 47,0 0-47,22 0 0,-22-21 0,21-1 16,0 1-16,1 0 0,-22 0 15,64-21-15,-22-1 16,-42 22-16,0-21 15,1 21-15,-22-1 0,0-20 0,0 21 16,0 0-16,0 0 0,-22 21 16,1 0-1,0 0-15,-21 21 0,21 0 16,-22 0-16,22 21 0,0-20 16,0-1-16,21 21 0,0 0 0,0-20 15,0-1-15,0 21 0,0 0 16,21 1-1,0-22-15,0-21 0,0 21 0,1-21 16,-1 0-16,0 0 0,0 0 16,0 0-16,0 0 15,1-21-15,-1 0 0,0 0 16,0-1-16,0 1 16,0 0-16,1 0 0,-1-21 0,21 20 15,-21 1-15,22 0 0,-22 0 0,21 0 16,43-22-16,-64 43 15,21 0-15,-21 0 0,1 0 16,20 22-16,-21-1 0,-21 0 16,21 0-16,-21 0 0,0 0 15,0 1-15,0 20 0,-21-21 0,0 0 16,21 0-16,-21 22 0,0-22 16,-1 0-16,-20 21 15,21-42 1,42-21-1,0 0 1,-21 0-16,21 0 0,1 0 0,20-22 16,0-20-1,-21 42-15,1-22 0,-1 1 16,-21 21-16,21 0 0,-21-1 16,0 1-16,-21 42 31,21 1-31,-21-1 0,21 0 15,0 21-15,0 1 0,0-22 16,-22 0-16,22 21 0,0-21 16,0 22-16,0-22 15,22 0-15,-1 0 0,0 0 16,0-21-16,21 0 0,-20 0 16,20 0-16,0 0 0,-21 0 15,22-21-15,-1 0 0,0 21 0,1-21 16,-1 0-16,-21 0 0,43-22 15,-1-41 1,-63 41-16,21 22 0,-21-21 16,0 21-16,0-1 0,0 1 0,0 0 15,0 0-15,-21 21 16,0 0-16,0 21 16,21 0-16,-21 22 0,21-22 15,0 21-15,0 0 16,-21 43-16,-1-43 0,22 1 15,0 20-15,0 1 0,-21-22 16,21 22-16,-21-1 0,21 1 0,0-1 16,0 1-16,0-1 0,0 1 15,0-1-15,0 1 0,0-1 0,0 1 16,0-22-16,0 106 16,0-63-1,21-43-15,-21-21 0,21 43 16,-21-43-16,22-42 15,-22 0 1,0-1-16,21-41 16,-21 21-16,0-1 0,0-20 15,0-1-15,0 1 0,0-1 0,0 1 16,0-22-16,0 0 0,0 1 16,0-1-16,0-21 0,0 22 0,0 20 15,0-21-15,0 22 0,0-64 16,21 85-16,-21-1 15,21 1-15,0 21 0,-21-22 0,21 43 16,1-21-16,-1 21 0,0 0 0,0 0 16,0 0-16,0 21 15,1 1-15,20 20 0,-21 0 16,0-21-16,0 22 0,-21-22 16,0 21-16,0 22 0,0-43 15,0 21-15,-21-21 0,0 1 16,0-1-16,0-21 0,-43 21 15,22-21 1,21 0-16,0 0 0,-1-21 16,1 21-16,21-21 0,21 21 62,1 0-62,-1 0 16,21 0-16,-21 0 0,85-22 15,-64 22-15,-20 0 16,20-21-16,0 21 0,1-21 16,-22 0-16,21 21 0,-21-21 0,22 0 15,-22-1-15,0 1 0,0 0 16,-21 0-16,0 0 0,0 0 16,0-1-16,0 1 0,0 0 15,0 0-15,-42 21 16,21 0-16,-1 0 15,1 21-15,21 0 0,-21 0 0,0 1 16,21-1-16,-21 0 0,21 64 16,0-43-1,0-21-15,0 0 0,21 0 16,0 1-16,0-22 0,0 0 0,22 0 16,-22 0-16,0 0 15,43-22-15,-1 1 16,1-21-1,-22-22-15,0 43 16,-21-21-16,43 0 0,-43-1 16,0 22-16,0 0 0,1 21 0,-1-21 15,0 21-15,0 0 16,-21 21 0,0 0-16,0 0 15,0 0-15,0 1 0,0-1 31,0-42 1,0-1-32,0 1 15,-21 21-15,21-21 0,-21 0 16,0 0-16,21 0 0,-22-1 16,1 22-16,0 0 15,0 22 1,0-1-1,21 21-15,0-21 16,0 22-16,-21-1 0,21-21 16,0 0-16,0 22 0,0-22 15,0 0-15,0 0 0,0 21 0,0-20 16,21-1-16,0-21 0,-21 21 0,21 0 16,64-21-1,-1 0 1,-62-21-16,20 0 0,-21 21 0,21-21 15,-20-22-15,20 22 0,-21 0 16,21-21-16,-20-1 0,-1 1 0,0 0 16,0-1-16,-21 1 0,21-43 15,-21 43-15,0 0 0,0-1 16,0 22-16,0 0 0,0 0 16,0 42-1,-21 0-15,21 0 16,0 0-16,0 22 0,-21-22 0,21 21 15,0-21-15,0 22 0,0-1 0,0 0 16,0 22 0,0 21-16,0-64 0,0 21 15,0-21-15,21 0 16,-21 1-16,42-1 16,-20-21-16,-1 0 0,0 0 15,-21-21 1,21-1-16</inkml:trace>
  <inkml:trace contextRef="#ctx0" brushRef="#br0" timeOffset="170796.55">4635 14796 0,'0'0'0,"-21"-22"16,21 1-1,21 0 1,1 21-16,-1 0 15,21-21-15,22 21 16,-22 0-16,0-21 0,1 21 0,-1 0 16,0 0-16,-21 0 0,22 0 0,-22-21 15,0 21-15,0 0 0,0 0 16,1 0 0</inkml:trace>
  <inkml:trace contextRef="#ctx0" brushRef="#br0" timeOffset="172796.64">5482 14944 0,'0'0'0,"21"0"0,0-21 16,1 21-16,-1-22 15,-21 1-15,21 21 0,0-21 0,-21 0 16,0 0-16,0 0 0,21-1 15,-21-62-15,0 20 16,-21 43-16,0 0 16,-21 0-16,20 21 15,1 0-15,0 0 0,-21 0 0,21 0 16,-1 21-16,1 0 0,-42 21 16,20 22-1,43-43-15,-21 21 0,0 22 16,21-43-16,0 0 0,0 22 15,0-22-15,0 0 0,21 0 0,0-21 16,1 21-16,-1-21 16,0 0-16,0 0 0,0 0 15,0-21-15,1 0 0,62-21 16,-63 20 0,1 1-16,-1 0 0,-21 0 0,21 0 15,-21-22-15,21 22 0,-21 0 0,0 0 16,0 0-1,0 42 1,0 21-16,0-21 16,0 1-16,-21-1 0,21 0 15,0 0-15,0 0 0,0 22 16,0-22-16,21 0 16,-21 0-16,42 0 15,-20-21-15,-1 0 0,0 0 0,21 0 0,-21 0 16,1 0-16,20 0 15,-21 0-15,0 0 0,22-21 0,-22 0 16,0 0-16,21 0 0,-21-1 0,22-41 16,-22-43-1,0 64-15,-21-22 0,21-20 16,0 41-16,-21 1 0,22 21 16,-22 0-16,0-22 0,0 22 15,0 42 1,0 0-16,0 1 15,0-1-15,-22 42 16,-20 64-16,42-84 0,0-22 16,-21 21-16,21 0 15,0-20-15,0 41 0,0-42 16,0 22-16,0-22 0,21 0 16,0 0-16,0-21 0,1 0 15,-1 0-15,0 0 16,0 0-16,0 0 0,0 0 0,1-21 15,-1 0-15,0 21 0,0-43 16,0-41 0,0 63-16,1-1 0,-22 1 15,0 0-15,0 0 0,21 0 16,-21 42 0,0 0-16,0 0 15,-21 0-15,21 1 0,0 20 16,-22-21-16,22 0 0,0 0 15,0 1-15,0-1 0,0 0 16,0 0-16,0 0 0,22-21 16,-1 0-16,0 0 15,0 0-15,0 0 0,22 0 16,-22 0-16,0 0 0,21-21 0,-21 0 16,1 21-16,41-42 0,-42 20 15,0-20-15,1 21 0,-1 0 16,0 0-16,0-22 0,0 22 15,-21 0-15,0 42 32,-21-21-32,0 21 15,21 0-15,-21 1 0,21-1 0,0 0 16,-21 0-16,21 43 16,0-43-16,0 0 0,0 0 15,0 0-15,21-21 0,0 0 16,0 0-16,0 0 15,0 0-15,1 0 0,-1 0 0,0-21 16,0 21-16,-21-21 16,21-21-16,-21 20 15,0 1-15,0-21 0,0 0 16,0 20-16,0 1 0,-21 0 0,0 21 16,0-21-16,0 21 0,-1 0 15,1 0 1,42 0 15,1 0-15,20 0-16,-21 0 0,0 0 0,22 0 15,-22 0-15,21 0 0,0 0 16,1 0-16,-22 0 0,21 0 0,-21 0 16,1 0-16,-1 0 0,-21 21 15,0 0-15,0 0 16,0 43-16,0-22 15,-21-21-15,-1 1 16,22-1-16,-21 0 0,21 0 16,0 0-1,0-42 32,0 0-47,21 0 0,1 0 16,-1-22-1,0 1-15,0 21 0,0-22 0,22-20 16,-1 42-16,-21 0 0,0-1 16,0 1-16,1 21 0,-1 0 15,21 0-15,-21 0 16,0 21-16,-21 1 0,0-1 16,0 0-16,0 0 0,0 21 15,0-20-15,0-1 0,0 0 0,0 21 16,0 22-16,0-43 15,0 0-15,22 0 16,-1-21-16,0 0 0,0 0 16,0 0-16,0 0 15,1 0-15,-1 0 0,0 0 16,0-21-16,0 0 0,0 0 0,1 0 16,-1-1-16,0-20 0,0 0 15,0 21-15,0-22 0,43-84 16,-43 0-1,-21 106-15,0 0 0,-21 21 16,0 0-16,0 21 16,-1-21-16,1 42 0,21-20 15,-21-1-15,0 21 0,21-21 0,0 22 16,-21-22-16,21 21 0,0-21 16,0 0-16,0 1 0,0-1 0,0 0 15,0 0-15,0 0 0,0 0 16,0 1-16,0-1 0,0 0 15,0 0-15,-21-21 16,-1 0-16,1 0 16,0 0-16,0 0 0,0 0 15,0-21 1,21 0-16,-22 0 16</inkml:trace>
  <inkml:trace contextRef="#ctx0" brushRef="#br0" timeOffset="173008.69">7027 14393 0,'0'0'0,"-21"0"0,21-21 31</inkml:trace>
  <inkml:trace contextRef="#ctx0" brushRef="#br0" timeOffset="173213.49">6011 14753 0,'-21'0'0,"42"0"0,-42 21 0,42-21 16,0 0-1,1 0-15,-1 0 0,21-21 0,-21 21 16,22-21-16,-1 21 0,0-21 0,64 21 16,-64-21-16,43 0 15,-43-1-15,1 22 16,20-21-16,-42 21 0</inkml:trace>
  <inkml:trace contextRef="#ctx0" brushRef="#br0" timeOffset="173733.71">9969 14817 0,'0'-21'0,"0"42"0,0-64 15,0 22-15,0 0 16,-21 21-16,0 0 15,0 0-15,21 21 16,-21 0-16,0 1 0,21-1 0,-22 21 16,22-21-16,0 43 15,-21-43-15,21 0 0,0 0 16,0 0-16,0 1 0,0-1 0,0 0 16,0 0-16,0 0 0,0 0 15,-21-21-15,21-21 31,0 0-31,0 0 16</inkml:trace>
  <inkml:trace contextRef="#ctx0" brushRef="#br0" timeOffset="173910.61">9842 14584 0,'0'0'15,"0"-21"-15,-21 21 0,0-21 0,0 21 0,21-22 16,-21 22-16,0 0 15,42 0 32,0 22-47,0-22 0,0 0 0,22 21 16,-22-21-16</inkml:trace>
  <inkml:trace contextRef="#ctx0" brushRef="#br0" timeOffset="174348.87">10372 14626 0,'0'21'0,"0"1"15,0-1-15,0 0 16,0 0-16,0 0 0,0 0 16,0 1-16,0-1 0,0 0 0,0 0 15,0 0-15,0 0 0,0 1 16,0-1-16,0 0 0,0 0 15,-22-21 1,1 0 0,21-21-1,0 0-15,0 0 0,0-1 16,0 1-16,0-21 0,0 21 16,21-43-16,22-20 15,-22 62-15,0-20 0,43-21 16,-43 41-16,21 1 15,0 21-15,-20 0 0,20 0 0,0 0 16,1 0-16,-22 21 0,21 1 16,-21-1-16,0 21 0,1-21 0,-1 22 15,-21-1-15,21 43 16,-21-22-16,0-42 16,-21 0-16,21 1 0,-21-1 0,21 0 15,0 0-15</inkml:trace>
  <inkml:trace contextRef="#ctx0" brushRef="#br0" timeOffset="174845.58">12848 14457 0,'0'-21'16,"0"42"-16,0-63 0,0 20 0,0 1 15,21 0-15,-21 0 0,0 0 0,21-22 16,1 22-16,-22-21 16,-22 42-1,1 0 1,0 21-16,21 0 0,-21 22 0,0-22 15,0 21-15,21 0 0,0 22 16,-22-22-16,1 1 0,21 20 0,-21-21 16,21 22-16,-21 21 15,21-22-15,-21-21 0,21-20 16,0 20-16,0-21 0,0 0 16,21-21-16,0 0 15,0 0-15,0 0 0,1 0 16,-22-21-1,0 0-15</inkml:trace>
  <inkml:trace contextRef="#ctx0" brushRef="#br0" timeOffset="175042.47">12552 14732 0,'0'0'15,"0"-21"1,21 21-1,0 0-15,0-21 0,0 21 16,1 0-16,-1 0 0,0-21 16,21 21-16,1 0 0,-22 0 0,21-22 15,0 22-15,22-21 16,-1 0-16,-41 21 16</inkml:trace>
  <inkml:trace contextRef="#ctx0" brushRef="#br0" timeOffset="175417.26">13187 14753 0,'0'0'0,"0"21"31,21-21-15,0 0-16,0 0 15,0 0-15,1-21 16,-1 21-16,21-42 0,22 0 15,-43 42-15,-21-22 16,0 1-16,-21 21 16,-1 0-1,1 0-15,0 0 16,0 21-16,0-21 0,0 43 16,-1 20-16,22-42 15,0 1-15,0-1 16,0 0-16,0 0 0,0 0 0,22-21 15,-1 21-15,0-21 16,0 22-16,21-22 16,-20 0-16,-1 0 0,0 0 0,21 0 15,-21 0-15,1 0 16,-1-22-16,0 1 0,-21 0 16</inkml:trace>
  <inkml:trace contextRef="#ctx0" brushRef="#br0" timeOffset="175755.06">13652 14711 0,'0'-21'0,"-21"105"0,64-168 0,-65 105 0,44-63 0,-1 20 16,0 22-16,-21-21 16,21 21-16,21 0 15,-20 0-15,-1 0 0,0 0 16,-21 21-16,21 1 0,0-1 16,-21 0-16,0 0 0,21 21 0,-21-20 15,0-1-15,0 21 0,0-21 16,0 0-16,0 1 0,-21 41 15,-21-21 1,21-42-16,21-21 31,0 0-31,0 0 0,0 0 16,0 0-16,21-43 16,0 43-16,0-21 0,-21 20 0,21-20 15,1 21-15,-1-21 16,0 20-16,0 1 0,0 0 0,0 0 15,43 0-15,-22 21 16,-21 0 0,1 21-16</inkml:trace>
  <inkml:trace contextRef="#ctx0" brushRef="#br0" timeOffset="176757.49">14457 14605 0,'0'0'0,"0"-42"16,0 63 15,0 0-15,0 0-16,0 0 0,0 1 0,0 20 16,0-21-16,-21 0 0,21 0 15,0 1-15,-22-1 0,22 21 0,0-21 16,0 0-16,-21 1 15,21-1-15,-21-21 0,21 21 16,0-42 15,0 0-31,0-1 0,0 1 16,0 0-16,0-21 0,0 21 16,21-1-16,0-20 0,1-21 15,20-1-15,-21 43 16,0 0-16,0 0 0,1-1 15,-1 1-15,0 21 0,0 0 16,0 0-16,0 21 0,1 22 16,-22-22-16,21 0 0,-21 0 15,21 0-15,-21 22 0,21-22 0,-21 0 16,0 21-16,21-20 0,-21-1 0,21 0 16,-21 0-16,0 0 15,0 0-15,0-42 47,0 0-47,0 0 0,0 0 16,0-22-16,0 22 0,0 0 15,22-21-15,-22 21 0,21-22 16,0 1-16,21 21 0,1-43 16,20 22-1,-42 21-15,22 21 0,20-21 16,-42 21-16,0 0 0,1 21 0,20 0 15,-21 0-15,0 0 0,0 43 16,1 42 0,-22-64-16,0-21 0,0 21 15,0-20-15,0-1 0,0 0 0,0 0 16,0 0-16,21-21 16,0 0-1,0 0-15,0 0 0,0-21 16,1 0-16,-1 0 0,21 0 15,-21-1-15,0 1 0,1 0 16,-1-21-16,0 21 0,21-22 0,-21 1 16,1 21-16,-22-22 0,21 22 0,-21 0 15,0 0-15,0 0 16,-21 21 0,-1 0-16,-20 21 0,21 0 15,0 0-15,0 0 0,-1 1 16,22-1-16,0 0 0,0 64 15,0-64 1,22 0-16,-1 0 0,-21 0 0,21-21 16,0 21-16,0 1 0,22-1 15,-22 0-15,0-21 0,-21 21 16,0 0 0,0 0-16,-21-21 15,0 0-15,-1 0 0,1 0 16,0 0-16,0 0 0,0 0 0,0 0 15,-1 0 1,1 0-16,21-21 16</inkml:trace>
  <inkml:trace contextRef="#ctx0" brushRef="#br0" timeOffset="177813.89">17611 14520 0,'0'-21'0,"0"42"0,0-84 16,0 42-16,0 0 0,0-43 16,-43 22-1,22 21-15,0 21 0,0 0 0,0 0 16,-1 0-16,1 0 0,0 0 16,0 21-16,0 0 0,0 0 0,-1 85 15,22-43 1,0-20-16,0-1 15,0-21-15,0 22 0,0-22 0,22 0 16,-22 21-16,21-42 0,0 21 0,0 1 16,0-22-16,0 0 0,1 0 15,20 0-15,-21 0 0,0 0 0,22 0 16,-22 0-16,21-22 0,-21 1 16,0 0-16,1 0 0,-1 0 15,0 0-15,-21-1 0,0-20 0,0 21 0,0-21 16,0 20-16,-21-20 15,0 21-15,-1 0 0,-41-22 16,42 22-16,0 21 0,-1 0 16,1 0-16,0 0 0,63 0 31,-20 0-31,-1 0 0,21 0 16,0 0-16,1 0 0,-1 0 0,0 0 15,1-21-15,20 0 0,-20 21 16,20-21-16,1 0 0,-22-1 0,21 1 15,64-21 1,-84 0-16,-43 20 16,0 1-16,-21 0 15,-1 21-15,1 0 16,0 0-16,0 0 0,0 0 16,-22 64-16,43-43 15,-21 21-15,21 0 0,-21 1 16,21-1-16,0 0 0,0 22 15,0-22-15,0 22 0,-21-22 0,21 22 16,0-1-16,0-21 0,0 149 16,0-128-16,0 64 15,0-63-15,0-1 0,0 1 16,0-1-16,-21 1 0,21-1 16,-21 1-16,-1-22 0,22 1 0,-21 20 0,-21 1 15,21-1 1,0-42-16,-1-21 0,1 0 15,-42 0-15,42 0 0,-1 0 16,1-21-16,0 0 0,0 0 16,-64-85-1,64 42-15,21 43 0,0-21 16,0 0-16,0 20 16,0-20-16,0 0 0,0 21 0,0-22 0,0 1 15,21 0-15</inkml:trace>
  <inkml:trace contextRef="#ctx0" brushRef="#br0" timeOffset="180258.52">20129 14393 0,'0'0'0,"-42"0"0,0 22 15,21-22-15,-1 21 0,-20-21 0,21 0 16,21 21-16,21-21 31,0-21-31,22 0 0,-1-1 0,0 1 16,1 0-16,-1 0 0,21-21 15,-20 20-15,20-20 0,43-21 16,-64 20-16,1 22 0,-22-21 16,0-1-16,0 22 0,-21-21 15,0-43-15,0 22 16,-21 42-16,0-1 15,0 22-15,0 0 0,-22 0 0,22 0 16,0 0-16,-21 0 0,20 22 16,-20 20-16,21 0 0,-21 1 15,20-1-15,-41 85 0,21 42 16,20-84-16,1 0 0,0 20 16,0-20-16,0 106 15,21-86-15,-21 1 0,21-21 16,-22 21-16,22 0 0,-63 275 15,42-212 1,0-84-16,-1-1 0,1 1 0,0-22 16,0 1-16,0-1 0,21 1 15,0-22-15,-21 22 0,21-43 0,0 21 16,0-21-16,0 1 0,21-22 16,0 0-16,0 0 0,0-43 15,22 22-15,-22-21 0,21-1 0,0-20 16,22-1-16,-22 1 0,22-22 15,-22 22-15,0-22 0,1 0 16,-1 1-16,0-1 0,-20 0 0,-22 1 16,0-1-16,0 0 0,0 22 0,0-22 15,-85-105 1,-42 42-16,85 126 16,20 1-16,-20 0 0,0 0 15,-1 0-15,22 21 0,0 0 0,-21-21 16,21 21-16,21-22 15,0 1 1,21 0-16,0 21 16,0-21-16,0 21 0,22-21 15,-22 0-15,21-1 0,0 22 0,43-42 16,-43 21-16,22-21 16,-22 20-16,-21-20 15,1 21-15,-1 0 0,0 0 0,0-1 16,-21 1-16,0 0 15,-21 21 1,0 21 0,21 0-16,0 1 0,0 20 15,0-21-15,-21 0 0,21 22 0,0-22 16,0 21-16,0-21 0,0 0 16,0 1-16,21-1 0,-21 0 0,21-21 15,0 0-15,0 21 0,0-21 16,1 0-16,41 0 15,-21-21-15,-20 0 0,41-22 16,-21 22-16,-20-21 0,-1 21 16,21-43-16,-21 22 0,0 0 15,-21-1-15,0 22 0,0-21 0,0 21 16,0-1-16,0 1 0,-21 21 31,0 0-31,21 21 16,-21 1-16,21-1 0,-21 21 0,21-21 15,0 0-15,0 22 0,0-22 0,0 21 16,0 1 0,63-1-16,-42-21 15,1-21-15,-1 0 0,0 0 0,0 0 16,0 0-16,22 0 0,-22-21 16,0 0-16,42 0 0,-41-1 15,20-20-15,-21 21 0,0 0 16,0-22-16,-21 22 0,22-63 15,-22 62 1,0 1-16,-22 21 16,22 21-16,-21 1 0,21-1 15,0 0-15,-21 0 0,21 21 16,-21 1-16,0 41 16,21-62-16,-21-1 15,21 0-15,0 0 16,0-42 15,0 0-31,0 0 0,21-1 16,-21 1-16,21 0 0,0-21 0,0 21 15,22-43-15,-22 43 16,-21 0-16,63 0 16,-42-1-16,1 44 15,-22-1 1,0 0-16,21 0 0,-21 21 15,21-20-15,-21-1 0,21 0 0,-21 0 16,21 21-16,-21-20 0,43 20 16,20-21-1,-42-21-15,0 0 16,1 0-16,-1 0 0,21 0 0,-21 0 16,0 0-16,1-21 0,-1 0 0,-21 0 15,21-1-15,0 1 0,0 0 16,-21-21-16,21 21 0,1-22 15,-1 22-15,0-42 0,21 20 16,-21 22-16,1 21 16,-1 0-16,0 0 15,-21 21 17,0 0-32,21-21 31,-21-21 0,0 0-31,0 0 16,0 0-16,0 0 15,-21-1-15,0 22 16,0 0-16,-1 0 16,1 0-16,0 0 0,21 22 15,-21-1-15,0 0 0,0 0 16,-1 21-16,1-20 0,21 20 0,-21 0 15,21 1-15,-21-1 0,21 0 16,0-21-16,0 43 0,0-1 16,21-41-16,0-22 15,0 0-15,1 0 0,-1 0 16,21 0-16,-21 0 0,0 0 16,22-22-16,-22 22 0,21-21 0,1-21 15,-1 21-15,21-43 16,-20 22-16,-22 0 0,21-22 0,1 22 15,-22-1-15,0 1 0,21-21 16,-21 20-16,1 1 0,-1-22 0,0 22 16,0 0-16,0-22 0,-21 1 15,0 42 1,0 42 0,-21 0-16,0 0 15,0 21-15,21 1 0,-21-22 0,-1 42 16,22-20-16,-21-1 0,0 0 0,0 1 15,21 63-15,-21-22 16,21-41-16,0-22 16,0 21-16,0-21 0,0 0 15,0 1-15,21-1 0,0 0 0,0-21 16,0 0-16,64 0 16,-21-21-16,-43 0 15,21-1-15,22-41 0,-43 42 16,0 0-16,0-22 0,0 1 15,0 21-15,1 0 0,-22-22 16,0 64 0,-22 1-1,1-1-15,0 21 0,21-21 16,0 0-16,-21 22 0,21-22 0,-21 21 16,21-21-16,0 1 0,0-1 15,21 0 1,0-21-16,0 0 15,0 0-15,-21-21 0,22 21 16,-1-21-16,-21-1 0,21 1 0,-21 0 16,21-21-16,-21 21 0,21-1 0</inkml:trace>
  <inkml:trace contextRef="#ctx0" brushRef="#br0" timeOffset="180457.4">23093 14012 0,'0'0'0,"-21"0"15,-1 0-15,1 0 94,0 0-78,0 0-16</inkml:trace>
  <inkml:trace contextRef="#ctx0" brushRef="#br0" timeOffset="180641.3">22373 14139 0,'-42'22'0,"84"-44"0,-105 44 0,41-22 16,1 0-16,0 21 0,42-21 46,22 0-46,-22 0 0,21 0 16,0 0-16,1 0 0,-1-21 0,43 21 16,-1 0-1,-41 0-15</inkml:trace>
  <inkml:trace contextRef="#ctx0" brushRef="#br0" timeOffset="181341.27">23262 14161 0,'-21'0'32,"0"0"-32,21 21 15,-21-21-15,-1 63 16,22-20 0,0-22-16,0 0 0,0 21 0,0-21 15,0 1-15,0-1 0,22 0 16,-1-21-1,0 0-15,0 0 16,0-21 0,-21 0-16,21 21 0,-21-22 15,0 1-15,0 0 0,0 0 0,0-21 16,0 20-16,0 1 0,0 0 16,0 0-16,0 0 0,0-22 0,22 22 15,-22 0-15,21 0 16,0 21-16,0 0 0,0-21 0,22 21 15,20 0-15,-42 0 16,0 21-16,1 0 16,-1 21-16,0-20 0,-21-1 15,0 0-15,0 21 0,0-21 0,0 22 16,0-22-16,0 0 0,-21 0 16,0 0-16,21 1 0,0-1 0,-22 0 15,1 0-15,0-21 0,21-21 47,0 0-47,0 0 0,0-1 16,21 1-16,-21 0 0,21 0 0,1-21 15,-1 20-15,21-20 0,-21 21 0,0-21 16,22 20-16,-1-41 16,0 63-16,-20-21 0,-1 21 15,0 0-15,0 0 0,-21 21 16,21 0-16,-21 0 0,0 0 15,0 64-15,0 0 16,0-64-16,0 0 16,0 21-16,0-20 0,0-1 15,0 0-15,-21-21 0,21 21 0,0 0 16,-21-21-16,21-21 31,0 0-15,21 0-16,0 0 15</inkml:trace>
  <inkml:trace contextRef="#ctx0" brushRef="#br0" timeOffset="182980.49">24320 14161 0,'22'-22'16,"-44"44"-16,44-65 0,-22 22 15,0 0-15,0 0 16,0 0-16,-22 21 15,1 0-15,0 0 16,0 0-16,0 21 0,0 0 0,-1-21 16,1 21-16,0 0 0,-21 22 15,21-22-15,-1 0 0,22 21 16,-42 43-16,42-64 16,0 0-16,0 0 0,0 1 0,0-1 15,21-21-15,0 21 16,1-21-16,-1 0 0,0-21 15,0 21-15,0-21 16,-21-1-16,21 1 0,1 0 0,-1 0 16,-21 0-16,21-22 0,-21 22 0,21 0 15,0 0-15,-21-21 0,0 20 16,21 1-16,-21 0 0,22 21 0,-22 21 47,0 0-47,0 1 0,-22-1 0,22 21 15,-21-21-15,21 0 0,0 22 0,0-22 16,0 0-16,0 0 0,0 0 16,0 1-16,21 20 15,1-21-15,41-21 0,-42 0 16,22 0-16,-22 0 0,0 0 16,-21-21-16,21 21 0,0-21 0,0-22 15,1 22-15,-1 0 0,-21-21 16,21 21-16,0-22 0,0-41 15,0-43 1,1 84-16,-22 1 0,0 0 16,21-1-16,-21 22 0,0 0 0,0 0 15,0 42 1,0 0-16,-21 0 0,-1 22 16,22-22-16,-21 21 0,0-21 0,0 22 15,21-1-15,0 0 0,-21 1 0,21-22 16,0 21-16,0-21 0,0 22 15,0-22-15,21 0 0,-21 0 0,21 0 16,0 0-16,43-21 16,-43 0-1,0 0-15,0 0 0,0 0 16,1-21-16,-1 0 0,0 0 16,0 0-16,0 0 0,22-64 15,-22 43 1,-21 20-16,0 1 0,21 21 0,-21 21 31,0 1-31,-21-1 0,0 0 16,21 21-16,0-21 0,-22 1 15,22-1-15,-21 0 0,21 0 0,0 0 16,0 0-16,0 1 0,0-1 16,21-21-16,1 0 0,-1 21 15,0-21-15,0 0 0,21 0 0,-20 0 16,-1 0-16,0-21 0,21 21 0,-21-21 15,1-1-15,-1 1 0,0 0 16,0-21-16,0 21 0,-21-22 0,21 1 16,1 0-16,-1-1 15,0 1-15,0-64 0,0 21 16,-21 43-16,0 0 0,0-1 16,0 22-16,0 0 0,0 0 0,0 0 15,-21 42 1,21 0-16,-21 0 15,0 0-15,21 64 16,-21-43-16,-1 1 0,22-1 0,0 0 16,0 1-16,0-1 0,0-21 15,0 22-15,0-1 0,0 0 0,0 43 16,0-22 0,22-41-16,-1-22 0,0 21 15,0-21-15,0 0 0,0 0 16,22 0-16,-22 0 15,-21-21-15,21-1 0,21-20 16,-42 21-16,22 0 16,-1 0-16,-21-22 0,21 22 15,0 0-15,-21 42 32,0 0-32,0 0 15,0 1-15,-21-1 16,21 0-16,0 0 0,0 0 15,0 0-15,0 1 0,21-1 16,0-21-16,0 21 0,22-21 16,-22 0-16,64 0 15,-64 0-15,0 0 0,0-21 16,0 21-16,0-21 0,22-22 16,-22 22-16,0 0 0,-21 0 15,42-43-15,-20 22 16,-22 21-16,21 21 0,-21-21 15,21 21-15,-21 21 32,-21 0-32,0 0 0,-1 0 15,22 0-15,-42 43 16,21-1-16,0-20 16,21-1-16,-21 0 0,21 1 0,0-1 0,0 0 15,0 1-15,0 20 0,0-20 16,0-1-16,0 64 15,0 21 1,0-106-16,0 21 0,0-21 0,0 1 16,0 20-16,0-21 0,-22-21 15,1 21-15,0-21 0,0 0 0,0 0 16,-22 0-16,22 0 0,0 0 0,-21 0 16,21-21-1,-1 0-15,22 0 0,0-22 16,0 22-16,0 0 0,0 0 15,0 0-15,0 0 0,0-1 16</inkml:trace>
  <inkml:trace contextRef="#ctx0" brushRef="#br0" timeOffset="183213.35">25400 14203 0,'0'0'0,"0"-21"16,0 0 0,21 21-16,0-22 0,0 22 15,1 0-15,-1 0 0,21-21 0,22 21 16,-22 0 0,0 0-16,-21 0 0,43-21 15,-64 0 1,0 0-1</inkml:trace>
  <inkml:trace contextRef="#ctx0" brushRef="#br0" timeOffset="183441.22">24786 13970 0,'-21'0'0,"42"0"0,-63 0 0,21 0 79,-1 0-79,1 0 15,0 0-15</inkml:trace>
  <inkml:trace contextRef="#ctx0" brushRef="#br0" timeOffset="186701.25">3471 16531 0,'0'0'0,"-21"21"0,0-21 0,0 0 16,0 0-1,-1 0-15,22-21 31,22 0-31,20 0 0,-21 0 16,21 0-16,43-64 16,-43 43-16,1-1 0,41-41 15,-41 20-15,-1 22 0,-21-22 16,22 22-16,-22 0 0,0-22 16,-21 43-16,-64 0 15,-41 21 1,83 21-1,-20 0-15,0 0 0,21 0 0,-1 22 16,22-22-16,0 21 0,0 1 16,22 41-16,20-63 0,-21 22 15,64 41 1,-22-20-16,-42-43 0,-21 0 16,0 0-16,22 22 15,-22-22-15,0 0 0,-22-21 16,1 0-16,0 0 0,0 0 15,-21 0-15,-1 0 16,-41-63 0,84 41-16,-22 22 15,1 0-15,21 22 32,0-1-32,21 0 0,1 0 15,20 0-15,0 0 16,-21 1-16,22-22 0,-22 0 15,21 0-15,1 0 0,-22 0 0,21 0 16,0 0-16,1 0 16,-22-22-16,21 1 0,1 0 0,-1 0 0,0 0 15,-21 0-15,22-1 16,-22-20-16,21 21 0,-21-21 0,-21 20 16,0-20-16,0 0 0,0-1 15,0 22-15,0-21 0,-21 21 0,0 0 16,0-1-16,-43 1 15,43 42 1,0 1-16,21-1 0,0 21 16,0-21-16,0 22 0,0 20 15,0-21-15,21 1 0,0-22 16,1 0-16,20 21 0,43 1 16,-64-22-16,42-21 15,-20 0-15,-22 0 16,0 0-16,21 0 0,-21 0 0,1-21 15,41-22-15,-42 22 0,0 0 16,1 0-16,20 0 0,-21 0 16,-21-22-16,21 22 0,0-21 0,1 21 15,-1-22-15,0 22 16,-21 0-16,21-21 0,-21 20 16,21 22-16,-21 22 31,0-1-31,0-42 62,0-1-46,0 1-16,0 0 16,-21 21-16,0 0 15,0 0-15,0 0 16,-1 21-1,1 0-15,21 1 0,0 20 0,0-21 16,0 21-16,0-20 0,0 20 16,0 21-16,0-41 0,0-1 15,0 63 1,21-41-16,1-43 16,-1 21-16,0-21 0,0 0 15,0 0-15,0 0 0,1 0 16,-1 0-16,21-21 0,0-22 15,1 22-15,-1-42 16,-21 42-16,43-85 16,-43 85-16,0-22 0,-21 1 15,0 21-15,0 42 47,-21-21-47,21 21 0,-21 0 0,21 0 16,0 22-16,0-22 0,0 0 0,0 0 15,0 43-15,0-1 16,21-63-16,0 21 16,-21 1-16,21-22 0,0 21 15,1-21-15,-1 0 0,0 0 0,0 0 16,21 0-16,22 0 16,-22-43-16,1 22 0,-22 0 15,0 0-15,0 0 0,0 0 16,0-22-16,-21 22 0,0-21 15,22 21-15,-22-1 0,0-20 0,0 21 16,0 0-16,21 21 0,-21-21 0,0 42 31,0 0-31,0 0 16,0 0-16,0 22 0,0-22 16,0 0-16,0 21 0,0-21 0,0 1 15,0 41-15,0-21 16,0-20-16,0-1 15,0 0-15,21-21 0,0 0 0,0 0 16,0 0-16,22 0 0,-22 0 16,21 0-16,1-21 0,-1 21 0,-21-21 15,43-22 1,41-41-16,-83 62 16,-1-20-16,-21-21 0,0 41 15,0 1-15,0 0 0,0 0 16,-21 21-16,-1 0 15,1 0-15,21 21 16,-21-21-16,21 21 0,0 0 16,0 1-16,0-1 0,21 0 15,-21 0-15,21-21 16,-21 21-16,22 0 0,-1 1 16,-21-1-1,0 0-15,0 0 16,0 0-16,0 0 15,21-21 1,0 0-16,0 0 0,0 0 16,1 0-16,-1 0 15,21-21-15,0 0 0,-20 0 16,20 0-16,-21 0 0,0-1 16,0 1-16,1-21 0,-1 21 15,0 0-15,-21-22 0,21-20 16,-21 20-16,0 65 31,0-1-31,0 0 16,-21 0-16,21 21 0,0-20 15,0-1-15,0 0 0,0 0 0,0 21 16,0-20-16,0 20 16,0-21-16,21-21 15,0 21-15,22-21 0,-22 0 0,0 0 16,21 0-16,1 0 0,-22 0 15,42-42-15,22 0 16,-43-1-16,-21 22 0,1-21 16,-22 21-16,21-43 0,-21 22 15,21-1-15,-21-20 0,0 21 0,21-22 16,-21 22-16,0-22 16,21 22-16,-21 0 0,0-1 0,0 22 15,0-21-15,0 21 0,0-1 16,0 44-1,-21-1-15,21 0 16,-21 21-16,0 1 0,21-1 16,0 0-16,-21 1 0,21 20 0,0 43 15,0 0 1,0-64-16,0 0 0,21 1 0,-21-1 16,21-21-16,0 22 0,-21-22 15,21 0-15,0 0 0,1 0 0,-1-21 16,0 0-16,0 0 15,43 0-15,-43-42 16,0 21-16,-21 0 16,21-43-16,-21 43 0,21-21 15,-21 20-15,21 1 0,-21 0 16,0 0-16,0 42 31,0 0-31,0 0 0,0 1 16,0-1-16,0 0 0,0 0 0,0 0 15,0 0-15,0 1 16,22-22-16,-1 0 16,0 0-16,0 0 0,21 0 0,-20 0 15,-1 0-15,21 0 0,0-22 16,-20 1-16,-1 0 0,21-42 16,-42 41-16,0 1 0,0-42 15,0-22 1,0 64-16,0 0 0,0 42 31,0 0-31,0 0 0,0 0 16,0 22-16,-21 20 15,21-20-15,0-1 0,0 0 16,-21 1-16,21 41 0,0-41 16,0-1-16,0 0 0,0 1 0,21-1 15,-21 0-15,21 22 0,-21-22 16,0 0-16,0 1 0,21 84 15,-21-43 1,0-62-16,0-1 0,0 21 16,-21-21-16,0 0 0,0-21 0,0 22 15,-1-1-15,1-21 0,0 0 16,0 0-16,0 0 0,0 0 16,-1-64-1,22 43-15,0 0 16,0 0-16</inkml:trace>
  <inkml:trace contextRef="#ctx0" brushRef="#br0" timeOffset="186937.16">7345 16044 0,'0'0'16,"0"-21"-16,0 0 16,21 21-16,0-21 0,0 0 15,0 21-15,1-21 0,20 21 0,-21 0 16,43-22-16,-22 1 16,-21 21-16,0-21 0</inkml:trace>
  <inkml:trace contextRef="#ctx0" brushRef="#br0" timeOffset="187126.63">6921 15896 0,'0'0'16,"-21"0"-16,0 21 0,0-21 15,42 0 32,0 0-47,0 0 0,1 0 16,-1-21-16</inkml:trace>
  <inkml:trace contextRef="#ctx0" brushRef="#br0" timeOffset="188686.38">9842 16341 0,'0'-21'31,"0"-1"-31,22 1 16,-1 0-16,-21 0 0,21-21 16,21-1-16,-42-63 15,0 85-15,0-42 16,0 20-16,-21 22 0,0 0 15,-21 0-15,20 0 0,-20 21 0,0 0 16,-1 0-16,22 0 0,-21 0 16,-64 63-1,43 22-15,41-43 16,1 1-16,-21 41 0,42-41 16,-21-1-16,21-21 0,0 21 0,0-20 15,0-1-15,42 21 16,22-42-16,-22 0 15,-21 0-15,21 0 0,1 0 16,-1-21-16,0 0 0,22 0 16,-22-1-16,-21 1 0,22 0 0,-22 0 15,0 0-15,-21 0 16,0-22-16,0 22 0,0 0 0,0 0 0,0-22 16,0 22-1,0 42 1,0 1-16,0-1 15,0 0-15,0 0 0,0 0 16,0 22-16,0-1 0,21 21 16,0-41-1,22-1-15,-22-21 0,0 21 16,0-21-16,22 0 0,-22 0 0,0 0 16,21 0-16,-21-21 0,22 21 15,-22-21-15,42-22 16,-41 1-1,-22 21-15,0 0 0,0-22 16,0 22-16,0 0 0,0-21 16,0 63-1,0 0 1,0 0-16,0 0 0,0 22 16,0-22-16,0 0 0,0 0 0,0 0 15,-22 22-15,1-22 0,21 0 16,0 0-1,0-42 1,0 0 0,0 0-16,0-1 15,21 1-15,1 0 0,-1 0 0,-21 0 16,21-22-16,0 22 0,0-21 16,0 21-16,1 0 0,20-43 15,0 43-15,1 21 16,-22 0-16,0 0 0,0 21 15,-21 0-15,21 0 0,-21 1 0,0 20 16,0-21-16,0 85 16,43-43-1,-22-41-15,0-1 0,0 0 16,0 0-16,22 0 0,-1-21 0,0 0 16,1 0-16,-1 0 0,21 0 15,-20 0-15,20 0 0,-20 0 16,-1 0-16,21 0 0,-20-21 0,-1 0 15,22-21-15,-1-22 16,-42 22-16,-21 21 16,0-43-16,0 22 0,0 21 15,0-22-15,0 22 0,0 0 16,-21 0-16,-21 21 16,-1 0-16,22 21 15,0 0-15,21 0 0,-21 0 0,0 1 16,0 20-16,-1-21 0,22 0 0,0 0 15,0 1-15,0-1 16,-21 0-16,21 0 0,0 0 0,0 0 16,21-21-1,1 0-15,-1 0 0,0 0 16,0 0-16,0-21 0,0 0 0,1 21 16,-1-21-16,-21 0 0,63-64 15,-20-21 1,-22 64-16,-21 0 15,21-1-15,-21 1 0,0 0 0,42-22 16,-42 22-16,21 21 0,-21-1 16,0-20-1,-21 42 1,0 21-16,0 0 0,21 22 16,-21-1-16,0 0 0,-1 1 15,22-1-15,-21 22 0,21-22 0,0 21 16,0-20-16,0-1 0,0 0 15,0-20-15,0 41 16,21-21-16,-21-20 0,64 20 16,-43-42-16,0 0 15,22 0-15,-22 0 0,0 0 0,21-21 16,1-22 0,-22 22-16,-21 0 0,0-21 15</inkml:trace>
  <inkml:trace contextRef="#ctx0" brushRef="#br0" timeOffset="189289.03">13462 16298 0,'-21'0'0,"42"0"0,-63 0 0,20 0 0,22-21 15,0 0 1,0 0-16,0 0 0,0-22 15,0 22-15,22 0 0,20-42 16,-21 20-16,0 1 16,0 21-16,-21-22 0,22 22 0,-22-21 15,21 21-15,-21 0 0,0-1 0,0 1 16,0 0-16,0 0 0,0 42 31,0 0-15,0 0-16,0 22 0,0 20 0,0-20 15,0 20-15,0 1 0,0-1 16,0 22-16,0-22 0,0 22 16,0-22-16,-21 22 0,21-21 0,-22 84 15,22-64-15,-21 149 16,21-169-16,-21 63 16,0-64-16,21-20 0,0 20 15,0-21-15,-21 1 0,21-1 0,-21 0 16,21 1-16,-22-22 0,22 0 15,0 0-15,0 0 0,-21-21 16,0 0-16,21-21 16,0 0-16,0-21 0,0 21 15,0-64-15,0 21 0,0 22 16,21-21-16,0-1 0,1-21 0</inkml:trace>
  <inkml:trace contextRef="#ctx0" brushRef="#br0" timeOffset="189586.86">13695 16362 0,'21'-191'16,"-85"572"-16,107-571 0,-22-22 0,-21 170 0,21 21 16,-21 0-16,0-1 0,0 1 15,21 21-15,0-21 0,1 21 0,-1 0 16,21 0-16,-21-21 0,22 21 16,-22 0-16,21 0 0,-21 21 0,85 21 15,-85 1 1,-21-22-16,0 21 0,0 1 15,0-22-15,-21 0 0,-42 42 16,41-63-16,-20 22 16,21-1-16,-43 0 15,22 0-15,21-21 0,0 0 16,21-21 15,21 0-15,0 0-16,0 21 0,0-22 0</inkml:trace>
  <inkml:trace contextRef="#ctx0" brushRef="#br0" timeOffset="189948.66">14203 16214 0,'42'21'31,"-21"-21"-31,0 0 16,1 0-16,-1 0 0,0-21 15,42-22-15,1 1 16,-22 21-16,-21 0 16,22-22-16,-22 1 0,-21 21 15,21 0-15,-21 0 0,-21 21 32,0 0-32,-43 42 15,43-21-15,0 0 16,0 22-16,21-22 0,-21 42 0,21-42 15,0 1-15,0-1 16,0 21-16,0-21 0,21 22 16,0-43-16,21 21 15,-21-21-15,1 0 0,-1 0 16,0 0-16,21 0 0,-21 0 0,1 0 16,-1 0-16,0 0 0,21-21 0,-21 21 15,1-22-15,-1 1 0,0 0 16</inkml:trace>
  <inkml:trace contextRef="#ctx0" brushRef="#br0" timeOffset="190290.46">14922 16066 0,'0'-64'31,"0"128"-31,0-149 16,22 85 0,-1 0-16,0 0 15,0 0-15,0 0 0,22 0 16,-22 21-16,42 21 0,-20-20 15,-22 20-15,21-21 0,-21 0 16,-21 0-16,0 1 0,0-1 16,0 0-16,0 0 0,0 0 0,0 0 15,-21-21-15,0 0 16,0 0-16,0 0 16,21-21-16,0 0 15,0 0-15,0 0 0,0 0 16,0-1-16,0 1 0,0 0 0,0-21 15,0 21-15,21-22 0,0 22 16,0 0-16,-21 0 0,21 0 0,0-1 16,1 22-16,41-21 15,-42 21-15,0 0 16,1 0-16,-1 0 0</inkml:trace>
  <inkml:trace contextRef="#ctx0" brushRef="#br0" timeOffset="191659.4">15536 16150 0,'0'21'16,"0"1"-16,0-192 0,0 297 0,21-84 15,1-43-15,-1 0 16,0 0-16,0 0 0,0 0 0,0-22 16,22 1-16,-1 0 0,-21 0 15,22 0-15,-22 0 0,21-1 0,-21 1 16,22-42-16,-1-1 15,-42 22-15,0 21 0,0-43 16,0 43-16,0 0 0,0 0 16,-21 0-16,0 21 15,-1 0-15,1 0 0,0 21 16,21 0-16,-21 21 16,0-21-16,21 22 0,0-1 15,-21 0-15,-1 1 0,22 20 0,-21 1 16,21-22-16,0 22 0,-21-1 0,0 1 15,21-1-15,-21 1 0,0-1 16,21 1-16,-22-1 0,1 1 0,0-1 16,0 1-16,0 20 0,21-20 15,-21-1-15,-1 1 0,-20-1 0,21 1 16,0-1-16,0-20 0,-1 20 16,1-21-16,0 22 0,0-22 0,21 22 15,0-22-15,0 0 16,0-20-16,21-22 15,0 0-15,0 0 0,22-22 16,-22 1-16,21 0 0,-21 0 0,22-21 16,-1 20-16,-21-20 0,22 0 15,-22-1-15,21 1 0,-21-21 0,0 20 16,1-20-16,-22 20 0,0-20 16,0-1-16,0 1 0,0-1 0,0 1 15,0 21-15,-22-22 0,1 22 0,0-1 16,0 22-16,0 0 0,0 0 15,21 0-15,-22 0 0,22-1 16,0 1 0,0 0-1,22 0-15,-1 21 0,0-21 16,21 21-16,-21-21 0,22-1 16,-22 1-16,21 0 0,1 0 15,-1-21-15,0 20 0,1-20 0,-1 21 16,0-21-16,1-1 0,-1 1 0,-21 21 15,21-64-15,-20 64 16,-22 0 0,-22 21-16,1 0 0,0 21 15,0 0-15,21 0 0,-21 0 0,0 1 16,-1-1-16,22 21 16,-21-21-16,21 22 0,0-22 0,0 21 15,0-21-15,0 0 0,0 1 16,0-1-16,0 0 0,21 0 0,1 0 15,-1-21-15,0 0 0,0 21 0,0-21 16,22 0-16,-22 0 0,0 0 16,21 0-16,-21-21 0,64-21 15,-43 0 1,-42-1-16,0 22 0,22-42 16,-22 20-16,0 22 0,-22-42 15,22 41-15,-42 22 16,21-21-16,0 21 0,0 0 0,-22 0 15,22 0-15,-21 21 0,21-21 0,-1 22 16,1-1-16,0 0 0,0 0 16,21 0-16,0 0 0,0 1 15,0-1-15,21-21 16,0 0-16,0 0 0,1 0 0,-1 0 16,21 0-16,-21 0 0,0 0 0,1 0 15,20 0-15,-21 0 0,0 0 16,0-21-16,1-1 15,-1 22-15,-21-21 0,0 0 0,21 0 16,-21 0-16,21 0 16,0-1-16,0 1 0,-21 0 15,22 0-15,-1 21 0,-21-21 16,21 21-16,0 0 0,0 0 16,0 0-16,1 21 0,-22 0 0,0 0 15,21 0-15,-21 22 0,21-22 16,0 21-16,-21-21 0,0 22 0,0-1 15,21 22 1,-21-43-16,0 0 0,0 0 16,0-42 31,0 0-47,0 0 0,0-1 0,0 1 15,0 0-15,0 0 0,0-21 16,21 20-16,-21-20 0,22 21 15,-22 0-15,21 0 0,-21-1 16,21 22-16,0 0 16,0 0-16,0 0 0,1 0 15,-1-21-15,0 21 16,21 0-16</inkml:trace>
  <inkml:trace contextRef="#ctx0" brushRef="#br0" timeOffset="192302.12">17589 15981 0,'0'0'16,"-21"0"-16,0 21 0,0 0 16,-21 22-16,20-1 15,1 0-15,21-21 16,-21 1-16,21-1 0,0 0 0,0 0 16,0 0-16,0 0 0,0 1 15,0-1-15,0 0 0,0 0 16,-21-21-1,21-21 17,0 0-32,0 0 0,0-1 15,0 1-15,0 0 0,0 0 16,21 0-16,0-22 0,0 22 0,1-21 16,-1 21-16,21-22 0,-21 22 15,0 0-15,22 0 0,-22 0 0,0 21 16,0 0-16,0 0 0,1 0 0,-1 21 15,0 0-15,21 64 16,-42-43-16,0-21 0,0 22 16,0-22-16,0 21 0,0-21 15,0 0-15,0 1 0,0-1 0,0 0 16,0 0-16,0 0 16,0-42 15,0 0-31,0 0 0,0-22 15,21 22-15,1 0 0,-1-21 16,-21 21-16,42-22 0,-21 1 16,0 0-16,22-1 0,-22 1 0,21 21 15,1-22-15,-1 22 0,0 21 16,1-21-16,-1 21 0,-21 0 0,43 64 16,-43-1-1,-21-21-15,0 22 16,0-22-16,-21 1 0,21-1 15,-22-21-15,22 21 16,-21-42-16,21 22 0,0-1 0,0 0 16,0 0-1,21-21-15,1 0 0,-1 0 16,42 0-16,-20 0 0,-22-21 16,21 21-16,0 0 0</inkml:trace>
  <inkml:trace contextRef="#ctx0" brushRef="#br0" timeOffset="193724.93">18881 16193 0,'0'-64'16,"0"43"-16,-22 148 0,44-169 0,-22-64 0,0 63 16,0 22-16,0 0 0,0-21 0,-22 21 15,1-1-15,0 1 0,0 0 16,0 21-16,-22 0 0,22 0 0,0 0 16,0 0-16,0 21 0,0 0 0,-1 1 15,-20-1-15,21 0 0,0 21 16,21-21-16,-21 1 0,21 20 0,0 43 15,0-43 1,0-21-16,21 0 0,-21 0 16,21-21-16,0 22 0,0-22 15,0 0-15,1 0 0,-1 0 0,0 0 16,0 0-16,0 0 0,0-22 16,1 1-16,20-42 15,-21 20-15,0 22 0,-21-21 16,0 21-16,21-22 0,-21 22 15,22 0-15,-22 42 16,0 0 0,0 1-16,0-1 0,-22 0 0,22 0 15,0 21-15,0-20 0,0-1 16,0 0-16,0 42 16,0-41-16,0-1 0,22 0 0,-1-21 15,0 21-15,0-21 16,21 0-16,1 0 0,-22 0 0,21 0 15,-21 0-15,22 0 0,-22 0 0,0 0 16,21-21-16,-20 0 0,-1-22 16,0 22-16,0 0 0,0-21 0,0-1 15,1 22-15,-22 0 0,0 0 0,0 0 16,0 0 0,-22 42-1,1 0-15,0 0 0,21 0 16,-21 0-16,21 1 0,-21 20 15,21-21-15,0 0 0,-21 0 0,21 1 16,0-1-16,0 0 0,-22-21 16,22 21-16,0 0 15,22-21 1,-1-21 0,-21 0-16,21 0 0,0 21 15,0-21-15,0-1 0,-21 1 0,22 0 16,-1-21-16,0 21 0,0-1 15,0 1-15,0 0 0,1 21 16,-1 0-16,0 0 16,-21 21-16,0 0 15,0 43 1,0-22-16,0-21 16,0 1-16,0-1 0,21 0 0,-21 0 15,21 0-15,22 22 0,-22-22 16,21-21-16,-21 0 15,0 0-15,1 0 0,-1 0 0,0 0 16,0 0-16,0 0 0,0-21 0,1 21 16,-1-22-16,21-41 15,-21 42-15,0 0 0,1-22 16,-1 1-16,0 21 0,0-22 0,43 1 16,-1-21-1,-42 63-15,0 0 0,1 0 16,-1 0-1,-21 21-15,0 0 0,0 0 16,0 0-16,0 0 16,-21-21-16,-1 22 15,1-22 17,21-22-17,0 1-15,-21 21 16,21-21-16,-21 0 31,0 21-31,0 0 16,21 21-16,0 0 0,-22 0 15,1-21-15,0 22 0,21 20 16,0 0-16,-21-21 0,21 1 16,-21-1-16,21 0 0,0 0 0,0 0 15,0 0-15,0 1 16,0-1-16,21-21 0,0 21 0,0-21 15,0 0-15,1 0 0,20 0 16,-21 0-16,0 0 0,0 0 16,1 0-16,20 0 0,-21-21 15,43 0-15,-43-1 0,0 1 16,21 0-16,1-42 16,20-22-16,-42 64 15,0-22-15,-21 22 0,0 0 16,0 0-16,-21 21 15,0 0-15,0 0 0,-21 63 16,20-41 0,1-1-16,0 0 0,21 0 0,0 0 15,0 0-15,0 1 0,0 20 16,0-21-16,0 0 0,21-21 31,0 0-31,1 0 0,-1 0 16,0-21-1,0 21-15,0 0 0</inkml:trace>
  <inkml:trace contextRef="#ctx0" brushRef="#br0" timeOffset="193873.85">20764 16383 0,'0'0'0,"-21"0"0,0 0 16,21 21-1,21-21 32,0 0-47,1-21 0,-1 0 0,-21 0 16</inkml:trace>
  <inkml:trace contextRef="#ctx0" brushRef="#br0" timeOffset="211721.7">8615 3535 0,'-21'0'0,"42"0"0,-42 21 16,21-42 15,21 0-31,-21 0 0,21-1 16,21 1-16,-21 0 0,22 0 16,-1-21-16,22 20 0,-1-20 15,128-43-15,20 1 16,-63 41-16,1 1 0,20 0 15,-21-1-15,21 1 0</inkml:trace>
  <inkml:trace contextRef="#ctx0" brushRef="#br0" timeOffset="212415.44">15409 4255 0,'0'0'0,"-21"0"0,0 0 0,0 0 16,21-22 15,21 1-31,0 21 0,21-21 0,1 0 15,-1 0-15,0 0 16,22-22-16,-1 22 0,86-42 16,-65 41-16,170-62 15,-169 63-15,0-22 16,-1 22-16,1 0 0,-22 0 0,1 0 0</inkml:trace>
  <inkml:trace contextRef="#ctx0" brushRef="#br0" timeOffset="-183339.74">10499 1947 0,'0'0'16,"0"-21"-16,-22 0 15,1 0-15,0 0 16,21 0-16,-21-1 15,0 1-15,0 21 0,21-21 16,-22 21-16,1-21 0,21 0 16,-63 0-1,63-1-15,-21 22 0,-1 0 16,22-21-16,-21 21 16,0 0-1,21 21 1,-21-21-16,21 22 0,-21 20 15,0-21-15,21 21 0,-22 1 16,1-22-16,0 42 0,-21 22 16,21-21-16,-1-22 0,-62 170 15,20-64 1,43-64-16,0 1 0,-21-21 16,20 20-16,1 1 0,0-22 0,0 22 15,0 0-15,0-1 0,21 1 16,-22 0-16,22-1 0,0 1 15,0 84-15,0-84 16,0 84-16,0-84 0,0-21 16,0 105-16,0-84 15,0-22-15,0 22 0,0-1 0,0 1 16,0 0-16,0 84 0,0-84 16,0-1-16,0 1 0,0 0 15,0-1-15,0 1 0,0 0 0,0-1 16,0 1-16,22 63 15,-22-63-15,21 127 16,-21-149-16,0 1 0,0-1 16,0 22-16,0-22 0,0 85 15,0-84-15,21-1 0,-21 1 16,0-1-16,21 1 0,-21-1 0,0 64 16,0-84-16,0 20 15,21 1-15,-21-1 0,21-20 0,-21 20 16,0 1-16,0-22 0,22 21 0,-22-20 15,21 20-15,-21-20 0,0-1 16,21 21-16,0-20 0,-21 20 0,21-20 16,-21 62-16,21-41 0,1-1 15,-22-20-15,21 20 0,0-20 16,-21-1-16,21 21 0,-21-20 0,21-1 16,0 0-16,-21 22 0,43-1 15,-22 22 1,0-64-16,-21 0 0,42 22 15,-42-22-15,22-21 0,20 0 16,-21 0-16,0 0 0,0 0 16,1 0-16,-1 0 0,0 0 15,0 0-15,0-21 0,0 0 0,64-22 16,0 22 0,-43 0-16,0 0 0,22 0 15,-22 21-15,43-22 0,-22 1 16,86-21-16,-65 42 0,1-21 0,63-22 15,-63 22-15,-1 0 16,1 0-16,0 0 0,21 0 0,-22-1 16,1 1-16,105-21 15,86-22-15,-192 43 16,22 0-16,85 0 0,-86 0 16,-20 0-16,106-1 0,-107 22 15,1-21-15,-22 0 0,22 0 16,-21 21-16,-1-21 0,128-43 15,-86 22 1,-41 21-16,-22 0 0,-21 21 0,22-22 16,-1 1-16,-21 21 0,0-21 15,1 21-15,-22-21 0,0 0 0,21-22 16,-21-20 0,0 42-16,0-22 0,0 22 15,0-21-15,0 21 0,0-22 16,0 1-16,0 21 0,0-21 0,0 20 15,0-20-15,0 0 0,0 21 0,0-22 16,0 1-16,0 21 0,21-22 0,-21 1 16,0 0-16,0-1 0,0-20 15,21 21-15,21-170 16,1 21-16,-22 107 16,0-1-16,0-21 0,0 22 0,1-1 15,-1 0-15,0 1 0,0-1 16,0 0-16,-21 1 0,0-170 15,0 0 1,0 169-16,0-84 16,0 63-16,0 21 0,0 0 0,0 1 15,21-1-15,-21 0 0,22 1 16,-1-1-16,-21 0 0,0 1 0,0-1 16,21 0-16,-21 22 0,0-1 0,0-84 15,0 85 1,0-1-16,0 1 0,0-1 0,-21 1 0,0-64 15,21 63-15,0 1 16,-22 20-16,22-20 0,0 21 16,-21-22-16,21 22 0,0-22 0,0 22 15,-21-64-15,21 43 16,-21 20-16,0 1 0,21 0 0,0-1 16,-21 1-16,21 0 0,-22 20 15,22-20-15,0 21 0,0-43 16,0 22-1,0 21-15,0 0 0,0 0 0,0-1 16,0 1-16,0 0 0,0 0 16,0 0-16,0 0 0,0-1 0,-21 1 15,21 0-15,-21 21 16,0-21-16,21 0 0,-21 0 0,0-1 16,-1 22-16,1-21 0,0 0 15,0 0-15,0 0 0,0 21 0,-1-21 16,1-1-16,-21 22 0,21-21 15,0 0-15,-1 21 0,-20-21 0,21 21 16,0-21-16,0 0 0,-22 21 16,1-22-16,0 22 15,20 0-15,-62-21 16,20 0-16,22 21 16,21 0-16,-22 0 0,1 0 0,0 0 15,-1-21-15,1 21 16,0 0-16,-1 0 0,1 0 0,-21 0 15,20 0-15,1 0 0,0 0 16,-1 0-16,-20 0 0,-64 0 16,84 0-16,-41 0 15,41 0-15,-41 21 16,41-21-16,1 0 0,0 21 0,-22-21 16,1 0-16,-1 21 0,-84 1 15,63-22-15,22 21 16,-22-21-16,22 0 0,-1 21 0,1-21 15,-1 0-15,-105 21 16,105-21-16,1 21 16,-1-21-16,-20 0 0,20 0 15,1 21-15,-1-21 0,1 0 0,-1 0 16,1 22-16,20-22 0,-20 21 16,21-21-16,-1 0 0,1 0 0,0 21 15,20-21-15,-62 0 16,63 0-16,-1 21 15,-20-21-15,21 0 0,0 0 0,-22 0 16,22 0-16,0 0 0,0 0 16,0 0-1,0 0 1,21 21-16,-22-21 47,1 21-32,21 1-15,0-1 16,-21 0-16,21 0 0,0 0 16,0 0-16,0 1 15,21-22-15,-21 21 0,0 0 0,21-21 16,1 21-16</inkml:trace>
  <inkml:trace contextRef="#ctx0" brushRef="#br0" timeOffset="-180212.57">1609 6350 0,'0'-21'15,"0"0"-15,0 0 16,0-1-16,0 1 15,0 0-15,0 0 16,0 0 0,0 42 15,0 0-31,0 0 0,0 0 16,0 1-16,0 20 0,0 0 0,0 1 15,0-1-15,0 0 0,-22 1 16,22 20-16,-21-21 0,0 1 0,21-1 15,-21 0-15,21-20 16,0 20-16,-21-21 0,21 0 0,0 0 16,-21 1-16,21-1 15,0-42 1,0-1-16,21 1 16,0 0-16,0-21 0,0 21 15,0-22-15,1 1 0,-1-64 16,21 43-1,-21 20-15,0 22 0,1 0 0,-22 0 16,21 0-16,0 21 16,-21 21-16,21 0 0,0 0 0,0 0 15,-21 0-15,0 1 0,0 20 16,22-21-16,20 64 16,-42-64-16,0 0 15,21 0-15,0 0 0,-21 1 0,21-1 16,1-21-16,-1 0 15,0 0-15,0 0 0,21-21 16,-20-1-16,-1 1 16,21-21-16,-42 0 0,0-1 15,21 22-15,-21-21 0,0-1 16,0 1-16,0 21 0,0-21 16,0 20-16,0 1 0,0 0 15,0 0-15,-21 0 0,0 21 16,21 21 15,0 0-31,0 0 16,0 0-16,0 1 0,21-1 15,0-21-15,0 21 16</inkml:trace>
  <inkml:trace contextRef="#ctx0" brushRef="#br0" timeOffset="-179960.71">2646 6308 0,'-21'21'31,"21"0"-31,0 21 16,0-20-16,-22 20 0,22 0 0,0-21 15,0 22-15,0-1 0,-21-21 16,21 22-16,0-22 0,0 21 0,0-21 15,0 0-15,0 1 0,0-1 16,0 0-16,0-42 31,0 0-15,0-22-16,0 22 0</inkml:trace>
  <inkml:trace contextRef="#ctx0" brushRef="#br0" timeOffset="-179593.93">2646 6033 0,'0'0'16,"0"21"-16,0 0 0,0 0 15,0 0-15,0 0 16,21-21-1,0 0-15,0 0 16,0 0-16,-21-21 0,22 21 0,-1-21 16,-21 0-16,0 0 0,21 21 15,-21-21-15,0-1 0,0 1 0,0 0 16,-42 0 0,20 21-16,1 0 0,0 0 15,0 0-15,-21 0 0,20 0 0,-20 0 16,21 21-16,0 0 15,21 0-15,0 1 16,0-1-16,0 0 0,0 0 0,0 0 16,0 0-16,21 1 0,0-22 15,0 21-15,22 0 0,20-21 16</inkml:trace>
  <inkml:trace contextRef="#ctx0" brushRef="#br0" timeOffset="-179277.11">3429 5948 0,'-21'0'0,"42"0"0,-63 0 0,20 0 16,1-21-16,0 21 0,0 0 0,-21 0 15,20 21-15,22 0 16,-21 0-16,0 22 0,0-22 0,21 21 15,0 0-15,0 1 0,-21-1 16,21 0-16,-21 22 0,21-22 0,-22 22 16,22-1-16,0-20 0,-21 20 15,0 85 1,21-105-16,0-22 0,0 0 16,0 0-16,21-21 31,0-21-31,1-21 15,-1 20-15</inkml:trace>
  <inkml:trace contextRef="#ctx0" brushRef="#br0" timeOffset="-178808.38">3598 5969 0,'0'-21'0,"0"42"0,21-63 16,-21 63 15,-21 21-31,21-21 0,0 1 16,0 20-16,0 0 0,0 1 0,-21-1 15,21 0-15,-21 1 0,0 20 16,0 22-16,-1-22 0,22-20 16,0-22-16,-21 21 0,21 0 15,-21-20-15,21-1 0,0 0 16,0-42-1,21 0 1,-21-1-16,21-20 16,1 21-16,20-85 15,-21 64-15,0 21 0,0-22 16,22 22-16,-22 0 0,21 0 16,1 0-16,-22 21 0,0 0 15,0 0-15,0 0 0,0 21 16,1-21-16,-22 42 0,0-21 0,0 0 15,0 1-15,0 41 0,0-21 16,0-20-16,0 20 0,-22-21 16,22 0-16,-21 22 0,0-22 15,21 0-15,0 0 16,-21-21 0,0-21-1</inkml:trace>
  <inkml:trace contextRef="#ctx0" brushRef="#br0" timeOffset="-178617.48">3175 6477 0,'0'0'0,"-21"0"0,21-21 31,21 21-15,21-21-16,-21 0 0,22 21 15,-22-22-15,21 22 0,1-21 16,-1 0-16,0 21 0,1-21 16,41 0-16</inkml:trace>
  <inkml:trace contextRef="#ctx0" brushRef="#br0" timeOffset="-178131.76">4530 6244 0,'-149'-21'15,"128"21"1,0 0-16,0 0 0,0 0 0,0 21 15,-1 0-15,1-21 0,21 22 0,0-1 16,-21 21-16,21-21 0,-21 22 16,21-22-16,0 21 0,0 0 0,0 1 15,0-22-15,0 21 0,0-21 16,0 22-16,0-22 0,0 0 16,0 0-16,42 0 0,-21-21 0,1 0 15,-1 0-15,0 0 16,21 0-16,-21-21 0,43-21 15,-22 21-15,1 0 0,-1-43 16,0-21 0,-42 43-16,0 21 0,0-21 15,0 20-15,-21 1 0,-21-21 16,21 21-16,-22 21 0,22 0 0,0 0 16,-21 0-16,20 0 0,1 0 15,-21 0-15,21 0 0,0 21 0,21 0 16,-22-21-16,22 21 0,0 0 15,0 1-15</inkml:trace>
  <inkml:trace contextRef="#ctx0" brushRef="#br0" timeOffset="-177395.18">4889 6202 0,'0'0'16,"0"-21"-16,-21 42 31,21 0-15,0 0-16,0 0 0,0 1 0,0-1 16,0 21-16,0-21 0,0 22 15,0-22-15,0 21 0,0-21 0,0 43 16,0-43-16,0 21 15,0-21-15,0 1 0,21-22 16,1 0-16,-1 0 16,0-22-16,0 1 15,0 0-15,0-21 16,22-22-16,-22 22 0,-21 21 16,0-22-16,0 22 0,21-21 15,-21 21-15,0-22 0,21 22 16,-21 0-16,0 0 0,0 42 31,0 0-31,0 0 16,0 1-16,0 20 0,-21 43 15,21-22 1,0-21-16,0-20 0,0-1 16,0 0-16,0 0 0,0 0 0,21-21 15,0 0-15,1 0 0,-1 0 16,0 0-16,0 0 0,0 0 15,0-21-15,1-21 0,20 21 16,-21-1-16,0-20 0,22 0 0,-22 21 16,0-22-16,0 1 0,0 0 15,-21-1-15,21 1 0,-21 0 16,22-1-16,-22 1 0,0 0 0,0-1 16,21 22-16,-21-21 0,0 21 0,0-1 15,21 1-15,-21 0 0,0 42 31,0 22-31,0-22 0,0 21 0,-21-21 16,0 22-16,21-1 0,-22 0 16,1 1-16,21-1 0,0 0 15,-21 1-15,21-1 0,-21 0 0,21 1 16,0-22-16,0 21 0,0-21 16,0 0-16,0 1 0,0-1 0,0 0 15,21-42 16,-21 0-31,21-1 0</inkml:trace>
  <inkml:trace contextRef="#ctx0" brushRef="#br0" timeOffset="-177184.28">5207 6265 0,'0'0'16,"-21"0"-16,21 22 0,21-22 31,0 0-31,0 0 0,0 0 16,1 0-16,-1 0 0,21 0 15,0-22-15,-20 22 0,20 0 0,64-42 16,-64 42 0,0-21-16,-20 0 0,41 0 15</inkml:trace>
  <inkml:trace contextRef="#ctx0" brushRef="#br0" timeOffset="-176565.63">6392 5969 0,'0'-21'0,"0"42"0,-21-63 16,0 42-16,21-21 16,-21 21-16,0 0 15,21 21-15,0 0 16,-22-21-16,22 21 0,0 21 16,0-20-16,-21-1 0,21 21 0,0 0 15,0-20-15,0 20 0,0 43 16,-21-64-16,21 21 0,-21 0 15,21 1-15,-21-22 0,21 0 0,0 21 16,0-20-16,-21-1 0,-1 0 16,22 0-16,-21-21 15,21-21 1,0 0-16,0 0 16,0-1-16,0 1 0,0-21 0,21 21 15,-21 0-15,22-22 0,-1 22 16,0-21-16,0 21 0,0-1 15,0 1-15,22 0 0,-22 0 0,42 21 16,-41 0 0,20 0-16,-21 0 0,0 0 0,22 0 0,-22 0 15,0 21-15,0-21 0,-21 21 0,0 0 16,0 1-16,0-1 0,0 0 16,0 21-16,0-21 0,-21 1 0,0 20 15,-22-21-15,22 0 0,-21 0 0,0 1 16,20-1-16,-20 0 15,21-21-15,0 21 0,-22-21 0,22 0 16,0 0-16,0 0 16,21-21-1,0 0-15,21 0 16,0 21-16,0-22 0,1 1 16,-1 0-16,0 0 0,0 21 0</inkml:trace>
  <inkml:trace contextRef="#ctx0" brushRef="#br0" timeOffset="-176130.88">6731 6181 0,'0'0'15,"0"-21"-15,21 21 16,0 0-16,0 0 15,1 0-15,-1 0 0,0 0 16,-21 21-16,21-21 0,0 21 0,0 0 16,1 0-16,-1 0 0,0 1 15,0 41 1,-21 1-16,0-43 16,0 0-16,0 0 0,0 0 15,-21-21-15,0 0 0,0 21 16,-1-21-16,22-21 15,0 0 1,0 0-16,0 0 0,0 0 16,0-1-16,22 1 0,-22 0 0,0 0 15,21 0-15,-21 0 0,21-1 16,-21 1-16,0 0 0,21 0 16,0 21-16,0-21 15,1 21 1,-1 0-16,0 0 15,0 0 1</inkml:trace>
  <inkml:trace contextRef="#ctx0" brushRef="#br0" timeOffset="-175692.02">7387 6096 0,'-21'0'16,"0"21"0,0 0-16,-1-21 15,22 22-15,-21-1 0,0 0 16,0 0-16,0 0 0,21 0 0,-21 22 16,-1-22-16,1 0 0,0 0 0,21 22 15,0-22-15,0 0 0,0 0 16,0 43-16,0-43 15,21-21 1,0 0-16,1 0 0,-1 0 16,0 0-16,0-21 0,0-1 0,0 1 15,22 0-15,-22 0 0,0 0 0,0 0 16,22-43 0,-43-21-16,0 64 15,0-21-15,0 21 0,0 0 0,-22-1 16,1 1-16,21 0 0,-21 21 15,0-21-15,0 21 0,0 0 16,-1 0-16,1 0 16,21 21-16,0 0 15,0 0-15,0 1 16,0-1-16,0 0 16,21-21-16</inkml:trace>
  <inkml:trace contextRef="#ctx0" brushRef="#br0" timeOffset="-175068.26">7662 6054 0,'0'-21'0,"0"42"0,0-21 46,0 21-46,0 0 16,0 0-16,0 0 0,0 22 16,-21-22-16,21 0 0,-21 0 0,21 0 15,0 1-15,0-1 0,0 0 16,-21 0-16,21 0 0,0 0 16,0 1-16,21-22 31,-21-22-31,21 1 0,0 21 0,-21-21 15,21-21-15,1 42 0,-22-21 16,0-1-16,21 1 0,-21 0 16,21 0-16,0 0 15,-21 42 1,0 0 0,0 0-16,0 0 0,0 1 15,0-1-15,0 0 16,0 0-16,0 0 15,21-21-15,0 21 0,1-21 16,-1 0-16,0 0 16,0 0-16,0 0 0,0 0 15,-21-21-15,22 0 0,20 0 16,-42 0-16,0 0 16,21-1-16,-21 1 0,0 0 0,0 0 15,0 0-15,0 0 0,0-1 0,0-20 16,0 0-1,0 21-15,0 42 79</inkml:trace>
  <inkml:trace contextRef="#ctx0" brushRef="#br0" timeOffset="-174607.53">8424 6011 0,'-84'0'32,"62"0"-32,1 0 0,0 22 15,0-22-15,0 0 0,0 21 0,21 0 16,-22-21-16,22 21 16,0 0-1,0 0 1,22 1-16,-1-1 0,0 0 15,0-21-15,-21 21 16,21-21-16,-21 21 0,0 0 0,21-21 16,-21 22-16,0-1 0,0 0 15,0 0-15,0 0 16,0 0-16,-21 1 0,0-22 16,0 21-16,0-21 0,0 0 15,-1 21-15,1-21 16,0 0-16,0 0 0,21-21 31,0 0-31,0-1 16,0 1-16,0 0 15,21 0-15</inkml:trace>
  <inkml:trace contextRef="#ctx0" brushRef="#br0" timeOffset="-174185.25">8615 6160 0,'42'0'15,"-21"0"1,0-22-16,1 1 15,-1 21-15,-21-21 16,21 21-16,-21-21 0,0 0 16,-21 21-1,0 0-15,-1 0 0,1 0 16,0 0-16,0 0 0,21 21 16,-21 0-16,0-21 0,21 21 15,0 0-15,-22 1 0,22-1 16,-21-21-16,21 21 0,-21 21 15,21 1 1,0-22-16,0 0 16,21-21-16,0 0 0,1 0 15,-1 0 1,0 0-16,0 0 0,21-21 16,-20 0-16,-1 21 0,0-22 15</inkml:trace>
  <inkml:trace contextRef="#ctx0" brushRef="#br0" timeOffset="-173763.14">8911 5948 0,'21'0'0,"-21"-21"15,21 21 1,1 0 15,-22 21-31,21-21 0,-21 21 16,21 0-16,-21 0 0,21 1 0,-21 20 15,0 0 1,0-21-16,0 22 0,0-22 0,0 21 16,-21-21-16,21 1 15,-21-1-15,0 0 16,21-42 15,0 0-15,0-1-16,0 1 0,21-21 15,0 21-15,0 0 0,-21-1 16,21 1-16,22-42 0,-22 42 16,0-22-16,0 22 0,0 0 15,0 0-15,1 0 0,-1-1 16,0 1-16</inkml:trace>
  <inkml:trace contextRef="#ctx0" brushRef="#br0" timeOffset="-172634.96">2984 7133 0,'0'21'16,"-21"-21"-16,21 22 15,0 20-15,0-21 0,0 0 16,0 22-16,0-1 0,0 21 15,0 22-15,0-43 16,0-20-16,0 20 0,21-21 16,1 0-16,-1 0 0,42 1 15,-42-22-15,22 0 0,-1 0 0,0 0 16,22 0-16,42 0 16,-64-22-16,22 1 0,20 0 0,-20 0 15,-1 0-15,1-22 0,20 22 0,-20-21 16,21 0-16,-1-1 0,1 22 15,21-21-15,-22-1 0,22 22 16,212-63-16,-128 41 16,-84 43-16,-21 0 15,21 0-15,-22 0 0,1 21 0,0 1 16,63 20-16,-85-21 0,1 0 16,-22 22-16,22-22 0,-22 0 15,0 21-15,43 22 16,-43-22-16,-21-21 15,-21 0-15,0-42 47,22 0-47,-22-21 0,21 21 0,-21-22 16,21 22-16,0-42 0,0 20 0,22 1 16,-22 0-16,21-1 0,0 1 15,64-43-15,85 22 16,-149 42-16,22 21 0,-1 0 15,-21 0-15,22 0 0,-22 0 16,1 0-16,-1 21 0,0 0 0,1 0 16,-1 0-16,0 0 0,1 1 0,-1-1 15,64 21-15,-64-21 0,22-21 16,-1 21-16,-21 1 0,22-1 16,42 0-16,-43-21 15,-20 0-15,20 0 0,-21 0 0,1 0 16,-22 0-16,21 0 0,43-42 15,-43-1 1,-21 22-16,1 0 0,-22 0 16,21 0-16,0-1 0,0 1 0,0-21 15,0 21-15,1 0 0,-22-1 0,21 1 16,0 0-16,-21 0 16,21 21-16,-21-21 0,-21 21 46,0 0-46,0 0 0,-1 0 16,1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1:06:57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1651 635 0,'0'21'15,"21"-21"110,0-21-109,0 21-16,-21-21 16,0 0-16,22 0 0,-1-1 15,-21 1-15,0 0 16,0 0-16,0 0 0,0 0 16,0-1-16,-21 1 15,-1 21-15,1-21 0,0 21 16,0 0-16,-21 0 15,20 0-15,-20 0 0,21 0 16,0 0-16,-22 21 0,22-21 0,-21 21 16,21 1-16,0-1 0,-1 0 15,1 0-15,0 0 0,21 0 0,0 1 16,0-1-16,0 42 16,0-42-16,0 1 0,0-1 15,0 0-15,21 0 16,-21 0-16,21-21 0,1 21 0,-1-21 15,42 22-15,-20-1 16,-1-21-16,-21 0 16,21 21-16,-20-21 0,20 21 15,-21-21-15,21 0 0,1 21 16,-22-21-16,21 21 0,-21-21 0,1 22 16,20-22-16,-21 21 0,0-21 15,-21 21-15,21-21 0,1 63 16,-22-20-1,0-22-15,-22 0 0,-20 0 16,42 0-16,-42 1 0,21-1 16,-1-21-16,1 21 0,-63-21 15,41 21-15,1-21 0,0 0 16,-1 0-16,1 0 0,0 0 0,-1 0 16,22 0-16,-21-21 0,-22 0 15,22 0-15,21-1 16,-22 1-1,22 0-15,21 0 0,-21 21 0,21-21 32,21 21-1,0 0-15,1 0-16,-1-21 0</inkml:trace>
  <inkml:trace contextRef="#ctx0" brushRef="#br0" timeOffset="651.62">2625 487 0,'0'0'15,"0"-21"1,-22 21 0,1 0-1,0 0 1,0 0-16,21 21 0,-21 0 0,0 0 15,-22 43 1,43-22-16,-21-21 0,0 22 16,21-1-16,0 0 0,-21-21 0,21 22 15,0-1-15,0 0 0,0 1 0,0-22 16,0 21-16,0 22 16,0-43-16,21 0 0,21 21 15,-21-42-15,1 22 16,20-22-16,-21 0 0,21 0 15,-20 0-15,20 0 0,-21 0 16,43-22-16,-43 1 0,0 0 16,21 0-16,-21 0 0,1 0 15,-1-22-15,0 22 0,21-42 16,-42-22-16,0 43 16,0-1-16,0 1 0,0 0 0,0-1 15,0 1-15,-21 0 0,0 20 16,0-20-16,0 21 0,-1 0 15,1 0-15,-21-1 0,21 22 0,-43 0 16,1 0 0,42 0-16,-22 22 0,22-1 0,0 0 15,0 0-15,0 0 0,-1 0 16,22 1-16,0 20 0,-21-21 16,21 0-16,0 0 0,0 1 0,0-1 15,21 0-15,1 0 0,-1 0 16,0-21-16,0 0 0</inkml:trace>
  <inkml:trace contextRef="#ctx0" brushRef="#br0" timeOffset="1331.74">3577 487 0,'-21'0'16,"0"-21"-16,0 21 16,-1 0-1,1 0-15,21 21 0,0 0 16,0 0-16,0 0 16,0 1-16,0-1 0,0 21 15,0-21-15,0 0 0,0 22 16,0-22-16,0 21 0,0-21 0,0 22 15,-21-1-15,21-21 0,0 22 16,-21-22-16,21 21 0,0-21 0,0 0 16,0 43-16,-21-43 15,21 0-15,0 0 0,21-42 47,-21 0-47,0 0 16,0-21-16,0 20 0,0-20 15,0 0-15,0-1 0,0 1 16,0 0-16,0-1 0,21-41 16,0 41-16,-21 22 0,21-21 15,-21 0-15,22 20 0,-1-20 16,0 21-16,0 0 0,21 0 0,-20-1 16,20 1-16,-21 0 0,21 21 0,-20 0 15,20 0-15,0 0 0,-21 0 16,22 21-16,-22 0 0,21 1 0,-21-1 15,1 0-15,-1 21 0,0-21 16,0 22-16,0-1 0,-21 0 0,21-20 16,-21 20-16,0 0 0,0 1 15,0 41-15,0-41 16,0-1-16,0-21 0,0 21 16,0 1-16,-21-22 0,21 0 0,-21 0 15,21 0-15,0 1 0,0-1 0,0 0 16,-21-21-16,21 21 15,0-42 17,0 0-32,0 0 0,0-1 15</inkml:trace>
  <inkml:trace contextRef="#ctx0" brushRef="#br0" timeOffset="1643.57">3471 1016 0,'0'-21'0,"21"21"32,1 0-32,-1 0 0,0 0 15,21 0-15,1 0 0,-1-21 16,0 21-16,1 0 0,-1-21 0,0 21 15,1 0-15,-22-22 16,21 22-16,0 0 0,-20 0 0,20-21 16,-21 21-16,0 0 0,0 0 15,1 0-15,-1 0 0</inkml:trace>
  <inkml:trace contextRef="#ctx0" brushRef="#br0" timeOffset="2152.27">5524 339 0,'0'-21'0,"0"42"0,0-64 16,0 22-16,0 0 0,0 0 0,0 0 15,0 0-15,-21 42 32,21 0-17,-21 0-15,21 21 0,0-20 0,0 20 16,-21 21-16,21-20 0,-21 20 16,0 43-16,-43 85 15,64-128-15,-106 64 16,43-63-16</inkml:trace>
  <inkml:trace contextRef="#ctx0" brushRef="#br0" timeOffset="2452.1">5207 1355 0,'-21'0'16,"42"0"-16,0-21 15,-21-1 1,21 22-16,-21-63 0,21 42 16,-21 0-16,22-22 0,-22 1 0,0 0 15,21-22-15,0 22 0,0-22 16,-21 22-16,0-22 0,64-105 15,-43 63 1,0 64-16,-21 0 0,21-1 0,-21 1 16,21 0-16,0 20 0,-21 1 15,22 0-15,-22 0 0,21 21 0,0 0 16,0 0-16,0 21 16,-21 0-16,21 22 0,1-22 0,-22 21 15,0 22-15,0-22 0,21 0 16,-21 85-16,0 43 15,0-107-15,0 1 16,0-22-16,0 21 0,0-20 0,0-1 16,0-21-16</inkml:trace>
  <inkml:trace contextRef="#ctx0" brushRef="#br0" timeOffset="2523.06">5694 1355 0,'21'0'16,"-21"-21"-1,0-1-15,0 1 16</inkml:trace>
  <inkml:trace contextRef="#ctx0" brushRef="#br0" timeOffset="2666.98">5207 1080 0,'0'0'15,"0"-22"-15</inkml:trace>
  <inkml:trace contextRef="#ctx0" brushRef="#br0" timeOffset="2803.9">5249 1080 0,'0'0'16,"21"0"-16,1 0 15,-1 0-15,0 0 0,0 0 0,0-22 16,22 22-16,-22-21 0,21 21 16,-21 0-16,22-21 0,20 21 15,-42 0-15,22-21 16,-22 21-16,-21-21 31</inkml:trace>
  <inkml:trace contextRef="#ctx0" brushRef="#br0" timeOffset="2881.86">5842 826 0,'21'-22'15</inkml:trace>
  <inkml:trace contextRef="#ctx0" brushRef="#br0" timeOffset="4123.14">5990 868 0,'-21'0'0,"42"0"0,-42-21 31,21 0-15,0-1-1,0 1-15,21 21 16,0 0-16,-21-21 16,21 21-16,1 0 0,-1 0 15,0 0-15,0 21 0,-21 0 0,21 1 16,0-1-16,-21 0 0,22 85 16,-1-43-1,-21-20-15,0-22 16,0 42-16,0-20 0,0-22 15,-21 0-15,21 0 0,-22 0 16,22 0-16,-21 1 0,0-22 16,21-22 15,0 1-31,0 0 0,0 0 16,0 0-16,0 0 0,21-22 15,-21 22-15,21 0 0,-21-43 16,0 22-16,22 21 15,-1 0-15,-21-22 0,21 1 16,-21 21-16,21 0 0,-21 0 16,21 21-1,0 0 1,-21 21-16,0 0 0,0 0 16,22 0-16</inkml:trace>
  <inkml:trace contextRef="#ctx0" brushRef="#br0" timeOffset="4466.95">6667 889 0,'0'0'0,"22"-21"0,-22 0 0,0 0 15,0-1-15,0 1 16,0 0-16,0 0 0,0 0 15,-22 42 17,1-21-32,0 21 0,21 0 15,-21 22-15,0-22 0,0 42 16,-1-20-16,1-1 0,21 0 0,0-21 16,-21 22-16,21-1 15,0-21-15,0 0 0,0 22 0,0-22 16,21 0-16,0 0 15,1-21-15,-1 0 0,0 0 0,0 0 16,21 0-16,-20 0 0,20 0 0,-21 0 16,21 0-16,-20-21 0,-1 0 15,0 0-15,0 0 0,21-1 0</inkml:trace>
  <inkml:trace contextRef="#ctx0" brushRef="#br0" timeOffset="5039.62">7112 402 0,'0'0'0,"-21"-42"16,21 21-16,0-22 0,-21 22 0,21 0 15,0 42 1,0 0 0,0 22-16,0 63 15,0-64-15,0 21 0,0-20 16,0-1-16,0 22 0,0-1 15,0-21-15,0 22 0,0-1 0,0-20 16,0 20-16,0-20 0,0-1 0,0 0 16,-22 22-1,1-22-15,21-21 0,0 0 16,0 1-16,0-44 31,0 1-31,0 0 16,0 0-16,0 0 0,0-22 15,0-62 1,21 62-16,22-41 16,-43 41-16,21 22 0,21-42 15,-21 20-15,1 22 0,-1 0 16,0 21-16,0 0 0,43 0 16,-43 0-16,0 0 0,0 0 15,43 42-15,-43 22 16,-21-43-16,21 21 0,-21 22 15,0-22-15,0-21 16,0 22-16,0-22 0,0 21 0,-21-21 16,0 0-16,21 1 15,0-1-15,-22 0 0,22 0 16,-21-21-16,21-21 47,0 0-32,21 0-15</inkml:trace>
  <inkml:trace contextRef="#ctx0" brushRef="#br0" timeOffset="5287.48">7810 783 0,'0'0'16,"0"21"-1,0 1-15,0-1 16,0 0-16,0 0 0,0 0 16,0 22-16,0-22 0,-21 21 15,21 22-15,-21-22 16,21-21-16,0 0 0,-21 0 0,21 1 16,0-1-16,0 0 0,0 0 15,0-42 16</inkml:trace>
  <inkml:trace contextRef="#ctx0" brushRef="#br0" timeOffset="5656.27">7747 635 0,'-21'0'16,"42"0"-16,-42 21 0,21 0 0,0 1 16,0-1-1,21-21 1,0 0-16,0 0 0,0 0 16,1 0-16,-1 0 0,0-21 15,-21-1-15,21 22 16,-21-21-16,21 21 0,-21-21 0,0 0 15,0 0-15,0 0 0,0-1 16,-21 1-16,0 21 0,-21-21 16,20 21-16,1 0 0,0 0 15,0 0-15,0 0 0,0 0 16,21 21-16,0 0 0,0 1 16,0-1-16,0 0 0,0 0 15,0 0-15,21 0 0,0-21 16,0 22-16,21-22 0</inkml:trace>
  <inkml:trace contextRef="#ctx0" brushRef="#br0" timeOffset="6035.05">8361 212 0,'0'-21'0,"0"42"0,-21-42 16,21 42-1,0 0-15,0 21 16,0-21-16,-22 22 0,22-1 16,0 0-16,0 1 0,0-1 15,0 0-15,-21 22 0,0-22 0,21 22 16,-21-22-16,0 22 0,21-1 15,-21 1-15,-1 41 16,22-62-16,0-1 0,-21 0 0,21 1 16,0 20-16,0-42 0,0 1 15,0-1-15,21-21 16,1 0 0,-1 0-16,0-21 0,-21-1 0,21 1 15,0 21-15,-21-21 0,0 0 16,21 0-16,1 0 0,-22-1 15,21 1-15</inkml:trace>
  <inkml:trace contextRef="#ctx0" brushRef="#br0" timeOffset="6267.92">8128 995 0,'0'0'0,"21"0"15,0 0 1,0 0-16,1 0 0,-1 0 16,0 0-16,0-21 0,0 21 15,0-21-15,1 21 16,-1-22-16,0 22 0,0 0 16,0-21-16,0 21 15,-21-21-15</inkml:trace>
  <inkml:trace contextRef="#ctx0" brushRef="#br0" timeOffset="6671.69">8678 995 0,'21'0'15,"1"0"1,-1 0-16,0 0 0,0 0 16,0-21-16,0 0 0,1 21 0,20-22 15,-21 22-15,0-21 0,0 0 16,1 21-16,-22-21 0,0 0 0,21 21 16,-21-21-16,0-1 0,-21 1 15,-1 21-15,1 0 16,-21 0-1,0 0-15,20 0 0,-41 21 16,21 1-16,20-1 0,1 0 0,0 0 16,0 0-16,0 0 0,0 1 15,21 20-15,0-21 0,0 21 0,0 1 16,0 20 0,0-42-16,21 1 0,21-1 15,-42 0-15,21-21 16,22 21-16,-22-21 0,0 0 0,0 0 15,21 0-15,-20 0 0,20-21 0</inkml:trace>
  <inkml:trace contextRef="#ctx0" brushRef="#br0" timeOffset="7020.49">9419 762 0,'-21'0'0,"42"0"0,-63 0 0,42-21 16,-21 21-16,-1 0 0,1 0 15,0 0-15,0 21 0,0 0 16,21 0-16,-21 1 16,21 20-16,-22-21 0,22 0 0,0 22 15,0-22-15,0 21 0,0-21 16,0 22-16,0-22 0,0 21 15,0-21-15,0 0 0,0 1 0,0-1 16,43 42 0,-22-63-16,0 0 0,0 21 0,0-21 15,22 0-15,-22 0 0,0 0 16,0-21-16,0 0 0,22 0 16,-22 0-16,0 0 0,21-1 0,-20 1 15,-1-21-15,0 0 0</inkml:trace>
  <inkml:trace contextRef="#ctx0" brushRef="#br0" timeOffset="7753.07">9821 318 0,'-21'-43'0,"42"86"0,-63-107 0,21 43 16,21 0-16,-21 21 0,-1 0 16,1 0-16,0 0 0,21 21 15,-21 0-15,21 0 0,0 0 16,0 22-16,-21-1 0,21 0 0,0 1 15,0-1-15,-21 22 0,21-22 16,0 64-16,0-43 16,-22 85-16,22-105 0,0 20 15,0-20-15,0-22 0,0 21 16,0 22-16,0-43 16,22 0-16,-1 0 15,0 0-15,0-21 0,0 0 16,0 0-16,1 0 0,20 0 0,-21 0 15,0-21-15,0 0 0,22 21 16,-22-21-16,0 0 0,0-1 0,22-20 16,-22 21-16,0 0 0,21-43 15,1-20 1,-43 62-16,21 1 0,-21 0 0,0 0 16,0 0-16,-21 21 31,-1 0-16,1 21-15,0 0 0,21 0 16,-21 0-16,21 1 0,0-1 0,0 21 16,-21-21-16,21 0 0,0 22 15,0-22-15,0 21 0,0-21 16,0 1-16,0-1 0,0 0 16,21-21-16,0 0 0,0 21 15,0-21-15,1 0 0,-1 0 0,0 0 0,21 0 16,-21 0-16,22-21 15,20-43 1,-42 43-16,1 0 0,-1 0 0,0-21 16,-21 20-16,0-20 0,0 21 15,0 0-15,0 0 0,0-1 0,0 1 16,0 42 0,0 22-1,0-22-15,-21 0 0,21 0 16,-21 22-16,21-22 0,-22 0 15,22 21-15,0-21 0,0 1 0,0-1 16,0 42-16,0-42 16,22 1-1,-1-22-15,21 0 0,-21 0 16,0 0-16,1 0 0,-1 0 0,0 0 16,42 0-16,-41-22 15</inkml:trace>
  <inkml:trace contextRef="#ctx0" brushRef="#br0" timeOffset="8150.84">10753 1058 0,'0'-21'16,"0"0"-16,0 0 0,0 0 16,0 0-16,0-1 15,21 1-15,0 21 16,0 0-16,0 0 0,22-21 0,-22 21 15,0 0-15,21 0 0,1 42 16,-22-20-16,0-1 16,-21 42-16,21-42 0,-21 1 15,0 20-15,0-21 0,0 0 16,0 43-16,-21-43 0,21 0 16,-21-21-16,0 21 0,-1-21 0,1 0 31,21-21-16,0 0 1,0 0-16,0 0 16,21-1-16,1 1 0,-22-21 0,0 21 15,21-22-15,0 22 16,-21 0-16,0 0 0,21 0 0,21-22 16,-20 22-16,-1 21 15,0 0-15,0 0 16</inkml:trace>
  <inkml:trace contextRef="#ctx0" brushRef="#br0" timeOffset="8564.61">11366 1143 0,'22'0'47,"-1"0"-47,0 0 0,0-21 0,0 0 16,0 0-16,1 21 15,-1-22-15,0 22 0,-21-21 0,21 0 16,0 21-16,-21-21 0,21 21 16,-21-21-16,0 0 0,0-1 15,-21 22 1,0 0-16,0 0 15,0 0-15,0 22 0,-1-1 16,1 0-16,0 0 16,-21 43-16,42-22 0,-21-21 15,21 21-15,0-20 0,0-1 16,0 0-16,0 0 0,21 0 16,21-21-16,-21 0 15,0 0-15,1 0 0,-1 0 0,0 0 16,0 0-16,0 0 0,0 0 15,43-42 1,-43 21-16,0 0 0,-21-1 0,21 1 16</inkml:trace>
  <inkml:trace contextRef="#ctx0" brushRef="#br0" timeOffset="8931.4">9229 508 0,'21'0'31,"0"0"-31,0 0 0,21 0 16,1-21-16,-1 21 0,0 0 0,43-21 15,-43 21-15,1 0 16,20 0-16,-20 0 0,20-21 16,-21 21-16,-20 0 0,-1 0 0,0 0 15</inkml:trace>
  <inkml:trace contextRef="#ctx0" brushRef="#br0" timeOffset="10359.58">12213 720 0,'0'0'0,"-21"0"16,21-21-16,-21 21 15,0 0 1,21-22-1,21 22 17,0-21-17,0 21-15,0 0 0,0 0 16,1 0-16,-1 0 0,0-21 0,21 21 16,-21 0-16,1 0 0,-1 0 15,0 0-15,0 0 0,0 0 16,0-21-16,-42 21 31,0 0-15,0 0-16,0 0 0,0 0 15,-1 0-15,1 21 0,0-21 16,0 0-16,0 0 0,-22 0 16,22 0-16,0 0 15,0 0-15,0 0 0,0 0 16,-1 0-16,1 0 31,0 0-31,0 0 31,21 21-31,0 0 16,0 1-16,-21-1 16,21 0-16,0 0 0,0 0 15,0 43-15,0-1 16,0-20-16,0-22 0,0 21 15,0 0-15,0 1 0,-21 20 0,21-20 16,-22-1-16,1 0 0,21 1 16,0-1-16,0 0 0,-21 22 15,21-22-15,-21 0 0,21 1 0,-21-1 16,21 22-16,0-22 0,0-21 16,0 21-16,0 1 0,0-1 15,63 43-15,-42-85 16,1 21-16,-1-21 0,0 0 15,0 0-15,0 0 0,0 0 16,22 0-16,-22 0 0,0 0 0,0 0 16,0 0-16,1-21 0,20 21 0,0-43 15,22 1 1,-43 21-16,0 0 0,0 0 0</inkml:trace>
  <inkml:trace contextRef="#ctx0" brushRef="#br0" timeOffset="15943.39">13271 995 0,'22'0'0,"-44"0"0,44-21 0,-22 0 16,0-1-16,0 1 0,0 0 15,0 0-15,0 0 0,0 0 16,0-1-16,0 1 15,-22 0-15,-20 21 16,0 0 0,-1 0-16,22 0 0,-21 21 15,0 0-15,-1 1 0,1-1 0,0 0 16,20 0-16,-20 21 0,21-20 0,0 20 16,0-21-16,-1 21 0,22-20 15,0 20-15,0-21 0,0 0 16,0 0-16,22 1 0,-1-1 0,0 0 15,0 0-15,0-21 0,22 21 0,-22 0 16,21 1-16,-21-22 0,22 21 16,41 21-1,-63-42-15,22 42 0,-22-42 16,-21 22-16,0-1 0,-21 0 16,0-21-16,-22 0 15,22 0-15,-21 21 0,-1-21 16,1 0-16,21 0 0,-21 0 0,-1 0 15,22 0-15,-21 0 0,21 0 16,-1-21-16,1 21 0,0-21 16,0 0-16,21-1 0,0 1 15,0 0-15,0 0 0,0 0 0,0 0 16,21 21 15,0 21-31,-21 0 0,21 0 16,1 0-16,-1 0 0,0 1 0,0-1 15,21 42-15,1-20 16,-22-22-16,21 0 16,22 21-16,-43-42 0,21 0 15,-21 0-15,1 0 0,20 0 16,-21 0-16,21 0 0,-20 0 16,20 0-16,21-42 0,-41 42 15,20-21-15,-21 0 0,0-1 0,0 1 16,22 0-16,-43 0 0,21 0 15,-21 0-15,21-22 0,-21 22 16,0 0-16,0 0 0,0-22 0,0 22 16,0 0-16,0 0 0,0 0 15,-21 21 1,0 21-16,21 0 16,0 0-16,-21 0 0,21 1 0,-22-1 15,1 0-15,21 21 0,0-21 16,0 1-16,-21-1 0,21 0 15,0 21-15,0-21 0,0 1 16,0-1-16,21-21 0,0 0 16,1 0-16,-1 0 0,0 0 15,0 0-15,0 0 0,22-21 0,-22-1 16,21 22-16,-21-21 0,22 0 16,-1 0-16,0-21 15,-21 20-15,22-62 16,-43 63-16,0-1 0,0 1 15,0 0-15,0 0 0,-21 21 16,-1-21-16,1 21 0,0 0 16,0 0-16,0 0 0,0 0 15,21 21-15,0 0 16,21-21 0,0 0-16,0 0 15,0 0-15,0 0 0,1 0 0,-1 0 16,0 0-16,21 0 0,-42-21 15,21 21-15,1 0 0,-1 0 0,0 0 16,0 0-16,-21 21 16,0 0-16,0 0 15,0 1-15,0-1 0,0 0 16,0 0-16,0 0 0,0 0 16,0 1-16,0-1 0,0 0 15,0 0-15,0 0 0,0 0 16,21-21-16,0 22 0,1-22 15,-1 0-15,0 0 16,0 0-16,0 0 0,0 0 0,1 0 16,-1-22-16,0 22 0,0-21 0,0 0 15,0 0-15,1 0 0,-1-22 16,21-20 0,-21 42-16,-21-22 0,0 22 0,0 0 15,0 0-15,0 0 0,0 0 16,0-1-16,0 44 31,-21-1-31,21 0 16,0 0-16,0 21 0,-21 43 15,21-64 1,0 0-16,0 1 0,0-1 0,0 0 16,0 0-16,0 0 0,21 0 15,0-21-15,0 0 16,1 0-16,-1 0 0,0 0 0,0-21 15,0 0-15,0 21 0,1-21 16,20-21 0,-21 20-16,0 1 0,0 0 0,-21 0 15,22-21-15,-22 20 0,21 1 0,-21 0 16,0 0-16,0 0 0,0 0 16,0-1-16,0 44 31,0-1-31,0 0 15,0 0-15,0 0 0,0 0 0,-21 1 16,21-1-16,0 0 0,0 0 16,0 21-16,0-20 0,0-1 15,0 0-15,0 0 16,42-21-16,-21 0 0,0 0 16,0 0-16,1 0 0,-1 0 15,0 0-15,0 0 0,0-21 0,22 0 16,-22 21-16,0-21 0,0-1 15,0 1-15,22 0 0,-43 0 0,21 0 16,0 0-16,-21-22 0,21 22 16,-21 0-16,0 0 0,0 0 15,0-1-15,0 44 32,0-1-32,-21 0 15,21 0-15,0 0 0,-21 0 0,21 22 16,0-22-16,0 0 0,0 21 0,0-20 15,0-1-15,0 0 0,21 0 16,21 0-16,-42 0 0,43-21 16,-22 0-16,0 0 0,0 0 15,43 0 1,-43 0-16,21-42 0,-21 21 0,0 0 16,22-22-16,-22 22 15,0 0-15,0-21 0,0 21 16,1-22-16,-1 22 0,-21-21 0,21 21 0,0-1 15,0 1-15,-21 0 16,0 0-16,21 21 0,1 0 0,-1 21 31,-21 0-15,0 0-16,0 1 0,0-1 16,0 0-1,21-42 16,-21 0-15,0-1-16,0 1 16,0 0-16,0 0 15,0 0 1,-21 21 0,0 0-16,-1 0 0,22 21 15,-21-21-15,21 21 16,-21 0-16,0 22 0,0-22 15,21 0-15,0 21 0,0-21 0,0 1 16,-21-1-16,21 21 16,0-21-16,0 0 0,0 1 0,21-1 15,0 0-15,0 0 16,0-21-16,0 0 0,22 0 0,-22 0 16,0 0-16,21 0 0,22 0 15,-43 0-15,21 0 0,-20-21 16,20 21-16,-21-21 0,21-22 15,-20 22-15,-1 0 0,-21-21 16,0 21-16,21-1 16,-21-41-16,0 42 0,0 0 15,0-1-15,0 1 0,-21 21 16,0 0 0,21 21-16,-22-21 15,1 43-15,21-22 0,0 0 16,0 0-16,0 22 15,0-22-15,0 0 0,0 0 0,0 0 16,0 0-16,0 1 0,0-1 0,0 0 16,0 0-16,21-21 15,1 0-15,-1 21 0,21-21 16,-21 0-16,0 0 0,1 0 0,-1 0 16,0 0-16,21-21 0,1 0 15,-1 0-15,-21 0 0,0-1 16,0 1-16,22 0 0,-22 0 15,0 0-15,-21-22 0,21 22 0,0-21 16,-21 0-16,0 20 0,0 1 16,0 0-1,0 0-15,-21 21 16,0 0-16,0 21 0,21 0 16,-21 0-16,21 1 0,-21-1 15,21 0-15,0 0 0,0 0 0,0 22 16,0-22-16,0 21 0,0-21 15,21 0-15,0-21 0,0 43 16,-21-22 0,0 0-16,21-21 0,-21 21 15,0 0 1,-21-21-16,0 0 0,0 0 16,0 0-16,-1 0 15,1 0-15,0 0 16,0 0-1,0 0-15,21-21 16,0 0-16,0 0 16,0 0-16</inkml:trace>
  <inkml:trace contextRef="#ctx0" brushRef="#br0" timeOffset="16198.76">15219 1058 0,'21'0'47,"0"0"-47,0 0 0,0 0 15,1 0-15,-1 0 16,0 0-16</inkml:trace>
  <inkml:trace contextRef="#ctx0" brushRef="#br0" timeOffset="17048.28">18076 974 0,'0'-43'0,"0"86"0,21-107 0,-21 43 16,0 0-16,0 0 0,0 0 15,0-1-15,0 1 0,0 0 0,-21 0 16,-21 21-16,21 0 15,0 0-15,-1 0 0,1 0 16,0 21-16,21 0 0,-21 22 16,0-1-16,0 0 0,-1 22 0,1-22 15,0 22-15,0-22 0,0 21 16,0-20-16,-1 63 16,22 42-16,0-106 15,0 0-15,22 22 0,-1-22 16,0-21-16,0 1 15,21-22-15,-20 21 0,20-21 0,-21 0 0,21 0 16,1 0-16,-1 0 0,0-21 16,1 21-16,-1-22 0,0 1 15,1-21-15,-1 21 0,0 0 0,22-64 16,21-42 0,-64 63-16,-21 22 0,0-21 15,0-1-15,0 1 0,0-1 16,0 1-16,-43 20 0,22-20 0,0 20 15,-106-41-15,42 41 16,43 22-16,0 21 16,21 0-16,-22 0 0,22 0 0,-21 0 15,21 21-15,-1 1 0,1-1 16,21 0-16,0 21 0,0-21 0,0 22 16,0-1-16,0 0 0,0 1 15,0-1-15,0 0 0,0 1 0,0-1 16,21-21-16,22 43 15,41 20 1</inkml:trace>
  <inkml:trace contextRef="#ctx0" brushRef="#br0" timeOffset="17686.91">18542 1672 0,'0'0'0,"21"0"15,0 0 1,0-21-16,1 0 16,-1 0-16,0 21 0,0-21 15,21-22-15,-20 22 16,-1 0-16,0 0 0,0 0 16,0-1-16,0-20 0,1 21 0,-22 0 15,21 0-15,-21-22 0,0 22 16,0 0-16,0 0 0,-21 21 15,-1 0-15,1 0 0,-21 0 16,-22 42 0,43-42-16,-21 21 0,21 0 0,21 22 15,-21-1-15,21-21 0,0 0 16,0 1-16,0-1 0,42 0 16,-21 0-16,0 0 0,0 0 0,1-21 15,41 43 1,-63-22-16,21-21 0,0 21 15,1-21-15,-1 0 0,0 0 16,0 0-16,0 0 0,0 0 16,1 0-16,-1 0 0,0 0 15,-21-21-15,21 21 16,43-64-16,-43 64 0,0-21 16,-21-21-16,21 21 0,-21 0 0,21-1 15,-21 1-15,21-21 0,-21 21 16,0 0-16,0-1 15,0 1-15,0 42 32,-21-21-32,21 22 0,-21-1 0,21 0 15,-21 21-15,21-21 0,-21 64 16,21-43 0,0-20-16,0-1 0,0 0 0,0 0 15,0 0 1,0-42 15,0 0-31,0 0 0</inkml:trace>
  <inkml:trace contextRef="#ctx0" brushRef="#br0" timeOffset="17870.81">19198 1143 0,'0'0'0,"-21"0"31,21 21-31,0 0 16,0 1-1,0-1-15,0 0 16,0 0-16,21-21 16,0 21-16</inkml:trace>
  <inkml:trace contextRef="#ctx0" brushRef="#br0" timeOffset="19140.08">19346 1524 0,'21'0'32,"1"0"-32,-1 0 15,0-21-15,0 0 16,0 21-16,22-21 0,-22-1 0,0 1 15,0 0-15,0 21 16,0-21-16,1 0 0,-22-22 16,0 22-16,0 0 15,-22 21 1,1 0-16,0 0 0,0 21 0,0-21 16,0 21-16,-22 1 0,22-1 15,0 0-15,0 0 0,0 0 0,21 22 16,0-22-16,0 0 0,0 0 0,0 0 15,0 0-15,0 1 0,0-1 16,21-21-16,0 21 0,0-21 0,0 0 16,43 0-1,-1 0-15,-42 0 0,22 0 16,20 0-16,-20-21 0,-22 0 16,21-1-16,-21 1 0,0 0 15,1 0-15,41-43 16,-42 1-16,-21 42 15,0 0-15,0-1 0,0 1 0,0 0 16,0 42 0,0 0-1,0 1-15,0-1 0,0 0 16,-21 21-16,21-21 0,-21 1 16,21-1-16,-21 0 0,21 42 15,0-41-15,0-1 16,0 0-16,0 0 15,0-42 17,0 0-32,21 21 0,-21-21 15,0-1-15,42-20 16,-21-21-16,1 41 0,-1 1 16,-21 0-16,21 0 0,0 0 0,0 0 15,0 21-15,-21 21 31,0 0-31,0 0 0,0 0 16,0 0-16,0 1 0,0-1 16,22 0-16,-22 0 0,21 0 15,-21 0-15,21-21 0,0 22 0,0-1 16,0 0-16,1-21 0,-1 0 16,0 21-16,21-21 0,-21 0 0,1 0 15,20 0-15,0 0 0,-21 0 0,43-21 16,21-43-1,-64 64-15,0-21 0,-21-21 16,21 21-16,0 0 0,0-22 16,-21 1-16,0 0 0,22-1 15,-1 1-15,-21 0 0,0-1 0,0 1 16,0 0-16,0-43 16,0 0-16,-21 85 31,-1 21-31,1 1 15,21 20-15,-21-21 0,0 21 16,21 1-16,-21 41 16,0-41-16,21-1 0,-22-21 0,22 22 15,0-1-15,0 0 0,0-21 0,0 22 16,0-22-16,0 0 0,0 43 16,22-64-16,-1 21 15,0-21-15,0 0 0,21 0 16,1 0-16,-22 0 0,21 0 15,-21-21-15,22 21 16,-22-22-16,0 1 0,0 0 0,0 0 16,22-43-16,-43 43 15,0 0-15,0 0 0,0-21 16,0 20-16,0 1 0,0 0 0,-21 21 31,-1 0-31,22 21 16,-21 0-16,0 43 15,21-43-15,-21 0 0,0 0 16,21 1-16,0-1 0,-21 21 0,21-21 16,0 0-16,0 1 0,0-1 15,21-21-15,0 0 16,0 0-16,0 21 0,22-21 16,-22 0-16,21 0 0,0 0 15,-20 0-15,20 0 0,0 0 0</inkml:trace>
  <inkml:trace contextRef="#ctx0" brushRef="#br0" timeOffset="19716.25">21844 1270 0,'0'0'0,"-21"-85"31,0 85-31,-1-21 0,1 21 0,0 0 16,0 0-16,0 0 0,-22 0 15,22 21-15,0 1 0,0-1 0,0 0 16,-22 0-16,22 0 0,0 0 16,0 22-16,0-22 0,21 21 15,-21-21-15,21 22 0,-22-22 0,22 42 16,0-20 0,0-22-16,0 0 0,22-21 15,-1 0-15,0 21 0,0-21 0,0 0 16,0 0-16,1 0 0,20-21 15,-21 21-15,0-21 0,22 0 0,-22 0 16,63-64-16,-41 21 16,-22 22-16,0 0 15,21-43-15,-20 22 0,-1 20 16,0-20-16,0-1 0,0 22 16,0-22-16,1-63 15,-22 85-15,21 21 16,-21 0-16,0 42 15,-21 0-15,-1 21 16,1 1-16,21-1 16,-21 22-16,0 105 15,0-106-15,21-20 0,0 20 16,0-20-16,-21-1 0,21 0 0,0 1 16,0-22-16,0 21 0,0-21 0,0 22 15,0-22-15,0 0 0,21 21 16,21-42-1,-21 0-15,0 0 0,1 0 0,-1 0 16,0 0-16,0-21 16,0 0-16,22 21 0,-22-21 0,0 0 15,0-1-15,0 1 0,0 0 0</inkml:trace>
  <inkml:trace contextRef="#ctx0" brushRef="#br0" timeOffset="19991.06">20405 1185 0,'0'0'0,"-43"0"0,22 22 15,0-22-15,42 0 16,0 0-16,22 0 0,-22 0 15,21 0-15,0 0 0,22 0 16,-22 0-16,22 0 0,-22 0 0,22-22 16,-1 22-16,-21 0 0,1 0 15,-1-21-15,0 21 0,1 0 0,-1 0 16,0-21-16,-20 0 0,-1 21 16</inkml:trace>
  <inkml:trace contextRef="#ctx0" brushRef="#br0" timeOffset="22451.27">23220 1080 0,'0'-22'15,"0"44"-15,0-65 0,0 22 0,0 0 16,0 0-16,21 0 16,-21-1-16,0 1 0,0 0 15,0 42 16,0 0-31,-21 1 16,21 20-16,-21 0 0,21 1 0,-22-1 16,1 0-16,0 1 0,0 20 15,21-21-15,-21 1 0,0-1 0,-1 0 16,-20 1-16,21-1 0,0 0 16,21 1-16,-21-1 15,-1 0-15,22-20 0,-21-1 16,21-42 15,0-1-15,21 1-16,-21 0 0,22 0 0</inkml:trace>
  <inkml:trace contextRef="#ctx0" brushRef="#br0" timeOffset="22935">23220 995 0,'0'0'0,"21"0"15,-21-21-15,21 0 16,-21-1-16,21 22 0,-21-21 16,0 42 15,0 22-16,0-22-15,0 21 0,0 43 16,0-43-16,0 22 0,0-22 16,0 0-16,0 43 15,0-43-15,0 1 0,0-1 0,0 0 16,0-20-16,0 20 0,0-21 0,0 21 16,0-20-1,0-44 16,0 1-15,0 0-16,-21 0 0</inkml:trace>
  <inkml:trace contextRef="#ctx0" brushRef="#br0" timeOffset="23111.9">22966 1503 0,'0'0'15,"21"0"1,0 0-16,0 0 15,22 0-15,-22 0 16,21-21-16,-21 21 0,22 0 16,-22 0-16,21 0 0,22 0 15,-43 0-15,21 0 0,-21 0 0,0-21 16,1 21-16,-1 0 16</inkml:trace>
  <inkml:trace contextRef="#ctx0" brushRef="#br0" timeOffset="23495.68">23537 1397 0,'0'-21'15,"21"-21"1,1 42 0,-1 0-16,0 0 15,0 21-15,0 0 16,0 0-16,-21 0 0,22 0 15,-1 1-15,0 62 16,-21-41-16,0-1 16,0-21-16,0 0 0,0 0 0,0 1 15,-21-1-15,0 0 0,-1-21 32,22-21-17,0 0-15,0-1 16,0 1-16,0 0 0,22 0 15,-1-21-15,-21 20 0,0 1 0,21 0 16,-21 0-16,21 0 0,-21 0 16,0-1-16,21 22 0,0-21 0,1 21 15,-1 0 1,0 0-16</inkml:trace>
  <inkml:trace contextRef="#ctx0" brushRef="#br0" timeOffset="24479.12">24215 1482 0,'0'-43'31,"-22"43"-31,1 0 0,0 0 15,0 22-15,-21-1 16,42 0-16,-22 21 0,-20 1 16,42-1-16,-21-21 0,21 21 15,-21-20-15,21-1 0,0 21 16,0 0 0,0-20-16,21 41 0,0-63 15,0 0-15,0 21 0,22-21 16,-22 0-16,0 0 0,21 0 0,-20-21 15,20 21-15,-21-21 0,21 0 16,43-43 0,-64 43-16,22-21 0,-22 21 0,0-22 0,0 1 15,0 0-15,0 20 0,1-20 16,-22 0-16,0-1 0,21 22 0,-21-21 16,21 0-16,-63 63 78,20 0-78,22 21 0,-21 1 0,21-1 15,-21 0-15,0 1 0,21-1 16,0-21-16,-21 21 0,0 1 0,21-22 16,-22 21-16,22-21 0,0 1 0,-21-1 15,21 21 1,-21-21-16,21-42 31,0 0-15,21 0-16,0 0 0,1-1 15,-1 1-15,-21 0 0,21-21 16,0 21-16,0-1 0,22 1 0,-22 0 16,0 21-16,0-21 0,0 0 15,22 21-15,-1 0 16,-21 21-16,-21 0 0,21-21 15,-21 21-15,0 0 0,0 1 16,0-1-16,0 0 0,0 21 0,0-21 16,0 1-16,0-1 0,0 0 0,0 0 15,0 0-15,0 0 16,21-21 0,1 0-1,-1 0-15,0 0 0,21 0 0,-21 0 16,1 0-16,-1-21 0,0 0 0,0 21 15,0-21-15,0 0 0,1 0 16,20-43-16,-21 43 16,-21 0-16,0 0 15,0 42 17,-21 0-32,21 0 15,0 0-15,-21-21 0,21 21 16,-21 1-16,21-1 0,-22 0 0,22 0 15,0 0-15,0 0 16,0-42 31,0 0-47</inkml:trace>
  <inkml:trace contextRef="#ctx0" brushRef="#br0" timeOffset="24664.01">25125 1566 0,'0'-21'31,"0"42"16,21 1-16,0-22-31</inkml:trace>
  <inkml:trace contextRef="#ctx0" brushRef="#br0" timeOffset="24969.83">25569 1376 0,'0'0'0,"0"-21"15,0 21 17,0 21-17,0 0-15,0 0 0,0 0 0,0 1 16,-21 20-16,21 0 0,-21-21 16,0 22-16,21-1 0,-21 0 15,-1 1-15,1-22 0,21 21 0,0 1 16,-21-22-16,0 0 0,21 0 15,0 0-15,0 0 0,0 1 0,0-1 16,21-21 15,-21-21-31,21 21 0,-21-22 0</inkml:trace>
  <inkml:trace contextRef="#ctx0" brushRef="#br0" timeOffset="25154.73">25358 1715 0,'0'0'16,"21"0"15,0 0-31,0 0 16,0 0-16,0 0 0,1 0 15,-1 0-15,0 0 0,0 0 0,0-22 16,0 22-16,1 0 0,-1-21 0</inkml:trace>
  <inkml:trace contextRef="#ctx0" brushRef="#br0" timeOffset="25591.48">25781 1799 0,'-21'0'0,"42"0"0,-42 21 16,42-21 15,0 0-31,21 0 16,-20 0-16,-1 0 0,21 0 0,-21 0 15,22-21-15,-22 21 16,0-21-16,21 21 0,-21-21 0,-21 0 15,22 0-15,-22-1 16,0 1-16,-22 0 16,1 21-16,0 0 15,0 0-15,-21 0 0,20 21 16,1 0-16,0 1 0,-21-1 0,21 0 16,-1 0-16,22 0 15,-21 0-15,0 43 0,21-43 16,0 0-16,0 0 0,0 1 0,0-1 0,21-21 15,0 21-15,22 0 0,-22-21 16,21 0-16,-21 21 0,22-21 16,-22 0-16,21 0 0,1 0 0,-22 0 15,21 0-15,-21-21 0</inkml:trace>
  <inkml:trace contextRef="#ctx0" brushRef="#br0" timeOffset="26835.77">26543 1778 0,'0'-21'15,"0"42"-15,0-63 0,0 21 16,0-1-16,-21 22 16,0 0-16,-1 0 15,1 22-15,21-1 0,-21-21 16,0 21-16,21 21 0,-21-21 16,0 22-16,-1-22 15,22 21-15,0-21 0,0 1 0,0-1 16,0 21-16,0-21 0,0 0 15,0 1-15,0-1 0,22 0 16,-1-21-16,0 21 0,21-21 16,-21 0-16,43 0 0,-22 0 15,-21 0-15,22-21 0,-22 0 16,21 0-16,-21-1 0,22 1 0,-1-42 16,22-1-1,-43 22-15,0 0 0,-21-1 16,21 1-16,0 0 0,0-1 0,1 1 15,-22 0-15,21-1 0,-21 22 16,21-21-16,-21 21 0,0-1 0,0 1 16,0 0-16,0 42 31,-21 0-31,0 1 16,-1-1-16,22 21 0,-21-21 15,0 22-15,0-1 0,0 0 0,21 1 16,-21-1-16,-1 0 0,1 1 15,21-1-15,0-21 0,0 21 0,0-20 16,0 20-16,0 0 16,0-21-16,21 1 15,1-1-15,-1-21 0,0 0 0,0 0 16,21 0-16,-20 0 0,-1 0 0,21 0 16,-21-21-16,0-1 0,22 22 15,-1-42-15,0 0 16,-20 21-16,-1-22 0,0 22 15,0 0-15,-21 0 0,0 0 0,0-1 16,0 1-16,0 0 0,0 42 31,0 0-31,-21-21 16,21 43-16,0-22 0,0 0 0,-21 0 16,21 0-16,-21 22 0,21-22 15,0 0-15,0 0 0,0 0 0,0 1 16,0-1-16,21-21 15,0 21-15,0-21 0,0 0 16,0 0-16,1 0 0,-1 0 16,0-21-16,0 21 0,0-21 15,0-1-15,1 22 0,41-84 16,-42 63-16,0-1 16,1-20-16,-1 21 0,-21 0 15,21 0-15,-21-1 0,21 1 0,-21 42 31,0 1-15,0-1-16,0 0 0,0 0 0,0 0 16,0 0-16,0 1 0,0-1 15,0 0-15,0 21 0,0 1 16,0-22 0,21-21-16,0 0 0,1 0 15,-1 0-15,0 0 16,0 0-16,-21-21 15,21-1-15,-21 1 0,21-21 16,1 21-16,-1 0 0,-21-1 16,42-41-16,-21 42 15,0 0-15,1-1 0,20 1 16,-21 0-16,21 21 0,-20 0 0,-1 0 16,21 0-16,-21 0 0,22 0 0,-22 0 15,0 21-15,0 0 0,0 1 0,-21-1 16,0 0-16,21 21 0,-21-21 15,0 1-15,0-1 0,0 0 0,0 21 16,-21-21 0,0-21-1,0 0-15,21-21 16,0 0 0,0 0-16,0 0 0,0 0 15,21-1-15,0 1 0,-21 0 16,21-21-16,1 21 0,-22-1 15,21 22-15,0-21 0,-21 0 0,21 21 16,0-21 0,0 21-16,1 0 15,-1 0-15</inkml:trace>
  <inkml:trace contextRef="#ctx0" brushRef="#br0" timeOffset="27231.54">28617 1969 0,'0'0'0,"21"0"0,1 0 15,-1 0-15,0 0 0,0 0 16,0-22-16,22 1 0,-22 0 16,0 21-16,0-21 0,-21 0 15,21 0-15,0-1 0,1 1 16,-22 0-16,0 0 0,0 0 15,0 0-15,0-1 0,0 1 16,-22 21-16,1 0 0,0 0 16,0 0-16,0 0 0,0 21 15,-1 1-15,-20-1 0,21 21 16,0-21-16,0 22 0,-1-22 0,22 21 16,-21-21-16,21 22 0,0-22 0,0 21 15,0-21-15,0 0 0,0 1 0,0-1 16,21-21-16,1 21 0,-1-21 15,0 21-15,0-21 0,0 0 16,43 0-16,-1 0 16,-42-21-16,1 21 0,20-21 15,-21 0-15,0-1 0,-21 1 16,21 0-16,1 0 0,-22 0 0</inkml:trace>
  <inkml:trace contextRef="#ctx0" brushRef="#br0" timeOffset="27532.37">26797 1588 0,'21'0'47,"0"0"-47,0 0 16,1 0-16,20 0 0,-21 0 15,0 0-15,43-22 16,-22 22-16,0 0 0,1-21 15</inkml:trace>
  <inkml:trace contextRef="#ctx0" brushRef="#br0" timeOffset="28331.91">29316 1461 0,'0'-22'16,"0"1"15,21 21-31,0 0 0,21 0 16,-20 0-16,-1 0 15,0 0-15,0 0 0,43 0 16,-22 0-16,0 0 0,1 0 15,-1 0-15,-21 0 0,85 0 16,-64 0-16,-21 0 16,1 0-16,-1 0 0,0 0 15,-21 21 17,0 1-32,0-1 0,-21 0 15,21 0-15,-21 21 0,-1-20 0,22 20 16,-21 0-16,21 1 15,0-1-15,-21 0 0,21 1 0,-21-1 16,21 0-16,0 1 0,0-22 16,0 21-16,0 0 0,0-20 0,0 20 15,0-21-15,0 21 0,0-20 0,0-1 16,0 0-16,0 21 0,0-21 16,0 1-16,0-1 0,0 0 0,0 0 15,0 21-15,0-20 0,0-1 16,0 0-16,0 0 0,0 0 15,0 0-15,-21 1 16,0-1-16,-1-21 16,1 0-16,0 0 15,0 21-15,0-21 0,0 0 0,-1 0 16,1 0-16,-21 0 0,21 0 16,0 0-16,-1 0 0,-20 0 0,21 0 15,0 0-15,-22 0 0,1 0 16,21 0-16,-21 0 0,20 0 15,1 0-15,0 0 0,0 0 0,0-21 16,0 0-16,-1 21 0,1-22 0,0 22 16,-21-21-16,21 0 15,-1 21-15</inkml:trace>
  <inkml:trace contextRef="#ctx0" brushRef="#br0" timeOffset="28931.68">26501 1545 0,'21'0'16,"0"0"-1,0 0-15,0 0 16,0 0-16,1 0 0,-1 0 0,0 0 16,0 0-16,21 0 0,-20 0 0,20 0 15,-21 0-15,21 0 0,-20 0 16,20 0-16,-21 0 0,0 0 16,0 0-16,1 0 0,-1 0 0,-21 21 46,-21-21-30,-1 0-16</inkml:trace>
  <inkml:trace contextRef="#ctx0" brushRef="#br0" timeOffset="32008.04">1270 1905 0,'0'0'0,"-21"0"0,-64 0 31,64 0-31,0 0 16,0 0-16,42 0 62,0 0-62,0 0 16,0 0-16,22 0 0,-22 0 16,0 0-16,21 0 0,-21 0 15,22 0-15,-1 0 0,0 0 16,1 0-16,-1 0 0,0 0 15,22 0-15,-22 0 0,1 0 0,20 0 16,-21 0-16,1 0 0,20 0 16,-20 0-16,20 0 0,1 0 0,-1-21 15,1 21-15,-1 0 0,22 0 16,-22 0-16,22-21 0,-22 21 0,22 0 16,-21 0-16,20-21 0,1 21 15,-22-22-15,22 22 0,0 0 16,-1-21-16,1 21 0,0 0 0,21-21 0,-22 21 15,1 0-15,21-21 16,-22 0-16,1 21 0,21-21 0,-21 21 16,20 0-16,1-22 0,0 22 15,0 0-15,-21 0 0,20-21 0,1 21 16,0 0-16,0 0 0,0-21 16,0 21-16,105 0 15,-105 0-15,0-21 0,0 21 0,0-21 0,-22 21 16,22 0-16,0 0 0,0 0 15,0 0-15,21-21 0,-22 21 0,1 0 16,0 0-16,0 0 0,0 0 16,0-22-16,-1 22 0,22 0 0,-21 0 15,0 0-15,0 0 0,0 0 16,0 0-16,-1 0 0,1 0 16,0 0-16,85 0 0,-86 0 15,1-21-15,-21 21 0,21 0 16,-22 0-16,22 0 0,-21 0 0,0 0 15,-1 0-15,1 0 0,0-21 0,-1 21 16,1 0-16,84 0 16,-84 0-16,63-21 15,-84 21-15,20 0 0,-41 0 0,20-21 16,-21 21-16,22 0 0,-22 0 16,1 0-16,-22 0 0,21 0 0,-21 0 15,22 0-15,-22 0 16,0 0-16,0 0 15,-21-21 1,-21 21 31,0 0-47,0 0 16,21-22-1</inkml:trace>
  <inkml:trace contextRef="#ctx0" brushRef="#br0" timeOffset="32934.78">13441 2053 0,'-21'0'0,"-1"0"0,65 0 0,-107 0 0,43 0 0,0 0 16,0 0-16,0 0 15,-1 0-15,-20 0 0,21 0 16,0 0-16,0 0 16,42 0 31,0 0-32,0 0-15,21 0 0,-20 0 0,20 0 16,-21 0-16,21 0 0,1 0 15,-1 0-15,22 0 0,-1 0 0,-21 0 16,43 0-16,-21 0 0,20 0 0,107 0 16,-85 0-1,84-21-15,-84 21 0,0 0 16,21 0-16,-21 0 0,21 0 0,0 0 16,-22-21-16,22 21 0,0 0 15,-21 0-15,0-21 0,21 21 0,-21 0 16,0 0-16,0-21 0,21 21 15,-43 0-15,22 0 0,0-22 0,-21 22 16,20 0-16,-41 0 0,105 0 16,-42-21-1,-84 21-15,20 0 0,1 0 16,-43 0-16,0 0 0,0 0 0,-42 0 47,0 0-32</inkml:trace>
  <inkml:trace contextRef="#ctx0" brushRef="#br0" timeOffset="33923.22">18838 2011 0,'0'0'0,"-21"0"15,0 0-15,0-21 16,0 21 0,42 0 46,0 0-62,0 0 0,0 0 16,0 0-16,1 0 0,-1 0 15,63 0-15,-41 0 0,-1 0 16,0 0-16,22 0 0,-1 0 16,1 0-16,-1 21 0,22-21 0,-21 0 15,20 0-15,1 0 0,0 0 0,-22 21 16,106-21 0,1 0-16,-86 21 0,22-21 0,-21 0 15,0 0-15,-1 0 0,22 0 16,-21 0-16,-1 21 0,1-21 15,21 0-15,0 0 0,0 0 0,-1 0 0,22 22 16,-21-22-16,21 0 16,-21 0-16,21 0 0,0 21 0,21-21 15,0 0-15,1 0 0,-22 0 16,21 0-16,21 0 0,-21 21 16,0-21-16,22 0 0,-22 0 0,0 0 0,21 0 15,297 21 1,-318-21-16,0 0 0,22 0 0,-22 0 15,0 21-15,0-21 0,0 0 16,1 0-16,20 0 0,-21 0 0,-21 0 16,21 21-16,0-21 0,1 0 15,147 0-15,-148 22 16,127-22-16,-148 0 0,21 21 16,-21-21-16,0 0 0,0 0 15,0 21-15,0-21 0,-21 0 0,0 0 16,-21 0-16,21 21 0,-22-21 0,1 0 15,0 0-15,84 21 16,-106-21-16,1 0 0,-1 0 0,-20 0 16,20 21-16,-20-21 0,-22 0 15,21 0-15,-21 0 0,0 0 0,1 0 16,-1 0 0</inkml:trace>
  <inkml:trace contextRef="#ctx0" brushRef="#br0" timeOffset="54767.18">4699 3916 0,'0'-21'16,"0"0"15,0-1 0,0 1 16,0 42 16,-21-21-48,21 22-15,-21-22 16,21 21-16,-22 0 16,22 0-16,0 0 15,0 0-15,0 1 16,0-1-16,0 0 15,0 0-15,0 0 16,0 0-16,0 1 0,0-1 16,0 0-16,0 0 15,0 0-15,0 0 0,0 1 16,0-1 0,0 0-16,0 0 15,0 0-15,0 0 0,-21-21 16,21 22-16,0-1 0,0 0 15,0 0-15,0 0 16,0 0-16,0 1 16,0-1-16,0 0 15,0 0 1,0 0-16,0 0 16,0 1-16,0-1 15,0 0 1,0 0-16,0 0 15,0 0 1,0 1-16,0-1 16,0 0-16,0 0 15,0 0-15,0 0 16,0 1-16,0-1 16,0 0-16,0 0 15,0 0-15,0 0 16,0 1-16,0-1 15,-21 0-15,21 0 16,0 0-16,0 0 0,0 1 16,0-1-16,0 0 15,-21 0 1,21 0-16,0 0 0,0 1 16,0-1-1,0 0 1,0 0-16,0 0 15,0 0-15,-21-21 0,21 22 16,0-1-16,0 0 16,0 0-1,0 0-15,0 0 16,0 1-16,0-1 16,0 0-1,0 0-15,0 0 0,0 0 16,0 1-16,0-1 15,0 0-15,0 0 0,0 0 16,0 0-16,0 1 16,0-1-16,0 0 15,0 0-15,0 0 0,0 0 16,0 1-16,0-1 0,0 0 16,0 0-16,0 0 15,0 0-15,0 1 0,0-1 16,0 0-16,0 0 0,0 0 15,0 0-15,0 1 16,0-1-16,0 0 0,0 0 16,0 0-16,0 0 15,0 1-15,0-1 0,0 0 16,0 0-16,0 0 0,0 0 0,0 1 16,0-1-16,0 0 0,0 0 15,0 21-15,0-20 0,0-1 0,-21 0 16,21 21-16,0-21 0,-22 43 15,22-22 1,0 1-16,0-22 0,0 0 0,0 21 0,0-21 16,0 1-16,-21 20 0,21-21 15,0 0-15,0 22 0,-21-22 16,21 85-16,0-22 16,0-63-16,0 22 15,-21-1-15,21 0 0,0-20 0,-21 20 16,21 0-16,0-21 0,0 22 0,0-22 15,0 21-15,0-21 0,-21 1 16,21 20-16,0 0 16,0 1-16,0-22 0,-22 0 0,22 0 0,0 21 15,0-20-15,0-1 0,0 21 16,0-21-16,0 0 0,0 22 16,0-22-16,0 0 0,0 21 15,0 1-15,0-22 0,0 0 16,0 0-16,0 0 0,0 1 0,0-1 15,0 0-15,0 0 0,0 0 0,0 0 16,0 1-16,0-1 16,0 0-16,0 0 0,0 0 0,0 0 15,0 1-15,0 20 16,0-21-16,0 0 16,0 0-16,0 1 0,0-1 0,0 0 15,0 0-15,0 0 0,0 0 16,0 1-16,0-1 15,0 21-15,0-21 0,0 0 16,0 1-16,0-1 16,0 0-16,0 0 0,0 0 15,0 0-15,0 1 16,0-1-16,0 0 16,0 0-1,0 0 1,0 0 15,0-42 32,0 0-63,0 0 15,0 0-15,0-22 0,0 1 0,0 0 16</inkml:trace>
  <inkml:trace contextRef="#ctx0" brushRef="#br0" timeOffset="56415.57">4826 3874 0,'0'-22'62,"-21"22"-46,0 0-1,-1 0 1,44 0 93,-1 0-109,0 0 0,0 0 16,0 0-16,0 0 16,22 0-16,-22 0 0,0 0 15,0 0-15,0 0 0,22 0 16,-22 0-16,0 0 0,0 0 0,0 0 16,22 0-16,-22 0 0,0 0 0,21 0 15,43 0-15,42 0 16,-85 0-16,1 0 15,-1 0-15,22 0 0,-22 0 16,0 0-16,1 0 0,-1 0 0,0 0 16,1 0-16,-1 0 0,0 0 15,1 0-15,-22 0 0,63 0 16,-41 0-16,-1 0 0,0 0 0,-20 0 16,20 0-16,0 0 15,22 0-15,-22 0 0,0 0 0,1 0 16,20 0-16,-20 0 0,-1 0 15,21 0-15,-20 0 0,-1 0 0,22 0 16,20 22-16,1-22 16,-43 0-16,1 0 0,-1 0 15,0 0-15,1 0 0,-1 0 0,0 0 16,1 0-16,-1 0 0,0 0 0,1 0 16,20 0-16,-21 0 0,1 0 15,63 0-15,-64 0 16,43 0-16,-22 0 15,-21 0-15,1 0 0,-1 0 0,0 0 16,1 0-16,-22 0 0,21 0 0,-21 0 16,22 0-16,-1 0 0,-21 0 15,22 0-15,-22 0 0,21 0 0,-21 0 16,22 0-16,-1 0 0,-21 0 0,21 0 16,1 0-16,-1-22 0,-21 22 15,22 0-15,-1 0 0,0 0 16,1 0-16,-22 0 0,21 0 0,0 0 15,1 0-15,-22 0 0,21 0 16,1 0-16,-22 0 0,21 0 0,-21-21 0,22 21 16,20 0-1,-42 0-15,0 0 0,1 0 16,-1 0-16,0 0 0,0 0 16,0 0-16,0-21 15,1 21-15,-1 0 0,0 0 16,0 0-16,21 0 0,-20 0 15,-1 0-15,0 0 16,0 0-16,0 0 0,0 0 0,1 0 16,-1 0-16,0 0 0,0 0 15,-21-21 48,0 0-48</inkml:trace>
  <inkml:trace contextRef="#ctx0" brushRef="#br0" timeOffset="58011.14">9927 3768 0,'0'0'15,"0"21"63,0 0-62,0 0-16,0 0 16,0 1-1,21-1-15,-21 0 16,0 0-16,0 0 0,0 22 16,0-22-16,0 0 0,0 0 15,0 0-15,0 22 0,-21-22 0,21 0 16,0 21-16,0-21 0,-21 22 0,21-22 15,0 0-15,0 0 0,-21 22 16,21-22-16,0 0 0,0 0 0,0 0 16,0 22-16,0-22 0,0 0 0,0 0 15,0 0-15,0 22 16,0-22-16,0 0 0,0 0 16,0 0-16,0 0 0,0 22 0,0-22 15,0 0-15,0 0 0,0 22 16,0-22-16,0 0 0,0 0 0,21 21 15,-21-20-15,0 20 0,0-21 16,0 0-16,0 22 0,0-22 16,0 0-16,0 0 0,0 0 15,0 22-15,0-22 0,0 0 0,0 0 16,0 0-16,0 0 0,0 43 16,0 21-1,0-64-15,0 0 0,0 21 0,0-21 16,0 22-16,0-22 0,0 21 15,0-21-15,0 1 0,0 20 0,0-21 16,0 21-16,0-20 0,0 20 0,0-21 16,0 0-16,0 22 0,0-22 15,0 0-15,0 0 0,0 21 0,21-20 16,-21-1-16,0 0 0,0 21 0,0-21 16,0 1-16,0-1 0,0 21 15,0-21-15,0 0 0,21 22 0,-21-22 16,0 42-16,0-41 0,0-1 15,0 21-15,0-21 16,0 0-16,0 43 0,0-43 16,0 0-16,0 0 0,0 22 0,0-22 15,0 0-15,0 0 0,21 0 16,-21 1-16,0-1 0,0 21 16,0 0-16,22-20 0,-22-1 0,0 0 15,0 0-15,0 21 0,0-20 16,0-1-16,0 21 0,0-21 0,0 0 15,0 22-15,21-22 0,-21 21 0,0-21 16,0 1-16,0 20 0,21 21 16,-21-41-16,0 41 15,0-42-15,0 0 0,0 1 0,0 20 16,0-21-16,0 0 0,0 0 16,0 22-16,0-22 0,0 0 15,0 21-15,0-20 0,0-1 0,0 21 16,0 43-16,0-64 15,0 0-15,0 21 0,0-20 16,0 20-16,0 0 0,0-21 16,0 1-16,0-1 0,0 0 0,0 0 15,0 0-15,0 43 16,0-43-16,0 0 0,0 0 16,0 0-16,0 1 0,0-1 15,0 0-15,0 21 16,0-21-16,0 1 0,0-1 15,0 0-15,0 0 16,0 0-16,0 0 16,0 1-1,-21-22 17,0 0-32,-1 0 15,1-22-15</inkml:trace>
  <inkml:trace contextRef="#ctx0" brushRef="#br0" timeOffset="60211.33">4487 9250 0,'-21'0'31,"21"-21"-31,-21 21 32,0 0-1,21 21 47,0 0-62,0 0-1,0 0 1,0 1 0,0-1 15,21-21-16,0 0-15,0 0 16,0 0-16,1 0 16,-1 0-16,0 0 0,0 0 0,0 0 15,43 0-15,-1 0 16,-42 0-16,22 0 0,41 0 16,-41 0-16,-1 0 0,-21 0 15,22 0-15,-1 0 0,21 0 0,-20 0 16,-1 0-16,0 0 15,85 0-15,-63 0 0,-1 0 16,1 0-16,-1 0 0,1 0 0,-1 0 16,-20 0-16,20 0 0,1 0 15,-1 0-15,-20 0 0,20 0 0,-21 0 16,1 0-16,20 0 0,-20 0 0,-1-21 16,21 21-16,-20 0 0,20 0 15,-20 0-15,20 0 0,1 0 0,-22 0 16,21 0-16,-20 0 0,20 0 15,-20 0-15,20-22 0,-21 22 16,22 0-16,-22 0 0,22 0 0,-22 0 0,22-21 16,-22 21-16,21 0 0,1 0 15,-22 0-15,22 0 0,42 0 16,-43 0-16,1 0 0,41 0 16,-62 0-16,-1 0 0,22 0 15,-22 0-15,0 0 0,1 0 16,-1-21-16,0 21 0,1 0 0,-1 0 15,0 0-15,-21 0 0,22 0 0,-1 0 16,-21 0-16,22 0 16,-1 0-16,0-21 0,1 21 15,-22 0-15,0 0 0,21 0 0,-21 0 0,1 0 16,-1 0-16,0 0 16,21 0-16,-21 0 0,1-21 0,-1 21 0,0 0 15,0 0-15,0 0 0,0 0 16,1 0-16,-1 0 15,0 0-15,0 0 0,0 0 16,0 0-16,1 0 16,-1 0-16,0 0 15,0 0-15,0 0 16,0 0-16,1 0 16,-1 0-16,0 0 15,0 0-15,0 0 16,-21-21-16,21 21 15,1 0-15,-1 0 0,0 0 16,0 0 0,0 0-16,0 0 15,1 0-15,-1 0 0,0 0 16,0 0-16,-21-22 0,21 22 16,0 0-16,1 0 15,-1 0-15,0 0 16,0 0-16,0 0 15,0 0 1,1 0 0,-1 0 15,0 0-31,0-21 31,0 21-15,0 0-1,1 0 1,-22-21-16,0 0 188,0 0-173,0 0 1,0-1-16,0 1 15,0 0-15,0 0 0,0 0 16,0 0-16,0-1 16,0 1-16,0 0 0,0 0 15,0 0-15,0 0 16,21 21 15,-21-22 32</inkml:trace>
  <inkml:trace contextRef="#ctx0" brushRef="#br0" timeOffset="60367.24">10012 8890 0,'-21'21'32</inkml:trace>
  <inkml:trace contextRef="#ctx0" brushRef="#br0" timeOffset="62727.87">13462 3556 0,'0'-21'16,"0"0"-1,0 0 1,0-1 0,-21 1-1,21 0 1,0 42 46,0 0-62,0 1 16,0-1-16,0 0 16,0 0-16,0 0 0,0 0 15,0 1-15,0-1 16,0 0-16,0 0 0,0 0 0,0 0 15,0 1-15,0-1 0,0 0 0,0 0 16,0 0-16,0 0 0,21 22 0,-21-22 16,0 0-16,0 21 0,21-20 15,-21 20-15,0-21 0,21 21 0,-21 22 16,0-22-16,21-21 16,-21 1-16,0 20 0,22-21 15,-22 0-15,0 22 0,0-22 0,0 0 16,21 0-16,-21 0 0,21 0 15,-21 1-15,0 20 0,0-21 0,0 0 16,0 0-16,0 22 16,0-22-16,0 21 0,0-21 0,0 1 15,0 20-15,0-21 0,0 0 0,0 22 16,0-22-16,0 21 0,0-21 16,0 22-16,0-22 0,0 0 15,0 21-15,21-21 0,-21 64 16,0-43-1,0 1-15,0-22 0,0 0 0,0 0 16,0 0-16,0 22 0,0-22 0,0 0 16,0 21-16,0-20 0,0-1 15,0 21-15,0-21 0,0 22 0,0-1 16,0-21-16,0 21 0,0-20 0,-21 41 16,21-42-16,0 22 15,-21-22-15,21 0 0,0 21 0,0-21 16,0 22-16,0-22 15,-21 21-15,21 1 16,0-22-16,0 0 0,-22 0 0,22 0 16,0 0-16,0 1 0,0-1 0,0 21 15,0-21-15,-21 0 0,21 22 16,0-22-16,0 0 0,-21 43 16,21-22-16,0-21 0,0 0 0,0 22 15,0-22-15,0 21 0,0-21 16,0 0-16,0 1 0,0-1 0,0 21 15,0-21-15,0 0 0,0 1 0,0 41 16,0-42-16,0 0 16,0 1-16,0-1 0,0 42 15,0-42-15,0 1 0,0 20 16,0-21-16,0 0 0,0 0 0,0 22 16,0-22-16,0 0 0,0 0 15,0 43-15,0-43 0,0 0 16,0 21-16,0-20 0,0-1 15,0 0-15,0 0 0,0 0 16,0 0-16,0 1 0,0-1 0,0 0 16,0 0-16,0 0 0,0 0 0,0 1 15,0-1-15,0 21 16,0-21-16,0 0 16,0 1-16,0-1 0,0 0 0,0 0 15,0 0-15,-21 0 0,21 1 16,0-1-16,0 0 0,-21 0 15,21 0-15,0 0 0,0 1 16,0-1-16,0 0 0,0 0 0,0 0 16,0 0-16,0 1 0,0-1 15,0 0-15,0 0 0,0 0 0,0 0 16,0 1-16,0-1 0,-21 0 0,21 0 16,0 21-16,-22 22 15,22-43-15,0 21 16,0-20-16,0-1 0,0 0 15,0 0-15,0 0 0,0 22 0,0-22 16,0 0-16,0 0 0,0 0 0,0 0 16,0 1-16,0 20 0,0-21 15,0 0-15,0 0 0,0 1 16,0-1-16,-21 0 0,21 0 16,0 0-16,0 0 15,-21-21 32,21-21-31,0 0-1,-21 0-15,21 0 16,0 0-16,0-1 0</inkml:trace>
  <inkml:trace contextRef="#ctx0" brushRef="#br0" timeOffset="64402.92">13398 3514 0,'0'0'0,"-21"0"16,21-21 0,21 21 15,1 0-16,-1-22-15,0 22 0,0 0 16,0 0-16,0 0 16,1 0-16,-1 0 15,0 0-15,0 0 16,0 0-16,0 0 16,1 0-16,-1 0 0,0 0 15,0 0-15,0 0 0,0 0 16,22 0-16,20 0 0,-20 0 15,-1 0-15,21 0 0,-20 0 16,63 0-16,-64 0 0,0 0 16,1 0-16,20 0 0,-21 0 15,1 0-15,-1 0 0,0 22 0,1-22 16,-1 0-16,0 0 0,1 0 16,-1 0-16,22 0 0,-22 0 0,21 0 15,1 0-15,-1 0 0,22 0 16,127 0-1,-149 21-15,22-21 0,-22 0 0,1 0 16,-1 0-16,1 0 0,21 0 16,-22 0-16,22 21 0,-22-21 0,107 0 15,-86 0-15,86 0 16,-86 0-16,22 0 0,63 21 16,-84-21-16,21 0 15,-21 0-15,20 0 0,1 0 0,85 0 16,-107 0-16,22 21 0,-21-21 15,0 0-15,-22 0 16,106 0-16,-84 21 0,-21-21 16,20 0-16,-20 0 0,20 0 15,-20 0-15,-1 0 0,1 0 0,-1 0 16,1 0-16,-1 0 0,1 22 16,-22-22-16,22 0 0,20 0 15,22 0-15,-63 0 16,-1 0-16,0 0 0,1 0 15,-1 0-15,0 0 0,1 0 0,-1 0 16,0 0-16,1 0 0,84 0 16,-85-22-16,-21 22 15,21 0-15,1 0 0,-1 0 16,-21 0-16,22 0 0,-22 0 0,21 0 16,-21 0-16,0 0 0,22 0 15,-22 0-15,0 0 0,0 0 0,0 0 16,1 0-16,-1 0 15,0 0 1,-42 0 47,0 0-48,-1 0 1</inkml:trace>
  <inkml:trace contextRef="#ctx0" brushRef="#br0" timeOffset="65651.2">20193 3598 0,'0'22'94,"0"-1"-79,0 0-15,0 0 16,0 0 0,0 0-16,0 1 0,0-1 15,0 0-15,-21-21 16,21 21-16,-21 43 16,21-43-16,-22 0 0,22 0 15,-21 21-15,21-20 0,0 20 16,-42 21-16,42-41 0,-21 20 15,21-21-15,0 21 0,0-20 16,0 20-16,0 0 16,0 43-16,0-64 0,0 0 15,0 0-15,0 1 16,0-1-16,0 0 0,0 0 0,0 0 0,0 22 16,0-22-16,0 21 15,0-21-15,0 0 0,0 22 16,0-22-16,0 0 0,0 21 0,0-20 15,0 20-15,0-21 0,0 0 16,0 22-16,0-22 0,0 42 16,0-20-16,0-22 0,21 0 15,-21 21-15,0-21 0,0 1 0,21 41 16,-21-21-16,0-20 0,0-1 16,0 21-16,0-21 0,0 22 15,21 20-15,0 43 16,-21-64-16,0-21 15,0 22-15,0-1 0,0-21 16,0 22-16,0-1 0,0-21 0,0 21 16,0 1-16,0-22 0,0 21 15,22-21-15,-22 22 0,0-22 0,0 21 16,0 1-16,0 62 16,0-62-16,0-1 0,0 0 15,0 1-15,0-1 0,0 0 0,0-20 16,0 20-16,0 0 0,0-21 15,0 22-15,0-1 0,0-21 0,0 22 16,0-22-16,0 0 0,0 21 0,0-21 16,0 22-16,0-22 0,0 0 15,0 21-15,0-20 0,0 41 16,0-21-16,0-20 0,0 20 16,0-21-16,0 21 0,0-20 0,0-1 15,0 21-15,0-21 0,0 22 16,0-22-16,21 0 0,-21 0 15,0 21-15,0-20 0,0-1 0,0 0 16,0 0-16,0 0 0,0 0 16,0 1-16,0-1 0,0 0 0,0 0 15,0 0-15,0 22 16,0-22-16,0 21 0,0-21 16,0 0-16,0 1 0,0-1 0,0 21 15,0-21-15,0 0 0,0 1 16,21-1-16,-21 0 0,0 21 0,0-21 15,0 1-15,0-1 0,0 0 0,0 21 16,0-21-16,0 43 16,0-43-16,0 0 0,0 0 0,0 1 15,0-1-15,0 0 0,0 0 16,0 0-16,0 0 0,0 1 0,0 20 16,0-21-16,0 0 0,0 0 0,0 1 15,0-1-15,0 21 0,0-21 16,0 0-16,0 1 0,0-1 0,0 21 15,0-21-15,0 0 0,0 1 0,0-1 16,0 0-16,0 0 16,0 0-16,0 43 15,0-43-15,0 0 0,0 0 16,-21-21 15,0 0-31,21-21 0,0 0 16,-22 21-16,1-21 0</inkml:trace>
  <inkml:trace contextRef="#ctx0" brushRef="#br0" timeOffset="67071.39">13589 9313 0,'0'22'0,"-21"-22"0,0 21 16,42-21 77,0 0-77,0 0-16,21 0 0,-20 0 16,-1 0-16,21 0 15,0 0-15,1 0 0,-1 0 0,0 0 16,22 0-16,-1 0 0,1 0 0,-1 0 15,1 0-15,21 0 0,42 0 16,-43 0-16,64 0 16,-63 0-16,-21 0 0,105 0 15,-63 0-15,-22 0 0,1 0 16,0 0-16,-1-21 0,1 21 0,84 0 16,-84 0-16,-21 0 0,20 0 15,1 0-15,0 0 0,84 0 16,-84 0-16,-1 0 0,-20 0 15,20 0-15,-20 0 0,-1 0 16,22 0-16,42 0 16,0 0-16,-63 0 0,20 0 15,-20 0-15,-1 0 0,1 0 0,-1 0 16,1 0-16,20 0 0,-20 0 16,-1 0-16,-20 0 0,84 0 15,-64 0-15,-20 0 0,20 0 0,-21 0 16,22 0-16,-22 0 0,1 0 15,20 0-15,-21 0 0,1 0 16,20 0-16,-20 0 0,-1 0 0,21 0 16,-20 0-16,-1 0 0,0 0 0,1 0 15,-1 0-15,0 0 0,85 0 16,-21 0 0,-85 0-16,22 0 0,-22 0 15,21 0-15,-21 0 0,1 0 16,20 0-16,-21 0 0,21 0 0,-20 0 15,-1 0-15,21 0 0,-21 0 0,0 0 16,22 0-16,-22 0 16,0 0-16,21 0 0,-20 0 0,-1 0 15,0 0-15,0 0 0,0 0 0,0 0 16,1 0-16,-1-22 0,0 22 0,0 0 16,0 0-16,0 0 15,1 0-15,-1 0 16,0 0-16,0 0 15,0 0-15,0 0 16,1 0-16,-1 0 0,0 0 16,0 0-16,0 0 15,0 0 1,-21-21-16,22 21 0,-22-21 62,-22 21-62,1 0 16,0-21-16,0 21 16</inkml:trace>
  <inkml:trace contextRef="#ctx0" brushRef="#br0" timeOffset="69071.25">23220 3641 0,'0'-21'15,"-21"21"48,-1 21-47,22 0-1,-21-21-15,21 21 0,0 0 16,-21 0-16,21 1 15,0-1-15,-21 0 0,21 0 0,0 0 16,0 0-16,0 1 0,0-1 16,0 21-16,0-21 0,0 22 0,0-1 15,0 0-15,0 1 0,21-22 16,-21 21-16,21 0 0,-21 1 16,0-1-16,0 0 0,0-20 0,0 20 15,21 0-15,-21-21 0,0 22 16,0-1-16,22-21 0,-22 22 0,0-1 15,0 0-15,0 1 0,0-1 16,0 0-16,0 1 0,0-22 0,0 21 16,0 0-16,0 1 0,0-1 0,0 0 15,0 1-15,0-1 0,0-21 16,0 22-16,0-1 0,0-21 16,0 21-16,0-20 0,0 20 0,0 0 15,0-21-15,0 22 0,0-1 16,0 0-16,0-20 0,0 20 0,0 43 15,0-22 1,0-21-16,0-20 0,0 20 0,0-21 16,0 21-16,0-20 0,0 20 0,0-21 15,0 21-15,0-20 0,21 20 16,-21-21-16,0 21 0,21-20 0,-21 83 16,0-62-1,0-1-15,0 0 0,0 1 16,0 41-16,0-41 0,0-22 0,0 21 15,0 1-15,0-1 0,0-21 0,-21 21 16,21-20-16,0-1 16,0 42-16,0-42 0,0 1 15,0 20-15,0-21 0,0 0 0,0 22 16,0-22-16,0 0 0,0 21 16,0-21-16,0 43 0,0-22 15,0 1-15,0 41 16,0-41-16,0-1 15,0-21-15,0 21 0,0 1 16,0-1-16,0-21 0,0 0 0,0 22 16,0-22-16,0 0 0,0 21 0,0-20 0,0 20 15,0-21-15,0 0 0,0 43 16,0 20 0,0-41-16,0-22 0,0 21 15,0-21-15,0 1 0,0 20 0,0-21 16,0 0-16,0 22 0,0-22 15,0 0-15,0 0 0,0 0 0,0 0 16,0 1-16,0-1 0,0 0 0,0 0 16,0 0-16,0 0 15,0 1-15,0-1 0,0 0 16,0 0-16,0 0 0,0 0 16,0 1-16,0-1 15,0 0 1,0 0-16,0 0 15,0 0 1,0 1 0,0-1 46,0-42 1,0-1-63,0 1 0</inkml:trace>
  <inkml:trace contextRef="#ctx0" brushRef="#br0" timeOffset="70566.59">23241 3641 0,'21'0'31,"0"0"-31,0 0 16,1 0-16,-1 0 0,21 0 0,-21 0 16,0 0-16,22 0 0,-1 0 15,-21 0-15,22 0 0,-1 0 0,21 0 16,-20 0-16,20 0 0,-20 0 16,20 0-16,1 0 0,-1 0 0,-21 0 15,22 0-15,-1 0 0,1 0 0,21 0 16,-22 0-16,1 0 0,20 0 15,64 0-15,-84 0 16,-1 0-16,1 0 0,-1 0 16,1 0-16,-1 0 0,1 0 0,-1 0 15,-20 0-15,20 0 0,1 0 16,-1 0-16,22 0 0,-22 0 0,22 0 16,-21 0-16,-1 0 0,22 0 15,-22 0-15,22 0 0,-22 0 0,1 0 16,-1 0-16,22 0 0,-21 0 0,20 0 15,-20 0-15,20 0 0,-20 0 16,21 0-16,-22 0 0,1 0 0,-1 0 16,1 0-16,-1 0 0,1 0 15,-22 0-15,0 0 0,64 0 16,-64 0-16,22 0 16,-22 0-16,22 0 0,-22 0 0,22 0 15,-22 0-15,21 0 0,1 0 0,-1 0 16,1-21-16,-22 21 0,22 0 15,-1 0-15,1 0 0,-22 0 0,0 0 16,1 0-16,-1 0 0,0 0 16,1 0-16,-1 0 0,-21 0 0,22 0 15,20 0 1,-21 0-16,43 0 0,-43 0 0,1 0 16,-1 0-16,0 0 0,1 0 15,20 0-15,-20 0 0,-1 0 16,0 0-16,1 0 0,-1 21 15,-21-21-15,21 0 0,-20 0 0,-1 0 16,0 0 0,0 0-16,-21 21 0,21-21 47,-42 0 15,0 0-46</inkml:trace>
  <inkml:trace contextRef="#ctx0" brushRef="#br0" timeOffset="72007.22">29252 3641 0,'21'0'31,"1"0"-31,-1 0 16,0 0-16,0 0 0,0 0 15,0 0-15,1 0 16,-1 0-16,0 0 16,0 0-16,0 0 15,0 0-15,-21 21 16,22-21 0,-1 0-1,0 0 1,0 0-1,0 21 1,0-21 0,-21 21-16,22-21 15,-22 21 1,0 1-16,0-1 16,0 0-16,0 0 15,0 0-15,0 0 16,0 1-16,0-1 0,0 0 15,0 0-15,0 0 0,0 0 16,0 22-16,-22-22 0,22 0 16,0 21-16,0-20 0,0-1 0,0 21 15,0-21-15,-21 22 0,21-22 0,0 21 16,0-21-16,0 43 16,0-22-16,0-21 0,0 0 0,0 22 15,0-22-15,0 0 16,0 21-16,0-20 0,0 20 0,0-21 15,0 21-15,0-20 0,0 20 16,0 0-16,-21-21 0,21 22 0,0-1 0,0-21 16,-21 22-16,21-1 15,0-21-15,0 21 0,0-20 0,0 20 16,0-21-16,0 21 0,0-20 0,0 20 16,-21-21-16,21 0 0,0 22 15,-21 20-15,21-42 0,0 22 16,0-22-16,0 21 0,0-21 15,0 22-15,0-1 0,-22-21 0,22 21 16,0 1-16,-21-22 0,21 21 16,-21-21-16,21 22 0,0-22 0,0 21 15,0-21-15,-21 43 16,21-43-16,-21 21 0,21-20 16,0-1-16,0 0 0,0 21 0,0-21 15,-21 1-15,21 20 0,0-21 16,-22 0-16,22 22 0,0-22 0,0 42 15,0 22 1,0-64-16,0 21 0,0-20 16,0-1-16,0 21 0,0-21 0,0 0 15,0 1-15,0 20 0,0-21 16,0 0-16,0 0 0,0 43 16,0-43-16,0 21 0,0-20 15,0-1-15,0 21 0,-21-21 0,21 64 16,0-64-16,-21 21 0,21 1 15,0-1-15,0-21 0,0 22 16,0 20-16,-21-21 16,21 22-16,-21-43 0,21 21 15,0-20-15,0 20 0,0-21 0,-21 21 16,21-20-16,0-1 0,-22 21 16,22-21-16,0 22 0,-21-22 0,21 21 15,0-21-15,0 22 0,-21-22 16,21 0-16,-21 21 0,21-21 0,-21 1 15,21 20-15,0-21 0,0 0 16,-21 0-16,21 22 0,0-22 0,0 0 16,0 0-16,-22 0 0,22 64 15,0-43 1,0-20-16,0-1 0,0 0 16,0 0-16,0 0 0,0 0 0,0 1 15,0-1-15,0 0 0,0 0 0,0 0 16,0 22-16,0-22 0,0 0 15,0 0-15,0 0 0,0 0 0,0 1 16,0-1-16,0 0 0,0 0 0,0 0 16,0 0-16,0 1 0,0-1 15,0 0-15,0 0 0,0 0 16,0 0-16,0 1 16,0-1-1,0 0-15,0 0 31,0 0-31,0 0 32,0-42 15,-21 0-32,0 21-15</inkml:trace>
  <inkml:trace contextRef="#ctx0" brushRef="#br0" timeOffset="74099.92">23156 8996 0,'0'21'141,"0"0"-141,0 0 16,0 1-16,0-1 15,0 0-15,0 0 0,0 0 16,-21-21-16,21 21 0,0 1 0,-21-1 16,21 0-16,0 0 15,0 0-15,0 0 0,0 1 0,0-1 16,0 0-1,0 0 1,21-21 0,0 0-16,0 0 0,1 0 15,-1 0-15,0 0 16,0 0-16,0 0 0,0 0 0,1 0 16,-1 0-16,21 0 0,-21 0 0,0 0 15,22 0-15,-1 0 0,-21 0 16,22 0-16,-1 0 0,0 0 15,1 0-15,20 0 0,-21 0 16,1 0-16,-1 0 0,0 0 0,1 0 16,-1 0-16,22 0 0,-22 0 15,0 0-15,1 0 0,-1 21 0,21-21 16,-20 0-16,20 0 0,22 0 16,-22 21-16,-20-21 0,-1 0 15,22 0-15,-22 0 0,0 0 0,22 22 16,-22-22-16,0 0 0,1 0 0,-1 0 15,0 0-15,22 0 0,-22 0 16,1 0-16,-1 21 0,64-21 16,-64 0-16,22 0 0,-22 0 15,21 0-15,-20 0 0,20 0 0,-20 0 16,-1 0-16,21 0 0,-20 0 16,20 0-16,-20 0 0,-1 0 0,0 21 15,64-21-15,-64 0 0,1 0 16,-22 0-16,21 0 0,1 0 15,-1 0-15,0 0 0,1 0 0,-1 0 16,43 0-16,-43 0 0,-21 0 16,21 0-16,1 0 0,-1 0 15,0 0-15,43 0 0,-43 0 16,22 0-16,-43 0 0,21 0 0,1 21 16,-1-21-16,0 0 15,1 0-15,-1 0 0,0 0 0,-20 0 16,20 0-16,0 0 0,64 0 15,-64 0-15,-20 0 16,20 0-16,0 0 0,22 0 16,-43 0-16,0 0 0,21 0 0,-20 0 15,-1 0-15,21 0 0,-21 0 16,43 0-16,-1 0 16,-42 0-16,1 0 0,20 0 0,-21 0 15,0 0-15,22 0 0,-22 0 16,0 0-16,0 0 0,0 0 15,43 21-15,-43-21 16,0 0-16,0 0 0,0 0 16,1 0-16,-1 0 0,0 0 0,0 0 15,0 0-15,0 0 16,1 0-16,-1 0 0,0 0 16,0 0-16,0 0 15,0 0-15,1 0 16,-1 0-16,0 0 0,0 0 15,0 0-15,0 0 16,1 0-16,-1 0 0,0 0 16,0 0-16,0 0 15,0 0-15,1 0 0,-1 0 16,0 0-16,0 0 16,0 0-1,0 0 110,-21-21-47,0 0-62,0 0 0,0 0-16,0-1 15,0 1 1,0 0-1,-21 21 17,21-21-32,-21 21 15,0 0-15,21-21 16,-21 21-16</inkml:trace>
  <inkml:trace contextRef="#ctx0" brushRef="#br1" timeOffset="81899.44">5503 4699 0,'0'-21'31,"0"0"1,0 0-17,0-1 1,21 22-16,-21-21 15,0 0-15,0 0 16,22 0-16,-22 0 16,0-1-16,0 1 15,0 0-15,0 0 16,0 0-16,0 0 0,0-1 31,-22 44 0,22-1-31,-21 0 16,21 0-16,0 0 0,0 0 16,0 22-16,0-22 0,0 21 0,0 1 15,-21-1-15,21 0 0,0 22 16,0-22-16,0 22 0,-21-22 16,21 21-16,0 1 0,0-22 0,-21 1 15,21-1-15,-21 85 16,21-106-16,0 21 0,0 1 15,0-22-15,0 0 16,0 0-16,0 0 16,0-42 15,0 0-15,0 0-1,0 0-15,0 0 0,0-1 0,21 1 16,-21 0-16,0-21 0</inkml:trace>
  <inkml:trace contextRef="#ctx0" brushRef="#br1" timeOffset="82336.19">5461 4699 0,'0'0'15,"0"-21"-15,0 0 0,0 0 0,0-1 16,0 1-16,0 0 15,0-21-15,0 21 0,21-1 16,0 1-16,0 0 16,1 0-16,-1 0 0,0 0 0,0 21 15,64-43-15,-64 43 16,21 0-16,1-21 0,-1 21 0,-21 0 16,21 0-16,1 0 0,-22 21 15,21 0-15,-21 1 0,1-1 0,-1 21 16,0-21-16,-21 22 0,0-1 0,0-21 15,0 21-15,-21 1 0,0-1 16,-22 0-16,22 1 0,-42 20 16,20-42-16,1 43 15,21-43-15,0 0 0,-1 0 16,1 1-16,0-1 0,21 0 31,21-21 16,0 0-31,-21-21-1</inkml:trace>
  <inkml:trace contextRef="#ctx0" brushRef="#br1" timeOffset="84203.99">5927 5313 0,'0'0'0,"0"21"15,21-21 17,0-21-32,0 0 15,0 0-15,-21-1 0,21 22 16,22-63-16,-1 21 15,-21-1-15,0 22 0,1-21 16,-1 21-16,-21-22 0,21 22 16,0 0-16,-21 0 0,0 0 0,0-1 15,-21 22 1,0 0-16,0 0 16,-1 22-16,1-1 0,0 0 0,0 0 15,0-21-15,0 21 0,21 0 16,0 1-16,0-1 0,0 0 0,0 0 15,0 0-15,0 0 16,21-21-16,0 0 0,-21 22 16,21-22-16,0 0 0,-21 21 0,21 0 15,1-21-15,-1 21 16,-21 0-16,21-21 16,-21 21-16,21-21 0,-21 22 0,0-1 15,21 0 1,0-21-1,1 0 1,-1 0-16,0 0 16,0 0-16,21-42 0,43-1 15,-64 22 1,22 0-16,-22 0 0,21 0 16,-21-22-16,0 22 0,22 0 0,-22 0 15,-21 0-15,21-22 16,-21 22-16,0 0 0,-21 21 15,0 0 1,0 0-16,-1 0 16,1 21-16,0-21 0,21 21 15,-21 0-15,21 1 0,0-1 16,0 0-16,-21 0 0,21 0 0,0 0 16,-21 1-16,21-1 0,0 0 0,0 0 15,0 0-15,0 0 0,0 1 16,21-22-16,0 21 15,0-21-15,0 0 0,0 0 16,1 0-16,-1 0 0,0 0 16,21 0-16,-21 0 0,1-21 0,-1 21 15,21-22-15,-21 1 0,0 0 16,22 21-16,-22-21 0,0 0 16,21 0-16,-20-1 0,-1-20 0,-21 21 0,21 21 15,-21-21-15,0 0 0,21 21 16,-21-22-16,-21 22 31,0 0-31,0 22 0,21-1 16,0 0-16,0 0 15,0 0-15,0 0 0,0 1 16,0-1-16,0 0 16,0 0-16,21 0 0,0 0 15,-21 1 1,-21-22 15,0 0-31,-1 0 16,1 0-16,0 0 15,0 0-15,0 0 16,0-22-16,21 44 31,0-1-15,0 0-1,21-21-15,0 0 16,0 21-16,0-21 0,0 0 16,1 0-16,-1 0 15,0 0-15,64 0 16,-64-21-16,0 21 0,0-21 0,21 21 16,-20-21-16,-1-1 0,21 22 15,-21-21-15,0 0 0,1 0 16,-1 0-16,0 0 0,0-1 0,-21 1 15,21-21-15,-21 21 16,0 0-16,0-1 0,0 1 16,-21 21-1,0 0-15,0 0 16,0 0-16,-1 0 0,22 21 16,0 1-16,0-1 0,-21 0 0,21 0 15,0 0-15,0 0 0,0 1 16,0-1-16,0 21 0,0-21 0,21 0 15,-21 1-15,22-1 16,-1-21-16,0 0 0,21 21 16,-21-21-16,22 0 15,-22 0-15,21 0 0,-21 0 16,1-21-16,-1 0 0,0 21 0,21-22 16,-21 1-16,1 0 0,-22 0 0,21 0 15,-21 0-15,21-1 0,-21 1 16,0 0-16,0 0 0,0 0 0,0 0 15,0-1-15,0 1 16,-21 21 0,21 21-16,0 1 15,-21-1-15,21 0 0,0 0 16,0 0-16,0 0 0,0 1 16,0-1-16,0 0 15,0 0-15,0 0 0,-22 0 0,22 1 16,-21-22-1,21-22 32,0 1-47,0 0 0,0 0 16,21 0-16,-21 0 0,22-1 0,-1 1 16,-21 0-16,42-21 15,-21 21-15,0-1 0,1 1 16,-1 21-16,21-21 0,-21 0 15,0 21-15,1 0 0,-1 0 16,0 0-16,-21 21 0,0 0 0,21 0 16,-21 1-16,0-1 15,0 21-15,0 0 0,0-20 16,0 20-16,0-21 0,0 0 16,-21 0-16,21 1 15,0-1-15,-21-21 16,21-21 31,0-1-47,0 1 0,0 0 15</inkml:trace>
  <inkml:trace contextRef="#ctx0" brushRef="#br1" timeOffset="84506.94">8361 4551 0,'0'21'31,"-21"0"-31,21 0 16,0 1-16,0-1 0,-22 21 15,22-21-15,0 22 0,0-1 0,0-21 16,-21 21-16,21 1 0,-21-1 15,21 0-15,0-20 0,0 20 0,-21-21 16,21 0-16,0 0 0,0 43 16,0-43-1,21-21 17,-21-21-32,0 0 0,21 0 15</inkml:trace>
  <inkml:trace contextRef="#ctx0" brushRef="#br1" timeOffset="84731.54">8149 4932 0,'21'0'31,"0"0"-31,1-21 0,-1 21 16,0 0-16,0 0 0,0 0 0,0 0 15,1 0-15,-1 0 16,-21-21-16,21 21 0,0 0 16,0 0 15</inkml:trace>
  <inkml:trace contextRef="#ctx0" brushRef="#br1" timeOffset="85321.21">8805 5017 0,'21'0'0,"1"-22"0,-22 1 15,0 0-15,21 21 16,-21-21-16,0 0 0,21 21 0,-21-21 15,0-1-15,0 1 0,0 0 0,0 0 16,-21 21-16,0 0 16,-1-21-16,1 21 0,0 0 15,0 0-15,0 21 0,-22 0 16,22 0-16,0 0 0,0 22 16,0-22-16,0 0 0,-1 21 0,22-20 15,0 20-15,-21-21 0,21 0 16,0 22-16,0-22 0,0 0 15,0 0-15,21-21 16,1 0-16,-1 0 16,0 0-16,0 0 0,0 0 15,22-21-15,-22 0 0,0 0 16,0 21-16,0-43 16,0 22-16,1 0 0,-1-21 0,-21 20 15,0 1-15,0-21 0,0 21 16,0 0-16,0-1 0,0 1 15,0 42 1,-21-21-16,21 22 16,0-1-16,0 21 15,-22-21-15,22 0 0,-21 1 0,21 20 16,0-21-16,0 0 0,-21 0 0,21 1 16,0-1-16,0 0 0,0 0 15,0 0-15,21-21 31,0 0-31,-21-21 16,22 0-16,-1 21 0,-21-21 0,21 0 16,0-22-16</inkml:trace>
  <inkml:trace contextRef="#ctx0" brushRef="#br1" timeOffset="85642.03">9186 4424 0,'0'0'0,"0"-21"16,-21 21 0,21 21-16,0 0 15,-21 0-15,21 0 0,0 43 16,0-43-16,-21 21 0,21 1 16,0-22-16,0 21 0,0 1 0,0-1 15,0 21-15,-21-20 0,21-1 16,-22 0-16,22-20 0,0 20 15,0 0-15,0-21 0,0 1 0,0-1 16,0 21-16,0-21 16,0 0-1,0-42 1,22 0 0,-1 21-16,-21-21 0,21 0 15,0 0-15,-21-1 0,21 1 0,0 0 0</inkml:trace>
  <inkml:trace contextRef="#ctx0" brushRef="#br1" timeOffset="86615.5">9334 4868 0,'0'0'0,"0"22"47,0-1-47,0 0 16,0 0-16,-21 0 0,21 0 0,0 1 15,0-1-15,0 0 0,0 0 16,0 0-16,-21 0 0,21 1 0,0-1 16,0 0-16,0 0 15,21-21 1,0 0-16,1 0 16,-1 0-16,0-21 15,0 0-15,-21 0 16,21 21-16,-21-22 0,21 1 0,-21 0 15,0 0-15,22 0 0,-22 0 16,0-1-16,21 22 0,-21-21 16,0 42 15,0 1-31,0-1 16,0 0-16,-21 0 0,21 0 15,0 0-15,-22 1 0,22-1 16,0 0 15,22-21-15,-1 0-16,-21-21 15,21 0-15,0-1 16,-21 1-16,0 0 0,0 0 16,0 0-16,0 0 0,0-1 15,0 1-15,0 0 16,-21 21-16,21-21 15,21 21 17,0 0-32,0-21 0,1 21 15,-1 0-15,0 0 0,0 0 16,0 0-16,-21 21 16,21-21-16,-21 21 0,22-21 0,-22 21 15,0 0-15,0 1 0,0-1 16,0 0-16,0 0 0,-22-21 15,22 21-15,-21 0 0,21 1 16,0-1-16,0 0 16,0-42 15,0 0-15,0-1-16,0 1 15,0 0-15,0 0 0,21 0 16,1 0-16,-22-1 0,21 1 0,0 0 15,0-21-15,0 21 0,0-1 16,1 22-16,-1-21 0,0 0 0,21 21 16,1 0-1,-22 21-15,0 0 16,-21 1-16,0-1 0,0 0 16,0 0-16,0 0 0,0 22 0,0-1 15,0-21-15,0 0 16,-21 0-16,21 1 0,-21-1 0,21 0 15,-22 0 1,22-42 15,-21 21-15,21-21-16,0 0 0,0-1 0,0 1 16,-21 0-16</inkml:trace>
  <inkml:trace contextRef="#ctx0" brushRef="#br1" timeOffset="86855.38">9779 4487 0,'0'0'0,"-21"0"15,21 22 1,-21-22-1,21 21-15</inkml:trace>
  <inkml:trace contextRef="#ctx0" brushRef="#br1" timeOffset="87087.25">9059 4636 0,'0'21'16,"43"-21"0,-22 0-16,21 0 0,-21 0 15,0 0-15,22 0 0,-22 0 16,0 0-16,21 0 0,-20 0 0,-1 0 15,0 0-15,0 0 0,0 0 16,-42 0 15,0 0-31</inkml:trace>
  <inkml:trace contextRef="#ctx0" brushRef="#br1" timeOffset="87924.29">5948 5779 0,'0'-22'0,"0"44"0,21-65 15,-21 22-15,21 0 0,-21 0 16,0 42-1,0 0 1,0 0-16,0 22 0,0-1 16,-21 21-16,0-20 0,0 20 15,-1-20-15,1-1 0,0 0 16,-21 1-16,21 20 0,-22-21 0,1 1 16,0 20-16,20-20 0,-62 20 15,63-21-15,-22 1 0,22-22 16,-21 0-16,21 0 0,-1-21 15,1 21-15,0-21 0,0 0 16,0-21-16,0 0 16,21 0-16,0 0 0,0-22 15,0 22-15,0-21 16,0 21-16,0-22 0,0-20 16,42-1-16,-21 22 0,0 21 15,-21 0-15,21 0 0,1-1 16,-1 22-16,0 0 0,0 0 0,0 0 15,22 22-15,-22-1 0,0 0 16,0 0-16,0 0 0,0 22 16,1-22-16,-22 21 0,21-21 0,-21 22 15,21-22-15,-21 21 0,0-21 16,21 0-16,0 1 0,-21-1 16,21 0-16,1 0 0,-1-21 0,-21 21 15,21-21-15,0 0 16,0 0-16,0 0 0,1 0 0,-1-21 15,0 0-15,21 0 0,-21 0 16</inkml:trace>
  <inkml:trace contextRef="#ctx0" brushRef="#br1" timeOffset="89079.6">6667 6202 0,'0'0'0,"0"-21"0,0 0 15,0-1-15,0 1 0,-21 21 16,0-21-16,0 21 0,21-21 16,-21 21-16,0 0 15,-1 0-15,1 0 0,0 21 0,0 0 16,0-21-16,0 21 0,-1 1 16,1 20-16,0-21 0,0 0 15,0 22-15,0-22 0,21 0 0,-22 21 0,22-21 16,0 1-16,0 20 15,0-21-15,0 0 0,0 0 16,22-21-16,-1 0 16,0 0-16,0 0 0,0-21 15,0 21-15,22-21 0,-22 0 16,0 0-16,21 0 0,-20-1 0,-1 1 16,0 0-16,0 0 0,0 0 15,0-22-15,1 22 0,-1 0 0,0 0 16,-21 0-16,0 0 0,0-1 0,0 1 15,21 0-15,-21 42 47,0 0-47,0 1 16,-21-1-16,21 0 0,0 0 0,0 0 16,0 0-16,0 22 0,0-22 15,0 21-15,0-21 16,0 1-16,0-1 0,0 0 0,21 0 15,0 0-15,0-21 16,1 0-16,20 0 16,-21 0-16,0 0 0,0 0 0,1-21 15,-1 21-15,0-21 0,0 0 0,21 0 16,-20-1-16,-1 1 0,0 0 0,0 0 16,-21 0-16,21 0 0,0-1 0,-21 1 15,22 21-15,-22-21 0,0 0 16,21 21-1,-21 21 17,0 0-32,0 0 0,0 1 15,0-1-15,0 0 0,0 0 16,0 0-16,0 0 16,21-21-16,-21 22 0,21-22 0,0 0 15,-21 21-15,21-21 0,1 0 0,-1 0 16,0 0-16,0 0 0,0 0 0,22-21 15,-22-1-15,0 22 0,21-21 16,-21 0-16,1 0 0,-1 0 16,0 0-16,0-1 0,-21 1 0,0 0 15,21 0-15,-21 0 0,0 0 16,0-1-16,21 1 0,-21 0 16,0 0-16,0 42 46,0 0-46,0 0 0,0 1 16,-21-1-16,21 0 0,-21 0 16,21 0-16,0 0 0,0 22 0,-21-22 15,21 21-15,-21 1 0,21-22 0,0 21 16,0 43-16,0-43 16,0 0-16,0 22 0,0-22 15,0 1-15,0-1 0,0 0 0,0 1 16,0-22-16,0 21 0,0 0 15,0-20-15,0-1 0,0 21 0,-21-42 16,-1 21-16,1 0 0,-21-21 16,-22 0-1,43 0-15,0 0 0,-21 0 0,21-21 16,-1 21-16,-20-21 0,21 0 0,0 0 16,0 21-16,-1-21 0,1-1 0,0 1 15,0 0-15,21 0 16,-21 21-16,21-21 0,0 0 0,0-1 15,0 1-15,21 0 16,0 21-16,0-21 0,0 0 16,1 0-16,-1-1 0,0 22 0,0-21 15</inkml:trace>
  <inkml:trace contextRef="#ctx0" brushRef="#br1" timeOffset="89475.85">7895 6350 0,'0'-21'16,"21"0"0,0 21-16,1-21 15,-1 21-15,0-22 0,0 1 0,0 21 16,0-21-16,1 0 0,-1 21 0,0-42 15,0 20 1,-21 1-16,0 0 16,-21 21-1,0 0-15,0 21 16,-1 0-16,1 1 0,0-1 0,0 0 16,0 0-16,21 21 0,0-20 15,-21-1-15,21 21 0,0-21 0,0 0 16,0 22-16,0-22 0,0 0 15,0 0-15,21-21 0,0 0 16,21 0-16,-21 0 16,22 0-16,-22 0 15,0-21-15,0 0 0,0 0 0,22 21 16,-22-21-16,0-1 0</inkml:trace>
  <inkml:trace contextRef="#ctx0" brushRef="#br1" timeOffset="89867.47">8403 6138 0,'21'-21'15,"0"21"-15,1 0 0,-1 0 16,21 0-16,-21 0 16,0 0-16,1 0 0,-1 21 0,0-21 15,-21 22-15,0-1 0,21 0 16,-21 21-16,0-21 0,0 1 15,0 20 1,0-21-16,0 0 0,-21 0 0,21 1 16,-21-22-16,0 0 0,-1 0 31,1 0-15,21-22-16,0 1 0,0 0 15,0 0-15,0 0 16,21 0-16,1-22 0,-1 22 0,0 0 15,21-43-15,-21 43 0,1 0 16,-1 0-16,0 0 0,21 0 16,-21-1-16,1 22 0,-1 0 0,0 0 15,0-21-15,-21 42 16</inkml:trace>
  <inkml:trace contextRef="#ctx0" brushRef="#br1" timeOffset="90471.42">5800 7387 0,'0'-21'0,"0"0"32,21 21-32,0 0 0,21 0 0,-21-21 15,22 21-15,20-21 0,-20 21 16,-1 0-16,0 0 0,-21 0 15,22 0-15,-22 0 0,42 0 16,-41 0 0,-44 0-1,1 0-15,0 21 0,-21-21 16</inkml:trace>
  <inkml:trace contextRef="#ctx0" brushRef="#br1" timeOffset="90779.56">5927 7324 0,'0'0'0,"-22"0"15,1 0 1,0 21 0,0 0-16,0 0 15,21 0-15,-21 1 0,21-1 16,0 0-16,0 0 0,-22 21 0,22-20 16,0 20-16,-21 0 0,21 1 15,0-1-15,0 0 0,0 22 0,0-22 16,0 0-16,-21 64 15,0-42-15,21-22 0,0 0 0,0 1 16,0-1-16,0-21 0,0 22 16,0-22-16,0 0 0,0 0 0,0 0 0,0 0 15,21 1-15,0-22 16,0 0-16,1 0 0,-1 0 16,0 0-16,0 0 0,0-22 15,0 22-15,1-21 0,-1 0 16,0 21-16,0-21 0,0 0 0</inkml:trace>
  <inkml:trace contextRef="#ctx0" brushRef="#br1" timeOffset="91427.87">6816 7557 0,'0'-22'15,"-22"1"-15,1 21 16,0 0-16,0 0 0,0 0 0,0 0 16,-22 21-16,22-21 0,0 22 15,-21-1-15,20 21 0,-41 22 16,42-43-16,0 21 0,-1 0 0,1 1 16,0-1-16,0 0 15,0 1-15,0 20 0,21-20 0,-22 62 16,22-83-16,0-1 0,0 0 15,22 0-15,-1 0 0,0-21 16,0 0-16,0 0 0,22 0 16,-22 0-16,21 0 0,-21-21 0,22 0 15,-1 21-15,-21-21 0,21 0 16,-20-1-16,41-20 0,-42 21 16,0 0-16,-21 0 0,22-1 0,-22 1 15,0 0-15,0 0 0,-22 0 16,1 21-16,0-21 0,0 21 0,-21 0 15,20 0-15,1 0 0,0 0 0,-21 0 16,21 0-16,-1 0 0,44 21 47,-1-21-47,0 0 0,0 21 16,0 0-16,0-21 15,1 21-15,-1 0 0,21 43 16,-21-22-16,-21-21 0,0 43 15,0-22-15,0-21 16,0 22-16,0-1 0,0-21 0,-21 22 16,0-22-16,21 0 0,-21 21 0,0 1 15,21-22-15,0 0 0,-22-21 16,22 21-16,-21 0 0,21 0 16,0-42 15,21 0-31,1 21 15,-22-21-15,21 0 0,0 0 16,0-22-16</inkml:trace>
  <inkml:trace contextRef="#ctx0" brushRef="#br1" timeOffset="91875.27">7260 7726 0,'0'-21'0,"0"42"0,0-21 32,0 21-32,0 0 0,0 0 15,-21 22-15,21-22 0,0 0 0,0 21 16,-21-20-16,21 20 0,0 0 16,0-21-16,0 22 0,0-1 0,0-21 15,0 0-15,0 22 0,0-1 16,0-21-16,0 0 15,21-21-15,-21 22 0,21-22 0,0 0 16,0 0-16,1 0 0,-1 0 0,0-22 16,0 1-16,0 21 0,0-21 15,1 0-15,20 0 0,-21-22 16,0 22-16,0 0 0,1-21 0,-22-1 16,0 22-16,21-21 0,-21 0 0,0-22 15,0 22-15,0 21 16,0-22-16,0 22 0,0 0 0,0 0 15,-21 21 1,21 21 15,0 0-31,0 0 16</inkml:trace>
  <inkml:trace contextRef="#ctx0" brushRef="#br1" timeOffset="92172.1">8149 7620 0,'0'0'0,"0"21"31,0 0-31,0 1 0,-21-1 0,0 21 15,21-21-15,-21 0 16,21 1-16,0 20 0,0-21 0,-22 0 16,22 22-16,-21-22 0,21 0 15,-21 0-15,21 21 0,0-20 0,0-1 16,0 0-16,0 0 16,0 0-1,0-42 16,0 0-31</inkml:trace>
  <inkml:trace contextRef="#ctx0" brushRef="#br1" timeOffset="92453.94">7853 8149 0,'0'0'0,"0"64"31,0-43-31,0 0 0,0 0 16,21-21-16,0 0 0,0 21 15,0-21-15,1 0 0,-1 0 0,0 0 16,0 0-16,0 0 0,0 0 16,1 0-16,-1 0 0,21 0 15,-21 0-15,0-21 0,1 21 0,-1 0 16,-21-21-16,21 21 0,-21-21 15,21 21-15,-21-21 0,21 21 0,-21-21 16,0-1-16,0-20 16,0 21-16</inkml:trace>
  <inkml:trace contextRef="#ctx0" brushRef="#br1" timeOffset="92747.57">8001 7578 0,'0'0'16,"-21"0"-16,42 0 31,0 0-31,0 0 16,0 0-16,1 0 0,-1 0 15,0 0-15,0-21 0,0 21 16,0 0-16,1 0 16,-22-22 15,21 22-15,-21-21-16,21 21 0</inkml:trace>
  <inkml:trace contextRef="#ctx0" brushRef="#br1" timeOffset="93485.15">8763 7260 0,'0'0'0,"21"-21"31,0 21-31,0 0 0,1 0 16,-1 0-16,0 0 0,0 0 0,0 0 15,0-21-15,1 21 0,20 0 0,0 0 16,-21 0 0,1 0-16,-1-21 0,0 21 15,-21 21 1,0 0-16,0 0 15,0 0-15,0 1 0,0-1 16,0 42-16,0-20 16,0-22-16,0 21 15,0-21-15,0 0 0,0 22 0,0-22 16,0 0-16,0 21 0,0-20 0,0-1 16,0 21-16,-21-21 0,21 0 0,0 22 15,-21 41 1,21-20-16,0-43 0,0 0 15,0 22-15,0-22 0,0 0 16,0 0-16,0 0 0,0 0 0,0 1 16,0-1-16,0 0 0,0 0 15,0 0-15,0 0 16,0 1-16,0-1 16,-22-21-16,22 21 15,-21-21-15,0 0 16,0 21-16,0-21 15,0 0-15,-1 0 16,1 0-16,0 0 0,0 0 0,0 0 16,0 0-16,-22 0 0,22 0 0,0 0 15,-21 0-15,20 0 16,1 0-16,0-21 0,0 21 16,0 0-1,42 0 63,-21-21-62,0 0-16</inkml:trace>
  <inkml:trace contextRef="#ctx0" brushRef="#br1" timeOffset="119379.16">4000 10202 0,'0'0'0,"0"-21"0,0 0 15,0 0 17,0 0-17,0 0-15,0-1 16,-21 22 0,21-21-1,0 42 16,0 1-15,0-1-16,0 0 0,0 0 16,0 0-16,0 22 0,0-22 15,0 21-15,0-21 0,0 22 16,0-1-16,0 43 0,0-43 16,0-21-16,0 21 0,0 1 15,-21-1-15,21 0 0,0-20 0,0 20 16,0-21-16,0 0 0,0 0 15,0 1-15,0-1 0,0 0 16,0 0-16,0 0 16,0-42 31,0 0-47,0 0 15</inkml:trace>
  <inkml:trace contextRef="#ctx0" brushRef="#br1" timeOffset="119779.97">3852 10245 0,'0'0'0,"0"-21"31,21 21-15,1 0-16,-1-22 15,0 22-15,0 0 0,0-21 16,22 21-16,-1-21 15,-21 21-15,21 0 0,-20-21 16,-1 21-16,21 0 0,-21 0 0,0-21 0,1 21 16,20 0-16,-21 0 15,0 0-15,-21 21 32,-21-21-17,0 0-15,21 21 0,-21-21 16,0 21-16</inkml:trace>
  <inkml:trace contextRef="#ctx0" brushRef="#br1" timeOffset="120078.8">3979 10668 0,'0'0'0,"-21"0"0,21 21 16,21-21-1,0 0-15,1 0 16,-1 0-16,0-21 0,0 21 16,0 0-16,0-21 0,1 21 15,-1 0-15,0-21 16,0 21-16,-21-21 0,21 21 15</inkml:trace>
  <inkml:trace contextRef="#ctx0" brushRef="#br1" timeOffset="120735.42">4466 10499 0,'-21'-21'31,"0"21"0,21 21-31,-21-21 16,21 21-16,0 0 0,0 0 16,0 0-16,0 1 0,-22-1 15,22 0-15,0 0 0,0 21 0,-21 1 16,21-22-16,0 0 16,0 0-16,0 0 0,0 1 15,0-1-15,0 0 16,21-21-16,1 0 0,-1 21 15,0-21-15,0 0 0,0 0 16,0 0-16,1 0 0,-1 0 16,0-21-16,0 21 0,0-21 15,0 21-15,1-21 0,-1-22 16,0 22-16,0 0 0,-21 0 16,0 0-16,21-1 0,-21 1 0,21-21 15,-21 21-15,0 0 0,0-1 16,0 1-16,0 0 0,0 0 15,22 0-15,-22 42 47,0 0-31,0 0-16,-22 0 0,22 1 16,0 20-16,0-21 0,0 0 0,0 0 15,0 1-15,0 20 0,0 0 16,0-21-16,0 1 15,0-1 1,22-21-16,-1 0 16,0 0-16,0 0 15,0 0-15,0 0 0,1-21 16,-1 21-16,0-22 0,-21 1 16</inkml:trace>
  <inkml:trace contextRef="#ctx0" brushRef="#br1" timeOffset="121331.08">5122 10456 0,'0'22'16,"0"-1"-1,0 0-15,0 0 16,-21-21-16,21 21 0,0 0 15,0 1-15,0-1 0,0 0 0,0 0 16,0 0-16,0 0 0,0 1 16,0-1-16,0 0 0,0 0 0,0 0 15,0 0-15,0 1 16,0-1-16,0-42 62,-21 21-62,21-22 0,0 1 16,0 0-16,0 0 16,0 0-16,0 0 0,0-1 15,0 1-15,0 0 0,0 0 0,0 0 16,21 0-16,0-1 0,0 1 16,1 0-16,-1 0 0,21 0 15,-21 0-15,0-1 0,1 22 0,-1 0 16,21-21-16,-21 21 0,22 0 15,41 21 1,-63 1-16,1-1 0,-1 0 0,0 0 16,-21 0-16,0 22 0,0-22 15,0 21-15,0-21 0,0 0 0,0 22 16,0-22-16,-21 0 0,21 0 0,-21 0 16,21 1-16,-22-22 0,22 21 15,0 0-15,0 0 16,-21-21-16,21 21 15,0-42 17,0 0-17</inkml:trace>
  <inkml:trace contextRef="#ctx0" brushRef="#br1" timeOffset="121711.86">6011 10478 0,'0'-22'0,"0"44"0,0-65 16,-21 22-1,0 21-15,0 0 0,0 0 16,-1 0-1,1 21-15,0 0 0,0 1 16,21-1-16,-21 0 0,0 0 16,21 0-16,-22 0 0,22 22 0,0-22 15,-21 0-15,21 0 0,0 22 0,0-1 16,0-21-16,0 0 16,0 0-16,0 1 0,0-1 15,21-21-15,1 0 0,-1 21 0,0-21 16,0 0-16,0 0 0,0 0 15,22 0-15,-22 0 0,0 0 16,21 0-16,-20-21 0,20 21 0,-21-21 0,0 21 16,0-22-16,1 1 15,-1 0-15,0 21 0</inkml:trace>
  <inkml:trace contextRef="#ctx0" brushRef="#br1" timeOffset="122355.5">6392 10139 0,'-21'-21'0,"21"0"32,-21 21-32,0 0 15,21 21 1,0 0-1,0 0-15,0 0 0,-21 22 16,21 20-16,0-21 0,0 1 16,-22 20-16,22-20 15,0-1-15,0 0 0,0-21 0,0 22 16,0-22-16,0 0 0,0 21 16,0-20-16,0-1 0,0 0 15,0 0-15,0 0 16,0 0-16,22-21 31,-1 0-31,0 0 0,0 0 16,0 0-16,0-21 0,1 0 15,-22 0-15,21 21 0,0-21 16,0 0-16,-21-1 0,21 1 0,-21 0 16,21 0-16,-21 0 0,0 0 0,22-1 15,-22 1-15,0 0 0,0 0 16,21-21-1,-21 63 17,0 0-32,0 0 0,0 0 15,0 0-15,0 1 0,0-1 16,0 0-16,0 0 0,0 0 16,0 0-16,0 1 0,0-1 15,0 0-15,0 0 0,0 0 16,21-21-1,0 0 1,0 0-16,0 0 16,1-21-16,-22 0 15,21 0-15,-21 0 0,21-1 16</inkml:trace>
  <inkml:trace contextRef="#ctx0" brushRef="#br1" timeOffset="122550.9">6731 10202 0,'-21'0'16,"42"0"-16,-63 0 16,20 0-1</inkml:trace>
  <inkml:trace contextRef="#ctx0" brushRef="#br1" timeOffset="122782.77">6181 10456 0,'0'0'16,"21"0"-1,0 0-15,0 0 16,0 0-16,0 0 16,1-21-16,-1 21 0,0 0 0,0 0 15,0 0-15,0 0 0,1 0 0,-1-21 16,0 21-16,0 0 15</inkml:trace>
  <inkml:trace contextRef="#ctx0" brushRef="#br1" timeOffset="123731.23">7091 10562 0,'0'0'0,"-21"0"16,21-21-16,-22 21 15,1 0 1,0 0 0,21 21-16,0 0 0,-21 1 15,21-1-15,-21 0 0,21 0 16,0 0-16,0 0 0,0 1 0,0-1 16,0 0-16,0 0 0,0 0 15,0 0-15,21-21 16,0 22-16,0-22 0,0 0 15,1 0-15,-1 0 16,0 0 0,-21-22-16,0 1 0,0 0 15,0 0-15,0 0 16,0 0-16,-21-1 0,21 1 16,0 0-16,-21 0 0,21-21 15,0-1 1,0 22-16,0 0 0,21 21 15,0-21-15,0 0 0,21-1 16,-20 22-16,-22-21 0,21 21 0,0 0 16,0 0-16,0 0 0,0 0 15,1 0-15,-1 21 0,0 1 0,0 41 16,0-21 0,-21 1-16,0-22 0,0 0 15,0 0-15,0 0 0,0 1 16,0-1-16,0 0 0,0 0 0,0 0 15,0 0-15,0 1 0,-21-22 32,21-22-1,-21 22-31,21-21 0,0 0 16,0 0-16,0 0 0,0 0 0,0-1 15,0 1-15,0 0 0,0 0 16,0-21-16,0 20 0,21 1 15,0 0-15,0 0 0,1 0 0,41-43 16,-21 43 0,1 0-16,-22 21 0,21 0 0,1 0 15,-22 0-15,0 0 0,21 0 0,-21 21 16,1 0-16,-22 0 0,0 22 0,21-22 16,-21 0-16,0 0 0,0 22 15,0-22-15,0 0 0,0 21 0,-21-21 16,-1 1-16,22-1 0,-21 0 0,21 0 15,-21-21-15,21 21 0,-21 0 16,21 1 0,21-22 15,0-22-31</inkml:trace>
  <inkml:trace contextRef="#ctx0" brushRef="#br1" timeOffset="124324.89">8318 10541 0,'0'-21'0,"0"42"0,0-63 16,0 21-16,0-1 15,0 1-15,-21 21 0,21-21 16,-21 21-16,0 0 16,0 0-16,0 0 15,-1 0-15,1 0 0,21 21 0,-21 0 16,0 1-16,0-1 0,0 0 0,-1 21 16,1-21-16,0 22 0,0-22 15,0 21-15,21 1 16,0-22-16,0 21 0,0-21 15,0 0-15,0 1 0,21-1 16,0-21-16,0 0 16,0 0-16,22-21 15,-22 21-15,0-22 0,0 1 16,0 0-16,1 0 0,-1 0 0,0 0 16,0-1-16,-21-20 0,21 21 0,-21-21 15,21 20-15,-21-20 0,0 21 16,0 0-16,0-22 0,0 22 15,0 42 17,-21 1-32,21-1 0,0 0 15,0 0-15,-21 0 0,21 0 0,0 22 16,0-22-16,0 0 0,0 21 16,0-20-16,0-1 0,0 0 0,0 0 15,21 0-15,0 0 0,1-21 16,-1 0-16,0 0 15,0 0-15,0 0 0,0 0 16,1 0-16,-1-21 0,0 0 0,0 0 16,0 0-16,0 0 0</inkml:trace>
  <inkml:trace contextRef="#ctx0" brushRef="#br1" timeOffset="124624.23">8826 10033 0,'0'0'16,"0"-21"-16,-21 21 0,0 0 16,0 0-16,21 21 15,-21 0-15,21 0 16,0 22-16,-21-22 0,21 0 0,0 21 16,-22 1-16,22-1 0,0-21 0,0 43 15,0-22-15,0 0 0,0-20 16,0 20-16,0 0 0,0 1 0,0-22 15,0 0-15,0 21 0,0-21 16,0 1-16,0-1 0,0 0 16,22-21-16,-1 0 0,0 0 15,0 0-15,21 0 16,-20 0-16,-1-21 16,0 0-16,0-1 0,0 1 0</inkml:trace>
  <inkml:trace contextRef="#ctx0" brushRef="#br1" timeOffset="125191.9">9186 10033 0,'0'0'0,"-42"-21"31,63 21 1,0 0-32,22 0 0,-22 0 15,0 0-15,21 0 0,-21 0 0,22 0 16,20 0-16,-42 0 0,22 0 16,-22 0-16,0 0 0,21 0 15,-20 0-15,-1 0 0,0 0 16,-42 0 15,0 0-31,-1 21 0,1-21 16</inkml:trace>
  <inkml:trace contextRef="#ctx0" brushRef="#br1" timeOffset="125511.72">9461 10054 0,'0'0'0,"-21"0"16,21 21 0,0 1-1,0-1-15,0 0 0,-21 0 16,21 0-16,0 0 0,0 22 16,-21-22-16,21 21 0,0 1 15,0-22-15,-21 21 0,21 0 0,-21 1 16,21-1-16,-22-21 0,22 22 0,0-22 15,-21 21-15,21-21 0,-21 0 16,21 1-16,0 20 16,0-21-16,0 0 15,0-42 17,0 0-32,21 21 15,0-21-15</inkml:trace>
  <inkml:trace contextRef="#ctx0" brushRef="#br1" timeOffset="125947.47">9588 10605 0,'22'0'31,"-1"0"-31,0 0 0,0-22 16,0 22-16,0-21 0,1 21 16,-22-21-16,21 21 0,0-21 15,0 0-15,0 0 16,0-1-16,-21 1 0,0 0 16,0 0-16,0 0 15,-21 21 1,0 0-16,0 0 0,0 0 15,0 0-15,-1 21 0,1-21 16,21 21-16,-21 0 0,0 0 0,21 1 16,-21-1-16,21 0 0,0 0 0,-21 21 15,21-20-15,0-1 0,-22 0 16,22 0-16,0 0 0,0 0 0,0 1 16,0-1-16,0 0 15,0 0 1,22-21-16,-1 0 0,0 0 15,0 0-15,0 0 16,0 0-16,1-21 0,-1 0 16,0 0-16</inkml:trace>
  <inkml:trace contextRef="#ctx0" brushRef="#br1" timeOffset="126436.19">10372 10414 0,'0'-21'0,"-22"21"15,1 0-15,0 0 16,0 0-16,0 0 0,0 0 16,-1 0-16,1 21 0,0 0 0,0 0 15,0-21-15,0 22 0,21-1 0,0 0 16,-22 0-16,22 0 15,0 0-15,0 1 0,0-1 16,22 0-16,-1-21 16,0 21-16,21-21 15,-21 0-15,22 21 16,-22-21-16,21 21 0,-21 1 16,1-22-16,-1 21 15,-21 0 1,0 0-16,-21-21 15,-1 21-15,1-21 0,0 0 16,0 0-16,0 21 0,-22-21 0,22 0 16,0 0-16,0 0 0,0 0 0,-22 0 15,22 0-15,0 0 16,0 0-16,0 0 16,0-21-16,21 0 15,0 0 1,21 0-1,0 0 1,0 21-16,0-22 0,0 1 0</inkml:trace>
  <inkml:trace contextRef="#ctx0" brushRef="#br1" timeOffset="127026.85">10668 9948 0,'0'-21'0,"0"42"0,0-63 15,-21 63 32,21 0-47,-21 1 0,21-1 16,-22 0-16,1 21 0,21-21 0,-21 22 15,21-1-15,0 0 0,-21 1 16,0-1-16,0 0 0,21 1 0,-22-1 16,22 0-16,-21 22 15,21-1-15,-21-20 16,21-22-16,0 0 0,0 0 0,0 0 16,0 1-16,0-1 0,0 0 0,21-21 15,-21 21-15,21-21 0,1 0 16,-1 0-16,0 0 15,0 0-15,0 0 0,0 0 16,1-21-16,-1 0 16,0 0-16,0-1 0,0 22 0,-21-21 15,21 0-15,-21 0 0,22 0 0,-1 0 16,-21-1-16,0 1 0,0 0 16,0 0-1,0 42 1,0 0-1,-21 0-15,21 1 0,-22-1 16,1 21-16,21-21 0,0 0 16,0 1-16,0-1 0,0 0 15,0 0-15,21-21 32,1 0-17,-22-21-15,21 0 16,0 21-16,-21-21 0</inkml:trace>
  <inkml:trace contextRef="#ctx0" brushRef="#br1" timeOffset="127235.26">10880 10308 0,'0'0'0,"-22"0"0,1 0 15,0 0 1,42 0 46</inkml:trace>
  <inkml:trace contextRef="#ctx0" brushRef="#br1" timeOffset="127439.74">10329 10351 0,'0'0'16,"21"0"-1,1 0-15,-1 0 16,0 0-16,0 0 0,0 0 15,0 0-15,1 0 0,-1 0 16,21 0-16,-21 0 0,0 0 0,1 0 16</inkml:trace>
  <inkml:trace contextRef="#ctx0" brushRef="#br1" timeOffset="128051.39">11007 10499 0,'0'21'47,"0"0"-47,0 0 15,0 0-15,0 1 0,0-1 16,-22 0-16,22 0 0,-21 0 16,21 0-16,0 1 0,0-1 15,-21 0-15,21 0 16,-21 0-16,21-42 47,0 0-32,0 0-15,0 0 16,0-1-16,0 1 0,0 0 0,0 0 16,0 0-16,21 0 0,0-1 0,-21 1 15,21 0-15,22 0 0,-22 0 16,0 0-16,21-1 0,22-20 16,-43 42-16,21-21 0,-20 21 15,41 0-15,-42 0 16,-21 21-16,21 0 0,-21 0 15,0 1-15,0-1 0,0 0 0,0 0 16,-21 0-16,-21 22 16,21-1-16,21-21 0,-21 0 0,-1 0 15,1 1-15,0-22 0,21 21 0,0 0 16,-21 0-16,42-21 47,0 0-32,0 0-15,1-21 16</inkml:trace>
  <inkml:trace contextRef="#ctx0" brushRef="#br1" timeOffset="128935.89">11684 10583 0,'0'0'0,"0"-21"0,0 0 16,0 0-16,0 0 16,-21 21-1,0 0-15,-1 0 16,1 0-16,0 0 16,21 21-16,-21-21 0,0 21 0,21 0 15,-21 0-15,-1-21 0,1 22 0,21-1 16,-42 42-1,42-42-15,0 1 0,0-1 16,0 0-16,0 0 16,21-21-16,0 0 15,0 0-15,1 0 0,-1 0 16,0 0-16,0-21 0,0 0 16,0 21-16,1-21 0,-1 21 0,0-22 15,-21 1-15,21 0 0,0 0 16,-21 0-16,0 0 0,0-1 15,21 22-15,-21-21 16,0 42 15,-21 1-15,21-1-16,0 0 16,0 0-16,-21 0 15,21 0-15,0 1 0,-21-1 0,21 0 16,0 0-16,0 0 0,0 0 15,0 1-15,0-1 16,0 21-16,0-21 0,-21 0 0,21 1 16,0 20-16,0-21 0,-21 0 15,21 22-15,0-1 0,0-21 0,0 21 16,0 1-16,0-1 0,0 0 0,0-20 16,0 62-16,0-41 0,0-22 15,-22 21-15,22 0 0,0-20 16,0-1-16,0 21 0,-21-21 0,21 0 15,0 1-15,-21-22 0,0 0 16,21 21-16,-21-21 0,0 0 16,-1 0-16,1 0 15,0 0-15,0 0 0,0-21 16,0 21-16,21-22 0,-22 1 0,1 21 16,21-21-16,-21-21 0,21 21 15,0-1-15,0-20 0,0 0 0,0-1 16,0 1-16,0 0 0,21-106 15,22 63 1,-22 43-16,-21 20 0,21-20 0,0 21 16,0 0-16,0 0 0,1-1 0,-1 1 15,0 21-15,0-21 0,-21 0 0,21 21 16,0-21-16,1 21 0,-1 0 16,0-21-1,0 21-15</inkml:trace>
  <inkml:trace contextRef="#ctx0" brushRef="#br2" timeOffset="143571.07">3979 12086 0,'0'0'0,"0"21"0,-21-21 16,0 0-1,0 22 1,0-22-16,-1 0 31,22 21-15,-21-21-16,42 0 109,1 0-93,-1 0-16,0-21 15,0 21-15,0 0 0,-21-22 16,21 22-16,22-21 0,-22 0 16,21 21-16,-21-21 0,1 21 15,-1-21-15,21 0 0,-21 21 0,22-22 16,-1 1-16,0 21 0,1-21 15,-1 0-15,21 21 0,-20-21 0,63-22 16,63 1 0,-127 21-16,1 21 0,20-21 15,-21 0-15,22-1 0,-22 1 0,1 0 16,-1 0-16,0 0 0,1 0 16,-1 21-16,0-22 0,1 22 0,-1-21 15,0 21-15,1-21 0,-1 0 0,0 21 16,1-21-16,-1 21 0,-21-21 15,64 21-15,-64-22 16,21 22-16,-21 0 0,1 0 0,-1-21 16,0 21-16,0 0 0,-21-21 15,21 21-15,0 0 16,-21-21 0</inkml:trace>
  <inkml:trace contextRef="#ctx0" brushRef="#br2" timeOffset="144583.25">8064 11197 0,'0'0'15,"-21"-21"1,0 21-16,0 0 16,21-21-1,-21 21 1,21 21 31,0 0-32,21 0-15,0 1 16,-21-1-16,21-21 0,0 21 0,-21 0 16,22 0-16,-1 0 15,0 1-15,-21-1 0,21 0 0,0 0 16,0 0-16,1 0 0,-1 1 0,0-1 16,0 0-16,0 21 0,0-21 15,1 1-15,-1-1 0,0 0 0,21 0 16,-21 21-16,22-20 0,-1 20 15,-21 0-15,22-21 0,-22 1 16,0-1-16,0 0 0,0 0 0,0 0 16,22 22-16,-22-22 0,0 0 0,0 0 15,-21 21-15,21-20 0,1-1 16,-1 0-16,0 0 0,-21 0 0,21 0 16,0 1-16,-21-1 15,21 0-15,1 0 16,-1-21-16,-21 21 15,0 0-15,-21-21 79,-1 0-79,1 0 15,0 0-15,0 0 0,0 0 16,0 0-16,-1 0 0,1 0 15,0 0-15,0 0 0,0 0 16,0-21-16,-1 21 0,1-21 0,0 21 16,-21-21-16,21 21 0,21-21 0,-22 0 15</inkml:trace>
  <inkml:trace contextRef="#ctx0" brushRef="#br2" timeOffset="145047.98">8509 12192 0,'63'42'31,"-41"-20"-31,-1-1 16,0 0-16,0 0 16,0-21-16,-21 21 0,21 0 0,1-21 15,-1 22-15,0-22 0,0 0 16,0 21-16,0-21 15,1 21-15,-1-21 47,-21-21-47,21 0 16,-21-1-16,0 1 16,0 0-16,21 0 15,0 0-15,-21 0 0,21 21 16,-21-22-16,22 1 0,-22 0 0,21 0 15,0 0-15,0 21 16,0-21-16,-21-1 0,21 22 16,-21-21-16,22 21 0,-1 0 15,-21-21 1,-21 21 46,-1 0-62,1-21 0,0 21 16</inkml:trace>
  <inkml:trace contextRef="#ctx0" brushRef="#br2" timeOffset="145883.67">5715 11451 0,'21'-21'47,"0"21"-32,0 0-15,1-21 16,20 21-16,-21 0 0,0-21 16,22 0-16,-22 21 0,0-22 0,21 22 15,-21-21-15,1 21 0,-1 0 0,0-21 16,0 0-16,0 21 0,0 0 15,1 0-15,-22-21 16,-22 42 47,1-21-63,0 0 0,0 0 15,0 0-15</inkml:trace>
  <inkml:trace contextRef="#ctx0" brushRef="#br2" timeOffset="146658.79">3831 11938 0,'0'0'0,"21"-21"0,0 0 15,-21 0 1,0-1-1,0 44 32,0-1-47,0 0 16,0 0-16,0 0 0,0 0 0,-21 1 16,0-1-16,21 0 0,-21 0 15,0 0-15,0 0 0,-1 1 16,22-1-16,-21 0 0,0 0 15,21 0-15,-21-21 16,21 21 0,21-21 15,0-21-15,0 21-16,1 0 0,-1-21 15,-21 0-15,21 21 16,0 0-16,0 0 0,22 0 0</inkml:trace>
  <inkml:trace contextRef="#ctx0" brushRef="#br2" timeOffset="146823.7">4297 12340 0,'21'0'32,"0"0"-32,0 0 15,0 0 32,1 0-31,-1 0-16</inkml:trace>
  <inkml:trace contextRef="#ctx0" brushRef="#br2" timeOffset="148751.98">3979 11875 0,'0'-22'47,"0"1"-32,0 42 48,-21 1-63,21-1 0,-21 0 15,21 0-15,0 0 0,0 0 0,-21 22 16,0-22-16,21 0 0,-22 21 16,1-20-16,0-1 0,21 0 0,-21 0 15,0 0-15,0 0 16,-1 1-16,22-1 0,-21 0 16,0-21-1,42 0 48,0 0-48,1 0-15,-1 0 0,0 0 16,0 0-16,0 0 16,0 0-16,1 0 0,20 0 0,0 0 15,1 0-15,-22 0 16,0 0-16,21 0 0,-21 0 15,1 0-15,20 0 0,-21 0 0,0 21 16,22-21-16,-22 0 0,0 0 0,0 21 16,21-21-1,-20 0-15,-1 0 16,-42 0 31,-1 0-47,1 0 15,0 0-15,0 0 0,0 0 16,0 0-16,-22 0 0,22 0 16,-21-21-16,-43 0 0,43 21 15,21 0-15,-1 0 0,-20 0 0,21 0 16,0 0-16,0 0 0,-1 0 0,1 0 16,0 0-16,0 0 0,0 0 15,0 0 1,21 21 62,0 0-62,21-21-1</inkml:trace>
  <inkml:trace contextRef="#ctx0" brushRef="#br2" timeOffset="151931.49">8615 12234 0,'0'0'0,"21"0"0,0 0 47,0 0-47,0 0 31,1 22-31,-1-1 0,0-21 16,0 21-16,0-21 0,-21 21 0,21-21 15,1 21-15,-1-21 0,0 21 16,0-21-16,-21 22 0,21-22 16,0 0-16,1 21 0,-1 0 0,0-21 15,21 21 1,-21-21-16,-21 21 16,22-21-16,-1-21 78,-21 0-63,21 0-15,-21 0 16,0-1-16,0 1 0,0 0 0,21 0 16,-21 0-16,21 0 0,-21-1 15,0 1-15,21-21 0,-21 21 0,22 0 16,-1-1-16,-21 1 0,0 0 15,-21 42 32,-1 0-31,22 1-16,-21-22 16,21 21-16,-21 0 0,21 0 15,0 0-15,0 0 0,-21 1 16,21-1-16,-21 0 0,21 0 15,-21 0-15,21 0 16,0 1-16,-22-1 0,1 0 16,21 0 15,-21 0-15,21-42 46,0 0-62,0 0 16,21 21-16,-21-21 0,0-1 0,0 1 15,21 0-15,1 0 16,-22 0-16,0 0 0,21 21 16,-21-22-16,21 1 0,-21 0 0,21 21 15,-21-21-15,0 0 16,0 42 31,0 0-47,0 0 15,-21 0-15,21 1 16,0-1-16,-21 21 16,21-21-16,-21 0 0,-1 1 15,22-1-15,0-42 63,0-1-63,0 1 15,0 0-15,22 0 0,-22 0 16,21 0-16,-21-1 0,21 1 0,-21 0 16,0 0-16,0 0 0,21 0 15,-21-1-15,0 1 16,0 42 46,0 1-62,0-1 0,-21 0 16,0 0-16,21 0 16,0 0-16,-21 1 0,21-1 0,-22-21 15,22 21-15,0 0 16,0-42 31,0 0-47,0 0 0,0-1 15,0 1-15,22 0 0,-1 0 16,-21 0-16,0 0 0,0-1 0,21 1 16,0 0-16,-21 0 0,21 0 15,-21 0-15,0-1 0,0 44 47,0-1-47,0 0 16,0 0-16,0 21 0,-21-20 15,21-1-15,-21 0 0,0 0 16,21 0-16,-21 0 0,21 1 0,-22-1 16,22 0-16,-21-21 0,21 21 0,-21 0 15,21 0 1,-21-21 15,21-21-15,0 0-16,0 0 15,0 0-15,21 0 0,-21-1 16,21 1-16,-21-21 0,21 21 0,22-43 16,-43 22-1,21 21-15,0 0 0,-21-1 16,0 44 15,0-1-31,0 0 0,0 0 16,0 0-16,0 0 0,0 1 15,-21-1-15,21 0 0,-21 21 16,21-21-16,-21 1 0,21-1 16,0 0-16,-22 0 0,1 0 15,21-42 32,0 0-47,0 0 16,0 0-16,21-1 0,-21 1 0,22 0 15,-22-21-15,0 21 0,21-1 16,-21 1-16,21 0 0,-21 0 16,0 0-16,0 0 0,0 42 31,0 0-16,0 0-15,0 0 0,0 0 16,0 1-16,-21-1 0,21 21 0,0-21 16,-21 22-16,-1-22 0,22 0 15,-21 0-15,21 0 16,0 0-16,0 1 16,-21-22 109,0 0-94,0 0-31,0 0 15,-1 0-15,1 0 16,0 0-16,0-22 0,0 1 0,0 21 16,-22-21-16,22 21 0,0-21 15,0 0-15,0 21 0,-1-21 16,1 21-16,21-22 0,-21 22 16,0 0-16,21-21 15,0 42 16,0 1-15,21-22-16,-21 21 16,21-21-16,-21 21 0,21-21 15,1 21 1,-1-21-16</inkml:trace>
  <inkml:trace contextRef="#ctx0" brushRef="#br2" timeOffset="154143.26">1206 12785 0,'0'0'0,"0"-21"0,0-1 15,0 1 1,-21 21-1,0 0 1,21 21 0,-21 1-1,21 20-15,0-21 0,0 0 16,0 22-16,0-22 0,0 21 16,0 0-16,0-20 0,-21 20 0,21 0 15,0-21-15,0 22 16,0-22-16,0 0 0,0 21 0,0-20 15,-21-1-15,21 0 0,0 0 16,0 0 0,-22-21 15,22-21-15,0 0-1,-21 0-15,21 0 0,0-1 16</inkml:trace>
  <inkml:trace contextRef="#ctx0" brushRef="#br2" timeOffset="154834.98">910 12912 0,'0'-21'0,"0"42"0,-21-42 16,0-1-16,21 1 0,0 0 15,0 0 1,0 0-16,0 0 0,0-1 15,21 1-15,0 0 16,0 21-16,0-21 0,1 21 0,20 0 16,-21-21-16,21 0 0,-20 21 15,20 0-15,0 0 0,-21 0 16,22 0-16,-1 0 0,0 0 16,-20 21-16,20 0 0,-21 0 0,0 0 15,0 22-15,1-22 0,-1 21 16,-21-21-16,21 0 0,-21 22 15,0-22-15,0 21 0,0-21 0,0 22 16,0-22-16,0 0 0,0 0 16,0 0-16,0 1 0,0-1 0,0 0 15,0 0-15,-21-21 16,21 21-16,-21-21 31,21-21-31,0 0 0,0 0 16,0 0-16,0-1 15,0 1-15,0-21 0,0 0 16,0-1-16,0 22 16,0-21-16,0 21 0,21-22 15,0 22-15,0 0 0,0-21 0,0 20 16,1 1-16,20 0 0,-21 0 0,0 21 16,0-21-16,22 0 0,-22 21 15,0 0-15,0 0 0,22 0 0,-22 0 16,0 0-16,0 21 0,-21 0 15,21 21-15,0-21 0,-21 1 16,0 20-16,0-21 0,0 21 16,0-20-16,0 20 0,0 0 15,0 1-15,-21-22 0,0 21 16,21 0-16,-21-20 0,0 20 0,21-21 16,-21 0-16,21 0 0,0 1 15,0-1-15,0 0 0,0-42 63,0 0-63,0-1 15</inkml:trace>
  <inkml:trace contextRef="#ctx0" brushRef="#br2" timeOffset="156529.56">2498 13166 0,'0'0'16,"0"-21"-16,0-1 0,21 1 15,-21 0 1,0 0-16,0 0 0,0 0 16,0-1-16,0 1 15,-21 0-15,21 0 0,-22 0 0,1 0 16,0-1-16,0 22 0,21-21 16,-21 21-16,0-21 0,-1 21 0,-20 0 15,21 0-15,0 0 0,0 21 16,-1 0-16,1-21 0,-21 22 0,21-1 15,0 21-15,-1-21 0,22 0 16,-21 43-16,0-43 16,21 21-16,0-20 0,0 20 0,0-21 15,0 0-15,0 0 0,0 1 16,0-1-16,0 0 0,0 0 0,0 0 16,21-21-16,0 0 0,1 21 15,-1-21-15,0 0 0,0 0 16,0 0-16,0-21 0,1 0 15,-1 21-15,0-21 0,0 0 0,0 0 16,0-1-16,22 1 0,-22 0 16,0-21-16,0 21 0,0-22 0,1 22 15,-1 0-15,-21-21 0,0 20 16,0 1-16,0 0 0,0 0 16,0 0-16,0 42 31,-21 0-16,21 0-15,-22 0 0,22 1 16,0-1-16,0 21 0,0-21 0,0 0 16,0 22-16,0-22 0,0 0 15,0 43-15,0-22 16,0-21 0,22-21-16,-1 0 0,0 0 15,0 0-15,0 0 0,0 0 16,1 0-16,-1-21 0,0 0 15,0 0-15,0 21 0,0-22 0,1 1 16,-1 0-16,-21 0 0,0 0 16,21-22-16,-21 22 0,21-21 15,-21 21-15,0 0 0,0-1 16,0 1 0,0 42-1,0 1 1,0-1-16,-21-21 0,21 21 15,0 0-15,0 21 0,-21-20 16,21-1-16,0 0 0,0 0 0,0 0 16,0 0-16,0 1 0,-21-1 15,21 0-15,0 0 16,0 0-16,0 0 16,0-42 15,0 0-16,0 0-15,0 0 0,0 0 16,0-1-16,0 1 0,0 0 16,0 0-16,0 0 0,21 0 15,-21-22-15,21 22 0,0 0 0,0 0 16,0 0-16,1-1 0,-1 22 16,0-21-16,0 21 0,0 0 0,22 0 15,-22 0-15,0 0 16,0 21-16,0 1 0,0 20 15,-21-21-15,0 0 0,0 0 16,0 22-16,0-22 0,0 0 16,0 0-16,0 0 0,0 1 0,0-1 15,0 21-15,0-21 16,22-21 15,-1 0-31,0 0 16,0-21-16,0 0 15,-21 0-15,21 21 0,1-21 16,-22-1-16,21 1 0,0 0 0,-21 0 16,21 0-16,-21 0 0,21-1 15,-21 1-15,0 0 0,0 0 0,0 0 16,21 0-16,-21-1 16,0 44-1,0-1 1,0 0-16,-21-21 0,21 42 15,0-21-15,0 22 0,0-22 16,0 0-16,-21 0 0,21 0 0,0 1 16,0-1-16,0 0 15,0 0-15,0 0 0,21 0 0,0 1 16,1-1-16,-1-21 16,0 0-16,0 0 0,21 0 15,-20 0-15,-1 0 0,21 0 0,-21-21 16,0 21-16,1-22 0,20 1 15,-21 0-15,0 21 0,-21-21 0,21 0 16,1 0-16,-22-1 0,0-41 16,21 21-1,-21 20-15,0 1 0,0 0 0,0 0 16,0 0-16,0 0 16,0 42-1,0 0 1,0 0-16,-21 0 15,21 0-15,0 1 0,0-1 0,0 0 16,0 0-16,0 0 0,0 0 0,0 1 16,0-1-16,0 0 0,0 0 15,0 0-15,0 0 0,0 1 16,21-22-16,0 0 16,0 21-16,0-21 0,0 0 15,1 0-15,-1 0 16,21-21-16,-21-1 0</inkml:trace>
  <inkml:trace contextRef="#ctx0" brushRef="#br2" timeOffset="157395.92">4403 12954 0,'0'-21'16,"0"42"-16,-22-42 0,1 21 0,0 0 15,0 0-15,0 0 16,0 0-16,-1 0 0,1 0 0,0 21 16,0-21-16,21 21 0,-21 0 15,0 1-15,21-1 0,-22 21 0,22-21 16,0 0-16,-21 22 0,21-22 16,-21 0-16,21 21 0,0-20 15,0-1-15,0 0 0,0 0 0,0 0 16,0 0-16,0 1 0,21-22 31,0 0-31,1 0 0,-1 0 16,0 0-16,0-22 0,21 1 15,-20 0-15,-22 0 16,21 0-16,0 0 0,-21-22 16,21 22-16,-21-21 0,0 21 0,21-22 0,-21 22 15,21-21-15,-21 21 16,0-22-16,0 22 0,0 0 15,0 42 1,0 0 0,0 0-16,0 1 0,0-1 15,0 21-15,-21-21 0,21 0 16,0 43-16,0-43 0,0 21 16,0 1-16,0-22 0,0 0 15,0 0-15,21-21 0,1 21 16,-1-21-16,0 0 0,0 0 0,0 22 15,0-22-15,43 0 16,-43 0-16,21-22 0,-20 22 16,-1-21-16,21 0 0,0-21 15,-20 21-15,20-1 0,-21 1 0,0-21 16,0 21-16,-21-22 0,22 1 16,-1 0-16,0-22 0,-21 22 0,21 0 15,-21-22-15,21 22 0,-21-43 16,0 64-16,0-21 0,0 20 15,0 1-15,0 0 0,0 0 16,-21 21 0,0 0-16,21 21 15,-21 0-15,21 0 0,-21 22 16,21-1-16,0 0 0,0 1 0,0-1 16,-22 22-16,22-22 0,0 0 15,0 1-15,0 20 0,0 1 16,0-22-16,0-21 0,0 21 15,0-20-15,0-1 0,22 0 0,-1 0 16,0-21-16,-21 21 0,21-21 0,0 0 16,0 0-16,1 0 0,-1 0 15,0 0-15,0-21 0,0 21 16,0-21-16,1 0 0,-1 21 16,0-21-16,0-1 0,0 1 0,0 21 15,1-21-15,-1 0 0,0 21 0,0-21 16</inkml:trace>
  <inkml:trace contextRef="#ctx0" brushRef="#br2" timeOffset="157821.68">1799 14245 0,'0'0'0,"-42"0"16</inkml:trace>
  <inkml:trace contextRef="#ctx0" brushRef="#br2" timeOffset="157979.59">1651 14245 0,'106'0'16,"-212"0"-16,254 0 0,-106 0 15,1 0-15,20 0 0,43-21 16,-42 21-16,-1-21 0,1 21 15,-1-21-15,-21 21 0,22 0 16,42-21-16,-64 21 0,0 0 16,-20 0-16,-1 0 0,0 0 15,-21-22 1</inkml:trace>
  <inkml:trace contextRef="#ctx0" brushRef="#br2" timeOffset="158022.56">2413 14203 0,'-21'0'15,"0"0"-15,-1 21 0</inkml:trace>
  <inkml:trace contextRef="#ctx0" brushRef="#br2" timeOffset="158139.5">2138 14245 0,'0'0'0,"-43"-42"16,1 42-1</inkml:trace>
  <inkml:trace contextRef="#ctx0" brushRef="#br2" timeOffset="158327.39">2117 14647 0,'0'22'0,"0"62"15,0-63 1,0 1-16,0 20 0,0-21 16,0 0-16,0 0 0,0 43 0,0-43 15,0-42 32,0 0-47,0 0 0,21 21 16,0-22-16,0 1 0</inkml:trace>
  <inkml:trace contextRef="#ctx0" brushRef="#br2" timeOffset="158611.18">2540 14647 0,'42'43'16,"-21"-43"15,1 0-31,-1 0 16,0 0-16,0 0 0,0-21 15,0 21-15,1-22 0,-1 1 16,0 0-16,0 0 0,0 0 0,0 0 15,1-1-15,-1 1 0,-21 0 16,0 0-16,0 0 0,0 0 16,-21 21-1,-1 0-15,22-22 0,-105 22 16,105 22-16,-22-22 0</inkml:trace>
  <inkml:trace contextRef="#ctx0" brushRef="#br2" timeOffset="158768.09">2561 14647 0,'0'22'0,"0"62"16,0-190-16,0 233 15,0-105-15,0-1 0,21 0 0,0 0 16,1 0-16,-22 0 0,21-21 16,0 0-16,0 0 15,0 0-15,0 0 0,1 0 0,-1 0 16,0 0-16,21 0 16,-21-42-16,1 42 0,-1-21 15,-21 0-15,21 0 0,0-1 16</inkml:trace>
  <inkml:trace contextRef="#ctx0" brushRef="#br2" timeOffset="160019.6">1968 14266 0,'0'0'0,"-21"0"16,42 0 31,1 0-31,-1-21-16,0 21 0,21 0 15,-21 0-15,22 0 0,-1 0 16,43-21-16,-43 21 0,0 0 15,22-21-15,-22 21 0,22 0 16,-43-21-16,21 21 0,-21 0 16,-42 0 15,0 0-15,0 0-16,0 0 0,0 0 15,-1 0-15,1 21 0,0-21 16</inkml:trace>
  <inkml:trace contextRef="#ctx0" brushRef="#br2" timeOffset="160343.42">2286 14245 0,'-21'0'0,"0"0"16,21 21-1,-22-21-15,22 22 16,0-1-16,0 42 16,0-42-16,0 22 15,0 20-15,0-20 16,0-1-16,0-21 0,0 21 0,0 1 16,0-22-16,0 21 0,0-21 0,0 1 15,0-1-15,0 21 0,0-21 16,0 0-16,0 1 15,0-44 32,0 1-47</inkml:trace>
  <inkml:trace contextRef="#ctx0" brushRef="#br2" timeOffset="160996.91">2815 14584 0,'21'0'16,"0"0"-1,1 0 17,-22-21-32,21 21 0,-21-21 15,21-1-15,-21 1 16,21 21-16,-21-21 0,0 0 15,0 0-15,0 0 16,0-1 0,-21 1-16,0 21 15,0 0-15,-1 0 0,1 0 16,0 0-16,-21 0 0,21 0 0,-22 21 16,22 1-16,-21-22 0,21 21 15,-22 0-15,22 0 0,0 21 16,0-20-16,0-1 0,21 0 0,0 0 15,0 0-15,0 0 0,0 22 16,0-22-16,0 0 16,21-21-16,0 0 15,0 21-15,0-21 16,0 0-16,1 0 0,-1 0 0,21-21 16</inkml:trace>
  <inkml:trace contextRef="#ctx0" brushRef="#br2" timeOffset="161578.57">3344 14457 0,'21'-21'16,"-21"0"0,-21 21-1,0 0 1,0 0-16,0 21 16,0-21-16,21 21 0,-22 0 0,1-21 15,0 21-15,21 0 0,-21 1 16,21-1-16,0 0 15,0 0-15,0 0 16,21-21 0,0 21-16,0-21 0,1 0 15,-1 0-15,0 0 0,0 0 16,0 22-16,0-22 0,1 21 0,-1-21 16,0 21-16,-21 0 15,21-21-15,-21 21 0,0 0 16,0 1-1,-21-1-15,0-21 0,0 21 16,-1-21-16,-20 0 0,21 21 0,0-21 16,0 0-16,-22 0 0,22 0 0,0 0 15,0 0-15,0 0 0,-1 0 16,1 0-16,0 0 16,0 0-1,21-21 1,21 0 15,-21 0-31,21 21 16,0-22-16,1 22 0</inkml:trace>
  <inkml:trace contextRef="#ctx0" brushRef="#br2" timeOffset="162186.94">3725 14161 0,'0'0'16,"0"-22"-16,0 1 0,0 42 47,0 1-47,0-1 0,0 0 0,-21 0 15,21 0-15,0 22 0,0-22 16,-21 21-16,21-21 0,0 22 0,0-1 16,0 0-16,-21-21 0,21 22 0,0-1 15,-21-21-15,21 22 0,0-22 16,0 21-16,0-21 0,0 0 16,0 1-16,0-1 15,21 0-15,0-21 0,0 0 0,0 0 16,0 0-16,1 0 0,-1 0 15,0 0-15,0-21 16,21 0-16,-20-1 0,-1 1 0,0 0 16,0 0-16,-21 0 0,21 0 0,0-1 15,1 1-15,-22 0 0,0 0 16,0 0-16,0 0 0,0-1 0,0 1 16,0 0-16,0 42 46,0 0-46,0 1 0,0-1 16,0 0-16,0 21 16,0-21-16,0 1 0,0-1 0,0 0 15,0 0-15,0 0 0,0 0 16,0 1-16,0-1 0,42-21 16,-21 0-16,0 0 15,0 0-15,1 0 0,-1 0 16,0 0-16,0 0 0,0-21 0,0 21 15,1-22-15,-1 1 0,-21 0 0,21 21 16,0-21-16,-21 0 0</inkml:trace>
  <inkml:trace contextRef="#ctx0" brushRef="#br2" timeOffset="162563.72">4233 14224 0,'0'0'16,"-21"0"-16,0 0 15,0 0-15,0 0 16,21 21-1,21-21 32,-21-21-15,-21 21 30,-1 0-46</inkml:trace>
  <inkml:trace contextRef="#ctx0" brushRef="#br2" timeOffset="162783.6">3619 14542 0,'22'0'31,"-1"0"-31,0 0 16,21-22-16,-21 22 0,1 0 16,-1-21-16,0 21 0,0 0 15,0 0-15,0-21 0,1 21 0,-1 0 16,0 0-16,0 0 0,0-21 15</inkml:trace>
  <inkml:trace contextRef="#ctx0" brushRef="#br2" timeOffset="163363.26">4508 14499 0,'0'21'31,"0"1"-31,0-1 0,0 0 0,0 0 16,0 0-16,0 0 15,0 1-15,0 20 16,0-21-16,0 0 0,0 0 15,0 1 1,-21-22 0,0 0-1,21-22 1,0 1-16,0 0 16,0 0-16,0 0 0,0 0 0,0-1 15,0 1-15,21 0 0,0 0 16,1-21-16,-1 20 0,0 1 0,0 0 15,0 0-15,0 0 0,22 0 0,-22-1 16,21 22-16,22 0 16,-43 0-16,0 0 0,21 0 0,-20 0 15,-1 0-15,21 22 0,-21-1 0,-21 0 16,21 0-16,-21 0 16,22 22-16,-22-22 0,0 0 0,0 21 15,0-21-15,0 1 0,0-1 0,-22 0 16,1 0-16,21 0 0,0 0 15,-21 1-15,0-22 0,21 21 0,-21-21 16,21 21 0,0-42 15,0 0-15,21 21-16</inkml:trace>
  <inkml:trace contextRef="#ctx0" brushRef="#br2" timeOffset="164222.82">5503 14478 0,'0'-21'0,"0"42"0,0-63 0,0 21 16,0-1-16,-21 22 15,0-21-15,0 21 0,0 0 0,-1 0 16,1 0-16,0 0 15,0 0-15,0 21 0,0 1 16,-1-1-16,1 0 0,0 0 0,0 43 16,0 20-1,0-63-15,21 22 0,0-22 16,0 0-16,0 0 0,0 0 16,21-21-16,0 0 0,0 0 0,0 0 15,0 0-15,1 0 0,-1 0 16,0 0-16,0 0 0,0-21 0,22 0 15,-22 21-15,0-21 0,0 0 0,0 0 16,0-1-16,1 1 16,-22 0-16,21 0 0,-21 0 15,0 0-15,0-1 0,0 1 0,0 0 16,0 0 0,0 42 15,0 0-31,0 0 0,0 1 15,0-1-15,0 0 0,0 0 16,0 43-16,0-43 0,0 21 16,0-21-16,0 22 0,0-22 0,0 21 15,0 0-15,0-20 0,0 20 16,0 0-16,0 1 0,0-1 16,0 0-16,0 1 0,21-1 0,0 0 15,-21 1-15,21-1 0,-21 0 0,0 1 16,21-1-16,-21 0 0,22 1 15,-22 20-15,0-21 0,0 1 16,0-22-16,0 21 0,0 1 0,0 20 16,0-42-16,0 0 15,-22 1-15,1-1 0,21 0 0,-21 0 16,0 0-16,0-21 0,0 21 0,-1-21 16,1 0-16,-42 0 15,42 0-15,-1 0 0,-20-21 0,21 21 16,-21-21-16,20 0 0,1-21 15,0 20-15,0-20 0,0 0 0,0-1 16,21 1-16,0 0 0,0-22 16,0 1-16,0-1 0,0 1 0,0-22 15,21 22-15,0-1 0,64-84 16,-1 63 0,-41 64-16,-22 0 0,21-21 0,0 42 15,-20-22-15,20 1 0,-21 21 0,21-21 16,-20 21-16,-1-21 0,0 21 15,0 0-15,0-21 0,0 21 0,1 0 16,-22-21-16,21 21 0,-21-22 16,0 1-1</inkml:trace>
  <inkml:trace contextRef="#ctx0" brushRef="#br2" timeOffset="165548.51">7959 12954 0,'0'0'0,"21"-21"16,-21 0-16,-21 21 47,21 21-47,-22 0 0,22 0 15,-21 0-15,0 22 0,0-22 16,21 21-16,-21 1 0,0-22 0,-1 21 15,1 0-15,0-20 0,0 20 0,21-21 16,-21 0-16,0 22 0,21-22 0,-22 21 16,22-21-16,-21 0 15,21 1-15,-21-22 0,21-22 32,21 22-17,0-21-15,1 0 0,-1 0 0,0-21 16,0 20-16,0 1 0,0-21 0,1 21 15,-1 0-15,0-22 0,0 1 16,0 21-16,0 0 0,1-22 0,-1 22 16,0-21-16,-21 21 0,21-22 15,0 1-15,-21 21 16,0 0-16,0 42 31,0 0-15,0 21-16,0-21 0,0 22 0,0-22 15,0 21-15,0 1 0,0-1 0,0-21 16,0 21-16,0 1 0,0-1 16,0-21-16,0 22 0,0-1 0,0-21 15,0 64-15,0-64 16,0 0-16,21-21 16,-21 21-16,0-42 31,0 0-31,0 0 15,0 0-15,-21 21 0</inkml:trace>
  <inkml:trace contextRef="#ctx0" brushRef="#br2" timeOffset="166439.7">7747 13399 0,'21'21'31,"0"-21"-31,0 0 0,1 0 0,-1 0 16,0 0-16,0 0 0,21 0 0,-20-21 16,20 21-16,0-22 0,-21 1 15,22 21-15,-22-21 0,21 0 0,22 0 16,-43 0-16,21 21 16,-21-22-16,1 1 0,-1 21 0,-21-21 15,21 21-15,-21-21 16,0 42 15,0 0-31,-21-21 16,21 21-16,0 1 0,0-1 0,0 0 15,0 0-15,0 0 0,0 0 0,0 1 16,0 20 0,0-21-16,0 0 0,21-21 15,-21 21-15,21-21 0,0 0 16,0 0-16,1 0 0,-1 0 15,21-21-15,-21 21 0,0-21 16,1 0-16,-1 0 0,0 21 0,0-21 16,21-1-16,-20 1 0,-22 0 15,21 0-15,0 0 0,-21 0 0,0-1 16,0 1-16,0 0 0,0 0 0,0 0 16,0 0-16,0-1 15,0 44 1,0-1-16,0 0 15,-21 0-15,21 0 0,0 0 16,-21 1-16,21-1 0,0 0 16,0 0-16,0 0 0,0 0 0,0 1 15,0-1-15,0 0 0,0 0 16,21 0-16,0-21 16,0 0-16,0 0 0,0 0 15,1 0-15,-1-21 0,21 0 16,-21 0-16,0 0 0,1-1 15,-1 1-15,0 0 0,0 0 16,0 0-16,0 0 0,1-22 0,-1 22 16,-21-21-16,0-1 0,21 22 0,0-21 15,0-43-15,-21 64 16,0-21-16,21 21 0,-21-22 0,0 22 16,22 21-16,-22-21 0,0 42 31,0 0-31,0 0 0,0 1 15,-22 20-15,22-21 0,-21 21 0,21 1 16,0 20-16,-21-20 16,0-22-16,21 21 0,-21 0 0,21-20 15,-21-1-15,21 21 0,0-21 0,0 0 16,0 1-16,0-1 16,0 0-16,0 0 0,0 0 15,21-21 1,0 0-16,0 0 15,0 0-15,-21-21 0,21 0 16,1 21-16,-1-21 0,0 0 0,0-1 16</inkml:trace>
  <inkml:trace contextRef="#ctx0" brushRef="#br2" timeOffset="166843.47">9525 13081 0,'0'0'0,"-21"21"31,0 0-15,-1-21-16,22 22 0,0-1 0,0 0 15,-21 0-15,21 0 0,-21 0 0,21 22 16,0-22-16,0 0 0,0 0 16,0 0-16,0 1 15,0-1-15,0 0 0,21-21 16,0 0-16,1 0 15,-1 0-15,0 0 0,0-21 16,43 0-16,-43-1 0,0 1 16,0 0-16,0 0 0,-21 0 15,0 0-15,21-1 0,-21 1 16,0 0-16,0 0 0,0 0 0,0 0 16,-21-1-16,0 1 0,21 0 0,-21 21 15,0 0-15,0-21 0,-1 21 16,1 0-16,0 0 0,0 0 0,0 0 15,0 0-15,-1 21 0,1 0 16,0-21 0</inkml:trace>
  <inkml:trace contextRef="#ctx0" brushRef="#br2" timeOffset="166960.4">9038 13039 0,'-42'-21'15,"84"42"-15</inkml:trace>
  <inkml:trace contextRef="#ctx0" brushRef="#br2" timeOffset="167131.03">9059 13018 0,'43'0'16,"84"-22"-1,-297 44-15,361-65 0,-149 43 0,0 0 16,-20 0-16,20-21 0,0 21 0,-21 0 15,22 0-15,-1 0 16</inkml:trace>
  <inkml:trace contextRef="#ctx0" brushRef="#br2" timeOffset="167895.25">9927 13145 0,'0'0'0,"-21"0"0,21 21 0,-21-21 0,0 0 15,21 21-15,-22-21 0,22 21 0,-21-21 16,0 21-16,21 0 0,0 1 16,-21-1-16,21 0 15,-21 0-15,21 0 0,0 0 16,0 1-16,0-1 16,0 0-1,0-42 32,0 0-47,0-1 16,0 1-16,0 0 0,0 0 0,0 0 15,0 0-15,0-1 0,0 1 16,21 0-16,0 0 0,0 0 0,0 0 16,1-1-16,-1 1 0,0 21 0,0-21 15,0 21-15,0 0 0,22 0 16,-1 0-16,-21 21 15,0-21-15,1 21 0,20 22 16,-42-22-16,0 0 0,0 0 16,0 0-16,0 1 0,0-1 0,0 0 15,0 0-15,0 0 0,0 0 16,0 1-16,-21-22 16,0 0-1,21-22 1,0 1-1,0 0-15,0 0 16,0 0-16,0 0 0,0-1 16,42-20-16,-21 21 15,21-21-15,-20 20 0,-1 1 16,0 0-16,21 21 0,-21 0 16,1 0-16,-1 0 0,0 0 0,21 0 15,-21 0-15,22 42 16,-1 22-16,-42-43 15,21 0-15,-21 22 0,0-22 0,0 0 16,0 0-16,0 21 0,0-20 16,0-1-16,-21-21 0,21 21 15,-21 0-15,0-21 0,21 21 16,0-42 15,0 0-31,0 0 0</inkml:trace>
  <inkml:trace contextRef="#ctx0" brushRef="#br2" timeOffset="168419.77">10985 13060 0,'0'0'0,"-21"-21"0,0 21 15,0-21-15,0 21 16,0 0-16,-1 0 0,1 0 16,0 0-16,0 21 15,0 0-15,0 0 0,21 0 16,0 22-16,-22-22 0,1 0 0,21 0 16,0 0-16,0 0 0,0 1 15,0-1-15,0 0 0,0 0 16,0 0-16,21-21 15,1 0-15,-1 0 16,0 0-16,0 0 0,0 0 16,0 0-16,1-21 0,-1 0 15,0 0-15,0 0 0,-21-1 16,0 1-16,21 0 0,-21 0 16,0 0-16,0 0 0,0-1 15,0 1-15,0 0 16,0 42-1,0 0 1,0 1-16,0-1 0,-21 0 16,21 0-16,0 0 0,0 0 0,0 1 15,0-1-15,0 0 16,0 0-16,0 0 0,0 0 16,0 1-16,21-22 31,0 0-16,1-22-15,-22 1 0</inkml:trace>
  <inkml:trace contextRef="#ctx0" brushRef="#br2" timeOffset="168716.61">11303 12700 0,'0'0'0,"-21"0"15,0 0-15,-1 0 16,22 21-16,-21 0 16,0 1-16,21-1 0,-21 21 0,21-21 15,0 22-15,0-22 0,0 21 16,0 0-16,0-20 0,-21 20 0,21 0 16,0-21-16,0 22 0,0-22 0,-21 42 15,21-20 1,0-22-16,0 0 0,0 0 0,0 0 15,0 1-15,21-22 0,0 0 16,0 0-16,0 0 0,0 0 16,1 0-16,-1 0 0,0 0 15,42-43-15</inkml:trace>
  <inkml:trace contextRef="#ctx0" brushRef="#br2" timeOffset="169696.56">11515 13081 0,'0'0'15,"0"-21"1,0 42 15,0 0-31,-22 0 16,22 1-16,0-1 0,0 0 16,0 0-16,0 0 0,-21 0 0,21 1 15,0-1-15,0 0 0,0 0 16,0 0-16,0 0 0,21-21 15,1 0 1,-1 0-16,0 0 16,0 0-16,0 0 0,0-21 0,1 21 15,-1-21-15,0 0 0,0 21 0,-21-21 16,21 0-16,0-1 0,-21 1 16,22 0-16,-22 0 0,0 0 15,21 0-15,-21-1 16,0 44-1,0-1 1,-21 0-16,21 0 16,-22 0-16,22 0 0,0 1 15,0-1-15,0 0 16,0 0-16,22-21 16,-1 0-16,0 0 15,0 0-15,0 0 16,0 0-16,1-21 15,-22 0-15,0 0 0,0-1 16,0 1-16,0 0 0,0 0 16,0 0-16,0-22 15,0 22-15,-22 0 16,22 0 0,0 0-16,22 21 31,-1 0-31,0 0 0,0 0 15,0 0-15,0 0 0,1 0 0,-1 0 16,21 0-16,-21 21 0,0 0 16,1-21-16,-1 21 0,0 0 0,0 1 15,0-1-15,0-21 0,1 42 16,-22-21-16,0 0 0,0 1 16,0-1-16,0 0 15,0 0-15,0 0 0,-22-21 16,1 0-16,21 21 15,-21-21-15,21-21 32,0 0-17,0 0-15,0 0 0,0 0 0,0-1 16,0 1-16,21 0 0,0 0 16,1-21-16,-1 20 0,0-20 0,0 21 15,-21-21-15,42 20 0,-20 1 16,-1 0-16,0 0 0,0 21 0,0 0 15,0 0-15,22 0 16,-22 0-16,0 0 0,0 21 0,-21 0 16,0 0-16,0 1 0,0 20 15,0-21-15,0 0 0,0 22 0,0-22 16,0 0-16,0 0 0,0 0 16,0 0-16,0 1 0,-21-1 0,21 0 0,-21-21 15,21 21-15,-21-21 31,0 0-15,21-21-16,0 0 16,0 0-16</inkml:trace>
  <inkml:trace contextRef="#ctx0" brushRef="#br2" timeOffset="169907.44">12319 12679 0,'-21'0'16,"42"0"-16,-63 21 0,20-21 0,1 0 0,0 0 16,21-21-16,-21 21 15</inkml:trace>
  <inkml:trace contextRef="#ctx0" brushRef="#br2" timeOffset="170157.3">11197 12869 0,'-21'0'0,"42"0"0,-42 22 0,0-22 15,42 0 1,0 0-16,21 0 0,1 0 16,-22 0-16,21 0 0,-21 0 15,22 0-15,-1 0 0,-21-22 0,22 22 16,-22 0-16,0 0 0,21 0 0,-21 0 16,1 0-16,-1 0 15,-42 0 1</inkml:trace>
  <inkml:trace contextRef="#ctx0" brushRef="#br2" timeOffset="170694.89">8530 13822 0,'0'-21'0,"0"42"0,-21-42 16,0 21-16,0 0 15,42 0 17,21 0-17,-21-21-15,22 21 0,-1 0 16,21 0-16,1-22 0,-22 22 0,22 0 16,-1 0-16,-20 0 0,20 0 0,22 0 15,-43 0-15,-21 0 16,0 0-16,1 0 0,-1 0 0,-42 0 31,-1 0-31,1 0 0,0 0 16,0 0-16</inkml:trace>
  <inkml:trace contextRef="#ctx0" brushRef="#br2" timeOffset="170970.74">8869 13822 0,'-21'0'0,"-22"63"16,43-41-16,-21-1 15,21 0-15,-21 0 16,21 21-16,0-20 0,0 20 0,-21-21 16,21 21-16,-21-20 0,-1 20 0,22-21 15,0 21-15,-21-20 0,0 20 16,21-21-16,-21 0 0,21 0 0,0 1 15,0-1-15,0 0 16,21-42 15,0 0-31,-21-1 0,21 22 0,1-21 16</inkml:trace>
  <inkml:trace contextRef="#ctx0" brushRef="#br2" timeOffset="171367.02">9165 14203 0,'21'0'0,"0"0"16,1 0-16,-1 0 15,0 0-15,0 0 0,0-21 16,0 21-16,1-21 0,-1-1 15,0 22-15,-21-21 0,21 21 16,-21-21-16,0 0 0,0 0 16,0 0-1,-21 21 1,0 0-16,0 0 16,-1 0-16,-20 0 15,21 21-15,-21 0 0,20 0 0,1 0 16,0 22-16,0-22 0,0 0 15,21 0-15,-21 0 0,21 22 0,-22-22 16,22 0-16,0 0 0,0 0 0,0 0 16,22 1-1,-1-22-15,0 0 0,21 0 16,22-22 0,-43 22-16,0 0 0</inkml:trace>
  <inkml:trace contextRef="#ctx0" brushRef="#br2" timeOffset="172944.16">9948 14076 0,'-42'0'31,"21"0"-31,0 0 0,-1 0 0,1 0 0,0 0 16,0 0-16,0 21 0,0-21 15,-1 21-15,1-21 0,0 21 0,0-21 16,21 22-16,-21-22 16,21 21-16,21-21 31,-21 21-31,21-21 0,0 0 16,0 0-16,1 0 0,-1 0 0,0 21 15,0-21-15,0 0 0,0 21 0,1-21 16,-1 21-16,0-21 0,-21 22 15,0-1-15,0 0 16,0 0-16,0 0 0,-21 0 16,0-21-16,-1 22 15,1-22-15,0 0 0,-21 21 16,-1-21-16,1 0 0,21 0 16,-21 0-16,-1 0 0,22 0 15,0 0-15,-21-21 16,20-1-16,1 1 0,21 0 15,-21 21-15,21-21 0,0 0 0,0 0 16,0 42 31,21 0-47,0 0 16,1 0-16,-1 0 15,0 1-15,0-1 0,0-21 0,0 21 16,1-21-16,-1 21 0,0-21 0,42 0 15,-41 0-15,20 0 16,-21 0-16,21 0 0,-20 0 0,20 0 16,0 0-16,1-21 0,-1 21 0,0-21 15,1 0-15,-1-1 0,-21 1 16,21 0-16,-20 0 0,-1 0 0,21 0 16,-42-22-16,42-20 0,-20-1 15,-22 43-15,0-21 16,21-22-16,-21 22 15,21 0-15,-21 20 0,0-20 0,0 21 16,0 0-16,0 0 0,0-1 0,0 1 16,0 42 15,-21 1-31,21-1 0,-21 0 16,21 21-16,0-21 0,-22 43 15,1-43-15,0 43 16,21-22-16,0-21 0,0 0 0,-21 22 15,21-22-15,0 21 0,0-21 16,0 0-16,0 1 0,0-1 16,0 0-16,0 0 0,21 0 0,-21 0 0,0 1 15,21-22-15,0 0 16,1 0-16,-1 0 0,0 0 16,0 0-16,0 0 0,0 0 0,22 0 15,-22-22-15,0 1 0,0 21 0,22-21 16,-22 0-16,0 0 0,0 0 15,0-1-15,22-41 16,-43 42-16,21 0 0,-21-1 0,0 1 16,0 0-1,-21 21-15,-1 0 16,1 21 0,21 0-16,-21 1 15,21-1-15,0 0 16,0 0-16,0 0 0,0 0 15,21-21-15,0 22 0,1-22 16,-1 21-16,0-21 16,0 0-16,0 0 0,0 0 0,1 0 15,20 0-15,-21 0 0,21 0 0,-20-21 16,-1 21-16,0-22 0,21 1 16,1 0-16,-22 0 0,-21 0 15,21 0-15,-21-1 16,0 1-16,0 0 0,-21 21 47,21 21-47,-21 0 0,21 1 15,0-1-15,0 0 16,0 0-16,0 0 0,0 0 16,0 1-16,-22-1 0,22 0 15,-21-21 16,21-21-15,0 0 0,0-1-16,0 1 15,0 0-15,0 0 0,0 0 16,21 0-16,1-1 0,-1 1 16,0 0-16,0 0 0,0 0 15,0 0-15,1 21 0,20-22 0,-21 22 16,21 0-16,1 0 0,-22 0 0,21 0 15,-21 0-15,1 22 0,-1-1 16,21 0-16,-21 21 0,-21-21 16,0 1-16,0-1 0,0 0 0,0 0 15,0 0-15,0 0 0,-21 1 0,21-1 16,-21-21-16,0 21 16,0 0-16,21 0 0,-22-21 15,1 21-15,21-42 47,21 21-47,1-21 16,-1 21-16</inkml:trace>
  <inkml:trace contextRef="#ctx0" brushRef="#br2" timeOffset="173643.75">12150 14012 0,'0'-21'16,"0"42"-16,0-63 0,-22 42 15,1 0-15,0 0 16,0 0-16,-21 0 0,20 0 0,1 0 16,-21 0-16,21 21 0,-22 0 0,22 1 15,0-1-15,0 0 0,0 0 0,0 0 16,-1 0-16,1 43 15,21-43-15,0 0 0,0 0 16,21-21-16,1 22 0,-1-22 0,21 0 16,-21 0-1,0 0-15,22 0 0,-22 0 0,0 0 16,43-43-16,-43 43 16,21-42-16,-21 42 0,-21-21 15,0 0-15,21-1 0,-21 1 16,0 0-16,22 0 0,-22 0 15,0 0-15,0 42 47,0 0-31,0 0-16,0 0 16,0 0-16,-22 1 15,1 41-15,21-21 16,0 1-16,0-22 0,0 21 0,0-21 15,-21 22-15,21-1 0,0 0 16,0-20-16,0 20 0,0 0 0,0 1 16,0 20-16,-21 64 15,21-106-15,0 22 0,0-22 16,0 21-16,0-21 0,-21 22 16,0-1-16,-1-21 0,22 0 15,-21 0-15,0 1 0,0-1 16,0 0-16,0-21 0,-1 0 15,1 0-15,0 0 16,0 0-16,0 0 16,0 0-16,21-21 15,-22 21-15,22-21 0,0-1 16,0 1-16,0 0 16,0 0-16,0 0 0,0 0 15,0-1-15,0 1 0,0 0 0,0 0 16</inkml:trace>
  <inkml:trace contextRef="#ctx0" brushRef="#br2" timeOffset="173959.57">11239 13801 0,'-21'-21'0,"42"42"0,-42-64 15,0 43-15,0 0 16,21 22 78,-21-1-79,0-21-15</inkml:trace>
  <inkml:trace contextRef="#ctx0" brushRef="#br2" timeOffset="174271.39">10350 13991 0,'-21'0'0,"21"21"16,21-21 15,1 0-31,-1 0 0,0 0 0,0 0 15,0 0-15,0 0 0,1 0 0,41 0 16,1 0 0,-43 0-16,0 0 0,0 0 15,0 0-15</inkml:trace>
  <inkml:trace contextRef="#ctx0" brushRef="#br2" timeOffset="175491.7">7070 14944 0,'21'0'32,"0"0"-17,-21-21-15,21 21 16,64-22-16,-64 22 15,21-21-15,-21 21 0,1 0 0,-1 0 16,21-21-16,-21 21 0,0 0 16,1 0-16,-44 0 31,1 0-15,0 0-16,0 0 0,0 0 0,0 0 15,-1 0-15,1 0 0,0 0 16,0 0-1,0 0-15,0 0 16,21 21 0,-22-21-16,1 21 31,0-21-15,0 22-16,21-1 15,-21 0-15,0-21 16,21 21-16,-22-21 0,22 21 0,-21 0 15,0 1-15,21-1 0,-21 0 16,21 21-16,-42 43 16,20-22-16,22-41 0,0 20 15,0 0-15,-21-21 16,21 1-16,0 20 0,0-21 0,0 0 16,-21 22-16,21-22 0,0 0 0,0 0 15,0 0-15,0 0 0,0 1 16,0-1-16,0 0 15,21-21-15,0 21 16,1-21 0,-1 0-16,0 0 0,0 0 15,0 0-15,0-21 16,1 0-16,-1 21 16,-21-21-16</inkml:trace>
  <inkml:trace contextRef="#ctx0" brushRef="#br2" timeOffset="176034.39">7747 15177 0,'0'-22'0,"0"44"0,21-65 15,-21 22-15,0 0 16,0 0-1,-21 21-15,0 0 0,0 0 16,-1 0-16,1 0 0,0 0 16,0 0-16,0 21 15,0 0-15,-1 0 0,1 0 16,0 1-16,-21 20 0,42-21 16,0 0-16,-21 0 0,21 1 15,0 20-15,0-21 0,0 0 16,0 0-1,0 1-15,21-22 0,0 21 16,0-21-16,0 0 0,22 21 16,-22 0-16,0 0 15,0-21-15,-21 21 0,21-21 16,-21 22-16,0-1 0,0 0 16,-21 0-16,0-21 15,0 21-15,0-21 0,-1 21 16,1-21-16,-21 0 0,21 0 0,0 22 15,-22-22-15,22 0 0,0 0 16,0 0-16,0 0 0,21-22 16,-22 22-16,22-21 0,0 0 0,-21 21 15,21-21-15,0 0 16,0 0-16,21-1 16,1 1-16,-1 21 0,0-21 15,0 21 1,0-21-16,0 21 0,1-21 0,-1 21 15</inkml:trace>
  <inkml:trace contextRef="#ctx0" brushRef="#br2" timeOffset="176419.68">7810 15515 0,'0'0'0,"22"0"0,-1 0 15,0 0-15,0 0 0,0 0 16,0 0-16,1 0 0,-1-21 0,42-21 16,-20 21-1,-22 21-15,0-22 16,-21 1-16,21 0 0,-21 0 16,0 0-1,-21 21-15,0 0 16,0 0-16,-1 0 0,1 0 15,0 0-15,-42 21 0,41 0 0,1 0 16,0 0-16,0 1 0,0-1 16,21 0-16,0 0 0,-21 0 0,21 22 15,0-22-15,-22-21 0,22 21 16,0 0-16,0 0 0,0 0 16,22-21-16,-1 0 0,0 0 15,0 0-15,0 0 0,0 0 16,22 0-16,20-42 15,-20 42-15,-22-21 0</inkml:trace>
  <inkml:trace contextRef="#ctx0" brushRef="#br2" timeOffset="176718.51">8403 15071 0,'0'-21'0,"0"42"0,0-64 0,0 22 15,0 42 17,0 1-32,0-1 15,0 0-15,0 21 0,0-21 0,-21 22 16,21-1-16,-21 0 0,0 1 16,21-22-16,0 21 0,-22 1 0,1-1 15,21-21-15,-21 21 0,21-20 0,0-1 16,-21 0-16,21 0 0,0 0 15,0 0-15,21-21 32,0-21-32,0 0 15,1 0-15</inkml:trace>
  <inkml:trace contextRef="#ctx0" brushRef="#br2" timeOffset="177117.28">8551 15473 0,'0'0'0,"0"21"16,21-21 0,1 0-1,-1 0-15,0-21 16,0 21-16,0-21 0,0 21 15,-21-21-15,22 21 0,-1-22 0,0 1 16,-21 0-16,0 0 0,0 0 16,0 0-16,0-1 15,0 1-15,-21 21 16,0 0-16,-1 0 0,1 0 0,0 21 16,0-21-16,0 22 0,0-1 15,-1 0-15,22 0 0,-21 0 16,0 0-16,21 1 0,-21 41 15,21-42-15,0 0 0,0 1 16,0-1-16,0 0 0,0 0 0,21 0 16,0-21-16,0 21 0,1-21 0,20 0 15,-21 0-15,0 0 0,22 0 16,-22 0-16,21 0 0,-21 0 16,0-21-16,22 21 0</inkml:trace>
  <inkml:trace contextRef="#ctx0" brushRef="#br2" timeOffset="177635.21">9271 15304 0,'0'0'0,"-21"0"0,0 0 16,-22 0-16,22 0 16,21 21-16,-21 0 15,21 0-15,0 0 16,-21 0-16,21 1 0,0-1 0,0 0 15,0 0-15,0 0 0,0 0 0,0 1 16,0-1-16,-21 0 16,-1 21-16,22-21 15,0-42 32,-21 21-47,21-21 16,0 0-16,0 0 0,0 0 15,0-1-15,0 1 0,21 0 16,-21 0-16,22 0 0,-1-22 0,0 22 16,0 0-16,0 0 0,0 0 0,1 0 15,-1-1-15,21 1 0,-21 21 16,0 0-16,1 0 0,-1 0 0,0 0 16,42 64-16,-41-22 15,-22-21-15,0 22 16,0-22-16,0 0 0,0 0 0,0 0 15,0 0-15,0 1 0,0-1 0,-22-21 16,22 21-16,0 0 16,-21 0-16,21-42 62</inkml:trace>
  <inkml:trace contextRef="#ctx0" brushRef="#br2" timeOffset="177880.07">9927 15346 0,'-21'21'0,"21"0"16,-21 0-16,0-21 0,-1 22 0,22-1 15,0 0-15,0 0 0,-21 0 0,21 0 16,0 1-16,0 20 16,0-21-16,0 0 15,0 0-15,0 1 0,21-22 32,1-22-17</inkml:trace>
  <inkml:trace contextRef="#ctx0" brushRef="#br2" timeOffset="178215.88">9969 15092 0,'-21'0'0,"42"0"0,-63 21 15,42 0-15,0 0 0,-21-21 16,21 22-16,0-1 15,21-21 1,0 0-16,0 0 16,1 0-16,-1 0 15,0-21-15,-21-1 16,0 1-16,0 0 0,0 0 16,-21 21-1,0-21-15,-1 21 16,1 0-16,0 21 15,21 0-15,0 0 16,0 0-16,0 1 0,0-1 16,0 0-16,0 0 15,21 0-15</inkml:trace>
  <inkml:trace contextRef="#ctx0" brushRef="#br2" timeOffset="179387.73">10266 15282 0,'0'22'16,"0"-1"-16,0 21 15,0-21 1,-21 0-16,21 1 0,0-1 0,-22 21 16,22-21-16,0 0 0,0 1 15,0-1-15,0 0 0,0 0 0,0 0 16,22 0 0,-1-21-16,0 0 0,0 0 15,0 0-15,0-21 16,1 21-16,-1-21 0,0 0 15,0 0-15,-21 0 16,21-1-16,-21 1 0,21 0 0,-21 0 16,0 0-16,0 0 0,0-1 15,0 1-15,0 0 0,22 0 0,-22 42 47,0 0-47,-22 0 0,22 1 16,0-1-16,0 0 0,0 0 0,0 0 15,-21 0-15,21 1 0,0-1 0,0 0 16,0 0-16,21-21 16,1 0-16,-1 0 15,0 0-15,0 0 0,21 0 16,-20 0-16,-1 0 0,0 0 16,21-21-16,-21 0 0,1 21 0,-1-21 15,0-1-15,0-20 16,-21 21-16,21-21 0,-21 20 15,0 1-15,0 0 0,0 0 0,0 0 16,0 0-16,0 42 31,0 0-15,0 0-16,-21 0 0,21 0 16,0 1-16,0-1 0,0 0 0,0 21 15,0-21-15,0 1 0,0-1 16,0 0-16,0 0 0,0 0 15,0-42 32,0 0-47,0 0 0,0 0 16,0-1-16,0 1 0,0 0 16,21 0-16,-21 0 0,21 0 15,1-22-15,-22 22 0,21 21 0,0-21 16,0 0-16,0 0 0,0 21 15,1 0-15,-1 0 0,0 0 16,-21 21-16,21-21 16,0 21-16,-21 0 0,0 21 15,21 1-15,-21-22 16,0 0-16,0 0 0,0 22 16,0-22-16,0 0 15,0-42 32,0 0-31,0-1-16,22 1 0,-1 0 15,0 0-15,-21-21 0,21 20 16,0 1-16,0 0 0,1-21 0,-1 21 16,0-1-16,0 1 0,0 21 15,0 0-15,1 0 0,-1 0 0,0 0 16,0 0-16,0 43 15,-21-22-15,0 0 0,0 0 16,0 0-16,0 22 0,0-22 0,0 0 16,0 0-16,-21 0 0,21 0 0,0 1 15,-21-22-15,21 21 0,0 0 16,0-42 15</inkml:trace>
  <inkml:trace contextRef="#ctx0" brushRef="#br2" timeOffset="180002.89">11599 14944 0,'0'0'0,"21"0"31,1 0-31,-1-21 16,0 21-16,0 0 0,0 0 0,0 0 15,1-22-15,20 22 0,-21-21 0,0 21 16,0 0-16,1 0 0,-1 0 16,0 0-16,-21 21 46,0 1-46,0-1 16,0 0-16,0 0 0,-21-21 16,21 21-16,0 0 0,0 1 15,0-1-15,-21 21 0,21-21 16,0 0-16,0 22 0,-22-22 0,22 21 16,-21-21-16,21 43 0,-21-1 15,21-41-15,0-1 16,0 42-16,0-42 0,0 22 15,0-22-15,0 0 0,0 0 0,0 0 16,0 1-16,0-1 0,0 0 16,0 0-16,0 0 0,0 0 15,-21 1 1,0-22-16,0 0 16,-1 0-16,1 0 15,0 0-15,0 0 0,0 0 16,0 0-16,-1 0 0,1 0 15,0 0-15,0 0 0,0 0 16,0 0 0,-1 0-16</inkml:trace>
  <inkml:trace contextRef="#ctx0" brushRef="#br2" timeOffset="191651.1">1609 7768 0,'0'21'0,"0"-42"0,-22 42 16,1 1-16,21-1 0,-21-21 15,-21 21-15,21 0 16,-1-21-16,1 21 0,0-21 0,0 21 15,0-21-15,0 22 0,-1-22 16,22 21 0,-21-21-16,42-21 47,1 21-32,-1-22-15,0 1 0,0 0 0,0 21 16,22-21-16,-1-21 0,0 20 15,1 1-15,-1-21 0,21 21 16,-20-22-16,20 1 0,1 0 0,-22-1 16,43-20-16,-22 21 0,1-1 15,-1 1-15,1 0 0,-1-1 0,1 1 16,-1 0-16,1 20 0,-1 1 0,-20 0 16,-1 0-16,0 0 0,1 21 15,-22-21-15,0 21 0,0-22 0,0 22 16,0 0-16,1 0 15,-1-21-15,0 21 16,0 0 0,-42 0-1,0 0 1,0 0-16,-1 0 16,1 21-16,0-21 0,21 22 0,-21-22 15,0 0-15,0 21 0,-1-21 16,1 0-16,0 21 0</inkml:trace>
  <inkml:trace contextRef="#ctx0" brushRef="#br2" timeOffset="192955.87">1630 7832 0,'0'0'0,"0"21"15,-21-21 63,-1 0-62,22 21 0,-21-21-1,0 0 16,42-21 16,0 21-31,1-21-16,-1 0 0,21-1 0,0 1 16,1-21-16,-1 21 0,22-22 15,-22 1-15,21 0 0,22-22 0,-21 22 16,20-22-16,1 22 0,-22-21 15,22 20-15,0-20 0,-22 20 16,1 1-16,20 0 0,-20-1 0,-22 22 16,22-21-16,-22 21 0,0 0 0,43-22 15,-64 22-15,22 0 16,-22 21-16,0-21 0,0 0 16,21 21-16,-20-22 0,-1 22 0,0-21 15,0 21-15,0 0 16,-21-21-16,21 21 15,-21-21-15,22 21 16,-44-21 47,1 21-63,0 0 0,0 0 15,0-21 1,0 21-16,-1 0 15,1-22-15,0 22 0,0-21 0,0 21 16,0 0-16,-1 0 0,-20-21 16,21 21-16,0 0 0,0 0 0,-43 0 15,22 0 1,21 0-16,-1 0 0,1 0 16,21 21-1,0 0 16,21-21-15,-21 22 0,22-22-16,-1 0 0,0 0 15,21 0-15,1 0 16,-22 0-16,0 0 0,0 0 16,21 0-16,1 0 0,-22 0 0,21 0 15,1 0-15,-1 0 0,0 0 16,-21-22-16,22 22 0,41-21 15,-41 0 1,-22 21-16,0 0 0,-42 21 63,0 0-63,21 1 0,-21-22 0,-1 21 15,1 0-15,0 0 0,0 0 16,0 22-16,0-22 0,-22 21 0,22-21 15,-21 0-15,21 22 0,-1-1 16,-20-21-16,21 22 0,0-1 0,0-21 16,-22 21-16,22-20 15,0 20-15,0 21 0,0-41 16,21-1-16,-22 0 0,22 0 0,-21-21 16,21 21-16,0 0 0,0 1 15,-21-22 1,21 21-16,-21-21 15,0 0 32</inkml:trace>
  <inkml:trace contextRef="#ctx0" brushRef="#br2" timeOffset="193788.31">1714 7959 0,'0'-21'32,"0"42"-32,0-64 0,-21 43 0,0 0 15,0-21 1,0 21-1,0 0-15,-1 0 0,1 0 32,0 0-17,21 21 1,0 1-16,0-1 16,0 0-16,0 0 0,21 0 15,-21 0-15,21 1 0,1-1 0,-22 0 16,21 21-16,0-21 0,0 1 15,0 20-15,22 21 16,-1 1-16,-21-22 16,0 1-16,0-22 0,1 21 0,-1 0 15,0 1-15,0-1 0,0 0 0,0 1 16,1-1-16,-1 0 0,0 1 16,0-1-16,0 0 0,0 1 0,1-22 15,-1 21-15,0 1 0,0-1 16,21-21-16,-20 21 0,-1-20 15,0-1-15,0 0 0,0 0 0,-21 0 16,21 0-16,1 1 0,-1-1 16,-21 0-16,21-21 15,-21-21 17,-21 0-32,21-1 15,-21 1-15,-1 21 16,1-21-16,0 0 0,0 0 0,0-22 15,0 22-15</inkml:trace>
  <inkml:trace contextRef="#ctx0" brushRef="#br2" timeOffset="195211.5">1566 8170 0,'0'0'0,"0"-21"0,-21 21 0,0 0 15,21-21 1,-21 21-16,21-21 16,-21 21-1,21-21-15,-22 21 16,22 21 46,22 0-62,-1-21 0,0 21 16,-21 0-16,21 1 0,0-1 0,-21 0 16,21 0-16,1 21 15,-1-20-15,0-1 0,0 21 0,0-21 16,0 22-16,22-22 0,-22 21 16,0 0-16,0 1 0,0-1 0,1 0 15,-1-20-15,0 20 0,21 0 16,-21 1-16,1-1 0,-1-21 0,0 21 15,-21-20-15,21 20 16,0-21-16,22 43 0,-22-43 0,0 0 16,-21 0-16,21-21 0,0 21 0,-21 0 15,21-21-15,-21 22 0,0-1 16,22-21-16,-22 21 0,21-21 0,-21 21 31,0 0-31,21-21 0,-21 21 16,21-21-16,-21 22 15,21-22-15,-21-22 63,-21 22-63,0-21 0,0 0 16,0 0-16,-1 21 0,1-21 15,0 0-15,0-1 0,21-20 16,-21 21-16,0 0 0,-1-22 0,1 1 15,0 21-15,0-21 0,0-1 16,0-20-16,-1 20 0,1 1 16,-21 21-16,21-21 0,0-1 0,-1 1 15,1 21-15,0-22 0,-21 22 16,21-21-16,-1 21 0,1 0 0,0-22 16,0 22-16,21 0 0,-21-21 15,0 20-15,-1-20 16,22 0-16,0 21 0,0-1 15,0 1-15,-21 0 0,21 0 0,0 0 16,-21 21-16,21-21 16,0-1 46,-21 22 48,21-21-95,0 0 1,-21 21-1,21-21-15,0 0 47,0 0-31,0-1 0,0 1 15,-21 21 0,21-21-31,0 42 78,0 0-62,0 1-1,0-1 1</inkml:trace>
  <inkml:trace contextRef="#ctx0" brushRef="#br1" timeOffset="-41476.85">14520 4233 0,'0'-21'0,"21"21"16,1 0 15,-22-21-31,0 0 16,0 0 0,0 0-16,0-1 15,0 1-15,0 0 16,0 0-16,0 0 15,0 0-15,0-1 16,0 1 0,0 0-1,0 0 17,0 42-1,0 0-31,0 0 15,-22 1-15,22 20 0,0-21 16,0 0-16,0 22 0,0-1 16,0-21-16,0 21 0,0 1 0,0-1 15,0 22-15,0 20 16,0-41-16,0-22 0,-21 63 16,21-62-16,0 20 15,0-21-15,0 21 0,-21-20 0,21-1 16,-21 21-16,21-21 15,0 0-15,0 1 16,0-44 15,0 1-31,0 0 16,0 0-16,0 0 16,0 0-16,0-1 0,-21 1 15,21 0-15,0 0 0,0 0 16</inkml:trace>
  <inkml:trace contextRef="#ctx0" brushRef="#br1" timeOffset="-40628.33">14393 4255 0,'318'-276'156,"-572"827"-156,529-1102 0,-614 827 0,720-552 0,-360 298 16,1-22-16,-1 21 0,0 0 16,0 21-16,-21-21 0,0 1 15,0 20-15,0-21 0,0 0 16,0 22-16,-21-22 0,0 21 0,-22-21 15,22 0-15,0 22 0,0-22 0,-21 0 16,-1 21 0,1-42-16,21 22 0,0-22 0,-1 0 15,1 21-15,0-21 16,21-21 15,0-1-15,21 22-16,0-21 0,1 21 15,-1 0-15,0 0 0,0-21 16,0 21-16,0 0 0,22 0 16,-22 0-16,21 0 0,-21 0 15,1 0-15,-1 0 0,21 0 16,-21 21-16,0 0 0,1-21 0,-1 22 16,0-1-16,21 0 15,-42 0-15,0 0 0,0 22 16,0-22-16,0 0 15,-42 0-15,21-21 0,0 21 16,-1 0-16,-62 22 16,20-22-16,43-21 15,0 21-15,0-21 0,-22 0 16,22 0-16,0 0 0,-21 0 16,21 0-16,-1 0 0,22-21 15,-21 21-15,0 0 0,21-21 16,-21 21-16,21-21 78,0-1-62,21 22-16</inkml:trace>
  <inkml:trace contextRef="#ctx0" brushRef="#br1" timeOffset="-36573.37">15388 4487 0,'0'-21'31,"-21"0"-31,21 0 0,0 0 16,0 0-1,0-1 1,0 44 15,0-1-15,0 0-16,-21 0 0,21 0 16,0 0-16,0 1 0,0-1 0,-21 0 15,21 0-15,-22 0 0,22 22 16,0-22-16,-21 63 15,0-62-15,21-1 0,0 0 0,0 0 16,0 0-16,0 0 16,0 1-16,21-22 31,0 0-31,1 0 0,-1 0 16,0 0-16,0-22 0,0 1 0,0 0 15,1 21-15,-1-21 0,0 0 16,42-43-16,-41 43 15,-1-21-15,-21 21 16,42-22-16,-42 22 16,0 0-16,0 0 0,0 0 0,21 21 15,-21-22-15,0 1 16,0 0 0,0 42 30,0 0-30,0 1-16,0-1 0,0 0 0,0 0 16,0 0-16,0 0 0,0 1 15,0-1-15,0 0 16,0 21-16,0-21 0,0 1 0,0-1 16,0 0-16,0 0 15,0 0-15,0 0 16,21 1-16,1-22 15,-1 0 1,0 0-16,0 0 0,0 0 0,0 0 16,1-22-16,-1 1 0,0 21 15,0-21-15,0 0 0,22 0 0,-22 0 16,0-1-16,21-20 0,-21 21 0,1 0 16,20 0-16,-21-1 0,0-20 15,0 21-15,1 0 0,-22 0 16,0-1-16,21 1 0,-21 0 15,-21 21 1,-1 0-16,1 0 0,21 21 16,-21-21-16,-42 64 15,41-64-15,1 21 0,21 0 16,0 0-16,0 0 0,0 1 16,0-1-16,0 0 15,21-21-15,1 0 0,-1 21 16,0-21-16,0 0 15,21 21-15,-20 0 0,-1-21 16,0 22-16,0-1 16,-21 0-1,0 0-15,0 0 16,-21 0 0,0-21-1,0 0-15,-1 0 16,1 0-16,0 0 15,21-21-15,-21 0 0,0 0 16,21 0-16,-21 21 16,21-21-16,-22 21 15,22 21 17,0 0-17,0 0 1,0 0-16,0 0 0,0 1 15,0-1-15,0 0 0,22-21 16,-22 21-16,21-21 0,0 21 16,0-21-16,0 0 0,0 0 0,22 0 15,-22 0-15,0 0 0,21 0 0,-20 0 16,20 0-16,-21-21 0,21 0 16,-20 21-16,20-21 0,0 0 0,-21-1 15,22-20-15,-1 21 16,-21 0-16,22-22 0,-22 22 0,21-42 15,-21 42-15,0-1 0,-21-20 16,0 21 0,-21 21 15,0 0-31,0 0 0,0 0 16,21 21-16,0 0 0,-21-21 0,21 21 15,0 1-15,0-1 16,0 21-16,0-21 15,0 0-15,21 1 0,0-22 16,0 21-16,-21 0 0,21 0 0,0 0 16,1 0-16,-22 1 15,21-22-15,-21 21 0,21-21 16,-21 21 0,-21-21-16,0 0 15,-1 0-15,1 0 16,0 0-16,0 0 0,0-21 15,0 21-15,-1 0 0,1 0 16,0-21 0,0 21-16,21-22 31,-21 22-15,0 0-16,-1 0 15,1 0-15,0 0 16,0 0-16,0 0 0,0 0 0,21 22 62,21-1-46,0-21-16,0 21 0,0-21 16,0 21-16,1-21 0,20 21 15,21 0 1,-41-21-16,-1 0 0,0 0 0,21 0 0,-21 0 15,22 0-15,-22 0 0,0 0 16,21-21-16,-20 0 0,41 0 16,-21 0-16,-20 0 0,-1-22 15,21 22-15,-21 0 0,0 0 16,1-22-16,-1 22 0,0 0 0,0 0 16,0 0-16,0 0 0,-21-1 15,0 1-15,0 0 0,0 0 16,0 42 31,-21 0-47,21 0 0,-21 1 15,0-22 1,21 21-16,0 0 0,0 0 0,-21 0 0,21 0 16,0 1-16,0-1 0,0 0 15,0 0-15,0 0 0,0 0 0,0 1 16,0-1-16,21 0 0,0-21 15,0 21-15,0-21 16,43 0-16,-1 0 16,-20-21-16,-22 0 0,0 0 15,0-1-15,0 1 0,22 0 16,-43 0-16,21 0 0,0 0 16,0-1-16,0 1 0,-21-63 15,0 62-15,22 22 16,-22-42-16,-22 42 31,1 21-15,21 0-16,-21 1 15,21-1-15,-21 0 0,21 0 16,-21 0-16,21 22 16,0-22-16,-21 0 0,21 0 0,-22 0 15,22 0-15,0 1 0,0-1 16,0-42 31,0-1-47,0 1 15,0 0-15,0-21 0,43-1 16,-43 22-16,21-21 0,21 0 16,-42 20-16,21 1 15,1 21-15,-1-21 0,0 0 0,0 21 16,0 0-16,0 0 15,1 21 1,-1-21-16,-21 21 0,0 0 16,0 1-16,0-1 15,21 0-15,-21 0 0,0 0 0,0 0 16,0 1-16,21-1 0,-21 0 0,0 0 16,0 21-1,0-20-15,21-22 0,0 21 16,1-21-16,-1 0 0,0 0 15,0 0-15,21 0 16,1 0-16,20-21 16,-20-1-16,-1 1 0,-21 0 15,0 21-15,22-42 0,-22 21 16,-21-1-16,21 1 0,0 0 0,-21 0 0,21 0 16,-21-22-16,0 22 15,0 0-15,0 0 0,0 0 16,-21 21-1,0 0-15,0 0 0,0 21 16,-1-21-16,1 21 0,21 0 16,-21 0-16,0 1 0,0-1 15,21 0-15,0 0 0,0 0 0,0 0 16,-21 1-16,21-1 0,0 0 0,0 0 16,0 0-16,0 0 15,21 1-15,0-1 0,-21 0 0,21-21 16,0 21-16,0 0 0,1-21 0,-1 0 15,0 0-15,0 0 0,0 0 16,22 0-16,20-21 16,-21 21-16,-20-21 0,-1 0 15,0 0-15,0-1 0,0 1 16,22 0-16,-22 0 0,0-21 0,0 20 16,21 1-16,-20 0 0,20 0 15,43-43 1,-43 43-16,-63 21 31,0 0-31,21 21 16,0 1-16,-22-22 0,22 21 0,-21 0 15,21 0-15,0 0 16,0 0-16,0 1 0,0-1 16,0 0-16,0 0 15,0 0-15,21-21 0,-21 21 16,22-21-16,-1 0 15,-21 22-15,21-22 0,-21-22 63,-21 22-47,0 0-16,21-21 0,-22 21 15,1-21-15,0 21 16,0-21-16,21 42 47,0 0-32,0 0 1,21 1-16,0-22 16,0 21-16,1-21 15,-1 0-15,0 0 16,0 0-16,0 21 0,0-21 0,1 0 15,-1 0-15,0 0 0,0 0 16,0-21-16,0 21 0,1-21 16,-1-1-16,0 22 0,-21-21 0,21 0 15,21-21-15,-20-1 16,-1 1-16,0 21 0,0 0 16,0-43-16,-21 43 0,21 0 15,-21 0-15,0 0 0,0-1 16,0 1-16,-21 21 15,0 0 1,0 0-16,0 21 16,0 1-16,21-1 0,0 0 15,0 0-15,0 0 0,0 0 0,0 1 16,0-1-16,0 0 16,42 21-1,-21-21-15,0 1 0,0-1 16,1-21-16,-22 21 0,0 0 15,21-21-15,-21 21 16,0 0 0,-21-21-16,-1 22 15,1-22-15,0 0 0,0 0 16,0 0-16,0 0 0,-1 0 16,1 0-16,0 0 0,0 0 15,0 0-15,0 0 16,21-22-1,-22 22-15,22-21 16</inkml:trace>
  <inkml:trace contextRef="#ctx0" brushRef="#br1" timeOffset="-36069.03">17441 4106 0,'0'0'16,"0"22"-16,0-1 0,21-21 31,1 0-31,-1 0 15,-21-21 1,0-1-16,0 1 16,0 42 46,0 1-46,21-22-1,0 0-15</inkml:trace>
  <inkml:trace contextRef="#ctx0" brushRef="#br1" timeOffset="-34739.47">15367 5482 0,'21'0'0,"-42"0"0,63 0 0,-42-21 16,21 21-1,-21-21-15,0 0 16,22 21-16,-22-21 16,21 21-16,-21-22 0,0 1 15,0 0-15,0 0 31,0 42 1,0 0-17,0 0-15,0 1 16,0 41-16,-21-21 0,21-20 16,-22 20-16,1 0 0,21 1 15,-21-1-15,21 0 0,-21-21 0,0 22 16,0-1-16,21 0 0,-22 1 0,1-22 15,-21 21-15,21-21 0,0 22 16,-1-22-16,-62 42 16,20-20-16,43-43 15,0 21-15,0-21 0,0 0 16,-1-21 0,22 0-16,0-1 15,0 1-15,0 0 0,0 0 0,0 0 16,0 0-16,0-22 0,0 22 15,0 0-15,22-21 0,-22 20 16,21 1-16,-21 0 0,21 0 0,0 0 16,0 0-16,0 21 0,1 0 15,-1 0-15,21 0 16,-42 21-16,21-21 0,0 21 16,22 42-16,-22-41 15,-21-1-15,0 0 0,21 0 16,0 21-16,0-20 0,1-22 15,-22 21-15,21 0 0,0-21 0,-21 21 16,21-21-16,0 21 16,0-21-16,1 0 31,-1 0-31,-21-21 16,21 21-16,0-21 0,0 0 15</inkml:trace>
  <inkml:trace contextRef="#ctx0" brushRef="#br1" timeOffset="-33456.19">16171 5800 0,'0'0'16,"0"-21"-16,0-1 0,0 1 15,0 0 1,-21 21-16,0-21 0,0 21 16,0 0-16,-1 0 15,1 0-15,0 0 0,0 21 16,21 0-16,-21 0 0,0-21 0,-1 22 16,1 20-16,0-21 0,0 0 15,21 0-15,-21 1 0,0 41 16,21-42-16,0 0 0,0 1 15,0-1-15,0 0 16,21-21 0,0 0-16,0 0 15,0 0-15,0 0 0,22-21 16,-1 21-16,-21-21 0,0-1 16,1 22-16,-1-21 0,0 0 0,0 0 15,0 0-15,0 0 0,-21-22 16,0 22-16,22 0 0,-22 0 0,0 0 15,21-1-15,-21 1 0,0 42 63,0 1-63,0-1 0,0 0 16,-21 0-16,21 0 0,0 22 15,-22-22-15,22 0 0,0 0 16,0 0-16,0 22 15,0-22-15,0 0 16,22-21-16,-1 0 0,0 0 16,0 0-16,0 0 15,0 0-15,1 0 0,-1-21 0,0 0 16,42-1-16,-20 1 16,-22 0-16,0 0 15,21-21-15,-42 20 0,22 1 16,-1-21-16,-21 21 0,21 0 15,-21-1 1,0 44 15,0-1-15,0 0-16,0 0 0,0 0 16,-21 0-16,21 1 15,0-1-15,0 0 0,0 0 16,0 0-16,0 0 0,0 1 15,0-1-15,21-21 16,0 0 0,0 0-16,43-21 15,-43-1-15,0 22 0,21-21 16,-20 0-16,-1 0 0,0 0 16,0 0-16,0-1 0,-21 1 15,21 0-15,1 0 0,-22 0 0,0 0 16,21-1-16,-21 1 15,0 42 32,0 1-47,-21-1 16,21 0-16,0 0 0,0 0 16,0 0-16,-22 1 0,22 20 0,-21-21 15,21 0-15,0 0 0,0 22 16,0-22-16,-21 0 0,21 21 0,0-20 15,0 20-15,0-21 0,0 21 0,0-20 16,0 20-16,0 0 0,0-21 0,0 22 16,0-22-16,0 42 15,0-41-15,-21-1 0,21 0 0,-21 0 16,21 0-16,-21-21 0,21 21 0,-22-21 16,1 0-1,0 0-15,0 0 16,0 0-16,21-21 0,-21 0 15,21-21-15,0 21 0,0-1 16,0 1-16,0-21 0,0 21 16,0-22-16,0 22 0,0-21 0,0 21 15,0 0-15,0-1 0,0-20 16,21 0-16,0 21 16,-21-1-16,21 1 15,0 21-15,0-21 0,-21 0 0,22 21 16,-1-21-16,-21 0 0,21 21 0,0-22 15</inkml:trace>
  <inkml:trace contextRef="#ctx0" brushRef="#br1" timeOffset="-33037.43">17293 5906 0,'0'0'0,"0"-22"32,21 22-32,0-21 15,1 21-15,-22-21 0,21 21 16,0-21-16,0 0 16,0 0-16,-21-1 0,21 1 15,-21 0 1,-21 21-1,0 0 1,0 21-16,21 0 0,-21 1 16,-22-1-16,-20 63 15,63-62-15,-21-1 16,21 0-16,-21 0 0,21 0 16,0 0-16,0 1 0,0-1 15,21-21-15,0 0 16,0 21-1,0-21-15,43 0 0,-43 0 16,0 0-16,0 0 0,0-21 0,1 21 16,-1-21-16,0-1 0,0 22 15,0-21-15</inkml:trace>
  <inkml:trace contextRef="#ctx0" brushRef="#br1" timeOffset="-32509.27">17780 5736 0,'0'0'0,"0"-21"0,0 0 15,21 0 1,-21 0-16,21 21 16,0 0-1,1 0-15,-1 0 16,0 21-16,-21 0 15,21 0-15,0 0 0,-21 0 16,21 22-16,-21-22 16,0 0-16,22 21 0,-22-20 15,0-1-15,0 0 0,0 0 16,0 0-16,0 0 0,0 1 16,-22-1-1,1-21 1,0 0-1,21-21-15,0-1 0,0 1 16,0 0-16,0 0 16,0 0-16,0 0 0,0-1 0,0 1 15,21 0-15,0-21 0,1 21 0,-22-1 16,21 1-16,21-42 16,-21 42-16,0 21 0,-21-22 15,22 22 1,-1 0-16,-21 22 78,-21-22-78,21 21 16</inkml:trace>
  <inkml:trace contextRef="#ctx0" brushRef="#br1" timeOffset="-31543.7">14668 6858 0,'0'0'0,"0"-21"0,0 0 15,0 0 1,0-1-16,0 1 16,0 0-16,0 0 15,0 0 1,0 42 15,0 0-15,0 0-16,0 0 0,0 1 15,0-1-15,0 21 0,0-21 0,0 22 16,0-22-16,0 21 0,0 0 16,0 1-16,0-1 0,-21 43 15,21-43-15,-21 0 0,21 1 16,0-1-16,0 0 0,0 1 0,0 63 15,0-64 1,0 0-16,0-21 0,0 1 0,0-1 16,0 0-16,0 0 0,0 0 15,0 0-15,0 1 0,0-1 16,0-42 46,0-1-62,0 1 0,0 0 16,0 0-16,0 0 0,0 0 16,21-43-16</inkml:trace>
  <inkml:trace contextRef="#ctx0" brushRef="#br1" timeOffset="-30457.26">14795 6795 0,'-21'-22'31,"42"22"16,1 0-32,-1 0-15,0 0 0,0 0 16,0 0-16,0 0 0,1 0 16,-1 0-16,42 0 15,-20 0-15,-1 0 0,0 0 0,1 0 16,20 0-16,-21 0 0,22 0 15,-22 0-15,22 0 0,-22 0 0,22 0 0,84 0 16,-85 0 0,-20 0-16,-1 0 0,0 0 0,64 0 15,-64 0-15,1 0 16,-22 0-16,21 0 0,-21 0 0,1 0 16,20 0-16,-21-21 15,0 21 1,0 0-1,-21 21 17,0 1-17,0-1-15,0 0 16,-21-21-16,21 21 0,0 21 16,0-20-1,0-1-15,0 0 0,0 0 16,0 0-16,0 0 0,0 1 0,0-1 0,0 0 15,0 0-15,0 21 16,0 1-16,-21 63 16,21-85-16,0 21 0,0 0 15,0 1-15,0-22 16,-21 0-16,21 0 0,0 0 0,0 1 16,0-1-16,0 0 0,0 0 0,0 0 15,0 0-15,0 1 0,0-1 16,-21-21-1,21 21-15,0 0 16,-21-21 0,21 21-1,-22-21 1,1 0-16,0 0 16,0 0-16,21 21 0,-21-21 15,0 0-15,-1 0 16,1 0-16,0 0 0,0 0 0,0 0 15,-22 22-15,22-22 0,0 0 0,0 0 16,-21 0-16,-64 21 16,85-21-16,-22 0 0,1 0 15,0 0-15,-22 0 0,22 0 16,-1 0-16,-20 0 0,-1 0 0,1 0 16,21 0-16,-22 0 0,22 0 0,-106 0 15,105 0 1,-20 0-16,20 0 0,22 0 15,0 0-15,0 0 0,0 0 16,0 0-16,-1 0 0,1 0 16,0 0-16,21 21 0,-21-21 31,42-21 16,-21 0-47,21 21 15,0-22-15</inkml:trace>
  <inkml:trace contextRef="#ctx0" brushRef="#br1" timeOffset="-29746.67">16870 6964 0,'0'-21'0,"21"-22"31,-21 22-31,0 0 16,0 0-16,21 21 15,-21-21-15,0 42 47,0 0-31,0 0-16,0 0 15,0 1-15,0-1 0,0 0 0,0 0 16,0 21-16,0-20 0,0-1 16,0 21-16,0 0 0,0 64 15,0-63-15,0-1 0,0 0 16,0-21-16,-21 22 0,21-1 16,0-21-16,0 22 0,0-22 0,0 0 15,0 0-15,0 0 0,0 0 0,-21 1 16,21-1-16,0 0 0,0-42 62,0 0-46,21 21-16,-21-22 0,0 1 0,0 0 16,0 0-16,0 0 0,21 0 0</inkml:trace>
  <inkml:trace contextRef="#ctx0" brushRef="#br1" timeOffset="-28755.24">16912 6837 0,'0'0'0,"0"-21"15,-21 21-15,42-21 47,0 21-47,0 0 0,1 0 16,-1 0-16,0 0 0,0-22 15,0 22-15,0 0 0,22 0 16,-22 0-16,21 0 0,1-21 0,-1 21 0,0 0 16,1 0-16,-1 0 15,21-21-15,-20 21 0,-1 0 0,0 0 16,22 0-16,-22-21 0,1 21 0,-1 0 15,0 0-15,1 0 0,62 0 16,-20-21 0,-43 21-16,-20 0 0,20 0 15,-21 0-15,21 0 0,-20 0 0,20 0 16,-21 0-16,0 0 0,0 0 0,1 0 16,-1 0-1,0 0 16,-21 21 1,0 0-17,0 0 1,0 0-16,0 1 0,0-1 0,0 21 16,0-21-1,0 0-15,0 1 0,0-1 0,0 0 16,0 0-16,0 0 0,0 0 0,0 1 15,0-1-15,0 0 0,0 21 0,0-21 16,0 1-16,0-1 0,0 0 0,0 42 16,0-41-16,-21 41 15,21-42-15,0 0 16,0 1-16,0-1 0,0 0 0,0 0 16,0 0-16,-21 0 0,21 1 15,0-1 1,0 0-16,0 0 15,0 0-15,0 0 32,-22-21-32,22 22 15,-21-22-15,0 0 16,0 21 0,0-21-16,0 0 0,-1 0 15,1 0-15,0 0 0,-42 0 16,41 21-1,-20-21-15,21 0 0,-64 0 16,43 0-16,21 0 0,-22 0 0,-62 0 16,62 0-16,1 0 0,-22 0 15,22 0-15,0 0 0,-22 0 16,-105 0-16,84 0 16,43 0-16,21 0 0,-22 0 15,22 0-15,0 0 0,0 0 16,0 0-16,0 0 0,-1 0 15,44 0 32,-1 0-31,0-21-16,21 21 0,-21-21 16,22-1-16</inkml:trace>
  <inkml:trace contextRef="#ctx0" brushRef="#br1" timeOffset="-28208.4">18859 6795 0,'0'0'0,"0"-22"16,0 1-1,0 42 32,0 1-31,0-1-16,0 21 0,0-21 16,0 64-16,-21-22 15,21-20-15,0-1 16,0-21-16,0 22 0,0-1 0,-21 0 15,21-21-15,0 22 0,-21-22 0,21 0 16,0 43 0,-21-43-16,21 21 0,-21-21 15,21 0 1,0-42 15,0 0-31,0 0 16,0 0-16,0 0 15,21-1-15</inkml:trace>
  <inkml:trace contextRef="#ctx0" brushRef="#br1" timeOffset="-27317.92">18838 6773 0,'0'0'0,"0"-21"15,0 0 1,0 0-16,21 21 31,1-21-31,-1 21 16,0 0-16,0 0 0,0 0 16,0 0-16,1 0 0,20 0 15,0 0-15,1-21 0,-1 21 0,0 0 0,22 0 16,-22 0-16,22 0 15,-22 0-15,0 0 0,22 0 0,20 0 16,-62 0-16,20 0 0,0 0 16,-21 0-16,1-22 15,-1 22-15,0 0 16,-21-21 0,21 21-1,0 0 1,-21 21-1,0 1 1,0-1-16,0 0 16,0 0-1,0 0-15,21-21 0,-21 21 16,0 1-16,0-1 0,0 21 16,0-21-16,0 0 15,0 1-15,0-1 0,0 0 0,0 0 16,0 0-16,0 0 0,0 22 0,0-1 15,0-21-15,0 0 0,-21 1 16,21-1-16,0 0 0,0 21 0,-21 22 16,21-22-1,0-21-15,0 0 0,0 1 16,0-1-16,0 0 0,0 0 16,-21-21-16,21 21 15,-21 0-15,21 1 16,0-1-1,-21-21 1,-1 0-16,1 0 16,0 0-1,0 0-15,0 0 0,0 0 0,-1 0 16,1 0-16,-42 0 0,20 0 16,22 0-16,-21 0 0,0 0 15,-1 0-15,-63 21 16,64-21-16,-21 0 0,20 0 0,1 0 15,0 0-15,-1 21 0,1-21 0,-43 0 16,22 21 0,20-21-16,22 0 0,0 0 0,0 0 15,0 0-15,0 0 0,21 21 0,21-21 78</inkml:trace>
  <inkml:trace contextRef="#ctx0" brushRef="#br1" timeOffset="-26533.36">14457 8255 0,'-21'0'0,"21"21"15,-22 0 1,22 1-16,0-1 16,0 0-1,22-21 1,-1 0-1,0 0 1,0-21-16,-21 0 16,0-1-1,0 1 1,-21 21-16,0 0 0,0 0 16,-1 0-1,22 21 1,0 1-1,22-22 17,-1 0-17,0 0-15</inkml:trace>
  <inkml:trace contextRef="#ctx0" brushRef="#br1" timeOffset="-25881.74">14795 8234 0,'0'0'0,"22"0"62,-1 0-46,0-21-16,0 21 0,-21-21 31,21 21-31,-21 21 47,0 0-47,0 0 15,0 0-15,0 0 0,0 1 16,0-1-16,0 0 0,0 42 16,0-41-1,0-1-15,0 0 0,0 0 16,0 0-16,0 0 16,0 1-16,0-1 0,0 0 15,0 0 1,-21-21-16,21 21 31,-21-21-15,0 0-1,0 0-15,-1 0 16,1 0-16,0 0 16,0 0-16,0 0 0,0 0 15,-1 0-15,1 0 0,0 0 16,0 0-16,0-21 31,42 0 16,0 21-47,0-21 16,0 21-16</inkml:trace>
  <inkml:trace contextRef="#ctx0" brushRef="#br1" timeOffset="-25337.05">15219 8446 0,'21'0'0,"-21"-22"0,0 1 31,0 0-31,-21 21 16,0 0-16,-1 0 16,1 0-16,0 21 0,0-21 15,0 21-15,0 1 0,-1-1 16,1 0-16,0 21 16,21-21-16,0 1 0,-21-22 15,21 21-15,0 0 0,0 0 16,21-21-1,0 0 1,0 0-16,1 0 16,-1 0-16,0-21 0,0 0 15,0 21-15,0-21 0,1-1 16,-22 1-16,21 21 0,0-42 16,-21 0-1,21 20-15,-21 1 16,0 42-1,0 1 1,0-1-16,0 0 16,0 0-16,0 0 0,0 0 15,0 1-15,0-1 16,0 0 0,21-21-16,0 0 15,1 0 1,-22-21-16</inkml:trace>
  <inkml:trace contextRef="#ctx0" brushRef="#br1" timeOffset="-25089.19">15452 8340 0,'0'21'31,"0"0"-31,0 0 16,0 0-16,0 22 16,0-22-16,0 0 15,0 0-15,0 0 0,0 1 16,0-1 0,21-21-1,0 0 1,-21-21-1</inkml:trace>
  <inkml:trace contextRef="#ctx0" brushRef="#br1" timeOffset="-24817.34">15706 8319 0,'-22'0'31,"1"21"-31,0-21 16,0 21-16,21 0 0,-21 0 16,0-21-16,21 21 0,-22 1 0,1-1 15,0 0-15,0 0 0,0 0 16,21 0-16,-21 1 16,21-1-1,21-21 16,0 0-31,-21-21 16,21 21-16</inkml:trace>
  <inkml:trace contextRef="#ctx0" brushRef="#br1" timeOffset="-24321.63">15896 8382 0,'0'0'0,"-42"0"31,21 0-31,-1 0 16,1 0-16,0 21 16,21 0-16,-21 1 15,0-1-15,21 0 0,0 0 16,0 0-16,-21-21 0,21 43 15,0-22 1,21-21 0,0 0-1,0 0-15,0-21 16,0-1-16,1 1 16,-1 21-16,-21-21 0,21 0 0,0 0 15,-21 0-15,0-1 0,21 22 16,-21-21-16,0 42 47,0 1-47,0-1 15,0 0-15,0 0 0,-21 21 16,21-20-16,0-1 16,0 0-1,21-21-15,0 0 16,1 0-16,-1 0 0,0 0 15,0-21-15,21 0 16</inkml:trace>
  <inkml:trace contextRef="#ctx0" brushRef="#br1" timeOffset="-23981.82">16446 8361 0,'0'21'16,"22"-21"31,-1 0-32,-21-21 1,-21 21 15,-1 0-15,1 0-16,21 21 15,-21-21-15,42 0 32,0 0-32,1 0 15,-1 0-15</inkml:trace>
  <inkml:trace contextRef="#ctx0" brushRef="#br1" timeOffset="-23665.86">16764 8128 0,'-21'0'0,"42"0"0,-63 0 16,42-21 15,21 21-31,0 0 0,0 0 16,0 0-16,0 0 0,1-21 15,-1 21-15,0 0 0,0 0 16,0 0-16,0 0 0,1 0 16,-22-21-16,21 21 15,-42 0 48</inkml:trace>
  <inkml:trace contextRef="#ctx0" brushRef="#br1" timeOffset="-23329.05">16976 8065 0,'-43'0'16,"22"21"-1,0-21 1,21 21-16,-21 0 15,21 0-15,0 0 0,0 1 16,0-1-16,0 0 0,0 0 16,0 0-16,0 0 0,0 1 15,0-1-15,0 0 0,0 0 16,0 0-16,0 0 0,0 22 16,0-22-16,0 0 15,-21 0-15,-1-21 16,22 21-16,-21 1 0,0-22 15,0 0-15,0 0 16,0 0-16,-1 0 0,1 0 16,0 0-16,0 0 15,0 0-15,0 0 32,42-22-1,0 22-31,0 0 0,0-21 15,0 21-15</inkml:trace>
  <inkml:trace contextRef="#ctx0" brushRef="#br1" timeOffset="-22813.35">17208 8340 0,'0'0'0,"0"-21"0,-21 21 16,0 0-16,0 0 0,0 0 15,0 0-15,-1 0 0,1 0 16,0 0-16,21 21 0,0 0 16,-21 0-16,0-21 0,21 21 15,0 0-15,0 1 0,-21-1 16,21 0-16,0 0 0,0 0 15,0 0-15,21-21 32,0 0-32,0 0 0,0 0 15,0 0-15,1 0 16,-22-21-16,21 21 0,0-21 0,0 0 16,-21 0-16,21 0 0,0-1 15,-21-20 1,0 21-16,0 0 0,0 0 15,0 42 17,0 0-32,0 0 15,0 0-15,0 0 0,0 1 0,0-1 16,0 0-16,0 0 0,0 0 16,0 0-1,22-21-15,-1 0 16,0 0-16,0 0 15,0 0-15,0 0 16,1-21-16</inkml:trace>
  <inkml:trace contextRef="#ctx0" brushRef="#br1" timeOffset="-22561.49">17420 8276 0,'21'21'47,"-21"1"-47,0-1 0,21 0 16,-21 0-16,0 0 15,0 0-15,0 1 16,0-1-16,0 0 16,0 0-16,0 0 15,22-21 32</inkml:trace>
  <inkml:trace contextRef="#ctx0" brushRef="#br1" timeOffset="-22320.63">17632 8276 0,'0'0'16,"0"21"31,-21 1-47,-1-22 0,1 42 15,0-21-15,0 0 0,0 22 16,0-22 0,-1 0-16,22 0 0,0 0 15,22-21 32</inkml:trace>
  <inkml:trace contextRef="#ctx0" brushRef="#br1" timeOffset="-21832.91">17949 8319 0,'0'0'0,"-21"-43"31,0 43-31,0 0 16,0 0-16,-1 0 16,1 21-16,0-21 15,21 22-15,-21-1 0,21 0 0,-21 0 16,0 0-16,21 0 15,0 1-15,0-1 0,0 0 0,0 0 16,0 0 0,21-21-1,0 0-15,0 0 16,0 0-16,0-21 0,1 0 16,-1 0-16,-21 0 15,21-1-15,-21 1 16,21 0-16,-21 0 0,0 0 15,0 42 17,0 0-17,0 0-15,0 0 16,0 1-16,0-1 0,0 0 31,21-21-15,0 0-16,1 0 15</inkml:trace>
  <inkml:trace contextRef="#ctx0" brushRef="#br1" timeOffset="-21207.27">18817 8382 0,'-42'0'31,"42"21"-15,-21-21-16,42 0 47,-21-21-32,21 21-15,-42 0 47,21 21-16,21-21 16,0 0-31,0 0-16,0-21 15,-21 0-15</inkml:trace>
  <inkml:trace contextRef="#ctx0" brushRef="#br1" timeOffset="-20932.42">18986 8107 0,'0'0'0,"0"-21"31,22 21 1,-1 0-32,0 0 0,21 0 15,-21 0-15,22 0 0,-1 0 0,-21 0 16,22 0-16,-1 0 0,0 0 16,-21 0-16,1 0 0,20 0 15,-21 0-15,0 0 0,-42-21 47,0 21-47,21-22 0,-21 22 0,0 0 16</inkml:trace>
  <inkml:trace contextRef="#ctx0" brushRef="#br1" timeOffset="-20572.63">19325 8043 0,'21'0'15,"-42"0"-15,0 0 0,0 0 0,0 22 16,21-1-16,0 0 0,-22-21 15,22 21-15,0 0 0,-21-21 16,21 21-16,0 22 16,0 20-16,0-42 15,0 1-15,0-1 0,0 0 16,0 0-16,0 0 0,0 0 16,0 1-16,0-1 0,0 0 0,0 0 15,0 0-15,0 0 16,-21-21-16,0 0 0,21 22 15,-21-22-15,0 21 0,-1-21 0,1 0 16,0 0-16,0 0 0,0 0 16,0 0-16,-1 0 0,-20 0 15,21 0 1,0 0-16,0-21 16,42-1 30,0 22-46,0-21 0,0 21 0,0 0 16</inkml:trace>
  <inkml:trace contextRef="#ctx0" brushRef="#br1" timeOffset="-20071.91">19537 8382 0,'-21'-21'32,"-1"21"-32,1 0 15,0 0-15,0 0 0,0 21 16,0 0-16,-1-21 16,22 21-16,-21 1 0,0-1 15,0-21-15,21 21 0,0 0 0,0 0 16,0 0-1,21-21 17,0 0-17,0 0-15,1 0 0,-22-21 16,21 0-16,0 21 0,-21-21 0,21 21 16,0-21-16,-21 0 0,21-1 15,1 1-15,-22 0 16,0 42 15,0 0-15,0 1-16,0-1 15,0 0-15,0 0 16,0 0 15,21-21-31,0 0 16,0 0-1,-21-21-15</inkml:trace>
  <inkml:trace contextRef="#ctx0" brushRef="#br1" timeOffset="-19805.07">19664 8319 0,'0'0'0,"0"21"31,0 0-15,0 0 0,0 0-16,0 0 0,0 1 15,0-1-15,0 0 0,0 0 16,0 0-16,21-21 62,-21-21-46,21 21-16,0-21 16</inkml:trace>
  <inkml:trace contextRef="#ctx0" brushRef="#br1" timeOffset="-19569.2">19897 8340 0,'0'-21'31,"0"42"-15,-22-21-16,1 21 0,21 0 16,-21-21-16,0 21 0,0 0 15,0 1-15,-1-1 0,1-21 16,0 21-16,21 0 16,-21-21-16,21 21 15,21-21 16,0 0-15,0 0-16</inkml:trace>
  <inkml:trace contextRef="#ctx0" brushRef="#br1" timeOffset="-19121.46">19981 8446 0,'0'0'0,"0"-22"31,0 1-31,-21 21 31,0 0-31,21 21 16,-21 1-16,0-1 0,-1 0 16,22 0-16,0 0 15,0 0 1,22-21 15,-1 0-15,0 0-16,-21-21 15,21 0-15,0 21 0,-21-21 16,0 0-16,21 21 16,-21-21-1,0 42 1,0 0-16,0 0 15,0 0-15,0 0 16,22 1-16,-22-1 16,21-21-1,0 0-15,0 0 16,0 0 0,0 0-16</inkml:trace>
  <inkml:trace contextRef="#ctx0" brushRef="#br1" timeOffset="48907.75">15557 9948 0,'22'-21'16,"-22"0"-1,0 0-15,0 0 16,0 0-16,0-1 16,0 1 15,0 42 16,0 1-32,0-1 1,0 0-16,0 0 0,-22 0 16,22 0-16,0 1 15,0-1-15,-21 0 0,21 0 0,0 0 16,0 0-16,0 1 0,-21-1 0,21 0 16,-21 21-16,21-21 0,-21 1 15,21-1-15,0 0 0,-21 21 0,21-21 16,-22 1-16,22-1 0,0 0 0,0 0 15,0 0-15,0 0 16,-21 1-16,21-1 0,0 0 16,0 0-16,-21-21 15,21 21-15,0-42 94,0 0-94,0 0 16,0 0-16,0-1 0,0 1 15,0 0-15,0 0 0,0 0 16,21 0-16,-21-1 0,0 1 0,0-21 16,0 21-16,0 0 0,0-1 15,0 1-15,21 0 0,-21 0 0,0 0 16,0 0-16,0-1 0,22 1 0,-22 0 15,21-21-15,-21 21 16,21-1-16,0 1 0,0 0 16,0 0-16,-21 0 0,22 0 0,-1 21 15,21-43 1,0 22-16,-20 21 0,-1-21 16,0 21-16,0 0 15,0 0-15,0 0 0,1 0 16,-1 0-16,0 21 0,0-21 15,0 21-15,-21 0 0,21 1 0,1-1 16,-1 21 0,-21 0-16,21-20 0,-21-1 15,0 0-15,0 0 0,0 21 0,0-20 16,0-1-16,0 0 0,0 0 0,0 43 16,0-43-16,0 21 15,0-21-15,0 0 0,0 1 16,0-1-16,0 0 15,0 0-15,0 0 0,0 0 16,0 1-16,0-1 31,-21-21 1,21-21-17,0-1-15,0 1 16,-21 21-16</inkml:trace>
  <inkml:trace contextRef="#ctx0" brushRef="#br1" timeOffset="49282.53">15557 10308 0,'22'0'47,"-1"-21"-47,0 21 0,0 0 15,0-21-15,0 21 0,1 0 16,-1 0-16,42-21 0,-42 21 15,1-21-15,20 21 0,-21 0 16,0 0-16,0-22 0,1 22 16,20-21-16,-21 21 0,21 0 15,-20 0 1,-1 0 0,-21-21-1,21 21 1</inkml:trace>
  <inkml:trace contextRef="#ctx0" brushRef="#br1" timeOffset="49706.19">16595 9821 0,'-22'43'15,"22"-22"1,0 0-16,0 0 0,0 0 15,0 64-15,0-64 16,0 0-16,0 1 0,-21 20 16,21-21-16,0 0 0,0 22 0,-21-22 15,21 0-15,0 21 0,0-21 0,0 1 16,0-1-16,0 0 0,0 0 16,0 0-16,0 0 0,0 1 15,0-1-15,0 0 16,0-42 31</inkml:trace>
  <inkml:trace contextRef="#ctx0" brushRef="#br1" timeOffset="50142.6">16425 10097 0,'0'0'0,"0"-22"0,0 1 15,0 0 1,0 0-16,21 21 0,-21-21 0,22 0 16,-1 21-16,0-22 0,0 22 15,0-21-15,0 21 0,1 0 16,-1-21-16,0 21 0,0 0 0,21-21 15,1 21-15,-22 0 16,0 0-16,0 0 16,0 21-16,-21 0 0,0 0 15,22 1-15,-22-1 0,0 0 16,0 0-16,0 0 0,0 0 16,-22 1-16,1-1 0,21 0 15,-21-21-15,0 21 0,0 0 16,0 0-16,-1-21 15,1 22-15,0-1 16,0-21 0,42-21 46</inkml:trace>
  <inkml:trace contextRef="#ctx0" brushRef="#br1" timeOffset="50526.39">17314 9885 0,'0'0'0,"-21"-21"16,0 21 15,21 21-31,0 0 16,0 0-16,0 0 0,0 1 0,0-1 15,0 0-15,0 0 0,0 0 16,0 22-16,0-22 0,-21 21 15,21-21-15,0 0 0,0 22 0,0-22 16,0 0-16,0 0 0,-21 0 16,21 1-16,0-1 0,-22 0 15,22 0-15,0 0 16,0-42 31</inkml:trace>
  <inkml:trace contextRef="#ctx0" brushRef="#br1" timeOffset="50899.73">16912 10499 0,'0'21'0,"0"0"15,0 0-15,21 0 16,0-21-16,1 0 0,-1 22 16,0-22-16,0 0 0,0 0 15,0 0-15,1 0 0,-1 0 0,21 0 16,-21 0-16,22 0 0,-1 0 15,-21 0-15,0-22 0,0 22 16,1-21-16,-1 21 0,0-21 0,0 21 16,0-21-16,0 0 15,1 21-15,-22-21 16,0-1-16,0 1 16,0 0-16,0 0 15,0 0 1,0 0-16</inkml:trace>
  <inkml:trace contextRef="#ctx0" brushRef="#br1" timeOffset="51294.68">16976 9843 0,'42'0'15,"-21"0"1,0 0-16,0 0 0,22 0 15,-22-22-15,0 22 0,0 0 0,22 0 16,-22-21-16,0 21 0,0 0 16,21 0-16,-20 0 0,-1-21 15,0 21-15,0 0 0,0 0 0,0 0 16</inkml:trace>
  <inkml:trace contextRef="#ctx0" brushRef="#br1" timeOffset="51830.99">17970 9779 0,'0'0'0,"22"0"31,-1 0-15,0 0-16,0 0 0,0 0 16,22-21-16,-22 21 0,21 0 15,-21 0-15,22 0 0,-1 0 0,-21 0 16,21 0-16,1-21 0,-22 21 16,21 0-16,-21 0 0,1 0 0,-1 0 15,0 0-15,0 0 0,-42 0 47,0 0-31,0 0-16,-1 0 0</inkml:trace>
  <inkml:trace contextRef="#ctx0" brushRef="#br1" timeOffset="52160.07">18224 9821 0,'0'0'0,"0"22"16,0-1-16,0 0 16,0 0-16,0 0 0,0 0 15,0 1-15,0 20 0,0-21 0,0 0 16,0 22-16,0-1 0,-21-21 0,0 43 15,21-22 1,0 0-16,0-21 0,0 22 0,-21-22 16,21 21-16,0-21 0,0 1 0,-21-1 15,21 0-15,0 0 0,0 0 16,0 0-16,21-21 31,0 0-31,-21-21 16,0 0-16,21 0 0,0 0 0</inkml:trace>
  <inkml:trace contextRef="#ctx0" brushRef="#br1" timeOffset="52627.01">18563 10287 0,'42'0'31,"-20"0"-31,-1 0 0,0 0 16,-21-21-16,21 21 0,0-21 15,0 21-15,1-21 0,-22-1 16,21 22-16,-21-21 0,0 0 15,0 0-15,0 0 16,-21 21 15,-1 0-31,1 0 0,-21 0 16,21 21-16,0 0 16,21 0-16,0 0 0,-22-21 15,22 43-15,-21-22 0,21 0 0,-21 0 16,21 0-16,0 1 0,0 20 15,0-21-15,0 0 0,0 0 16,0 1-16,0-1 0,0 0 16,0 0-16,21-21 31,0 0-31,1 0 0,-1 0 16,0 0-16,0-21 0</inkml:trace>
  <inkml:trace contextRef="#ctx0" brushRef="#br1" timeOffset="53146.82">19240 10075 0,'0'0'0,"-21"0"31,0 0-31,0 0 0,0 0 16,0 22-16,-1-1 16,1-21-16,0 21 0,0 0 15,21 0-15,-21 0 0,21 1 0,-21-1 16,21 0-16,0 0 16,0 0-16,0 0 15,21-21-15,0 22 16,0-22-16,0 21 15,0-21-15,1 0 0,-22 21 0,21-21 16,0 0-16,0 0 0,0 21 0,0-21 16,1 21-1,-22 0 1,0 1-16,0-1 16,-22-21-1,1 21-15,0-21 0,0 21 16,0-21-16,0 0 0,-1 0 0,1 21 15,-21-21-15,21 0 16,0 0-16,-1 0 0,1 0 16,0 0-16,0 0 15,0 0-15,21-21 16,0 0 0,0 0-1,0 0-15,21-1 16</inkml:trace>
  <inkml:trace contextRef="#ctx0" brushRef="#br1" timeOffset="53835.16">19600 9694 0,'0'-21'0,"0"0"31,0 42-15,0 0-16,0 1 15,0-1-15,0 0 0,0 0 16,0 21-16,-21 64 16,21-85-16,0 22 0,-21 20 15,0-20-15,21-22 0,0 21 16,0-21-16,-21 22 0,21-22 0,-22 21 16,22-21-16,0 22 0,0-22 0,0 0 15,0 0-15,0 21 0,0-20 16,0-1-16,0 0 15,0 0-15,0 0 16,22-21-16,-1 0 0,0 0 16,0 0-16,0 0 0,0-21 15,1 21-15,-1-21 0,0 0 0,0 0 16,0-1-16,-21 1 0,21 0 16,1 0-16,-1 0 0,0 0 0,-21-1 15,0 1-15,21 0 0,-21 0 0,0 0 16,21 0-16,-21-1 15,0 44 17,-21-1-32,21 0 0,-21 0 15,21 0-15,0 0 0,0 1 16,0-1-16,0 0 0,0 0 0,0 0 16,0 0-16,0 1 0,0-1 15,0 0-15,0 0 16,21-21-1,0 0-15,0 0 0,-21-21 16,22 21-16,-1-21 16,-21 0-16,0-1 0,21 1 0,-21 0 15</inkml:trace>
  <inkml:trace contextRef="#ctx0" brushRef="#br1" timeOffset="54086.87">19960 9948 0,'0'0'0,"-21"0"16,21 22 46</inkml:trace>
  <inkml:trace contextRef="#ctx0" brushRef="#br1" timeOffset="54306.75">19367 10181 0,'0'0'0,"22"0"32,-1 0-32,0 0 0,0 0 15,0 0-15,0 0 0,1 0 0,-1 0 16,0 0-16,0 0 0,0 0 15,0-21-15,1 21 0,-1 0 16,0-21-16</inkml:trace>
  <inkml:trace contextRef="#ctx0" brushRef="#br1" timeOffset="54991.36">20108 10181 0,'-21'21'32,"21"1"-32,0-1 15,0 0-15,0 0 16,0 0-16,0 0 0,0 1 0,0-1 16,0 0-16,-21 0 0,21 21 15,0-20-15,0-1 16,0 0-16,0 0 15,0-42 32,0 0-47,0 0 0,0-1 16,0 1-16,0 0 0,0 0 16,0-21-16,0 20 0,0 1 0,0 0 15,0 0-15,21 0 0,0 0 0,0-22 16,1 22-16,-1 0 15,0 0-15,21 0 0,-21 21 0,1 0 16,41-22-16,-42 22 0,22 0 16,-22 0-16,21 0 0,-21 0 15,22 43-15,-22-22 16,0 0-16,0 0 0,0 0 0,-21 1 16,21-1-16,-21 0 0,0 21 15,0-21-15,0 1 0,-21 62 16,0-41-16,21-22 15,-21-21-15,0 21 0,0 0 16,21-42 31</inkml:trace>
  <inkml:trace contextRef="#ctx0" brushRef="#br1" timeOffset="56046.4">21167 10139 0,'0'0'0,"0"-21"0,0 0 16,0-1-16,0 1 15,-22 21-15,1 0 16,0 0-16,0 0 0,0 0 16,0 0-16,-1 0 0,1 0 15,0 0-15,-21 21 0,21-21 0,-1 22 16,-20 20-16,21-21 0,0 0 16,21 22-16,-21-22 0,21 0 15,-22 0-15,22 21 0,0-20 0,0-1 16,0 0-16,0 21 0,0-21 0,0 1 15,0-1-15,22-21 16,-1 0-16,0 21 0,0-21 16,0 0-16,0 0 0,1 0 0,-1-21 15,0 21-15,0-21 0,0-1 0,0 22 16,1-21-16,-1 0 0,-21 0 16,21-21-16,0 20 0,-21-20 15,21 0-15,0 21 16,-21-1-16,0 1 0,0 0 15,0 0-15,22 21 0,-22-21 16,0 42 31,0 0-47,0 0 0,0 0 16,0 1-16,0-1 15,-22 0-15,22 21 0,0-21 0,0 1 16,0 20-16,0 0 0,0 1 15,0-22-15,0 21 0,0 0 16,0 1-16,0 20 0,0-20 0,0-1 16,0 0-16,0 43 0,0-43 15,22 1-15,-22-1 0,21 21 16,0-20-16,-21-1 0,21 22 0,-21-22 16,21 21-16,-21-20 0,0-1 0,21 22 15,1-22-15,-22 0 0,0 1 0,0-1 16,21-21-16,-21 21 0,0-20 15,0 20-15,0-21 0,0 21 16,0-20-16,-21-1 16,-1-21-16,1 0 0,0 0 15,0 0-15,0 0 0,0-21 16,-1 21-16,1-22 0,0 1 0,0 0 16,0 0-16,0 0 0,-1 0 0,-20-43 15,42 43-15,-21-21 16,0-1-16,0 1 0,21 0 0,0-1 15,0 1-15,0 0 0,0-1 0,0 1 16,0-22-16,0 22 0,0 0 16,0-1-16,0 1 0,21 0 0,0-1 15,0 1-15,21-21 0,-20 20 16,-1 22-16,-21-21 16,21 21-16,0-1 0,0 1 0,0 0 15,1 21-15,-22-21 0,21 0 0,0 0 16,0 21-16,-21-22 15,21 22-15,0-21 16,-21 42 62,0 1-47,0-1-31</inkml:trace>
  <inkml:trace contextRef="#ctx0" brushRef="#br2" timeOffset="67206.37">17441 11155 0,'0'0'0,"21"0"15,1 0 17,-1 0-1,0-21-31,0 21 15,0-21 1,0 21-16,1 0 0,-22-22 16,21 22-16,0 0 0,-21-21 0,21 0 15,0 21-15,-21-21 0,21 21 16,1 0-16,-22-21 0,21 21 16,-21-21-16,21 21 0,-21-22 15,0 1 1,0 42 46,-21-21-46,0 22-16,-1-1 0,1 0 16,0 0-16,0 0 0,0 0 0,0 1 15,-1 20-15,1-21 0,0 21 16,-42 22-16,41-43 0,-20 21 15,21-20-15,-21 20 0,20-21 16,-20 21-16,0-20 0,-1 20 0,22-21 16,-21 0-16,0 22 0,-1-22 15,1 0-15,0 21 0,-1-21 16,1 1-16,21-1 0,-22 21 0,1-21 16,0 0-16,-22 22 15,43-1-15,-21-21 0,-1 0 0,22 1 16,-21-1-16,21 0 0,-22 21 0,22-21 15,-21 1-15,0-1 0,20 0 16,1 0-16,-21-21 0,-43 64 16,64-64-16,0 21 15,0 0-15,0-21 0,-1 21 16,1 0-16,0-21 0,0 21 0,0-21 16,0 0-16,-1 22 0,1-22 15,0 0-15,21 21 0,-21-21 0,0 21 16,0-21-1,21-21 64,21 0-79,0-1 15,0 1-15,0 0 0,0 0 16,-21-21-16,22 20 0,-1 1 15,-21 0-15,21 0 0,0 0 0,0 0 16,-21-1-16,21 1 0,1 0 16,-22 0-16,21 21 0,-21-21 15,0 0-15,21-1 0,-21 1 32,21 21-32,-21 21 78,0 1-78,0-1 15,0 0-15,-21-21 0,21 21 16,-21 21-16,21-20 16,-21-1-16,21 0 0,-22 0 0,1 0 0,21 22 15,-21-22-15,0 0 0,0 0 16,21 0-16,-21 0 0,-1 1 15,1-1-15,21-42 63,21 21-63,1 0 16,-1 0-16,0-22 15,0 22-15,0 0 0,22 0 16,-22 0-16,0 0 15,21 0-15,-21 0 0,22 0 0,-22 0 16,0 0-16,21 22 0,-20-22 0,-1 0 16,0 0-16,0 21 0,0-21 15,0 0-15,22 21 0,-22-21 16,0 0 15,-21-21 32</inkml:trace>
  <inkml:trace contextRef="#ctx0" brushRef="#br2" timeOffset="68680.01">19473 11155 0,'0'0'0,"0"-21"16,21 21-16,-21-21 15,0-1-15,0 1 16,0 0 0,22 21-16,-22-21 15,21 21-15,-21-21 16,0 0-16,21-1 16,-21 1-1,0 0-15,0 0 16,0 42 62,0 0-78,0 22 16,0-22-16,-21 0 0,21 21 0,0-21 15,0 22-15,-21-1 16,21 0-16,0 1 0,0-1 0,0 0 15,0 1-15,0-1 0,0 0 0,0 1 16,0-1-16,0 0 0,0-20 16,0 20-16,0 0 0,0 64 15,-22-85 1,22 22-16,0-22 0,0 21 0,-21 0 0,21-20 16,0 20-16,0-21 0,0 21 0,0-20 15,0-1-15,-21 21 0,21 0 16,-21-20-16,21 20 15,0 0-15,0-21 16,0 1-16,-21-1 16,21 0-16,0 0 15,0 0-15,0 0 16,-21-21 31,-1 0-32,1 0 1,21-21 0,-21 0-16,0 21 15,21-21-15,0 0 0,-21 0 16,21-1 0,0 1-16,-21 0 0,21 0 15,0 0-15,0 0 16,0-1-1,0 44 32,0-1-31,0 0 0,0 0-16,21 0 0,-21 0 15,21-21-15,-21 22 0,0 20 16,21-21-16,-21 0 15,21 0-15,-21 1 0,21-1 16,-21 0-16,22-21 16,-22 21-16,21 0 15,0-21 1,0 0 0,0 0-16,0-21 15,1 21-15,-1-21 0,0 0 16,0 0-16,0 21 0,0-22 15,1 1-15,-1 0 16,0 21-16,0-21 0,0 0 0,0 21 16,1-21-16,-1 21 0,-21-22 15,21 22-15,-21-21 63,21 21-63,-21-21 15,21 21-15,-21-21 0,21 0 0</inkml:trace>
  <inkml:trace contextRef="#ctx0" brushRef="#br2" timeOffset="69863.61">21738 10880 0,'0'-21'16,"-21"21"-16,21-22 0,-21 1 15,0 21 1,21-21-16,0 0 16,-22 21-1,22-21 1,22 42 46,-22 0-62,21 0 16,0-21-16,0 21 0,-21 1 16,21-22-16,0 21 15,1-21-15,-22 21 0,21 0 0,0-21 16,0 21-16,0 0 0,0-21 16,1 22-16,-1-1 0,0-21 0,0 21 15,0 0-15,0 0 0,22 0 16,-22 1-16,0-1 0,21 21 15,-20-21-15,20 0 0,-21 1 16,21 20-16,1-21 0,-1 0 0,-21 22 0,22-22 16,-1 0-16,0 0 0,1 21 15,20-20-15,-21-1 0,1 21 16,-1-21-16,22 0 0,-22 1 0,43 20 16,-43-21-16,0 0 15,1 0-15,-1 1 0,-21-1 0,21 0 16,1 0-16,-22 0 0,21 0 0,1 1 15,-22-1-15,21-21 0,0 21 16,-20 0-16,20 0 0,0 0 0,-21 1 16,22-1-16,-22-21 0,21 21 15,-21 0-15,1 0 0,20 0 0,-21-21 16,0 22-16,22-1 0,-22 0 0,21-21 16,-21 21-16,0-21 15,1 21-15,-1-21 0,0 0 0,0 21 0,0-21 16,0 22-16,1-22 0,-1 0 0,0 0 15,0 21-15,0-21 0,0 0 16,1 0-16,-1 21 0,0-21 16,0 0-16,0 0 15,0 0-15,-42 0 110,21-21-110,-21 0 15,21-1 1,0 1-16</inkml:trace>
  <inkml:trace contextRef="#ctx0" brushRef="#br2" timeOffset="70691.13">24193 11917 0,'0'0'0,"-21"0"0,21-21 16,-21 21-16,21 21 78,0 0-78,21 0 15,0 0-15,-21 1 16,22-1-16,-1 0 16,0-21-16,0 42 15,0-42-15,0 21 0,1 1 0,-1-1 16,0-21-16,-21 21 0,21 0 15,0-21-15,-21 21 0,21-21 0,1 0 16,-22 21-16,21-21 0,0 22 16,0-22-1,0 21-15,0-21 16,1 0-16,-1 0 16,-21 21 15,-21 0 0,-1-21-15,1 0-16,0 21 15,0-21-15,0 0 16,0 21-16,-1-21 16,1 0-16,0 22 0,0-22 15,0 21-15,0-21 16,-1 0-16,1 21 0,-21 0 15,21-21-15,0 21 0,-1-21 0,1 21 16,0-21-16,0 0 0,0 22 16,0-22-16,-22 0 0,22 21 0,0-21 15,0 0-15,21 21 0,-21-21 0,-22 0 16,43 21-16,-21-21 16,0 0-16,0 21 0,0-21 15,-1 0-15,22 21 0,-21 1 16,0-22-16,0 0 15,21 21 1,0-42 78,0-1-79,0 1-15,0 0 0,0 0 16,0 0-16</inkml:trace>
  <inkml:trace contextRef="#ctx0" brushRef="#br2" timeOffset="72214.74">11684 8086 0,'0'21'0,"-21"21"16,0-42-16,21 21 15,0 1-15,21-44 63,0 1-63,21-21 15,-21 21-15,1 0 0,20-22 16,-21 22-16,21-21 0,1-1 0,-1 1 16,22 0-16,-22-22 0,21 22 15,1-22-15,-22 1 0,22-1 0,105-147 16,-127 147-16,22 1 15,-22 20-15,1 1 0,-1 0 16,0 21-16,-21-22 0,1 22 0,-22 0 16,0 0-16,0 42 78,-22 0-63,1 0 1,0 0-16,0-21 0,21 22 16,-21-1-16,0-21 0,-1 21 0,1 0 15,0 0-15</inkml:trace>
  <inkml:trace contextRef="#ctx0" brushRef="#br2" timeOffset="73206.93">12001 7938 0,'-21'21'0,"42"-42"0,-63 63 0,42-21 16,-21 0-16,0-21 0,0 21 15,-1-21 1,22-21 15,22 0-31,-1 0 16,0 0-16,0 0 0,0-1 15,0 1-15,22-21 0,-22 21 0,21-22 16,1 1-16,-1 0 0,-21-1 0,21 1 16,1 0-16,-1-22 0,0 22 15,1-22-15,-22 22 0,21 0 0,-21-1 16,1 1-16,-1 0 0,0-1 15,0 22-15,-21 0 0,21 0 16,-21 0-16,21 0 0,-21-1 0,0 1 16,22 21-16,-22-21 15,21 21 1,-21-21 0,21 0 30,-21 0 1,0-1-31,0 1-16,0 0 16,-21 21-1,0 0-15,-1 0 16,1 0-16,0 0 0,0 0 15,0 0-15,-22 21 0,22-21 0,-21 21 16,21 1-16,-22-22 0,1 21 16,21 0-16,-21-21 0,20 21 0,1-21 15,0 0-15,0 21 0,0-21 16,42 0 15,0 0-31,0 0 0,22-21 0,-22 21 16,21-21-16,0 21 0,-20-21 15,20 0-15,0 21 0,1-22 0,-22 1 16,21 0-16,0 21 0,1-21 16,-1 0-16,0 0 0,1-1 0,-22 22 15,21-21-15,-21 0 0,1 0 16,-22 42 31,0 0-32,0 0-15,0 22 16,0-22-16,0 42 0,0 22 16,0-43-16,0 1 0,0-1 15,0-21-15,0 22 0,0-1 16,0-21-16,0 21 0,0-20 0,0-1 16,0 0-16,0 0 0,0 0 15,21 0-15,-21 1 0,0-1 0,0 0 16,0 0-16,0 0 15,0 0-15,0 1 16,-21-22-16,-1 21 16,1-21-16,0 0 0</inkml:trace>
  <inkml:trace contextRef="#ctx0" brushRef="#br2" timeOffset="73890.64">11938 8149 0,'0'-21'0,"0"0"15,0 42 48,21 0-47,0 0-16,0 1 0,1-1 15,-1 0-15,0 0 0,0 0 16,0 22-16,22-22 0,-22 21 0,0-21 15,0 22-15,21-1 0,-20 0 0,20 1 16,-21-1-16,21 21 0,-20-20 16,20 20-16,-21 1 0,21-22 15,1 22-15,-22-1 0,21-21 0,1 22 16,-1-22-16,0 1 0,1 20 16,-22-21-16,21 1 0,0-22 0,64 106 15,-63-64 1,-1-41-16,-21 20 0,0-21 15,0 0-15,1 0 0,-1 1 0,-21-1 16,21-21-16,0 0 16,-21-21 31,-21-1-32,0 22-15</inkml:trace>
  <inkml:trace contextRef="#ctx0" brushRef="#br2" timeOffset="77310.58">13779 13018 0,'0'-22'15,"0"1"1,0 0-16,0 0 16,0 0-1,0 0-15,0-1 16,0 1 0,0 0-16,-21 21 31,0 21-16,21 0 1,0 1-16,0-1 0,0 0 0,0 0 16,-21 0-16,21 0 0,0 1 15,-21 41-15,21-42 16,0 0-16,0 22 0,0-22 0,0 0 0,0 0 16,0 0-16,0 1 15,0-1-15,0 0 0,0 0 0,0 0 16,21 0-1,21 1-15,-21-22 16,1 0-16,-1 0 16,0 0-16,0 0 0,0-22 0,0 1 15,1 21-15,-1-21 0,0 0 16,0 0-16,0 0 0,0-1 0,1 1 16,-1 0-16,0 0 0,0 0 15,-21 0-15,0-22 0,21 22 16,-21-21-16,0 21 0,0-1 0,0-20 0,0 21 15,0 0-15,0 0 16,0-22-16,0 64 47,0 1-47,0-1 0,0 0 16,0 0-16,-21 0 0,21 0 15,0 22-15,-21-22 0,21 0 0,0 0 16,0 22-16,0-22 0,0 0 0,0 0 15,0 0-15,0 0 0,0 1 16,0-1-16,0 0 0,21-21 16,0 0-16,22 21 15,-22-21-15,0 0 16,0 0-16,0 0 0,0 0 16,1 0-16,-1-21 0,0 21 0,0-21 15,-21 0-15,21 21 0,0-22 16,-21 1-16,0 0 0,22 21 0,-1-63 15,-21 41-15,0 1 16,0 0-16,0 0 0,0 0 16,0 42 31,0 0-47,0 0 15,0 0-15,0 1 16,0-1-16,0 0 0,0 0 15,0 0-15,0 0 0,0 1 16,0-1-16,0 0 0,0 0 16,-21-21-1,21 21-15,0-42 63,0 0-63,0 0 15,0 0-15,0-1 16,21 1-16,-21 0 16,21 0-16,-21 0 0,0 0 0,21-1 15,0 22-15,0-21 0,-21 0 16,22 0-16,20 0 0,-21 0 16,0 21-16,0 0 0,1-22 15,-1 22-15,0 0 0,0 0 16,0 22-16,-21-1 0,21 0 15,-21 0-15,0 0 0,0 0 16,0 1-16,0-1 0,0 21 16,0-21-16,0 0 0,0 1 0,0-1 15,0 0-15,0 0 16,0 0-16,-21-21 0,21 21 0,0 1 16,0-44 46</inkml:trace>
  <inkml:trace contextRef="#ctx0" brushRef="#br2" timeOffset="77639.42">15134 13039 0,'-21'21'32,"21"0"-32,-21-21 0,21 21 0,0 0 15,0 1-15,-21-1 0,21 0 16,0 0-16,-22 0 0,22 0 15,0 1-15,0-1 0,0 0 16,0 0-16,0 0 16,0 0-1,0-42 17,0 0-32,0 0 15,0 0-15</inkml:trace>
  <inkml:trace contextRef="#ctx0" brushRef="#br2" timeOffset="78014.25">15028 12785 0,'0'0'0,"-42"42"16,42-21-1,0 0 1,0 1-16,21-22 16,0 0-1,0 0-15,1 0 0,-1-22 16,-21 1-16,0 0 16,21 21-16,-21-21 15,0 0-15,0 0 16,-21 21-16,0 0 15,-1 0-15,1 0 16,0 0-16,21 21 16,-21 0-16,0 0 15,21 0-15,0 0 16,0 1-16,21-22 31,0 0-31</inkml:trace>
  <inkml:trace contextRef="#ctx0" brushRef="#br2" timeOffset="78439.12">15600 12764 0,'0'0'16,"0"21"31,0 0-47,0 0 0,0 0 15,0 0-15,-21 1 0,21 20 0,0-21 16,-22 0-16,22 0 0,0 22 15,-21 20-15,0-20 16,21-1-16,-21-21 0,21 0 16,0 0-16,0 1 0,0-1 0,0 0 15,0 0-15,0 0 0,0 0 16,0 1 0,21-22-1,0 0 1,0 0-16,-21-22 15,22 1-15,-1 0 16,-21 0-16</inkml:trace>
  <inkml:trace contextRef="#ctx0" brushRef="#br2" timeOffset="78713.96">15430 13081 0,'22'0'31,"-1"0"-31,0 0 0,0 0 16,0 0-16,0 0 0,1 0 15,-1 0-15,0 0 16,-21-21-16,21 21 0,0 0 47</inkml:trace>
  <inkml:trace contextRef="#ctx0" brushRef="#br2" timeOffset="79050.77">16129 12891 0,'-21'0'16,"21"21"-1,0 0-15,0 0 16,0 0-16,-21 0 0,21 1 0,0-1 16,-22 0-16,22 0 0,-21 0 15,21 22-15,0-22 0,0 0 0,-21 0 16,21 0-16,-21-21 0,21 21 0,0 1 16,0-1-1</inkml:trace>
  <inkml:trace contextRef="#ctx0" brushRef="#br2" timeOffset="79378.58">16087 12869 0,'21'0'15,"-42"0"-15,42-21 0,0 21 0,0-21 0,0 21 16,0 0-16,1-21 16,-1 21-16,0 0 0,0 0 15,0 0-15,0 0 0,1 21 16,-22 0-16,21 0 0,-21 1 16,21-1-16,-21 0 0,0 0 0,0 21 15,0-20-15,0-1 0,0 21 0,0-21 16,0 0-16,0 22 0,0-22 15,0 0-15,0 0 0,0 0 0,-21 1 16,21-1-16,-21-21 0,21 21 0,0 0 16,0 0-1,-22-21 1</inkml:trace>
  <inkml:trace contextRef="#ctx0" brushRef="#br2" timeOffset="79627.46">15981 13187 0,'21'0'16,"0"0"-16,0 0 15,0 0-15,1 0 0,-1 0 0,0-21 16,0 21-16,0 0 0,0 0 16,1 0-16,20-21 0,-21 21 15,0 0-15,-21-22 16,21 22 0</inkml:trace>
  <inkml:trace contextRef="#ctx0" brushRef="#br2" timeOffset="79974.99">16679 12827 0,'0'21'32,"0"0"-32,0 1 0,0-1 0,0 0 15,0 0-15,0 0 0,-21 0 16,21 1-16,0 20 0,0-21 16,0 0-16,0 22 0,0-22 0,0 0 15,0 0-15,-21 0 0,21 0 0,0 1 16,-21-1-16,21 0 0,0 0 15,0 0-15,0-42 47,21 21-31</inkml:trace>
  <inkml:trace contextRef="#ctx0" brushRef="#br2" timeOffset="80334.79">16616 12975 0,'0'0'15,"0"-21"-15,0 0 0,0 0 16,21 21-16,-21-21 0,21 21 16,0-22-16,0 22 0,1 0 15,20-21-15,-21 21 0,0 0 16,0 0-16,1 0 0,-1 0 15,0 21 1,-21 1-16,0-1 0,0 0 16,0 0-16,0 0 0,0 0 15,0 1-15,-21-1 0,0 0 16,-1 0-16,1-21 0,0 21 16,0-21-16,0 21 15,0 1-15,-1-22 16,44 0 31</inkml:trace>
  <inkml:trace contextRef="#ctx0" brushRef="#br2" timeOffset="80670.59">17251 12848 0,'0'0'0,"-21"21"31,21 1-31,-22-1 15,22 0-15,0 0 0,0 0 0,-21 0 16,21 1-16,-21-1 16,21 0-16,0 0 0,0 0 0,0 0 15,0 22-15,0-22 16,0 0-16,0 0 16,0 0-1</inkml:trace>
  <inkml:trace contextRef="#ctx0" brushRef="#br2" timeOffset="80950.56">16997 13293 0,'0'0'0,"0"21"0,0 0 0,21 0 31,0-21-31,0 0 16,0 0-16,1 0 16,-1 0-16,0 0 15,0 0-15,0 0 16,0 0-16,1-21 0,-1 21 15,0 0-15,0-21 16,-21 0 0</inkml:trace>
  <inkml:trace contextRef="#ctx0" brushRef="#br2" timeOffset="81419.02">17103 12764 0,'21'0'63,"0"0"-63,0 0 16,0 0-16,0 0 15,1 0-15,-1 0 0,0 0 16,0 0-16,0 0 15,0 0 1,1 0-16</inkml:trace>
  <inkml:trace contextRef="#ctx0" brushRef="#br2" timeOffset="82750.92">19092 12975 0,'21'0'31,"1"0"-31,-22-21 0,21 21 16,0-21-16,0 21 15,-21-21-15,21 21 0,0-21 0,-21-1 16,22 1-16,-22 0 15,0 0 1,-22 21-16,1 0 16,0 0-16,0 0 0,0 0 0,0 0 15,-1 0-15,1 0 0,0 21 16,0-21-16,0 21 0,0-21 16,-1 21-16,22 1 0,-21-1 15,21 0-15,-21-21 16,21 21-16,0 0 15,0 0-15,21 1 16,0-22 0,-21 21-16,22-21 0,-1 0 0,-21 21 15,21-21-15,0 0 0,0 21 16,22 0 0,-22 0-16,0-21 0,0 22 0,0-1 15,0 0-15,-21 0 16,0 0-16,0 0 15,-21 1-15,0-22 16,0 21-16,0-21 0,0 21 16,-1-21-16,1 0 0,0 0 0,0 21 15,0-21-15,0 0 0,-1 0 0,1 0 16,0 0-16,0 0 0,0-21 16,0 21-1,-1-21-15,22 0 16,-21-1-16,0 1 15,21 0 1,21 21 31,0 0-47,1 0 16,-22-21-16,21 21 0,0 0 0</inkml:trace>
  <inkml:trace contextRef="#ctx0" brushRef="#br2" timeOffset="83282.59">19664 12954 0,'0'0'0,"0"-21"0,0 0 15,-21 21 16,-1 0-31,1 0 16,21 21-16,0 0 0,-21 0 16,0 0-16,21 1 15,-21-1-15,21 0 0,0 0 0,0 21 16,0-20-16,-21-1 0,21 0 16,0 0-16,0 0 0,0 0 15,0 1-15,21-1 16,0-21-16,0 0 15,0 0-15,0 0 16,1 0-16,-1 0 16,0 0-16,21-21 0,-21-22 15,1 43-15,-1-21 16,0 0-16,0 0 0,-21 0 16,0-1-16,0 1 0,0 0 0,0 0 0,0-21 15,0 20-15,0 1 16,-21-42-16,0 42 0,0-1 15,-1 22-15,1 0 0,0 0 0,-21 0 16,21 0-16,-1 0 16,1 0-16,0 0 0,0 22 0,21-1 15,-21 0-15,0 0 16,21 0-16,0 0 16,0 1-16,0-1 0,0 0 0,0 0 15,21-21-15,0 21 16,0-21-16,0 0 0</inkml:trace>
  <inkml:trace contextRef="#ctx0" brushRef="#br2" timeOffset="83903.18">20045 12933 0,'0'21'47,"0"0"-47,0 0 15,0 1-15,-21-1 0,21 0 16,0 0-16,0 0 0,0 0 16,0 1-16,0-1 0,0 0 15,-22 0-15,22 0 0,0 0 16,0 1-1,0-1 1,-21-21 15,21-21-31,0-1 16,0 1-16,0 0 16,0 0-16,0 0 15,0 0-15,0-22 0,0 22 0,0 0 16,0 0-16,0 0 0,0-1 15,21 1-15,1 0 0,-1 0 0,0 0 16,-21 0-16,42-1 0,-21 1 0,1 21 16,-1-21-16,0 21 0,21 0 15,-21 0-15,22 0 0,-22 0 16,0 0-16,0 0 0,0 21 0,1-21 16,-1 21-16,0 1 0,-21 41 15,0-42-15,0 0 0,0 1 16,0 20-16,0-21 0,0 0 0,0 0 15,0 22-15,0-22 0,-21 0 0,0 0 16,-1 0-16,22 22 16,-21-22-16,0-21 15,21 21-15,0-42 47,0 0-31</inkml:trace>
  <inkml:trace contextRef="#ctx0" brushRef="#br2" timeOffset="84167.05">20002 13166 0,'0'0'0,"0"-21"16,22 21-1,-1 0 1,21-22-16,-21 22 0,43 0 16,-43 0-16,0 0 15,0-21-15,0 21 0,1 0 0,-1 0 16,0 0-16,0 0 0,-21-21 16,21 21-16,0 0 46,-21-21-46</inkml:trace>
  <inkml:trace contextRef="#ctx0" brushRef="#br2" timeOffset="84498.86">20786 12848 0,'0'0'15,"0"21"32,0 1-47,0-1 16,0 0-16,0 0 0,0 0 0,0 0 16,0 1-16,-22 20 15,22-21-15,-21 21 0,21-20 16,0-1-16,0 0 0,-21 0 15,21 0-15,-21 22 0,21-22 16,0-42 47,0-1-63</inkml:trace>
  <inkml:trace contextRef="#ctx0" brushRef="#br2" timeOffset="84822.78">20743 12891 0,'0'-64'32,"0"43"-32,21 21 15,1-21-15,-1 21 0,0 0 16,0-21-16,0 21 0,0 0 15,22 0-15,-22 0 0,0 0 0,0 0 16,0 0-16,-21 21 16,0 0-16,0 0 0,0 0 15,0 0-15,0 1 0,-21-22 0,0 21 16,0 0-16,0 0 0,0 0 16,-1 0-16,1-21 0,0 22 0,-42-1 15,41-21 1,22 21-16,22-21 47,-1-21-47</inkml:trace>
  <inkml:trace contextRef="#ctx0" brushRef="#br2" timeOffset="85418.75">21315 12785 0,'0'0'0,"0"21"47,0 0-47,-21 0 15,21 0-15,0 1 0,0-1 0,0 21 16,-22 0-16,22-20 15,-21-1-15,21 0 0,-21 0 16,21 0-16,0 0 0,-21 1 0,21-1 16,-21-21-16,21 21 0,0 0 0,0-42 62,0 0-62,0 0 16,0-1-16,0 1 0,0 0 15,0 0-15,0-21 16,0 20-16,0-20 0,21 0 16,0 21-16,-21-1 0,21 1 0,0 0 0,-21 0 15,22 0-15,-1 0 16,0 21-16,-21-22 0,21 22 0,0 0 16,0 0-16,1 0 0,-1 0 15,0 0-15,0 22 16,-21-1-16,21 21 0,0-21 15,-21 22-15,0-1 16,0-21-16,0 21 0,0-20 0,0-1 16,0 0-16,0 21 0,0-21 0,0 1 15,0-1-15,0 0 0,0 0 16,-21-21 15,21-21 0</inkml:trace>
  <inkml:trace contextRef="#ctx0" brushRef="#br2" timeOffset="85616.66">21188 13081 0,'63'-21'16,"-42"21"-16,1 0 0,-1-21 16,0 21-16,0 0 15,0 0-15,0-21 0,1 21 0,-1 0 16,0-22-16,0 22 0,0-21 0,0 21 16</inkml:trace>
  <inkml:trace contextRef="#ctx0" brushRef="#br2" timeOffset="85942.48">21886 12764 0,'-21'0'31,"21"21"-15,0 0-16,0 0 0,0 0 15,0 0-15,0 1 0,-21-1 16,21 0-16,0 0 0,0 21 0,-21-20 16,21 20-16,0-21 15,0 0-15,0 0 0,0 1 0,-21 20 16,21-21-16,0 0 16,0-42 30,0 0-30,0 0-16,0 0 16</inkml:trace>
  <inkml:trace contextRef="#ctx0" brushRef="#br2" timeOffset="86212.83">21802 13018 0,'0'-106'32,"0"21"-1,21 64-31,-42 233 0,63-424 0,-21 191 15,0 21-15,0-21 0,1 21 16,-1 0-16,0 0 0,0 0 16,0 21-16,-21 0 15,0 0-15,0 0 0,0 0 16,0 1-16,0-1 0,0 0 16,-21 0-16,0-21 0,0 21 0,21 0 15,-21-21-15,-1 22 0,1-1 16,0-21-16,42 0 62</inkml:trace>
  <inkml:trace contextRef="#ctx0" brushRef="#br2" timeOffset="86494.72">22267 12764 0,'0'-22'0,"-21"44"47,21-1-47,0 0 15,0 0-15,0 0 0,0 0 16,-21 43-16,21-43 15,0 0-15,-21 0 0,21 1 0,0-1 16,0 0-16,0 0 0,0 0 16,0 0-16</inkml:trace>
  <inkml:trace contextRef="#ctx0" brushRef="#br2" timeOffset="86778.59">22119 13166 0,'0'0'0,"0"21"16,0 0-16,0 0 15,0 0-15,21-21 31,0 0-15,1 0-16,-1 0 16,0 0-16,0 0 0,0 0 15,0-21-15,1 21 16,-22-21-16,21 21 16,0-21-16,-21 0 15,0 0-15,0-1 16,0 1-16</inkml:trace>
  <inkml:trace contextRef="#ctx0" brushRef="#br2" timeOffset="87082.79">22140 12721 0,'0'-21'0,"-21"21"15,42-21 1,0 21 0,1 0-16,-1 0 0,0 0 0,0 0 15,0 0-15,22 0 0,-22-21 0,0 21 16,0 0-16,0 0 0,0 0 16,1 0-16</inkml:trace>
  <inkml:trace contextRef="#ctx0" brushRef="#br2" timeOffset="91642.56">24553 12827 0,'0'-63'31,"0"41"-31,0 1 16,21 21-16,-21-21 0,0 0 16,0 42 15,0 0-15,0 0-16,0 1 0,0-1 15,0 21-15,0-21 0,0 22 16,0-1-16,0-21 0,0 21 0,-21-20 15,0-1-15,21 21 0,0-21 0,-21 22 16,0-1 0,21-21-16,0 0 15,0-42 17,0 0-17,0 0-15,21 0 0</inkml:trace>
  <inkml:trace contextRef="#ctx0" brushRef="#br2" timeOffset="92146.61">24553 12806 0,'0'0'16,"0"-21"-16,-21-43 16,21 43-1,0 0-15,21 21 0,-21-21 0,21 21 16,1-21-16,20-1 0,-21 22 0,0 0 15,22-21-15,-1 21 0,64 0 16,-43 0 0,-42 0-16,22 0 0,-22 0 0,-21 21 15,21 1-15,-21-1 0,0 0 16,0 0-16,0 0 0,-21 22 16,0-22-16,0 0 0,-1 0 15,-20 0-15,0 0 0,-1 1 0,22-1 16,-21-21-16,-22 21 15,43-21-15,0 21 0,0-21 0,0 0 16,0 0-16,-1 0 16,44 21 31,-1 0-47,0 1 15,-21-1-15,21 0 16,0-21-16,-21 21 0,21 0 0,1 0 15,-22 1-15,21-22 0,0 21 0,0 0 16,0 0-16,0-21 16,1 0-16,-22 21 0,21-21 0,0 21 15,0-21-15,0 0 16,0 0-16,1 0 16,-1-21-1,-21 0-15,21 21 0,-21-21 0,0 0 16</inkml:trace>
  <inkml:trace contextRef="#ctx0" brushRef="#br2" timeOffset="92498.41">25336 12658 0,'0'-21'0,"0"42"0,0-64 15,0 22-15,-21 42 47,21 1-47,-21-1 0,0 0 16,21 0-16,-21 21 0,21 1 15,0-22-15,-21 21 0,-1 1 0,22-22 16,0 21-16,0-21 16,-21 22-16,21-22 0,0 21 0,0-21 15,0 0-15,0 1 0,0-1 16,0 0-16,21-21 0,1 21 15,-1-21-15,0 0 0,0 0 16,0 0-16,0 0 0,1 0 16,-1-21-16,0 21 15,0-21-15,0 0 0,0-1 16,-21 1-16,0 0 16,0 0-16</inkml:trace>
  <inkml:trace contextRef="#ctx0" brushRef="#br2" timeOffset="92698.29">25294 12975 0,'21'0'32,"0"0"-17,1 0-15,-1-21 0,0 21 16,0 0-16,0-21 15,0 21-15,1 0 0,-22-21 16,21 0-16,-21-1 0</inkml:trace>
  <inkml:trace contextRef="#ctx0" brushRef="#br2" timeOffset="92902.18">25379 12679 0,'0'-21'32,"21"21"-17,-21-21-15,21 21 0,0 0 16,0 0-16,1-22 16,-1 22-16,0 0 15,0 0 1</inkml:trace>
  <inkml:trace contextRef="#ctx0" brushRef="#br2" timeOffset="93438.87">26014 12742 0,'21'0'0,"-42"0"0,63-21 15,-21 21-15,-21-21 0,21 0 16,1 0-16,-22 0 16,0-1-16,-22 1 15,1 21 1,0 0-16,-21 0 0,21 0 16,-22 0-16,22 0 0,-21 21 0,21-21 15,-22 22-15,1-1 16,21 0-16,0-21 0,21 21 15,-22 0-15,22 0 0,0 1 0,0-1 16,22 0-16,-1 0 0,0-21 16,0 21-16,0 0 0,0-21 15,1 22-15,41-1 0,-21 0 16,-20-21-16,-1 21 0,0-21 16,0 21-16,0-21 0,0 21 0,-21 1 15,0-1-15,0 0 16,0 0-1,-21-21-15,0 21 0,-21-21 0,21 0 16,-22 21-16,22-21 0,-21 0 0,-1 22 16,22-22-16,-21 0 0,21 0 15,-22 0-15,22 0 0,0 0 16,0 0-16,42 0 62,0 0-62,-21-22 0,21 22 16,1 0-16,-1-21 0,0 21 0</inkml:trace>
  <inkml:trace contextRef="#ctx0" brushRef="#br2" timeOffset="93742.7">26268 12742 0,'0'0'0,"0"-21"0,21 21 16,0-21-16,0 21 16,0 0-16,1-21 0,-1 21 15,0 0-15,0 0 0,0 0 0,0 0 16,1-21-16,20 21 0,-21 0 0,0 0 15,0 0-15,1 0 16,-44 0 15,1 0-31,0 0 16,0 0-16,0 0 16,0 0-16</inkml:trace>
  <inkml:trace contextRef="#ctx0" brushRef="#br2" timeOffset="93991.56">26416 12700 0,'0'0'15,"-21"21"-15,21 0 16,0 1-16,0-1 0,0 0 16,-21 0-16,21 0 0,0 22 0,0-22 15,0 0-15,0 0 16,0 0-16,-22 0 0,22 1 0,0-1 15,0 0-15,0 0 0,-21 0 16,21 0-16,0 1 16,21-22 15,1 0-31,-22-22 16</inkml:trace>
  <inkml:trace contextRef="#ctx0" brushRef="#br2" timeOffset="94583.27">27093 12658 0,'0'21'16,"-21"0"-1,0 0-15,21 22 0,0-22 16,0 0-16,-21 0 0,21 21 0,-21-20 16,-1-1-16,22 0 15,0 0-15,0 0 0,-21 43 16,21-43 0,0 0-16,0-42 46,0 0-30,21 21-16,-21-21 0,0-1 0,0 1 16,0 0-16,0 0 0,22-21 15,-22 20-15,21 1 0,-21-21 0,21 21 16,0-43-16,0 43 0,0 0 16,1 0-16,-1 0 15,0-1-15,0 1 0,0 0 0,0 21 16,1-21-16,-1 21 0,0 0 0,0 0 15,0 0-15,0 0 0,1 0 16,-1 21-16,-21 0 0,21 0 16,-21 22-16,21 20 15,-21-42-15,0 22 0,0-22 0,0 21 16,0 1-16,0-22 0,0 21 0,0-21 16,0 0-16,0 22 0,0-22 15,0 0-15,0 0 0,0 0 16,-21 1-1,0-22 1,0 0 0,21-22-16,-22 22 0,1-21 15</inkml:trace>
  <inkml:trace contextRef="#ctx0" brushRef="#br2" timeOffset="94776.54">26987 12975 0,'22'0'16,"-1"0"-16,0-21 0,0 21 15,0 0-15,0 0 0,1-21 16,-1 21-16,0 0 0,21-21 0,-21 21 16,1 0-16,-1-21 0,0 21 15,21 0-15,-21-22 0,22 1 16,-22 0-16</inkml:trace>
  <inkml:trace contextRef="#ctx0" brushRef="#br2" timeOffset="95062.37">27855 12615 0,'0'0'0,"-21"0"15,21 22 1,0-1-16,-21 0 0,21 0 16,0 0-16,0 0 0,0 1 0,0-1 15,0 0-15,0 21 0,0-21 16,-21 1-16,21-1 0,0 21 16,0-21-16,0 0 0,0 1 0,-21-1 15,21 0-15,0 0 0,0 0 16</inkml:trace>
  <inkml:trace contextRef="#ctx0" brushRef="#br2" timeOffset="95411.17">27792 12742 0,'0'0'0,"0"-21"0,0 0 16,0 0-16,0 0 16,21 21-16,0-21 15,0 21-15,0-22 0,1 1 0,-1 21 16,0 0-16,21-21 0,-21 21 0,1 0 16,-1 0-16,0-21 0,0 21 15,0 0-15,0 0 0,1 0 0,-22 21 16,0 0-16,0 0 15,0 1-15,0-1 0,-22 0 16,1 0-16,0 0 0,0 0 0,0 1 16,-22-1-16,22 0 0,0 0 15,0-21-15,0 21 0,0 0 0,-1-21 16,22 22-16,-21-22 0,0 0 16,42 0 15,-21-22-31,21 22 15</inkml:trace>
  <inkml:trace contextRef="#ctx0" brushRef="#br2" timeOffset="95722.99">28427 12552 0,'0'0'0,"0"21"32,0 0-17,0 0-15,0 1 16,-21-1-16,21 21 0,-22-21 16,22 0-16,-21 22 0,21-1 15,0-21-15,-21 0 16,21 22-16,0-22 0,-21 0 15</inkml:trace>
  <inkml:trace contextRef="#ctx0" brushRef="#br2" timeOffset="96010.83">28215 12996 0,'0'0'0,"-21"22"0,21-1 15,0 0-15,0 0 16,0 0-16,0 0 16,21-21-1,0 22-15,0-22 16,22 0-16,-22 0 15,0 0-15,0 0 0,0 0 16,1 0-16,-1-22 0,0 22 16,0-21-16,0 21 15,-21-21-15,0 0 16,0 0-16,21 0 16,-21-1-1</inkml:trace>
  <inkml:trace contextRef="#ctx0" brushRef="#br2" timeOffset="96254.69">28236 12637 0,'0'0'0,"21"-22"31,1 22-31,-1 0 15,0 0-15,0 0 0,0 0 0,0-21 16,1 21-16,20 0 16,-21 0-16,0 0 0,-21-21 0,21 21 15,1 0-15,-22-21 32</inkml:trace>
  <inkml:trace contextRef="#ctx0" brushRef="#br2" timeOffset="98354.49">25336 3450 0,'0'-21'32,"22"21"-17,-22-21 1,0 0 46,-43 0-46</inkml:trace>
  <inkml:trace contextRef="#ctx0" brushRef="#br2" timeOffset="114474.58">13377 14478 0,'0'0'0,"-21"0"0,0 21 15,-21-21 1,20 0-16,1 0 0,0 0 16,42 0 30,0 21-46,1-21 0,20 0 16,-21 0-16,21 0 0,1 0 0,-1 0 16,0 0-16,-20 0 0,20 0 15,0 0-15,106 0 16,-105 0-16,-1 0 0,0-21 16,1 21-16,-1 0 0,22 0 15,-43 0-15,0 0 0,0 0 31,-21-21-15,-21 21 0,0-21-1,21 0 1</inkml:trace>
  <inkml:trace contextRef="#ctx0" brushRef="#br2" timeOffset="114962.3">13906 14224 0,'0'0'0,"-21"0"15,0 0 1,21 21 15,21 0-15,0 1-16,1-22 0,-22 21 15,21 0-15,0 0 0,21-21 16,-21 21-16,1-21 0,20 0 0,-21 21 16,0-21-16,22 0 15,-22 0-15,21 0 0,-21 0 0,0 0 16,1 0-16,20 0 16,-21 0-16,-21 22 46,-21-22-46,0 21 0,0 0 0,-43 0 16,43 0-16,0 0 16,0 1-16,-22-1 0,22 21 15,0-21-15,0 0 0,-22 22 0,22-22 0,0 0 16,0 0-16,0 0 0,0 1 16,21-1-16,0 0 0,-22 21 15,1-21 1,42-21 15,1-21-15,-1 0-16,0 0 15</inkml:trace>
  <inkml:trace contextRef="#ctx0" brushRef="#br2" timeOffset="115372.07">14478 14182 0,'0'0'15,"-21"0"-15,42 0 47,0 0-47,0 0 0,0 0 16,22-21-16,-22 21 0,21 0 0,1 0 16,-22 0-16,21 0 0,43 0 15,21-22 1,-85 22-16,0 0 0,0 0 15,-42 0 17,0 0-32,0 0 0,-1 0 0,-20 22 15,0-22 1,21 0-16,-1 0 0,1 0 16</inkml:trace>
  <inkml:trace contextRef="#ctx0" brushRef="#br2" timeOffset="115654.9">14711 14161 0,'0'21'15,"0"0"1,0 0-16,-21 0 16,21 0-16,0 22 0,0-22 0,0 21 15,0-21-15,-22 22 0,22-1 16,0 43-1,0-43-15,0-21 0,-21 43 16,21-43-16,0 0 0,0 0 16,0 0-16,-21 1 0,21-44 62,0 1-46,0 0-16</inkml:trace>
  <inkml:trace contextRef="#ctx0" brushRef="#br2" timeOffset="116094.65">14838 14563 0,'0'0'0,"21"0"32,0 0-17,0 0-15,0-21 0,1 21 0,-22-22 16,21 22-16,42-42 16,-42 21-16,-21 0 0,22 21 15,-1-21-15,-21-1 0,0 1 16,0 0-1,-21 21 1,-1 0-16,1 0 0,0 0 16,-21 21-16,21 0 0,-1 1 15,1-22-15,0 21 0,0 21 0,0-21 16,0 0-16,21 1 0,0-1 16,0 21-16,-22 0 0,22-20 15,0-1-15,0 21 16,0 0-1,0-20-15,22-22 16,-1 0-16,0 0 16,0 0-16,0 0 0,0 0 15,1-22-15,-1 22 0,0-21 0</inkml:trace>
  <inkml:trace contextRef="#ctx0" brushRef="#br2" timeOffset="116594.36">15515 14351 0,'-21'0'16,"0"0"-16,-22 21 16,22-21-16,21 21 15,-21 1-15,0-22 0,0 21 0,0 0 16,-1 0-16,22 0 15,-21 0-15,21 1 0,0-1 16,0 0-16,21-21 16,1 0-1,-1 0-15,0 0 0,0 0 16,0 0-16,0 21 0,1-21 16,-1 0-16,0 0 0,0 0 15,0 21-15,0-21 0,1 0 0,-1 0 16,-21 21-16,21 1 0,-21-1 15,0 0 1,0 0-16,-21-21 0,0 21 16,-1-21-16,1 21 0,0-21 15,0 0-15,0 22 0,-22-22 0,22 0 16,0 0-16,-21 0 0,21 0 16,-1 0-16,1 0 0,0 0 0,0 0 15,0 0-15,0 0 16,-1 0-16,22-22 31,22 22-31,-1-21 16,-21 0-16,21 21 0,0-21 0,0 21 15,0-21-15</inkml:trace>
  <inkml:trace contextRef="#ctx0" brushRef="#br2" timeOffset="116940.17">15854 14097 0,'-21'64'16,"21"-43"-16,0 21 15,-22 43 1,1-43-16,21-21 0,0 22 0,0-1 16,0-21-16,-21 21 0,21-20 15,0 20-15,0-21 0,0 43 16,0-43-16,0 0 16,0 0-16,21-21 15,0 0 1,1 0-1,-1 0-15,-21-21 16,21 0-16,-21 0 0</inkml:trace>
  <inkml:trace contextRef="#ctx0" brushRef="#br2" timeOffset="117156.58">15684 14478 0,'22'0'47,"-1"0"-47,0 0 16,0 0-16,0 0 0,0 0 16,-21-21-16,22 21 0,-1 0 0,21-21 15,-21 0-15,0 21 0,1-22 16,-1 22-16</inkml:trace>
  <inkml:trace contextRef="#ctx0" brushRef="#br2" timeOffset="117503.43">16319 14182 0,'-21'21'31,"21"0"-31,-21-21 0,21 21 16,0 0-16,0 22 0,-21-22 0,21 0 15,0 0-15,0 22 0,-21-22 16,21 0-16,0 0 0,0 21 0,0-20 15,0-1-15,0 0 0,0 0 16,0 0-16,0 0 16,0 1-16,0-44 47,0 1-47,0 0 0</inkml:trace>
  <inkml:trace contextRef="#ctx0" brushRef="#br2" timeOffset="117799.17">16235 14245 0,'0'-21'16,"21"21"0,0 0-1,0 0-15,-21 21 0,21 0 0,1 1 16,-1-22-16,0 21 0,-21 21 15,21-21-15,21 22 0,-20-22 16,-1 21-16,-21-21 0,21 0 0,0 1 16,0-1-16,0 0 15,-21 0-15,22 0 0,-1 0 16,0-21 0,0 0-16,-21-21 46,0 0-46,0 0 0,21 0 0</inkml:trace>
  <inkml:trace contextRef="#ctx0" brushRef="#br2" timeOffset="118087.23">16806 14055 0,'-42'21'16,"21"0"-16,21 0 16,-21 22-16,21-22 0,0 0 15,-43 64-15,43-43 16,0 0-16,0-21 0,-21 1 16,21 20-16,0-21 0,0 0 0,-21 22 15,21-22-15,0 0 0,0 0 16,0 0-1,0 0-15,21-42 32,0 0-32,0 0 15</inkml:trace>
  <inkml:trace contextRef="#ctx0" brushRef="#br2" timeOffset="118816.04">17251 14076 0,'-21'-21'32,"-1"21"-17,1 0-15,0 21 16,0-21-16,21 21 0,-21 0 0,0 0 15,21 1-15,-22-1 0,1 0 0,21 0 16,-21 21-16,0-20 0,21 20 16,-21-21-16,21 21 0,0-20 0,0 20 15,-21-21-15,21 0 0,0 22 16,0-22-16,0 0 0,0 0 16,21-21-16,0 21 15,0-21-15,0 0 16,0 0-16,1 0 0,-1 0 15,0 0-15,0-21 0,0 21 0,-21-21 16,21 21-16,1-21 16,-22 0-16,0-22 0,0 22 15,0-21-15,0 21 0,-22-1 16,1 22-16,0 0 16,0 0-16,0 0 0,0 0 0,-1 0 15,1 0-15,0 0 16,21 22-1,21-22 17,0 0-32,1 0 0,-1 0 15,0 0-15,0 0 0,0 0 0,0 0 16,1 0 0,-1 0-16,-21 21 15,0 0-15,0 0 16,0 0-16,0 0 15,0 1-15,0-1 0,0 21 0,-21-21 16,21 0-16,0 1 0,0 20 0,-22-21 16,22 0-16,-21 22 0,21-22 15,-21 0-15,21 21 16,0 22-16,0-43 16,0 0-16,-21 0 15,21 0-15,0 1 16,0-44 15</inkml:trace>
  <inkml:trace contextRef="#ctx0" brushRef="#br2" timeOffset="119791.25">13398 15769 0,'-21'0'0,"42"0"0,-63 0 16,21 0-16,0 21 0,0-21 0,-1 0 15,1 22-15,0-22 16,0 0-16,21 21 16,21 0 15,0-21-31,0 0 0,22 0 0,-1 0 0,0 0 16,1 0-16,63 0 15,-43 0-15,1 0 0,-1 0 16,1 0-16,-1 0 0,-21 0 0,22 0 15,-22-21-15,22 21 0,-22 0 16,-21 0-16,22-21 0,-22 21 0,0-22 16,0 22-16,-21-21 15,-21 0 1,0 21-16,0 0 0,-1 0 16,1-21-16,0 21 0,0-21 0,0 21 15,0 0-15,-1 0 0,1 0 16,0 0-16,0 0 0,0 0 15,0 0-15,21-21 32,21 21-17,0 0-15,21 0 16,-21 0-16,1 0 0,41 0 16,-42 0-16,0 0 0,1 0 15,20 21-15,-42 0 0,21 0 16,0 0-16,-21 0 0,0 22 15,0-22-15,0 0 0,-42 43 16,21-22-16,0-21 16,-1 0-16,-20 43 0,21-43 15,21 0-15,-21-21 0,21 21 16,-21 0-16,42-42 47,0 0-47,0 0 0,0 0 15,0 0-15</inkml:trace>
  <inkml:trace contextRef="#ctx0" brushRef="#br2" timeOffset="120103.07">14711 15494 0,'21'0'32,"0"-21"-32,0 21 0,0 0 15,22 0-15,-1 0 16,0 0-16,-20 0 0,20 0 0,-21 0 15,0-21-15,22 21 0,20 0 16,-84 0 15,0 0-15,0 0-16</inkml:trace>
  <inkml:trace contextRef="#ctx0" brushRef="#br2" timeOffset="120486.84">14901 15452 0,'0'21'31,"-21"-21"-31,21 21 16,0 0-16,0 0 0,0 1 16,0-1-16,0 0 0,0 0 15,0 0-15,0 0 0,0 22 0,21-1 16,-21-21-1,21 0-15,-21 22 0,0-1 16,0-21-16,0 0 0,0 1 0,0-1 0,0 0 16,0 0-16,0 0 0,0 0 15,-21-21-15,21 22 0,-21-22 16,0 0-16,0 0 0,0 0 16,-1 0-16,1 0 0,0 0 0,0 0 15,0 0-15,0 0 0,-22 0 16,1-43-16,21 22 15,21 0-15,-21 0 16,21 0-16,0-1 0,0 1 16,21 0-1,0 0-15,0 21 16,0 0-16,0 0 0</inkml:trace>
  <inkml:trace contextRef="#ctx0" brushRef="#br2" timeOffset="121091.51">15346 15642 0,'0'0'0,"0"-21"16,-21 42 31,21 0-47,0 1 0,0-1 0,0 0 15,0 0-15,0 0 0,0 0 16,0 1-16,0 41 16,0-21-16,0-20 15,0-1-15,0 0 0,0 0 16,21-21-16,0 0 15,0 0-15,0 0 0,0 0 16,1 0-16,-1 0 0,0-42 16,21 21-1,-42-1-15,21 1 0,-21-42 16,22 42-16,-22-1 0,21 1 0,-21-21 16,0 21-16,0 0 0,0-1 15,21-20-15,-21 0 16,0 63 15,0 0-15,0 0-16,-21 0 0,21 1 0,0 20 15,0-21-15,0 0 0,0 0 16,0 22-16,0-1 0,0-21 16,0 0-16,0 1 0,0-1 15,21 0-15,0-21 0,21 21 16,-20-21-16,-1 0 15,0 0-15,0 0 0,0 0 16,0-21-16,1 21 0,20-21 0,-21 0 16,0-1-16,-21 1 0,21 0 0,1 0 15</inkml:trace>
  <inkml:trace contextRef="#ctx0" brushRef="#br2" timeOffset="121591.21">15938 15600 0,'-21'0'15,"64"0"-15,-65 0 0,1 21 16,21 0-16,0 0 16,0 1-16,0-1 0,0 0 15,0 0-15,0 0 16,0 22-16,0-22 0,0 0 16,0 0-16,0 0 0,0 0 15,0 1-15,0-1 16,-21-21-1,0 0 1,21-21 0,-21 21-16,21-22 0,0-20 15,0 21-15,0 0 0,0 0 16,0-1-16,0 1 0,0 0 0,0 0 16,0 0-16,0 0 0,21 21 15,0-43-15,43-20 16,-22 63-16,-21-21 15,21 21-15,1 0 0,-22 0 16,0 0-16,0 0 0,0 0 16,43 42-1,-43-21-15,-21 21 0,21-20 16,-21 41-16,0-42 0,0 0 16,0 1-16,0-1 0,-21 0 15,0 0-15,21 0 0,0 0 0,-21-21 16,0 22-1,21-1-15,-22-21 0,22-21 32,0-1-17,22 1-15,-1 21 0</inkml:trace>
  <inkml:trace contextRef="#ctx0" brushRef="#br2" timeOffset="121851.07">16531 15600 0,'0'85'16,"0"-64"-16,0 0 15,0 0-15,0 0 0,0 0 16,0 1-16,0-1 0,-21-21 15,21 21-15,0 0 0,0 0 0,21-42 47,-21 0-31</inkml:trace>
  <inkml:trace contextRef="#ctx0" brushRef="#br2" timeOffset="122174.89">16552 15409 0,'0'0'0,"-21"0"0,0 0 16,21 22-16,0-1 16,21-21-1,0 0 1,0 0-16,1 0 15,-22-21 1,21 21-16,-21-22 16,0 1-16,-21 0 15,-1 21 1,1 0-16,0 0 16,0 0-16,21 21 15,0 0 1,0 1-1,21-22-15,0 0 0,0 0 0</inkml:trace>
  <inkml:trace contextRef="#ctx0" brushRef="#br2" timeOffset="122503.7">16976 15304 0,'0'21'32,"-22"0"-32,22 0 0,0 0 15,-21 64 1,21-64-16,0 21 0,0 1 16,0-1-16,0-21 0,0 0 15,-21 22-15,21-22 0,0 0 16,0 0-16,0 22 0,0-22 0,0 0 15,0 0-15,0 0 0,0 0 16,0 1 0,21-22-16,0 0 0,1 0 15,-22-22 1,21 1-16,0 21 0,-21-21 0,21 0 16,-21 0-16,21 0 0</inkml:trace>
  <inkml:trace contextRef="#ctx0" brushRef="#br2" timeOffset="122731.57">16912 15579 0,'21'0'47,"0"0"-47,1 0 0,-1-21 0,0 21 16,0 0-16,0 0 0,0 0 0,1 0 15,-1 0-15,0 0 0,0 0 16,21-22 0,-63 22 15,0 22-31</inkml:trace>
  <inkml:trace contextRef="#ctx0" brushRef="#br2" timeOffset="123703.12">13060 17187 0,'0'0'0,"-21"22"0,-1-22 16,44 0 15,-1 0-15,0 0-16,21 0 0,1 0 15,-1 0-15,64 0 16,-43 0-16,1 0 0,-22 0 15,22 0-15,-1 0 0,-21 0 0,22 0 16,-22 0-16,1-22 0,20 22 0,22 0 16,-64 0-16,42-21 15,-63 0 17,-21 21-32,0 0 15,0-21-15,0 0 16,0 21-16,-1 0 0,1-21 0,0 21 15,0-22-15,0 22 16,-22-21-16,65 21 63,-1 0-63,0 0 15,0 0-15,21 21 16,-20-21-16,20 0 15,-21 22-15,21-22 0,-20 0 0,-1 21 16,-21 0-16,0 0 16,0 0-16,0 0 15,-21 1-15,-1-22 0,1 21 16,-21 0-16,21 0 0,-22-21 0,-20 42 16,42-42-16,0 22 15,-1-22-15,1 0 0,21 21 16,21-21 15,1 0-31,-1-21 0,21 21 0,-21-22 16,22 1-16</inkml:trace>
  <inkml:trace contextRef="#ctx0" brushRef="#br2" timeOffset="124002.45">14774 16764 0,'-21'0'16,"42"0"-16,-63 0 0,42 21 0,0 0 0,-42 64 16,20-21-1,22-43-15,0 21 16,0-21-16,-21 22 0,21-22 0,0 21 15,-21-21-15,21 0 0,0 1 0,0-1 16,0 0-16,0 0 0,0 0 16,0 0-16,21-21 31,-21-21-15,21 0-16</inkml:trace>
  <inkml:trace contextRef="#ctx0" brushRef="#br2" timeOffset="124282.69">14668 16849 0,'0'-64'15,"0"255"-15,0-318 0,22 63 32,-1 64-32,-21 21 0,21-21 15,0 22-15,21 20 0,-20-21 16,-1 0-16,0 22 0,21-22 15,1 42-15,-22-20 0,21-22 16,-21 0-16,0 21 0,1-21 16,-22 1-16,0-1 0,21-21 0,-21 21 15,21 0 1,-21-42 15,0 0-31,0 0 16,0-1-16,0 1 0,0 0 0</inkml:trace>
  <inkml:trace contextRef="#ctx0" brushRef="#br2" timeOffset="124552.55">15303 16552 0,'0'-21'0,"-21"21"31,21 21-31,-21 22 0,0 20 15,21-20-15,-21-22 16,21 21-16,0 0 0,-21 1 0,21-1 16,0 0-16,0 1 0,0-1 15,0 0-15,0 1 0,0-1 16,0-21-16,0 0 0,0 1 16,0-1-16,21-21 31,0-21-16,0-1-15,0 22 0,0-21 0</inkml:trace>
  <inkml:trace contextRef="#ctx0" brushRef="#br2" timeOffset="124978.2">15536 16806 0,'-21'0'31,"0"22"-31,21-1 0,0 0 16,0 0-16,0 0 0,0 0 16,0 1-16,0 41 15,0-42-15,0 0 0,0 22 16,0-22-16,0 21 0,21-21 16,-21 1-16,21-22 15,0 21-15,1-21 0,-1 0 16,0 0-16,0 0 0,0-21 15,0-1 1,1 22-16,-22-21 0,21 0 0,0-21 16,-21 21-16,0-1 15,0-20-15,0 21 0,0 0 0,0-43 16,0 22 0,0 63 15,0 0-16,0 0-15,0 1 16,0-1-16,0 0 16,21-21 15,0 0-31</inkml:trace>
  <inkml:trace contextRef="#ctx0" brushRef="#br2" timeOffset="125511.08">16002 16828 0,'0'0'0,"-21"0"15,21 21-15,-21-21 16,21 21-16,0 21 16,0-21-16,0 1 0,0-1 0,0 0 15,0 0-15,0 0 0,0 22 16,0-22-16,0 0 0,0 0 15,0 0-15,0 0 16,-22-21 31,22-21-31,0 0-1,0 0-15,0 0 0,0 0 16,0-1-16,0 1 0,0-21 15,0 21-15,22-22 16,-22 22-16,21 0 0,0 0 0,0 0 16,0 0-16,0-1 0,1 22 0,-1 0 15,0 0-15,0 0 0,0 0 16,0 0-16,1 22 0,-1-22 0,21 63 16,-21-42-16,-21 43 15,0-43-15,0 0 16,0 21-16,0-20 0,0-1 0,0 0 15,0 0-15,0 0 0,-21 0 16,21 1-16,-21-1 0,0-21 16,21-21 31,0-1-47,21 1 15</inkml:trace>
  <inkml:trace contextRef="#ctx0" brushRef="#br2" timeOffset="125800.93">16552 16849 0,'0'21'31,"0"0"-31,0 0 0,0 0 16,0 22-16,0-22 15,-21 0-15,21 0 0,0 0 0,0 1 16,-21 41 0,21-42-16,0 0 0,0 1 15,0-1-15,0-42 63,0-1-63,21 1 0,-21 0 15,0 0-15,0 0 0</inkml:trace>
  <inkml:trace contextRef="#ctx0" brushRef="#br2" timeOffset="126172.21">16616 16552 0,'-21'0'15,"42"0"-15,-64 0 0,43 22 16,0-1 0,0 0-16,0 0 15,0 0-15,22-21 16,-1 0-16,0 0 0,0 0 16,0 0-16,0 0 15,1 0-15,-1-21 0,-21 0 16,21 21-16,-21-21 15,0 0-15,0-1 16,-21 22-16,0 0 16,21-21-16,-22 21 0,1 0 0,0 0 15,0 0-15,0 0 0,0 21 16,-1 1 0,22-1-16,0 0 15,0 0-15,0 0 16,22-21-16,-1 0 0,0 0 15,0 0-15,0 0 0</inkml:trace>
  <inkml:trace contextRef="#ctx0" brushRef="#br2" timeOffset="126568.11">17081 16489 0,'-21'0'16,"42"0"-16,-42 21 31,0 0-15,21 0-16,0 1 0,0-1 16,0 0-16,0 21 15,-21-21-15,21 22 0,0-22 0,0 21 16,0 1-16,0-22 0,0 21 15,0 0-15,-21 22 0,0-43 16,21 21-16,0-20 0,0-1 16,0 0-16,0 0 0,0 0 0,0 0 15,0 1-15,0-1 0,21-21 47,0 0-47,0 0 16,0-21-16,0-1 0,1 1 15,-1 0-15,-21 0 16,21 0-16,0-22 0</inkml:trace>
  <inkml:trace contextRef="#ctx0" brushRef="#br2" timeOffset="126846.95">16891 16891 0,'0'0'0,"21"0"31,0 0-15,0 0-16,1 0 0,-1 0 0,0 0 0,21 0 15,1-21-15,-22 21 16,21 0-16,22 0 0,-43 0 16,0-21-16,42 21 0,-41 0 15,-1 0 1,0 0-16,-21-21 47,0-1-47</inkml:trace>
  <inkml:trace contextRef="#ctx0" brushRef="#br2" timeOffset="130571.09">13885 13504 0,'0'0'16,"-21"0"-16,0 0 15,0 0-15,0 22 0,-1-22 32,22 21 77,22-21-109,-1 0 0,0 0 16,0 0-16,0 0 0,0 0 15,22 0-15,-22 0 0,21 0 16,-21 0-16,22 0 0,20 0 15,-20 0-15,41-21 16,-41 21-16,41 0 16,-41-22-16,-1 22 0,0 0 0,-21 0 15,22 0-15,-1 0 0,-21 0 16,0-21-16,22 21 0,-22 0 0,85 0 16,-22 0-1,-41 0-15,-1 0 0,64-21 16,-64 21-16,1 0 0,62 0 15,-62 0-15,20 0 0,-20 0 16,20 0-16,-21 0 0,1 0 16,-1 0-16,22 0 0,-22 0 15,0 0-15,64 0 16,0-21-16,-43 21 0,1 0 16,-22 0-16,22 0 0,-1 0 0,-20 0 15,20 0-15,-21 0 0,1-21 16,-1 21-16,0 0 0,1 0 0,-1 0 15,0 0-15,1 0 0,-1 0 0,0-21 16,-20 21-16,20 0 0,-21 0 16,21 0-16,-20 0 0,20 0 15,-21 0-15,0 0 0,0 0 16,1 0-16,-1-22 0,0 22 0,0 0 16,0 0-1,0 0 1,1 0-16,-1 0 0,0 0 15,0 0-15,0 0 0,0 0 16,1 0-16,-1 0 16,0 0-16,0 0 15,0 0 1,-42 0 31,0 0-32,0 0-15,0 0 16,-1 0-16,1 0 16,0 0-16</inkml:trace>
  <inkml:trace contextRef="#ctx0" brushRef="#br2" timeOffset="182526.88">19579 13674 0,'-63'0'32,"41"0"-32,1 0 0,0 0 15,0 0-15,0 0 0,0 0 16,-1 0-16,1 21 16,0-21-16,0 0 0,0 0 15,0 0-15,-1 0 16,1 0-16,0 0 15,21 21-15,-21-21 16,0 0-16,0 0 16,-1 0-16,22 21 0,-21-21 15,0 0-15,0 0 16,0 21-16,0-21 16,-1 0-16,22 22 15,-21-22-15,0 0 16,0 0-16,0 21 15,0-21-15,-1 0 0,1 0 16,0 0-16,21 21 16,-21-21-1,0 0 17,42 0 139,-21-21-155,21 21-16,0 0 31,0 0-31,1 0 16,-1 0-16,0-21 16,21 21-1,-21 0-15,1 0 16,-1 0-16,0 0 0,0 0 15,0 0-15,0 0 16,1 0-16,-1 0 0,0 0 0,0 0 16,0 0-16,0 0 0,1 0 0,-1 0 15,0 0-15,0 0 0,0 0 16,0 0-16,1 0 0,-1-22 16,0 22-16,0 0 0,0 0 15,0 0-15,1 0 0,20 0 16,-21 0-16,0 0 0,22 0 15,-22 0-15,0 0 0,0 0 16,0 0-16,0 0 0,1 0 0,20 0 16,-21 0-16,21 0 15,-20 0-15,-1 0 0,0 0 16,0 0-16,0 0 0,22 0 16,-22 0-16,0 0 0,21 0 15,43 0 1,-43 0-16,-21 0 0,1 0 15,20 0-15,-21 0 0,21 0 16,-20 0-16,-1 0 0,21 0 16,-21-21-16,0 21 0,22 0 0,-22 0 15,0 0-15,43 0 16,-43 0-16,21 0 0,-21 0 0,22 0 16,-22 0-16,0 0 0,21 0 0,-21 0 15,22 0-15,-22 0 0,0 0 16,0-21-16,22 21 0,-1 0 15,-21 0-15,0 0 0,0 0 16,1 0-16,-1 0 0,0 0 0,0 0 16,0 0-16,0 0 0,1-21 15,20 21-15,-21 0 0,0 0 0,64 0 16,-43 0 0,1 0-16,-22 0 0,0 0 15,21 0-15,-21 0 0,1 0 0,-1 0 16,0 0-16,21 0 0,-21 0 15,43 0 1,-1 0-16,-20 0 0,-1 0 16,-21 0-1,0 0-15,1 0 0,-1 0 0,0-21 16,0 21-16,0 0 0,0 0 0,1 0 16,-1 0-1,0 0-15,0 0 0,0 0 0,0 0 16,1 0-16,-1 0 0,0 0 15,0 0-15,0 0 0,0 0 16,1 0-16,-1 0 16,0 0-16,0 0 15,0 0 1,0 0-16,1 0 16,-1 0-1,-42 0 485,-1 0-484</inkml:trace>
  <inkml:trace contextRef="#ctx0" brushRef="#br2" timeOffset="186038.59">18500 14817 0,'-22'0'16,"1"0"15,0 0-31,0 0 0,0 0 16,0 0-16,-1 0 16,1 0-16,0 0 15,0 0-15,0 0 0,0 0 16,-1 0-16,1 0 15,0 0-15,0 0 0,0 0 16,0 0-16,-1 0 16,1 0-1,0 0-15,21 21 32,21-21 30,0 0-46,1 0-1,-1 0-15,0 0 0,0 0 0,0 0 16,0 0-16,1 0 0,20 0 16,-21 0-16,64 0 15,-64 0-15,21 0 0,1-21 16,-1 21-16,0 0 0,-21 0 15,22 0-15,-1 0 0,0 0 16,1 0-16,-1-21 0,0 21 0,1 0 16,-1 0-16,-21 0 0,22 0 15,-22 0-15,0 0 0,21 0 0,-21-22 16,1 22-16,-1 0 0,0 0 16,0 0-1,-21-21-15,0 0 16,-21 21-1,0-21-15,0 21 16,-1-21-16,22 0 16,-21 21-16,0 0 0,21-22 15,-21 1-15,0 21 16,0 0-16,21-21 0,-22 21 16,22-21-16,-21 21 0,21-21 15,-21 21-15,0 0 16,0-21-16,0 21 31,21 21 47,21-21-62,0 0-16,-21 21 0,21-21 15,0 0-15,0 21 16,1-21-16,-1 21 0,0-21 0,0 0 16,0 0-16,0 0 0,1 21 15,-1-21-15,0 0 0,0 0 16,0 0-16,0 0 0,-21 22 62,-21-22-46,21 21 0,-21-21-16,21 21 0,-21-21 15,0 21-15,0 0 0,-1 0 16,1-21-16,-21 64 16,21-64-16,0 21 0,21 0 15,-22 0-15,1 1 0,0-1 16,21 0-16,-21 0 0,0-21 15,21 21-15,0 0 16,-21-21-16,21 22 16,-22-22 171,22-22-62</inkml:trace>
  <inkml:trace contextRef="#ctx0" brushRef="#br2" timeOffset="187106.01">20024 14817 0,'21'0'63,"0"-21"-63,0-1 15,0 1-15,0 21 0,-21-21 16,22 21-16,-1-21 15,-21 0-15,21 0 16,-21-1-16,-21 22 31,0 0-31,-1 0 16,1 0-16,0 0 0,0 0 0,0 0 16,0 22-16,-1-1 0,1-21 15,0 21-15,0 0 0,21 0 16,-21-21-16,21 21 0,0 1 15,0-1-15,0 0 16,0 0-16,21 0 16,0-21-16,0 21 15,0-21-15,1 22 0,-1-22 16,0 21-16,0-21 16,0 21-16,-21 0 15,0 0-15,0 0 16,0 1-16,0-1 15,-42-21-15,21 21 16,0 0-16,-1-21 0,-20 21 0,0-21 16,21 21-16,-22-21 0,1 0 15,-22 0-15,22 0 16,21 0-16,0 0 0,0 0 0,-1 0 16,22-21-16,0 0 15,0 0-15,0 0 0,0 0 16,0-1-16,0 1 15,0 0-15,0 0 16,22 21-16,-1 0 16,0 0-16,0 0 15,0 0-15,0 0 16</inkml:trace>
  <inkml:trace contextRef="#ctx0" brushRef="#br2" timeOffset="187679.69">20447 14753 0,'0'-21'15,"-21"21"1,0 0-16,-1 21 16,1 0-1,21 1-15,0-1 0,-21 0 0,0 0 16,21 0-16,-21 0 0,0 1 16,21 20-16,0-21 0,0 43 15,0-1 1,0-21-16,0-20 0,0-1 15,0 0-15,21 0 0,0-21 16,0 21-16,0-21 0,0 0 16,1 0-16,41 0 15,-42 0-15,0 0 0,1-21 0,-1 21 16,21-21-16,-21 0 0,0 0 16,1-1-16,-1 1 0,0-21 0,0 21 15,0 0-15,-21-1 0,0-20 16,0-21-16,0 41 15,0-20-15,0 21 0,0 0 0,-21-22 16,21 22-16,-21 0 0,0 0 0,0 0 16,-1 0-16,1 21 0,0 0 15,0-22-15,0 22 0,-22 0 16,-20 0 0,42 22-16,0-1 0,-1-21 0,22 21 15,-21 0-15,21 0 0,0 0 16,0 1-16,0-1 0,0 0 15,0 0-15,0 0 16</inkml:trace>
  <inkml:trace contextRef="#ctx0" brushRef="#br2" timeOffset="188371.29">21082 14753 0,'0'0'0,"0"-21"0,-21 21 31,21-21-31,-21 21 16,-1 0-16,1 0 15,0 0-15,0 21 16,0 0-16,0-21 0,21 21 16,-22 1-16,1-22 0,21 21 0,-21 0 15,0 0-15,0 0 0,21 0 16,-21 1-16,-1-1 0,22 0 0,0 0 16,0 0-16,-21 0 0,21 1 15,0 20-15,0-21 0,0 0 0,0 22 16,21-22-1,1 0 1,-1-21-16,0 0 0,0 0 16,0 0-16,0 0 0,1 0 0,-1 0 15,0-21-15,0 0 16,0 21-16,0-22 0,1 22 0,-1-21 16,-21 0-16,21 21 0,0-21 0,0 0 15,-21 0-15,0-1 0,0 1 16,21 21-16,-21-21 0,22 0 15,-22 0-15,0 0 0,0-1 0,0 1 16,0 0-16,0 0 0,0 0 16,0 0-16,-22 21 31,1 21-15,21 0-16,0 0 15,0 0-15,0 0 0,0 1 16,0-1-16,0 0 0,0 0 15,0 0-15,0 0 0,0 1 16,0-1-16,0 0 16,0 0-16,21-21 0,-21 21 15,43-21-15,-22 0 16,0 0 0,0 0-16</inkml:trace>
  <inkml:trace contextRef="#ctx0" brushRef="#br2" timeOffset="188760.06">21569 14732 0,'-21'0'15,"21"-21"-15,-22 21 31,1 0-31,21 21 0,0 0 16,-21 22-16,21-22 0,0 0 16,0 0-16,0 21 0,0 1 15,-21 20-15,0-20 0,21 20 16,-21-21-16,21 22 0,0-22 0,0 22 16,-22-22-16,22 0 0,0 22 15,0-22-15,-21 85 16,21-84-16,0 20 15,-21-42-15,21 22 0,0-22 16,0 0-16,0 0 0,0 0 0,0 0 16,0-42 15,0 0-31,0 0 16,0 0-16,0 0 0,21-1 0,0-20 15,-21 21-15</inkml:trace>
  <inkml:trace contextRef="#ctx0" brushRef="#br2" timeOffset="189123.37">21484 14965 0,'0'-21'16,"21"190"-16,-63-359 0,63 232 0,-42-169 16,21 106-1,0 0-15,0-1 0,21 22 16,0-21-16,0 0 15,1 21-15,-1 0 0,21 0 16,-21 0-16,43 0 16,-43 0-16,0 0 0,0 21 15,-21 0-15,21 1 0,-21-1 16,0 0-16,0 0 0,-21 43 16,-21-43-1,21 0-15,0 0 16,-43 0-16,43-21 0,0 21 15,0-21-15,-1 0 0,1 0 0,0 22 16,0-22 0,21 21-16,21-21 47,0 0-47</inkml:trace>
  <inkml:trace contextRef="#ctx0" brushRef="#br2" timeOffset="189667.2">22204 14584 0,'0'21'63,"-21"0"-47,21 0-16,0 1 0,0 20 0,-22-21 15,22 0-15,-21 22 0,21-1 16,0 43-1,0-64-15,0 0 0,0 21 16,0-21-16,0 1 0,0-1 16,21-21-16,1 0 0,-1 0 15,0 0-15,0 0 0,0 0 16,0 0-16,1-21 16,-1 21-16,0-22 0,0 1 0,0 0 15,22-21-15,-1-43 16,-42 43-1,0 21-15,21-22 0,-21 22 0,0 0 16,0-43-16,0 43 0,0 0 16,0 0-1,0 42 32,0 0-47,21-21 16,0 0-16,1 21 15</inkml:trace>
  <inkml:trace contextRef="#ctx0" brushRef="#br2" timeOffset="189998.3">22945 14542 0,'0'0'0,"0"21"32,0 0-17,0 0-15,0 0 0,0 0 16,0 1-16,-22-1 0,22 0 16,0 0-16,-21 0 0,21 0 15,0 22-15,-21-1 0,21-21 16,0 0-16,-21 1 15,21-1-15,0 0 0,0 0 16</inkml:trace>
  <inkml:trace contextRef="#ctx0" brushRef="#br2" timeOffset="190307.44">22691 15007 0,'0'21'0,"0"1"16,21-1-1,0-21-15,0 0 16,0 0-16,0 0 0,1 0 16,-1 0-16,0 0 15,0 0-15,0 0 0,0 0 16,-21-21-16,22-1 0,-1 22 16,-21-21-16,21 0 15,-21 0 1,0 0-16,0 0 15,0-1-15,0 1 16</inkml:trace>
  <inkml:trace contextRef="#ctx0" brushRef="#br2" timeOffset="190599.27">22754 14626 0,'-21'0'0,"21"-21"15,0 0 1,21 21-16,0 0 16,0-21-16,1 21 0,-1 0 15,0-21-15,0 21 0,21 0 16,-20-22-1,-1 22-15,-21-21 0,21 21 16,0 0 0,-21-21-16</inkml:trace>
  <inkml:trace contextRef="#ctx0" brushRef="#br2" timeOffset="201395.53">24532 13610 0,'-21'0'0,"-21"0"16,42-21 0,-22 21-1,44 0 48,-1 0-48,0 0-15,0 0 0,0 0 16,0 0-16,1 0 16,20 0-16,-21 0 0,0 0 0,0 0 15,22 0-15,-22 0 0,21 0 0,-21 0 16,22 0-16,-22 0 0,21 0 15,-21 0-15,1 0 0,41 0 16,-21 0-16,-20 0 16,20 0-16,-21 0 0,0 0 0,22 0 15,-22 0-15,21 0 0,-21 0 16,0 0-16,22 0 0,-22 0 0,21 0 16,1 0-16,-22 0 0,21 0 0,43 0 15,-43 0-15,-21 0 16,22 0-16,-1 0 0,0 0 0,1 0 15,-1 0-15,-21 0 0,21 0 16,1 0-16,-1 0 0,-21 0 0,22 0 16,-22 0-16,21 0 0,-21 0 15,0 0-15,43 0 16,-43 0-16,21 0 0,-20 0 0,-1 0 16,21 0-16,-21 0 0,0 0 15,22 0-15,-22 0 0,21 0 0,-21 0 16,1 0-16,20 0 0,-21 0 15,21 0-15,22 0 0,-22-21 16,-21 21-16,22 0 0,-22 0 16,21 0-16,1 0 0,-22 0 0,21 0 15,-21 0-15,22 0 0,20-21 16,-42 21-16,22 0 0,-22 0 16,0 0-16,21 0 0,-21 0 0,1 0 15,20 0-15,-21 0 0,0 0 16,0 0-16,22 0 0,-22 0 15,0-21-15,21 21 0,-20 0 16,-1 0-16,0 0 0,21 0 0,-21 0 16,1 0-16,41 0 0,-21 0 15,1 0-15,-22 0 16,0 0-16,21 0 0,-20 0 0,-1 0 16,21 0-16,-21 0 0,22 0 15,-22 0-15,0 0 0,21 0 0,-21 0 16,22-22-16,-22 22 0,0 0 15,21 0-15,-20 0 0,20 0 16,-21 0-16,0 0 0,0 0 16,1 0-16,-1 0 0,0 0 15,0 0-15,0 0 0,0 0 16,1 0-16,-22-21 16,21 21-16,0 0 15,-42 0 95,0 0-95,-1 0-15,1 0 16</inkml:trace>
  <inkml:trace contextRef="#ctx0" brushRef="#br2" timeOffset="208087.2">24490 14415 0,'0'0'0,"-21"0"31,-1 0-15,1 0-16,0 0 16,0 0-1,0 0-15,0 0 16,-1 0-16,1 0 0,21 21 15,-21-21-15,0 0 16,0 0-16,21 21 16,-21-21-16,-1 0 15,1 0-15,0 0 16,0 0 0,0 0-16,0 0 46,42 0 17,0 0-47,0 0-16,0 0 15,0 0-15,1 0 16,-1 0-16,0 0 0,0 0 15,0 0-15,0 0 0,1 0 16,-1 0-16,21 0 0,-21 0 0,22 0 16,-22 0-16,21 0 0,0 0 0,-20 0 15,62-21 1,-20 21-16,-43 0 0,21 0 16,-21 0-16,1 0 0,-1-21 0,0 21 15,0 0-15,0 0 0,-21-22 16,21 22-16,1 0 0,-22-21 15,21 21-15,0-21 16,-21 0 31,-21 21-31,0 0-16,-1 0 0,22-21 15,-21 21-15,0 0 0,0-21 16,0-1-16,0 22 15,-1 0-15,1-21 0,0 21 16,0 0-16,0-21 16,0 21-16,-1 0 15,1 0 1,21-21-16,21 21 62,1 0-46,-22 21-16,21-21 0,0 0 0,0 0 16,0 21-16,0-21 0,1 0 15,-1 0-15,0 0 16,0 0-16,0 21 0,0-21 0,1 0 16,-1 0-16,0 0 0,0 0 15,21 0-15,-42 22 0,22-22 0,-1 0 16,0 0-16,0 0 31,-21 21 0,0 0-31,-21 0 16,21 0-16,-21 0 16,0 1-16,21-1 0,-22 0 15,1 0-15,0 0 0,0 0 16,0 22-16,21-22 0,-21 0 0,-1 0 15,1 22-15,0-1 0,21-21 16,-21-21-16,21 21 0,-21 0 16,21 1-16,0-1 15,0 0-15,0-42 110,0 0-110,0-1 15,21 22-15</inkml:trace>
  <inkml:trace contextRef="#ctx0" brushRef="#br2" timeOffset="208742.32">25781 14139 0,'0'-21'0,"0"42"47,0 1-47,0-1 0,0 0 15,0 21-15,0 1 0,0-1 16,0 0-16,0 1 0,0 20 16,0 1-16,0-1 0,0-21 0,0 22 15,-21-1-15,21-20 16,0 126-16,-21-127 0,21 22 16,0 21-16,-22-43 0,22 0 15,0-21-15,0 22 0,0-22 16,-21 0-16,21 0 0,0 0 0,0 1 15,0-1 1,-21-21-16,21-21 16,0-1-1,0 1-15,0 0 0,0 0 16,0-21-16,0-22 16,0 22-16</inkml:trace>
  <inkml:trace contextRef="#ctx0" brushRef="#br2" timeOffset="209091.12">25654 14520 0,'0'0'16,"0"-21"-16,0 0 0,0 0 0,0 0 16,0 0-16,0-1 0,0 1 15,21 21-15,0-21 0,22 0 16,-1 0-16,-21 21 0,0 0 15,22-21-15,-22 21 0,21 0 0,-21 0 16,0 0-16,22 0 0,-22 0 16,0 21-16,0 0 0,0 0 15,-21 0-15,0 0 0,0 1 0,0-1 16,0 0-16,0 0 0,-21 0 0,-21 22 16,21-22-16,0 0 0,-1 0 15,1-21-15,0 21 0,0 0 16,0-21-16,0 0 0,21 22 15,0-44 32,21 22-47</inkml:trace>
  <inkml:trace contextRef="#ctx0" brushRef="#br2" timeOffset="209566.36">26247 14203 0,'0'-21'0,"0"42"47,0 0-47,0 0 0,-22 0 0,22 1 16,-21-1-16,21 21 0,0-21 15,-21 22-15,21-22 0,-21 85 16,21-85-16,0 0 0,0 0 16,0 0-16,0 0 0,0 1 15,21-1-15,0-21 16,0 0-16,1 0 0,-1 0 16,0 0-16,0 0 15,0 0-15,0-21 0,-21-1 0,22 22 16,-1-21-16,0 0 0,-21-21 15,21 21-15,-21-1 0,21-20 0,-21 0 16,0 21-16,0-22 0,0 22 16,0-21-16,0 21 0,0-1 15,-21 1-15,0 0 0,0 21 0,0 0 16,-1-21-16,1 21 0,0 0 16,0 0-16,0 0 15,21 21-15,0 0 31,21 0-15,0-21-16,0 0 16</inkml:trace>
  <inkml:trace contextRef="#ctx0" brushRef="#br2" timeOffset="210029.61">26924 14203 0,'0'0'0,"0"-21"16,-21 21-16,0 0 16,-1 0-16,1 0 0,0 0 15,0 0-15,0 0 0,0 21 0,-1-21 16,1 21-16,0 0 0,-42 22 16,63-22-1,0 0-15,0 0 0,0 0 16,0 0-16,0 1 0,21-22 15,0 21-15,0 0 0,0-21 16,0 0-16,1 21 0,-1 0 16,21-21-16,-21 0 0,0 21 15,1-21-15,-1 22 16,-21-1-16,0 0 16,-21-21-1,-1 0-15,1 21 16,0-21-16,0 0 0,-21 0 0,20 0 15,1 0-15,0 0 0,0 0 0,0 0 16,0 0-16,-1 0 0,1 0 16,0 0-1,21-21-15,0 0 32,21 0-17,0 21-15,1 0 16</inkml:trace>
  <inkml:trace contextRef="#ctx0" brushRef="#br2" timeOffset="210350.43">27220 14034 0,'-21'0'32,"21"21"-32,-21 0 0,21 0 15,-21 0-15,21 0 0,0 22 0,-21 20 16,21-20-16,-22 20 16,1-21-16,21 1 0,0-22 15,0 21-15,0-21 0,0 22 0,0-22 16,0 0-16,0 0 0,21 0 15,1-21-15,-1 0 16,0 0-16,0 0 16,0 0-16,0 0 15,-21-21-15,22 0 0,-22 0 0</inkml:trace>
  <inkml:trace contextRef="#ctx0" brushRef="#br2" timeOffset="210543.32">26987 14393 0,'43'0'16,"84"-21"15,-106 21-31,0 0 0,0 0 0,22-21 16,-22 0-16,0 21 15,0 0-15,0 0 0</inkml:trace>
  <inkml:trace contextRef="#ctx0" brushRef="#br2" timeOffset="211298.87">27538 14266 0,'0'22'15,"-21"-1"1,21 0-16,0 0 0,0 0 16,-22 0-1,22 22-15,0-22 0,0 21 16,0-21-16,0 1 16,0-1-16,0 0 0,-21-21 31,0 0-16,21-21 1,0 0-16,0-1 16,0 1-16,0 0 0,0 0 15,0 0-15,0 0 0,0-22 16,0 22-16,0 0 0,0 0 0,0 0 16,21-1-16,0 1 0,1 0 15,-1 21-15,0-21 0,0 21 0,0 0 16,0 0-16,43-21 15,-22 21-15,-21 0 0,22 0 0,-22 21 16,0 0-16,0 0 0,0 0 16,1 1-16,-1-1 0,-21 21 0,21-21 15,-21 22-15,0-22 0,0 21 16,0 0-16,0 1 16,-21-43-16,21 21 0,-21 0 0,-1-21 15,1 0 1,0 0-1,21-21 1,0 0 0,0 0-16,0-1 0,0 1 15,21-21-15,0 21 0,1 0 16,-22-22-16,63 1 16,1-43-16,-43 85 0,21-21 15,-21 21-15,0 0 0,22 0 16,-22 0-16,0 0 0,0 0 0,0 0 15,1 21-15,-1 0 0,-21 1 0,0-1 16,21 0-16,-21 0 0,0 21 16,0-20-16,0-1 0,0 0 15,0 0-15,0 0 0,0 0 16,-21 1-16,21-1 0,-21-21 16,-1 21-16</inkml:trace>
  <inkml:trace contextRef="#ctx0" brushRef="#br2" timeOffset="211798.58">28744 14203 0,'0'0'0,"0"-21"16,0 0-16,-21 21 0,0 0 16,0-22-16,0 22 0,-1 0 15,1 0-15,0 0 0,-21 22 16,21-1-16,-1 0 16,1 0-16,0 0 0,21 22 0,-21-22 15,0 21-15,21-21 0,0 22 16,0-22-16,0 0 0,0 42 15,0-41-15,0-1 0,21 0 16,0-21-16,0 0 16,22 0-16,-22 0 15,21 0-15,-21 0 0,0-21 16,1 0-16,-22-1 0,21 1 16,0 0-16,-21 0 0,0 0 0,21-22 15,-21 22-15,21-21 0,-21 21 16,0 0-16,21-22 15,-21 22-15,0 42 32,0 0-32,0 1 15,0-1-15,0 21 0,0-21 16,0 0-16,0 22 16,0-22-16,0 0 0,0 0 15,0 0-15,22-21 0,-1 0 16,0 0-16,0 0 0,21 0 15,-20 0-15</inkml:trace>
  <inkml:trace contextRef="#ctx0" brushRef="#br2" timeOffset="212271.32">29083 14245 0,'-21'21'15,"42"-42"-15,-21 42 31,0 1-31,0-1 0,0 0 16,0 0-16,0 0 0,-21 43 16,21-43-16,-21 0 0,21 0 15,0 0-15,0 1 0,0-1 16,-22 0-16,22 0 0,0 0 16,-21-21 15,21-21-31,0 0 15,0 0-15,0 0 16,0-1-16,0-20 0,0 21 0,0 0 16,0-22-16,21 1 0,22-21 15,-22 41-15,0 1 0,21-21 16,-20 21-16,20 0 0,-21 21 0,21-22 16,1 1-16,-22 21 0,21 0 15,-21 0-15,1 0 0,20 0 0,-21 21 16,-21 1-16,42 20 15,-42 21-15,0-41 0,0 20 16,0 0-16,0-21 0,0 22 0,0-22 16,0 21-16,0 1 15,0-22-15,0 0 0,0 0 16,0 0 0,-21-21-16,0 0 15,0 0 1</inkml:trace>
  <inkml:trace contextRef="#ctx0" brushRef="#br2" timeOffset="213314.84">24236 15600 0,'-21'0'15,"42"0"-15,-64 0 0,22 21 0,0-21 16,0 0-16,0 0 0,0 0 0,-1 0 16,1 0-16,0 0 0,0 0 15,21 21 17,21-21-32,0 0 0,0 0 15,22 0-15,-22 0 16,21 0-16,1 0 0,-1 0 0,21 0 15,-20 0-15,20 0 0,1 0 16,-1 0-16,22 0 0,-22 0 0,1 0 16,-1 0-16,1 0 0,-1 0 15,-20 0-15,-1 0 0,0 0 16,1 0-16,-22 0 0,0 0 0,0 0 16,-21-21-16,0 0 15,0 0-15,-21 21 0,0-21 16,0 21-16,0-22 0,-1 22 0,1-21 15,0 21-15,0 0 16,0-21-16,0 21 0,-1 0 0,1 0 16,0-21-16,0 21 15,42 0 32,0 0-47,0 0 0,1 0 0,-1 0 16,0 0-16,0 0 0,0 0 15,0 0-15,1 0 0,-1 21 16,-21 0-16,0 0 16,0 1-16,0-1 15,-21 0-15,-1 0 0,22 0 16,-21 0-16,0 1 0,0-1 0,0 0 16,0 0-16,21 0 0,-22 0 15,1 1-15,0-1 16,21 0-1,21-21 1,0 0-16</inkml:trace>
  <inkml:trace contextRef="#ctx0" brushRef="#br2" timeOffset="213923.51">26331 15515 0,'0'0'0,"0"-21"0,0 0 16,0 0-16,0 0 0,-21-1 16,21 1-16,0 0 0,0 0 0,-21 0 15,21 0-15,0-1 16,0 44 15,0-1-31,0 21 0,0-21 16,0 22-16,0-1 0,-21 0 0,21 1 15,-21-1-15,21 0 0,-22-21 16,22 22-16,-21-1 0,21 0 0,0 1 16,-21-22-16,21 0 0,-21 43 15,21-43-15,0 0 16,0-42 31,0 0-47,0-1 15,0 1-15,0 0 0,0 0 0</inkml:trace>
  <inkml:trace contextRef="#ctx0" brushRef="#br2" timeOffset="214390.04">26162 15558 0,'-21'-64'31,"42"149"-31,-21-106 0,-21-64 0,21 64 0,21 0 16,0-1-1,0 22-15,0 0 0,1 0 16,-1 0-16,42 0 0,-42 0 16,22 0-16,-22 0 0,21 0 15,-21 22-15,22-1 0,-22-21 0,0 21 16,0 0-16,-21 0 0,0 0 16,0 1-16,0-1 0,-21-21 0,0 21 15,0 0-15,0-21 0,-22 21 16,1 0-16,21-21 0,-22 0 0,22 22 15,0-22-15,0 0 0,0 0 0,0 0 16,-1 0 0,22 21-1,0 0 1,0 0-16,22-21 16,-1 21-16,-21 0 0,21 1 0,0-1 15,-21 0-15,21 0 0,0 0 16,-21 0-16,22 22 0,-22-22 0,21 0 15,-21 0-15,21 0 0,0-21 16,0 22-16,-21-1 0,21-21 16,-21 21-16,22-21 0,-1 0 31,0 0-31,-21-21 16,0 0-1,21-1-15</inkml:trace>
  <inkml:trace contextRef="#ctx0" brushRef="#br2" timeOffset="-214397.49">26670 15875 0,'0'-21'31,"21"21"-15,-21-21-1,21 21-15,0 0 0,1-21 0,-1-1 16,0 22-16,0-21 16,0 21-16,0 0 0,-21-21 0,22 0 15,-22 0 1,0 0-16,-22 21 31,1 0-31,0 0 16,0 0-16,0 0 0,0 21 15,-1-21-15,22 21 0,-21 0 16,21 0-16,0 0 0,0 1 16,-21-22-16,21 21 0,0 0 0,0 0 15,0 0-15,0 0 16,21-21-16,-21 22 0,21-22 16,1 0-16,-1 0 0,0 0 15,0 0-15,0 0 0,0 0 0,1 0 16,20-22-16,-21 22 0,0-21 0,0 0 15,22 21-15,-22-21 0,0 0 16,21 0-16,-20-1 0,-1 22 0,0-21 16,-21 0-16,21 0 15,0-21-15,-21 20 0,-21 22 47,0 0-47,21 22 0,0-1 16,0 0-16,0 0 15,0 0-15,0 0 0,21 1 16,0-1-16,0-21 0,-21 21 16,22-21-16,-1 0 0,-21 21 15,21-21-15,-21 21 16,-21-21 0,0 21-16,-1-21 15,1 0-15,0 0 0,0 0 0,0 0 16,0 0-1,-1 0-15,1 0 0,21-21 16,0 0 0,0 0-1,21 0-15,1 21 0,-1-21 16</inkml:trace>
  <inkml:trace contextRef="#ctx0" brushRef="#br2" timeOffset="-214089.66">27559 15240 0,'0'0'0,"0"-21"15,-21 42 17,21 0-32,0 0 0,0 1 15,0 20-15,0-21 0,-21 21 0,21 1 16,0-22-16,0 21 0,0-21 15,0 43-15,0-43 0,0 21 16,0-20-16,-22-1 0,22 0 16,0 0-16,0 0 15,0 0-15,0-42 63,0 0-63,0 0 0</inkml:trace>
  <inkml:trace contextRef="#ctx0" brushRef="#br2" timeOffset="-213921.77">27390 15579 0,'21'21'16,"-42"-42"-16,21 0 0,21 21 31,0 0-31,0 0 0,0 0 15,0 0-15,1 0 0,-1 0 16,0-22-16,0 22 0,0-21 16,0 21-16,1 0 0</inkml:trace>
  <inkml:trace contextRef="#ctx0" brushRef="#br2" timeOffset="-213153.2">28130 15325 0,'0'0'0,"-21"0"0,0-21 0,0 21 16,0 0-16,0 0 0,-1 21 15,-20 21 1,42-21-16,-21 0 0,0 22 0,21-22 16,-21 21-16,21-21 0,0 1 0,0 20 15,0-21-15,-22 0 0,22 0 16,0 1-16,0-1 0,0 0 0,0 0 15,0 0-15,22-21 0,-1 21 16,21-21-16,-21 0 0,0 0 16,22 0-16,-22 0 0,0 0 0,21 0 15,-20 0-15,20 0 0,-21-21 16,0 21-16,0-21 0,1 0 16,20 0-16,-42 0 0,21-1 0,0 1 15,22-63 1,-43-1-16,21 64 0,-21-22 15,0 1-15,0 0 0,0 21 16,0-22-16,0 22 0,0-21 0,0 21 16,0-1-16,0 1 15,-21 42 1,21 1 0,0-1-16,0 0 0,0 0 0,0 21 15,-22-20-15,22 20 0,0-21 0,0 21 16,0 1-16,0 20 15,0-42-15,0 1 0,0-1 0,0 21 16,0-21-16,22 0 16,-22 1-16,0-1 0,21-21 15,0 0-15,0 0 0,0 0 16,0 0-16,1 0 0,-1 0 16,0 0-16,0 0 0,0-21 15,0-1-15,-21 1 16,22 21-16,-22-21 0,0 0 0,0 0 15,0 0-15,0-1 0,0 1 16,0 42 15,0 1-31,0-1 16,0 0-16,-22-21 0,22 21 16,0 0-16,0 0 0,0 1 15,0-1-15,0 0 16,0 0-1,0-42 17,0 0-17</inkml:trace>
  <inkml:trace contextRef="#ctx0" brushRef="#br2" timeOffset="-212966.31">28702 15346 0,'0'0'0,"-21"0"0,0 0 16,42 0 46,0 0-46,0 21-16</inkml:trace>
  <inkml:trace contextRef="#ctx0" brushRef="#br2" timeOffset="-212045.3">28829 15579 0,'21'0'15,"-42"0"-15,63 0 0,-21 0 0,1 0 0,-1 0 16,0 0-16,0 0 16,0 0-16,0 0 0,22-21 15,-22 21-15,0 0 0,-21-22 16,0 1-16,0 0 16,0 0-1,-21 0 1,0 21-16,0 0 0,-1 0 15,1 0-15,0 21 0,21 0 16,-21 0-16,21 0 0,-21 1 16,21-1-16,0 0 0,0 0 15,0 0-15,0 0 0,0 1 16,21-1-16,0-21 16,0 21-16,0-21 15,1 0-15,-1 0 0,21 0 16,22 0-16,-43 0 15,0 0-15,0 0 0,0 0 16,0 0-16,1 0 0,-1-21 0,0 0 16,0 21-16,0-22 0,-21 1 15,0 0-15,21 0 0,1-21 16,-22-1 0,0 22-16,0 0 0,0 0 15,0 0-15,0 42 31,-22 0-15,22 0-16,0 0 0,-21 0 16,21 1-16,0-1 0,0 0 15,0 0-15,0 0 0,0 0 0,0 1 16,0-1-16,0 0 16,0 0-1,-21-21 32,21-21-47,0 0 16,0 0-16,0-1 15,0 1-15,0 0 0,0 0 16,21 0-16,22-43 16,-22 43-16,0 0 0,0 0 15,0 0-15,0-1 0,1 1 0,-1 21 16,0-21-16,21 21 0,-21 0 0,1 0 15,-1 0-15,0 0 0,0 0 16,0 21-16,0 0 0,-21 1 0,0-1 16,0 0-16,0 0 0,0 21 15,0-20-15,0-1 0,0 21 0,0-21 16,0 0-16,0 1 16,-21-1-16,0 0 0,0 0 15,21 0-15,-21-21 0,0 0 0,21 21 16,0-42 31</inkml:trace>
  <inkml:trace contextRef="#ctx0" brushRef="#br2" timeOffset="-211673.53">30162 15050 0,'-21'0'32,"0"0"-32,21 21 0,0 0 15,-21 0-15,21 0 0,0 0 0,0 22 16,-21-22-16,21 21 15,-21-21-15,21 22 0,-22-1 0,22-21 16,0 22-16,0-1 0,0-21 0,0 21 16,0-20-16,0-1 15,0 0-15,0 0 0,0 0 0,0 0 0,0 1 16,0-1-16,0 0 16,22-21-1,-1 0-15,0 0 16,0 0-16,0 0 0,0 0 15,1 0-15,-1-21 0,0 0 16,0 21-16,-21-22 0,21 1 16,0 0-16</inkml:trace>
  <inkml:trace contextRef="#ctx0" brushRef="#br2" timeOffset="-211377.69">30035 15219 0,'0'0'0,"-21"0"0,42 0 31,1 0-31,-1 0 0,0 0 16,21 0-16,1 0 0,-22 0 16,21 0-16,0 0 0,1 0 0,-1 0 15,0 0-15,1 0 0,-1 0 0,-21 0 16,0 0-16,1 0 0,-1 0 15,0 0-15,0 0 0,0 0 16,-21-21 0,-21 21 15,0 0-31,0 0 0,0 0 16,-1 0-16</inkml:trace>
  <inkml:trace contextRef="#ctx0" brushRef="#br2" timeOffset="-209974.07">24088 16764 0,'-22'0'0,"44"0"0,-65 0 16,22 0-16,0 0 0,0 0 0,0 0 15,-1 0-15,1 0 0,0 0 16,0 0-16,0 0 0,0-21 16,42 21 31,21 0-47,-21 0 0,0 0 0,1 0 15,20 0-15,-21 0 0,21 0 16,-20 0-16,20 0 0,0 0 15,22 0-15,-22 0 0,22 0 16,-1 0-16,1 0 0,-1 0 0,1 0 16,-22 0-16,21 0 0,1 0 15,-1 0-15,-20 0 0,-1 0 0,0-21 16,1 21-16,-1 0 0,0 0 16,-20-21-16,-1 21 0,-21-22 15,0 1 1,0 0-16,0 0 15,-21 0-15,-1 21 16,1-21-16,0 21 0,0-22 16,-21 22-16,20 0 15,1-21-15,0 21 0,0 0 16,0 0-16,0 0 0,-1 0 16,1 0-16,0 0 0,42 0 46,0 0-46,1 0 16,-1 0-16,0 0 0,0 0 16,0 0-16,0 21 0,1-21 15,-1 0-15,0 0 0,0 0 0,-21 22 16,21-22-16,-21 21 16,0 0-16,0 0 15,0 0-15,0 0 0,-21-21 16,0 22-16,0-1 0,0 0 15,-1 0-15,1 0 0,0 22 0,0-22 16,0 0-16,-22-21 0,22 21 16,0 0-16,21 0 0,-21-21 0,0 22 15,21-1 1,0-42 31</inkml:trace>
  <inkml:trace contextRef="#ctx0" brushRef="#br2" timeOffset="-209421.39">25802 16447 0,'0'0'0,"-21"0"31,21 21-31,-21 0 15,21 0-15,0 0 0,-21 0 0,21 22 16,-22-22-16,22 21 0,-21-21 16,21 22-16,0 41 15,-21-62-15,21 20 0,-21-21 16,21 21-16,0-20 0,0-1 0,0 0 16,0 0-16,0 0 0,-21 0 0,21 1 15,0-44 32,0 1-47,0 0 16,0 0-16</inkml:trace>
  <inkml:trace contextRef="#ctx0" brushRef="#br2" timeOffset="-208977.65">25717 16552 0,'43'-42'15,"-107"169"-15,149-275 0,-149 211 0,149-147 16,-64 84-16,0-21 0,1 21 0,-1 0 16,21-22-16,22 22 15,-1 0-15,-21 0 16,-20 0-16,-1 0 0,21 22 0,-21-1 16,0 0-16,-21 0 0,0 0 15,0 0-15,0 1 0,-21-1 0,0 0 16,-21 21-16,21-21 0,-22 1 15,1-1-15,-22 0 0,22 0 0,0-21 16,21 21-16,-22-21 0,-20 21 16,42-21-16,-1 0 0,1 0 15,21-21 1,21 21 0,1 0-1,-1 0-15,0 0 0,0 0 16,0 0-16,0 0 0,1 21 0,-1 1 15,21-1-15,-21-21 0,0 21 16,43 42-16,-43-41 16,0-22-16,-21 21 0,0 0 15,21-21-15,1 21 0,-1-21 16,-21 21-16,21-21 16,0 0-16,0 0 15,0 0-15</inkml:trace>
  <inkml:trace contextRef="#ctx0" brushRef="#br2" timeOffset="-208249.06">26437 16912 0,'21'-21'31,"0"21"-31,1 0 15,-22-21-15,21 21 0,0-21 0,0 21 16,0-21-16,0-1 16,1 1-16,-1 21 0,-21-21 15,21 0-15,-21 0 0,0 0 16,0-1-16,0 1 16,-21 21-16,0 0 15,-1 0-15,1 0 16,-21 21-16,21-21 0,0 43 15,-1-22-15,1 0 0,0 21 16,0-20-16,21-1 0,0 0 0,0 21 16,0-21-16,0 1 0,0-1 15,0 0-15,0 0 0,21-21 16,-21 21-16,21-21 16,22 0-16,-22 0 0,0 0 15,42 0-15,-41 0 0,20 0 16,0 0-16,1-21 0,-22 21 15,21-21-15,0 0 0,1 0 16,-1-1-16,0 1 0,1 0 0,-1-21 16,-21 21-16,43-43 0,-64 43 15,21 0-15,-21 0 16,0-1-16,0 1 0,0 0 16,-21 21-16,0 0 15,-1 0-15,-20 0 0,21 21 0,0-21 16,0 21-16,-1 1 15,1-1-15,21 0 0,0 0 0,0 0 16,0 0-16,0 1 16,21-1-16,22 0 0,-22 0 0,21 0 15,-21 0-15,1-21 0,-1 22 16,0-22-16,-21 21 0,21 0 16,0 0-16,-21 0 15,-21-21 1,-21 21-16,21-21 0,-1 0 15,1 0-15,0 0 0,-21 0 16,21 0-16,-1 0 0,1 0 16,0 0-16,21-21 15,0 0-15,0 0 16,21 0-16,0 0 16,1-1-16,-1-20 0</inkml:trace>
  <inkml:trace contextRef="#ctx0" brushRef="#br2" timeOffset="-207961.96">27622 16320 0,'0'0'0,"-21"0"32,21 21-32,-21-21 15,0 21-15,21 0 0,0 0 0,0 22 16,-21-22-16,21 0 0,0 21 15,-21-21-15,21 22 0,0-1 0,0 0 16,0-20-16,0 20 0,0 0 16,0-21-16,0 22 0,0-22 0,0 0 15,0 0-15,0 0 0,0 1 16,21-1-16,0-21 16,0 0-16,0 0 15,-21-21 1,0-1-16</inkml:trace>
  <inkml:trace contextRef="#ctx0" brushRef="#br2" timeOffset="-207785.4">27390 16679 0,'0'-21'15,"0"64"-15,0-65 16,21 1-16,0 21 0,0 0 0,0 0 15,0-21-15,1 21 0,-1 0 0,21 0 16,-21 0-16,22 0 0,-22-21 16,21 21-16,0 0 0,1 0 15,-1 0-15</inkml:trace>
  <inkml:trace contextRef="#ctx0" brushRef="#br2" timeOffset="-206941.89">28511 16425 0,'0'0'15,"0"-21"-15,0 0 16,0 42 15,-21 0-15,0 22-16,21-22 0,-21 0 0,0 21 15,21 1-15,-21-1 0,-1 0 16,1 1-16,0-1 0,21 0 16,-21-20-16,0 20 0,0 21 15,21-41-15,0-1 0,0 0 16,0 0-16,0 0 16,0-42-1,0 0 1,0 0-16,0 0 0,0-1 15,0 1-15,21-21 0,0 21 0,0-22 16,-21 1-16,21 21 0,0-21 16,-21-1-16,22 1 0,-1 0 0,0 20 15,-21-20-15,21 0 16,0 21-16,-21-1 0,21 1 0,-21 0 16,22 0-16,-22 42 31,0 0-31,21 22 0,-21-22 15,21 0-15,-21 21 0,0 1 0,0-1 16,21 0-16,-21 1 0,21-1 0,-21-21 16,0 21-16,0 1 0,0-22 15,0 21-15,0-21 0,0 1 0,0-1 16,0 21 0,0-21-16,0 0 0,0-42 46,-21 21-46,0-21 0,0 0 16</inkml:trace>
  <inkml:trace contextRef="#ctx0" brushRef="#br2" timeOffset="-206765.73">28257 16806 0,'64'0'15,"-43"0"-15,0 0 16,0 0-16,1 0 16,20 0-16,-21-21 0,21 21 0,-20 0 15,20-21-15,0 21 0,-21 0 16,22-21-16,-22 21 0</inkml:trace>
  <inkml:trace contextRef="#ctx0" brushRef="#br2" timeOffset="-206321.32">29168 16574 0,'0'0'15,"21"-22"-15,-42 22 32,-1 0-32,1 0 0,0 0 15,0 22-15,0-22 16,-22 21-16,22-21 0,0 21 0,0-21 15,0 21-15,21 0 0,-21-21 16,21 21-16,0 1 0,21-1 16,0-21-1,0 21-15,0-21 0,0 0 0,1 21 16,-1-21-16,0 21 0,21 0 16,1 22-1,-22-43-15,-21 21 0,21-21 16,-21 21-16,0 0 15,0 0-15,0 1 16,-21-22-16,0 0 0,-1 0 16,-20 21-16,21-21 0,0 0 0,0 0 15,-1 0-15,-20 0 0,21 0 16,0 0-16,0 0 0,-1 0 16,1 0-1,21-21 1,0-1-1,21 1-15,1 0 0</inkml:trace>
  <inkml:trace contextRef="#ctx0" brushRef="#br2" timeOffset="-205833.6">29697 16616 0,'0'-21'15,"-21"21"-15,-1 0 16,1 0-16,0 0 0,0 0 16,0 0-16,0 0 0,-1 0 15,1 0-15,0 0 0,-21 21 0,21-21 16,21 21-16,-22-21 0,22 21 15,-21-21-15,21 21 0,0 1 0,0-1 16,21 0 0,1-21-16,-1 0 0,0 21 0,0 0 15,0-21-15,0 0 0,1 21 16,-1-21-16,0 22 0,21-22 16,-42 21-16,21-21 0,1 21 0,-1-21 15,-21 21-15,21-21 0,-21 21 16,0 0-16,-21 1 15,0-22-15,-1 0 16,1 0-16,-21 21 0,21-21 16,0 0-16,-43 0 0,43 21 15,0-21-15,0 0 0,-1 0 16,1 0-16,0 0 0,0 0 16,42 0 15,21 0-16</inkml:trace>
  <inkml:trace contextRef="#ctx0" brushRef="#br2" timeOffset="-205289.91">30035 16531 0,'0'21'15,"0"1"-15,-21-1 0,21 0 16,-21 0-16,21 0 0,0 22 0,0-22 16,0 0-16,0 0 0,0 21 15,0-20-15,0-1 0,0 0 16,0 0-16,0 0 0,0 0 15,21-21-15,0 0 0,1 0 16,-1 0-16,0 0 0,0 0 16,0 0-16,0 0 0,1 0 15,-1 0-15,0-42 16,0 42-16,0-42 0,0 21 16,-21-1-16,22 1 0,-22 0 15,21-21-15,-21 21 0,0-1 16,0 1-16,0 0 0,21 0 0,-21 0 15,0 42 17,0 0-17,0 0-15,0 0 0,0 1 0,-21-1 16,21 0-16,0 21 0,0-21 16,0 1-16,0-1 0,0 0 15,0 0-15,21 0 16,0-21-16,0 0 0,0 21 0,1-21 15,-1 0-15,0 0 16,0 0-16,0 0 0,0 0 16,-21-21-16</inkml:trace>
  <inkml:trace contextRef="#ctx0" brushRef="#br2" timeOffset="-204844.44">30586 16637 0,'0'-21'0,"21"0"31,0 21-31,0 0 0,0 0 16,1 0-16,-1 0 16,0 0-16,-21 21 15,21-21-15,0 21 0,-21 0 16,0 0-16,0 1 0,21 20 15,-21 0-15,0-21 0,0 1 16,0-1-16,0 0 0,0 0 16,0 0-16,-21-21 15,0 0-15,0 0 16,0 0 0,21-21-1,0 0 1,0 0-16,0 0 0,21-1 15,0 1-15,0-21 16,-21 21-16,0 0 0,21-1 0,1 1 16,-22 0-16,21 21 0,0-21 15,-21 0-15,21 21 0,0 0 16,0 0 0,1 0-1</inkml:trace>
  <inkml:trace contextRef="#ctx0" brushRef="#br2" timeOffset="-204437.68">31115 16701 0,'0'0'0,"21"0"16,0 0-1,0-22 1,1 22-16,-1 0 0,-21-21 0,42 0 16,-21 21-16,-21-21 15,21 21-15,-21-21 0,22 21 16,-22-21 0,-22 21-1,1 0-15,0 0 16,0 21-16,0 0 0,0-21 15,-1 21-15,22 0 0,-21 0 16,21 1-16,-21-1 0,21 0 0,0 0 16,0 0-16,0 0 0,0 1 15,0-1-15,0 0 0,0 0 16,21-21 15,0 0-31,1 0 0,-1 0 16,0 0-16,0 0 0,0 0 0,0 0 15,1 0-15,-1 0 16,21 0-16,-21 0 0</inkml:trace>
  <inkml:trace contextRef="#ctx0" brushRef="#br2" timeOffset="-203802.53">31708 16679 0,'0'-63'16,"-43"190"-1,86-191-15,-43-20 0,0 63 16,-22 21-16,1 0 16,0 0-16,0 0 0,0 0 15,0 0-15,-1 21 16,1-21-16,0 21 0,0 0 16,21 0-16,-21 0 0,21 1 0,-21-1 15,21 0-15,0 0 0,0 0 16,0 0-16,0 1 0,0-1 0,0 0 15,0 0-15,0 0 16,21-21-16,0 0 16,0 0-1,0 0-15,0 0 16,1 0-16,-22-21 16,21 0-16,0 0 0,0 0 15,-21-22-15,21 1 0,-21 21 16,21-22-16,-21 22 0,0-21 15,22 0-15,-1-22 16,-21 22-16,21 21 0,-21-22 0,0 22 16,21-21-16,-21 21 0,21-1 0,-21 1 15,21 0-15,-21 0 0,0 0 16,0 42 15,0 0-31,0 0 0,-21 0 16,21 1-16,-21 20 0,21-21 15,-21 21-15,21-20 0,-21 20 16,21 0-16,0-21 0,0 22 0,0-22 16,0 21-16,0-21 0,0 1 15,0-1-15,0 0 0,0 0 0,0 0 16,0 0-16,21-21 0,0 22 16,0-22-16,0 0 15,1 0 1,-1 0-1,0-22-15,0 1 16,-21 0 0</inkml:trace>
  <inkml:trace contextRef="#ctx0" brushRef="#br2" timeOffset="-203637.62">31940 16891 0,'0'0'0,"-21"0"16,21 21-1,-21-21-15</inkml:trace>
  <inkml:trace contextRef="#ctx0" brushRef="#br0" timeOffset="34615.37">13017 14838 0</inkml:trace>
  <inkml:trace contextRef="#ctx0" brushRef="#br0" timeOffset="35214.02">13017 14838 0,'22'0'62,"62"0"-62</inkml:trace>
  <inkml:trace contextRef="#ctx0" brushRef="#br0" timeOffset="37674.11">13187 14753 0,'21'0'109,"-21"-21"-31,0 0-78,0 0 16,0 0-1,0-1 17,0 1 15,0 42 15,0 1-62,0-1 16,0 0-16,0 0 15,0 0 1,0 0-16,0 1 0,0-1 16,0 0-1,0 0-15,0 0 0,21-21 16,-21 21-16,0 1 15,21-22 48,0 0-47,1-22-1,-1 22 1,0-21-16,0 0 0,0 21 15,-21-21-15,21 0 0,22 0 16,-22-1-16,21 1 16,-21 0-16,1 0 0,-1 0 15,0 0-15,0-1 0,21 1 16,-42 0-16,22 21 0,-1-21 16,-21 0 15,21 21-31,-42 0 125,0 0-125,-1 21 0,1-21 15,0 0-15,21 21 0</inkml:trace>
  <inkml:trace contextRef="#ctx0" brushRef="#br0" timeOffset="38401.69">13208 14711 0,'-21'0'15,"0"-21"16,21 42 48,0 0-79,0 0 15,0 0 1,0 1-16,0-1 0,0 0 15,0 0-15,21 0 16,-21 0-16,21 1 0,-21-1 16,0 0-16,0 0 15,21-21 1,0 0 15,0 0-31,1 0 16,-1-21-16,0 21 15,-21-21-15,21 0 0,21-1 16,-20 1-16,-1 21 16,0-21-16,21 0 0,-21 0 0,1 0 15,-1-1-15,0 22 0,0-21 0,0 0 16,-21 0-16,21 21 0,-21-21 16,22 21-16,-1 0 0,-21-21 15,-21 42 110,21 0-109,-22-21-16</inkml:trace>
  <inkml:trace contextRef="#ctx0" brushRef="#br0" timeOffset="39390.18">13187 15769 0,'0'-21'16,"-21"21"0,21-21-16,0 0 46,-22 42-14,22 0-17,0 0-15,0 0 16,0 1-16,0-1 0,0 0 16,0 0-16,0 0 15,0 0-15,0 1 0,0-1 16,22 0-1,-1-21-15,0 0 16,0 0-16,0 0 16,0-21-16,1 21 0,-1-21 15,0-1-15,0 22 0,0-21 16,0 0-16,1 0 0,-1 0 0,21 0 16,-21 21-16,0-22 0,1 1 15,20 0-15,-21 21 0,0-21 16,-42 21 62,0 0-62,0 0-16,0 0 15</inkml:trace>
  <inkml:trace contextRef="#ctx0" brushRef="#br0" timeOffset="39979.85">13208 15727 0,'-21'0'15,"21"21"32,0 0-31,0 0-16,0 1 15,21-1-15,-21 0 0,0 0 16,0 0-16,0 0 0,0 1 16,0-1-16,0 0 15,21-21-15,-21 21 16,21-21-16,-21 21 16,21-21-1,1 0-15,-1 0 16,0 0-16,-21-21 0,42 0 15,-21 0-15,1 21 16,-1-21-16,0-1 0,0 1 0,0 0 16,0 21-16,22-21 0,-22 0 0,0 0 15,0 21-15,0-22 0,1 1 16,-1 21-16,-21-21 16,21 21-16,0 0 15,-21 21 79</inkml:trace>
  <inkml:trace contextRef="#ctx0" brushRef="#br0" timeOffset="40937.48">13250 17187 0,'0'-21'0,"0"42"0,-21-42 15,21 0 1,-21 21-16,21-21 16,0 42 15,0 0-15,0 0-16,0 1 15,0-1-15,21 0 0,0 0 16,-21 0-16,0 0 15,0 1-15,21-22 0,1 21 16,-22 0 0,21-21-1,0 0 1,0 0 0,-21-21-16,21 0 0,0 21 0,-21-22 15,22 1-15,-1 21 0,0-21 16,0 0-16,0 0 0,0 21 0,1-21 15,-1-1-15,-21 1 0,21 21 16,0-21-16,0 0 0,0 0 16,-21 42 62,-21-21-78,0 0 15,0 21-15,0-21 16</inkml:trace>
  <inkml:trace contextRef="#ctx0" brushRef="#br0" timeOffset="41730.02">13208 17166 0,'0'0'0,"-21"0"31,0 0-16,21 21 17,0 1-17,0-1-15,0 0 16,0 0-16,0 0 16,0 0-16,21 1 0,-21-1 15,21-21-15,0 21 16,0 0-1,0-21 1,1 0 0,-1 0-1,0 0-15,0 0 0,0 0 16,0-21-16,-21 0 16,85-22-16,-64 22 0,0 0 15,1 0-15,20 0 0,-21 21 16,0-21-16,0-1 0,1 1 15,-1 0-15,0 21 0,-21-21 0,21 21 16,0-21-16,-42 21 250,21 21-234,-21-21-1,0 0 1</inkml:trace>
  <inkml:trace contextRef="#ctx0" brushRef="#br0" timeOffset="47214.63">19008 13674 0,'0'0'0,"-22"0"31,22-21-31,0-1 32,-21 22-32,21-21 15,0 0-15,-21 0 32,21 42 14,0 0-30,0 0-16,0 1 0,0-1 16,0 0-16,0 0 0,0 0 15,0 0 1,0 1-16,0-1 0,21-21 16,-21 21-1,21-21 32,1 0-31,-1 0 15,0 0-31,0 0 0,0 0 16,0 0-1,1 0-15,-1 0 16,0 0-16,0 0 15,0 0-15,0 0 0,1 0 0,-1 0 16,0 0-16,21 0 0,-21 0 16,1 0-16,20 0 15,0 0-15,-21 0 0,1 0 16,-1 0-16,0 0 0,21 0 0,-21 0 0,1 0 16,-1 0-16,0 0 0,0 0 15,0 0-15,0 0 0,1 0 16,-1 0-16,21-21 15,-21 21-15,0 0 0,1 0 16,-1 0-16,0 0 0,0 0 0,0 0 16,0 0-16,1-21 0,-1 21 15,0 0-15,0 0 0,0 0 16,0 0-16,1 0 0,-1-22 0,0 22 16,21 0-16,-21 0 0,1 0 15,-1 0-15,63 0 16,-62-21-16,-1 21 0,0 0 15,0 0-15,21 0 0,-20 0 16,-1 0-16,0 0 0,0 0 16,0 0-1,0 0-15,1 0 16,-22-21 62,0 0-62,0 0-1,0 0-15,0-1 16,0 1 0,0 0-16,0 0 15,0 0-15,0 0 0,0-1 16,21-20-1,-21 21-15,0 0 16,0 42 31,0 0-31,0 0-16,0 0 15,0 1-15,0-1 0,-21 0 16,21 0-16,-22-21 0,22 21 15,0 0-15,0 1 0,-21-22 16,21 21-16,-21 0 0,21 0 16,0 0 15,-21-21 31,0 0-46,21-21 15</inkml:trace>
  <inkml:trace contextRef="#ctx0" brushRef="#br0" timeOffset="49539.8">24723 13399 0,'0'-22'31,"-22"22"-15,1 0-1,21-21 1,0 42 62,0 1-62,0-1-16,0 0 0,21 0 15,-21 0-15,0 0 0,22-21 16,-22 22-16,0-1 16,0 0-16,0 0 0,0 0 15,21 0-15,-21 1 16,21-22 0,0 0 30,0 0-30,0 0 0,1 0-1,-1 0 1,0 0-16,0 0 0,0-22 16,0 22-16,1 0 0,-1 0 15,0 0-15,0 0 16,21 0-16,-20-21 0,-1 21 15,0 0-15,0 0 0,0 0 16,0 0-16,1 0 0,-1 0 0,0 0 16,0 0-16,0 0 15,0 0-15,1 0 0,-1 0 0,0 0 16,0 0-16,21 0 0,-20 0 16,-1 0-16,0 0 0,21 0 15,-21 0-15,22 0 0,-22 0 0,21 0 16,-21 0-16,22 0 0,-22 0 15,0 0-15,21 0 0,1 0 16,-22-21-16,21 21 0,-21 0 16,1 0-16,-1 0 0,0 0 15,0 0-15,0 0 0,0 0 0,1 0 16,-1 0-16,0 0 16,0 0-16,0 0 15,0 0-15,1 0 16,-22-21-16</inkml:trace>
  <inkml:trace contextRef="#ctx0" brushRef="#br0" timeOffset="50119.01">26585 13314 0,'21'-21'15,"1"21"1,-22-21-16,21-1 15,0 22-15,-63-21 47,20 21 110</inkml:trace>
  <inkml:trace contextRef="#ctx0" brushRef="#br0" timeOffset="50942.54">26585 13293 0,'-127'63'31,"85"-20"1,42-22-32,169-148 0,-359 254 0,169-106 15,21 0 17,-22 0 61,44-21-15,-22-21-62,21 0-16,0 21 16,0-21-16,-21 0 15,21 21-15,0-22 0,1 22 16,-22-21-16,0 0 16,21 21-16,-21-21 15,42 21 63,-42 21-62,-21-21-16,0 21 0,21 0 16,-43-21-16,65 0 0,-22 22 0,0-1 15,-22-21-15,1 0 0,21 21 16,0 0-16,-21 0 0,21 0 15,-21-21-15,21 22 16,-21-22-16,21 21 16,0 0-1,-21-21-15,21 21 16,-22-21-16,22 21 16,0 0-16,-21-21 15,0 0 16,0 0 1,0 0-17,0 0 32,-1 0-31,1 0 15</inkml:trace>
  <inkml:trace contextRef="#ctx0" brushRef="#br0" timeOffset="51013.5">26120 13631 0,'-22'-21'16</inkml:trace>
  <inkml:trace contextRef="#ctx0" brushRef="#br0" timeOffset="66035.13">26183 14817 0,'-21'0'16,"0"0"-16,0 0 15,-1 0 1,1 0-16,0 0 16,0 0-1,0 0-15,0 0 0,-1 0 16,1 0-16,0 0 16,0 0-16,0 0 15,0 0 1,42 0 62,0 0-62,0 0-16,0 0 15,0 0-15,1 0 16,-1 0-16,0 0 0,21 0 15,1 0-15,-22 0 16,0 0-16,0 0 0,0 0 0,0 0 16,1 0-16,-1 0 0,0 0 0,0 0 15,0 0-15,0 0 0,22 0 16,-22 0-16,0 0 16,0 0-16,0 0 0,1-21 0,20 21 15,-21 0-15,0 0 0,22 0 0,-22 0 16,21 0-16,-21 0 0,22 0 0,-22 0 15,21 0-15,0-22 16,22 22-16,-43 0 0,21 0 16,1 0-16,-22 0 0,21 0 15,22 0-15,-43 0 0,0 0 16,21 0-16,-20 0 0,-1 0 0,21-21 16,-21 21-16,0 0 0,22 0 15,-22 0-15,0 0 0,21 0 0,-20 0 16,-1-21-16,21 21 0,-21 0 15,0 0-15,1 0 0,20 0 16,-21 0-16,21 0 0,-20-21 0,-1 21 16,21 0-16,64 0 15,-43 0 1,-20-21-16,-22 21 0,21 0 0,1 0 16,-22 0-16,21 0 0,-21 0 0,22-21 15,-22 21-15,0 0 0,21 0 0,-21 0 16,1 0-16,-1 0 0,0 0 15,21 0-15,-21-22 0,1 22 16,-1 0-16,0 0 16,0 0-16,0 0 15,0 0-15,1 0 47,-22-21 78,-22 21-125,1 0 0,0 0 0,-64 0 16,43 0-16</inkml:trace>
  <inkml:trace contextRef="#ctx0" brushRef="#br0" timeOffset="67158.51">25950 14986 0,'-21'0'0,"42"0"0,-63-21 15,42 0 48,21 21-48,-21-21 17,21 21-32,0 0 0,1 0 15,-1 0 1,0 0-16,0 0 15,-21-22-15,21 22 0,0 0 0,1 0 16,-1 0-16,21 0 16,-21 0-16,0 0 0,22 0 15,-22 0-15,0 0 16,0 0-16,22 0 0,-22-21 0,0 21 16,0 0-16,0 0 0,22 0 0,-22 0 15,0 0-15,21 0 0,43 0 16,-43 0-16,-21 0 15,22 0-15,-22 0 16,21 0-16,1 0 0,-22 0 0,21 0 16,-21 0-16,22 0 0,20 0 15,-42 0-15,43 0 16,-22 0-16,-21 0 0,0 0 16,1 0-16,20 0 0,-21 0 0,0 0 15,0 0-15,1 0 0,20-21 0,-21 21 16,0 0-16,0 0 0,22 0 0,-1-21 15,0 21-15,-20 0 16,-1 0-16,21 0 0,-21 0 0,0-21 16,22 21-16,-22 0 0,42 0 15,-41 0-15,20 0 0,-21 0 16,64 0-16,-64 0 16,21 0-16,-21 0 0,22-21 15,-22 21-15,21 0 0,-21 0 0,22 0 16,-22 0-16,0 0 0,21 0 15,-20 0-15,-1-22 0,21 22 0,-21 0 16,22 0-16,-22 0 0,0 0 16,21 0-16,-21-21 0,1 21 0,20 0 15,-21 0-15,43 0 0,-22 0 16,-21-21-16,0 21 0,22 0 16,-22 0-16,0 0 0,0 0 0,0 0 15,0 0 1,1-21-16,-1 21 15,-42 0 79,-1 0-78,1 0-16</inkml:trace>
  <inkml:trace contextRef="#ctx0" brushRef="#br0" timeOffset="68674.49">26141 17314 0,'-21'0'0,"42"0"0,-64 0 15,22 0 1,0 0-16,0 0 16,42 0 30,-21 22-46,21-22 0,0 0 16,1 0-16,-1 0 0,21 0 16,-21 0-16,0 0 0,1 0 15,20 0-15,-21 0 0,21 0 0,1 0 16,-22 0-16,21 0 0,1 0 16,20 0-16,-21 0 0,1 0 15,20 0-15,-20 0 0,20 0 0,-21 0 16,22 0-16,-22-22 0,22 22 0,42 0 15,-1-21 1,-62 21-16,20 0 0,-20-21 16,20 21-16,-21 0 0,22 0 0,-22-21 15,22 21-15,-22 0 0,22 0 16,-1-21-16,-21 21 0,22 0 16,-1 0-16,1 0 0,-1-21 0,1 21 15,42 0-15,-43 0 16,-20 0-16,20-22 0,-21 22 0,22 0 15,-22 0-15,22 0 0,-22 0 16,22-21-16,-1 21 0,-21 0 0,22 0 16,-1-21-16,43 21 15,-42 0-15,42-21 0,-43 21 16,-21 0-16,22 0 16,-22-21-16,1 21 0,20 0 0,-21 0 15,1 0-15,-1 0 0,0-21 16,22 21-16,-22 0 0,1-22 0,-1 22 15,0 0-15,1 0 0,-1 0 16,0 0-16,-21 0 0,22 0 0,-1 0 16,-21 0-16,22 0 0,-22 0 15,0 0-15,0 0 16,-42 0 15,0 0-31,0 0 16,-1 0-16,1-21 0,0 21 15,-21 0-15,-1 0 0</inkml:trace>
  <inkml:trace contextRef="#ctx0" brushRef="#br0" timeOffset="70001.48">26331 17357 0,'0'0'0,"-21"0"16,0 0-16,0 0 15,0 21-15,-1-21 16,1 0-16,0 0 16,21 21-16,-21-21 0,0 0 15,0 0 1,21 21-16,-22-21 0,44 0 47,-1 0-32,0 0-15,0 0 0,0 0 16,0 0-16,1 0 0,-1 0 16,0 0-16,0 0 0,0 0 0,0 0 15,1 0-15,20 0 0,-21 0 16,21 0-16,-20 0 0,20 0 16,-21 0-16,21 0 0,1 0 15,-1 0-15,22 0 0,-1-21 16,-21 21-16,1 0 0,-1 0 15,0 0-15,1 0 0,-1 0 0,0 0 16,1 0-16,-1 0 0,0-21 16,1 21-16,-1 0 0,0 0 0,1 0 15,-22 0-15,21 0 0,1 0 16,-1 0-16,0 0 0,1 0 0,-1 0 16,0 0-16,1 0 15,-1 0-15,0 0 0,1 0 0,20 0 16,-21 0-16,1-21 0,-1 21 15,22 0-15,-22 0 0,0 0 0,1 0 16,-1 0-16,-21 0 0,21 0 16,1-21-16,-1 21 0,0 0 0,-20 0 15,20 0-15,0 0 0,1 0 16,-1-22-16,0 22 0,1 0 0,-1 0 16,0 0-16,1 0 0,-1-21 15,0 21-15,1 0 0,-1-21 0,-21 21 16,21 0-16,1 0 15,-22 0-15,42-21 0,-20 21 0,-22 0 16,21 0-16,-21 0 0,1 0 16,-1 0-16,0 0 0,0 0 15,21 0-15,-20 0 0,-1-21 16,0 21-16,0 0 0,0 0 0,0 0 16,43 0-1,-43 0-15,0 0 0,0-21 0,22 21 16,-1 0-16,-21 0 0,0 0 15,1 0-15,-1 0 0,0 0 0,0-22 16,0 22-16,0 0 0,64 0 16,-64 0-1,0 0-15,1-21 0,20 21 0,-21 0 16,0 0-16,0 0 0,1 0 16,-1 0-16,-21-21 0,21 21 15,0 0-15,0 0 31</inkml:trace>
  <inkml:trace contextRef="#ctx0" brushRef="#br0" timeOffset="70202.4">30374 17145 0,'0'0'0,"0"21"16</inkml:trace>
  <inkml:trace contextRef="#ctx0" brushRef="#br1" timeOffset="89843.97">24257 4403 0,'0'0'0,"0"-21"16,0-1-1,0 1-15,0 0 16,0 0-16,21 21 15,-21-21-15,0 0 16,0-1-16,21 1 0,-21 0 31,0 42 1,0 0-32,0 1 15,0-1-15,0 0 0,0 21 0,-21 1 16,21-22-16,-21 21 0,0 0 15,-22 64 1,1 21-16,21-84 16,0 20-16,0-21 15,21-20-15,-22 20 0,22-21 0,-21 0 16,0 0-16,21 1 0,0-1 16,-21 0-16,0-21 31,21-21-16,0 0-15,0-1 0,0-20 16,0 21-16,0-21 16,0-1-16,0 22 0,0 0 0,0-21 15,0 20-15,0 1 0,21 0 0,-21 0 16,21 0-16,-21 0 0,21 21 16,0 0-16,-21-22 0,22 22 15,-1 0-15,-21 22 16,21-1-16,-21 0 15,21 0-15,-21 0 0,0 22 16,0-22-16,0 42 0,0-20 0,0-22 16,0 0-16,0 0 0,21 21 15,-21-20-15,21-22 0,-21 21 16,22 0-16,-1-21 0,0 0 16,42 0-16,-41 0 15,20 0-15,-21 0 0,21-21 16,-20 0-16,20 21 0,0-22 0,1-20 15,-1 21-15,-21 0 0,21-22 16,-20 22-16,20-21 0,-21 0 0,21-43 16,1 21-1,-43 22-15,0 0 0,0-1 0,0 1 16,0 21-16,0-21 0,-21-1 0,-1 22 16,1-21-16,-21 21 0,21-1 15,-64-20-15,43 21 0,-43 21 16,43 0-16,-1 0 15,22 0-15,-21 0 0,0 21 0,20 0 16,1 0-16,0 1 0,0 20 16,0 0-16,21-21 0,-21 22 0,21-22 15,0 21-15,0-21 0,0 22 16,0-22-16,21 0 0,-21 0 16,21 0-16,21 22 0,-21-22 15,1 0-15,-1-21 0,0 21 16,0 0-16,0-21 0,0 0 0,1 0 15,20 22-15,-21-22 0,0 0 0,22 0 16,-1 0 0,-21 0-16,0-22 0,0 22 15,1 0-15</inkml:trace>
  <inkml:trace contextRef="#ctx0" brushRef="#br1" timeOffset="90423.63">25294 4678 0,'0'-42'31,"0"20"-31,0 1 16,0 0-16,0 0 15,0 0-15,0 0 16,-21 21-1,0 0-15,0 0 0,-1 0 16,1 21-16,0 0 0,0 0 16,0 0-16,0 22 0,-1-22 15,1 0-15,0 21 0,0-21 0,0 22 16,0-22-16,21 0 0,0 0 0,0 22 16,0-22-16,0 0 15,0 0-15,21-21 0,0 0 16,0 0-16,0 0 0,0 0 15,1 0-15,-1-21 0,0 21 16,0-21-16,0 0 0,0-1 16,-21 1-16,22 0 0,-1-21 15,21-43-15,-21 64 16,-21-21-16,0-1 0,21 22 16,-21 0-16,0 0 0,0 42 46,0 0-46,0 0 0,0 0 16,0 1-16,0-1 0,0 21 0,-21 0 16,21-20-16,0-1 15,0 0-15,0 21 0,0-21 16,0 1-16,0-1 0,0 0 16,21-21 15,1 0-31,-1 0 0,-21-21 15,21 0-15,0-1 0</inkml:trace>
  <inkml:trace contextRef="#ctx0" brushRef="#br1" timeOffset="90734.46">25971 4212 0,'0'-21'0,"-63"190"0,126-317 15,-63 148 1,0 21-16,-21 1 16,21-1-16,-21 21 0,21-21 15,-21 22-15,21-22 0,-21 21 0,0 0 16,-1-20-16,22 20 0,-21 0 0,0-21 16,21 22-16,0-22 0,0 21 15,-21-21-15,21 1 0,0-1 0,0 0 16,-21 0-16,21 0 0,0 0 15,0 22-15,21-43 47,0 0-47,-21-21 16,21-1-16,0 1 0</inkml:trace>
  <inkml:trace contextRef="#ctx0" brushRef="#br1" timeOffset="91266.15">26204 4572 0,'21'-21'16,"-63"63"-16,63-63 0,0-21 0,1 42 15,-22-21-15,0-1 16,-22 22 15,1 0-31,0 0 0,0 0 16,21 22-16,-42-1 0,-22 42 15,43-20-15,0-22 16,0 0-16,-1 0 0,1 0 16,21 0-16,0 1 0,0-1 0,0 0 15,0 0-15,0 0 16,21-21 0,1 0-16,-1 0 0,0 0 15,0-21-15,21 0 16,-20 0-16,-1 0 0,0-1 0,0 1 0,0 0 15,-21 0-15,21 0 0,22-22 16,-22 22-16,-21 0 16,21 0-16,0 21 0,-21 21 31,0 0-31,0 0 16,0 1-16,-21-1 0,0 0 0,21 0 15,-21 21-15,21-20 0,0-1 16,0 0-16,0 0 0,0 0 0,0 0 15,0 1-15,0-1 0,21-21 16,0 0 0,0 0-16,0 0 0,1 0 0,-1-21 15,0 21-15,0-22 0,0 1 16,0 0-16,1 0 0,-1 0 16,-21 0-16,21-1 0,-21 1 15,0 0-15,0 0 0</inkml:trace>
  <inkml:trace contextRef="#ctx0" brushRef="#br1" timeOffset="91549.99">25739 4403 0,'0'0'16,"-22"0"-16,44 0 31,-1 0-31,21 0 0,-21 0 0,22 0 16,-22-21-16,21 21 0,0 0 0,1-22 15,-22 22-15,21 0 0,1 0 16,-22-21-16,21 21 0,-21 0 16,0 0-16,1-21 0,-1 21 0,0 0 15</inkml:trace>
  <inkml:trace contextRef="#ctx0" brushRef="#br1" timeOffset="91926.77">27284 4170 0,'0'0'0,"42"-21"16,-42 0-16,-21 21 16,0 0-1,0 0-15,21 21 16,0 0-16,0 0 15,-22 21-15,22-20 0,0 20 0,-21 0 16,21-21-16,0 22 0,0-1 0,-21 0 16,21 1-16,-21-22 0,21 21 15,0 1-15,0-22 0,0 0 0,-21 42 16,21-41 0,0-1-16,0 0 15,0-42 16,0 0-31,0-1 0</inkml:trace>
  <inkml:trace contextRef="#ctx0" brushRef="#br1" timeOffset="92510.44">27051 4318 0,'0'-21'15,"0"0"-15,42 169 0,-84-254 0,42 43 0,0 41 0,0 1 16,0 0-16,0 0 15,0 0-15,21 0 0,0-1 16,0 1-16,1 21 0,20-21 0,-21 0 16,21 21-16,1 0 0,-22 0 15,21 0-15,1 0 0,-1 0 0,-21 0 16,21 21-16,-20-21 0,20 21 0,-21 0 16,0 22-16,-21-22 0,0 0 15,0 21-15,0-20 0,-21-1 0,-21 42 16,-1-20-1,1-22-15,0 0 0,-1 0 0,-20 0 16,21 0-16,-64 1 16,63-22-16,65-22 31,20 22-15,-21 0-16,21-21 0,-20 0 15,20 21-15,0 0 0,-21 0 0,22 0 16,-1 0-16,0 0 0,1 0 15,-1 0-15,0 0 0,-20 21 16,20 0-16,-21-21 0,21 22 0,-20-1 0,-1 0 16,-21 0-16,0 0 0,0 22 15,0-22-15,-64 42 16,43-42-16,-21 1 0,-1-1 16,1 0-16,0 0 15,-1-21-15,1 21 0,0 0 0,-1-21 16,1 0-16,0 0 0,-1 0 0,1 0 15,21 0-15,-21 0 0,20 0 16,-20 0-16,21-21 0,0 21 0,21-21 16,-21 0-16,-1 0 15,22 0-15,0-1 16,22 22-16,-1 0 16,0 0-16,0-21 0,0 21 15</inkml:trace>
  <inkml:trace contextRef="#ctx0" brushRef="#br1" timeOffset="93034.14">28257 4509 0,'0'0'16,"0"-22"-16,0 1 0,0 0 0,-21 21 15,0-21-15,0 21 16,0 0-16,0 0 0,-1 0 0,1 0 16,0 0-16,-21 21 0,21 0 15,-1-21-15,1 43 0,0-22 16,0 0-16,0 0 0,-22 43 16,22-43-16,0 0 0,21 0 15,0 21-15,0-20 0,0-1 0,0 0 16,0 0-16,21 0 0,0-21 15,1 0-15,-1 0 0,0 0 16,0 0-16,0 0 0,0 0 0,22-21 16,-22 0-16,21 21 0,-21-21 15,1 0-15,-1-1 0,0 1 0,42-63 16,-63 41 0,22 22-16,-22 0 0,21-21 15,-21 20-15,0 1 16,0 42-1,0 1 1,0-1-16,0 0 0,0 0 0,0 0 16,-21 0-16,-1 22 0,22-22 0,-21 0 15,21 0-15,-21 0 16,21 1-16,0-1 0,0 21 16,0-21-16,21-21 31,-21-21-31</inkml:trace>
  <inkml:trace contextRef="#ctx0" brushRef="#br1" timeOffset="93429.92">28702 4466 0,'-21'-21'31,"0"21"-31,-1 0 0,1 0 15,0 0-15,0 21 0,0-21 0,0 21 16,-22 1-16,22-1 16,21 0-16,-21-21 15,21 21-15,0 0 0,0 0 16,0 1 0,21-22-16,0 21 0,0-21 15,1 21-15,-1-21 0,0 0 16,0 21-16,0 0 0,0 0 15,-21 1-15,0-1 16,-21 0 0,0-21-16,0 21 0,0-21 15,0 0-15,-1 0 0,-20 0 0,21 0 16,0 0-16,0 0 16,-1 0-16,1 0 0,0 0 15,21-21 16,21 0-31,0 21 0,1 0 16</inkml:trace>
  <inkml:trace contextRef="#ctx0" brushRef="#br1" timeOffset="93841.68">28850 4699 0,'21'0'32,"0"0"-32,1-21 0,-1 21 15,21 0-15,-21-21 0,22 21 16,-22-21-16,0 21 16,0-22-16,0 22 0,0-21 15,-21 0-15,0 0 0,0 0 16,-21 21-1,0 0-15,0 0 16,-21 0-16,20 0 0,1 21 16,-21 0-16,21 0 0,0 0 15,-22 1-15,22-1 0,0 0 0,0 0 16,0 0-16,21 43 0,0-43 16,0 0-16,0 0 15,21 0-15,0-21 0,64 0 16,-64 0-16,21 0 15,0 0-15,-20 0 0,20 0 0,-21 0 16,21 0-16,-20-21 0,-1 21 0,-21-21 16,21 0-16</inkml:trace>
  <inkml:trace contextRef="#ctx0" brushRef="#br1" timeOffset="115821.68">18944 7768 0,'0'0'0,"0"-21"31,0 0-31,-21 21 16,21-21-16,-21 0 0,21-1 31,0 1-15</inkml:trace>
  <inkml:trace contextRef="#ctx0" brushRef="#br1" timeOffset="119994.29">25485 5546 0,'0'0'0,"0"-21"0,21-1 0,0 22 0,-21-21 15,0 0-15,0 0 0,21 0 16,0 0-16,-21-1 0,0 1 16,0 0-16,0 0 15,21 0-15,-21 0 16,0 42 15,0 0-15,0 0-16,-21 21 0,21-20 0,-21 20 15,0 0-15,0 1 0,0-1 16,-1 21-16,1-20 0,21 20 0,-21-20 16,0-1-16,0 21 0,0-20 15,-1-1-15,1 0 0,-21-20 16,21 20-16,0-21 0,-22 0 0,22 22 15,0-22-15,0-21 0,0 21 16,-1-21-16,1 21 0,0-21 16,21-21-16,-21 0 15,21 0-15,0-1 16,0-20-16,0 21 0,0 0 0,0-22 16,0 22-16,21-21 0,-21 0 15,21-1-15,-21 22 0,21-21 0,-21-1 16,0 22-16,22 0 0,-22 0 0,21 0 15,0 21-15,0 21 32,0 0-32,-21 0 0,21 0 0,-21 22 15,22-22-15,-22 21 0,0-21 16,0 22-16,21-22 0,-21 0 0,21 21 16,-21-20-16,21-1 0,-21 0 15,21 0-15,0 0 0,1 0 16,-1 1-16,0-22 0,0 0 0,21 0 15,-20 0-15,-1 0 0,21 0 16,0 0-16,1 0 0,-22 0 0,21-22 16,1 22-16,-1-21 0,0 0 0,1 21 15,-22-21-15,21 0 0,-21 0 16,22-1-16,-22-20 0,0 21 16,0 0-16,-21-22 0,0 22 15,21 0-15,-21-21 0,0 21 0,0-1 16,0 1-16,0 0 0,-21 21 15,0 0-15,0 0 16,0 0-16,-1 0 0,-20 21 0,21 0 16,-21 22-16,-1-22 15,22 21-15,0-21 0,0 22 0,0-22 16,-1 0-16,1 21 0,21-20 0,0-1 16,-21 0-16,21 0 0,0 0 15,0 0-15,21-21 16,0 0-16,1 0 15,20 0-15,-21 0 16,0 0-16,0 0 0,1-21 0,20 0 16,-21 21-16,0-21 0,0 0 0,22-22 15,-43 22-15,21 0 0,0 0 16,0 0-16,-21 0 0,21-1 0,-21 1 16,0 0-16,22 21 0,-22-21 15,-22 21 1,22 21-16,0 0 0,0 0 15,0 1-15,-21-1 0,21 21 16,-21-21-16,21 0 0,0 1 16,0-1-16,0 0 0,0 0 15,0 0-15,0 0 16,21-21-16,0 0 0,1 0 16,-1 0-16,21 0 0,-21 0 15,0 0-15,1 0 0,-1 0 0,0 0 16,0-21-16,0 0 0,0 21 15,1-21-15,-1 0 0,0 0 0,-21-22 16,21 22-16,-21 0 0,21 0 16,0 0-16,-21-1 0,22 1 15,-1 0-15,0 21 16,-21 21 15,0 0-31,-21 1 0,21-1 16,0 0-16,0 0 0,0 0 15,0 0-15,0 1 0,0-1 16,0 0-16,0 0 0,21 0 16,0-21-1,0 0-15,0 0 0,1 0 0,20 0 16,-21 0-16,21 0 0,-20 0 16,20-21-16,-21 0 0,0 21 0,-21-21 15,21 0-15,1-1 0,-1 1 0,0 21 16,0-21-16,-21 0 15,0 0-15,21 0 0,-21-1 16,0 1-16,0 0 0,-21 21 31,0 0-31,21 21 16,0 0-16,0 1 16,0-1-16,0 0 0,0 0 15,-21 21-15,21-20 0,-21-1 0,-1 0 16,22 21-16,0-21 0,-21 22 0,0-22 15,21 21-15,-21 1 0,21-1 16,0 0-16,0 1 0,0-1 0,-21 0 16,21 1-16,0-1 0,-21 0 15,21 1-15,0-1 0,0 0 16,0-21-16,-22 22 0,22-1 0,-21 0 16,0-20-16,21 20 0,0-21 0,-21 21 15,0-20-15,0-1 0,21 0 16,-22 0-16,1 0 0,0-21 0,0 21 15,0-21-15,0 0 0,-1 0 16,1 0-16,0 0 0,0-21 16,0 0-16,21 0 0,0 0 15,-21 0-15,21-1 0,0-20 0,0 0 16,0-1-16,0 1 0,21 0 0,0-1 16,0-20-16,-21 21 0,21-22 15,22 1-15,-43-1 0,21 22 0,42-1 16,-42 1-16,1 0 0,-1 21 0,0-1 15,0 1-15,0 0 16,22 0-16,-22 0 0,0 0 0,0 21 16,0 0-16,-21-22 0,21 22 0,1 0 15,-1 0 1,-21-42-16,0 84 16</inkml:trace>
  <inkml:trace contextRef="#ctx0" brushRef="#br1" timeOffset="120194.18">27199 6160 0,'0'-22'16,"21"22"-1,0 0-15,-21-21 0,22 0 16,-22 0-16,-22 0 0,22 0 15,22-1-15,-1 1 16,21 21-16,0 0 0</inkml:trace>
  <inkml:trace contextRef="#ctx0" brushRef="#br1" timeOffset="120422.05">27390 5906 0,'-85'84'31,"170"-168"-31,-170 189 16,64-83-16,0-1 0,21 21 15,-22-21-15,22 0 0,-21-21 16,21 22-16,0-1 0,0 0 0,0 0 16,0 0-16,0 0 15,21-21 1,1 0-16,-1 0 16,0 0-16,0 0 15,0 0-15,0-21 16,1 21-16,-22-21 0,21 0 15,0 21-15,0 0 0</inkml:trace>
  <inkml:trace contextRef="#ctx0" brushRef="#br1" timeOffset="120977.73">27622 5948 0,'0'-21'0,"0"42"0,0-63 0,0 20 15,0 1 1,0 0-16,0 0 16,0 0-1,22 21-15,-1 0 16,0 0-16,0 0 16,0 0-16,0 0 15,1 0-15,-1 21 0,0 0 16,-21 0-16,21-21 0,0 21 15,-21 1-15,21-1 0,-21 0 0,0 0 16,0 0-16,0 0 0,0 22 16,0-22-16,0 0 15,0 0-15,0 22 0,0-22 16,-21-21-16,21 21 0,-21 0 0,0-21 16,21 21-16,-21-21 15,0 0 1,21-21-1,0 0 1,0 0-16,21 0 16,0-1-16,-21 1 0,21 0 15,0-21-15,0 21 0,1-1 0,-22 1 16,21 0-16,0 0 0,0 0 16,0 0-16,0-1 0,-21 1 15,22 0-15,-1 21 0,-21-21 16,21 21-1,-21 21 17,0 0-17,-21-21 1</inkml:trace>
  <inkml:trace contextRef="#ctx0" brushRef="#br1" timeOffset="122698.75">24680 6943 0,'0'0'16,"21"-21"-16,-21-1 0,0 1 15,0 0 1,0 0-16,0 0 15,0 0 1,-21 21 0,0 0-16,0 21 15,0 0-15,21 0 16,0 0-16,-21-21 0,21 21 0,-22 1 16,22 20-16,0-21 0,0 0 0,0 22 15,-21-1-15,21 21 0,0-20 16,0 20-16,0 1 0,0-1 15,-21 1-15,0-1 0,21 1 16,-21-1-16,0 1 0,21-1 0,-22 1 16,1-1-16,0 1 0,21-22 0,-21 22 15,0-22-15,0 0 0,21 22 16,0-22-16,-22-21 0,22 22 0,-21-22 16,21 21-16,0-21 0,-21 0 15,21 1-15,0-44 31,0 1-31,0 0 16,0-21-16,21 21 0,0-22 16</inkml:trace>
  <inkml:trace contextRef="#ctx0" brushRef="#br1" timeOffset="123770.13">24553 6816 0,'21'0'32,"1"0"-32,-1 0 15,0 0-15,21 0 0,-21 0 16,22 0-16,20 21 0,-20-21 0,20 0 16,1 0-16,-1 0 0,1 0 0,20 0 15,1 0-15,0 21 0,20-21 16,1 0-16,0 0 0,21 0 15,0 0-15,-21 0 0,0 0 16,0 0-16,21 0 0,-22 0 0,1 0 16,0 0-16,-21 0 0,21 0 0,-1 0 15,-20 0-15,0-21 0,-22 21 16,22 0-16,-22 0 0,1 0 0,-1-21 16,1 21-16,-22 0 0,22 0 15,-22 0-15,0 0 0,-20 0 0,20 0 16,-21 0-16,0 0 0,0 0 15,-21 21 32,0 0-47,0 0 16,0 0-16,0 1 16,-21-1-16,21 0 0,-21 0 0,21 0 15,0 22-15,-21-22 0,0 0 0,0 21 16,-1 1-16,22-1 0,-21-21 15,0 21-15,21 1 0,-21-1 16,21 0-16,-21 1 0,0-1 0,21-21 0,0 22 16,0-1-16,-22-21 0,22 21 15,0 1-15,-21-22 0,21 21 0,0 1 16,0-22-16,0 21 0,0 0 16,0-20-16,0 20 0,0 0 15,0-21-15,0 22 0,0-22 0,0 0 16,-21 21-16,21-20 0,-21-1 15,21 0-15,0 0 0,0 0 0,0 0 16,-21 1-16,21-1 0,-21-21 0,21 21 16,0 0-16,-22 0 15,22 0-15,-21-21 0,0 22 0,0-22 16,0 21-16,0-21 0,-1 0 16,1 0-16,0 0 0,-21 21 15,21-21-15,-22 0 0,1 0 16,0 0-16,-22 0 0,1 0 0,-1 0 0,1 0 15,-1 0-15,-21 0 0,-20 0 16,20 0-16,-21-21 0,0 21 16,0-21-16,1 21 0,-1 0 0,-21 0 15,42-22-15,-21 22 0,22 0 16,-22-21-16,21 21 0,0 0 0,1 0 16,20-21-16,-20 21 0,-1-21 0,21 21 15,-20 0-15,20 0 0,22 0 0,-22-21 16,22 21-16,0 0 0,-1 0 15,22 0-15,0 0 0,0 0 0,0 0 16,0 0-16,21-21 16,0-1 15,0 1-15,0 0-16,0 0 15,0 0-15,21 0 0</inkml:trace>
  <inkml:trace contextRef="#ctx0" brushRef="#br1" timeOffset="124226.87">25315 6837 0,'0'0'0,"0"-21"16,0 0 0,0 42 15,0 0-31,0 0 15,-21 0-15,21 0 0,0 1 0,0 20 16,0-21-16,-21 21 0,21 1 16,0-1-16,0 22 0,0-22 0,0 21 15,0 1-15,-21-1 0,21 1 16,-21-1-16,21 1 0,0-22 0,0 22 16,-22-1-16,1-20 0,0-1 0,21 21 15,0-41-15,-21 20 0,21 0 16,-21-21-16,21 1 0,0-1 0,0 0 15,0-42 17,0 0-32,0-1 0,21 1 15,0 0-15,-21-21 0,21 21 16</inkml:trace>
  <inkml:trace contextRef="#ctx0" brushRef="#br1" timeOffset="124591.66">25866 6879 0,'0'21'16,"0"1"-16,0-1 15,0 0-15,0 0 0,0 21 16,0 1-16,0-1 0,0 22 0,0-1 16,-22 1-16,1-1 0,21 1 15,-21 20-15,0-20 0,0-1 0,0 1 16,21-1-16,-22-20 0,1 20 16,0-21-16,0 1 0,0-1 15,21 0-15,0 1 0,0-22 0,-21 0 0,21 0 16,0 0-16,21-21 31,0-21-31,0 0 16,-21 0-16,21-21 0,0 20 0,1-20 15,-1 21-15</inkml:trace>
  <inkml:trace contextRef="#ctx0" brushRef="#br1" timeOffset="124961.81">26458 6922 0,'0'0'0,"0"21"32,0 0-17,0 0-15,0 0 0,0 0 16,0 22-16,0-1 0,0 22 15,0-1-15,0-21 0,0 85 0,0-63 16,-21-1-16,21 1 0,0-22 16,-21 1-16,21 20 0,-21-21 0,21 1 15,0-1-15,0 0 0,-21 1 0,21-22 16,-22 21-16,22-21 16,0 1-16,0-1 0,0 0 0,0 0 15,0 0-15,0-42 31,22 21-31,-22-21 16,21 0-16,0 0 0,0-1 0,-21-20 16,21 21-16,0-21 0,1-1 15</inkml:trace>
  <inkml:trace contextRef="#ctx0" brushRef="#br1" timeOffset="125309.83">27051 6900 0,'0'0'0,"0"-21"0,0 0 0,0 0 16,0 42 15,0 0-31,0 22 16,0-22-16,0 21 0,0 0 0,0 1 15,0 20-15,0 1 0,0-1 0,0 1 16,-21-1-16,0 1 0,-1-1 15,1 1-15,21-22 0,-21 22 0,0-22 16,0 0-16,21 1 0,0-1 16,-21 0-16,-1 1 0,22-1 15,-21 0-15,21-21 0,0 1 0,-21 20 16,21-21-16,-21 0 0,21 0 0,-21-21 16,21 22-16,0-44 46,0 1-46,0 0 16,0 0-16</inkml:trace>
  <inkml:trace contextRef="#ctx0" brushRef="#br1" timeOffset="125872.03">24574 7345 0,'22'0'47,"-1"0"-47,0 0 0,0 0 16,21 0-16,-20 0 0,20-21 0,21 21 15,-20 0-15,20 0 0,1 0 0,20 0 16,-20 0-16,21-21 0,-1 21 15,1 0-15,21 0 0,0 0 0,-1 0 16,1 0-16,21 0 0,-21 0 16,0 0-16,21 0 0,-21 0 15,0 0-15,-22 0 0,22 0 0,0 0 16,-21 0-16,-1 0 0,-20 0 16,20 0-16,-20 0 0,-1 0 0,-20 0 15,-1 0-15,0-22 0,1 22 0,-22 0 16,21 0-16,-21 0 0,-21-21 15,22 21-15,-44 0 32,1 0-17,0 0-15,0 0 0,0 0 16,0 21-16,-22-21 0,1 0 0,0 0 16</inkml:trace>
  <inkml:trace contextRef="#ctx0" brushRef="#br1" timeOffset="126378.25">24659 7705 0,'0'0'0,"-21"0"0,0 0 16,0 21-1,21 0 17,21-21-17,0 0-15,0 0 0,21 0 0,-20 0 16,20 0-16,0 0 0,1 0 15,-1 0-15,21 0 0,1 0 0,-1 0 16,1 0-16,21 0 0,-1 0 16,22 0-16,0 0 0,0 0 15,21 0-15,-21 0 0,21 0 0,-22 0 16,22 0-16,-21 0 0,21 0 0,-21 0 16,-21 0-16,21 0 0,-22 0 15,1 0-15,0 0 0,-22 0 0,1 0 16,-22 0-16,43 0 15,-43 0-15,-21 0 0,0 0 0,0 0 16,1 0-16,-1 0 0,-42 0 31,-1 0-31,1 0 16,0 0-16,0 0 0,0 0 0,-22 0 16,22 0-16,-42 0 0</inkml:trace>
  <inkml:trace contextRef="#ctx0" brushRef="#br1" timeOffset="127017.8">25167 7980 0,'0'21'15,"0"-42"-15,0 63 0,0-21 0,0 1 0,0-1 16,0 0-16,0 0 0,0 0 0,0 0 16,0 1-16,0-1 15,0 0-15,0 0 16</inkml:trace>
  <inkml:trace contextRef="#ctx0" brushRef="#br1" timeOffset="127270.12">25569 8022 0,'0'43'31,"0"-22"-31,0 0 16,0 0-16,0 0 0,0 0 0,0 1 16,0-1-16,0 0 0,0 0 15,0 0-15,0 0 0,-21-21 16,21 22-16</inkml:trace>
  <inkml:trace contextRef="#ctx0" brushRef="#br2" timeOffset="136298.89">25146 9779 0,'0'-21'0,"0"-43"31,21 43-31,-21 0 16,0 0-16,0 0 0,0 0 16,0-1-16,0 1 0,21 21 15,-21-21-15,0 42 31,0 0-15,43 22-16,-43-1 0,0-21 16,0 0-16,0 22 15,-22-22-15,22 21 0,-21-21 0,21 22 0,-21-1 16,21-21-16,0 22 0,0-1 16,-42 0-16,42 1 0,0-22 15,0 0-15,0 0 0,0 0 16,21 0-16,-21 1 0,0-1 0,0 0 15</inkml:trace>
  <inkml:trace contextRef="#ctx0" brushRef="#br2" timeOffset="136430.81">25294 10329 0,'21'0'15,"43"-21"1,-149 42-16,191-42 16,-85 0-16,0 21 0,0-21 15,1 21-15,-1 0 0,-21-21 16,0 0-16,21 21 0,-21-22 15,0 1 1</inkml:trace>
  <inkml:trace contextRef="#ctx0" brushRef="#br2" timeOffset="136645.69">25336 10054 0,'-21'0'32,"42"0"-17,1 0 1,-1 0-16,-21-21 0,42 21 16,-42 21-16,21-21 0,-21-21 0,21 0 15</inkml:trace>
  <inkml:trace contextRef="#ctx0" brushRef="#br2" timeOffset="136699.66">25548 9991 0,'0'-21'31</inkml:trace>
  <inkml:trace contextRef="#ctx0" brushRef="#br2" timeOffset="137090.43">25336 9631 0,'0'0'0,"22"0"63,-1 0-63,0 0 15,0 0-15,0 0 0,0 0 0,1 0 16,-1 0-16,0 0 0,21-21 16,-21 21-16,1 0 15,-1 0-15,0 0 0,-21-21 47,21 21-47,-42 21 0,-21-21 16,20 0-16,1 0 0,0 0 15</inkml:trace>
  <inkml:trace contextRef="#ctx0" brushRef="#br2" timeOffset="137374.27">25315 9652 0,'21'-21'31,"-21"0"-15,-42 21 15,3535 550 79</inkml:trace>
  <inkml:trace contextRef="#ctx0" brushRef="#br2" timeOffset="137554.17">25167 10266 0,'21'21'31,"-42"-42"-15,63 42-16,-20 0 15,-1-21-15,0 0 16,0 0 0,0 0-16,0 0 0,1 0 31,-22-21-31,21 21 0,0 0 0,-21-21 15,21 21-15,-21-21 16</inkml:trace>
  <inkml:trace contextRef="#ctx0" brushRef="#br2" timeOffset="138838.64">25887 9800 0,'21'-21'0,"0"0"31,-42 21 31,0 0-46,21 21 0,21-21 15,21 0-31,-21 0 15,22 0-15,-22 0 0,21 0 16,1 0-16,-1 0 0,0 0 0,1 0 16,-1 0-16,0 0 0,-21 0 15,22 0-15,-1-21 0,-21 21 16,0 0-16,1 0 0,-1 0 0,-42 0 47,-1 0-47,1 0 0,0 0 0,0 0 15,21 21-15,-21-21 0,0 0 16,-1 21 0</inkml:trace>
  <inkml:trace contextRef="#ctx0" brushRef="#br2" timeOffset="139165.88">26310 9800 0,'0'21'0,"0"-42"0,-21 21 15,21-21 1,-21 21 15,21 21-15,0 0-16,0 1 16,0-1-16,0 21 0,0-21 15,-21 0-15,21 22 0,0-22 0,-22 21 16,22-21-16,0 22 0,0-22 15,0 0-15,0 21 0,0-20 0,0-1 16,0 0-16,0 0 0,0 0 16,0 0-16,0 1 0,0-1 15,0-42 17,0-1-17,22 22-15,-22-21 0,21 0 16,0 0-16,0 0 15</inkml:trace>
  <inkml:trace contextRef="#ctx0" brushRef="#br2" timeOffset="139818">26966 9864 0,'0'0'0,"0"-21"16,0-1-16,0 1 16,-21 21 15,0 21-16,21 1-15,0-1 0,0 0 16,-21 0-16,21 0 0,-21 22 16,21-22-16,0 21 0,-22-21 0,1 0 15,21 22-15,-21-22 0,0 0 0,21 21 16,-21-20-16,0-1 0,21 0 16,-22 0-16,1 0 0,0 0 0,21 1 15,-21-1-15,0 0 16,0-21-16,21-21 31,0 0-15,0-1-16,0 1 15,21 0-15,-21 0 0,21 0 0,0 0 16,-21-1-16,21 1 0,0 21 0,-21-21 16,22 0-16,-1 21 0,0 0 31,0 0-31,-21 21 15,0 0-15,0 0 0,21 1 16,-21-1-16,21 0 16,-21 0-16,0 0 0,22-21 15,-22 21 1,21-21-16,0 0 16,0 0-16,0 0 15,0 0-15,-21-21 16,0 0-1,22 21-15,-22-21 16,21 21-16,-21-21 0,21 0 0</inkml:trace>
  <inkml:trace contextRef="#ctx0" brushRef="#br2" timeOffset="140262.26">27601 9716 0,'0'0'0,"-21"0"0,0 0 15,0-22-15,0 22 16,-1 0-16,44 0 47,20 0-47,-21 0 16,0 0-16,22 0 0,-22 0 0,21 0 15,-21 0-15,22 0 0,-1 0 0,-21 0 16,21 0-16,-20 0 0,20 0 15,-21 0-15,0 0 0,0 0 0,1 0 16,-1 0-16,-42 0 31,-1 0-31,1 0 16,0 0-16,0 22 0,0-22 0,0 0 16,-1 0-16,1 0 0,0 0 15</inkml:trace>
  <inkml:trace contextRef="#ctx0" brushRef="#br2" timeOffset="140568.08">27749 9716 0,'-42'21'15,"127"-42"-15,-128 21 16,1 42-16,21-42 0,21 21 16,0 0-16,0 0 0,0 1 15,-21-1-15,21 0 16,0 0-16,0 21 0,-21-20 0,21-1 15,0 21-15,0-21 0,-22 22 0,22-22 16,-21 21-16,21-21 0,0 22 0,0-22 16,-21 0-16,21 21 0,-21-21 15,21 1-15,0-1 0,0 0 0,0 0 16,0 0-16,0 0 0,0 1 16,0-44 15,0 1-16,21 0 1,0 0-16,0 0 0,1-22 0</inkml:trace>
  <inkml:trace contextRef="#ctx0" brushRef="#br2" timeOffset="140986.84">27940 10139 0,'21'0'47,"0"-21"-31,0 0-16,1 21 0,-1 0 15,-21-22-15,21 22 0,0-21 16,-21 0-1,0 0 1,0 0 0,-21 21-16,0 0 0,0 0 15,-1 0-15,1 21 0,21 0 0,-21-21 16,0 21-16,0 0 0,0 1 16,21-1-16,-22 0 0,22 0 15,-21 0-15,21 0 0,0 1 16,0-1-16,0 0 0,0 0 0,0 0 15,0 0-15,0 1 16,0-1-16,21-21 16,1 0-16,-1 0 15,0 0-15,0 0 0,0-21 16,0-1-16,22 1 0</inkml:trace>
  <inkml:trace contextRef="#ctx0" brushRef="#br2" timeOffset="141485.56">28490 10033 0,'0'-21'31,"-21"21"-15,0 0-16,0 0 0,0 0 15,-1 0-15,1 0 16,0 21-16,0 0 0,0 0 15,21 1-15,-21-1 16,21 0-16,0 0 16,0 0-1,21 0 1,0-21-16,0 22 16,0-22-16,0 0 0,1 0 15,-1 21-15,0-21 0,-21 21 16,21-21-16,0 21 0,-21 0 15,0 0 1,-21 1 0,0-22-1,0 0-15,0 21 0,-1-21 16,1 0-16,0 0 0,0 0 16,0 0-16,0 0 0,-1 0 15,1 0 1,0 0-16,0 0 15,0 0 1,21-21 15,21 21-31,0-22 16,0 22-16,-21-21 0</inkml:trace>
  <inkml:trace contextRef="#ctx0" brushRef="#br2" timeOffset="142109.44">28935 9885 0,'0'-21'0,"0"42"0,0-63 0,0 20 16,0 1-16,0 0 15,0 0 1,0 42 15,-21 0-31,21 0 0,-22-21 16,1 43-16,21-22 0,-21 0 0,21 0 16,-21 22-16,0-22 0,21 21 15,0-21-15,-21 0 0,-1 22 0,22-22 16,-21 0-16,21 21 0,0-20 15,0-1-15,0 0 0,0 0 16,0 0-16,0 0 0,21-21 16,1 0-16,-1 0 0,0 0 15,0 0-15,21 0 0,-20 0 16,-1 0-16,0-21 0,0 21 0,0-21 16,22 0-16,-22 21 0,0-21 15,0 0-15,0-1 0,-21 1 16,21 0-16,1 21 0,-22-21 0,0 0 15,0 0 1,0 42 0,-22 0-16,1-21 15,21 21-15,-21 0 0,21 0 0,-21-21 16,0 22-16,21-1 0,0 0 0,0 0 16,0 0-1,21-21 1,0 0-16,0 0 15,0 0-15,1 0 16,-1 0-16,0 0 0,0 0 0,-21-21 16,21 21-16,22-21 0,-43 0 15,21 0-15,0-1 16,-21 1-16</inkml:trace>
  <inkml:trace contextRef="#ctx0" brushRef="#br2" timeOffset="142338.72">29400 9948 0,'-21'-21'31,"0"21"-15,21 21 46</inkml:trace>
  <inkml:trace contextRef="#ctx0" brushRef="#br2" timeOffset="142574.55">28617 10033 0,'0'0'0,"21"0"32,1 0-17,-1 0-15,0 0 0,0 0 0,0 0 16,0 0-16,1 0 0,-1 0 15,0 0-15,0 0 0,0 0 16,22 0-16,-22 0 16,0-21-16</inkml:trace>
  <inkml:trace contextRef="#ctx0" brushRef="#br2" timeOffset="143322.52">29527 10075 0,'-21'0'16,"21"22"15,-21-22-15,21 21-16,0 0 0,0 0 15,0 0-15,0 0 16,0 1-16,-21-1 0,21 0 15,0 0-15,-21 0 0,21 0 16,0 1-16,-21-1 16,21 0-16,0-42 47,0 0-32,0-1-15,0 1 16,0 0-16,0 0 15,21 0-15,-21 0 0,0-1 16,21 22-16,0-21 0,-21 0 0,21 0 16,0 0-16,1 21 0,-1-21 15,0-1-15,0 22 0,0-21 0,22 0 16,-22 21-16,0 0 0,21 0 0,-21 0 16,1 0-16,20 0 0,-21 0 15,0 0-15,0 21 0,1-21 16,-22 21-16,21 1 0,-21-1 0,0 0 15,0 0-15,0 0 0,0 0 16,0 1-16,-21-1 0,-1 0 0,22 0 16,-21 0-16,21 0 0,-21 1 15,21-1-15,-21-21 16,0 21-16,0-21 31,21-21 0,0 0-31,21-1 16,0 1-16,0 21 16</inkml:trace>
  <inkml:trace contextRef="#ctx0" brushRef="#br2" timeOffset="144486.85">30522 10118 0,'0'0'0,"43"-43"31,-43 22-31,0 0 0,0 0 16,0 0-16,0 0 15,-22 21 1,1 0-16,0 0 15,0 0 1,0 0-16,0 0 0,-1 21 0,1-21 16,-21 21-16,21 0 0,0 0 0,-1-21 15,1 21-15,0 1 0,0-1 16,0 0-16,0-21 0,21 21 0,-22 0 16,22 0-16,0 1 0,0-1 15,22 0 1,-1-21-16,0 0 0,0 0 15,0 0-15,0 0 0,1 0 16,-1 0-16,0 0 0,0 0 0,0 0 16,0-21-16,1 21 0,-1-21 0,0-1 15,0 1-15,0 21 16,-21-21-16,0 0 0,21 21 16,-21-21-16,22 21 0,-22-21 15,0-1 1,0 44 46,0-1-62,0 0 0,-22-21 16,22 21-16,-21-21 0,21 21 16,0 0-16,-21 1 15,0-1-15,21 0 0,0 0 16,0 0-16,-21 0 0,21 1 15,-21-1-15,21 0 0,0 0 0,0 0 16,-22 22-16,22-22 0,0 0 0,-21 21 16,21-21-16,-21 1 0,21 20 15,0-21-15,0 21 0,-21 1 0,21-22 16,0 21-16,-21-21 0,21 22 0,0-1 16,0-21-16,0 22 0,0-1 15,0-21-15,-21 21 0,21 1 16,0-22-16,-22 21 0,22-21 0,0 22 0,0-1 15,0-21-15,0 0 0,0 22 16,0-22-16,0 0 16,0 0-16,-21 0 0,21 1 0,0-1 15,-21-21-15,0 0 32,0 0-32,0 0 0,-1 0 15,1-21-15,0-1 16,0 1-16,0 0 15,21 0-15,-21-21 0,-1 20 16,22 1-16,-21 0 0,0-21 0,21-1 16,0 22-16,0-21 0,0 0 15,0 20-15,0-20 0,0 0 16,0 21-16,0-22 0,0 1 0,21 0 16,0 20-16,1-20 0,-1 0 15,21 21-15,-21-22 0,0 1 0,22 21 16,-22-22-16,0 22 0,21 0 0,-20 0 15,-1-21-15,0 20 0,21 1 16,-21 21-16,1-21 0,-1 0 0,0 21 16,0-21-16,0 21 0,0 0 15,1 0-15,-22-21 0,21 21 16,0 0 15,-21 21 32,0 0-32</inkml:trace>
  <inkml:trace contextRef="#ctx0" brushRef="#br2" timeOffset="155445.93">21823 7387 0,'0'0'0,"0"21"15,0 1-15,-21-22 16,21 21-16,-22-21 0,1 21 16,0 0-1,0-21-15,0 21 16,0-21-16,-1 21 16,1-21-16,21-21 62,21 0-46,1 21-16,-1-21 15,0 0-15,21 0 0,-21-1 0,22 1 16,-1 0-16,-21-21 0,43 21 16,-22-22-16,0 1 0,1 0 0,20 20 15,-20-20-15,20 0 0,1 21 0,-1-1 16,-21-20-16,1 21 0,20 0 15,-20 0-15,-22-1 0,21 1 0,-21 0 16,0 0-16,1 21 0,-22-21 16,21 21-16,-21-21 15,0 42 48,-21-21-63,-1 21 15,1-21-15,0 0 16,21 21-16,-21-21 16</inkml:trace>
  <inkml:trace contextRef="#ctx0" brushRef="#br2" timeOffset="156049.83">22331 6689 0,'0'0'15,"-21"0"-15,-1 0 0,1 0 16,0 0 0,0 0-16,21 21 15,-21-21-15,21 21 0,0 0 16,21 0 0,0-21-16,0 0 0,0 0 0,22 0 15,-22 22-15,21-22 0,1 0 0,-22 0 16,21 0-16,0 0 0,1 0 15,-1 0-15,0-22 0,-20 22 0,20 0 16,-21-21-16,21 0 0,-20 21 16,-1-21-16,0 21 0,-21-21 0,0 0 15,-21 42 32,0 0-47,-1 0 16,22 0-16,-21 22 0,0-22 0,0 0 15,0 21-15,0-21 0,-1 22 16,1-22-16,0 21 0,0-21 0,0 1 16,0-1-16,-1 0 0,22 0 0,-21 0 15,21 0-15,-21 1 0,0-1 16,21 0 0,-21-21-16,0 0 31,-1 0-16,22 21-15</inkml:trace>
  <inkml:trace contextRef="#ctx0" brushRef="#br2" timeOffset="156902.63">21611 7684 0,'0'0'0,"0"-22"15,0 1 17,0 0-1,0 42 47,21 0-62,0 1-16,-21-1 0,22 0 15,-1 0-15,0-21 16,-21 21-16,21 0 0,0 1 15,-21-1-15,21-21 0,1 21 0,-1 21 16,-21-21-16,21 1 0,0 20 0,0-21 16,-21 21-16,21-20 0,1 20 15,-1 0-15,0 1 0,0-1 0,0 0 16,-21 1-16,21-1 0,1 0 16,-1 1-16,0-1 0,0 0 0,0 22 15,22-22-15,-22 22 0,0-22 0,0 21 16,21 1-16,-20-22 0,-1 22 15,0-1-15,21 1 0,1 42 16,-1-64-16,-21 21 0,0-20 16,22 20-16,-22-20 0,21 20 15,-21-21-15,22 1 0,-22 20 0,21-20 16,-21-1-16,0 0 0,1-21 0,20 43 16,-21-43-16,0 0 15,-21 0-15,0 1 0,21-1 16,-21-42 31,0-1-32,0 1 1,0 0-16,0 0 16,0 0-1,0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26A8-E169-48BE-9028-F6EFA4EC3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C4C37-D971-45FC-A6CE-BE8516D39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B5EF-03F0-4076-989C-5EC0285F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7F07-BA4E-4C9D-AFDF-E44A49EC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7C1C-1640-4F26-8A68-87EA35F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CF0D-8D79-4483-AFC2-5BF85887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DC173-4377-43B4-A2AE-4442AB56D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1E5D-BCDE-4121-862B-9817122A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E573-14F4-4BAB-AEC5-0E80260A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30554-2C3E-4F8B-9AAD-2CD1C7C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6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3C2AF-3078-4926-925D-8F4F87C6D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9DF03-D7D9-4BA0-853E-94E47644A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7021-EE5E-4982-B148-F3293F1A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DF17-E838-4CB4-8A25-2F7FCD07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5703-4CA2-4262-BAE7-9720D72E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A753-A83B-490E-8E4E-5105917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CD3C-C9E8-4292-8C9A-7906F1FD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372E-D157-4F0C-A002-CD8B966A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2FB5-F15D-4199-AFFA-85EC5E69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7BDA-A7B0-4D02-9F4A-6CBCBDAE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CEC1-294D-4610-8C18-760730EC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E01B6-10EE-4095-BDBC-6B16085A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12F1-F1EB-459D-873F-76775C3B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360D-ECBB-46D3-8F0D-E4B6B8AE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2CF6-43BA-4A6B-8D92-A94459DB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CE7-B9E1-46A1-9ACD-B66E1F14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0B71-CF62-42E7-959A-DB9396110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7BDF6-7A2C-40E9-B43F-EA928D13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4CDB6-E762-4EA0-9866-3220D0B4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4DAE-9FB9-4517-ADA3-38EC6BF8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26D49-7F55-46CA-8459-C51A694D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4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10B2-AB01-4C52-9B79-FD65B10C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3298-3116-479A-A39A-554F3B16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E8E00-2271-4C9C-BA0B-7D725F004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87F7F-B04D-4764-9E26-B1E4FCC09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6AFAE-881E-4088-A008-6FBCDAA63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570E1-FF4B-413C-8BFF-2325847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374D9-A1DD-4A12-A3FC-78E2DC7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2A407-62F1-43A5-96AD-B72670B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5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24EC-69A0-4DD6-AC61-50719E2A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A8AF6-79B5-43DE-B9CE-6FA91525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75934-C1C0-440E-8883-BFE2E0F6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AFCC-D51A-43BE-9B22-88C84E0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061C5-A115-44EE-938F-258A3B86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63F8D-62FE-4ACF-A29B-DB8B9417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E5F3-FDC9-4EB7-BD54-0E15CDC9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4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846-53CE-4890-89A9-451026CB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4FF1-2A7A-4BA5-A2DB-248970E2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F5A0B-8F2E-425C-AFAA-D384CDED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9274-CD00-4CF5-909A-D6D35DC4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732F6-8DB5-455C-811F-E4881918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94F83-B19B-4226-88D5-DAA48FBA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3D66-1545-4FDF-8023-FE9F8123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608ED-FD75-41BF-93B5-BC7041D61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0BBE-E651-4AB5-8B22-4803B428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AE61-4809-4E3D-8CC5-AFD04FB1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A34A5-2923-4D9B-A34C-A7D77630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D42EE-FE42-475C-9418-8DA74B6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7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09350-839F-401C-A50A-C29AC042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85C8-118B-4558-82DD-6022825D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7D5D-2F3F-408E-8695-FABC013C6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B4E0-A8B3-4591-84A7-D9D45EA6F8AA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ECCC-403F-4E38-B4E2-AD54DD5A2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82DE9-D85B-4A0B-80FC-004D8D4F2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287A-0A76-4BDA-9302-6758DA898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9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245-8AD5-4FAB-BBE3-056B3B4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4EC-9DAF-44DB-B66E-20F5404B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7181EE-A7DF-4E04-B3FB-96AB9AD4DC2F}"/>
                  </a:ext>
                </a:extLst>
              </p14:cNvPr>
              <p14:cNvContentPartPr/>
              <p14:nvPr/>
            </p14:nvContentPartPr>
            <p14:xfrm>
              <a:off x="0" y="122040"/>
              <a:ext cx="1184184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7181EE-A7DF-4E04-B3FB-96AB9AD4D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2680"/>
                <a:ext cx="1186056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8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245-8AD5-4FAB-BBE3-056B3B4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4EC-9DAF-44DB-B66E-20F5404B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B1A773-C790-4F0B-ACC4-B764FC2C4B09}"/>
                  </a:ext>
                </a:extLst>
              </p14:cNvPr>
              <p14:cNvContentPartPr/>
              <p14:nvPr/>
            </p14:nvContentPartPr>
            <p14:xfrm>
              <a:off x="1364040" y="472320"/>
              <a:ext cx="4610520" cy="27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B1A773-C790-4F0B-ACC4-B764FC2C4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4680" y="462960"/>
                <a:ext cx="462924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01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245-8AD5-4FAB-BBE3-056B3B4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4EC-9DAF-44DB-B66E-20F5404B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8ECD91-9297-4DC3-88D0-D0F509D9E1B6}"/>
                  </a:ext>
                </a:extLst>
              </p14:cNvPr>
              <p14:cNvContentPartPr/>
              <p14:nvPr/>
            </p14:nvContentPartPr>
            <p14:xfrm>
              <a:off x="137160" y="83880"/>
              <a:ext cx="11826720" cy="633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8ECD91-9297-4DC3-88D0-D0F509D9E1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74520"/>
                <a:ext cx="11845440" cy="63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7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245-8AD5-4FAB-BBE3-056B3B4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4EC-9DAF-44DB-B66E-20F5404B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48BA6B-67E9-4745-BFFD-18D4BD1F725E}"/>
                  </a:ext>
                </a:extLst>
              </p14:cNvPr>
              <p14:cNvContentPartPr/>
              <p14:nvPr/>
            </p14:nvContentPartPr>
            <p14:xfrm>
              <a:off x="320040" y="213480"/>
              <a:ext cx="847368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48BA6B-67E9-4745-BFFD-18D4BD1F7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204120"/>
                <a:ext cx="849240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98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245-8AD5-4FAB-BBE3-056B3B4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4EC-9DAF-44DB-B66E-20F5404B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9DE62D-34C8-47FF-86D1-A34AD5663F8F}"/>
                  </a:ext>
                </a:extLst>
              </p14:cNvPr>
              <p14:cNvContentPartPr/>
              <p14:nvPr/>
            </p14:nvContentPartPr>
            <p14:xfrm>
              <a:off x="365760" y="129600"/>
              <a:ext cx="905292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9DE62D-34C8-47FF-86D1-A34AD5663F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0240"/>
                <a:ext cx="90716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94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B245-8AD5-4FAB-BBE3-056B3B42B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64EC-9DAF-44DB-B66E-20F5404B0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19F38-CC8E-4152-8BD6-5802BC48A8B5}"/>
                  </a:ext>
                </a:extLst>
              </p14:cNvPr>
              <p14:cNvContentPartPr/>
              <p14:nvPr/>
            </p14:nvContentPartPr>
            <p14:xfrm>
              <a:off x="312480" y="68760"/>
              <a:ext cx="11186280" cy="62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19F38-CC8E-4152-8BD6-5802BC48A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9400"/>
                <a:ext cx="11205000" cy="62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49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2021-06-24T01:26:57Z</dcterms:created>
  <dcterms:modified xsi:type="dcterms:W3CDTF">2021-06-24T01:27:52Z</dcterms:modified>
</cp:coreProperties>
</file>