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30T13:35:25.0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5524 0 0,'-21'0'16</inkml:trace>
  <inkml:trace contextRef="#ctx0" brushRef="#br0" timeOffset="3246.9">3895 339 0,'0'-21'16,"-22"21"-16,1 0 16,-21 0-16,63 0 15,0 0-15,0 0 0,1 0 16,-1 0 15</inkml:trace>
  <inkml:trace contextRef="#ctx0" brushRef="#br0" timeOffset="3927.21">4022 318 0,'0'-22'0,"0"1"16,0 0 0,0 0-16,0 0 15,0-22 1,0 22 15,-22 21-15,22 21-1,-63 1 1,42 20-16,0 21 16,-1-20-16,1-1 15,-21 85 1,0 42-1,20-105 1,1 63 0,-21 63-1,21-84 1,21-63 0,0-22-16,0 0 15,0 0 1,21-84 15,0-1-15,-21 43-16,21-85 15</inkml:trace>
  <inkml:trace contextRef="#ctx0" brushRef="#br0" timeOffset="4438.35">3852 466 0,'0'0'0,"0"-21"0,0-1 16,0 1 0,0 0-16,-21-21 15,21 21-15,0-1 16,0 1-16,42 0 15,-20 0-15,-1 0 16,63-22 0,1 43-1,21 0 1,-43 22-16,22 105 31,-64-85-31,0 64 16,-21-64-16,0 64 15,0-21 1,0 169 0,0-212-1,-21 64 1,21-85 0,0 42-1,-21-63 16,21-21-15,0-21 15,-21-22-15,21 43-16</inkml:trace>
  <inkml:trace contextRef="#ctx0" brushRef="#br0" timeOffset="4571.29">3873 783 0,'0'0'0,"-21"0"0,-21 0 16</inkml:trace>
  <inkml:trace contextRef="#ctx0" brushRef="#br0" timeOffset="6209.99">4022 720 0,'-22'0'16,"1"0"-1,0 0-15,0 0 16,0 0-16,0 0 0,-1 0 15,1 0 1,42 0 15,1 0-31,-1 0 16,0 0-16,0 0 0,85 0 16,21-21-1,-42-1 1,-22 22-1,-42 0-15,0 0 0,1 0 63,-22-21-47,21 21-16</inkml:trace>
  <inkml:trace contextRef="#ctx0" brushRef="#br0" timeOffset="6654.73">4741 360 0,'0'-42'32,"0"63"15,0 0-32,0 21-15,0-21 0,0 22 16,0-22-16,0 21 0,0 1 15,-21-1-15,0 64 0,21-64 16,0 0-16,0 22 0,-21-22 16,0 170-1,21-170-15,0 1 16,0 20 0,0-42-1,0-42 1,0-21-1,0-22 1,0-20 0,0 62-16,0-20 0</inkml:trace>
  <inkml:trace contextRef="#ctx0" brushRef="#br0" timeOffset="7078.49">4635 508 0,'0'0'0,"0"-21"0,-21 21 15,21-21-15,0-22 16,21 1 0,43 0-1,-22 21 1,1 21-16,-22-22 0,127 22 31,-85 22-31,1 41 16,-43 1-1,-21-43-15,-85 169 32,22-147-17,42-1-15,-64 0 16,22 1-16,-1-22 31,64-42 0,21 21-15,0-22-16,22-20 0</inkml:trace>
  <inkml:trace contextRef="#ctx0" brushRef="#br0" timeOffset="7451.28">5567 254 0,'0'0'0,"-21"0"31,-1 0-31,1 0 16,21 21-16,0 22 16,0-22-16,-21 85 15,0-43 1,-21 191 0,20-127-1,-20 0 1,42-85-1,0-20-15,0 41 32,0-84-17,0 0 1,0 0 0</inkml:trace>
  <inkml:trace contextRef="#ctx0" brushRef="#br0" timeOffset="7791.08">5165 1037 0,'0'0'0,"-22"0"0,22 21 0,-21 1 16,21-1-16,0 0 0,0 0 15,0 0-15,0 0 16,0 1-16,0-1 0,0 0 0,21 21 15,1-42 1,41 0-16,22 0 16,21 0-1,-64-21-15,106-21 32,-127 21-32,64-22 15,-43 1 1,-21 21-1,-21-64 1,-21 43 0,0-1-1</inkml:trace>
  <inkml:trace contextRef="#ctx0" brushRef="#br0" timeOffset="8114.9">5228 296 0,'0'0'0,"-21"0"0,21-21 31,0 0-31,21 21 16,21 0-16,22-21 15,-22 21-15,-21-21 16,149 0 0,-64-1-1,-64 22 1,-21 0 0</inkml:trace>
  <inkml:trace contextRef="#ctx0" brushRef="#br0" timeOffset="8628.37">6392 339 0,'-21'0'0,"42"0"0,-63 0 16,63 0 31,0 0-47,22 0 0,-1 0 15,-21 0-15,85 0 0,-64-21 16,22 21-16,126 0 16,-63-22-1,-63 22 1,-43 0-16,21 0 16,-63 22-1,0-22 1,0 0-16,-22 21 0,-41 0 15</inkml:trace>
  <inkml:trace contextRef="#ctx0" brushRef="#br0" timeOffset="8920.2">6710 402 0,'0'0'15,"-21"0"-15,21-21 0,-22 21 16,1 64 15,0-1-15,21-42-16,-21 85 15,0 42 1,-22 127 0,43-190-1,0-43-15,0 1 16,0-1-1,0-21 17,64-63-17,-22 0-15</inkml:trace>
  <inkml:trace contextRef="#ctx0" brushRef="#br0" timeOffset="9404.92">7048 889 0,'22'0'94,"-1"0"-94,0 0 0,0 0 16,0-21-16,0 21 0,1-21 0,-1 0 15,63-43 1,-41 22 0,-22-1-16,-21 22 15,-64 0 16,43 21-15,0 0-16,-21 42 16,-1 43-1,1 63 1,42-63 0,0-43-1,0-21 1,0 1-16,85-22 15,-22-43 1,-42 22-16,43 0 16</inkml:trace>
  <inkml:trace contextRef="#ctx0" brushRef="#br0" timeOffset="9926.62">8001 656 0,'0'0'0,"42"-21"0,22-21 16,-64-1 0,-21 43-1,-1 0 1,-126 64 0,21-1-1,106-41-15,0-1 16,0 0-1,21 0-15,21 21 32,64-42-17,-1 0 1,-41 0-16,41 22 16,1-1-16,-22 42 31,-63 1-16,-63-22 1,-1-21 0,-168 64-1,189-85 1,22 0-16,-42 0 16,-1-21-1,43-22 1,21 1-1,21 21 1,43-21 0,-43 20-16,63-20 15</inkml:trace>
  <inkml:trace contextRef="#ctx0" brushRef="#br0" timeOffset="10525.28">8551 212 0,'21'-43'0,"-42"86"0,42-107 0,-21 43 16,0 42 15,0 0-31,0 1 0,-21-1 15,0 21-15,21 0 0,-21 1 16,0-1-16,-22 85 16,22-85-16,-42 191 31,42-106-15,-1-106-16,22 43 0,0-1 15,0-41-15,64-1 31,-1-21-15,-20-43 0,-22 22-16,21 0 15,128-148 1,-149 148-16,21-43 16,-21 43-16,-21-21 15,0-1 1,-21 86 31,0 20-47,0-21 15,21 1-15,-21 105 32,21-106-17,63-42 1,22 0-16,84-63 31,-148 42-31,43-22 16</inkml:trace>
  <inkml:trace contextRef="#ctx0" brushRef="#br0" timeOffset="11048.98">9292 635 0,'0'-21'15,"-21"42"32,0 43-31,21-1-1,-21 43 1,-1-43 0,1 22-1,0-64 1,0-21 15,21-42-15,0-43-1,0 1 1,21 41-16,21 1 16,22-43-1,105-21 16,1 85-31,-22 21 16,-106 43 0,0 126 15,-63-63-15,-42-43-1,-1 1-15,1-1 31,84-84 1,42-42-17,-41 63-15</inkml:trace>
  <inkml:trace contextRef="#ctx0" brushRef="#br0" timeOffset="11851.25">10541 720 0,'21'-21'15,"-21"-22"1,0 22-16,0-21 16,-21-1-1,0 43-15,-22-21 16,-41 21-16,63 0 15,-106 43 1,63 41 0,43-63-16,-21 43 15,20 21 1,22-64-16,0 85 16,43-85-1,63-21 1,-43-21-1,64-106 17,-85 42-32,-20 21 15,-1 22 1,-21 21 0,0 42 15,0 0-16,0 0-15,0 1 16,-21 20-16,-43 64 16,64 0-1,-21 42 1,21-21 0,0-64-16,0-20 0,0 168 15,21-41 1,-21-107-16,0 43 15,21 63 1,-21-126-16,21 168 31,-21-168-15,0-22-16,-63 21 16,21-21-16,-64-21 31,85 0-31,-43-21 15,-21-21 1,1-1-16,63 22 16,-22-85-1,43 64 1,0 21-16,0-21 16,0-64-1,0 21-15</inkml:trace>
  <inkml:trace contextRef="#ctx0" brushRef="#br0" timeOffset="12268.28">9123 106 0,'21'0'16,"-42"0"109,0 0-125,-1 0 0,1 21 0</inkml:trace>
  <inkml:trace contextRef="#ctx0" brushRef="#br0" timeOffset="12599.09">8297 445 0,'0'0'0,"-42"0"16,63 0 15,0 0-31,43 0 16,-43 0-16,42 0 15,1 0 1,-43 0-16,85 0 16,-127 0 31,0 0-32</inkml:trace>
  <inkml:trace contextRef="#ctx0" brushRef="#br0" timeOffset="13469.3">3302 1651 0,'-42'0'0,"84"0"0,-106 0 16,64 21-16,-21-21 0,42 0 47,1 0-31,-1 0-16,0 0 0,0 0 0,21 0 15,1 0-15,-1 0 0,0 0 16,1 0-16,20 0 0,64 0 15,-63 0-15,359 0 32,0-21-17,-211 0-15,127 21 16,232 0 15,-444 0-31,254 0 16,21 0-1,1 0-15,422-21 32,-571 21-17,296 0 1,-296-21 0,-148 21-16,212 0 15,-212 0-15,-22 0 0,213 0 31,-234 0-31,106-22 16,-105 22 0,-85 0 15,-43-21-15,1 21-1,20-21-15</inkml:trace>
  <inkml:trace contextRef="#ctx0" brushRef="#br0" timeOffset="14573.23">3429 1863 0,'0'0'0,"-21"0"0,0 0 16,21-21-16,-22 21 0,44 0 78,-1 0-78,0 0 0,0 0 16,0 0-16,0 0 0,1 0 15,20 0-15,64 0 16,-64 0-16,43 0 16,63 0-1,-106 0-15,128 0 16,-107-22-16,255 1 16,-234 21-16,64 0 15,128-21 1,-65 21-1,170-21 17,-42 0-17,-170 21 1,170-21-16,-85 21 16,275 0 15,-148 0-16,-190-22 1,126 22 0,-42 0-16,-169 0 15,-21-21-15,296 0 16,-297 21-16,170-21 16,-21 21-1,0-21 1,127 21-1,-170 0 1,-147 0-16,41-21 16,43 21-1,22 0 17,-128 0-17,0 0 1,-21 21 46,0 0-46</inkml:trace>
  <inkml:trace contextRef="#ctx0" brushRef="#br0" timeOffset="41491.9">3768 2942 0</inkml:trace>
  <inkml:trace contextRef="#ctx0" brushRef="#br0" timeOffset="92799.97">3048 2731 0,'0'0'0,"0"-22"0,21-20 32,-21 21-32,0 0 0,0 0 15,0-1 1,0 44 31,0-1-32,-21 21-15,21-21 0,-21 22 0,21-1 16,-21 0-16,21 1 0,-22 20 16,1-21-16,-42 170 15,42-170-15,-1 64 16,-20 21 0,42-84-1,0-1 1,0-84 15,0 20-31,0-20 16,21-64-1</inkml:trace>
  <inkml:trace contextRef="#ctx0" brushRef="#br0" timeOffset="93135.7">3133 2625 0,'0'0'0,"21"-21"0,0 21 16,0 0-1,-21 21-15,21 0 16,0 42-16,22 64 15,-22-84-15,-21 63 16,21 42 0,-21 127 15,0-148-15,0-106-1,0 0-15,-63-21 31,-1-42-15</inkml:trace>
  <inkml:trace contextRef="#ctx0" brushRef="#br0" timeOffset="93359.02">2752 3366 0,'21'-22'31,"0"1"-31,0 21 0,85-42 16,-64 21-16,43 0 16,63-22-1,106 22 17,-148 0-17,-85 0 1,0 21-16</inkml:trace>
  <inkml:trace contextRef="#ctx0" brushRef="#br0" timeOffset="93709.82">3831 2942 0,'0'21'47,"0"1"-47,0 20 0,0-21 15,0 106-15,0-21 16,0 233 15,0-191-15,-42-42-1,42-64-15,0 21 16,0-20-16,0-64 31,0-1-15,0-20-16,21-43 16,-21 43-16</inkml:trace>
  <inkml:trace contextRef="#ctx0" brushRef="#br0" timeOffset="94040.63">3768 3133 0,'0'-21'0,"0"42"0,-22-127 31,22 42-15,43 43-1,-22 0-15,0 21 0,0 0 0,149 0 31,-149 0-31,42 42 16,-42 43 0,-21 0-16,-127 42 31,106-106-31,-63 42 16,20-41-1,43-22 1,84 0 15,-41 0-31,41-22 16,-21-20-1</inkml:trace>
  <inkml:trace contextRef="#ctx0" brushRef="#br0" timeOffset="94374.26">4508 2921 0,'-21'-21'16,"42"42"-16,-63-42 0,21 21 15,0 0-15,0 21 16,21 0-16,-22 0 0,22 64 16,0 21-1,0-64-15,-21 128 16,21 20-1,0-126-15,-42 168 16,21-189-16,21 41 16,0 22-1,0-63 1,0-22-16,0-42 31,0-43-15,0 43-16,21-64 15,0-21-15</inkml:trace>
  <inkml:trace contextRef="#ctx0" brushRef="#br0" timeOffset="94709.07">4381 3154 0,'0'0'0,"-21"-21"15,0-22-15,21 22 0,0-42 16,42 20-1,64 1 1,127 21 15,-191 42-31,107 21 16,-65 64 0,-63 0-16,-169 106 31,21-128-16,0-41 1,85-22 0,0-21-1,42-21 1,84-43 0,-20 1-1</inkml:trace>
  <inkml:trace contextRef="#ctx0" brushRef="#br0" timeOffset="95255.27">5397 2667 0,'0'-21'15,"0"42"-15,0-63 0,0 21 0,0-1 16,0 44 15,0-1-31,-21 0 0,21 42 16,0 22-1,-21-43-15,0 64 16,0-63-16,0 147 16,-1-148-16,22 64 15,0-21 1,22-43-1,41-42 1,1-21 0,-43 0-16,0 0 0,64-85 31,-64 85-31,42-64 16,-42 22-16,1-1 15,-22 85 16,0 22-15,0-22-16,0 42 16,-22 22-1,1-22 1,0 22 0,21-64-1,0-63 16,0 21-31,21 0 0,0-43 0</inkml:trace>
  <inkml:trace contextRef="#ctx0" brushRef="#br0" timeOffset="95432.17">5694 2836 0,'0'0'0,"0"-21"16,21 21 62</inkml:trace>
  <inkml:trace contextRef="#ctx0" brushRef="#br0" timeOffset="97845.95">2836 3069 0,'0'0'0,"-21"0"0,21 21 16,-21-21-16,0 22 16,21-1 15,21-21-16,0 0-15,21 21 16,1-21-16,147 0 16,107 0-16,-192 0 15,403-42 1,43 20 0,-297 22-1,-127 0-15,148-21 16,-190 21-16,126 0 15,-147 0 1,-85 0 15,-22 0-31,22 0 0,-169 43 32,105-43-17,21 0-15,-147 42 0</inkml:trace>
  <inkml:trace contextRef="#ctx0" brushRef="#br0" timeOffset="98146.62">3683 3323 0,'0'0'0,"-85"21"0,-63 1 16,-42-22 0,168 0-1,44 0 1,83 0-1,382-22 17,-190 1-32,-1 0 15,-211 21-15,84 0 16,21-21 0,-126 21-16,42 0 15,-85 0-15,21 0 31,-84 42-15,21-21-16</inkml:trace>
  <inkml:trace contextRef="#ctx0" brushRef="#br0" timeOffset="99116.07">1947 4953 0,'0'0'0,"0"-21"0,0 42 31,0 21-31,0-20 0,0 20 15,0 106 1,0-84-16,0 41 16,0 65-16,-21 41 31,21-126-15,0-106 15,85-127-16,-43 21 1,22 21 0,-43 21-1,0 64-15,0 21 32,0 42-32,0 22 15,1-22-15,-22 22 16,0-22-16,84 127 31,-84-147-31,43 20 16,-22-42-16,85 0 15,-43 0 1,128-148 0,-128 21-1,-63-21 1,-21-1-1,-127-41 1,63 148 0,64 42-1,84 21 32,22-21-31,-43 0-16,-20 0 0</inkml:trace>
  <inkml:trace contextRef="#ctx0" brushRef="#br0" timeOffset="99635.96">3090 4826 0,'-21'21'31,"21"0"-31,0 1 0,0-1 0,0 63 15,0 65 1,-21 126 15,21-106-15,0-84 0,0-43-1,0-21 1,0-42-1,0-42 1,0 41-16,0-83 16,63-86-1,1 106 1,21 43 0,-1 42-1,64 106 16,-105 0-15,-43 0 0,0-43-16,-64 43 31,22-85-15,42-42 15,42-43-16,-21 43-15,1 0 16</inkml:trace>
  <inkml:trace contextRef="#ctx0" brushRef="#br0" timeOffset="100154.28">4170 5313 0,'21'-21'0,"-42"42"0,63-63 16,-42 20-1,0 1-15,-21-21 16,-64 0 0,43 42-16,-127 105 31,84 1-15,21 0-1,64 0 1,22 21-1,41-64 1,1-63 0,84-84 15,-85-1-15,-42 43-16,43-64 15,-43 64-15,-21-1 0,21 1 16,-21 0-16,0-43 15,0 106 17,0 0-32,-42 64 15,42-43-15,0 1 0,-21 84 32,21-85-32,0 43 15,42-1 1,43-63-1,105-84 1,-147 42-16,62-85 16</inkml:trace>
  <inkml:trace contextRef="#ctx0" brushRef="#br0" timeOffset="100435.11">4995 4847 0,'0'0'0,"0"-42"0,0-22 16,-42 43-1,21 21 1,-43 233 15,43-64-15,21 64 0,0-106-16,0 64 31,42-128-16,-20-63 1,-1 0-16,21-21 16,0-148-1,-42 148 1</inkml:trace>
  <inkml:trace contextRef="#ctx0" brushRef="#br0" timeOffset="100660.12">4593 5292 0,'-21'0'16,"42"0"-16,-42-21 0,63 21 16,149-43 15,-64 43-15,-43 0-1,1 0-15,-21 0 31</inkml:trace>
  <inkml:trace contextRef="#ctx0" brushRef="#br0" timeOffset="101128.46">6710 5186 0,'0'0'0,"0"-21"0,0 0 0,0-1 15,0 1-15,0-21 16,0 21-16,21 21 31,-21 21-31,0 0 0,0 21 16,0 43-16,0-43 0,0 85 15,-42 0 1,20 85 15,22-170-15,64-84 15</inkml:trace>
  <inkml:trace contextRef="#ctx0" brushRef="#br0" timeOffset="101567.21">7451 5186 0,'21'-21'16,"-42"42"-16,63-63 0,-21 42 0,-21-22 15,-63 22 1,-22 22 0,-127 83 15,191-62-15,21-22-16,21-21 15,127 42 16,-21 22-15,-21-22 0,-85-21-16,1 0 0,-1-21 15,-21 22-15,-64 62 16,-20-63 0,-43 1-1,84-22-15,-41 0 16,-43-64-1,105 22 1,22-22 0,0 43-1,0-21-15</inkml:trace>
  <inkml:trace contextRef="#ctx0" brushRef="#br0" timeOffset="101741.11">6879 4741 0,'0'0'15,"-21"0"-15,0-21 0,21 0 16,-21 21-16,42 0 47,0 0-47,0 0 15</inkml:trace>
  <inkml:trace contextRef="#ctx0" brushRef="#br0" timeOffset="102492.19">9842 4805 0,'0'-21'0,"0"42"0,0-63 16,0 20-16,-21 44 47,21-1-47,-21 21 0,0 0 15,0 43-15,-43 84 16,22-63 0,21-42-16,-85 126 15,64-84 1,20-42 0,22-86 15,0 1-31,0 0 15,0-21-15,43-64 16,-1-21 0,-42 85-16,21-22 0,85-148 31,0 64-31,-64 127 16,64-42-16,-21 63 15,148 190 16,-170-42-15,-63-21 0,0-84-16,0 105 15,0-42-15,-21-85 0,-21 85 32,-1-106-17,22 0-15,-21 0 16,-22-22-1,22 1-15</inkml:trace>
  <inkml:trace contextRef="#ctx0" brushRef="#br0" timeOffset="102698.08">9461 5440 0,'0'0'0,"0"-21"16,43 21-1,20 0 1,107-21-16,20-22 15,-126 22-15,-1 21 16,22-21-16,-22 21 0,-20-21 16,232-43-1,-212 22 1,-20 21-16,-22 21 0</inkml:trace>
  <inkml:trace contextRef="#ctx0" brushRef="#br0" timeOffset="102934.94">10753 4847 0,'0'-21'16,"0"42"-16,0-63 0,0 21 16,0 84 15,0 107-15,0 20-1,0-84-15,-22 106 31,22-149-15,0-42 0,0-42-1,0-42 1</inkml:trace>
  <inkml:trace contextRef="#ctx0" brushRef="#br0" timeOffset="103231.77">10689 4953 0,'0'0'0,"0"-21"0,-21-43 0,21 22 16,0 21-16,42-21 15,22 20 1,190 44 15,-127 83-15,-106-20-1,-42 42-15,-191 42 32,170-147-32,-22 20 15,-42-42 1,85 0 0,85-42-1,-43 20-15</inkml:trace>
  <inkml:trace contextRef="#ctx0" brushRef="#br0" timeOffset="103519.61">11811 4784 0,'0'-21'0,"0"42"15,-21-42-15,0 21 0,21 21 16,-43 63 0,22 43-1,21-84-15,-21 41 16,0 149 0,0-148-1,21-43 1,0-21-1,-43-21 17</inkml:trace>
  <inkml:trace contextRef="#ctx0" brushRef="#br0" timeOffset="103777.46">11282 5419 0,'0'0'0,"-21"0"0,21 21 15,0 21-15,21 1 16,42-22 0,-42 0-16,22-21 15,105 0 1,-106 0-16,85 0 16,-21 0-1,0-42 1,-43-43-1,-63 43 1,0 20 0</inkml:trace>
  <inkml:trace contextRef="#ctx0" brushRef="#br0" timeOffset="104016.32">11557 4826 0,'-21'-21'0,"42"42"0,-85-63 0,43-1 31,21 22-15,43 21-1,41-21 1,128 21 0,-127-21-1,-22 21 1,-42 0-1,0 0 1,1 0-16</inkml:trace>
  <inkml:trace contextRef="#ctx0" brushRef="#br0" timeOffset="104467.07">13525 4932 0,'0'0'15,"-21"-21"17,0 0-32,0-1 15,0 1-15,0 0 0,-43-64 16,64 43-1,0-21 1,148-43 0,43 42-1,-1 64 1,-42 21 0,-105-21-16,41 149 31,-126-22-16,-43-22 1,-42 22-16,106-105 0,-127 105 31,127-64-15,0-21 0,21-20-1</inkml:trace>
  <inkml:trace contextRef="#ctx0" brushRef="#br0" timeOffset="104762.9">13631 5694 0,'0'21'0,"0"-42"0,0 63 0,0-21 15,0 1-15,0-1 16,21-21-1,1 0-15,-1 0 16,42-21 0,-63-43-1,0 1 1,-21 63 0,0 0-16,0 21 31</inkml:trace>
  <inkml:trace contextRef="#ctx0" brushRef="#br0" timeOffset="106199.08">2371 6668 0,'0'0'0,"0"-22"0,0 44 47,-22-1-47,1 21 0,-63 85 32,-65 106-32,86-106 15,42-64-15,-43 43 16,22-63-16,-22 105 31,64-169 0,43-64-31,-22 43 16,42-128 0</inkml:trace>
  <inkml:trace contextRef="#ctx0" brushRef="#br0" timeOffset="106399.96">2265 6668 0,'0'21'16,"0"-42"-16,42 148 0,-42-43 15,21-41-15,-21 62 16,0-62-16,0 211 31,0-127-15,0-85-1,-63 0-15,20-42 16</inkml:trace>
  <inkml:trace contextRef="#ctx0" brushRef="#br0" timeOffset="106560.88">1693 7430 0,'0'0'0,"0"-22"0,-21 1 15,42 0 1,106 0-1,-42-21 1,275-64 15,-64 21-15,-211 64-16</inkml:trace>
  <inkml:trace contextRef="#ctx0" brushRef="#br0" timeOffset="106772.75">2815 6964 0,'0'0'0,"-21"0"15,-43 0 1,22 63-16,0 128 31,42-43-15,-21 21 0,21-126-16,-22 84 15,1 21 1,21-106-1,0-84 1</inkml:trace>
  <inkml:trace contextRef="#ctx0" brushRef="#br0" timeOffset="107030.6">2561 7260 0,'0'0'0,"0"-63"0,64-85 31,20 105-15,22 43 0,-64 0-16,22 21 15,-22 128 1,-126-22 0,-43-43-1,0-20 1,63-22 15,106-84-31,1-1 16</inkml:trace>
  <inkml:trace contextRef="#ctx0" brushRef="#br0" timeOffset="107248.58">3111 7049 0,'-21'148'31,"21"-127"-31,0 42 16,-21-20-16,-21 147 15,-1-42 1,22 1 0,0-86-1,0-42 1,21-63-1</inkml:trace>
  <inkml:trace contextRef="#ctx0" brushRef="#br0" timeOffset="107525.48">2984 7218 0,'22'-21'16,"-44"42"-16,65-148 0,-22 106 15,-21 0-15,169-1 31,-63 44-15,0 62 0,-106 1-16,-169 63 31,20-63-15,86-64-1,-1-21 1,64-42-1,64-43 1,-1 21 0</inkml:trace>
  <inkml:trace contextRef="#ctx0" brushRef="#br0" timeOffset="107764.34">3704 6816 0,'0'0'16,"0"21"-1,-21 0-15,0 0 16,0 0-16,-43 85 16,64-63-16,-42 41 15,-1 43-15,22 43 32,21-149-32,64 0 15,20-42 1,22-43-1,-21 1-15</inkml:trace>
  <inkml:trace contextRef="#ctx0" brushRef="#br0" timeOffset="108116.14">4127 6668 0,'0'0'15,"0"21"1,0 42-1,-21 1-15,0 84 32,0-63-17,21-64 1,0-42 0,0-64-1,42-63 1,22 42-1,-22 42 1,0 43-16,191 21 31,-169 43-15,-22 105 0,-63-64-16,-85 43 31,106-105-31</inkml:trace>
  <inkml:trace contextRef="#ctx0" brushRef="#br0" timeOffset="108581.39">5863 6964 0,'0'0'0,"-21"21"31,21 0-31,0 0 16,-21 22-16,21 168 16,-21-84-1,-1-63-15,-20 126 16,21-41-1,-21 41 1,42-169 0,21-21-1,-21-63 1,0 42-16</inkml:trace>
  <inkml:trace contextRef="#ctx0" brushRef="#br0" timeOffset="108834.25">5567 7387 0,'-64'-169'0,"128"338"0,-170-550 32,169 297-17,86 20 1,147 64 0,-254 0-16,85 85 15,-106 63 1,-42-63-1,-148 105 17,63-148-17,106-84 1,42-85 0</inkml:trace>
  <inkml:trace contextRef="#ctx0" brushRef="#br0" timeOffset="109170.18">6265 6900 0,'0'0'0,"21"0"0,22-21 15,-1 21 1,0 21 0,107 106-1,-128-42 1,-21 21-1,-43-21 1,-41-43 15,63-42-31,-1-42 16,22-43 0,43 21-16,126-168 31,-105 210-16,84-20 1,-42 21 0,-64 21-16</inkml:trace>
  <inkml:trace contextRef="#ctx0" brushRef="#br0" timeOffset="109505.17">7154 6879 0,'-21'21'0,"42"-42"0,-84 85 15,-22 84 16,85-127-31,-21 64 16,21-22 0,42-20-16,85-43 31,21-43-15,-42-41-1,-42 20-15,-85-84 31,-1 127-31,-62-43 16,41 64-16,-41 0 16,-22 0-1,21 106 17,85-42-17,21-64-15,64 63 0,21-63 16,-21 0-1</inkml:trace>
  <inkml:trace contextRef="#ctx0" brushRef="#br0" timeOffset="110072.35">8001 6922 0,'0'-85'16,"0"170"-16,-21-170 15,-43 85 1,-42 42-1,-63 64 1,127 0 0,42-64-1,42-21 1,0-21-16,170-42 16,-127 0-1,-22-22 1,-42 22-1,-21 0 17,0 105-17,0 43 1,-21 190 15,21-21-15,0-63-1,0-148-15,0-1 0,43 339 32,-43-232-17,-43-107 1,-20-42-16,42-21 16,-191-84-1,106-86 1,64 64-1,42-105 1,169-276 0,-84 360-1,-43 85-15,85-107 16,-42 65 0</inkml:trace>
  <inkml:trace contextRef="#ctx0" brushRef="#br0" timeOffset="110436.47">8276 6900 0,'0'-21'0,"0"42"0,0-84 0,0-22 31,0 64-31,0-21 16,21 21 0,43 42-1,84 127 16,-106-21-31,-42-106 0,0 85 16,-21-64 0,-42-21 15,41-63-15,22-43-1,22-20-15,41-65 31,64 86-15,-21 84 0,21 0-1,-85 21-15</inkml:trace>
  <inkml:trace contextRef="#ctx0" brushRef="#br0" timeOffset="110913.6">9398 6985 0,'21'0'16,"0"-42"0,-21-43-16,0 22 15,-127-43 17,21 106-17,1 63 1,41 22-16,1 105 31,63-105-15,63-43-1,22-20 1,84-65 0,-127 22-16,43-42 15,-64 41-15,43-83 16,-64 41-1,0-42 17,-43 106-17,22 43-15,0 41 16,21 86 15,0-107-15,64-21-1,-1-42-15,-21 0 0,107-21 32,-107 0-32,-21 0 0</inkml:trace>
  <inkml:trace contextRef="#ctx0" brushRef="#br0" timeOffset="111529.82">10033 6837 0,'0'0'0,"0"-42"15,-21 42 1,21 21-1,-43 42 1,43 85 0,-21-84-1,21-1 1,0-41 0,-21-65 15,21-63-16,21 22 1,0 41-16,1-41 0,83-43 31,-20 106-15,-64 21 0,0 21-16,1 42 15,41 107 1,-63-86-1,0-20 1,0-43 0,-63-21 15,63-42-15,21-64-1,21 21-15,85-63 31,0 106-15,-63 42 0,20 63-1,-41 149 1,-43-128 0,0-20-1,-43-22 1,43-21-16,0-42 31,21-21-31,1 42 16</inkml:trace>
  <inkml:trace contextRef="#ctx0" brushRef="#br0" timeOffset="112824.08">11112 6752 0,'0'-21'0,"0"42"0,22-42 0,-22 42 31,-22 43-15,22-22-16,-21 43 16,0-1-1,0-20 1,-21-1 0,42-84 15,21-42-16,85-85 1,-22 42 0,1 42-1,-43 43 1,22 63 15,-64-20-31,21 83 16,-21-83-16,21 83 15,-21-83-15,0 20 0,42 64 32,-42-85-32,22-21 15,-1 0 1,42-64 0,43-63-1,-21 0 1,-22 43-1,-20 41 1,-22 43-16,42 22 16,-63 62-1,0-20 1,0-1 0,64 43 15,20-85-16,22-21 1,-21-63-16,21-22 31,-64-21-15,0 43 0,-42 42-1,0 42 1,0 63-1,0 1 1,0-21 0,22-43-16,83 85 31,22-85-31,22-21 16,-1 0-1,85-106 16,-170 21-15,-63 1 0,-42-22-16,-191 42 31,106 107-15,42 20-1,64 1 1,85 63-1,41-127 1,-41 0 0,42 0-1,-85-22-15,106-62 16,-106 84 0,-21-21-16,-21 21 31,-64 127 0,1 42-15,20 0-1,43 22 1,-21-1-16,42-126 16,-22 20-16,-41 192 15,-1-65 1,43-126-1,-21 21 1,42-85-16,0 0 0,-21-21 16,-22-63-1,-20-43 1,-22-42 0</inkml:trace>
  <inkml:trace contextRef="#ctx0" brushRef="#br0" timeOffset="113014.97">12382 6625 0,'-21'-21'16,"42"42"-16,-63-63 0,21 42 0,21-21 0,-21 21 15,42 0 32,0 0-47,0 0 0</inkml:trace>
  <inkml:trace contextRef="#ctx0" brushRef="#br0" timeOffset="113791.83">14668 6646 0,'0'0'0,"0"22"0,-21-22 0,21 21 31,21-21 1,1 0-17,-1-21-15,0-1 0,106-105 16,0 0-1,-21 0 1,-22 0 0,-62 0 15,-65 127-31,22 0 0,-42 64 16,41-1-1,-20 255 16,42-128-15,0 43 0,0-127-16,-106 21 31,0-127-15,1-21-1,41 0 1,43 0-16,-21-64 15,42 43 1,0 20 0,84 1-1</inkml:trace>
  <inkml:trace contextRef="#ctx0" brushRef="#br0" timeOffset="114280.69">15452 6625 0,'0'0'0,"-22"0"15,1 0 1,21 21-16,-21 22 16,0 41-1,21-62-15,0 41 16,0-21-1,0 1 1,42-86 15,-21-20-15,85-106 15,-85 126-31,43-63 16,-43 64-16,64 0 15,-43 42-15,64 169 32,-106-42-17,0-21 1,-21 0 0,21-43-1,0-105 16,63-22-15,-42 22-16</inkml:trace>
  <inkml:trace contextRef="#ctx0" brushRef="#br0" timeOffset="114519.46">16362 6011 0,'21'-42'16,"-42"84"-16,42-63 15,-21 85-15,0 63 16,-42 190 15,-1-105-15,43-85 0,0-64-1,64-20 1,-43-64-1,0-1 1,-21 1-16,0 0 0</inkml:trace>
  <inkml:trace contextRef="#ctx0" brushRef="#br0" timeOffset="114695.36">16023 6604 0,'0'0'0,"-21"0"15,42 0 1,0 0-1,0 0-15,43 0 16,105-21 0,-21 21-16,22-42 31,-128 42-31</inkml:trace>
  <inkml:trace contextRef="#ctx0" brushRef="#br0" timeOffset="115030.17">16700 6604 0,'0'0'16,"-42"21"0,63-21 15,22 0-31,20-42 16,43 21-1,-43-22 1,-41 22-16,-1 21 0,-21-21 31,-43 21-15,-41 42-1,63 1 1,-1-22-16,1 106 16,21-85-1,0-21 1,43-21-1,62 0 1,-83 0 0</inkml:trace>
  <inkml:trace contextRef="#ctx0" brushRef="#br0" timeOffset="115364.55">17145 6562 0,'0'0'15,"0"-21"-15,21-43 16,21 22-1,43-1 1,-21 43-16,41 22 31,-62 83-15,-43 1 0,0-63-1,-64 62 1,64-126 15,0-21-15,0 21-16,21 0 0,22-64 15,-1-21 1,0 43 0,-20 41-16,20 1 15,-21 21 1</inkml:trace>
  <inkml:trace contextRef="#ctx0" brushRef="#br0" timeOffset="116020.45">17738 6752 0,'0'0'0,"-22"0"0,22 43 16,22-43 15,126-64-16,-106 43-15,106-64 16,22-42 0,-107 43-1,43-128 17,-106 148-17,-21 64 1,-22 0-16,-20 127 31,21 0-15,-1 43-16,-41 84 15,41-127 1,22-64-16,0 22 16,-85 338-1,106-296 1,0 43-1,42 20 1,43-105 0,-64-64-16,22 0 0,147-21 31,-84-63-31,-64-43 16,-42-85-1,-21 85 1,0 43-16,0-1 0,-170-232 31,85 190-15,43 22-1,42 20 1,21 43-16,0 0 16,0 0-16,84-22 15,43 22 1,-105 0-16,83-21 15,22-1 1,-42 1-16</inkml:trace>
  <inkml:trace contextRef="#ctx0" brushRef="#br0" timeOffset="116431.22">18796 6414 0,'0'-22'0,"0"44"0,0-65 0,0 22 16,-21-21-1,0 21-15,-22 21 16,22 0-16,0 0 0,0 0 15,0 21-15,-1 0 0,-105 127 32,106-106-32,-21 22 15,21 42 1,21-64-16,127-21 31,0-63-15,-64 21-1,1-64 1,-1-84 0,-63 148 15,-42 84-15,21 64 15,21-21-16,0-85 1,21 0-16,21-21 0,85 0 31,-21-42-15</inkml:trace>
  <inkml:trace contextRef="#ctx0" brushRef="#br0" timeOffset="116656.09">19389 6435 0,'42'-64'0,"-84"128"0,84-170 15,-63 106 17,-22 0-32,-84 127 15,22-21 1,62 0 0,43-64-1,148 21 16,-21-63-15,-21-42-16,-63 42 16,62-63-16</inkml:trace>
  <inkml:trace contextRef="#ctx0" brushRef="#br0" timeOffset="117015.88">19791 6498 0,'-43'0'16,"43"21"-1,22-21 1,-1 0 0,63 0-1,43-63 1,-105 63 0,41-64-1,-63 43-15,0-42 0,0 42 16,-127 21 15,21 84-15,43 1-1,42-43-15,-1 64 16,65 21 0,63-85-1,-22-42 1,1 0-1,-22-42-15</inkml:trace>
  <inkml:trace contextRef="#ctx0" brushRef="#br0" timeOffset="117577.56">21780 6519 0,'0'0'0,"0"-21"0,-21 0 16,21 0-16,0 0 0,0 0 16,0-1-1,21-20 1,22 63 0,-43 22-1,-21 147 1,-22-105-1,22-1 1,21-62 0,0-44 15,0 1-31,21-42 16</inkml:trace>
  <inkml:trace contextRef="#ctx0" brushRef="#br0" timeOffset="117909.37">21950 6096 0,'0'-21'0,"0"42"0,-21-42 15,-22 21 1,22 21-16,0 21 16,21 1-1,0-22 1,85 0-1,-22-42 1,-21-21 0,-42-22-1,-63-42 17,21 106-32,-22 0 15,43 43 1,21 20 15,106-42-15,-22-21-16</inkml:trace>
  <inkml:trace contextRef="#ctx0" brushRef="#br0" timeOffset="118180.22">22796 5842 0,'0'-21'15,"0"42"-15,0-63 0,0-1 16,0 65 0,-42 41-1,0 64 1,-1 21 0,22-105-16,0 20 0,-64 149 31,22-43-16,42-63-15,21-64 16,21-42 15,0-42-15</inkml:trace>
  <inkml:trace contextRef="#ctx0" brushRef="#br0" timeOffset="118396.1">22310 6329 0,'0'0'0,"-22"-21"16,22 0-16,43 21 16,20-22-1,255 1 17,-212 0-32,-64 21 15,43-21-15,-43 21 16,-106 0 15,22 21-31</inkml:trace>
  <inkml:trace contextRef="#ctx0" brushRef="#br0" timeOffset="119677.36">3048 9271 0,'0'0'0,"-21"0"16,21 21-16,-21-21 15,42 0 17,0 0-32,42-42 15,43-43 1,-63 64-16,-1-21 0,85-85 31,-85-21-15,-63 63-16,-64 43 15,-42 63 17,22 85-17,105-1 1,-22-62-16,22 84 16,43 21-1,84-106 1,-21-42-1,-64 0-15,43-21 16,126-148 15,-147 84-15,-43 0-16,-21-20 31,0 189 0,-21-41-15,-43 168 15,43-168-15,21-22-16,0-42 31,0-43-15,64-42-1,-43 43 1,0 42-16,106-106 16,-106 127-16,43 0 15,-43 0-15,42 21 16,-20 42 0,-22-42-16,-21 128 31,0-107-31,-43 21 15,1 1-15,42-43 16,-21 0 0,21-42-1</inkml:trace>
  <inkml:trace contextRef="#ctx0" brushRef="#br0" timeOffset="120184.07">4868 8784 0,'0'0'0,"0"-21"0,0 0 0,-21 0 16,0 0-16,0 21 0,-43-22 16,43 22-16,-21 0 0,-64 0 31,85 0-31,-85 85 15,21 21-15,22 42 16,42 64 15,84-170-15,22-42 0,21-21-16,105-148 31,-84 20-16,-106 86 1,-21-22 0,0 64-16,0-21 15,-42 63 1,21 106 0,21-21-1,0 84 16,42-147-15,1-43 0,-22 0-16,63-43 15,1-41-15</inkml:trace>
  <inkml:trace contextRef="#ctx0" brushRef="#br0" timeOffset="120652.8">5419 8340 0,'0'-21'16,"0"42"-16,0-21 16,-64 84-1,43 22 1,0-63-16,0-1 0,-22 191 31,22-64-15,0-127-16,21 1 15,0-64 17,0-43-17,21 1 1,43-43-16,-43 85 0,106-64 31,0 85-15,-43 42-1,-62-21-15,-1 22 16,-21 63 0,-21-85-16,-106 127 15,21-85 1,63-41-16,-62-1 16,20 0-1,0-63 16,85-22-15,0 1-16,43-1 16</inkml:trace>
  <inkml:trace contextRef="#ctx0" brushRef="#br0" timeOffset="120929.65">6159 8340 0,'0'42'16,"-21"0"-16,0 43 15,-21 21 1,21-64-16,-22 85 16,22-42-1,21-43-15,-42 85 31,42-106-31,0 1 16,21-22 0,0-22-16,21 1 15</inkml:trace>
  <inkml:trace contextRef="#ctx0" brushRef="#br0" timeOffset="121513.31">6117 8932 0,'21'0'15,"0"0"1,22 0 0,20-42-1,64-21 17,-42-1-17,-85 22 1,0 21-16,-42-1 31,-1 44-15,1 20-1,21 21-15,0 64 32,21-63-17,21-43 1,42-21-1,128-42 1,-22-43 0,-84 0-1,-1-63 17,-84 127-17,-21 21 1,0 0-16,-21 42 15,21-20-15,-22 126 16,43-85 0,21 22-1,-21-43 1,0 22 15,-42-64-15,0 0-16,42-21 15,0-22-15</inkml:trace>
  <inkml:trace contextRef="#ctx0" brushRef="#br0" timeOffset="124741.47">9144 8255 0,'0'0'15,"21"-21"-15,21-21 0,-20 20 0,-1 1 0,21-63 31,-21-43-31,-21 63 16,-84 22 0,62 42-16,-20 0 15,-148 42 1,20 64 0,1 63-1,63 22-15,85-107 16,-21 213-1,84-107 1,43-105 0,20-43-1,276-105 1,-232-22 0,-44-21-1,-20 22 1,-85 41-16,0-63 31,-21 106-15,0 43-1,0-22-15,-1 127 32,22-42-17,22-43 1,20-41-1,106-22 1,-127-22-16,85-20 16,-42-21-1,-22-22 1,-42 64-16,-21-106 16,-43 63-1,-20 43 1,62 21-16,-62 0 15,-22 64 17,85 41-17,21-20 1,21-43-16,212 22 31,-106-85-15,0-43-1,0 1 1,0-64 0,-106 84 15,0 43-31,-21 22 16,0-1-16,0 0 15,0 0-15,0 0 0,-42 106 31,21-42-15,-1-43-16,22-21 16,0-63 15,0 0-15,43-43-1,-43 43-15,42-1 16,64-105-1,-43 148 1,-20 21 0,-22 43-1,21 63 17,-42-64-17,21-41-15,1 20 0,-22-21 16,21-21 15,0-63-15,21-1-1,1-21-15,62-84 32,-83 148-17,-1 21 1,-21 21-1,0 127 1,0-63 0,0 0-1,63-43 1,1-42 0,-43 0-16,21 0 0,106-21 31,-42-43-16,-42-20-15,-64 62 16,21-62-16,-42-64 31,0 148-15,-1 0-16,-20 0 16,0 42-16,42-21 0,0 0 15,-43 85 1,43-64-16,-21 43 15,21-21 1,0-43 0,21-42-1,1-1-15,-1-20 16,0 21-16,21-64 16,1 22-1,-43 42-15,63-64 31,-42 85-15,-21 21 0,21 21-16,-21 107 31,43-86-15,-22-21-1,21-20 1,43-65-1,0-41 1,-43-1 0,-21 64-16,21-43 15,1 22 1,-43 84 15,0 1-15,0 126 15,21-84-15,21-64-1,1-21 1,126-43 0,-106-20-1,1-22 1,-22 1-1,-42 62-15,21-62 16,-21 63 0,0 42-1,-21 63 1,21 43 15,0-21-15,21-63-1,1-43-15,-1 0 16,63 0-16,86-64 31,-107 22-15,-42-1-16,22-20 16,-1-22-1,-21-21 1,-21 128 15,0 41-15,0-42-16,-21 85 15,21 0 1,21-64 0,22-21-1,-22-21-15,127-21 31,-42-63-15,-64 41-16,-21 22 16,0-42-16,43-86 31,-64 171 0,-21 20-15,-22 85-1,1-21 1,42-64 0,0-21-16,0-42 47,64-21-47,-43-22 15,0 43-15,42-64 16,86-42 15,-107 106-15,0 42-16,-42 43 15,0 84 17,21-84-17,22-1 1,20-42-1,43-42 1,0-64 0,-43 22-1,-41 21-15,-1-43 16,0 21 0,-21 86 15,-21 41-31,0-21 15,21 1-15,-22 84 32,22-106-32,0 42 15,22-41 1,41-22-16,43-85 31,-64 0-15,-21 22-16</inkml:trace>
  <inkml:trace contextRef="#ctx0" brushRef="#br0" timeOffset="124879.39">14160 8276 0,'0'106'0,"0"-212"0,-21 85 0,-21-64 15,21 64 1,21 64 15,21 20 0,21-42-31</inkml:trace>
  <inkml:trace contextRef="#ctx0" brushRef="#br0" timeOffset="126742.32">14584 8382 0,'21'0'0,"-42"0"0,63-21 15,-42-21 1,0-1-1,-63 43 1,-22 21 0,21 43-1,-20 42 1,63-64-16,21-21 0,0 149 31,42-86-15,106-41-1,-21-43-15,148-43 32,-63-41-17,-85-22 1,-64 21 0,-41 43-16,-22-64 15,0 85-15,-106 0 16,21 42-1,-84 85 17,84 21-17,64-43-15,21-20 16,63 42 15,-20-106-31,41 0 16,1-64-1,0 1 1,42-128 0,-106 128-1,0 20 1,-42 107 15,0 20-15,0 1-1,21-21 1,42-1 0,43-63-1,-1 0 1,22-63 0,63-170 15,-63 63-31,-21-20 15,-64 42 1,-21 21 15,-21 127-31,-21 0 16,-22 42 0,43 43-16,0 211 31,0-105-16,21-107 1,0 22 0,0-85-16,105 22 15,-41-43 1,21-64 0,-43 43-16,43-43 15,-1-63 16,-84 85-15,0 63 0,0 0-16,0 22 15,0-22 1,0 85 0,0-43-1,43-20 1,20-43-1,85-64 1,-63 1 0,-43 20-1,-21 22-15,-21-42 16,0 84 31,-42 63-47,42-41 31,0-22-31,0 21 0,42 1 31,1-43-15,-22-43 0,0 1-1,-21-64 1,0 85-1,-42 21 1,-1 0 0,65 0 31,-1-21-47,21 0 0,22-1 15,-43 22-15,63-21 16,43 21 15,-127 43-15,0 20-1,0 22-15,-63 21 32,63-64-17,0-63 16,0 0-15,0-1-16,0 1 0,0-21 16,42-43-1,-21 64-15,1-21 0,20 21 0,64-106 16,0 84 0,-64 43-16,64 0 15,-43 21 1,-42 149 15,-42-43-15,-21-43-1,0-20 1,20-22 0,22-84 15,0-22-16</inkml:trace>
  <inkml:trace contextRef="#ctx0" brushRef="#br0" timeOffset="126916.22">17399 8128 0,'-42'-21'15,"84"42"-15,-106-42 0,43 21 16,0 0-16,0 0 15,21-21 32,-21 21-47</inkml:trace>
  <inkml:trace contextRef="#ctx0" brushRef="#br0" timeOffset="127132.1">16087 8213 0,'0'0'16,"-43"21"-16,1-21 0,21 21 0,0 0 31,126-21-15,22 0 0,22 0-16,83-42 31,-147 21-16,-64 0-15</inkml:trace>
  <inkml:trace contextRef="#ctx0" brushRef="#br0" timeOffset="127938.64">19367 7768 0,'0'-42'0,"0"84"0,0-105 0,0 20 16,0 1-16,0 0 16,0 21-16,0-1 15,0 44 1,0 20-16,-63 148 16,21 1-1,20-128-15,-20 64 16,42-63-16,-63 148 31,63-149-15,0-42-16,-22-21 15,22-21-15,-21-85 32,64-42-17,41 21 1,1 64-1,211-43 1,-169 148 0,-63 43-1,-64 21 1,-170 63 0,-20-106-1,63-41 1,42-22-1,64-43 17,106-20-17,-64 42-15,64-22 16,-22 22-16</inkml:trace>
  <inkml:trace contextRef="#ctx0" brushRef="#br0" timeOffset="128303.43">19897 8170 0,'0'0'0,"0"22"15,21-1 1,21 0 0,-21-21-16,64 0 15,-22-21 1,43-22 0,21-126 15,-148 106-16,-42 41 1,-22 22 0,43 22-16,-85 147 15,84-21 1,22-42 0,21-43-1,21-41-15,170 20 31,-43-63-31,21-22 16,-21-41 0,-21-64-1</inkml:trace>
  <inkml:trace contextRef="#ctx0" brushRef="#br0" timeOffset="128528.3">21061 7578 0,'0'-21'16,"0"42"-16,0-85 0,0 22 0,0 21 15,0 42-15,-106 169 32,21-41-17,64-86-15,-21 64 16,-1 21-16,43-84 16,-21 105-1,21-148-15,43 22 16,41-43-1,-41 0 1,-22-85 0</inkml:trace>
  <inkml:trace contextRef="#ctx0" brushRef="#br0" timeOffset="130130.39">20701 8128 0,'0'0'0,"-21"0"0,-43 0 31,128 0-16,42-21 1,-64 21-16,148-42 31,-20 20-15,-86 1 0,-62 21-16,-44 127 31,-41-42-16,42 0 1,0-22 0,21-42-16,0 22 15,63-43 1,-42 0-16,64-22 16,-22-41-1,64-85 16,-63 42-15,-43 64-16,-21 20 16,0 44-1,-21 41 1,21 22 0,-21-1-1,21 1-15,0-64 16,0 0-16,63 43 15,64-64 1,-21 0 0,-42-21-1,105-170 1,-169 107 0,21 20-1,-21 43-15,0 0 16,0 63 15,-21 22-15,21 41-1,0-41-15,21 42 32,85-85-17,0-21 1,21-21-1,42-127 1,-63-1 0,-64 44-1,-42 41 1,-42 43 15,0 84-15,-22 22-16,43 21 15,21 21 17,42-64-17,85-41 1,-21-22 0,106-64-1,-106-42 1,-85 0-1,0 43 1,-21 21 0,-21 84-1,0-21-15,21 43 16,0 20 0,0 22 15,84-64-16,22-20 1,21-22-16,64-149 31,-107 44-15,-63-1 0,-21 85-1,-21 63 1,-63 64-1,41-22 1,43-20 0,-42 42-1,42-127 32,0-1-47,42-105 31,22 22-31,84-22 16,-42 63 0,-22 85 15,-84 106-15,0-63-1,0 42-15,0-85 16,0 21-16,43 43 15,-1-85 1,-21 0-16,64 0 16,21-64-1,-85 43-15,106-127 16,-85 21 0,-42 42-1,0 64 1,-84 21-1</inkml:trace>
  <inkml:trace contextRef="#ctx0" brushRef="#br0" timeOffset="130802">7959 10435 0,'0'-42'0,"0"-106"31,0 127-31,0-1 16,0 1-16,0 0 0,-22 21 16,1 0-16,0 0 15,21 21-15,-21 22 0,21-1 16,-64 254 0,22-105-1,0-43 1,21-42-1,21 0 1,-22-106 0,-20-43-1,21 22-15</inkml:trace>
  <inkml:trace contextRef="#ctx0" brushRef="#br0" timeOffset="131484.6">7027 10816 0,'0'0'0,"-21"0"0,42 0 31,43-21-15,-22 21-16,106-42 15,-84 21-15,84-1 16,-63 1-16,84-42 16,254-85-1,-317 63 1,-64 64-1,-147 169 17,83-63-17,1-43-15,-21 85 16,42-85-16,-42 64 16,20 0 15,86-127-16,-1-43 1,64-105 15,-84 84-15,-22 64-16,-21-21 16,21 63-1,-21 64 1,0-64-16,0 21 15,0 43 1,42-22 15,1-42-15,41-42 0,-20-42-16,42-85 31,-106 42-16,0 0 1,-43 64-16,1 42 31,42 42-15,42 21 0,22-41-1,-1-22-15</inkml:trace>
  <inkml:trace contextRef="#ctx0" brushRef="#br0" timeOffset="131847.4">9250 10499 0,'0'0'0,"0"-21"0,-21 21 32,-22 0-17,22 21-15,-42 42 16,20 1-16,-20 20 15,63 107 17,63-170-17,-42-21-15,85 0 16,-21-42 0,-43 21-16,64-85 15,-85 85-15,0-85 16,-21 0-1,-63 21 1,-22 85 0,64 0-1,-42 64-15,41-1 16,22-20 0,64-22-1</inkml:trace>
  <inkml:trace contextRef="#ctx0" brushRef="#br0" timeOffset="132731.9">10753 10562 0,'0'0'0,"0"-21"16,0 0-16,0 0 16,-22-22-16,1 22 0,0 0 15,0-21-15,0 21 0,0-1 16,-43 1 0,43 21-16,-43 21 15,-41 106 1,62-42-16,22-43 15,-42 170 1,63-106 0,0-85-1,21 0-15,42-21 16,-42 0-16,1 0 0,147-63 16,-42-43-1,0-42 1,-42-22-1,-64-126 17,-21 254-32,0-85 15,-64 84 1,43 43-16,0 43 0,0 147 31,21 43-15,0-106-1,0 21-15,21-127 16,0 22-16,106 41 16,-21-84-1,42-42 1,-63-43 0,-1-42 15,-84 106-31,0 0 15,0 63 1,-42 22-16,0 63 31,42-42-15,0-64 0,21-21-1,42-64 1</inkml:trace>
  <inkml:trace contextRef="#ctx0" brushRef="#br0" timeOffset="132867.82">11472 10372 0,'0'-21'0,"0"42"0,0-85 16,-21 64 15,21 21-15,21-21-1</inkml:trace>
  <inkml:trace contextRef="#ctx0" brushRef="#br0" timeOffset="133947.21">11790 10647 0,'0'0'0,"21"0"16,0 0-16,0-21 16,22 21-16,20-43 15,85 1 1,-105 0-16,-1 21 0,170-191 16,-191 127-1,0 1 1,-21 62-1,-64 22 17,1 106-17,42-21-15,0-43 0,-22 128 16,43-107-16,-21 1 16,-42 190-1,-1 0 1,22-64-1,-22-21 1,22 107 0,63-213-1,106-63 1,0-63 0,64-107 15,-170 128-31,42-149 15,-63 128-15,0-128 16,-63 43-16,-107 21 31,128 106-15,84 21 15,-20 0-31,168-63 16,-42-22-1,22 0 1,-1-42 0,43-148-1,-170 169 1,-42 22 0,-42 84-1,-43 148 16,-21 63-15,85-62-16,0-86 0,0 149 16,-1-128-1,1 255 1,21-106 0,21-127-1,-21-64-15,106 0 31,-85-63-31,43-42 16,-22-107 0,-42 65-1,-63-234 1,-107 170 0,65 84-1,41 64 1,43 21-16,106 0 47,20-43-32,-62 43-15,105-42 0,-21 0 16</inkml:trace>
  <inkml:trace contextRef="#ctx0" brushRef="#br0" timeOffset="134590.84">13420 10372 0,'0'0'0,"-22"0"0,44 0 47,-1 0-31,0 0-16,127-43 31,-127 1-31,0-21 15,-42 41 1,0 22-16,-127 43 31,63-1-15,22 43-16,63-1 16,0-62-16,0-1 15,42 42 1,85-42-1,-21-21 1,-43 0 0,-41-21-16,20-42 15,-42 42-15,0-64 16,0 0 0,21 43-1,0 21-15,85-64 31,-64 85-31,43 0 16,0 21-16,-22 43 16,-63 105 15,-42-105-15,-22-43-1,43-21-15,0-64 31,63 1-15,1-22 0,63-21-1,-85 85-15,85-21 16,-22 21 0,-63 21-16</inkml:trace>
  <inkml:trace contextRef="#ctx0" brushRef="#br0" timeOffset="135302.43">14393 10351 0,'0'0'0,"-21"42"16,0-21-1,106-63 17,-1-22-17,22-42 1,-42 43-1,-64-1 1,-64 64 0,-21 64-1,64-22 1,21 22 0,21 84 15,1-127-31,62 0 15,22-21-15,21-21 16,42-85 15,-105 0-15,-64 43 0,0 21-1,-21 63 1,0 42-1,-1 22 1,22-64-16,-21 21 16,0 22-1,21-43 1,0-63 15,42-22-15,107-84 15,-128 127-31,127-64 16,-21 64-16,-64 21 15,-20 0-15,-1 106 32,-42-43-17,0-20-15,0-1 16,-63 43-1,-1-1 1,106-105 15,-20 0-31,20 0 0</inkml:trace>
  <inkml:trace contextRef="#ctx0" brushRef="#br0" timeOffset="135557.28">16023 9864 0,'21'-85'15,"-42"170"-15,42-255 0,-21 128 32,-63 127-17,42-22 1,-43 64-16,1 170 31,41-149-15,22-42-1,43-43 1,-1-42-16,85-42 16,-21-64-1,-85-20 1</inkml:trace>
  <inkml:trace contextRef="#ctx0" brushRef="#br0" timeOffset="135728.19">15896 10033 0,'-21'0'15,"42"0"-15,-127 0 0,127 0 47,1 0-47,41 0 16,64-21-16,-21 0 16,-64 21-16,-21 0 15,43-21-15</inkml:trace>
  <inkml:trace contextRef="#ctx0" brushRef="#br0" timeOffset="136907.51">18415 10118 0,'0'-21'15,"0"-1"1,-21 1-16,0 21 16,-22-42-16,-20 21 15,42 21-15,-85 21 16,0 42-1,0 128 17,106-85-17,0-22-15,85-62 16,21-22 0,-85 0-1,169-127 1,-84 21-1,-85 42 1,-21 43-16,21-42 16,-21 41-1,0 44 1,0 41-16,0 1 16,0-43-16,64 42 15,-22-20 1,64-43-1,-85 0-15,22 0 0,105-43 32,-85 1-32</inkml:trace>
  <inkml:trace contextRef="#ctx0" brushRef="#br0" timeOffset="137426.22">19177 10012 0,'0'-42'0,"0"84"0,0-106 0,0 43 15,0 42 1,0 43-1,-42 105 1,-22 64 0,43-106-1,-106 212 1,127-297-16,-21 43 31,21-22-31,0-105 47,42-64-31,-42 0-1,21-63-15,0-127 32,-21 84-17,22 85 1,-1 106-16,0-22 15,169 1 1,-63 63 0,-21 64-1,-85 0 1,-169 42 15,106-106-31,-106 42 0,0-42 16,232-42 31,107-42-32,-107 20 1</inkml:trace>
  <inkml:trace contextRef="#ctx0" brushRef="#br0" timeOffset="137679.07">19770 9970 0,'0'0'0,"21"-22"15,-21 44 1,0-1-16,-43 85 16,-20 84-1,-1-21 1,-105 149 15,84-170-15,64-84-1,106-86 17,0-83-17,-43 41 1</inkml:trace>
  <inkml:trace contextRef="#ctx0" brushRef="#br0" timeOffset="137946.43">19621 10329 0,'0'0'0,"22"-127"0,-22-21 16,21 42-1,0 85-15,21-42 16,-21 42-16,85-1 16,42 86 15,-84 21-31,-64 20 16,-127 44 15,21-107-16,0-21 1,43-21-16,84-21 31,106-21-15,-85 20-16</inkml:trace>
  <inkml:trace contextRef="#ctx0" brushRef="#br0" timeOffset="138188.29">20574 9758 0,'21'-42'0,"-42"84"0,42-106 16,-21 43-16,-21 42 31,-43 85-15,43-63-16,0 41 15,-42 43-15,63 64 31,42-149-15,21-42 0,43-21-1,42-85 1</inkml:trace>
  <inkml:trace contextRef="#ctx0" brushRef="#br0" timeOffset="138588.21">21145 9462 0,'0'-22'0,"0"44"0,22-44 16,-22 44-1,0 20 1,0 127 15,0-105-31,0-22 16,-22-21-1,1-84 17,21-43-17,64-21 1,20 0 0,128 21-1,-106 148 1,-43 43-1,-63 21 1,0-64-16,-42 43 16,-43 63-1,64-148 1,0 0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30T14:20:38.911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2582 508 0,'0'0'0,"0"-21"0,0 0 15,0 0-15,0-1 16,0 1-16,0 0 16,0 0-16,0 0 15,0 0-15,0 42 47,0 0-31,0 21-16,0-21 0,0 22 0,0-1 15,0 22-15,-21 126 16,0 22 0,-21-1-1,42-168-15,-22 20 0,22 64 16,0-42 0,22-43-1,-1-42-15,0 0 16,0 0-16,0 0 0,0-21 15,-21 0-15,22 0 0,41-127 32,1-43-17,-22 85 1,-21 64-16,43-85 16,-22 85-1,-21 20-15,0 1 0,0 21 16,22 43-1,-43-22-15,21 85 16,-21-1 0,0-62-16,0 147 15,42-84 1,1-42 0,-22-43-16,0 0 0,42-21 15,-20 0-15,63 0 16,-85 0-1,21-21-15,0 0 0,-20-1 0,20-20 16,21-64 0,-20-63-16,-22-43 15,-21 149-15,0-1 16,0-126 0,-21 63-1,0 63-15,-1 43 16,1 0-16,21 0 0,-21 0 15,0 21-15,0 0 16,21 21 15,0 21-31,0 0 16,0-20-16,42 41 16,0-21-16</inkml:trace>
  <inkml:trace contextRef="#ctx0" brushRef="#br0" timeOffset="436.74">3831 1207 0,'0'0'0,"64"21"31,-43-21-31,0 0 0,21-43 15,22-20 1,-43 21 0,21-85-1,-42 42 1,0 64-16,0-43 16,-21 64-1,0 21 1,-21 22-1,20-22-15,-20 85 16,0 21 0,42-64-16,0 85 15,0-105 1,0-22-16,21 0 16,64 0-1,-43-21 1,64 0-16,-85-21 15,0 21-15,21-21 0,1-21 16,-1 20-16,-21-20 0</inkml:trace>
  <inkml:trace contextRef="#ctx0" brushRef="#br0" timeOffset="1023.41">4762 381 0,'0'0'0,"-21"-21"0,0 0 15,21 0-15,0-1 0,-42 22 16,21 0-16,21 22 16,-22-22-1,22 42-15,-21 43 16,21-1 0,0-41-16,0 126 0,0-127 15,0 85-15,0-84 16,0 20-16,-21 22 0,21-43 15,0-21-15,-21 85 16,21-85-16,0 0 16,0-42 31,0 0-47,0-85 31,0 22-16,42 20 1,-21 43-16,22-21 0,126-43 31,-105 85-15,-43 0-16,21 21 16,-21-21-16,43 106 15,-43 0 1,-21-22-1,-42-20 1,20-43-16,-105 64 16,106-64-16,-42 0 15,42 0-15,-22 0 16,22-21-16,-21 22 16,21-22-16,-22 21 15,43-42 1</inkml:trace>
  <inkml:trace contextRef="#ctx0" brushRef="#br0" timeOffset="4487.66">5969 656 0,'0'-21'62,"21"21"-62,0-21 0,0 0 16,1 21-16,-1-21 0,0-1 15,21 1-15,-21 0 0,1-21 16,-1 21-16,0-1 0,21-105 16,-42 85-1,-63-21 1,42 63-16,-22 0 0,22 0 15,-21 0-15,-1 0 0,-84 21 16,85 0 0,-21 21-16,20 1 15,43-22-15,0 0 16,0 64 0,64-22-16,-22-42 15,0 43-15,1-43 16,-22 0-16,85 127 15,-43-63 1,-20 42 0,-43-106-16,0 21 0,0 107 15,-64-86 1,-63 1 0,85-64-16,-128 21 15,65-42 1,62-22-1,1 1-15,21 21 0,-64-149 32,43 43-17,42 106-15,0-63 16,0 41 0,21 64-1,42 43 1,-41-22-16,-1 22 15,63 84 1,-41-42 0,63-22-1,-1-41 1,-83-43-16,20 21 16,0-21-16,-21 0 0,128 0 15,-86-42 1,-21 42-16,64-64 15,-85 43-15,85-106 32,-63 21-32,-43 85 15,21-85-15,-21 85 16,0-43 0,-21 64-1,-1 0 1,22 22-16,-42 62 15,21 1 1,0 21 0,21-64-16,-21-21 0,21 22 15,0-22-15,0 21 0,21 43 16,21-64 0,-21-21-16,0 21 0,43-21 15,-22 0-15,-21 0 0,106-21 16,-21-43-1,-85 43-15,64-85 16,-64 85 0,0-63-16,-21 41 0,0 22 15,22-42 1,-22-22-16,-43 64 16,22 21-16,0 0 15,-21 21 1,42 0-16,-22 0 15,1 43 1,21-43-16,0 64 16,64-64-1,-22-21 1,0 0-16,-20 0 0,41-21 16,22-43-1,-64 22 1,0 21-16,0-22 15,-21 22-15,0 0 16,21 21 0,-21 21 15,-21 0-31,21 0 16,0 1-16,-21 41 15,0 22-15,21-64 16,0 21-16,0 22 15,0 20 1,21-62 0,-21-1-16,64-21 15,-43 0-15,0 0 0,64 0 16,-64 0 0,63-64-16,1-20 15,-64 41 1,0 22-16,1-21 0,41-85 31,-42 84-15,-21 22-16,0 42 31,-21-21-31,21 22 16,-21-1-16,21 21 15,-42 64 1,42-64-16,0 1 0,0-22 0,0 0 15,0 42 1,63-41 0,-42-22-16,22 0 15,41 0 1,-63 0-16,1 0 0,41-43 16,-42 22-16,0 0 0,22-43 15,-22 43-15,21-85 16,-21 85-16,-21 0 15,22-21-15,-22 21 0,0-22 16,0 22-16,0 42 47,-22 0-47,22 1 0,-21-1 16,0 85-1,21-85-15,0 42 16,0 1-1,0-43-15,64 21 16,-22-42 0,21 0-1,-41 0-15,-1 0 0,0 0 16,0-21-16,0 0 0,64-64 16,-43 1-1,-42 62-15,21-20 16,-21 21-16,0 0 0,0 0 0,0-43 31,0 85-15,0 0-16,0 85 31,0-21-15,0-43-16,0-21 0,0 1 15,22-1-15,-1 0 16,0 0-16,0-21 15,0 0-15,43 0 16,-43-21-16,21 0 16,-21 0-16,1-1 0,41-62 15,1-43 1,-43 84-16,21-20 16,-21 21-16,22-43 31,-1 85-16,-42 21 1,21 0-16,-21 0 0,0 1 16,21 20-1,-21 0-15,21-42 16,1 0 15,-22-21-15,0 0-16,0 0 15,0 0-15,0-43 16,0 22 0,-22 21-1,1 21-15,0 0 16,0 0-16,-21 42 16,42 0-1,-22-21-15,1 1 0,21 83 16,0-41-1,0-22-15,0 22 16,0-43-16,43 64 31,-1-64-31,-21-21 0,64 21 16,-64-21 0,21 0-16,43-21 15,0-43 1,-22-20-16,-42 62 15,0-20-15,22-43 16,-43 43-16,21-21 16,-21 20-1,0 22-15,0 0 16,-21 21 0,21 42-1,-21-21-15,21 1 0,-22 62 16,1-63-16,21 64 15,0 0 1,0-64-16,0 0 16,43 43-1,20-43 1,-21-21 0,85 0-1,-21-43 1,-63 22-16,20-21 15,-21 21-15,1 0 0,63-106 16,-43 0 0,-63 42-1,0 43 1,0 20 0,0 44-1,-21-1-15,0 0 16,0 21-16,21-21 0,-22 1 0,1 105 15,21-64 1,0-42-16,0 43 16,0-43-16,64 42 31,-43-41-15,0 20-16,-21-21 15,0 0-15,-21-21 16,21 21-16,-42-21 15,-1 0 1,22 0-16,0 0 16,0 0-1,0 0-15,21-21 16,0 0 0,-22 21-16,1-21 0</inkml:trace>
  <inkml:trace contextRef="#ctx0" brushRef="#br0" timeOffset="4935.39">8340 296 0,'0'0'0,"-43"64"31,43-43-31,0 0 0,0 0 16,21-21-1,1 0-15,20 0 16,-21-21 0,0 21-16,0-21 0,-21 0 0,0 0 15,0-22 1,0 1 0,-21 42-1,-21 0-15,21 0 16,0 21-1,21 0-15,-22 1 16,-20 41 0</inkml:trace>
  <inkml:trace contextRef="#ctx0" brushRef="#br0" timeOffset="5827.9">3175 1799 0,'0'0'0,"-21"0"0,-22 0 0,22 0 15,-21 0-15,21 0 0,-22 0 16,1 0-16,21 0 0,0 0 15,21 21 1,21-21 0,0 0-16,0 0 15,0 0-15,1 0 0,20 0 0,21 0 16,43 22 0,106-22-1,-127 0-15,-22 0 16,22 0-16,-1 0 0,1 0 0,211 0 31,64-22-31,64-20 16,-297 42-16,21-21 15,296 0 1,-20 0-16,147-22 16,-423 22-1,0 21-15,22 0 0,-22-21 16,21 21-16,1-21 0,147 0 15,149-1 1,-22 22 0,-317-21-16,0 21 0,212-21 15,-64 21 1,-190-21-16,84 0 16,-127 21-16,43 0 31,-64 0-31,0 0 15,-21-21 17,0-1-32,22 1 15</inkml:trace>
  <inkml:trace contextRef="#ctx0" brushRef="#br0" timeOffset="6462.77">11663 720 0,'0'-21'31,"-21"21"-31,-1 0 0,1-22 15,0 1 1,0 0-16,0 0 0,0 0 16,21-22-1,0 22-15,-22-21 16,22 21-16,0 0 0,0-1 16,0 1-16,22 0 0,-1 0 0,85-43 15,-22 43 1,64 21-1,-105 21-15,-1 1 0,64 62 32,-85-41-32,-21 62 15,-63 1 1,-22 0 0,-42 21-16,63-63 15,43-43 1,0 21-16,0 43 15,21-64 1,0 0 0,0 0-16,21 0 15</inkml:trace>
  <inkml:trace contextRef="#ctx0" brushRef="#br0" timeOffset="6802.58">11705 1418 0,'0'0'0,"-21"21"0,21 1 0,0-1 16,0 0-1,21-21 1,0 0-16,0 0 16,1 0-16,-1 0 15,0-21-15,21-22 16,-42 1-1,0 0-15,0 21 16,-21 21-16,-42 0 16,20 0-1,22 0-15,0 0 16,0 21-16,0 0 0,21 0 16,0 0-1,0 0 1,21-21-16,0 0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30T14:21:00.45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3746 3958 0,'0'-84'32,"0"62"-17,22 1-15,-22 0 16,21 21 0,-21 21 30,0 0-30,0 1 0,0-1-16,0 0 0,0 0 0,0 0 15,0 0-15,0 1 0,0 41 16,0 22 0,0-64-16,0 42 15,0 22 1,0-43-16,0-20 0,0 62 15,-21-20 1,21-43-16,0 21 0,0 1 16,-22-22-16,22 0 15,0 42-15,0 1 16,0-22 0,0 1-16,0-22 0,-21 63 31,21-20-16,0-1-15,0-41 16,0-1-16,0 42 16,0-20-1,0-22-15,0 0 0,0 21 16,0-21-16,0 1 0,0-1 16,0 0-16,0 0 0,0 21 15,0 1 1,0-22-16,0 0 0,0 43 15,0-43-15,0 0 0,21 42 16,-21-41 0,0 62-16,22 1 15,-1-22 1,-21-41-16,21 83 31,0-83-31,-21 20 16,0 0-1,0 1 1,0 41 0,0-63-16,0 22 15,0-22-15,0 85 16,0-64 0,0 43-1,0-22 1,0 64 15,0-63-15,0-1-16,0 1 15,0-43-15,0 21 0,0 43 16,0-43-16,0 1 16,0 41-1,0-41-15,0 105 16,0-85-1,-21 22 1,-21 169 0,20-191-1,1 86 1,0-1 15,0-42-31,0 21 16,0-64-1,21-21-15,-22-20 0,22 20 16,0 0-16,0-21 0,-21 22 0,21 41 16,0 1-1,0-43-15,0 128 32,0-43-17,0-106-15,0 21 0,0-21 16,0 106-16,0-105 15,0 20-15,0 85 16,-21-64 0,21-20-16,0 20 15,0 43 1,0-64 0,0 22-1,0-43-15,0 0 0,-21 43 16,21-22-1,0-21-15,0 43 16,0-43-16,0 0 0,0 64 16,0-22-1,0 1 1,0-43-16,0 0 0,0 0 16,0 43-1,0-43 1,0 21-16,0-21 15,0 1 1,0 20 0,0-21-1,0 0-15,0 0 16,0 1-16,0-1 16,0-42 30,0-1-46,0 1 0,0-21 16</inkml:trace>
  <inkml:trace contextRef="#ctx0" brushRef="#br0" timeOffset="4416.22">3958 3852 0,'-21'0'31,"21"-21"-31,-21 21 16,0 0 15,-1 0-15,1 0-16,0 0 15,0 0 17,21 21-17,0 1 17,21-22-17,0 0-15,0 21 0,1-21 16,-1 0-16,21 0 15,22 21 1,-43-21-16,0 0 0,85 0 16,-22 0-1,86 0 1,-86 0 0,-41 0-16,20 0 15,-20 0-15,105-21 16,-85 21-16,22 0 15,63 0 1,-21-21-16,-85 21 0,22 0 16,-22 0-16,43-22 15,63 22 1,-106 0-16,1 0 0,63 0 16,-64-21-16,0 21 0,149 0 15,-22-21 1,0 21-1,-126 0-15,232 0 16,-85 0 0,1 0-1,-1-21 1,-126 21-16,-1 0 0,276-21 31,-127 21-15,63-21-1,-148 21 1,63 0-16,-126 0 16,-1 0-16,213-22 15,-149 22 1,-64 0-16,106 0 16,-105 0-16,-1 0 0,86-21 15,20 21 1,0 0-1,-105 0-15,-1 0 0,107-21 16,-128 21 0,106 0-16,-21 0 15,-85 0-15,85-21 32,-42 21-32,-64 0 15,0 0-15,1 0 16,-22 21 62,0 0-62,0 0-16,0 1 15,0-1 1,0 0-16,0 0 15,0 0-15,0 0 16,0 1-16,0-1 0,0 42 16,0-20-1,0-22-15,0 0 0,0 85 32,0-43-32,0-42 15,0 64-15,0-43 16,0-20-16,0 41 0,0-21 15,21-20-15,-21 41 16,0 64 0,0 0-16,0-85 15,0 1-15,0-1 16,0-21-16,0 22 0,0 126 16,0-63-1,0-64-15,0 0 0,0 1 16,0-22-16,0 21 0,0 85 15,0-84-15,0 105 16,0-21 0,0-85-16,0 149 31,0-149-31,0 106 16,0-106-16,0 64 15,0 42-15,0 43 31,0-1-31,0-147 16,0 63-16,-21-64 16,-1 170-1,22-170-15,0 106 16,0-63 0,0-22-16,0 149 15,0-85 1,0-21-1,0-64-15,0-21 0,0 22 16,0-22-16,0 21 0,0-21 0,0 64 16,0 0-1,0-43 1,0-21-16,0 0 0,0 0 16,0 64-1,0-64-15,0 85 16,0 0-1,0 84 1,-21-84 0,0 0-1,21-42 1,0-43-16,-21 42 16,21-42-16,0 1 0,0 41 15,0-42-15,-21 22 16,21 20-1,0 43 17,0-64-17,0 1 1,0-22-16,0 21 0,0-21 0,0 64 31,0-64-31,-21 43 0,21-22 16,0-21-16,0 0 15,-22 43 1,22-1 0,0 22-1,0-64-15,-21 85 16,21-21 0,0-22-1,-21-42-15,21 0 0,0 1 0,0 41 16,0-21-1,0-20 1,0-1-16,0 0 16,0 0-1,0 0 17,0 0-1,0 1 0,0-1 0,0 0-15,0 0 0,0 0-16,-21-21 15,21 21-15,-21-21 16,21 22-1,0-1-15,-21-21 16,-1 0 0,1 0-1,0 21-15,0-21 0,0 0 16,-64 0 0,0 0-1,64 0-15,-63 0 16,20 0-16,43 0 0,-21 0 15,-85 0 1,63 0 0,43 0-16,-85 0 0,64 0 15,-1 0-15,-84 0 16,22 0 0,-1 0-1,85 0-15,-22 0 0,-63-21 16,-21 0-1,85 21-15,-106 0 16,106 0-16,-1 0 0,-105-22 16,85 22-1,20 0-15,-63-21 16,85 21-16,-106 0 31,21 0-15,43 0-16,42 0 15,-22 0-15,-62 0 16,20 0 0,-21 0-1,85 0-15,-21 0 0,-85 0 16,84 0-16,-105 0 16,21 0-1,64 0-15,20 0 0,-168 0 16,20 0-1,22 0 1,105 0-16,-169 0 31,106 0-15,85 0-16,-43 0 0,-84 0 16,0 0-1,126 0 1,-20 0-16,42 0 0,-22 0 15,-105 21 1,64-21 0,20 22-1,22-22-15,21 0 0,-64 0 16,64 0-16,-22 0 0,-41 0 16,-1 0-1,22 0 1,41 0-16,1 0 0,0 0 15,0 0-15,0 0 0,-43 0 16,1 0 0,42 0-16,-1 0 0,1 0 15,0 0-15,0 0 16,-43 0 0,22 0-16,0-22 15,21 22 1,-1 0-16,-41 0 15,-1 0 1,43 0-16,0 0 16,0 0-16,-43-21 15,43 21-15,-21 0 16,0 0 0,20 0-16,1 0 15,0-21-15,0 21 16,0 0-1,0 0-15,-1 0 16,1 0-16,0 0 16,0 0-16,0 0 0,0 0 15,-22 0 1,22 0 0,0 0-16,0 0 15,0 0-15,-1 0 16,22-21 62,-21 21-78,21-21 16,-21 21-16,0 0 15,21-21-15,-21-1 31,21 1 32,0 0 15,0 0-62,-21 0-1</inkml:trace>
  <inkml:trace contextRef="#ctx0" brushRef="#br0" timeOffset="19336.36">4170 2900 0,'21'0'16,"-21"21"15,21-21 16,0 0 0,0 0-32,-42 0 204</inkml:trace>
  <inkml:trace contextRef="#ctx0" brushRef="#br0" timeOffset="19979.99">4106 2921 0,'-84'0'31,"62"0"-16,1 0-15,0 0 32,42 0-1,0 0-31,1 0 0,83 0 16,86-21 15,-1 21-16,-84-21 1,0 21-16,0 0 31,-127 0 1,0 0-17,-22 0 1,22 0-16,0 0 0</inkml:trace>
  <inkml:trace contextRef="#ctx0" brushRef="#br0" timeOffset="20495.7">4424 2942 0,'-21'0'31,"21"21"0,0 1-15,0-1-16,0 0 0,0 0 16,0 0-16,0 64 15,0-22 1,0 43-1,0-63-15,21-22 0,-21 42 16,21-20-16,-21 62 16,0-62-1,0-22-15,-42 0 16,20-21-16,1 0 0,-85 0 16,43 0-1,-43-21 1,85 0-16,0 21 0,-22-43 15,22 43-15,21-21 16,-21 0-16,21 0 16,-21 21-16,21-21 15,0 0 17,21-1-17,0 22 1,-21-21-16,21 21 0,1 0 0</inkml:trace>
  <inkml:trace contextRef="#ctx0" brushRef="#br0" timeOffset="21060.52">4868 3239 0,'0'0'0,"0"-22"16,-21 22 30,0 22-30,0-1-16,21 21 0,0-21 16,-21 0-16,-1 22 0,22-22 0,-21 0 15,21 21-15,-21-20 0,21 62 16,0-41 0,42-22-1,-20-21-15,-1 0 16,85 0-1,-85 0-15,21-21 16,22-22-16,-43 22 16,-21-64-1,0-20 1,-21 20 0,21 64-16,-22 0 0,-62-22 15,20 22 1,43 21-1,0 0-15,21 21 16,-21-21-16,21 21 0,0 1 16,0-1-16,21 0 15,42-21 1,-41 0-16</inkml:trace>
  <inkml:trace contextRef="#ctx0" brushRef="#br0" timeOffset="21680.58">5334 2879 0,'0'0'0,"0"-21"16,-21 21 15,21 21-16,-21 0-15,21 0 16,0 0-16,0 0 0,0 1 0,0-1 16,0 21-16,0-21 0,0 106 15,-22-42 1,22-64-16,0 64 16,0-64-16,0 0 15,0 43 1,0-22-16,-21-42 15,0 0 17,21-21-17,0 0 1,0-1-16,0 1 0,0 0 16,0 0-16,0-43 15,0 43-15,21-21 16,0 21-16,1 0 0,62-64 15,-20 85 1,-43-21-16,42 21 16,-20 0-16,-43 21 15,21 0-15,0-21 0,-21 21 0,21 85 16,-21-64 0,-21 22-1,0-43-15,0 0 0,0 22 31,-1-43-31,22 21 16,-21-21-16,21-21 31,0-1-15</inkml:trace>
  <inkml:trace contextRef="#ctx0" brushRef="#br0" timeOffset="22292.73">5884 3112 0,'0'21'46,"0"0"-30,0 0-16,0 0 16,0 43-16,0-43 15,0 0-15,0 0 0,0 0 16,0 1-16,0 41 16,-21-21-1,21-20-15,0-1 16,-21-21 15,21-21-31,-21 21 16,21-22-16,-21-20 15,21 21-15,0 0 16,0-64-16,0 22 16,63-22-1,-42 64-15,0 0 16,106-43-1,-42 43 1,-21 21 0,20 63-1,-63 1 1,-21 21 0,0-64-16,0 42 15,0-42-15,-42 22 16,42-1-1,-21-42 1,21 21 0,-21-21-16</inkml:trace>
  <inkml:trace contextRef="#ctx0" brushRef="#br0" timeOffset="23593.24">7006 2942 0,'0'0'0,"0"-21"0,21 21 0,0-21 15,-21 0 1,22 0 0,-22-1-16,0 1 15,0 0-15,0 0 16,-43 21-1,1 0-15,-106 0 32,105 21-32,-62 43 15,41-1 1,-63 106 0,106-42-1,21-42 1,0-43-16,63 64 15,-20-106 1,-22 21-16,64 1 16,-43-22-16,43 0 15,-64 0-15,21 0 0,0 0 16,22-22-16,-43 22 0,64-42 16,-1-21-1,-62 41-15</inkml:trace>
  <inkml:trace contextRef="#ctx0" brushRef="#br0" timeOffset="24091.37">7324 3112 0,'0'-22'16,"0"1"-16,0 0 16,-22 21-16,1 0 0,0 0 15,0 0-15,-21 0 16,-22 64-1,22-1 1,42-42-16,-21 85 16,-1-64-1,22-20-15,0-1 16,0 0-16,64-21 16,-22 0-1,1-21 1,-22 0-16,0 21 0,64-106 31,-85 42-15,21 1-16,-21 42 15,0-1-15,0 1 16,0 42 15,0 1-31,-21-1 16,21 0-16,0 42 15,0 1 1,0-43-16,0 21 16,21-42 15,0 0-31,0 0 0,0 0 16,0 0-16,22-21 15</inkml:trace>
  <inkml:trace contextRef="#ctx0" brushRef="#br0" timeOffset="24529.12">7493 3069 0,'0'-63'31,"0"42"-16,21 21 1,0 0-16,22 0 16,-22 0-16,0 0 15,0 0-15,0 21 0,43 42 16,-64-20 0,0-22-16,0 0 0,0 21 15,0-21-15,0 1 0,0 41 31,0-42-31,-21-21 16,-1 0-16,22-21 31,0 0-15,0-21 0,0 20-16,0 1 0,0 0 15,0 0-15,0 0 0,22-22 16,-1 43-16,0-42 15,0 42-15,0-21 0,0 0 16,1 0-16,-1 21 16</inkml:trace>
  <inkml:trace contextRef="#ctx0" brushRef="#br0" timeOffset="24874.16">8149 2688 0,'0'0'16,"0"-21"-16,0 0 16,0 42 15,0 0-31,0 0 0,0 22 16,0-22-16,0 42 15,-21-41-15,0 41 16,0-21-16,-22 85 15,43-84-15,0-1 16,0-21-16,0 43 16,0-43-16,0 0 0,0 21 15,0-20-15,21-22 16,1 0 0,-1 0-16,0 0 0,0 0 15,0 0-15,-21-22 0,21 1 16,1 0-1,-1-21-15</inkml:trace>
  <inkml:trace contextRef="#ctx0" brushRef="#br0" timeOffset="25125.28">8022 2985 0,'21'0'32,"0"0"-32,1 0 0,-1 0 15,0 0 1,0 0-16,0 0 0,22 0 16,-22 0-1,0 0 1,0 0-1</inkml:trace>
  <inkml:trace contextRef="#ctx0" brushRef="#br0" timeOffset="25525.2">8615 3175 0,'0'21'0,"21"-21"31,0 0-31,-21-21 16,21 21-16,-21-21 15,0 0-15,0 0 16,-21-1 0,0 22-1,0 0 1,0 0-16,21 22 16,-22-22-16,22 21 15,0 0 1,22-21-1,-1 0-15,0 0 16</inkml:trace>
  <inkml:trace contextRef="#ctx0" brushRef="#br0" timeOffset="26945.29">9419 2900 0,'0'-21'15,"0"42"-15,0-63 0,0 20 0,0 1 16,-21 21 0,0 0-16,0 0 15,-1 0-15,1 0 0,0 0 16,0 21-16,21 1 0,-64 62 15,43-41 1,-21 41 0,42-63-16,0 1 0,0 41 15,0-42-15,0 0 0,0 64 16,21-43 0,0-20-1,0-22-15,-21 21 0,22-21 0,62 0 31,-20 0-31,-22-43 16,-21 22-16,22 21 16,-1-42-16,0 21 0,-21 0 15,64-85 1,-64 63 0,0 1-1,-42 42 16,0 21-15,0 0-16,21 1 0,-42 41 16,20 1-1,22-1 1,0-42-16,0 0 16,0 1-16,22-1 15,-1-21-15,0 0 16,64 0-16,-43 0 15,-21-21-15,21-22 16,-20 22-16,-22-85 31,0 64-15,-64 0-16,64 20 0,-21 22 16,0 0-16,0-21 15,42 0 32,0 21-47,21 0 16,-21 0-16,1-21 0,41 21 15,-21 0-15,-20 0 0,-1 0 16,0 0-16,0 0 0,0 0 16,0 0-16,1 21 15,-22 21-15,21-20 16,-21-1-16,0 0 15,0 42 1,0-20-16,0-1 16,0-21-1,0 0-15,-21 1 16,-1-22 0,1 0-1,21-43 1,0 1-1,21-22 1,1 43-16,62-85 16,-41 64-1,-22 21-15,21 0 16,-21 21-16,0 0 0,85 0 31,-21 0-31,-43 42 16,-42-21-16,0 0 0,21 22 15,-21-22-15,0 0 0,0 0 16,0 22 0,0 41-16,0-20 15,-21-64 1,0 21-16,0-21 16,21-21 15,0 0-31,0-1 15,0-83 1,42 20 0,-21 43-16,106-64 15,-42 63 1,0 43 0,-43 0-16,127 43 31,-105-1-31,-43 43 15,-21-43 1,-63 85 0,-1-85-1,1 1 1,41-22-16</inkml:trace>
  <inkml:trace contextRef="#ctx0" brushRef="#br1" timeOffset="44404.58">4530 4509 0,'0'0'0,"0"-22"0,-22 1 16,22 0-16,0 0 0,0 0 0,-21 21 16,0-43-16,21 22 15,0 42 32,0 1-47,0 20 0,0-21 0,0 64 16,-21 63-1,21-85-15,-42 128 16,42 21 0,-22-64-1,1-42 1,21-64-16,0-21 0,0 64 16,0-43-1,0-63 16,0 0-15,21 21-16,1-64 0,-1 1 16,-21 42-16</inkml:trace>
  <inkml:trace contextRef="#ctx0" brushRef="#br1" timeOffset="45276.08">4508 4445 0,'0'0'0,"-21"0"0,-21-42 32,42 21-17,0-1-15,21 1 16,0 21-16,0 0 15,1 0-15,20 0 0,0 0 0,1 0 16,62 0-16,-41 0 0,126 0 31,22-21-31,-148 21 16,84 0-16,-64-21 16,-20 21-16,232-21 15,-148 0 1,-63 21-1,-64 0-15,22 0 0,-1 0 16,-21 0-16,0 0 16,-21 21-1,21 0-15,-21 21 16,0 22 0,0-43-16,0 21 15,0 1-15,0-22 0,0 127 31,0-21-31,0-21 16,0-64-16,0 0 16,0 1-16,0-1 0,0 0 15,0-20-15,22 62 16,-22 1 0,0-43-16,0-21 0,0 1 15,-22 41 1,-20-42-1,21 0 1,0-21-16,0 0 0,-1 22 16,1-22-16,-21 0 0,0 21 15,-1-21-15,-41 21 16,41-21-16,-105 0 16,85 0-16,-170 0 15,21 0 1,22 0-1,126 0-15,-21 0 0,-147 0 32,62 0-17,149 0-15,-42 0 16,-1 21 0,22-21-1,21 0 1,84 0 15,-21 0-15</inkml:trace>
  <inkml:trace contextRef="#ctx0" brushRef="#br1" timeOffset="45939.73">4233 5990 0,'0'0'0,"0"21"0,-21-21 15,21 22-15,0-1 0,0 0 16,0 0-16,0 0 0,21-21 47,0 0-47,-21-21 15,0 0-15,0 0 16,0 0-16,0-1 16,-21 22-1,0 0-15,0 0 16,0 22-1,21-1 1,0 0 0,21-21-1,0 0-15,0 0 16,0 0-16,1 0 0,20 0 16</inkml:trace>
  <inkml:trace contextRef="#ctx0" brushRef="#br1" timeOffset="46235.94">4762 5927 0,'0'0'0,"0"-21"0,-84 21 32,63 0-32,42 0 31,0-22-31,0 22 15,85 0-15,-21-21 16,42 21 0,-85 0-16,0 0 0,1 0 15,-22 0-15,0 0 16,-42 0 31,0 0-32</inkml:trace>
  <inkml:trace contextRef="#ctx0" brushRef="#br1" timeOffset="46619.73">5080 5863 0,'-21'0'0,"0"21"16,-1 1 0,22-1-16,0 21 31,0 0-31,0-20 15,0 41-15,0-21 16,0-20-16,22 62 31,-22-41-31,0 20 16,0 1 0,-43-1-16,22-42 15,-106 22 1,42-22-1,-20-21 1,20-43 0,-21 1-1,106 21-15,-21 0 16,0 21-16,63-21 31,22 21-31,-1-22 16,-21 22-16</inkml:trace>
  <inkml:trace contextRef="#ctx0" brushRef="#br1" timeOffset="47124.44">5440 6181 0,'0'0'0,"-43"-43"32,22 43-32,-21 0 15,21 0-15,0 0 0,-1 0 0,-41 43 32,-1 20-32,43-42 15,0 64-15,0 0 16,21-64-1,21 64 1,43-85 0,-43 0-1,85-22-15,-43-41 16,-63 42-16,21-22 16,0 22-16,1 0 0,-22-21 15,0 21-15,21-22 16,0 22-16,-21 0 0,0 0 15,0 42 17,0 0-32,0 21 15,0 64 1,0-42 0,0-43-1,21-21-15,0 0 0,0 21 16,1-21-16,-1 0 15,0 0-15,0-21 0</inkml:trace>
  <inkml:trace contextRef="#ctx0" brushRef="#br1" timeOffset="47371.3">5694 6160 0,'0'0'0,"0"-43"16,0 64 15,21 1-31,-21-1 16,0 0-16,21 21 0,-21 1 15,0 20 1,0-42-16,21 64 31,22-85-15</inkml:trace>
  <inkml:trace contextRef="#ctx0" brushRef="#br1" timeOffset="47622.15">6096 6138 0,'0'-21'0,"-21"21"31,0 21-31,-1-21 0,1 22 16,0-1-16,0 0 0,-21 21 15,-1 1-15,22-22 0,-42 42 16,41-42-16,-20 43 16,42-43-16,0 0 0,-21 0 15,42-21 1,0 0-16,22 0 15,-22-21-15</inkml:trace>
  <inkml:trace contextRef="#ctx0" brushRef="#br1" timeOffset="48121.87">6435 6244 0,'0'-21'0,"0"42"0,0-63 0,0 21 16,0 0-16,0-1 0,0 1 16,-22 21-1,1 0-15,0 0 16,-21 43 0,-1-1-16,-20 21 15,42 22 1,21-64-16,0 0 0,0 64 31,42-64-15,0-21-1,64-63 1,-42-22 0,-64 64-16,42-21 15,-42-1-15,0 22 0,0 0 16,0 42-1,-21 0 1,21 0-16,-21 1 16,21-1-16,0 21 0,0 22 15,0-22 1,0-21-16,42 0 16,-21-21-16,0 0 0,22 0 0,41 0 15,-41 0-15,-1 0 16,22-42-1,-43 21-15</inkml:trace>
  <inkml:trace contextRef="#ctx0" brushRef="#br1" timeOffset="48855.45">4657 7705 0,'0'0'0,"0"-21"0,0-1 0,0 1 16,0 0-16,0 0 0,0 42 47,0 0-47,0 22 0,0 105 15,-22 42 1,1-63-1,0-42-15,-42 84 16,41 22 0,22-149-16,0 0 0,0-20 15,0-1-15,0 63 32,22-84-17,-1 0-15,21-63 16</inkml:trace>
  <inkml:trace contextRef="#ctx0" brushRef="#br1" timeOffset="49544.05">4762 7705 0,'0'-21'0,"0"42"0,0-64 15,22 43 1,-1 0-16,0 0 0,42 0 16,128 0-1,-106 0-15,-22 22 16,22-22-16,-1 0 0,403 0 16,-339-22-1,128 1 1,-192 0-1,-41 21-15,-1 0 0,-21 0 0,43 0 16,-22 0 0,-21 0-1,-21 21-15,0 0 0,0 1 16,0-1-16,0 0 16,-42 127-1,-1 0 1,22-63-1,21 21 1,0-64-16,-21-21 0,21 149 16,0-107-1,0-42-15,0 64 16,-21-64-16,21 0 0,-42 43 16,-1-43-1,-20 21 1,42-42-16,-1 21 15,-62 1 1,-43-22-16,21 0 16,42 0-16,1 0 15,-255-22 1,86-20-16,83 42 16,86-21-16,-1 21 15,1 0-15,-64-42 16,85 42-16,-22 0 15,22 0 1,42 21 0,21 0-1,0-21-15</inkml:trace>
  <inkml:trace contextRef="#ctx0" brushRef="#br1" timeOffset="50063.76">4106 9546 0,'0'0'0,"-21"0"0,0 21 0,0 22 31,0-1-31,21 22 16,0-43 15,21-21-31,0 0 0,0 0 16,0-64 0,-21 22-1,0 21 1,-21 21-16,0 0 15,21 21 17,0 0-32,21-21 31,0 0-31,22 0 0,-22 0 16,21 0-16</inkml:trace>
  <inkml:trace contextRef="#ctx0" brushRef="#br1" timeOffset="50324.61">4593 9483 0,'-42'-21'32,"63"21"-17,0 0-15,0 0 0,22 0 16,-22 0-16,21 0 0,127 0 15,-126 0-15,84 0 16,-64 0 0,-42-22 15,-63 22-15,21 0-16</inkml:trace>
  <inkml:trace contextRef="#ctx0" brushRef="#br1" timeOffset="50701.12">4953 9419 0,'-21'43'31,"21"-22"-31,0 0 16,0 0-16,0 0 0,0 0 16,0 1-16,0 62 15,0-41 1,21 62-1,0-83-15,-21 20 0,0-21 0,0 0 0,0 0 16,0 1-16,0-1 16,0 0-16,-42 21 15,-22-21 1,43 1-16,-21-22 0,-43 0 16,0 0-1,64-22-15,-42-20 16,42 42-16,-1-21 0,1 21 31,21-21-31,21 21 16,43 0 15,42 0-31,-64 0 16</inkml:trace>
  <inkml:trace contextRef="#ctx0" brushRef="#br1" timeOffset="51156.86">5376 9864 0,'0'-21'15,"0"42"-15,0-64 0,0 22 0,0 0 16,0 0-16,-21 0 0,0 21 16,0 0-16,-85 0 31,42 42-31,43-21 0,-21 43 15,21 42 1,0-43 0,21-42-1,42 0 1,-21 1-16,64-22 16,-22-22-1,-42 22-15,43-42 16,-43 21-16,0-21 0,0-1 15,-21-84 1,0 106 0,0 42 15,0 0-31,0 1 0,0 83 31,22-62-15,-22-22-16,42 21 0,0-42 15,22 0 17,-43 0-32</inkml:trace>
  <inkml:trace contextRef="#ctx0" brushRef="#br1" timeOffset="51382.73">5694 9758 0,'0'-21'0,"0"42"0,0-63 16,0 20-16,0 1 15,0 42 17,0 1-32,0-1 0,21 42 15,-21-20-15,42 41 16,-21-41 0,1-22-1,-1 0 1,0-42 15</inkml:trace>
  <inkml:trace contextRef="#ctx0" brushRef="#br1" timeOffset="51619.59">5990 9673 0,'0'0'0,"0"-21"15,0 0 1,-21 21-1,0 21-15,0 0 16,-1 0-16,1 22 16,0-22-16,0 0 0,0 0 15,21 0-15,-21 1 0,-22 41 16,43-42-16,0 0 16,0 1-1,21-22 1,1 0-16,41 0 15</inkml:trace>
  <inkml:trace contextRef="#ctx0" brushRef="#br1" timeOffset="52091.13">6435 9631 0,'0'0'0,"0"-21"0,0 0 0,0-1 0,0 1 15,0 0-15,-22 21 0,1 0 16,-21 0 0,21 0-16,-43 21 15,43 0-15,0 1 0,0-1 16,0 21-16,-1-21 0,22 0 0,-42 64 16,42-21-1,0-1 1,21-63-16,0 0 0,22 21 15,-22-21 1,21 0-16,-21-21 0,43-21 16,-64 21-16,42-43 15,-42 43-15,21 0 16,1-43 0,-1 1-16,-21 84 31,-21 21-16,21-21-15,0 1 0,-22-1 16,22 21-16,0 22 16,0-43-16,85 42 15,0-42 1,21-21 0,-85-21-16,0 21 0,85-63 15</inkml:trace>
  <inkml:trace contextRef="#ctx0" brushRef="#br0" timeOffset="65255.83">22500 3302 0,'-21'0'16,"0"0"30,21 21 17,0 0-47,0 1-16,0-1 0,0 0 15,0 0-15,0 0 0,0 0 0,0 1 16,0-1-16,0 0 0,0 0 15,0 43-15,0-1 16,0 1 0,-21-1-1,21-42-15,0 0 0,0 85 32,0 0-17,0-21 1,0-43-16,0-21 15,0 0-15,0 22 0,0-22 16,0 0-16,0 21 16,0-20-16,21 83 15,-21-20 1,0-43 0,0 43-1,21-64-15,-21 22 0,21 41 16,-21-41-16,0 62 15,21-41 1,-21-22-16,0 128 16,0-107-1,0-21-15,0 1 16,0 20-16,0-42 0,0 128 31,-21-107-31,21 21 0,-21 86 16,0-107-1,21-21-15,-21 21 0,21 1 16,0-22-16,0 21 0,-22 22 16,-20 42-1,42-85-15,0 21 0,0 22 16,-21-22-16,21 0 0,-21 64 16,21 0-1,-21-85-15,-1 64 16,22-64-16,-21 21 0,0 106 15,21-84 1,0-22-16,-21 64 16,0-64-16,0 149 31,21-106-31,-22 20 16,22-62-16,0-1 15,-21-21-15,21 85 16,-21 21-16,21-106 15,-21 64-15,21-43 16,0-21-16,-21 128 16,0-1-1,21-85 1,0-42-16,-22 106 16,1-21-1,21-85-15,0 85 16,0-85-16,0 22 0,0 41 15,0 1 1,0-43-16,-21 43 16,21-64-16,-21 85 31,21-85-31,0 22 16,0 41-16,0-63 0,0 106 31,0-63-16,-21-1-15,21-41 16,0-1-16,-21 85 16,21-22-1,0-20 1,0-43-16,0 0 0,0 43 16,0 20-1,0-63-15,0 43 16,0-43-16,0 64 15,0-43-15,0 0 16,0 22 0,0-43-16,0 64 31,0-43-31,0-21 16,-22-21-1,1 0 1,21-21-16,0-64 15,0 43-15</inkml:trace>
  <inkml:trace contextRef="#ctx0" brushRef="#br0" timeOffset="68931.83">22627 3323 0,'0'-21'15,"0"0"17,-21 21-17,0 0-15,21-21 16,-21 21-1,42 0 48,0 0-63,0 0 0,0 0 0,0 0 0,1 0 16,105 0-1,0 0 1,-85 0-16,85 0 15,-21 0 1,-64 0-16,276 0 16,-1-21-1,-63-1 1,-169 22-16,84 0 16,276-21 15,-255 21-16,1 0-15,-43 0 16,444 0 15,-422 0-15,84 21 0,-170 1-16,86-22 0,126 21 15,-105 0 1,-128-21-1,297 0 1,-170 21 0,-41-21-1,20 21 1,-106-21-16,107 0 16,-128 0-16,43 0 15,-43 0-15,0 0 0,1 0 0,63 0 31,-85 0-31,85 0 16,-1 0 0,1-21-16,21 0 15,-21 21 1,-21 0 0,-64 0-1,0 0-15,0 0 0,0 0 16,43 0-1,-22 0 1,-21 0 0,1 0-1,-22 21 63,0 0-78,0 0 16,0 1-16,0-1 16,0 0-16,-22 0 0,1 43 15,21-43-15,-21 21 16,21-21-16,0 22 0,-21-22 16,21 63-1,0 1 1,0 0-16,0-43 15,0 0-15,0 128 16,21-86 0,21 43-16,-42-84 15,0-1-15,0 0 0,22 43 16,-22-43-16,21 107 16,-21 20-1,0-106-15,0 1 0,0 169 16,0-64-1,-21-42 1,21-63-16,-22 274 31,22-147-31,0-43 16,0-85-16,0 1 0,-21 211 31,21-211-31,0 63 16,-21 127-1,21-64 1,0-126-16,0 253 16,0-148-1,0 1 1,0 105 0,-21-190-1,0-43-15,0 106 16,21-106-16,-22 43 15,22-21-15,-21-22 0,21 106 16,0-21 0,0-85-16,0 1 15,0 41-15,0-41 0,0-1 16,0 127 0,0-84-16,0 42 15,0-85 1,0 1-16,0 84 15,0-43 1,0 1 0,0-64-16,0 0 0,0 64 15,-21-64-15,21 22 16,-21 20 0,21 22-1,-21-64-15,21 0 16,0 0-16,-21 0 0,21 22 15,0-22-15,0 0 0,0 64 32,0-22-32,0-20 15,0-1 1,0-21 0,0 0-16,0 0 15,0 1-15,0-1 16,0 0-16,-22 0 15,22 0-15,0 0 16,-21-21 0,21 43-16,-21-22 15,21 0 1,-21 0 0,21 43-1,0-43 1,0 0-1,-21-21 17,-22 21-32,1-21 15,21 0-15,0 0 16,-64 0 0,64 0-16,-106 0 15,42 0-15,43 0 0,-191-21 31,0 0-15,106 0-16,64 21 16,-1 0-16,-147-21 15,147 21-15,-105 0 16,-22 0 0,149 0-16,-22 0 0,-105 0 15,0-22 1,105 22-16,-126 0 15,126 0-15,-169-21 32,85 21-32,-42-21 15,20 0 1,128 21-16,-21 0 16,-128-42-1,-63 20 1,42-20-1,128 42-15,41 0 16,1 0-16,-170-21 16,107 0-1,-1 21 1,0-21 0,21 21-1,22 0 1,42 0-16,-22-22 0,1 22 15,0 0-15,-64 0 16,85-21-16,-43 21 16,22 0-16,-1 0 0,-84-21 15,64 21 1,21 0-16,-64-21 16,85 21-16,-22 0 15,-84-21 1,64 21-1,42 0-15,-64 0 16,-84 0 0,63 0-1,21 0 1,-63 0 0,63 0-1,64 0-15,0 0 16,0 0-16,0 0 0,-85 0 15,21 0 1,43 0 0,-22 0-1,22 0 1,21 0 0,0 0 46,21-21-62,-22 21 16,22-22 77,0 1-77,0 0 0,-21 21 15</inkml:trace>
  <inkml:trace contextRef="#ctx0" brushRef="#br0" timeOffset="72860.06">22923 2773 0,'0'-42'31,"0"20"-31,0 1 15,0 0-15,0 0 16,0 42 15,0 0-31,0 0 16,0 22-16,-21 41 16,0-62-16,21-1 15,-21 63 1,0-20-1,21-43 1,0 0 0,0-42 15,0 0-15,0 0-16,0 0 15,21-43 1,0 43-16,0-21 15,-21 20-15,21 22 0,22-42 16,-43 21-16,21 0 0,42-22 16,1 22-1,-1 0 1,-41 21-16,-1 0 16,63 21-1,-84 22-15,22-1 16,-22-21-16,0 0 15,0 43 1,0-22 0,0-21-16,-22-21 0,1 21 15,0-21 1,21-21 15,0 0-15,0 0-16,0 0 0,0 0 15,0-1-15,21 1 0,0 0 16,-21 0-16,22 0 0,41-43 16,22 43-1,-1 21 1,-62 0-16,-1 0 16,0 21-16,0 0 0,-21 1 15,0-1-15,0 42 16,0-20-16,0-22 15,-21 21-15,21-21 0,-21 0 16,0-21-16,21 43 16,-22-22-1,1-21 1,21-21 15,0 0-15,21 21-16,1-22 0</inkml:trace>
  <inkml:trace contextRef="#ctx0" brushRef="#br0" timeOffset="73135.91">23982 2709 0,'0'0'0,"0"22"15,0-1 1,0 0-16,0 0 0,-21 0 16,21 0-16,-22 1 0,22 20 15,-21 0 1,0-21-16,21 1 16,-21-1-16,21-42 46,0-1-30,0 1-16</inkml:trace>
  <inkml:trace contextRef="#ctx0" brushRef="#br0" timeOffset="73502.94">23961 2561 0,'0'0'0,"21"0"47,0 0-47,0 0 0,0 0 16,-21-21-16,21 21 15,-21-21-15,0 0 16,0 0-16,0-1 15,-21 1 1,0 21 0,0 0-1,21 21-15,-21 1 16,21-1 0,-21-21-16,21 21 0,0 0 15,0 0 1,0 0-1</inkml:trace>
  <inkml:trace contextRef="#ctx0" brushRef="#br0" timeOffset="73888.71">24363 2709 0,'21'-21'15,"-42"42"-15,63-42 16,-42 0-16,21-21 16,-21 21-16,0-1 31,-21 22-31,0 0 0,0 0 16,-22 0-16,1 43 15,21-43-15,0 21 16,0 21-16,-85 43 15,63-22 1,43-20 0,0-22-16,0 0 0,0 21 15,22-42-15,20 0 16,-21 0-16,43 0 16,-43 0-16,0 0 0,64 0 15,-22-42 1,-42 0-1,0 42-15,1-21 0</inkml:trace>
  <inkml:trace contextRef="#ctx0" brushRef="#br0" timeOffset="74537.11">25209 2265 0,'22'0'0,"-44"0"0,44-21 0,-1 21 16,-21-21-16,0-1 15,0 1-15,0 0 16,0 0-16,-43 21 16,22 0-16,-85 0 15,1 42 1,41 1-1,22-1-15,-64 64 16,85-64-16,0 0 16,-22 85-16,43 0 15,0-84 1,0-1-16,21-21 0,1 0 16,41 43-1,1-43 1,-1-21-16,-42 0 0,0 0 15,85 0 1,-63-21 0,-1 0-16,43-22 15,-64 22-15</inkml:trace>
  <inkml:trace contextRef="#ctx0" brushRef="#br0" timeOffset="75368.07">25400 2646 0,'0'0'0,"0"-21"0,0 0 15,0-22 1,0 22-16,-21 21 0,0 0 15,-22 0 1,1 42 0,21-20-16,0-1 0,-43 85 31,43-43-31,21 1 16,0-43-1,0 0-15,21 0 16,0-21-16,0 0 15,1 0-15,-1 0 16,21-21-16,-21 0 16,0 0-16,-21-1 15,22 1-15,-1-63 16,0 41 0,-21 22-16,0 0 0,0 42 46,0 0-46,-21 0 16,21 1-16,0-1 0,0 42 16,0 1-1,0-43 1,21 0 0,0-21-16,0 0 15,0 0 1,43-42-1,-43 21 1,0-1-16,-21 1 16,21 21-16,1-42 15,-22 0 1,21-1 0,-21 22-16,21 21 0,0-21 15,0 21-15,22 0 16,-22 0-16,0 0 15,0 0-15,43 42 16,-43-21-16,0 1 16,0 41-1,-21-42-15,0 64 32,0-43-32,-21-21 15,0-21 1,0 0-16,-1 0 15,22-21-15,0 0 16,0 0-16,0 0 16,0-43-1,64-42 1,-22 43 0,-21 63-16,22-21 15,-22 0-15,21-1 16,-21 22-16,43-21 15</inkml:trace>
  <inkml:trace contextRef="#ctx0" brushRef="#br0" timeOffset="75680.83">26437 2328 0,'0'0'0,"0"-21"0,21 0 0,-21 0 15,0 42 32,0 0-47,0 0 0,0 22 16,0 20-1,-21-20-15,0-1 0,-43 106 16,43-84 0,0 20-1,0-63-15,21 1 0,0 20 16,0-21-1,42-21 1,-21 0-16,22 0 16,20-42-1,-63 21 1</inkml:trace>
  <inkml:trace contextRef="#ctx0" brushRef="#br0" timeOffset="75907.7">26247 2561 0,'0'0'0,"-22"0"0,44 0 31,-1 0-15,0 0-16,0 0 0,0 0 15,0 0-15,1 0 0,41 0 16,-42 0-16,22 0 15,-1 0 1,-21 0 0</inkml:trace>
  <inkml:trace contextRef="#ctx0" brushRef="#br0" timeOffset="76271.75">26818 2773 0,'0'0'0,"21"0"47,0 0-47,1 0 15,-22-21-15,21 21 0,-21-21 16,0-1-16,0 1 16,0 0-1,-21 21-15,-1 0 16,1 21 0,0-21-16,21 21 0,-21 1 15,21-1-15,-21-21 16,21 21-1,42-21 1,-21 0-16</inkml:trace>
  <inkml:trace contextRef="#ctx0" brushRef="#br0" timeOffset="76617.55">27580 2561 0,'0'0'15,"0"-21"-15,0 0 0,0 0 16,-21 21-16,0 0 16,0 0-16,-1 0 15,1 0-15,0 0 16,0 21-16,0 0 0,0 0 0,-1 0 15,-62 106 1,41-63 0,22 21-1,21-22 1,0-21 0,21-20-16,1-22 0,62 21 15,-20-21 1,-43 0-16</inkml:trace>
  <inkml:trace contextRef="#ctx0" brushRef="#br0" timeOffset="77668.03">27792 2709 0,'0'-21'16,"-21"42"31,-1 1-47,1-1 0,0 0 15,21 0-15,-21 0 0,21 22 16,0-1 0,0-21-16,0 0 0,0 0 15,21-21 1,0 0-1,0 0-15,1 0 16,-1 0-16,-21-42 16,0 0-1,0-43 1,0 64-16,0 0 16,0-22-1,21 22-15,0 0 0,21-21 16,-20 42-1,-1-21-15,63 21 16,1-22 0,-21 22-1,-43 22-15,-21-1 0,0 0 16,0 0-16,0 43 16,0-1-1,0-42-15,0 0 0,0 22 16,0-22-16,0 21 15,-21-42 1,21 21 0,-22-21-16,22-21 31,0 0-15,0 0-16,0 0 0,0 0 15,64-64 1,21 0-1,-1 43 1,64 0 0,-84 42-1,-22 0 1,-42 21-16,0 85 16,0-64-1,0 21 1,-21-41-16,-21 62 15,42-63 1,-43-21 0,22 0-1,21-21 17,0 0-32,21 0 15,1 0-15,-1-43 16,21 22-16,0 0 0,-20 20 15,20-41-15,0 42 16,85-22 0,-42 43-1,-64 0-15,43 43 16,-43-22-16,0 42 16,-21 22-1,0-64-15,-42 22 16,20-22-16,22 0 0,-63 21 15,21-21 1,20-21 0,22 22-16</inkml:trace>
  <inkml:trace contextRef="#ctx0" brushRef="#br1" timeOffset="86653.17">27241 4318 0,'0'0'0,"0"-21"0,0 0 16,0 0-16,0-1 15,0 1-15,0-42 16,0 42-16,0-1 16,0-20-16,-21 42 31,21 21-15,0 0-16,-21 1 0,0 20 0,21 0 15,-21 85 1,-43 85-1,43-106 1,0 84-16,0-126 16,0-1-16,-1 64 0,1-84 15,21 20-15,-42 64 16,21-21 0,21-43-1,0-41-15,0-1 0,21-21 31,0-21-15,-21-1-16,21 1 0,43-106 16</inkml:trace>
  <inkml:trace contextRef="#ctx0" brushRef="#br1" timeOffset="87519.67">27368 4128 0,'0'0'16,"-21"0"-16,21-22 0,-21 22 15,21-21 16,21 21-31,22 0 16,-22 0-16,85 0 16,-43 0-16,43 0 15,106-21 1,-128 21-16,1 0 0,127 0 16,-22 0-1,-126 0-15,84 0 16,-106 0-1,85 0 1,-106 0-16,43 21 16,-1-21-16,-42 0 15,22 43 1,-22-22 0,-21 42-1,0-42-15,0 1 0,0 41 16,-21 1-1,0-1 1,21-42-16,0 22 0,-22 20 16,1-42-16,21 22 0,-21 20 15,21-21-15,0 85 16,0-84-16,0-1 0,0 43 16,0-43-16,0 64 31,0-85-31,0 64 0,0-22 15,0-42 1,-42 22 0,-43-22-1,64-21-15,-85 0 16,-148 21 0,127-21-1,-127 0 1,0 21-1,169-21-15,22 0 0,-64 21 16,85-21-16,-107 0 16,128 0-16,-63 22 15,62-22-15,-20 0 16,21 0-16,0 0 0,-43 0 16,43 21-1,0-21-15,0 21 31,21 0-31,21-21 16,0 0-16,0 0 16,-21 21-16</inkml:trace>
  <inkml:trace contextRef="#ctx0" brushRef="#br1" timeOffset="87949.42">26924 6223 0,'-21'0'0,"0"42"15,21-20 1,21-22 15,0 0-15,0 0 0,-21-22-16,0 1 15,-21 21 32,42 0 0,0 0-31,0 0-16</inkml:trace>
  <inkml:trace contextRef="#ctx0" brushRef="#br1" timeOffset="88228.26">27305 5969 0,'-21'0'0,"42"0"0,-42-21 15,42 21 16,0 0-31,43 0 16,-1 0 0,43 0-1,-64 0-15,1 0 0,41 0 32,-105-21-1,0 21-31,0 0 0</inkml:trace>
  <inkml:trace contextRef="#ctx0" brushRef="#br1" timeOffset="88604.05">27580 5927 0,'0'21'32,"0"0"-32,0 0 15,0 43 1,0-22-1,0-21 1,0 0-16,0 1 0,0 41 16,0-42-16,0 22 15,-42 20 1,42 1 0,-21-43-16,21 0 15,-64 0 1,64 0-16,-63-21 15,-22 0 1,43 0 0,-64-21-1,85 0 1,21 0 31,21 21-47,0 0 0</inkml:trace>
  <inkml:trace contextRef="#ctx0" brushRef="#br1" timeOffset="89147.63">27834 6244 0,'0'0'0,"21"0"0,-21-21 0,0 0 16,-21 21 0,0 0-16,0 0 15,0 0-15,-1 0 16,-41 63 0,21-20-1,20-22-15,22 0 0,-42 64 16,42-43-1,0-21 1,21-21-16,0 0 16,1 0-16,-1 0 0,0 0 0,21-21 15,22-21 1,-43 21-16,-21-1 0,42 1 16,-21 0-16,-21 0 0,0-43 31,22 43-31,-22 0 15,0 42 17,0 0-32,0 1 0,0-1 15,0 0-15,21 0 0,-21 0 0,0 0 16,0 1-16,42-1 16,-21 0-1,0-21-15,22 0 16,-22 0-16,0 0 0,0 0 15,22-21 1,-43-22-16</inkml:trace>
  <inkml:trace contextRef="#ctx0" brushRef="#br1" timeOffset="89403.49">28152 6138 0,'0'0'0,"21"0"31,-21 22-31,21-22 0,-21 21 0,0 0 16,21 21 0,0 22-16,-21-43 0,0 0 15,43 43 1,-43-22 0,0-21-1,0-42 16,21 0-15,-21 0-16,0-1 0,21 1 0</inkml:trace>
  <inkml:trace contextRef="#ctx0" brushRef="#br1" timeOffset="89620.71">28490 6138 0,'-21'22'31,"21"-1"-31,-21 0 16,0 0-16,0 0 16,-43 64-1,43-43-15,0-21 16,21 1-16,-43-1 16,43 0-1,22-21 1,-1 0-16,0 0 0,42-21 15,-41 0-15</inkml:trace>
  <inkml:trace contextRef="#ctx0" brushRef="#br1" timeOffset="90064.37">28787 6202 0,'0'0'0,"0"-21"31,-22 21-15,-20 0-16,21 21 16,0 0-16,0-21 15,21 21-15,-43 64 16,43-43 0,0-21-1,21-21 1,22 0-1,-1-42 1,0 0 0,-42 21-16,43-22 15,-22 43 1,-21 21 0,0 1-1,0-1-15,0 0 16,0 42-16,0-41 0,0 20 15,21-42-15,85 0 32,-21 0-17,20-42 1,-83 20-16,-1 22 0,0-21 16</inkml:trace>
  <inkml:trace contextRef="#ctx0" brushRef="#br1" timeOffset="90895.9">26839 8297 0,'0'0'0,"0"-21"0,0 0 0,0 0 16,0 42 15,0 0-16,0 0-15,-21 22 0,21-1 0,0 0 16,0 191 0,-21-85-16,0-84 15,0 21-15,21 42 0,0-85 16,-22 0-16,22 85 16,0-84-1,0-22-15,0 21 16,0-21-16,22-21 0,20 0 15,-21-21 1,0 0 0</inkml:trace>
  <inkml:trace contextRef="#ctx0" brushRef="#br1" timeOffset="91707.43">27009 8319 0,'0'-22'0,"0"44"0,0-65 0,0 22 16,0 0-16,21 21 15,-21-21-15,42 0 16,-21 21-16,64-22 15,-64 22-15,21 0 0,1 0 16,-1-21-16,0 21 0,170 0 16,-106-21-16,63 21 15,128 0 1,-213-21-16,-20 21 0,169 0 16,-149 0-1,-63 0-15,64 0 16,-64 21-16,85 0 31,-21 22-15,-22-22-1,-63 0-15,0 21 16,0 64 0,-21 0-1,0-43 1,21-41-16,-21 20 0,21 85 15,-21-21 1,21 0 0,0-64-16,-22 64 15,22 0 1,0-64 0,0-21-16,-21-21 0,21 64 31,-21-43-31,-21 0 15,21-21-15,-1 21 16,-83-21 0,-44 0-1,-62 0-15,126 0 16,0 0-16,-211 0 16,42 0-1,64 0 1,147 0-16,-20 0 0,20 0 0,-62 0 15,20 21 1,21-21 0,43 0-16,0 0 0,-21 21 15</inkml:trace>
  <inkml:trace contextRef="#ctx0" brushRef="#br1" timeOffset="92183.81">26691 10075 0,'-21'0'16,"42"0"31,0 0-32,0 0-15,1 0 0,-1 0 0,-21-21 16,21 21 0,-21-21-1,-21 21 1,0 0 0,-1 0-1,1 0-15,0 21 16,0 0-1,42-21 48,0-21-63,0 21 0</inkml:trace>
  <inkml:trace contextRef="#ctx0" brushRef="#br1" timeOffset="92481.59">27009 9821 0,'0'0'0,"0"-21"0,21 21 16,0 0-1,0 0-15,0-21 16,64 21-16,21 0 15,-22 0 1,65-21 0,-128 21-16,0 0 0,21 0 31,-63 0-15,0 0-1,-21 0-15,20 0 16</inkml:trace>
  <inkml:trace contextRef="#ctx0" brushRef="#br1" timeOffset="92887.38">27368 9758 0,'0'0'0,"-21"0"16,21 21 0,-21-21-16,21 21 0,0 0 15,0 22 1,0-22-16,0 0 15,0 0-15,0 0 0,0 1 0,0 20 16,0-21-16,0 21 16,0 22-1,0-43-15,0 64 16,0-43 0,-21-21-16,0-21 15,0 21-15,-1-21 0,1 22 16,-21-22-1,-43 0-15,-21-22 16,85 22-16,-21 0 16,-64-42-1,85 42 1,0 0-16,42 0 47,0 0-47,0-21 15,0 21-15,1 0 0,20-21 16</inkml:trace>
  <inkml:trace contextRef="#ctx0" brushRef="#br1" timeOffset="93432.02">27644 10097 0,'0'0'0,"0"-22"16,0 1-1,-22 21 17,1 0-32,0 0 15,21 21-15,-21-21 0,-21 64 16,20-22-1,1-21-15,21 1 16,0-1-16,0 21 31,0-21-31,21-21 16,22-21 0,-22 21-16,-21-21 15,21 0-15,0 0 0,-21-1 16,21-20-16,1 42 0,-22-21 15,21-21 1,0 42-16,-21-22 16,0 44-1,0-1 1,0 21 0,0 0-1,21-20 1,0-1-16,0-21 0,1 21 15,20-21 1,0 0 0,-21 0-16,22-42 15,-22 20 1</inkml:trace>
  <inkml:trace contextRef="#ctx0" brushRef="#br1" timeOffset="93703.86">27982 10033 0,'0'-21'15,"0"42"32,0 0-31,21 0-16,1-21 16,-1 43-16,42-1 15,-42 0 1,1-20-1,-1-22 64,-21-22-79,0 1 0</inkml:trace>
  <inkml:trace contextRef="#ctx0" brushRef="#br1" timeOffset="93944.72">28300 10012 0,'0'0'16,"0"-21"-16,0 0 15,-21 42 32,-1 0-47,22 0 0,-21-21 16,0 21-16,21 0 0,-42 22 15,-1-1 1,43 0 0,-21-20-16,21-1 15,21-21 17</inkml:trace>
  <inkml:trace contextRef="#ctx0" brushRef="#br1" timeOffset="94511.4">28575 10054 0,'0'0'15,"0"-21"-15,0 0 16,0 0-1,-21 21 17,0 0-17,-1 0-15,1 0 16,0 21-16,-21 0 16,21 0-16,-1-21 15,22 21-15,-21 1 0,0-1 0,0 0 16,21 0-16,-21 43 15,21-43 1,0 0 0,21-21-16,0 0 15,0 0-15,0 0 16,1-21-16,41-22 16,-21 1-1,-20 0 1,-1 21-1,-21 42 17,0 21-32,0-21 15,0 22 1,21-22 0,21 0-1,-21-21 1,1 0-16,-1 0 15,0 0 1</inkml:trace>
  <inkml:trace contextRef="#ctx0" brushRef="#br1" timeOffset="145128.29">23283 3789 0,'0'-21'15,"0"0"63,0-1-62,0 1 15,0 0 1,0 0-17,0 42 79,0 0-78,0 0-16,0 1 15,0-1-15,0 0 16,0 0-16,0 0 15,0 0-15,0 1 16,0-1-16,-21 0 16,21 0-16,0 0 0,0 0 15,0 64 1,0-64-16,-21 64 16,21-64-16,0 64 15,0-43 1,0 0-1,0-20-15,0-1 0,-21 42 16,21-42 0,0 1-16,0-1 0,-21 0 15,21 0-15,0 0 0,0 43 32,0-22-32,-22 0 15,22-20-15,0-1 0,0 0 16,0 42-1,-21 1 1,21-1-16,0-41 16,0-1-16,0 21 15,0 0 1,0 1 0,0-22-16,0 42 15,0-20 1,0-1-1,0-21-15,0 0 16,0 1 0,0-1-1,0-42 32,0-1-31,0 1-16,0-21 15,0 0-15,0 20 0</inkml:trace>
  <inkml:trace contextRef="#ctx0" brushRef="#br1" timeOffset="148043.54">23262 3704 0,'-21'0'15,"21"-21"1,-21 21 0,42 0 93,0 0-109,0 0 16,0 0-16,1 0 15,-1 0-15,0 0 0,0 0 16,0 0-16,0 0 0,1 0 15,41 0-15,22 0 16,-64 0-16,0 0 16,21 0-16,-20 0 0,20 0 0,85 0 15,-106 0 1,0 0-16,22 0 0,-1 0 16,-21 0-16,21 0 0,22 0 31,21 0-31,-43 0 15,43 0-15,-64 0 16,85 0 0,-64 0-16,64 0 15,-64 0-15,0 0 16,1 0-16,-22 0 0,127 21 16,-42-21-1,-64 0-15,22 0 16,-43 0-16,21 0 0,43 0 15,-43 0 1,43 0 0,-64 21-16,0-21 0,64 0 15,0 0 1,-64 0-16,63 0 16,-41 0-16,41 0 31,-41 0-31,20 22 0,22-22 15,-64 0 1,21 0-16,-20 0 0,20 0 16,85 0-1,-64 0 1,-20 0 0,-1 0-1,0 0 1,-20 0-16,-1 0 0,0-22 15,0 22-15,0 0 0,43 0 16,-22 0 0,-21 0-16,0-21 15,-21 42 63,0 1-62,0-1 0,0 0-1,-21-21 1,21 21-16,0 0 16,-21 0-16,21 1 15,0 20 1,0-21-16,0 0 0,0 43 15,0-1 1,0-42-16,0 1 0,0 41 16,0-42-16,0 0 0,0 1 15,-21 41 1,21-42-16,-21 64 0,0 0 16,21-64-16,-22 63 31,1-20-31,21-1 15,0-41-15,0-1 16,0 42 0,0 1-1,0-22-15,0-21 16,0 0-16,0 22 16,0-22-16,0 21 15,0-21-15,0 1 16,0-1-16,0 0 0,0 21 15,0 1 1,0-1 0,0-21-16,0 0 15,0 0-15,0 1 16,0 20 0,0-21-16,0 0 31,0 0-31,0 1 15,0-1-15,-21-21 16,21 21-16,0 0 16,-21-21-1,21 21 1,0 0-16,0 1 16,0-1 30,0 0-14,-21-21-1,0 0-15,-1 0-16,22 21 15,-21-21-15,-21 0 16,21 0-16,0 0 0,-1 0 15,-20 0-15,0 21 0,21-21 16,-64 0 0,0 0-1,1 21 1,41-21-16,22 0 0,-127 0 16,63 0-1,-21 0 1,64 0-16,0 0 0,-85 22 15,42-22 1,43 0-16,-22 0 16,43 0-16,-21 0 0,-22 0 15,22 0-15,0 0 0,-22 0 16,43 0-16,-21 0 0,-85 0 31,42 0-15,43 0-16,-43 0 15,43 0-15,-1 0 16,22 0-16,-42 0 0,41 0 16,-126-22-1,85 22 1,-1-21 0,43 21-16,-85-21 31,85 21-31,-42 0 15,-43-21 1,63 21 0,-20-21-1,42 21 1,-22 0 0,1 0-16,21 0 15,0 0-15,0 0 16,-1 0-16,1 0 0,0 0 15,0 0 1,0 0 0,0 0-16,-1 0 0,22-21 15,-21 21-15,0 0 16,0 0 0,0 0-1,0 0-15,-1 0 16,22-22-1,-21 22-15,0 0 16,0 0 0,21-21 109,0 0-110,0 0 1,0 0-16,0 0 31,0-1 0,21 1 1,0 21-32,-21-21 15,21 21-15,-21-21 0</inkml:trace>
  <inkml:trace contextRef="#ctx0" brushRef="#br1" timeOffset="149668.07">23326 4551 0,'0'21'32,"-22"-21"-1,44 0 47,-1 0-78,0 0 16,0 0-16,0 0 15,0 0-15,1 0 0,62 0 16,1 21 0,-64-21-16,21 0 0,-20 0 15,83 0 1,-20 0-1,21 0-15,-64 0 16,1 0-16,-22 0 0,21 0 0,-21 0 16,22 0-16,41 0 15,22 0 1,-85 0-16,22 0 0,-1 0 16,0 0-16,1 0 0,84 0 15,-43 0 1,22 0-1,-64 0-15,-20 0 0,126 0 16,-127 0-16,42 0 16,22 0-1,-43 0-15,43 0 16,-64 0-16,0 0 0,43 0 16,21 0-1,-64 0 1,21 0-16,-21 0 15,64 0 1,21 0 0,-43 0-1,1 0 1,-43 0-16,0 0 0,43 0 16,-43 0-1,0 0 1,0 0-16,0 0 31,22 0-15,-1 0-16,-21 0 15,21 0 1,-20 0 0,-1 0-1</inkml:trace>
  <inkml:trace contextRef="#ctx0" brushRef="#br1" timeOffset="152039.41">23685 3979 0,'-21'0'32,"0"22"-17,21-1-15,0 0 16,0 0-16,-21 21 0,21-20 0,-21 20 16,0 43-16,-1-22 15,22-21-15,-21 22 16,21-43-1,0 0 1,21-21 0,1-21-16,-1 0 15,42-64 1,1 22 0,-43 42-16,0-22 15,0 1 1,0 42-16,1 0 31,-22 63-15,0 1-16,0-1 15,0 22 17,21-64-17,21-21-15,43-21 31,-43-21-15,-21-22-16,0 43 0,-21 0 16,0-127-1,-42 84 1,42 22 0,-21 42-1,0 0 1,21 21-1,0 0-15,21-21 32,0 0-32,0 0 15,0 0-15</inkml:trace>
  <inkml:trace contextRef="#ctx0" brushRef="#br1" timeOffset="152512.14">24236 3895 0,'0'0'0,"0"21"16,0 0 0,0 0-16,0 0 0,0 22 15,0-22-15,0 42 16,0 22 0,0-64-16,0 0 0,0 22 15,0-22-15,-21 0 0,21 21 16,-22-42-1,22-21 17,0 0-17,0 0-15,0 0 16,0 0-16,0-1 0,0 1 0,0 0 16,22 21-16,-1-21 0,-21 0 0,42 0 31,-21 21-31,22 21 15,-43 0 1,0 0-16,0 43 16,0-1-1,0-21 1,0-20 0,0-1-1,21-21 16,0-21-31,-21-1 16</inkml:trace>
  <inkml:trace contextRef="#ctx0" brushRef="#br1" timeOffset="152848.95">24511 4255 0,'0'0'0,"21"0"15,0 0-15,0 0 16,1 0-16,-1 0 16,0-22-16,0 22 15,-21-21-15,21 0 16,-21 0 0,-42 21-1,21 0-15,0 21 16,-22 0-16,1 22 15,21-1 1,21-21-16,0 0 0,0 22 16,21-22-1,21-21 1,85 0 15,-63-43-15</inkml:trace>
  <inkml:trace contextRef="#ctx0" brushRef="#br1" timeOffset="153278.71">24977 4170 0,'0'0'16,"0"-21"-16,-22 21 16,1 0-16,0 0 15,0 21-15,0 0 16,-22 43-1,22-43-15,21 0 16,0 21-16,0-21 16,21-21 15,1 0-31,-1 0 16,0-21-16,21 0 15,-42 0-15,21 0 16,-21-22-1,0 22 1,0 42 0,0 1-1,0-1-15,0 0 16,0 21 0,0-21-16,0 1 15,22-22 1,-1 0-16,0 0 15,0-22 1,0 1-16,0 0 16</inkml:trace>
  <inkml:trace contextRef="#ctx0" brushRef="#br1" timeOffset="153512.03">25188 3895 0,'0'21'31,"0"0"-31,0 0 16,0 22-16,-21 41 15,21-63-15,-21 64 16,0 21 15,21-64-31,0-21 16,21-21-1,-21-21 1</inkml:trace>
  <inkml:trace contextRef="#ctx0" brushRef="#br1" timeOffset="153693.93">25040 4170 0,'21'0'16,"0"0"-16,1-21 16,-1 21-16,0 0 0,0-21 0,0 21 15,0-22-15,1 1 16,41-21 0,-42 21-16</inkml:trace>
  <inkml:trace contextRef="#ctx0" brushRef="#br1" timeOffset="154159.74">25421 3916 0,'0'-21'0,"0"42"0,-21-42 31,0 42-15,21 0-16,0 21 31,0 1-31,0 20 16,0 1-16,-21-43 0,21 0 0,0 0 15,0 0-15,-22 1 16,22 62-1,0-63 1,0-42 31,0 0-47,0 0 16,0 0-16,0 0 15,0-1-15,0 1 0,0 0 16,22 0-16,-1 21 0,21-42 15,-21 42-15,0 0 16,1 0-16,-1 0 16,0 0-16,-21 21 15,21 21 1,-21 22 0,0-22-1,0-21 1,-21 0-16,21-42 47,0 0-32</inkml:trace>
  <inkml:trace contextRef="#ctx0" brushRef="#br1" timeOffset="154526.82">25633 4170 0,'21'-21'15,"0"21"1,-21-21-1,0 42 17,-21-21-32,21 21 0,-21 21 15,21 22 1,0-22 0,0 0-1,21-42 16,0 0-31,0 0 16,0 0-16,22-42 16</inkml:trace>
  <inkml:trace contextRef="#ctx0" brushRef="#br1" timeOffset="154905.07">25908 4149 0,'0'-21'16,"21"21"-16,-21-22 15,21 22-15,0 0 16,1 0 0,-22 22-1,0-1-15,0 0 0,0 21 16,0 1-1,0-1-15,0-21 0,0 0 16,0 0-16,0 1 0,0-44 63,0 1-48,0 0-15,21 0 0,0 0 0,-21 0 16,21-1-16,0 1 0,0 0 15,22-42 1,-22 63-16,21-22 16,-21 22-16</inkml:trace>
  <inkml:trace contextRef="#ctx0" brushRef="#br1" timeOffset="157204.47">23834 4932 0,'21'0'0,"-42"0"0,42-21 0,-21 0 16,0-1-16,0 1 16,-21 21-1,-1 0 1,-20 0-16,21 0 0,0 0 0,-22 0 15,-84 85 1,85-22 0,-21 64-1,41 0 1,22-84 0,0-22-16,0 0 0,106 43 15,-63-43-15,20-21 16,85 0-1,-21-21 1,0-43 0,-42 22-1,-43-22 1,-42 43-16,0 0 0,0-21 31,-21 20-15,-64 22-16,22 22 15,42-22-15,0 21 16,-43 63 0,64-41-1,0-22-15,0 0 16,85-21 15,-22-21-15,1-21-1,-43 20-15,-21 1 0,21-21 16,-21 21 0,0 42 15,0 0-31,-21 0 16,21 43-16,0-22 15,0 0 16,21-20-31,21-22 16,-20 0-16,-1 0 16,63-43-1,-41 1 1,-22 42-16,21-42 0,-21 20 16,1 1-16,-1-106 15,0 43 1,-21 20-1,0 43-15,0 0 0,-21 0 16,0 42 0,-22 21-1,43 0-15,0-20 0,-21 105 32,0-43-32,21-20 15,0-43-15,0 0 16,0 0-16,0 0 15,21-21 1,0 0-16,22 0 16,-1 0-16,-21 0 15,64-63 1,-22 21 0,-42 42-16</inkml:trace>
  <inkml:trace contextRef="#ctx0" brushRef="#br1" timeOffset="158045.91">24701 5228 0,'0'-21'0,"0"0"16,0 0-16,0 84 0,-21-126 31,0 63-15,0 21-16,21 0 0,-42 43 31,42-1-15,0-42-1,0 0 1,105 1-1,-62-22 1,20-43 0,-20 1-1,-1-22 1,-42 22 0,0 63 15,0 22-16,0-22 1,0 21 0,0-21-16,0 0 15,21-21 1,0 0-16,0 0 16,1 0-16,-1 0 0,-21-21 15,63-21 1,-63 21-16,21 21 0,1-43 15,-1 43 1,-21 22 15,0-1-15,0 0-16,-21 21 16,21-21-1,0 1 1,21-22-16,0 0 15,0 0-15,0 0 16,0-43 0,1 22-16,-22 0 0,21 21 0,-21-85 15,0 1 1,0-22 0,0 85-16,0-22 0,0-20 31,0 84 0,-21 0-31,21 0 0,0 0 16,0 22-16,-22 41 15,1 1-15,21-64 16,0 43 0,0-43-16,0 21 15,21-21-15,1-21 16,-1 0-1,0 0-15,0 0 16,0 0-16,22-21 16,-22 0-16,21 0 15</inkml:trace>
  <inkml:trace contextRef="#ctx0" brushRef="#br1" timeOffset="158457.95">25506 5249 0,'-21'22'0,"42"-65"15,-21 64-15,-21-63 16,-1 42-1,1 0 1,21 21-16,-21-21 0,21 21 16,-21 22-16,21-22 15,-21 0-15,21 0 16,0 0 0,21-21 15,0 0-31,-21-21 15,21 21-15,0-21 0,-21 0 16,0 0-16,0 0 16,22-1-16,-1 1 15,-21 42 17,0 1-17,0-1-15,0 0 16,0 0-16,0 0 15,0 0-15,21-21 16,-21 22-16,21-22 16,0 0-16,0 0 15,1 0 1,-1 0-16,0-22 0,0 22 16,-21-21-16,21 0 0,0 21 15,1-21-15</inkml:trace>
  <inkml:trace contextRef="#ctx0" brushRef="#br1" timeOffset="158754.79">25908 4868 0,'0'0'0,"0"-21"15,0 0-15,-21 42 47,21 0-47,-21 43 16,21-43-16,-22 0 15,22 64 1,0-64-16,-21 43 16,0-1-16,21-42 15,0 0-15,0 22 16,0-22 0,21-21-1,22 0 1,-22 0-1,0-21-15</inkml:trace>
  <inkml:trace contextRef="#ctx0" brushRef="#br1" timeOffset="159141.96">26141 5122 0,'-43'43'31,"43"-22"-31,-21 0 16,21 0-16,0 0 16,0 1-16,0-1 15,21-21 17,1 0-32,-1 0 15,-21-21-15,0-1 0,21 22 16,-21-42-1,0 21-15,0-21 16,0 20-16,-21 1 16,0 21-1,-22 0 1,43 21-16,-21 1 16,21-1-1,21-21 16,0 0-15,1 0-16</inkml:trace>
  <inkml:trace contextRef="#ctx0" brushRef="#br1" timeOffset="159527.82">26183 5122 0,'21'-21'15,"0"21"1,1 0-16,-1-21 16,0 21-1,0 21 1,-21 0-16,0 1 0,0-1 16,0 0-16,0 0 0,0 0 15,0 0-15,0 1 16,0-1-16,0 0 15,0-42 48,0 0-63,0-1 16,21 1-16,-21 0 0,21-42 31,1 41-31,-1 1 15,42-21 17</inkml:trace>
  <inkml:trace contextRef="#ctx0" brushRef="#br1" timeOffset="159883.64">25548 4911 0,'0'-21'16,"21"21"-16,0 0 0,1 0 0,41 0 16,-21 0-16,1-22 15,-1 22-15,0 0 0,149 0 16,-128 0 0,-20 0-16,-1 0 0,22-21 15,-22 21-15,-21 0 16,21 0-1,-20 0-15</inkml:trace>
  <inkml:trace contextRef="#ctx0" brushRef="#br1" timeOffset="-170683.37">11493 5038 0,'0'21'0,"0"-42"0,-21 42 16,0-21-16,0 0 0,0 0 15,0 21-15,-1-21 0,1 0 16,0 0-16,0 0 0,-106 0 31,63 0-31,43 0 16,-21 0-1,63 0 95,0 0-110,0 0 0,1 0 15,-1 0-15,21 0 16,-21 0-16,22 0 0,-22 0 16,21 21-16,106-21 15,-21 0 1,-84 0 0,84 0-16,84 0 31,-147 0-31,84 0 15,0 0-15,21 0 32,-42 0-32,0 0 15,-84 0-15,126 0 32,-42 21-17,0-21-15,-85 0 16,1 0-16,84 0 15,-85 0-15,106 0 16,-63 0 0,-22 0-16,170 0 15,-169 0-15,126 0 16,-63 0 0,-63 0-16,190-21 15,-148 21 1,126-21-1,-168 21-15,-1 0 16,128 0 0,-22 0-16,1 0 15,-128 0-15,21 0 16,86 0 0,20 0-16,-106 0 15,1 0-15,63 0 0,-64 0 16,128 0-1,-149 0-15,128-21 16,-65 21 0,-62 0-16,232 0 15,-42 0 1,-127 0 0,-43 0-16,-21 0 0,128 0 15,-86 0 1,43 0-1,-84 0-15,-1 0 0,127 0 16,1 0 0,-128 0-16,85 0 15,-85 0-15,1 0 16,41 0 0,-41 0-16,84 0 15,21 0-15,-106 0 16,191 0-1,-42 0 1,-86 0 0,-62 0-16,-1 0 0,106 0 15,-84 0 1,63 0 0,-85 0-16,0 0 0,149 0 15,-64 0 1,21 21-1,-106-21-15,212 0 32,-127 0-17,22 0 1,-86 0 0,64 0-16,-106 0 15,22 0-15,105 0 16,-21 0-1,-85 0-15,22 0 16,20 0 0,43 21-1,-106-21 1,64 0-16,-43 21 16,85 1-16,-63-22 15,84 21 1,-169-21 46,0 0-62,0 0 0,-1 0 16,-20-21-16,0 21 0</inkml:trace>
  <inkml:trace contextRef="#ctx0" brushRef="#br1" timeOffset="-169361.12">11620 4530 0,'22'0'16,"-1"0"15,-21 21 31,0 0-46,-21 0 0,-1 0-16,-41 22 15,-22 20-15,22-20 16,-85 62-1,-1 1 1,22-21 0,85-64-16,-106 85 31,84-85-15,43-21-16,0 0 31,42 0 31,0 0-62,1 0 0,-1 0 16,0 0-16,0 0 0,0 0 0,85 21 16,0 22-1,-85-43-15,21 21 16,-20 0-16,20-21 0,85 63 15,0 22 1,-85-64 0,-21 0-16,1 1 15,83 41 1,-83-42 0,-1 0-16,0-21 15,-42 0 32,0 0-47,-22-21 0</inkml:trace>
  <inkml:trace contextRef="#ctx0" brushRef="#br1" timeOffset="-168472.37">7705 4360 0</inkml:trace>
  <inkml:trace contextRef="#ctx0" brushRef="#br1" timeOffset="-166738.47">7493 4445 0,'0'-42'15,"21"42"1,0-21-16,-21-1 15,21 1-15,1 0 16,-22 42 47,-22 0-63,1 1 15,21-1-15,0 0 16,0 0-16,0 0 0,0 22 0,-21 20 15,21-42-15,0 22 16,0 20-16,-21 64 16,21-85-16,0 85 15,0-84 1,0 126 0,-21-63-1,21-43-15,-21-20 0,21-22 16,0 21-16,0 85 15,0-42 1,0-43 0,0 1-16,0-22 0,0 42 15,21-84 32,-21 0-31,21 0-16,-21-43 15,21 22-15,-21 0 0,21-22 16</inkml:trace>
  <inkml:trace contextRef="#ctx0" brushRef="#br1" timeOffset="-165340.27">7641 4403 0,'0'-21'15,"-21"21"-15,21-22 47,0 1-31,21 21 0,21 0-1,1-21-15,41 21 16,-62 0-16,20-21 15,43 21 1,-22 0-16,85-21 16,-84 21-16,-22 0 0,22 0 15,-1-21-15,1 21 0,190 0 16,-64-22 0,1 1-1,-128 21-15,1 0 0,105 0 16,-106 0-1,22-21 1,-64 21-16,0 0 0,64 0 31,-21 0-31,-22 0 16,-21 0 0,0 0-1,22 0 1,-22 0-16,0 0 15,-21 21 1,21 0 0,0 43-1,-21-43-15,0 21 16,0-20-16,0 41 16,21 1-1,1-22-15,-22 0 16,0-21-16,0 22 0,0 84 15,0-64 1,0 85 0,0-105-16,0-1 15,0 64 1,0-21-16,0-43 16,-22 21-16,22-41 15,0 62 1,0-20-1,0-43-15,-21 42 0,21-41 16,0-1-16,0 0 0,0 0 16,0 0-16,-21 43 15,0-22 1,0 0 0,-22 1-1,-20-22 16,21 0-31,20-21 16,1 0-16,21 21 0,-84-21 31,20 0-31,43 0 0,-43 0 16,22 0 0,-85 0-1,0 0-15,64 0 16,20 0-16,1 0 0,-22 0 15,22 0-15,-148 0 16,41-21 0,107 21-16,-43 0 15,43 0-15,0 0 0,-85 0 16,84 0-16,-84 0 16,0 0-1,85 0-15,-106 0 16,42 0-1,64 0-15,-1 0 16,22 0-16,-42 0 31,42 0-31,21-21 16,0 0 31,0 0-32,-22 21-15,22-22 16,0 1 0,0 0-16</inkml:trace>
  <inkml:trace contextRef="#ctx0" brushRef="#br1" timeOffset="-163533.56">7832 4995 0,'-22'0'16,"1"0"-1,0 0 16,0 0-31,0 0 16,0 0-16,-1 0 16,1 0-16,0 0 15,0 0 1,0 0-16,0 0 16,21-21-1,-22 21 1,22-21 31,22 21 15,-1 0-46,0 0-16,0 0 0,0 0 15,-21-21-15,21 21 0,43 0 16,21 0 0,-64 0-16,42 0 15,-42 0-15,22 0 16,84 0 0,-64 0-1,-20 0-15,41 0 0,-41 0 16,20 0-16,-21 0 0,-20 0 15,20 0-15,43 21 16,84-21 0,-42 0-1,-64 0-15,-20 0 0,-1 0 16,0 0-16,1 0 0,-1 0 0,106 0 16,-127 0-1,43 0-15,21 0 16,-22 0-1,-42 0-15,85 0 16,-42 0 0,-43 0-16,0 0 15,0 0-15,0 0 16,0 0 0,-21-21 77,-21 21-61,0 0-32,0 0 15</inkml:trace>
  <inkml:trace contextRef="#ctx0" brushRef="#br1" timeOffset="-160396.86">7874 4593 0,'-21'0'0,"21"-21"47,0 0-16,0 42 31,0 0-62,0 0 16,0 1-16,0-1 16,0 0-16,0 0 0,0 21 15,0-20-15,0 20 16,21-42-1,0 0-15,0 0 16,0 0-16,22-64 16,-1 22-1,-21 21 1,-21 0-16,0 0 0,21-1 31,-21 44-15,0-1-1,0 0-15,0 21 16,0-21 0,22 22-1,-1-22-15,21-21 16,-21 0-16,0 0 16,1 0-16,20 0 15,-21-21-15,21-64 31,-42 43-31,0 21 16,0-1-16,0-20 31</inkml:trace>
  <inkml:trace contextRef="#ctx0" brushRef="#br1" timeOffset="-159911.14">8488 4445 0,'0'-42'32,"0"63"-1,0 0-31,0 0 15,0 0-15,0 1 0,0-1 0,-21 0 16,21 0-16,0 21 0,-22-20 0,22 62 31,0-63-31,0 43 0,0-43 16,0 0-16,0-42 47,0 0-47,0 0 15,0-64 1,0 64 0,22-21-16,-1 42 15,0 0-15,-21-22 0,63 22 16,-41 0 0,-1 22-1,-21-1-15,0 0 0,0 21 16,0 22-1,0-22 1,0-21-16,0 0 0,0-42 63,21 21-63,0-21 0</inkml:trace>
  <inkml:trace contextRef="#ctx0" brushRef="#br1" timeOffset="-159586.33">8805 4720 0,'0'-21'32,"21"21"-32,1 0 0,-1-21 15,0 21-15,0-21 16,0-22-1,-21 22-15,-21 21 32,0 0-32,0 21 0,0-21 15,-1 43-15,22-22 0,-42 21 16,42-21 0,0 43-16,0-43 15,0 0 1,21 0-16,0-21 15,22 0-15,-22 0 16,0 0-16,43-21 16,-1-21-16</inkml:trace>
  <inkml:trace contextRef="#ctx0" brushRef="#br1" timeOffset="-159164.58">9229 4614 0,'0'0'0,"-22"-21"31,1 21-31,0 0 0,0 21 16,0 1-1,0-1-15,21 0 0,0 0 16,-22 21-16,22 1 16,0-22-16,0 0 15,0 0 1,43-21-16,-22 0 15,0 0 1,-21-21-16,0 0 0,0 0 0,21 0 16,0-1-16,-21 1 15,0-63 1,22 41 0,-22 64 15,0 1-31,0-1 15,0 0-15,0 0 0,0 0 16,0 0-16,0 1 0,0 20 16,0-21-16,0 0 15,0 0 1,21-21 0,0-21-1</inkml:trace>
  <inkml:trace contextRef="#ctx0" brushRef="#br1" timeOffset="-158899.72">9461 4509 0,'0'21'15,"0"0"1,0 0-16,0 0 0,0 43 15,-21 20 1,0-41 0,21-22-16,0 0 0,0 0 15,-21 43 1,21-43-16,0-42 31</inkml:trace>
  <inkml:trace contextRef="#ctx0" brushRef="#br1" timeOffset="-158273.08">9271 4763 0,'21'0'31,"0"0"-31,22 0 16,-22-22-16,42 1 0,22 0 15,0-21 1,-43-22 0,-42 43-1,0 0-15,0 0 0,0 0 16,0-1-16,0 1 16,0 42 15,0 1-16,0-1-15,0 0 0,0 0 16,-21 43 0,0-43-16,21 21 15,0 0-15,-22-20 0,1 20 16,0-21-16,21 21 16,-21-20-1,21-1-15,-21-21 16,21-21 15,0-1-31,0 1 16,0 0-16,21 0 0,0 0 15,21-22-15,1 1 16,-22 42-16,0-21 16,43 21-1,-43 0 1,-21 21-1,0 21-15,0-20 0,0-1 16,0 0-16,0 0 16,-21 21-1,-1-42 1,22 22-16,0-44 31,0 1-31,0 0 16</inkml:trace>
  <inkml:trace contextRef="#ctx0" brushRef="#br1" timeOffset="-157896.29">9800 4699 0,'0'0'0,"21"0"46,0 0-46,1 0 16,-1 0-16,0 0 0,0-21 16,0 0-1,-42 21 17,0 0-32,0 0 15,0 0-15,21 21 0,-22-21 16,22 21-16,0 0 0,0 0 15,0 1-15,0 20 16,0-21 0,0 0-16,22-21 31,-1 0-15,0 0-16,0 0 15,0 0 1</inkml:trace>
  <inkml:trace contextRef="#ctx0" brushRef="#br1" timeOffset="-157501.52">10160 4614 0,'0'0'16,"21"0"-16,0 0 15,0 0 1,1 0-16,-1 0 16,0 0-16,-21 22 15,0-1-15,0 0 16,0 0-16,0 0 0,0 0 16,0 43-1,-21-22 1,0-21-16,-1 1 15,22-44 17,0 1-32,0 0 15,0 0-15,0 0 0,43-22 16,-1-20 0,22-1-1,-43 43-15,0 0 0,21-21 16,1 42-1</inkml:trace>
  <inkml:trace contextRef="#ctx0" brushRef="#br1" timeOffset="-156917.85">7747 5398 0,'21'-22'0,"-42"44"0,63-44 0,-42 1 16,21 21-16,1-42 16,-22 21-1,0 0-15,-22 21 16,1 0-16,0 0 16,0 21-16,0 0 0,-43 42 15,1 22 1,63-64-16,0 43 15,0-43-15,0 21 0,0-21 0,0 43 16,42-43 0,0-21-16,43 21 15,-43-21-15,-20 0 16,20 0-16,0 0 0,1-21 0,-22 21 16,21-21-16</inkml:trace>
  <inkml:trace contextRef="#ctx0" brushRef="#br1" timeOffset="-156171.28">8213 5503 0,'0'0'0,"0"-21"0,-43-21 32,22 42-17,0 21-15,-21 0 16,-22 43 0,43-43-16,21 0 0,0 64 31,0-64-31,42 0 15,22-21 17,-1-42-32,-42 21 0,1-22 15,-1 22-15,0-42 32,-21 41-32,0 1 0,0 42 31,0 1-16,0 41 1,0-21-16,0-20 16,0-1-16,0 0 15,21 0 1,0-21 0,0 0-16,1 0 0,-1 0 15,0-21-15,0-21 16,-21 20-16,21 1 0,22-85 31,-43 85-31,42-63 16,-42 41-16,0 1 15,0 21-15,0 0 32,0 42 77,0 0-109,0 0 16,0 0-16,0 0 0,0 1 15,0-1-15,0 21 0,-21 0 16,21 1-16,-21-22 0,21 85 15,0-43 1,0-42-16,0 1 16,21-22-1,0 0 1,0 0-16,0 0 0,43-43 16</inkml:trace>
  <inkml:trace contextRef="#ctx0" brushRef="#br1" timeOffset="-154872.36">8826 5546 0,'0'0'16,"0"-21"-16,-21 21 15,0 0 1,0 0-16,0 0 16,0 0-16,21 21 0,-22-21 15,22 42-15,-42 22 16,42-43-1,0 0-15,0 0 0,0 21 16,42-20 0,1-22-1,-22 0-15,64-22 32,-22-20-17,-42 21-15,0 0 0,1 0 16,-1-22-16,-21 22 0,21 0 15,0 0 1,-21 0 0,0 42-1,0 0-15,-42 42 16,21 1 0,21-22-1,0-21 1,63-21-1,22-21 1,-43-21 0,-21 21-16,0 0 15,-21-22-15,22 22 16,-22 0 0,0 42 15,0 0-31,0 0 0,0 1 15,0-1-15,-22 0 16,22 0-16,0 0 16,22-21-1,-1 0-15,0 0 16,0 0-16,0 0 0,0-42 16,1 42-16,20-64 15,-42 22 1,21 21-16,21-127 15,-20 63 1,-22 64-16,0 0 16,0 42 15,0 0-31,0 21 16,-43 22-16,43 42 15,0-85 1,0 0-16,0 0 0,0 0 15,0 22-15,0-22 16,0 0-16,21-21 16,1 0-16,20 0 15,-21 0-15,64 0 16,-22-21 0,-42 0-16,43-43 15,-43 1 1,-21 42-1,-21 21 1,0 0 0,-22 0-16,1 42 15,42-21-15,-21 0 16,21 0-16,0 1 0,-21-1 16,21 0-1,0 0-15,21-21 16,0 0-1,0 0-15,0 0 0,1-21 16,20-21 0,-21 42-16,-21-22 0,0 1 15,21 0-15,0 0 16,-21 42 15,0 0-31,0 0 16,0 1-16,0-1 0,0 0 15,0 0 1,0 0-16,22-21 16,-1 0-16,0 0 15,0 0-15,21 0 16,-20-21-16,-1 21 16,21-42-16,-21 21 0,0-22 15,1 1 1,20-43-1,-21 1-15</inkml:trace>
  <inkml:trace contextRef="#ctx0" brushRef="#br1" timeOffset="-154639.49">10202 5313 0,'21'-21'0,"-21"-64"16,-21 191-16,42-233 15,-42 148 1,21 0 0,-21 0-16,21 1 0,-21 20 15,0 0-15,21-21 0,-43 85 16,22-21-1,0 0 1,21-64-16,0 21 16,0-21-1,21-21 1,0 0-16,22-21 31,-22 0-31,21-43 16,1 22-16</inkml:trace>
  <inkml:trace contextRef="#ctx0" brushRef="#br1" timeOffset="-154334.67">10372 5503 0,'0'0'0,"0"22"15,-22-1-15,1 0 16,21 0-16,-21 0 0,0 0 16,21 1-1,0-1-15,21-21 31,0 0-31,0 0 16,1 0-16,-1-21 16,-21-1-16,21 22 0,-21-21 15,0-42 1,0 20-16,0 22 16,-21 21-1,-22 0 1,22 0-1,21 21-15,0 1 0,0-1 16,21-21 15</inkml:trace>
  <inkml:trace contextRef="#ctx0" brushRef="#br1" timeOffset="-153972.96">10562 5525 0,'0'-22'32,"21"22"-32,0 0 15,1 0 1,-22 22-16,0-1 16,0 0-16,0 0 15,0 21 1,0-20-16,0 20 15,-22 0-15,22-21 16,0-42 31,0 0-31,0 0-16,0 0 0,22 0 15,-1-22 1,0 22-16,-21 0 0,21 0 15,-21 0 1,21-1 0</inkml:trace>
  <inkml:trace contextRef="#ctx0" brushRef="#br1" timeOffset="-153704.03">9969 5398 0,'0'0'0,"22"0"32,-1-22-32,0 22 0,64 0 15,-43 0-15,0-21 16,43 21-1,-64 0-15,21 0 16,-42-21 0</inkml:trace>
  <inkml:trace contextRef="#ctx0" brushRef="#br1" timeOffset="-144173.3">29866 10816 0,'0'0'0,"-21"0"0,0 0 16,0 0-16,-1-21 0,1 21 15,21-21 1,0 0 0,21 0-16,1 21 0,-1 0 15,85-22 1,-64 22-16,0-21 0,22 21 0,126 0 15,22 21 1,42 64 0,-127-43-1,-85-20-15,1 20 0,126 148 32,-148-20-17,-63 84 1,-22-127-1,-42 84-15,64-126 0,0-21 16,-106 253 0,21-84-1,42-21 1,85-149-16,0 1 0,0 63 16,21 21-1,0-85-15,0-20 0,64 41 16,-43-63-16,1 22 0,-1-1 15,0-21-15,22 0 0,148 22 16,-107-43 0,-41 0-16,84-64 15,-106 22-15,22 21 0,63-127 16,-42 21 0</inkml:trace>
  <inkml:trace contextRef="#ctx0" brushRef="#br1" timeOffset="-143651.23">30501 10456 0,'0'0'0,"21"0"0,-21-21 16,21 21-1,-21 21 16,0 1-31,-21-22 0,0 42 0,0-21 16,0 0-16,-43 43 0,22-22 16,-127 43-1,126-64-15,-126 64 16,84-64 0,43 0-16,-43 0 15,64-21-15,63 0 31,1 21-31,126 43 16,-105-43 0,168 127-1,-126-42 1,-63-85-16,-1 43 16,-21-43-16,21 21 0,64 43 15</inkml:trace>
  <inkml:trace contextRef="#ctx0" brushRef="#br1" timeOffset="-141863.54">30438 14118 0,'-22'0'0,"44"0"0,-65 0 0,1 0 15,21 21 1,21 1-16,21-22 16,0 0-1,0 21-15,22 0 0,62 0 16,-41-21-16,211 42 31,21 1-31,-63-22 16,0-21-16,-106 0 15,0 0-15,0 0 0,0 0 16,381-64 0,-296 22-1,-85 0 1,-64 21 0,-42-64-1,-84 21 1,-22 1-1,1 42 1,20 0-16,22-1 0,-255-20 31,1 0-15,211 42-16,-253-43 0,84 43 16,127 0-16,-191-21 15,212 21-15,22 0 16,-1 0-16,22 0 0,-1 21 15,-42 1-15,43-22 0,42 21 16,-22-21-16,22 21 16,0-21-16,-21 21 0,42 0 15,0 0 1,0 1 0,0-1-16,0 0 15,0 0-15,0 0 16,0 43-1,0-43-15,0 21 0,0-21 16,0 1-16,0-1 0,0 42 16,-22-20-16,1-1 0,-21 127 31,21-21-15,-22 22-16,1-1 15,42-105 1,0 147-16,-21-147 15,21-1-15,-21 85 0,21-84 16,0-1-16,-43 191 16,43-84-1,0-22 1,0-63 0,0-43-16,0-21 0,22 64 15,-1-64-15,-21 0 0,0 0 16,0 0-16,21-21 15,-21 22-15,21-22 0,0 0 32,0-22-17,-21 1-15,43 21 16,20-42 0,-20 42-16,62-21 15,1 21-15,275-21 31,-106 21-15,1 21 0,-1 0-1,-191-21-15,297 42 16,-232-42 0,-86 21-16,149 1 15,-106-22 1,-43 0-16,170 42 15,-106-42 1,-64 0 0,22 0-1,-85-21-15,0 0 0,0-1 16,0 1-16,0-21 16,0 21-16,0 0 15,0-1-15,0-20 0,-21-43 16,21 43-1,-21-43-15,21 43 0,0-21 16,0-43-16,0 42 16,0 22-16,0-85 0,0 63 15,0-20-15,0 20 16,0-20-16,0-1 0,0-233 16,0 1-1,0 84 1,-21 64-1,-1-85 17,22 211-17,0 22-15,0-21 16,-21 21-16,0 21 16,0 0-16,0 0 15,0 21-15,21 0 16,-43 21-16,22 1 0,0-22 15,-21 21-15</inkml:trace>
  <inkml:trace contextRef="#ctx0" brushRef="#br1" timeOffset="-141430.78">30924 14817 0,'0'0'0,"0"-85"31,0 64-31,-21 42 31,21 0-15,0 0-16,-21 22 0,0 20 16,-21 64-1,20-84-15,-20 62 16,-21 44 0,41-107-16,1 0 0,-21 149 15,0-128 1,42-42-1,42-84 32,0-22-31,-21 43-16</inkml:trace>
  <inkml:trace contextRef="#ctx0" brushRef="#br1" timeOffset="-140869.11">30946 14880 0,'0'-63'15,"0"126"-15,0-211 16,0 106 0,42 42-1,21 0 1,22 0 0,-21 0-16,126 0 15,-42 0 1,-84 21-16,20-21 0,86 21 15,-86-21-15,22 0 0,127 21 16,-42 0 0,-149-21-16,21 0 15,-20 0-15,-22 0 16,-21 22-16,0-1 16,-21 21-1,21-21 1,-64 106-1,64-106-15,-21 64 16,0 84 0,21-84-16,-21-43 15,21 85 1,-21-42 0,21-43-16,0 1 15,-22-22-15,-62 64 16,63-85-16,-85 21 15,-106-21 1,149 0-16,-276-43 16,85 1-1,0-21 1,212 63 0,-43-43-16,64 43 0,-22-21 15,1 0-15,21 21 0,21-21 16,0 0-1,0-1-15,0 1 16</inkml:trace>
  <inkml:trace contextRef="#ctx0" brushRef="#br1" timeOffset="-140566.28">31432 14859 0,'0'-42'0,"0"84"0,22-105 0,-22 41 15,0 1-15,0 42 32,0 1-32,0-1 0,-43 63 15,43-41-15,-21 20 0,0-20 16,0 20-16,0 1 0,-85 211 31,63-191-15,22-41-16,-21 41 15,42-41-15,-21-22 32,84-85-17,-20 22 1</inkml:trace>
  <inkml:trace contextRef="#ctx0" brushRef="#br1" timeOffset="-140320.42">31729 14986 0,'42'-42'15,"-84"84"-15,126-148 0,-62 85 16,-22-21 0,-22 105-1,-20 64 1,0-21 0,-43 127-1,43-148 1,21 84-16,-1-127 15,22-21-15,0 1 16,0-1 0,0-42-1,0-1-15,0 1 0,22 0 16</inkml:trace>
  <inkml:trace contextRef="#ctx0" brushRef="#br1" timeOffset="-140040.58">32046 15050 0,'43'-43'15,"-86"86"-15,128-128 0,-43 43 0,22-43 16,-64 64-16,0 0 16,-43 42-1,22 0-15,0 21 16,0 1-16,0-1 0,-22 0 0,1 85 16,-43 106-1,64-169 1,0-22-16,0 0 0,0 1 15,21-1-15,-43 64 16,43-85-16,0 0 16,-42 21-1,21-63 1,21 0-16,-21-21 16,21 21-16</inkml:trace>
  <inkml:trace contextRef="#ctx0" brushRef="#br1" timeOffset="-139692.78">30861 15028 0,'0'0'0,"-64"-21"0,43 21 0,-21 0 16,0-21-16,20 21 0,1 0 16,0 0-16,0 0 0,42 0 15,0 0 1,0 0-16,22 0 0,-1 0 15,85 0-15,-63 21 0,-1-21 16,22 21-16,-1-21 0,1 22 16,0-22-16,84 21 15,-84 0-15,63 0 16,-85 0-16,1-21 0,42 21 16,-64-21-16,43 22 15,-106-22 16,-106 0 1,0 0-17,-43 0-15,107 0 16</inkml:trace>
  <inkml:trace contextRef="#ctx0" brushRef="#br1" timeOffset="-139412.95">30755 15261 0,'-42'21'15,"84"-42"-15,-127 42 0,64 1 0,0-22 16,0 0-16,21 21 0,21 0 16,0-21-16,0 0 15,22 21-15,126 0 16,85 0 0,-63 1-1,-107-1-15,22-21 0,63 21 16,-63 0-16,-21-21 0,148 21 15,-85-21 1,-85 21 0,-84-21 15,0 0-31</inkml:trace>
  <inkml:trace contextRef="#ctx0" brushRef="#br1" timeOffset="-137247.95">3260 8869 0,'21'0'0,"-42"0"0,63 0 15,-21 0-15,0-21 0,0 21 0,1 0 16,-1 0-16,21 0 16,22-21-1,20-1 1,-84 1-1,0 0 1,-21 21 0,0 0-16,-43 0 15,22 0-15,0 0 0,-43 21 16,43 0-16,-22-21 0,-84 64 16,0 42-1,106-85-15,-22 21 16,1 1-16,20-1 0,-20 0 0,-149 128 31,106-65-31,43-41 16,20-1-16,-41 43 0,41-42 15,1-1-15,-21 64 16,41-84-16,-41 147 16,63 22-1,0-128-15,21 234 16,64-85-1,21 21 1,-64-170-16,0 1 0,191 233 16,-169-234-1,63 86-15,-22-1 16,-41-106-16,-22 22 0,128 233 31,-128-255-31,-21 170 16,-21-21-16,-42-85 15,21-64 1,-106 85-16,84-105 0,-20-1 16,-107 85-16,107-106 15,-1 0-15,22 0 16,-21-21-16,-149-42 16,191 21-1,-22-21-15,-20-107 16,42 86-16,21-1 0,-21-20 0</inkml:trace>
  <inkml:trace contextRef="#ctx0" brushRef="#br1" timeOffset="-136537.35">3111 9208 0,'0'0'0,"0"-22"16,-21 1-16,0 21 0,21-21 0,-21 21 15,21-21-15,0 0 16,-42 0-16,42-1 16,0 1-16,-22 21 15,1-21 1,21 0 0,-21 21-16,0 0 15,-21-21 1,42 0-16,-22-1 0,-41 1 15,42 0 1,0 0-16,-1 0 16,1 0-1,21-1-15,0 1 16,-21 21-16,21-21 125,-21 21-109,21-21-16</inkml:trace>
  <inkml:trace contextRef="#ctx0" brushRef="#br1" timeOffset="-136044.64">2603 8573 0,'-21'-22'0,"42"44"0,-63-44 16,21 22-16,0 0 15,21 22 32,21-22-47,0 21 0,21 0 16,1 0-1,63 0-15,-64-21 16,0 0-16,149 0 16,-22 0-1,-127 0-15,64-21 16,42-21-1,-105 21 1,-43-1-16,-21 22 16,-1 0-1,-20 22-15,0 20 16,-1-21-16,-20 64 16,-43 84-16,0 22 15,64-107-15,-106 170 31,63-84-31,64-86 16,0-41-16,21-1 16,-21-21-16,-1 64 15,22-64-15,0 0 16,0 0 0</inkml:trace>
  <inkml:trace contextRef="#ctx0" brushRef="#br1" timeOffset="-134250.9">2011 14076 0,'-21'0'0,"42"0"16,-64-21-16,22 21 16,0 0-1,42 0 17,0 0-17,1 21-15,41-21 0,128 21 16,-128-21-16,22 0 15,21 21-15,-22-21 0,22 0 16,254 0 0,-85 0-16,-127 0 15,0 0-15,170 0 0,-170 0 0,0 0 16,297-21 0,-85-21-1,-255 42-15,149-64 16,-190 64-16,63-63 15,-85 42-15,-21-43 16,-21 1 0,-21 41-16,-127-62 15,106 84-15,-128-43 16,-41 43 0,-64 0-1,169 0-15,-106 0 16,106 0-16,0 0 15,-126 0-15,105 0 0,0 22 16,-530 20 0,298 0-1,20-21 1,85 1 0,85-22-1,-1 0 1,149 0-16,0 0 15,0 0-15,21 21 16,0 0 0,0 42-1,0-41-15,0-1 16,21 63-16,0-20 16,-21-22-16,0 106 15,21-84-15,0 148 31,1 84-31,-22-127 16,0-84-16,21 0 16,-21 63-16,0-64 0,0 1 15,0 63 1,0-84-16,0 126 16,0-126-16,21-22 0,-21 0 15,0 1-15,42 63 16,-21-85-1,1-21 17,-1 0-32,0-21 0,64-22 15,42-20 1,84 20 0,-126 22-16,21 0 0,211-21 31,85-1-31,22 22 15,-297 21 1,21 0-16,275 0 16,-275 0-16,106 0 15,-127 0-15,106 43 0,-127-43 16,381 63 0,-297-21-1,-105-42 1,-43 0-16,-20 0 0,20 0 15,-42-21 1,21 0-16,-21-21 16,0-1-16,0 22 0,0-148 15,-21 42 1,-21-106 0,42 148-16,-22 1 0,-83-297 31,41 190-31,22 107 15,21-1-15,-43-84 0,22 105 0,21 1 16,-22-107 0,22 43-1,0 21-15,0 85 16,21 0-16,-21 21 16,-22 42-1,-20 1 1,20-22-16,1 21 0,-43 22 15</inkml:trace>
  <inkml:trace contextRef="#ctx0" brushRef="#br1" timeOffset="-133869.12">3154 14647 0,'0'-21'16,"0"42"-16,-21-84 0,21 42 0,-22-22 15,22 22-15,0 0 0,0 42 31,-21 0-31,21 22 0,0 41 16,-21-41-16,21 168 16,-42-41-1,21-64 1,21-64-16,0 21 0,0 22 16,0-64-16,0 22 0,0-1 15,21-21 1,0-21-16,0-21 15,0-21 1</inkml:trace>
  <inkml:trace contextRef="#ctx0" brushRef="#br1" timeOffset="-133299.45">3217 14647 0,'0'0'0,"-42"-169"31,42 148-16,0 0-15,21 0 32,0 21-32,22 0 0,126-22 15,0 1 1,-105 21-16,20 0 0,192-21 16,-192 21-1,107 0-15,147 0 16,-274 0-1,42 0-15,-43 21 0,-20-21 16,41 43 0,-41 20-1,-43-21-15,21 22 0,-21-22 16,0 149 0,0-128-1,0-20-15,21 62 16,-21 1-1,0-85-15,0 22 0,-42 63 16,-64-22 0,42-63-16,-63 22 15,-127 20 1,148-42-16,1-21 0,-361 0 31,148 0-31,86-42 16,168 21-16,-126-43 31,168 22-15,22 0-1,22-1-15,-1 22 16,0-21-16</inkml:trace>
  <inkml:trace contextRef="#ctx0" brushRef="#br1" timeOffset="-133052.58">3641 14584 0,'21'-21'0,"0"42"31,-21 21-15,0-21-16,0 22 0,0 84 15,0 0 1,0-85-16,0 22 15,-42 20-15,42-41 16,-22-1-16,1-21 0,0 43 16,0-1-16,21-42 15,0-42 1,0 0-16,0 0 16</inkml:trace>
  <inkml:trace contextRef="#ctx0" brushRef="#br1" timeOffset="-132819.71">3958 14584 0,'0'-21'16,"0"42"-16,21-63 0,-21 20 0,21 22 0,-21 22 15,0 62 1,0-41-16,-21 105 31,0-106-31,-21 85 16,-1 0-1,43-42-15,0-43 16,0-21 0,22-21-1,-1-21-15,21-42 16</inkml:trace>
  <inkml:trace contextRef="#ctx0" brushRef="#br1" timeOffset="-132566.86">4276 14584 0,'21'-21'0,"-42"42"0,63-63 16,-42 20-16,21 22 0,-21 22 31,0 83-15,0-62-16,0-1 0,0 170 31,-21-106-31,0-1 16,21-62-1,0 20 1,21-84 0,-21 0-1,21-21-15,0 20 0</inkml:trace>
  <inkml:trace contextRef="#ctx0" brushRef="#br1" timeOffset="-132339.99">4657 14499 0,'0'0'0,"21"-42"0,21-64 15,-42 85-15,21 21 16,-21 63 0,0-20-16,0-22 0,0 127 15,-21-21 1,21 0 0,-21-85-16,21-20 15,-42 62 1,20 1-16,1-64 15,0-21 1,-21 0 0,42-21-16</inkml:trace>
  <inkml:trace contextRef="#ctx0" brushRef="#br1" timeOffset="-132043.16">3789 14753 0,'-43'0'0,"1"0"0,127 0 0,-191 0 16,85 0-16,0 0 0,-1 0 16,22-21-1,22 21-15,20 0 0,0 0 16,1 0-16,147-21 16,-126 21-16,20-21 0,86 21 15,-86 0 1,255-21-1,-149 21 1,-147 0-16,20 0 0,-42 0 16,1 0-16,-44 0 15,1 0 1,-21 0-16,-43 0 16,43 0-16,-22 0 0,-84 0 0</inkml:trace>
  <inkml:trace contextRef="#ctx0" brushRef="#br1" timeOffset="-131779.31">3746 14817 0,'0'0'0,"-42"21"0,0-21 16,21 21-16,-22 0 0,22-21 0,21 21 15,21-21 1,0 0-16,22 0 16,-1 0-16,22 0 0,-1 0 0,128 0 31,147 0-31,-190-21 15,-63 21-15,-21 0 16,168 0 0,-168 0-1,-85 0 1,-22 0 0,1 0-16,0 0 0,-233 0 15</inkml:trace>
  <inkml:trace contextRef="#ctx0" brushRef="#br1" timeOffset="-131583.42">3641 15050 0,'0'0'16,"-64"21"-16,22 0 0,-1 0 0,1-21 15,21 21-15,0 0 0,0 1 16,84-1 0,-21-21-16,149 0 15,-106 0-15,-22 0 0,22 0 16,-1 0-16,22 0 15,318-21 1,-213 21 0,-63-43-1</inkml:trace>
  <inkml:trace contextRef="#ctx0" brushRef="#br2" timeOffset="-71625.54">22098 3704 0,'-21'0'0,"42"0"0,-63-21 15,20 0-15,22 42 63,22 0-63,-1 0 0,0 1 16,0-1-16,21 42 15,64 43-15,42 21 16,-105-85-16,-1 1 15,22-1-15,-22 0 0,0 1 16,64 63 0,-42-64-1,-43-21-15,-21-42 47,-21 21-47,21-21 16,-22 0-16,22-1 0,-21 1 15</inkml:trace>
  <inkml:trace contextRef="#ctx0" brushRef="#br2" timeOffset="-71292.57">22881 3747 0,'0'0'15,"21"-22"-15,0 1 16,-42 21 15,0 21-31,-21 1 0,21-22 16,-22 21-16,-84 85 16,43-43-1,41-21-15,-20 1 0,20 20 0,-105 85 16,106-84-1,0-1 1,20-41-16,22-1 0,0 0 16,-21-21 15,0 0-15</inkml:trace>
  <inkml:trace contextRef="#ctx0" brushRef="#br2" timeOffset="-60324.83">22310 6964 0,'21'0'16,"0"0"-16,-42 0 78,0 0-62,-1 0-16,1 0 0,0 0 15,-21 0-15,-22 0 16,-42 0 0,64 0-16,0 0 0,-1 0 15,-62 0-15,41 0 16,-84 0-16,-85 0 15,106 0 1,64 0-16,-1 0 16,-296 0-1,276 0-15,-107 0 16,1-21 0,20 21-1,-168 0 1,41 0-1,149 0 1,-191-21 0,128 21-1,84 0 1,42 0-16,22-22 0,-213 1 16,65 0-1,-22 0 1,169 21-16,-20 0 15,-149-21 1,169 21-16,-84-21 16,-42-1-16,126 22 15,-20 0-15,20 0 0,-21-21 0,22 21 16,-22 0-16,-148-21 16,22 0-1,-1 0 1,127 21-16,22-21 0,-170-1 15,148 22-15,-63-21 16,64 21-16,-65-21 16,86 21-16,-1-21 0,-84 0 15,64 21-15,20-21 0,-169-1 16,0 1 0,22 0-1,147 21-15,1-21 0,-149 0 31,-63 0-31,63-1 16,149 1-16,-1 21 16,-126-21-1,147 21-15,-126-21 16,0 21-16,126-21 16,-20 21-16,21 0 15,-1 0-15,-20 0 0,-85-21 16,21 21-1,84-22-15,-41 22 16,41 0-16,1 0 0,-149 0 16,128 0-1,21-21-15,-43 21 16,64 0-16,0 0 0,-22 0 16,22 0-16,0 0 0,-43 0 31,1-21-16,42 21 1,0 0 0,-1 0-1,22-21 48,0 0-16,0 0-32</inkml:trace>
  <inkml:trace contextRef="#ctx0" brushRef="#br2" timeOffset="-59600.24">11599 5906 0,'0'0'0,"21"-22"0,-21 1 16,22 21-16,-1 0 16,-21-21-16,21 21 0,-21 21 46,-42 0-46,20 1 0,1-22 16,-42 63 0,-64 1-16,63-43 15,22 21-15,-64 0 0,43-20 16,20-1-16,-105 21 16,42-21-1,22 0 1,62-21-1,44 0 32,-1 0-31,0 0 0,0 0-16,0 0 15,0 0-15,-21 22 0,22-22 16,-1 21-16,0 0 15,0-21-15,0 21 0,22 0 0,41 43 16,-63-43 0,1 0-16,62 43 15,-41-22 1,-22-21-16,-21 0 0,21 0 16,-21 1-16,21-1 0,0 0 15,-21 0 1,0 0-16,-21-21 31,0 0-15,0 0-16</inkml:trace>
  <inkml:trace contextRef="#ctx0" brushRef="#br2" timeOffset="-48514.97">14753 4128 0,'0'-22'0,"0"44"0,0-65 16,0 22-16,-21 21 0,21-21 16,-21 21 15,21 21-31,0 0 16,0 0-16,0 85 15,0-42 1,0-22-16,0 64 15,0-85-15,0 43 0,-21-43 16,21 21-16,0-21 0,0 22 16,0 20-1,0-42 1,-22-21-16,22-21 31,0 0-15,22 0-16</inkml:trace>
  <inkml:trace contextRef="#ctx0" brushRef="#br2" timeOffset="-46999.84">15219 4191 0,'0'21'16,"0"0"0,-21 1-16,-1-1 0,1 42 15,-21 22 1,0 0 0,42-64-16,0 0 0,0 42 31,42-41-31,64-1 15,-64-21 1,-21 0-16,22 0 16,41-64-1,-41 22 1,-43 21-16,0-43 16,0 1-1,0 20-15,-22 22 16,1 0-16,0 21 0,0-21 0,-43 0 15,22 21 1,21-21-16,0 21 16,42-22-1,0 22-15,0 0 16,64-21-16,-22 21 16,64-21-1,-84 0-15,-1 21 0,85 0 31,-42 0-31,-43 0 16,-42 21-16,0 0 16,21 64-1,-21-43-15,0-21 16,0 1-16,0 20 0,-21-21 16,21 0-16,0 0 0,0 1 0,0-1 15,0 0-15,0 0 16,21 0-1,0-21-15,1 0 0,-1 0 16,0 0-16,85 0 16,-64 0-1,22-42 1,-64 21-16,0 0 0,0-22 16,-64 1-1,-21-22 1,64 43-16,-21 0 15,0-21 1,20-1-16,44 22 16,-1 0-1,21 21-15,-21 0 0,22-21 16,20 21 0,-42 0-16,85 0 15,-64 0-15,-20 0 0,20 0 16,0 0-16,64 42 15,-64 1 1,-42 20 0,0-42-16,0 0 15,0 1-15,-21-1 0,0 0 0,-21 21 16,42-21 0,0 22-1,0-22-15,0 0 16,21-21-16,0 0 15,43 0 1,-22 0 0,21-42-16,-63-22 31,0 22-31,-21 21 16,-42-43-16,20 43 15,22 21-15,-42-63 16,20 41-1,43 1 1,22 21-16,83-21 16,-41 21-1,-43 0-15,64-21 16,-43 21-16,0 0 16,-20 0-16,-1 0 0,0 21 15,-21 21-15,21 1 16,-21 20-1,0-42-15,0 1 0,0 20 32,0 21-32,42-41 15,-20-22-15,-1 0 16,63 0 0,43 0-1,-63 0 1,-43-22-16,0 1 0,0-63 15,-42-1 1,-63 0 0,41 64-16,-20-21 15,-43 42 1,85 0-16,0 0 16,21 21-16,-22 64 15,22-64 1,64 0-1,-43-21-15</inkml:trace>
  <inkml:trace contextRef="#ctx0" brushRef="#br2" timeOffset="-45588.07">17780 3958 0,'0'127'32,"0"-84"-32,0-22 15,0 21-15,0 0 0,-42 64 16,20-63-16,22-22 0,0 0 15,-21 21-15,0-21 0,21 1 16,-42 20-16,42-21 16,-21-21-1,-1 0-15,22-21 32,0 0-32,0-22 0,0 22 15,0-21 1,0 21-16,0-43 15,22 85 17,-22 1-32,21 20 15,0 0 1,-21-21-16,21 1 16,0-22-16,0 21 0,1-21 15,-1 0-15,63 0 31,-41 0-15,-22-21-16,21-43 16,-42 22-16,0-1 15,21-105 1,-21 64-16,0 41 16,-21-84-16,21 106 15,0-21-15,-21-1 16,-21 22-1,-22 42 1,43-21-16,-64 149 16,64-65-1,21 22 1,0-85-16,0 22 0,43 20 16,20 1-1,-21-64-15,1 21 16,-22-21-16,0 0 15,64 0-15,21-43 16,-43 22 0,-42 0-16,0 0 15,64-43 1,-85 43 0,0 42-16,0 1 15,0-1-15,-21 0 16,-21 64-1,42-64-15,-22 21 16,22-21-16,0 0 0,0 43 16,22-64-1,20 0 1,-21 0-16,0 0 0,85-21 16,-64-64-1,-20 0 1,-22 43-1,0 21-15,-22 0 16,1-22-16,0 22 0,0 21 16,-43 0-1,43 0-15,0 43 16,21-1 0,0-21-1,42-21 1,22 0-1,-1-21 1,-63 0-16,22 0 0,20-43 16,-42 22-16,42-22 15,-21-42 1,-21 85-16,43-63 16,-22 84-1,-21 21 1,0 0-16,0 0 15,0 21-15,0-20 0,0 20 0,-21 85 32,0-21-32,-1-64 0,1 43 15,0-64 1,21 0-16,0 64 16,0-64-1,0-42 16,21 21-31,-21-21 16,43-43 0,-22 22-16,0-1 0,0-20 15</inkml:trace>
  <inkml:trace contextRef="#ctx0" brushRef="#br2" timeOffset="-45328.22">18838 3874 0,'0'0'16,"0"21"15,0 0-31,0 0 16,0 43-16,0-22 15,-21 21-15,21-20 0,0-1 16,-42 64 0,42 0-1,-21-85-15,21 0 0,0 0 16,0 0-16,0 1 0,0 41 15,21-63 1,0 0 0,0 0-1,0 0-15</inkml:trace>
  <inkml:trace contextRef="#ctx0" brushRef="#br2" timeOffset="-44827.51">19135 4297 0,'0'0'0,"0"-21"15,-22 21 1,1 0-16,0 0 16,0 0-16,0 0 0,0 21 15,-1 0-15,1-21 0,0 21 0,21 0 16,-21 22-16,-21 20 15,42 1 1,0-43 0,0 0-16,0 0 0,21-21 31,0 0-31,0 0 16,0 0-16,22-42 15,20-43 1,-42 1-1,0 62-15,-21 1 16,22 0 0,-22 42-1,0 0 1,0 1-16,-22 62 16,22-41-1,0-22-15,0 21 16,0-21-1,0 0-15,22-21 16,-1 0-16,42 0 16,-42-21-1,1 0-15</inkml:trace>
  <inkml:trace contextRef="#ctx0" brushRef="#br2" timeOffset="-44415.74">19346 4318 0,'0'-21'31,"21"21"-31,1 0 0,-1 0 0,0 0 16,0-21-16,0 21 16,0 0-16,22 0 0,-22 0 0,0 21 15,0 0 1,-21 0-16,0 0 15,0 1-15,0-1 0,0 0 16,0 0-16,0 0 0,-21 43 16,21-43-1,0 0-15,-21-21 16,0 0 0,21-21-1,0 0 1,0-22-1,0-20 1,63-22 0,1 64-1,-43 21 1,21-21 0</inkml:trace>
  <inkml:trace contextRef="#ctx0" brushRef="#br2" timeOffset="17027.2">15600 2794 0,'0'-21'16,"0"0"15,-21 21 0,-1 0-31,1 0 0,-21 0 16,21 0-16,-43 0 15,43 0-15,-21 0 0,-106 42 16,63-21 0,-21 22-1,85-43-15,-21 21 0,-64 63 31,21-20-31,0 21 16,64-43 0,-148 127-1,105-84 1,-41 42-16,83-85 16,1 1-16,-21-1 0,21-21 0,0 21 15,-22 1-15,1 41 16,-64 86-1,85-107-15,0-20 0,0-1 16,21 0-16,-64 149 16,64-149-16,-42 106 15,42-63 1,0-22-16,-21 191 16,21-84-1,0-22 1,21 0-1,-21-84-15,21-22 0,42 170 32,-41-149-32,20 85 15,21 43 1,22 20 0,0-20-1,21 42 1,-64-127-1,-21-43-15,21 1 0,-20-22 0,62 127 16,1 1 0,21 41-1,-64-147-15,-21-22 0,22 22 16,-22-22-16,21 0 0,0 22 16,-20-22-16,20 0 0,127 191 31,-21-85-16,-21-42-15,-84-85 16,-1 1-16,0-1 0,1 0 16,168 64-1,-20-22 1,-43-42 0,85-21-1,-64 0 1,-42-21-1,-21-21 1,85-22 15,-107 22-31,22-22 16,21 1 0,-63 21-1,-43 20-15,0 1 0,42-21 16,-20 0-16,-22 20 0,85-41 15,-85 42-15,21-22 16,-21 22-16,22 0 0,-1 0 0,22-43 16,-43 43-1,21-21-15,22 0 0,-22-1 16,-21 22-16,148-148 16,-84 63-1,21-21 1,-21 0-1,-43 85-15,-21-1 0,106-147 16,-42 63 0,-22 21-1,-42 64-15,22-1 0,63-147 16,-64 84 0,-21 64-16,21-43 15,-20 43-15,-1-1 0,63-147 16,-62 105-1,-1 22-15,0 20 16,-21-63-16,21 64 0,0-21 16,0-107-1,-21 86 1,22-43-16,-22 84 0,0 1 16,0 0-16,0-107 15,0-20 1,0 42-1,0 85-15,0-1 0,0-62 16,-22-22 0,22 84-16,-42-84 15,42 85-15,0 0 16,-21-1-16,0 1 0,0 0 0,-22-64 16,-41 0-1,20 21 1,22 43-16,21 21 0,-64-106 31,64 84-31,-64-62 16,22 20-1,-86-42 1,128 106-16,-63-43 16,-65-20-1,86 41-15,21 1 16,-107-43-1,128 64-15,-42-21 16,-22-1 0,64 43-16,-21-21 0,-22 0 15,22 0-15,-212-43 16,106 22 15,-1 21-31,22 0 16,85 0-16,0 21 15,-106-22 1,63 1 0,-84 21-1,105 0-15,-63 0 0,64 0 16,-191 0 0,190 21-16,-42 1 15,-84 41 1,-107 64-1,107-21 1,126-64-16,22 1 16</inkml:trace>
  <inkml:trace contextRef="#ctx0" brushRef="#br2" timeOffset="17711.8">15240 4974 0,'0'-21'0,"0"42"0,0-63 0,-21 21 16,21-22-16,0 22 15,0 0-15,0 0 16,21 21 0,0 21-1,0-21-15,22 42 0,-22-20 16,21 20-16,22 0 0,41 64 15,-41-64-15,126 149 16,-126-128-16,105 64 16,-63-42-16,317 233 15,-190-149 1,-127-84 0,-42-22-16,-22-21 0,43 43 15,-43-43-15,0-20 0,64 126 31,-85-106-15,0-21 0,-21-42-1,0-21 1,0-22 0,-21 1-16,21 42 15,0-22-15</inkml:trace>
  <inkml:trace contextRef="#ctx0" brushRef="#br2" timeOffset="18221.51">17674 4614 0,'0'0'0,"0"-21"0,0 0 16,-21 21-1,0-21-15,0 21 0,-1 0 16,1 0-16,-21 0 16,-64 63-16,64-41 15,-1 20-15,-84 64 0,64-43 16,-22 22-16,-148 148 15,-63 21 1,106-85 0,84-84-16,21-22 0,-254 212 15,255-211-15,-128 84 16,106-63 0,64-43-16,-170 149 15,149-107 1,42-20-1,21-43-15,-22 0 16,22 21 0,0-63 15,0 0-15,0 0-16,0 0 0,0 0 15,0-1-15</inkml:trace>
  <inkml:trace contextRef="#ctx0" brushRef="#br2" timeOffset="33490.41">21675 4106 0,'0'0'0,"-22"0"0,1 0 0,0 0 16,0 0-16,0 0 16,0 0-16,-1 0 0,1 0 15,0 0-15,-21 0 16,21 0-16,-1 0 16,1 0-1,0 0 1,42 0 156,0 0-172,1 0 15,-1 0-15,0 0 16,64 0 0,-22-21-16,-21 21 15,1 0-15,63 0 0,-43-21 16,-21 0-16,212-21 15,-169 42-15,63-22 16,0 22 0,-84-21-16,148 0 15,-170 21-15,21-21 0,-20 21 16,20 0-16,-20 0 0,20 0 16,-21-21-16,-20 21 0,-1 0 15,21 0-15,-21 0 0,22 0 16,-22 0-1,-21-21 1,-21 21 31,-1 0-31,1 0-16,0 0 15,0 0-15,-64 0 16,43 0-16</inkml:trace>
  <inkml:trace contextRef="#ctx0" brushRef="#br2" timeOffset="34031.1">21738 4043 0,'0'0'0,"0"21"0,-21-21 16,0 0 0,42 0 46,0 0-62,0 0 16,0 0-16,1 0 0,20 0 15,43 0 1,-43 0-16,0 0 0,149 0 31,-64 0-31,106 0 16,-170-21-16,149 21 15,-149-21-15,149 0 32,-149 21-17,-41 0-15,41-22 0,-42 22 16,0 0-16,-21-21 31,-21 21 0,0-21-15,-21 0 0</inkml:trace>
  <inkml:trace contextRef="#ctx0" brushRef="#br2" timeOffset="35363.34">22881 3598 0,'-21'0'0,"42"0"0,-63 0 15,42-21-15,0 42 47,21 1-47,0-22 16,-21 21-16,42 0 15,22 42 1,-22-63-16,-21 22 0,1-1 0,62 21 16,1 0-1,-43-42 1,1 0-16,-22 22 0,63-22 15,-41 0 1,-22 0 0,-21 21-16,-21-21 31,-43 42-15,43-42-1,0 21-15,-64 43 16,22-22-1,42-21-15,-85 64 16,63-64-16,1 0 0,-85 43 16,0 20-1,64-62 1,41-22-16,22 21 16,-21-21-16,0 0 15,21 21-15,21-21 47,0-21-47,43 0 16,63-43-1,-42 1 1,84-64 0,-21-43-1,-127 128 1,-21 21-1,0 0 1,0-1 0,-21 22 31,0 0-32,0 0-15,21-21 16,-43 21-16,-20-42 15,42 42-15,0-21 16,-1 21-16,1 0 0,-21-21 16,-43-1-1,22 1-15,20 0 16,22 21 0,42 0 30,1 21-30,-1 0-16,0-21 0,0 22 16,0-22-16,43 21 15,-43 0-15,0 0 0,21-21 16,1 21-16,-22 0 0,106 22 16,-64-22-1,-41-21-15,-1 0 0,21 0 16,-21 0-16,0 0 0,1 0 15,-44 21 32,1-21-47,0 0 0,-21 42 16,-22 1 0,-42 20-16,64-20 15,0-22-15,-85 63 16,0-41-1,42 20 1,64-63-16,0 21 0,-22 1 16,22-22-1,0 0 32,0 0-31,21 21-16,-21-21 0,0 0 0</inkml:trace>
  <inkml:trace contextRef="#ctx0" brushRef="#br2" timeOffset="35975.99">21399 4868 0,'-21'-21'0,"0"21"0,63 21 0,-105-42 16,42 21-16,0 0 15,21-21 1,-22 21-16,44 0 47,20 0-47,-21 0 0,85 0 15,0 0 1,-43 0-16,1 0 0,211 0 16,-21-21-1,-85 21 1,1 0 0,105 0 15,-191 0-16,-20 0-15,-43 0 16,-21-21 0,-21 21-1,0 0 1,-43 0-16,43 0 16,-42 0-16,20 0 0,1 0 15,0 0-15</inkml:trace>
  <inkml:trace contextRef="#ctx0" brushRef="#br2" timeOffset="36394.75">21251 4826 0,'21'0'31,"22"0"-15,-22 0-16,21 0 0,1 0 16,-1 0-16,85 0 15,63 0 1,-126 0-16,126 0 0,-126 0 15,-1 0-15,86 0 16,-22 0 0,-85 0-16,21 0 15,-41 0-15,41 0 16,-42-21 0,0 21-1,-21-21 16,0 0-15,-21 21-16</inkml:trace>
  <inkml:trace contextRef="#ctx0" brushRef="#br2" timeOffset="36952.06">22606 4424 0,'0'0'0,"-21"-21"0,21 42 47,0 0-47,21 0 0,-21 0 15,21-21-15,0 22 0,0-1 0,64 21 16,0 22-1,21-22 1,-85-42-16,42 21 16,-20 0-16,-22-21 0,63 21 31,-62-21-15,-1 0-16,-42 22 46,-1-22-30,1 0-16,0 21 0,-64 21 16,1 0-1,63-20-15,-128 41 16,107-21-16,0-20 0,-43 20 16,43 0-16,-64 22 15,21-1 1,85-42-1,-21-21 17,21 22-32,-21-22 31,0 0-15</inkml:trace>
  <inkml:trace contextRef="#ctx0" brushRef="#br2" timeOffset="39403.38">21421 4847 0,'-22'21'0,"-20"-21"31,42 22-31,-21-22 0,0 0 0,21 21 16,-21-21-1,21 21 1,-22-21-16,22 21 16,0 0-1,0 0-15,22-21 16,-1 0-16,21 0 15,64 0 1,-43 0-16,-20 0 0,63 0 16,-43 0-16,-21 0 15,22 0-15,-1-21 0,1 21 0,105-21 16,-105 21 0,-1-21-16,1 21 0,-22 0 15,212-21 1,-127 21-1,-21-21 1,-21 21 0,-64 0-16,0 0 15,0 0-15,-42 0 78,0 0-78,0 0 0,-1 0 16,1 0-16,-21 0 16</inkml:trace>
  <inkml:trace contextRef="#ctx0" brushRef="#br2" timeOffset="40739.62">21421 4974 0,'21'0'31,"0"0"-15,0 0-16,0 0 0,22 0 15,105 0 1,21-21 0,22 21-1,84 0 1,-191 0-16,43 0 15,43-21-15,-107 0 16,-20 21-16,62 0 16,-41 0-1,-43 0-15,0-21 0,-21-1 32,-21 22-1,0 0-31,0 0 0,-22 0 0,22 0 15,-106 0-15,21 0 16,43 22-16,-43-1 16,43-21-16,-1 0 0,-84 0 31,106 0-31,-85 21 0,21-21 16,63 0-16,1 0 15,-64 0 1,22 0-1,62 0-15,1 0 0,0 0 16,42 0 31,0 0-31,1 0-16,20 0 0,-21 0 15,21 0-15,1 0 0,41-21 16,-20 21-16,-22 0 0,22-21 0,63 21 15,-43 0-15,128-22 16,-85 22 0,-42-21-16,169 0 31,-170 21-31,1-21 16,-64 21-16,0 0 15,1 0-15,-1 0 16,-42 0 15,-1 0-31,1 0 16,-21 0-16,-64 0 15,0 0 1,43 0-16,20 0 0,-20 0 0,-1 0 16,-20 21-16,20-21 0,1 0 0,-107 21 15,-20 0 1,105 1-1,-63-22 1,127 21-16,0-21 16,-22 0-16,22 0 0,0 0 15,-21 0 1,63 0 15,0 0-15,0 0-16,22 0 15,62 0 1,-83 0-16,41 0 16,-21 0-16,1 0 0,147-21 15,-126 21-15,63-43 16,148 1 0,-85 21-1,-126 21-15,84-21 16,-84 21-1,-43 0 1,0-22 0,-42 22 15,0 0-15,-1 0-1,1 0-15,21-21 0,-21 21 16,0 0-16</inkml:trace>
  <inkml:trace contextRef="#ctx0" brushRef="#br2" timeOffset="41257.32">22881 4551 0,'-21'0'31,"21"21"-15,0 0-1,0 0-15,21-21 16,0 22-16,0-22 0,1 21 0,20 0 16,0 0-16,1-21 15,84 64 1,-64-43-1,-21-21-15,-20 0 16,-1 21-16,0-21 16,-21 21-1,0 0 1,-21-21-16,0 21 16,-22 1-16,-41 20 15,62-21-15,-62 21 16,20-20-16,-169 83 31,106-62-31,85-1 16,21-42-16,0 0 0,21 21 15,-21-21-15,-1 0 47,22-21-31,0 0-1,0 0-15,22-22 16</inkml:trace>
  <inkml:trace contextRef="#ctx0" brushRef="#br2" timeOffset="43381.15">10202 4001 0,'0'-22'0,"0"44"0,-21-65 0,0 22 15,21 0 1,-21 0-1,21 0 1,-21 21 0,21 21 31,21 0-32,0-21-15,21 63 16,-21-20-16,1-22 15,-1 0-15,42 64 16,-20-43 0,-22 0-1,0-20 1,-21-44 31,0 1-47,0 0 0,0 0 15,0 0 1</inkml:trace>
  <inkml:trace contextRef="#ctx0" brushRef="#br2" timeOffset="43591.03">10499 3874 0,'-22'0'31,"1"0"-31,0 0 16,0 0-16,0 21 0,-85 63 16,64-62-16,-22 41 15,-21 1 1,43-1 0,42-42-16</inkml:trace>
  <inkml:trace contextRef="#ctx0" brushRef="#br2" timeOffset="44143.71">10456 5059 0,'0'0'15,"21"21"-15,-21 0 0,22 0 0,-1 22 16,-21-22-16,21-21 0,0 42 16,0-21-1,-21 1-15,21-22 16,-21-22 15</inkml:trace>
  <inkml:trace contextRef="#ctx0" brushRef="#br2" timeOffset="44325.61">10668 5017 0,'-21'21'31,"0"0"-31,-1-21 0,1 21 16,0 0-16,0 0 0,-64 43 15,1-22 1,41-21 0</inkml:trace>
  <inkml:trace contextRef="#ctx0" brushRef="#br2" timeOffset="57410.75">23029 6964 0,'0'0'0,"21"0"16,-21-21-16,22 0 0,-1-1 15,-21 1-15,21 0 0,0 0 16,0 0-16,0 21 0,1-43 15,-1 43-15,-21-21 16,21 21-16,-21-21 0,21 21 16,0 0-16,-21 21 62,0 0-62,0 1 0,0 20 16,0 43-1,-42 42-15,21-85 16,21 0-16,-21 22 16,-1-1-1,22-42 1,0 1-16,0-44 62,0 1-46,0 0 0,0 0-16,0 0 0</inkml:trace>
  <inkml:trace contextRef="#ctx0" brushRef="#br2" timeOffset="58111.41">23135 6879 0,'0'-21'0,"0"0"15,0 0 1,0 42 15,-21 0-31,0 0 0,-22 22 16,-20 62-1,42-41 1,21-22-16,-21-21 0,-43 128 31,43-128-31,-43 63 16,43-20 0,0-43-1,21-42 16,0-21-31,0 20 0,0 1 16,42-63 0,1-22-1,-22 63-15,21-41 16,-21 41-16,43-41 16,-22 20-1,1 22 1,-22 21-16,-21 0 0,42-1 31,-21 22-15,0 0-16,-21 64 15,0-1 1,0-41-16,0 20 0,0 148 31,-21-126-15,21-22-16,0 43 0,0 0 15,0-64 1,0 0-16,0 21 16,0-63 31,0 0-32,0 0-15,0 0 16,0-1-16,-21 1 0</inkml:trace>
  <inkml:trace contextRef="#ctx0" brushRef="#br2" timeOffset="58351.27">22945 7218 0,'0'-21'16,"21"21"-1,0 0-15,0 0 0,0-21 0,0 21 16,64-22 0,-21 22-1,-43 0-15,0-21 32,0 21-17,-21-21 1</inkml:trace>
  <inkml:trace contextRef="#ctx0" brushRef="#br2" timeOffset="58695.3">23558 6879 0,'0'0'15,"0"-21"-15,0 0 16,0 42 15,22 0-15,-22 0-16,0 1 0,21 41 15,-21 1 1,0-22-16,0 64 16,0-64-16,-43 106 15,43-105 1,-21-1-1,0-21-15,21-42 47,0 0-31,0 0-16,-21-1 0,21 1 0,0-21 16</inkml:trace>
  <inkml:trace contextRef="#ctx0" brushRef="#br2" timeOffset="59047.27">23516 6964 0,'0'-21'0,"0"-43"31,21 43-15,0 21-16,1 0 0,-22-21 15,21 21-15,0 0 0,21 0 16,-21 0-16,1 0 0,-1 0 0,0 21 15,21 21 1,-42-20 0,0-1-16,0 0 0,0 42 15,-42-41 1,-22 20 0,43-21-16,0-21 0,-42 42 31,41-42-16,22 22 1,22-44 15,-1 1-31</inkml:trace>
  <inkml:trace contextRef="#ctx0" brushRef="#br2" timeOffset="59399.09">24193 6858 0,'0'0'0,"0"-21"31,0 42-15,0 0-1,0 0-15,0 1 0,0-1 16,0 0-16,0 64 16,0-22-1,0-42-15,-21 64 16,21-43-16,0-21 0,-21 43 16,0-22-1,21-21 1,0 1-16,0-44 31</inkml:trace>
  <inkml:trace contextRef="#ctx0" brushRef="#br2" timeOffset="59721.9">23961 7366 0,'-22'21'0,"44"-42"0,-44 63 16,1-20-16,21-1 15,0 0-15,0 0 16,0 0-16,21 0 16,1-21-1,-1 0-15,42 22 16,-42-22-16,1 0 0,41 0 15,-42 0-15,43 0 16,-22-22 0,-21-20-1,0 42-15,-21-21 0,0-43 32,0 22-17,0 0-15</inkml:trace>
  <inkml:trace contextRef="#ctx0" brushRef="#br2" timeOffset="60056.71">23982 6879 0,'0'-21'0,"0"0"32,0 0-17,21 21-15,0 0 0,0 0 16,0 0-16,22-21 0,-22 21 0,21 0 16,43 0-1,21 0-15,-22-22 16,-62 22-16,-1 0 15,-42-21 48,-1 21-63</inkml:trace>
  <inkml:trace contextRef="#ctx0" brushRef="#br2" timeOffset="63016.38">22691 8234 0,'0'0'0,"-22"0"0,1 0 0,21-21 15,-21 21-15,0 0 16,0 0-16,0 0 16,21 21-1,0 0 1,-22 0-16,22 0 0,0 1 16,0-1-16,0 0 0,-21 64 15,-21 20 1,42-83-16,0 62 15,-21-63-15,21 22 0,-21 63 16,21 21 0,0-64-1,0-42-15,0 0 0,-22 43 16,22-43 0,0-42 30,0 0-30,0-43-16</inkml:trace>
  <inkml:trace contextRef="#ctx0" brushRef="#br2" timeOffset="64235.34">22521 8297 0,'0'0'0,"0"-21"16,-21 21-16,21-21 31,21 21 0,0 0-31,1-21 0,-1 21 16,0 0-16,21 0 0,-21 0 0,22 0 15,63 0 1,-64 0-16,106 0 16,21 0-1,-105 0-15,-1 0 0,149 0 16,21-21-1,42 21 1,-190 0-16,169-21 16,21-1-1,-148 22 1,-64 0-16,128-21 16,63 21-1,-212 0-15,212-21 31,-148 21-15,-21 0 0,-43 0-1,-21 0-15,0 0 0,1 0 16,-1 0 15,-21 21-15,0 0-1,0 1-15,0-1 0,0 21 16,0-21-16,0 64 16,0-22-1,-21-41-15,21-1 0,-22 148 32,1-84-32,21-22 15,0-20-15,-21-22 16,0 85-1,21-22 1,-21-63-16,21 1 0,-21-1 16,21 21-1,-22-42-15,22 21 16,-21-21 0,21 21-16,-21-21 31,0 0-31,-21 0 15,20 0-15,-62 0 16,63 0-16,-85 0 16,-21 0-1,84 0-15,1-21 16,-106 21-16,-43 0 16,1-21-1,105 21-15,22 0 0,-1 0 16,-84-21-1,85 21-15,-107 0 16,-20-21-16,126 21 16,22 0-16,-149-21 15,1-1 1,-43 1 0,170 21-16,-86-21 15,-41 21 1,63 0-1,106-21-15,-22 21 0,-41 0 16,63 0-16,-64 0 16,43 0-1,20 0 1,1 0 0,21-42-1,0-1 1</inkml:trace>
  <inkml:trace contextRef="#ctx0" brushRef="#br2" timeOffset="64908.4">22691 8467 0,'-22'-21'31,"1"42"-15,21 0-16,0 0 0,0 0 16,-21 64-1,21-22 1,-21 22-1,21-43 1,0-20-16,21-22 16,43-22-1,-1-20 1,22-43 0,-43 43-1,-21 0 1,22 42 15,-43 42-15,0 0-16,21 22 15,0-22 1,-21-21-16,42 1 31,22-22-31,-22 0 16,-21-22-16,0 1 15,1-21 1,-22-22 0,0 43-16,0-42 0,0 20 15,0-20 1,-22 21 0,1 20-1,42 22 48,1 0-63</inkml:trace>
  <inkml:trace contextRef="#ctx0" brushRef="#br2" timeOffset="65384.13">23347 8340 0,'0'42'31,"0"-21"-31,0 0 0,0 1 16,-21-1-16,21 0 15,0 0-15,-22 85 16,1-43 0,21-20-1,0-22-15,0 0 0,0 0 16,-21-21-1,21-21 1,0 0 0,0 0-16,0 0 15,0-43 1,21 43-16,43-43 31,-43 43-31,21 21 0,-21-21 16,22 21-16,-22 0 0,0 0 15,21 42 1,-20-20 0,-22 41-16,0-42 15,0 0-15,-64 43 16,64-43 0,-21-21-1,21-21 16,21 0-15</inkml:trace>
  <inkml:trace contextRef="#ctx0" brushRef="#br2" timeOffset="65751.92">23580 8615 0,'0'21'16,"21"-21"-1,0 0 1,0 0-16,0 0 0,43 0 16,-1-21-1,1 0 1,-64 0-16,42-1 16,-42 1-1,-42 21 1,21 0-16,-1 0 0,-62 43 15,41-22 1,22 42 0,21-20-1,0-22 1,43 0 0,20 0-1,1-21 1,-1 0-16,-42 0 15</inkml:trace>
  <inkml:trace contextRef="#ctx0" brushRef="#br2" timeOffset="66179.02">24193 8551 0,'0'0'0,"-21"0"31,0 0-31,-21 22 15,21-22-15,-1 21 0,-41 42 16,21-20 0,20-1-1,22-21-15,0 0 16,0 0-16,22-21 31,-1 0-31,0 0 0,0-21 16,0 21-16,22-42 15,-22 42-15,0-42 16,21-1-16,-42 22 16,0 0-1,0 42 1,0 0 0,0 0-16,0 1 15,0-1-15,0 0 0,0 0 0,0 21 16,0-20-1,0-1 1,21-21 15,1-21-31,-22-1 16,21 22-16</inkml:trace>
  <inkml:trace contextRef="#ctx0" brushRef="#br2" timeOffset="66428.88">24490 8340 0,'0'0'0,"21"0"0,-21-21 16,0 42-1,0 0-15,0 0 16,0 0-16,-21 0 0,21 1 16,-21-1-16,21 63 15,-43-20 1,43-43-16,0 64 15,0-64 1,0 0-16</inkml:trace>
  <inkml:trace contextRef="#ctx0" brushRef="#br2" timeOffset="67068.02">24278 8615 0,'0'0'0,"-21"0"0,42 0 47,0 0-47,0 0 0,1 0 16,-1-21-16,0 21 0,0 0 0,21 0 16,-20 0-16,20-21 0,21-1 15,43 1 1,-63 0-16,-1 21 0,0-42 15,-21 42-15,-21-21 0,0-43 32,0 43-17,0 0-15,-21 42 32,21 0-32,-21 21 15,0-20-15,21-1 16,-21 0-16,0 21 0,21-21 15,-43 64 1,1-43 0,21 1-16,0-22 0,21 0 15,-22-21 1,22-21 15,0 0-31,22 0 16,-1-1-16,85-62 31,-22 41-31,1 22 16,-22 21-1,-41 0-15,20 21 16,-42 1-16,0-1 16,0 42-1,-21 1-15,-22-22 16,43-21-16,-21-21 15,0 21 1,21 1 0,0-44 15,21 22-31,-21-21 0,21 0 0</inkml:trace>
  <inkml:trace contextRef="#ctx0" brushRef="#br2" timeOffset="67435.8">25146 8657 0,'21'-21'16,"0"21"0,0 0-16,1 0 0,20-21 15,-21 21 1,-21-21-16,21 21 15,-21-21-15,0-1 16,-21 22 0,0 0-16,0 0 15,0 0-15,-1 0 0,1 22 16,0-1-16,0-21 0,21 21 16,-21 42-1,21-41-15,-21-1 16,21 0-16,0 0 0,0 21 15,21-20 1,0-22-16,42 0 16,-41 0-16,62 0 15,-41-22 1</inkml:trace>
  <inkml:trace contextRef="#ctx0" brushRef="#br2" timeOffset="67807.59">25463 8594 0,'0'-21'16,"22"21"15,-1 0-31,0 0 16,0 21-16,0 0 15,-21 0 1,0 0-16,0 22 15,0-22-15,0 21 32,-21-21-17,21-42 17,0 0-32,0 0 15,0-22-15,21 22 0,0-21 16,1 21-16,-1 0 15,0-1-15,0-20 16,43 21-16,-43 21 16,42 0-16,-42 0 15</inkml:trace>
  <inkml:trace contextRef="#ctx0" brushRef="#br2" timeOffset="68459.74">22204 9758 0,'21'-21'0,"-42"42"0,63-42 16,-21-22-16,0 43 0,-21-21 16,22 21-16,-22-21 0,21 21 15,-21 21 1,0 0 0,0 1-16,0 20 15,0 0-15,0-21 0,0 85 16,-21-21-1,-1 0 1,22-64-16,0 0 0,0 0 16,22-21 15,-1-21-31,-21 0 16,21 0-16,-21-22 15</inkml:trace>
  <inkml:trace contextRef="#ctx0" brushRef="#br2" timeOffset="69307.35">22458 9567 0,'0'-21'15,"0"42"-15,0-63 32,21 42-17,0 0-15,0 0 16,22 0-16,-22 0 0,21 0 15,0 0-15,22 0 0,-22 0 0,233 0 32,43 0-17,-22 0-15,-211 0 0,21 0 16,-22 0-16,403 21 31,-212 0-31,-105-21 16,-107 22-16,191-22 31,-148 0-15,-85 0-16,22 0 0,-22 0 15,0 0 1,0 0 0,-21 21-1,0 0-15,0 21 16,-21 1-1,21 20 1,-21-42-16,21 0 0,0 1 0,-21 83 16,21-20-1,0-21 1,0-22-16,0-21 0,21 85 16,0-21-1,-21-64-15,0 21 16,0-21-1,0 0 1,0 1-16,-21-22 16,0 0-16,-1 0 0,1 21 15,0-21-15,-127 0 16,0 0 0,84-21-16,-169-1 15,-42 1 1,-21 0-1,190 21-15,0-21 0,-317 0 32,63 0-17,127-1-15,43 1 16,20 0 15,65 21-31,83-21 16,1 21-16,0 0 15,21-21 32,0 0-47,21-1 16</inkml:trace>
  <inkml:trace contextRef="#ctx0" brushRef="#br2" timeOffset="69649.66">22796 9779 0,'0'0'0,"0"-21"15,-21 21 1,0 0-16,0 0 15,-21 21 1,-43 43-16,64-43 16,0 0-16,-22 21 0,43-21 15,0 22-15,0-1 16,0 0 0,0-20-16,0-1 0,43 0 15,-22-21-15,0 21 0,21-21 16,-21 0-16,43 0 15,42 0 1,-64 0-16</inkml:trace>
  <inkml:trace contextRef="#ctx0" brushRef="#br2" timeOffset="70271.31">23114 9948 0,'0'0'0,"0"-21"31,-21 21-31,0 0 15,-22 21-15,-20 22 16,63-22-16,-21 0 16,-1 21-1,22-20 1,0-1 0,22-21-16,-1 0 0,21 0 15,0-21 1,1-22-1,-22 43-15,0-21 0,-21-21 16,21 21 0,-21 42-1,0 0 1,0 0-16,-21 0 0,21 22 16,0-22-1,0 0-15,0 0 16,21-21-1,0 0 1,22 0-16,-22 0 16,21-42-1,-21 21-15,1-1 16,-1 1-16,-21-21 0,21 21 0,0 0 16,-21-22-16,64-126 15,-43 105 1,-21 22-1,0 63 1,-21 0-16,-1 1 16,1-1-16,21 42 15,-21-20-15,21-22 0,-21 42 16,21-42-16,0 22 0,0 41 31,0-41-15,21-22-1,21-21-15,1 0 16,-22 0 0</inkml:trace>
  <inkml:trace contextRef="#ctx0" brushRef="#br2" timeOffset="71139.78">23685 9927 0,'0'0'0,"-21"0"31,0 21-15,0 1-16,0-1 15,21 42-15,-21-42 16,21 22 0,0-22-16,0 0 0,0 0 15,21-21 1,0 0-16,0 0 0,43 0 15,-43 0 1,42-21-16,-42 0 0,22 21 16,20-64-1,-42 43 1,-21-21-16,22 42 16,-22-21-16,-22 21 31,22 21-31,0 0 0,-21-21 15,21 21-15,-21 0 0,21 1 16,0-1-16,0 0 0,0 0 16,21 0-1,0-21 1,1 0-16,-1 0 0,21-21 16,-21 0-16,0 21 15,1-21-15,-1 0 16,0-22-1,-21 22-15,21 0 0,-21 42 32,0 0-17,0 0-15,0 1 0,0-1 16,0 21 0,0-21-1,21-21 1,22 0-1,-22 0-15,0-21 0,-21 0 16,42-43 0,-21 43-16,1-63 15,-1 41-15,0-84 16,-21 64 0,0 84 15,-21 0-16,21 0-15,0 43 0,-43 20 16,43-62 0,0-1-16,0 63 15,0-20 1,0-22 0,0-21-16,43-21 15,-1 0 1,0 0-1,-42-21-15,22 21 0,-1-21 0</inkml:trace>
  <inkml:trace contextRef="#ctx0" brushRef="#br2" timeOffset="71533.08">24617 9991 0,'0'0'0,"-21"0"15,-1 0 1,1 0-16,21 21 0,-21-21 0,21 21 15,-21 0-15,0 0 16,21 1-16,0 20 16,0-21-1,21-21 17,0 0-17,0 0-15,22-42 16,-22-1-1,0 22-15,0 21 32,-21 21-17,0 1-15,0-1 16,-21 0-16,21 0 16,0 0-16,0 0 15,21-21 32,0 0-47,0 0 0,-21-21 16,0 0-16,22 0 0</inkml:trace>
  <inkml:trace contextRef="#ctx0" brushRef="#br2" timeOffset="71786.94">24934 9737 0,'0'0'0,"0"-21"0,0-1 15,0 44 1,0-1 0,0 42-16,0-20 15,-63 41 1,63-41-16,-21-22 16,-22 63-16,43-41 15,-21 20 1,21-42-1,21-21 1,0 0 0,1 0-16,-1-21 15</inkml:trace>
  <inkml:trace contextRef="#ctx0" brushRef="#br2" timeOffset="72143.79">25167 10033 0,'0'21'16,"0"0"0,-21 1-16,0-1 0,0-21 15,21 42-15,-22-21 16,22 0 0,22-21 15,-1 0-31,0 0 0,0 0 15,0-21-15,-21 0 16,0 0 0,0-21-16,0 20 15,0 1-15,-21 21 32,21 21-1,0 1-16,21-22 1</inkml:trace>
  <inkml:trace contextRef="#ctx0" brushRef="#br2" timeOffset="72539.64">25315 10054 0,'0'0'0,"0"-21"16,0 0-16,21 21 15,-21-21-15,22 21 0,-1 0 16,0 0 0,0 0-16,0 21 15,-21 0-15,0 0 16,0 43 0,0-1-1,0-20 1,0-22-16,-21-21 0,21 21 15,0-42 17,0 0-17,0-1-15,0 1 16,21 0-16,22-21 16,-1-43-1,21 43-15,-20 21 16,-1-1-1</inkml:trace>
  <inkml:trace contextRef="#ctx0" brushRef="#br2" timeOffset="72927.53">24701 9800 0,'0'0'0,"22"0"31,20 0-31,-21 0 16,21 0-16,43 0 16,42 0-1,-85 0-15,64 0 0,-85 0 16,43 0 0,-43 0-16,0 0 15,0 0 1,-21-21-1,-21 21 32,0 0-47,0 0 16</inkml:trace>
  <inkml:trace contextRef="#ctx0" brushRef="#br2" timeOffset="77516.48">19494 11007 0,'0'0'16,"0"21"-16,-21-21 16,21 21-16,-21-21 0,21 21 15,-21-21 1,21 21-1,0-42 48,0 0-63,21 21 16,-21-21-16,21 0 0,0 21 0,1-21 15,-1-1-15,21-20 0,-21 21 16,85-64-1,21-42-15,-85 85 0,1 0 16,20-22-16,-20 22 0,20-22 16,85-42-16,-84 43 0,20-1 15,192-126 1,20-22 0,-211 149-16,232-149 15,-211 149-15,254-170 16,-127 63-1,-43 1 1,-126 127-16,-22-1 0,0 22 16,1-21-16,-22 21 0,0 0 0,0-22 15,-21 22 17,-21 21-17,0 0 1,0 21-16,-1-21 15,-62 64-15,41-43 16,1 0-16,-43 43 0</inkml:trace>
  <inkml:trace contextRef="#ctx0" brushRef="#br2" timeOffset="78247.01">19537 11494 0,'0'0'0,"-21"0"15,-1 0 1,1 0-16,0 0 16,0 0-16,0 0 15,21-22 17,0 1-17,21 0-15,21 21 0,22-42 16,20-1-1,65-20-15,168-85 16,-211 105 0,0 1-16,0 0 0,-1-22 15,255-105-15,-233 127 16,0-22-16,148-63 16,-148 64-16,0 20 0,-21 1 0,0 0 15,0-1-15,211-63 16,-168 64-1,-107 21-15,-21 0 16,0 21-16,-21-21 16,0-1-1,-21 22 32,21 22-47,-21-22 16,0 0-16,-22 21 0,22-21 15,0 21-15,-21-21 0</inkml:trace>
  <inkml:trace contextRef="#ctx0" brushRef="#br2" timeOffset="78669.86">22013 10033 0,'0'21'0,"21"22"31,1-22-31,-1-21 0,0 0 0,42 21 16,-20-21-16,-22 0 15,21 0-15,-21 0 0,22 0 16,63-21 0,-64 21-1,-42-21-15,-21 21 32,0 0-32,-64 63 15,64-42-15,-43 22 16,22-22-16,21 21 0,-127 64 15,84-64 1,43-42-16,0 0 16,0-21-1</inkml:trace>
  <inkml:trace contextRef="#ctx0" brushRef="#br2" timeOffset="79356.04">21886 8573 0,'21'0'31,"1"0"-16,20 0-15,-21 0 0,64 0 16,-43 0-16,0 21 0,170-21 31,-64 0-31,-105 0 16,41 0-16,-41-21 16,-65 21 15,1 0-31,-63 42 15,41 0-15,22-21 16,-42 85-16,20-42 0,1-22 16,-43 127-1,22-42 1,-1-21-16,64-85 16,-21 1-16,21-1 0,-21 0 15,0-21-15,21 21 0,-21-21 16</inkml:trace>
  <inkml:trace contextRef="#ctx0" brushRef="#br2" timeOffset="100620.81">18817 12234 0,'21'0'0,"-42"0"0,63 0 16,-20 0-16,-1 0 15,0-21-15,21 0 0,-21 21 0,22-21 16,63-43-16,-22 1 15,1-22 1,-64 64-16,0 0 0,-21-43 31,-21 64-31,-106-21 16,-21 21-16,84 21 0,22-21 16,-106 64-1,21 21 1,106-64-16,0 42 0,21-42 15,0 1-15,0-1 0,21 0 16,0 0-16,127 85 16,-42-43-1,0 22 1,-85-43-16,0-20 0,-21 62 16,-63-41-1,-107 20 1,107-63-16,-1 0 0,-105 0 31,42-21-31,63-21 16,43 20-16,21 1 15,0-42 1,43-1 0,41 64-1,-41-21-15,-1 21 0,-21 0 16,106-21-16</inkml:trace>
  <inkml:trace contextRef="#ctx0" brushRef="#br2" timeOffset="102056.75">19473 12277 0,'21'0'16,"-42"0"-16,64-21 0,-43-1 15,0 1-15,-22 0 16,-83 63 15,83-20-31,-20 62 16,0 43-1,42 0 1,106-42 0,-43-85-1,106 0 16,-84-64-15,-64 43-16,43-63 16,-64 62-16,0-20 0,0-21 15,0 20-15,0 1 0,-43-64 16,-41 106 15,20 0-31,22 21 0,-64 43 16,-21 105 15,106-84-15,63-43-1,43-21-15,63-21 32,-106 0-32,85-21 15,-42-21-15,-64 21 16,22-64-1,-1 43 1,-42 20 0,0 44-1,0-1-15,0 21 16,0-21-16,0 0 16,0 1-16,0-1 0,0 42 15,0-42-15,21 1 16,0-22-16,0 0 15,1 0-15,-1 0 16,42-22-16,1-41 16,-1-1-1,-42 43-15,1-21 16,20-22 0,-21 43-1,-21 42 1,0 1-16,0-1 0,0 21 15,0-21-15,-21 22 16,21 20 0,0-42-16,42 22 15,-21-43 1,43 0 0,-43 0-16,0-22 0,85-41 15,-21-1 1,-22 1-1,-42 42-15,-21 0 0,43-1 32,-43 44-17,0-1 1,0 0-16,0 0 16,21-21-16,21 21 15,-21-21 1,22 0-1,-22-21 1,0-21 0,-21 21-16,0-1 0,0 1 15,0 0 1,-21 21 0,0 0-1,-43 85 1,43-64-1,21 0-15,-42 21 16,42-20-16,0 20 16,0-21-16,0 0 15,0 0-15,21 1 16,0-22 0,21 0-16,-20 0 15,-1 0-15,42 0 16,22-22-1,-22-20-15,-41 21 16,-1 0-16,0-43 16,-21 43-16,0-42 15,0 41 1,-21 44 0,0-1-16,-1 21 15,1 0 1,21-20-16,0-1 0,0 63 15,43-84 1,-22 22 0,0-22-16,0 0 15,127-64 1</inkml:trace>
  <inkml:trace contextRef="#ctx0" brushRef="#br2" timeOffset="102646.42">21992 12129 0,'0'0'0,"0"-43"0,0 22 16,0-21-16,-42-43 16,-22 85-1,-20 42 1,62-20-16,-20 41 16,21-21-16,-43 85 15,43-84-15,0 63 16,21-1-1,0-83-15,42 62 16,43-63 0,-64-21-16,0 0 15,43 0-15,-22 0 16,43-42 0,-22-21-16,-41 41 0,-1 1 15,0-21-15,-21 21 16,0 0-16,21-22 15,-21 64 1,-21 1 0,21-1-16,-21 0 0,0 64 15,21-43 1,0 0 0,21-42-16,42 21 15,-42-21-15,43 0 16,21-21-1,-64 0-15,21-64 16,-42 1 0,-21 20-1,21 43-15,-42 0 16,-22 21 0,-42 0-1,64 42-15,42-21 16,0 22-1,21-22-15,43 0 16,20-21-16</inkml:trace>
  <inkml:trace contextRef="#ctx0" brushRef="#br2" timeOffset="103306.89">23029 12425 0,'43'0'15,"-86"0"-15,107-21 0,-43 0 0,0-1 0,-21-41 31,-63 63-15,41 0-16,-62 21 16,-43 85-1,84-43 1,43 1 0,0-43-16,0 0 15,43 0 1,20 1-1,-20-22-15,-1-22 16,-21 1-16,0 21 0,85-127 16,-64 43-1,43-107 1,-64 128-16,64-234 16,-85 255-1,0 21 1,-21 21-16,-64 84 15,0 65 1,43-86-16,21-21 16,-21 64-16,42-63 0,0 20 15,0 43 1,63 0 0,22-64-16,-64-42 15,85-21 1,-22-43-1,1-20-15,-64 41 16,22-105 0,-43 106-1,-22 42 1,22 21-16,-21 0 0,-85 149 16,85-86-1,21 1 1,21-64-16,64 43 15,63-22 1,-84-42-16,63 0 16,-64 0-16,-20 0 0,189-64 31</inkml:trace>
  <inkml:trace contextRef="#ctx0" brushRef="#br2" timeOffset="103672.68">24638 11896 0,'0'-21'0,"0"42"0,0-64 0,0 65 31,0-1-31,0 21 16,21 43-16,-21-43 0,21 22 15,43 105 1,20-21 0,-41-84-16,41 20 0,-41-41 15,-22-1-15,85 64 16,-43-64-1,-42-42 1,-21-21-16,22-85 16,-22 64-1</inkml:trace>
  <inkml:trace contextRef="#ctx0" brushRef="#br2" timeOffset="103865.71">25612 12086 0,'-43'0'15,"86"0"-15,-170 43 16,-106 84 0,-21 0-1,0 0 1,106-64-16,63-21 0,43 1 16,-128 63-1,22-43-15,106-42 16,-22 0-16,22 1 0,-22-1 15</inkml:trace>
  <inkml:trace contextRef="#ctx0" brushRef="#br2" timeOffset="104661.3">20235 13420 0,'21'-21'0,"-42"42"0,64-85 0,-22 43 15,-21-21-15,21 21 0,0-1 0,0 1 16,-21 0-16,-42 42 16,21 0-1,0 22-15,-22-22 0,1 42 16,0-20-16,-1 20 0,-84 128 16,85-128-16,-85 85 15,21-42 1,85-85-16,-43 1 15,64-44 1,0-20 0,22 21-16,-1-21 0,0-1 15,42-41-15,22-43 16,-43 84 0,-20 1-16,20 21 0,-21 21 15,-21 21 1,21 21-16,-21-21 0,0 22 0,0-1 15,0 0-15,0 1 16,0-1-16,21-21 0,64 149 16,-21-128-1,20-42 1,170-106 15,-148 0-15,-85 64-16,22-149 15,-43 1 1,-85 42 0,-84 21-1,63 127-15,63 0 16,-41 84 0,63 22-1,21-63-15,0 41 0,21-41 16,169 126-1,-20-106 1,-65-63 0,-62 0-16,20 0 0,-20 0 0</inkml:trace>
  <inkml:trace contextRef="#ctx0" brushRef="#br2" timeOffset="104883.17">21378 13314 0,'0'-21'0,"0"42"0,0-63 0,0 63 15,0 21 1,0-21-16,-42 43 16,42-22-16,-21 0 0,0 128 31,-1-86-15,22 1-16,0-64 15,0 0-15,0 1 16,22-22-1,20-43-15,-42 22 16,0 0-16</inkml:trace>
  <inkml:trace contextRef="#ctx0" brushRef="#br2" timeOffset="105294.93">21378 13483 0,'21'-42'16,"-21"0"-16,-21 274 0,85-528 0,-128 444 0,128-338 16,-43 169-16,0-1 0,106-41 15,-106 63-15,43 0 16,20 21-1,-62 0-15,20 106 32,-63-63-32,-64-1 15,43-42-15,21 1 16,-170 62 0,106-84-16,22 0 15,84 0 1,21 0-1,85 0 1,22 0 0,-107 21-16,-21 1 0,85 41 15,-106 22 1,-21-1 0,0-62-16,-22-1 0,-168 42 15,62-42 1,44-21-1,83 0-15,1 0 0,42-21 32,22 0-32,-1 21 0,0-21 15</inkml:trace>
  <inkml:trace contextRef="#ctx0" brushRef="#br2" timeOffset="105537.83">22987 13399 0,'0'0'0,"0"21"16,0 0-16,0 0 15,21 21-15,0 22 16,0-43-16,1 21 0,147 170 31,-42-106-15,-42-21-16,-64-64 0,0 21 15,-21-63 17</inkml:trace>
  <inkml:trace contextRef="#ctx0" brushRef="#br2" timeOffset="105728.84">24003 13462 0,'0'0'0,"-21"0"16,0 21-16,-22 0 16,22 1-16,-21-1 0,-1 21 15,-20 0-15,-1-20 0,-253 168 32,190-126-32,63-22 0,-147 43 15,41-22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30T14:30:42.908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17568 931 0,'0'0'0,"0"-21"0,0-21 0,0 21 16,0-22-16,0-20 0,0 21 16,-21 20-16,21 1 15,0 42 1,0 1 0,0 20-16,0 0 0,0 22 0,0-1 15,0 1-15,-21 20 0,0-20 16,21 21-16,-43 63 15,43-85-15,0 22 0,-21 84 16,0-21 0,21-84-1,0-43-15,64-42 16,-22-64 0,-21 43-16,43-43 15,-43 43-15,0-22 0,64-105 31,-22 42-31,1 42 16,-43 85-16,0 0 16,-21 22-1,21 83 1,-21 65 0,0-22-16,0-106 15,0 1-15,21 105 16,22-85-1,-22-42-15,63-21 16,65-84 15,-44-64-15,-20-43-16,-21 64 16,20-233-1,-84 191 1,0 63-1,0 64-15,0 21 16,-21-1 0,0 22-16,21 43 15,0-22-15,0 0 16,21 148 0,21-42-1</inkml:trace>
  <inkml:trace contextRef="#ctx0" brushRef="#br0" timeOffset="353.22">18711 1545 0,'0'21'0,"0"-42"0,21 42 32,1-21-32,-1 0 0,0 0 15,21-21-15,-21 21 0,85-63 16,-21-1-1,-43 22-15,-21 21 16,1-43 0,-1 1-16,-42 42 15,-1 21-15,1 0 16,-63 63 0,-1 43-1,21 0-15,64-85 16,0 21-16,0 43 15,0 0 1,22-85-16,-1 21 0,0 0 16,0-21-16,85-21 15,-85 21-15,64-64 16</inkml:trace>
  <inkml:trace contextRef="#ctx0" brushRef="#br0" timeOffset="861.35">19685 804 0,'0'-42'0,"0"84"0,0-105 0,0 21 16,-21-1-16,0 22 15,-1 42 1,1 106 0,21-84-16,0 84 15,-21-64-15,21 64 16,0-42-16,-21-22 0,-21 107 15,-1-22 1,1-42 0,42-85-16,0 0 0,-21 0 15,21 0-15,-21-21 0,21-21 16,0-21 0,0 21-16,0-1 15,0-20-15,0 21 0,0-21 0,105-107 31,1 65-15,-63 84-16,20-21 16,43 21-16,-85 0 0,106 105 31,-85 22-15,-63-42-1,-63-21 1,-192 41-1,149-105 1,85 22 0,42-44-1,106-41 1</inkml:trace>
  <inkml:trace contextRef="#ctx0" brushRef="#br0" timeOffset="3729.92">21209 1207 0,'85'-22'15,"-64"22"-15,0-21 0,42 0 16,-41 0-16,20 21 0,43-42 16,-43 20-16,-21 1 15,106-85 1,-106 64 0,-21 0-1,-21 42-15,-127 0 16,21 21-1,63 0 1,43 0-16,0 0 0,0 1 16,21-1-1,21 21 1,0-42-16,0 21 0,64 43 16,21 63-1,-43-64 1,-41-20-16,-22-1 15,0 64 1,0-64-16,0 22 0,-106 20 16,85-63-16,-22 1 15,-147 41 1,84-63 0,64 0-16,-22 0 15,1-63 1,63 41-16,0-20 0,0-21 15,0 41-15,0-20 0,0-106 16,0 106 0,42-1-16,-21 1 15,0 42 1,-21 63 0,21-41-16,1 83 15,-22-41 1,0-22-16,21-21 0,42 106 31,-20-63-15,62-22-16,-83-42 15,210 0 1,-41-63 0,-106 20-1,-43 1-15,64-148 31,-85 126-31,-21 1 16,-21 84 15,-43 42-15,43-42-16,0 22 0,0-22 16,21 21-16,-21-21 0,21 128 31,0-107-31,42-21 15,-21-21-15,85 0 32,-21-42-32,20-22 15,-83 22 1,-1 21-16,0 0 0,0-22 0,0 22 16,-21 0-16,0 0 15,0 0 1,-21 21-16,0 0 0,0 0 15,0 0-15,21 21 16,21-21 15,0 0-15,0 0-16,0 0 0,0 0 0,22-21 16,20 21-1,-42-22-15,1 22 31,-22 22-31,0-1 0,0 21 16,-22-21-16,-20 85 31,42-42-15,0-22-16,0-21 16,0 0-16,85 22 15,-64-43-15,42 0 16,1 0-1,-43 0-15,21-22 0,-20 1 0,62-63 16,-41-1 0,-1-21-1,-42 85-15,0 0 0,0-22 16,-21 43 15,21 22-31,0-1 0,-43 63 31,43-20-31,0 21 16,0-64-16,0 0 16,0 42-1,43-20 1,-22-43-16,42 0 0,-41 0 16,41-21-1,1-43 1,-43 43-16,21-64 15,-21 64-15,-21-21 0,0-22 16,0 43-16,0 0 0,21-21 16,-42 42 15,21 21-31,-21 0 0,21 0 16,0 0-16,0 64 15,0-22 1,0-41-16,0 41 15,21 1-15,22-43 16,-22 0 0,21-21-16,-21 0 0,0 0 0,22 0 15,41-85 1,-20-21 0,-64 43-1,21-1 1,-21 43-16,0 0 0,-21 42 31,21 0-31,-21 43 16,21 63 15,0-64-31,0-41 16,0-1-16,42 0 15,-21-21-15,43 0 16,-1 0-1,-42-21-15,22-64 16,-22 64-16,0-21 16,43-64-1,20 21 1,-63 64-16,-21 0 0,22 21 16,-1 0-16,21 0 15,-21 0 1,-21 21-1,0-42 32,0 0-31,-21 21-16,21-22 16,-42 22-16,21-21 15,-1 21-15,1 0 16,-42 43-16,42-22 15,-43 63 1,43-62-16,21 20 0,0-21 16,-21 43-1,21-43-15,0 21 0,0 0 16,63 1-16,-42-22 16,85 0-1,0-21 1,-64 0-16,22-21 15,-22 21-15,85-106 16,-63 21 0,-43 64-16,42-85 15,-63 85-15,0-21 16,-21 42 0,-42 63-1,42-41-15,-1 62 16,1 43-1,21-63 1,0-43-16,21 0 16,43 21-1,21-42-15,-43 0 16,0 0-16,-21 0 16,1-21-16,62-42 15,1-43 1,-22-21-1,-41 85-15,-1-1 0,21-41 16,-42 62 0,0 44-1,0-1-15,-42 63 16,21-41-16,21 20 16,0-20-16,-22 20 15,22-42-15,0 22 0,0 20 16,0-21-1,-21-20 1,0-22 0,0 0-1,0-22-15,-22-41 16,22 42-16</inkml:trace>
  <inkml:trace contextRef="#ctx0" brushRef="#br0" timeOffset="3915.82">24257 1037 0,'-21'-21'0,"21"0"16,0 0 0,-21 21 15,-1 21-16,22 0-15,-21-21 0</inkml:trace>
  <inkml:trace contextRef="#ctx0" brushRef="#br0" timeOffset="4602.43">18182 2265 0,'-21'0'0,"42"0"46,0 0-30,22 0-16,-22 0 0,85 0 16,-64 0-16,21 0 0,234 0 31,-1 0-31,-169 0 16,318 0-16,-107 0 15,1017 0 16,-741 0-15,21 42 0,-21-21-16,-212 1 15,-212-1 1,1-21-16,655 42 16,-465-42-1,-127 0 1,-127 0-1,-84 0-15,-22 0 0,21-21 16,-21 21-16,-21-21 0,-21 21 31,0 0-15,0 0-16,-21 0 0,-1 0 0</inkml:trace>
  <inkml:trace contextRef="#ctx0" brushRef="#br0" timeOffset="5111.64">21378 2540 0,'0'0'15,"0"-21"-15,0-43 0,21 43 0,-21 0 16,0 42 0,0 0-16,-63 106 15,21-63-15,-1-1 16,22-20-16,-21 20 0,-1 1 16,-84 126-16,85-126 15,21-1-15,-21 1 16,20-22-16,-20 85 15,42-106-15,-21 22 0,-21 20 16,20-63 0,1 0-1,-21-42 1,21 21-16</inkml:trace>
  <inkml:trace contextRef="#ctx0" brushRef="#br0" timeOffset="5343.51">20637 3260 0,'0'0'0,"0"-21"0,-21 21 15,0 21 1,0 0-16,21 0 0,-42 64 16,42-43-16,-43 85 31,43-63-15,21-43-16,1-21 15,-1 0-15,85 0 16,63-64-1,-84 22 1,-43 21-16,106-43 16,-127 64-16,22 0 15,-22 0 1</inkml:trace>
  <inkml:trace contextRef="#ctx0" brushRef="#br0" timeOffset="8150.84">19494 4487 0,'43'-42'15,"-22"21"-15,0 0 16,0 21-16,0-21 0,22-1 0,63-41 16,-64 21-1,21-22 1,-63 43-16,0 0 0,0-22 15,0 22-15,-21 0 16,-85 0 0,-42 21-16,85 0 0,-22 42 15,43-42 1,-85 170 0,148-86-1,64 22 1,-43-64-16,21 22 15,86 84 1,-107-21 0,-42-85-16,0-20 0,-21 62 15,0-63-15,-64 22 16,43-22-16,-22 0 0,-169-21 16,127 0-1,-21-63 1,85 41-16,21-20 0,0 0 15,0-128 1,21 65-16,0-1 16,0 63-16,21 22 15,0-21 1,0 42 0,0 42-16,-21 1 0,0-22 15,21 21-15,-21-21 0,0 22 16,22-1-16,-1 106 15,21-42 1,43 0 0,-64-85-16,85 21 15,21-42 1,-64 0-16,234-106 31,-170 1-31,-64 20 16,-21-21-1,-42 85-15,0 0 0,0 0 16,0-1 0,-21 22-16,0 0 15,-42 22-15,41-1 16,1 0-16,-21 42 16,21 43-1,21-21-15,0-64 16,21 21-16,42 22 15,1-43 1,42 0 0,-85-21-16,21-21 0,1 21 0,20-42 15,-21 21-15,22-85 16,-43 21 0,-21 64-16,-21-85 31,-43 106-16,22 0-15,21 0 16,21 21-16,0 0 16,21 1-1,0-22-15,22 0 16,41 0-16,-41 0 16,20 0-16,-21-22 15,22 1 1,-43 0-1,-21 42 17,0 0-32,-21 1 15,0 20-15,21 43 16,0-43-16,0 0 16,0-21-16,0 43 15,0-43-15,21 0 0,64-21 31,-64 0-31,63 0 16,22-63-16,-42-22 16,-43 43-1,42-106 1,-63 63 0,0 106 30,0 43-46,0-1 16,0-42-16,0 106 31,0-63-15,22-43-16,41-21 16,-42 0-16,64 0 15,-43-42 1,43-64-1,-64 63-15,43-62 16,-64 62 0,21 22-16,-21 0 15,0 42 17,-21-21-32,21 21 0,0 0 15,0 22-15,-22-1 0,22-21 16,0 22-16,0 41 15,0-41 1,22-1 0,-1-42-16,0 0 0,42 0 15,22-21 1,-64 0-16,43-43 16,-43 22-16,42-64 15,-63 42 1,0 43-16,0 0 15,-21 42 1,-21 106 15,42-63-15,0-1 0,63 1-1,1-43-15,-43 0 16,0-21-16,43 0 15,-22-42 1,-21 21-16,0-1 0,1 1 16,-1-21-16,-21 21 0,63-127 15,-20 84 1,-1 22 0,43 42 15,-64 0-16,0 0 1,-21 21 0,0 0-1,0-42 1,0 0 0,0 0-1,-21 21-15,0-22 16,-22 22-1,22 0 1,0 0-16,-21 85 16,42-64-16,-22 43 15,1 42 1,42 42 15,22-106-15,20-21-1,22-21-15,105-84 32,-84-22-17,0 21-15,-21 0 16,-64 64 0,-21 0-16,0-21 15,-21 42 1,-22 21-1,22 0-15,-21 85 16,21 0 0,21-22-1,21 1 1,42-64 0,1-21-1,-43 0-15,191-42 16,-149 0-1,-20-1-15,41-41 16,-41 41-16,-22 1 16,0-43-1,-21 1 1,-21 62-16,-22 22 0,22 0 16,21 22-1,0-1-15,0 42 16,0 85-1,0-63 1,-42 0 0,0-64-1,20-21-15,-20 0 16,21 0-16,-21-42 16,20-1-1,1 22-15,-42-42 16</inkml:trace>
  <inkml:trace contextRef="#ctx0" brushRef="#br0" timeOffset="8313.75">22288 4255 0,'0'0'16,"-21"0"-16,21-22 0,-21 22 0,21-21 15,-21 21-15,21-21 0,0 0 16,0 0-1,21 21 1,43-21 0,-43 21-16</inkml:trace>
  <inkml:trace contextRef="#ctx0" brushRef="#br0" timeOffset="10182.62">24850 4572 0,'63'0'16,"-42"-21"-1,0 0-15,1 21 0,41-64 16,-42 43-16,-21 0 0,21-21 15,-21 20-15,0-20 16,0-21 0,-105-1-16,41 64 15,22 0 1,-1 0-16,-147 148 16,84-42-1,43 0 1,20 42-1,43-63 1,64-85 0,-1 0-1,64-43 1,-21-41 0,-21-43-1,-43 84-15,85-126 16,-42 63-1,-64 85 1,-21 42 0,0 85-1,0-42-15,-42 41 16,42-83-16,0 20 16,0 21-16,0-41 0,0-1 15,0 63 1,84-62-1,-41-22-15,-22 0 16,0 0-16,21 0 0,43-43 16,0-41-1,-1-22 1,-63 85-16,64-85 16,-85 63-1,0 65 1,0-1-16,-21 0 15,0 42-15,0-41 0,-1 62 16,22-41 0,0-22-16,0 0 15,43 42 1,-22-63-16,21 0 16,64 0-16,-85 0 15,0 0-15,43-21 0,-43 0 16,0 0-16,0 0 0,1-43 15,-1-20 1,-21 62-16,0-20 0,0 21 16,21 0-16,-21 0 0,21-1 15,21 22 1,-20 0-16,-1 0 0,21 0 16,-21 0-16,149 0 15,-86 0 1,-20 0-1,-85 0 17,-22 0-17,22 22-15,-64 20 16,1 43 0,20-1-1,43-63-15,21 1 0,0 20 0,0-21 16,21 0-1,22-21 1,20 0 0,-42 0-16,0 0 0,43-63 15,-22-22 1,-21 64-16,1-43 16,-22 43-16,42-63 15,-42 105 16,-21 0-31,0 0 0,-22 85 32,43-21-32,0-22 15,0-42 1,0 0-16,64 22 16,63-43-1,-43-21 1,43-106-1,-42 0 1,-21-43 0,-43 107-1,0-22-15,-21 22 0,0-128 16,0 128 0,-21 63-16,0 0 15,-1 21-15,-62 148 16,63-63-1,-1-43-15,1 107 16,21-128-16,0 127 31,0-126-31,0 20 16,21-42-16,1 1 0,-1-22 0,0 0 16,21 0-16,-21 0 0,1 0 15,62-64 1,-20 1-1,-43 20-15,0 22 0,0 0 16,0 0-16,-21 0 0,0-22 16,0 64-1,0 1-15,0 20 16,0-21-16,-42 64 16,42-64-16,-21-21 15,21 21-15,0 0 16,0 0-16,0-42 31,0 0-31</inkml:trace>
  <inkml:trace contextRef="#ctx0" brushRef="#br0" timeOffset="10343.53">27263 4382 0,'0'0'0,"0"-22"15,0-20 1,-22 42-1,22 21 17,0 0-32,0 1 15,22-22-15,-1 21 16</inkml:trace>
  <inkml:trace contextRef="#ctx0" brushRef="#br0" timeOffset="10805.78">27855 4466 0,'0'-21'0,"0"-21"15,-21 42 1,-21 0-16,21 0 0,-1 0 16,-83 21-1,62 21-15,1-21 16,21 22-16,0-22 0,-64 127 15,85-106 1,0-20-16,0 41 16,63-42-1,1-21 1,105-127 15,-84 43-15,-43-22-16,-21 63 15,1 22-15,-22 42 32,-22 1-32,1-1 0,0 0 15,0 0-15,21 21 16,0-20-16,-21 105 16,21-43-1,21-63 1,64-21 15,-64 0-31</inkml:trace>
  <inkml:trace contextRef="#ctx0" brushRef="#br0" timeOffset="11294.5">28300 4276 0,'21'-43'15,"-42"86"-15,42-128 0,-21 43 0,21 21 16,-21-1-16,0 1 0,0 42 15,-21 22 1,0-22-16,21 21 16,-43 43-16,43-43 0,-21 1 15,0 105 1,-21-21 0,21-85-16,-1 22 0,22-43 0,0 21 15,-42 22 1,21-64-1,21-22 1,0 1-16,0 0 0,21-42 16,64-22-1,-1 43 1,-41 20-16,-22 1 0,127-21 16,-127 42-16,22 0 15,20 21 1,-63 0-16,0 22 0,0 62 31,-63-20-31,-43-43 16,63-20-16,1-1 15,-64-21 1,22 0 0,84-21-1,21-1 1,63-41-1,-41 42-15</inkml:trace>
  <inkml:trace contextRef="#ctx0" brushRef="#br0" timeOffset="11596.98">29041 4106 0,'0'-21'0,"0"42"0,0-63 0,0 21 0,-22 42 31,1 0-31,-42 106 16,42-84 0,-22 41-16,22-20 0,0-22 15,-21 64-15,20-43 0,1-20 16,-21 41 0,42-41-16,0 63 15,0-43-15,0-42 0,21-21 31,0 0-31,22-21 16,-1-21 0,-21-1-16,43-41 15,-43 41 1</inkml:trace>
  <inkml:trace contextRef="#ctx0" brushRef="#br0" timeOffset="11924.79">28977 4699 0,'21'0'16,"0"0"-1,1 0-15,-1 0 0,21 0 16,-21 0-16,0 0 0,1 0 16,-1 0-16,21 0 15,85-85 1,-106 64-16,-21 0 16,-42 0-1,-64 21 1,21 42-1,22-21-15,-149 170 16,191-85 0,21-22-1,21-84-15,149 43 32,-22-43-17,21-21 1,-63-64-1,-106 43 1</inkml:trace>
  <inkml:trace contextRef="#ctx0" brushRef="#br0" timeOffset="13069.88">22733 5884 0,'0'-42'0,"0"84"0,0-105 16,0 21-16,-21-22 15,21 43-15,-21-21 0,-1 20 16,22 1-16,-63 21 16,-64 64-1,85-1 1,20 1-16,1-22 0,0 0 0,0 64 16,0-42-16,21 63 15,21 0 1,0-106-16,106 64 15,21-85 1,-84 0-16,-1 0 16,43-43-16,-42 22 15,84-127 1,-127 21 0,-42-42-16,-22 105 15,22 1-15,-106-64 16,0 63-1,85 64-15,-43 0 16,43 21-16,0 22 0,-64 126 16,85-63-1,21 21 1,21-85-16,21 0 0,106 64 16,-42-85-1,-64-21-15,128 0 16,-128 0-16,127-84 15,-126 20 1,-1-42 0,-21 64-16,-21 21 15,21-85 1,-21 85-16,22 63 16,-22 22-1,0-1 1,0 128-1,0-107 1,0-41 0,0-64 15,0-64 0,63-42-31,1 63 16,20-20-1,86 41 1,-107 65 0,-21-1-16,22 63 15,-64-41-15,0-22 16,0 106 0,0-85-16,-21 1 15,21-22-15,-21 0 0,-1 0 16,44-21 15,-1-21-31,0 0 16,0 21-16,21-21 0</inkml:trace>
  <inkml:trace contextRef="#ctx0" brushRef="#br0" timeOffset="13679.54">25082 5652 0,'0'-22'16,"0"44"-1,0 20-15,0-21 16,-21 64-16,21-43 16,-21 0-16,-21 43 0,21-21 15,-43 84 1,43-64-1,21-41 1,21-64 0,0-1-1,0 1-15,-21 0 0,43-42 16,-22 41-16,0-20 0,21-21 16,1 41-16,-1-41 15,0 42 1,-42 42-16,0 0 15,0 21-15,0 64 16,0-85-16,0 64 16,0-64-16,0 0 15,43 22 1,-1-22 0,43-21-16,-64-21 0,21 21 15,64-64 1,-21-42-1,-64 85-15,21-127 16,-42 85-16,0-86 16,0 107-16,0-64 15,0 64 1,-21 63 0,21 0-16,0 43 15,0-43-15,0 21 16,0-21-16,0 1 0,0 41 15,0-42-15,0 0 16</inkml:trace>
  <inkml:trace contextRef="#ctx0" brushRef="#br0" timeOffset="14016.34">25760 6075 0,'0'21'0,"0"-42"0,21 42 0,21-21 15,-21 0-15,43 0 16,105-21-1,-126 0-15,62-22 16,-41-20 0,-64-1-1,0 43-15,0 0 0,0-64 16,-64 64 0,43 21-16,-42 21 15,42 1-15,-1-1 0,-62 106 16,41 42-1,43-127 1,43 43 0,-22-64-16,0 0 15,21-21-15,-20 0 0,-1 0 16,106-21 0,-106 0-16,85-42 15,-85 41-15</inkml:trace>
  <inkml:trace contextRef="#ctx0" brushRef="#br0" timeOffset="14497.17">26712 5461 0,'0'-42'0,"0"84"0,0-105 0,0 20 0,21 22 16,-21 0-16,0 0 0,0 42 31,0 0-31,0 85 16,0-64-16,-21 1 15,21 20-15,-21-21 0,21 22 0,-42 105 16,42-126 0,-21 84-16,-1-64 15,1-21-15,21-20 16,0 20 0,-21-42-1,21-21 1,0 0-16,0-1 0,21-41 15,22-1 1,41-41-16,-41 62 16,-1 22-16,0-21 0,106-22 15,1 22 1,-22 63 0,-85 21-16,-21-20 0,21 83 15,-42 22 1,-21-105-16,-63 62 15,41-41-15,-84-1 16,85-42 0,-64 21-16,0-21 15,85 0-15,-42 0 16,20 0-16,22 0 16,-21 0-16</inkml:trace>
  <inkml:trace contextRef="#ctx0" brushRef="#br0" timeOffset="15794.76">19029 5525 0,'-21'21'16,"42"-21"46,0 0-62,0 0 16,0 0-16,0 0 0,1 0 16,-1 0-16,21 0 0,-21 0 15,22-21-15,41 21 16,86-22-16,20 22 16,-126 0-16,-1 0 15,170 0 1,21 0-1,21 0-15,-169 0 16,-21 0-16,-1 0 0,107 0 16,63 0-1,-148-21-15,-22 21 0,107 0 16,-107-21-16,1 0 0,169 21 16,0-21-1,-169 21-15,63 0 16,-85 0-16,1 0 0,126-21 15,-126 21 1,-22-22 0,-21 22-1,1 0 1,-22-21 0,0 0 30</inkml:trace>
  <inkml:trace contextRef="#ctx0" brushRef="#br0" timeOffset="33521.4">20066 5440 0,'0'0'0,"-21"0"16,0 0-16,-1 0 16,1 0-16,0 0 15,0 0-15,0 0 0,0 0 16,-22 0-16,-20 0 15,20 0-15,22 0 0,0 0 16,0 0-16,0 0 0,-43 0 16,22 0-1,-22-21 1,43 21-16,0 0 16,0 0-1,42 0 48,0 0-48,0 0-15,1 0 0,41 0 16,-21 0 0,1 0-16,-22 0 0,64 0 15,-64 0-15,21 0 0,43 0 16,-43 0-16,170 0 15,-170 0-15,106 0 16,64 0 0,-149 0-16,1 0 0,148 0 31,-22 0-31,1-21 16,-128 21-16,22 0 15,126 0 1,-126-22-16,106 22 15,-64-21-15,-64 21 16,212-21 0,-211 21-16,-1 0 15,107-21 1,-128 21-16,191 0 16,-170 0-1,-20 0-15,-22-21 16,0 21-16,0 0 15,-42 0 64,0 0-79,0 0 0,-1 0 15,22-21-15,0-1 16</inkml:trace>
  <inkml:trace contextRef="#ctx0" brushRef="#br0" timeOffset="34379.21">25442 4868 0,'0'0'0,"-42"22"0,-85-1 15,106-21 1,-127 21-1,126-21-15,1 0 0,0 21 0,0-21 16,0 0-16,21 21 31,21-21-15,0 0-16,0 0 0,85 0 16,0 0-1,106 0 1,-128-21-16,1 21 0,254 0 15,-212 0-15,254-21 16,-106 21 0,-148 0-16,592-21 31,-443 0-31,-149 21 16,105 0-16,-147-22 0,0 22 15,126-21 1,-147 21-16,21 0 15,-22-21-15,-42 21 16,0 0 0,-21-21-1,-42 21 1,0 0-16,-1 0 0,-147 0 16,63 0-1</inkml:trace>
  <inkml:trace contextRef="#ctx0" brushRef="#br0" timeOffset="34850.94">25590 5207 0,'0'0'0,"-42"0"16,21 21-16,-21-21 0,20 0 0,1 0 16,0 0-16,21 21 0,-21-21 15,42 0 1,0 0-16,22 0 16,62 0-16,128 0 15,42 0 1,212 0-1,-339 0-15,-21-21 16,22 21-16,-1-21 0,0 21 0,148 0 16,-148-21-16,1 21 0,83 0 15,149-21 1,-232 0 0,-65 21-16,-41 0 15,20 0-15,64-22 16,-42 1-1,-43 0 1,-63 21 0,0 21-16,-106 0 15,84 1 1</inkml:trace>
  <inkml:trace contextRef="#ctx0" brushRef="#br0" timeOffset="35479.69">23029 6879 0,'-21'0'0,"42"0"0,-63 0 16,21 0-16,0 0 0,-22 0 16,22 0-16,42 0 47,0 0-47,22 0 0,-1 0 15,22 0-15,-1 0 0,85 0 16,212 0-16,-233 0 15,148 0-15,-105-21 16,-22 21-16,550-21 16,-359 0-1,-170 21-15,276-21 16,-318 21-16,190 0 16,-42-22-1,-84 1 1,-128 21-16,-20 0 0,105-21 15,-85 0 1,-41 21 0,-44-21-1,-20 21-15,0 0 16,-1 0-16,-62 0 0</inkml:trace>
  <inkml:trace contextRef="#ctx0" brushRef="#br0" timeOffset="36116.33">23135 7006 0,'-42'0'16,"84"0"-16,-105 0 0,41 0 0,1 0 0,0 0 16,0 0-1,42 0 1,0 0-1,0 21-15,22-21 16,126 0 0,-63 0-1,-43 0-15,1 0 0,105 0 16,-63 0-16,-21 0 0,126 0 16,-105 0-16,21 0 0,551 0 31,-255-21-31,-127 21 15,-148 0-15,255-42 16,147 21 15,-233 0-15,-190-1 0,22 22-16,-65-21 15,-63 21 1,1 0-16,20 0 15,-21 0 1,0 0 0,-21-21 31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30T14:32:15.544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12594 762 0,'0'-21'0,"0"42"0,0-63 15,0 21 1,0-1-16,0 1 16,0 0-16,0 0 15,0 0-15,0 0 16,0-1 0,0 44 30,0-1-30,0 0-16,0 0 0,0 21 16,0 1-16,0-1 0,-21 149 15,21-128-15,-21-21 16,21 149 0,0-43-16,0-21 15,0-106 1,0 22-16,0 20 15,0-42-15,21-21 32,-21-21-32,21 21 0,21-85 15,-20 22 1,41-43 0,-42 64-16,0-1 0,22-84 15,20 22 1,-42 83-16,1-20 15,-22 21-15,21 21 0,21 0 16,-42 42 0,21-21-16,0 1 15,-21 20-15,0 0 0,0 1 0,0 84 32,0-85-32,22 85 15,-1-21-15,0-85 0,-21 0 16,85 21-1,-1-42 1,-63 0-16,43-42 16,-43 21-16,21-21 0,43-107 15,-21 1 1,-43 21 0,-21 43-16,42-107 15,-42 128-15,0-170 31,0 148-31,0 43 16,-21 42-16,0 0 16,21 21-1,-21 0-15,21 0 0,0 0 16,0 1-16,0-1 0,0 0 16,0 0-16,0 0 0,0 0 15,42 43-15</inkml:trace>
  <inkml:trace contextRef="#ctx0" brushRef="#br0" timeOffset="425.75">13695 1270 0,'0'21'15,"0"-42"-15,21 42 0,0-21 31,0 0-31,0 0 0,1 0 0,20-21 16,-21 21-16,21-42 16,-20 21-16,20-1 0,0-41 31,1-1-31,-43 43 0,0-21 31,-43 42-31,22 0 16,-106 63-1,42 43 1,64 0 0,0-42-1,21-22-15,0-21 0,0 106 16,64-85 15,41-42-31,-83 0 0,62 0 16,-41 0-16,168-105 31,-190 62-31</inkml:trace>
  <inkml:trace contextRef="#ctx0" brushRef="#br0" timeOffset="962.5">14541 699 0,'0'-43'0,"0"86"0,-21-149 16,21 85-16,-21-1 0,0 22 15,21 22 1,0-1-16,0 85 16,0-22-1,0-20-15,0-22 0,-21 191 16,0-127 0,21-64-16,-22 64 15,22-64-15,0 22 16,0-43-16,0 0 15,0-42 17,0 0-17,0 0-15,0-1 0,0-20 0,22 21 16,-22 0-16,0-22 0,21 22 16,21-85-1,43 22 1,-43 84-16,-21-21 15,0 21-15,1 0 0,41 42 16,-21-21 0,-20 21-16,20 1 15,-42-1-15,0-21 0,0 64 16,-21-43-16,-64 22 16,0-1-1,64-42-15,-85 22 16,85-43-1,0 0 1,21-21 0,0-1-16,0 1 15,42-21-15,-42 21 16</inkml:trace>
  <inkml:trace contextRef="#ctx0" brushRef="#br0" timeOffset="3958.21">15663 1185 0,'0'0'0,"21"-21"0,-21 0 0,22 0 15,-1-43 1,0 43-16,64-127 15,-43 42 1,0 0 0,-42 64-16,0 21 15,0-21 1,-106 20-16,22 22 16,41 22-1,-62 20-15,83-21 16,-20 21-16,0 64 15,42 21 1,21-42 0,64 63-1,-22-42 1,-42-21 0,-21-1-1,0-63-15,0 1 0,-106 41 16,-21-63-1,0 0 1,0-21 0,85 0-16,0 21 15,-43-106 1,43 21 0,42 22-16,0-1 31,63 64-16,-20 64 1,-22-1 0,0-42-16,-21 1 0,85 126 15,-43-106 1,21 0 0,-41-20-16,41-1 15,-21-21-15,-20 0 0,147 0 16,-42-64 15,-85 43-31,-21-21 0,85-85 31,-106 84-15,0-41-16,0 63 16,0-1-1,-21 22 1,-21 22-16,42-1 15,0 0-15,-21 42 16,-1 22 0,22-21-16,0-43 15,0 0-15,22 42 16,20-41 0,0-22-1,-21 0-15,1 0 0,105-64 16,-106 43-1,21-21-15,0-43 16,-42 64-16,22-43 31,-22 43-31,0 0 0,-22 21 16,1 0 0,0 21-1,0 0 1,21 0-16,21-21 15,0 0 1,0 0-16,1 0 16,20-21-1,-21 21-15,0 0 0,22-42 16,-43 0 0,21 42-1,-21 21 16,0 0-31,0 0 16,0 0-16,0 0 16,0 64-16,0-21 15,21 41 17,0-105-32,21 22 15,22-22 1,-1 0-1,22-85 1,-21-21 0,-22-21-1,-42 42 17,21 64-32,-21 64 31,0-22-31,-21 21 15,21 22 1,0-22-16,0 43 31,0-43-31,21-21 16,0-21-16,0 0 16,22 0-1,20-21-15,-20-43 16,-22 43-16,0 0 15,21-64 1,1 1 0,-43 63-16,21-1 0,-21 1 15,0 0-15,0 42 32,0 0-32,-21 1 0,21-1 15,-22 0-15,22 0 0,-21 0 0,21 43 16,0 20-1,0-20 1,21-43 0,43-21-1,21 0-15,-22 0 16,-42 0-16,0-21 0,22 21 16,63-85-1,-64 22 1,-21-1-16,0 43 15,-21 0-15,0-43 16,0 86 15,0-1-31,0 0 16,-21 0-16,0 43 16,21-22-16,0-21 0,0 21 15,0-20-15,0-1 0,21 21 16,21-21-1,-20-21-15,41 0 16,-42 0-16,85-21 31,-64-21-31,1-43 16,-43 64-16,21-21 16,21-85-1,-21 84 1,1 22-16,-1-21 0,0 42 15,0 0 1,-21 42 0,21-21-1,-21 0-15,0 1 0,0-1 16,0 0 0,0-42 15,0 0-31,0-22 15,0-20 1,0 42 0,0-1-16,-21 22 15,0 0 1,0 0-16,21 22 0,-21-1 16,21 0-16,0 0 0,-22 0 15,1 106 1,21-42-1,0-64-15,0 21 16,0 22 0,21-22-1,1-21-15,-1-21 0,127 0 16,-21 0 15,21-63-31,-63-22 16,21-42 15,-106 64-15,0 42-16,0-1 0,0-20 15,0 21 1,-22 21-16,-20 0 16,42 21-16,0 0 15,-21 0-15,0 1 0,21-1 16,0 63-1,-21-20 1,21-43-16,0 21 16,0-20-16,21 41 15,21-42 1,22-21 0,-43 0-16,0 0 0,85-21 15,-64 0 1,0 0-16,-20 0 0,20-22 15,-21 22-15,21 0 0,1-64 16,-1 1 0,-42 20-1,0 43-15,0 0 16,-42 21 0,-1 0-16,22 42 15,0-21-15,21 0 16,-21 85-1,21-63 1,0-22-16,0 0 0,42 21 16,-42-21-16,21 1 0,-21-1 0,22-21 15,-22 21-15,21 21 16,-21 1 0,0-22-16,0 0 15,-21-21-15,-1 0 16,1 0-16,0 0 15,0 0 1,0-21 15,21 0-31,-21-1 0,-1 1 16</inkml:trace>
  <inkml:trace contextRef="#ctx0" brushRef="#br0" timeOffset="4425.93">17526 699 0,'-21'0'0,"42"0"0,-63 0 0,20 21 15,22 0 1,22-21 0,-1 0-1,0 0-15,21 0 16,1-21-1,-43 0 1,0-1-16,0 1 0,-43 0 16,1 21-1,0 0 1,42 21-16,-22 43 16,22-22-1,0-21 16,0 0-31</inkml:trace>
  <inkml:trace contextRef="#ctx0" brushRef="#br0" timeOffset="15342">19791 593 0,'-21'0'0,"42"0"0,-64 0 0,1 0 15,21-21-15,0 21 0,-22 0 16,22 0-16,0 0 0,0-22 15,0 22-15,63 0 32,-21 0-32,22 0 15,-1 0-15,0 0 0,22 0 0,190 0 32,-43-21-17,1 21-15,-148 0 16,41 0-1,-62 0-15,-64 0 32,-1 0-32,-20 21 0,-106-21 15,21 0 1</inkml:trace>
  <inkml:trace contextRef="#ctx0" brushRef="#br0" timeOffset="15679.8">20002 593 0,'-21'0'0,"21"-21"15,-21 21 1,0 0 15,21 21-31,-21 0 0,21 21 0,0-21 16,0 191-1,-64 63 1,43-105 0,-21-22-1,-1 42 1,43-126 0,0-85 15,0-1-16,0-20 1,43 0-16,-1-22 16</inkml:trace>
  <inkml:trace contextRef="#ctx0" brushRef="#br0" timeOffset="16099.27">20066 1376 0,'0'21'16,"21"-21"0,0 0-1,0 0-15,1 0 16,-1-21-16,42-21 16,1 20-1,-43 1-15,0 0 0,0 0 0,0-64 16,-21 64-1,-21 21 1,0 0 0,0 0-16,0 21 0,-64 43 15,0 20 1,64-62-16,21-1 16,-42 63-1,42-62-15,0 20 0,0 0 16,0-21-16,21 1 15,0-22 1,22 21 0,-22-21-16,0 0 0,0 0 15,0-21-15,85-43 16,-64 64-16</inkml:trace>
  <inkml:trace contextRef="#ctx0" brushRef="#br0" timeOffset="16500.28">20870 1122 0,'21'-21'0,"-42"42"0,42-63 0,1 42 0,-22-22 31,-64 22-31,-21 22 16,-105 126 15,169-127-31,0 21 16,21 22-1,21-43 1,127 21 0,-21 1-1,-64-22 1,-41 0 0,-86 21 15,-105-21-16,84 1-15,-21-22 16,22 0 15,105-22 1,63 1-17,-41 0-15</inkml:trace>
  <inkml:trace contextRef="#ctx0" brushRef="#br0" timeOffset="17542.03">21272 508 0,'0'0'0,"0"-42"0,0 21 0,0-22 15,-21 22-15,0 0 16,21 0-16,-21 21 16,0 63-1,0-20-15,21-1 0,0 0 16,0 1-16,0-1 0,0 233 16,-22-148-1,22-63 1,-21-1-16,21 1 0,0-1 0,0-21 15,-21 1-15,21 20 16,0-20-16,0 20 16,21-21-1,0-42-15,22 0 16,-22 0-16,64-42 16,-64 21-16,42-21 15,-42 20-15,64-105 16,-43 85-1,-42 21-15,22-21 16,-22 63 15,-22 0-31,1 0 0,21 0 16,-21 0-16,21 1 0,0-1 16,-42 63-1,42-62-15,0 20 0,0 0 16,21-42-1,85 21 1,-43-21 0,-20 0-16,62-42 15,-83 21-15,-1 0 0,42-43 16,-42 43-16,43-64 16,-43 1-1,-21 63-15,21-1 16,-21 44-1,-21-1 1,21 21-16,0-21 0,0 0 16,-21 1-16,21-1 0,-21 63 15,21 1 1,-21-43 0,21-20-1,0-44 16,0 1-31,0 0 16,0 0-16,21 0 16,-21 0-16,21-43 0,0 43 15,0-21-15,43-85 16,-1 21 0,22 63-1,-64 22-15,43 21 16,20 106-1,-41-42 1,-43-22-16,21 85 16,-21-106-16,0 21 0,0 43 31,-21-43-31,21-63 47,0 0-32,21 0-15,0 0 16,0 0-16</inkml:trace>
  <inkml:trace contextRef="#ctx0" brushRef="#br0" timeOffset="18371.74">23262 1249 0,'21'-21'0,"-42"42"0,63-63 16,-42 20-16,0 1 0,0 0 0,0 0 16,0 0-16,-21 0 0,0-1 15,-21-20-15,-22 42 16,43 0-16,0 0 16,0 21-16,-22 0 0,22 1 0,-85 105 31,64-64-31,21-21 15,21 22-15,0-43 0,0 0 16,0 0-16,0 43 16,63-43-1,22-21 1,-64 0-16,106-21 16,-42-43-1,-64 43-15,0-42 16,0 42-16,22-64 15,-43 64-15,0-22 16,0 22 0,0 0-16,0 42 31,0 43-31,-21-1 16,21-42-16,-43 212 31,43-63-16,0 20 1,0-126-16,0 126 16,0 22-1,0 21-15,0-170 16,0 1-16,0-1 0,0 128 16,0-43-1,-21 0 1,0-127-16,21 21 0,-21-20 15,0 20-15,-1-42 0,-20 0 16,-21-21 0,41 0-16,-20-106 31,21-43-31,21 64 16,0-63-1,21 84-15,0 22 16,43-212-1,-43 211-15,42-126 16,-41 126-16,62-84 16,43-64-1,-84 107 1,-43 62 0,-22-20-16</inkml:trace>
  <inkml:trace contextRef="#ctx0" brushRef="#br0" timeOffset="18685.56">22500 677 0,'0'0'0,"-21"0"94,0 0-94,0 0 16,-1 0-16</inkml:trace>
  <inkml:trace contextRef="#ctx0" brushRef="#br0" timeOffset="19002.38">21294 847 0,'0'21'0,"0"-42"0,21 42 16,0-21-1,0 0-15,0 0 0,22 0 16,-1 0-16,0 0 0,43 0 15,-43-21-15,43 21 16,-43 0-16,1 0 0,20 0 16,-21-21-1,-63 21 17,0 0-17,0 0-15,0 21 16</inkml:trace>
  <inkml:trace contextRef="#ctx0" brushRef="#br0" timeOffset="20355.46">13102 2201 0,'0'0'0,"-21"0"0,0 0 16,-22-21-16,22 21 0,-42 0 15,42 0-15,-22 0 16,22 0-16,0-21 0,0 21 16,0 0-1,42 0 17,0 0-17,0 0-15,0 0 0,22 0 16,-1 0-16,43 0 0,-43 0 0,21 0 15,128 0 1,-1 0 0,-41 0-16,-65 0 0,1 21 15,0-21-15,211 0 16,-190 0-16,232 21 16,-84-21-1,-127 0-15,22 0 0,380 0 16,-275 22-1,-127-22-15,254 0 16,-254 0-16,211 0 16,-232 0-16,296 21 15,-148-21 1,-190 0-16,21 0 16,20 0-1,-83 0-15,-1 0 16,0 0-1,-21-21 48,0-1-47</inkml:trace>
  <inkml:trace contextRef="#ctx0" brushRef="#br0" timeOffset="21346.38">19579 2074 0,'0'0'0,"-21"0"0,-21 0 16,20 0-16,1 0 0,-21 0 15,21 0-15,0 0 0,-1 0 16,1 0-16,0 0 16,21-21-1,21 21 17,0 0-32,1 0 15,-1 0-15,42 0 16,1 0-16,-1 0 0,-20 0 15,232 0 1,-191 0-16,107 21 16,42-21-16,-127 0 15,-1 0-15,234 0 16,-233 0-16,254 0 16,-22 0-1,-211 0-15,254 0 16,-127 0-1,-127 0 1,-63 0-16,-22 0 0,106 0 16,-126 0-1,-1-21 1,-42 21 78,-1 0-79,1 0-15,0 0 0,0 0 16</inkml:trace>
  <inkml:trace contextRef="#ctx0" brushRef="#br0" timeOffset="21502.29">22818 2096 0,'-22'0'31,"1"0"0,0 0-31,0 21 16,0-21 0,0 0-1,-1 0-15,22 21 0,-21-21 16</inkml:trace>
  <inkml:trace contextRef="#ctx0" brushRef="#br0" timeOffset="26669.46">15579 2519 0,'0'0'0,"84"-64"32,-63 64-32,1-21 15,-1 0-15,0 21 16,0-21-1,-42 21 17,0 21-32,-22 0 15,1 0-15,0 1 0,-1 20 0,-20-21 16,-149 106-16,43-21 16,105-64-16,-211 85 15,191-63-15,-319 126 31,192-84-31,105-64 0,21 1 16,-84 41-16,105-41 0,1-22 16,-128 85-1,43-43 1,106-42-16,-64 22 16,85-43-16,0 0 15,0 0-15,21-43 31,0 22-31,21 0 16,-21-21-16</inkml:trace>
  <inkml:trace contextRef="#ctx0" brushRef="#br0" timeOffset="27138.19">13610 3112 0,'0'0'0,"21"0"0,-21-22 0,21 22 16,-42 22 31,0-1-47,21 0 0,-42 0 0,21 0 16,-1 22-16,1-22 0,-21 0 15,0 21-15,20-21 0,-105 64 16,43-43-1,41-20-15,-41 20 16,63-21-16,-43 0 16,43-21-16,21 21 15,0 1 1,21-1 0,43 0-16,41 0 15,-62 0-15,20 0 16,22 1-16,-22-22 15,149 63 1,-127-21-16,-43-20 16,43-1-16,-64 0 0,0-21 15,21 42-15,-20-42 0,-1 21 16,0-21 15,0 0-31,0-21 16,0 0-16,1 0 0,20 21 0</inkml:trace>
  <inkml:trace contextRef="#ctx0" brushRef="#br0" timeOffset="27896.6">18838 2709 0,'0'0'0,"0"-21"15,-21 21-15,21-21 16,-42-21-16,42 21 16,21 21 46,0 21-62,0 0 0,0 0 16,1 0-16,20 0 0,64 64 15,0-21 1,-43-22-16,1 0 0,317 170 16,-212-106-1,64 42 1,-149-106-16,22 1 16,233 126-1,-191-106 1,-84-41-16,126 62 0,-148-63 15,64 22 1,-21-1 0,-64-42-16,21 21 0,-20-21 31,-1 0-15,-21-21-1,0 0-15,0 0 16,0 0-16</inkml:trace>
  <inkml:trace contextRef="#ctx0" brushRef="#br0" timeOffset="28333.43">21294 3620 0,'0'0'16,"0"-22"-16,-22 22 15,1 0-15,21 22 47,0-1-47,0 0 0,43 0 16,-1 43 0,0-64-16,22 63 15,-22-42 1,-21 0-16,0-21 0,43 43 15,-64-22 17,-42 0-17,20-21-15,-126 64 32,0-1-17,85-21 1,-43 1-16,0 20 31,85-63-31,-22 21 16,22-21 15</inkml:trace>
  <inkml:trace contextRef="#ctx0" brushRef="#br0" timeOffset="29214.49">3725 3429 0,'-21'0'15,"0"0"1</inkml:trace>
  <inkml:trace contextRef="#ctx0" brushRef="#br0" timeOffset="63691.83">8234 4445 0,'0'21'0,"0"0"31,21-21-16,0 0 1,0 0-16,22 0 16,20-42-1,-21 0 1,1 21-16,-1-1 0,0 1 0,22-42 16,42-64-1,-85 106-15,0-22 0,0-20 16,-21 20-16,0 22 0,-42-42 15,-22 42 1,22-1-16,-21 22 16,41 0-16,-105 43 15,106-22-15,-21 0 16,-106 106 0,63 0-1,64-21 1,21-21-1,106 63 1,-43-85 0,43 22-1,-85-64-15,0 21 0,43 107 16,-64-65 0,-21 43-1,0-84-15,-22-1 0,22 0 0,-106 43 16,-42 0-1,-22-64 1,128-21-16,-1 0 0,-126-43 31,20-20-31,-20-106 16,169 126 0,0 1-16,-1 0 0,1-1 15,21 1-15,0-85 16,21 106-16,43-43 15,-1 64 1,-20-21-16,190 21 16,-128 0-1</inkml:trace>
  <inkml:trace contextRef="#ctx0" brushRef="#br0" timeOffset="64234.6">8869 4636 0,'0'0'16,"21"-85"0,-21 64-16,0 0 15,-21 21 1,0 0-16,-1 0 15,1 21-15,0 0 16,-21 64 0,21-43-16,-22 106 15,43-84-15,0-22 0,-21 85 16,21-21 0,64-22-1,-43-84-15,0 22 0,85-22 16,0-22-1,-64 1-15,85-42 16,-85 20-16,-21 22 16,85-106-1,-85-21-15,-21 106 16,0-43-16,0 43 16,0-1-16,-84-62 15,63 83-15,-64-20 16,43 42-16,20 0 0,-20 0 0,0 0 15,-1 0-15,-105 42 16,85 22 0,63 21-1,21 20 1,0-83-16,106 41 16</inkml:trace>
  <inkml:trace contextRef="#ctx0" brushRef="#br0" timeOffset="64764.29">9927 4678 0,'21'-21'0,"-42"42"0,63-63 0,-42 20 16,0-20-16,0 21 0,0 0 15,-84-22 1,-1 22-1,0 42 1,43 1-16,-64 62 16,43 43-1,42 0 1,21-42 0,0-43-16,0 1 0,0-22 0,21 63 15,42-20 1,-42-64-16,43 0 15,-43 0-15,127-42 16,-127 20-16,85-62 16,-63-1-1,-1 43-15,-42-1 0,21-41 16,0 41-16,-21 22 16,0-21-16,0-43 15,0 64-15,-21 21 31,21 21-31,0 0 0,-21 22 16,21 63 0,0-64-16,0-21 0,0 21 15,0 1-15,0-22 0,0 64 16,0-64-16,63 21 16,22-42-1,-64 0-15,0 0 0,22 0 0</inkml:trace>
  <inkml:trace contextRef="#ctx0" brushRef="#br0" timeOffset="65062.12">10583 4657 0,'0'0'0,"0"-43"16,0 22-16,0 42 31,0 1-31,0 20 0,0-21 15,-21 21-15,21 1 0,0-1 16,-21 22-16,21 105 16,-21 21-1,0-126-15,-1 148 16,22-128-16,-21-20 0,0 211 16,0-169-1,0 42 1,21-106-16,0-21 0,0 85 15,21-127 17,-21-21-32,21 21 0</inkml:trace>
  <inkml:trace contextRef="#ctx0" brushRef="#br0" timeOffset="65369.95">10520 5038 0,'0'0'16,"0"-43"-16,0 1 0,-21-106 16,21 84-1,0 43-15,42-42 16,-21 42-16,127-1 16,-21 22-1,21 43 1,-105-22-16,-22 21 0,21 64 31,-42-64-31,-63 107 0,-128-1 16,43-85-1,106-42-15,-64-21 32,106-21-17</inkml:trace>
  <inkml:trace contextRef="#ctx0" brushRef="#br0" timeOffset="66793.35">11790 4445 0,'0'0'16,"0"-21"-16,0 0 15,0 0 17,0 42 14,0 0-46,0 0 0,0 0 16,0 22-16,0-1 0,0 0 16,0 1-16,0-1 0,0 0 0,0 22 15,-43 169 1,22-128 0,0-20-1,21-64 1,0-42-1,42-42 1,1-1 0,-22 22-16,0-1 0,43-147 15,-43 148-15,42-64 16,-20 42 0,-1 64-1,-42 21-15,21 43 16,0-22-16,-21 43 15,0-43-15,21 106 16,1-105-16,-22-1 0,21 85 31,0-106-31,21 22 16,22-43 0,-22-22-16,85-168 31,-63 42-16,-43 84-15,-21-42 16,0 43-16,0-128 16,0 149-16,0-21 15,0-1 1,0 85 0,0 0-1,0 1-15,0 20 16,0-21-16,0 0 0,0 64 15,21-64 1</inkml:trace>
  <inkml:trace contextRef="#ctx0" brushRef="#br0" timeOffset="67150.14">12763 4911 0,'22'0'0,"-44"0"0,65 0 0,-22 0 0,0 0 15,0-21-15,0-1 16,1 1-16,41-42 16,-42 42-16,-21-1 0,21-62 15,-21 41 1,-21 43 0,-21 0-1,21 0-15,-64 127 31,43-21-15,42 0-16,0-64 0,0 43 16,0-64-1,63 22 1,22-43 0,-64 0-16,85 0 0,-85-22 15,43-20-15,-22 21 16,-21 0-16,21 0 0</inkml:trace>
  <inkml:trace contextRef="#ctx0" brushRef="#br0" timeOffset="67638.87">13462 4509 0,'0'-43'15,"0"86"-15,0-128 0,0 0 16,0 64-16,0-21 16,0 21-16,-21 21 0,0 21 15,21 0-15,0 21 16,0-21-16,0 22 0,0 41 15,0-20-15,0-22 0,-22 85 16,22-63-16,-42 147 31,0-84-15,42-84-16,0-22 0,0 0 16,-21-21-16,21-63 31,0-43-16,42 0 1,43-42 0,-64 127-16,63-43 15,-20 43 1,-43 21-16,85 63 16,-64 43-1,-42 21 1,0-84-16,0-22 0,-63 85 15,42-85 1,-85 42-16,0-42 16,64-21-16,-1 0 15,-41 0 1,62-21-16,1 0 16,42-64-1,22 43-15,-22 21 16,85-43-16</inkml:trace>
  <inkml:trace contextRef="#ctx0" brushRef="#br0" timeOffset="69677.7">14266 4657 0,'0'0'0,"21"-21"0,22-22 15,20-63 1,-63 85-16,0 0 0,0-42 15,0 41-15,0 1 0,-42-21 16,-43 42 0,43 21-16,-43 43 15,64-43-15,-64 63 32,85-62-32,0 62 15,0 22-15,22-85 16,83 106-1,-20-42 1,-21-22 0,-64-41-16,21 62 15,-85-63 1,43-21-16,-42 0 16,41 0-16,1 0 0,-85-21 15,85 0-15,-42 0 16,63 0-1,0 42 17,21 0-32,-21 0 15,21-21-15,0 21 0,0 1 16,1-1-16,-1 0 0,0 0 0,0-21 16,64 21-1,-43-21-15,64 0 16,21-21-16,-106 0 15,127-85 1,-84 0 0,-22-21-1,-42 106-15,0-21 0,0-22 16,0 43-16,-42 21 31,21 21-15,-22 64-16,43 21 15,-21 0 1,21-85-16,0 21 16,21 22-1,-21-43-15,64 0 16,-1-21-16,22-21 16,-64 0-16,127-128 31,-127 44-16,-21 20 1,0 64 0,-21 21-1,21 84 1,0-20 0,0-43-16,0 0 0,0 22 15,0-22-15,43 0 16,-22 0-16,21-21 15,-21 0-15,43-21 16,20-64 0,-41 22-1,-22 20-15,0-41 32,0 84-17,-21 21 1,0 0-16,0 21 0,0-20 15,0-1-15,0 21 0,0 0 16,0-20-16,0 20 16,0 21-1,21-63-15,1 0 0,-1 0 16,0 0-16,0 0 0,64-21 16,-64 0-1,21-64-15,22 1 16,-43-22-1,0 42 1,-21 43-16,0 42 31,0 22-15,0 63 0,0-64-16,0-21 0,0 106 31,21-85-16,0-42-15,1 0 16,-1 0-16,0 0 0,64-21 16,-22-42-1,-21-1 1,-20 43-16,-1-21 0,42-64 16,-42 64-1,1 20-15,-1 22 16,0 0-1,-21 22 1,0-1 0,0-42 31,0-1-47,0 1 15,0 0-15,0 0 16,0 0-1,-21 21 1,0 0-16,-1 0 0,22 21 16,-42 42-1,21-41-15,-21 41 16,20-21-16,1 22 16,0-43-16,21 21 0,0 43 15,64 0 1,-1-85-1,-42 21-15,22-21 0,105 0 16,-21-42 0,-21-1-1,-85 1-15,21 21 16,22-85 0,-64 85-16,0-22 15,0 22 1,-22 42-16,1-21 15,21 43-15,-21-1 16,0 64 0,21-21-1,0-64-15,0 0 0,0 0 16,21-21-16,0 0 16,0 0-16,64-21 15,-43 0 1,-20 0-16,-1-22 0,42-84 15,1 0 1,-43 106-16,-21-21 16,21 21-16,-21-1 0,21 1 0,-21 0 31,0 42-31,0 22 16,0 41-16,-21-63 15,-21 106 1,42-84-1,0-1-15</inkml:trace>
  <inkml:trace contextRef="#ctx0" brushRef="#br0" timeOffset="69888.58">16341 4339 0,'-22'0'0,"44"0"0,-65 0 0,1-21 16,-22 21-16,43 0 0,0-21 15,0 21-15,0 0 16,42 0 0,0 0-1,43 0 1,-64-21-16,42 21 0</inkml:trace>
  <inkml:trace contextRef="#ctx0" brushRef="#br0" timeOffset="70510.23">20214 4106 0,'0'0'0,"-21"-21"0,21-21 0,-21 21 16,21 0-1,-43 63-15,43 0 16,-21 149-1,0 105 1,0-127 0,0-105-16,0 21 0,-43 147 15,22-126 1,21-63 0,-1-43-16,22-22 15,0-41 1</inkml:trace>
  <inkml:trace contextRef="#ctx0" brushRef="#br0" timeOffset="71009.25">19918 4191 0,'0'0'0,"0"-63"16,0 41-1,21-20-15,0 42 16,0-21-16,22 21 16,-22 0-16,21-21 0,149 21 15,-64 21 1,42 127 0,-127-106-16,-42 1 0,-21 84 15,-106 0 1,-63-43-1,105-62-15,43-1 0,-22-21 16,1 21-16,20-21 0,1 0 16,-43 0-1,64 0-15,42 0 32,0 0-32,1 0 0,41 42 15,1 1-15,41 41 16,-62-41-1,-1-22-15,64 106 16,-64-64 0,-21 1-1,1-64-15,-22 21 0,42-21 16,21 0 0,-20-42-1,-1-22 1</inkml:trace>
  <inkml:trace contextRef="#ctx0" brushRef="#br0" timeOffset="71630.17">20701 4953 0,'21'0'32,"0"0"-17,0 0-15,1 0 0,-1 0 16,63-42-16,-62 21 15,-1-1-15,21 1 0,-21 21 16,0-21-16,22-64 16,-43 22-1,-21 63 1,-1 0-16,1 0 16,-42 42-16,-1 43 15,22-22 1,21-20-16,0-22 0,-1 85 15,22-64 1,22 22 0,-1-64-16,21 0 0,-21 0 15,106-22 1,0-20 0,-84 21-16,105-64 15,0 1 1,-63-65-1,-85 128-15,0-21 16,-64 42 0,-42 21-1,106 64 1,0-1 0,0-62-16,85 83 15,-64-20 1,0-64-16,-21 0 0,0 1 15,0-1-15,0 0 16,-21-21-16,-42 0 16,20 0-1,22 0-15,0-21 16,-21-22 0,42 1-1,42 0-15,-21-1 16,0 22-16</inkml:trace>
  <inkml:trace contextRef="#ctx0" brushRef="#br0" timeOffset="71896.03">21992 4170 0,'0'0'0,"0"-21"0,0-22 16,0 22-16,0 0 15,0 63 1,0 43-1,0-43-15,-21 22 0,-21 169 16,-1-64 0,22-63-1,21-64-15,0 1 0,0 84 32,0-106-32,0 0 0,0 0 15,21-21 1,-21-21-16,0 0 15</inkml:trace>
  <inkml:trace contextRef="#ctx0" brushRef="#br0" timeOffset="72099.91">21696 4614 0,'0'0'0,"0"-21"15,21 21 1,21 0-1,-21 0-15,1 0 0,20 0 16,21 0-16,107 0 16,-86-21-1,-41 21-15,-22 0 0,21-21 16,64-21 0</inkml:trace>
  <inkml:trace contextRef="#ctx0" brushRef="#br0" timeOffset="72705.24">22839 4255 0,'0'0'0,"0"-22"0,0 1 16,0 0-1,-21 63 1,-1 85 0,-20-21-1,21 106 1,-21-64-1,20-106-15,22 1 0,0-22 16,-21 21-16,21-21 0,-21 64 16,0-85-1,42-21 1,106-170 15,-21 43-15,-64 85-1,-21 42-15,22-22 16,-22 86 0,-21 41-1,0 1 1,0-43-16,0-21 0,42 106 16,-21-84-1,22-22 1,-22-21-16,0 0 0,21 0 15,1-64 1,-22 43-16,21-106 16,-21 85-16,-21 0 0,43-107 31,-22-20-31,0 21 16,-21 127-16,0-22 15,0 1 1,0 63 15,0 0-31,0 1 0,0 62 16,0-63-1,0 1-15,0-1 0,0 0 0</inkml:trace>
  <inkml:trace contextRef="#ctx0" brushRef="#br0" timeOffset="73058.03">23516 4657 0,'42'21'31,"-20"-21"-31,-1 0 0,0 0 16,42 0 0,1-21-1,-43-22-15,-21 22 16,0 0-16,0 0 15,-42 21 1,21 0-16,-1 0 0,1 0 0,0 0 16,0 21-16,-21 0 15,20 0-15,1 1 0,0 83 16,0-83-16,21 83 16,0-62-1,0-22-15,21 0 0,64 43 16,-22-64-1,-20 0 1,-22 0-16,42-22 16,-42 1-16,1 0 0</inkml:trace>
  <inkml:trace contextRef="#ctx0" brushRef="#br0" timeOffset="73539.5">24109 4339 0,'0'0'0,"0"-42"0,0 0 0,21 20 15,-21 1-15,0 0 0,0 0 0,0 42 32,0 0-32,0 22 15,0-22-15,-21 106 16,21-85-16,0 22 0,-21-22 16,21 0-16,-22 1 0,-20 168 31,21-105-31,-21-42 15,20-64 17,22-22-17,0 1-15,0 0 0,0 0 16,106-127 0,-42 84-1,-22 43-15,64-21 16,42 63-1,-63 64 1,-85-1 0,-21 43 15,-64-84-15,-21-22-16,21 0 15,22-21 1,21 0-1,42-21-15,21-22 16</inkml:trace>
  <inkml:trace contextRef="#ctx0" brushRef="#br0" timeOffset="73974.5">24977 4424 0,'21'-21'0,"-42"42"0,63-63 0,-42 20 16,21 1-16,-21 0 0,0 0 0,0 0 15,-42 21-15,21 0 16,-1 0-16,-62 21 16,41 0-16,22 0 0,0 0 15,0 22-15,0-22 0,0 85 16,21-64-1,21 22 1,0-43-16,0 0 0,64 85 16,-64-43-1,-21-42-15,0 43 16,0-43-16,-64 21 31,-20-42-15,-22 0-16,64 0 0,-1 0 15,-41-21 1,62 21 0,44 0-1,-1 0 1,0 0-16,21 0 0</inkml:trace>
  <inkml:trace contextRef="#ctx0" brushRef="#br0" timeOffset="74340.55">24977 4890 0,'0'0'0,"21"0"0,0 0 0,0 0 15,0-22-15,0 22 16,-21-21-16,22 21 0,-22-21 15,21 0-15,-21 0 16,21 0-16,-21-1 16,0 1-16,0 0 15,-21 21 1,0 0 0,-1 21-16,1 0 15,0 1-15,0 20 0,21-21 0,-42 64 16,42-43-1,0 22 1,21-43 0,21-21-16,0 0 15,-20 0-15,-1-21 16</inkml:trace>
  <inkml:trace contextRef="#ctx0" brushRef="#br0" timeOffset="74686.37">25273 4763 0,'0'0'0,"0"21"16,21-21-1,-21 21-15,21 0 0,-21 0 16,21 22-16,-21 20 15,0-21 1,0-20-16,-21-22 31,21-22-15,0 1 0,0 0-1,21 0-15,-21 0 16,22 0-16,-1-1 15,-21 1 17</inkml:trace>
  <inkml:trace contextRef="#ctx0" brushRef="#br0" timeOffset="77416.03">25887 4699 0,'0'-21'15,"0"42"16,0 0-31,0 0 16,0 1-16,0 20 0,0-21 0,0 0 16,-21 85-1,-22-42 1,43-22 0,-21-42-1,21-21 1,0 0-1,-21-1-15</inkml:trace>
  <inkml:trace contextRef="#ctx0" brushRef="#br0" timeOffset="78018.42">25421 4784 0,'-21'0'16,"21"-21"-16,0-1 15,0 1-15,0 0 16,0 0 0,0 42 30,0 0-30,0 0-16,0 1 16,0 20-16,-21-21 0,21 0 15,-21 0-15,21 22 0,-22-22 16,22 0-16,0 0 0,-21 22 16,0-1-1,42-42 16</inkml:trace>
  <inkml:trace contextRef="#ctx0" brushRef="#br0" timeOffset="78897.78">26014 4720 0,'0'0'0,"21"0"0,0 0 16,0-21-16,-42 21 47,0 0-32,0 21 1,0 0-16,-1 1 0,-20 41 15,42-42-15,0 0 0,-21 64 32,21-64-32,0 43 15,21-43 1,21-21 0,22 0-1,63-21 1,-85 0-16</inkml:trace>
  <inkml:trace contextRef="#ctx0" brushRef="#br0" timeOffset="79450.47">26310 4911 0,'21'0'31,"-21"-21"-31,21 21 16,1 0-16,-1-22 0,0 1 15,0 21-15,0-21 0,-21 0 16,21 0-16,1-22 16,-22 22 15,-22 21-31,-20 0 16,0 43-16,-1-1 15,22-21-15,21 0 16,-42 85-1,42-64 1,0-20-16,0-1 16,21-21-16,0 0 0,0 0 15,1 0-15,20 0 16,-21-21-16,64-22 16,-43 43-16,0-42 15,1 21-15,-22 0 0,0-106 31,-21 42-15,-21 64-16,21 42 31,0 42-15,0-20-16,0 20 16,0 22-16,0-64 0,-42 64 31,42-64-31,-43 0 15,22-21 1,-64 0 0,64 0-16,-21-42 15</inkml:trace>
  <inkml:trace contextRef="#ctx0" brushRef="#br0" timeOffset="79710.32">25844 4191 0,'0'0'16,"-21"0"-16,0 0 31,0 21 0,21 0-15,-21-21-16,21 22 0,-21-22 15,-22 42 1,22-42-16,0 21 0</inkml:trace>
  <inkml:trace contextRef="#ctx0" brushRef="#br0" timeOffset="80811.08">7472 5800 0,'0'0'0,"-64"21"16,43-21 0,-21 0-1,42 21 32,21-21-47,0 0 0,21 0 16,-20 21-16,41-21 0,43 0 15,-43 0-15,22 0 0,296 0 32,-169 0-17,-85 0-15,106 0 0,-106-21 0,0 21 16,317-21-1,-105 21 1,-43-21 0,-190 21-16,106-21 0,-149 21 15,85-22 1,-105 22-16,41 0 16,-63 0-16,-21-21 15,0 0 1,-21 21-16,-21 0 15,21 0-15,-43-21 16,22 21-16,0 0 0,-1 0 16</inkml:trace>
  <inkml:trace contextRef="#ctx0" brushRef="#br0" timeOffset="81961.64">7324 6075 0,'0'0'0,"-22"0"0,1 0 0,0 0 15,0 0 1,-21 0 0,20 0-1,1 0 1,21 21-1,21-21 17,1 0-32,20 0 15,-21 0-15,85 0 16,84 21 0,1-21-1,-106 0-15,169 0 16,-170 0-16,107-21 15,-85 21-15,-1-21 0,22 21 16,106-21-16,254 0 16,-127 21-1,-254 0-15,0 0 16,190 0 0,-233 0-16,43 0 15,-42 0 1,-22 0-1,-42-22 79,-21 22 297,0 0-391,0 0 15,-1 0 1,1-21-16,0 21 16,0 0-1,0 0-15,0 0 16</inkml:trace>
  <inkml:trace contextRef="#ctx0" brushRef="#br0" timeOffset="83126.66">19325 5694 0,'-21'0'0,"42"0"0,-63 0 16,21 0-16,-1 0 0,1 0 0,0 0 15,42 0 32,0 0-31,1 0-16,-1 0 0,21 0 0,0 0 15,128 0 1,-22 21-16,-85-21 16,22 0-16,296 0 15,-169 0 1,-85 0-16,127 0 16,-127 0-16,0 0 0,0 0 0,233 0 15,-85 0 1,-64 0-1,-147 0-15,-22 0 0,64 0 16,-42 0 0,-86 0 31,1 0-47,21-21 0,-21 21 15,0 0-15,-21 0 0,20 0 0,1 0 16</inkml:trace>
  <inkml:trace contextRef="#ctx0" brushRef="#br0" timeOffset="83827.99">19664 5948 0,'21'0'47,"0"0"-47,0 0 0,0 0 16,1 0-16,20 0 0,106 0 15,43 0 1,-86 0-16,86 0 16,-85 21-16,0-21 0,-1 0 15,234 21 1,-21-21-1,-22 0-15,-211 0 16,-1 0-16,107 0 16,-149 0-16,106 0 15,-84 0 1,-43 0-16,0 0 0,43 0 16,-64-21-1,21 21 1,-42 0 15,-1 0-15,1 0-16,0 0 0,0 0 15,-21 0-15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30T14:34:06.63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2688 614 0,'21'0'62,"0"0"-62,1 0 16,-1-21-16,0 0 0,0 21 15,0-22-15,0 22 0,1-21 16,20 0-16,-21 21 0,43-63 16,-64 41-1,0 1-15,0 0 16,0 0-16,-22 21 16,1 0-16,-42 0 0,-64 21 15,-85 64 1,85-22-1,85-42-15,-22 22 16,-84 105 0,85-63-1,41-1 1,22-20-16,0-43 16,0 0-16,22 0 15,83 22 1,-41-43-1,63 21 1,-85-21-16,1 21 0,84 0 16,-43 21-1,-20-20 1,-43-1-16,0 0 0,-21 0 0,42 21 16,-42-20-1,0 62-15,0 1 16,-21-64-16,-63 85 15,41-85 1,-105 85-16,-42-43 16,126-41-1,-126 20 1,126-42-16,-84-21 16,63-22-16,43 22 15,-64-106 1,106 85-1,0-22 1,0 43-16,0 0 0,21 0 16,22 21-16,-22-21 0,0 0 0,0 21 15,43-43 1</inkml:trace>
  <inkml:trace contextRef="#ctx0" brushRef="#br0" timeOffset="617.64">3238 1080 0,'0'-22'15,"-21"22"1,0 0-16,0 22 16,0-1-16,0 0 15,-1 42-15,1-20 16,0-1-16,0 64 16,21-85-16,-21 43 15,21-22-15,0-21 0,0 85 31,42-21-15,22-64 0,-22-21-1,85-43 1,-21-20 0,0-43-1,-64 64 1,0-149-1,-42 64 1,0 85-16,-42-64 16,21 43-1,-85-1 1,-21 64 0,85 42-1,-107 107 16,128-86-31,0 1 16,21-43-16,21 21 31,0-21-31,43-21 0</inkml:trace>
  <inkml:trace contextRef="#ctx0" brushRef="#br0" timeOffset="1088.36">3937 1037 0,'0'-21'31,"0"42"-15,-21 0-16,21 1 16,-21-1-16,-1 127 15,1-85 1,0-41-16,0 20 0,21 0 16,0 1-16,-21-22 0,21 42 15,0-20 1,0-65 15</inkml:trace>
  <inkml:trace contextRef="#ctx0" brushRef="#br0" timeOffset="1417.18">3768 1207 0,'0'0'0,"0"-22"0,0 1 0,0 0 15,21-64 1,42 22 0,1 42-1,-43 21-15,21-21 0,170 42 16,-85 42 0,-42 22-1,-85-43 1,21 1-16,-21-22 0,-21 85 31,-1-85-31,-20 21 16,0 22-16,21-22 31,-1-42-15,1 0-1</inkml:trace>
  <inkml:trace contextRef="#ctx0" brushRef="#br0" timeOffset="1614.07">3831 1355 0,'0'0'0,"-21"0"16,42 0-1,0-21-15,0 21 16,1 0-16,-1 0 0,0 0 0,21-22 15,-21 22-15,22 0 0,-22-21 16,21 21-16,22-21 16,20 0-16,1-21 15</inkml:trace>
  <inkml:trace contextRef="#ctx0" brushRef="#br0" timeOffset="1884.52">4762 974 0,'0'63'32,"0"-42"-32,-21 43 15,21-1 1,0-41-16,-21 83 15,0-62-15,21 84 32,0-85-17</inkml:trace>
  <inkml:trace contextRef="#ctx0" brushRef="#br0" timeOffset="2184.35">4593 1122 0,'0'0'0,"0"-21"0,0 0 0,0-1 16,21 1-16,22 0 16,41-21-1,-41 42-15,-22-21 0,85 21 16,-1 0-1,-83 21-15,20 21 16,-21-21-16,-21 0 16,0 64-1,-21-64-15,-21 22 16,-85 20-16,105-42 16,-20-21-16,-85 43 15,85-22 1,42-42-1</inkml:trace>
  <inkml:trace contextRef="#ctx0" brushRef="#br0" timeOffset="3038.86">6032 466 0,'0'0'0,"0"21"31,-21 0-31,21 0 16,-21 64 0,21-22-16,0 1 0,-42 84 0,42-84 15,-43 84 1,43-85-16,-21 1 0,-21 42 15,42-64-15,0 0 0,-21 22 16,21-43-16,0 0 0,-21 0 16,21 0-16,0 1 0,0-44 31,0 1-31,0-21 16,21 21-16,0 0 0,0-1 15</inkml:trace>
  <inkml:trace contextRef="#ctx0" brushRef="#br0" timeOffset="3339.69">6435 931 0,'21'-21'0,"-42"42"0,63-42 0,-42 42 16,-21 1-1,0-1-15,-1 21 0,-41 22 16,-1 20-1,22-41-15,0-1 0,-22 43 16,22-43-16,21-21 0,-85 85 16,64-64-1,63-42 17,0-21-32,0 0 0,21-21 15,-20 20-15,20 1 0,64-106 31,-43 21-15,-20 43-16</inkml:trace>
  <inkml:trace contextRef="#ctx0" brushRef="#br0" timeOffset="3533.58">6392 1016 0,'21'21'0,"-42"-42"0,64 106 16,-1-1-1,-21 1 1,43 42-1,-43-106-15,0 22 16,0-22-16,21-21 16,1 0-1,41-21 17,-41-64-32,-22 64 15</inkml:trace>
  <inkml:trace contextRef="#ctx0" brushRef="#br0" timeOffset="3835.41">7006 275 0,'0'0'0,"21"-21"0,-21-21 0,0 21 16,0-1-16,0 1 15,0 127 1,-21 63-1,0-105-15,-21 84 16,42-63-16,-22-22 0,-20 170 16,21-127-1,0-43-15,21-20 0,-21 20 16,21-20-16,0-22 0,-22 42 16,44-63 15,-1 0-16,-21-21-15,42 0 16,22-64-16</inkml:trace>
  <inkml:trace contextRef="#ctx0" brushRef="#br0" timeOffset="4234.18">7197 1207 0,'21'0'0,"21"0"31,-21 0-31,0 0 0,1 0 16,-1-22-16,0 1 16,0 0-16,0 0 0,0 0 0,1 0 15,-1-43 1,-21 1-1,0 41 1,-43 22-16,22 0 0,-21 43 16,21-22-16,21 0 0,-21 21 15,-22 22 1,1 42-16,42-85 16,0 21-16,0-21 15,0 1-15,0 20 16,21-21-16,21 0 15,1-21 1,-22 0-16,21 0 0,-21 0 0,106-42 16,-84 21-16</inkml:trace>
  <inkml:trace contextRef="#ctx0" brushRef="#br0" timeOffset="4787.85">8149 275 0,'0'0'0,"0"-21"0,-21 21 0,0 0 15,21 21-15,-21-21 16,-1 43-16,22 20 16,0-21-16,-21 85 15,0-21 1,21-42-16,0-22 0,-42 233 15,42-232 1,-21 62 0,21-83-16,0-1 0,0 42 15,0-42 1,-22-21 0,22-21-1,0-21-15,-21-22 16,21 43-16,0-21 15,0 21-15,21-22 0,1 1 16,83-85 0,-41 85-16,42-1 15,-64 43-15,-21 0 16,85 0 0,-42 85-1,-64 0-15,0-64 16,0 21-16,0 1 0,-106 84 15,42-85 1,-42 21 0,85-63-16,0 22 0,-85-1 15,85-21 1,0 0-16,0 0 0,0 0 16,21-21-16,0-1 0,0 1 15</inkml:trace>
  <inkml:trace contextRef="#ctx0" brushRef="#br0" timeOffset="7947.06">9356 826 0,'0'0'0,"21"0"0,0 0 16,0 0-16,0 0 15,43-64 1,63-21-1,-106 64-15,42-42 16,-41 42-16,-1-1 0,-21-83 16,-85 20-1,-21 85 1,64 0-16,-43 0 16,43 21-16,-127 106 31,126 0-16,43-42 1,21-22-16,128 128 31,-65-85-15,1-1 0,-64 22-1,-106-42 16,1-43-31,41-20 0,-62-22 16,-213 21 15,191-85-15,42 1-16,64-43 31,21-21-31,0 106 0,21-85 16,1 85-1,20 0 1,0 42-16,-42 0 0,21 21 16,-21-21-16,22 22 15,-1 84 1,21-43 0,0 1-16,-20-64 15,-1 0-15,63 22 16,43-22-1,0-21 1,-105 0-16,20-21 0,85-22 16,0-20-1,-42 21 1,-43-1-16,-21 22 0,85-148 16,-85 105-1,-21 43-15,0-42 16,-21 63 15,-21 63-31,-22 22 16,43-43-16,21-21 15,-42 85 1,42-85-16,0 64 16,0-43-16,0-21 15,84 1 1,1-22-1,0 0 1,-64-22-16,21 1 0,106-63 16,-84 20-1,-22 43-15,-21-85 16,0 85-16,-21-43 16,-21 64-1,-42 0 1,42 0-1,21 22-15,-22-1 16,22 0-16,22-21 16,-1 0-1,0 0-15,42-21 16,-20 0 0,-1-1-16,-21 22 15,-21-21-15,21 21 16,-21 21-1,0 1 1,0 20 0,0-21-16,0 0 0,-21 85 31,0-42-31,21-1 16,0-42-16,0 22 15,0-22-15,42 21 16,-20-42-16,-1 0 0,21 0 15,-21 0-15,0 0 0,85-21 32,-85 0-32,43-64 15,-1 0 1,22-105 0,-85 148-1,0 20-15,0 1 16,0 42 15,0 43-15,-21 21-16,0 20 31,0-20-31,21-43 16,0 1-1,21-43-15,0 0 16,42 0-16,22 0 15,-43-43 1,-20 22-16,-1 0 0,21 0 16,43-106-1,-64 63 1,21-41-16,-42 83 16,21 1-16,1 0 0,-22 42 31,0 0-31,0 1 15,-22-1-15,1 0 0,21 21 16,-21-21-16,21 22 0,-21 63 16,21-64-1,0 21 1,0-41-16,21-22 0,0 21 16,22-21-16,20 0 15,1-43 1,-43 22-16,0 0 0,42-42 31,1-43-31,-43 21 16,0 64-16,-21 0 15,0 0-15,0-1 16,0 44 0,0 20-16,0-21 15,-21 0-15,21 22 0,0 41 16,0-20-1,0-22 1,0-21-16,0 0 0,64 1 16,-43-22-1,0 0-15,21-22 16,-21 22-16,22-63 16,-22 42-16,0-22 0,0-20 15,0 42-15,64-85 16,-64 64-1,22 20-15,-22 1 0,0 0 0,85 0 32,-85 21-32,0 0 15,0 42-15,-21-21 0,0 1 16,0-1 0,0-42 30,0-1-30,0 1-16,0 0 0,0 0 16,-21 0-1,0 21-15,0 0 16,0 0-16,-1 0 16,1 0-16,0 21 0,0 0 15,21 0-15,-21 0 0,-64 106 31,64-42-15,0 0-16,21-64 0,0 21 16,63 22-1,22-64 17,105 0-17,-84-43 1,-42-20-1,-1-43 1,-20 0 0,-22 85-16,-21-85 15,0 127 17,-43 43-17,43-43-15,-21 0 0,0 22 16,21-1-16,-42 64 31,42-43-15,0-42-16,0 1 15,63-22-15,-42 0 16,64 0 0,21-22-1,0-41 1,-64 42-16,43-43 15,-64 22-15,0 0 0,64-128 16,-85 128 0,0 21-1,-85 63 1,64-21-16,0 0 16,0 1-16,21-1 0,-22 85 15,22-85-15,0 0 0,0 21 16,0-21-16,0 1 0,22 41 15,-22 22 1,0-43 0,0-21-1,-22-21-15,1 21 16,-42-21 0,20 0-16,22 0 15,-21-42 1,42 0-1,-21 21-15</inkml:trace>
  <inkml:trace contextRef="#ctx0" brushRef="#br0" timeOffset="8144.94">11874 804 0,'-21'0'0,"42"0"0,-63 0 31,63 0 1,0 0-32</inkml:trace>
  <inkml:trace contextRef="#ctx0" brushRef="#br0" timeOffset="8730.61">15028 826 0,'0'0'0,"0"-22"31,-21 44-15,21-1-16,-21 0 16,0 21-16,0 1 0,21-1 15,-43 106-15,22-106 0,21 1 16,0-1-16,-21 0 16,21 1-16,-21 63 15,21-85-15,0 0 16,0 21-1,0-63 1,0 0 0,0 0-16,0-43 15</inkml:trace>
  <inkml:trace contextRef="#ctx0" brushRef="#br0" timeOffset="8984.46">14880 1016 0,'0'0'15,"0"-42"-15,21-1 0,22-84 16,-22 106-16,0 0 0,85-64 31,21 85-15,-85 22-16,43 20 15,63 85-15,-106-85 16,43 170 0,-64-85-1,-21-106-15,0 64 16,-21-22-1,0-63-15,-43 21 16,22-21 0,-22 0-1,43-21-15,0 0 0</inkml:trace>
  <inkml:trace contextRef="#ctx0" brushRef="#br0" timeOffset="9154.73">14986 1228 0,'0'0'0,"-21"0"0,42-21 31,21 21-31,1 0 0,168-43 31,-63 22-31,-84 21 0,126-63 16,-147 63 0,20-22-16,43-41 0</inkml:trace>
  <inkml:trace contextRef="#ctx0" brushRef="#br0" timeOffset="9386.82">16171 677 0,'0'-21'0,"0"42"0,0-21 31,-21 22-31,0-1 0,0 148 32,-22-21-32,1 43 15,21-107 1,21 22 15,0-85-15,21-21-1,0-42-15,0 42 16,-21-21-16</inkml:trace>
  <inkml:trace contextRef="#ctx0" brushRef="#br0" timeOffset="9655.67">16087 868 0,'0'0'0,"0"-21"0,0-22 0,0 1 16,0 21-16,0-21 16,21 20-16,0 1 0,0 0 15,0 21-15,0-21 0,170 21 16,-64 21 0,-42 64-1,-64-64-15,-21 21 0,0 1 16,0-1-16,-21-21 0,-170 127 31,128-127-31,-22 22 16,0-22-1,64 0-15,0-21 0,42 0 16,0 0 0,106-85-1</inkml:trace>
  <inkml:trace contextRef="#ctx0" brushRef="#br0" timeOffset="9896.79">17124 614 0,'0'0'0,"-21"0"0,-1 21 0,22 0 0,-21 0 15,0 22-15,0-22 0,0 21 16,0 1-16,-1-1 0,1 0 0,0 1 15,21-1-15,-21 0 16,0 64-16,21-21 16,0-64-1,21 21 1,21-42 0,-21 0-16</inkml:trace>
  <inkml:trace contextRef="#ctx0" brushRef="#br0" timeOffset="10114.7">16616 1312 0,'0'22'16,"0"-44"-16,0 65 0,0-22 0,0 0 0,0 0 16,0 0-16,21-21 15,0 22-15,43-22 0,41 0 16,-20 0-1,-43 0-15,22 0 0,84-22 32,-63-20-32,-64 21 15,0-21-15</inkml:trace>
  <inkml:trace contextRef="#ctx0" brushRef="#br0" timeOffset="10292.6">16933 677 0,'-21'0'0,"42"0"0,-63 0 0,21 0 16,42 0 15,0 0-15,0 0-16,0 0 0,1 0 0,105-21 31</inkml:trace>
  <inkml:trace contextRef="#ctx0" brushRef="#br0" timeOffset="10730.71">18415 614 0,'-21'0'0,"42"0"0,-42-21 16,21 0-16,0-1 16,21 22-16,0 0 15,21 0-15,-20 0 0,105-21 16,-64 21 0,-21 0-16,22 0 0,-1 0 15,1 0-15,232 0 16,-190 0-1,-85 0 1,-42 0 0,0 0-16</inkml:trace>
  <inkml:trace contextRef="#ctx0" brushRef="#br0" timeOffset="10983.65">18944 529 0,'-42'21'15,"42"1"1,0-1-16,-21 0 16,-1 42-16,22-20 0,-21-1 15,21 22-15,-21 41 16,-21 44 0,21-22-16,21-85 0,-22-21 15,22 85 1,0-85-1,22-21 1,-1 0-16,21-21 16,-21 0-16,0 21 0</inkml:trace>
  <inkml:trace contextRef="#ctx0" brushRef="#br0" timeOffset="11600.24">19008 1207 0,'21'0'0,"0"0"31,0 0-31,0 0 16,0 0-16,1 0 15,-1 0-15,42-22 16,1 1 0,-1-42-16,-63 42 15,0-43 1,0 1-1,-21 63 1,0 0-16,0 0 0,0 0 0,-22 63 16,1 43-1,21-43 1,0-20-16,21-22 0,0 106 31,42-85-15,21-42-16,43 0 15,106-106 17,-85 43-17,-42-22 1,-64 22-16,-21 20 0,0 22 16,0-21-1,0 21 1,-21 21-16,21 21 15,0 0-15,0 85 16,0-64 0,21 22-1,-21-43-15,0 0 0,0 0 0,0 0 16,0 1-16,0-1 16,-21-21-16,-85 21 15,63-21 1,22 0-16,0 0 15,21-21-15,21-22 16,22 1 0,-22 0-16,21 21 0</inkml:trace>
  <inkml:trace contextRef="#ctx0" brushRef="#br0" timeOffset="12765.52">20193 487 0,'0'-21'0,"0"42"0,21-63 0,-21 20 0,0 1 16,-21 42 0,21 22-1,-21-22-15,0 21 0,-1 43 16,22-43-16,-63 191 16,63-106-1,-21 42 1,21-147-16,0 20 0,0 0 15,21-21 1,21 1-16,-21-22 0,22 0 16,63 0-1,-22-85 1,-41 21 0,-22 22-16,-21 0 15,0-1 1,0 65-1,0 20 1,0-21-16,0 0 0,-21 43 16,-1 20-1,44-41 1,-1-43-16,42 0 16,43 0-1,-85 0-15,22-21 0,-1-22 16,0 22-16,43-64 15,-64 22 1,0 21 0,-21 63 15,-21 0-31,21 0 0,0 0 16,-21 0-16,0 22 0,21-22 15,-21 0-15,-1 21 16,22-20-1,0-1 1,0-42 0,22 21-16,-1-22 15,-21 1-15,42-21 16,-21 21-16,0 0 0,-21-1 0,64-41 31,-43 42-15,-21 42-1,0 64 1,21-1 0,0-63-1,106 1 1,-63-22 0,-22 0-16,85 0 15,-42-43 1,-43 43-16,64-84 15,-85 62-15,22-105 16,-43 85-16,0 0 16,0 21-16,-64-106 15,1 127 1,41 0-16,-20 0 0,-21 21 16,20 21-16,22-21 0,-42 64 15,41 0 1,22-22-1,22-42-15,-1 0 16,0 1-16,0-1 0,0 0 0,22 85 16,-43-64-1,0 0-15,0 1 16,0 20-16,0-20 16,0-1-16,0 64 15,0 0 1,-22-64-16,1 0 15,21-21-15,-21 1 0,-21 20 16,21-42 0,21-21 15,0 0-31,0-1 0,0 1 16</inkml:trace>
  <inkml:trace contextRef="#ctx0" brushRef="#br0" timeOffset="13004.38">21188 529 0,'-21'-21'0,"42"42"0,-64-42 0,43 0 16,0 0-16,-21 21 15,0 0-15,21-21 16,0 42 15,0 0-15</inkml:trace>
  <inkml:trace contextRef="#ctx0" brushRef="#br0" timeOffset="13233.69">20193 762 0,'0'0'0,"21"0"16,0 0-16,85 0 15,-42 0-15,-22 0 16,106 0-1,0 0 1,-105 0-16,20 0 16</inkml:trace>
  <inkml:trace contextRef="#ctx0" brushRef="#br0" timeOffset="14174.16">14986 2032 0,'0'0'15,"-21"0"-15,21-21 0,-21 21 16,21-21-16,-22 21 0,1 0 16,21-21-1,-21 21 17,42 0 14,0 0-30,1 0-16,-1 0 16,0 0-16,42 0 0,1 0 15,-22 0-15,22 0 16,-22 0-16,149 0 16,41 0-1,-147 0-15,106-22 16,-107 22-16,551 0 15,-508 0-15,170 0 16,189 22 0,-316-22-16,380 21 15,-381-21-15,509 0 16,-213 0 0,65 0-1,-171 0 1,86 0 15,-382 0-31,64 0 16,-42-21-1,-85-1 1,-63-20 0,-1 42-16,43-21 15,0 21-15</inkml:trace>
  <inkml:trace contextRef="#ctx0" brushRef="#br0" timeOffset="14252.12">20955 1905 0,'-42'21'31,"-22"0"-15,43-21-16,-21 0 0</inkml:trace>
  <inkml:trace contextRef="#ctx0" brushRef="#br0" timeOffset="15519.71">6075 2011 0,'0'0'0,"-85"21"31,64-21-31,0 0 16,21 21-16,-21-21 0,-1 0 16,1 0-1,42 0 32,1 0-47,-1 0 0,0 0 16,0 0-16,21 0 15,43 0-15,-64 0 16,43 0-16,-22 0 0,0 0 0,-20 0 16,126 0-1,21 0 1,22 0-1,-128 0-15,22 0 0,232-21 16,22 0 0,-233 21-16,148-21 15,-148 21-15,253-21 16,-232 21-16,-21 0 16,21-22-16,-21 22 0,233-21 15,-233 21-15,529-21 31,-276 21-15,-253-21-16,233 21 16,-127 0-16,296-21 31,-360 21-15,63-21-1,-20 21-15,-128 0 0,1-22 16,105 22-1,1-21 1,-86 0 0,-63 21-16,1-21 0,20 21 15,-42-21 1,0 0 0</inkml:trace>
  <inkml:trace contextRef="#ctx0" brushRef="#br0" timeOffset="17006.56">1926 2244 0,'0'0'0,"-21"0"0,42 0 78,0 0-62,0 0-16,1 0 16,-1 0-16,0 0 15,0 0-15,0 0 0,0 0 16,1 0-16,20 0 0,43 0 16,42 0-1,-85 0-15,21 0 0,-20 0 16,20-21-16,234 21 15,-234-22 1,106 22-16,107-21 16,-171 0-16,-20 21 15,211-21 1,1 0 0,-22 0-16,-190 21 0,-22 0 15,1 0-15,105-22 16,-42 22-1,-85 0 1,-42-21 0,-21 21-1,0 0-15,0 0 16,-64-21-16</inkml:trace>
  <inkml:trace contextRef="#ctx0" brushRef="#br0" timeOffset="17544.25">2095 2138 0,'0'0'16,"-21"-21"-16,0 21 0,-21 0 31,21 0-15,-22 0-1,86 21 1,20-21 0,43 0-1,148 0-15,42 0 16,-190-21-16,0 21 16,360-21-1,20-1 1,-189 1-1,-86 0 1,22 21 15,-190 0-15,-43-21-16</inkml:trace>
  <inkml:trace contextRef="#ctx0" brushRef="#br0" timeOffset="21698.23">1439 2604 0,'0'0'0,"-21"0"16,0 0-16,0 0 0,0 0 16,-1 0-1,44 0 16,-1 0-31,0 0 0,21-22 16,1 22-16,-1 0 0,0 0 16,85-21-1,-21 21-15,-42 0 16,-43 0 0,-42 0-1,-1 0 1,-20 21-1,21-21-15,-64 22 16,64-22-16,-85 0 16,22 0-1,20 0 1,22 0 0,21 0-16,-1 0 0,-62 0 31,63 0-16,-1 0-15,1 21 16,-21 42 15,42-20-15,-42 20 0,42-21-16,-22 64 31,1 21-16,21-63 1,-21 42 0,21-64-16,0 0 0,-21 85 15,21-84-15,-21 62 16,21-41 0,0-43-16,0 106 15,0-106 1,21 0-16,42 22 15,-41-43-15,-1 0 16,85 0 0,-64 0-16,21 0 0,64-21 15,-105-1-15,105 1 32,-85 0-17,-21-21-15,-21 21 16,21-22-1,0 22-15</inkml:trace>
  <inkml:trace contextRef="#ctx0" brushRef="#br0" timeOffset="22476.78">2180 2879 0,'21'0'31,"0"0"-31,1-21 16,-1-1-16,0 22 0,21-21 15,1 0-15,-22 0 0,21 0 16,-42-22-1,-21 22 1,-21 21-16,-64 0 16,42 0-1,22 21-15,21-21 0,-22 22 16,-62 62 0,62-41-1,22-1-15,21-21 16,0 0-16,0 0 15,42 22 1,1-22 0,-22 0-16,0-21 0,21 21 0,-20 0 15,20-21-15,0 22 0,-21-1 0,43 0 16,42 64 0,-85-22-1,-21-42-15,-64 64 16,43-64-16,-148 64 31,127-85-31,-85 42 16,42-42-1,43 0-15,-43-21 0,64 21 16,-43-85 0,43 1-1,21 62-15,0 1 0,0-21 0,0 21 16,0-43-1,21 43-15,43 0 16,-1 0 0,-20 21-16,-22 0 0,21 0 0</inkml:trace>
  <inkml:trace contextRef="#ctx0" brushRef="#br0" timeOffset="22740.78">2561 3133 0,'0'21'15,"0"0"1,0 0-16,0 0 16,0 43-16,0-43 15,-21 0-15,0 22 0,0-43 16,21 21-16,0 0 15,0 0 1,0-42 0,0 0-1,0 0-15,21-1 0</inkml:trace>
  <inkml:trace contextRef="#ctx0" brushRef="#br0" timeOffset="22912.14">2625 2963 0,'0'-21'0,"0"42"0,-22-42 32,1 21-32,21 21 47,21 1-32,1-22-15</inkml:trace>
  <inkml:trace contextRef="#ctx0" brushRef="#br0" timeOffset="23595.28">2900 3133 0,'0'0'0,"0"21"0,0 0 16,0 43-1,-21-43-15,21 0 0,-22 21 16,22-21-16,0 1 16,0-1-16,-21 0 0,0 0 15,0-21 32,21-21-47,0 0 16,0 0-16,0-1 0,0 1 15,0-21-15,0 21 0,0-22 16,42-41 0,-21 84-16,43-43 15,-43 43-15,85 0 16,-85 0-16,21 22 16,1 62-1,-43-20 1,-21 63 15,21-106-15,-22-21-1,1-21 1,21-85 0,64 0-1,-22 64 1,191-22 15,-127 64-31,-43 43 16,-63 41-1,-42 43 17,-22-42-17,43-85-15,-21 42 0,63-42 47,21-42-47,-20 42 0</inkml:trace>
  <inkml:trace contextRef="#ctx0" brushRef="#br0" timeOffset="23899.1">3852 3048 0,'0'0'0,"0"-21"31,-21 21-31,0 0 0,21 21 16,0 85-1,-21-21 1,21-22-16,-21-21 0,21 22 0,-22 105 16,-20 1-1,42 20 1,0-148-16,-21 170 15,0-106 1,21-85-16,0 0 16,0 0-16,0-42 31,0-42-31,0-22 16,0 43-16</inkml:trace>
  <inkml:trace contextRef="#ctx0" brushRef="#br0" timeOffset="24169.95">3704 3323 0,'0'0'0,"0"-42"0,0-22 16,0 1-1,0 42-15,64-43 16,-22 43-16,21 21 16,-20 0-16,-22 0 0,127 42 31,-148 43-16,0-21 1,-21-43-16,-64 63 0,-21-20 16,22-22 15,63-42-15,42-21-16,0 21 15,64-106 1</inkml:trace>
  <inkml:trace contextRef="#ctx0" brushRef="#br0" timeOffset="24403.81">4381 2667 0,'0'0'16,"0"21"-16,0 0 15,-21 1-15,-21 20 16,42 0-16,-42 85 15,20-63-15,-20 63 16,42-85-16,0 0 16,0 43-1,0-64-15,0 22 16,64-43-16,-43 0 16,21-22-16</inkml:trace>
  <inkml:trace contextRef="#ctx0" brushRef="#br0" timeOffset="24718.63">4466 3175 0,'0'21'0,"21"-21"32,0 0-32,1 0 15,-1 0-15,0 0 0,21-21 0,-21 21 16,1-21-16,20 0 0,43-22 15,-85 1 1,-22 42 0,1 0-1,-85 21 1,85 0-16,-63 22 16,20 41-16,43-41 15,21 84 1,42-106-1,64 0-15,-64-21 16,1 0-16,20-21 0,-20 0 0</inkml:trace>
  <inkml:trace contextRef="#ctx0" brushRef="#br0" timeOffset="25461.21">6413 2667 0,'0'0'0,"-84"0"31,41 21-31,22 0 16,-21 43-16,21-22 15,-22 1-15,1 41 0,21-41 16,0 20-16,21-21 0,0 22 15,0-22-15,0 149 16,21-170-16,21 21 16,64-42-1,21-42 1,-63 21-16,190-149 31,-127 1-31,-127 84 16,-22 43-16,-105-106 15,-148-21 17,106 169-17,42 63 1,0 128 0,127-86-1,63 1 1,86-21-1,-22-85 1,-64 0-16,-21-21 0,22 21 0</inkml:trace>
  <inkml:trace contextRef="#ctx0" brushRef="#br0" timeOffset="26282.25">7070 2498 0,'0'-43'0,"0"86"0,0-107 16,0 43-16,0 0 0,0 0 15,0 42 1,0 0-16,0 21 0,-22-20 0,22 20 16,0 0-16,-21 22 0,21 84 15,0-85-15,-21 43 16,21-63-16,-21-1 16,21 106-1,0-127-15,0 22 16,0-65 15,0 1-31,0 0 0,0 0 16,42-64-1,22-21 1,-43 85-16,64-21 16,-64 42-16,63 0 15,1 21 1,-64 0-16,0 0 0,22 43 15,-43-1 1,0-41-16,-85 41 16,64-42-1,-106 43 1,42-64 0,64 0-16,-21 0 0,42 21 46,21-21-46,0 21 16,0-21-16,0 0 0,64 0 16,21 0-1,-43-21 1,-20 0-16,-1 0 0,106-43 16,-84 1-1,-43 41-15,42-62 16,-63 63-16,0-43 15,0 43-15,0 0 0,0 0 0,0-1 16,0 44 0,0 20-1,0-21-15,0 0 0,0 22 16,0 105 0,0-85-16,0 107 15,-21 20-15,21-126 16,0 168-1,21-83 1,-21-22 0,0-85-16,0-21 0,0 0 15,0-42 1,0-42 0,0 20-16,0 1 0,0-64 15</inkml:trace>
  <inkml:trace contextRef="#ctx0" brushRef="#br0" timeOffset="26452.15">7599 2815 0,'0'0'0,"-21"-21"0,21 0 0,-22-21 16,1-1-16,21 22 16,21 21-1,43 0 1,-43 0-16,43 21 15,-22 22 1</inkml:trace>
  <inkml:trace contextRef="#ctx0" brushRef="#br0" timeOffset="26786.96">8086 2942 0,'0'0'0,"21"0"16,0 0-1,0-21-15,-21 0 0,21 21 0,0-21 16,22-22-16,-22 1 16,-21 21-1,-21 21 17,0 0-32,-1 0 0,1 21 0,-63 43 15,62-22 1,1-21-16,-21 64 15,42-64-15,0 21 16,0-21-16,0 43 16,21-43-16,64 0 15,-43 0-15,64-21 16,0-42 0,-85 21-16,21 21 0</inkml:trace>
  <inkml:trace contextRef="#ctx0" brushRef="#br0" timeOffset="27002.77">8721 2836 0,'0'0'0,"0"-21"0,0 0 0,0 0 16,-22 21-1,-20 21-15,21-21 16,-21 42-16,20-20 0,1-1 16,-21 85-1,42-64-15,0-21 16,0 0-16,0 0 0,21 1 0,0-1 15,85 0 1,-42-21 0,41-42-1,-83 20-15,20 1 0,0 0 0</inkml:trace>
  <inkml:trace contextRef="#ctx0" brushRef="#br0" timeOffset="27220.65">9207 2540 0,'0'0'0,"22"-42"0,-22-1 0,0-20 15,0 42 1,-22 42-16,1 0 16,21 0-16,-21 0 0,-21 170 31,21-149-31,-1 64 0,1 42 16,21-127-1,0 22-15,0 84 16,21-85-1,1-42-15,-1 0 0,0 0 16,64-42 0,-85 21-16</inkml:trace>
  <inkml:trace contextRef="#ctx0" brushRef="#br0" timeOffset="27379.55">8953 2773 0,'0'0'0,"-21"-21"0,42 0 31,1-1-31,20 22 0,0 0 0,43-21 16,42-21-1,-64 21-15,86-43 16</inkml:trace>
  <inkml:trace contextRef="#ctx0" brushRef="#br0" timeOffset="28123.64">11070 2836 0,'21'0'0,"-42"0"0,63 0 0,-20 0 15,-1 0-15,0-21 16,0 21-16,-21-21 16,0 0-16,42-21 15,-42 20-15,0 1 16,0 0-16,-21-21 16,0 21-16,0-1 0,0 1 0,-64-21 15,0 42 1,43 0-16,0 21 0,-22 43 15,22-43-15,21 21 0,-43 64 16,43-64 0,21 64-16,0-21 15,0-64-15,21 0 16,85 0 0,-21-21-1,-43 0-15,64-42 16,42-64-1,-63 21 1,-43 1 0,-42-1-1,-63 149 17,63-43-17,-22 0-15,1 0 0,0 21 0,21 64 16,0-42-1,0-43-15,42 0 16,-20-21-16,20 0 0,21 0 16,-20 0-16,-22 0 0,106-42 15</inkml:trace>
  <inkml:trace contextRef="#ctx0" brushRef="#br0" timeOffset="28354.5">11980 2667 0,'0'-42'15,"0"84"-15,0-105 0,-63 41 16,-22 22 0,0 64-1,1 21 1,63-43-16,-43 148 16,64-105-1,21-85-15,43 42 16,42-42-1,-64 0-15,170-21 32,-170 0-32</inkml:trace>
  <inkml:trace contextRef="#ctx0" brushRef="#br0" timeOffset="28589.37">12446 2688 0,'-21'0'0,"0"0"0,-1 0 15,-41 0 1,-22 43-16,64-1 16,0-21-16,-21 21 15,20 1-15,-20 41 16,21-41-16,21-22 0,0 42 16,0-41-16,0-1 0,21 21 15,0-21-15,43-21 16,-43 0-16,21 0 0,191-42 31,-106-22-15</inkml:trace>
  <inkml:trace contextRef="#ctx0" brushRef="#br0" timeOffset="28978.36">12890 2731 0,'0'0'0,"-21"0"0,21 21 0,-21 0 16,21 0-16,-21-21 16,21 21-16,0 0 0,21 1 15,0-22-15,43 0 16,-1 0 0,-20 0-16,41-43 15,-41 43-15,-22-21 0,21-42 16,-42 20-1,-21 1 1,0 42-16,0-21 0,-64 21 16,43 21-1,-43 21-15,0 64 16,64-85-16,0 22 16,0 41-1,21-63-15,0 43 16,42-1-1,-21-63-15,85 0 16,-64 0-16,85-21 16,-21 0-16</inkml:trace>
  <inkml:trace contextRef="#ctx0" brushRef="#br0" timeOffset="29322.56">13652 2815 0,'22'-21'0,"-44"42"0,65-84 15,-43 42-15,21-64 16,-21 64-16,-21 0 15,0 21-15,-43 21 16,43 0-16,-43 21 16,43-21-16,0 1 15,21 20-15,0-21 0,0 0 0,0 43 32,42-43-32,1-21 15,20 42-15,-42-42 16,1 21-16,20 1 15,-42 20 1,0-21-16,-21-21 16,-22 0-16,-41 21 15,41-21 1,1 0-16,0 0 16,63-21-1,0 21 1,21-21-16,-20 0 15,-1 21-15</inkml:trace>
  <inkml:trace contextRef="#ctx0" brushRef="#br0" timeOffset="29649.38">14097 2773 0,'0'0'0,"21"-21"0,0 0 16,43-22-16,-43 1 0,0 21 15,21-43 1,-42 43-1,-105 21-15,62 21 16,-105 43 0,85-1-1,63 22 1,0-64-16,84 43 16,-63-64-16,64 42 15,0 0 1,-64-21-16,21 1 15,-42 20 1,0-21 0,-21-21-16,0 0 0,-85 21 31,21-21-31,64 0 0,-21 0 16,42-21-1</inkml:trace>
  <inkml:trace contextRef="#ctx0" brushRef="#br0" timeOffset="30172.45">15854 2350 0,'0'0'16,"-21"0"-1,-1 21 1,22 21-16,0 0 0,0 64 15,0-42-15,0 20 0,-21 43 16,0-63-16,21-1 0,-21 107 16,21-43-1,0-21 1,0-85-16,0-42 47,0-1-47</inkml:trace>
  <inkml:trace contextRef="#ctx0" brushRef="#br0" timeOffset="30486.28">15642 2815 0,'0'0'16,"0"-42"-16,-21 21 0,21-22 0,0-84 16,63 22-1,1 62 1,42-20-1,-64 42-15,0 21 0,1 0 0,63 0 16,-85 21 0,85 85-1,-85-64-15,-21 85 0,-127 21 32,0-63-17,0-22-15,127-42 16,0 1-1,21-22 1,21 0-16,-21 0 16,1 0-16,83-22 15</inkml:trace>
  <inkml:trace contextRef="#ctx0" brushRef="#br0" timeOffset="30829.45">16277 2858 0,'0'-22'0,"0"44"0,0-65 15,21 22 1,0 21-16,1 0 0,-1 0 16,42 0-16,1 21 15,20 43 1,-41-43-16,-22 0 16,21 64-1,-42-22 1,0 1-16,-21-43 15,0-21-15,-43 0 16,43 0 0,0-42-1,21 20-15,0 1 0,21-21 16,0 21-16,43-64 16,21 0-1,-1 43 1,-63 42-16,64 0 15,-64-21-15,22 21 16,-22 0-16</inkml:trace>
  <inkml:trace contextRef="#ctx0" brushRef="#br0" timeOffset="31166.65">17124 2794 0,'0'0'0,"0"21"0,-85 64 15,43-22 1,42-20-16,-21-1 15,21 43 1,63-85 0,-21 0-1,-20 0-15,126-21 16,-64-43 0,-62 22-1,-1-1-15,-21 1 0,0-43 16,-21 64-16,-22-21 15,-41 0 1,41 42-16,22 0 0,-85 63 16,85-21-1,21-20-15,0 20 16,0-21-16,21 0 16,0-21-16,1 0 0,20 0 15,64 0 1</inkml:trace>
  <inkml:trace contextRef="#ctx0" brushRef="#br0" timeOffset="31417.5">17865 2328 0,'0'0'0,"0"-21"0,0 0 16,0 42-1,0 0-15,-43 64 16,22-21-16,-21 147 31,21-168-31,-1 105 16,1-85-16,21 64 31,0-106-31,0 1 16,21-22-16,85-22 31</inkml:trace>
  <inkml:trace contextRef="#ctx0" brushRef="#br0" timeOffset="31744.31">18203 2794 0,'0'0'0,"-21"21"16,21 0 0,-21 1-16,0-1 0,-22 21 15,1 0 1,42-20-16,0-1 0,-21 63 15,21-62-15,0-1 16,21 0 0,0-21-16,0 0 0,85-21 31,-21-43-31,-22 1 16,-63 42-1,0-1-15,0-62 16,-21 41-1,-63 43-15,62 0 16,1-21-16,-42 21 16,42 0-1,-1-21-15</inkml:trace>
  <inkml:trace contextRef="#ctx0" brushRef="#br0" timeOffset="31951.19">17568 2625 0,'0'0'0,"-21"0"0,0 0 0,42 0 31,0 0-31,43 0 0,42 0 16,-85 0-1,63 0-15,-41 0 0,-1 0 16,85 0-1</inkml:trace>
  <inkml:trace contextRef="#ctx0" brushRef="#br0" timeOffset="32280.04">19135 2688 0,'0'0'0,"0"-21"0,0 0 0,0 0 16,0 0-16,0-1 15,-22 22-15,1 0 0,0 0 16,-42 0 0,-43 22-16,-21 105 15,84-85 1,-41 64-1,63 21 1,42-64-16,0-42 16,0 1-16,21-22 0,1 21 15,-1-21-15,0 0 0,85 0 16,22 0 0,-107 0-16</inkml:trace>
  <inkml:trace contextRef="#ctx0" brushRef="#br0" timeOffset="32928.58">19579 2921 0,'21'-21'16,"-42"42"-16,63-84 0,-42-22 16,0 64-16,0 0 15,-84 21 1,63 21-16,-43 21 16,-21 43-1,22-22-15,42-42 16,0 22-16,-1 20 15,22 1 1,43-64 0,-22 0-16,0 0 0,0 0 15,0 0-15,1-21 0,62-22 16,-63 22-16,1-21 16,20-43-1,-21 64-15,-21 0 0,0 0 16,-21 63 15,21-21-31,-21 0 0,0 64 31,21-22-31,21-20 16,0-22-16,0-21 0,64 0 31,-43 0-31,43 0 16,-1-64-16,-62 43 15,-1 0-15,42-64 16,1-63 0,-43 85-16,0-64 15,0 63-15,43-147 16,-22 105 0,-42 63-1,-21 65-15,0-1 16,-43 42-16,1 43 15,42-42-15,-64 126 16,85-126-16,0 84 31,0-106-31,21 64 0,43-43 16,-43-41-16,63-22 31,-41 0-31,63-43 16,-64 22-16</inkml:trace>
  <inkml:trace contextRef="#ctx0" brushRef="#br0" timeOffset="33362.62">20743 2223 0,'0'0'0,"-21"0"0,0 0 0,42 0 31,0 0-31,43 0 16,84 0-16,-63 0 16,-43-22-16,85 22 15,-21 0 1,-106 22 15,0-1-31,0 21 16,0-21-16,0 22 15,0-1-15,0 0 0,0 43 0,-21-22 16,21-20-16,-22 147 16,22-84-1,0-64-15,0 1 0,-21 63 16,0-64-16,21 0 0,-63 106 16,-43-42-1,0-63 1,-42-43 15,105 0-31,-84 0 16,22-22-16,62 1 15</inkml:trace>
  <inkml:trace contextRef="#ctx0" brushRef="#br0" timeOffset="45564.64">5101 4763 0,'0'-22'0,"0"44"15,0-65-15,0 1 0,0 0 16,0-1-16,0-20 15,0 42-15,0-1 0,0-20 32,-42 42-17,42 21 1,-43 106 0,43-84-16,0 62 15,0 107-15,-21 63 31,0 0-15,0-105 0,21-107-16,0 64 15,0-21 1,0-64 0,0-20-16,0-44 15,0-20 1,0-43-1,0 43-15</inkml:trace>
  <inkml:trace contextRef="#ctx0" brushRef="#br0" timeOffset="46032.39">4678 4720 0,'-21'-21'0,"42"42"0,-64-63 16,1 21-16,-21 0 0,41-1 16,-20 1-16,42 0 0,-21 0 15,21 0-15,0-22 16,0 22-16,0-21 16,63-22-1,-20 43-15,-1 0 0,64-21 16,-64 21-16,22 21 0,105-22 15,0 44 1,-20 62 0,-107-63-16,0 22 0,1 126 15,-65 64 1,-83-43 0,62-147-16,1-1 15,-22 43 1,-41 21-16,62-85 15,64-21 48,1 0-47,-1 0-16,0-21 0,0 21 15,0 0-15</inkml:trace>
  <inkml:trace contextRef="#ctx0" brushRef="#br0" timeOffset="46496.13">5440 5482 0,'-21'0'15,"42"0"-15,-64 0 0,22 0 0,0 0 16,21-21-16,0 0 15,0 0-15,0 0 0,0-1 16,0 1-16,21 0 0,0 21 16,1-21-1,20 21-15,-21 0 0,106 0 16,-42 21 0,21 43-1,-85-43-15,0 21 0,0 43 16,-21 21-1,-63-1 1,41-83 0,1-1-16,0-21 15,21-21 1,0-43 0,0-63-1,42 0 1,1 42-1,-1 22 1,43-1 0,-64 64-16,42 0 15,-20 0 1</inkml:trace>
  <inkml:trace contextRef="#ctx0" brushRef="#br0" timeOffset="46930.88">6286 5249 0,'0'-21'0,"0"0"31,0 42 1,-21 0-32,21 1 15,0-1-15,-21 21 16,-21 43-1,42-64-15,0 42 0,0-41 16,0-1-16,0 63 16,63-62-1,-20-22 1,-22 0-16,0 0 0,85-64 16,-64 22-1,0-43 1,-42 64-16,0-21 0,0 20 0,-21-62 15,-63-22 1,20 64 0,43 42-16,-21-22 0,-1 22 15,1 43 1,42-22-16,0 21 16,0-21-1,0 1 1,63-22-16,-41 0 0</inkml:trace>
  <inkml:trace contextRef="#ctx0" brushRef="#br0" timeOffset="47288.68">6943 4614 0,'0'-21'0,"0"42"0,0-63 0,-22 21 15,22 0-15,-21 21 16,21 21 0,0 21-1,0-21-15,0 1 0,0 20 0,0 43 16,0 84 0,0-106-16,-21 1 0,0 148 31,0-128-16,0-63-15,21 85 0,-22-85 16,1 64 0,21-64-16,43-42 31,-1-21-15,0-1-16</inkml:trace>
  <inkml:trace contextRef="#ctx0" brushRef="#br0" timeOffset="47672.45">7260 5122 0,'-21'64'32,"21"-43"-32,-42 21 15,42-20-15,-43 83 16,22-62-1,21 20-15,0-42 0,0 1 16,0 62 0,42-84-1,22 0-15,-43 0 16,0 0-16,0 0 0,43-63 16,-22-1-1,-21 1 1,-21 42-16,0-22 0,0-41 15,-42 20 1,21 43-16,-21 0 16,20 21-16,-20 0 15,21 0 1,21 21-16,-21-21 0,21 21 16</inkml:trace>
  <inkml:trace contextRef="#ctx0" brushRef="#br0" timeOffset="47984.28">6773 4911 0,'0'0'0,"-42"0"0,21 0 15,148-21 17,-85 21-32,0-22 0,22 22 0,-22-21 15,106 0-15,-63 0 16,21 21 0,-85-21-16,0 21 0,0 0 15,-21 21 48,0 0-48,0 0-15</inkml:trace>
  <inkml:trace contextRef="#ctx0" brushRef="#br0" timeOffset="48421.03">7980 5186 0,'21'-21'15,"-42"42"-15,63-42 0,-42 0 0,21-1 16,-21 1-16,0 0 0,0 0 16,0 0-16,0 0 0,0-1 15,-21 22 1,-42 0 0,41 0-16,1 0 0,-63 64 15,-1 21 1,64-64-16,0 85 15,-1-64-15,22 127 32,43-84-17,20-43 1,1-21-16,-22-21 0,170-42 31,-191 21-31</inkml:trace>
  <inkml:trace contextRef="#ctx0" brushRef="#br0" timeOffset="49276.54">8636 5165 0,'0'0'0,"0"-21"0,0-22 0,0 1 16,-21 21-1,-64 42 16,43 21-31,-22 43 16,22 21 0,42-85-16,-21 85 15,21-43 1,0-42-16,42 22 16,-21-43-16,0 0 0,22 0 31,-22 0-31,42-43 15,1-20-15,-43 42 16,21-106 0,1 21-1,-43 21 1,0 64-16,0 0 16,-21 42-1,-1 43 1,22-43-16,0 127 31,0-42-15,22-64-16,41 0 15,64-20 17,-42-65-17,21-20-15,-1-64 16,-20-21-1,-64 84 1,64-190 0,-85 191-16,21-128 15,-21 64 1,0 42 0,0 64-16,-21 0 15,0 21-15,0 64 16,-22 84-1,1-64 1,42-20-16,-21 232 31,21-126-31,0-86 16,0-41-16,0-22 16,0 42-16,21-20 0,21 20 15,-21-63-15,1 21 16,-1-21-16,0 0 15,0 0-15,64 0 16,42-63 0,-43 42-16,-62-1 15,-1 1-15,63-42 16,-62 42 0,-22-1-16</inkml:trace>
  <inkml:trace contextRef="#ctx0" brushRef="#br0" timeOffset="49946.2">5292 6075 0,'0'0'0,"-22"0"16,1 21-16,0-21 16,0 0-16,21 21 15,21-21 16,0 0-31,22 0 0,-1 0 16,0 0-16,170 0 16,84 0-1,85-42-15,-233 42 16,1-21-16,337 0 16,1-1-1,-317 22-15,274-21 16,-296 21-16,-21 0 15,0-21-15,0 21 0,-21 0 0,275-21 16,-212 21 0,-105 0-16,-43 0 15,21-21-15,-20 21 0,-1 0 16,0 0 0,-42 0 15,0-21-16,-22-1-15</inkml:trace>
  <inkml:trace contextRef="#ctx0" brushRef="#br0" timeOffset="50072.12">9419 5906 0,'0'0'0</inkml:trace>
  <inkml:trace contextRef="#ctx0" brushRef="#br0" timeOffset="57437.64">10731 4847 0,'-21'0'0,"42"0"0,-63 0 0,21 0 16,0 0-16,0 0 0,-1 0 15,1 0-15,0 0 16,0 0-16,21 21 16,21-21-1,21 0 1,85 0 0,64 22-16,-106-22 15,-22 0-15,106 0 16,-84 0-16,127 0 15,-128-22-15,22 22 16,-42 0-16,-22 0 0,64-21 31,-106 0-15,0 0 0,-21 21-16,-43-42 31,22-1-16</inkml:trace>
  <inkml:trace contextRef="#ctx0" brushRef="#br0" timeOffset="57828.41">11663 4530 0,'0'0'0,"-21"0"0,21 21 46,0 0-46,21-21 0,21 42 16,0-20 0,22-1-1,-22 0-15,-21-21 0,106 0 16,-63 0 0,-43 0-16,0 0 15,22 0-15,-43 21 31,-22 21-31,1-20 16,-21 41-16,0-42 0,-1 22 16,-126 105-1,63-42 1,21-43-16,64-21 16,0-42-16,-21 43 15,42-22 1,21-21-1,0 0-15,21-42 16,-20 42-16,20-22 0</inkml:trace>
  <inkml:trace contextRef="#ctx0" brushRef="#br0" timeOffset="58627.98">13589 4741 0,'0'22'0,"21"-22"47,0-22-47,0 22 0,-21-21 0,43 21 16,-22-21-16,21-21 15,43-1 1,-64 22-16,-21-21 16,0 21-16,0 0 15,-21 21-15,0 0 0,-149 0 16,128 21-16,-43 21 15,-20 22 1,83-1 0,22-42-16,0 43 15,22-43-15,41 21 16,-42-21-16,22 22 0,84 41 31,-43 1-15,-63-64-16,22 43 15,-43-22-15,-21-21 0,-212 64 32,85-85-17,21 0 1,-22-85 0,128 43-16,0 0 15,21-85 1,42 42-1,22 64 1,-1 0 0,-41 21-16,-1 0 0,63 0 15,-20 0 1</inkml:trace>
  <inkml:trace contextRef="#ctx0" brushRef="#br0" timeOffset="58997.77">13928 5101 0,'63'21'31,"-42"-21"-31,0-21 0,1 21 16,-1-21-16,21 0 0,-21 0 15,0 21-15,22-43 16,-22 22-16,0 0 0,0-42 15,-42 20 1,-64 43 0,64 0-16,-21 21 0,-43 64 15,1 21 1,41-21 0,43-43-16,0-21 15,0 43 1,21-22-16,43-42 15,-43 0-15,21 0 16,107-42 0,-44-22-1,-20 1-15,-43 41 16,-20-20-16</inkml:trace>
  <inkml:trace contextRef="#ctx0" brushRef="#br0" timeOffset="59249.62">14668 4487 0,'0'0'0,"0"-21"15,0 0-15,0 0 0,0 0 16,0 42 0,0 0-16,0 0 0,0 22 15,0-1-15,0 0 0,-42 85 16,21 43 0,0-128-16,0 85 15,21-106-15,0 21 16,0 43-1,42-85 17,-21-42-17,-21 21-15,0-1 0</inkml:trace>
  <inkml:trace contextRef="#ctx0" brushRef="#br0" timeOffset="59412.53">14457 4932 0,'-21'0'0,"42"0"0,-64 0 15,43-21 1,43 21 0,-22 0-16,0 0 0,43 0 15,-43 0-15,21-21 16,106-1 0,-42-20-1,-85 42-15</inkml:trace>
  <inkml:trace contextRef="#ctx0" brushRef="#br0" timeOffset="59847.28">15748 4741 0,'0'0'0,"0"-21"0,0 0 15,-21 21 1,0 0-16,-1 0 0,1 0 15,0 0-15,0 21 0,0 22 0,0-22 16,-1 21-16,-62 64 16,63-64-16,21 1 0,0-1 15,0-21-15,0 21 0,21 64 32,0-106-32,64 21 15,-43-21-15,21 0 16,22-21-16,0-85 31,-85 1-15,0-22-16,0 84 15,-21 22-15,-85-85 16,0 64 0,21 42-1,64 0-15,0 0 0,42 21 16,21-21-1,1 0-15,105 0 16,-85 0-16,64 0 16</inkml:trace>
  <inkml:trace contextRef="#ctx0" brushRef="#br0" timeOffset="60214.07">16531 4509 0,'0'-43'0,"0"86"0,0-107 15,-21-21 1,0 64-16,-22-21 0,-20 21 15,42 21-15,-43 84 32,43-41-32,0 41 15,-21 86-15,42-107 16,-22 1-16,1 232 16,21-148-1,0-84-15,0 147 16,0-147-16,21-1 0,1 107 15,-22-1 1,-43-42 0,22-85-16,0-20 0,-43 41 15,43-63-15,0 0 16,42-42 0,-21 21-16,-84-106 31,84 63-31,0 43 15,0 0-15,0 0 16,-22-43-16</inkml:trace>
  <inkml:trace contextRef="#ctx0" brushRef="#br0" timeOffset="60960.64">17886 4403 0,'0'0'0,"-21"0"0,-1 0 16,-41 63-1,42-20 1,21-22-1,21-21 1,0 0-16,85-21 31,-85-1-31,64-20 0,63-43 16,-63-20 0,-64-1-1,-21 63 1,-21 43-16,-1 0 15,-41 22 1,42-1-16,0 42 0,-1 1 16,1-22-16,0 64 0,21-43 15,0 191 1,0-63 0,0-43-16,0-106 15,0 1-15,0 63 16,0-43-1,-85-42 1,64-21-16,-21 0 0,-85 0 16,85-21-16,-107-21 15,44-22 1,62 64-16,22-21 0,0 0 16,21 0-1,63 21 1,-20-21-16,-22 21 15,85-22 1,-64 1-16,64 0 0</inkml:trace>
  <inkml:trace contextRef="#ctx0" brushRef="#br0" timeOffset="61396.39">18309 4763 0,'0'0'15,"0"21"16,0 0-31,0 21 16,0-21-16,0 1 0,-21 126 16,0-64-1,21-62-15,0 41 16,-21-42-16,21 0 16,0-42 15,0 0-16,0 0-15,0-85 16,42 43-16,43-107 16,-64 149-1,0 0-15,64-43 16,-22 64 0,-21 0-16,43 22 15,-64-1-15,22 106 16,-43-21-1,0-64-15,-43 21 16,22-41-16,0-1 0,0 42 16,0-63-16,42 0 31,21-42-15,-21 21-16,0 0 0</inkml:trace>
  <inkml:trace contextRef="#ctx0" brushRef="#br0" timeOffset="61749.19">19198 4741 0,'0'0'0,"0"-21"0,21 0 15,-42 21 1,-64 0 0,43 0-16,-43 64 15,1-1 1,63 43-1,21-85-15,42 43 16,43-22 0,20 0-1,-62-42-15,-1 21 0,22 1 16,-43-1-16,-21 21 16,-43-21-1,1 0-15,21-21 16,-127 22-1,84-22 1,22 0 0,42-22-1,21-20-15,0 0 16,0 21-16</inkml:trace>
  <inkml:trace contextRef="#ctx0" brushRef="#br0" timeOffset="62023.03">19516 4445 0,'0'0'0,"21"-42"16,-21 21-16,21-1 0,-21 1 16,0 0-16,0 42 15,0 0-15,0 43 16,0-22-16,-21 212 16,-22-63-1,22-107 1,21-41-16,-21-1 0,21 85 31,21-85-15,22-42-16,-22 0 15,42-21 1,-63-42 0,0 20-16</inkml:trace>
  <inkml:trace contextRef="#ctx0" brushRef="#br0" timeOffset="62177.95">19262 4890 0,'-22'0'16,"44"0"-16,-65 0 0,86 0 31,-22 0-31,0 0 0,0-22 0,64 22 16,-43 0-16,43 0 16,-43 0-16,0 0 0,64 0 15,-85 0 1,1 0-16</inkml:trace>
  <inkml:trace contextRef="#ctx0" brushRef="#br0" timeOffset="62531.75">19875 4868 0,'-42'-84'32,"42"63"-32,21 21 15,0-22-15,22 22 0,-22 0 16,0 0-16,0 0 0,22 22 15,41 20 1,-63 0-16,43 43 16,-64-43-16,0 64 31,0-85-31,-21 43 16,-22-64-1,22-64 1,21 22-1,0 0-15,21-64 16,1 85-16,41-106 31,1 84-15,-1 22-16,-42 21 16,0 0-16,43 0 15</inkml:trace>
  <inkml:trace contextRef="#ctx0" brushRef="#br0" timeOffset="62975.49">20616 4720 0,'-21'0'31,"21"21"-31,-21 22 16,0-22-16,0 64 15,-22 20 1,43-83-16,0 20 15,0 21 1,43-20-16,-22-43 16,21 21-16,-21-21 0,22 0 15,62-42 1,-20-22 0,-43 43-16,1-43 15,-1-105 1,-42 84-1,0 64 1,0 42 0,0 43-1,-21 42-15,0-22 16,21 1 0,21-43-1,0-42 1,0 0-16,0 0 0,22 0 15,41-21 1,-20-21 0,-1-22-16</inkml:trace>
  <inkml:trace contextRef="#ctx0" brushRef="#br0" timeOffset="64325.72">21399 4763 0,'0'0'0,"0"-22"0,0 1 16,0-21-1,-21 21-15,0 21 16,0 0-16,-21 42 15,-1 43 1,22-64-16,21 85 16,0-64-16,0-21 0,0 64 15,21-22 1,0-41-16,1-22 0,20 0 16,-21 0-16,127-22 31,-21-20-31,-21-64 15,-64 64-15,-20 0 16,62-107 0,1-41-1,-64 126-15,-21 1 0,21-1 0,-21 1 16,0-85 0,0 127-16,0-1 15,-42 86 1,21-43-16,21 21 0,-85 170 15,64-85 1,0 21 0,21-84-16,0-22 0,21 127 15,64-84 1,20-85 0,-41 0-1,105-148 16,-148 106-31,22-64 16,-22 63-16,-21 1 31,-21 63-15,0 43-16,-1-43 16,22 21-16,-21 106 15,21-105 1,21 20-1,1-63-15,-1 0 0,0 0 16,0 0-16,0 0 0,0 0 0,43-21 16,-43 21-16,64-63 15,-64 41-15,21-41 16,-21 21-16,1 20 0,-1-62 16,-21 63-16,0-1 15,-21 44 16,21-1-31,-22 63 16,1 1-16,21-21 16,0-43-1,21 21-15,1-42 0,-1 21 16,63-21 0,-62 0-16,41-21 15,-42 21-15,22-42 16,-43 21-16,0-1 0,21-62 15,-42-1 1,21 43-16,-22 21 0,-41-1 16,42 1-16,-43 21 15,85 0 17,1 0-32,-1 0 0,85 0 31,-22-21-31,-41 21 0,41 0 15,-63 0 1,64 21 0,-64 43-1,-21-22-15,0 0 16,0 64 0,-21-21-1,21-64-15,-63 21 16,41-42-1,1 0 1,21-42 0,0 21-16,0 0 0,21-43 15,-21 22-15,22 21 0,20-22 16,-21 1-16,0 0 0,22-1 16,-1 1-16,0 0 0,128-64 31,-128 106-31,64 0 15,-43 63 1,-63-20-16,0 105 16,0 0-1,-42-63 1,21-43 0,21-21-16,-43 0 15,22-21 1,0-42-1,-42-21 1,41 41-16</inkml:trace>
  <inkml:trace contextRef="#ctx0" brushRef="#br0" timeOffset="64526.6">23156 4106 0,'-21'-21'16,"42"42"-16,-63-42 0,42 0 0,-21 0 0,0 21 31,-1 0-31,22 21 31,-21 0-31,0-21 16,0 0-16,-21 21 16,20-21-16</inkml:trace>
  <inkml:trace contextRef="#ctx0" brushRef="#br0" timeOffset="64715.5">21505 4424 0,'-21'21'0,"42"-42"0,-63 42 16,42 0-16,21-21 16,21 0-16,1 0 0,-1 0 15,127 0 1,1-21-16,-86 21 15,-41 0-15,-1-21 16,85 0 0</inkml:trace>
  <inkml:trace contextRef="#ctx0" brushRef="#br0" timeOffset="65331.15">24151 4678 0,'0'0'0,"106"-42"31,-106 20-31,0 1 0,0 0 16,-21 21-1,0 0-15,-1-21 0,1 21 0,-106 21 32,21 21-17,106 43 1,22-21-16,62-22 15,1 0 1,-43-42-16,-21 21 16,1 22-1,-22-22-15,0 21 16,-64-21-16,43 1 16,-64-1-1,64-21-15,-64 21 16,1-21-1,41 0-15,22 0 0</inkml:trace>
  <inkml:trace contextRef="#ctx0" brushRef="#br1" timeOffset="75246.14">4974 8001 0,'0'0'0,"-21"0"0,0 0 16,0-21-1,-1 21-15,-83 0 0,62 21 16,-84 21-16,85 1 16,-85 41-1,85-41-15,-85 84 16,63-43-1,43-41-15,-43 211 16,64-127 0,0 63-1,22-126-15,-22-1 0,63 85 16,22 1 0,-43-107-16,106 64 15,-84-64-15,-1-21 16,128 22-16,20-22 15,1-21 1,-148-21-16,-1 21 16,85-43-16,-63 22 15,-22 0-15,191-85 16,-84 0 0,-22-42-1,-85 0 1,-41-21-1,-22 105-15,0 1 0,0-170 16,-22 190-16,-20-62 16,-64-65-1,-63-20 1,-43 84 0,-21 64-1,149 42-15,20 0 0,-169 21 16,22 63-1,147-62-15,1 20 16,-43 43-16,85-43 16,-43 148-1,64-147-15,0-1 0</inkml:trace>
  <inkml:trace contextRef="#ctx0" brushRef="#br1" timeOffset="75696.88">4762 8763 0,'0'0'0,"-21"0"0,21 21 32,0 0-32,0 1 0,0 20 31,0-21-31,0 43 0,0-43 16,0 0-16,0 0 15,43 0 1,-22-21-16,0-21 15,0 21-15,-21-63 16,0 41-16,0-41 16,0 42-1,0 0-15,-42-22 16,21 43 0,21 21 15,21-21-16,0 0 1</inkml:trace>
  <inkml:trace contextRef="#ctx0" brushRef="#br1" timeOffset="76080.67">5228 8594 0,'0'0'0,"0"-21"0,-21 21 31,0 0-15,21 21-16,0 0 0,0 0 0,0 0 15,0 0-15,0 1 16,0 20-16,21-21 16,0-21-16,21 0 15,-20 0-15,-1 0 0,42 0 16,-42-21-16,22 0 15,-43-22 1,0 22-16,-43-42 31,1 42-15,21 21-16,0 0 16,21 21-1,0 0 1,0 21-1,0-21-15</inkml:trace>
  <inkml:trace contextRef="#ctx0" brushRef="#br1" timeOffset="76433.5">4932 9186 0,'0'22'15,"0"-44"-15,0 65 0,0-22 16,0 0-16,21-21 16,0 21-16,0-21 15,0 0-15,43 0 0,-43 0 16,21 0-16,43 0 15,42-42 1,-21 0 0,-64 20-16,-21 1 0,64-42 15,-64 42 1,-21-1 0,-21 22 15,0 22-16</inkml:trace>
  <inkml:trace contextRef="#ctx0" brushRef="#br1" timeOffset="76860.17">5270 9631 0,'-21'-21'15,"21"42"17,0 0-17,0 0-15,0 0 16,0 22-16,0-22 0,0 21 0,0 43 15,0-43-15,0 1 0,0 126 16,0 21 0,-21-105-16,21-21 15,-21 84-15,21-64 0,-21-20 16,0 105 0,-1-42-1,22-84-15,-21 41 16,21-63-16,0 1 0,0-44 31,0 1-31,0 0 16,0 0-16,21-85 15,-21 64-15,22 21 0</inkml:trace>
  <inkml:trace contextRef="#ctx0" brushRef="#br1" timeOffset="77301.92">5313 10266 0,'0'0'16,"-21"0"-16,-1 21 16,1-21-16,21 21 0,-21 0 0,0 1 15,-43 41 1,22 1-16,21-22 16,0-21-16,-22 43 0,22-43 15,0 0-15,-21 21 0,21-21 16,21 1-16,-22-22 15,22-22 1,0 1 0,22 0-16,-1 0 0,21-21 15,-21-1-15,64-41 16,-22-1 0,-20 64-16,-22 0 0,64 21 15,-1 21 1,-41 42-1,-22-42-15,42 106 32,-42-84-32,22 63 15,-1-43 1,22-21 0,-22-42-16,-21 0 15,21-21-15</inkml:trace>
  <inkml:trace contextRef="#ctx0" brushRef="#br1" timeOffset="78548.69">20320 6900 0,'0'-21'15,"-21"21"1,0 0-16,-43 64 15,1 20 1,20-41-16,-41 126 16,41-84-16,-41 126 15,62-147-15,-41 275 32,63-85-32,21-127 15,64 42 1,-64-127-16,21 1 15,149 168 1,-64-147-16,127 20 16,-170-84-16,170 0 15,-169 0-15,0 0 16,232-84 0,-105-22-1,0-63 1,-107 63-1,-83 42-15,20 1 0,43-318 16,-64 233 0,-21 84-16,-21-148 15,-64 22 1,-84 42 0,105 84-16,-169-42 15,149 85-15,-1-21 16,0 21-16,1 0 0,-1-1 0,-296 22 31,296 22-31,-42 41 16,-42 43-1,21 106 1,127-85-16,-1-85 16,22 0-16,43 149 15,-22-149 1</inkml:trace>
  <inkml:trace contextRef="#ctx0" brushRef="#br1" timeOffset="78899.94">20595 7705 0,'-21'0'16,"42"0"-16,-63 0 0,21 0 0,-22 21 15,1 21-15,21-42 0,0 21 16,-1 43 0,22-22-1,22-42-15,62 0 32,-41-21-17,-22 0-15,-21 0 16,0-43-1,0 43-15,-21 0 16,-22 21 0,22 0-1,21 21 1,0 0-16,0 0 16,21-21-16,0 0 0,1 0 15</inkml:trace>
  <inkml:trace contextRef="#ctx0" brushRef="#br1" timeOffset="79242.75">20997 7684 0,'-21'21'32,"21"0"-32,0 0 15,0 0-15,0 0 0,0 1 16,0-1-16,21-21 15,0 0-15,1 0 16,-1 0-16,42-21 16,-42 21-16,-21-22 0,22 1 15,-22 0-15,21 21 0,-21-85 16,0 64 0,-43 0-1,22 21-15,-21 21 16,42 22-1,-42-1 1,42-21-16,0 0 16,0 22-1,0-22-15</inkml:trace>
  <inkml:trace contextRef="#ctx0" brushRef="#br1" timeOffset="79532.59">20616 8170 0,'-21'22'16,"42"-44"-16,-63 65 0,21-22 0,21 0 15,0 0-15,0 0 0,21 1 16,0-1-16,21-21 0,149 0 31,-22-64-15,-84 22-1,0-22 1,-85 43 0,0 42-1,-85 85 17,85-85-32</inkml:trace>
  <inkml:trace contextRef="#ctx0" brushRef="#br1" timeOffset="79875.39">20955 8954 0,'0'42'16,"0"-21"-1,0 0-15,0 0 16,0 1-16,-21-1 0,21 0 0,0 64 16,0-64-16,0 21 15,-21 64 1,-22 42-16,-20 0 16,42-105-16,-1 20 15,1-21-15,-63 107 16,84-107-1,-22 43 1,22-107 0,22 1-16,-1-21 15,0 0-15,0-22 16</inkml:trace>
  <inkml:trace contextRef="#ctx0" brushRef="#br1" timeOffset="80227.2">20722 9610 0,'0'0'16,"-85"-43"-1,1 43 1,20 22-16,-20 62 31,84-63-15,21-21 0,0 0-1,0-21-15,0 0 0,106-64 16,-21 1-1,-64 63-15,64-43 16,-63 43 0,-22 21-16,42 21 15,-42 85 1,1-43 0,-22-20-16,42 105 31,0-127-16,1-21-15,-22-21 16,0 0-16,42-43 16,-20 22-16</inkml:trace>
  <inkml:trace contextRef="#ctx0" brushRef="#br1" timeOffset="80748.42">22881 6456 0,'0'21'16,"-21"0"-16,0 0 0,0 22 16,-1-22-16,1 21 0,0 1 0,0 20 15,0-21-15,0 22 0,-1 42 16,22 42-1,64-42 1,-43-64-16,0-21 0,127 0 16,-63-21-1,63-84 1,-63-64 0,-64 84-1,0 22-15,-21-1 0,0-105 31,21 106-15,1 63 15,-1-21-15,0 0-16</inkml:trace>
  <inkml:trace contextRef="#ctx0" brushRef="#br1" timeOffset="81123.35">23939 6731 0,'0'0'0,"22"0"0,-1-21 16,-21 0-16,21 21 15,-21-21-15,-42-1 16,-85 22 0,84 0-16,-126 85 15,127-64-15,-22 43 16,64-22-1,0-21-15,0 0 0,106 64 32,-21-43-32,-64-20 0,63-1 15,-62 0-15,-1 0 16,42 43 0,-63-43-16,0 42 15,-42-20-15,21-22 16,-85 42-1,21-42 1,64-21-16,-64 0 16,64 22-16,-85-22 15,-21 0 1</inkml:trace>
  <inkml:trace contextRef="#ctx0" brushRef="#br1" timeOffset="82674.85">5207 6922 0,'0'0'0,"-21"0"16,0 0-16,42 0 47,0 0-47,0 0 15,21-22-15,-20 22 0,-1-21 0,42 0 16,-20 0-16,-22 0 0,63-43 15,-41 22 1,-43 21 0,0 0-16,-21 42 15,-1 0 1,1 42 0,-21 64-16,21-63 15,21-22-15,0 85 0,0-63 16,0-1-16,0 107 15,0-43 1,42-85 0,-42-21-16,0 0 0,21 0 0,-21 1 15,-21-22 1,-64-22 0,1-20-1,63 42-15,-1-21 16,-20 0-16,0-22 15,42 22-15,-21 21 16,21-21 0,21 0-16,21 0 15,-21 0-15,22 21 16,41-43-16,-20 22 16,-1 0-16,107-21 15,-1 20 1,-148 22-16,43 0 15,-64 22-15,0 41 16,-22 22 0,1-43-1,21-21-15,-21 22 0,21 41 16,0-63 15,0-42-15,0 0-1,0-42 1,21-1 0,22-21-16,-22 43 15,0 21-15,-21 0 16,21 21-16,21 0 16,1 21-16,-22 0 15,-21 0-15,42 22 0,-42-1 16,21-21-16,-21 43 15,0-43-15,22 42 16,-22-42 0,21 1-16,0-22 15,21 0 1,22-22 0,-43 1-16,0 0 0,64-42 15,-64 41 1</inkml:trace>
  <inkml:trace contextRef="#ctx0" brushRef="#br1" timeOffset="83310.03">6773 7260 0,'0'-21'0,"0"42"0,0-63 15,-21 0-15,-42 20 16,41 22-16,1 0 16,-63 43-1,20 63 1,43-85-16,0 21 0,0 0 15,21-20-15,-22 20 0,22 64 16,0-85-16,22 0 16,41 0-1,22-42 1,-22-21 0,-42 21-16,106-191 31,-105 43-16,-22 20 1,0 44-16,0 62 0,0 1 16,0-22-1,0 43-15,0 42 16,0 22-16,0-22 16,0 0-16,-43 148 15,43-63 1,0 42-1,0-84-15,21-43 0,64 106 16,-21-85 0,63-42-1,-106 0-15,0 0 0,64-42 16,-43-43 0,0 1-1,-42 63-15,0-1 0,0-20 31,0 84-15,0 22-16,0 21 16,0-43-16,-21-21 15,21 43 1,0-43-16,0 0 16,0 0-16,0-42 15,0 0 1,0 0-1</inkml:trace>
  <inkml:trace contextRef="#ctx0" brushRef="#br1" timeOffset="83473.92">7260 7133 0,'0'0'0,"0"-42"0,0 21 16,0 0-16,0-1 0,0 1 16,0 42 15,0 1-16,21-1 1,0-21-16,1 21 16,20 0-16</inkml:trace>
  <inkml:trace contextRef="#ctx0" brushRef="#br1" timeOffset="83892.69">7916 7154 0,'0'0'0,"0"-21"0,0 0 0,0 0 16,0 0-16,-21 21 0,0 0 15,0 0-15,-22 0 16,-20 63 0,42-42-16,0 22 0,-64 105 15,64-85 1,0 43-1,21-85-15,21-21 16,0 0 0,64 0-16,-64 0 0,63-63 15,-62 42-15,20-22 16,0 22-16,-21-21 16,22-43-1,-22 64-15,-21-21 16,21 42-16,-21 21 15,0 0-15,21 0 0,-21 85 16,21 0 0,22-43-1,-22-41-15,0-1 0,85 0 16,-64-21-16</inkml:trace>
  <inkml:trace contextRef="#ctx0" brushRef="#br1" timeOffset="86889.86">6667 9102 0,'-63'-21'31,"63"-1"-15,-21 22-16,0 0 16,-1 0-1,1 0-15,0 0 16,0 0-16,21-21 16,-21 21-16,0 0 0,-1 0 15,1 0 1,0 0-1,21-21-15,-21 21 47,42 0-15,0 0-32,0 0 0,22 0 15,-1 0-15,64 0 16,84-21-16,-105 21 15,296-21 1,-233 0 0,-42 21-16,148 0 15,-148-22-15,275 22 16,0 0 0,-85 22-1,-211-1-15,84 0 16,-105 0-16,465 21 31,-233-20-15,-126-22-16,147 0 15,-190 0-15,360 0 16,-254 0 0,-127 0-16,-1 0 15,361 0 1,-148 0-1,-128 0-15,-84 0 16,0 0-16,0 0 0,317 0 16,-233 0-1,-105 0-15,190 0 16,-169 0-16,360 0 31,-128 0-15,-232 0-16,296 0 15,-126 0-15,570 0 32,-486 0-17,-254 0-15,0 0 16,-22 0-16,234 0 16,-255 0-16,107-22 15,-86 22-15,-41-21 16,105 0-16,-85 21 15,1-21-15,148 0 16,-128 21-16,170 0 16,-42-21-1,-149 21-15,191 0 16,-84-22 0,-1 22-1,-84 0-15,232-21 16,1 21-1,-212 0-15,148 0 16,-149 0-16,276 0 31,-296 0-31,42 0 16,42 0-16,-126 0 0,105-21 31,-85 0-15,-41-43-16,-22 43 15,-22 0 1,-20 21 0,0-21-1,21 21-15,-1 0 0,-20 0 16,21 0-16</inkml:trace>
  <inkml:trace contextRef="#ctx0" brushRef="#br1" timeOffset="87957.78">11070 7006 0,'-21'0'15,"42"0"-15,-63 0 0,21 0 16,21 21-16,-22-21 0,1 85 15,21-43-15,-21 64 16,21-63-16,-21 20 16,0 106-16,0 43 15,21-127 1,0 21-16,0-22 0,0 1 0,0 21 16,21 254-1,21-64 1,-21-211-16,22 84 0,-22-84 15,85 359 1,-85-211 0,-21-85-1,0-84-15,0 20 0,-21 213 16,21-128 0,0-106-16,-22 1 15,22-22-15,-21-21 0,21 22 16,-63-64-1,63-64 1,0 43-16</inkml:trace>
  <inkml:trace contextRef="#ctx0" brushRef="#br1" timeOffset="89628.76">11091 7049 0,'0'0'0,"21"0"16,-21-22-16,22 22 15,-1 0 1,0-21-16,21 21 0,64-21 16,-42 0-1,126 0 1,149 21 15,-1-21-15,43 21-1,-169 0 1,529 0 0,-381 0-1,-233 0-15,233 21 16,190 21 15,-106 0-15,-253-20-16,-22-22 15,276 21 1,-297-21 0,64 0-1,-149 0-15,191 0 16,-190 0-1,-22 0-15,0 0 16,1 0-16,-1 0 0,-21 0 16,21 0-1,-20 0-15,20 42 16,-21-42-16,-21 21 16,21 64-1,22 21 1,-43-43-16,0-20 15,0-1-15,0 0 0,0 170 16,0-106 0,-43 105-1,43-147-15,0 21 0,0 211 16,0-84 0,0 42-1,0-170-15,0-20 0,21 169 16,-21-170-16,0 106 15,0 64 1,0-169-16,0 20 0,0 170 31,0-105-31,-21 41 16,21-126-16,-21-22 16,21 21-16,0 86 15,0-107-15,-21 43 16,0 20-16,21-62 15,-64 84 1,43-85 0,-21 0-1,21-20-15,-1-22 0,-62 21 16,20 0 0,-42-21-1,64 0-15,0 0 0,-212 21 16,42 0-1,64-21 1,63 21-16,1-21 0,-1 22 16,-275-22-1,43 0 1,126 0-16,85 0 0,22 0 16,-297 0-1,105 0 1,-41-22-16,232 22 15,1-21-15,-107 21 16,106 0-16,-232 0 16,-1-21-1,213 21-15,20 0 0,-106 0 16,107-21-16,-1 21 0,-211 0 31,232 0-31,-126 0 16,-22 0-16,-127 0 31,170 0-15,21 0-1,106 0-15,-64 0 32,85-21-17,-1 0 1,1 21-1,0-22 1,21 1 0,0 0-1,0 0 1,0 0-16,21 0 0</inkml:trace>
  <inkml:trace contextRef="#ctx0" brushRef="#br1" timeOffset="90515.88">11091 6943 0,'21'0'0,"-42"0"0,64 0 16,-1 0-16,-21 0 0,0 21 0,0 0 15,106 64 1,-21 21-1,21 42 1,21 0 0,-105-106-16,20 1 0,191 147 15,-63-84 1,20 63 0,-105-105-1,-63-43-15,84 64 16,-85-64-16,64 42 31,-85-63-15,-21-21 15</inkml:trace>
  <inkml:trace contextRef="#ctx0" brushRef="#br1" timeOffset="91043.58">12806 8255 0,'0'0'15,"0"21"1,0 0 0,0 1 15,21-22-15,0 21-1,0-21-15,22 0 16,62 0-1,22 0 1,-84-21-16,126-22 16,-105 43-16,190-21 15,21 0 1,-169 21-16,275 0 16,-149 0-1,-168 0-15,-1 0 0,-20 0 16,20 0-16,-20 0 0,126 0 15,-127 0 1,1 0-16,-1 0 16,-21 0-16,21 0 15,-42-21 17,0 0-17,0-1-15,0 1 16</inkml:trace>
  <inkml:trace contextRef="#ctx0" brushRef="#br1" timeOffset="91768.16">17060 7049 0,'0'21'46,"-21"0"-46,0 0 16,0 0-16,0 22 0,-1-22 16,-41 63-16,21-62 15,-1 20-15,-126 106 16,-85-21 0,85-21-16,-212 127 31,148-64-16,148-105-15,43-43 16,21 0-16,-64 42 16,64-41-1,21-44 63,0 1-15,-21 21-47</inkml:trace>
  <inkml:trace contextRef="#ctx0" brushRef="#br0" timeOffset="99360.51">11218 7620 0,'0'0'0,"-21"-21"31,0 21-31,0 0 0,0 0 0,-1 0 16,1 0-1,0 0-15,42 0 47,0 0-47,22 0 0,-22 0 16,21 0-16,1 0 0,84 0 31,-85 0-31,43 0 0,84 0 16,-127 0-16,-21 0 15,22 0-15,-1 0 0,43 0 32,-106 0-1,-1 0-16,1 0-15,0 0 16,-21 0-16,21 0 16,-1 0-16,1 0 0,0 0 0</inkml:trace>
  <inkml:trace contextRef="#ctx0" brushRef="#br0" timeOffset="99653.64">11642 7599 0,'-22'0'16,"1"0"31,21 21-47,-21 0 0,0 0 15,21 64 1,-21-21 0,21-43-16,-21 85 15,21-22 1,-22 1-16,22-64 15,0 64 1,22-85 15,41-64-15,-21 22 0,1 21-1</inkml:trace>
  <inkml:trace contextRef="#ctx0" brushRef="#br0" timeOffset="100044.59">11917 7853 0,'0'0'0,"0"21"31,0 0-15,-21 0-16,21 1 0,-22-1 15,1 0-15,0 21 16,21 43-1,0-43-15,0-21 0,0 1 16,21-22 0,43 0-1,20 0 1,-62-22-16,20 1 0,21-21 16,-20-22-1,-43 1 1,0 42-16,0 0 0,-64-43 15,43 64-15,-42-21 16,-1 21 0,43 0-16,-21 42 31,42-21-31,0 1 16,21-22-16,0 0 15,42 0-15</inkml:trace>
  <inkml:trace contextRef="#ctx0" brushRef="#br0" timeOffset="100448.36">12636 7916 0,'-21'0'0,"42"0"0,-63 0 16,21 0-16,0 0 0,0 0 0,-1 0 15,44 0 17,-1 0-32,0 0 15,106 0-15,42 0 16,-105 0-1,-22 0-15,64 0 0,-43-21 16,22 21-16,-43 0 16,1 0-16,-1 0 0,85-21 15,-106 21 1,-42 0 15,0 0-15,0 0-16,-85 21 31</inkml:trace>
  <inkml:trace contextRef="#ctx0" brushRef="#br0" timeOffset="100775.17">12509 8149 0,'0'0'0,"0"21"0,-21-21 15,64 0 1,-22 0 0,21 0-16,0 0 0,1 0 15,20 0-15,-20 0 0,84 0 16,-43 0-16,-20 0 0,20 0 16,-20-21-16,-1 21 0,128-21 15,-149 21-15,64-21 16,-85 21-16,22 0 15,-22 0-15,-42 0 32,-1 0-17,1 0-15,-63 0 16,62 0-16,-105 0 16,85 0-16,0 21 0</inkml:trace>
  <inkml:trace contextRef="#ctx0" brushRef="#br0" timeOffset="101057.01">12552 8340 0,'-43'0'15,"86"0"-15,-107 21 16,64 0-16,106-21 16,42 0-1,64 0 1,-149-21-16,170 21 15,-148-21-15,42 21 16,-64 0-16,-20-21 0,41 21 16,-41 0-16,20-22 15,-42 22 1,-42 0 0,-85 0-1,43 0 1,-43 22-16,64-22 15</inkml:trace>
  <inkml:trace contextRef="#ctx0" brushRef="#br0" timeOffset="101381.34">12615 8488 0,'0'0'0,"-42"21"0,-43 0 16,85 0-1,21-21 1,1 0-16,83 0 15,-41 0-15,-22 0 0,106 0 16,-84 0-16,21 0 16,-22 0-16,1 0 0,20 0 0,86 0 15,-107 0-15,64 0 16,-106-21-16,64 21 31,-106 0 0,0 0-31,-1 0 16,-20 0-16,-21 0 0,20 0 16,1 0-16,-106 43 15,105-43-15,-20 21 0,-43-21 16</inkml:trace>
  <inkml:trace contextRef="#ctx0" brushRef="#br0" timeOffset="101668.18">12658 8721 0,'-22'0'16,"-41"21"-16,275-85 0,-339 107 0,0-22 0,105 0 15,1-21-15,0 0 0,0 21 16,42-21 0,0 0-1,22 0-15,-1 0 0,21 0 16,-20 0-16,41 0 0,-20 0 0,-1 0 16,86-21-16,-86 21 0,22 0 15,148-21 1,-191 21-16,43 0 15,20 0 1,-83 0-16,41-21 16,-42 21-1,0 0-15</inkml:trace>
  <inkml:trace contextRef="#ctx0" brushRef="#br0" timeOffset="102475.86">14309 9504 0,'0'-21'15,"0"42"-15,0-63 0,0 20 16,0 1-16,0 0 31,0 42-15,0 0-16,0 1 0,0-1 0,21 0 15,-21 0-15,0 106 16,0 42 0,0-63-1,-21-85-15,21 22 16,0 41 0,0-62-1,0-44 16,21 22-15,0-63 0,-21 42-16</inkml:trace>
  <inkml:trace contextRef="#ctx0" brushRef="#br0" timeOffset="102711.72">14414 9525 0,'0'0'15,"0"-21"-15,0 0 16,22 21 0,-1 0-16,0 0 15,0-21-15,43 21 16,-1-22 0,-42 22-16,0 0 0,1 0 15,-1 0 1</inkml:trace>
  <inkml:trace contextRef="#ctx0" brushRef="#br0" timeOffset="102930.18">14414 9758 0,'22'0'16,"-1"0"-1,0 0-15,21 0 16,1 0 0,-22-21-16,21 21 31,-21 0-31</inkml:trace>
  <inkml:trace contextRef="#ctx0" brushRef="#br0" timeOffset="103324.95">14732 9758 0,'21'0'46,"0"0"-30,0 0 0,1 21-16,-22 0 0,21 22 15,21 20 1,-42 22 0,0-64-16,0 0 0,0 21 15,-21-20 1,21-44 15,0 1-15,0 0-16,0 0 0,0 0 15,0 0-15,0-1 0,21 1 0,-21 0 16,21-42 0,0-1-16,1 43 15,-1 0-15,0 21 16,0 0-1,0 0 1</inkml:trace>
  <inkml:trace contextRef="#ctx0" brushRef="#br0" timeOffset="103716.73">15261 9737 0,'-21'0'15,"0"21"-15,0 0 0,-1 0 16,1 0-16,21 1 0,-21-1 16,0 21-1,0-21-15,0 43 16,21-22-16,0-21 16,0 0-1,42-21-15,21 0 16,-41 0-16,-1 0 15,42-21 1,-42 0-16,1 0 16,-22-43-1,0 43-15,-43-63 16,1 62 0,21 22-16,0-21 15,-1 21-15,22 21 31,22 1-15,-1-22 0,0 0-16</inkml:trace>
  <inkml:trace contextRef="#ctx0" brushRef="#br0" timeOffset="104324.38">15430 9821 0,'0'22'15,"0"-1"1,0 0-16,0 0 16,0 0-16,0 0 0,0 1 15,0-1-15,0 0 16,0 0-16,0 0 0,0 0 16,0-42 30,0-21-30,0 21 0,0 0-16,0-43 15,43 1-15,-1-1 32,0 64-32,22 0 15,-43 0 1,0 42-16,-21-20 15,21 20-15,-21-21 16,0 0-16,0 43 16,0-43-1,0 0-15,-21-21 32,0 0-17,21-21-15,0 0 16,0 0-16,0-43 15,0 22 1,21 21-16,0-1 0,64-41 16,-21 42-1,-22 21 1,-21 0-16,0 21 0,22 0 16,-22 0-16,0 22 0,-21-22 15,21 42 1,-21 1-16,0-43 15,0 0-15,0 0 0,-21-21 16</inkml:trace>
  <inkml:trace contextRef="#ctx0" brushRef="#br0" timeOffset="104839.09">15155 10393 0,'0'0'16,"-21"0"-16,0 0 0,42 0 31,0 0-31,22 0 16,-1 0-16,0-21 0,149 0 15,42-1 1,-43 22-1,-105 0-15,21 0 0,-22-21 0,255 21 16,-149 0 0,-84-21-1,-63 21-15,-1 0 0,21 0 32,-41 0-32,-44 0 15,1 0 1,-85 0-1,1 0 1,41 21-16,-84 0 16</inkml:trace>
  <inkml:trace contextRef="#ctx0" brushRef="#br0" timeOffset="105169.9">15515 10562 0,'0'0'0,"-42"21"0,-1-21 0,-41 22 15,63-22-15,-43 21 16,85-21 0,0 0-16,22 0 15,-22 0-15,148 0 16,-126 0-16,20 0 16,212 0-1,-63 0-15,-64 0 16,-84 0-16,-1 0 15,1 0-15,84 0 16,-106 0-16,22 0 16,-43 0-16,-42 0 31,-1 0-31,-41 21 16,-1-21-1,-105 0 1</inkml:trace>
  <inkml:trace contextRef="#ctx0" brushRef="#br0" timeOffset="105475.72">15409 10837 0,'-42'22'0,"84"-44"0,-190 65 16,127-43-16,63 0 31,-21 0-31,22 0 0,-1 0 15,0 0-15,191 0 16,21 0 0,-127 0-16,-63 0 15,-1 0-15,149-21 16,-127 21 0,-43 0-1,-63 0 1,0 0-16,-1 21 15,-62-21 1,-43 21 0,42-21-16</inkml:trace>
  <inkml:trace contextRef="#ctx0" brushRef="#br0" timeOffset="105784.54">15176 11155 0,'0'0'15,"-42"21"-15,21 0 0,-21 0 16,42 1 0,21-22-16,63 0 15,65 0 1,-86 0-16,1 0 16,-1 0-16,22 0 0,211 0 15,-232 0-15,147 0 16,-41 0-1,-128 0-15,64 0 16,-127 0 31,-1 0-47,1 0 0,0 0 16,-21 0-16,21 0 0,-43 0 15</inkml:trace>
  <inkml:trace contextRef="#ctx0" brushRef="#br0" timeOffset="106160.33">15240 11472 0,'-21'0'16,"42"0"-16,-63 22 0,20-22 0,1 0 15,21 21-15,43-21 32,-22 0-32,21 0 0,0 0 0,1 0 15,20 0-15,1 0 0,-1-21 0,128-1 16,-107 1 0,128 0-16,-85 0 15,-63 21-15,-1 0 16,106-42-1,-147 20-15,62 22 16,-63-21 0,-21 0 15,0 0 0,-21 21-31</inkml:trace>
  <inkml:trace contextRef="#ctx0" brushRef="#br0" timeOffset="131988.92">11620 9017 0,'0'0'15,"0"-21"-15,0 0 32,0 42 14,0 0-30,0 0-16,0 0 0,0 1 16,0-1-16,0 0 0,0 64 31,0-22-31,0-42 16,0 43-1,22-43 1,-1-21 15,0 0-31,0 0 0,21-21 16,22-22-1,63-20-15,-64 21 16,1-1-16,-1 1 0,1 0 16,21-1-16,317-211 15,-106 148 1,-127 64-1,-42 0 17,-63 42-32,-43 0 31,-21 21 125,-21-21-140,0 0 31,0 0-32</inkml:trace>
  <inkml:trace contextRef="#ctx0" brushRef="#br0" timeOffset="136560.38">14944 11790 0,'-22'-21'16,"22"0"0,0-1-16,0 1 15,0 42 32,0 1-47,22-1 16,-1 0-16,-21 0 15,0 0-15,0 43 16,0-43-16,21 21 0,-21-21 16,0 1-16,0 20 0,0 64 15,0-64 1,0 0 0,21-42-16,0 0 15,0 0-15,22-21 16,63-21-1,-64 0-15,0 20 16,212-126 0,-190 106-16,84-43 15,106-42-15,-191 106 16,107-42-16,-107 41 0,1 1 16,-1 0-16,22-21 15,-43 21-15,22-1 16,-43 22-16,-21-21 125</inkml:trace>
  <inkml:trace contextRef="#ctx0" brushRef="#br0" timeOffset="141077.22">11705 13187 0,'0'0'0,"-21"0"0,0-21 15,0 21-15,21-21 0,0-1 16,-22 22-16,22-21 0,-21 0 0,0 0 15,21 0-15,0-22 16,0 22-16,0 0 16,0-21-16,0 21 0,0-1 15,0-20 1,0 63 0,0 0-16,21 1 15,0 20-15,22 170 16,-43-1-1,0-126-15,0 0 16,0-22-16,0 22 0,-64 211 16,43-127-1,-21-42 1,21-105-16,21 20 0,0 0 16,0-63-1,0-64 1,21 64-16,0-21 15,21-170 1</inkml:trace>
  <inkml:trace contextRef="#ctx0" brushRef="#br0" timeOffset="141437.01">11536 13314 0,'-21'-42'0,"42"84"0,-85-106 15,43 43-15,-21 0 0,21 0 16,-22-21-16,22 20 0,0 1 0,21 0 15,0 0-15,85-127 16,84 84 0,-106 43-16,107 21 15,-64 0-15,-22 0 16,1 0-16,0 21 0,-1 0 0,86 85 16,-107 0-1,-42-64-15,-21 64 16,-21-63-16,-148 84 31,84-85-31,-63-42 16,106 0-1,-1-64 1,22 43 0,21 0-16,0 0 15,21 0-15,22 0 16,-1-1-1</inkml:trace>
  <inkml:trace contextRef="#ctx0" brushRef="#br0" timeOffset="141806.17">12234 13145 0,'43'-43'31,"-22"22"-15,42-21-16,1 21 15,-43 21-15,85 0 31,21 42-31,-64 43 16,-20 20 15,-65-20-31,1-64 16,21 0-16,-21 1 16,-21-22-1,42-22 1,0 1-1,0 0-15,0 0 0,0-85 16,0 43 0,21-1-1,0 43-15,0 0 0,43-22 16,20 43 0,-62 0-16,62 0 15,-63 0-15,64 0 16</inkml:trace>
  <inkml:trace contextRef="#ctx0" brushRef="#br0" timeOffset="142150.48">13250 12996 0,'-21'0'0,"42"0"0,-21 22 15,-21 41 1,-21-21 0,42-20-16,-64 62 0,64-41 15,0-22-15,-21 42 16,21 1-1,21-43-15,22-21 16,-1 21-16,-21-21 0,21 0 0,43 0 16,21-42-1,-43-22 1,-41 43-16,-22 0 16,0-64-1,0 64-15,-43-42 0,22 41 0,-42-20 16,41 21-16,-105 21 31,106 0-31,-21 0 16,42 21-16,0 0 0,42 22 31,22-43-15,-22 0-16,22 0 0,-43-22 15</inkml:trace>
  <inkml:trace contextRef="#ctx0" brushRef="#br0" timeOffset="142756.26">13906 12700 0,'0'0'0,"0"-21"0,0 0 15,0 0 17,0 42-32,-21 85 15,-21-1 1,42 1-16,-64 148 31,64-211-15,0 41-16,22-41 15,-1-43-15,0 0 16,42 0 0,22-43-1,0-20-15,-64 42 16,-21-1-16,42-83 15,-21 62 1,-21 22-16,0 42 47,-21 22-47,21-22 16,-21 42-16,0 22 15,21 0 1,42-22-1,-21-42 1,1-21-16,-1 0 0,21 0 16,0-21-1,85-42 1,-105-1-16,-1 22 0,-21 21 16,0-85-1,0 85-15,-43-22 16,1 22-1,0 21 1,21 0-16,-22 0 16,22 0 15</inkml:trace>
  <inkml:trace contextRef="#ctx0" brushRef="#br0" timeOffset="143045.1">13779 12996 0,'0'0'15,"-21"0"-15,42 0 32,1-21-32,20 21 0,-21 0 15,21 0-15,1-21 0,41 21 16,-20 0-16,63-21 15,-21 21 1,-64-21 0,-21 21-16,0 0 0,-21 21 78</inkml:trace>
  <inkml:trace contextRef="#ctx0" brushRef="#br0" timeOffset="143410.22">15071 13166 0,'0'0'0,"0"-21"0,21 21 0,-21-22 15,21 22-15,-21-21 0,0 0 16,0 0-16,0 0 16,0 0-16,-21 21 15,0 0-15,-1 0 0,-62 0 16,63 0-16,-1 21 0,-20 0 16,21 0-16,-43 64 15,64-64-15,-21 64 16,21-43-1,0-21-15,43 85 32,-43-85-32,42 0 15,64-21 1,0 0-16,-64 0 16,85-42-1</inkml:trace>
  <inkml:trace contextRef="#ctx0" brushRef="#br0" timeOffset="144154.79">15663 13123 0,'0'-21'0,"0"42"0,0-63 0,0 21 15,0 0-15,-21 0 16,0-1-16,0 22 16,-22 0-1,-41 64 1,20 21-16,22-43 15,21 0-15,0-21 16,21 64 0,-22-64-16,22 22 15,0-22-15,22-21 0,62 0 32,-63 0-32,43-21 15,-22-22 1,-21 22-16,85-106 15,-63 42 1,-22 64-16,-21 0 0,0 0 16,21 21-16,-21 21 31,0 0-31,-21 22 16,21-1-16,0-21 0,0 64 15,0-64 1,0 42-16,21 1 15,0-64-15,64 21 32,-22-21-32,-20 0 15,-1-42-15,0 21 0,1-1 16,41-62 0,-41 63-16,62-128 15,1-41 1,-85 126-16,22-147 15,-43 105 1,-21 64 0,-1 20-16,1 22 0,0 0 0,-64 43 15,43-1-15,0 22 16,-1 105 0,43-127-16,0 22 0,0 126 15,43-105 1,-1-64-16,-21 21 15,64 1-15,-43-22 0,1 0 16,-1-21-16,0 21 0,1-21 16,62 0-1,44-21-15,-107 21 16,21-42-16,-41 21 16,20-43-16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30T14:37:12.3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4487 3133 0,'0'-21'78,"0"-1"-62,0 1 15,-21 21-31,21-21 16,0 0 15,0 0-15,0 0-16,0-1 15,0 1 1,0 0 0,0 0-1,-21 21 63,21 21-62,0 0 0,0 0-16,0 1 15,0-1 1,0 0-16,0 0 16,0 21-1,0 1 1,0-22-16,0 21 15,0-21-15,0 1 16,0 20-16,0 21 16,0-41-16,0-1 15,0 0-15,0 0 0,0 64 32,0-43-32,21 0 15,-21-20-15,0-1 16,21 21-1,-21-21-15,0 22 16,21 20-16,-21-42 16,0 22-1,0-1 1,0-21-16,0 0 0,0 0 16,0 1-16,0-1 0,0 42 15,0 1 1,0-22-1,0-21-15,0 64 16,0-22 0,0 1-1,0-43-15,0 0 0,0 64 16,0-43 0,0-21-16,0 43 15,0-43-15,0 21 31,0 22-31,0-43 16,0 0-16,0 22 0,0-22 0,0 0 16,0 42-1,0 1 1,0-22 0,0-21-16,0 43 15,0-1 1,0-41-16,0 20 15,0 21 1,0-41-16,0 83 31,0-83-31,0 20 16,0-21-16,0 21 16,0 1-16,0-22 31,22-63-16,-1-43 1,-21 64-16</inkml:trace>
  <inkml:trace contextRef="#ctx0" brushRef="#br0" timeOffset="1169.33">4530 3747 0,'0'0'0,"0"21"15,0 0-15,0 0 16,0 0-16,-22 0 0,22 1 15,0-1-15,0 85 0,0-64 16,0-21-16,0 21 0,0 1 16,-21-1-16,21 106 15,0-105-15,0 41 16,0 22 0,0-64-16,0 1 0,0 105 15,0 42 1,0-63-1,0-84-15,0 84 16,0-21 0,0-64-16,0 64 15,0-85-15,0 21 16,0 43-16,0 21 16,-21 0-1,21-64-15,-21-21 16,0 148-1,0-63 1,-22 21-16,43-84 16,0 20-16,-21 64 15,21 21 1,-21-105-16,21 41 16,0-41-16,0 62 0,0-62 15,0-1-15,0 22 0,-21 126 16,21-84-1,0-64-15,0 128 16,0-43 0,0-106-16,0 148 31,0-148-31,-21 85 16,21 0-16,-22 0 31,1 0-16,21-64-15,0-21 0,0 0 16,0 0-16,0 1 0,0-1 0,0 0 16,-21 42-1,21 1 1,0-1 0,0-41-16,21-22 31,0 0-31,1 0 15,-22-22 17,0 1-32,0 0 15,0 0-15,0 0 16,0-64-16</inkml:trace>
  <inkml:trace contextRef="#ctx0" brushRef="#br0" timeOffset="4170.6">4572 2921 0,'0'0'0,"-21"0"15,21-21-15,-21 21 31,42 0 32,0 0-63,0 0 0,0 0 16,0 0-16,1 0 0,20 0 15,0 0-15,22 21 0,-22-21 16,0 0-16,22 0 0,42 0 15,84 21 1,-126-21-16,20 0 0,1 0 16,0 0-16,-1 0 0,276 0 15,-169 0 1,-64 0-16,-21 0 0,126 0 16,-126 0-16,21 0 0,191 0 31,20 0-31,-211 0 15,-21 0-15,127 0 0,-127 0 16,338 0 0,-338 0-16,212 0 15,-128 21 1,212-21 0,-169 0-1,-85 0 1,-63 0-16,-21 0 0,126 0 15,-105 0 1,-64 0-16,42 0 16,-41 0-1,-1 0-15,-21 22 32,0-1-17,0 0-15,0 0 16,0 0-16,0 0 0,0 22 15,0-22 1,-43 148 0,22-105-1,-21 63-15,21-106 16,21 21-16,-43 43 0,43-43 16,0 1-16,0-1 0,-21 43 15,0 147 1,21-105-1,0-63-15,0-22 0,0 255 32,0-107-17,0 43 1,64 106 0,-43-234-1,-21-62-15,21 63 16,0 148-1,-21-170 1,21 64 0,-21-105-16,0 41 0,0-41 0,21-1 15,1 106 1,-22 43 0,0-64-16,0-85 15,0 0-15,21 85 16,-21 22-1,0-107-15,0 0 0,21 43 16,-21-43-16,0 1 0,21 62 16,-21 22-1,0-105-15,21 62 16,-21-41-16,0-1 0,21 85 31,-21 63-31,0-63 16,0-84-16,0 84 31,0-106-31,0 42 16,-21 22-1,21-43 1,0 22 0,0-43-16,-21 64 15,0-43 1,0 0-1,21 1 17,-21-22-32,-1-21 0,22 21 15,-21-21 1,0 21-16,0-21 0,-21 21 16,20 1-1,-62-22-15,63 21 16,-22-21-16,1 0 0,0 0 15,-212 21 1,84-21 0,-20 0-16,126 0 15,-190 0 1,43 0 0,-1 0-1,127 0-15,1 0 0,-149 0 16,-85 0-1,128 0 1,126 0-16,1 0 0,-107 0 16,-20 0-1,-1 0 1,128 0-16,-1 0 0,-147 0 31,147-21-31,-63 21 0,64 0 0,-85 0 16,84 0-16,22 0 15,-128-21 1,-84 21 0,127 0-16,64 0 15,21-22-15,-107 22 16,22 0 0,85 0-16,21 0 0,-43 0 15,22 0-15,21 0 0,-64 0 16,-42 0-1,64-21 1,42 21-16,-22 0 16,22 0-16,-64-21 31,64 21-31,-63 0 16,41 0-1,1 0 1,21 0-1,0-21-15,-1 0 32,1 21-32,0 0 15,0 0 1,0 0-16,0 0 0,-1 0 16,1 0-16,0-21 15,0 21-15,-21 0 16,-1 0-1,22 0 1,21-22 0,0 1-1,21 0-15,-21 0 16,43-21-16</inkml:trace>
  <inkml:trace contextRef="#ctx0" brushRef="#br0" timeOffset="5437.19">5546 2138 0,'0'0'0,"0"-21"0,0 0 16,0-1-16,0 44 47,0-1-47,0 21 15,0-21-15,0 22 0,0 105 16,0-42-1,0 21 1,0-85-16,0 0 0,0 43 16,0-43-1,21-42 1,-21-21 0,42-21-16</inkml:trace>
  <inkml:trace contextRef="#ctx0" brushRef="#br0" timeOffset="5856.97">6244 2201 0,'0'0'0,"0"-21"31,0 0-31,0 0 0,-21 21 31,0 0-31,0 0 0,-1 0 0,1 21 16,-63 43-1,20 20 1,1 64-16,41-63 16,22-64-16,0 0 15,22 64 1,41-43 0,-42-42-16,22 0 15,-1 0-15,-21 0 0,21 0 0,-20 0 16,-1-21-16,21 0 0,43-42 15</inkml:trace>
  <inkml:trace contextRef="#ctx0" brushRef="#br0" timeOffset="6212.76">6858 2159 0,'-21'0'16,"21"21"-1,0 0-15,0 1 0,0 41 16,-21 1-1,21-22-15,-22 0 0,22 22 16,0-22-16,-21 0 0,0 1 16,21-22-16,0 42 15,21-63 17,0 0-17,22-63-15,-22 42 16</inkml:trace>
  <inkml:trace contextRef="#ctx0" brushRef="#br0" timeOffset="6702.48">7556 2244 0,'0'0'0,"0"-21"0,0-1 15,0 1 1,-21 21-16,0 0 16,0 0-16,0 0 0,0 0 15,-1 0-15,-20 21 0,21 1 16,0-1-16,0 0 0,-85 148 31,85-63-31,21 21 16,21-106-1,63 22 1,1-43 0,0-22-1,-64 1-15</inkml:trace>
  <inkml:trace contextRef="#ctx0" brushRef="#br0" timeOffset="9067.27">7324 2731 0,'21'0'16,"0"0"-16,0 0 0,0 0 15,0 0-15,1 0 16,-1 0-16,21 0 15,22-22-15,-43 22 16,-21-21 0,0 0 31,21 21-32</inkml:trace>
  <inkml:trace contextRef="#ctx0" brushRef="#br0" timeOffset="10267.82">8276 2159 0,'0'-21'0,"0"-21"16,0 20 15,0 44 16,0-1-47,0 0 15,0 0-15,0 0 0,0 0 0,0 22 16,0-1-16,0-21 0,-21 22 0,21 84 16,-21-43-1,21-20 1,0-43-16,0 0 16,0 0-16,0 0 15,-21-21 48,-1 0-48</inkml:trace>
  <inkml:trace contextRef="#ctx0" brushRef="#br0" timeOffset="17701.38">18775 3027 0,'21'-21'0,"-21"-64"31,0 64-31,0 0 16,0 0-1,0 42 17,0 0-17,0 0-15,0 0 0,0 22 16,0-22-16,0 21 0,0 0 0,0 107 16,21-86-1,-21 64-15,0-21 16,0-43-16,0-20 0,0 190 31,0-22-15,0-84-16,0-63 0,0 20 0,0-20 15,-21 126 1,0-105-16,0 42 16,-1 85-16,22-128 15,-21-20-15,0 148 16,0 63-1,0-64 1,21-147-16,0-1 0,-21 149 16,-1 0-1,22-128-15,-21-20 0,21 21 16,0-22-16,0 1 0,-42 232 31,42-84-31,-21-1 16,21-147-16,0-1 15,-43 170 1,22 21 0,-21-85-1,42-42 1,0-84-16,0 105 16,-21-106-16,21 128 0,0-128 15,0 21-15,0 22 16,0-21-16,0-22 0,0 85 15,0-21 1,21-85-16,-21 21 0,0-21 16,0 1-16,0-1 0,21 42 15,0-63 17,-21-21-32,0 0 0,0 0 0,0-106 15</inkml:trace>
  <inkml:trace contextRef="#ctx0" brushRef="#br0" timeOffset="19974.9">18881 2858 0,'-22'0'16,"1"0"-1,21-22 32,21 22-47,1 0 16,20 0-16,-21 0 0,0 0 16,22-21-16,147 21 15,-126-21-15,211 21 16,-191-21-1,22 21-15,191 0 16,-86 0-16,128 0 16,-233 0-16,21 0 15,211 0 1,22 0 0,-233 0-16,106 0 0,-127 0 15,0 0-15,232-21 16,-211 21-16,191-21 15,-22 21 1,-21-22 0,-190 22-16,360 0 31,-234-21-31,-20 21 16,-85 0-1,-64 0-15,21 0 0,43 0 16,-63 0-16,-1 0 15,-21 0-15,0 0 0,22 0 16,20 0 0,-21 0-1,-20 21 1,-1 1 0,-21 62-1,21-20 1,-21-43-16,21 42 15,-21 43 1,21 148 15,-21-21-31,-21-42 16,21-64 0,-63 338 15,41-253-16,1 84 1,0-148 0,0 297-1,21-212 1,0-64 0,0 191-1,0-127 1,0 127-1,0-106 1,0-106 0,0 212-1,-21-170 1,21-63 0,-21-85-16,21 22 0,0 169 15,-22-85 1,22-63-1,-21-43-15,21 0 0,-21 106 32,0-126-32,0 62 15,0 22-15,21-85 16,-64 127 0,64-105-1,-21 20-15,21-42 16,0 1-16,-42 41 15,-1-21 1,1 1 0,21-22-16,0-21 0,-85 42 15,0-42 1,42 21 0,1-21-16,21 0 0,-212 0 15,-43 22 1,149-22-1,63 0-15,22 0 16,-255 21 0,86 0-1,147-21-15,0 0 0,22 0 0,-22 0 16,-254 21 0,234-21-16,-65 0 15,-84 21-15,170 0 16,20 1-16,-148-1 15,149 0-15,-85 0 16,84-21-16,-84 21 16,63-21-16,1 0 0,-213 21 15,234-21-15,-85 0 16,-43 0 0,149 0-16,-297 0 31,233 0-16,43 0-15,-85 0 16,42 0-16,85 0 0,-43 0 16,43 0-16,0 0 15,-21 0-15,20 0 16,1 0-16,0 0 0,0 0 16,0 0-16,0 0 0,-1 0 15,-20 0-15,0 0 16,-1 0-16,22 0 0,-63 0 15,41 0-15,-20 0 16,42 0-16,-1 0 0,-41 0 31,21 0-31,20-21 16,1 21 0,21-84 15,0 62-31</inkml:trace>
  <inkml:trace contextRef="#ctx0" brushRef="#br0" timeOffset="24640.59">20151 2011 0,'0'-42'15,"0"20"1,0 44 15,0-1-15,0 21-16,0-21 0,0 0 15,-22 22-15,22-1 0,-21-21 16,0 106 0,21-63-1,0-43-15,-21 64 0,21-64 16,0 0-16,0-42 47,0 0-32</inkml:trace>
  <inkml:trace contextRef="#ctx0" brushRef="#br0" timeOffset="25037.36">20786 2096 0,'0'0'0,"21"0"0,-21-22 16,0 1-16,0 0 15,0 0 1,-21 21-16,-1 0 0,1 0 15,0 0-15,-21 0 16,21 0-16,-43 42 16,22-21-16,21 1 0,-85 41 15,21 43 1,64-21 0,21-1-1,0-63-15,21 1 0,-21-1 16,64 21-1,-22-42-15,43 0 16,-1 0 0,64-42-1,-105 21 1</inkml:trace>
  <inkml:trace contextRef="#ctx0" brushRef="#br0" timeOffset="25347.2">21103 2117 0,'0'0'0,"0"-43"32,0 65-1,0-1-31,0 0 0,0 0 15,0 0-15,0 0 0,-21 1 0,21 20 16,-21-21-16,21 21 0,0 1 16,-43 63-1,43-85-15,0 21 16,0 0 0,22-63 15,-1 0-31,-21 0 15</inkml:trace>
  <inkml:trace contextRef="#ctx0" brushRef="#br0" timeOffset="25751.87">21844 2138 0,'0'0'0,"0"-21"16,0 0-16,0-1 15,-21 1 1,0 21-16,-1 0 16,1 0-16,0 0 15,-42 0 1,41 21-16,1 1 0,-21-1 15,21 0-15,0 0 0,-43 43 16,43 20 0,21-41-1,0-22-15,0 0 0,0 64 16,42-64 0,22-21-1,-43 0-15,0 0 0,43 0 16,-1-21-1,-21-1 1,-20 1-16,-1 0 0,0 21 16</inkml:trace>
  <inkml:trace contextRef="#ctx0" brushRef="#br0" timeOffset="26140.28">22352 1969 0,'0'0'0,"0"-22"15,-21 22 1,0 0 15,21 22-15,0 20-16,-22-21 0,22 0 15,-21 85-15,0-21 16,21-64-16,0 21 16,-21 22-1,21-1 1,0-20-1,0-22-15,-21-21 47</inkml:trace>
  <inkml:trace contextRef="#ctx0" brushRef="#br0" timeOffset="29587.98">20468 3577 0,'0'0'16,"-21"0"-16,0 0 16,0 0-16,-1 0 0,22 21 15,0 1-15,-21 20 0,21-21 0,-21 85 16,0 106-1,21-128-15,-42 149 16,42-169 0,-22 168-1,1-126-15,21-21 16,0-64 0,0-42-1,0 0 1,0 0-16</inkml:trace>
  <inkml:trace contextRef="#ctx0" brushRef="#br0" timeOffset="30195.64">20278 3768 0,'63'-106'31,"-126"212"-31,147-212 0,-41 85 0,-1 21 0,0-21 0,106-1 16,-63 22-16,21 0 16,0-21-16,0 0 0,21 21 15,254-21 1,-43 0-16,-232 21 16,-21 0-16,84 0 0,-105 0 15,168 0 1,-105 0-1,-42 21 1,-64-21-16,0 85 16,-21-1-1,0 43 1,-21 64 0,0-128-16,21 1 0,0 190 31,0-64-16,-21-42 1,-43-84-16,-147 42 31,84-106-31,-85 21 16,127-21-16,-20 0 16,-276-21-1,-64-22 1,276 43-16,21-21 0,-106 21 15,148 0-15,21 0 0,-84 0 16,84 0 0,64-21-1,0 21-15,21 21 16,21-21 0,42 43-1,-20-43-15</inkml:trace>
  <inkml:trace contextRef="#ctx0" brushRef="#br0" timeOffset="30431.88">20637 5249 0,'0'0'0,"-21"0"0,0 0 16,0 0 15,42 0 16,0 0-47,0 0 0,1 0 0,-1 0 16,0 0-16,21 0 0</inkml:trace>
  <inkml:trace contextRef="#ctx0" brushRef="#br0" timeOffset="30652.83">21124 5165 0,'0'0'0,"21"-21"16,1 21 0,-1-22-16,0 22 15,21 0 1,-21 0-16,1 0 0,83 0 15,-20-21 1,-21 21 0,-43 0-16,-21-21 15</inkml:trace>
  <inkml:trace contextRef="#ctx0" brushRef="#br0" timeOffset="30928.05">21463 5080 0,'0'0'0,"-21"0"16,21 42-1,0 1 1,0 20 0,0-42-16,0 64 15,0-43-15,0-20 16,-43 62 0,-20-20-1,-1-43-15,43-21 16,-21 0-16,-85 0 15,85 0 1,20 0-16,-20-42 16,21 20-16,21-41 15,85 42 1,-22 0 0</inkml:trace>
  <inkml:trace contextRef="#ctx0" brushRef="#br0" timeOffset="31986.64">21759 5292 0,'-42'0'31,"21"0"-31,0 21 0,-1-21 16,1 21-16,-42 21 15,63 1 1,-21-22-16,21 0 0,-22 21 15,22-20-15,0-1 0,22-21 32,-1 0-32,0 0 15,0-21-15,21-22 16,22-20 0,-43 42-16,0-22 15,0 22-15,-21 42 31,22 0-15,-22 1-16,0-1 0,21 0 16,-21 0-16,0 0 0,21 0 0,0-21 15,0 43-15,0-43 0,-21 21 16,64-21 0,-43 0-16,21 0 15,-20-42 1,-1-1-1,-21-63 1,0 85 0,21 0-1,-21 42 1,0 0-16,0 22 16,0 20-1,0-42 1,0 1-1,21-22-15,0 0 16,43 0 0,-1-22-1,1-20-15,-22-21 16,-21 63 0,-21-22-16,21-41 15,1 42 1,-1 21-1,42 0 1,-42 0-16,85 0 16,-85 0-16,22 0 15,20 0 1,-84 0 31,0 0-47,0 0 0,0 0 0,-1 0 15,1 0-15,0 0 0,-21 21 16,21 0-16,-1 0 0,-62 43 31,84-22-31,-21-21 16,21 0-16,0 1 0,21-22 16,0 0-1,0 0-15,0 0 16,0 0-16,1-22 0,41-20 15,-21-21 1,1-1 0,-22 43 15,-21 63-31,0 22 31,0-43-31,0 0 0,0 127 31,42-105-31</inkml:trace>
  <inkml:trace contextRef="#ctx0" brushRef="#br0" timeOffset="32176.98">21463 7218 0,'0'0'0,"-21"21"0,0 0 0,-43 0 16,43-21-16</inkml:trace>
  <inkml:trace contextRef="#ctx0" brushRef="#br0" timeOffset="32482.8">20743 6710 0,'0'-21'0,"0"42"0,0-63 0,0 20 15,-21 22 1,21 43-16,0-1 15,-21 0-15,21 43 16,0-21-16,0-1 0,0 22 0,0 63 16,0 64-1,0-149-15,0 1 0,0-22 16,0 0-16,0 1 0,0 62 16,63-83-1,-41-22 1,-1-22-16,0 1 0,0 0 15,21-85-15</inkml:trace>
  <inkml:trace contextRef="#ctx0" brushRef="#br0" timeOffset="33041.49">20849 6795 0,'-21'-22'0,"42"44"0,-42-65 0,0 22 15,21 0-15,21 21 16,21 0-16,-21 0 15,22 0-15,-1 0 16,0 0-16,22-21 0,63 21 16,-42-21-16,-1 21 0,213-43 15,-1 22 1,-106 21 0,-126-21-16,21 21 0,105 0 15,-105 0 1,-64 21-1,0-21-15,-21 21 0,21 43 32,-21 20-32,0 43 15,0-84-15,21-1 16,1 127 0,-22-105-16,21 105 15,21-63-15,-42-64 16,21 1-16,43 84 15,-64-43 1,-85-20 0,43-64-16,-22 21 0,-253-21 15,211 0-15,-127 0 16,-190-21 0,169 0-1,-43-22 16,255 43-31,-85 0 16,42 0-16,1 0 16,63 0-1,21 22 1,21-22-16</inkml:trace>
  <inkml:trace contextRef="#ctx0" brushRef="#br0" timeOffset="33337.33">21082 8509 0,'0'-21'46,"0"0"-30,0 0 78,21 21-94</inkml:trace>
  <inkml:trace contextRef="#ctx0" brushRef="#br0" timeOffset="33591.19">21569 8234 0,'0'-21'31,"21"21"-31,0 0 0,0 0 16,0 0-16,22 0 0,-22 0 16,21 0-16,22 0 15,42 0-15,-85 0 0,0 0 16,0 0-16,0 0 0,0 0 16,-42 0-1,0 0 1,0 0-16</inkml:trace>
  <inkml:trace contextRef="#ctx0" brushRef="#br0" timeOffset="33885.03">21907 8213 0,'0'21'31,"-21"-21"-31,21 21 0,0 0 16,0 0-16,0 1 15,0-1-15,0 0 0,0 21 16,21-21-16,-21 1 0,22 20 15,-22 21 1,0-41 0,-22-22-1,1 21-15,-21-21 16,-43 0 0,64 0-16,-64 0 0,64-21 15,0 21 1,21-43-1,0 22 1,21 21-16,0 0 0,1-21 16,-1 21-16</inkml:trace>
  <inkml:trace contextRef="#ctx0" brushRef="#br0" timeOffset="34414.01">22288 8340 0,'0'0'0,"0"-21"0,22 21 0,-22-22 16,-22 22 15,-20 0-15,-21 43-1,20 63 1,43-64-1,0-21 1,21-21 15,1 0-31,-1 0 0,0-21 0,0 0 16,0 0 0,0-1-16,-21 1 0,22-42 15,-1 42-15,0 21 0,-21-22 16,0 1-16,0 0 0,21 21 31,-21 21-15,21 22-16,-21 41 31,43-20-31,-43-43 16,21-21-1,-21 21-15,21-21 16,21 0-1,-21 0-15,1 0 16,-22-21-16,21 21 0,21-64 16,-21 22-1,-21 0-15,21 21 0,-21-1 16,22 1-16</inkml:trace>
  <inkml:trace contextRef="#ctx0" brushRef="#br0" timeOffset="34595.91">22691 8276 0,'0'-21'0,"21"0"16,-21 42 30,0 21-46,0-20 16,0-1-16,0 0 16,-21 42-1,-1-41-15,1-1 16,21 0 0,0-42 15,21 21-16,1-21-15</inkml:trace>
  <inkml:trace contextRef="#ctx0" brushRef="#br0" timeOffset="35057.65">23093 8213 0,'0'0'0,"21"0"16,-21-21-16,21 21 15,-21-22-15,0 1 16,-21 21 15,0 21-31,0 1 0,-1-1 16,-41 42-1,42-20 1,0-1-16,21 0 16,21-42 30,0 0-46,0 0 0,-21-21 0,42 0 16,1-21 0,-22-1-1,0 22-15,0 21 16,0 0 0,-21 42-1,0 22 1,0-43-16,22 21 15,-1-20-15,-21-1 16,0 0 0,21-21-16,0 0 15,0 0 1,0-21 0</inkml:trace>
  <inkml:trace contextRef="#ctx0" brushRef="#br0" timeOffset="35188.58">23368 8424 0,'0'22'16,"-21"-22"47,21-22-48</inkml:trace>
  <inkml:trace contextRef="#ctx0" brushRef="#br0" timeOffset="47163.49">4551 4466 0,'-21'0'47,"-1"0"-32,1 0 32,21-21-31</inkml:trace>
  <inkml:trace contextRef="#ctx0" brushRef="#br0" timeOffset="48051.56">4466 4403 0,'-21'-21'32,"0"21"-32,21-22 0,0 1 15,0 0 1,21 21 15,0 0-31,0 0 16,0 0-16,1 0 0,20 0 15,43 0 1,-43 0-16,-21 0 16,21 0-16,1 0 0,147 0 15,-42 0 1,-105 0-16,63 0 15,-64 0-15,170 0 16,-43 0 0,-63 0-1,-43 0-15,-20 0 0,-1 0 16,106 0 0,21 0-16,1 0 15,-107 0-15,1 0 16,169 0-1,-43 21 1,-21-21 0,-20 0-1,-86 0-15,1 0 0,190 21 16,-43-21 0,-20 0-1,-22 22 1,-127-22-16,22 0 0,126 0 31,-20 0-15,-1 0-16,-127 0 15,64 0-15,42 0 16,-105 0-16,-1 0 16,106 0-1,0 0 1,-84 0-1,63 0 1,-85 0-16,-21 0 0,149 0 16,-64 0-1,-22 0 1,22 0 0,-85 0-1,-42 0 79,0 0-94,0 0 16</inkml:trace>
  <inkml:trace contextRef="#ctx0" brushRef="#br0" timeOffset="48195.48">10223 4382 0,'-21'21'16,"0"-21"31,0 0-32</inkml:trace>
  <inkml:trace contextRef="#ctx0" brushRef="#br0" timeOffset="50916.4">4868 3450 0,'0'-42'16,"0"21"-16,0 0 0,0-22 15,0 22-15,0 0 16,0 0-16,0 0 15,0 42 17,0 0-32,0 85 15,0 21 1,0-85-16,0 0 0,-21 107 31,0-65-31,0-20 16,21-43-16,-21-21 31,21-21-15,0 0-1,0-1-15,0 1 16,0-21-16,21 0 16,0 20-16,0 1 15,43-21 1,20 21-1,-20 21-15,-43 0 16,0 21-16,21 21 16,-42 43-1,0-64 1,0 0-16,0 0 0,-63 43 16,21-64-1,-1 21 1,22-21-16,-21 0 15,21 0 17,-1 0 77,22-21-62</inkml:trace>
  <inkml:trace contextRef="#ctx0" brushRef="#br0" timeOffset="51580.05">4953 3302 0,'0'42'47,"0"-20"-31,0-1-16,0 21 0,0-21 0,0 22 15,0 62-15,0-20 16,0 0 0,0-43-16,0-21 15,21 43 1,43-22-1,-1-42-15,-42 0 16,64-21 0,-64 0-16,64-43 15,-43 22 1,0 21-16,-20-22 0,41-105 16,-42 85-1,-21 42-15,21-43 16,-21 43-16,0 0 0,0 0 15,0 42 48,0 0-63,0 0 16</inkml:trace>
  <inkml:trace contextRef="#ctx0" brushRef="#br0" timeOffset="52180.7">5800 3366 0,'0'0'0,"21"0"0,0 0 16,-21 21-1,0 0-15,0 0 16,0 43-16,-42 41 15,-1-20 1,22-43-16,21-20 0,-42 62 31,21-20-31,21-43 16,0 0-16,0 0 16,0-42 15,0 0-31,0 0 0,21 0 15,0-22-15,-21 22 0,0-21 16,21 21-16,0-64 16,43-21-1,-43 85-15,0-21 0,21-22 16,-20 43-16,20-21 16,-21 42-16,0 0 0,85 21 31,-106 42-16,0 22-15,-63-22 16,-64 22 15,42-43-31,64-20 0,-22-22 16,22 0 0,21 21-1,0 21-15,21-42 0,22 21 16,-1 0-16,-21-21 15,22 22-15,-22-1 16,0 0-16,42 0 16,-20 0-1,20-21-15,-42 0 16,1 0-16,20-42 16</inkml:trace>
  <inkml:trace contextRef="#ctx0" brushRef="#br0" timeOffset="52648.88">6731 3387 0,'0'0'16,"0"-21"-16,21 21 0,-21-22 16,0 44-1,0-1-15,0 0 0,0 0 16,0 21-16,-63 64 15,-22 0 1,64-64-16,-64 43 16,43-64-16,-22 64 15,43-85-15,0 21 16,21-42 15,0 0-31,0 0 16,0-1-16,21 1 0,0 0 0,22-42 15,-22 41 1,21 22 0,-21 0-16,-21 22 15,21 20-15,1 0 16,20 1 0,-21-22-16,0-21 15,43 21 1,-43-21-1,42 0 1,-41 0-16,-1 0 0,21-21 16,43-43-1</inkml:trace>
  <inkml:trace contextRef="#ctx0" brushRef="#br0" timeOffset="53109.62">7154 3683 0,'0'0'0,"0"21"31,21-21-31,1 0 16,-1 0-16,0 0 0,64 0 16,-64 0-16,21 0 15,-21 0-15,22-21 0,-1 21 16,64-21-1,-85 21-15,-21-21 16,0 0 0,0-1-16,-21 22 15,0-21-15,21 0 16,-22 21 0,44 0 15,-1 0-31,0 0 15,-21 21 1,21 0-16,-21 22 0,0-1 16,0-21-16,-21 64 31,0-85-31,-43 42 0,64-21 16,-21-21-16,0 0 15,42-21 16,0 0-15</inkml:trace>
  <inkml:trace contextRef="#ctx0" brushRef="#br0" timeOffset="53345.48">8107 3535 0,'0'21'31,"0"0"-31,0 0 0,-21 1 0,-1 20 16,1-21-16,0 21 15,0-20 1,-21 41-16,42-42 16,21-21 15,21 0-31</inkml:trace>
  <inkml:trace contextRef="#ctx0" brushRef="#br0" timeOffset="53606.33">8445 3493 0,'0'0'0,"-21"0"31,0 0-31,0 21 0,-43 42 16,1 1 0,63-43-16,0 0 0,-21 43 31,21-22-31,0-21 16,21-21-16,0 0 15,43 0 1,-1 0-1,-21-21-15</inkml:trace>
  <inkml:trace contextRef="#ctx0" brushRef="#br0" timeOffset="53840.2">8721 3471 0,'0'22'16,"0"-1"-1,0 0-15,0 0 16,-22 85 0,-20-43-16,42-41 15,0-1-15,0 0 0,-21 0 16,21 0 0,0-42 15,21 21-31</inkml:trace>
  <inkml:trace contextRef="#ctx0" brushRef="#br0" timeOffset="54145.02">9102 3514 0,'0'-21'0,"0"42"0,21-42 0,-21-1 15,0 1-15,-21 21 16,-1 0 0,1 0-16,0 0 0,0 21 0,-21 1 15,20-1-15,1-21 0,-21 21 16,-22 42 0,22 1-16,42-43 0,0 21 15,0-20-15,0-1 16,21 0-1,43-21 1,-1 0-16,-42 0 16,43-21-16</inkml:trace>
  <inkml:trace contextRef="#ctx0" brushRef="#br0" timeOffset="54620.75">9398 3429 0,'0'0'0,"0"21"31,0 0-15,-21 22-16,21-22 0,0 0 15,-21 0-15,-1 0 0,22 22 0,-21-22 16,0 21 0,0-21-16,0 22 15,21-22-15,-21 0 16,42-42 15,0 21-31</inkml:trace>
  <inkml:trace contextRef="#ctx0" brushRef="#br0" timeOffset="54810.64">9546 3620 0,'0'0'0,"21"0"0,-21-22 0,21 22 79,1 0-79</inkml:trace>
  <inkml:trace contextRef="#ctx0" brushRef="#br0" timeOffset="55910.19">10033 3471 0,'0'0'0,"0"-21"31,-21 21-15,0 0-16,-1 21 0,1-21 15,21 22-15,-21-1 0,0 0 0,-43 85 32,43-43-17,21-20 1,0-22-16,106-21 16,-21 0 15,-1-43-31,-62 43 0,20-21 15,21-21 1,-41 0 0,-1 20-16,-21 1 15,-21 42 17,-1 1-32,22-1 0,-21 0 15,21 0 1,0 0-16,21-21 31,1 0-31,-1 0 16,0 0-16,0 0 15,0-21-15,0 0 16,-21 0-16,0-43 31,0 43-31,-21 21 16,21-21-16,21 21 47,1 0-47,-1 0 15,-21 21-15,0 0 16,21 0-16,-21 1 16,0-1-16,0 0 15,0 0-15,0 0 16,0 0-1,0-42 32,0 0-47,21 0 16,-21 0-16,0 0 16,21 21-16,0-22 0,1 1 15,-22 0-15,21 21 0,0 0 31,0 0-31,0 0 0,-21 21 16,0 0 0,0 1-16,0 20 15,0-21 1,0 0 0,-21-21-16,21-21 31,0 0-31,0 0 15,0 0-15,21-1 0,22-20 16,20-21 0,-63 41-16,42 1 15,-20 21-15,-1 0 0,21 21 32,-42 22-32,0-1 15,0-21-15,0 0 16,0 43-1,-21-43 1,0 0-16,21 0 0,-21-21 16,-1 0-1,1 0 1</inkml:trace>
  <inkml:trace contextRef="#ctx0" brushRef="#br0" timeOffset="61551.68">10689 4530 0,'0'0'0,"-21"0"31,0 0-15,0 0-16,-1 0 0,1 0 16,0 0-16,0 0 15,0 0-15,0 0 16,-1 0-16,22-21 15,22 21 79,-1 0-94,0 0 0,0 0 16,0 0-16,0 0 15,1 0-15,20 0 0,-21 0 0,0 0 16,0 0-16,85 0 16,21 0-1,-63 0 1,42 0 0,84 0 15,-105 0-31,-1 0 15,-20 0 1,-22 0-16,-21 0 0,1 0 16,41 0-16,43 0 15,-64 0-15,1 0 0,-1 0 16,-21 0-16,21 0 0,107-22 31,-22 22-31,-22 0 16,-83 0-16,20 0 15,21-21-15,-20 21 0,-22 0 16,42 0 0,-20 0-16,63 0 15,-64 0-15,0 0 0,1 0 16,-1 0-16,127 0 16,-126 0-16,62 0 15,44 0 1,-86 0-16,-21 0 0,85 0 15,43 0 1,-43 0 0,-85 0-16,106 0 15,0 0 1,-105 0-16,-1-21 16,64 21-16,-43 0 15,-20 0-15,84 0 16,0 0-16,-43 0 15,-20 0-15,-22-21 16,1 21-16,105 0 16,-106 0-16,22 0 15,-22 0-15,106 0 16,-106 0-16,85 0 16,-84 0-16,-1 0 0,85 0 15,-21 0 1,42 0-1,-42 0 1,63 0 0,-63 0-1,-21 0 1,-43 0-16,0 0 0,107 0 31,-128 0-31,42-21 16,43 21-16,-85 0 15,127 0 1,-42 0 0,-63 0-16,20 0 0,-21 0 15,1 0-15,105 0 16,-63 0 0,-22 0-1,-42 0-15,0 0 0,1-21 16,-1 21-16,21 0 0,-21 0 0,0 0 15,43 0 1,-43 0-16,0 0 0,22 0 16,-22 0-16,0 0 15,64 0-15,-64 0 16,42 0-16,22 0 16,-43 0-16,-21 0 15,64 0 1,-64 0-16,43 0 15,-1 0-15,-42 0 16,43 0 0,-22 0-1,-21 0 1,1 0-16,-22-22 109,0 1-109,-22 0 16,1 0 0</inkml:trace>
  <inkml:trace contextRef="#ctx0" brushRef="#br0" timeOffset="62447.86">18373 3810 0,'0'0'0,"21"0"78,0 21-63,0-21-15,0 0 16,0 21-16,43 22 16,-43-43-16,43 21 15,-43 0-15,63 0 16,-62 0-16,20-21 0,-21 22 15,43-1-15,63 0 16,-64 0 0,22-21 15,-64 0-15,-21 21 30,-21 0-14,0-21-32,-1 22 15,-41-1 1,42 0-16,-22 0 16,22-21-16,0 21 0,-106 43 15,42-1 1,1 1-1,63-43-15,-1 0 0,-62 21 16,20 22 0,43-43-1,0 0-15,0-21 0,0 21 16,-1 1-16,1-22 0,21 21 16,-21 0-1,0-21-15,0 21 16</inkml:trace>
  <inkml:trace contextRef="#ctx0" brushRef="#br0" timeOffset="64692.77">6032 720 0,'0'-21'16,"0"-1"-16,0 1 15,0 0-15,0 0 16,0 0-16,0 0 0,-21 21 0,21-22 16,-21 1-16,-42 0 15,41 21-15,-20 0 16,21 0-16,0 21 0,-43 64 31,43-43-31,0 43 0,21 84 16,0-105-16,0-22 15,21 85 1,64-21 0,-64-85-16,0 0 0,21 0 15,1-21-15,126 0 16,-63-42 0,21-43-1,-106 43-15,21 0 16,1-1-16,-22-20 0,85-170 15,-64 127 1,-42 64-16,0 0 0,0-43 16,0 64-16,0 0 0,-21 42 31,0 0-31,0 0 16,21 21-16,-22-20 0,-41 189 31,42-126-31,21-22 0,0 64 15,0-105 1,0 20-16,84 0 16,1-21-1,0-21 1,-43-21-16,0 21 0,-20-21 16,20 0-16,-21 0 0,106-149 15,-127 128 1,21-21-1,-21 84 1,-21 0 0,0 0-16,21 0 0,-42 64 15,42 21 1,0-64 0,0-21-16,21 0 15,85-21 1,-64 0-1,0 0-15,64-21 0,-64 0 16,64-42 0,-63 20-16,20-41 15,-63 41 1,0 22-16,0 0 0,-63 0 16,-22 21-1,43 42 1,20-21-16,-20 22 15,42-1-15,0 64 32,85-64-17,-22-21-15,1-21 16,-22 0-16,0 0 0,1-21 16,41 0-16,22-43 15,-85 43 1,1 0-16,20-42 0,-42 41 15,0-41 1,-21 84 15,0 0-31,21 0 0,0 43 16,-43-1 0,22 1-1,21-85 32,21 0-47,0-1 0,1 1 0,20-42 16,-21 20-1,43-41-15,-1 20 16,-42 43 0,22 21-16,-43 21 15,0 0-15,0 1 16,0 62-16,0 1 15,0-64-15,21 0 16,21 22 0,43-22-1,-43-21-15,0 0 16,-20-21-16,41-22 16,22-20-1,-43-64 1,-21 84-16,-21 1 0,21-106 15,1-21 1,-22 126 0,0 22-16,0 42 15,0 0 1,0 43-16,0-22 0,-22-21 16,1 43-16,21-22 0,-21 1 15,0 147 1,21-105-1,0-1-15,0-62 16,0-1-16,42 21 16,1-42-1,20 0 1,-42 0-16,0-21 0,1-21 16,-1-1-16</inkml:trace>
  <inkml:trace contextRef="#ctx0" brushRef="#br0" timeOffset="64893.65">8530 720 0,'-21'0'0,"42"0"31,0-21-15,22 21-16,41-22 15,43 1 1,-42 0-1,-43 21-15,64-21 16,-85-21-16,-21 20 16,0 1-16</inkml:trace>
  <inkml:trace contextRef="#ctx0" brushRef="#br0" timeOffset="65112.9">7281 466 0,'-21'0'16,"42"0"-16,-63 0 0,63 0 62,0 0-62,0 0 0,1 0 0,-1 0 16</inkml:trace>
  <inkml:trace contextRef="#ctx0" brushRef="#br0" timeOffset="66149.57">20341 656 0,'0'0'0,"21"-21"0,22 0 16,-22 0-16,0 21 0,0-21 16,21-1-16,-20 1 0,62-21 15,-41 21-15,-1 0 16,64-43-16,-43 22 16,-63 21-1,-21 21-15,0 0 0,-21 0 16,-149 21-1,-105 63 1,190-41 0,-42 41-16,148-62 15,0 20-15,42 43 16,85 20 0,-21-41-1,84 105 1,-105-63-1,-64-85-15,-42 43 16,0-43-16,-21 0 0,-191-21 31,21 0-15,106-42 0,43-64-1,63 42 1,63 22-1,43 0 1,-64 42 0,43-21-16,-43 21 15</inkml:trace>
  <inkml:trace contextRef="#ctx0" brushRef="#br0" timeOffset="66480.39">20722 1016 0,'0'0'0,"0"21"15,21-21 1,0 0-16,1 0 16,-1 0-16,0-21 0,42-21 15,-41 42-15,-1-21 16,0-1-16,0 22 0,-21-63 16,0 42-1,-21 21 1,0 0-16,0 0 15,-64 106 1,43-43 0,20-21-16,22 64 0,0-85 15,22 43 1,-1-64-16,63 21 16,1-21-1,-43 0-15,64-21 16,-85-21-1,1 20-15</inkml:trace>
  <inkml:trace contextRef="#ctx0" brushRef="#br0" timeOffset="66809.2">21167 1058 0,'0'-42'15,"0"84"-15,0-105 0,0-1 0,21 43 16,63 21 15,-20 0-31,-43 21 16,21 43-16,-20-43 0,-1 21 15,21 43 1,-21-43-16,-21-20 16,0-1-16,0 21 15,0-21-15,-21-21 16,0 0 0,0 0-1,21-21-15,0 0 0,0 0 16,0 0-16,0-1 0,42-126 15,0 85 1,22-1 0,-43 43-16,0 0 0,0 21 15,43 0-15,-43 0 16,43 0-16,-43 0 16,0 21-16</inkml:trace>
  <inkml:trace contextRef="#ctx0" brushRef="#br0" timeOffset="67176.99">21950 910 0,'0'-63'31,"21"84"1,-21 0-32,0 0 0,0 0 0,21 85 15,0 0 1,-21-21-1,0-64-15,0 0 16,64 0 15,-43-21-15,0 0-16,0-63 16,0-43-16,85-127 31,-63 170-16,-43 41-15,42 1 16,0 21 0,-42 21-16,0 1 15,0 41 1,0-21-16</inkml:trace>
  <inkml:trace contextRef="#ctx0" brushRef="#br0" timeOffset="67825.62">22394 1058 0,'21'0'15,"1"0"-15,20 0 16,85-42 0,21-21-1,-106 20 1,-42 1 0,-21 42-1,-63 21 1,62 0-16,1 0 15,-42 64 1,20 0 0,43-22-16,0-42 15,85 43 1,-21-64 0,20 0-1,-41 0-15,-22 0 0,63-21 16,-41 0-16,-1-64 15,-21 43 1,0-1-16,1-63 16,-1 64-1,0 21-15,0 0 16,0 21-16,106-21 31,-84 42-31,41 42 16,-63-42-16,1 22 15,-1 41 1,0 1 0,-21-43-16,0-20 15,0-1-15,-42 0 16,-1-21 0,1-21-1,21 0-15,21-22 16,21-105-1,21 63 1,1 43-16,-1 0 0,106-85 16,-84 84-1,63 22 1,-106 21-16,21 0 31,-42 21-31</inkml:trace>
  <inkml:trace contextRef="#ctx0" brushRef="#br0" timeOffset="80404.45">13144 3112 0,'0'0'15,"0"-22"-15,0 1 0,-21 0 16,21 0 0,-21 21-16,0 21 46,21 0-30,-21 0-16,21 1 16,0 20-16,0 43 0,0-43 15,0 0-15,-21 22 0,21-22 16,0 22-16,-22 211 16,-20-85-1,21 22 1,0-149-16,0 128 15,-22 126 1,22-147 0,21-43-1,0 106 1,-21-128 0,0 1-1,21-85 1,0 1-16,0-44 31,0 1-31,0 0 0,0 0 16,0-21-16,21-22 15,0-21-15</inkml:trace>
  <inkml:trace contextRef="#ctx0" brushRef="#br0" timeOffset="81864.61">12975 3027 0,'0'-21'15,"0"0"1,21 21-16,0 0 0,1 0 0,-1 0 16,127-22-1,21 22 1,-126-21-16,20 21 16,128 0-16,41 0 15,-147 0-15,106-21 16,-107 21-16,22 0 15,296-21 1,-190 21 0,105 0-16,-211 0 0,-21 0 15,148 0 1,-43 0 0,-147-21-16,62 21 0,-41 0 15,-22 0-15,106 0 16,-105 0-16,20 0 15,43 0 1,-85 0 0,0 21-16,1 21 31,-1 1-15,-21 20-16,0 1 15,0-22-15,0 0 0,0 128 31,-21-65-31,21-62 16,-22 20-16,1-20 0,21-1 0,-21 0 0,0 106 31,21 22-15,-21-107-16,21 1 0,0 42 0,0-64 16,0 21-16,0 43 15,0-63-15,0 84 16,0-85-16,0 0 0,0 1 15,0-1-15,21 170 16,0-149 0,-21 64-1,0-42 1,0-64-16,0 0 16,0 0-16,-85 43 31,43-64-16,-64 21 1,64 0-16,0-21 0,20 0 16,-83 0-1,-22 21 1,0-21 0,63 0-16,22 0 0,-128 0 15,-20 0 1,-1 0-1,128 0-15,-1 0 0,-105 0 16,21 0 0,0 0-1,105 0-15,1 0 0,-127 0 16,126 0-16,-105 0 16,0-21-1,106 21-15,-1 0 0,-62 0 31,20 0-31,0 0 16,43 0-16,21 0 16,-22 0-16,1 0 0,21 0 15,-21 0-15,-85-21 16,21 0-16,63 21 16,-20 0-1,42 0-15,0 0 0,-85-21 16,42 21-1,22 0 1,21 0-16,0 0 16,21-22 77,0 1-93,-22 21 0,22-21 16,-21 0-16</inkml:trace>
  <inkml:trace contextRef="#ctx0" brushRef="#br0" timeOffset="84143.89">12615 1164 0,'0'0'0,"-21"0"0,0-21 0,0 0 16,21-21-16,-43-1 16,22 22-16,21 0 15,-21 21 1,21 21-1,0 21-15,0-20 0,0 105 16,0-85-16,0 21 16,0-20-16,0 20 0,-21-20 15,0 168 1,21-105 0,0-42-16,0-86 31,0 1-16,0-21-15,0 21 0,0 0 16,21-22-16,0-105 16,0 106-16,-21-22 15,43 1 1,-43 42-16,0 42 31,21 0-31,0 64 16,-21-64-16,0 0 15,21 21-15,0-21 0,43 106 32,-22-63-32,22-64 15,-43 0-15,0 0 16,42-21 0,1-43-1,-64 22-15,21-22 16,-21 43-16,42-212 15,-20 106 1,-22 43 0,0 63-1,0 42 1,0 21-16,0-21 16,0 0-16,-22 22 0,1 105 31,21-63-31,0 20 15,0-83-15,0-1 0,21 42 32,43-42-17,-43-21-15,21 0 0,-20 0 16,83-84 0,-41-1-1,-43 43-15,0-1 16,0 1-16,1 0 0,20-149 15,-42 64 1,0 64 0,0 84-1,0 0-15,0 0 0,0 85 16,-21-21 0,0-22-16,21-20 0,-22 105 15,22-64 1,0-62-16,43 41 15,-22-42-15,0-21 16,43 0 0,20-21-1,-41-21-15,-22 21 0,0-1 16,0 1-16,21-63 16,-42 62-16,22-41 15,-22 21 1,0 63-1,0 0-15,-22 85 16,22-22 0,-21-41-16,-21 211 31,21-191-15,0 1-1,21-22-15,0-21 31,21-63-15,-21 21 0,21-85-1</inkml:trace>
  <inkml:trace contextRef="#ctx0" brushRef="#br0" timeOffset="84390.75">13737 1439 0,'0'-21'0,"0"42"0,0-63 0,0-21 16,42 41-1,1 1 1,41 21 0,-62 0-16,62 0 15,-41 43 1,-43-22-16,0 0 0,-22 21 16,1-21-16,0 1 0,-85 41 31,64-42-31,-43 22 0,43-22 15,21-21-15,0 0 32,21-21-17</inkml:trace>
  <inkml:trace contextRef="#ctx0" brushRef="#br0" timeOffset="84613.62">13081 1270 0,'-42'-21'0,"84"42"0,-106-42 0,43 21 0,0 0 16,21-21-1,21 21-15,0 0 0,22 0 16,41-21-16,1 21 16,-21 0-16,-22 0 0,64 0 15,-64 0-15,0 0 16,1 0-16,-1-22 0,0 22 0,85 0 15</inkml:trace>
  <inkml:trace contextRef="#ctx0" brushRef="#br0" timeOffset="85030.51">14414 1291 0,'22'-21'31,"-22"0"-31,21 0 0,0 0 16,42 21-1,22 0 1,-64 0-16,0 21 16,43 63-16,-64 1 15,0-43 1,0 1-16,0-22 0,-42 64 31,20-64-31,22 0 16,0-42-1,0 0 1,0-1-16,0-41 16,0 42-16,0-22 0,22 22 0,-22 0 15,21-21-15,42-43 16,-20 43-1,20 42 1,-42 0 0,0 0-16,1 0 15</inkml:trace>
  <inkml:trace contextRef="#ctx0" brushRef="#br0" timeOffset="85352.33">14986 1482 0,'21'0'15,"-42"0"-15,84 0 0,-20 0 16,-22 0-16,21 0 16,85-64-1,-84 64-15,20-42 16,1-22-16,-64 43 16,0 0-16,0 0 15,-43 21 1,-84 42-1,85-21-15,-43 64 16,64-64-16,0 64 16,21-22-1,42 1 1,-21-64-16,1 0 0,105 21 31,-22-42-31,22-21 16,-84 20-1</inkml:trace>
  <inkml:trace contextRef="#ctx0" brushRef="#br0" timeOffset="86294.93">15896 1312 0,'0'-42'15,"0"84"-15,0-105 16,0 42 0,-21 21-16,-43 42 15,43-42-15,-42 64 16,20-1-1,43-42-15,-21 0 16,21 1-16,0-1 0,0 21 16,0-21-1,43-21 1,-22 0-16,21-21 16,-21 0-16,22-21 15,-43 20-15,21-41 16,0 21-1,0 20-15,-21 44 47,0-1-47,0 0 0,0 0 16,-21 0-16,0 64 16,0 42-1,-1 0 1,22-21-1,0-64-15,0 0 0,0 64 16,0-85 0,22 1-1,20-22 1,-21-43 0,0 22-16,0 0 0,22-85 31,-22 64-31,21-128 0,1 43 15,-22 85-15,0-170 32,-21 149-17,0 42-15,0 42 16,0 0 0,0 21-1,0 43 1,0-64-16,0 0 0,0 85 15,42-63 1,1-22 0,62-42 15,-83-1-31,62-20 16,-41-21-1,-1-64 1,-21 63-1,0 43-15,-21 42 16,0 0 0,0 0-1,-42 43-15,42-43 16,0 0-16,0 22 0,0-22 16,0 0-16,0 21 15,21-42 1,21 21-1,-20-21-15,-1 0 0,42 0 16,-42 0-16,43 0 16,-22-42-1,-21 21-15,22 0 16</inkml:trace>
  <inkml:trace contextRef="#ctx0" brushRef="#br0" timeOffset="86989.11">16912 1355 0,'0'0'0,"-21"0"63,42 0-16,0 0-47,-21-21 15,0-1-15,21 22 16,-21-21-16,0-21 15,0 63 17,-21-21-17,21 21-15,-21 22 0,21-22 0,0 0 16,-21 0-16,21 0 0,0 43 16,0-43-16,0 21 15,21-42 1,0 0-16,0 0 15,43 0 1,-22-21-16,1 21 16,-1-42-16,-21 21 0,0-1 15,64-62 1,-85 41 0,0 22-1,-21 21 16,0 21-15,21 1 47,0-1-48,0 0-15,0 0 16,-22-21-16,22 21 0,0 0 15,0 1-15,0-1 16,0 21 0,0-21-16,22 0 15,-22 1 1,-22-1 0,1-21-16,0 0 0,0 0 0,0 0 15,0 0-15,-43 0 16,64-21-1,0-1 1</inkml:trace>
  <inkml:trace contextRef="#ctx0" brushRef="#br0" timeOffset="87308.24">17738 910 0,'0'-21'16,"0"42"-16,0-63 0,0 21 0,0 0 16,0 42-1,0 0-15,0 0 16,0 21-16,0 1 0,0-22 16,-43 106-16,22-85 15,21 1-15,-21-1 16,0 0-16,0 1 0,-1 84 15,22-85 1,0-21-16,0 43 16,22-64-1,-1 0-15,21 0 16,-21-43 0,0 43-16,-21-21 0</inkml:trace>
  <inkml:trace contextRef="#ctx0" brushRef="#br0" timeOffset="87584.27">17611 1207 0,'0'0'0,"-22"0"16,22-22 0,22 22-1,-1 0 1,0 0-16,21 0 0,1 0 15,-1-21-15,-21 21 0,64-21 16,-22 21 0,-20-21-1,-22 21-15,0 0 16,0 0-16,-21 21 31,-21-21-15</inkml:trace>
  <inkml:trace contextRef="#ctx0" brushRef="#br0" timeOffset="88683.78">13906 3408 0,'0'-21'0,"0"42"0,0-63 0,0 20 16,0 1-16,0 0 15,0 42 16,0 0-15,0 1-16,0-1 0,0 21 16,0-21-16,0 85 15,0-64-15,0-20 0,0 62 16,0-63-16,0 85 16,0 0-1,0-64-15,0-20 0,0 41 31,0-21-31,0-20 0,0-44 47,0 1-47,0 0 0,0 0 16,0 0-16,0 0 0,0-1 16,0-20-16,22-21 15,20-22 1,21 0-1,-41 64-15,-1 0 0,63-43 16,43 22 0,-84 21-16,84 21 15,-85 0-15,43 42 16,-43 64 0,-42-64-16,0 22 15,0-22-15,0 1 0,-42 105 31,21-85-31,21-42 0,-22 22 16,22-22 0,0-42 15</inkml:trace>
  <inkml:trace contextRef="#ctx0" brushRef="#br0" timeOffset="89876.36">14097 4699 0,'0'0'0,"0"-21"0,0 0 16,0 0-16,0-1 15,0 1 1,0 0-16,0 0 16,0 0-1,0 0 1,0-1-1,0 44 17,0-1-32,0 0 0,0 0 15,0 21-15,0 22 16,0 63 0,0-42-16,0-43 15,0 21-15,-21-41 0,0 105 16,-1-106-16,22 63 15,-21-62 1,21-1-16,-21 0 0,21 0 16,0-42 31,0 0-47,0 0 15,0-1-15,0 1 0,0 0 16,0 0-16,0 0 0,0-22 15,42 1 1,1-43-16,-22 64 16,21-21-16,-21 21 15,106-22 1,-21 43 0,-63 0-16,20 22 0,-42-22 15,22 21-15,20 63 16,-42-41-16,-21-1 15,0 43 1,-21-64-16,-21 21 0,-64 1 16,-63-1-1,42-42 1,105 0-16,1 0 0,-42 0 16,42 0 15,21 21-16,21 0 1,0-21 0</inkml:trace>
  <inkml:trace contextRef="#ctx0" brushRef="#br0" timeOffset="103457.93">15452 3747 0,'0'0'0,"0"-22"0,0 1 15,0 0-15,0 0 16,0 0-16,21 21 0,-21-21 0,21 21 15,-21-22-15,0-20 16,0 21 0,0 42 15,0 0-31,0 0 0,0 43 16,0 42-1,0-64-15,0 0 16,0 1-16,0-1 0,0 0 0,0 85 15,0-105-15,0 41 16,0 1 0,0-43-16,0-42 47,21 21-47,-21-22 15,0 1-15,0-42 0</inkml:trace>
  <inkml:trace contextRef="#ctx0" brushRef="#br0" timeOffset="104000.62">15579 3662 0,'0'0'0,"0"-42"31,0 20-31,42 22 16,-21-21-16,64 0 16,-43 21-16,-21 0 15,127-21 1,22 0 0,-107 21-16,-20 0 0,20 0 0,-42 0 15,22 0-15,-1 0 16,-42 21-1,0 21-15,0-21 16,-21 1-16,21 62 16,0-20-1,0-1 1,0-42-16,0 128 16,21-86-1,-21 22 1,0-64-16,0 21 0,-21 1 15,-64 20 1,-42-42 0,64-21-16,20 0 15,-105 0 1,106 0-16,-43 0 16,22 0-16,41 0 15,22-21-15,0 0 0,-21 21 16,21-21-16,0-22 15,43 1 1,-22 21-16,-21 0 0</inkml:trace>
  <inkml:trace contextRef="#ctx0" brushRef="#br0" timeOffset="104740.19">15854 3789 0,'0'0'0,"-21"0"16,21-21-16,-22 21 0,22-21 16,0-1-1,22 1 1,-1 21-16,0-21 0,64 21 16,-64 0-16,0 0 15,42 0 1,-41 0-1,-65 21-15,22 0 16,-21-21-16,-85 43 16,-43-22-1,128 0 1,21-21 0,42 0-16,0 0 15,22 0-15,-22 0 0,169 0 31,-147 0-31,41 0 16,-41 0 0,-65 21-16,1-21 0,-106 43 31,85-43-31,-85 42 16,63-21-16,22 0 15,21 0 1,63-21-1,-21 0-15,22 0 0,-22 0 16,0 0-16,64 0 16,-22 0-1,-63 22-15,0-1 16,-21 0-16,-64 21 16,22-21-1,-22 43 1,43-64-16,21 21 0,21 0 15,42-21 1,43 0 0,-43 0-16,0 0 15,85-21 1,-42 0-16,-64 21 16,-42 0-1,-21 21-15,-22 0 16,22 0-16,-22 1 15,-20 20 1,63-21-16</inkml:trace>
  <inkml:trace contextRef="#ctx0" brushRef="#br0" timeOffset="105112.98">15430 4826 0,'-21'0'0,"42"0"0,-42-21 0,0 0 0,21 42 47,0 0-47,0 0 0,0 22 16,0-22-16,0 21 0,-21 43 15,21-43-15,0-21 0,-21 106 16,21-42 15,0-64-31,0-42 31,21-21-15</inkml:trace>
  <inkml:trace contextRef="#ctx0" brushRef="#br0" timeOffset="105504.76">15430 4741 0,'0'0'0,"0"-21"0,0 0 15,0 0-15,22 0 16,83-22-1,44 22 1,-22 0 0,-64 21-16,1 0 0,168 0 15,-147 21 1,-43 64 0,-42-64-16,0 0 0,-21 127 15,-21-42 1,21 0-1,21-64-15,0-20 0,0 83 32,0-83-32,0 20 15,-21-21-15,-1 0 16,-105 0-16,-42-21 31,42 0-31,85 0 16,-22-21-16,-147-21 15,168 21 1,43-22 0,0 22-16</inkml:trace>
  <inkml:trace contextRef="#ctx0" brushRef="#br0" timeOffset="106004.47">15748 4868 0,'0'0'0,"0"-21"0,-21 21 0,21-21 16,0 0-16,0 0 0,21 0 15,0-1-15,0 22 0,22-21 0,-22 21 16,85 0 0,-22 0-16,-63 0 15,-21 21 1,-21 1-16,0-22 0,-106 63 15,42-21 1,43-20-16,-64 41 16,85-63-16,0 21 15,42-21 1,43 0 0,-22 0-16,0 0 0,43 0 15,42 21 1,-85-21-16,1 22 15,-43-1-15,-127 21 16,-22 0 0,65-20-1,41-1-15,22-21 16,-21 0 0,84 0-1,64 0-15,-64 0 16,1 0-16,63 0 15,-43 21 1,-63 0-16,-42-21 16,21 0-16</inkml:trace>
  <inkml:trace contextRef="#ctx0" brushRef="#br0" timeOffset="152800.66">15727 3810 0,'0'21'16,"21"-21"31,0 0-47,0 0 0,0 0 15,22 0-15,-22 0 16,0 0-16,21 0 0,-20 0 0,41 0 16,-42 0-16,0 0 15,1 21 1,-22 1-1,-22-22-15,-62 21 16,-64 0 0,42 0-1,63-21 1,107 0 15,-1 0-15,-20 0-16,126 0 15,-105 0 1,-43 0-16,-21 21 16,0 0-1,-43 1 1,-62-1-16,20 0 16,-84 21 15,169-21-31,21 1 15,85-1 1,-64-21-16,0 0 16,128 0-1,-43 0 1,-85 0 0,-63 0-1,0 21-15,-22-21 0,-84 21 16,0 0-1,21 0 1,106 1 0,0-1-16,0 0 15,22-21-15,126 21 16,-64 0 0,1-21-1,-64 21-15,-21 1 16,-21-22-1,-106 21 1,21-21 0,64 21-16,21-21 15,21 21 1</inkml:trace>
  <inkml:trace contextRef="#ctx0" brushRef="#br0" timeOffset="153545.04">15684 4911 0,'0'21'31,"22"-21"-31,-1 0 16,0 0-16,21 0 0,-21 0 15,106 0 1,-42 0-1,-64 0 1,-42 21 0,0-21-16,-127 42 15,0 1 1,42-22 0,85-21-16,-1 0 0,22 21 15,22-21 1,-1 0-1,21 0-15,43 0 16,-1 0 0,-20 0-1,-64 21 1,-106 0 0,-42 1-1,106-1 1,20-21-16,22 21 15,22 0 1,41-21 0,22 0-1,-64 0-15,0 0 0,0 21 0,22-21 16,-43 21 0,0 1-1,-22-22-15,1 21 0,0-21 16,-21 21-1,21-21-15,21 21 16,21-21 0,42 0-1,-20-42 1,-1 42-16</inkml:trace>
  <inkml:trace contextRef="#ctx0" brushRef="#br0" timeOffset="166440.26">18351 8170 0,'22'22'16,"-1"-22"-1,0 0 1,0 0-16,0 0 31,0 0-31,1 0 16,-44 0 46,1 0-62,0 0 0,0 0 16,0 0-16,0 0 0,-1 0 0,-147 0 31,106 0-15,41 0-16,-83 0 15,-149 0 1,105 0 0,-41 0-1,84 0 1,-127 0-1,64 0 1,105 0-16,-126 0 16,-85-22-1,63 1 1,-84 0 0,211 0-16,-84 21 15,84 0-15,0 0 16,-253-21-1,105 0 1,148 21-16,-84-22 0,-339-20 31,190 21-15,149 0 0,-318 21-1,233 0 1,127 0-1,-169-21 17,127-1-17,63 22-15,21 0 16,-127-21 15,43 21-15,84 0-1,-169 0 1,149 0 0,41 0-1,-42 0 1,-21-21 0,64 21-1,-1 0 1,43 0 31,21-21-32,0 0-15,64 0 32,-43 21-32</inkml:trace>
  <inkml:trace contextRef="#ctx0" brushRef="#br0" timeOffset="166881.01">11493 7535 0,'0'0'0,"0"-21"31,-21 21-16,0 0-15,0 0 0,-21 21 16,-85 43 0,84-43-16,1-21 0,-127 85 15,20-43 1,22 0 0,85-20-16,-43-1 15,64-21-15,-21 0 31,63 0-15,0 0-16,85 0 31,0 21-15,42 21-16,-84-42 16,-22 21-16,85 22 15,-42-1 1,-22-21-1,-42 0-15,0-21 0,1 22 16,-1-1 0</inkml:trace>
  <inkml:trace contextRef="#ctx0" brushRef="#br0" timeOffset="168256.23">12594 7176 0,'0'0'0,"0"-22"0,0 1 15,-21 0-15,0 21 16,21 21 0,-21 0-1,-1 1-15,22 41 16,-42 43 0,0 0-16,42-85 0,0 0 15,0 21-15,-21 1 16,-1-22-1,22 0 1,0-42 0,0 0-16,22 0 15,-1-1-15,0-41 16,0 42-16,-21 0 0,21-1 0,22-41 31,-22 63-31,0 0 16,-21 21-16,0 0 0,0 43 15,0-43-15,0 64 16,21-64-16,-21 0 16,0 0-16,0 0 0,0 0 15,42-21 1,1 0-16,-22 0 16,42-21-16,-41 0 15,-1 0-15,63-64 16,-62 43-16,20-85 15,-42 42 1,0 43-16,0 21 0,21-22 16,-21 22-16,0 0 0,0 42 15,-21 22 1,0 20 0,0-21-16,21 1 0,-22 20 15,22-20-15,0-22 0,0 85 16,0-64-1,22-42 1,20 21-16,-21-21 0,0 0 16,43-42-1,20-22-15,-62 43 16,20-42-16,-21 20 0,-21 1 16,42-43-16,-42 43 15,22 0-15,-22-43 16,21 43-1,-21 63-15,0 0 16,0 21-16,-21-21 16,-1 64-16,1 42 15,0-85-15,21 22 16,0-22-16,0 22 16,0-43-16,0 0 0,85 21 31,-22-42-16,1-42 1,-1-85-16</inkml:trace>
  <inkml:trace contextRef="#ctx0" brushRef="#br0" timeOffset="168436.13">13589 7281 0,'0'0'16,"0"64"-1,0-43-15,0 43 16,0-22-16,0-21 0,-21 64 15,21-64-15,-43 127 16,1-42 0,21-64-16,-21 43 15,42-64-15,-43 64 16</inkml:trace>
  <inkml:trace contextRef="#ctx0" brushRef="#br0" timeOffset="168680.98">13525 7472 0,'0'0'15,"22"-42"-15,-22 20 0,0 1 0,0 0 16,21 0-16,0 21 0,0 0 16,43 0-1,-22 42 1,-42 22-1,0-22 1,-42 43 0,20-64-16,1 0 0,-127 21 15,106-20 1,21-22-16,-1 0 16</inkml:trace>
  <inkml:trace contextRef="#ctx0" brushRef="#br0" timeOffset="168892.86">12890 7218 0,'0'0'0,"0"-21"0,-21 21 16,21-21-16,21 21 15,1-22-15,41 1 0,-42 21 16,64 0-1,-43 0-15,1 0 0,168 0 16,-168 0-16,-1 0 16,0 0-16,1 21 0</inkml:trace>
  <inkml:trace contextRef="#ctx0" brushRef="#br0" timeOffset="169298.63">14245 7303 0,'0'0'16,"-21"0"-16,0-22 0,0 1 16,21 0-16,0 0 0,0 0 15,21-22 1,42 22-16,-42 21 0,1 0 16,41 0-1,1 85 1,-43-64-16,0 85 15,-21-64-15,0 64 16,-42-42 0,20-64-16,22 21 15,-21-21-15,21-43 16,21-41 0,22-1-1,-1 22 1,-21 20-16,127-41 31,-105 84-15,-1 0-16,-42 42 15,0-21-15,0 0 16,0 22 0</inkml:trace>
  <inkml:trace contextRef="#ctx0" brushRef="#br0" timeOffset="169792.35">14753 7303 0,'0'63'15,"0"-42"1,0 0-16,21-21 15,22 0 1,20-21 0,1-21-1,-43 42-15,0-21 0,21-43 16,-21 43 0,-21 0-1,-21 21-15,-21 0 16,-43 0-16,1 42 15,41 1 1,43-22-16,-21 0 0,0 42 31,21-41-31,0-1 0,0 0 16,0 0-16,0 0 16,21-21-1,0 0 1,0 0 109,-21 21-125,22-21 0,-1 0 15,0 0-15,0 0 16,64 0 0,-64 0-16,85-21 15,-22-21 1,1 0-16</inkml:trace>
  <inkml:trace contextRef="#ctx0" brushRef="#br0" timeOffset="170106.17">15642 7197 0,'-127'-21'32,"85"21"-32,-1 0 0,1 0 15,21 21-15,-21-21 0,-22 42 16,64 0 0,0 1-1,21-22-15,0 0 0,85 21 16,-63-20-1,-1-1-15,0-21 16,-42 21-16,-21-21 31,-21 21-31,-64-21 16,85 0-16,-22 0 16,-41 0-1,63 0 1,42 0-1,0-21-15,21 21 0</inkml:trace>
  <inkml:trace contextRef="#ctx0" brushRef="#br0" timeOffset="170376.01">15790 7260 0,'0'-21'0,"0"42"0,0-63 15,-21 63 16,21 0-31,-21 0 0,21 22 16,-21 20-16,-22 64 16,1 0-1,42-84-15,-21-1 16,-21 106 0,42-106-16,0 22 15,0-22-15,0-21 0,0 22 0,0-22 16,0 0-1,42-21 1,-21-42-16</inkml:trace>
  <inkml:trace contextRef="#ctx0" brushRef="#br0" timeOffset="170651.86">15727 7493 0,'0'-21'0,"0"42"0,0-84 0,0 20 15,0 22-15,0-21 0,0-22 16,84 1-1,1 42 1,-64 21-16,0 0 16,1 0-16,-1 21 0,0 0 15,-21 64 1,0-64-16,-64 63 16,-20-41-1,-1 20 1,64-63-16,-21 21 15,63-21 1,21 0 0,-21 0-16,22-21 0,41 0 15</inkml:trace>
  <inkml:trace contextRef="#ctx0" brushRef="#br0" timeOffset="171764.43">16362 7281 0,'-64'22'15,"43"-1"-15,-21 21 16,21-21-16,-1 0 0,22 85 31,0-85-31,0 1 16,0 20-16,43-21 31,-22-21-31,0 0 0,-21-21 16,0-64-1,21-42 1,22 43 0,20 41-1,43 22 1,-85 21 0,21 42-1,-42-20-15,0 20 0,0 43 16,0-1-1,0-41 1,0-22-16,-21 0 16,0-21-1,21-21 1,0 0 0,0-1-16,21-41 15,43-1 1,-22 1-16,-21 21 15,0 20-15,85-20 16,-85 42 0,1 0-16,-22 42 15,0 22 1,0-43-16,-22 21 0,1 43 31,21-21-15,21-43-16,1-21 15,-1 0-15,63 0 16,-62 0 0,62-43-16,1-20 15,-64 42 1,21-85 0,-42 64-1,-21 42-15,0 0 16,0 0-16,0 42 15,21 0 1,0-21-16,0 22 16,0-22-16,0 42 15,0-41-15,0-1 16,-21 0 0,-1-21-16,-20 0 15,0 0 1,21 0-1,21-21 1,-22 21 0,44 21 15,-1-21-31,0 0 0,0 0 16,64 0-16,21 0 15,-64 0-15,0 0 16,64-21-1,0-43 1,-85 43-16,-21 0 0,21-21 16,-21 20-16,0 1 0,-21-42 15,-64 63 1,1 63 0,63-42-16,21 106 15,0-42 1,63-21-1,-42-43-15,22 0 16,62 0 0,22-21-16,-105 0 15</inkml:trace>
  <inkml:trace contextRef="#ctx0" brushRef="#br0" timeOffset="172414.27">13843 7811 0,'0'-22'16,"0"44"-16,0-65 0,0 22 0,0 0 15,0 42 1,0 0-1,0 106-15,0 21 16,0-84-16,0 21 0,0 190 31,0-191-31,0 213 0,21-128 16,-21-84-16,0-22 16,0 22-16,-21 148 15,0-149 1,21-41-16,0 41 15,0-62-15,0-44 16,0-20 0,0-21-1,0 20-15,21-20 0,21-43 0</inkml:trace>
  <inkml:trace contextRef="#ctx0" brushRef="#br0" timeOffset="173099.83">14076 8022 0,'0'0'0,"0"-21"0,0 0 0,0 0 16,0 0-16,0-1 16,21 22-16,21 0 15,-21 0-15,22 0 0,63 0 16,105 0-1,-147 0-15,20 0 0,22 0 16,-21 0-16,42 0 0,233-21 16,63 21-1,-232 0 1,-107 0-16,1 0 0,169-21 16,-191 21-16,1 0 15,21 0 1,-64 0-16,-21 21 15,21 0-15,-21 1 0,0-1 0,0 42 16,0-20-16,0 84 16,0 42-1,0-106-15,-21 1 16,0 211 0,-1-42-1,1-21-15,21-149 16,0 22-16,0-22 0,0 1 15,-21-1-15,21 1 0,0 42 16,0-64-16,0 85 16,0-85-16,-21 1 15,21-22-15,0 0 0,-21 0 16,-22 0-16,-41-21 16,-64 0-1,84 0-15,1 0 0,-149-42 16,-190-43-1,21 22 1,254 42-16,0-22 16,-424-20-1,255 42 1,106 21 0,63 0-1,127-22 1,0 1-1,21 0-15</inkml:trace>
  <inkml:trace contextRef="#ctx0" brushRef="#br0" timeOffset="173432.11">13716 9165 0,'0'0'0,"-21"0"0,0 0 15,-1 0-15,1-21 0,0 21 16,63 0 0,22 0-1,232 0 1,149 21 0,211 0-1,-148-21 1,-254 0-1,-85 0 1,-105 0 15,-191-63-15,42 42-16,-42 0 16</inkml:trace>
  <inkml:trace contextRef="#ctx0" brushRef="#br0" timeOffset="173914.83">14668 8509 0,'0'-42'15,"22"42"17,-22 21-32,0 0 15,0 21-15,0-20 0,0-1 16,0 21-16,0-21 0,0 85 16,0-64-16,0-20 0,0 41 15,0 1 1,0-43-1,0-42 17,0-1-32,0 1 15,0 0-15,21 0 0,-21 0 0,21 0 16,0-1-16,21-20 16,43-43-1,-21 64-15,-43 21 16,0 0-16,42 21 15,-20 64 1,-43 0 0,0-64-16,0 0 0,-64 43 15,22-22 1,42-21-16</inkml:trace>
  <inkml:trace contextRef="#ctx0" brushRef="#br0" timeOffset="174365.79">15049 9229 0,'-42'0'31,"21"21"-15,21 0-16,-21 0 0,21 0 15,0 1-15,0 41 16,0-42-16,0 22 0,0 62 16,-21-83-16,21 41 15,-22-42 1,22-42 15,0 0-31,22 0 16,-1 0-16,0-1 0,21-41 15,-21 42-15,22 0 0,126-64 32,-63 85-17,-43 42 1,-41-21-16,-22 43 16,-106 63-1,-21-85 1,-21-42-1,21-42 1</inkml:trace>
  <inkml:trace contextRef="#ctx0" brushRef="#br0" timeOffset="198820.75">12658 4212 0,'-22'0'32,"1"21"-32,0-21 15,0 0 1,21 22 0,-21-22 30,21 21-30,0 0 15,21 0-15,0-21-16,0 0 16,0 0-16,1 0 0,-1 0 0,0 0 15,64-21 1,-43 21-16,106-42 15,43-1-15,-128 22 16,170-64 0,-127 43-1,42-43 1,-85 64-16,1 0 0,105-42 16,1 41-1,-128 1-15,21 0 16,-41 21-16,62-21 15,-63 21 32,-42 21 0,0 0-47,-21-21 0</inkml:trace>
  <inkml:trace contextRef="#ctx0" brushRef="#br0" timeOffset="199519.76">12319 5800 0,'0'21'16,"0"0"-1,0 0 17,21-42 30,21 21-62,-20-21 0,20 0 16,0 0-16,1-1 0,-1 1 15,85-21-15,-64 0 16,297-128 0,-169 86-1,20-1 1,-105 43-1,-42-1 1,-22 22 0,-42 0-1</inkml:trace>
  <inkml:trace contextRef="#ctx0" brushRef="#br0" timeOffset="200302.29">13377 8742 0,'0'0'0,"21"0"15,22 0 1,-22 0-16,21 0 16,-21-21-16,64 0 15,-43-1-15,1 1 0,190-21 16,-1-22 0,-41 22-1,-149 42-15,43-21 16,63 0 15,-127 0-15,-21 42 15,0 0-15</inkml:trace>
  <inkml:trace contextRef="#ctx0" brushRef="#br0" timeOffset="200960.01">13652 10181 0,'0'21'0,"-42"-21"32,63 0 46,22-21-78,-22 21 0,21-21 15,0 0-15,85-43 16,-63 43-16,-22 0 16,64-21-16,-42 21 0,-22-1 15,106-41 1,-106 42-16,22-22 15,21 1-15,-64 42 0,0 0 16,0-21 0,0 21-1,-21-21-15</inkml:trace>
  <inkml:trace contextRef="#ctx0" brushRef="#br0" timeOffset="209291.95">12594 2519 0,'0'0'16,"0"-21"-16,21 21 16,-21-21-16,0-1 0,21 22 15,-21-21-15,22 0 0,-22 0 0,21 0 16,-21 0-16,21-1 16,-21-20-1,-21 42 1,0 0-1,-1 0-15,-83 0 16,-1 42-16,63-20 16,1-1-16,-85 85 15,0 21 1,85-85-16,-64 106 16,64-42-1,20-64-15,1 22 0,21 211 16,0-106-1,85 1 1,-43-128-16,85 85 16,0-21-1,-63-85-15,126 106 32,-126-85-17,-64-21-15,0 1 16,0-1-1,-21-21-15,-85 42 16,0 22 0,-21-1-16,63-21 15,22-20-15,-191 126 16,64-21 0,63-21-1,64-43-15,-22 1 0,-105 253 16,127-105-1,42-22 1,0-105-16,0-22 16,0 1-16,21-1 0,0 1 0,85 84 15,-64-106-15,85 85 16,-21-42 0,-64-64-16,149 127 31,-170-126-16,0-1-15,-42-21 47,0 21-47,0-21 0,-1 21 16,1-21-16,-21 21 0,-64 43 16,0 42-1,0 42 1,64-106-16,0 22 0,-64 211 15,64-42 1,42 21 0,0-170-16,84 234 15,22-85 1,-64-170-16,64 128 16,-63-149-16,-1 21 15,43 22-15,-43-43 0,170 107 31,-64-107-15,-85-21 0,-42-21-1,-42 0 17,-63 85-17,-1-1 1,64-62-16,-64 126 15,64-106-15,-43 254 16,64-105 0,22-64-1,-1-64-15,21 1 0,127 190 32,22-106-32,-128-106 15,149 85-15,-127-105 0,84 41 16,-84-42-16,-1 0 15,276-21 1,-190 0-16,-86-21 16,170-42-16,-190 42 15,-1-22-15,191-105 16,-148 21 0,-85 106-16,22-64 15,-22 64-15,-21-21 16,0 63-1,0 0 1,0 0-16,0 0 0,0 106 16,42-21-1,-21-85-15,64 64 16,-43-64-16,43 22 16,-22-22-16,1-21 15,380 21 1,-147-42-1,84-64 1,-127 0 0,-170 43-16,43-43 0,-63 22 15,148-212 1,-149 105 0,-42 128-16,22-106 15,-43 0 1,-43 42-1,1 64 1,21 20-16,21 1 16,0 0-16,21 0 15,42-43 1,-41 43-16,105-63 31,0-22-31,-85 63 0,85-84 16,-64 64-1,107-233 1,-107 147 0,1-62-16,-64 147 15,0 1-15,0-85 0,0 84 16,0 1-16,-43-107 16,22 107-16,-21-22 15,-64-63 1,85 106-16,-21 20 0,-107-126 15,128 127-15,-42-64 16,20 1 0,43 41-16,0 22 0,0-85 15,64 1 1,42-86 0,-64 128-16,106-234 31,-84 107-16,-22-107 1,-21-147 0,-21 296-1,-84-106 1,-1 106 0,-42-1-1,85 107-15,-22 0 16,-21-22-1,64 43-15,0 0 0,0-85 16,21 21 0,21 22-1,0 21-15,85-107 16,-85 107-16,64-85 16,-43 21-1,-21 43-15,1 20 16,62-211-1,-84 22 1,0 41-16,0 149 16,-21-191-1,-21 64 1,-22 20 0,43 107-16,21 21 0,-21-21 0,0-1 15,0 1-15,-1 0 0,-20-64 16,-21-64-1,41 65 1,1 62-16,0 1 0,-106-149 16,0 64-1,-63 22 1,126 62-16,-21 22 16,-147-21-1,147 42-15,-63 0 0,-106 21 16,169-21-16,0 21 15,-253 85 1,126-21 0,149-43-16,-43 0 0,63 1 15,1-22-15,-64 85 16,85-85-16,-21 21 16,21-21-1,-22-21 16,22-21-31,0 0 16,-64-21 0,64 20-16,-106-20 0,0 0 15,21 42 1,43 0-16,-1 0 0,-42 0 16,64 0-16,-21 21 0,-43 21 15,63-21-15,-20 22 0,-22 20 16,22-20-1,20-1-15,-20 43 0,21-43 16,20 0-16,-20 22 0,42-22 16,0-21-16,0 43 0,0-43 15,0 0 1,0 0 0,-21-21 15,0 0-31,0 0 15,-1 0-15,1 0 0,21 21 16,-42 1-16,0-1 16,20-21-16,1 21 0,-85 21 15,64-21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30T14:41:14.48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3387 1757 0,'0'-21'62,"0"0"-31,0-1-15,0 1 0,0 0-16,0 0 15,0 0-15,0 0 16,0-1-1,0 1-15,0 0 32,0 42 61,0 0-93,0 1 16,0-1 0,0-42 77,0-1-77,21 22-16,-21-21 0,0 0 16,42 0-1,-42 0 1,0 42 93,0 0 298,0 0-392,0 0 1,0 1-1,0-1-15,-21 0 16,21 0-16,0 0 16,0 22-1,0-1 1,0 0-16,0-21 16,0 1-16,0 20 15,0 21 1,0-20-16,0-22 15,0 0-15,0 43 16,0-43-16,0 21 16,0 22-1,0-22 1,0 0 0,0-21-16,0 43 31,0-43-31,0 21 15,-21 1 1,21-1-16,0 0 31,0-20-31,0 20 16,0 0-16,0-21 16,0 22-1,-21-22-15,21 0 16,0 43-1,0-43-15,0 0 0,0 0 16,0 0-16,0 0 16,0 1-16,0-1 15,0 0-15,0 0 16,0 0-16,0 0 16,0 1-1,0-1-15,0 0 0,0 0 16,0 0-16,0 0 15,0 1-15,0 20 16,0 0 0,0-21-1,0 22 1,-22-22 0,22 21-16,0-21 15,0 1-15,0-1 16,0 0-1,0 0-15,0 0 16,0 0-16,0 22 16,0-22-1,-21 21 1,21-21-16,0 1 16,0-1-16,0 21 15,0-21 1,0 0-16,0 1 15,-21-22-15,21 21 0,0 0 16,0 0 0,-21 0-16,21 0 0,0 1 15,0-1-15,0 0 16,0 21 0,0 1-1,0-1-15,0-21 16,0 0-16,0 0 15,0 1 1,0-1-16,0 0 16,0 0-16,0 0 15,0 0-15,0 1 16,0-1 0,0 0-16,0 0 15,0 0-15,0 0 16,0 22-1,0-22 1,0 0-16,0 0 16,0 0-16,0 1 15,0-1-15,0 0 16,0 21 0,-21-21-1,21 43 1,0-22-1,0 1 1,0-22-16,0 0 16,0 0-16,0 0 0,0 0 15,0 1-15,0-1 16,0 21 0,0-21-16,0 22 15,0-1 1,0 0-1,0-21-15,0 1 16,0-1 0,0 42-1,0-42-15,0 22 16,0-22 0,0 0-16,0 21 15,0 1 1,0-22-1,0 42 1,0-20 0,0-22-16,0 0 15,0 0-15,0 0 0,0 22 16,0-22 0,0 0-16,0 21 15,0 1 1,0-22-1,0 0-15,0 0 16,0 0-16,0 1 16,0-1-1,0 0-15,0 0 16,0 0 0,0 0-1,0 1 1,0-1-16,0 0 15,0 0 1,0 0 0,0 0-16,0 1 15,0-1 1,0 0-16,0 0 16,0 0-16,0 0 0,0 22 15,0-22 1,0 0-16,0 0 0,0 0 15,0 1-15,0-1 0,-21 42 32,21 1-32,0-22 15,0-21 1,0 22 0,0-1-1,-22 21-15,22-41 16,0-1-16,0 0 15,-21 0-15,21 21 16,0 1 0,0-22-16,0 42 15,0-41-15,0 20 16,0 21 0,0-20-16,0-22 0,0 0 15,-21 0-15,21 0 0,0 1 0,0 20 16,0 21-1,0-41-15,-21-1 0,21 42 16,0-42 0,0 1-16,0-1 0,0 0 0,0 0 15,0 85 1,0-43 0,0-20-1,0 63 1,-21-43-1,21 1 1,0-43-16,0 0 0,0 42 16,0 1-1,-21-1 1,21-41-16,0-1 0,0 42 16,0 1-1,0-22 1,0-21-16,0 0 0,0 1 0,0-1 15,0 0-15,0 0 0,-22 43 16,22-1 0,0-42-16,0 0 15,0 1-15,0-1 0,0 0 16,0 42 0,0-20-1,0-22-15,0 21 0,0-21 16,0 22-16,-21-22 0,21 0 15,0 0-15,0 0 16,0 43 0,0-43-16,0 0 15,0 0-15,0 1 16,0-1-16,0 0 0,0 0 16,0 0-16,0 64 31,-21-22-16,21 22 1,0-64-16,0 64 31,0-43-15,0 1-16,0-22 16,0 42-1,0 1 1,0-43-16,0 0 15,0 0-15,-21 43 16,21-22 0,0 0-1,0-20-15,0-1 16,0 0-16,0 0 16,0 0-1,0 0 1,0 1-1,0-1 1,21-21 15,-21 21-31,0 0 32,0 0 14,0 0-14,0 1 15,0-1-47,0 0 15,0 0 1,0 0-16,0 0 15,-21 1-15,21-1 16,0 0-16,-21-21 0,0 42 31,21 22-15,-22-43 0,1 42-1,21-20 1,0-1-1,0 0 1,0 1 0,0-1-1,0 0 1,0-20 0,0 20-1,21-21-15,-21 0 16,0 0-16,0 1 15,0-1-15,0 21 16,0-21-16,0 43 31,0-43-31,0 0 16,0 0-16,0 0 0,0 1 16,0-1-1,0 42 1,0-20-16,0-22 15,0 0-15,0 0 16,0 21 0,0-20-1,0-1-15,0 0 16,22 0 0,-22 21-1,0-20 1,0-1-1,0 0-15,0 0 16,0 0-16,0 0 16,0 1-1,0-1 1,0 0 0,0 0-1,0 0-15,0 0 16,0 1-16,0-1 15,0 21 1,0-21 0,-22 22-1,22-22 17,-21-21 30,21-21-46,0-1-16,0 1 15</inkml:trace>
  <inkml:trace contextRef="#ctx0" brushRef="#br0" timeOffset="3799.62">3492 1524 0,'-21'0'31,"21"21"79,0 0-79,21-21-15,1 0-16,-1 0 31,-21 22-31,21-22 15,0 0 1,0 0-16,0 0 0,1 0 16,41 0-1,1 0-15,-43 0 0,42 0 16,-42 0-16,1 0 16,62 21-1,-20-21 1,20 0-16,-62 0 15,-1 0-15,21 0 0,0 0 16,-20 0-16,105 0 16,-64 0-1,-21 0-15,-20 0 0,62 0 16,-41 0-16,-22 0 0,106-21 16,-21 21-1,-1 0 1,-83 0-16,41-22 15,-21 22-15,-20 0 0,62 0 16,-20 0 0,-43 0-16,42 0 15,-41 0-15,-1 0 16,106 0 0,-64 0-1,-20 0-15,62 0 0,-62 0 16,63-21-16,-64 21 15,0 0-15,85 0 16,-21 0 0,0 0-1,0 0 1,-64 0-16,43 0 16,-64 0-16,106 0 15,-85 0-15,106 0 16,-21 0-1,-42 0 1,-43 0-16,-20 0 16,20 0-16,-21 0 0,21 0 0,64 0 31,-85 0-31,128 0 16,-44 0-1,65-21 1,-64 21-1,-22-21 1,64 21 0,-63-21-1,-64 21-15,43-21 16,-43 21-16,0 0 0,64-22 16,-43 22-1,-21 0-15,22 0 16,-22 0-16,0 0 15,21 0 1,-21 0-16,22 0 16,-22 0-1,64 0 1,-1 0 0,-41 0-16,-22 0 0,0 0 15,42 0 1,-41 0-16,20 0 15,21 0 1,-41 0-16,-1-21 0,42 21 16,-20 0-1,20 0 1,-42 0-16,0 0 0,22 0 16,-1-21-1,-21 21 1,0 0-16,22 0 15,-64 0 79</inkml:trace>
  <inkml:trace contextRef="#ctx0" brushRef="#br0" timeOffset="6762.82">9419 1482 0,'21'0'16,"0"0"-16,1 0 0,20-21 15,-21 21-15,43 0 16,-43 0-16,63 0 15,-20-22 1,-1 22 0,-41 0-16,20 0 0,21 0 31,-41 0-15,20 0-1,-21 0-15,-21 22 31,0-1-31,0 0 16,0 0-16,0 0 16,0 0-1,0 1-15,0-1 0,0 42 16,0-20 0,0-1-16,21 0 15,-21-21-15,43 106 16,-22-63-1,-21 21 1,21-64-16,0 63 16,-21-62-16,0-1 15,0 21 1,0 0-16,0 43 0,0-64 16,0 43-16,0-43 15,0 85 1,0 0-1,0-43 1,0-42-16,0 0 0,21 64 16,0-21-1,-21-1 1,0-42-16,0 0 0,0 22 16,0-22-16,0 21 0,0-21 15,0 1-15,0-1 0,0 42 16,0-42-16,0 64 15,0-64-15,22 127 32,-22-126-32,21 41 15,-21 1 1,42-1-16,-42-42 16,0 64-16,0-64 15,0 0-15,21 0 0,-21 22 16,0 41-16,0-62 15,0-1-15,21 127 16,-21-85 0,0 1-1,0 21 1,0-43 0,0-21-16,0 0 0,0 22 15,0-22-15,0 21 0,0 0 16,0-20-16,0-1 0,0 85 31,0-64-31,0 64 16,-21-22-1,21 65 1,0-128-16,0 42 16,0 1-1,0 63 1,0-43-1,-21 1 1,21-21 0,0-43-16,0 21 0,0 85 15,0-42 1,0-64-16,0 42 16,0-41-16,-21 105 15,21-106-15,0 85 16,0-43-1,0-21-15,0 1 0,-21 84 32,0-43-32,21-20 15,0-22-15,0-21 0,0 43 16,0-43-16,0 0 0,0 22 16,-22 62-1,22-41 1,0-22-16,0 64 15,-21 42 1,0-84 0,21 20-1,0-62-15,0-1 0,0 21 0,-21 64 16,0-21 0,21-22-1,0-42-15,0 22 0,-21 84 16,21-106-1,-22 85-15,22-64 16,0 0-16,0 64 16,0-21-1,0-64-15,0 42 16,-21-41-16,21 20 16,0 85-1,-21 0 1,21-64-16,0-20 15,0-22-15,0 64 16,0-64-16,0 63 16,-21 1-1,21-64-15,0 85 16,0-21 0,0-64-16,0 42 15,0-20-15,0 63 16,-21-43-1,21 22 1,0-64-16,0 0 0,0 0 16,0 22-16,0-22 0,-21 85 31,21-64-31,0 64 16,0-43-1,0 22 1,0 63-1,-22-63 1,22-43 0,0 0-16,0-20 0,0 62 15,0 1 1,0-64-16,0 43 16,0-43-16,0 106 15,-21-43 1,21-62-16,0 20 15,-21 43 1,21-43-16,0 85 31,0-64-15,-21 1 0,21-43-16,0 0 15,0 0-15,-21 43 16,0-1-1,21-20 1,0-22 0,0 0 15,0 0 0,0-42 47,0 0-62</inkml:trace>
  <inkml:trace contextRef="#ctx0" brushRef="#br0" timeOffset="8994.89">3027 12531 0,'0'0'0,"-21"0"16,42 0 62,0 0-78,0 0 16,0 0-16,0 0 15,22 0 1,41 0-16,-62 0 15,20 0-15,-21 0 0,21 0 16,1 0-16,-1-21 0,106 21 16,-42 0-1,-42 0-15,63-22 16,-64 22-16,-21 0 0,85 0 16,22 0-1,20 0 1,-106 0-16,1 0 0,-22 0 15,128 0 1,20-21 0,-105 21-16,21 0 15,-64-21-15,191 0 32,-85 0-17,0 21 1,-84 0-16,63-21 0,-64 21 15,106 0 1,-126 0-16,84 0 16,-43-22-1,65 22 1,-107 0-16,0 0 0,170 0 16,-64 0-1,-106 0-15,85 0 16,-21 0-1,-63 0-15,84 0 32,-85 0-32,64 0 15,-22 0-15,43 0 16,-21 0 0,-63 0-16,-22 0 15,21 0-15,85 0 16,-42 0-1,-1-21 1,-20 21-16,-43 0 16,21 0-16,-20 0 0,83 0 15,-20 0 1,-43 0-16,-20 0 0,20-21 16,-21 21-16,106 0 15,-85 0-15,43 0 16,-43 0-1,1 0-15,-22 0 0,85 0 16,-43 0 0,-42 0-16,1 0 15,-1 0-15,0 0 0,0 0 16,64 0 0,-22 0-1,-20 0-15,-43-21 0,21 21 16,42 0-1,-42 0 1,1 0-16,-1 0 16,0 0-1,0 0-15,0 0 16,-21-21 0,21 21-16,1 0 15,-1 0 16,-21-21 110,0-1-110,0 1-15,0 0 0,0 0-1,0 0-15,0 0 16,0-1-1,0 1 1,-21 21 0,21-21-1</inkml:trace>
  <inkml:trace contextRef="#ctx0" brushRef="#br1" timeOffset="15327.16">3979 910 0,'-21'-21'0,"42"42"0,-42-63 0,0 42 15,0-21-15,0 21 63,-1 21-63,22 0 15,0 0-15</inkml:trace>
  <inkml:trace contextRef="#ctx0" brushRef="#br1" timeOffset="16107.98">4000 677 0,'0'22'47,"0"-1"-47,0 42 16,0 22-1,-42 21 1,21-85-16,21 21 0,-21 22 0,0-43 16,21 0-16,0 0 0,0 22 15,0-22-15,0 0 16,0 21-1,0-21 1,0-42 31,0 0-47,0 0 16,21 0-16,-21 0 0,21 21 15,-21-43-15,0 22 0,21-21 16,-21 21-16,0-1 15,21 1-15,-21 0 0,0-21 0,0 21 16,0-22-16</inkml:trace>
  <inkml:trace contextRef="#ctx0" brushRef="#br1" timeOffset="16310.86">4000 699 0,'22'0'15,"-22"21"16,21 0-31,-21 0 16,0 0-16,0 0 16,0 1-16,0 20 15,0-21-15,21 0 16,-21 0-16,0-42 47</inkml:trace>
  <inkml:trace contextRef="#ctx0" brushRef="#br1" timeOffset="17298.93">4043 572 0,'21'0'15,"0"-22"1,-21 44 31,0-1-32,-21 21-15,21-21 0,-21 22 0,-22 41 16,-20 43 0,-22 21-1,64-105-15,0-1 0,-21-21 16,20 22-16,1-22 0,-21 63 31,42-62-31,0-1 16,0 0-16,42-42 31,-21 0-31,1 21 16,83-149-1</inkml:trace>
  <inkml:trace contextRef="#ctx0" brushRef="#br1" timeOffset="17563.22">4085 635 0,'0'-21'0,"0"42"0,21-42 16,-21 42 0,0 0-16,21 0 0,-21 43 15,0 63 1,0-85-16,0 1 0,0-1 15,0 0-15,0 1 0,0-1 16,0 21-16,-21-20 0,21-1 16,0-21-16,0 22 15,-21-43 32,21-22-47,-21 1 0,21 0 16,-21 0-16</inkml:trace>
  <inkml:trace contextRef="#ctx0" brushRef="#br1" timeOffset="18359.96">3852 1185 0,'21'0'47,"1"0"-47,-1 0 15,0 0-15,0-21 0,85 0 16,0-21-1,-64 21-15,43-22 16,-64 43-16,21-21 0,43-21 16,-85 21-1,0 42 17,0 0-32,0 0 15,0 0-15,0 43 16,-21-1-16,21-42 15,-21 85 1,21-85 0,-22 22-16,22-64 47,0-1-32,0-20-15,0 21 0,0 0 16,22 0-16,-1-43 15,0 43-15,21-64 16,-21 85-16,1-21 0,41 0 16,22 21-1,-64 0-15,0 42 16,0-21-16,22 85 31,-43-42-15,0-1-16,0-42 15,-22 1-15,1-22 32,0 0-17,21-22 1,0 1-16,0 0 0,42-42 16,1-22-1,41 0 1,-62 64-16,83-21 15,-41 42 1,-1 63 0,-63-42-16,0 22 0,0-22 15,0 0-15,0 0 0,0 85 32,-21-64-17,0 1 1,0-43-1,42-21 1,0 21 0,0-22-16,-21 1 0</inkml:trace>
  <inkml:trace contextRef="#ctx0" brushRef="#br1" timeOffset="18875.66">5588 1016 0,'0'0'0,"0"-21"0,0 0 16,0 0-1,-21-1-15,0 22 0,-1 0 16,1 0-16,0 0 16,-42 22-1,20 20-15,22-21 0,0 0 16,-21 43-16,20-43 15,1 0-15,21 64 16,0-22 0,0-42-16,0 1 15,0-1-15,106-21 16,-64-21 0,-20 21-16,62-64 15,-63 22 1,22-64-1,-43 85-15,0-43 16,0 43-16,0 42 31,0 0-31,0 1 16,0-1-16,0 0 0,0 0 0,0 43 31,0-43-31,0 21 16,21 0-16,0-42 15,0 0 1,0 0-16,22 0 16,-1 0-1,-42-21-15,21 0 0</inkml:trace>
  <inkml:trace contextRef="#ctx0" brushRef="#br1" timeOffset="19471.84">6075 889 0,'-21'0'0,"21"21"15,0 0 1,21-21 0,0 0-1,0 0-15,0 0 0,0 0 0,1 0 16,-1 0-16,21 0 0,-21-21 15,0 21-15,43-42 16,-22 21 0,-21 0-1,-42 21 17,0 21-32,21 0 15,-21 0-15,0 0 0,21 0 0,-21 1 16,-1 20-16,1-21 0,-42 64 15,20-22 1,22-42-16,21 1 16,-21-1-16,21-42 47,0-1-47,0 1 15,21 0 1,0 0-16,1 21 15,-1 0 1,0 42 0,21-21-1,-42 1 1,43-1 0,-1-21-1,0 0 1,-21 0-16,43-21 15,-22-1 1</inkml:trace>
  <inkml:trace contextRef="#ctx0" brushRef="#br1" timeOffset="20245.71">6858 889 0,'0'-21'0,"-21"21"15,0 0 1,-1 0-16,1 0 0,21 21 16,-63 43-1,63-43-15,-21 21 16,-1-21-16,22 0 0,0 43 16,0-22-1,0-21 1,22 1-16,-1-22 15,-21 21-15,42-21 16,-42-21 0,0-1-16,0 1 15,0-63 1,0 20 0,21-42-1,22 64-15,20-22 16,-42 64-1,0 0-15,1-21 0,-1 21 16,21 0-16,43 21 16,-85 1-16,21 20 15,0 43 1,-21-43-16,0 43 16,0-64-16,0 42 15,0-20 1,0-22-16,-21-21 62,21-21-62,0-1 0,0-20 16,0 21-16,0 0 0,42-85 16,-42 64-16,21 20 15,1-20-15,20 0 0,-21 21 16,64-64-1,-43 85-15,22-21 16,-43 21-16,0 0 0,21 21 0,-21 0 16,1 0-16,-1 64 15,-21-43-15,0 64 16,0-42 0,-21-22-16,-1-21 0,22 21 15,-21-20-15,0-1 0,0 0 16,21 0-1,0-42 1,21 0 0,0 0-1</inkml:trace>
  <inkml:trace contextRef="#ctx0" brushRef="#br1" timeOffset="20538.54">7832 1101 0,'0'21'16,"21"-21"-1,0 0-15,0 0 16,0 0-16,-21-21 16,0 0-16,21-1 15,-21 1-15,0 0 16,-21 21 15,0 0-15,0 21-16,21 0 15,-21-21-15,21 22 16,21-22 0,0 0-16</inkml:trace>
  <inkml:trace contextRef="#ctx0" brushRef="#br1" timeOffset="20855.71">8509 762 0,'0'0'15,"0"-21"-15,0 0 16,-21 21-1,0 21-15,-1-21 0,1 21 16,0 0-16,21 22 0,-63 41 16,41-63-16,22 43 15,0 21 1,0-43-16,0-21 0,0 21 31,43-20-31,-22-22 16,64 0-16,-64 0 15,63-22 1,-20-20-16</inkml:trace>
  <inkml:trace contextRef="#ctx0" brushRef="#br1" timeOffset="21782.9">8890 889 0,'0'0'0,"-21"0"31,0 0-31,21 21 0,-22-21 0,1 64 16,0-43 0,0 21-16,21 22 15,0-43 1,0 0-16,21 0 16,21-21-1,-20 0-15,-1 0 16,0-21-16,0 21 15,0-63 1,-21-1 0,0 22-16,0 21 0,0-43 0,0 43 15,0-43 1,43 64 0,-22 0-1,0 0-15,0 0 0,43 43 16,-22-1-1,-42-21-15,21 43 16,-21-43-16,21 85 31,-21-43-15,0-42 0,0-42 15,0 0-16,0-42-15,0 41 16,0 1-16,21-85 16,43 22-1,-22 41 1,-21 22-16,1 0 0,83 0 16,-83 21-1,-1 0-15,0 21 0,-21 0 16,0 0-16,0 22 0,0 20 15,0 22 1,0 0 0,0-64-1,0 0-15,-21-21 16,21-21 0,0 0-1,0-1-15,0 1 16,21-21-16,21-43 15,-21 64-15,-21-21 16,22 21-16,62-64 16,-20 21-1,-43 64-15,21 0 16,-21 0 0,-21 22-16,22-22 0,-22 21 0,0 63 15,0-20 1,0 21-1,0-64-15,0 0 0,0 42 32,0-41-32,-22-22 15,1 0 17</inkml:trace>
  <inkml:trace contextRef="#ctx0" brushRef="#br1" timeOffset="23947.08">4276 3768 0,'0'21'31,"-22"-21"-31,22 21 16,0 0-16,-21 0 15,21 1 1,21-22 15,1 0-15,-1 0 0,-21-22-16,0 1 15,0 0 1,-21 21 15,-1 0-15,22 21-16,-21 0 15,21 1-15,0-1 16,21-21 15,1 0-15,-1 0-16</inkml:trace>
  <inkml:trace contextRef="#ctx0" brushRef="#br1" timeOffset="24272.89">4614 3662 0,'0'21'16,"0"0"0,0 0-16,0 1 15,0 41 1,0-21-16,0 43 16,0-43-16,0 128 15,0-107 1,0-20-1,0-22-15,0 0 16,0-42 15,0 0-31,0-1 16,0 1-16,0 0 0</inkml:trace>
  <inkml:trace contextRef="#ctx0" brushRef="#br1" timeOffset="24625.69">4530 3789 0,'0'0'0,"0"-64"32,21 64-32,0-21 0,21 21 15,-21-21-15,1 21 0,20 0 16,0 0-16,64 21 31,-42 43-31,-64-43 16,0 21-16,0 43 15,-22-64-15,-83 85 32,62-64-17,43-21-15,-21-21 16,42-21 15,22 0-15,-22 0-1</inkml:trace>
  <inkml:trace contextRef="#ctx0" brushRef="#br1" timeOffset="25335.24">5165 3725 0,'0'0'0,"0"22"31,0-1-15,0 42 0,0 1-1,0-1 1,0 1-16,0-43 15,21-21 1,0 0-16,0 0 0,0 0 16,0 0-1,1-21-15,-1 0 0,21-22 16,-21 22-16,0 0 0,22-21 16,-43 20-16,21 1 0,0-42 15,-21 42-15,21-1 16,0 1-1,-21 42 17,0 1-17,0-1-15,0 0 0,0 0 16,0 0-16,-21 22 0,21-22 0,-21 127 31,21-63-31,0-43 0,-21 85 16,21-85-16,0 1 15,0 62 1,0-20 0,0 0-16,0-43 15,0-21-15,0 64 16,0-43 0,-21-42 15,0-21-31,21 0 0,-22 0 15,1 0-15,21-1 0,-21-20 16,0 0-16,21 21 0,0-64 16,0 64-16,42-191 31,43 22-15,-22 126-16,-41 22 0,41-22 15,-21 43 1,22-21-16,-43 42 15,0 0-15</inkml:trace>
  <inkml:trace contextRef="#ctx0" brushRef="#br1" timeOffset="26258.71">4381 6498 0,'-42'64'31,"21"-64"-31,21 21 0,-21 0 16,21 0-16,0 0 15,21-21 16,0 0-15,0 0-16,-21-21 16,0 0-16,21 21 15,-42 0 17,0 21-17,0-21 1,21 21-1,21-21 32,0 0-47</inkml:trace>
  <inkml:trace contextRef="#ctx0" brushRef="#br1" timeOffset="26606.51">4762 6392 0,'0'22'16,"0"-1"-1,0 0-15,0 0 0,0 0 0,0 0 16,-21 85 0,21-21-16,-42 21 15,42-22 1,0-62-16,-21 20 16,21-21-1,0 0 1,0-42 15,0 0-31</inkml:trace>
  <inkml:trace contextRef="#ctx0" brushRef="#br1" timeOffset="26908.34">4657 6519 0,'0'0'0,"0"-21"0,0 0 0,0 0 16,42-21 0,-21 42-16,0-22 0,64 1 15,0 21 1,-64 0-16,0 0 16,21 43-16,-42-22 0,0 0 15,0 42 1,-63 22-16,42-64 15,-1 0-15,-20 22 0,21-22 16,-64 21 0,85-21-1,21-21 17,1 0-32</inkml:trace>
  <inkml:trace contextRef="#ctx0" brushRef="#br1" timeOffset="27585.95">5249 6498 0,'0'21'31,"0"1"-16,0-1-15,-21 0 0,21 0 0,0 21 16,0-20-16,0 41 16,0-21-1,0 1 1,0-22-16,21-21 0,22 0 16,-1 0-1,-21 0-15,0-21 0,43 0 16,-43-1-16,0 1 0,21-42 15,1-1 1,-43 43-16,42-21 16,-42 21-16,0 42 47,-21 0-32,21 64 1,-21-43-16,21 43 15,0 63 1,0-106 0,0-21-16,42 149 15,-42-128-15,0 85 16,0-42 0,0-43-16,0-21 0,0 85 15,-21-64 1,0-42-16,-22 0 15,22 0-15,-42-63 16,63-22 0,-21 43-16,21-64 15,0 64-15,63-212 32,22 127-17,-64 84-15,42-41 16,43-1-16,-42 43 15</inkml:trace>
  <inkml:trace contextRef="#ctx0" brushRef="#br1" timeOffset="28459.63">4149 9652 0,'0'21'16,"-43"64"0,43-64-16,0 0 15,0 0-15,0 1 0,0-1 16,21-21 0,1 0-16,20 0 31,-21-21-16,-21-1-15,0 1 16,-21 21 0,0 0-16,-22 0 15,43 21 1,-21 1-16,21-1 16,0 0-1,21-21 1,1 0-1,-1 0-15</inkml:trace>
  <inkml:trace contextRef="#ctx0" brushRef="#br1" timeOffset="28775.47">4635 9716 0,'0'-22'16,"-21"22"0,21 22-16,0-1 15,-21 0-15,21 21 16,0 85 0,0-84-16,0-1 0,0 85 15,0 0 1,0-42-1,0-43 1,0-21 0,0-42-1,21 21-15,-21-21 0,21-22 16</inkml:trace>
  <inkml:trace contextRef="#ctx0" brushRef="#br1" timeOffset="29055.07">4614 9927 0,'0'0'0,"0"-21"0,0 0 16,0-21-1,43 20-15,-22 1 16,0 0-16,85 0 16,-85 21-16,21 0 15,-21 63 1,-42 64-1,-42-63 1,-1-22 0,1-21-1,63 1-15,21-22 47,0-22-47,0 22 0</inkml:trace>
  <inkml:trace contextRef="#ctx0" brushRef="#br1" timeOffset="29701.29">5165 9758 0,'0'21'31,"0"0"-31,-22 0 15,22 22 1,0 63 0,0-64-16,0 0 15,43 1 17,63-65-17,-64 1 1,21-42-16,1-64 31,-64 106-15,0-1-1,0 44 17,0-1-32,0 42 15,0-42-15,0 64 16,-21 21-1,21 106 17,0-22-17,0-63-15,-21-21 16,-64 42 15,43-127-15,20-127 15,65-63-15,20 21-1,64-43 17,-106 149-32,64-64 15,-43 64-15,22-43 0,-1 1 16</inkml:trace>
  <inkml:trace contextRef="#ctx0" brushRef="#br0" timeOffset="35311.89">4403 1969 0,'0'0'0,"0"-22"0,-22 1 16,22 0-16,0 0 15,0 0-15,0 42 47,0 0-47,0 0 16,0 0-16,0 64 15,0-43-15,0 1 0,0-1 16,0 0-16,0 1 0,0-1 16,0 22-16,0-22 0,0 191 15,0-191-15,-21 85 16,0-21-1,21-43 1,0-41-16,0-1 31,0-42-15,0-1-16,21-41 16,0-1-1</inkml:trace>
  <inkml:trace contextRef="#ctx0" brushRef="#br0" timeOffset="37480.05">4360 1990 0,'-21'0'0,"21"-21"16,21 21 15,0 0-15,1 0-16,-1 0 0,0 0 15,21 0-15,1 0 0,41 0 16,128-22 0,-85 22-1,-64 0-15,1 0 0,169-21 16,-106 21-1,42 0 1,-127 0-16,22 0 0,42 0 16,0 0-1,-85 0-15,42 0 16,-42 0 0,1 0-16,-1 0 46,-21 21-30,0 1-16,0-1 16,0 0-16,0 0 15,0 21-15,0 1 16,0-22-16,0 21 0,0 1 16,0-22-16,0 42 15,0-20-15,-21 84 16,21-43-1,0-41-15,0-22 0,0 63 16,0 22 0,0-63-1,0-22-15,0 0 0,0 0 16,0 0-16,0 0 16,-22 1-1,1-22-15,0 21 16,21 0-1,-21-21 1,0 0 0,0 0-1,-22 21 1,1-21-16,21 0 16,0 0-16,-1 0 15,-20 0-15,-64 0 16,22 0-1,41 0-15,1 0 0,-64 0 16,43 0-16,-1 0 0,-190 0 31,64 0-31,126 0 16,-105 0-16,42 0 16,42 0-1,64 0-15,-43 0 31,43 0-15,0 0 0,0 0 15,0 0-15,42 0 46</inkml:trace>
  <inkml:trace contextRef="#ctx0" brushRef="#br0" timeOffset="38242.69">4424 4868 0,'0'-21'0,"0"42"0,0-63 15,-21 21-15,21 0 0,0 0 16,-22 21 0,22 21-1,0 0-15,0 0 0,-21 0 16,21 64-1,0 105-15,0-20 16,0-128 0,0 22-16,0-22 0,0 21 15,0-20-15,0-1 0,0 64 16,0-85-16,0 64 16,0-64-16,0 0 0,0 21 15,0-20-15,0-1 16,0-42-1,0-1 1,0 1-16,0 0 16,0 0-16,0 0 0,0 0 0</inkml:trace>
  <inkml:trace contextRef="#ctx0" brushRef="#br0" timeOffset="39083.22">4466 4784 0,'0'0'15,"21"0"-15,0 0 0,1-21 0,-1 21 16,21 0-16,-21 0 15,22 0-15,-1 0 0,0 0 0,128 0 16,-65 0 0,-41 0-16,-1-22 0,86 22 15,-65 0-15,-20 0 0,190 0 16,-64 0 0,-42 0-1,-126 0-15,-1 0 0,63 0 31,-41 0-15,-43 22 0,0-1-16,0 0 15,0 0-15,0 43 16,0-43-16,0 42 16,0-20-16,0 20 15,0-42-15,0 22 0,0 105 16,0-21-1,0-43 1,0-62-16,21 41 16,-21 1-1,0-43-15,21 63 16,-21-41 0,0-22-16,0 21 15,0-21 1,0 1-1,0-1-15,-21 0 16,0-21-16,0 0 16,-43 21-1,-21 0 1,-42-21 0,64 0-16,-1 0 0,-147 21 15,-1 1 1,149-22-16,-64 0 15,42 21-15,21-21 0,-190 21 16,106-21 0,21 21-1,85-21-15,0 0 16,20 0-16,1 21 0,-21-21 16,42 21 15,21-21-16,0 0-15,0 0 0</inkml:trace>
  <inkml:trace contextRef="#ctx0" brushRef="#br0" timeOffset="39904.12">4318 7895 0,'-21'0'0,"42"0"0,-63 0 31,42 21-31,0 1 0,0-1 0,0 21 16,0 0-16,0 1 0,0 20 15,0 1-15,0-22 0,0 22 0,0-1 16,0 1-16,0-1 0,0 1 0,0 190 31,0-64-15,0-105-1,0-43-15,0-21 32,21-42-17,-21 0-15,21-43 16,-21 1-16,21 21 16</inkml:trace>
  <inkml:trace contextRef="#ctx0" brushRef="#br0" timeOffset="40797.65">4297 7980 0,'21'0'31,"0"0"-31,0 0 0,0 0 16,22 0-16,-22 0 0,21 0 0,1 0 16,-1-21-16,85 0 15,63 21 1,22-22 0,-148 22-16,20 0 0,1 0 0,-22 0 15,43 0-15,-21-21 0,169 21 16,-42-21-1,-22 21 1,-148-21-16,1 21 0,41 0 16,-62 0-16,20 0 0,-21 0 0,0 0 15,-21 21 17,0 0-32,0 0 15,0 1-15,0-1 0,0 0 16,-21 64-1,21-64-15,0 85 16,0-85-16,0 21 0,0 0 16,0 128-1,0-86 1,0-20 0,0-22-16,0-21 0,-42 106 15,42-42 1,0-43-1,0-20-15,-21-1 0,-22 63 16,22-41 0,0-43-1,0 21-15,0-21 16,-1 21-16,-20-21 16,21 0-1,0 0-15,0 0 0,-64 21 31,64-21-31,-106 0 16,21 0-16,42 0 0,1 0 16,-255 21-1,43-21 1,191 0-16,-107 22 16,106-22-16,1 0 0,-191 0 15,190 0 1,-21 0-1,85 0-15,0 0 16,42 0 31,0 0-31,0 0-16,0 0 0</inkml:trace>
  <inkml:trace contextRef="#ctx0" brushRef="#br0" timeOffset="49691.01">25675 1947 0,'0'0'15,"-21"0"-15,0 0 16,0-21-16,-1 21 15,1 21 17,21 1-17,-21-22-15,21 21 16,0 0-16,-21 0 16,21 0-16,0 22 0,-21-22 15,21 0-15,0 0 16,-21 43-1,21-43-15,0 21 16,0-21-16,0 0 0,0 64 16,0-21-1,0 20 1,0-41 0,0-22-16,0 0 0,0 0 0,-22 43 31,22-43-31,0 21 15,0 0 1,-21 1-16,21-22 16,0 64-1,-21-43 1,21-21 0,-21 0-16,21 0 0,0 64 15,0-43 1,0-20-16,-21 62 15,21-20 1,0 20 0,0-41-16,0 20 15,0 1 1,0 63 15,0-64-31,0-20 16,0-22-16,0 21 15,0-21-15,0 0 0,0 64 32,21 0-17,-21-22-15,21-42 16,-21 1-16,0 41 16,0 1-1,21 20 1,-21-63-16,0 1 0,0-1 0,21 42 15,-21 1 1,22-1 0,-22-42-16,21 22 0,-21-22 15,0 0-15,0 0 0,21 64 16,-21-64-16,0 64 16,21-64-16,-21 42 15,0-41-15,0 105 31,21-43-15,0-63-16,-21 22 16,22 63-16,-22-85 15,21 127 1,-21-63 0,21-1-1,-21 64 1,0-84-1,0-22-15,0 1 16,0-1-16,0 106 16,0-127-16,0 43 15,0 42 1,0-85-16,0 85 16,0-85-16,0 21 0,0 43 31,0-22-31,0-20 0,0 20 15,0 43 1,0-64 0,21 106-1,-21-42 1,0 0 0,0-21-1,0 42 1,0-106-16,0 85 15,0-43 1,21-20-16,-21 41 16,0-41-16,0-22 0,0 106 15,0-64 1,0 22 0,0-43-16,0-21 0,0 1 0,0 105 31,0-85-31,0 64 15,0-85-15,0 21 16,0 64 0,0 21-1,0-106-15,0 22 0,0-22 16,0 85 0,0-85-16,0 42 15,-21 22 1,21-64-16,-21 64 15,21-22 1,0-20-16,-21 20 16,21-42-16,0 43 15,-21 20 1,21-62-16,0 20 16,0-21-16,0 0 0,0 43 31,-22-1-31,1 1 15,21-43-15,0 0 0,0 64 32,0-43-32,0-21 15,0 22-15,0-22 0,0 0 16,0 42 0,0-20-1,0-1 1,0-21-16,0 0 0,0 22 15,0-22 1,0 0 0,0 0-16,0 0 0,0 1 15,0-1 1,0 21 0,0-21-1,0 0 1,0 1-1,-21-1 1,21 0 0,0 0-1,0 0 1,0 0 0,0 1-16,0-1 31,0 0-16,0 0 1,0 0 0,0 0-1,0 1 1,0-1 0,0 0-1,0 0 1,0 0-1,0 0-15,0 1 16,0-44 78,0 1-94</inkml:trace>
  <inkml:trace contextRef="#ctx0" brushRef="#br0" timeOffset="55071.13">25527 1884 0,'-21'0'0,"0"0"31,-1 0 1,22-21-1,0 0-31,0-1 31,22 1-31,-1 21 16,0 0-16,0 0 31,0 0-31,-21-21 16,21 21-16,1 0 15,-1 0-15,0 0 16,0 0-16,0 0 16,0 0-16,1 0 0,-1 0 15,0 0-15,0 0 0,21 0 16,1 0-16,-1 0 15,149 0 1,-128 0 0,-21 0-16,64 0 15,-21 0 1,169 0 0,-169 0-16,84 0 0,-84 0 15,-1 0-15,255 0 16,-170 0-1,85 0 1,-169 0-16,-22 0 0,170 21 16,-42-21-1,-107 0-15,43 0 16,-63 0-16,211 0 16,-148 0-1,-85 0-15,22 0 0,42 0 16,-64 0-16,22 0 15,63 0 1,21 0-16,0 0 16,-85 0-1,1 0-15,105 0 16,22 0 0,-22 0-16,-127 21 15,64-21-15,-63 0 16,-1 0-16,0 0 0,43 22 15,42-22 1,0 0 0,-85 0-16,1 21 0,126-21 15,-106 0 1,86 0 0,-107 0-1,-21 0-15,21 21 0,-20-21 0,62 0 16,1 0-1,-22 0 1,-41 0 0,20 0-16,-21 0 0,0 0 15,64 0 1,-64 0 0,21 0-1,-20 0-15,20 0 16,0 0-1,-21 0-15,1 0 16,-1 0-16,0 0 0,0 0 16,0-21-1,0 21-15,1 0 16,-1 0 15,0 0-15,-21 21 46,0 0-30,-21-21-32,21 21 0,-21 0 15,-1 1-15,22-1 16,-21-21-16,0 21 0,0 0 15,21 0-15,-21 0 16,0 1-16,-1-1 16,22 0-16,0 42 15,-21-63-15,21 22 16,0-1-16,0 0 0,0 0 0,-21 43 16,21 20-1,0-63-15,0 1 16,0-1-16,0 0 0,0 0 15,0 64 1,0-64-16,0 21 0,0 1 16,0-22-16,0 0 15,-21 42 1,0-20 0,21-1-1,0-21-15,0 0 0,-21 22 16,21-1-1,0-21-15,-22 0 16,22 43 0,0-22-1,0-21-15,0 22 16,0-22-16,0 0 0,-21 85 31,21-64-31,0-21 0,0 64 16,0-64-16,0 0 15,0 22-15,0-22 0,21 85 32,22-22-17,-22 1-15,-21-64 16,0 0-16,42 106 16,-42-63-1,43 21 1,-43-22-1,0-21-15,21-20 0,0 126 16,0-106 0,0 0-16,-21 43 15,21-21 1,-21-22-16,22-21 0,-1 127 31,21 0-15,-42-126-16,0 20 0,0 64 15,0-85-15,0 0 16,21 106 0,-21-21-1,0 0 1,0-64-16,0 22 16,0 168-1,0-126 1,0-21-1,0-22 1,0 170 0,0-169-1,0 42 1,0-64-16,-21 85 16,21-21-1,-21-64 1,21 0-16,0 1 0,0-22 15,0 64 1,0-64-16,-21 63 0,21-41 16,-21 20-16,21-20 15,-22 126 1,22-106 0,-21 43-16,21-85 15,0 22-15,-42 63 16,42-1-1,-21-62-15,21-1 0,0 0 16,-21-20-16,21 20 0,0 106 16,0-84-1,0 41 1,0-83-16,0 20 0,-22 64 16,1 0-1,21-85-15,0 21 16,0 0-16,0-20 0,0 20 15,-21 64-15,21-43 16,0-42-16,-21 1 16,21 41-16,0-42 0,0 0 15,0 64 1,-21 0 0,0-22-16,21-42 0,-22 22 15,22-1-15,0 43 16,0-43-16,0-21 15,-21 22-15,21-22 0,0 42 16,-21-42-16,21 1 0,0 62 16,0-41-16,0 20 15,0-42 1,0 22-16,-21-22 0,21 0 0,-21 85 31,21-43-15,0-20-16,-21 20 15,21 1-15,0-1 16,-22-42-16,22 22 16,0-22-1,0 0-15,0 42 16,0-20 0,-21-1-1,21 0 1,0-20-16,-21 20 15,21-21 1,0 0-16,0 0 16,0 1-16,0-1 0,0 0 15,0 21 1,0 1 0,0-22-16,0 0 0,0 21 15,0 1 1,0-22-1,0 0-15,0 0 16,0 0 0,0 0-1,0 1 1,0-1-16,0 0 16,0 0-1,0 0 1,0 0-16,0 1 15,0-1-15,0 0 16,21-21 0,-21 21-16,0 0 15,0 0 1,21-21 0,-21 22-16,0-1 15,22 0 1,-1-21-16,-21 21 0,0 0 15,21-21 1,-21 21-16,0 1 31,-21-22-15,-22 0-16,22 0 16,0 0-16,-42 0 15,-1 0 1,1 0-16,41 0 15,-20 0-15,21 0 0,-127 0 16,63 0 0,-42 0-1,85 0-15,-1 0 0,-105 0 16,0 0 0,85-22-16,-22 22 15,21 0-15,22 0 0,-85 0 16,0 0-1,85 0-15,-1 0 16,-41 0-16,41 0 0,1 0 16,-127 0-1,42-21 1,84 21-16,-84 0 0,106 0 16,-21 0-16,21 0 0,-22-21 15,22 21-15,-85 0 16,1 0-1,-1-21 1,63 21-16,1 0 0,-85 0 16,64 0-1,41 0-15,-41 0 16,21 0-16,-1 0 0,-84-21 16,21 21-1,1 0 1,83 0-16,-20 0 0,-21 0 15,20 0-15,1-21 16,-64 21 0,-21 0-16,-42-22 15,126 22 1,1 0-16,-64 0 16,0 0-1,85 0-15,-85 0 16,-42 0-1,42 0 1,85-21-16,-85 21 16,64 0-16,-127 0 31,42 0-31,0 0 16,106 0-16,-22 0 15,22 0-15,-21 0 0,21 0 16,-43 0-16,1 0 15,-1 0 1,22 0 0,21 0-16,-1 0 15,-41 0 1,21 0 0,20 0-16,-20 0 15,21 0-15,-64 0 16,22 0-1,-1 0 1,43 0-16,0 0 0,-43 0 16,43 0-16,-42 0 15,42 0 1,-1 0-16,1 0 0,0 0 16,0 0-16,0 0 15,-22 0 1,22 0-16,21-21 15,0 0 17,0 0-17,0 0 157,21-1-94,1 1-62,-22 0-16,0 0 16,0 0-1,0 0-15,21-1 16,0 1-1,-21 0-15,21-21 16,0 42-16,-21-21 16,0-1-1,0 1 1,-21 21 0,0 0-16,0 0 15,21-21-15,-21 21 16</inkml:trace>
  <inkml:trace contextRef="#ctx0" brushRef="#br0" timeOffset="57823.08">30565 2731 0,'0'0'0,"0"-22"15,-22 22-15,22-21 32,0 0-17,-21 21 1,21 21 31,0 0-47,0 1 0,0-1 15,-21 0-15,21 21 16,0-21-16,0 1 0,-21 105 31,0 0-15,0 21-16,-1 0 15,1-85-15,21 43 16,0-63 0,-63 189-1,63-147 1,0 42-16,0-85 16,0-20-16,0 62 15,0 1 1,0-43-16,0-21 15,0 1-15,0 20 16,0-21 0,0-42 31,0 0-32,0 0-15,21-1 0,-21 1 16,21-42-1</inkml:trace>
  <inkml:trace contextRef="#ctx0" brushRef="#br0" timeOffset="58346.78">30522 2815 0,'0'-21'156,"0"0"-125</inkml:trace>
  <inkml:trace contextRef="#ctx0" brushRef="#br0" timeOffset="59630.9">30565 2731 0,'21'0'62,"-21"-22"-62,21 22 0,0 0 16,0 0-16,85 0 16,-64 0-16,128 0 31,-107 0-31,170 0 16,-148 0-16,42 0 0,-64 0 15,-20 0-15,105 0 16,-64 0-1,1 0 1,-64 0-16,0 0 16,1 0-1,-1 0 1,-21 22 0,21-1-16,0 0 15,-21 0-15,0 0 16,0 0-16,21 1 15,-21-1-15,0 0 0,21 85 16,-21-64 0,0 0-16,0 107 15,0-107 1,0 21-16,0-20 0,0-1 16,0 22-16,0 20 15,0 43-15,0-84 16,0-1-16,0 0 15,22-21-15,-22 22 0,21 63 16,-21-22 0,0-41-16,0 20 15,0-21-15,-21 22 16,-1-22 0,1 1-1,21-22-15,-21-21 0,-21 42 16,21-42-1,-22 21-15,22 0 16,0-21-16,21 43 16,-21-43-16,0 0 15,-43 21 1,-42-21 0,-21 0-1,64 0-15,-234-21 16,86 0-1,20-1 1,149 22-16,-22 0 16,22 0-16,0 0 0,-64 0 15,64 0-15,-1 0 16,22 0-16,-21 0 16,21 0-16,42-21 93,0 21-93</inkml:trace>
  <inkml:trace contextRef="#ctx0" brushRef="#br0" timeOffset="60487.05">30395 6096 0,'0'-21'31,"0"42"0,0 0-31,0 0 0,0 1 16,0 20-16,0-21 0,0 85 16,0-64-16,0 1 0,0 20 15,0 1-15,0-1 0,0 106 16,-42 43-1,42-106 1,-21-43-16,0 1 16,-22 42-16,43-64 0,-21 0 15,0 128 1,21-86 0,0-62-1,0-44 1,42 1-1,-21-42 1,-21 42-16,22-22 0,-1 22 0</inkml:trace>
  <inkml:trace contextRef="#ctx0" brushRef="#br0" timeOffset="61434.5">30480 6117 0,'0'0'0,"0"-21"16,21 21 31,0 0-47,0 0 0,1 0 15,-1 0-15,85-21 16,-43 21-16,276-21 31,-170 21-31,106-21 16,-148 21-1,85 0 1,-149 0-16,22 0 16,-21 0-16,-22 0 15,85 0 1,-64 0 0,-63 21-1,0 21 1,0-21-1,0 22 1,0-22-16,0 0 0,-21 42 16,0 1-1,21-1 1,0-20-16,0-1 0,-42 85 16,42 0-1,0-85-15,0 22 16,0-22-16,0 1 0,21 84 31,-21-64-31,0 22 16,0-43-16,0-21 15,-21 43 1,21-43-16,-43 42 16,1-41-1,21-1-15,-21-21 0,20 21 16,1-21-16,-21 21 15,21-21-15,-43 21 16,22-21-16,0 21 16,20-21-16,-20 0 0,-106 22 15,63-1 1,-84-21 0,105 21-16,-20-21 0,-107 0 15,128 0 1,-85 0-16,42 0 15,-148 0 17,148 0-17,0 21 1,85-21-16,42 0 31,0 0-31</inkml:trace>
  <inkml:trace contextRef="#ctx0" brushRef="#br0" timeOffset="62216.5">30416 8784 0,'0'0'0,"-21"0"0,0 0 31,21 21-31,-21 22 0,21-1 16,0 0-16,0 1 0,-42 126 15,42-105-15,-22 126 16,1-42-1,0-63-15,-21 211 16,21-211 0,-1 21-1,22-85-15,0 0 16,0 0-16,0 0 16,22-21 15,-22-21-31,21 0 0,0-21 15,0-43 1</inkml:trace>
  <inkml:trace contextRef="#ctx0" brushRef="#br0" timeOffset="63158.75">30501 8700 0,'21'-22'31,"0"22"-31,1 0 16,-1 0-16,0 0 15,21 0-15,1 0 0,-1 0 0,127-21 16,1 21 0,-86 0-16,86 0 15,-86 0-15,1 0 0,148 0 16,-43 0 0,-147 0-16,20 0 15,-21 0-15,-20 0 0,20 0 0,0 0 16,-21 0-16,1 0 15,-1 0 1,-21 21 0,0 1-1,0 20 1,0-21-16,0 43 0,0-43 16,0 21-16,0 64 15,0 21 1,0-42-1,0-43-15,-21 21 0,21 64 16,0-84-16,0 105 16,0-63-1,0-22-15,0-21 0,0 107 16,0-86 0,0 1-1,0-43-15,0 0 0,-22 42 16,1-41-1,-21-1 1,21-21 0,-43 21-1,43-21-15,-42 21 16,20-21 0,-20 0-1,20 0-15,-41 21 16,-1-21-1,22 0-15,-43 0 0,63 0 16,-20 0-16,-1 0 0,-105 0 16,0 0-1,-64-21 1,191 21-16,-1 0 0,-20 0 16,20 0-16,-62-21 15,83 21-15,1 0 0,-21 0 31,42 21 32,-21-21-47</inkml:trace>
  <inkml:trace contextRef="#ctx0" brushRef="#br1" timeOffset="69254.96">30459 5017 0,'-21'0'0,"-1"0"31,1 0-15,21 21-16,0 0 15,0 0 1,21-21 31,-21-21-32,-21 21 48,42-21-16,1 21-32,-1-21-15</inkml:trace>
  <inkml:trace contextRef="#ctx0" brushRef="#br1" timeOffset="69526.46">30649 4805 0,'0'0'0,"0"-21"16,21 21 0,1-21-1,-1 21-15,42 0 16,-42 0-16,22 0 15,-22 0-15,0 0 0,0 0 0,22 0 16,-22 0-16,21 0 16,0 0-1</inkml:trace>
  <inkml:trace contextRef="#ctx0" brushRef="#br1" timeOffset="69900.24">30946 4784 0,'-43'0'31,"43"21"-31,0 0 16,-21 0-16,21 22 16,-21-22-1,21 42 1,0 1-1,0-1-15,0-20 16,0-22-16,0 0 0,0 21 16,-21 1-1,0-43-15,-1 42 16,1-42-16,-21 0 16,21 0-16,-43 0 15,22 0 1,21 0-16,0 0 0,-1 0 15,22-21 1,22 0 15,-1 21-31,0 0 0,0 0 16,0 0-16</inkml:trace>
  <inkml:trace contextRef="#ctx0" brushRef="#br1" timeOffset="70363.98">31200 5080 0,'0'0'0,"0"-21"16,0 0-16,-22 21 15,1 0-15,0 0 16,0 0-16,0 0 0,-43 42 15,43-21-15,0 0 16,0 22-16,-22 41 16,43-62-1,0-1 1,22-21 0,-1 0-16,0 0 15,0 0-15,0 0 0,0-21 16,1 21-16,-22-22 0,21 1 15,0 0-15,21-42 16,-21 20 0,-21 22-1,0 42 1,0 0-16,0 1 16,0-1-16,0 21 15,0-21-15,0 0 16,0 1-16,0-1 0,0 0 15,22-21 1,-1 0-16,0 0 0,0 0 16</inkml:trace>
  <inkml:trace contextRef="#ctx0" brushRef="#br1" timeOffset="70586.85">31411 5059 0,'0'0'0,"0"-21"0,0 42 32,21 0-17,-21 0-15,0 0 16,0 1-16,0-1 0,0 0 16,0 0-16,0 0 0,0 0 15,0 1 1,22-22-16,-1 0 15</inkml:trace>
  <inkml:trace contextRef="#ctx0" brushRef="#br1" timeOffset="70794.73">31665 5059 0,'0'0'15,"0"-21"-15,-21 21 31,21 21-31,-21 0 16,0 0-16,21 0 16,-21-21-16,21 22 0,0-1 15,-22-21-15,22 21 0,-21 0 16,0-21-16,21 21 16</inkml:trace>
  <inkml:trace contextRef="#ctx0" brushRef="#br1" timeOffset="71199.5">31835 5080 0,'0'0'0,"0"-21"0,-22 42 46,1-21-30,0 21-16,21 0 0,-21 1 16,0-1-16,21 0 15,-21 0-15,21 0 16,21-21 15,0 0-31,0 0 16,-21-21-16,21 0 0,0-21 15,1 20 1,-22 44 15,0-1-31,0 0 16,0 0-16,0 0 16,0 0-16,21-21 31,0 0-31,0 0 0</inkml:trace>
  <inkml:trace contextRef="#ctx0" brushRef="#br1" timeOffset="72111.98">30586 7832 0,'0'21'32,"0"0"-17,0 0-15,0 0 16,21-21 31,0 0-47,-21-21 15,0 0 17,21 21 46</inkml:trace>
  <inkml:trace contextRef="#ctx0" brushRef="#br1" timeOffset="72378.83">30903 7705 0,'21'-21'47,"22"21"-47,-22 0 0,0 0 0,21 0 15,1 0-15,-22 0 0,64 0 16,-64 0-16,21 0 0,22 0 31</inkml:trace>
  <inkml:trace contextRef="#ctx0" brushRef="#br1" timeOffset="72718.63">31242 7684 0,'0'0'0,"-21"0"16,0 0-16,21 21 0,0 0 16,-43 21-1,43 22 1,0-22 0,0-21-16,0 85 31,0-21-16,0-64-15,-63 21 16,20-42 0,-20 0-1,42 0-15,0 0 16,-22 0 0,22-21-1,21 0 16,21 21-31,0 0 16,1 0-16</inkml:trace>
  <inkml:trace contextRef="#ctx0" brushRef="#br1" timeOffset="73191.36">31432 7980 0,'22'-42'16,"-22"20"-16,21 22 16,-21-21-16,-21 21 31,-1 0-31,1 0 0,21 21 16,-42 22-1,-22 20 1,43-20-16,21-22 15,0 0-15,0 0 16,21-21 0,43-21-1,-22 0 1,22-43 0,-43 1-1,0 42 1,-21 42 15,0 0-31,0 0 16,0 0-16,0 0 15,0 1-15,0-1 16,21 0-16,0-21 16,1 0-1,-1 0-15,0 0 16</inkml:trace>
  <inkml:trace contextRef="#ctx0" brushRef="#br1" timeOffset="73421.23">31686 7916 0,'0'-21'16,"0"42"15,0 1-15,0-1-16,22 0 15,-22 0-15,0 0 16,0 0-16,0 22 16,0-22-1,21-21 1,0 0 0,0-21-16</inkml:trace>
  <inkml:trace contextRef="#ctx0" brushRef="#br1" timeOffset="73628.11">31898 7916 0,'0'0'0,"-21"0"47,0 0-47,21 22 0,-21-1 15,-1 0-15,1 0 16,21 0-1,-21 0-15,0 1 0,21-1 16,21-21 15</inkml:trace>
  <inkml:trace contextRef="#ctx0" brushRef="#br1" timeOffset="74054.87">32173 7959 0,'0'0'16,"0"-21"-16,0-1 15,-21 22 1,0 0 0,0 0-16,-43 43 15,22 20 1,21-63-16,0 43 15,21-22-15,0 0 16,21-21 0,0 0-1,0 0-15,0-21 16,43-43 0,-43 43-1,21-21-15,-21 21 16,-21 42 15,0 0-31,0 0 0,0 0 0,0 0 16,0 1-16,0-1 15,0 0-15,22-21 16,-1 0-16,0 0 16,0 0-16,0 0 0,22 0 15,-22-21-15,0 21 0</inkml:trace>
  <inkml:trace contextRef="#ctx0" brushRef="#br1" timeOffset="74863.41">30374 10880 0,'-21'0'47,"0"0"-32,21 21 1,21-21 46,-21-21-62,-21 21 47,0 0-47,-1 0 16,22 21-1,22-21 1,-1 0 0,0 0-16</inkml:trace>
  <inkml:trace contextRef="#ctx0" brushRef="#br1" timeOffset="75138.25">30692 10689 0,'-22'0'15,"22"-21"-15,22 21 32,-1 0-17,0 0-15,21 0 0,-21 0 0,64 0 16,0 0-1,-22 0 1,-42 0-16</inkml:trace>
  <inkml:trace contextRef="#ctx0" brushRef="#br1" timeOffset="75519.03">30882 10668 0,'0'0'0,"-21"0"16,21 21-1,-21 0-15,21 1 16,0-1 0,0 0-16,0 42 15,0-20 1,0-1-1,0-21-15,0 43 16,0-43 0,0 0-1,-21-21 1,-43 0 0,1 0-1,41 0-15,-20 0 16,0 0-16,21 0 15,21-21 1,21 21 15,0 0-31,0 0 0,0 0 0,22 0 16</inkml:trace>
  <inkml:trace contextRef="#ctx0" brushRef="#br1" timeOffset="76005.75">31157 10901 0,'0'0'0,"0"-21"0,0 0 15,0-1 17,-21 22-17,0 22 1,0-22-16,0 21 0,21 0 15,-22-21-15,1 21 0,0 21 16,0 1 0,21-22-1,21-21 1,0 0 0,0 0-16,1 0 15,-1-21-15,-21 0 0,21 21 0,-21-22 16,21 22-16,-21-21 0,21 0 15,0 0-15,-21 42 47,0 0-31,0 0-16,0 1 16,0-1-16,22-21 15,-1 21 1,0-21-16,0 0 15,21 0 1,-20 0 0,-1 0-16</inkml:trace>
  <inkml:trace contextRef="#ctx0" brushRef="#br1" timeOffset="76234.62">31454 10837 0,'0'0'0,"0"22"47,0-1-47,0 0 16,21 0-16,-21 0 16,0 0-1,0 1 1,21-22-1,0 0 1,0 0-16</inkml:trace>
  <inkml:trace contextRef="#ctx0" brushRef="#br1" timeOffset="76474.49">31686 10816 0,'0'0'0,"0"21"47,-21 1-47,0-1 15,0 0 1,-21 21 0,42 1-1,-22-22 1,44-21 15</inkml:trace>
  <inkml:trace contextRef="#ctx0" brushRef="#br1" timeOffset="77034.37">32025 10880 0,'0'0'0,"21"0"0,-21-21 0,0-1 0,0-20 31,0 21-15,-21 21 15,0 0-31,0 0 0,0 21 15,-43 21 1,64-20-16,-42 41 16,42-21-1,0-20 1,0-1 0,21-21-1,0 0-15,0 0 16,0 0-16,1 0 0,20-43 15,0 1 1,1 0 0,-22 42-1,-21-21-15,0 42 32,0 0-32,0 0 15,0 0 1,0 0-16,0 1 15,21-22 17,0 0-32,0 0 0,0 0 15,22 0 1,-22 0-16,0 0 0</inkml:trace>
  <inkml:trace contextRef="#ctx0" brushRef="#br1" timeOffset="77154.78">32364 10986 0</inkml:trace>
  <inkml:trace contextRef="#ctx0" brushRef="#br1" timeOffset="78970.86">26755 1164 0,'0'-21'16,"0"42"-16,0-63 0,0 21 16,0 0-16,0-22 0,0 22 15,0 0-15,0-43 16,0 43 0,0 42 15,0 1-31,-22 168 31,1-42-15,0-42-16,21-42 15,0-22-15,0-21 0,0 43 32,0-43-17,0-42 32,0-1 156,0 1-172,21 21-15</inkml:trace>
  <inkml:trace contextRef="#ctx0" brushRef="#br1" timeOffset="79386.78">27538 1080 0,'0'0'0,"21"-85"31,-21 64-31,-21 21 0,0 0 15,21-21-15,-22 21 0,1 0 0,-21 0 16,21 21-16,-64 42 16,-21 43-1,85-64-15,-21 43 16,21-43-16,21 22 16,0-22-16,0-21 0,21 1 0,21 20 15,43-21 1,-64-21-16,21 0 0,1 0 15,-22 0-15,63 0 16,-41-21-16,-22 21 0,64-64 31,-64 64-31</inkml:trace>
  <inkml:trace contextRef="#ctx0" brushRef="#br1" timeOffset="79641.09">28003 1037 0,'0'21'31,"0"1"-31,0 20 16,0-21-16,0 0 0,0 22 0,-21-1 16,0 43-1,21-64-15,-21 42 16,21-42-16,-21 22 15,21-22-15,21-21 32,0 0-32,0-21 15</inkml:trace>
  <inkml:trace contextRef="#ctx0" brushRef="#br1" timeOffset="79937.37">28490 1101 0,'0'0'0,"0"-21"0,0-1 16,21 1-16,-21 0 15,0 0-15,0 0 0,-21 21 32,0 0-32,0 21 0,-43 42 15,1 1 1,21-22-16,20 1 0,-62 84 15,84-85 1,21 21 0,0-41-16,43-22 31,20 0-31,-63 0 0,64 0 16,-43-22-1,43-20 1</inkml:trace>
  <inkml:trace contextRef="#ctx0" brushRef="#br1" timeOffset="80194.23">28977 1037 0,'0'0'0,"0"-21"15,-21 21 1,21 21-1,0 0-15,0 1 0,-42 62 16,42 1 0,0-43-16,-22-21 0,22 1 15,0-1-15,0 0 16,0 42 0,-21-41-16</inkml:trace>
  <inkml:trace contextRef="#ctx0" brushRef="#br1" timeOffset="80899.36">30078 847 0,'0'-21'15,"0"-1"-15,21 22 110,-21 22-63</inkml:trace>
  <inkml:trace contextRef="#ctx0" brushRef="#br1" timeOffset="81354.82">29591 1439 0,'0'-21'0,"0"0"16,0 0 93,0 0-93,-21 21 15,0 0-15,21 21-1,0 0 1,0 0-1,21-21 1,0 0 0</inkml:trace>
  <inkml:trace contextRef="#ctx0" brushRef="#br1" timeOffset="81715.61">30416 762 0,'0'0'15,"0"-21"-15,-21 21 0,0-21 0,-21 21 16,-43 42-1,43-21-15,-1 0 0,1 22 16,21-1-16,-127 149 31,127-128-31,21-21 16,0 43-16,0-64 16,63 43-1,43-22 1,-64-42-16,43 0 15,-43 0-15,1 0 0,41 0 0,-41 0 16</inkml:trace>
  <inkml:trace contextRef="#ctx0" brushRef="#br1" timeOffset="82619.11">30776 1058 0,'0'0'15,"0"-42"-15,-21 42 31,0 21-31,21 0 0,-21 1 16,-22 41 0,-20 43-1,63-43 1,0-20-16,85-1 31,-64-42-31,42 0 16,1-21-1,-22-21 1,-21-22 0,-21-42-1,-21 85 1,0 0-16,-21 21 16,20 0-16,1 0 15,42 0 1,1 0-1,-1-21-15,21 21 0,64-21 16,-21 21 0,-43-22-16,0 22 0,43 0 31,-22 22-31,-41 41 16,-22-42-1,0 85 1,0-85-16,0 0 15,-22 22 1,22-22-16,-21-21 0,0 21 16,0-21-16,21-21 31,0 0-15,0 0-16,0-1 0,21-20 15,21-43 1,-20 64-16,41-21 15,-42 21-15,85 0 32,-85 21-32,22 63 0,-43 1 15,0 20 1,0-63-16,-22 43 31,1-43-15,0-21-1,0 0-15,21-21 16,0 0 0,42-43-1,-21 22-15,1 21 0,-1 0 16,21-22-16,-21 22 0,43-21 16,84 21-1,-127 21-15,21 42 16,-42-21-16,0 0 0,-21 85 15,-21-42 1,-43-1 0,64-63-16,0 21 0</inkml:trace>
  <inkml:trace contextRef="#ctx0" brushRef="#br1" timeOffset="83116.14">30459 847 0,'0'0'16,"0"-21"-16,0-1 0,0 1 15,-21 21-15,-1 0 16,1 0-16,0 0 0,0 0 15,0 0-15,0 21 0,-1 1 0,22 41 16,0 22 0,0-43-16</inkml:trace>
  <inkml:trace contextRef="#ctx0" brushRef="#br0" timeOffset="95846.93">1884 14753 0,'0'0'0,"0"-84"31,0 62-31,0 1 16,0 0-16,0 0 0,0 0 15,0 0-15,0-1 16,0 1 0,0 0-1,-21 21 1,-1 0 15,22 21-15,0 22-1,0-22-15,0 63 16,0 1 0,0-64-16,0 149 15,43 20 1,-43-84-1,0-43-15,0 43 16,0-42-16,0-1 0,0 170 31,0-42-31,-21-1 16,-1-42 0,22-84-16,0-22 15,-21 85 1,0-21-1,21 0-15,0-85 16,-21 21-16,21-21 0,0 1 16,0-1-16,0 42 15,0-42 1,0-42 15,0 0-31,0 0 0,0-43 16,42-41-1,-42 62-15</inkml:trace>
  <inkml:trace contextRef="#ctx0" brushRef="#br0" timeOffset="97900.88">2011 14584 0,'0'-21'15,"0"0"17,21 21-1,0 0-15,0 0-16,0 0 0,1 0 15,20 0-15,-21 0 16,43 0-16,84 0 15,-64 0 1,-20 0-16,-1 0 0,-20 21 0,147-21 16,1 21-1,-128 0-15,191-21 16,-42 0 0,-106 0-16,0 0 0,317 21 31,-106 0-16,-20-21-15,-191 0 16,296 22 0,-85-22-1,1 0-15,-234 0 16,276 0 0,-127 0-1,-148 0-15,-1 0 0,-20 0 16,21 0-16,-22 0 0,255 0 31,-234 0-31,64 0 16,-84 0-1,-1 0 17,-41 0-17,-22 21 48,0 0-63,0 0 0,0 0 15,0 64 1,-64 21 0,1 21-1,20 21 1,-20 127-1,63-211 1,-21 41-16,-1 86 16,22-1-1,0-126-15,0 63 16,0-85-16,0 22 16,0 84-16,0-85 0,0-20 15,0-1-15,0 0 0,0 1 16,0 84-1,0-85-15,0 0 16,22 22-16,-22-43 16,21 21-1,-21 1 1,0-22 0,0 0-1,0 0-15,-43-21 16,22 21-1,0-21-15,0 22 0,-43-22 16,1 21 0,-22-21-1,43 0-15,0 21 16,-149-21 0,1 0-1,126 0-15,-84 0 16,-106 0-1,-127 0-15,275 0 16,-275 0 0,296 0-16,-63 0 15,-106 0 1,191 0-16,-107 0 16,86 0-16,-234 0 15,107 0 1,147 0-16,-63 0 15,85 0-15,-170 0 16,85 21 0,0-21-1,85 0-15,21 0 16,-128 0 0,65 0-1,-22-21 1,0 21-1,64-21-15,-22 21 16,1 0 0,-64-21-1,84 21 1,-20 0 0,42 0-16,-22 0 15,1 0 1,21 0-16,-21 0 15,20 0-15,-41 0 16,42 0 0,-22 0-1,22 0 1,0 0 0,21-22-1,-21 22 1,0 0-16,21-21 15,-21 21-15,-1-21 32,1 21-32,21-21 15,-21 21-15,0 0 16,0 0 0,21-21-16,-21 21 0,-1-21 15,1-1 1,21 1-1,-21 21-15,21-21 0,0 0 16,21-21 0,22 20-1,-22 22-15,21-21 0,22 21 16</inkml:trace>
  <inkml:trace contextRef="#ctx0" brushRef="#br0" timeOffset="98650.85">3641 17378 0,'0'0'0,"0"21"31,0 0-15,0 0-1,0 1-15,-22-1 0,1 0 0,-21 21 16,21-21-16,0 22 15,-64 63 1,0-1 0,1-20-16,62-64 15,-62 64 1,63-85 0,-1 0-1,22-21 1,0 0-1,43-22 17,20 1-17,1 21 1,-43 21-16,64 0 0,20 0 16,-62 0-1,105 21 1,-106-21-16,43 21 15,21 0 1,-22-21 0,-62 0-1,-22-21 1,0 0 0,-22 0-16,1 0 15,-21 21-15,-22-85 16,22 43-16,0-22 15,21 43-15,-1 0 0,-20-43 16,21 43 0,0 21-1,21-21-15,-21 0 16</inkml:trace>
  <inkml:trace contextRef="#ctx0" brushRef="#br1" timeOffset="111119.48">2138 14796 0,'0'-22'32,"-21"22"-17,21-21-15,0 0 32,-22 42-17,22 0 1,0 1-1,-21 62-15,21-63 0,0 43 16,0-43-16,-42 106 31,42-85-15,0-20-16,0-44 31,0 1-31,0-21 16,21-22-1,-21 43-15,21 0 0,-21-21 16,43 21 0,-22 21-16,0 21 15,0 0 1,0 42 0,-21-41-16,21 20 15,1-21-15,-1 21 31,21-42-31,-21 0 16,0-21 0,-21 0-16,0-21 15,0-43 1,0 64-16,0 0 16,-21-22-16,21 22 15,21 21 32,1 0-31,-1 0-1</inkml:trace>
  <inkml:trace contextRef="#ctx0" brushRef="#br1" timeOffset="111655.33">2625 14796 0,'0'21'16,"0"0"-1,0 0-15,-22 0 0,22 0 0,0 1 16,-21 41 0,21 22-1,0-64-15,0 21 16,-21-21-16,21 1 0,0-44 31,0 1-15,0 0-16,0 0 0,21-43 15,0 43-15,1 0 16,-22 0 0,21 21-16,0 0 31,0 85-16,0-43 1,22 0 0,-22-21-1,42-42 1,-63-21 0,0 21-16,21-22 15,-21-20 1,0 42-16,0-64 31,22 85 32</inkml:trace>
  <inkml:trace contextRef="#ctx0" brushRef="#br1" timeOffset="112199.24">3090 14774 0,'0'22'0,"0"-1"16,0 0-16,0 0 15,0 0-15,0 43 16,0-43-16,-21 0 0,21 0 15,0 0-15,-21 1 0,0 41 16,21-42 0,0-42 15,0 0-31,0 0 16,0 0-16,21-1 0,-21 1 0,21 0 15,0 0 1,0 42 15,-21 0-31,0 0 16,0 1-16,22-1 15,-1 21 1,0-21-16,0-21 16,0 0-1,22-42 1,-22 0-1,-21 20-15,0 1 0,0 0 0,0-42 16,0-1 0,0 43-16,0 0 0,0 42 47,0 0-32,0 0 1</inkml:trace>
  <inkml:trace contextRef="#ctx0" brushRef="#br1" timeOffset="112487.33">3662 15007 0,'0'0'0,"0"21"0,0-42 47,0 0-16,-21 21 0,-1 0-31,22 21 16,0 0-1,22-21 17</inkml:trace>
  <inkml:trace contextRef="#ctx0" brushRef="#br1" timeOffset="113031.02">4127 14965 0,'0'-21'0,"0"0"0,0-1 15,0 1 1,0 0-16,0 0 16,-21 21-16,0 0 15,0 0-15,0 0 16,0 0-16,-1 21 15,1 43 1,0-43-16,-21 42 16,42-20-16,0-22 0,0 85 31,0-85-15,21-21-16,21 0 15,-21 0-15,1 0 0,20-64 16,-21 1-1,0-1 1,-21 43-16,0-21 0,0-1 16,0 65 15,0-1-15,0 0-16,0 0 0,0 0 15,0 0-15,0 1 16,0 20-16,0-21 0,21 0 0,1 22 31,20-43-31,-21 0 16,21 0-16,-42-22 15,22 22-15,-1-21 0,0 0 16,0 0-16,0-21 0</inkml:trace>
  <inkml:trace contextRef="#ctx0" brushRef="#br1" timeOffset="113667.11">4403 14838 0,'0'21'31,"0"0"-15,-22 64-1,22-43 1,0-21-16,0 22 16,0-22-16,0 21 31,0-21-31,0-42 31,0 0-31,0 0 16,0-21-1,0-22-15,0 43 16,0 0-16,0 0 0,22-1 16,-22 1-16,0 0 0,21 0 15,21 21 1,-21 21-1,0-21-15,-21 21 0,22 43 16,-22-22 0,0 0-16,21 22 15,0-43-15,0 21 16,-21-20 0,0-44 15,0 1-31,0 0 15,0 0-15,0-21 16,21 20-16,0-41 16,22-22-16,-22 85 15,21-42 1,1 42 0,-22 42-16,0-21 15,-21 1-15,0 41 16,0 1-1,0-43-15,-21 21 16,0-21-16,21 43 16,0-43-1,0-42 17,0 0-32,21-1 0,0 22 15</inkml:trace>
  <inkml:trace contextRef="#ctx0" brushRef="#br1" timeOffset="114150.83">5186 14965 0,'0'0'0,"0"-21"16,0 0-16,-21-22 15,-1 22 1,1 21-1,-42 21 1,63 0-16,-43 43 16,22-1-1,0-20-15,21-1 16,0-21-16,0 64 16,0-64-1,42-21 1,-20 0-16,-1-21 15,21-43 1,-21 22 0,0-43-16,-21 64 0,0 0 15,0 0 1,0 42 15,0 0-31,0 0 0,0 22 16,0-1-1,0 0 1,22-42-16,-22 22 0,21-22 0,0 0 16,21 0-1,1-22 1,-22 1-16,0 0 16</inkml:trace>
  <inkml:trace contextRef="#ctx0" brushRef="#br1" timeOffset="114713.77">5440 14859 0,'-21'0'0,"-1"21"15,22 0 17,22-21-32,-1 0 15,21 0-15,-21 0 0,0 0 16,22 0-16,-22 0 0,0-21 15,43 21-15,-1-21 16,-42 21 0,-42 0 15,0 0-31,0 0 0,-22 42 16,22-20-16,-42 20 15,42-21-15,-1 0 0,-62 85 31,41-42-15,22-43 0,21-42 15,21-1-15,1 1-16,-1 0 0,21-21 15,-21 42 1,0-21-1,-21 42-15,22 0 16,-22 0-16,0 0 16,21 0-1,0 1-15,-21-1 0,42 0 32,1-21-32,-1 0 15,-21 0-15,0 0 16,22-42-1,20-1-15</inkml:trace>
  <inkml:trace contextRef="#ctx0" brushRef="#br1" timeOffset="115402.71">6011 14944 0,'0'0'0,"0"-21"0,0-1 16,0 1-1,-21 42 16,21 1-15,-21-22-16,21 42 0,0 21 16,0-41-16,0-1 15,0 42 1,42-42 0,-21-21-1,-21-21 16,0 0-31,0 0 16,0-21-16,0 20 0,0 1 16,0-21-16,0 21 0,0 0 15,22-22 1,41 22 0,-21 21-1,-20 0-15,-1 0 0,42 0 16,-42 42-1,-21-20-15,0-1 16,0 0-16,0 0 0,0 0 0,0 64 16,-21-43-1,0-21 1,21-42 15,0 0-31,0 0 16,0 0-16,0 0 0,0-1 15,0 1-15,21 0 0,43-85 32,-22 64-32,-42 21 0,21 21 15,0 0 1,1 0-16,-1 21 16,-21 0-16,0 0 15,0 43 1,0-43-16,0 85 15,0-85 1,0 21 0,0-63 15,21 0-31,0 21 16</inkml:trace>
  <inkml:trace contextRef="#ctx0" brushRef="#br1" timeOffset="115678.56">6689 15007 0,'0'21'15,"0"1"-15,21-22 16,0 0-16,0 0 16,0 0-1,-21-22 1,21 1-16,-21 0 15,-21 21 1,0 0-16,0 0 16,0 0-1,21 21-15,-21-21 0,-1 21 16,44-21 15</inkml:trace>
  <inkml:trace contextRef="#ctx0" brushRef="#br1" timeOffset="116908.85">7281 14901 0,'0'0'0,"0"-21"0,0 0 0,0 0 16,-21 21-1,0 0 1,0 0-16,0 0 16,-1 21-16,22 0 0,-42 0 15,21 1-15,21-1 0,-21 0 16,21 0-16,-21 0 0,21 64 16,0-64-1,0 21-15,21-20 16,0-1-16,85-21 31,-22-64-15,-62 43-16,20 0 15,-21-43 1,0 22 0,0 21-16,-42 21 31,0 42-16,21-21 1,0 1-16,0-1 0,0 0 0,0 21 16,0-21-16,0 22 15,0-22 1,21-21-16,43 0 16,-64-42-1,42-1 1,-42 22-16,0 0 0,0 0 15,0-22 1,0 1-16,-21 21 16,0 21-16,21-21 47,21 21-32,0-21-15,0 21 16,0 0-16,1 0 0,20 0 15,64 0 1,-64 0 0,-21 21-16,-21 0 15,0 0-15,0 21 16,0-20-16,0-1 16,-21 0-16,21 21 15,-21-21-15,21-42 63,0 0-63,0 0 15,0 0-15,0-43 16,63 1-16,-41 42 16,62-43-1,1 64 1,-22 0-1,-41 0-15,-1 0 0,-21 64 16,0-22 0,0 0-1,0-21-15,0 1 0,-21 41 32,-1-63-32,22 21 0,-21-42 46,21 0-46,0-21 0,21-22 16,1 43-16,62-64 31,1 43-15,-22 21-16,-41 21 16,-1 0-16,21 21 15,-21 42 1,-21 1-1,0-43-15,0 0 0,0 22 0,-21 41 16,0-63 0,0 22-1,0-43-15,-1-43 16</inkml:trace>
  <inkml:trace contextRef="#ctx0" brushRef="#br2" timeOffset="125140.91">1820 14245 0,'0'21'0,"43"1"31,-43-1-31,21-21 15,-21 21-15,21-21 0,-21 21 16,0 0 0,0 0 15,0-42 47,-21 0-62,21 0-1,-21 21-15,21-21 0,0 0 16,-22 21-16,22-22 16,-21 22-16,21-42 15,-21 21 1,21 0-1,-21 21 1,21-21 0,0-1-1,0 1 17,0 0-32,-21 0 15,0 0 1,21 0 15,0-1-15,0 1-1,0 0 1,0 0 0,0 0-1,0 0 1,0-1-1,0 1 17,0 0-17,-22 21 1,22-21-16,0 0 16,0 0-1,0-1 1,0 1-1,0 0 1,0 0 0,-21 21-1,21-21-15,0 0 16,0-1 0,0 1-1,0 0 1,0 0 15,0 0 0,-21 21-15,21-21-16,0-1 16,-21 22-1,21-21-15,0 0 16,0 0-1,0 0 1,0 0 0,-21-1-1,21 1 1,-21 0 0,21 0-1,0 0 1,-22 0-16,1 21 15,21-22-15,0 1 16,-21 21-16,0-21 16,21 0-16,0 0 0,-21 0 15,0-1-15,-1 1 16,22 0 0,-42-21-1,42 21-15,0-1 16,-42-20-1,42-21 1,-21 41 0,-1-20-16,22-21 31,-21 20-15,21 22-16,0 0 0,-21 21 15,21-21-15,0 0 16,0-1-16,-21-20 15,0 42-15,21-21 16,-21 21-16,21-21 0,0-43 16,-22 43-16,1 0 15,21-43 1,0 43-16,-42-63 31,21 20-15,21 1-1,-21 41-15,-1-20 16,22-21-16,0 41 0,-42-83 31,42-1-15,-21 63 0,0-20-1,0 42-15,21 0 0,0-64 16,-22 43-1,22 20-15,-21-62 16,21 63-16,0-1 0,0-62 16,-21-1-1,21 64-15,0 0 16,0 0-16,0-1 0,-21-83 16,21 83-16,0 1 15,0-63 1,0 62-16,0 1 15,0-42 1,0-22-16,0 22 16,0 20-16,0 22 15,0-64 1,0 22 0,-21-1-16,21 43 0,0 0 15,0 0-15,0-43 16,0-20-1,0 20 1,0 22-16,0 21 0,0-64 16,0 0-1,0 43-15,0 21 0,0-21 16,-21 20-16,21-20 0,-22-85 16,1 64-1,21-43 1,0 63-16,-21 1 0,21-21 15,-21 20-15,21 1 16,0-85 0,-21 21-16,0-21 15,21 106-15,0-21 16,-22-64 0,1 0-1,21 64-15,0-43 16,0 21-16,0 22 0,0 0 15,0-1-15,0 22 0,0-63 16,21-65 0,-21 65-1,22 41-15,-1 22 0,0-85 16,21 1 0,-42 83-16,43-62 15,-43 63-15,21-22 0,63-105 31,22 0-15,-21 42 0,-22 43-16,128-149 31,-106 106-15,20-21-1,1 21 1,42-42-1,-42 42 1,-85 85-16,22-21 0,41-43 16,22 0-1,-85 43-15,22 21 0,-22 0 16,21-22-16,-21 22 0,149-85 16,-149 64-1,64 0-15,20-22 16,-83 43-16,20 21 15,21-42 1,22-1 0,-64 22-1,43 0 1,-43 21 0,0 0-1,0 0 16,0 0 1,1 0 46,-1-21-47,0 21-15,0 0-1,0 0 1,-21-21-16,21 21 16,-21-21 30,-21 21-14,21-22-32,-21 22 15,0-21 1</inkml:trace>
  <inkml:trace contextRef="#ctx0" brushRef="#br2" timeOffset="125851.2">2773 5038 0,'-21'0'0,"21"21"62,0 0-46,21-21-16,0 21 0,0-21 16,0 21-16,0-21 0,22 22 15,41-22 1,-20 0-1,-43 0-15,106 21 32,-85-21-17,-20 0 1,-22 21 31,0 0-32,0 0-15,0 0 16,0 1 0,0-1-16,-64 63 15,22-41 1,-1 20 0,22-42-16,-21 64 15,21-21 1,-43 20-1,43-63 1,21 22 0,0-1-16,0-21 15,0 0 1</inkml:trace>
  <inkml:trace contextRef="#ctx0" brushRef="#br2" timeOffset="137418.53">550 4043 0,'0'-21'32,"0"0"-17,0-1 1,-21 22-1,21-21-15,0 0 16,-21 0 0,0 21-1,21-21 1</inkml:trace>
  <inkml:trace contextRef="#ctx0" brushRef="#br2" timeOffset="138106.07">487 3852 0,'0'-21'31,"0"0"-15,0 42 78,0 0-94,0 1 0,0 20 15,0-21-15,42 64 16,-42-43-16,21 0 0,-21 1 15,0-1-15,21 43 0,-21-1 16,0 22 0,0-85-16,22 1 0,-1 62 31,-21-41-31,0-22 16,0-42 30,0-1-46,0-20 16,0 21-16,0 0 0,0-43 16,0 22-16,21-22 15,21-84 1,43 21 15,-43 127-31,-21-21 16,43 21-16,-43 42 15,0-20-15,0 83 32,-21-62-32,0 41 15,0-20 1,0-22-16,0-63 62,0 0-62,0 0 16,0 0-16,0-22 0</inkml:trace>
  <inkml:trace contextRef="#ctx0" brushRef="#br2" timeOffset="138455.74">995 3704 0,'0'0'0,"0"-21"0,0 42 63,0 0-63,0 1 0,0 20 15,21-21-15,-21 21 0,0 1 0,0-1 16,21 0-16,-21 1 15,21-1-15,-21 43 16,0-64-16,21 21 0,-21-21 0,22 1 16,-22-1-16,21 0 0,-21 21 15,21-42-15,0 0 16,0 0 0,0-21-16,-21-21 15,0-1 1,0 1-16,0 21 15</inkml:trace>
  <inkml:trace contextRef="#ctx0" brushRef="#br2" timeOffset="138742.57">1206 3641 0,'0'0'0,"0"21"15,0 0-15,0 0 16,0 0-16,0 1 0,0-1 16,0 63-1,0-41-15,0-1 0,22-21 16,-22 22-16,21-1 0,0 43 16,-21-64-16,42 42 15,1-63 1,-22 21-16,0-21 15,42 0-15,-41-42 16,-1 42-16,-21-42 16,0 21-16,21-1 0</inkml:trace>
  <inkml:trace contextRef="#ctx0" brushRef="#br2" timeOffset="139055.9">1545 3810 0,'0'0'0,"0"21"32,0 0-32,0 1 15,0-1-15,21 21 0,0 22 16,-21-43-16,22 63 16,-1-62-16,-21 20 0,42 64 15,-21 0 1,0-22-1,-21-63-15,22 1 0,-22 20 32,21-42-17,-21-21 1,0 0 0,0-1-16,0-62 15,0 41-15</inkml:trace>
  <inkml:trace contextRef="#ctx0" brushRef="#br2" timeOffset="139350.23">1545 3895 0,'-21'0'0,"42"0"0,-42-21 0,21-1 16,0 1 0,21 0-1,0 21-15,0-21 0,43 21 16,-43 21-1,43 21 1,-64-20-16,0-1 0,0 85 31,0-43-15,0 1 0,-43-43-16,22-21 15,21-21 1,-21 21-1,21-22-15,-21 1 0,0-21 16</inkml:trace>
  <inkml:trace contextRef="#ctx0" brushRef="#br2" timeOffset="139641.07">889 3852 0,'0'0'0,"21"0"31,0-21-31,22 21 0,-22-21 16,0 0-16,85-21 16,-43 20-1,-20 1-15,20 0 16,1 0-1,-43 21 1,0 0-16,0 0 16,0 0-16,0 21 15</inkml:trace>
  <inkml:trace contextRef="#ctx0" brushRef="#br2" timeOffset="140171.21">1947 3641 0,'0'0'16,"0"-21"-16,21 21 47,1 0-47,-1 21 15,0 0-15,0 0 16,-21 0-16,21 0 0,0 1 0,-21 20 15,22 21 1,-22-41-16,0 20 16,0-21-16,0 0 15,21-21 17,-21-21-32,0 0 15,0-21 1,0-22-1,0-21 1,0 64-16,0 0 0,0 0 16,0 0-16,0 0 0,0-1 15,21 1 1,0 21 0</inkml:trace>
  <inkml:trace contextRef="#ctx0" brushRef="#br2" timeOffset="140533.16">2349 3662 0,'0'0'16,"22"0"-16,-1 0 0,0-21 15,0 0 1,0-1-16,-21 1 15,0 0-15,0 0 16,0-21-16,-21 42 31,0 0-15,0 21-16,21 0 0,-21 21 16,-1 43-1,22-43 1,0-21-16,64 22 31,-1-22-15,-20-21-1,-1 0-15,43-64 32</inkml:trace>
  <inkml:trace contextRef="#ctx0" brushRef="#br2" timeOffset="141616.28">2857 3366 0,'-21'0'0,"-21"0"15,21 0-15,-22 42 16,22-21-16,21 21 15,-42 43 1,42-64-16,0 0 0,0 64 31,0-64-31,21 0 16,21-21-16,-20 0 16,-1 0-1,21 0-15,-42-21 16,21 0-16,-21 0 15,21 0-15,-21-43 16,0 43-16,0-42 16,0-1-1,0 43-15,0 0 16,0 42 15,0 0-31,0 0 0,0 0 16,0 22-16,0-1 15,0 0-15,22 1 16,-1-22-16,-21 21 0,0-21 16,0 43-1,21-1-15,-21-20 16,21-22-16,-21 0 16,21 43-1,-21-43 1,21-21-1,-21-21 17,0-1-32,22 1 0,-22 0 15,0 0-15,0 0 0,0-85 16,0 0 0,0 64-16,0-22 15,0 22-15,-43-85 16,43 63-1,0 22 1,0 21-16,0 0 16,0 42 15,0 0-31,0 0 16,0 0-16,0 1 0,0-1 15,0 42 1,21 1-1,1-22 1,-22-21-16,0 0 0,21-21 0,0 0 16,0-21 15,0 0-31,-21 0 16,0 0-16,0 0 0,0-22 15,0 1-15,0-64 16,0 64-1,0 21-15,0-1 16,0 44 0,0 41-1,0-42 1,0 22-16,21-22 0,-21 0 16,22 42-1,-22-20 1,21-43-1,0 0 1,21-43 0</inkml:trace>
  <inkml:trace contextRef="#ctx0" brushRef="#br2" timeOffset="142224.12">3260 3344 0,'0'-21'16,"0"0"-16,21 0 16,-21 0-16,0 0 15,0-1-15,0 1 0,21 21 16,-21-63 0,0 42-1,-21 42 1,21 0-1,0 0-15,-21 21 16,-1-20-16,22-1 0,0 0 16,0 0-16,0 21 15,22-20 1,-1-22 0,0 0-16,0 0 0,0 0 15,0 0-15,1 0 0,-1-64 16,0 43-1,-21 0-15,21-22 16,0 22-16,-21 0 0,0-21 16,0 21-1,-21 42 17,21 0-17,0 0-15,0 0 16,0 0-16,21 1 0,0-1 15,-21 0-15,22 0 16,-1 0-16,-21 0 16,0 1-1,-21-22 17,-1 0-32,1 0 15,21-22 16,0 1-31,0-21 16,0 21-16</inkml:trace>
  <inkml:trace contextRef="#ctx0" brushRef="#br2" timeOffset="142560.94">3641 2752 0,'0'0'0,"21"0"32,0 21-17,-21 0-15,0 0 16,0 0-16,0 1 16,0 41-16,21 1 15,-21-43-15,0 21 16,0-21-16,0 22 15,0-22-15,0 0 0,21 21 16,0-21 0,1-21-1,-1 0 1,0-21 0,0-21-1,-21 0-15</inkml:trace>
  <inkml:trace contextRef="#ctx0" brushRef="#br2" timeOffset="142827.24">3619 2942 0,'-21'0'16,"42"0"-16,-21 0 31,22 0-31,-1 0 15,0 0-15,42-42 16,-41 21-16,20 21 16,-21-21-16,21 21 15,-20-22 1,-22 44 46</inkml:trace>
  <inkml:trace contextRef="#ctx0" brushRef="#br2" timeOffset="143753.62">847 5757 0,'-22'-21'0,"44"42"0,-44-63 0,1 42 16,0-21-16,21 0 0,0 0 15,-21-1-15,0 1 16,21 0 0,0 42 15,0 0-31,0 1 15,0-1-15,0 21 0,21 0 0,0 1 16,0-1-16,0 0 0,1 1 0,20 105 31,43 21-15,-64-63-16,21 42 16,-21-105-16,0-1 15,43 106 1,-22-42-1,-21-85-15,-21 21 16,64 43 0,-64-64-1,21-21 1,-21 21-16,0-42 62,0 0-62,0 0 0,0 0 16,0 0-16,0-22 16,0 22-16,-21-21 0,21 21 15</inkml:trace>
  <inkml:trace contextRef="#ctx0" brushRef="#br2" timeOffset="145040.62">910 5736 0,'0'-21'32,"0"0"-1,0 0-15,0 0-1,21 21 1,0-22-16,-21 1 15,22 21-15,-1-21 0,21 0 16,-21 0-16,22 0 16,62-43-1,-83 43-15,62 0 16,-63 0-16,22-1 0,63-41 16,-43 21-1,-42 42-15,0-22 0,-21 1 16,22 21-16,20-42 15,-42 21 1,21 0 0,0-1-16,0 22 15,-21-21 1,0 42 15,22 1-15,-1-1-1,-21 0-15,0 0 0,21 0 16,0 0-16,0 43 16,0-22-1,22 43 1,-43-43-16,21-21 0,21 85 16,1 21-1,-1-21 1,-21-64-16,21 85 15,-20-63 1,-1-22-16,0 22 16,-21-22-16,42 64 31,1-43-15,-22-20-1,21-22 1,0 21-1,-20-21 1,-1-21-16,-21 22 0,0-1 16,0 0-1,-21 0 1,-1-21-16,1 21 16,0 0-16,0-21 15,0 22-15,-43-1 0,-42 42 16,43-20-1,21-22-15,-1-21 0,-84 63 16,85-42 0,-22 22-1,43-43-15,0 0 0,-21 21 32,42 0-32,-43-21 15,22 0 1,0 0 15,21 21-31,-21-21 16,0 0-1,0 0 17,-1 0-32,22 21 15,-21-21 63,21-21-78,0 0 16,0 0-16,-21 0 0,21-22 16,0 22-16,0-21 0</inkml:trace>
  <inkml:trace contextRef="#ctx0" brushRef="#br2" timeOffset="145811.54">1037 5715 0,'-21'-21'16,"21"42"46,0 0-62,21 0 0,-21 1 0,21-1 16,-21 0-16,21 0 0,1 21 16,-22-20-16,21-1 0,0 21 15,-21-21-15,0 0 0,42 43 16,-42-43-16,0 0 15,21 0-15,-21 1 32,0-44-1,0 1-31,-21 0 16,21 0-16,0 0 15,0 0-15,0-1 16,0 1-16,0 0 15,0 0-15,0-21 16,0 20-16,64-20 16,-22 21-1,0 21 1,-20 0-16,-1 0 0,21 42 16,0 22-1,-42-1 1,22-42-16,-22 1 0,0 41 15,0-42 1,0 0 0,0-42 46,0 0-62,21 0 16,-21 0-16</inkml:trace>
  <inkml:trace contextRef="#ctx0" brushRef="#br2" timeOffset="146271.29">1884 5546 0,'-21'21'31,"21"0"-31,-22-21 0,1 85 16,21-43-1,-42 64-15,21-64 16,0 1-16,-43 126 15,-21-42 1,1 0 0,-1 0-1,64-85-15,0 22 16,21-43-16,-43 85 31,43-64-31,-21-42 16,21-21 31,0 0-32,0 0-15,0-1 0,0 1 16</inkml:trace>
  <inkml:trace contextRef="#ctx0" brushRef="#br2" timeOffset="147071.04">1736 6308 0,'0'0'0,"0"-64"31,0 43-31,0 42 47,0 0-31,0 1-16,0-1 0,21 0 15,-21 21-15,0-21 0,0 1 16,0 41-1,21 22 1,-21-64-16,0 0 16,0 0-16,0 0 0,21 22 15,-21-22 1,21-21 0,0 0-1,-21-21 79,0 0-94,0-1 0,0 1 16,0 0-16,0 0 15,0 0-15,22 0 16,-22-1-16,21 22 0,-21-42 15,42 21 1,-21 0-16,0 21 16,1 0-16,-1 0 0,21 0 15,0 0 1,-20 0 0,-1 0-16,-21 21 0,21 0 15,-21 21 1,0-20-16,-42-1 15,20 0-15,-20 21 16,21-42-16,21 21 0,-21 1 16,-22-1-16,1 0 15,42 0-15,-42-21 16,21 0 0</inkml:trace>
  <inkml:trace contextRef="#ctx0" brushRef="#br1" timeOffset="166644.17">2582 15896 0,'21'0'31,"-21"-21"0,22 0-31,-22 0 0,0 0 16,0-1-16,0 1 16,0 0-1,-22 21-15,1 0 0,0 0 0,-64-21 32,22 21-32,42 0 15,-64 42-15,43-21 16,21 1-16,-1-1 0,1 21 15,0-21-15,0 43 16,0 20 0,21-41-16,0-22 0,0 0 0,0 0 15,0 0-15,63 1 16,-42-22 0,43 0-1,-43-22-15,21 1 0,22-42 16,-1-22-1,-63 64-15,22-43 16,-1 43-16,-21 0 0,0-21 16,0 21-16,0 42 47,0 0-47,0 0 0,0 0 0,0 0 15,21 85 1,0-63-1,0-1 1,22-21 0,-1-21-1,-21 0-15,21-42 16</inkml:trace>
  <inkml:trace contextRef="#ctx0" brushRef="#br1" timeOffset="166970.18">3069 15748 0,'-21'-21'16,"0"21"-16,0 0 15,-1 0-15,1 0 16,0 21-16,0-21 0,0 42 15,-43 22 1,64-43-16,-21 43 16,21-22-1,0 21 1,0-41-16,42 20 16,22-42-1,-1 0 1,1-42-1,-1-1 1</inkml:trace>
  <inkml:trace contextRef="#ctx0" brushRef="#br1" timeOffset="167276.49">3408 15706 0,'0'0'0,"0"-21"0,-21 21 16,-1 0-16,-20 0 16,0 21-1,-1 0 1,22 0-16,21 0 0,0 0 0,-21 1 16,21-1-16,-21 63 15,21-20 1,0-1-1,0-41-15,21-1 0,21 0 16,1-21 0,20 0-1,-42 0-15,1-21 0,62-43 16</inkml:trace>
  <inkml:trace contextRef="#ctx0" brushRef="#br1" timeOffset="168006.41">3895 15621 0,'-22'0'31,"1"21"-15,21 0-1,0 1-15,0-1 0,0 106 16,-21-43 0,-21 1-1,42-21 1,0-43-16,0 0 15,0-42 32,0 0-47,0-1 0,0 1 0</inkml:trace>
  <inkml:trace contextRef="#ctx0" brushRef="#br1" timeOffset="168452.67">3725 15663 0,'0'0'0,"0"-21"16,21 21 0,1 0-16,-1 0 15,0 0-15,64 43 16,-43-1-1,21 21 1,-41-41-16,-22-1 0,0 63 16,0-20-1,0-43 1,21-42 15,-21 0-15,0 0-16,21-1 0,-21 1 15,0 0-15,21-42 16,-21-1 0,21-42-1,0 85 1,1 42 15,-1 0-15</inkml:trace>
  <inkml:trace contextRef="#ctx0" brushRef="#br1" timeOffset="169627">4254 15748 0,'-21'0'47,"21"21"-47,0 0 15,-21 1 1,21-1-16,0 42 16,0-42-16,0 1 0,0-1 15,0 42 1,0-42-1,21-21 1,0 0-16,1 0 16,-1-21-1,21-21 1,-21-22-16,0-20 31,-21 63-15,0 42 15,0 0-31,0 0 0,0 0 16,-21 22-1,21-1 1,0-21-16,64-21 31,-22 0-15,22-21-1,-22-21 1,-42 20-16,42-62 31,-42 41-15,0 65 31,0-1-32,0 0-15,0 0 16,0 43 0,0-1-1,0-42 1,0-42 31,0 0-47,0 0 15,0 0-15,0-1 16,0 1-16,0 0 0,21 21 0,22-63 31,-22 63-15,21 0-16,-21 0 16,1 0-16,-22 21 15,21 0 1,-21 0-16,0 0 0,21 22 15,-21-22-15,0 0 16,0 21 0,0-21-1,0-42 17,0 0-17,0 0-15,0-21 16,21 20-16,0-41 15,22 21 1,-22 42-16,0 0 16,0 0-1,-21 21 1,21 0-16,-21 21 16,0-21-16,0 1 15,0 20 1,0-21-1,0 0 1,0-42 15,21 0-31</inkml:trace>
  <inkml:trace contextRef="#ctx0" brushRef="#br1" timeOffset="170215.66">5207 15536 0,'0'0'0,"-21"-21"15,21 42 17,0 1-32,0-1 15,0 0-15,0 0 0,0 0 16,0 0-16,0 22 0,0-22 0,0 0 15,0 85 1,0-21 0,0-43-16,0-21 15,0 21 1,0-63 31,0 0-32,0 0 1,0 0-16,0 0 0,0-1 0,0 1 16,0 0-16,0-21 15,42 21 1,-21-1-16,0 22 0,22 0 16,20 0-1,22 22 1,-85-1-16,21 0 15,-21 0 1,-21 43 0,21-43-16,-64 0 0,43 0 15,-85 21 1,64-42 0,21 0-16,0 22 15,21-44 16,21 1-31,0 21 16</inkml:trace>
  <inkml:trace contextRef="#ctx0" brushRef="#br1" timeOffset="170554.47">5905 15748 0,'22'0'78,"-1"0"-31,0 21-32</inkml:trace>
  <inkml:trace contextRef="#ctx0" brushRef="#br1" timeOffset="170939.26">5927 16023 0,'0'21'16,"21"-21"0,0 0-1,0 0 1,-21-21-16,-21 21 62,0 21-46,0 1-16,-1-22 16,22 21-16,0 0 31,0-42 0</inkml:trace>
  <inkml:trace contextRef="#ctx0" brushRef="#br1" timeOffset="171426.58">5948 15769 0,'0'21'0</inkml:trace>
  <inkml:trace contextRef="#ctx0" brushRef="#br1" timeOffset="173390.47">2434 16489 0,'-21'0'31,"21"21"-31,0 0 32,21-21-1,0 0-31,0 0 15,1 0-15,20 0 16,-21 0-16,-21-21 0,21 21 16,-21-21-16,0 0 15,0 0 1,-21 21 0,0 0-16,0 0 0,-22 0 31,-20 21-31,63 0 0,-21 0 15,0 0-15,21 0 16,-22 43 0,22-22-1,43 1-15,-22-22 16,42-21 0,-20 0-1,-22 0 1,-42 0-1,0 0 1,-1 0-16,-20 0 0,0 0 16,-43 42-1,64-42-15,21 42 16,0-20 0,21 20-1,0-42 1,0 0-16,22 21 15,41-21 1,-62 0-16,-1 0 0,21 0 0,-21 0 16,64-21-1,-22-21-15</inkml:trace>
  <inkml:trace contextRef="#ctx0" brushRef="#br1" timeOffset="173642.32">2879 16616 0,'0'-21'16,"0"42"31,21 0-47,0-21 16,-21 42-1,42 22 1,-21-43-1,-21 0-15,22-21 32,-1-42-17,-21 21 1</inkml:trace>
  <inkml:trace contextRef="#ctx0" brushRef="#br1" timeOffset="173858.2">3090 16574 0,'-21'21'16,"0"0"0,-106 85-1,63-64 1,1 22 0,21-43-16,42 0 0,0 0 15,0 0 1,21-21-1,0 0-15,0 0 16,43-42-16</inkml:trace>
  <inkml:trace contextRef="#ctx0" brushRef="#br1" timeOffset="174812.66">3260 16574 0,'-22'0'47,"1"21"-16,21 0-31,0 0 0,0 0 16,0 64 0,0 42-1,-21 21 1,21-106-1,0-20-15,0-1 0,0 21 16,0-63 15,0 0-15,0 0-16,21-1 0,-21-62 16,0 63-16,0-43 15</inkml:trace>
  <inkml:trace contextRef="#ctx0" brushRef="#br1" timeOffset="175058.51">3238 16616 0,'22'0'0,"-44"0"0,65-21 15,-22 21-15,0-21 0,0 21 16,0 0-16,22-22 16,20 22-1,-42 0 1,-21 22-16,0-1 0,0 21 15,-21 0 1,0-20-16,-42 20 16,41-21-16,-20 0 15,63-21 32,0-21-47,1 21 0,20-21 16</inkml:trace>
  <inkml:trace contextRef="#ctx0" brushRef="#br1" timeOffset="175616.2">4022 16552 0,'-22'0'0,"22"-21"0,-21 21 16,0 0-16,0 0 0,0 0 16,0 0-16,-1 0 15,-20 21-15,0 22 16,21-22-16,-22 42 16,43-41-16,-21-1 15,21 42 1,0-20-16,21-22 15,0-21 1,1 0-16,20 0 16,0-43-1,-21 43-15,43-63 16,-43 42-16,43-85 16,-43 21-1,-21 1 1,0 62-16,0 1 0,0-21 15,-21 63 17,21 0-32,0 0 15,0 64-15,0-43 16,0 1-16,0-1 16,0-21-16,21 22 0,-21-22 15,0 0-15,0 0 16,21 0-1,0 0 1,21-21 0,1-21-16</inkml:trace>
  <inkml:trace contextRef="#ctx0" brushRef="#br1" timeOffset="176373.76">4487 16531 0,'0'0'0,"-21"0"0,0 0 16,0 0-16,0 0 15,-22 21-15,1 22 16,0 20 0,42-42-16,0 1 0,-22 41 31,22-21-31,0-20 15,22-22 1,-1 0-16,21 0 16,-21 0-1,43-43 1,-43-20 0,0 42-16,0-22 15,-21 22-15,0 0 0,0 0 16,0 0-16,0 42 31,0 0-15,0 0-16,0 21 15,0-20-15,0-1 0,0 42 16,0-20 0,0-22-1,21-21-15,1 0 16,-1 0-16,0 0 0,21 0 15,-21-21 1,1-1-16,-1 1 0,0 21 16,-21-21-16,63-85 15,-63 64 1,0-43 0,0 64-16,0 0 0,0-21 15,-21 42 16,21 21-31,-21 21 16,21 0 0,0 22-1,0-43-15,0 0 16,0 22-16,0-1 16,0 0-1,0-21-15,0 1 16,21-22 15,0 0-31,1 0 0,-22-22 16,21 22-16</inkml:trace>
  <inkml:trace contextRef="#ctx0" brushRef="#br1" timeOffset="176831.5">5038 16637 0,'0'0'0,"0"21"16,21-21 31,0-21-47,0 0 15,-21 0-15,21 21 16,0-21-16,1-22 16,-22 22-1,-43 21 1,1 0 0,0 21-1,20 22-15,22-22 16,0 0-16,0 0 0,0 43 15,0-1 1,0-42-16,0 0 16,0 1-16,43-22 15,-22 0 1,21 0 0,-21 0-16,22-64 31,-22 43-31,0 0 15</inkml:trace>
  <inkml:trace contextRef="#ctx0" brushRef="#br1" timeOffset="177319.22">4889 16510 0,'85'-21'16,"-64"21"-16,0-21 0,1 21 16,-1 0-16,21 0 15,-21 0-15,-21-21 0,21 21 16,1 0-16,-1 0 16,0 0-1</inkml:trace>
  <inkml:trace contextRef="#ctx0" brushRef="#br1" timeOffset="177699.33">5694 16531 0,'0'0'0,"21"0"47,-42 0 31,21 21-46</inkml:trace>
  <inkml:trace contextRef="#ctx0" brushRef="#br1" timeOffset="178037.42">5694 16806 0,'0'43'32,"21"-43"-17,0 0 1,0 0 15,-21 21 32,-21-21-63</inkml:trace>
  <inkml:trace contextRef="#ctx0" brushRef="#br1" timeOffset="-213037.36">6583 1693 0,'0'-21'32,"-21"21"124</inkml:trace>
  <inkml:trace contextRef="#ctx0" brushRef="#br1" timeOffset="-199572.77">6498 1588 0,'0'-22'16,"0"1"15,0 0-15,0 42 62,0 0-62,0 1-16,0-1 0,0 0 15,0 0-15,0 0 0,0 0 16,0 1-16,0-1 15,0 0-15,0 0 0,0 43 16,0-22 0,0 21-1,0-41-15,0 41 16,0-42-16,0 22 16,0-22-16,0 0 0,0 21 15,0-21-15,0 1 0,0-1 16,0 0-16,0 64 15,0-22 1,0-42-16,0 22 16,0-22-16,0 85 31,0-85-31,0 21 16,0-21-16,0 0 15,0 1 1,0 20-16,0-21 15,0 0-15,0 0 16,0 1 0,0 20-1,0 0-15,0-21 16,0 1 0,0-1-16,0 0 15,0 0-15,0 0 16,0 0-1,0 1-15,0-1 16,0 0-16,0 0 16,0 0-16,0 0 15,0 1 1,0-1-16,0 0 16,0 0-1,0 0 1,0 0-1,0 1-15,0-1 16,21 0 0,-21 0-1,0 0 1,0 0 0,21 1-1,-21-1 1,0 0-1,0 0 1,0 0 0,0 0-16,0 1 15,0-1-15,0 0 32,0 0-32,0 0 15,0 0 1,0 1-1,0-1-15,0 0 16,0 0-16,0 0 16,0 0-1,0 1-15,0-1 16,0 0 0,0 21-1,0-21 1,0 1-1,0 20-15,-21-21 16,21 43 0,0-43-1,0 0 1,0 0-16,0 0 16,0 0-1,-21 1-15,21-1 16,0 0-1,0 0-15,-21-21 0,21 21 16,0 22 0,0-22-1,0 0-15,0 42 16,0-41 0,0-1-1,0 0-15,0 0 16,0 0-16,0 0 0,0 1 31,-21 20-31,21-21 0,0 0 16,0 22-1,0-22-15,0 21 16,0-21 0,0 0-16,0 1 0,0-1 15,0 0-15,0 0 0,0 0 16,0 0-16,0 1 15,0-1-15,0 0 0,0 0 16,0 21 0,0 1-1,0-22-15,0 0 16,0 0-16,0 0 0,0 1 16,0 20-1,0-21-15,0 21 16,0-20-16,0-1 15,0 0-15,0 21 16,0-21 0,0 1-16,0-1 15,0 0-15,0 21 16,0-21 0,0 22-16,0-22 0,0 0 15,0 0 1,0 0-16,0 1 15,0 20-15,0-21 16,0 0-16,0 22 16,0-1-1,0 0 1,0-21-16,0 22 16,0-22-1,0 0-15,0 0 16,0 0-16,0 22 15,0-1 1,0-21 0,0 0-16,0 1 15,0-1 1,0 0-16,0 21 16,0-21 15,0 22-31,0-1 15,0-21 1,0 43 0,0-22-1,0-21 1,0 22 0,0-1-1,0-21 1,0 0-1,0 0-15,0 1 16,0-1-16,0 21 16,0-21-1,0 0-15,0 1 16,0-1 0,0 0-16,0 0 15,0 0 1,0 0-1,0 1 1,0-1 0,0 0-1,0 0 1,0 0 0,0 0-16,0 1 0,0-1 15,0 21 1,0-21-1,0 0-15,21-21 0,-21 43 16,0-1 0,0-21-1,0 0-15,0 1 16,0-1 0,0 0-1,0 0-15,0 0 16,0 0-16,0 1 15,0-1 1,0 21-16,0-21 16,0 0-16,0 1 15,0 20 1,0-21 0,0 0-1,0 22 1,0-1-1,0-21 1,0 0-16,0 0 0,0 1 16,0-1-16,0 21 15,0-21-15,0 0 16,0 1-16,0 20 31,0 0-31,0 1 16,0-22-1,0 0-15,0 0 16,0 21 0,0-20-16,0 20 15,0-21-15,0 0 16,0 0-16,0 1 0,0 20 16,0-21-16,0 0 15,0 22 1,0-22-1,0 0-15,0 42 16,0-20 0,0-22-16,0 42 15,0-41-15,0-1 16,0 0-16,0 0 16,0 21-1,0-20-15,0 20 16,0 0-16,0-21 15,0 43 1,0-1 0,0-20-1,0-1 1,0 22 0,0-22-1,0-21-15,0 0 16,0 0-16,0 1 15,0-1-15,0 21 16,0-21 0,0 0-16,0 22 15,0-1 1,0 22 0,0-43-16,0 0 15,-21 21 1,21-21-16,0 22 15,-21 20-15,21-42 16,0 64 0,0-43-1,0 1 1,0-22-16,0 0 0,0 0 16,0 0-16,0 22 15,-22-1 1,22-21-16,0 0 0,0 64 15,0-21 1,0-22 0,-21-21-16,21 0 0,0 0 0,0 22 31,0-1-31,0 22 16,0-43-1,-21 42 1,21 1-16,0-43 15,0 0-15,0 0 0,0 0 0,0 1 16,-21 62 0,21-20-1,-21-1 1,21-42-16,0 1 0,0 41 16,0-21-1,0 1 1,0-22-16,0 0 0,0 43 31,0-43-31,0 42 0,0-20 16,0-1-1,0 21 17,0-41-17,0-1 1,0 0-1,0 0 1,0 0 15,0 0-15,0 1 0,0-1-1,0 0 1,0 0-16,0 0 15,0 0 1,0 1-16,0-1 16,0 0-16,0 0 15,0 0 1,0 0-16,0 1 16,0-1-16,0 0 15,0 0-15,0 0 16,0 22-1,0-1 1,0-21 0,0 0-16,0 0 15,0 22 1,0-22 0,0 0-1,21-21 63,-21-21-46,0 0-17</inkml:trace>
  <inkml:trace contextRef="#ctx0" brushRef="#br1" timeOffset="-193795.83">7832 1588 0,'0'-22'62,"0"44"32,0-1-94,0 0 0,21-21 16,-21 21-16,0 0 0,0 0 15,0 1-15,0 20 16,0-21-16,0 64 31,21-43-15,-21 22-16,0-43 0,0 21 15,21 22 17,0-22-32,-21 0 15,0-21 1,0 1-16,0-1 15,21 21 1,-21 0 0,22 1-1,-22-1 1,0-21 0,0 0-16,21 22 15,-21-22 1,0 0-16,0 21 15,0-20 1,0-1-16,0 21 16,0-21-16,0 0 0,0 22 15,0-1 1,21 0 0,-21-20-16,0 20 31,21 0-31,-21 1 15,0-22 1,0 21 0,0-21-1,0 0-15,0 1 0,0-1 16,0 21 0,0-21-1,0 22 1,0-22-16,0 0 15,0 21 1,0-21 0,0 1-16,0-1 15,0 0 1,0 0 0,0 0-1,0 0 1,0 1-1,0-1 1,0 0-16,0 0 16,0 0-1,0 0 1,0 1 0,0-1-16,0 0 15,0 0 1,0 0-1,-21-21-15,21 21 16,0 1-16,0-1 0,0 0 16,0 0-1,0 0 1,0 0-16,0 1 16,0-1-16,-21 0 15,21 0-15,0 21 31,0-20-31,0 20 16,0-21-16,0 0 16,0 0-16,0 1 15,0-1-15,0 0 16,0 21 0,0 1-1,0-22-15,0 0 0,0 0 16,-21 0-1,21 22 1,0-22-16,0 0 0,0 0 16,-22 0-1,22 0-15,0 1 16,0-1-16,0 21 31,0 0-15,0-20-1,0-1-15,0 0 0,0 0 16,-21 0-16,21 0 16,0 1-1,0-1-15,0 0 0,0 0 16,0 43 0,0-22-1,0 0 1,0 1-1,0 20 1,0-42 0,0 22-1,-21-43-15,21 21 0,0 21 32,0 0-32,0 1 15,0-22-15,0 42 31,0-41-31,0-1 16,0 0-16,0 0 16,0 0-16,0 0 15,0 22 1,-21-1 0,21-21-16,0 0 0,0 22 15,0-22-15,0 0 16,0 43-1,0-43-15,0 0 16,0 0-16,0 0 0,0 0 16,0 1-16,0-1 15,0 21 1,0-21-16,0 0 0,0 22 31,0 20-31,-21-20 16,21-22-1,0 0-15,0 0 16,0 0 0,0 0-16,0 1 0,0-1 15,0 0 1,0 0-16,0 0 16,0 0-1,0 1-15,0-1 0,0 0 16,0 21-1,0-21-15,0 1 16,0-1-16,0 0 0,0 21 16,0 1-1,0-22 1,0 0-16,0 0 16,0 0-1,0 0-15,0 22 16,0-22-1,0 0 1,0 21 0,0-20-1,0 20-15,0-21 0,0 0 16,-21-21-16,21 43 16,0-22-1,0 0-15,0 0 16,0 0-16,0 0 0,0 1 15,0 20 1,0 0 0,0-21-16,0 1 0,0 20 15,0-21-15,0 21 16,0 22 0,0-43-16,0 43 31,0-22-16,0 0-15,0-21 16,0 22 0,0-1-1,0 0 1,0 22 0,0-22-1,-22 1 1,22 20-1,0-42-15,0 22 16,0-22-16,0 0 16,0 0-16,0 0 15,0 43 1,0-22 0,0 0-1,-21 1-15,21 20 16,0-42-1,0 22 1,0-1-16,0-21 16,0 22-1,0-22 1,0 21-16,0-21 16,0 0-1,0 1-15,0-1 16,0 21-1,0-21-15,0 22 16,0-1 0,-21 0-1,21-21-15,0 1 0,0 20 32,0-21-32,0 0 0,0 0 0,0 22 15,0-22 1,0 21-1,0 1 1,0-22-16,0 0 16,0 0-16,0 0 15,0 0 1,0 1-16,-21 20 16,21-21-16,0 0 15,0 0-15,0 1 0,0 20 16,0 0-1,0-21-15,0 1 16,0-1-16,-21 0 0,21 21 16,0 1-1,0 20 1,0-42-16,0 0 16,-21 43-1,21-22-15,0-21 16,0 22-16,0-22 15,0 42 1,0-20-16,0-22 16,0 0-16,0 0 15,0 0-15,0 22 16,0-22-16,-22 42 16,22-20-1,0-22-15,-21 85 16,21-64-1,0 22 1,0-43-16,0 0 16,0 0-16,0 0 15,0 0-15,0 22 0,0-1 16,0-21-16,0 0 16,0 1-16,0-1 15,0 21 1,0 0-16,0 1 15,0-1 1,0-21 0,0 85-1,0-64 1,0 1 0,0 41-1,0-41 1,0-1-1,0-21-15,0 0 16,0 1-16,0 20 16,0 0-1,0-21 1,0 1-16,0-1 16,0 21-1,0-21 1,0 0-1,0 1 1,0-1-16,0 0 16,0 0-1,0 0 1,0 0 0,0 1-1,0-1-15,0 0 16,0 0-1,0 0 1,0 0 0,0 1-1,0-1 1,0 0 0,0 0-16,0 0 15,0 0 1,0 1-1,0-1 1,0 0 0,0 0-1,0 0 1,0 0 0,0 1 15,0-1-16,0 0 32,0 0-15,0 0-17,0 0 32,0 1 0,0-44 125</inkml:trace>
  <inkml:trace contextRef="#ctx0" brushRef="#br1" timeOffset="-172452.34">7048 2371 0,'0'0'0,"0"-21"0,0-1 15,0 1 1,0 42 31,0 1-47,0 20 0,0-21 15,0 21-15,0 1 0,0-1 16,-21 22-16,21-22 0,0 0 0,-42 106 16,21-105-16,0 41 15,-1 1 1,22-64-16,-21 43 31,21-43-15,0-42-1,0 0 1,0-1-16,0-20 0,0 21 16,0 0-16,21 0 0,1-1 15</inkml:trace>
  <inkml:trace contextRef="#ctx0" brushRef="#br1" timeOffset="-171893.43">7027 2413 0,'0'-21'0,"0"42"0,0-63 0,0 21 15,0-1-15,21 1 0,22 0 16,-22 0-16,0 21 0,0-21 15,43 0-15,20-1 16,-41 22 0,-22 0-16,21 0 0,1 0 0,-22 0 15,42 64 1,-63-43-16,0 43 16,-42 20-1,0-41-15,-43 20 0,64-42 16,-22 0-16,-84 64 15,43-43 1,63-42-16,-22 0 16,22 0-1,21 22 17,0-1-17,0 0-15,21 0 16,-21 21-16,0 1 0,21 41 15,1-62 1,-22-1-16,42 42 16,0-42-16,-21-21 15,22 0-15,-22 0 16,42 0 0,-41-21-16,-22 0 15,21 0 1,-21 0-16</inkml:trace>
  <inkml:trace contextRef="#ctx0" brushRef="#br1" timeOffset="-171417.41">6985 3641 0,'0'0'0,"0"-21"0,0-43 15,0 43 1,-21 21 0,0 21-1,-1 0-15,1 0 0,-21 106 16,21-42 0,0 42-1,-1-85-15,22-20 0,0 105 31,22-85-31,62 0 16,-63-42-16,1 0 16,-1 0-16,85 0 15,-43-21 1,22-21-16,-64 21 16,21-22-1,-42-20 1,0 20-16,0 22 15,-21 0-15</inkml:trace>
  <inkml:trace contextRef="#ctx0" brushRef="#br1" timeOffset="-171218.52">6879 3852 0,'0'0'0,"21"0"31,0 0-15,1 0-16,-1 0 0,106 0 31,-43-21-31,-41 21 0,-1-21 16,-21 0-1,-21-43 1,0 22 0</inkml:trace>
  <inkml:trace contextRef="#ctx0" brushRef="#br1" timeOffset="-170990.5">6921 3514 0,'0'0'0,"0"-21"15,22 21-15,20 0 16,-21-22-16,0 22 0,22-21 0,-22 21 16,21-21-16,-21 21 0,22-21 0,20 0 15,-21 0 1,64-1-16,-63 1 15,-22 21-15,0 0 16,0 0 0,-21 21-1,0 1-15</inkml:trace>
  <inkml:trace contextRef="#ctx0" brushRef="#br1" timeOffset="-170073.65">7154 4593 0,'0'0'0,"0"-21"16,0 0-1,-21 21 1,0 0 0,0 0-16,0 21 0,-22 21 15,22-20-15,0 20 0,-43 21 16,43 1-1,-63 84-15,41-21 16,43-85 0,0 107-1,64-86-15,-43-42 16,0-21-16,21 21 16,1-21-16,-22 0 0,148 0 15,-63-42 1,-64 21-16,-20 0 15,20 0-15,-21-22 0,64-105 16,-64 63 0,-21 22-16,0 21 0,0-64 15,-21 63-15,0 1 0,-64-64 16,0 43 0,-21 42-1,85 21-15,0 0 0,-64 42 31,64-21-31,21 64 0,0 21 16,0-85-16,85 106 31,21-21-15,-43-43-16,-20-21 16,-22 1-16,42 84 15,-63 0 1,0-106-16,-42 64 15,21-64-15,-106 85 16,42-64 0,85-21-16,-21-21 15,21-21 17</inkml:trace>
  <inkml:trace contextRef="#ctx0" brushRef="#br1" timeOffset="-169383.46">6985 6054 0,'0'0'16,"0"-21"-16,-21 42 31,21 0-31,0 0 16,0 0-16,-21 0 0,-1 22 15,22-1-15,-42 127 16,42-126-16,0-1 0,0 43 16,0-43-16,21 0 15,0-20-15,1-1 0,126 0 31,-64-63-15,1-22 0,-21-42-16,-43-63 31,-21 127-31,0-43 16,0 21-16,0 86 31,0 20-16,0 0 1,0-21-16,0 1 0,0 41 0</inkml:trace>
  <inkml:trace contextRef="#ctx0" brushRef="#br1" timeOffset="-168799.57">6964 7535 0,'0'-21'0,"0"42"0,0-63 0,21 42 15,-21-21-15,0 0 0,0 0 16,21 21-16,-42 21 31,0 21-31,0-21 16,-1 22-16,22-22 0,-21 21 16,-63 106-1,62-105-15,22 62 16,0-62-1,0-22-15,22 0 0,105 21 16,-64-42 0,22 0-1,-43 0-15,-21 0 0,22 0 0,20-42 16,-42 21-16,-21 0 16,21-43-1,-21 43-15,0 0 0,0 0 16</inkml:trace>
  <inkml:trace contextRef="#ctx0" brushRef="#br1" timeOffset="-168605.77">6985 7684 0,'0'0'0,"21"0"16,0 0-1,0 0-15,1-22 16,20 22-16,-21-21 0,43 0 15,-1 0 1,-63 0 0,0 0-16,0-1 0,0-20 15,-21 42-15</inkml:trace>
  <inkml:trace contextRef="#ctx0" brushRef="#br1" timeOffset="-168440.42">7048 7345 0,'64'42'0,"-128"-105"16,64 84-16,0-63 15,0 20-15,64 1 0,-1 0 16,-41 0 0,105-21-1,-106 20-15,42 22 16,-42 0 0,1 0-1,-22 22-15,0-1 0,0 0 0</inkml:trace>
  <inkml:trace contextRef="#ctx0" brushRef="#br1" timeOffset="-167797.65">7197 8763 0,'0'0'0,"21"-21"0,-21-21 16,0 20 0,0 1-1,-21 21-15,-64 0 16,64 0-1,-43 21-15,-20 22 16,62-22-16,1 0 16,21 64-1,43-22 1,62 1 0,1-1-1,-85-42-15,43 85 16,-64-63-1,-21-22-15,-22 0 16,-62-21 0,83 0-16,-147 0 15,127 0 1,63 0 31,0 0-47</inkml:trace>
  <inkml:trace contextRef="#ctx0" brushRef="#br1" timeOffset="-167337.08">6667 10075 0,'0'0'0,"22"0"16,-1 0-16,0 0 15,21 0-15,1 0 16,-22 0-16,21 0 0,43 0 15,-43 0-15,0 0 0,85 0 16,0-21 0,-148 21 31,0 0-47,0 0 0</inkml:trace>
  <inkml:trace contextRef="#ctx0" brushRef="#br1" timeOffset="-167060.97">7006 10075 0,'-21'0'31,"21"22"-15,-21-22-16,21 21 0,-21 0 15,21 0-15,0 64 16,-43 42-1,22-85 1,21-21-16,0 22 0,0-22 0,-42 63 16,42-62-1,0-1 1,0 0 0,-21 0 15</inkml:trace>
  <inkml:trace contextRef="#ctx0" brushRef="#br1" timeOffset="-166603.2">6773 10964 0,'0'0'0,"-21"0"31,0 0-15,0 22-16,21-1 15,-21-21-15,21 21 0,0 0 16,-22 0-16,22 0 0,0 1 0,0 41 16,0 1-1,43-1 1,-22-63-16,0 0 0,85 0 31,-21-21-31,-43 21 0,64-64 16,-85 22-1,21 21-15,1-127 16,-43 63 0,-64 43-1,43 21-15,-85-1 16,64 22-1,21 22-15,-43 20 16,43 43 0,21-43-1,0 43 1,0-64-16</inkml:trace>
  <inkml:trace contextRef="#ctx0" brushRef="#br1" timeOffset="-166297.39">6900 11472 0,'0'0'16,"-21"0"-16,0 0 16,21 22-16,-21-22 0,21 21 15,0 0-15,0 0 0,-21 0 16,21 0-16,0 1 0,0-1 15,0 42 1,0-42-16,0 1 0,0 20 16,0 0-16,0 64 15,-22-64 1,1 1 0,21-64 15,0-1-31,0 1 15</inkml:trace>
  <inkml:trace contextRef="#ctx0" brushRef="#br1" timeOffset="-165867.62">6943 11621 0,'0'-22'0,"0"44"0,21-65 0,-21 22 0,21 0 16,-21 0-16,21 0 15,0-1-15,85 1 16,-42 21-1,-22 21 1,-42 22 0,0 41-1,-64-41 1,-41-1 0,-44 0-1,22-42 1,106 0-1,42 0 17,-21 22-32,22-22 15,-1 21-15,42 0 0,-42 0 16,1 0-16,41 22 16,1-1-1,-22-21-15,-42 0 16,21-21-16,21 21 15,-20-21 1,-1 0 0,0-21-16,0-42 15</inkml:trace>
  <inkml:trace contextRef="#ctx0" brushRef="#br1" timeOffset="-164144.78">8361 2328 0,'0'22'47,"0"-1"-47,0 0 15,0 0 1,0 0 0,21-21-1,0 0 1,0-21-16,0 0 16,-21 0-16,0 0 15,0-1 1,-21 22 15,0 22-15,21-1-1,0 0-15,0 0 16,21-21 15,0 0-31,1 0 0,-1 0 16,0-21-1,-21 0-15,0 0 32,0-1-32,-21 22 0,0 0 15,-1 0 1,22 22 15,0-1 0,22-21-15,-1 0-16</inkml:trace>
  <inkml:trace contextRef="#ctx0" brushRef="#br1" timeOffset="-163768">8763 2096 0,'0'21'16,"0"0"-1,0 0-15,-21 0 16,21 0-16,0 43 15,0-22 1,0-21-16,0 22 0,0-1 16,0-21-16,0 22 0,0 20 15,0-21 1,0-20-16,0-1 16,0-42 15,0-1-16,21 1-15,-21 0 16,0 0-16,0 0 0</inkml:trace>
  <inkml:trace contextRef="#ctx0" brushRef="#br1" timeOffset="-163429.18">8742 2180 0,'0'0'15,"0"-21"-15,0 0 16,0 0-16,21 21 0,0 0 16,21-21-16,22-1 15,-22 22 1,-21 0-16,1 0 0,20 22 16,-42-1-1,0 0-15,-21 42 16,0-41-16,-1-1 15,-83 42 1,41-20-16,1-22 16,41-21-1,44 0 48,-1 0-63</inkml:trace>
  <inkml:trace contextRef="#ctx0" brushRef="#br1" timeOffset="-162715.08">9186 2223 0,'0'0'0,"0"21"47,0 0-32,0 0-15,0 0 16,0 0-16,0 1 16,-21-1-16,21 0 0,0 0 15,0 21 1,21-42-1,0 0-15,22 0 16,-22 0-16,0-21 0,64-21 16,-43-22-1,-42 22 1,21 21-16,-21 0 0,21 0 16,-21-1-1,0 44 32,0-1-47,0 0 16,0 0-16,0 0 0,0 0 15,0 1-15,0 20 0,0-21 0,0 0 16,0 22-16,0 20 16,0 22-16,0-43 15,0-21-15,0 43 0,0-43 16,-21 21-16,21 43 15,-21-22 1,21-41-16,-21-1 16,-21 0-1,20-21 1,1 0-16,0-42 16,21 20-1,-21-41 1,21 21-16,0-43 0,0 21 15,0 22-15,21-21 16,0 41-16,-21 1 0,21-21 16,43-22-1,-43 43-15,64-42 16,-22 42 0</inkml:trace>
  <inkml:trace contextRef="#ctx0" brushRef="#br1" timeOffset="-162089.43">8509 3090 0,'0'0'0,"21"0"47,0 0-47,0 0 0,1-21 0,20 21 16,0 0-16,1 0 0,-1 0 15,0-21-15,85 21 16,-42 0-1,-64 0-15,0 0 16,-42 0 0,0 0-16,0 0 15,0 0-15,-22 0 16,22 0-16,-21 21 0</inkml:trace>
  <inkml:trace contextRef="#ctx0" brushRef="#br1" timeOffset="-161833.58">8805 3069 0,'-21'0'16,"0"21"-1,21 1 1,0-1-16,0 0 16,0 0-16,-21 64 15,0-1 1,21-62-16,0 41 0,-22-42 15,22 0-15,-21 43 16,21-43 0,0-42 31,21 0-47,1 21 0,-22-21 0</inkml:trace>
  <inkml:trace contextRef="#ctx0" brushRef="#br1" timeOffset="-161474.78">9080 3239 0,'-21'84'31,"21"-63"-31,-21 1 0,0-1 0,21 0 16,0 0-16,0 43 15,21-22 1,21-42 0,1 0-1,-22 0-15,21 0 0,1-42 16,-22 20-16,0-20 16,-21-21-1,0 41-15,-42-62 16,-1 63-1,22 21-15,0 0 16,0 21-16,0-21 16,21 42-1,0 22-15,0-22 16</inkml:trace>
  <inkml:trace contextRef="#ctx0" brushRef="#br1" timeOffset="-161078.02">8445 3852 0,'0'0'16,"0"22"0,0-1-1,0 0-15,0 0 16,22 0-16,-22 22 0,42-1 15,-42-21-15,63 64 16,-41-64-16,-22 21 16,42-21-1,-21-21-15,-21-21 32,0 0-32,21 0 15</inkml:trace>
  <inkml:trace contextRef="#ctx0" brushRef="#br1" timeOffset="-160802.17">8826 3852 0,'0'0'16,"-21"0"0,0 0-16,0 22 0,0-22 15,0 21-15,-22 0 0,22 0 16,0 0-16,-64 43 15,64-22-15,-21 0 16,-22 22 0,43-43-16,21 0 0,0 0 15,21-21 32,0 0-31,1-21-16,-1 21 0,0-21 0</inkml:trace>
  <inkml:trace contextRef="#ctx0" brushRef="#br1" timeOffset="-160525.33">9059 3895 0,'0'21'47,"0"0"-47,-21 0 0,0 43 16,21-43-16,-21 21 15,21 43 1,0-22 0,0-41-1,0-44 16,0 1-31,21 0 16,-21 0-16</inkml:trace>
  <inkml:trace contextRef="#ctx0" brushRef="#br1" timeOffset="-160293.87">9080 3874 0,'0'0'0,"0"-22"15,22 22 1,-1 0-1,21 43 1,-21-22 0,0 0-16,1 0 0,-1 43 15,0-22 1,-21-21 0,21-21 15,-21-21-31,0 0 15</inkml:trace>
  <inkml:trace contextRef="#ctx0" brushRef="#br1" timeOffset="-159757.18">9440 3831 0,'-21'21'31,"0"-21"-16,21 22-15,-21-1 0,0-21 16,-43 63 0,64-42-16,-21 1 0,0 20 15,0-21-15,21 0 0,0 0 16,21-21 31,-21-21-47,21 0 15,0 0 1,43-64 0,-22 22-16,-21 20 15,-21 22-15,21 21 16,0-21 0,-21 42 15,0 0-16,0 1-15,0-1 0,0 0 16,0 64 0,0-22-1,0-21-15,0-20 0,0 20 16,0 0 0,0-21-16,0-42 62,0 0-62,22 0 16</inkml:trace>
  <inkml:trace contextRef="#ctx0" brushRef="#br1" timeOffset="-159233.65">9800 3789 0,'0'-21'31,"0"42"-15,0 0-16,0 0 15,0 0-15,0 1 0,-21-1 16,-21 42-1,20 1 1,-20 20 0,42-62-16,-21-1 15,21 0 1,21-21 31,0 0-47,0 0 0,1 0 0,-1 0 15,0 0-15,0 0 0,0 0 16,43 0 0,-22-21-1,-21 21-15,0 0 16,1 0-16,-1 0 16,0 0-1,-21-21 63,-21 21-78</inkml:trace>
  <inkml:trace contextRef="#ctx0" brushRef="#br2" timeOffset="-146814.15">10414 3556 0,'21'0'16,"0"0"78,0-21-79,1 21-15,-1-21 0,0 0 16,0-1-16,0 22 16,22-21-16,-22 0 0,0 21 15,85-63 1,21 20-1,-43 1 1,-20 0-16,-22 42 16,1-22-16,-1 1 0,64-21 15,-22 0 1,22-1 0,-85 43-16,22-21 15,63 0 1,-1-21-1,-62 42-15,41-22 0,22 22 16,-42-21-16,-22 21 0,149-21 31,-64 0-15,0 21-16,-85-21 16,0 21-16,1 0 0,20-21 15,-21 21-15,85-22 0,-63 22 16,-1-21-16,191-21 15,-84 21 1,-86 21 0,-20-21-16,84-1 15,-106 22-15,255-42 16,-107 0 0,-20 21-1,-43 21 1,0-22-1,-85 22-15,0-21 0,212 21 32,-106-21-17,-42 21-15,21 0 16,-84 0-16,-1 0 16,21 0-16,-41 0 0,20 0 15,-21 0-15,21 0 0,-20 0 16,83 0-1,-62 0 1,-22 0-16,64 0 16,-64 0-16,0 0 0,0 0 15,-21 21-15,21-21 0,0 0 16,-42 0 15,0 0-31,0 0 16</inkml:trace>
  <inkml:trace contextRef="#ctx0" brushRef="#br2" timeOffset="-146049.64">16108 1947 0,'0'0'16,"0"22"31,21-1-47,-21 0 0,0 42 15,0-20-15,0-22 16,0 21-16,0 22 0,-42 232 31,20-148-15,1 22-16,21-107 15,0-21-15,-21 107 16,0-44 0,21-62-16,0 20 15,0-42-15,0 1 16,0-1-16,0-42 31,0-1-31,0 1 16,0 0-16,0-21 0,21 21 0</inkml:trace>
  <inkml:trace contextRef="#ctx0" brushRef="#br2" timeOffset="-144889.95">16277 1926 0,'-21'0'31,"42"0"-15,0 0-1,0 0-15,1 0 0,20 0 16,-21 0-16,106 0 16,-63 0-16,41 0 15,128 0 1,42 0-16,-169 0 15,191 0 1,-22 21 0,-169-21-16,-22 0 0,22 0 15,0 0-15,-21 0 0,-1 0 0,86 0 16,84 0 0,-170 0-1,-41 0-15,-1 0 0,43 0 16,-43 0-1,-42 22 32,0-1-47,0 0 16,0 0-16,0 0 16,0 22-16,0-22 0,0 0 15,0 42-15,0-41 16,0 20-16,0 0 0,0 1 0,0-1 15,0 0-15,21 106 16,0 64 0,-21-127-1,0 42 1,0-85-16,0 0 0,0 85 16,0-21 15,-21-63-31,0-1 15,0-21-15,0-21 0,-43 21 32,22 0-32,-1 1 15,22-22 1,0 0-16,0 0 16,-64 21-1,1-21 1,-22 0-16,42 0 15,22 0-15,-22 0 0,1 0 16,-1 0-16,-126 0 16,126 0-16,-63 0 15,64 0-15,-64 0 16,63 0-16,1 0 0,-1 0 0,-168 0 16,-1-21-1,0-22 1,169 43-16,1 0 0,-149-21 15,43 21 1,105 0-16,-63-21 16,85 21-16,-21 0 15,20 0-15,1 0 0,0 0 0,-64 0 16,42 0 0,64-21 15,0 0 0,21-1-31,1 22 16</inkml:trace>
  <inkml:trace contextRef="#ctx0" brushRef="#br2" timeOffset="-144521.15">16362 2350 0,'84'21'16,"-62"0"-1,-1 0-15,85 64 16,-64-64-16,-21 21 0,21 1 16,-20-22-16,62 127 15,-41-85 1,-43-20-16,21 20 16,0-42-16,-21 43 15,0-85 32,0 0-47</inkml:trace>
  <inkml:trace contextRef="#ctx0" brushRef="#br2" timeOffset="-144208.16">17103 2371 0,'-43'0'16,"22"21"-16,-21 0 15,-85 106 1,63-42 0,22-64-16,0 21 0,-107 106 15,44-84 1,41-1-1,43-41-15,-21-1 16,63-21 31,0 0-47,0 0 0,0 0 0,22-21 16,-22-1-16</inkml:trace>
  <inkml:trace contextRef="#ctx0" brushRef="#br2" timeOffset="-143917.33">17166 2455 0,'0'22'16,"0"-1"-16,0 0 0,0 42 15,0-20-15,0 20 16,0 64 0,0-106-16,0 22 15,0-1 1,0-21-16,0 22 0,0-22 16,0-42 30</inkml:trace>
  <inkml:trace contextRef="#ctx0" brushRef="#br2" timeOffset="-143625.54">17272 2498 0,'0'0'15,"63"0"1,-41 0-16,-1 0 0,0 21 0,42 42 31,-41-41-31,41 83 16,-42-62 0,0-22-16,-21 21 15,0-21 1,22-21 15,-1 0-31,-21-63 16,21 42-16</inkml:trace>
  <inkml:trace contextRef="#ctx0" brushRef="#br2" timeOffset="-143089.85">17843 2455 0,'-21'22'16,"0"-22"0,21 21-16,-21 0 0,0 0 15,-43 43 1,43-22-16,-21 0 0,-22 22 16,43-43-16,-21 42 31,42-41-16,21-22 1,0 0-16,0-22 16,0 22-16,22-42 15,20-21 1,-42 41-16,1-20 0,41-64 16,1 22-1,-64 41-15,42-20 16,-42 42-1,21 21-15,0 0 16,-21 42 0,0-21-16,0 0 0,0 85 15,0 0 1,0-64 0,0 1-16,-21 20 0,0-21 0,21-20 15,-21 62 1,0-20-1,-1-43 1,22 0 0,0-42 15,0 0-31,22 21 0,-1-21 0</inkml:trace>
  <inkml:trace contextRef="#ctx0" brushRef="#br2" timeOffset="-142657.03">18394 2392 0,'0'0'0,"0"21"31,0 0-31,-21 0 0,21 22 16,-43 41 0,22-41-16,0 20 15,0-20-15,0-1 0,-22 85 16,22-64 0,0-20-1,21-22-15,0 0 16,21-21-1,0 0-15,0 0 16,22 0-16,-22 0 0,21 0 16,1 0-16,-22 0 0,148-42 31,-84 42-15,-43-21-1,-21 21 1</inkml:trace>
  <inkml:trace contextRef="#ctx0" brushRef="#br2" timeOffset="-140897.33">19389 2625 0,'-22'0'32,"44"0"61,-1 0-93,0 0 0,0 0 16,0 0-16,0-21 16,1 21-16,20 0 0,-21 0 0,0 0 15,85 0 1,63 0 0,-84 0-1,148 0 1,-127 0-1,63 0-15,-105 21 16,-1-21-16,85 0 16,-21 0-1,-84 0-15,84 0 16,-85 0-16,127 0 16,1 0-1,-107 0-15,64 0 16,-63 0-16,-1 0 0,85 0 15,-21 21 1,-84-21-16,-1 21 16,0-21-16,1 0 0,-1 0 0,148 21 31,-41 0-31,-22-21 16,-85 0-16,21 0 15,128 22 1,-85-22-16,-64 0 15,85 21-15,-85-21 16,1 0-16,84 21 16,21-21-1,-42 21 1,-64-21-16,0 0 0,107 21 16,-65-21-1,1 21 1,-64-21-16,0 0 0,43 22 15,20-22 1,-20 21 0,-43-21-16,64 21 31,-43-21-31,-21 0 0,0 0 16,1 0-1,62 21 1,-41 0-1,-22-21-15,42 0 16,1 21 0,-43-21-1,0 0 1,0 0-16,22 22 16,-22-22 15,0 0-16,0 0-15,0 21 16,0-21-16,43 0 16,-43 0-1,0 0-15,-21-21 94</inkml:trace>
  <inkml:trace contextRef="#ctx0" brushRef="#br2" timeOffset="-139814.1">24638 2625 0,'21'0'31,"-21"21"-15,21-21-16,-21 21 0,0 0 15,21-21-15,-21 21 16,22-21-16,20 43 15,0-22 1,-21 0-16,1 0 16,41 22-16,-42-22 15,0-21-15,1 21 16,20-21-16,-21 21 0,0-21 16,22 21-1,-1-21 1,-21 21-16,0-21 15,0 0-15,-21 22 79,0-1-48,-21-21 31,0 0-46,0 0-16,21 21 0,-21-21 16,-22 0-1,22 21-15,0-21 16,-21 42-16,21-42 15,-1 22-15,1-1 0,-21-21 16,21 21-16,-85 42 16,85-63-1,0 22-15,-1-1 0,-41 21 16,42-42-16,0 21 0,-43 0 16,43 1-1,42-22 79,-21-22-94,21 22 0,22-21 16,-22 21-16,0-21 0,21 0 0,-21 21 15,22-21-15,20-22 16,43-20-1,-21 21-15,-43 20 16,-21 22-16,43-21 16,-43 0-16,0 21 31,-21-21-31,-21 21 47</inkml:trace>
  <inkml:trace contextRef="#ctx0" brushRef="#br2" timeOffset="-130688.22">13695 466 0,'0'0'0,"21"0"16,0 0-16,43-21 16,-1-1-1,-42 1-15,22 21 16,-22-21-16,21-21 15,0-1 1,-42 22-16,0 0 0,0 0 16,-63-21-1,42 42-15,-22 0 16,22 0-16,-85 42 16,85-21-16,-42 0 15,42 0-15,-1 1 0,-62 62 16,63-41-1,21-1 1,0-21-16,0 0 16,63 0-1,-21 1 1,-20-22-16,-1 0 16,0 21-16,0-21 0,21 21 0,-20-21 15,-1 21-15,42 0 16,-20 0-16,-43 1 0,21-1 15,0 21-15,-21-21 0,0 0 16,-21 64 0,-85 0-1,85-64-15,-43 0 16,22 0-16,-85 0 16,42-21-1,43 0-15,-22-21 16,43 0-16,0 21 0,-42-42 15,41-1-15,1 22 0,0-42 16,0 42-16,21-22 16,0 1-1,0 21 1,21 21 0,0 0-16,0 0 15,64 0 1</inkml:trace>
  <inkml:trace contextRef="#ctx0" brushRef="#br2" timeOffset="-130170.15">14309 550 0,'0'0'16,"-22"0"-16,1 0 16,0 0-16,0 0 0,0 22 15,0-1-15,-22 21 0,22 0 16,0-20-16,0-1 16,0 42-16,21-20 0,-22-22 15,1 63 1,21 1-16,21-43 15,1-20 1,-1-22-16,63 0 16,1 0-1,21-22 1,-85 22-16,0-21 0,64-42 16,-64-1-1,0-20 1,-21 62-16,0-20 0,0 21 15,0 0-15,0-22 0,-42-20 16,21 42-16,-22 0 16,1 21-16,21 0 15,-21 0-15,20 0 0,-20 0 0,-43 21 32,43 42-17,42-20 1,0-22-16,21 0 15,0-21-15</inkml:trace>
  <inkml:trace contextRef="#ctx0" brushRef="#br2" timeOffset="-129592.72">15007 656 0,'0'-63'32,"-21"63"-32,0-21 0,-22 21 15,22 0-15,0 0 16,0 0 0,0 0-16,-43 21 0,43 21 15,0-21-15,-85 127 31,64-84-15,42-1-16,-21-41 0,21-1 16,0 0-16,0 0 15,42 0 1,-21-21-16,43 0 16,-43-21-16,106-42 15,-64-1 1,1 1-1,-43 20-15,-21 22 0,21-21 16,-21-1 0,-21 43-1,0 22 1,0 20 0,-1 21-1,22 43 1,22-21-1,20-43 1,0-42 0,1 0-16,-22 0 15,0 0-15,0 0 0,64-42 16,-43 0-16</inkml:trace>
  <inkml:trace contextRef="#ctx0" brushRef="#br2" timeOffset="-129223.93">15515 635 0,'0'21'32,"0"0"-32,0 1 15,-21 20-15,-21 43 16,20-43-16,22-21 15,-42 64-15,21-43 16,21-21-16,-42 106 16,42 21-1,0-84 1,0-22-16,0-21 0,0 106 16,0-42-1,0-43 1,0-20-16,0-1 0,0 0 15,0-42 17,0 0-32,0-1 15,0-41-15,0 42 16</inkml:trace>
  <inkml:trace contextRef="#ctx0" brushRef="#br2" timeOffset="-128850.14">15536 656 0,'0'0'0,"21"0"0,1 0 0,-1 0 0,-21-21 16,42 21-16,0 0 15,-20 0-15,-1 0 0,21 0 16,-21 21-16,0 0 16,-21 64-1,0-64-15,0 0 0,-42 64 16,-43-21 0,1-1-1,63-42-15,-1-21 16,1 0-16,0 21 0,0-21 15,42-21 48,21 0-63</inkml:trace>
  <inkml:trace contextRef="#ctx0" brushRef="#br2" timeOffset="-128121.73">16468 656 0,'0'0'0,"0"43"0,0-22 16,-22 21-16,1 0 0,0 43 16,0-64-16,0 64 0,0-64 15,21 0-15,-22 22 16,22-22-16,0 0 15,0 0-15,0-42 32,22 0-17,-1 21-15,-21-21 0,21-22 0,0 22 16,0 0-16,0 0 0,-21-22 0,22 22 16,-1-42-1,21 42-15,-42 42 31,0 0-31,0 0 16,0 21 0,21 22-16,-21-43 15,0 0-15,21 22 16,22-22 0,-22-21-16,0 0 15,0 0-15,0 0 0,1 0 0,41-21 16,-21-22-1,-20 22-15,-1-42 16,-21 41-16,21-20 0,0-127 16,-21 63-1,0 42 1,0 43-16,-42-21 31,21 21-31,-1 21 16,22 21-1,0 0-15,0 0 16,0 0 0,0 1-16,0-1 0,0 0 15</inkml:trace>
  <inkml:trace contextRef="#ctx0" brushRef="#br2" timeOffset="-127724.96">17166 953 0,'21'0'0,"-42"0"0,63 0 16,-20 0-16,-1 0 0,0 0 0,0-22 15,43-20 1,-1 0-1,-42 21-15,0-22 16,-21 1 0,-21 21-16,-21 21 15,-22 0 1,-63 127 0,85-43-1,42 1 1,0-21-1,0-43-15,42 21 16,43-21 0,0-21-1,-1-42 1,-41 21-16</inkml:trace>
  <inkml:trace contextRef="#ctx0" brushRef="#br2" timeOffset="-127175.27">17865 466 0,'0'0'0,"0"-21"0,-22 21 31,1 21-15,21 0-16,0 0 0,0 21 15,0-20-15,0 83 16,-21-83-16,0 105 15,21-106-15,0 85 16,-21-64 0,21-21-16,0 0 0,-21 22 15,21-65 32,0 1-47,0 0 16,0 0-16,0 0 0,0 0 15,21-43-15,0 22 16,21-22 0,22 22-1,-43 21-15,0 21 16,0 0-16,64 0 16,-43 0-1,-21 21-15,1 0 0,-1 0 16,-21 0-16,0 22 0,0 20 15,-64 1 1,1-22 0,42-21-16,-1 0 0,-20-21 0,-21 22 15,41-22 1,1 0 0,0 0-16,21-22 31,0 1-31,0 0 0</inkml:trace>
  <inkml:trace contextRef="#ctx0" brushRef="#br2" timeOffset="-123905.2">18754 762 0,'0'0'0,"21"-21"15,-21 0-15,21 21 16,0 0-16,0-21 0,-21-1 15,43 1-15,-22 0 16,0-21 0,-21 21-16,21-1 0,-21 1 15,0 0-15,-21 21 16,0 0-16,-22 0 16,-41 21-1,63 0-15,-43 1 16,43-1-16,0 0 0,0 21 15,21 22 1,0-43-16,0 0 0,0 0 16,21 0-16,-21 1 0,21-1 15,21 21-15,22 22 16,-22-43-16,-21 21 16,0-21-16,-21 0 15,0 43 1,-42-22-1,21-42-15,-85 21 0,43-21 16,-64 0 0,84 0-16,-63-21 15,43-21 1,63 21-16,-42-64 0,42 64 16,0 0-16,0-22 15,0 22-15,0-42 16,21 84 15,-21 0-31,21 0 16,-21 0-16,0 1 0,42 20 15,-42-21-15,21 0 0,-21 22 16,22-22-16,-1 0 0,42 42 16,1-63-1,-43 22-15,64-22 16,-43 0-16,0 0 15,106-43 1,-84 22 0,-22 0-16,1-21 15,-1 20-15,0-20 0,-21 0 16,-21 21-16,22-1 0,-1-41 16,-21-1-1,0 43 1,-21 21-1,-1 21-15,22 1 0,-21 20 16,21-21-16,-42 64 16,21-1-1,21-62-15,0 20 16,0-21-16,0 0 16,0 0-16,21-21 0,0 0 15,64 22 1,-22-22-1,22-43 1,-43 22-16,43-64 16,-64 1-1,-21-1 1,0 64 0,-21 21-1,0 42 1,21 22-1,21-1 17,-21-42-32,42 22 15,1-1 1,-22-21 0,-21 0-1,21-21-15,0 0 0,0 0 16,0 0-1,22 0 1,-1-42-16,-21 21 16,0 21-16,22-64 15,-22 22-15,0 0 16,0-43 0,0 85-16,-21-42 15,0 63 16,0 0-15,-21 0-16,21 0 0,-21 22 16,21 20-1,0-42-15,0 1 0,0 20 32,21-42-17,0 0-15,22 0 16,-22 0-16,0 0 15,0-21-15,22-22 16,20-20 0,-42-22-16,0 64 15,-21-42 1,0 41 0,0 44-1,0-1-15,0 0 16,-21 42-1,21-41-15,-21 41 16,21-42-16,0 43 16,0-43-1,21-21 1,0 0-16,1 0 0,62 0 31,-20-21-31,-43 0 0,21-43 16,-21 43-1,1 0-15,-22 0 0,21-1 0,-21 1 16,0-21 0,0 21-16,0 42 31,0 0-31,-21 0 16,21 0-16,0 1 0,-22 41 15,22-42 1,0 0-16,0 1 0,0-1 15,0 0-15,22-21 0,-1 0 16,42 0 0,1 0-1,-43-21-15,-21 0 0,85-64 32,-43 43-17,0-43 1,1 43-16,-22 42 15,0 0 1,0 0 0,-21 21-1,0 0 1,21-21 0,-21-21-1,0 0 1,0-1-1,0 1 1,-21 21 0,0 0-1,0 21 1,0-21-16,21 22 0,-22-1 16,1 42-1,0-20-15,21-22 0,0 0 0,0 0 16,0 21-16,0-20 0,0-1 15,0 21 1,42-42 0,-20 0-16,20 0 0,0 0 15,64-21 1,-42-21 0,-43 20-16,0 1 0,-21-21 15,0 21-15,21 0 0,-21-43 16,0 22-1,-21 63 17,21 0-32,-21 21 15,0 43 1,21-64-16,0 0 0,0 22 31,0-1-31,42-42 16,-21 0-1,21 0 1,22-21 0,-43 0-16,21-22 0,-20 22 15,-1 0-15,0-64 16,21 22 0,-42 42-16,0-22 15,0 65 1,-21 41-1,21-21 1,0-20-16,0-1 0,0 63 16,0-41-1,-21-1 1,0-21 0,21 0-16,-21-21 15,-1 0-15,-20 0 16,42-21-1,-42-42 1</inkml:trace>
  <inkml:trace contextRef="#ctx0" brushRef="#br2" timeOffset="-123708.31">20447 614 0,'0'0'0,"-21"-21"0,0 21 15,-1 0 1,22 21 47</inkml:trace>
  <inkml:trace contextRef="#ctx0" brushRef="#br2" timeOffset="-123195.98">19664 1566 0,'0'0'16,"0"-21"-16,0 0 0,0 0 0,0 0 16,0 0-16,-21 42 47,21 0-47,0 0 0,-22 148 15,-20-63 1,0 0-1,-1 0 1,22-64 0,21-21-1,0-42 1,0 0 0,0 0-16,0 0 0,21-22 15,-21 22-15</inkml:trace>
  <inkml:trace contextRef="#ctx0" brushRef="#br2" timeOffset="-122780.22">19558 1545 0,'0'-21'0,"0"42"0,0-63 0,21 21 15,43-22 1,-1 22 0,1 0-1,-43 21-15,0 0 0,42 0 16,-41 21-16,-1 0 0,0 1 15,21 41-15,-42 22 16,0-43-16,-42 22 16,21-43-16,0 0 0,-85 42 15,63-41 1,1-22 0,42-22 15,0 1-31,21 21 15,0 0-15,1 21 16,-1-21-16,-21 22 16,21-1-16,21 0 15,-21 0 1,64 0 0,-64-21-16,0 21 0,1-21 15,-1 0-15,0 0 0,42 0 16,-20 0-1,-43-21-15,21 21 16</inkml:trace>
  <inkml:trace contextRef="#ctx0" brushRef="#br2" timeOffset="-122444.8">20235 1842 0,'85'-22'16,"-64"22"-1,43-21-15,20 0 32,-41-21-17,-43 21-15,0-1 0,-22 22 16,1 0 0,-21 0-16,-22 0 15,43 0-15,0 22 16,0-1-16,0 0 0,21 0 0,-21 43 15,21-1 1,21-21 0,0-20-16,0-22 0,43 0 31,-22 0-31,43 0 16,-64 0-16,42 0 0,1-22 15</inkml:trace>
  <inkml:trace contextRef="#ctx0" brushRef="#br2" timeOffset="-121505.47">21040 1672 0,'0'0'0,"0"-21"16,-43 21 0,-20 0-1,42 0-15,-1 0 0,-41 64 16,21 20-1,20 1 1,22-43 0,43 1-1,-1-43 1,0 0 0,-20 0-16,-1-22 15,21 1-15,-42 0 16,21 0-16,0-21 15,1 20-15,-22-20 0,0 21 16,21-21-16,-21 20 0,21 1 16,-21 42 15,0 1-31,0-1 16,0 0-16,-21 0 0,0 64 15,-1-1 1,22-41-1,-21-22-15,21 0 0,0 43 16,0-43-16,0 0 31,21-21-15,1 0 0,-1-21-16,-21 0 0,63-22 15,-63 22 1,21 0-16,1-21 0,-22 20 0,21-20 15,21-85 1,-21 64 0,0-1-16,-21 85 47,0 0-47,0 1 0,-21-1 15,21 0-15,0 0 0,0 21 16,-21-20-16,21-1 15,0 21 1,0-21-16,21-21 16,22 0-1,20 0 1,-21-42 0,-20 42-16,-22-21 15,84-43 1,-84 43-16,21 0 15,-21 0-15,22-43 0,-1 43 16,-21 42 15,0 0-15,0 1-16,-43 62 16,43-41-1,0-22-15,0 0 16,0 0-16,22-21 47,-1 0-47,0-21 0</inkml:trace>
  <inkml:trace contextRef="#ctx0" brushRef="#br2" timeOffset="-120866.09">21802 1693 0,'63'-42'15,"-42"42"1,0 0-16,-21-21 0,0 0 16,0 0-16,22-1 15,-65 22 1,22 0-1,-42 22 1,41-1-16,1 0 0,-21 21 16,21-21-16,0 43 15,21-43-15,0 21 16,0-20-16,0-1 16,21 0-1,0 0-15,21-21 16,1 0-1,41-21-15,-63 0 16,85-43 0,-21 1-1,-85 42-15,21-1 16,0 1-16,-21 0 0,21-21 16,-21 21-16,-21 21 31,0 21-16,21 0-15,0 0 0,0 0 16,0 0-16,0 43 16,0-22-1,0-21-15,0 1 16,-21-1-16,0-21 16,21 21-1,-21-21-15,-1 0 16,1 0-1,0 0 1,21-21 0,0 0-16,0-1 15,21 1-15</inkml:trace>
  <inkml:trace contextRef="#ctx0" brushRef="#br2" timeOffset="-120513.53">22542 1228 0,'0'0'16,"0"-21"0,0 42 15,0 0-31,0 0 0,-21 0 15,-21 106 1,0-21 0,20 0-16,1-85 15,21 21-15,-21 43 16,21-43 0,0 1-1,0-22-15,21-21 16,22 0-1,-22 0 1,0-21-16,-21 0 0,21-1 0,0 22 16,-21-21-16</inkml:trace>
  <inkml:trace contextRef="#ctx0" brushRef="#br2" timeOffset="-120206.7">22394 1482 0,'43'-21'31,"-22"21"-31,0 0 0,21-22 16,1 22-16,-1 0 0,-21 0 15,21-21-15,85 21 16,-63 0-1,-43 0 1,-42 0 31,0 0-31,0 0-16</inkml:trace>
  <inkml:trace contextRef="#ctx0" brushRef="#br1" timeOffset="-99815.49">25950 2413 0,'-21'-21'0,"21"0"16,-21 21-16,21-21 16,-21 21-16,21-22 15,21 44 63,-21-1-78,21 0 0,-21 0 0,21 21 16,-21-20-16,0 20 0,21 43 16,1-64-16,-22 42 15,42 22 1,-21-64-16,0 21 15,-21-20-15,0-1 16,0 0 0,0-42 15,0 0-15,0-1-16,0 1 15,21 0-15</inkml:trace>
  <inkml:trace contextRef="#ctx0" brushRef="#br1" timeOffset="-99485.96">26183 2371 0,'-42'0'31,"21"21"-31,-1-21 0,1 21 16,0 0-16,-42 43 15,41-43-15,-41 42 16,-43 43 0,85-85-16,-21 22 15,42-22-15,-22-21 0,22 21 0,0 0 31,22-21 1,-1 0-17,0-21-15,0 0 0</inkml:trace>
  <inkml:trace contextRef="#ctx0" brushRef="#br1" timeOffset="-99138.11">26331 2392 0,'0'0'31,"0"21"-31,0 0 0,0 0 0,0 1 16,0 20-16,0-21 16,0 0-16,0 0 0,0 1 0,-21-1 15,21 21-15,0-21 0,-21 22 16,21-22-16,0 21 16,-21-42-16,21 42 15,-21-42-15,21 22 31,0-44-15,0 1-16</inkml:trace>
  <inkml:trace contextRef="#ctx0" brushRef="#br1" timeOffset="-98845.28">26310 2455 0,'21'0'31,"0"0"-15,1 22-16,-1-1 0,-21 21 16,21-21-16,0 0 0,-21 1 15,21-1-15,-21 0 0,21 21 16,-21-21-1,0 1 1,0-44 31,0 1-47,0 0 16</inkml:trace>
  <inkml:trace contextRef="#ctx0" brushRef="#br1" timeOffset="-98305.59">26670 2413 0,'0'21'16,"-21"-21"-16,0 21 0,-1 1 15,22-1-15,-21 0 0,-21 0 16,21 0-16,21 0 0,-21 1 15,-22 20 1,22 0 0,0-42-16,21 21 0,0-42 47,21 21-47,0-63 15,22-1 1,-1-20 15,0 20-31,-42 43 16,21 21-1,-21 42 17,0 22-32,0 42 15,0-64 1,0 85 15,0-106-31,-21 21 16,21-20-16,21-44 78,1 1-78</inkml:trace>
  <inkml:trace contextRef="#ctx0" brushRef="#br1" timeOffset="-97569.27">27009 2413 0,'0'21'32,"-22"0"-32,22 1 0,0-1 15,0 0-15,-21 0 0,21 0 16,-21 22-16,0 41 15,0-63-15,21 43 16,-43-1 0,43-41-16,0-1 0,-42 42 15,21-20 1,21-22 0,-21-21-16,21-21 46,0-1-46,0 1 16,0 0-16,0 0 16,21 0-1,-21 0-15,21-22 0,0 43 16,22-21 0,-22 21-1,0 0 1,0 0-16,-21 21 15,0 0-15,21 22 16,0-43-16,-21 42 16,22-21-16,20 0 15,-21-21-15,0 0 16,22 0 0,-22 0-16,0 0 0,0 0 15,0 0-15,-21-21 16,21 0-16,-21 0 0,22-21 15,-22 20 1</inkml:trace>
  <inkml:trace contextRef="#ctx0" brushRef="#br1" timeOffset="-93729.55">27749 2011 0,'0'-64'16,"0"43"0,22 0-1,-22 0 1,0 0 0,21 42 46,-21 0-62,0 0 16,0 0-16,0 1 15,0 20-15,0 43 16,0-43 0,0 0-1,0-21-15,0 1 0,0 62 31,0 1-15,0-22-16,0 1 16,0-43-16,0 0 0,0 0 15,0 64 1,0-21 0,0-1-1,0-42 1,0 64-1,0-64 1,0 21 0,0-20-1,21-1 17,-21 0-17,21 0 1,-21 0-16,0 22 31,21-43-15,-21 21-16,21 21 15,-21-21 1,0 22 0,22-1-1,-22 21 1,0-41-1,0-1-15,21 63 16,-21-20 0,21-22-1,-21 22 1,0-43-16,0 0 16,0 0-16,0 0 0,0 22 15,0-22-15,-21-21 0,21 21 16,0 0-16,-21 0 0,21 43 31,-22-1-15,1-20-1,21-1-15,0-21 0,0 0 16,-21 64 0,0-21-1,21-22 1,0 21-1,-21 22 1,0 0 0,21-22-1,-22 22 17,1-22-32,21-41 15,0 20-15,0 0 16,0-21-16,-21 85 31,0-42-15,21 20-1,-21-20 1,21-1 0,-21 1-1,21-43-15,0 43 16,0-22-1,0 21 1,0-41-16,0-1 16,0 21-16,0 22 15,0 20 1,0-63-16,-22 64 16,22-21-1,-21-43-15,21 21 16,0-21-16,0 64 31,0-22-31,0-20 16,0-22-16,0 0 15,-21 85 1,21-64 0,0 22-16,0-43 15,0 0-15,0 0 0,0 0 0,0 1 16,-21-1-16,21 42 15,0 1 1,0 20 0,0-62-16,0-1 0,0 42 15,0 22 1,0-43 0,0-21-16,0 1 0,0 62 15,0 1 1,0-22-1,0-20-15,0-22 0,0 0 16,0 106 0,0-63-1,0-1-15,0-21 0,0-20 16,0 20-16,0 0 0,0-21 16,0 85-1,0-21 1,0 21-1,-21-85-15,21 85 16,0-85-16,0 64 16,0-1-1,0-41-15,0 62 16,0-20 0,-21-64-16,21 0 15,0 1-15,0 20 0,0-21 0,0 106 16,0-85-1,0 43 1,0-43-16,0-20 0,0 20 16,0 0-16,0-21 15,0 1-15,0 20 16,0 43 0,0-64-16,0 42 0,0-42 15,0 22-15,0-1 16,0-21-16,0 43 15,0-43-15,0 0 0,0 43 16,0-43-16,0 21 0,0 43 16,0-64-16,0 64 15,0-22 1,0 85 15,0-42-15,0-64-16,0 43 15,0-64-15,0 106 32,0-63-32,0-1 15,0-42-15,0 1 16,-22 62 0,22-63-1,0 1-15,-21 20 16,21 0-1,0-21-15,0 1 16,0-1 0,-21 0-16,21 0 15,0 0-15,0 0 16,0 1 0,0-1-16,0 0 15,0 0-15,0 0 16,0 0-16,0 1 15,0-1-15,0 0 0,0 21 16,0 1 0,0-1-1,0-21-15,0 0 16,0 43 0,0-43-16,0 0 15,0 43 1,0-43-16,0 21 15,0-63 32,0 0-47,0 0 0,0-22 16,0 22-16</inkml:trace>
  <inkml:trace contextRef="#ctx0" brushRef="#br1" timeOffset="-90910.24">29506 1926 0,'0'0'16,"0"-21"15,-21 0-15,0 21-1,0 0 16,0 0-15,21 21 0,0 0-1,0 0-15,0 1 16,0-1-16,0 0 16,0 21-16,0 43 15,0-22 1,0-41-16,0-1 0,0 63 31,0-41-31,0 41 0,0 22 16,21-63-16,-21-22 15,21 106 1,21-43 0,-21 1-1,-21 0 1,43 42-1,-43-21 1,0-43 0,21 1-16,-21-43 15,0 0-15,0 21 0,0 1 16,0-1-16,0 43 16,0-64-16,0 21 15,0 0-15,0 43 16,0-43-16,0 1 15,0-22-15,0 42 16,0-41-16,0 83 31,0-83-31,0 62 16,-21 1-16,21-64 16,0 64-1,0-22 1,0-20-1,0-22-15,0 0 0,0 64 16,0-64-16,0 21 16,0 22-1,0-43-15,0 85 16,0-22 0,0 1-1,0-64-15,0 0 0,0 64 16,0-22-1,0-41-15,0-1 16,0 21-16,0-21 16,0 85-1,0-21 1,0-43-16,0-21 0,0 22 16,0 62-1,0-83-15,0 41 16,0 22-1,0 21-15,0-85 16,0 0-16,-21 64 16,21 20-1,-22-62 1,22-1-16,0 0 16,0-20-16,0 20 0,0 43 15,0-22 1,0-42-16,0 0 0,0 43 15,0-43-15,0 0 0,0 85 32,-21-21-17,21-22 1,-21-20-16,21-1 16,0 85-1,0-42 1,0-1-1,-21 1-15,21-64 16,0 21-16,0-20 0,0 41 16,-21 22-1,21-64-15,0 64 16,0-43-16,0-21 0,-21 21 16,21-20-16,0 20 0,-22 43 15,22 63 1,0-127-1,0 21-15,0-21 0,0 22 0,0 20 16,0-42-16,0 22 0,0 41 16,-21 43-1,21 22 1,0-128 0,0 21-16,0 64 15,0 21 1,0-21-1,0 21 1,0-106-16,0 85 16,-21 0-1,21 21 1,0-43 0,-21-41-16,21 41 15,0-41-15,0-1 16,0-21-16,0 21 0,0-20 15,0 20-15,-21 0 0,21 22 16,0-22 0,0 0-16,0-20 15,0 83 1,0-20 0,0-64-16,0 22 0,0-22 15,0 0-15,0 64 16,0-22-1,0-21 1,0-20-16,0-1 0,0 42 16,0-42-16,0 22 15,0-1 1,0-21-16,0 43 16,0-1-1,0-20 1,0-22-16,0 42 15,0 1 1,0-43 0,0 0-16,0 0 0,0 0 15,0 22 1,0-1 0,0-21-16,0 0 15,0 1-15,0-1 16,0 0-1,-21 0 1,21 0-16,-22-21 16,22 21-1,0-42 63</inkml:trace>
  <inkml:trace contextRef="#ctx0" brushRef="#br1" timeOffset="-88844.97">28321 3069 0,'0'0'0,"21"0"31,0 0-31,0 0 0,64 0 16,-21 0-1,-43 0-15,85 0 16,-64 21-16,21-21 0,-20 0 15,105 0-15,-63 22 16,-43-1 0,-42 0-1,-21-21 1,0 0-16,-1 0 0,1 0 0</inkml:trace>
  <inkml:trace contextRef="#ctx0" brushRef="#br1" timeOffset="-88442.09">28871 3154 0,'-21'42'31,"0"-21"-15,0 22-16,21-22 15,-21 0-15,-1 21 0,1 1 0,-21 63 16,42-1-1,0-20 1,0-43-16,0 1 0,0-1 16,0 64-1,0 0 1,0 0 0,-64-43-1,22-63-15,21 0 0,0 0 16,0 0-16,-64-63 15,43 20 1,42 1 0,-22 42-1,22 21 17,0 0-32,22 0 15,-1 1-15,-21-1 0,21 0 0</inkml:trace>
  <inkml:trace contextRef="#ctx0" brushRef="#br1" timeOffset="-87831.41">28765 4763 0,'0'0'0,"0"-22"16,0 44 0,-21-22-1,21 21-15,0 21 0,-21-21 16,0 0-16,21 22 0,0-1 0,-21 43 16,-22 42-1,43-64 1,-21-20-16,0-1 0,0 64 31,0-64-31,21-21 16,0 0-16,0-42 31,0 0-31,0-21 0,21-43 16,0 64-16,0-21 15,22-128 1,20 64-1,-42 43-15,64-64 16,-64 106-16,85-43 16,-43 64-1,1 64 1,-43-43-16,-21 21 0,42 85 16,-42-42-1,0-43-15,0 64 16,0-64-16,0-20 0,0-1 15,0 0-15,-21 0 0,21 21 16,-21-42 0,0 0 15,0 0-31,0-21 16,-64-21-16</inkml:trace>
  <inkml:trace contextRef="#ctx0" brushRef="#br1" timeOffset="-87665.51">28681 5249 0,'-43'0'16,"170"22"-16,-211-44 0,63 22 31,42 0-31,0 0 0,64 0 16,-43 0-16,43 0 16,-43 0-16,-21 0 0,21 0 15,-20 0-15,20-21 16</inkml:trace>
  <inkml:trace contextRef="#ctx0" brushRef="#br1" timeOffset="-87161.8">28363 6350 0,'0'0'0,"0"-21"0,0 0 16,0 0-16,0-1 0,0 1 15,21 21 1,1 21-16,-22 1 15,21 20-15,0 21 16,21 64 0,-21-84-16,1-1 0,20 85 15,0-42 1,-42-64-16,21 42 16,1-63-16,-22 22 0,0-44 31,0 1-16,0 0-15,0 0 0</inkml:trace>
  <inkml:trace contextRef="#ctx0" brushRef="#br1" timeOffset="-86909.94">28744 6308 0,'-21'0'16,"0"21"-16,0 0 0,0 21 15,-1-20-15,-20 20 0,21 0 0,-21-21 16,-1 22-16,-63 84 16,64-85-16,-21 22 15,20-43-15,22 21 0,0-21 16,0 0-16,0-21 0,-1 22 16,22-1-1,22-21 1,-1 0-1</inkml:trace>
  <inkml:trace contextRef="#ctx0" brushRef="#br1" timeOffset="-86309.28">28363 7980 0,'0'0'0,"0"42"16,0-21 0,0 1-16,-21 105 15,21-64-15,-21-21 0,0 1 16,0 63-16,21-64 0,-22 43 15,1 63 1,0-42 15,21-85-15,0-42 15,0-85-31</inkml:trace>
  <inkml:trace contextRef="#ctx0" brushRef="#br1" timeOffset="-85757.55">28194 8107 0,'0'-21'0,"0"42"0,0-63 16,0 20-16,21 1 15,0 0-15,43 0 16,-43 0-16,21 21 0,22 0 15,-43 0-15,21 0 0,-21 0 16,43 21-16,-1 64 16,-63-64-16,0 21 15,0-21-15,0 22 0,0-1 16,-127 85 0,0-42-1,0-43 1,64-42-16,42 0 15,42 0 1,0-21 0,85 0-1,-64-1-15,-21 22 0,22 0 16,-1 0-16,0 0 0,1 0 0,20 0 16,-20 22-16,62 20 15,-62 0 1,-22-21-16,0 1 0,-21 126 31,-42-85-31,-64 22 16,85-64-16,-22 0 0,-126 22 31,42-43-15,42 0-16,64 0 15,0-22-15,0 1 0,0 21 16,21-21-16,-21 21 0,21-21 15,0 0 17</inkml:trace>
  <inkml:trace contextRef="#ctx0" brushRef="#br1" timeOffset="-82984.07">29464 2709 0,'0'0'0,"-21"0"16,0 0-1,-1 0-15,44 0 63,-1 0-63,0 0 0,0 0 0,0 22 16,22-22-16,20 0 15,-21 0-15,64 0 16,21 0-1,-42 0 1,-64 0-16,-42 0 31,0 0-31</inkml:trace>
  <inkml:trace contextRef="#ctx0" brushRef="#br1" timeOffset="-82725.21">29824 2604 0,'0'0'16,"21"0"15,0 0-31,0 21 16,0 0-16,1 0 15,-22 21-15,0-20 16,0-1-16,0 42 15,-64-20 1,1-1 0,41-42-16,1 21 0,-21-21 15</inkml:trace>
  <inkml:trace contextRef="#ctx0" brushRef="#br1" timeOffset="-82295.9">29887 1926 0,'0'21'31,"0"1"-31,0-1 16,0 0-16,21 0 0,1 21 16,-22-20-16,21-1 0,0 0 0,-21 0 15,42 43 1,-42-22 0,21-21-16,1-21 15</inkml:trace>
  <inkml:trace contextRef="#ctx0" brushRef="#br1" timeOffset="-82048.03">30226 1990 0,'-42'21'15,"20"-21"-15,1 21 0,-63 64 16,20-43 0,43-21-16,-21 22 15,20-43-15,22 21 0,-42 21 32</inkml:trace>
  <inkml:trace contextRef="#ctx0" brushRef="#br1" timeOffset="-81577.31">30311 2011 0,'0'21'0,"0"0"15,0 0-15,0 1 16,0 20-16,0-21 0,-22 21 16,22 1-1,-21-22-15,0 0 32,21 0-17,0-42 1,0 0-16,0 0 15,0-22 1,0 22-16,21-21 16,-21 21-16,21-22 0,-21 22 15,0 0-15,0 0 0,0 0 0,0 0 16,22 21 0,-1 42-1,-21-21-15,0 0 16,21 22-16,0-1 15,-21-21 1,21 0 0,0-21-1,1-21 17,-22 0-32,21 21 0,-21-21 15</inkml:trace>
  <inkml:trace contextRef="#ctx0" brushRef="#br1" timeOffset="-81153.61">30565 1926 0,'0'0'0,"0"21"16,0 1-16,-22-1 16,22 0-16,-21-21 0,-21 42 15,21-21-15,0 1 16,-1-1-16,22 0 15,0-42 17,22 21-17,-1-21-15,0-1 0,-21 1 16,21 0-16,0 0 0,0 0 0,1 0 16,-1-43-1,0 43 1,-21 0-16,0 42 15,0 0 1,0 0-16,0 43 16,0-22-1,0-21-15,0 0 0,-21 1 0,0 41 16,21-42-16,0 0 16,0 1-1,0-1 1,0-42 15</inkml:trace>
  <inkml:trace contextRef="#ctx0" brushRef="#br1" timeOffset="-80845.5">30797 1905 0,'0'21'16,"0"0"-16,0 1 16,0-1-16,0 0 0,-21 21 15,-21 43 1,42-64-16,0 0 16,-21 0-16,21 1 0,-21-1 0,21 21 15,0-21 1,21-21 15,0 0-31,0 0 16,0 0-16,0 0 15,43-42 1,-43 42-16</inkml:trace>
  <inkml:trace contextRef="#ctx0" brushRef="#br1" timeOffset="-80561.66">31327 1926 0,'0'21'31,"0"1"-31,0-1 16,0 0-16,-22 0 0,1 43 15,21-22-15,-21 43 16,0-43 0,0-21-16,21 0 15,21-21 32,0-21-31</inkml:trace>
  <inkml:trace contextRef="#ctx0" brushRef="#br1" timeOffset="-80225.65">31411 2201 0,'0'22'0,"-21"-22"0,21 21 16,-21 0-16,21 0 15,0 0-15,21-21 32,0 0-32,0 0 15,1 0-15,20-21 16,-21 0 0,-21 0-16,21 21 0,-21-21 0,0-1 15,0 1 1,0 0-16,-21 21 15,0 0 1,0 0 0,0 0-1</inkml:trace>
  <inkml:trace contextRef="#ctx0" brushRef="#br1" timeOffset="-79962.8">31030 2096 0,'0'0'0,"0"-22"16,21 22-1,43 0 1,-43-21-16,43 21 15,63 0 1,-106 0-16,0 0 16,0 0-16,0 0 0,0 0 15,1 0 1</inkml:trace>
  <inkml:trace contextRef="#ctx0" brushRef="#br1" timeOffset="-79325.94">31792 2032 0,'0'0'16,"-21"0"-16,21-21 15,21 21 1,0 0-16,1 0 0,41 0 16,22 0-1,42 0 1,-64 0 0,-42 0-1,-42 0 16,0 0-31,0 0 16,0 0 0,0 0-1,-1 0 1,1 0-16,21 21 31,-21-21-31,21 21 16,0 0-16,0 1 15,0-1-15,0 0 0,0 0 16,0 0-16,0 22 16,0-1-1,0-21-15,0 0 16,0 0-16,-21 1 0,21 20 16,-42-21-1,-1 0 1,22-21-16,-21 0 15,-22 0 1,43-21 0,0 21-1,21-21 1,21 21 0,0-21-1,0 21-15</inkml:trace>
  <inkml:trace contextRef="#ctx0" brushRef="#br1" timeOffset="-78789.24">32427 2201 0,'-42'-21'31,"21"21"-15,0 0-16,-22 0 0,1 43 16,21-43-16,0 21 15,-1 21-15,1-21 0,0 0 16,21 22-1,0-22 1,21 0 0,0-21-16,43 0 15,-43 0-15,21-42 16,22-1 0,-43 22-16,-21 0 0,42-21 15,-42 21 1,0 42 15,0 0-15,0 21-1,0-21-15,0 22 16,0-22 0,22-21-1,-1 0 1,0 0-16,0-21 15</inkml:trace>
  <inkml:trace contextRef="#ctx0" brushRef="#br1" timeOffset="-78577.78">32618 2180 0,'21'0'16,"-21"21"-1,0 1-15,0-1 16,0 0-16,21 0 0,-21 0 16,21 22-1,-21-22 1,0 0 0,21-21-16</inkml:trace>
  <inkml:trace contextRef="#ctx0" brushRef="#br1" timeOffset="-78344.91">32851 2180 0,'-22'21'47,"1"-21"-47,21 22 15,-21-1-15,0 0 0,0 0 16,0 0-16,-1 0 16,1 1-16,0-1 15,21 0-15</inkml:trace>
  <inkml:trace contextRef="#ctx0" brushRef="#br1" timeOffset="-77825.2">33253 2201 0,'0'0'0,"0"-21"16,-21 21 15,-1 0-31,1 0 16,0 0-16,0 0 15,-21 21-15,-43 43 16,64-22-16,0-21 0,-1 1 15,1-1-15,0 42 16,21-42 0,21-21-16,22 0 15,-22 0-15,63-42 16,1-21 0,-43 41-1,-20 1-15,-22 0 0,21 0 16,0 21-1,-21 21 1,0 0-16,0 0 0,0 22 31,0-1-31,21-21 16,0 0 0,22-21-16,-22 0 15</inkml:trace>
  <inkml:trace contextRef="#ctx0" brushRef="#br2" timeOffset="-62429.34">32470 9843 0,'21'0'93,"0"21"-93,0-21 16,0 21-16,-21 0 16,21-21-16,-21 21 0,22-21 15,20 43 1,-21-1-16,0-21 15,0 0-15,1 0 0,-1 1 16,-21-1-16,63 42 16,-42-20-16,22-1 15,-1 64 1,-21-85-16,22 106 16,20 21-1,-42-84 1,0-22-16,1 0 0,20 64 15,-21-64-15,21 85 16,-20-42 0,-22 148-1,0-148 1,0-43-16,0 0 16,0 43-16,0-43 15,-43 149 1,43-85-1,-21 105-15,21-168 16,0-1-16,-21 64 16,21-64-16,-21 64 15,-22 106 1,22-170-16,21 21 16,-21-20-16,0-1 0,-21 149 15,-1-64 1,1-22-1,42-41 1,-21-22-16,0 1 0,21-22 0,-43 85 16,1-1-1,42-41 1,-21-43-16,21 0 16,-21 43-16,-1-43 0,22 0 0,0 0 15,-21 22 1,21-22-16,0 21 15,-21-21 1,0-21 62,21-21-78,-21 21 0,21-21 16</inkml:trace>
  <inkml:trace contextRef="#ctx0" brushRef="#br2" timeOffset="-61748.73">32491 13737 0,'0'0'16,"0"21"31,0 1-32,0-1 1,0 0-16,0 0 0,0 0 15,0 0-15,0 43 16,0-43-16,0 0 0,0 0 16,0 1-16,0-1 15,0 42-15,0-20 16,0-1 0,0-21-1,0 0-15,0 0 16,21-21 31,0 0-32,0 0-15,0 0 16,1-21-16,-1 21 0,21-21 16,64 0-1,-43 0 1,-20 21-16,-22-21 0,85 21 15,0-22 1,-22 22 0,-63 0-16,1 0 0,41 0 15,-42 0 1,0 0 15,-21-21 0,-21 21-31,0 0 16,0-21-16,-21 0 16,20 0-16</inkml:trace>
  <inkml:trace contextRef="#ctx0" brushRef="#br2" timeOffset="-60309.16">31983 11811 0,'0'0'15,"0"-21"1,-21 21 15,-1 0-15,22 21-16,0 0 0,0 0 15,0 43 1,0-22-16,0 22 16,0-22-16,0 0 0,0 85 31,0 43-15,43-43-16,-1 21 15,-42-106-15,64 191 31,-43-191-31,0 107 16,-21-65 0,0-41-16,0 84 15,0-85-15,-21 148 16,-43-63 0,22 0-1,-22-21 1,43-63-16,-63 41 15,62-41-15,-41 20 16,-1 1 0,43-43-16,0 0 0,0 21 15,0-42 1,21-42 0,0 21-1,0-127 1</inkml:trace>
  <inkml:trace contextRef="#ctx0" brushRef="#br2" timeOffset="-59497.24">32173 11875 0,'0'0'0,"-21"0"0,0 0 0,-21 0 16,20 21-16,1 0 0,0 0 15,-21 0-15,21 0 0,-22 22 0,-20 20 16,-43 64 0,42-21-1,43-85-15,0 0 16,-21 43-16,42-43 16,0-42 15,0 0-16,21 0-15,-21-1 0,21 1 16,0 0-16,-21 0 0,21 0 16,1 0-16,-1-43 15,63-42 1,-41 64 0,-22 21-16,0 0 0,64-43 15,-64 64 1,0 0-1,0 0-15,-21 21 0,0 0 16,21 1-16,1-1 0,-22 0 0,21 21 16,42 64-1,-20-64 1,-43-20-16,21-1 0,63 63 31,-41-41-15,-22-22-1,-21 0 1,-21-21 0,0 0-1,-1 0-15</inkml:trace>
  <inkml:trace contextRef="#ctx0" brushRef="#br0" timeOffset="-51250.3">30797 14880 0,'0'0'0,"-21"0"0,0 0 16,0 0-16,0 21 0,0-21 15,-1 0-15,-20 0 16,21 22-16,21-1 0,-21-21 16,21 21-1,0 0-15,21 0 16,0-21 0,0 0-16,0 21 0,22 1 0,41-22 15,-41 21 1,84-21-16,-43 21 0,-20 0 15,190 0 1,-191-21-16,22 21 16,-21-21-16,168 22 0,-168-22 15,-1 0-15,170 21 16,-85-21 0,-84 0-16,148 0 15,-149 0-15,212-21 16,-84 21-1,-22-22 1,-84 1 0,-43 21-16,0 0 0,85-21 15,0 0 1,0 21 0,-127-21-16,0 0 31,0-1-31,0 1 0,0 0 15,0 0-15,0 0 16,0-22 0,-21 22-1,-148-42 1,105 42-16,22-1 0,-21 22 16,-1-21-16,1 21 0,-128-21 15,128 21-15,-149-21 16,64 0-1,63 21-15,-84 0 16,105 0-16,-20-21 0,-1 21 16,-42 0-16,-64 0 15,149 0-15,-64 21 16,64-21-16,0 21 0,-128 0 16,-20 0-1,126-21 1,-42 21-16,-63-21 15,148 22 1,-127-22 0,63 21-1,43-21 1,-22 21 0,43-21-1,0 21 1,0-21-16,0 21 15,21 0-15,-22 1 16,1-1 0,21 0-16,0 0 15,-21 64-15,21-22 16,0-42-16,0 22 16,0 41-16,0-41 0,0 84 31,0-85-31,0 106 15,0-42-15,0-64 0,0 22 16,0 190 0,0-127-1,0-64-15,0 107 0,0-107 16,0 107 0,0-128-16,0 64 15,42 42 1,-42-106-16,0 1 0,22 62 15,-1-41 1,0-22 0,0-21-16,0 1 0,22-1 15,-1-21 1,0 0 0,-21 0-1,1 0-15,-1 0 16,21 0-16,-21 0 15,22 0-15,-22 0 0,0 0 16,0 0-16,21 0 0,-20 0 16,20 0-16,43 0 15,63-21 1,-106 21-16,0 0 0,22 0 16,-22 0-16,22 0 0,105-22 15,-127 22-15,85-21 16,-63 21-16,84 0 15,-84 0-15,126 0 16,-126 0-16,84-21 16,-42 21-1,-64 0-15,0 0 0,43 0 16,-64 0-16,21 0 16,43 0-1,0 0 1,-64 0-16,42 0 15,1-21-15,-43 21 0,0 0 16,22 0 0,-1 0-1,0 0-15,-21 0 0,1-21 16,-1 21 0,0 0-16,0-21 15,0-1 1,-21 1-16,64-21 15,-64 0 1,21-1 0,0 22-16,-21-127 31,42 42-31,-20-21 16,-1 42-1,-21 64-15,0-21 16,0-149-1,0 149-15,0-64 16,0-127 0,-43 128-1,22-86 1,21 1 0,0 105-1,0 43-15,0-128 16,0 107-1,21 20-15,1 1 16,-22 0-16,0 21 0,21-64 16,-21 64-1,0 0 1,0-1-16,0 44 78</inkml:trace>
  <inkml:trace contextRef="#ctx0" brushRef="#br1" timeOffset="-45847.82">31623 15833 0,'0'-21'0,"0"42"0,0-64 0,0 22 16,-21 0-16,21 0 0,0 0 15,-21 21 17,21 21-32,0 21 15,0-21-15,0 22 0,0-1 16,0 0-16,0 22 0,0 84 16,0-63-1,0-22-15,0 22 16,0-64-16,0 21 0,0 43 15,0-43-15,0-20 16,0 20 0,21-42-16,0 0 15,0-21 1,21-64-16</inkml:trace>
  <inkml:trace contextRef="#ctx0" brushRef="#br1" timeOffset="-45205.19">31475 15663 0,'0'0'0,"0"-21"0,0 0 15,21 21 1,0 0-16,21 0 15,-20 0-15,-1 0 0,21 0 16,0 0-16,1 0 0,105 0 16,-21 0-1,-85 0-15,22 0 0,-1-21 0,64 21 16,-42 0 0,-43 0-1,-21 0-15,1 0 0,20 0 16,-21 0-1,0 0-15,0 42 16,1 1 0,-22 20-1,21 1 1,-21-22-16,0 127 16,0-42-1,0-42 1,0-43-16,21 1 0,0 62 15,0-20 1,0-64-16,1 0 0,-22 1 16,21 20-16,-21-21 15,0 21-15,-64 1 16,-42-22 0,43-21-16,-85 0 15,63 0-15,-232 0 31,126-21-15,128 21-16,-1 0 0,22 0 16,-1-21-16,22 21 0,0-22 15,21 1 1,21-21 0,22 0-1</inkml:trace>
  <inkml:trace contextRef="#ctx0" brushRef="#br1" timeOffset="-44881.37">31835 15812 0,'-64'42'15,"64"-21"1,0 21-16,0 1 0,0-1 16,-21 64-16,21-64 15,0 1-15,0 20 0,0-21 0,0 1 16,0-1-16,0 43 16,0-22-1,0-20 1,21-65 15,0 22-31,-21-42 0,21 21 16,1 0-16,-22-22 0</inkml:trace>
  <inkml:trace contextRef="#ctx0" brushRef="#br1" timeOffset="-44649.5">31983 15769 0,'0'0'0,"0"21"15,0 22 1,0 41-16,0-20 0,0-22 16,-21 64-16,21-64 0,0 22 15,-22 63 1,22-64 0,0 43-1,0-85-15,0 1 16,0-44-1,22 1 1,-1 0-16,0 0 0</inkml:trace>
  <inkml:trace contextRef="#ctx0" brushRef="#br1" timeOffset="-44404.64">32152 15769 0,'0'0'0,"0"21"16,0 1-16,-21 105 15,21-85-15,-21 64 16,21-43 0,0 1-16,0 126 15,0-105 1,0-43-16,0 1 16,0-22-1,21-42 1,0-22-1,0 22-15,0-21 0,-21-1 16</inkml:trace>
  <inkml:trace contextRef="#ctx0" brushRef="#br1" timeOffset="-44204.75">32321 15790 0,'-63'64'15,"63"-22"-15,-21 1 16,21 20-16,-21-21 0,21 22 15,0-1-15,0-20 0,0 20 0,0 22 16,0-43-16,0 1 16,0 62-1,0-41 1,0-85 15</inkml:trace>
  <inkml:trace contextRef="#ctx0" brushRef="#br1" timeOffset="-43451.19">31750 16108 0,'0'0'0,"-42"0"0,20 0 16,1-21-1,42 21-15,1-21 0,62 21 16,-41-22-1,189 22 1,-168 0-16,148 0 16,-128 0-1,1 0 1,-106 0 0,0 0-16,-22 0 0,1 0 15,-22 0-15,22 0 0,-148 0 16,-22 43-1,127-22 1,43 0 0,42 0-16,21-21 15,43 21 1,84-21 0,21 0-16,43 22 15,-170-22 1,43 0-16,-64 0 0,-21 21 15,-21-21 1,-22 0-16,1 0 0,-21 0 16,-170 42-1,-21-21-15,169 0 0,22-21 16,-86 43 0,107-22-1,42 0-15,64 0 16,-1-21-16,-21 0 0,191 21 15,42-21 1,-84 22 0,-128-22-16,1 0 0,21 21 15,-149-21 1,-63 0 0,42 0-16,1 0 0,-170 0 15,63 21 1,128-21-1,63 21 1,127-21 0,-85 21-16,276-21 15,-149 0 1,21 0 0,-147 0-16</inkml:trace>
  <inkml:trace contextRef="#ctx0" brushRef="#br1" timeOffset="-27070.66">30522 9504 0,'0'0'0,"21"0"16,1 0-1,-1 0 1,0 0 0,0 0-1,0 0 16,-42 0 48,0 0-64,0 0-15,-22 0 0,22 0 0,-21 0 16,21 0-16,-22 0 0,1 0 0,0 0 15,-64 0-15,-21 0 16,85 0-16,-64 0 16,63 0-16,-62 0 31,41 0-15,22 0-16,21 0 15,42 0 63,0 0-62,0 0-16,0 0 16,0 0-16,1 0 0</inkml:trace>
  <inkml:trace contextRef="#ctx0" brushRef="#br1" timeOffset="-26633.92">30480 9525 0,'0'0'0,"-21"0"31,0 0-31,-1 0 0,-62 0 16,41 0-16,1 0 0,-43 0 15,43 0-15,-106 21 16,106-21-16,-64 0 15,63 0-15,1 0 16,-85 0 0,64 0-1,20 0-15,22 0 32,21-21 30,0 0-46,21 21-16</inkml:trace>
  <inkml:trace contextRef="#ctx0" brushRef="#br1" timeOffset="-26158.19">29718 9250 0,'0'21'47,"-21"-21"-47,21 21 16,-21-21-16,-1 21 0,-62 22 15,20-1 1,-20 0 0,62-20-16,1-22 15,-21 21 1,42 0 15,21 0-15,0-21-16,22 42 15,-22-42-15,42 43 16,-42-22 0,1 0-16,20-21 0,-21 21 0,0-21 15,43 43 1,-43-43 0,0 21-16</inkml:trace>
  <inkml:trace contextRef="#ctx0" brushRef="#br1" timeOffset="-24101.54">25844 7514 0,'0'0'0,"-21"0"0,0 0 16,42 0 31,0 0-47,22 0 0,-22 0 0,21 0 16,-21 0-16,22 0 0,-1 0 0,0 0 15,64-21 1,-42 21-1,-43 0-15,0 0 0,-42 0 32,0 0-17,0 0-15,-1 0 0,1 0 16,0 0-16,0 0 0</inkml:trace>
  <inkml:trace contextRef="#ctx0" brushRef="#br1" timeOffset="-23753.74">26098 7493 0,'0'21'31,"0"0"-31,0 1 16,0-1-16,0 0 16,0 64-1,0-1 1,0-20-1,0-43-15,0 21 0,-42 43 16,42-64 0,-21 0-1,0-21-15,-43 0 16,43 0-16,-64-42 16,22 0-1,63 20 1,0 1-1,0 0 1,21 21-16,0 0 16,0 0-16</inkml:trace>
  <inkml:trace contextRef="#ctx0" brushRef="#br1" timeOffset="-23304.64">26395 7747 0,'0'0'16,"-21"0"-1,-1 0-15,1 0 0,0 0 0,0 0 16,-43 42 0,43-20-16,21-1 15,-21 0-15,21 0 0,-21 43 16,21-43-1,0 0-15,21-21 16,0 0-16,0 0 0,1 0 16,20-21-1,0-22 1,1 1 0,-43 21-16,0-21 15,21 20 1,-21 44 15,0-1-31,0 0 16,0 0-16,0 43 15,0-43-15,21 21 16,0-21 0,0-21-1,0-21 1,1 0-16</inkml:trace>
  <inkml:trace contextRef="#ctx0" brushRef="#br1" timeOffset="-23033.8">26585 7726 0,'0'0'0,"0"21"47,0 0-47,0 0 16,0 1-16,0-1 0,0 0 15,0 0-15,0 0 0,0 22 16,0-22-16,0 0 0,21 21 16,1-42-1,-1 0 1,0 0 0,0-21-16,-21 0 0,21-43 31,0 22-31,-21 21 15,22-21-15</inkml:trace>
  <inkml:trace contextRef="#ctx0" brushRef="#br1" timeOffset="-22872.75">26776 7747 0,'0'21'47,"0"-42"-47,0 63 0,-21 1 16,-64 20-1,43-42-15,20 1 0,22-1 16,-21 21-1,21-21-15,0-42 32,21 21-32,1 0 0,-1 0 15</inkml:trace>
  <inkml:trace contextRef="#ctx0" brushRef="#br1" timeOffset="-22465.5">27072 7811 0,'0'-43'31,"-21"43"-15,0 21 0,21 1-16,-21-22 0,-1 21 15,22 0-15,-42 21 16,21 22-1,21-43-15,0 0 16,21-21 0,21-21-1,-42 0-15,22 0 0,-1-22 16,21 1 0,-42 21-1,0 42 16,0 0-31,0 0 16,0 22 0,0-1-16,21-21 15,0 0-15,-21 0 16,22-21 0</inkml:trace>
  <inkml:trace contextRef="#ctx0" brushRef="#br1" timeOffset="-21869.84">25866 8467 0,'0'-21'15,"0"42"-15,21-42 0,-21-1 0,0 1 16,0 42 15,0 1-31,0-1 0,0 21 16,0-21-16,0 0 0,0 22 16,0-22-16,-43 85 15,22-22 1,21-62-16,0 20 15,0-21-15,21-21 32,1-21-17,-1 0-15</inkml:trace>
  <inkml:trace contextRef="#ctx0" brushRef="#br1" timeOffset="-21530.14">26141 8615 0,'0'0'0,"21"0"0,-21 21 32,0 0-32,0 0 15,0 1-15,-21-1 0,21 0 16,0 0-16,-21 21 16,21 22-1,0-43-15,0 0 16,21-21-16,42 0 15,1-42 1,-64 21-16,21 0 16,-21-1-16,0 1 15,0 0-15,0 0 0,0 0 0,0 0 16,-21-1 0,21 1-1,-21 21-15,-1 0 31</inkml:trace>
  <inkml:trace contextRef="#ctx0" brushRef="#br1" timeOffset="-21280.28">25971 8551 0,'43'-21'31,"-1"21"-31,-21 0 16,0 0-16,22-21 0,20 21 15,-42-21-15,1 21 0,20 0 16,-21 0-16,0 0 0,22 0 16,-22 0-1,0 0 16,-21 21-31,0 0 16</inkml:trace>
  <inkml:trace contextRef="#ctx0" brushRef="#br1" timeOffset="-20890.5">25866 9398 0,'0'-21'0,"0"42"0,21-42 46,0 42-46,0-21 16,0 21-16,-21 0 0,21 1 16,22 20-16,-43-21 15,21 21-15,0-20 16,-21-1-16,0 21 16,0-21-1,21-21-15,-21-21 31,0 0-31,21 21 0,-21-42 16,0 20-16</inkml:trace>
  <inkml:trace contextRef="#ctx0" brushRef="#br1" timeOffset="-20651.64">26183 9356 0,'0'-21'16,"0"63"-16,0-63 0,-21 21 31,0 21-31,0-21 15,-1 21-15,1 0 0,0 0 16,0 1-16,0-1 0,-22 0 0,-41 85 31,63-85-15,21 0-16,21-21 16,0 0-1,0 0 1,43-21-16,-43 0 15,-21 0-15,21 21 0</inkml:trace>
  <inkml:trace contextRef="#ctx0" brushRef="#br1" timeOffset="-19361.38">26352 9335 0,'0'0'0,"22"0"15,-22 21 16,0 0-15,0 0-16,0 0 0,0 0 16,0 1-16,0-1 15,0 0-15,0 0 0,0 0 16,0-42 31,0 0 250,0 0-282,0 0 1,0-1-16,0 1 16,0 0-16,0 0 0,0 0 15,0 42 48,0 0-63,0 0 15,0 0-15,0 1 0,0-1 16,0 0-16,0 21 16,0 1-1,0-22-15,0 0 0,0 0 0,0-42 63,0 0-63,0 0 15,0-1-15,0 1 0,0-21 16,21 21-16,-21-22 16,0 22-16,0 0 0,0 0 0,0-21 15,21-1 1,0 43 31,-21 21-47,21 1 15,-21-1-15,0 0 16,0 0-16,0 0 16,0 0-16,0 1 15,0-1 1,21-21-16,1 0 31,-1 0-31,0 0 16,0-21-16,0-1 15,-21 1-15,21 0 16,-21 0-16,22 0 0,-22 0 16,0-1-16,21 1 15,0 0 1,-21 42 15,0 0-15,0 1-16,0 20 0,0 21 15,0-41 1,-21 83 0,21-62-1,0-1-15,0-21 16,0 0-1,0-42 17,0 0-17,0 0-15,0 0 16</inkml:trace>
  <inkml:trace contextRef="#ctx0" brushRef="#br1" timeOffset="-18904.88">26987 9313 0,'0'0'0,"22"-21"16,-1 0-16,0 21 31,0 0-15,-21 21-1,0 0 1,0 1-16,0-1 0,0 21 16,-63 22-1,41-22 1,1-21-16,21 0 0,-42 64 16,21-43-1,21-21 16,21-21-31,0 0 16,21 0 0,22 0-16,-1 0 15,-41-21-15,-1 21 16,21 0 0,-21 0-1,0 0-15,-21-21 31,22 21-31</inkml:trace>
  <inkml:trace contextRef="#ctx0" brushRef="#br1" timeOffset="-18735.97">27263 9673 0,'-22'0'62</inkml:trace>
  <inkml:trace contextRef="#ctx0" brushRef="#br2" timeOffset="2861.15">10350 10774 0,'0'0'0,"-21"0"0,0 0 15,21-21 1,-21 21-16,0 0 15,21-21-15,-21 21 16,-1 0 0,1-22-1,0 22-15,0 0 16,21-21 0,0 42 62,0 1-78,21-22 0,0 21 0,0-21 15,22 42 1,20 22-16,22-22 16,-64-42-16,0 21 15,22 0-15,-1 0 0,0-21 16,85 64-1,21-22-15,-105-21 16,20 1-16,22 20 0,-22-21 16,-20 0-16,105 22 15,-21 20 1,-85-42-16,106 22 16,-84-22-16,105 21 15,-105-42-15,105 42 16,64 22-1,-170-64-15,43 21 16,-63 0-16,211 0 31,-212-21-31,127 22 16,1-1 0,-65-21-16,-62 0 0,211 0 31,-106 21-16,0-21-15,-84 0 16,-22 0-16,0 0 0,22 0 16,-22 0-16,170 0 15,-149 0-15,107 0 16,-1 0 0,64 0-1,-43-21 1,-42 0-1,-84 21-15,126-22 16,-63 1 0,-21 0-1,-85 21-15,22-21 0,41 21 32,-62-21-17,-1 21 1,-21-21-16,0-1 15,0 1-15,0 0 16,0 0-16</inkml:trace>
  <inkml:trace contextRef="#ctx0" brushRef="#br2" timeOffset="3493.79">15706 10837 0,'0'-21'0,"0"42"0,0-63 16,0 21-16,0 0 0,0 0 15,21-1-15,-21 1 0,0-21 16,0 0 0,0 63 15,0 0-31,0 0 0,0 0 16,0 64-16,0 63 15,0-84-15,0-1 16,0 212-1,0-63 1,0-22-16,0-126 16,0-22-16,0 128 15,0-43 1,0-43 0,0-41-16,0-22 0,0 0 15,0-42 1,0-22-1,0 1-15,0 21 0,0-106 16,0 42 0</inkml:trace>
  <inkml:trace contextRef="#ctx0" brushRef="#br2" timeOffset="4371.65">15833 10795 0,'0'0'0,"0"-21"15,0 0 1,0 0-16,21 21 31,42-22-31,-20 22 0,105 0 16,85 0-1,-149 0-15,191-21 16,43 0 0,-212 21-16,381-21 31,-170 21-31,-126 0 16,-86 0-16,-41 0 15,84 0-15,-84 0 0,-22 0 16,0 0-16,64 0 15,-42 0-15,-43 0 16,0 0-16,21 0 0,-42 21 16,21-21-16,1 42 15,-22-20-15,0 20 16,0 64 0,0-64-1,-22 0-15,1 128 16,21 20-1,0-147 1,0-1-16,0 0 0,0 43 16,21-43-16,-21 1 0,22 84 15,-22-64 1,0-21-16,0 22 16,0-43-16,0 0 0,0 0 15,0 64 1,-22-43-1,1 1-15,0-22 0,0-21 16,-21 21 0,-43 0-1,-21 0-15,85-21 16,-43 0-16,-84 0 16,-106 22-1,191-22-15,-107 0 16,86 0-16,-1 0 0,-127 0 15,107 0-15,-1 0 0,0 0 16,-85 0-16,-84 0 16,169 0-16,-63 0 15,84 0-15,1 0 0,-191-43 32,148 43-32,105 0 15,1 0-15,0 0 0,0 0 16,21-21 15,21 21-15,-21-21-16,21 21 0,0-21 0</inkml:trace>
  <inkml:trace contextRef="#ctx0" brushRef="#br2" timeOffset="4686.06">16108 11409 0,'0'0'0,"21"0"16,0 0-1,0 21-15,-21 0 0,21 0 16,1 1-16,62 41 15,-20 22-15,-43-64 16,21 42-16,-21-41 16,-21-1-16,43 63 15,-43-62 1,0-44 15,21 1-15</inkml:trace>
  <inkml:trace contextRef="#ctx0" brushRef="#br2" timeOffset="4961.9">16637 11430 0,'0'0'16,"-21"0"-1,0 0-15,-1 0 16,1 21-16,-63 43 15,41-43-15,-63 64 16,22-22-16,41-21 16,-126 85-1,106-63 1,63-43 0,21-21 15,0 0-31,0-21 0,43 0 15,-43 0-15,21-1 0</inkml:trace>
  <inkml:trace contextRef="#ctx0" brushRef="#br2" timeOffset="5745.4">16806 11430 0,'0'-21'31,"0"42"-15,0 0-16,0 0 0,0 1 0,0 20 15,0-21-15,0 0 0,0 22 16,0-22-16,0 0 0,-21 42 16,21-41-16,0 41 15,0-21 1,-21-42-16,21-21 47,0 0-47,0 0 0,0 0 0,0 0 15,0-1-15,0 1 0,0-21 16,0 21-16,0-22 0,42-84 16,-42 64-1,21 42-15,1 0 16,20-1-1,0 22 1,-42 22-16,21 20 0,-21 0 16,22-21-16,-22 106 15,0-84 1,0 41 0,0-62-16,0-1 0,21 42 15,21-63 1,-21 0-1,0 0-15,-21-21 16,22-21-16,-1-22 16,0 43-16,0-64 15,0 43-15,-21 21 16,21-21-16,1 20 0,-1 1 0,-21 0 16,42-21-16,-21 21 15,0 21-15,1 0 16,-22 21-1,21 85 1,-21-1 0,0 1-1,0 0 1,0-85-16,0 64 16,0-64-1,0 0 1,42-21-1,-21-42 1,0 21-16,1-22 16</inkml:trace>
  <inkml:trace contextRef="#ctx0" brushRef="#br2" timeOffset="6059.22">17865 11240 0,'0'-22'0,"0"44"0,0-65 16,0 64 15,0 1-31,0-1 0,0 0 16,0 21-16,-22 22 16,22-22-16,-21 43 15,0-43-15,21-21 0,-21 106 16,21-84-16,0-22 15,0 0-15,0 21 16,21-42-16,64 21 16,-43-21-1,-21 0-15,43 0 16,-43 0-16,0 0 0,85-42 31,-85 21-31,43 0 0</inkml:trace>
  <inkml:trace contextRef="#ctx0" brushRef="#br2" timeOffset="7423.14">19113 11494 0,'0'21'0,"-21"-21"15,42 0 32,1 0-31,-1 0-16,-21 21 0,21-21 15,0 0-15,0 0 0,43 21 16,-22-21-16,-21 0 16,22 21-16,-22-21 0,21 0 0,64 21 15,-64-21-15,85 22 16,-42-22 0,-43 0-16,212 0 31,-63 0-31,-64 0 15,-43 0-15,-20 0 16,-1 0-16,149 0 16,-148 0-16,126 0 15,1 0 1,-128 0-16,85 0 16,-84 0-16,-1 0 0,191-22 15,-84 1 1,-1 0-1,-127 21-15,22 0 0,42-21 16,-43 21-16,1 0 16,41-42-16,-41 42 0,105-22 15,-126 22-15,20 0 16,-21-21-16,1 21 0,147-42 31,-63 21-31,-84 0 0,62-1 16,-62 22-1,20 0-15,128-42 16,-64 0 0,-43 42-16,-41-21 15,-1 21-15,106-43 16,-21 1 0,-84 42-16,105-42 15,-21 20 1,-85 22-16,0-21 0,64 0 15,-21 0 1,-43 0-16,43 0 16,-64-1-16,43 1 15,-43 21-15,0 0 0,106-42 32,0 0-17,-106 20-15,85 1 16,-85 21-16,21-21 15,-20 0-15,83 0 16,-62 0-16,-22 21 16,0-22-1,-21 1-15,0 0 16,0 0 0,-21 21-1</inkml:trace>
  <inkml:trace contextRef="#ctx0" brushRef="#br2" timeOffset="8828.57">10964 10562 0,'0'-21'0,"21"0"32,1 0-32,-1 0 15,0 21-15,0 0 16,-21-22-16,0 44 62,-21-22-46,0 21-16,-22 0 0,22 0 16,0 0-16,-42 0 15,-43 22 1,63-22-16,22-21 0,-63 42 16,41-42-16,22 0 0,-42 0 15,41 21-15,-41-21 16,42 0-16,0 0 15,-1 0-15,1 0 0,21-21 16,-42 21-16,21 0 16,0-21-1,-1 21 32,22 21-31,0 0-1,0 1-15,0-1 16,0 0 0,0 0-16,22 0 0,-1 0 15,0 1-15,42 62 16,22 1 0,-21 21-1,-22-85-15,-21 21 0,0 1 16,22-1-16,-22 0 0,63 64 15,1 0 1,-64-85-16,0-21 0,-21 21 16,0 0-16,0 1 15,22-22-15,-1 0 16,0 0 15,0-22-15,-21 1-16,21 0 15</inkml:trace>
  <inkml:trace contextRef="#ctx0" brushRef="#br2" timeOffset="10456.28">14541 12933 0,'0'-21'62,"22"0"-46,-1-1-16,0 1 15,-21 0-15,21 21 0,0-21 16,-21 0-16,21-22 16,-21 22-16,0 0 15,0 0-15,-21 21 31,-21 0-31,-22 0 16,43 0 0,-21 21-16,-22 21 15,22 22 1,21-22 0,21-21-16,0 1 0,0-1 15,0 0-15,21-21 0,21 42 16,43 22-1,-64-64-15,22 63 16,-1-20 0,-42-22-16,0 0 15,0 0-15,0 0 0,-85 43 16,1-22 0,62-42-16,-20 21 15,-43-21-15,43 0 0,0 0 16,-85 0-1,21 0-15,42-63 16,43 42-16,0-1 16,21-41-1,0 42-15,0-22 16,21 22 0,0 21-16,22 0 15,-22 0-15,21 0 0,64 0 16,0 0-1</inkml:trace>
  <inkml:trace contextRef="#ctx0" brushRef="#br2" timeOffset="10956.99">14859 13145 0,'21'0'0,"-42"0"0,42-22 0,0 22 15,0-21-15,-21 0 0,0 0 16,0 0 0,0 0-16,-21 21 15,0 0 1,0 0-16,-21 0 16,-1 63-1,43-42-15,-21 22 0,0 20 16,0 22-1,21-22 1,0-42-16,0 1 0,21-1 16,21-21-1,-21 0-15,43 0 16,-22 0 0,43-64-16,-64 64 15,64-63-15,-85 42 16,0-22-16,0 22 0,0 0 15,-43-85 1,-41 64-16,63 42 16,-22 0-16,22 0 15,0 0-15,-43 21 16,64 0 0,0 0-16,0 0 15,0 1-15,0-1 0,22 0 0,20-21 16,21 0-1</inkml:trace>
  <inkml:trace contextRef="#ctx0" brushRef="#br2" timeOffset="11434.72">15515 13081 0,'0'0'0,"0"-21"16,-21 21-1,0 0-15,0 0 0,-1 0 16,1 0-16,-63 42 16,20 1-1,22-1-15,21 0 16,21-21-16,-22 43 16,22-22-1,22-21 1,-1-21-16,0 0 15,0 0-15,0 0 0,0 0 0,43-21 16,-1-21 0,1-43-1,-64 64-15,42-42 32,-42 41-32,0 1 15,0 42 1,0 1-1,0 83 1,0-83 0,0 41-1,64-21 1,-43-42-16,21 0 16,22 0-1,-43 0-15,0-21 0</inkml:trace>
  <inkml:trace contextRef="#ctx0" brushRef="#br2" timeOffset="11727.11">16023 13102 0,'0'0'0,"0"-21"16,0 42 15,0 0-31,0 1 0,0-1 16,0 0-16,0 21 15,0 1-15,0 20 16,-42 64-16,42-85 16,-21 22-16,21 42 0,-22-64 15,1 22-15,-21 105 16,21-127-16,21 85 16,0-84-1,21-86 16,0-20-15</inkml:trace>
  <inkml:trace contextRef="#ctx0" brushRef="#br2" timeOffset="12028.94">16065 13229 0,'0'0'0,"0"-21"0,0 0 16,0-64-1,0 64 1,22 0-16,62 0 0,-41 21 16,-1-21-16,85 21 15,-42 42 1,-64-21-16,-21 21 16,0 1-16,0-22 0,-85 64 15,-21-22 1,64-42-16,-64 22 15,64-43-15,21 0 16,42 0 0,21-22-1,-21 1-15,22 21 0,-22-21 16</inkml:trace>
  <inkml:trace contextRef="#ctx0" brushRef="#br2" timeOffset="13301.97">16870 12975 0,'-21'64'31,"21"-43"-31,-22 0 16,1 0-16,21 0 0,-21 43 15,0-43-15,21 0 0,-21 22 16,21-22-16,0 21 15,-21-21 1,42-21 15,0-21-31,-21 0 0,21 21 0,0-42 16,0 20-16,1-20 0,-22 21 16,21 0-16,0 0 15,-21-1-15,21 22 16,0 0-16,-21 22 15,0-1 1,0 0-16,0 42 16,43-20-1,-22-1 1,0-42-16,0 0 0,21 0 16,22 0-1,-22-21-15,22-21 16,20-43-1,-62 64-15,41-127 16,-42 42 0,0 42-1,-21 43-15,0 0 16,-21 42 0,0 21-16,0 22 15,0-43-15,0 21 16,21 107-1,0-86 1,0 43 0,63-64-16,-42-42 15,0 0-15,128 0 16,-107-21-16,64-21 16,-22-22-1,-62 43 1,-22 0-16,0 0 0,0 0 0,0-22 15,0 22 1,-22 21-16,1 0 0,-21 21 16,21 0-16,0 64 31,21-21-15,21-1-1,42-42-15,22-21 31,-22 0-15,-41-21-16,20-21 0,-21 21 0,0-1 16,0 1-16,22-42 15,-22 20-15,0-62 16,0-22 0,-21 84-16,0 22 0,0-42 15,0 41 1,-21 44-1,0-1-15,21 0 0,-21 106 16,21-21 0,0-43-1,0-20-15,-21-22 0,-1 85 32,22-64-32,0-63 46,0 0-46,0-1 0,0 1 16,22 0-16,-22 0 0,21 0 16,42-43-1,1 43 1,-43 21-16,42-21 16,-20 21-16,20 0 0,-42 21 15,1 0-15,41 22 16,-63 20-1,0-42-15,-21 0 0,-43 1 16,43-1-16,-21 0 0,-43 0 16,1 0-1,62-21-15,22-21 32,22 0-17,-1 0-15,0 0 0</inkml:trace>
  <inkml:trace contextRef="#ctx0" brushRef="#br2" timeOffset="15724.41">19177 12912 0,'0'0'0,"0"-21"0,0-1 0,21 1 0,-21 0 0,0 0 16,0 0-16,0 0 0,0-1 15,-63 1 1,20 21-16,-41 21 16,41 1-16,-63 83 31,106 1-15,0-85-16,43 43 15,-22-43-15,0 0 16,43 43-1,-43-22 1,-21 0 0,0 1-16,-21-43 15,-1 21-15,-41-21 16,-1-21 0,43-22-1,-21-20 1,42 21-1,0 63 17,0 0-32,0 0 15,0 0-15,0 0 16,0 1-16,63-1 16,-41 0-16,-1-21 15,21 21-15,-21-21 0,0 0 16,22 0-16,-22 0 15,85 0-15,-64 0 16,43-21-16,-43 0 16,-21 0-16,64-43 15,-64 43-15,21-64 16,-42 22 0,0 20-1,-21 43-15,-42 22 16,20-1-1,22 42 1,0-42-16,21 1 0,-21 83 16,21-62-1,42-1 1,-21-42-16,64 0 31,-21 0-31,-43 0 0,85-42 16,-85 21-16,0-1 15,21 1-15,-21 0 0,1 0 0,-22-21 16,21-1 0,-21-41-1,-21 84-15,21-22 0,-22 22 16,1 0-16,42 0 47,1 0-47,-1 0 15,0 0-15,0 0 0,0 22 16,-21-1 0,0 0-16,0 0 15,0 21 1,0 22-16,0-43 16,0 0-16,0 0 15,0 1 1,21-1-16,1-21 15,-1 0-15,0 0 0,0 0 16,43-21 0,-43-1-16,21 1 15,-21 0-15,22-21 16,-43 21-16,0-1 0,21-41 16,-21 42-16,0 0 0,0-22 15,0 64 16,0 1-31,0-1 0,-21 21 16,21 22 0,0-1-1,0-42-15,0 0 16,0 1 0,21-22-16,0 0 0,21 0 15,-21 0 1,1 0-16,-1-22 0,0 1 0,0 21 15,64-84 1,-43-1 0,-21 43-16,-21 20 15,0 1-15,0-21 16,-21 42 15,21 21-31,0 0 0,0 0 16,0 22-16,0-1 0,0-21 15,0 43 1,0-43-16,21 0 16,0-21-1,43 0 1,-1 0-16,-41 0 16,62-63-1,-41 20-15,-22-41 16,0 62-16,-21 1 15,21-21 1,-21 63 15,0 0-31,0 0 0,0 1 16,0 41 0,0 1-1,0-43-15,0 0 0,21 0 16,43 0-1,20-21 1,-62 0-16,-1 0 0,0-21 16,0 0-16,0 0 0,64-85 31,-85 42-15,21 22-1,-21 21 79,0 0-78,0 0-1,-21 21 16,21 21-31,-21 0 16,0 0-16,-1 0 0,22 22 16,-21-22-16,0 21 0,21 0 15,-21 22 1,21-22 0,0-21-16,21-21 15,21 22 1,22-22-16,-22 0 15,64-22-15,-21 1 16,-43 0-16,0 0 16,1 0-16,41-43 15,1-20 1,-85 62-16,0 1 16,-21 42-1,21 1-15,-21-22 16,0 42-1,21-21-15,0 0 0,-22 0 0,22 1 16,0-1-16,0 0 0,0 0 16,0 0-16,22-21 15,-1 0 1,0 0-16,0 0 0,0-21 16,0 0-16,43-43 15,-43 43-15,0-42 16,0 42-16,1-1 31,-22 44-15,0-1-1,0 0-15,0 0 16,-22-21-16,1 21 0,0 43 16,0-64-1,0 21 1,0-21-16,-1 0 15,22-21 1</inkml:trace>
  <inkml:trace contextRef="#ctx0" brushRef="#br2" timeOffset="15910.3">21421 12764 0,'-22'0'0,"-41"-22"16,63 1 15,21 21-15</inkml:trace>
  <inkml:trace contextRef="#ctx0" brushRef="#br2" timeOffset="16577.98">22966 12510 0,'-21'-22'0,"42"44"0,-64-65 15,22 43 1,0-21-16,-21 21 0,21 0 16,-1 0-16,1 21 0,0 22 15,-42 84 1,20 21-1,22-106-15,-42 149 16,41-86 0,22-83-16,-21-1 15,21 0-15,0-42 32,0 0-17,0-1-15,0 1 0,0-21 0,0 21 16,0-43-16</inkml:trace>
  <inkml:trace contextRef="#ctx0" brushRef="#br2" timeOffset="17443.17">22458 12679 0,'-21'-106'16,"-1"64"-16,22-106 31,0 126-31,43 340 0,-86-657 0,65 318 16,-1-21-16,21 21 0,-21-1 15,22 1-15,62 0 16,-62 21-16,20 0 0,85 42 15,-42 43 1,-85-43-16,-21-20 0,0 62 16,0-63-16,-21 22 0,-85 63 15,-42-22 1,85-63-16,20-21 16,22 22-16,-21-22 0,0 0 15,-43 0 1,85-22-1,0 1-15,0-21 0,21 42 32,0 0-32,22 42 15,-1 43 1,-42-43-16,42 22 16,-42-43-16,85 106 15,-22-106 1,-20-21-1,-22 0-15,0 0 0,85 0 16,-64-21 0,22-21-1,-43 20-15,0 1 0,0 0 16,0 0-16,-21 0 0,0 0 0,0-22 16,0 22-16,0-42 15,0 41 1,-21 22-1,21 22-15,-21-1 16,0 63 0,0-20-16,21-22 15,0-21-15,0 1 0,0 62 16,21-63 0,21-21-1,22 0 1,-43-21-16,21 0 0,85-85 15,-21 22 1,-64 20 0,-20-21-1,-22 64-15,-22 21 16,1 0-16,0 21 16,0-21-16,21 22 0,-21 41 15,21-42-15,0 0 16,0 22-16,0-22 0,0 0 15,0 0-15,21 43 16,-21-1 0,0-42-16,0 1 0,-21-22 15,0 0-15,-43 0 16,64-22 0,0 1-1,0 0-15,0-21 0</inkml:trace>
  <inkml:trace contextRef="#ctx0" brushRef="#br2" timeOffset="17721.01">23707 12721 0,'0'0'0,"21"0"16,0 0-16,-21 148 31,0-105-31,0-22 16,0 21-16,0 1 0,0-1 15,-21 0-15,0 22 0,-1-22 16,1 0-16,-21 64 0,21-63 0,0-1 16,-43 148-1,64-147-15,-21 20 16,21-20 0,0-22-16,0-42 15,21-1 1,0 1-16,22-85 15,-22 85-15,-21-21 0</inkml:trace>
  <inkml:trace contextRef="#ctx0" brushRef="#br2" timeOffset="17998.85">23707 12891 0,'0'-43'16,"0"255"-16,0-466 0,0 339 0,0-191 0,0 85 0,0-1 15,0-20-15,21 21 16,63 0-16,-62 21 15,62 0-15,-63 0 0,22 0 16,41 42 0,-62 43-1,-44-22 1,-83 43-16,62-85 16,22 0-16,-85 22 15,85-43 1,42 0-1,43-43 1,-43 22-16,21 0 16</inkml:trace>
  <inkml:trace contextRef="#ctx0" brushRef="#br2" timeOffset="18636.49">24215 12742 0,'-64'43'16,"128"-86"-16,-86 65 15,1-1 1,0 0-16,-42 42 16,20 22-1,43-43 1,43-20 15,-22-22-31,21 0 16,0-43-16,-20 1 15,-22-64 17,0 43-32,0 20 15,42 22 17,-21 21-32,0 0 15,0 21-15,1 0 0,-22 1 16,0-1-16,21 0 0,-21 0 15,0 106 1,0-85 0,0-20-1,0-1-15,0-42 32,0-1-32,0 1 15,0 0-15,0 0 0,0 0 16,21 0-16,-21-22 0,42-41 15,43-1 1,-43 64 0,-21 21-16,1 0 0,-1 0 15,0 0-15,-21 21 0,21 0 16,-21 64 0,0 21-1,-42-22 1,42-63-16,0 1 0,0-1 15,0 0 1,21-21 0,0-21-1,21-22-15</inkml:trace>
  <inkml:trace contextRef="#ctx0" brushRef="#br2" timeOffset="19042.7">25019 12764 0,'21'0'0,"-42"0"0,63-22 16,-21 1-16,1 21 15,-1-21-15,0 0 16,-21 0 0,-21 21-16,0 0 15,-1 0-15,1 0 16,-63 42-16,20 0 15,64-20-15,0-1 16,0 21 0,21 0-1,0-42-15,22 22 0,-22-22 16,0 21-16,0 0 16,0 21-1,-21-21 1,-21-21-16,0 22 0,-21-22 15,-22 0 1,43 0-16,0 0 16,21-22-1,0 1 1,0 0-16,21 21 16,0-21-16,-21 0 0,21 0 0</inkml:trace>
  <inkml:trace contextRef="#ctx0" brushRef="#br2" timeOffset="19408.49">25231 12827 0,'21'0'16,"0"0"0,0 0-16,21 0 15,-20 0 1,-1-21-16,0 0 0,0 21 0,85-64 15,-64 43 1,-42-21 0,0 21-16,-21 21 31,0 0-31,0 0 0,0 21 0,-22 0 16,22 0-16,0 0 15,21 22-15,0-22 0,-21 0 16,0 42-1,21 1-15,0-43 16,21-21-16,0 0 0,0 0 16,0 0-16,0 0 15,1 0-15,-1 0 0,0-21 16</inkml:trace>
  <inkml:trace contextRef="#ctx0" brushRef="#br1" timeOffset="25459.61">8213 9610 0,'0'0'0,"-22"-64"32,22 43-32,0 0 0,0 0 15,-21 21-15,21-21 0,21 42 47,-21 0-31,22 0-16,-1 21 0,0-20 0,0 20 15,21 64 1,-20 0-16,20-22 16,-42-63-16,0 22 15,0-1-15,21-42 0,-21 21 16,21 22 0,-21-65 15,0 1-16,0 0-15</inkml:trace>
  <inkml:trace contextRef="#ctx0" brushRef="#br1" timeOffset="25774.7">8572 9504 0,'0'0'0,"-21"0"31,0 21-31,0-21 16,-106 148-1,63-42 1,1 0 0,-1-43-1,22 22 1,63-85 46,0 0-62,1-21 0,-1 21 0</inkml:trace>
  <inkml:trace contextRef="#ctx0" brushRef="#br1" timeOffset="26086.52">8784 9546 0,'0'21'47,"0"1"-47,-21 20 0,21-21 16,-21 43-1,21-43-15,0 0 0,0 42 16,0-41-16,0 20 0,0-21 0,0 43 16,0-43-1,0 0 1,0-42 0,21 0-1,-21-1-15,0 1 16,21-21-16,-21 21 0</inkml:trace>
  <inkml:trace contextRef="#ctx0" brushRef="#br1" timeOffset="26317.76">8763 9673 0,'0'-42'15,"0"-22"1,0 170-16,0-233 0,21 127 16,0 0-1,0 21-15,1-21 16,-22 22-16,42 20 15,-42-21-15,21 21 0,-21-20 0,42 62 16,-42-41 0,22-1-1,-22-63 32,21 0-47,-21-1 0,0 1 16,21 0-16</inkml:trace>
  <inkml:trace contextRef="#ctx0" brushRef="#br1" timeOffset="26806.48">9207 9525 0,'-63'64'31,"42"-43"-31,0 0 16,-1 0-16,-41 43 15,21-1 1,20-42-16,1 0 16,0 1-16,42-44 47,0 22-47,1-21 0,-22 0 15,21 0-15,0 0 0,21-43 31,1 1-15,-1 20-16,-21 1 16,0 21-16,-21 42 47,0 0-47,0 22 15,0-1-15,0-21 16,0 21-16,0-20 0,0 62 15,0 1 1,0-64-16,0 21 16,0-20-16,0-1 0,0 0 15,21-21 17,1-21-17,-1 0-15</inkml:trace>
  <inkml:trace contextRef="#ctx0" brushRef="#br1" timeOffset="27322.71">9588 9504 0,'0'-21'16,"0"42"30,0 0-46,0 0 0,0 0 0,0 64 16,-21-43 0,-21 64-1,42-63-15,-42-1 16,20 21 0,22-20-16,0-22 31,22-21-31,41 0 15,-21 0 1,-20 0-16,-1 0 0,21-21 16,-21 21-16,0 0 0,22-21 15,-22 21-15,-21-22 16,21 22 0,-21-21-16,21 21 0,-21-42 31,0 21-31</inkml:trace>
  <inkml:trace contextRef="#ctx0" brushRef="#br1" timeOffset="28179.23">6562 9843 0,'-22'0'31,"1"0"-31,0 0 0,-21 0 16,21 0-16,-22 21 0,-63-21 16,1 21-1,-1-21 1,63 21-16,22-21 0,-21 0 15,21 0-15,0 0 16,-1 0 0,22-21 15,22 21-15,-1-21-16,0 0 0,21-1 15</inkml:trace>
  <inkml:trace contextRef="#ctx0" brushRef="#br1" timeOffset="28508.04">6159 9631 0,'0'-21'0,"-21"21"47,21 21-47,-21 0 0,0 0 16,-21 22-16,20-1 0,1-21 15,-21 21-15,21 1 0,0-22 16,-22 42 0,43-41-1,21-22 1,1 21 0,-1-21-16,0 0 0,127 42 15,-84-21 1,-1 0-1,1-21 1,-43 0-16,0 0 0,21 0 16</inkml:trace>
  <inkml:trace contextRef="#ctx0" brushRef="#br1" timeOffset="29106.56">3725 10922 0,'0'0'0,"0"21"16,0 0-1,0 1-15,43 20 16,-43-21-16,21 0 0,0 85 31,0-42-15,0-22-16,-21-63 31</inkml:trace>
  <inkml:trace contextRef="#ctx0" brushRef="#br1" timeOffset="29330.43">4022 10943 0,'-43'21'15,"43"1"-15,-42-1 16,-22 63 0,43-62-16,0-1 0,0 0 15,0 21-15,0-21 0,-22 43 16,43-43 0,0 0-16,106-105 46</inkml:trace>
  <inkml:trace contextRef="#ctx0" brushRef="#br1" timeOffset="29926.09">4106 10964 0,'0'43'15,"0"-22"1,0 0-16,0 0 0,0 85 15,0-21 1,0-43 0,0-21-16,0-42 47,0 0-47,0 0 0,0 0 15,0-1-15,0-20 0,0 21 0,21 0 16,-21-22-1,22-20-15,20 63 16,-21 0 0,-21 21-1,21 0-15,-21 0 0,0 43 16,21-1 0,-21-41-16,0 20 15,22-21 1,-1-42 15,0 21-31,-21-21 0,0 0 0,21-43 16,0-21-1,-21 64-15,21-42 16,1 42-16,-1-1 16,0 65-1,0-22 1,-21 0-16,0 0 0,0 22 0,0-22 15,0 106 1,0-85-16,0 0 16,0-20-16,21-44 47,0 22-47,-21-21 0,22 0 0,-1 0 15,-21 0-15</inkml:trace>
  <inkml:trace contextRef="#ctx0" brushRef="#br1" timeOffset="30157.96">4805 10964 0,'0'0'0,"0"22"31,0-1-31,0 0 16,0 0-16,0 0 0,-21 22 0,21-22 15,-22 0-15,1 21 0,21 22 16,0-1-1,0-42-15,0 1 16,21-22 0,1 0-1,41-22 1,-21 1-16,-20 0 16</inkml:trace>
  <inkml:trace contextRef="#ctx0" brushRef="#br1" timeOffset="30424.81">5334 10837 0,'-21'64'31,"21"-43"-31,0 21 16,-21 22-16,-1 21 15,22-64-15,0 0 16,0 42 0,-21-20-16,21-22 15,21-21 1,-21-21 0,22 0-16,-1-1 0</inkml:trace>
  <inkml:trace contextRef="#ctx0" brushRef="#br1" timeOffset="30722.24">5440 11028 0,'0'0'16,"0"21"-1,-21 0-15,21 0 16,-22 1-16,22-1 0,0 0 16,0 21-16,0 1 15,22-43 1,-1 0-1,0 0-15,-21-22 16,21 1 0,0-42-16,-21-1 15,-21 43 1,0 21-16,0-21 16,0 21-1,-1 0 1</inkml:trace>
  <inkml:trace contextRef="#ctx0" brushRef="#br1" timeOffset="30926.12">5249 11028 0,'21'0'15,"1"-21"-15,-1 21 16,0 0-16,0 0 16,0 0-16,0-21 15,22 21 1,-22 0-16,0-22 16</inkml:trace>
  <inkml:trace contextRef="#ctx0" brushRef="#br1" timeOffset="31134">5757 11007 0</inkml:trace>
  <inkml:trace contextRef="#ctx0" brushRef="#br1" timeOffset="31374.88">6075 10943 0,'-21'0'0,"-1"21"15,1 1 1,21-1-16,0 0 16,0 0-16,0 0 0,0 0 15,-42 64 1,42-64-16,0 22 15,0-22-15,0 0 16,0-42 15</inkml:trace>
  <inkml:trace contextRef="#ctx0" brushRef="#br1" timeOffset="31654.72">6032 10964 0,'0'0'0,"0"-63"31,22 42-15,-1 21-16,0 0 15,0 0-15,0 0 16,0 0 0,-21 21-16,22-21 0,-22 63 15,0-41 1,-22-1-16,1 0 0,-63 42 31,62-41-15,22-1-16,22-42 31,-1-1-31,-21 1 16</inkml:trace>
  <inkml:trace contextRef="#ctx0" brushRef="#br1" timeOffset="32126.29">6286 10901 0,'0'21'31,"0"0"-31,0 0 0,0 1 16,0-1-16,0 0 15,0 0-15,0 0 31,22-21-31,-1 0 16,0 0-16,-21-21 16,42-21-1,-21-1 1,1 22-16,-22 0 16,0 0-16,0 42 31,0 0-16,0 0-15,0 1 16,0-1-16,0 0 0,0 21 16,0 1-16,0-22 0,0 42 15,0-42-15,0 1 0,0 62 16,21 1 0,-21-64-16,0 0 0,0 0 15,21-21-15,-21 22 16,0-44 15,0 1-15,0 0-16,0 0 15</inkml:trace>
  <inkml:trace contextRef="#ctx0" brushRef="#br2" timeOffset="38526.31">3217 7218 0,'0'0'0,"0"-21"15,0 0-15,0-1 16,0 1-1,-21 21 1,0 0 0,0 0-16,21 21 15,-21 1-15,-43 62 16,22-20 0,21-22-16,-43 43 15,-21 63 1,43-42-1,-21-22 1,63-62-16,-64 105 16,64-22-1,-21 1 1,0 0 0,21-85-16,0 22 0,-85 105 31,22-21-16,41-64-15,-20 22 0,0 63 16,42-84-16,-43 126 31,22-42-31,21 0 16,-21-84-16,21-1 16,-21 107-1,21-128-15,0 127 16,0-63-1,0-42-15,0 190 16,0-170-16,21 128 16,-21-148-16,21 20 15,-21-20-15,0-1 0,0 255 16,21-191 0,1 42-1,-1-105-15,0-22 0,0 64 16,0-43-16,0-20 15,22 168 1,41 1 0,-62-127-1,41 63-15,-42-106 16,0 0-16,43 64 16,-43-63-16,43 126 15,-43-127-15,21 64 0,-21-42 16,0-1-16,43 85 15,21 85 1,-22-64 0,-21-126-16,64 147 15,-42-105 1,-22-43-16,-21 1 0,0-1 16,22 0-16,-22 1 0,42 41 15,-41-63-15,-1 22 0,21-1 16,0 0-16,22 43 15,-64-64-15,42 0 16,-42 1-16,21-22 16,-21 21-1,22-21 1,-1 0 31,-21 21-47,21-21 15,-42 0 32,0 0-31,-1 0-16,1-21 0,0 21 0</inkml:trace>
  <inkml:trace contextRef="#ctx0" brushRef="#br2" timeOffset="38934.08">3260 14415 0,'0'-22'15,"0"44"-15,-22-44 0,22 1 0,-21 21 0,21-21 16,-21 21-16,21-21 15,0 0-15,21 21 16,22 0 0,41 0-1,-41 21-15,-1-21 0,85 63 16,-85-63 0,85 64-16,-63-22 15,-22-21-15,22 1 16,-43-1-16,21-21 0,0 42 15,-20-42 1,-1 21 0,-21-42 31,-21 0-32,21 0-15</inkml:trace>
  <inkml:trace contextRef="#ctx0" brushRef="#br2" timeOffset="39221.91">4043 14055 0,'0'-21'15,"0"42"16,0 0-31,-21 21 16,-1-21-16,22 22 0,-21-1 0,0-21 16,21 127-1,-42-21 1,21-63-16,21-43 16,0 64-16,0-64 15,-22-21-15,1-21 31,21 0-31,-42-1 16</inkml:trace>
  <inkml:trace contextRef="#ctx0" brushRef="#br2" timeOffset="40074.03">1566 9462 0,'0'0'15,"0"-22"-15,0 1 16,21 21-16,1 21 31,-1 1-31,0-1 0,-21 21 16,63 106-16,-41-84 16,20 63-16,-21-64 0,0 1 15,-21 20-15,21 43 16,1 85-1,-22-148-15,21-1 0,-21 22 16,0-43-16,21 64 16,0-85-1,-21-42 1,0 0 0,0 0-16,0-1 0,0-126 15,-21 0 1</inkml:trace>
  <inkml:trace contextRef="#ctx0" brushRef="#br2" timeOffset="40709.66">1609 9398 0,'0'0'0,"-22"-21"0,22-21 15,0 20-15,0 1 16,0 0-1,22 21-15,-1 0 0,63-42 16,-41 42-16,63-43 16,84 1-1,-126 21-15,20 0 0,255-85 32,-106 42-32,-85 22 15,-106 21-15,106-21 16,-105 42-16,41 0 31,-62 0-15,-1 42-16,0 0 15,-21-21-15,0 1 0,0 20 16,21 64 0,0-43-16,-21-20 15,0-1-15,21 43 0,1-43 16,-1 0-16,-21 1 0,21 62 15,64 65 1,-1-43 0,-63-85-16,1-21 0,-1 22 15,21-22-15,-21 21 0,-21-21 0,0 64 16,0-43 0,-21-21-16,-64 43 15,22-43-15,21 0 0,-22 0 16,-21 1-16,1-1 0,-1 0 0,-211 42 31,-1 1-31,86-22 16,147-21-16,22-21 15,-85 0 1,106 0-16,21-42 31,21-64-15,0 85-16</inkml:trace>
  <inkml:trace contextRef="#ctx0" brushRef="#br2" timeOffset="41010.52">1799 10033 0,'0'0'15,"-21"21"-15,0-21 0,0 21 0,-1-21 0,1 0 16,21 22-16,21-22 16,1 0-1,20 0-15,0 0 0,1-22 16,232-41 0,-106 42-1,85-43-15,-190 43 16,20 0-16,170-64 15,-148 43 1,-64 21 0,-63 21-1,0-21-15,0 21 0</inkml:trace>
  <inkml:trace contextRef="#ctx0" brushRef="#br2" timeOffset="41495.03">2413 9398 0,'0'0'0,"-21"-21"15,0 0-15,-1 0 0,1-1 16,21 1-16,-21 21 0,21-21 16,0 42-1,0 0-15,0 1 16,21 20-16,43 64 15,-22 21 1,-21-106-16,-21 21 16,21 1-16,-21-1 0,0-21 0,0 64 15,0-64 1,0 0-16,0-42 31,0 0-31,0 0 0,0-1 16,0 1-16,0-21 0,0-64 15,22 85 1,20-43-16,-21 43 0,0 21 16,43-21-1,-1 21-15,-42 21 16,43 43-16,-43-43 16,-21 0-16,0 0 15,0 0-15,0 22 0,0 41 16,0-41-1,0-22 1,-21 21 0</inkml:trace>
  <inkml:trace contextRef="#ctx0" brushRef="#br2" timeOffset="41990.31">2773 10054 0,'-43'0'31,"43"21"-31,0 1 16,0 20-16,22-21 16,41 85-1,-21-21 1,-42-43-1,22-21-15,-22 43 16,0-43 0,-22-42 15,22-1-31,-21 22 0,21-21 16,0-42-1,0 42-15,0-1 0,0-20 16,0 21-16,21 0 15,1 0-15,-1-1 0,63 22 16,-62 0-16,-1 0 16,21 0-16,-21 0 0,0 0 15,22 64 1,-43-22 0,-21 22-16,-1-43 0,1 0 15,0-21-15,-64 42 16,64-42-16,-21 0 15,-22 0 1,43-21-16,21-21 0</inkml:trace>
  <inkml:trace contextRef="#ctx0" brushRef="#br2" timeOffset="43438.21">1164 8128 0,'0'0'0,"0"-21"16,0 42 15,0 0-15,21 0-16,0 22 0,1-1 15,20 85-15,0-21 16,1 0 0,-43-22-1,21-62-15,-21-1 16,0-42 15,0-1-31,0-20 16,-21 21-16,21 0 15,0-22-15,-43-105 16,43 64 0,0 41-1,21 43-15,64 43 16,-64-22-16,22 42 15,-1-20 1,-21-1-16,21-21 16,-20 0-16,-1 0 0,0 1 15,0-22-15,0 0 16,0 0 0,-21-22-16,22 22 0,-22-21 15,0-42-15,0-1 16,0 43-16,-64-106 15,64 85-15,-63-106 32,41 126-32,22-62 15,-21 84-15,21 21 16,0 21 0,43 64-1,-1 21-15,-21-106 16,0 22-16,22 41 15,-43-63-15,42 1 16,-21-22 0,0 0-16,22-22 15,-22-41 1,-21 42-16,0-43 16,0 22-16,0 0 0,-21-107 15,-1 107-15,1-43 16,-21 1-1,42 63-15,0 42 32,0 0-32,21 0 0,0 21 15,0 22-15,1-22 16,-1 1-16,0 41 0,0-41 16,-21-22-16,42 63 15,1-41 1,-1-43-16,-21 0 15,0 0-15,1-21 16,-1-64 0,0 21-1,-21 22-15,0 0 0,0-43 16,0 64 0,0 42-1,21 43 1,-21-22-16,21-21 0,22 127 31,-22-42-31,21 0 16,-42-85-1,0 0-15,21-21 32,-21-21-17,0-21-15,0 21 16</inkml:trace>
  <inkml:trace contextRef="#ctx0" brushRef="#br2" timeOffset="43675.08">2180 8022 0,'0'-42'15,"0"21"-15,64 232 0,-128-443 16,64 316-16,0-190 0,0 85 0,21 0 16,22 21-16,-22 0 0,21 0 15,0 0-15,22 42 16,-22 43-1,-42-64-15,0 64 16,0-64-16,0 21 16,-42 1-16,21-22 0,0 0 15,-22 0 1,1-21 0,21-42-1</inkml:trace>
  <inkml:trace contextRef="#ctx0" brushRef="#br2" timeOffset="43893.95">1672 7980 0,'-21'0'16,"42"0"-16,-42-21 16,42 0-1,0-1-15,64-41 16,-64 42-16,64-22 15,-64 22-15,21 21 0,-21-21 16,22 21-16,20 0 16,-42 0-1,-21 21 1,0 0-16</inkml:trace>
  <inkml:trace contextRef="#ctx0" brushRef="#br2" timeOffset="44310.9">1926 8890 0,'-21'0'0,"42"0"0,-63 0 16,42-21-16,0 0 0,0 0 15,21 21 1,0 0-16,0 0 16,0 0-16,64 42 15,-64-21-15,0 0 16,1 0-16,-1 1 0,-21-1 16,21 42-1,-21-42-15,0 1 16,-21-44 15,21 1-31,0 0 0,0 0 0,0 0 16,0 0-16,0-1 0,-21 1 15,21 0-15,0 0 0,0-85 16,0 85 0,21 0-16,0-22 15,0 43 1</inkml:trace>
  <inkml:trace contextRef="#ctx0" brushRef="#br2" timeOffset="44824.81">2328 8805 0,'0'0'0,"21"0"16,22-21-1,-1-21 1,22-64-1,-43 85-15,-21 0 16,-43 21 15,22 0-31,-21 63 16,21 1 0,21-43-16,0 42 15,0-41-15,42 20 16,0-42-1,22 0 1,-43-21-16,0 0 0,22-43 31,20-42-15,-63 43-16,0 42 16,0-22-16,-21 43 15,0 21 1,0 22-1,21-22-15,0 0 16,0 0-16,21 0 0,21-21 16,22 22-1,-43-22-15,0 0 16,-21 21-16,-21-21 31,0 0-15,-1 0-16</inkml:trace>
  <inkml:trace contextRef="#ctx0" brushRef="#br2" timeOffset="45094.58">2879 8446 0,'42'0'15,"-42"21"1,21 0-16,0-21 15,0 106 1,1-85-16,-1 42 16,-21 43-1,21-63-15,0 84 16,0-64 0,0-42-1,-21-42 16,0 0-31,0 0 0,-21-22 0,0 22 16</inkml:trace>
  <inkml:trace contextRef="#ctx0" brushRef="#br2" timeOffset="45342.21">2900 8530 0,'-21'-42'16,"21"0"-16,63 232 0,-105-296 0,21 0 0,21 85 0,0 0 15,42 0 1,0 0-1,-21 21-15,1 0 0,20 0 16,-21 21-16,-21 0 0,0 21 16,0 22-1,0-43-15,-63 43 16,63-43-16,-22 0 16,22-42 15,22 0-31,-22-1 0,42-20 15</inkml:trace>
  <inkml:trace contextRef="#ctx0" brushRef="#br2" timeOffset="45661.03">3111 8276 0,'0'0'32,"0"21"-32,0 1 0,0-1 15,0 0-15,0 0 16,0 0-16,0 0 0,22 43 15,-1-43 1,0-21 0,0 0-16,0 0 0,0 0 15,1 0-15,-1 0 0,0-21 0,0 0 16,-21 0-16,21-64 16,-21 43-1,-63-1 1,20 43-16,-41 0 31,63 43-15,21-22-16,0 0 15,21-21 1,42 0 0</inkml:trace>
  <inkml:trace contextRef="#ctx0" brushRef="#br2" timeOffset="46066.8">3365 8192 0,'0'-22'0,"-21"86"16,42-106-16,-21 42 31,0 21-31,22 0 0,-22 0 16,21-21-16,-21 21 0,21 22 15,-21-22-15,0 0 0,0 0 16,0 0-16,0 0 31,0-42-15,0 0-16,0 0 15,0 0-15,0-22 16,0-62 0,0 20-1,0 64-15,21 0 16,0 21-16,0 0 0,22 21 15,-22 21 1,-21 22 0,21-43-16,-21 0 0,0 0 15,0 0-15,0 0 0,0 1 16,0-1-16,21-21 31,-21-21-31,0-1 16</inkml:trace>
  <inkml:trace contextRef="#ctx0" brushRef="#br2" timeOffset="46406.62">3810 7916 0,'0'-21'31,"-21"21"-31,0 21 0,-1-21 16,1 22-16,0-1 0,21 0 15,0 0-15,0 0 0,0 0 16,0 1-16,21-22 16,0 0-16,22 0 15,-43 21 1,21-21-16,0 0 0,0 0 0,-21 21 16,21-21-16,-21 21 0,0 0 15,0 22 1,-21-22-16,0 0 15,0-21-15,0 21 0,0-21 16,-1 21 0,1-21-16,21-21 31,0 0-31,21 0 16</inkml:trace>
  <inkml:trace contextRef="#ctx0" brushRef="#br2" timeOffset="46741.17">3916 8022 0,'21'0'0,"-21"-21"16,21 21 0,0-21-16,-21 0 15,21 0-15,1-1 0,-22 1 16,0 0-16,0 0 15,0 0 1,-22 42 15,22 0-31,-21-21 0,21 21 16,0 85 0,0-64-1,0-20-15,0-1 0,21-21 16,43 21-1,-22-63 1,-42-1 0</inkml:trace>
  <inkml:trace contextRef="#ctx0" brushRef="#br0" timeOffset="113006.13">5122 11007 0</inkml:trace>
  <inkml:trace contextRef="#ctx0" brushRef="#br0" timeOffset="67952.27">13779 17251 0</inkml:trace>
  <inkml:trace contextRef="#ctx0" brushRef="#br0" timeOffset="101731.04">30713 3281 0,'0'0'0,"0"-21"0,-21 0 0,21-1 16,0 1-1,0 0 1,0 42 15,0 0-31,0 22 0,0-1 16,0-21-16,0 22 0,0-1 0,0 0 15,0 22-15,0 42 16,0-1 0,0-41-1,0-43-15,0 0 0,0 22 16,0-22-16,0 0 16,0 0-16,0-42 31,0 0-16,0 0-15,0-1 0,0-20 16</inkml:trace>
  <inkml:trace contextRef="#ctx0" brushRef="#br0" timeOffset="102094.83">30628 3387 0,'0'0'0,"0"-21"0,-21-1 15,21-20 1,0-43 0,0 64-16,0 0 15,21 0-15,0 21 0,64-21 16,-22 0 0,-20 21-16,-1 0 0,43 0 15,-43 21-15,-21 0 0,22 64 16,-86 42-1,-20-64 1,20-42-16,22 0 16,-63 22-16,62-22 0,1-21 15,0 0-15,0 21 0,0-21 16,0 0-16,42 0 47,0 0-47,0 0 15,0 0-15</inkml:trace>
  <inkml:trace contextRef="#ctx0" brushRef="#br0" timeOffset="102627.53">31284 3620 0,'21'0'0,"-42"0"0,64-22 0,-43-20 16,0-21 0,0 20-1,-22 43 1,1 0-16,-21 0 16,21 21-16,-64 22 15,0 41 1,43-20-16,21-43 15,21 43 1,0-43-16,0 21 16,21-21-1,0-21-15,0 0 0,64-21 16,0-21 0,-22-1-1,-42 22-15,1 0 16,-22-42-16,0-1 15,0 85 32,0 0-47,0 1 0,0-1 16,0 0-16,0 0 0,0 0 0,0 0 16,0 22-1,0-1 1,0-21-16,21-21 15,0 0-15,21 0 16,-21 0-16,22-21 16,-1-21-1</inkml:trace>
  <inkml:trace contextRef="#ctx0" brushRef="#br0" timeOffset="103187.85">31581 3598 0,'0'43'16,"0"-86"-16,0 22 0,0 42 31,-22-21-31,22 22 0,-21-1 16,21 0-16,-21 0 15,21 0-15,0 0 16,0 22-16,0-22 16,21-21-1,22 0 1,-1 0-1,0-21-15,-42 0 16,21-1-16,1-20 16,-22 0-1,21 21-15,-21-1 16,0 44 31,0-1-47,0 0 0,0 0 0,0 21 15,0 43 1,0 0 0,0-43-16,0-21 15,0 106 1,0-63-16,0-1 16,-21-42-16,-1 1 15,1-22 1,0 21-16,-64-21 15,1 0 1,-22-43 0,64 1-1,20 21-15,22 0 16,0 0-16,0-1 16,22 1-1,-1 21-15,42-42 0</inkml:trace>
  <inkml:trace contextRef="#ctx0" brushRef="#br0" timeOffset="103909.94">31919 3577 0,'0'0'16,"0"-21"-16,0 42 31,0 0-31,0 1 16,0-1-16,21 42 16,-21-20-1,0-1-15,0 0 31,0-63 1,0 0-17,0 0-15,0-22 16,0-20 0,0 21-16,22-1 15,-1 43-15,0 0 16,21 0-1,1 43 1,-22-22 0,0 42-1,-21-42-15,0 1 0,0 41 16,0-21 0,0-63 15,0 0-16,0 0-15,0 0 16,0-22-16,21 1 16,0 21-16,22-43 15,-22 64 1,21-21-16,-21 21 16,0 0-16,1 0 0,-1 21 15,0 22 1,-21-1-16,0-21 15,0 0-15,0 22 0,0-22 16,0 0-16,0 21 16,-21-20-1</inkml:trace>
  <inkml:trace contextRef="#ctx0" brushRef="#br0" timeOffset="104698.53">32448 3768 0,'22'0'31,"-1"0"-31,-21-21 16,21 21-16,0 0 0,-21-22 15,64-20 1,-43 0-1,0 21 1,-21-1-16,0 1 16,-21 21-1,-22 21 1,43 1-16,0-1 0,-42 42 16,21 1-1,21-43-15,0 0 16,0 0-16,21 0 15,0-21-15,43 0 32,-22 0-17,22-42 1,-43 21-16,21-43 16,-42 43-16,21 0 15,-21-21 1,21 42-1,-21 21 32,0 0-47,0 0 16,0 0-16,0 1 0,-21-1 0,21 0 16,0 0-16,0 0 15,0 0 1,0-42 31,0 0-47,0 0 0,0 0 15,0 0-15,0-1 0,21 1 16,-21 0-16,43-21 16,20-1-1,-20 22-15,-22 21 16,0 0-16,0 21 15,0 1 1,-21-1-16,0 21 16,0-21-16,0 0 0,0 22 15,0-22 1,0 0 0,0-42 15</inkml:trace>
  <inkml:trace contextRef="#ctx0" brushRef="#br0" timeOffset="105019.49">33507 3217 0,'0'-21'0,"0"42"0,0-63 16,0 63 15,0 0-31,0 1 0,-21 20 16,-22 85-1,43-106-15,0 21 0,-21 1 16,0-1-16,21 0 0,-21 22 16,21 21-1,0-43 1,0-21-16,0 0 15,21-21 1,0 0-16,0 0 16,0-21-1,1-42 1</inkml:trace>
  <inkml:trace contextRef="#ctx0" brushRef="#br0" timeOffset="105273.34">33316 3429 0,'0'0'0,"-21"0"16,0 0-16,42 0 15,43 0 1,-22 0-16,-21 0 16,21-21-16,1 21 0,-1 0 0,22 0 15,-43-21-15,63 21 16,-41-21-1,-22 21 1</inkml:trace>
  <inkml:trace contextRef="#ctx0" brushRef="#br0" timeOffset="107776.13">30797 6117 0,'22'0'0,"-44"0"0,65 0 15,-22 0 1,-21-21-16,0 0 16,0 0-1,-21 21 1,0 0-16,-1 0 16,1 0-16,0 0 0,0 0 0,0 0 15,0 21-15,-1 0 0,-20 21 16,21-20-16,-64 83 15,85-62-15,-21-1 16,0 43-16,21-43 16,0 106-1,42-63-15,1-43 16,-22-21-16,0-21 16,42 22-16,-41-22 0,20 21 15,43-21 1,-1-21-1,1-22-15,-43 22 0,-21 0 16,64-85 0,-64 21-1,-21 43 1,0 21-16,0 0 0,-42-22 16,21 43-1,0 0-15,-22 22 16,22-1-16,0 21 15,0 0-15,0-20 0,21-1 16,-22 42-16,1-20 0,0-1 16,21 21-1,0-41-15,64-22 32,-43 0-32,63 0 15,-62-22-15,20-20 16,-21 21-16,0-21 15,22-85 1,-43 105 0,0 1-16,0 42 31,0 1-15,0-1-16,0 0 0,0 21 15,0-21 1,0 1-16,0-1 0,0 0 0,21 0 15,42 0 1,-20-21 0,20 0-16,-21-21 15,-20 0-15,20-21 16,-21 20-16,-21 1 16,21-42-16,-21 42 15,21-43 1,-21 85 15,0 0-15,-21 1-16,21-1 0,0 0 15,-21 0-15,21 43 16,0-43-16,0 21 16,0-21-1,0-42 16,0 0-15,0 0-16,0 0 16,0-1-16,0 1 0,0 0 0,21-42 15,0 63-15,-21-22 16,22 1-16,-1 0 16,21 0-1,-21 21-15,0 0 16,1 21-16,-22 21 15,21 22 1,0 21 0,-21-64-16,21-21 0,-21 21 15,21-21-15,0 0 16,1 0-16,20 0 16,0-21-1,-21 0-15,-21-1 0,43-62 16,-1-1-1,-21 64-15,0 0 16,1 21-16,-1-21 16,0 42-1,-21 0-15,0 21 16,0-21-16,0 1 31,21-22 0,-21-22-31,0 1 0,0 0 16,0 0 0,0-43-1,0 43-15,-21 21 16,-21 0 0,20 0-16,-20 21 15,21 1-15,-21 20 16,42-21-16,-22 0 0,-20 64 15,42 0 1,42-22 0,-20-42-16,83 0 31,1-21-15,-21 0-16,-43-21 15,22-42-15,-43 42 16,42-43-1,-63 43-15,22-43 16,-22 22 0,0 21-16,0 0 0,-64 63 31,43 22-15,0-43-16,21 0 0,0 85 15,0-85 1,0 21-1,21-42-15,0 21 0,0-21 16,22 0-16,-22 0 16,63-21-16,-41 0 15,-22 0-15,106-148 32,-85 84-17,1-42-15,-43 85 0,0 20 16,0-41-1,0 42-15,0-22 16,-22 43 0,1 22-1,21-1-15,-21 21 0,21 64 16,0 21 0,0-42-1,0-43-15,0-21 0,21 64 16,0-64-16,43 21 15,42-42 1,-85 0-16,106-21 31,-85-21-31,22-1 16</inkml:trace>
  <inkml:trace contextRef="#ctx0" brushRef="#br0" timeOffset="133465.98">12277 4487 0,'0'-21'16,"-22"0"0,1 21-1,0 0 1,21 21-1,-21 0-15,0 22 16,0 20 0,-1 22-16,22-22 15,0-20-15,-21 126 16,21 0 0,0-105-16,0 105 15,0-105-15,0 105 16,0 22-1,0-43 1,0-106-16,0 0 0,21 64 16,1 0-1,-22 42 1,0-127-16,0 22 16,0-22-16,0 21 0,0-21 15,21 128 1,-21-65-1,0-20 1,0-43-16,0 21 16,0-21-1,0 1-15,0-44 32,0 1-17,0-42 1,0 42-16,0-106 15,0 63-15,0 1 0</inkml:trace>
  <inkml:trace contextRef="#ctx0" brushRef="#br0" timeOffset="136698.13">12150 4530 0,'0'-21'0,"0"-1"16,21 22-1,0 0 1,-21-21-16,21 21 15,0 0-15,0 0 16,22 0 0,-1 0-1,0 0 1,-20 21-16,41-21 16,-63 22-16,85-22 15,-64 21-15,21-21 0,106 21 16,-63-21-1,-43 0-15,64 0 16,-63 0-16,105 0 16,-106 0-16,43 0 15,-43 0-15,0 0 0,64 0 16,-63 0-16,62 0 16,-62 0-16,317-21 31,-297 21-31,149 0 15,-85-21-15,63 21 16,-105-22 0,148 22-16,-149 0 15,1-21-15,84 21 16,-84 0-16,148-21 16,-148 21-16,63 0 15,-64 0-15,-20 0 0,105-21 16,-105 21-16,20 0 0,43 0 15,-42 0-15,-21 0 0,190 0 32,21-21-17,-127 0-15,42 21 16,-105 0-16,211-22 31,-42 1-15,-63 0-1,-43 21-15,-84-21 16,84 21-16,-85 0 0,22 0 16,42 0-16,-64 0 0,1 0 15,63 0-15,-64 0 16,1 0-16,63 0 16,-42 0-16,-22 0 0,1 0 15,20 0-15,-20 0 0,84 0 16,-85 0-16,22 0 0,127 0 15,-128 0-15,1 0 16,-21 0-16,20 0 0,1 0 0,275 0 31,-212 21-31,85-21 16,-170 0-16,170 0 16,-148 0-16,42 0 15,-64 0-15,339 0 31,-296 0-15,85 0 0,-149 0-16,106 21 15,-63-21-15,-64 0 16,148 0 0,-105 0-1,-1 21 1,1-21-1,-43 0 1,0 0-16,0 0 16,1 0-16,-1 0 0,0 0 15,0 0-15,21 0 16,-20 0-16,-1 0 16,0 0-16,0 0 15,43 0 1,-43 0-16,0 0 15,0 0 17,-21 22-32,21-22 15,-21 21 1,0 0-16,0 0 16,0 0-16,0 0 15,0 1-15,0 20 16,0 64-1,-21-43 1,21-20-16,-85 211 31,64-149-15,-21 65-16,21-43 16,21 84-1,0-168 1,0-1-16,0 22 0,0-22 0,0 21 15,21 149 1,0-127 0,21 84-1,-20-63 1,-1-64-16,-21-21 0,21 106 16,0-42-1,0-21 1,-21-22-1,0-21-15,0 0 16,0 0-16,0 1 0,0-1 16,0 0-1,0 0 1,-21-21 0,0 0-1,-21 0 1,-22 0-1,22 0 1,21 0-16,-22 0 16,1 0-1,-85 0 1,63 0 0,-20 0-1,-1 0 1,43 0-16,21 0 0,-149 0 15,1 0 1,105 0-16,1 0 16,-1 0-16,1 0 0,-22 0 0,-126 0 15,-107 0 1,128 0 0,105 0-16,0 0 0,1 0 15,-192 0 1,-41 0-16,211 0 0,0 0 15,-105 21-15,105-21 16,-212 0 0,212 0-16,-232 0 15,211 0-15,-85 21 16,106-21-16,0 0 0,-232 0 16,-1 22-1,233-22-15,-211 0 16,232 0-16,-338 21 15,42-21 1,84 21 0,213-21-16,-297 0 15,296 0 1,-84 0-16,-64 0 16,169 0-16,-20 0 15,-170 0 1,63 0-16,85 0 15,43 0-15,21 0 16,-128 0 0,128 0-16,-64 0 15,0 0 1,85 0-16,-127 0 16,21 0-1,21 0 1,0 0-1,-84 0 17,63 0-17,63 0-15,-42 0 16,-126-21 15,105 21-15,63 0-16,43 0 15,-64-21-15,64 21 16,-64 0-16,43 0 16,21 0-16,-64-22 15,43 22 1,21 0 0,0 0-16,-1 0 15,1 0 1,0 0-16,0 0 15,0 0 1,-22 0 0,22 0-1,0 0 1,0 0 0,0 0-1,0 0 16,-1 0 1,1 0-17,0 0 1,0 0-16,0 0 16,0 0-16,-1 0 15,1 0 1,0 0-16,0 0 62,0 0-62,0 0 63,21-21-48,-22 21-15,22-21 79,-21 21-48</inkml:trace>
  <inkml:trace contextRef="#ctx0" brushRef="#br0" timeOffset="136789.08">12065 6985 0,'-21'0'16,"63"0"-16,-63 0 0</inkml:trace>
  <inkml:trace contextRef="#ctx0" brushRef="#br0" timeOffset="138690.11">12615 4911 0,'0'-21'16,"0"-1"-1,0 1 1,0 0 15,0 42 0,0 0-31,0 1 0,0-1 16,0 0-16,-21 64 16,21-64-16,0 0 15,0 21-15,0-21 0,0 22 0,0-22 16,-21 85-1,21-43 1,0-20-16,0-22 16,0-42 46,0-1-62,0 1 16,0 0-16,0 0 15,0 0-15,0 0 0,0-1 16,0 1-16,0 0 0,21 0 0,21-43 16,1 22-1,20 21 1,-42 21-16,1 0 0,41 21 31,-63 0-31,0 64 16,0-64-16,0 0 0,0 0 15,0 22 1,0-22-16,0 42 16,0-20-16,0-64 62,0-1-62,0 1 16</inkml:trace>
  <inkml:trace contextRef="#ctx0" brushRef="#br0" timeOffset="139022.92">13102 4868 0,'0'-21'31,"0"42"1,0 1-32,0-1 0,0 21 15,0-21-15,0 85 16,0-85-16,0 43 16,-21 42-1,21-85-15,0 63 16,21-84 15,0 0-15,-21-21-16,21 0 0,-21 0 15,22 0-15,-1 0 0</inkml:trace>
  <inkml:trace contextRef="#ctx0" brushRef="#br0" timeOffset="139293.76">13293 4805 0,'0'-21'16,"0"42"15,0 0-31,0 0 0,0 22 16,0 20-1,0-21-15,0 64 16,0-63-16,0 41 15,0-41-15,0-22 0,0 42 16,0-42 0,21-21-1,21 0 1,-21-21 0,22 0-16,-43 0 0</inkml:trace>
  <inkml:trace contextRef="#ctx0" brushRef="#br0" timeOffset="139598.58">13631 5059 0,'-21'0'0,"0"21"31,21 0-15,-21 0-16,21 1 0,0-1 15,0 21-15,0 0 16,0 1-16,0-22 0,0 106 16,0-42-1,-21-64-15,21 21 0,-22 22 16,22-43-16,0 21 0,0 22 16,0-43-1,0-42 16,0-1-31,0 1 0,0-21 16</inkml:trace>
  <inkml:trace contextRef="#ctx0" brushRef="#br0" timeOffset="139913.4">13547 5165 0,'0'-21'0,"0"42"0,0-64 0,0 1 15,0 21 1,42-21 0,-21 42-16,0-22 0,64 22 15,-64 43 1,21-1 0,-20-21-16,-22 22 0,0-22 15,0 42 1,-43 1-16,1-1 15,21-42 1,0-21-16,-1 0 16,1 0-1,0 0-15,21-21 16,0 0-16</inkml:trace>
  <inkml:trace contextRef="#ctx0" brushRef="#br0" timeOffset="140362.25">12912 5059 0,'-43'-21'31,"43"0"-15,21 21 0,22 0-16,-22-22 0,21 22 15,1 0-15,-1 0 0,106-42 16,-106 42-16,64 0 15,0 0 1,-64-21-16,43 21 16,-64 0-1</inkml:trace>
  <inkml:trace contextRef="#ctx0" brushRef="#br0" timeOffset="141214.47">14033 5038 0,'0'21'31,"0"0"-15,22-21 31,-1 0-32,-21-21 1,-21 21 15,-1 0-15,22 21 15,0 0 0</inkml:trace>
  <inkml:trace contextRef="#ctx0" brushRef="#br0" timeOffset="141519.27">14012 5292 0,'0'0'0,"0"21"16,21-21 15,1-21-15,-22 0-16,21 21 0,-21-22 15,21 1 1,-21 0 0,-21 21-16,0 0 15,-1 0-15,-41 0 16,42 21-1,42-21 17,0 0-32,0 0 0,0 0 0,1-21 15</inkml:trace>
  <inkml:trace contextRef="#ctx0" brushRef="#br0" timeOffset="141794.11">14457 4784 0,'0'-21'16,"0"-1"-16,0 1 31,0 42-15,0 1-16,-21 41 15,21 22 1,-43-1-16,-41 107 15,20-106 1,43-43 0,21-21-16,0 0 0,21-21 31,0-21-15,0 0-16,1 0 0</inkml:trace>
  <inkml:trace contextRef="#ctx0" brushRef="#br0" timeOffset="142045.46">14605 4763 0,'0'0'15,"0"21"17,0 0-32,0 0 0,-21 64 15,0 21 1,-22 21-1,22-85-15,0 0 0,-43 85 16,43-84 0,0-1-1,21-63 17,21 0-32,0 21 0</inkml:trace>
  <inkml:trace contextRef="#ctx0" brushRef="#br0" timeOffset="142328.3">14795 4932 0,'0'0'0,"0"21"31,0 0-31,0 0 0,0 1 16,0-1-16,0 21 0,0-21 0,0 0 16,0 22-16,0-22 0,-21 64 15,21-64 1,0 0-16,0 0 16,0-42 15,21 0-31</inkml:trace>
  <inkml:trace contextRef="#ctx0" brushRef="#br0" timeOffset="142611.13">15303 4932 0,'0'0'0,"0"-21"15,0 0-15,0-1 16,-21 1-16,0 21 15,0 0-15,0 0 0,-22 21 16,22 1-16,-42 62 16,-1 1-1,64-43-15,-42 43 16,42-43-16,0 22 16,0-22-1,21-42-15,43 0 31,20 0-31,-63-21 0,64-21 16,-64 20-16</inkml:trace>
  <inkml:trace contextRef="#ctx0" brushRef="#br0" timeOffset="142876.97">15557 4953 0,'0'-21'0,"-42"127"16,84-191-16,-42 43 0,0 63 31,0 0-15,0 0-16,0 64 15,0-43-15,0-21 16,-21 1-16,-21 105 16,42-85-1,0-21 1,21-21 15,-21-21-31,21 21 0,0-42 16,1 42-16</inkml:trace>
  <inkml:trace contextRef="#ctx0" brushRef="#br0" timeOffset="143158.97">15960 4953 0,'0'0'0,"0"-21"0,0 0 0,0-22 16,0 22 0,-22 21-1,1 21 1,0 1-16,21-1 0,-42 42 16,-1 22-1,22-43-15,0-21 0,0 85 31,21-42-15,0-43-16,21-21 0,0 0 16,0 0-16,1 0 15,-1 0-15,21-21 16,22 0-16</inkml:trace>
  <inkml:trace contextRef="#ctx0" brushRef="#br0" timeOffset="143678.02">16214 5101 0,'0'0'0,"-22"0"15,22 21 17,0 1-17,0-44 63,-21 22-46,0 0-32</inkml:trace>
  <inkml:trace contextRef="#ctx0" brushRef="#br0" timeOffset="144909.15">16849 4890 0,'0'0'0,"0"-22"15,0 1 1,-22 21-16,1 0 31,0 0-31,21 21 0,0 1 16,-21-1-16,-43 42 0,64-20 16,-21 41-1,0-63-15,21 64 16,0-21-1,0-43-15,0 0 0,42-21 16,1 0 0,-22 0-16,42-21 15,-41 0-15,20-1 16,-21 1-16,0 0 0,22-42 16,-43 41-16,21-20 15,-21 21 1,0 42 15,-43 21-31,43-20 16,-21 20-16,21-21 15,0 0-15,-21 43 16,21-43 0,42-21-1,43-21 1,-64-22-1,0 22-15,-21 0 16,0 0-16,0 0 0,0-43 16,-42 22-1,42 21 1,0 0 0,21-1-1,0 22-15,22 0 16,-22 0-16,0 0 15,64 0 1,-64 64 0,-21-22-1,0-21-15,0 43 16,0-22 0,0-21-1,-21-21 1,21-21 15,-21 0-31,21-42 16,0 41-16,0-20 15,42-43 1,-21 64-16,85-63 16,-64 84-1,22 0 1,-43 21-16,0 0 15,-21 21 1,21-21-16,-21 64 16,0-21-16,0-43 15,0 42 1,-21-42 0,21-42-1,0 0 1,0 0-16,64-43 15,-1-20 1,-42 41-16,22 22 0,41-63 16,-20 62-1,-1 22 1,-42 0-16,-21 22 0,22 83 31,-22-41-31,0 21 16,-22-43-1,1-21 1,42-42 15,-21 0-15,43 0-16</inkml:trace>
  <inkml:trace contextRef="#ctx0" brushRef="#br0" timeOffset="145162.01">18436 4593 0,'-85'170'0,"170"-361"0,-85 212 0,21-63 15,-21 21 1,0 42 0,0 0-16,0 0 0,0 22 0,-21 62 15,-42 65 1,-1-22-1,22-106-15,21 1 16,-43 62 0,64-83-16,-21 41 15,0-21-15</inkml:trace>
  <inkml:trace contextRef="#ctx0" brushRef="#br0" timeOffset="145977.49">19008 4784 0,'0'0'0,"-22"-21"0,1-1 0,0 1 16,21 0 0,-21 21-1,0 21-15,21 0 0,-21 64 31,-1 42-31,22 0 16,-21-63 0,0 20-1,21-41-15,-21-1 16,21-21-16,0-42 31,0 0-15,0 0-16,0-1 0,0 1 15,-21 0-15,21-21 0,-43-64 16,1 0 0,42 64-1,0-1-15,0 22 0,0-85 16,21 85 0,22-21-16,62-22 15,-62 64-15,126 0 31,-127 22-31,22 20 0,-43 43 16,-21-43-16,0 0 16,-63 22-16,20-22 0,22-21 15,-85 64 1,43-43 0,42-42-16,21 21 15,21-21 1,0 0-16,42-21 15,-41 21-15,-1 0 16</inkml:trace>
  <inkml:trace contextRef="#ctx0" brushRef="#br0" timeOffset="146905.48">19452 5038 0,'42'-43'15,"-169"107"-15,254-191 31,-169 233-31,63-233 16,-42 127-16,0 0 16,-43 0-16,43 21 15,-106 106 1,106-85 0,0 43-1,21-64-15,0 0 0,0 22 16,21-43-16,21 0 15,22 0 1,-43-22-16,106-62 16,-85 41-1,-20 22-15,-1-42 16,0 42-16,-21-22 16,21 43-16,-21 21 31,0 1-16,0-1-15,0 0 0,-21 0 16,21 0-16,0 0 0,0 1 0,0-1 16,0 42-1,42-63 1,1 0-16,-1 0 16,-21 0-16,85-42 15,-64 0 1,22-43-1,-43 64-15,0 0 0,-21-43 16,0 85 15,0 0-31,0 1 16,-21 20-16,21 0 16,0 22-1,0-43-15,21-21 16,0 0-16,22 0 15,-22 0-15,0 0 0,0-21 16,21-22 0,1 1-16,-43 21 15,21 0-15,-21-22 0,0 22 16,0-21 0,-21 42-1,21 21 1,0 21-16,0-20 0,0-1 15,0 21-15,0 0 0,0-20 0,0 62 16,-21-41-16,21 20 16,0-21-16,0 1 0,0 20 15,0-20-15,-22-22 0,1 63 16,0-62 0,-21 20-16,-22-21 15,43-21-15,-85-21 31,22-43-31,20 1 16,64 21-16,0 20 16,0-62-1,42-1 1,1 64-16</inkml:trace>
  <inkml:trace contextRef="#ctx0" brushRef="#br0" timeOffset="148357.65">20405 4932 0,'0'0'16,"0"21"-1,-22 0 1,22 0-16,0 1 0,0-1 0,0 0 16,-21 0-16,21 0 15,0 43 1,0-85 31,0-1-47,0 1 15,0 0-15,21-21 16,1-43 0,-22 64-16,21 21 0,-21-21 15,21 21-15,42 21 16,-20 42-1,-43 1 1,0-43 0,21 0-16,-21 0 0,0 1 0,0 20 15,21-42 17,-21-21-17,21 21-15,0-43 0,22-41 16,-22 41-1,0 1-15,21 0 16,-42 21-16,43 21 31,-43 21-15,0 21-16,0 0 0,0-20 16,0-1-16,0 21 15,0 43 1,0-64-16,0 0 0,42 0 15,-21-21-15,22 0 16,41 0 0,-41 0-16,41-63 15,-63 63-15,64-85 16,-64 64-16,0-64 16,-21 22-1,0 42-15,-63 21 31,-1 0-31,43 42 16,0-21-16,21 0 0,0 43 31,21 42-15,43-64-16,-43-21 16,0 0-16,43-21 15,41 0 1,-62 0-16,63-42 15,-64 42-15,21-64 16,1-20 0,-64 63-16,0-1 0,0-20 15,0 21-15,0 0 16,0 42 0,-21 0-16,0 21 15,21-20-15,-43 83 31,43-83-31,-21 41 16,21-42-16,21-21 47,0-21-47,-21 0 0,22 0 16,-1 0-16,21-85 15,-21 42 1,0 43-1,1 21-15,-22 21 16,0 0 0,0 1-16,0-1 0,0 21 15,0 43 1,21-85-16,0 21 0,42 21 16,-20-42-1,20 0 1,-42 0-16,1-21 0,-1 0 15,0 0-15,0 0 16,0-22-16,0-20 16,1-64-16,-22 63 15,63-105 1,-42 105-16,-21 22 16,0 21-16,0 0 15,0 84 1,-21 43-1,0-21 1,21-43-16,0 0 0,-21 1 0,21 84 16,0 0-1,0-64 1,21-42 0,0-21-16,0 0 15,64 0 1,-43-42-1,-21 21-15,22-21 0,-22 20 16</inkml:trace>
  <inkml:trace contextRef="#ctx0" brushRef="#br0" timeOffset="148575.52">22119 4826 0,'-21'0'0,"21"21"16,190-42-1,-338 42-15,127-42 0,63 42 0,22-21 16,63-21 0,-21 21-1,-64-21 1,-21 21-16,0 0 0,1 0 0,-22-21 16,-22 21 15</inkml:trace>
  <inkml:trace contextRef="#ctx0" brushRef="#br0" timeOffset="150377.81">12827 5990 0,'0'0'0,"-42"-84"16,20 62-1,22 1-15,-21 0 16,0 0-16,0 21 16,21 21-1,0 0-15,0 22 0,0 20 16,0 64 0,0-42-1,0-43-15,0 85 16,0-85-16,-21 1 0,21-22 0,0 0 15,0 0-15,0 0 0,0 1 16,0-44 0,0-20-1,0 21-15,0 0 0,21-85 16,21 21 0,-21 64-16,43-42 15,-43 41-15,0 22 16,0-21-16,1 21 15,20 43-15,-42-22 16,21 42-16,-21-20 16,42 62-1,-42-83-15,0 41 16,22-42 0,-1-21-16,21 21 15,0-42 1,-20-21-1,-1 21-15,0 0 0,42-85 16,1 0 0,-64 85-16,0-22 0,0 22 15,21-21-15,-21 21 0,0-64 16,0 64 0,0 42-1,0 43 1,0-43-16,0 21 0,0-21 15,0 85 1,0 0-16,0-21 16,0-64-16,0 0 15,64-21 1,-1 0 0,-42 0-16,43-64 15,-64 43-15,84-85 16,-84 22-1,0 63-15,22-43 16,-22 43-16,0-85 16,0 64-1,0 63 1,0 0-16,0 0 16,0 22-16,0-22 0,0 85 15,-22-1 1,22-62-16,0 105 31,0-63-31,0-64 16,22-21-1,-1 0-15,0 0 0,0-21 16,0 21-16,43-85 16,-1 0-1,-42 64-15,-21 0 0,0 0 16,0 0-16,0-1 0,0-20 15,0 63 17,0 0-32,0 22 0,0 105 15,0-42 1,0 0 0,0-64-16,0-21 0,0 0 15,0 0-15,0 1 0,0-44 47,22-41-31,-22 21-16,0-22 15</inkml:trace>
  <inkml:trace contextRef="#ctx0" brushRef="#br0" timeOffset="150607.68">13885 6202 0,'0'-42'31,"21"20"-31,64 1 16,-191 148-16,318-254 16,-424 212-16,445-170 0,-233 106 15,21 1-15,-21-1 0,0 63 16,-63-20 0,-22-1-1,64-41 1,0-22-16,0 0 0,-1 0 15,22-43 1</inkml:trace>
  <inkml:trace contextRef="#ctx0" brushRef="#br0" timeOffset="150838.54">13335 6160 0,'0'0'0,"21"0"31,0-22-31,22 22 16,-22-21-16,42 0 0,85 0 15,-84 0-15,63 0 16,21-1 0,-127 1-16,22 21 0,-1 0 31</inkml:trace>
  <inkml:trace contextRef="#ctx0" brushRef="#br0" timeOffset="151129.38">14414 6117 0,'0'0'0,"22"0"0,-22 21 0,21-21 15,0 0 17,-21-21-17,0 0-15,0 0 16,-21 21 0,0 0-1,-1 21 1,22 0-16,-21-21 15,21 21-15,0 1 16,0-1 0</inkml:trace>
  <inkml:trace contextRef="#ctx0" brushRef="#br0" timeOffset="151402.22">14372 6350 0,'0'-21'47,"0"0"-31,0 0 15,-21 21-16,0 21-15,21 0 16,0 0 0,21-21 15</inkml:trace>
  <inkml:trace contextRef="#ctx0" brushRef="#br0" timeOffset="151715.05">14986 5863 0,'0'0'0,"-21"21"31,21 1-16,-21-1-15,-1 0 0,22 21 0,-21-21 16,-21 85 0,-22 0-1,43-85-15,-21 43 0,21-22 16,0-21-16,21 43 16,-22-43-1,22-42 1,85-64-1</inkml:trace>
  <inkml:trace contextRef="#ctx0" brushRef="#br0" timeOffset="151970.17">15134 5842 0,'0'21'15,"0"0"1,0 1-16,0-1 0,-21 0 0,-21 106 31,20-106-31,-20 85 0,21-64 16,0 1-16,0-22 0,-1 21 16,-41 64-1,42-64 1,42-42 15</inkml:trace>
  <inkml:trace contextRef="#ctx0" brushRef="#br0" timeOffset="152478.5">15325 6075 0,'0'0'0,"0"-21"31,0 42-15,0 0-16,0 0 0,0 0 16,0 43-1,0 21-15,0-64 16,0 42-16,0-42 16,0 1-16,0-1 0,0 0 15,21-21 1,21 0-1,-21-21-15,0 0 0,1-1 16</inkml:trace>
  <inkml:trace contextRef="#ctx0" brushRef="#br0" timeOffset="152743.35">15875 6075 0,'-21'21'0,"42"-63"0,-21 63 0,0-63 16,-64 42-1,43 0-15,-42 42 32,-22 43-17,43-22-15,42-21 16,-21-20-16,21 62 16,42-41-1,21-43 1,-20 0-1,-22 0-15,127-64 16,-106 43 0</inkml:trace>
  <inkml:trace contextRef="#ctx0" brushRef="#br0" timeOffset="152989.22">16235 6054 0,'0'0'16,"0"-21"-16,0 42 31,0 0-31,0 0 16,-21 0-16,21 0 15,-22 85-15,22-85 16,0 1-16,0 41 16,-21-42-16,21 22 15,0-22 1,21-42-1,1-1 1,41-20 0</inkml:trace>
  <inkml:trace contextRef="#ctx0" brushRef="#br0" timeOffset="153278.06">16743 6033 0,'0'-22'0,"-21"22"16,-1 0-16,1 0 15,0 0-15,-42 22 16,20-1-16,22 0 16,0 0-16,-43 85 15,64-64-15,0 22 16,0-22-1,0-21-15,85 22 16,0-43 0,-22-22-1,22-20 1</inkml:trace>
  <inkml:trace contextRef="#ctx0" brushRef="#br0" timeOffset="153593.87">16976 6223 0,'0'21'0,"0"-42"16,0 42-16,0 0 15,0 1 1,0-1-16,21-42 47,-21-1-32,0 1-15,0 0 16,-21 0 0,-1 21-1,1 0 1,21 21 0,0 0-16,-21-21 0,21 21 15,21-21 1,0 0-16,1 0 0</inkml:trace>
  <inkml:trace contextRef="#ctx0" brushRef="#br0" timeOffset="154780.86">17526 6033 0,'0'0'16,"0"-22"-16,-21 22 15,0 0 1,-1 0-16,1 22 16,0-1-16,0 21 15,0-21-15,21 0 16,-21 1-16,21 20 0,0-21 0,0 43 16,0-43-1,0 21-15,42-42 16,21 0-1,-41 0-15,-1 0 0,0 0 16,42-42 0,-41 42-16,20-43 0,0 1 15,-21 21 1,1 21-16,-22-21 0,0 42 47,-22 0-47,22 0 15,-21 0-15,21 1 0,0-1 16,0 0-16,0 0 16,21-21-1,1 0-15,-1 0 0,0 0 16,0 0-16,0 0 0,43-21 16,-43 0-1,0 0-15,-21-1 16,0 1-16,0 0 0,-21 0 15,0 0 1,-43 0-16,22 21 16,21 0-1,21-22 1,21 22 0,0 0-16,0 0 0,0-21 15,1 21-15,41-21 16,1 21-1,-22 0 1,-21 0-16,-21 21 16,21 43-1,-21-22 1,0-21-16,0 0 0,0 1 31,0-1-31,0 0 0,0 0 16,0-42 15,0 0-15,0 0-16,0-1 15,0 1-15,0 0 0,0 0 16,21 21-16,1-21 0,-1-22 16,-21 22-16,42 0 15,0 21 1,-20 0-16,-1 0 15,0 64 1,-21-22 0,0-21-16,0 0 0,0 22 15,0-1 1,0-63 15,21 21-15,-21-21-16,21 21 0,-21-22 0,21 1 15,1 0-15,-22 0 0,21 0 0,42-43 32,1 22-32,-43 21 15,21 21-15,-21 0 0,1 21 16,-22 0 0,0 43-1,0-1-15,0-42 16,0 0-16,-22 22 15,22-22 1,0 0-16,0-42 31,22 0-31,-1 21 16,21-21-16</inkml:trace>
  <inkml:trace contextRef="#ctx0" brushRef="#br0" timeOffset="155101.67">19346 5609 0,'0'-21'16,"0"42"-16,-21-42 31,0 42-15,21 0-16,-21 22 0,0 20 15,-22 22 1,22-64-16,0 43 0,-64 41 16,64-62-16,-64 105 15,22-63 1,21-22 0,42-42-16,0 0 0,0 1 31,21-44-16,0 22 1,-21-21-16</inkml:trace>
  <inkml:trace contextRef="#ctx0" brushRef="#br0" timeOffset="157694.29">19875 5990 0,'22'-21'16,"-44"42"-16,65-42 0,-22 0 0,21-21 16,-42 20-1,0 1-15,0 0 16,-21 21-16,-64 0 16,64 0-16,-85 21 15,22 43 1,63-22-16,-1-21 0,-20 64 31,42 0-31,0-22 16,0-42-16,0 0 15,42 1 1,43-22 0,-64 0-16,85 0 0,-85-22 15,22 22-15,-1-21 0</inkml:trace>
  <inkml:trace contextRef="#ctx0" brushRef="#br0" timeOffset="159358.82">20362 5969 0,'-42'-42'31,"84"126"-31,-42-126 0,-63 0 0,20 42 16,22 0-16,0 21 0,-64 42 15,64-20 1,0 41-1,21-62-15,0-1 0,-21 42 16,42-63 0,21 0-1,-20 0-15,-1 0 16,85-63 0,-43-1-1,-21 1 1,-42 42-16,0-1 0,0 1 15,-21 21 1,21 21 0,0 1-16,-21-22 0,21 21 0,0 0 15,0 0-15,0 0 0,0 64 32,64-64-32,-22-21 15,64 0 1,-85 0-16,21 0 0,106-85 31,-105 64-15,-22 0-16,0-42 15,-21-1-15,0 22 32,-21 63-17,21 21 1,0 1-16,-21-22 0,21 0 15,0 0-15,-21 21 0,-1 22 16,22-22 0,22-63 15,-1 0-15,-21 0-16,21 0 0,0-1 15,-21 1-15,21 0 0,0 0 0,-21 0 16,43-43-16,-22 64 31,0 0-31,-21 43 16,21-22-16,-21 0 15,43 42 1,-1-20 0,0-43-16,-21 0 0,1 0 15,20 0 1,0-21-1,-21 21-15,1-22 0,-1-20 16,0 21-16,-21 0 0,42-43 16,22 1-1,-22 42 1,-21 21 0,0 0-16,-21 42 15,0-21 1,22-21 15,-1 0-15,-21-21-1,0 0-15,0 0 16,0-1-16,0 1 16,0 0-16,0 0 15,-21 21 1,-1 0-16,1 21 15,-21 21 1,21-20-16,21-1 0,-21 63 16,21-62-16,0 62 15,0-63 1,0 1-16,0-1 0,84 21 16,-41-42-1,41 0 1,-41 0-16,-22-21 15,106-21-15,-21-22 16,-85 43-16,21-21 16,-21 20-16,-21 1 15,0-42 1,-21 63 0,0 0-1,0 0-15,-22 63 16,22-42-16,21 22 15,0 20 1,0-42-16,43 43 16,-1-43-1,21-21 1,-41 0-16,-1 0 0,127-21 16,-127 21-16,43-42 15,20-22 1,-63 43-16,43-170 15,-43 86 1,21-44 0,-42 44 15,0 83-15,-21 65-1,-21 41 1,42-62-16,-21 189 15,21-105 1,0 0 0,0-21-1,21-64-15,64 0 16,-43-21 0,0 0-16,64 0 15,-85-21-15,85-43 31,-85 43-31,22-21 16,-43 21-16</inkml:trace>
  <inkml:trace contextRef="#ctx0" brushRef="#br0" timeOffset="168381.67">20997 7218 0,'0'-21'16,"0"0"15,0 42 31,0 0-46,0 0-16,0 0 16,0 0-16,0 22 15,0-1 1,21-42 15,1-21-15,-1 0-1,-21 0-15,0-1 0,0 1 16,0 0-16,0 0 16,0 0-16,0 0 15,-21 21 17,-1 0-17,22 21-15,-21-21 0,21 42 16,0-21-16,-21 22 15,21-1 1,0-21 0,21-21-1,0 0 1,1-42 0,-22 21-1,0-1-15,0 1 16,0-21-1,0 21 1,-22 21-16,1 0 16,21 21-16,-21-21 15,0 63 1,21-20 0,0-22-16,0 21 15,21-42 16,0 0-31,0 0 0,1-21 16,-1 0-16,0 0 16,-21 0-16,0-1 15,0 1-15,0-21 16,-21 21 0,21 0-16,-21 21 0,-1 0 15,1 0-15,0 0 0,21 21 16,-21 0-16,-21 42 15,42-20 1,0-22-16,0 21 31,42-21-31,-21-21 16,0 0 0,0 0-16,22-21 15,-22 0-15,-21-21 16,21 21-16,-21-1 15,0 1-15,-21-21 16,-21 42 0,20 0-1,1 0-15,21 21 0,-21 21 16,0 1 0,21-22-1,21-21 1,0 0-1,0 0 1,1 0-16,-1-21 16,0 21-16</inkml:trace>
  <inkml:trace contextRef="#ctx0" brushRef="#br0" timeOffset="169249.66">21526 7133 0,'0'0'0,"0"-21"16,-21 21 31,0 0-31,0 0-16,21 21 15,-21 0-15,21 1 16,0-1-16,-21 0 0,21 0 15,0 0-15,0 43 16,-22 20 0,1-62-16,21 62 15,0-41 1,0-1 0,0-63 15,0 0-16,21 21-15,-21-22 0,22 1 16,-22 0-16,21-21 16,21-43-1,0 43 1,-20-1-16,-1 43 16,0-21-16,0 21 15,0 0 1,0 43-1,-21-22-15,22 0 16,-22 85 0,0-64-1,42 0 1,-21-42 0,0 0-16,0 0 0,22 0 15,-22-21 1,0 0-16,-21 0 15,21 0-15,-21 0 0,21-64 16,-21 0 0,0 22-1,0 42-15,0-1 16,0-20 0,0 63 46,22-21-46</inkml:trace>
  <inkml:trace contextRef="#ctx0" brushRef="#br0" timeOffset="169939.27">22415 7154 0,'0'0'0,"22"-21"15,-1 0 1,0 21-16,-21-21 15,0 0-15,21 21 16,-21-21 0,-21 21 15,0 0-31,0 0 16,-1 0-16,1 0 0,0 0 0,-42 42 15,-1 0 1,22 1-1,42-22-15,-21 0 0,21 0 32,0 0-32,21-21 31,0 0-31,0 0 0,0 0 16,22 0-1,-1 0-15,-21 0 16,0 0-16,0 21 15,22 1 1,-43-1 0,0 0-16,0 0 0,0 0 15,-21 0 1,-1 1-16,-41-1 16,42-21-16,0 21 0,-22 0 15,-20-21 1,-1 0-1,43 0-15,0 0 16,0 0 0,21-21 46,21 21-62,0-21 0</inkml:trace>
  <inkml:trace contextRef="#ctx0" brushRef="#br0" timeOffset="170342.83">22839 7027 0,'0'0'0,"0"-21"0,-21 21 15,-1 0 1,22 21 0,0 1-16,-21-22 0,21 21 15,0 0-15,-21 21 16,21 43-1,0-43-15,-21 43 0,0-64 16,21 0-16,0 43 16,-21-43-1,21 0 1,21-42 15,-21 0-15,0 0-16,21 21 0,-21-22 15,21-20-15</inkml:trace>
  <inkml:trace contextRef="#ctx0" brushRef="#br0" timeOffset="170773.59">22712 7112 0,'-21'0'0,"42"0"0,-42-21 16,-1 21-16,22-21 15,0 0 1,64-1 0,-43 22-16,0 0 0,64 0 15,0 0 1,-1 22 0,-63-1-16,-21 0 0,43 21 15,-22 1 1,-21-22-16,0 42 15,0-42-15,-85 64 32,1-21-32,62-64 15,-41 42-15,42-42 16,-85 63 0,42-63-16,22 22 15,21-22-15,21-22 47,21 1-31,0 21-16,0-21 15,1 0-15,-1 21 0</inkml:trace>
  <inkml:trace contextRef="#ctx0" brushRef="#br0" timeOffset="171533.84">23580 7006 0,'0'0'0,"-22"0"63,22 21-47,0 1-16,-21-22 0,21 42 15,-21 0 1,0-21-16,21 1 0,-42 83 15,20-41 1,1-1 0,0-20-1,0-1-15,21-21 16,-21 0 0,0-21 15,21-21-16,0 0 1,0 0-16,21 21 16,0-21-16,-21 0 0,21-1 15,-21 1-15,21 21 0,0-21 16,22 0 0,-22 21-1,0 0-15,0 42 16,0 1-1,-21-22-15,22 21 16,-1-42-16,21 21 31,-21-21-31,22 0 16,20 0 0,-42-42-16,0 21 0,-21 0 15,22-1 1,20 1-1,-42 0-15,0 0 32,0 0-17,0 0 1</inkml:trace>
  <inkml:trace contextRef="#ctx0" brushRef="#br0" timeOffset="185108.62">23601 5779 0,'0'0'16,"-21"0"-16,-1 0 15,22-22 32,0 1-47,0 0 16,0 0-1,0 0-15,0 0 16,22-1-16,-1 1 0,0-21 16,0 21-16,0 0 0,43-43 15,20 1 1,-41 41-16,63-41 15,-64 42-15,106-43 16,-42 43 0,21 0-1,-85 21-15,170 0 32,-64-21-32,-84 21 0,41-21 15,-62-1 1,-1 22-16,149-63 15,-107 21 1,22-22 0,-85 43-16,22 0 0,-1-22 0,0 22 15,-21 0-15,43-21 16,-43 21 0,-42 21 15,0 0-16,0 21-15,-1 0 16,1-21-16</inkml:trace>
  <inkml:trace contextRef="#ctx0" brushRef="#br0" timeOffset="185733.26">23961 5017 0,'0'0'0,"0"21"31,0 0-31,0 0 0,0 21 16,0 1-16,-22-1 15,22 0-15,-84 85 16,20-42 0,43-64-16,0 0 0,-43 22 15,43-22-15,21 0 0,-42-21 16,42-21 15,0 0-31,21 21 16,0 0-16,0 0 15,1 0-15,20 0 0,64 21 16,-85-21 0,42 42-16,-20-42 0,-22 21 15,85 22 1,-106-22-1,21 0-15</inkml:trace>
  <inkml:trace contextRef="#ctx0" brushRef="#br0" timeOffset="186749.89">25696 6329 0,'0'0'0,"21"-21"16,-21 0 0,0-1-16,0 1 15,0 0 1,0 0-16,0 0 16,0 0-16,-63-1 15,21 1 1,20 21-16,-83-21 15,-22 21 1,-22 0-16,107 0 16,-212 42-1,64 1 1,105-22 0,-21 21-1,64-21-15,-170 64 16,127-64-1,43 0-15,-106 22 16,-21-43 0,147 0-1,-126 0 1,127-43 0,0 43-1,0-21-15,21-21 16,0 21 15,0 0-15</inkml:trace>
  <inkml:trace contextRef="#ctx0" brushRef="#br0" timeOffset="187088.7">23749 6223 0,'0'0'0,"-21"21"63,21 0-63,-21-21 15,21 22-15,-22-22 0,1 21 16,21 0-16,-21-21 0,0 21 15,21 0 17,0 0-17,0 1-15,21-22 16,0 21-16,85 42 16,-64-42-16,43 22 15,-43-22-15,1 0 0,126 43 16,-84-64-1</inkml:trace>
  <inkml:trace contextRef="#ctx0" brushRef="#br0" timeOffset="188402.94">23728 6435 0,'-21'21'16,"21"-42"31,0 0-32,0-1-15,21 22 0,0-21 0,0 0 16,-21 0-16,42-21 16,-20 42-16,41-64 15,1 43 1,-43 21-16,-21-21 16,-21 21 30,-1 21-30,1-21-16,21 21 16,-21-21-1,0 21-15,-21 0 16</inkml:trace>
  <inkml:trace contextRef="#ctx0" brushRef="#br0" timeOffset="209334.91">17378 7133 0,'0'0'0,"21"0"16,-21-21-1,0 0 1,0 0 15,0 0 0,0 42 126,0 0-126,0 0-16,0 0 1,0 0-16,0 1 0,0 20 16,0 64-1,0-64-15,0 0 0,0 107 32,0-65-32,0-20 15,0-43-15,0 0 0,0 0 16,0 0-16,0 1 0,0-1 15,0 21-15,0-21 16,0 0 0,0-42 46,0 0-62,0 0 16,21 0-16,-21 0 0,21-1 15</inkml:trace>
  <inkml:trace contextRef="#ctx0" brushRef="#br0" timeOffset="209982.56">17611 7091 0,'0'-21'16,"-22"21"46,22 21-62,0 0 16,-21 0-16,21 22 0,0 20 15,0-21-15,0 1 16,0 20-16,0-20 0,0-1 16,-21 64-1,21-22 1,0-41-16,0-1 0,0 0 16,0-20-16,0 20 0,0-21 15,0 0-15,0 43 16,0-1-1,-21-63-15,21 21 0,0 1 16,0-44 78,0 1-94,0 0 15,0 0 1</inkml:trace>
  <inkml:trace contextRef="#ctx0" brushRef="#br0" timeOffset="210507.25">16976 7768 0,'0'-21'0,"0"42"0,-22-42 15,22 0-15,0 0 16,0 0 15,22 21-15,-1 0-16,0 0 0,0 21 15,0-21-15,43 42 16,20 0 0,1 43-1,-64-64-15,0 0 0,1 1 16,-1-1-16,0 0 0,21 64 15,1-43 1,-43 0 0,0-21-16,21 1 0,-21-1 31,21-21-15,0-21 30,0 21-46,-21-22 0,0 1 16,21 0 0,-21 0-16,22 0 0,-22 0 15</inkml:trace>
  <inkml:trace contextRef="#ctx0" brushRef="#br0" timeOffset="211589.88">18076 7641 0,'0'0'0,"-21"0"63,0 21-63,0-21 16,0 22-16,-1-1 0,1-21 15,0 21-15,21 0 0,-21 0 16,0 0-16,0 1 0,-64 41 15,0 22 1,64-64-16,0 21 0,-21-21 16,20 1-16,1-1 0,-21 63 15,0-62 1,42-1 0,0 0-1,-22-21 16,1 0 579,21-21-610,-21 21 15,0 0-15</inkml:trace>
  <inkml:trace contextRef="#ctx0" brushRef="#br0" timeOffset="212367.42">15642 8170 0,'0'0'16,"0"-21"-16,0 0 16,-21 0-1,0 21 1,21 21-1,0 0 1,0 0-16,0 1 16,0-1-16,0 21 0,0-21 0,0 64 15,0-43-15,21 85 16,0 0 0,-21-84-16,0-1 15,0 85 1,0-85-16,21 64 0,0 0 15,22 21 17,-43-85-32,0-21 15,0 1-15,21-1 16,-21-42 31,0-1-32,0 1-15,0 0 16,0 0-16,0 0 0,0 0 0</inkml:trace>
  <inkml:trace contextRef="#ctx0" brushRef="#br0" timeOffset="214152.89">15727 8276 0,'0'0'15,"-21"0"-15,21 21 78,21-21-62,-21 22-16,21-22 0,0 0 16,21 21-16,1-21 15,-22 0-15,0 0 0,148 0 16,-20 21-1,-107-21 1,64 0-16,-43 0 0,-20 0 16,189 0-1,-105 0 1,85 0-16,-127 0 16,-22-21-16,276 0 15,-191 21 1,-63 0-16,169-22 15,-191 1-15,276 0 16,-106 0 0,-22-21-1,-147 42-15,-1 0 0,1-22 16,-1 22-16,1-21 0,211 0 16,-84 0-1,-128 0-15,1 21 16,-1-21-16,1 21 0,-22 0 15,170-22 1,-128 1-16,-41 21 16,41 0-16,-41-21 0,-1 21 15,0 0-15,-21 0 0,22 0 0,-22 0 16,0 0-16,43 0 16,20 0-1,-63 0-15,1 0 16,-1 0-16,0 0 47,-21 21-32,0 0 1,0 1-16,0-1 16,0 0-16,0 0 15,0 0-15,21 0 0,-21 22 16,21 20-1,-21-42-15,21 1 0,1 105 32,-1-85-17,-21 43-15,0-64 16,0 0-16,0 127 16,-21-84-1,-22 20 1,1 43 15,21-106-31,21 1 0,-21 20 16,-1-21-1,1 21 1,0-42-16,21 22 16,-21-1-16,0-21 15,0 21-15,-1-21 16,1 0-16,21 21 15,-21-21 1,-21 21 0,21-21-16,-43 0 0,43 0 15,-64 21 1,43-21-16,21 22 16,-22-22-16,1 0 0,-43 0 15,43 0-15,-170 21 16,85-21-1,43 21 1,20-21-16,1 0 0,-191 0 16,169 0-16,-63 0 15,84 0-15,-20 0 0,20 0 16,1 0-16,-1 0 0,-169 0 16,64 0-1,-21 0 1,126 0-16,1 0 15,-128 0 1,-63-21 0,85 21-16,126 0 0,-20 0 15,-85-21 1,21 21 0,-21 0-1,105 0-15,1 0 0,-85 0 16,85 0-16,-85 0 15,21 0 1,63 21-16,-84-21 16,22 0-1,62 0-15,22 0 0,-42 0 16,41 0-16,1 0 0,-42 0 31,-22 0-15,43 0-16,-22 0 31,1 0-15,20 0-16,1 0 31,21 0-15,42 0 62,0-21-63,0 21-15,1 0 0,-1-22 0,0 1 16,21 21-16</inkml:trace>
  <inkml:trace contextRef="#ctx0" brushRef="#br0" timeOffset="-214558.48">16870 8573 0,'0'-22'0,"0"-20"16,0 21-1,0 42 48,0 0-63,0 0 0,0 1 15,0-1-15,0 0 16,0 0-16,0 21 0,0-20 16,0-1-16,0 63 0,0-62 15,21 62 1,-21-63-16,21 43 15,-21-43-15,64 64 16,-22-43 0,0-21-1,22 0 17,-43-21-32,21 0 0,22-42 15,-22 0 1,-21 42-16,0-21 15,22-85 1,-1 0-16,-42 42 16,21 43-16,-21 0 15,43-85 1,-43 64 0,0 21-16,21 0 15,-21-1 1,21 22 78,0 0-79</inkml:trace>
  <inkml:trace contextRef="#ctx0" brushRef="#br0" timeOffset="-214182.58">17865 8509 0,'0'0'0,"-22"0"32,22 21-1,0 0-31,0 1 16,0-1-16,0 0 0,0 0 15,0 0-15,0 0 0,0 1 0,0 83 31,0-83-31,0 20 0,0 0 16,0-21-16,0 1 16,0-44 46,0 1-62,0 0 16</inkml:trace>
  <inkml:trace contextRef="#ctx0" brushRef="#br0" timeOffset="-213693.82">17738 8573 0,'0'0'0,"-22"-22"31,22 1-31,0 0 15,0 0 1,22 21-16,20-21 16,-21 21-16,0 0 15,43 0 1,20 0 0,-62 0-16,62 42 15,-63-42-15,85 64 16,-63-1-1,-43 1 1,-43-1 0,-63 22-1,85-64-15,0-21 0,-42 42 16,63-21-16,-22-21 16,-41 43-1,42-43-15,0 21 16,-1-21-1,1 0-15,0 0 32,21-21-17,21 0 1,0 21-16,22-43 16,-1 1-16</inkml:trace>
  <inkml:trace contextRef="#ctx0" brushRef="#br0" timeOffset="-213355">18457 8551 0,'0'22'46,"0"-1"-46,0 0 0,0 0 16,0 0-16,0 0 0,0 1 16,0-1-16,0 42 15,0 22-15,0-64 16,0 0-16,0 22 0,0-22 16,0 0-16,0 21 15,0 1 1,0-22-1,0-42 17,0-1-17,0 1-15,0 0 0,0 0 16</inkml:trace>
  <inkml:trace contextRef="#ctx0" brushRef="#br0" timeOffset="-212871.26">18330 8636 0,'0'0'0,"0"-21"0,0 0 15,0 0 1,0-1 0,21 22-16,1-21 15,-1 21-15,0 0 16,0-21-16,43 21 15,-43 0-15,21 0 0,0 0 16,1 0-16,84 42 16,-43 1-1,-62-22-15,41 21 16,-42-21 0,-21 1-16,0 62 15,-21-20 1,-21-1-1,21-42-15,-1 1 16,-105 62 0,43-41-16,20-1 15,43-42-15,0 21 16,-64 0 0,64-21-16,0 0 31,21-21-16,0 0 1,21 0-16,0 21 16,-21-21-16,21-1 0,1 22 15</inkml:trace>
  <inkml:trace contextRef="#ctx0" brushRef="#br0" timeOffset="-212411">19431 8446 0,'-21'-22'16,"0"1"-1,-1 21-15,1 0 32,21 21-17,0 1-15,0-1 16,0 0-16,0 42 16,0-41-16,0-1 15,0 0-15,0 0 0,0 0 16,0 64-1,0 0-15,-21-64 16,21 42-16,0-42 16,0 1-16,0-1 15,0 0-15,0-42 63,0 0-48</inkml:trace>
  <inkml:trace contextRef="#ctx0" brushRef="#br0" timeOffset="-212014.23">19177 8996 0,'0'21'0,"0"-42"0,0 63 0,-21-42 16,0 21 0,21 22-1,21-22 1,21 0 0,64 0-1,-21-21 1,-1 0-1,-41-21 1,62-21 0,-62 21-1,-43-1-15,21 1 16,0 0 0,-21-21 15,0 21-16,0-1-15,0 1 16,0 0-16</inkml:trace>
  <inkml:trace contextRef="#ctx0" brushRef="#br0" timeOffset="-211385.55">19071 8382 0,'0'0'15,"-21"0"-15,42 0 63,0 0-63,0 0 0,1 0 15,-1 0-15,21 0 0,-21 0 0,22-21 16,62 0 0,-62 21-16,63-21 15,-43 21 1,-42 0-16,22 0 15,-43-22-15,21 22 0,0 0 16,0 0-16,0 0 47,0 0 0,-42 0 109,0 0-156,0 0 0,0 0 16</inkml:trace>
  <inkml:trace contextRef="#ctx0" brushRef="#br0" timeOffset="-209934.38">17865 9038 0,'21'0'78,"0"-21"-78,-21 0 16,21 0-1,21-22 1,1 1 0,-22 0-16,21-1 15,-21 43 1,1-21-16,-22 0 0,21 21 16,-21-21-1,0 0 1,0 0-1,0-1-15,0 1 16,0 0 15,0 0 1,-21 21-17,-1-21-15,1 21 16,0 0-16,0 0 15,0-21-15,-22 21 16,22 0-16,0 0 16,0 0-16,0 0 0,0 0 15,-1-22 1</inkml:trace>
  <inkml:trace contextRef="#ctx0" brushRef="#br0" timeOffset="-208770.57">17843 8530 0,'0'0'0,"22"0"47,-1 0-32,0 0-15,0 0 32,0 0-32,0 0 0,1 0 15,41 0 1,-42 0-16,0 0 16,1 0-16,-44 0 156,1 0-156,0 0 15,0 0-15,0 0 16,0 0 0,-1 0-16,1 0 15,0 0 1,42 0 78,0 0-79,1 0-15,-1 0 16,0 0 0,0 0-16,-21 21 62,21-21-46,-21 22-16,0-1 15,21-21 1,-21 21 0,22-21-1,-22 21 1,21-21-1,-21 21-15,21-21 16,-21 21-16,0 1 16,0-1-1,0 0-15,0 0 16,0 0 0,0 0-16,-21-21 0,0 43 15,21-22 1,0 0-16,0 21 15,-22-42-15,22 22 16,-21-1 0,21 0-1,-42 0-15,21 0 16,0-21 0,-1 0-1,22 21-15,-21-21 16,0 0-1,21-21 126</inkml:trace>
  <inkml:trace contextRef="#ctx0" brushRef="#br0" timeOffset="-167147.3">13949 4911 0,'21'0'31,"-42"0"32,0 0-63,-1 0 0,1 0 15,0 21-15,0 0 0,0 0 16,0-21-16,-1 43 16,22-22-1,0 0 1,0 0-16,0 0 16,0 0-16,22 1 15,-1-22-15,21 21 16,0 0-1,-20-21 1,-1 21-16,0 21 31,-21 1-15,-21-22-16,21 0 16,-64 21-16,-63 1 31,85-43-16,21 0-15</inkml:trace>
  <inkml:trace contextRef="#ctx0" brushRef="#br0" timeOffset="-166363.74">14330 6096 0,'0'-21'31,"-21"21"-31,-1 0 0,-20 0 15,21 0-15,-64 63 16,64-41 0,21-1-1,0 0-15,21-21 16,64 21 0,-43 0-16,1 22 15,-43-22 1,-43 21-1,1 0 1,-64-20-16,85-1 16,0-21-16,-85 0 15</inkml:trace>
  <inkml:trace contextRef="#ctx0" brushRef="#br0" timeOffset="-131234.79">17589 7366 0,'-21'-21'32,"21"0"-17,0 0 1,0-1-1,0 1-15,-21 21 0,21-21 16,-21-21 0,21 21 15,-21 21 31,21 21-46,-21-21-16,21 21 0,0 0 0,-22 43 16,1-1-1,21 85 1,0-105-16,0 84 16,0-85-16,0 21 15,0 22 1,0-64-16,64 127 31,-64-84-31,0-43 16,21 43-16,0-22 15,-21-21-15,0-42 47,0 0-31,0 0-1,0-1-15,0 1 0,0-42 16,0 20 0,0 22-16,-21 0 0,21-85 15</inkml:trace>
  <inkml:trace contextRef="#ctx0" brushRef="#br0" timeOffset="-130526.18">17462 7303 0,'0'0'0,"0"-22"0,0 1 15,0 0 1,0 42 31,0 0-47,0 1 0,0 20 15,0-21-15,0 21 0,0 1 0,0-1 16,0 0-16,0 1 0,0 41 16,0 107-1,0-170-15,22 21 0,-22 1 16,0-22-16,0 21 0,0 1 15,0-22-15,0 0 16,0 21 0,0-63-1,0 0 1,0-64 0,0 64-16,0-85 15,0-21-15,0 64 16,0 20-16,0-105 15,0 0 1,0 106-16,0-43 16,0 43-16,0-64 15,0 85-15,0 0 16,0-1 0,0 44-1,0-1-15,0 42 16,0 85-1,0-84-15,0-1 0,0 1 16,0 105 0,0-105-16,0 20 0,0 22 15,0-85-15,0 1 16,0 20 0,0-21-1,0-42 1,0 0-1</inkml:trace>
  <inkml:trace contextRef="#ctx0" brushRef="#br0" timeOffset="-30364.51">14309 17230 0</inkml:trace>
  <inkml:trace contextRef="#ctx0" brushRef="#br0" timeOffset="-10343.08">11578 7853 0,'0'0'16,"21"0"-16,0-21 0,-21 0 15,22-1 1,-1 1-16,0 21 0,0-21 16,0-21-16,-21 21 0,21-1 15,-21 1-15,0-42 16,-42 63-1,21 0-15,-21 0 16,-85 0 0,21 63-1,85-42-15,-1 1 0,1-22 16,0 84 0,21-41-1,0-22-15,21 0 0,0 0 16,1-21-16,-1 21 0,106 43 15,-43-1 1,-62-20 0,-22-22-16,0 0 0,-64 64 15,1-43 1,41-21-16,-105-21 16,106 0-16,-21 0 0,-43-42 15,64-1 1,0-20-1,21 21-15,0 20 0,21-62 32,0 63-32,0-1 15,1 22-15,-1 0 0,0 0 16,0 0-16</inkml:trace>
  <inkml:trace contextRef="#ctx0" brushRef="#br0" timeOffset="-9872.87">11917 7811 0,'0'0'0,"-21"0"31,-1 21-31,1-21 16,21 21-16,-21 0 0,0 0 0,0 0 16,0 64-1,21 0 1,21-22 0,21-63-1,43 0 1,-64 0-16,106-63 15,-85 20 1,-21 22-16,1-63 16,-22 62-16,0-20 15,0 21-15,-22 21 0,1-21 16,-21 0-16,21 21 0,-43-22 16,22 22-1,21 22 1,21 20-1,0 0 1,21-21-16,0 1 16,0-22-16,0 0 0</inkml:trace>
  <inkml:trace contextRef="#ctx0" brushRef="#br0" timeOffset="-9405.22">12425 7853 0,'-106'85'15,"212"-170"-15,-85 64 0,-21 0 16,0-1-16,-21 22 31,0 0-31,-22 22 16,-63 105 15,85-106-31,0 42 16,21-42-16,0 43 15,0-43-15,64-21 32,-1-21-17,22-43 1,-43 22 0,-42 21-16,42-85 15,-42 64 1,0 63 15,0 0-31,0 0 16,0 22-1,0 41-15,0-20 16,0-22 0,22-42-16,-1 0 15,21 0 1,22-21-16,-43 0 15,0 0-15</inkml:trace>
  <inkml:trace contextRef="#ctx0" brushRef="#br0" timeOffset="-9136.84">12890 7789 0,'0'-21'31,"0"42"-31,0-21 16,0 43-1,0-22-15,-21 85 16,21-64-16,-42 127 16,-22-20-1,64-86-15,-21 22 16,21-43-16,-21 0 0,0 43 31,21-64-31,0 43 0,21-85 47,-21-1-47,21 1 16</inkml:trace>
  <inkml:trace contextRef="#ctx0" brushRef="#br0" timeOffset="-8835.01">12806 7938 0,'0'0'0,"0"-22"15,0 1-15,0-21 16,0 21-16,21 21 16,0-21-16,43 21 15,-43 0-15,21 0 0,85 21 32,-85 63-17,-63-20-15,-42-22 16,42-21-16,-170 43 31,128-43-15,84-42 15,0 21-31,0-21 0,0 0 0</inkml:trace>
  <inkml:trace contextRef="#ctx0" brushRef="#br0" timeOffset="-8201.58">13547 7620 0,'0'-21'15,"0"42"17,0 0-32,0 0 0,0 1 15,0 20-15,0-21 0,0 0 0,0 22 16,-22 84 0,22-85-16,0-21 15,0 0-15,-21 43 16,0-64-16,21-21 31,0-1-31,21 1 16,0-21-16,-21 21 0,0 0 0,43-64 15,-22 43 1,0 20-16,-21 1 0,42 0 16,-20 21-1,-1 42-15,-21 1 16,0 41-1,0-41-15,0-22 0,0 64 32,0-64-32,21 0 15,21-21-15,-21 0 16,1 0-16,41-64 16,-21 1-1,-20-22 1,-1 64-16,-21-21 0,0-22 15,0 43-15,0-21 0,0-22 16,0 43 0,0 42 15,0 0-31,0 1 0,0-1 16,0 0-16</inkml:trace>
  <inkml:trace contextRef="#ctx0" brushRef="#br0" timeOffset="-7874.77">14012 7959 0,'21'0'16,"1"0"-16,20 0 16,-21-21-16,21-22 15,22 22 1,-43 0-16,-21 0 0,21 0 15,-21-1-15,-21 22 16,0 0 0,0 0-16,-22 22 15,22-1-15,-21 63 16,21-62-16,21 41 16,0-42-1,0 0-15,0 1 16,42-22-1,22 0-15,-43-22 0,21-20 16,-21 42-16,0-21 16</inkml:trace>
  <inkml:trace contextRef="#ctx0" brushRef="#br0" timeOffset="-7433.02">14520 7557 0,'-21'0'16,"42"63"-16,-21-126 15,-42 84-15,42 0 0,0 0 16,0 0-16,0 22 0,0-22 16,0 0-16,0 0 0,0 43 15,0-43-15,0 21 0,0 43 32,0-22-32,-21-42 15,21 1-15,-21-22 16,21-22-1,0 1-15,0-42 16,0 42-16,0-1 16,21-41-1,42-1 1,-20 43-16,-22 21 16,0 0-16,0 0 0,21 0 15,1 64 1,-22-22-1,-21 0-15,0-20 0,0 20 16,-21-21-16,-22 21 16,22-42-16,-21 22 15,21-22-15,0 0 0,-22 0 16,43-22 0,0 1-1,0 0-15,0 0 0,21 0 0</inkml:trace>
  <inkml:trace contextRef="#ctx0" brushRef="#br0" timeOffset="-5414.29">15198 7768 0,'0'-21'0,"0"42"0,21-42 0,0 0 16,0 0-16,0 0 0,-21-1 15,21 1-15,1 0 16,-22 0-16,0-43 16,0 43-16,-43 21 15,-41 0 1,62 0-16,-62 64 16,63-64-16,-1 21 15,1 0-15,21 0 0,0 64 16,43-43-1,-22-21-15,21 1 16,-21-1-16,0 0 16,22 21-1,-43 1 1,0-22 0,-21-21-16,-22 21 0,-20-21 15,-1-21 1,-20-22-1,84 22-15,-22 0 16,1 0-16,21 0 0,-21 0 16,21-1-16,0 44 31,21-1-31,-21 0 0,21 0 16,1 21-16,-1-20 0,0 20 15,42 0 1,-41-42-16,83 0 31,-83 0-31,41 0 16,22-42-16,-64 21 15,42-85 1,-63 42 0,0 22-16,0 21 15,-21 21 1,0 0-16,0 0 0,0 21 15,-22 64 1,43-22 0,0-42-16,0 43 15,0-43-15,22-21 16,20 0 0,43 0-1,-43-42-15,21-1 16,-41 22-16,-1-21 15,0 21-15,-21 0 16,0-1-16,0 1 16,0 42-1,0 22 1,0-1 0,0 22-1,21-43 1,21 0-1,-20-21-15,-1 0 0,42-21 16,-42-22 0,22 1-1,-43 21-15,0 0 16,21 0-16,0-22 16,-21 22-16,0 42 31,0 0-16,0 1-15,0-1 0,0 21 16,0-21-16,0 0 16,0 1-16,0-1 15,21-21 1,43 0 0,-43 0-16,0 0 15,0 0-15,43-85 16,-64 22-1,21 41-15,-21 1 16,21-21 0,-21 63 15,0 0-15,0 0-16,0 1 15,21-22-15,0 0 16,1 0 15,-22-22-15,21 1-16,-21 0 0,0 0 15,0 0 1,-21 21 0,-1 0-1,1 0 1,21 21-16,-42 42 15,42-41-15,0 20 16,0 21 0,0-20-1,63-22 1,-41-21-16,-1 0 16,63 0-1,-20-42 1,-1-22-16,-63 43 15,0 0-15,0 0 0,22-22 32,-22 64-1,0 1-31,-22-1 0,22 21 16,0 0-1,0-20 1,0-1-16,43-21 0,-22 0 15,0 0-15,43 0 16,-22-43 0,0-20-1,1-1 1,-43 43 0,0 42-1,0 1 1,0-1-16,0 0 15,0 0-15,0 0 16,21-21 0,0 0-1,0 0-15,0 0 16,-21-21-16,43-21 16,-22-1-1,0 22 1,-21 42 15,0 1-31,0-1 16,0 21-16,0-21 15,0 0-15,0 1 16,0-44 31,0 1-47,0 0 0,0 0 15</inkml:trace>
  <inkml:trace contextRef="#ctx0" brushRef="#br0" timeOffset="-5266.36">16743 7493 0,'-21'-42'16,"84"169"-16,-105-212 0,-1 43 62,22 63-62</inkml:trace>
  <inkml:trace contextRef="#ctx0" brushRef="#br0" timeOffset="-4435.13">14139 8530 0,'0'-21'0,"0"42"0,0-63 0,0 21 15,-21 21 16,0 0-31,21 21 16,0 0-16,-21 0 0,0 22 16,-1-1-16,22-21 0,-21 43 15,21-22-15,-21-21 0,0 85 16,0-43 0,21-41-16,0-1 15,0-42 16,0-1-31,0 1 0,21 0 16,-21-21-16,21 21 0,0-1 16,0-83-1,43 20 1,-22 0-16,-21 64 16,1 21-16,41-21 15,-42 21-15,22 21 16,-22 21-1,-21-20-15,0 62 16,0-41-16,0 41 16,0 1-1,0-64-15,-64 0 32,1-21-17,-1 0-15</inkml:trace>
  <inkml:trace contextRef="#ctx0" brushRef="#br0" timeOffset="-4250.23">13970 8805 0,'0'-21'31,"0"42"-31,0-63 16,21 42-16,0 0 0,0 0 0,1 0 15,-1-21-15,42 21 16,-20 0-16,62-21 15,22-22 1,-105 43-16,-1 0 0,21-21 16</inkml:trace>
  <inkml:trace contextRef="#ctx0" brushRef="#br0" timeOffset="-3781.93">14626 8488 0,'0'-21'31,"0"42"-31,0-21 31,0 21-31,0 0 16,0 0-16,0 22 0,-21 41 15,21-62 1,-21-1-16,21 0 0,0 0 0,0 0 16,0 0-1,0 1 1,0-44-1,0 1 1,0 0-16,0 0 0,0-21 16,0-22-1,0 43-15,0-64 16,0 64-16,42-21 16,0-1-1,-20 43-15,20 0 16,-21 0-16,0 0 15,-21 22 1,21-22-16,-21 21 0,0 42 16,-21-42-1,21 1-15,-63 20 16,42-21-16,-1 0 16,1-21-16,0 21 15,42-42 16,0 0-31,1 21 0</inkml:trace>
  <inkml:trace contextRef="#ctx0" brushRef="#br0" timeOffset="-3519.08">15028 8424 0,'0'22'31,"-21"-1"-31,21 0 16,0 0-16,-21 0 15,21 0-15,-42 22 16,42-1-16,0-21 16,-22 64-1,22-64 1</inkml:trace>
  <inkml:trace contextRef="#ctx0" brushRef="#br0" timeOffset="-3294.21">14817 8742 0,'0'21'16,"63"-42"-16,-126 21 0,63 42 0,0-21 15,0 1-15,21-1 16,0-21 0,0 0-16,0 0 0,0 0 15,64 0-15,-64 0 16,43 0 0,-43 0-16,0-43 0,0 22 15,-21 0-15,0-21 16</inkml:trace>
  <inkml:trace contextRef="#ctx0" brushRef="#br0" timeOffset="-3099.32">14965 8403 0,'63'64'16,"-126"-128"-16,63 43 15,0 0-15,63 0 16,-20 21-1,-22 0-15,21 0 16,22 0 0,-43 0-1</inkml:trace>
  <inkml:trace contextRef="#ctx0" brushRef="#br0" timeOffset="174807.65">5651 15494 0</inkml:trace>
  <inkml:trace contextRef="#ctx0" brushRef="#br0" timeOffset="48620.4">25929 6710 0,'21'0'62,"0"0"-62,1 0 0</inkml:trace>
  <inkml:trace contextRef="#ctx0" brushRef="#br0" timeOffset="49819.71">25167 5503 0,'21'-21'0,"0"21"0,1-21 15,-1 21 1,0 0 0,-21-21-16,21 21 15,0 0 1,-21-21-1,21 21 32,-42 0 78,0 0-109,0 0 15</inkml:trace>
  <inkml:trace contextRef="#ctx0" brushRef="#br0" timeOffset="50729.35">19791 5419 0,'-21'0'0,"42"0"0,-64 0 0,22 0 15,0 0-15,0 0 0,0 0 0,0 0 32,42 0-17,0 0 1,0 0-16,85 0 16,21 0-1,-21 0 1,-22 0-16,192 0 0,-149 0 15,-22 0-15,234 0 16,0 0 0,42 0-1,-318 0-15,43 0 16,-64 0-16,-20 0 0,20 0 16,-21 0-16,-42 0 46,0 0-30</inkml:trace>
  <inkml:trace contextRef="#ctx0" brushRef="#br0" timeOffset="51299.02">20045 6265 0,'0'0'0,"-21"0"0,21 22 15,-22-22-15,44 0 31,20 0-31,-21 0 16,43 0-16,41 0 16,128 0-1,-127 0-15,-21 0 0,529 0 32,-445 0-17,-106 0-15,107 0 0,-107 0 16,-20 0 15,-43-22 32,-22 22-63</inkml:trace>
  <inkml:trace contextRef="#ctx0" brushRef="#br0" timeOffset="-126935.32">17335 15325 0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30T14:50:22.99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18923 2117 0,'0'-21'16,"-21"-1"-16,0 22 16,-1-21-16,1 0 15,0 21-15,0-21 0,0 21 16,-22 0-16,22 0 15,0 0-15,0 0 0,-21 0 16,20 21-16,1 0 0,-42 22 31,-43 62-31,42 1 16,43-42 0,-42 190-1,20-21 1,22-64-16,0-84 15,0-1-15,-64 361 16,64-339-16,0 84 16,-43 212-1,22-105 1,0 105 0,21-296-16,-1 148 15,-20 42 1,42-148-1,0-127-15,0 22 32,0-128-17,64-106-15</inkml:trace>
  <inkml:trace contextRef="#ctx0" brushRef="#br0" timeOffset="1289.78">18288 2244 0,'0'-21'32,"21"-1"-17,0 22-15,22 0 16,-22-21-16,21 21 0,-21 0 16,22 0-16,20-21 0,-21 21 15,64-21-15,85 0 16,-107 21-16,65-21 15,-44 21-15,425-43 32,-276 22-32,169 0 15,-275 21-15,-21 0 16,254-21 0,-275 21-16,211-21 15,-147 21 1,-107 0-16,170 0 15,-212 0 1,0 0-16,1 0 16,-22 21-1,0 0-15,0 0 16,0 0-16,0 0 0,0 22 16,0-22-16,-22 64 15,22-43-15,-21 64 16,0-64-16,21 22 0,-42 126 15,-1 1 1,22-128-16,0 1 16,0-1-16,21 1 0,-21 20 0,0-20 15,-22 169 1,22-149-16,-21 64 16,-1 106-16,43-148 15,0-21-15,-21 63 0,21-63 16,-21-22-16,21 85 15,0-84-15,0 211 16,-21-106 0,21 1-1,-21-128-15,21 0 0,-21 107 16,-22-44 0,43-62-16,-42 20 15,42-42-15,-85 85 16,64-85-16,-21 22 15,-1-22-15,22 0 16,-21 0-16,0-21 0,-1 21 16,-147 1-1,42-1-15,-43-21 16,128 0 0,-191 0-1,-22 0 1,65 0-1,-1 0 1,149 0-16,-1 21 0,-253 0 16,126-21-1,64 0 1,-21 0 0,84 0-16,22 0 0,-106 0 15,42 0 1,21 0-1,64 0-15,-21 0 0,-22-21 16,43 21-16,-21 0 16,21 0-16,-22-21 15,43 0 1,-21-1-16,21 1 0,0 0 16</inkml:trace>
  <inkml:trace contextRef="#ctx0" brushRef="#br0" timeOffset="2147.6">18013 931 0,'0'0'0,"-21"0"0,-1 0 16,1 0-1,21 22 1,-21 20-16,0-21 0,0 0 0,21 22 16,0-1-16,-43 85 15,43-85-15,-21 22 16,21 63-1,0-43 17,21-84-32,22-21 15,-1-21 1,-21 21-16</inkml:trace>
  <inkml:trace contextRef="#ctx0" brushRef="#br0" timeOffset="2467.6">18711 868 0,'0'0'0,"0"-21"0,-21 21 31,0 0-31,-21 0 0,-22 0 15,-63 42 1,-63 85 0,168-85-16,-62 149 31,84-128-31,63 1 16,43-1-1,-64-63-15,1 0 0,-1 0 16,0 0-16,1 0 0,84 0 15,-43-42 1,-62 21-16</inkml:trace>
  <inkml:trace contextRef="#ctx0" brushRef="#br0" timeOffset="2750.44">19135 953 0,'0'-22'0,"0"44"0,0-65 16,-22 43 15,1 21-15,21 1-16,0 20 0,-21-21 0,0 64 16,21-43-16,0-21 15,0 22-15,-21-1 0,0 64 16,-1-43-1,22-42 1,0 1-16,22-22 16,-1 0-1,21-43-15</inkml:trace>
  <inkml:trace contextRef="#ctx0" brushRef="#br0" timeOffset="3116.31">19833 931 0,'0'0'15,"0"-21"-15,0 0 0,0 0 0,0 0 16,0 0-16,-21 21 15,0 0 1,-22 0-16,1 21 16,21 21-16,0-21 0,-22 22 15,-84 105 1,64-64 0,42-41-16,21-1 0,0 0 0,21 22 31,85-43-16,-64-21-15,85 0 16,-85 0-16,107-21 16,-107 0-16,0 0 0</inkml:trace>
  <inkml:trace contextRef="#ctx0" brushRef="#br0" timeOffset="3595.24">20997 593 0,'0'-21'0,"0"42"0,-21-42 15,0 21-15,0 21 16,0 0 0,21 21-16,-22 43 15,-20 84 1,21-105-16,21 42 0,-42 42 16,42-106-16,0-21 15,0 64 1,42-85-1,-42-21 1,21 21-16</inkml:trace>
  <inkml:trace contextRef="#ctx0" brushRef="#br0" timeOffset="4117.12">20807 720 0,'0'0'16,"0"-21"-16,0-1 0,0 1 0,0 0 0,0-21 15,21 21-15,0-1 16,43-20 0,41 21-16,-41 21 15,-22 0-15,1 0 0,-1 21 16,43 21 0,-85 43-1,-64 0-15,43-64 16,-43 0-16,22 0 0,0 0 15,-1 1-15,-126 20 16,127-42 0,63 0-1,85-42 1,-64 42 0,43 0-16,63 21 15,64 106 1,-128-21-1,-84-85-15,0 63 16,-21-62-16,-169 83 31,147-83-31,-126-1 0,63-21 16,64 0-16,-106-43 31,126 1-15,22 0-1,22 21-15,-1-1 0,42 22 16,43 0 0,-21 0-1,-22 0-15</inkml:trace>
  <inkml:trace contextRef="#ctx0" brushRef="#br0" timeOffset="4614.6">22056 995 0,'0'-21'0,"0"42"0,0-63 15,0-1-15,0 22 0,-22-21 16,1 42-16,0 0 16,-42 0-1,-22 42-15,43-21 16,-22 43-16,22-43 15,21 21-15,-64 64 16,64-21 0,21-64-16,0 21 15,21-21-15,21-21 16,1 0-16,-22 0 0,106-21 16,-21-42-1,-43-1 1,-42 1-1,-21 42-15,21-22 0,-21-20 16,0 84 15,0 0-31,0 0 0,0 0 0,0 22 16,0 41 0,0 22-1,0-63-15,0-22 16,22-21-16,-1 21 0,0-21 15,21 0 1,22-42 0,-43 20-16,0 1 0,21-42 15</inkml:trace>
  <inkml:trace contextRef="#ctx0" brushRef="#br0" timeOffset="5027.35">22437 931 0,'0'-21'15,"0"42"-15,0-63 0,0 63 16,0 22-1,0-22-15,-22 0 0,-20 64 16,42-1 0,-21 1-1,21-64-15,0 0 0,-21 0 32,21 1-17,0-44 1,0 1-1,0 0-15,0-42 16,0 41-16,84-105 16,-41 64-1,-22 21-15,127-22 16,-84 64 0,-43 0-16,21 64 15,-21-43-15,0 85 16,-21-22-1,-21 1 1,21-64-16,-21 0 16,0 22-1,42-65 17</inkml:trace>
  <inkml:trace contextRef="#ctx0" brushRef="#br0" timeOffset="5664.12">23156 508 0,'0'-21'0,"0"42"0,21-42 0,-21 42 31,0 0-31,0 0 16,0 22-16,-21-22 0,21 21 0,-21 1 15,0 20-15,-21 85 16,20-84-16,22-22 0,-42 85 16,42-21-1,0-85-15,0 21 16,0-20-16,0-1 16,0 0-1,0 0 1,0-42-1,0 0-15,0 0 0,0-43 16,21 1 0,0 20-16,43-84 15,-43 85-15,43-64 16,-43 64-16,63-1 16,-41 43-1,-22 0-15,0 0 0,21 64 31,-42-22-31,-21 1 16,0-22-16,0-21 16,0 0-16,0 21 0,-22-21 15,-63 0 1,43 0 0,42 0-16,0 0 15,21 21 1,0 0-16,21 43 15,0-22-15,0-21 16,0 22-16,43 41 16,-43-63-16,-21 1 0,21-1 15,0 0-15,-21 0 0,43 21 16,-43-20 0</inkml:trace>
  <inkml:trace contextRef="#ctx0" brushRef="#br0" timeOffset="6966.71">3302 2582 0,'-21'-21'16,"42"42"-16,-42-63 0,21 21 0,-21 21 16,-1 0-16,1 0 15,0 0-15,0 0 16,0 21-16,0 0 16,-43 127-16,22-84 15,-43 169-15,43-127 16,-106 359-1,105-338-15,-20 148 16,-64 233 0,63-127-1,43 254 17,21-359-32,0-86 15,0-84 1,0-85-16,21 0 0,0 0 31,-21-42-31,22-42 0</inkml:trace>
  <inkml:trace contextRef="#ctx0" brushRef="#br0" timeOffset="7925.16">3069 2858 0,'0'0'0,"21"-43"15,0 22-15,1 0 16,-1 0-16,0 21 16,0-21-16,0 21 0,22-22 0,84 1 15,42-21 1,-84 21 0,-22 21-16,85-43 0,-63 22 15,211-42 1,-190 42-16,148-1 15,148-41-15,-254 63 16,1-21-16,380 0 16,-318 21-1,-105 0-15,169 0 16,-211 0-16,21 0 16,-22 0-16,1 0 0,-1 0 0,106 42 15,-84-21 1,-43 0-16,1 0 0,-1 43 15,-21-22-15,0-21 0,22 106 16,-43 43 0,0-128-16,0 170 15,0-149-15,21 22 16,0 169 0,-21 0-1,42 21-15,-42-190 0,0-1 16,22 192-1,-22-1 1,21-191-16,-21 170 16,21-190-16,0 169 15,-21-170-15,0 128 16,0-1 0,0-147-16,-21 41 15,0-41-15,0-22 0,-85 127 16,-21-42-1,63-85-15,-126 64 16,-64-22 0,148-42-16,0 0 15,-211 1 1,-43-1 0,233-21-16,-275 0 0,275-21 15,-466-22 1,170 1-1,-64 21 1,381 21-16,21-21 16,22 21-16,-1 0 0,-169-43 15,191 43-15,0-21 16,21 0 0,42-85 15</inkml:trace>
  <inkml:trace contextRef="#ctx0" brushRef="#br0" timeOffset="8814.85">3408 1376 0,'0'0'0,"-21"0"47,21 21-32,0 0-15,-22 22 0,22 41 16,0-41-16,0 20 0,-21 64 15,21-63-15,-21-1 0,21 85 16,0-42 0,0-42-1,0-43-15,21 0 16,0-21 0,1-21-1,20-43 1,-42 43-16</inkml:trace>
  <inkml:trace contextRef="#ctx0" brushRef="#br0" timeOffset="9017.73">3408 1503 0,'0'0'0,"0"-21"0,0 0 16,0-1-16,0 1 15,63-21 1,-20 21-16,-22 21 0,106-43 15,0 22 1,-85 21-16,-21 0 16,0 0-16,1 21 0,-1 43 31,-64-22-31,1-21 0</inkml:trace>
  <inkml:trace contextRef="#ctx0" brushRef="#br0" timeOffset="9171.64">3429 1778 0,'0'0'0,"0"21"0,21-21 16,43 0-1,-43 0-15,0 0 0,148-42 16,-42-22 0,-42 22-1,-43 21-15,1-21 0</inkml:trace>
  <inkml:trace contextRef="#ctx0" brushRef="#br0" timeOffset="9583.45">4276 1270 0,'0'0'0,"0"-21"0,0 0 0,0 0 15,0-1-15,0 44 32,-22 20-32,1-21 0,0 21 15,21 1-15,0-1 16,-21 0-16,-21 107 15,20-44-15,22-62 16,0-1-16,0 64 16,22-106-1,-1 0-15,21 0 16,-21 0-16,0 0 0,1 0 0,83-85 16,-20 1-1,-43 41 1,-20 22-16,-1 0 0,21 0 15,-42 42 17,0 42-32,0-41 0,0-1 15,-21 42-15,0 1 16,21-43 0,21-21 15,0-21-31,-21 0 15,0-1-15,21 1 0,-21 0 0,21-21 16</inkml:trace>
  <inkml:trace contextRef="#ctx0" brushRef="#br0" timeOffset="9733.36">4635 1439 0,'0'-21'0,"0"42"0,0-63 16,0 21-1,22 21 16,-1 21-15,0-21-16,0 0 0,64 0 16</inkml:trace>
  <inkml:trace contextRef="#ctx0" brushRef="#br0" timeOffset="9975.21">4974 1461 0,'0'0'0,"0"21"16,0 21-16,0 22 0,0-22 15,0 0-15,-42 170 16,-1-22 0,22-147-16,-21 84 15,21 0 1,21-85-16,0 43 16,21-85-1,-21-21-15,42-64 16,-21 21-1,-21 22-15</inkml:trace>
  <inkml:trace contextRef="#ctx0" brushRef="#br0" timeOffset="10204.09">4911 1672 0,'0'-63'16,"0"126"-16,21-232 16,0 148-16,21 0 15,22-1 1,-22 22-1,64 85 1,-106-21 0,0-43-16,0 21 0,-21 22 15,0-43-15,-1 0 0,-83 64 16,41-43 0,43-42-16,-21 0 15,42-21 1,0 0-16,42-43 15</inkml:trace>
  <inkml:trace contextRef="#ctx0" brushRef="#br0" timeOffset="10433.82">5440 1164 0,'21'43'16,"-21"-22"-1,0 21-15,0 0 16,-21-20-16,21 20 0,0 43 0,-21-43 16,-1 0-16,1 85 15,21-42 1,0-64-16,0 21 16,21-42-16,22 0 15,41-63 1,-62 21-16</inkml:trace>
  <inkml:trace contextRef="#ctx0" brushRef="#br0" timeOffset="11286.33">5842 1334 0,'0'0'15,"21"-43"-15,0 1 0,-21 21 0,0 0 16,0-1 0,0 44-1,-42-1 1,-43 63-16,43-62 0,0 20 15,-1-21-15,-20 43 16,20-22-16,-20 43 16,63-43-1,0-21-15,21 0 16,0 0-16,0-21 0,64 22 16,0-22-1,-64 0-15,21 0 0,-21 0 16,1 0-16,-1 0 0,42-22 15,-42 1-15,1-42 16,-1-1 0,-21 43-16,0-21 31,-21 42-15,-1 21-16,22 0 15,-42 43 1,42-22-1,0 21 1,0-41-16,0-1 16,21-21-1,0-21 1,1-43 0,20 1-1,-21 41-15,0 1 0,0 0 16,1 42-1,-22 0 1,0 1 0,0 41-16,21-21 15,0-20 1,0-1-16,85-21 31,-43-43-15,43-62-1,-63 41-15,-22 22 16,42-149 0,-42 85-1,1 43 1,-22 84 0,0 0-16,0 0 15,0 22-15,0 63 16,0-64-16,0-21 0,-22 21 15,22 1-15,0-22 0,0 21 0,0 43 16,0-43 0,43-21-1,-22-42 1,-21 0 0,0 0-16,0 0 0</inkml:trace>
  <inkml:trace contextRef="#ctx0" brushRef="#br0" timeOffset="11435.24">6456 1418 0,'0'0'0,"0"-21"16,42 0-1,22 0 1,-22 21-16,-21-21 0,106-1 16,21 22-1,-105-21-15,-1 21 0,43-21 16,-43 21-16</inkml:trace>
  <inkml:trace contextRef="#ctx0" brushRef="#br0" timeOffset="12067.65">2413 8573 0,'0'0'0,"-21"-22"0,0-20 0,-1 0 15,1-1-15,-21 22 0,0-42 16,-43 63 0,21 127-1,64 360 1,0-128-1,0-83 1,0-149-16,0 0 0,22 381 16,-22-149-1,0-105 1,0-169-16,-22-21 16,22 20-1,0-63-15,0-21 16,-21-105-16,21 41 0,0-21 15</inkml:trace>
  <inkml:trace contextRef="#ctx0" brushRef="#br0" timeOffset="12683.3">2265 8784 0,'0'0'0,"21"-42"0,0 0 16,21-1-16,1 1 0,-1 0 15,22 20-15,-1-20 0,297-64 16,-233 64-16,148 0 16,-127 20-16,0-20 15,170 0-15,-149-1 16,572-62 0,-381 62-16,338-41 15,-571 84 1,22 0-16,189-22 15,-20 22 1,-149 0 0,-148 22-16,64 105 15,-85 127 1,-21-22 0,0 44-1,-1-171-15,1 298 16,21-107-1,64 106 1,-1-106 0,-42-211-16,43 360 31,-64-382-31,-21 170 16,-85-21-1,-63-43-15,84-127 0,0 1 16,-359 105-1,-1-64 1,276-84-16,-381 43 16,-22-1-1,-380-21 1,592-105 0,233 41-1,-21-41 1,105 41-16</inkml:trace>
  <inkml:trace contextRef="#ctx0" brushRef="#br0" timeOffset="13316.55">3344 7874 0,'0'-63'31,"-21"63"-31,0 21 16,21 0-16,0 0 0,0 21 0,-21 1 15,0-1-15,-1 22 16,1 41-1,0-41-15,0-43 16,21-42 0,0 0-16,0-22 15,0 22-15,21-21 0,0 0 16,-21-1-16,21 1 0,22-170 16,-22 106-1,-21 64-15,42-43 16,-42 64-16,21 0 0,1 42 15,-1 0-15,0 1 16,0 20-16,0 21 16,22 128-1,-43-64 1,21-64-16,-21-41 0,0 20 0,0 21 31,-21-63-15,-43 0-16</inkml:trace>
  <inkml:trace contextRef="#ctx0" brushRef="#br0" timeOffset="14281.59">3090 8043 0,'0'0'0,"0"-21"0,0 0 16,64-42 0,20 41-1,-41 1-15,105-21 16,-85 21-16,149-43 15,-43 43 1,-105 0 0,-64 42-1,0 0 1,0 64 0,-21-43-1,0-21-15,21 43 16,-22-43-16,22-42 31,0 0-31,0 0 16,0-1-16,22-20 15,-22 21-15,21 0 0,21-85 16,0 85 0,-20 21-1,-1 0-15,0 0 0,21 63 16,1-20-1,-43-22-15,42 42 16,-21-42-16,0 1 0,22-1 31,20-21-31,22-21 16,-64-1-16,0 1 16,85-42-1,-85 42-15,64-43 16,-43 22-16,-21 42 15,-21-21-15,21 21 16,1 0 0,-1 0-16,21 0 15,22 21 1,-43-21 0,0 21-16,0-21 0,0 0 0,43 0 15,-22 0 1,-21-42-1,-21 20-15,0 1 16,0-21-16,-63 0 16,63 20-16,-21 22 15,-22 0-15,22 0 0,0 0 16,0 43 0,-22 41-16,43-20 15,0-43-15,0 0 16,22 0-1,20-21 1,-21 0-16,0 0 0,0 0 0,1-21 16,-1 21-16,21-63 15,22-22 1,-43 64 0,-21 0-16,21 21 0,-21 42 15,0 0 1,0 22-1,0-43-15,0 0 0,21 64 16,0-85-16,0 21 16,1-21-1,-1 0-15,0 0 0,42-21 32,-41 0-32</inkml:trace>
  <inkml:trace contextRef="#ctx0" brushRef="#br0" timeOffset="14688.36">5524 7620 0,'0'0'16,"22"0"-16,-22-21 16,21 21-1,63 0 1,-41 42 0,-22-42-16,0 64 15,-42 20 1,-43-20-1,-20-1 1,63-41-16,-1-1 0,1 0 31,42-21-15,22 0-16,-22 0 0,0 0 16,0 21-16,22-21 0,-22 21 15,127 22 1,-42 20-1,-85 22 1,-21-64-16,0 42 0,-21-41 16,0-1-16,-170 85 15,128-85 1,41-21-16,-41 0 16,63-21-1,0-1-15,21 1 0,85-127 16</inkml:trace>
  <inkml:trace contextRef="#ctx0" brushRef="#br0" timeOffset="15200.06">6181 7705 0,'21'-21'16,"-42"42"-16,42-64 0,-42 65 31,-1-22-31,1 21 0,0 0 16,-42 21-1,41-42 1,44-21 0,-1 21-16,0-21 15,21-21-15,22-22 16,-1 1 0,1 63-1,-64 42 1,0 21-1,0-41-15,0-1 0,0 63 16,-43-20 0,22-43-1,21-42 17,0 0-32,0 0 15,0-1-15,0 1 0,21 0 16,-21 0-16,85-85 15,0 21 1,-22 64-16,-42 21 0,22 0 16,20 43-1,-63-22-15,0 85 16,0-43 0,0-42-16,0 22 0,-42 84 15,0-64 1,20 1-1,22-43-15,0 21 0</inkml:trace>
  <inkml:trace contextRef="#ctx0" brushRef="#br0" timeOffset="15787.33">2646 14669 0,'0'0'0,"-21"-22"16,-1-20-16,1 21 0,-21 0 15,21 84 1,0-20-16,21 20 0,-22 1 16,22 20-16,0 1 0,0 359 15,0 1 1,0-128-1,22-126 1,-1-106-16,-21-1 0,42 170 31,-21-169-15,-21-106 0,0 0-16,0-22 0,0-20 15,0 20-15</inkml:trace>
  <inkml:trace contextRef="#ctx0" brushRef="#br0" timeOffset="16414.98">2498 14838 0,'0'-64'16,"0"128"-16,0-191 0,0 85 0,21-64 16,42 42-1,-20 22-15,20 0 0,170-43 16,233-21-1,-1 43 1,-295 63-16,-1-22 0,381-20 16,64 21-1,-402 21-15,-1 0 16,-20 0-16,21-21 0,-1 21 16,488-21-1,-297 21 1,-190 0-16,-149 0 0,1 0 15,84 21 1,-148 0 0,0 0-16,0 64 15,-21-43-15,-128 254 16,86-169 0,21 106-1,42-148-15,-22 0 0,22 84 16,0-84-16,0 20 0,22 171 15,20 20 1,-21-190-16,21 190 16,-42-211-16,-21 190 15,0-190-15,-127 147 16,21-105 0,42-84-16,1 20 15,-424 85 1,359-126-16,-189 41 15,-276-42-15,402-21 16,-656 0 0,318-42-1,148-43 1,296 64-16,21-21 0,-126-106 16,147 105-16</inkml:trace>
  <inkml:trace contextRef="#ctx0" brushRef="#br0" timeOffset="17487.18">3196 13631 0,'0'64'31,"0"-43"-31,0 21 0,0-20 16,0 20-16,-21 0 0,21-21 16,0 22-16,-21-22 0,21 0 0,0 43 31,-21-64-15,21-22-16,0-41 15,0 21 1,0-191-1,0 63 1,21 65 0,0 62-1,0 43-15,0 0 0,64 127 16,-22 0 0,1 0-1,-43-84-15,64 41 31,-1-84-15,-20-21-16,63-169 31,-64 84-31,-20 0 16,-22 64-16,-21 20 16,21 1-1,-21 64 1,0 62-16,0-62 15,0-1-15,0 0 0,0 1 0,0-1 16,0 106 0,42-84-1,-42-43-15,22-21 0,20 21 16,-21-21-16,0 0 0,43-21 16,20-43-1,-20-41 1,-43 83-16,-21-20 0,21-43 15,0 85 1,-21 22 0,0-1-16,0 0 15,22 21-15,-1-21 16,21 22-16,0-43 16,-20 0-16,20 0 15,64-43 1,-22-20-1,-20-22-15,-64 64 16,21 0 0,-42 21-1,-21 63 1,42-41-16,-22 20 0,-20 106 16,42 0-1,0-21 1,0-106-16,0 22 0,0 84 15,-21-106 1,0 0 0,21-42-1</inkml:trace>
  <inkml:trace contextRef="#ctx0" brushRef="#br0" timeOffset="18279.46">4995 13589 0,'0'0'0,"0"-21"0,21 0 0,1 21 16,-22 21 0,0 0-16,0 0 0,0 64 15,0 0 1,0-1 0,0-41-1,21-43 1,0-43-1,0 22-15,-21-64 16,42-63 15,-20 85-31,-1 63 16,0 84 0,-21-62-16,0 20 15,0-21-15,0 43 16,21 20-16,0-63 15,22 22-15,-22-43 16,0 0-16,106-21 16,0-85-1,-85 42 1,-21 1-16,85-191 31,-85 106-15,-21 63-16,0 64 15,-63 84 17,42 43-17,0 63-15,21-126 16,0-1-16,0 0 0,42 85 31,-21-84-31,21-1 16,43-21-16,-64-21 15,85-42 1,-21-43 0,-64 1-1,0 62-15,-21 1 0,0 0 16,0 0-16,0 0 0,-21 21 16,0 21-16,0 21 15,21-21-15,0 1 16,0-1-16,0 0 0,21 42 15,0-41 1,0-22-16,0 0 16,0 0-16,1 0 15,-1 0-15,0 0 16,21-43 0,-21 43-16</inkml:trace>
  <inkml:trace contextRef="#ctx0" brushRef="#br0" timeOffset="18660.24">6583 13483 0,'21'-21'16,"-21"0"-16,0-21 15,-21 42 1,-22 21 0,22 0-16,-21 85 15,21-85-15,21 64 16,0-64-1,0 0-15,0 0 0,21-21 32,0-21-17,0 0-15,-21 0 0,0-1 0,21-20 16,1 21-16,-22 0 0,21 0 16,0 21-1,-21 21 1,21 42-16,0-42 0,-21 1 15,21 62 1,22-41 0,-22-22-16,21-21 15,-21 0-15,22 0 16,-22-43 0,-21 22-16</inkml:trace>
  <inkml:trace contextRef="#ctx0" brushRef="#br0" timeOffset="18887.11">5207 13462 0,'0'0'0,"21"0"15,21-21-15,1 0 16,-1 21-16,64-43 0,-64 43 15,85-42-15,-63 21 16,-1 21-16,191-64 16,-169 43-1,-85 0 1</inkml:trace>
  <inkml:trace contextRef="#ctx0" brushRef="#br0" timeOffset="20017.21">5546 3916 0,'0'0'0,"0"21"0,-22-21 0,1 0 16,0 0-16,0 0 31,42 0 1,0 0-17,0 0-15,1 0 0,20-21 0,85 21 16,-21-21-1,-43 21-15,170-21 16,-148 21-16,105 0 16,-63 0-16,0 0 0,297 0 15,105 0 1,-339-22-16,1 22 16,20 0-16,1 0 0,21 0 15,719-42 1,-719 42-16,550-42 15,1 21 1,20-22 0,-529 43-16,-21 0 0,826-42 15,-86 42 1,-105-21 0,-677 21-1,-21 0-15,571-21 16,-551 21-1,22 0 1,-191 0-16,1 0 0,20-22 16,-84 22-1,0 0-15,-148 43 16,84-22-16</inkml:trace>
  <inkml:trace contextRef="#ctx0" brushRef="#br0" timeOffset="20788.93">6181 10816 0,'-22'0'0,"44"0"0,-86 0 0,43 0 0,0 0 16,-22 21-16,22-21 0,0 0 16,0 0-16,0-21 15,21 0-15,0 0 16,42-21-16,0 20 0,1 1 16,232-148-1,169-43 1,22 1-1,-106 41 1,-148 86-16,952-424 16,-889 381-16,550-233 15,86-21 1,-298 106 0,-295 148-16,-22 0 0,1249-593 15,-656 275 1,-42 43-1,529-254 17,-1016 487-17,-212 105-15,191-105 16,-149 63-16,-148 43 31</inkml:trace>
  <inkml:trace contextRef="#ctx0" brushRef="#br0" timeOffset="21595.5">6710 14817 0,'0'0'0,"0"21"0,-21 0 16,21 0-16,-22-21 16,44 0 15,-1 0-31,21-21 0,22-21 15,84-43-15,-85 43 16,64-64-16,-42 42 16,0 22-16,296-254 15,-43 42 1,86-64 0,-276 191-16,0 0 0,360-275 15,-318 254-15,403-318 16,63-63-1,-423 339-15,741-551 16,-170 148 0,0 0-1,-528 403-15,-1-22 0,804-550 32,-274 212-32,-65 42 15,-507 339 1,-21 20-16,423-380 15,-423 339 1,-85-22-16</inkml:trace>
  <inkml:trace contextRef="#ctx0" brushRef="#br1" timeOffset="51427.82">17272 3620 0,'-21'0'0,"42"0"0,-63 0 15,63 0 48,21-22-63,-21 22 0,22 0 0,-1 0 16,21 0-16,-20-21 15,126 21-15,-63-21 16,63 21-1,-126 0-15,-1-21 16,21 21 0,-20 0-16,-64 0 62,-1 0-62</inkml:trace>
  <inkml:trace contextRef="#ctx0" brushRef="#br1" timeOffset="56676.48">11028 2307 0,'0'0'0,"0"21"47,0 1-47,0 20 16,0 0-16,0 1 0,-43 105 16,1 0-1,42-106-15,-21 43 16,0-43-16,21-21 0,0 85 31,0-85-31,0 1 16,21-44 15,-21 1-31,42-21 16,22-85-1,-43 85-15,21-43 0</inkml:trace>
  <inkml:trace contextRef="#ctx0" brushRef="#br1" timeOffset="56895.36">11197 2371 0,'0'0'0,"42"0"15,-42 21-15,0 21 0,0 64 16,22 21 0,-1 21-1,-21-105-15,0-22 16,0 85-16,21-43 15,0-42-15,-21 0 16,0 1-16,21-22 31,-42-22-15,-42-20 0</inkml:trace>
  <inkml:trace contextRef="#ctx0" brushRef="#br1" timeOffset="57061.26">10858 2900 0,'0'0'0,"0"-21"0,22 0 32,20 21-32,106-22 15,-21 1 1,-85 0-16,1 0 16,-1 21-16,170-127 15</inkml:trace>
  <inkml:trace contextRef="#ctx0" brushRef="#br1" timeOffset="57279.14">11663 2413 0,'0'-21'16,"0"42"-16,0-21 15,0 21 1,0 85 0,0-64-16,0 85 15,0-21-15,0-63 16,0-1-16,0 43 15,0-43 1,0 0 0,0-63 15,0 0-15,-21-21-16,21 20 0,0 1 0</inkml:trace>
  <inkml:trace contextRef="#ctx0" brushRef="#br1" timeOffset="57529.36">11578 2646 0,'0'0'0,"0"-42"0,0-22 0,0 1 16,0 41-16,21 1 16,64-42-1,0 63 1,-1 21-16,-63 0 16,-21 0-16,0 0 0,0 1 0,0 20 15,-42 64 1,21-85-16,-64 42 15,43-41 1,21-1-16,0 0 16,42-21 15,0 0-31,0-21 0,0 0 16</inkml:trace>
  <inkml:trace contextRef="#ctx0" brushRef="#br1" timeOffset="57796.21">12361 2328 0,'0'0'0,"0"22"16,0-1 0,0 0-16,0 0 15,0 21-15,0-20 0,0 62 0,-21-41 16,21-1-16,-21 85 15,21-106-15,-21 85 16,21-43 0,0-41-16,0 20 31,21-42-15,-21-21-1</inkml:trace>
  <inkml:trace contextRef="#ctx0" brushRef="#br1" timeOffset="58014.09">12023 2985 0,'-43'21'16,"86"-42"-16,-149 63 0,106 21 31,63-20-15,64-22-1,-106-21 1,22 0-16,126 0 15,-105-21 1,41-43 0,-20-63-1,-85 64 1</inkml:trace>
  <inkml:trace contextRef="#ctx0" brushRef="#br1" timeOffset="58247.96">12107 2328 0,'0'0'0,"0"-21"0,0 0 15,21 21-15,22-21 16,63-21 0,21 20-1,-85 1-15,0 21 0,64-21 16,0 0-1,-85 21-15,21-21 16,-20 21-16,-22 21 31,-22 0-31</inkml:trace>
  <inkml:trace contextRef="#ctx0" brushRef="#br1" timeOffset="58920.04">11409 6689 0,'0'-21'16,"0"-1"-16,21 1 15,0 0-15,-21-21 16,0 21-16,0-1 0,21-41 16,-21 42-16,21 0 0,-21-22 15,0 64 1,0 22 0,-21-1-16,21 0 0,-42 64 15,21-63-15,-43 105 16,43-85-16,-42 43 15,63-64-15,-22 43 32,22-64-17,0-42 1,22 0-16,-22 0 0,21 0 16,21-149-1</inkml:trace>
  <inkml:trace contextRef="#ctx0" brushRef="#br1" timeOffset="59141.91">11430 6435 0,'0'-21'0,"0"42"0,0-64 16,63 107-1,-63-43-15,22 64 16,-22-43-16,21 64 16,0-64-16,0 106 15,-21-105-15,21 41 16,-21-41-1,0-22-15,21-21 0,-21 21 32,-21-21-17,-42-21 1,-22-21-16</inkml:trace>
  <inkml:trace contextRef="#ctx0" brushRef="#br1" timeOffset="59293.83">11197 6922 0,'-21'0'16,"42"0"-16,-63 0 0,42-22 0,21 22 31,0 0-31,21 0 0,22-21 16,63 21-1,-85-21-15,22 21 0,-22 0 16,22-21-16,-1 0 0,149-64 16,-170 64-1</inkml:trace>
  <inkml:trace contextRef="#ctx0" brushRef="#br1" timeOffset="59751.56">12107 6435 0,'0'-21'0,"0"42"0,0-64 0,-21 43 16,0 22-16,21-1 0,-21 106 31,21-85-31,0 85 16,0 0-1,0-106-15,0 85 16,0-85-16,-21 64 15,21-43 1,0-63 15,0 0-31,0 0 0,0 0 16,0-1-16,-22 1 0,-20-85 16,21-42-1,21 21 1,0 85-16,0 0 15,42-22-15,43-21 16,-43 85-16,-21-21 16,22 21-16,-1 0 0,0 0 0,1 0 15,84 85 1,-106 21 0,-21-43-16,-21-42 15,0 1-15,-43 20 0,22-21 16,-1 0-16,-62 22 15,41-22 1,43-21-16,42-21 16,0-1-1,0 1-15,1 0 16</inkml:trace>
  <inkml:trace contextRef="#ctx0" brushRef="#br1" timeOffset="59995.42">12912 6265 0,'0'0'16,"0"22"-16,-22-22 15,1 21-15,0 0 0,0 0 16,21 21-16,-21-20 0,0 20 0,-1 0 16,-41 106-1,42-63 1,21-64-16,-21 64 15,21-43 1,0-21 0,0-42-1</inkml:trace>
  <inkml:trace contextRef="#ctx0" brushRef="#br1" timeOffset="60216.3">12446 6922 0,'0'0'0,"0"21"0,-21-21 16,21 21-16,0 0 0,0 0 16,21-21-1,0 0-15,0 21 0,0-21 0,1 0 16,-1 0-16,85 0 16,-43 0-1,-21-21-15,85-21 0,-84 42 16,-1-21-16,85-106 15,-106 84 1</inkml:trace>
  <inkml:trace contextRef="#ctx0" brushRef="#br1" timeOffset="60430.18">12636 6223 0,'0'-42'15,"22"42"1,-1-21-16,0 21 0,0 0 16,21 0-16,-20-22 0,20 22 0,0-21 15,1 21-15,41 0 16,-41-21-16,41 21 16,-41 0-16,41 0 0,-63-21 0,1 21 15,41 0-15</inkml:trace>
  <inkml:trace contextRef="#ctx0" brushRef="#br1" timeOffset="61392.98">11726 9716 0,'0'-22'16,"0"44"-16,0-65 0,0 22 0,-21 0 0,21 0 16,0 42-1,0 21 1,-21-21-16,21 22 0,0 41 16,-21 86-1,0-128-15,21 0 0,-22 85 16,1-42-1,0 0 1,21-64-16,0 0 16,-21-21-1,21-42 1,0-43 0,0 22-16,0 41 15,21-20-15,0-148 16,0 147-16,22-63 15,-1-42 1,-21 106-16,64-64 16,-64 106-16,21 0 15,-42 64 1,22-43-16,-22 169 16,0-20-1,-22-65 1,22-20-1,0-64-15,0 43 32,-42-64-17,21 0 1,0 0-16,-22-21 0,22-1 0</inkml:trace>
  <inkml:trace contextRef="#ctx0" brushRef="#br1" timeOffset="62024.77">11430 10012 0,'0'0'0,"21"0"32,0 0-17,0 0-15,1-21 0,-1 21 0,21 0 16,-21 0-16,22-21 0,84-22 16,0 1-1,-85 42-15,43-42 16,-43 20-16,127-126 31,-105 64-31,-64 41 16,21 43-16,-21-21 0,0 42 31,0 22-15,0 62-16,0-83 15,0 20-15,-21 85 16,21-42-1,0-1 1,0-63-16,0 1 0,0 41 16,0-42-1,-21-21 1,21-21-16,0 0 16,0 0-16,0-43 15,0-42 1,0 85-16,21-21 0,21-85 31,0 85-31,1-1 0,-1 1 16,22 21-16,-43 0 0,21 21 15,0 0-15,1 0 0,-22 0 16,0 84 0,-21 1-1,-85-22 1,1 1-1,63-43 1,-22-21 0,43-21 15,0 0-15,21 0-16</inkml:trace>
  <inkml:trace contextRef="#ctx0" brushRef="#br1" timeOffset="62327.41">13356 9546 0,'0'0'16,"-21"0"-1,0 21 1,0 1-16,21-1 0,-22 42 15,-20 43 1,21 0 0,-21 42-1,20-127-15,22 0 0,-21 43 16,21-22 0,0-21-1,0-42 16</inkml:trace>
  <inkml:trace contextRef="#ctx0" brushRef="#br1" timeOffset="62573.27">12827 10097 0,'0'0'0,"0"21"15,0 0-15,0 0 16,21 0-1,43 0 1,-22-21-16,21 22 16,-20-22-16,-1 0 0,64 0 15,0-22 1,-85 1-16,42 0 16,-41 0-16,-1-21 15,-21-22 1,0 43-16</inkml:trace>
  <inkml:trace contextRef="#ctx0" brushRef="#br1" timeOffset="62888.09">12954 9483 0,'-42'-21'31,"84"-1"-15,-21 22-16,0 0 0,22 0 15,-1 0-15,0 0 0,85 0 16,0-21 0,-42 21-1,-64 0-15,21 0 0,43 0 16,-106 0 62,0 0-78</inkml:trace>
  <inkml:trace contextRef="#ctx0" brushRef="#br1" timeOffset="82562.42">19008 2921 0,'0'-21'16,"0"0"0,0 0-16,0-1 15,0 1 1,0 0-1,0 42 17,0 0-17,0 1-15,0 20 0,0 21 16,0 1-16,0-22 0,-22 170 31,22-64-15,-21-63-16,21-43 15,-21-21-15,0 85 16,21-64 0,0-63 31,0 0-47,0 0 15,0 0-15,0 0 0,0-1 16,0-20-16</inkml:trace>
  <inkml:trace contextRef="#ctx0" brushRef="#br1" timeOffset="82990.17">18838 3006 0,'0'0'0,"-84"-106"31,84 85-31,0-22 16,0-20 0,21 42-16,0 0 15,0-1-15,148-83 16,-84 83 0,63-20-1,-105 42-15,20 0 0,-21 0 16,43 64-1,-64-22-15,-21 21 16,0-20-16,-42 84 0,-22-43 16,22-41-16,-127 126 31,105-127-15,43 1-1,21-22-15,21-42 63,-21 0-63,21 21 0,1 0 0,-1-22 15</inkml:trace>
  <inkml:trace contextRef="#ctx0" brushRef="#br1" timeOffset="83445.91">19346 3281 0,'-21'0'16,"0"0"-1,21-21-15,0 0 16,21-1 0,0 22-16,43-21 15,-1 0-15,22 21 16,-64 0-16,21 21 15,43 43 1,-64 20 0,-21 1-1,-42 21 1,0-85 0,-1 0-1,22-42 1,21-64-1,0 43 1,0 21-16,42-64 16,-20 64-16,41-64 15,22 22 1,-43 63 0,-21 0-16,0 0 15,1-21 1,-1 21-1</inkml:trace>
  <inkml:trace contextRef="#ctx0" brushRef="#br1" timeOffset="83903.65">20066 3175 0,'0'-21'15,"-21"42"17,21 0-32,-21 0 15,21 1-15,-22-1 0,22 0 16,0 0-16,-21 43 16,21-43-16,0 42 15,0 1 1,0-43-16,21-21 0,1 0 15,41 0 1,22-21 0,21-64-1,-85 64-15,0 0 16,0 0-16,-21-22 0,0-63 16,-63 22-1,-22 84 1,43 0-1,20 0-15,-62 21 32,63 21-17,21 1-15,42-22 16,-21-21 0,21 21-16</inkml:trace>
  <inkml:trace contextRef="#ctx0" brushRef="#br1" timeOffset="85616.67">20934 3154 0,'0'0'0,"-43"-42"31,22 42-31,0-22 0,0 22 0,0 0 16,0 0-16,-1 0 0,-20 0 15,-43 43 1,43-1 0,21-21-16,-43 43 15,64-1-15,-21 22 16,21-64-16,0 0 16,0 43-1,64-64 1,-43 0-16,42 0 15,22 0-15,-43-21 16,43-43 0,-64 43-16,0 0 0,1-22 15,-1 22-15,0-21 0,21-43 16,-21 43-16,-21 0 0,22-1 16,-22 1-16,0 0 0,21-149 31,-21 106-31,0 64 15,0 42 1,-21 22 0,21-22-16,-22 21 0,22 22 15,0-22-15,-21 0 16,21 1-16,-21-1 0,21 0 0,0 1 16,0 105-1,0-85 1,0-41-16,21 20 15,43-21-15,-64 0 16,21-21-16,0 0 0,0 0 16,22 0-16,20-42 15,-42 42-15,22-42 16,-1 20-16,64-147 16,-106 127-1,21 21-15,-21-22 16,0 22-1,-21 21 1,21 21-16,0 0 16,-21 1-16,21-1 0,-22 0 15,1 85 1,21-43 0,0-20-16,43-1 15,-22-21 1,21-21-16,-21 0 15,22 0-15,20-21 0,-21 0 16,-20 21-16,20-21 0,-21-1 16,0 1-16,22-42 15,-22 42-15,0-1 0,0-20 16,-21 21-16,0-21 16,0 20-16,0 44 46,-21-1-46,21 0 0,0 0 16,0 0-16,0 0 0,0 1 16,0-1-16,0 0 0,0 21 15,0-21-15,0 1 0,63 20 16,-41-42-16,-1 0 16,0 0-16,21 0 15,43-21 1,-64 21-16,21-43 15,1-41 1,-22 63-16,42-64 16,-41 64-16,-1 0 15,0-1-15,0 1 0,85-42 16,-85 63 0,0 0-1,-21 21 1,0 0-16,0 0 0,0 0 15,0-42 48,0 0-47,0 0-16,0 0 15,0 0 1,-21 21-16,21-22 15,-21 22 1,0 0-16,0 0 0,-1 22 16,1-22-16,21 21 15,-21 0-15,0 0 0,-21 85 16,20-21 0,22-1-1,0-63-15,43 22 16,126-1 15,-21-21-15,0-21-16,1-42 15,62-85 17,-126 21-17,-43 43-15,-21 20 16,-21 22-16,0-42 0,0 41 15,-21 1 1,0 21-16,0 0 0,0 0 16,0 21-16,-22 64 15,22-64-15,21 85 16,0-85-16,0 43 16,106 63 15,-21-127-16,20 0 1,-62 0-16,-1 0 0,-21-21 16,85-22-16</inkml:trace>
  <inkml:trace contextRef="#ctx0" brushRef="#br1" timeOffset="85787.57">23918 3217 0,'0'0'0,"-21"0"63</inkml:trace>
  <inkml:trace contextRef="#ctx0" brushRef="#br1" timeOffset="86636.09">19643 4149 0,'0'0'0,"0"-21"0,0 42 32,0 0-32,-22 21 15,22-21-15,-21 64 16,0-43-16,0 22 0,0 21 16,0-43-16,21 0 0,-43 85 15,22-42 1,0-43-16,21-21 15,-21 1 1,21-44 0,42-41-1,-21 42-15,-21-22 16</inkml:trace>
  <inkml:trace contextRef="#ctx0" brushRef="#br1" timeOffset="86912.93">19579 4276 0,'0'0'0,"21"-21"0,64-85 32,-64 85-32,0 21 0,0 0 0,1 0 15,20 0-15,-21 0 16,21 0-16,-20 21 0,41 42 16,-21-42-16,-20 22 0,-1 126 15,-21-63 1,-43 0-1,1-43 1,42-42-16,-21 1 0,0-1 16,21-42 15,-21-1-31,-64-41 31</inkml:trace>
  <inkml:trace contextRef="#ctx0" brushRef="#br1" timeOffset="87100.82">19537 4551 0,'0'0'0,"-21"0"16,21-21-1,42 21 1,-21 0-16,64-21 16,105-1 15,-84-20-16,0 0-15,-21 21 16</inkml:trace>
  <inkml:trace contextRef="#ctx0" brushRef="#br1" timeOffset="87333.69">20426 4149 0,'0'0'15,"0"21"1,0 21-1,0 1-15,0 126 16,-21-84 0,-22 20-1,1-20 17,42-64-32,0-42 46,0-42-30</inkml:trace>
  <inkml:trace contextRef="#ctx0" brushRef="#br1" timeOffset="87647.51">20278 4297 0,'0'0'0,"0"-21"0,0 0 15,0-22 1,21 1-16,21 21 15,106 0 1,-105 21-16,62 21 16,-62 42-1,-22 43 1,-63-21 0,-1-64-16,-20 21 15,20-21-15,1 1 0,-64 20 31,64-42-31,63 0 47,0 0-47,0-21 0,22 0 16,20-1-16</inkml:trace>
  <inkml:trace contextRef="#ctx0" brushRef="#br1" timeOffset="87968.33">21315 4085 0,'0'0'0,"0"-21"16,0 42 15,0 0-16,0 22-15,-21-22 16,21 21-16,-43 64 16,43 0-16,-21-43 15,0-20-15,0 63 32,21-85-17,0 0 1,0-42 15,0 0-31</inkml:trace>
  <inkml:trace contextRef="#ctx0" brushRef="#br1" timeOffset="88311.13">20934 4636 0,'-21'21'0,"42"-42"0,-42 63 0,21-21 15,0 0-15,0 0 16,0 1-16,0 20 16,42 21-1,21-41-15,43-22 16,-85 0-16,22 0 15,105-22 1,-42-20 0,-43 0-1,-20 42-15,-22-21 0,21-1 16,-21 1-16,0 21 0,22-42 16,-43-22-1,0 22 1,-21 21-16,21 0 0</inkml:trace>
  <inkml:trace contextRef="#ctx0" brushRef="#br1" timeOffset="88653.94">20849 4064 0,'0'0'16,"0"-21"-16,21 0 16,0 21-16,1 0 0,-1-21 15,21 21-15,-21 0 0,43-22 16,126 1 0,-105 0-1,-43 21-15,64 0 16,-64-21-16,-20 21 0,20 0 31,-63 0 0,-22 0-31,1 0 16,21 0 0</inkml:trace>
  <inkml:trace contextRef="#ctx0" brushRef="#br1" timeOffset="101604.93">18775 3725 0,'21'0'47,"0"0"-32,0 0-15,0 0 16,1 0-16,-1 0 0,0 0 16,0-21-16,0 21 15,0 0-15,22 0 16,41 0 0,22-21-1,-85 21-15,128 0 16,-107 0-16,21 0 0,191 0 15,22 0 1,-107 0 0,106 0-1,-169 0-15,0 0 0,105 0 16,-105 0-16,275-21 16,21 21-1,-253 0-15,380 0 31,-402 0-31,106 0 16,63 0-16,-211 0 16,-1 0-16,64 0 0,-84 0 15,-1 0-15,86 0 16,-128 0-16,85 0 16,-64 0-1,-21 0 1,-42 0 15,0 0-31,0 0 16,-1 0-16</inkml:trace>
  <inkml:trace contextRef="#ctx0" brushRef="#br1" timeOffset="101865.93">20574 5398 0,'-42'21'16,"84"-42"-16,-127 42 0,43-21 0,-22 0 16,43 0-16,-42 0 15</inkml:trace>
  <inkml:trace contextRef="#ctx0" brushRef="#br1" timeOffset="102483.58">19029 5122 0,'-21'0'16,"42"0"15,0 0-31,0 0 16,0 0-16,22 0 0,-1 0 16,21 0-16,1 0 0,21 0 0,84 22 15,127-22 1,-190 0-16,127 21 15,-85-21-15,445 21 16,-276-21 0,-63 0-1,-169 0-15,-22 0 16,107 0 0,-43 0-1,-85 0-15,-21 0 16,0 0-1</inkml:trace>
  <inkml:trace contextRef="#ctx0" brushRef="#br1" timeOffset="105471.21">11028 3344 0,'-21'0'0,"42"0"0,-64 0 0,22 0 16,0 0-16,0 0 16,63 0 15,-21 0-15,22 0-16,-1-21 0,127 21 15,-42-21 1,-42 21-16,-21 0 0,295-21 15,-105 0 1,-42 21 0,-148 0-16,-22-21 0,0 21 15,1 0-15,-22 0 0,63 0 16,-62 0 0,-22-22 15,-22 22-16,1 0 1,0 0-16,-21 0 0,21 0 16</inkml:trace>
  <inkml:trace contextRef="#ctx0" brushRef="#br1" timeOffset="105816.01">11430 3493 0,'0'0'16,"21"0"-16,21 0 0,1 0 0,-1-22 15,22 22-15,-1 0 0,1 0 0,-1-21 16,170 21-1,63-21 1,-169 0-16,21 21 31,-126 0-31,-1 0 0,0 0 16,-21 21 31,0 0-47,0 0 15</inkml:trace>
  <inkml:trace contextRef="#ctx0" brushRef="#br1" timeOffset="107353.14">11261 7345 0,'84'0'15,"-63"0"1,22 0-16,-1 0 0,0 0 0,22 0 15,-22 0-15,22 0 0,-1 0 16,255-42 0,-107-1-1,-84 22-15,-63 21 0,-1 0 16,86-21 0,-107 0-1,-21 21-15,-42 0 31,0 0-31,0 0 0,-22 0 16,22 0-16,-21 0 16</inkml:trace>
  <inkml:trace contextRef="#ctx0" brushRef="#br1" timeOffset="107670.97">11642 7578 0,'148'-21'31,"-106"-1"-31,0 22 0,1-21 0,20 0 15,-20 21-15,84-42 16,-64 42-16,1-21 0,147-22 16,-84 22-1,-84 21 1,-22 0-16,0 0 0,21 21 31,-42 22-31</inkml:trace>
  <inkml:trace contextRef="#ctx0" brushRef="#br1" timeOffset="108339.99">11790 10435 0,'0'0'0,"21"0"16,0 0-16,21 0 15,1 0-15,-1 0 0,22 0 0,-1 0 16,64 0 0,-42-21-16,148 0 15,21 0-15,-170 21 16,-20-21-16,105 21 16,-127 0-16,43 0 15,-106 21 1,-21-21-1,-1 0-15,-41 21 16</inkml:trace>
  <inkml:trace contextRef="#ctx0" brushRef="#br1" timeOffset="108575.38">12128 10562 0,'0'0'0,"-21"21"0,42-21 31,1 0-31,20 0 16,-21 0-16,64 0 0,-43 0 16,127-21-1,1-21 1,-107 42-16,128-21 0,-128 21 16,-20 0-16,41 0 15,-41 0 1</inkml:trace>
  <inkml:trace contextRef="#ctx0" brushRef="#br1" timeOffset="131631.79">11282 3493 0,'-21'0'16,"42"0"-16,-64 0 0,22 0 0,0 0 15,0-22-15,0 22 16,0-21-16,-1 21 0,1 0 15,-21 0 1,21 0-16,0 0 16,-1 0-16,1 0 0,21-21 15,21 21 17,1 0-17,-1 0-15,0 0 0,127 0 16,-42 0-1,-64 0-15,1 0 0,126 0 32,-63 0-17,-64 0-15,170 0 16,-170 0-16,22 0 0,126 0 31,-148 0-15,-20 0-1,-44 0 17,1 0-32,0 0 0,0 0 15,0 0-15,0 0 16,-22 0-16</inkml:trace>
  <inkml:trace contextRef="#ctx0" brushRef="#br1" timeOffset="131901.64">11663 3514 0,'42'0'0,"-84"0"0,148 0 16,-43 0-16,1 0 0,41 0 16,-62 0-16,20 0 15,-20 0-15,-22 0 0,21 0 0,22 21 16,-64 0 0</inkml:trace>
  <inkml:trace contextRef="#ctx0" brushRef="#br1" timeOffset="132843.87">11472 7239 0,'0'0'0,"0"21"16,21-21-1,1 0-15,-1 21 0,21-21 0,-21 22 16,85-22-16,127 0 15,-148 0-15,84 0 16,-84 0-16,-1 0 0,1 0 16,0 0-16,-22 0 0,22 0 15,105-22 1,-63 22-16,-106 0 16,1 0-16,20 0 0,-63 0 46,0 0-46,-1 0 0,-20 0 16,21 0-16,-21 0 0</inkml:trace>
  <inkml:trace contextRef="#ctx0" brushRef="#br1" timeOffset="133120.71">11747 7493 0,'-21'0'0,"42"0"0,-63 0 16,63 0 0,0 0-16,22 0 15,-1 0-15,22 0 0,147 0 16,-126-21-16,-22 21 16,107-21-16,-86 21 0,-20 0 15,21 0-15,105 0 16,-42 0-1,-42 0 1,-85 0-16,0 21 0,-21 0 16,0 0-16,0 0 15</inkml:trace>
  <inkml:trace contextRef="#ctx0" brushRef="#br1" timeOffset="134022.98">11811 10605 0,'0'0'0,"-21"-22"31,42 22-16,0 0-15,0 0 16,22 0-16,-22 0 0,127 0 16,42-21-1,22 21 1,-148 0-16,20 0 0,64 0 16,-63 0-16,-21 0 0,147 0 15,-168 0-15,126 0 16,-63 0-1,-22 0 1,-105 0 31,-21 0-47,21 0 0</inkml:trace>
  <inkml:trace contextRef="#ctx0" brushRef="#br1" timeOffset="134302.82">12255 10732 0,'0'0'0,"-21"0"0,42 21 31,1-21-31,20 0 16,0 0-16,-21 0 0,43 0 15,21 0-15,-22 0 0,128 0 16,-1 0 0,-126 0-16,-1 0 0,149 0 31,-128 0-15,-62 21-16</inkml:trace>
  <inkml:trace contextRef="#ctx0" brushRef="#br1" timeOffset="155395.71">1312 254 0,'0'0'15,"0"-21"-15,0 0 16,0 0-16,0-1 16,0 1 124,0 0-124</inkml:trace>
  <inkml:trace contextRef="#ctx0" brushRef="#br1" timeOffset="156303.95">1355 445 0,'0'-22'16,"0"1"31,0 0-16,21 21 63</inkml:trace>
  <inkml:trace contextRef="#ctx0" brushRef="#br1" timeOffset="156927.6">1482 254 0,'0'0'0,"0"-21"32,-22 21-1,1 21-31,0 0 0,0 0 15,21 1-15,-21 20 0,0 0 16,-1 43-16,-41 42 16,42 0-1,0-85-15,21 1 16,-22 62 0,22-41-1,0-1 1,-21-63 46,21-21-62,0 0 16,0 0-16,0 0 16,0 0-16,0-43 15,0 43-15,0-43 16,21 22-16,1 0 0,-22-1 15,42-41-15,21-64 16,-20 21 0,-43 84-16,21 22 0,0-42 31,0 63-31,0 21 16,-21 0-16,0 21 0,43 85 31,-43 21-16,0 1-15,0-107 16,0 0-16,21 1 0,-21-22 16,0 21-16,21 22 15,-21-43 1,-21-21 15,0 0-31,0 0 0,-22 0 16</inkml:trace>
  <inkml:trace contextRef="#ctx0" brushRef="#br1" timeOffset="157108.5">1122 847 0,'0'-21'15,"21"-22"1,0 22-16,0 21 16,85-42-1,-64 42-15,64-43 16,42 1-16,85-85 31,-190 64-15</inkml:trace>
  <inkml:trace contextRef="#ctx0" brushRef="#br1" timeOffset="157349.35">1905 318 0,'0'-22'15,"0"44"1,0 20-1,0 64-15,-42 105 32,42-168-32,0 41 15,0 43 1,0-105 0,0-1-1,0-64 16,0 22-31,0-127 32</inkml:trace>
  <inkml:trace contextRef="#ctx0" brushRef="#br1" timeOffset="157578.23">1884 466 0,'0'0'16,"21"-21"-16,0-1 0,85-41 31,63 211 16,-190-106-47,-21-20 15,21-1-15,-22 21 0,22-21 0,-21 0 16,21 1-16,-1-1 0,1 0 16,0 21-16,42-42 31,0 0-31,-21-21 15,85-21-15</inkml:trace>
  <inkml:trace contextRef="#ctx0" brushRef="#br1" timeOffset="157847.07">2625 233 0,'0'0'15,"21"-21"-15,-21 42 31,0 0-31,0 0 0,0 106 16,-21-21 0,21-42-1,-22-22-15,1 85 32,21-85-32,0 1 15,0-22-15,-21-42 47,0 21-31</inkml:trace>
  <inkml:trace contextRef="#ctx0" brushRef="#br1" timeOffset="158067.95">2222 889 0,'0'64'31,"22"-64"-31,-1 0 0,0 21 0,0-21 16,21 0-16,1 0 0,-1 0 16,22-21-16,-22 21 0,43-43 15,-43 43-15,43-42 16,-64 21-16,21 0 16,-21-1-16,-21 1 15,0-42 1,-21 20-16</inkml:trace>
  <inkml:trace contextRef="#ctx0" brushRef="#br1" timeOffset="158268.82">2413 360 0,'-21'0'16,"42"0"-16,-63-21 15,42 0-15,21-1 16,63-20-1,-41 21-15,-22 0 0,64 0 16,-43-1-16,64 1 16,-43 21-1,-42 0-15,85 0 32</inkml:trace>
  <inkml:trace contextRef="#ctx0" brushRef="#br1" timeOffset="161409.25">4043 191 0,'0'0'0,"21"0"0,-21-22 15,0 1-15,0 0 0,21 0 16,-21 0-16,0-22 15,0 1-15,-21 42 16,-21 0 0,20 0-16,1 0 15,0 0-15,0 0 0,-85 0 32,85 0-32,-43 42 0,-20 170 15,63-148 1,-1-1-16,1 1 0,0-1 0,0 1 15,21 147 1,42-105 0,-21-85-16,64 22 15,21-43 1,-64 0-16,106-85 16,-63 0-1,0-21 1,-64 64-16,0-85 15,0 64 1,-21 84 15,0 0-15,0 0-16,-21 0 16,21 22-16,-42 41 15,42 1 1,0-22-16,0-41 15,42-1 1,-21-21-16,43 0 16,-1-21-1,-42-1-15,43 1 0,-43 0 0,0 0 16,0 0-16,1-64 16,-22 0-1,0 43-15,-22 0 16,1 21-16,-85-22 15,22 43 1,20 43 0,43-22-16,21 0 15,-21 106 1,21-42 0,42-22-1,1-42-15,-1-21 0,-21 0 16,148 0-1,-84-42 1,42 0-16,-85-1 16,-20 22-16,20 0 0,0-21 15,-21 20-15,-21-20 16,0 63 15,0 0-31,-21 22 16,0 20-1,0-20-15,21-22 0,0 0 0,0 21 16,0-21-16,0 1 16,0-44 31,0 1-47,0 0 15,0 0-15,0-21 0,21 20 0,0 1 16,0-21-16,43-43 15,-1 1 1,-20 62 0,-22 22-16,21 0 15,-21 64 1,-21-1 0,0-20-16,0-22 0,0 0 0,0 64 15,0-43 1,22-21-1,-1-21-15,0 0 0,42 0 16,22-21 0,-64 0-16,106-43 15,-106 22 1,106-43-16,-63-20 16,-64 41-1,0 43-15,-21 21 16,-43 0-1,-42 42 1,43 22-16,63-43 16,0 0-16,21 85 15,21-64 1,43 22 0,-64-64-16,0 21 0,22 21 15,-22-21 1,-42-21-1,-64 0 1,64 0-16,-85-21 31,64 21-15,21 0-16,21 43 16,0-22-16,21 0 15,21-21 1,85 21-1,-63-42 1,126-85 0,-126 21-1,-43 1 1,-21-1 0,0 64-16,0 0 15,0 42 1,0 0-1,0 0-15,0 22 0,0-1 16,0 0-16,0-21 16,0 43-16,21-22 15,42-21 1,22-21 0,-64 0-16,64-84 31,-64 20-16,0 43-15,-21-42 16,0 41-16,0-20 16,0 21-1,0 42 1,0 0-16,0 64 16,0-22-1,0-20 1,0-22-16,21-21 15,1 0-15,-1 0 16,0 0-16,0 0 0,43-21 16,-43 0-16,21-1 15,-21 1-15,0 0 0,22-85 32,-22 43-32,-21 42 15,0-1-15,0 44 31,0-1-31,0 0 0,0 0 16,-21 43 0,21-43-16,-21 42 0,21-20 15,0-22-15,0 21 16,0-21 0,0-42 15,0 0-31,0 0 15,0 0-15,21-1 0,-21-20 16,0 21-16,21 0 0,0 0 0,0-43 16,22 43-1,-22 21 1,0 0-16,0 21 16,-21 21-1,0 22-15,0-22 16,0-21-16,0 1 15,0-1 1,21-21 0,0 0-16,1 0 15,-1-21-15,0-22 16,0 43-16,21-84 16,22 41-1,-64 22-15,21 0 16,0 21-16,-21 21 15,0 0 1,0 0-16,0 1 0,0 41 16,0-42-16,0 0 15,0 22-15,0-22 16,43 0 0,-22-21-1,0 0-15,0 0 16,-21-21-16,21 0 15,0-22 1,-21 22 0,22 21-1,-22-21-15,42 21 16,21-21 0,-63 0-16,64-22 15,-43 43-15,21-42 16,-20 21-16,-22 0 15,-22 21 1,1 0 0,0 0-16,0 0 0,21 21 15,-64 85 1,43-22 0,21-62-16,0 41 15,21-21-15,64-20 31,0-22-15,-43-22 0,-21 22-16,-21-84 15,21 63-15,-21-43 16,22 1 0,-22 41-16,84-20 15,-20 21 1,-1 21-1,-42 0-15,43 85 16,-64-64-16,0 42 16,0 1-1,0-43-15,0 0 0,0 21 32,0-63-17,0 0 1,0 0-16,0-21 15,0 20-15,42-41 16,1 21-16,-22 20 16,0 1-16,64-42 15,-64 42-15,21 21 16,22 0 0,-43 0-16</inkml:trace>
  <inkml:trace contextRef="#ctx0" brushRef="#br1" timeOffset="161807.73">8403 529 0,'0'0'0,"21"0"16,0 0-16,1 0 15,41 0-15,-21-21 16,22-42 15,-85 63-15,-22 0-16,22 0 15,0 0-15,-85 42 16,43 0 0,42 22-1,21-43-15,63 42 16,-42-63-16,43 43 16,-1-22-1,-42-21-15,64 63 16,-85-41-1,0-1-15,-42 0 16,21 0-16,-1-21 16,-20 0-16,21 21 0,-106 0 15,85-21 1,20 22-16,1-22 16,0 21-16</inkml:trace>
  <inkml:trace contextRef="#ctx0" brushRef="#br1" timeOffset="161964.65">8530 1080 0,'0'0'0,"21"21"31,-21 0-15,21-21-16,-21-21 31</inkml:trace>
  <inkml:trace contextRef="#ctx0" brushRef="#br1" timeOffset="185474.42">7324 3387 0,'-22'0'62,"22"-21"-46,0-1-16,0 1 0,0 0 15,0 0-15,0 0 16,22 0-16,-22-1 0,21-20 16,21-21-1,0-22-15,-20 64 16,-1 0-16,42-85 16,-20 42-1,-22 43-15,63-85 16,-62 64-16,126-106 15,0 21 1,-42 63 0,-64 22-16,22 21 0,20-43 15,-20 22-15,-22 21 0,149-85 16,-1-21 0,-126 106-16,63-64 15,-64 43-15,1-1 0,168-84 31,-20 22-15,84 41 0,22 1-16,-212 41 15,508-41 1,-149 63 0,-211 0-1,402 42 1,-380-21-1,147 43 1,-275-43-16,381 64 16,-105-1-1,-65 43 1,-232-84-16,-42-22 0,211 106 16,-42-21-1,-21-22 1,-169-62-16,-1 20 15,85 21 1,-105-41-16,41 20 16,1 0-16,-64-21 0,0-21 15,1 22 1,-1-22 0,-42 0 15,21-22-16,0 1 1,0 0-16</inkml:trace>
  <inkml:trace contextRef="#ctx0" brushRef="#br1" timeOffset="185942.28">15917 1863 0,'0'21'31,"0"0"-31,0 0 16,0 0-16,0 1 15,0 20-15,21-21 0,22 21 16,63 64-1,-43-42 1,-21-43-16,43 42 16,-64-20-1,0-22 1,-21 0-16,-21-21 31,-21 21-31,0-21 16,-85 21-1,84 1-15,-41-1 0,-86 21 16,128-42-16,-127 42 31,126-20-31,-63-1 16,85-21-16,0 0 0,0 0 16,0 0-1,0 0-15,-43 0 16,22 0-16</inkml:trace>
  <inkml:trace contextRef="#ctx0" brushRef="#br0" timeOffset="-37274.8">17039 10668 0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30T15:00:36.9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8022 2032 0,'0'-21'0,"0"42"0,0-63 15,0 21 1,0-1-16,0-20 0,0 63 31,0 22-15,0-1-16,0 0 0,0 22 15,-21 147 1,0-126-16,21 0 0,-21 63 16,21-63-16,0-22 0,21 106 15,63-63 1,-41-85-16,20 1 16,-20-22-16,-1 0 0,127-43 15,1-63 1,-65 1-1,-62 62-15,-1-20 0,22-64 16,-43 63-16,0 22 0,-21-127 31,-21 126-31,-43-41 16,22 20 0,0 22-1,63 42 16,0 0-31,64 42 16</inkml:trace>
  <inkml:trace contextRef="#ctx0" brushRef="#br0" timeOffset="265.79">9525 2053 0,'0'-21'15,"0"42"1,0 0-16,0 22 0,0-22 16,0 21-16,0 22 15,0-22-15,-21 233 16,0-127 0,21 22-16,0-128 15,0 0-15,0 64 16,0-63-1,21-43 1,0 0-16,0 0 0,0-85 16</inkml:trace>
  <inkml:trace contextRef="#ctx0" brushRef="#br0" timeOffset="631.16">9271 2307 0,'0'0'0,"-21"-42"15,0 21-15,-1 0 0,1-1 0,21-20 16,0-21-16,64-1 16,-43 43-16,42 0 15,43 0-15,-42 21 0,147 0 32,-126 21-32,127 63 15,-64 65-15,-106-86 16,64 191-1,-85-21 1,-21-127 0,-21-64-16,-169 149 15,-22-86 1,148-83-16,-20-1 0,-149 21 31,191-42-15,42-21-1,42-21-15,64-22 16</inkml:trace>
  <inkml:trace contextRef="#ctx0" brushRef="#br0" timeOffset="955.99">11345 2138 0,'0'0'0,"0"-21"31,-21 42-31,21 0 16,0 21-16,-21 1 0,0-1 0,0 149 15,-1-128-15,-20 85 16,21 22-1,21-128-15,-21 127 16,42-126 0,0-22-16,21 21 15,-20-42 1,-1 0-16,0 0 16</inkml:trace>
  <inkml:trace contextRef="#ctx0" brushRef="#br0" timeOffset="1315.78">11091 2879 0,'0'0'0,"-21"-43"0,0 1 0,-21-85 15,42 64-15,0-1 0,-43-169 16,43 64 15,43 105-31,-1 22 0,191-21 31,-127 63-15,105 42-16,1 64 16,-149-64-16,1 0 15,63 128 1,-106 41-16,-148-20 16,85-128-16,-22-20 15,1 20-15,-107 64 16,43-21-1,64-42 1,63-86 0,21 1-1,0 0-15,43-42 16,-22 41-16,0-20 0,1 0 0</inkml:trace>
  <inkml:trace contextRef="#ctx0" brushRef="#br0" timeOffset="1583.63">13398 2032 0,'0'0'0,"22"0"0,-1 0 0,-21 21 16,0 0-1,-21 1-15,-1-1 0,1 63 16,-42 65-1,63-86-15,0-21 16,0 1-16,0 20 0,0-20 0,0 84 16,0-85-16,0 43 15,0-43 1,21-21-16,-21 0 0,21 0 16,-21 1-16,21-22 15</inkml:trace>
  <inkml:trace contextRef="#ctx0" brushRef="#br0" timeOffset="1847.95">12912 2985 0,'-22'21'16,"44"-42"-16,-86 63 0,43-42 0,0 21 0,0 0 16,21 22-16,0-22 15,169 21 1,21-42-1,22-21 1,-43 0 0,-105 0-16,63-22 15,-85 22 1,-21 0-16,43 0 16,-64 0-16,0-128 15,0 86 1</inkml:trace>
  <inkml:trace contextRef="#ctx0" brushRef="#br0" timeOffset="2066.82">13017 1947 0,'0'0'0,"-21"0"0,0-21 0,21 0 16,0 0-1,85 21 1,105-42-16,-126 42 15,20-22-15,213-20 16,-64 21 0,-106 0-1,-64 21-15,-21 0 0,22 0 16,-85 0 0,0 21-16</inkml:trace>
  <inkml:trace contextRef="#ctx0" brushRef="#br0" timeOffset="3465.83">4276 4974 0,'0'0'0,"-22"-42"0,1 21 0,0-22 15,21 1-15,-21-21 16,21 41-16,-21-41 15,21 21-15,0 63 32,0 0-32,0 64 15,0 105 1,0-105-16,0-1 0,0 1 16,0 84-16,42 64 15,-21-169-15,22 42 16,-22-64-16,190 43 15,-126-85 1,63-64 0,-105 43-16,-1-21 15,43-64-15,-43 42 0,0 22 16,64-170 0,-21-63-1,-64 190-15,0-84 0,-21 84 16,0-211-1,0 254 1,-42 84 0,21 149-1,21-128-15,0 22 0,0-1 16,0 1-16,0 0 0,21 253 31,21-211-15,64-63-1,-64-64-15,43 0 0,0-21 16,-43 0-16,0-1 0,106-105 16,-105 43-1,-43 41-15,0-84 16,0 106-16,0 0 16,0-21-1,0 63 1,0 0-16,-43 85 15,43-64-15,-21 64 16,21-64-16,-21 64 16,21-42-1,0-43-15,0-42 32,0 0-32,0-1 0,0-41 15,0 42-15,42-85 16,22-42 15,-1 84-31,1 64 16,-64 21-16,42 64 31,-21-43-31,1 64 16,-1 0-16,42 42 31,22-127-16,-64-21-15,64 0 16,84-127 0,-84 43-1,-64 41-15,-21-20 16,0 42-16,0-85 16,0 127-1,0 0 1,0 0-16,-21 1 0,0 105 15,21-85 1,0 0-16,0 22 16,-22-43-16,22 42 31,0-84-15,22 21-16,-22-21 0,0-21 15,21-43 1</inkml:trace>
  <inkml:trace contextRef="#ctx0" brushRef="#br0" timeOffset="3614.75">6498 5059 0,'0'0'16,"0"-42"-16,-21 20 0,0-41 15,-22 63 1,43-21-16,0 42 31,0 0-31,22-21 16,-1 21-16,0-21 0,-21 21 15</inkml:trace>
  <inkml:trace contextRef="#ctx0" brushRef="#br0" timeOffset="4816.09">6794 5165 0,'0'21'31,"0"0"-31,0 0 16,0 0-16,0 1 0,43 41 16,-22 22-1,0-1 1,-21-41-16,0-22 0,42 42 16,-20-63-16,-1 22 15,42-44 1,-63 1-16,85-63 31,-64 41-31,43-63 16,-64 85-16,42-63 0,-42 41 15,0 22 17,0 85-17,0-1 1,0 43-1,0-21 1,0-64-16,63 21 16,1-42-1,42-42 1,-43-1 0,-42 22-16,22 0 0,41-85 15,-62 22 1,-22-1-1,0 64-15,-43 0 16,22 21 0,0 0-16,-21 42 15,42-21-15,0 0 16,-22 127 0,22-84-1,0 21-15,0-64 16,0 0-16,22 0 0,-1-21 0,0 0 15,0 0-15,21 0 16,43-21 0,-43 0-16,1 0 0,63-64 15,-64 43-15,0-1 16,-21 1-16,22 0 0,-1-128 31,-42 149-15,-63 42-16,-1 22 15,64 41 17,21-20-17,0-1 1,1 1-16,-1-43 16,-21 64-1,0-22 1,63-42-1,1-42 1,-22 0-16,127-85 16,-105 43-1,-43 20-15,64-63 16,-64 1 0,-21 83-16,0 1 0,0 0 15,-42 42 1,20 0-16,-20 22 15,21-22-15,21 21 16,0 1-16,0-22 16,42 21-16,1 43 15,-22-64 1,-21 0-16,0 0 16,0 0-1,-64-21 1,1 0-16,42 0 15,-1 0-15,1 0 16,0 0 0,42 0 15,22 0-31,-22 0 0,42 0 16</inkml:trace>
  <inkml:trace contextRef="#ctx0" brushRef="#br0" timeOffset="5456.72">9229 5249 0,'0'0'0,"0"-21"0,0 0 0,0 0 0,0-21 31,0 20-31,-43 22 16,-20 22-16,42-1 15,-64 85 1,0-1-1,64 1 1,21-85-16,0 1 0,21-22 16,0 0-16,43-22 15,42-41 1,-43-1 0,-42-20-1,1 63-15,-22-22 31,0 64-15,0 1-16,0 62 16,0 1-1,0 42 1,21-106 0,42 0-1,22-42-15,-64 0 16,85-43-1,0-63 1,-22-21 0,-62 85-16,-1 20 0,21-147 15,-21 84 1,-21 85-16,0 0 16,0 42-16,-63 148 15,-1 1 1,43-1-1,0-106-15,21-20 0,21 84 32,43-85-32,41-42 15,-62 0-15,147-85 32,-63-20-17,-63 20-15</inkml:trace>
  <inkml:trace contextRef="#ctx0" brushRef="#br0" timeOffset="5883.48">7662 3535 0,'21'-42'0,"-42"84"0,64-106 16,-1 43-16,-21 0 0,0 0 15,-21 0-15,0 42 16,-21 21-16,0-21 16,-21 22-16,-22 63 15,-84 105 1,84-126-16,1 0 0,-1-1 16,22 1-16,-21 0 0,-1-22 0,-84 106 15,42-20 1,106-107-1,0-21-15,0-42 16,21 0 0,-21 0-16</inkml:trace>
  <inkml:trace contextRef="#ctx0" brushRef="#br0" timeOffset="6145.33">6964 4170 0,'0'0'0,"-21"0"16,-1 0-16,1 21 15,0-21-15,-85 127 16,64-63 0,0-43-16,-43 85 15,64-64-15,0-21 0,-1 43 16,22-43-16,64 0 16,63-42-1,0-22 1,-64 43-16,191-63 15,-63 21 1,-128 42-16,22-43 16,-21 43-16</inkml:trace>
  <inkml:trace contextRef="#ctx0" brushRef="#br0" timeOffset="7012.83">10266 3450 0,'0'0'0,"-43"-63"31,22 42-31,21-1 16,0 1-1,0 42 1,0 1-16,21 20 16,106 233-1,-42-106 1,42 85-1,-85-148-15,64 127 16,-63-148-16,-22-22 0,85 170 16,-64-127-1,-21-64-15,-21 1 16,0-22 0,-21-42-1,-21-22-15,-43-41 16,0-22-1,1 21 1,62 64-16,1 0 0,-21 21 31,42 21-15,21 21-16,0-21 0,22 1 16,-22-1-16,85 0 31,-85-21-31,21 0 15,43-64 1,-43 43-16,43-42 16,-64 42-16</inkml:trace>
  <inkml:trace contextRef="#ctx0" brushRef="#br0" timeOffset="7831.92">12107 4741 0,'0'-21'16,"0"42"-16,-21-63 0,0 21 0,21 0 0,-21 0 15,0-1-15,-43 22 32,64 64-32,-21-22 0,-21 149 15,20 42 1,-62 63-1,63-233-15,-43 43 16,43-63-16,-43 20 31,22-126-15,42-1 0,0-105-1,-21-22 1,21 170-16,0-42 15,0 84 1,21 42 0,-21-42-16,42 64 15,-20-43-15,-22 1 0,21-1 0,85 106 16,21-84 0,0-64-1,84-64 1,-168 43-16,105-106 15,-106 0 1,-42-42 0,-63-43-1,20 127-15,1 22 16,-127-85 0,126 105-16,-63 1 0,-42 63 15,127 0-15,-21 22 16,21 168-1,42-41 1,63-22 0,-41-106-16,-1 1 0,149 41 15,-64-63 1,21-21 0,-127 0-16,21 0 15,22 0-15</inkml:trace>
  <inkml:trace contextRef="#ctx0" brushRef="#br0" timeOffset="8468.54">12594 5398 0,'0'0'0,"0"21"16,21-21 15,0 0-31,106-64 31,-42 1-15,-21-1-16,-43 43 15,0-21-15,-21-64 16,0 64 0,-21 42-16,0 21 15,-1 0-15,1 0 0,-42 43 16,42-22-16,-1 0 0,-20 128 16,42-65-1,42-41 1,64-22-1,-63-42 1,84-21-16,21-21 16,-85-1-16,-20 22 15,126-63 1,-63-43-16,-43 21 16,-63 85-1,0-1-15,-21 1 16,-64 42-1,43 22 1,21-1-16,0-21 0,21 0 0,0 1 0,0 20 16,0-21-16,63 64 15,-20-43 1,-22-21-16,0 0 16,0 22-1,-21-22-15,-63 0 16,-43-21 15,85 0-31,-43 0 0,64-42 31,64-1-15,-1 1 0,22 0-1,-64 21-15</inkml:trace>
  <inkml:trace contextRef="#ctx0" brushRef="#br0" timeOffset="9056.06">13991 5059 0,'42'-42'16,"-84"84"-16,63-84 15,-42 63 1,0 0-16,0 0 0,0 0 0,-1 22 16,22-1-16,-21-21 0,-21 64 15,42-43-15,-21 43 16,21-43-16,0 22 15,0-43-15,21 0 16,64 0 0,-64-21-16,63 0 0,43-42 15,-84 21-15,20-43 16,-20 43-16,-22 0 16,42-106-1,-63 21 1,0 64-16,-21 42 15,0 0-15,-21 21 16,20 42 0,22-42-1,0 1-15,0-1 0,43 63 16,-1-20 0,0-1-1,-20-41-15,-1-1 0,21 42 16,0-63-1,1 0 1,-22 0-16,0 0 0,64-106 31,-43 43-31,-21-22 16,0 64 0,1-42-1,-22 84 1,0 21-1,0-21-15,0 0 0,0 43 0,-22-43 16,22 0-16,-21 0 0,21 1 16,0-1-1,0-42 17</inkml:trace>
  <inkml:trace contextRef="#ctx0" brushRef="#br0" timeOffset="9205.98">14795 5165 0,'0'0'0,"0"-85"32,-21 85-32,0 21 31,21 0-15,0 1-16,0-1 15</inkml:trace>
  <inkml:trace contextRef="#ctx0" brushRef="#br0" timeOffset="9492.01">15198 5228 0,'0'21'0,"0"-42"0,0 64 16,0-22 0,-22 0-16,22 0 15,0 21-15,0-20 0,-21 83 16,21-20-1,0-21-15,0 147 16,0-147-16,-21 105 16,-21 0-1,21-105-15,21-22 0,-22 106 32,1-105-32,0 63 15,21-43-15,-21-63 16,0-21-16,21-21 15,-21-22-15</inkml:trace>
  <inkml:trace contextRef="#ctx0" brushRef="#br0" timeOffset="9756.85">15049 5398 0,'0'0'0,"106"-191"31,-63 149-31,-22 21 0,0-1 0,42-20 15,-20 42-15,-22 0 0,64 64 32,-85 63-17,-22 0-15,-62 0 16,-22-22 0,85-83-1,-22-1-15,43-42 31,22-22-31,-1 22 16,63-85-16</inkml:trace>
  <inkml:trace contextRef="#ctx0" brushRef="#br0" timeOffset="10761.4">15811 4487 0,'0'-21'0,"0"42"0,-21-21 16,0 43-1,-42 105 1,41-21 0,1 106-16,42 21 31,22-170-15,-1-62-1,0-22-15,-20 0 16,-1 0-16,21-43 15,-21 22-15,22-21 0,-22 21 16,0-22-16,-21 22 0,21-21 16,-21 21-16,0 42 15,0 0 1,0 21-16,0 1 0,0 62 16,0-83-16,0 20 15,42 0 1,-20-42-16,105 0 31,-43-42-31,-20 21 16,-43 0-16,0-22 0,43-41 15,-43-1 1,0 64 0,-21 42-1,0 0 1,0 0-16,0 64 15,0-22 1,0-41-16,0 41 16,42-42-1,-21-21-15,1 0 0,20-21 16,-21 0 0,-21-43-16,0-20 15,0 41 1,-21 22-16,-21-42 15,20 42-15,1 21 0,0 0 32,21-22-17,64 22 1,-1 0-16,-21 0 0,64 22 31,-21 62-15,-85-20-1,21 20 1,-21-41-16,0-1 16,0-21-16,0 0 0,0 22 15,-21-43 1,0-43 0,21-20-1,0 42-15,0-22 0,0 22 16,0-21-16,21 0 0,0-1 0,0 1 15,0-22-15,22 22 0,20-21 16,-42 41-16,1 1 16,41 21-16,-21 0 0,-20 21 15,20 43-15,-21-43 0,-21 21 16,0 107 0,-21-65-1,-21 1 1,20-64-16,1-21 0,21-21 31,-21 0-31,21 0 16</inkml:trace>
  <inkml:trace contextRef="#ctx0" brushRef="#br0" timeOffset="10919.44">17060 4720 0,'0'0'0,"-21"-42"0,21 21 16,-21 21-16,21-21 0,-21 21 15,0 0-15,-1 0 16,1 0-16,0 0 16,0 0-16,0 0 0,0 0 15,-1 0-15,-41 0 16,21 0-16</inkml:trace>
  <inkml:trace contextRef="#ctx0" brushRef="#br0" timeOffset="11101.55">15621 4911 0,'0'0'0,"-42"21"16,42 0-16,0 0 16,42-21-16,21 21 15,149-42 1,-21-42 0,-128 42-16,43-22 15,-43 22-15,-20-21 0,-22 21 0</inkml:trace>
  <inkml:trace contextRef="#ctx0" brushRef="#br0" timeOffset="11727.19">11578 3620 0,'21'0'31,"0"0"-15,1 0-16,20 0 0,64-22 15,-43 22-15,128 0 16,-85 0-16,-1 0 0,530 0 16,0 0-1,127 43 1,-486-43-16,253 21 15,-275-21-15,487 21 16,-509-21-16,-41 0 16,444 0-1,-318 0 1,-253 0-16,42 0 16,-43 0-16,-42-21 0,-21 0 15,-21-22 1,-21 22-16</inkml:trace>
  <inkml:trace contextRef="#ctx0" brushRef="#br0" timeOffset="11953.27">17060 3429 0,'0'0'0,"0"-21"16,21 21-1,1 0-15,105-21 16,-85 21-16,43 0 15,-43 0-15,106 21 16,-148 42 0,-42 22-1,-106 42 1,105-85-16,-190 85 31</inkml:trace>
  <inkml:trace contextRef="#ctx0" brushRef="#br0" timeOffset="13058.08">18838 3535 0,'0'0'0,"21"-42"0,-21 20 0,0-41 16,0 42-16,0-22 16,0 65-1,0 20-15,0 0 0,-42 170 16,-21 21-1,41-170-15,-20 22 16,21-22-16,0 1 0,-22-22 0,-41 106 31,20-105-31,22-64 16,42-1-16,-21-105 31,21 0-15,0 0-16,0 106 15,21 0-15,0 0 16,0 63 0,0 43-1,-21-43-15,22-21 0,-1 22 0,63 126 16,-20-127 0,84-42-1,-21-21 1,169-169 15,-211 84-31,-43 64 16,1-64-16,-43-64 15,-21 128-15,-64-148 16,43 126 0,-85-63-16,63 106 15,22 21-15,-1 0 16,1 0-16,-170 190 15,170-84 1,21 127 0,63-42-1,106-43 1,-21-85 0,-63-42-16,-1-21 15,1 0-15,-1 0 0,170-63 16,-63-22-1,-65-21 1,-83 85-16,-1-21 0,0 0 16,-21 20-16,0 44 31,0-1-31,0 0 0,-21 64 16,21-64-16,0 21 15,-21 64 1,21-85-16,0 43 0,0-43 15,0 0-15,21-21 32,-21-21-32,21 0 15,-21-43 1,0 22-16,21 21 0</inkml:trace>
  <inkml:trace contextRef="#ctx0" brushRef="#br0" timeOffset="13231.98">19897 3789 0,'-22'-21'0,"44"42"0,-65-42 16,22 0 0,42 21 31,0 0-32,1 0 1,-1 0-16,0 0 0,0 0 15</inkml:trace>
  <inkml:trace contextRef="#ctx0" brushRef="#br0" timeOffset="15258.83">20468 3874 0,'0'0'0,"21"-64"31,-21 43-31,0 0 16,0 0-16,0-1 16,-21 22-1,0 0-15,0 22 0,-22-1 31,22 0-31,-21 0 0,-43 191 16,85-128 0,0 22-1,0-85-15,21 1 0,22 20 16,-22-21-16,169-21 16,-63-42-1,-84 21-15,-1-1 16,0-20-16,64-43 15,-63 43-15,-1-85 32,-42 85-32,0-1 15,-21 65 1,0-1 0,-22 127-1,43-42 1,0-22-1,64-41 1,-43-43-16,0 0 0,85 0 16,0-21-1,21-85 1,-106 85-16,0-1 16,-21-20-16,0 0 0,0-43 15,0 64-15,-21-21 0,-21 20 0,-43-41 16,-21 63-1,-21 63 1,64 22 0,63-43-16,21 85 31,21-105-15,106-22-1,-42-22-15,-85 1 16,106-85-1,-21 22 1,-64 41 0,22 43-1,-64 22 1,0 20-16,0 64 16,0-85-16,21 42 15,21 64 16,22-127-15,-43 0-16,43-42 16,-43 21-16,0 0 15,42-64 1,1-21-16,-22 22 16,-21 84 15,-21 63-16,0 1 1,0 20 0,0-20-1,0-22-15,43 22 16,-1-64 0,22 0-16,-22 0 15,0 0-15,22-43 16,-43 22-16,21 0 0,43-85 15,-43 21 1,1 1 0,-43 63-16,0-1 0,0-20 31,-22 63-15,1 0-16,0 1 0,0-1 15,0 85 1,0-22-1,21 1-15,0-64 16,0 0-16,21 22 16,63-43-1,-62 0-15,83 0 16,-62-22-16,41-41 16,-20-22-1,-43 43-15,-21 21 0,21-22 16,-21 22-16,0 0 0,0-42 15,-42 63 1,42 21 0,-21 0-16,21 0 15,0 64 1,0-43-16,21 22 16,-21-43-16,0 0 15,42 21 1,-21-21-1,1-21-15,20 0 0,-21 0 0,0 0 16,0 0-16,64-42 16,0 0-1,-43 21-15,0-43 16,-20 43-16,-1-43 16,-21 43-16,0 0 0,21 0 0,-21 0 15,0 42 1,-21 0-1,21 0-15,-21 22 0,21 41 16,-22-20 0,22-1-1,22-42-15,41-21 32,22 0-32,-64 0 15,64-63-15,-64 42 0,0 0 16,21-64-1,-21 0 1,-21 64-16,22-21 16,-44 63 15,-20 21-31,0 64 16,42-64-16,-21 191 31,42-127-16,21 63-15,-21 107 32,-21-128-17,0-64-15,0-41 0,0 41 16,-21-62-16,21 20 0,0-21 16,-63 43-1,41-64 1,1 0-16,-21 0 0,21 0 0,0 0 15,-85-85 1,42 43-16</inkml:trace>
  <inkml:trace contextRef="#ctx0" brushRef="#br0" timeOffset="16081.42">15727 2688 0,'0'0'0,"-21"0"15,-1-21-15,1 21 0,0-21 16,21 0-16,21 21 0,0-21 16,43 21-16,190-43 15,127 1 1,-254 21-16,0 0 16,21 21-16,0-22 0,127-20 15,-169 21-15,21 0 0,106 0 16,-127-1-1,-106 1 1,-21 0-16,-22 21 0,-41-21 16,-1-21-1,43 20 1,42 1 0,0 0-1,21 21 1,0 0-16,0 21 0,0 0 15,-21 1-15,22-1 0,-22 85 16,0-1 0,-64 44-1,43-107-15,0-21 0,0 0 16,21 0-16,0 1 0,21-44 16,42-20-1</inkml:trace>
  <inkml:trace contextRef="#ctx0" brushRef="#br0" timeOffset="17938.32">19367 1884 0,'0'0'0,"0"-21"31,22 0-31,-1-1 16,0 1-16,0 0 0,21 0 0,22-43 15,-22 22-15,1 0 16,62-85-16,-20-21 15,-64 42 1,-21 63-16,0 1 0,0-43 16,-21 85-1,-64 149 1,85-86-16,0 22 16,-21-22-16,21 22 0,0 0 15,21 317 1,1-296-1,-1 42 1,-21-106-16,-21 43 16,-1-64-16,-20 0 15,0 0-15,21-21 0,-128 0 16,86-21-16,-1 21 0,-41-42 16,41 21-16,-21-22 15,43 22-15,21 0 0,-43 0 31,64 42-31,64 42 16,21-20 0,-43-22-16,106 42 15,-84-63-15,-1 0 16,191-21 0,-63-21-1,-149 21-15,43-22 16,20-20-16,-105 42 15,22-85 1,-44 106 0,1 42-1,21 1 1,0 105 0,0-127-1,21-21 16,1-21-31,-1 0 16,0 21-16,0-22 0,0 1 0,64-85 31,-64 85-15,0 21-16,0 21 16,-21 1-16,0-1 15,22 42 1,-22-20-16,42 20 15,0-21 1,-21-42-16,22 0 0,-1 0 16,-21 0-16,22 0 0,-1-21 15,-21 0-15,21 0 0,1 0 16,-1 0-16,0-1 0,43-83 16,-64 62-16,22-41 15,-22 20-15,-21-126 16,0 105-16,0 21 0,0-147 31,0 232-15,0 21-16,0-21 15,-43 85-15,43-63 0,-63 232 32,63-85-17,42-105 1,1-43-16,-22-21 15,148 1 1,-21-44 0,-21-20-16,-84 21 15,-1 0-15,21-85 16,-41 42 0,-22 43-16,-22 0 15,1 21-15,-42 21 16,20 43-1,43-43-15,-21 42 16,21-41-16,0-1 0,43 42 16,41-63-1,64 0 1,-105 0-16,20 0 16,85-42-1,-21-22-15,-84 22 16,-1 0-16,-21-1 15,-21 1-15,0-64 16,-63 85 0,-1 42-1,43 0-15,-64 64 16,22 21 0,63-43-1,21-63 1,0 0-16,106-21 31,-106 0-31,22-21 16,20-22-1,-42 43-15,-21 63 32,0 43-17,0-43-15,0 64 16,0 0-16,0-42 0,0-1 15,22 170 1,-22-148 0,21-22-16,21 43 15,-42-64-15,0 64 16,0-85 0,-21-42-1,0 21-15,0-21 0,-1-43 16,1 43-16,0-106 15,21-21 1,0 85-16,0-1 0,64-105 31,-43 126-31,21-62 0,43-1 16,-43 63-16,-21 22 16,22 0-16</inkml:trace>
  <inkml:trace contextRef="#ctx0" brushRef="#br0" timeOffset="18259.14">22775 1884 0,'0'-21'16,"0"42"-16,0-63 0,21 42 47,22 42-31,-22-21-16,85 106 15,-85-85 1,-21 22-1,0-43-15,0 0 0,-21-21 16,0 0 0,21-21-1,-22 0-15,22 0 0,0 0 16,0-1-16,0-20 0,0 21 16,43-85-1,-22 85-15,21-21 0,-21 20 16,1 1-16,-1 21 15,0 0-15,42 0 16,-41 0-16</inkml:trace>
  <inkml:trace contextRef="#ctx0" brushRef="#br0" timeOffset="19511.41">23516 1820 0,'0'0'0,"0"-21"31,0 0-16,-21 21-15,0-21 16,0 21-16,-1 0 0,-20 21 16,21-21-16,0 21 0,-64 85 15,22 0 1,63 0 0,0-85-16,0 0 15,0 0-15,42 22 16,-21-43-16,43 0 15,-1 0-15,-21 0 16,-20-22-16,83-62 16,-83-1-1,-1 0 1,-21 43-16,0 21 0,-21 21 31,21 21-31,-22 0 0,1 22 16,0-22-16,21 21 0,0 22 15,0 20 1,21-84-16,22 43 16,-22-43-16,0 0 15,127 0 1,-21-22-16,-63-20 16,-22 21-16,-21-21 15,21-22-15,-20 1 0,-1 20 16,21-211-1,-42 191-15,42-85 16,-42 126-16,22-41 16,-128 232 31,21 22-32,85-85-15,0 21 16,42 21-1,-20-127 1,41-21 0,-42 0-16,0 0 0,43-21 15,-1-43 1,-20 22 0,-43 21-16,21 0 0,-21 42 46,0 0-46,0 0 16,21 21 0,21-20-1,1-22 1,-22 0-16,85 0 16,-85-22-16,85-41 15,-64 21 1,-21-1-1,0 22-15,-21 42 32,0 0-17,0 22-15,-21-22 0,0 64 32,21-64-32,21-21 31,0-21-16,-21-1 1,0 1-16,-21 0 0,0 0 16,0 0-16,0 0 0,-22-22 15,22 22-15,-21-21 16,63 42 15,0 0-15,0 0-16,22 0 0,-22-21 15,0 21-15,0 0 0,22 0 0,20 0 16,1 21 0,-1 42-1,-42-20-15,0-22 16,1 42 0,-22 1-16,0-43 15,0 0-15,-22 0 16,1-21-1,-42 0-15,42-21 16,-1 0-16,-20 0 0,0 0 16,-1-1-16</inkml:trace>
  <inkml:trace contextRef="#ctx0" brushRef="#br0" timeOffset="19710.31">24236 1736 0,'0'0'16,"21"0"-1,21 0-15,106 0 16,-42 0 0,-63 0-16,20 0 0,191-43 31,-190 22-31,-22-21 16,-63 21-1,-22 0-15</inkml:trace>
  <inkml:trace contextRef="#ctx0" brushRef="#br0" timeOffset="20016.13">20193 1693 0,'0'0'0,"-21"0"0,0 0 0,42 0 16,21 0-16,0 0 15,43 0-15,0-21 0,-1 21 16,319-63 0,-128 20-1,-42 43 1,-191 0-16,85 0 15,-106 0 1,-42 0 0</inkml:trace>
  <inkml:trace contextRef="#ctx0" brushRef="#br0" timeOffset="25679.58">11388 8255 0,'0'-21'16,"0"0"-1,0 0 1,21-1-16,-21 1 16,21 0-1,-21 0-15,0 0 16,-42-22-1,-1 22 1,22 21-16,-21 0 0,-1 0 0,-105-21 16,21 21-1,64 21 1,20 0-16,1 1 0,-85 83 31,85-41-31,21-22 0,-1 43 16,1-43-16,21 1 15,0 105 1,0-127-16,21 42 16,22 22-1,-22-64-15,0 0 0,64 22 16,21-64 0,21-43-1,-43 22 1,64-128-1,-42 43 1,-85 64-16,22-64 16,-1 63-16,22-190 31,-43 191-31,0-128 0,-21 64 16,0 85-16,0-170 31,-21 170-16,21 21-15,-21 42 16,21 0-16,0 43 16,-22 84-1,22 42 1,0-126-16,0-1 0,-21 64 16,21-63-16,-21-1 0,21 128 15,0-22 1,64-63-1,-43-85-15,21 0 16,-21 1-16,0-1 0,22-21 16,-22 0-16,0 0 0,106-21 31,-21-43-15,-21 1-16,-64 20 15,42-41-15,-42 62 16,1-62-16,-22 63 15,0-64-15,0 64 16,0 0-16,0 42 31,0 0-31,0 0 0,0 43 16,-22 41 0,22-62-16,-21-22 0,21 85 15,0-43 1,0-42-1,0 1-15,21-22 32,-21-22-32,22 22 0,-22-42 15,0 21-15,0 0 0,0 0 16,21-22-16</inkml:trace>
  <inkml:trace contextRef="#ctx0" brushRef="#br0" timeOffset="26025.26">12213 7726 0,'0'0'0,"-21"0"15,21 21-15,0 0 16,0 0-16,0 1 16,21-22-1,0 0-15,64 0 16,-64 0-16,21-43 15,-42 22 1,0 0-16,0 0 0,0 0 16,0-1-16,-21 1 15,-21 21-15,21 0 0,0 0 16,-22 21 0,43 1-16,0 41 31,0-21-16,0-20-15,21-22 16,1 21-16,41-21 16,-42 0-16,0 0 0</inkml:trace>
  <inkml:trace contextRef="#ctx0" brushRef="#br0" timeOffset="26562.95">12636 8149 0,'0'0'15,"-21"0"-15,0 0 0,0 0 16,21-21-16,0 0 16,0 0-16,0 0 15,0-1-15,21 1 0,43-42 16,-22 63-16,43-21 31,20 42-15,-20 42-1,-64-42-15,0 22 0,22 20 16,-43-42-16,42 85 16,-42 0-1,21-85-15,-21 64 16,0-43-1,-21-42 1,0 0-16,0 0 0,0-21 16,21 0-16,0-64 15,42-21 1,-21 43-16,0 21 0,43-107 31,-1 22-31,-42 106 16,43-63-16,-43 84 15,21-43 1,-20 43 0,-1 0-16,-21 21 31,0 1-31,0-1 16</inkml:trace>
  <inkml:trace contextRef="#ctx0" brushRef="#br0" timeOffset="34543.51">2244 445 0,'0'0'16,"-22"-22"-16,22 1 0,-21 0 15,0 21-15,21-21 0,-42 0 16,21 21-16,-22 0 15,22 42 1,0 0-16,0 1 0,0 63 16,21-43-16,-43 170 15,22-85 1,0-84-16,21-1 0,-21 128 31,21-149-31,0-63 31,0 0-31,63-85 16,-42 21 0,1 43-16,41-106 15,-42 84 1,0 43-16,43 84 16,-1 64-1,-63-84-15,43 63 16,-1 21-1,-21-106-15,106 42 32,0-84-32,0-42 15,21-86 1,-84-20 0,-64 0-1,0 126 1,-42-147-1,20 169-15,-20-43 16,21 43-16,42 42 31,0 0-15</inkml:trace>
  <inkml:trace contextRef="#ctx0" brushRef="#br0" timeOffset="34927.29">3556 614 0,'0'0'0,"42"0"0,-21-21 0,85-43 16,-106 22-1,0 21 1,-21 21-16,-21 0 0,21 0 16,-85 42-16,-85 64 15,128-43 1,42-20-16,21-22 15,42 64 1,43-43 0,63 0-16,-85-21 0,1 1 15,63 41 1,-106-42-16,0 22 16,-63 62-1,-1-83-15,-189 83 16,62-41-1,64-64 1,85 0-16,0 0 0,21-64 16,42 1-1,64-43 1,-42 64-16,-22-1 0</inkml:trace>
  <inkml:trace contextRef="#ctx0" brushRef="#br0" timeOffset="35134.17">4276 508 0,'0'0'0,"0"21"31,0 22-31,0-22 0,0 85 16,0-1 0,0-62-16,0 20 0,0 43 15,0-42-15,0-22 0,-22 85 16,22-106-1,43-21 1,-1-21 0</inkml:trace>
  <inkml:trace contextRef="#ctx0" brushRef="#br0" timeOffset="35424.65">4212 656 0,'0'-42'16,"0"84"-16,0-105 0,0 20 0,0 22 0,0 0 15,0 0-15,21 0 0,0 0 16,22 21-16,-22 0 0,21 0 0,22 0 16,42 21-1,-43 0-15,85 85 16,-105-64-16,-1 0 0,-21 1 16,-21 20-16,0-20 0,-21 126 15,-21-106-15,-43 22 16,-106 63-1,149-127-15,-85 1 32,148-65-32,43 1 15,20-43 1</inkml:trace>
  <inkml:trace contextRef="#ctx0" brushRef="#br0" timeOffset="35769.44">5524 423 0,'22'0'0,"-44"0"0,65 0 0,-43 22 0,21-1 16,-21 21-16,0 22 0,-21-22 15,0 0-15,-43 85 16,43-63-16,-127 105 16,63-63-1,43-64-15,-1-21 0,-20 43 16,63-85-1,42-22 1,-21 1-16,1 21 0,62-85 16,1 43-1,-43 63 1,-21 21-16,1 0 0,62 85 16,-41-43-1,-22-20-15,63 20 16,-62-42-16,20 0 15,85-21 1,21-42 0,21-43-16</inkml:trace>
  <inkml:trace contextRef="#ctx0" brushRef="#br0" timeOffset="35991.32">7197 0 0,'0'0'15,"-22"0"-15,1 0 16,-21 0-16,0 0 0,-107 21 16,86 43-16,-64 105 15,-85 106 1,149-169-16,-128 254 31,170-275-31,0 63 16,63-64-16,64-62 15,-64-22-15,43 0 16</inkml:trace>
  <inkml:trace contextRef="#ctx0" brushRef="#br0" timeOffset="36758.48">7070 466 0,'0'-21'0,"-64"21"32,64 21-32,-21 21 0,0-21 15,0 22-15,21 20 0,-22-21 16,1 22-16,21-1 0,-21 1 0,-21 84 15,21-84 1,21-43-16,-22 21 16,22-63-1,22 0 1,-1 0-16,0-22 0,21-20 16,-21 20-16,1 1 0,62-106 31,-63 106-31,22 63 15,-22 0 1,0 21-16,-21 1 0,21-1 16,43 170-1,-22-149 1,-21-63-16,43 0 16,63-21-1,0-85 1,-85 85-16,22-85 15,-43 64-15,0-1 0,-21-168 16,-85 84 0,1 63-1,41 43-15,1 21 0,-43 21 16,64 0 0,0 43-16,21 42 15,21-85-15,64 64 31,105-1-15,-84-63-16,-64 1 0</inkml:trace>
  <inkml:trace contextRef="#ctx0" brushRef="#br0" timeOffset="37000.33">8022 847 0,'0'0'0,"85"0"16,-64 0-16,42-43 16,-20 1-1,-43 21-15,21 0 0,0-85 16,-21 64-1,-63 20 1,41 22-16,-20 22 0,-21 41 16,41-42-16,-41 106 15,42-63 1,21-22-16,0-21 0,21 43 16,0-43-16,0-21 0,64 21 31,21-42-31,63-85 15,-127 64 1,1 21-16</inkml:trace>
  <inkml:trace contextRef="#ctx0" brushRef="#br0" timeOffset="37419.1">8699 212 0,'0'-43'16,"0"86"-16,0-128 0,-21 64 15,0 21-15,0 127 16,0-85-1,0 64-15,-1 106 16,1-128 0,21-41-16,0 105 15,0-85 1,0-84 15,21 0-31,1 0 0,-1-21 16,21-22-1,43-21-15,-64 64 16,21 0-16,43-21 16,0 42-1,-64 0-15,42 63 16,-63-42-16,21 64 16,-105 21-1,-43-21 1,21-22-1,64-63-15,20 0 0,1 0 16,42-42 0,43-22-1,-22 22-15</inkml:trace>
  <inkml:trace contextRef="#ctx0" brushRef="#br0" timeOffset="39349.6">10160 169 0,'0'0'0,"21"-21"0,-21-21 0,0 21 0,0 0 16,0-1-16,-127 1 16,-21 85-1,-21 105 1,105-63-1,43-64-15,21 1 0,360 232 63,-339-254-47,0 0-16,-21 0 0,0 0 0,-42 43 15,21-43-15,-64 0 16,43-21-16,-191-21 31,190 21-31,-41-85 16,63 1-1,-1 41 1,22 22-16,-21 0 16,21 42-1,21 43 1,-21-43-16,22 0 0,20 85 15,43-21 1,20-43 0,-62-42-16,-1 0 15,22 0-15,-22 0 0,21-21 0,107-43 16,-22-20 0,-42-1-1,-85 43-15,0 20 16,-21-83-1,0 62-15,-63 43 16,41 0 0,1 21-16,0 1 0,0 20 15,-21 85 1,42-42 0,21-1-1,42-63 1,-20-21-16,84-42 15,-43 0 1,-63 21-16,22-43 16,-43 43-16,21 0 0,0-43 15,-21 43 1,0 42 0,0 0-1,0 1-15,0-1 0,0 0 16,0 0-16,0 21 0,21 1 15,0-43 1,1 0-16,-1 0 0,0 0 16,0 0-16,85-21 15,-43-1 1,22-41 0,-64 42-16,0 0 0,22-64 15,-22 21 1,-21 43-1,-21 42 1,0 1 0,21 20-16,0-21 0,-22 21 15,22-20-15,0 20 0,22 43 32,41-64-32,-21-21 15,1 0-15,-22 0 0,106-43 31,-85 22-31,1 0 16,-22 0-16,21-43 0,-42 43 16,21 0-16,0-42 15,-21-1 1,0 85 0,-21 0-16,0 22 15,21-22-15,0 42 16,0 1-1,0-43-15,21 43 16,0-43-16,22-21 16,20 21-1,-42-21-15,22 0 0,-1-21 16,-21 21-16,0-21 16,64-64-1,-21-21-15,-43 43 16,0 41-1,0 1-15,-21-21 0,21 42 0,0 0 16,1 0 0,-1 21-1,0 43 1,0-43 0,0-21-16,0 0 15,-21-21 1,0-1-16,0 1 15,0 0-15,-21-21 16,0 42 0,0 0-16,-21 0 15,20 21-15,1 0 0,0 0 0,-21 43 32,-1 42-32,43-1 15,22-41 1,20-64-16,-21 21 0,170 0 31,-107-21-15,-20 0-16,42-42 15,-22-43-15,-63 64 16,22-127 0,-86 106-1,22 63 1,0 0-16,0 106 31,21-85-15,0-21-16,0 1 0,21-22 15,0 0-15,0 0 0,85-22 32,-21-41-17,0-22-15,-43 43 16,-21 21-16,-21 0 15,0 42 1,0 21 0,0 22-1,-63 84 1,63-127 0,-43-21-1,-41-21 1</inkml:trace>
  <inkml:trace contextRef="#ctx0" brushRef="#br0" timeOffset="39508.64">11959 360 0,'0'0'16,"-42"-21"-16,-22 21 15,22-21 1</inkml:trace>
  <inkml:trace contextRef="#ctx0" brushRef="#br0" timeOffset="39966.37">14097 402 0,'0'-42'0,"0"84"0,0-126 0,0 41 15,-21-84 1,0 64-16,21 42 16,0 42-1,-22 63-15,22 43 16,0-63-16,0 148 15,0-149-15,0 64 16,0-63-16,0 168 16,0-168-1,0-43 1,0-42 0,0 0-16,0-43 15</inkml:trace>
  <inkml:trace contextRef="#ctx0" brushRef="#br0" timeOffset="40244.08">13843 720 0,'-21'-43'16,"42"86"-16,-127-255 16,64 22-16,42 126 15,0 22-15,148-128 16,85 149 0,42 85-1,-42 84 1,-43 191 15,-274-170-31,-86-42 16,22-42-1,85-64-15,-1 21 0,-126-21 32,168-42-32,22-21 15,22-1-15,147-84 31,-63 85-31</inkml:trace>
  <inkml:trace contextRef="#ctx0" brushRef="#br0" timeOffset="40843.43">14922 804 0,'0'0'0,"0"22"16,22-1-1,-1-21-15,42-43 16,1 22-1,-43 0-15,85-64 16,-22-20 0,-62 83-16,-22-20 0,0-43 15,-43 85 1,-20 22 0,20 20-16,-126 127 31,106-42-16,63-42-15,21-43 16,21-42-16,-21 0 16,276 0-1,-170-42 1,-64 0-16,128-22 16,20-105-1,-190 84 1,-21 22-1,-127 84 17,85-21-32,-21 63 0,63-20 15,42-1 1,-21-42-16,148 63 16,-84-20-1,-43-1 1,-42-21-16,0 0 15,-42 22-15,0-22 0,21 0 16,-128 21 0,-20-42-1,127 0 1,42-21 0,21 0-16,21 0 0,64-43 15,-42 22-15</inkml:trace>
  <inkml:trace contextRef="#ctx0" brushRef="#br0" timeOffset="41506.62">16595 423 0,'0'0'16,"-43"0"-16,-20 43 16,42-22-16,-22 0 0,-84 106 31,43-21-16,62-21-15,86-1 32,63-84-17,-85 0-15,106-63 16,-21 20 0,-84 22-16,-1-21 0,106-127 15,-148 84 1,-21 64-1,-42 21 1,-22 63 0,64-42-16,21 1 0,0 20 15,0-21-15,0 0 16,0 0-16,0 1 0,106-1 31,-22-21-15,-63 0-16,22 42 15,-43 43 1,0-1 0,0-62-1,42-22 1,64-43 0,42-41-1,-63 20 1,-1-63-1,-62 127 1,-107 148 31,64-84-31,0 42-1,21-85-15,42-21 31,21-43-15,-20 1-16</inkml:trace>
  <inkml:trace contextRef="#ctx0" brushRef="#br0" timeOffset="41647.83">17547 550 0,'0'0'0,"0"-105"16,0 62-1,-42 43 1,-1 64-1,22-22 1,21-21-16</inkml:trace>
  <inkml:trace contextRef="#ctx0" brushRef="#br0" timeOffset="41869.98">17738 614 0,'42'0'16,"-84"0"-16,84 21 15,-42 21 1,-21 64-16,0-63 0,21-1 16,-22 106-1,22-84-15,-42 84 16,0 0 0,42-85-16,-21-20 0,21-22 15,0 21-15,0 43 16,63-85-1,-42 0-15,0-21 0</inkml:trace>
  <inkml:trace contextRef="#ctx0" brushRef="#br0" timeOffset="42111.87">17949 593 0,'21'-43'16,"-42"86"-16,64-107 0,-22 43 0,-21 0 0,21 21 15,0 0-15,-21 21 16,0 0-16,0 64 16,-21 21-16,0-64 15,0 0-15,-1 1 16,1-1-16,21-21 0,-42 43 0,42-43 16,-21-21-16,63-21 31,-21 0-31,43-43 15,-43 22-15</inkml:trace>
  <inkml:trace contextRef="#ctx0" brushRef="#br0" timeOffset="43035.79">18563 127 0,'0'0'0,"-21"0"0,-64 106 15,22 21 1,20-64-16,-20 64 15,63-84-15,0-1 16,0 85 0,0-85-1,42-42 1,-21 0-16,85-21 16,-85 0-16,85-21 15,-63 21-15,-1-22 16,-21 22-16,0 0 0,0 21 15,-21 21 17,-21 0-32,21 0 0,-21 1 0,21 20 15,0-21-15,0 21 16,64-20 0,-43-22-16,85 0 31,-22-64-31,-20 43 15,-43 0-15,0 0 16,43-64 0,-43 64-16,-21 42 15,0 0 1,0 0-16,-21 43 16,21-1-1,0-42-15,0 22 16,21-43-16,63 0 15,-20 0 1,-64-21-16,21-1 16,-21-20-1,0 21-15,0 0 0,0 0 0,-63-22 16,-1-20 0,43 42-1,21-1 1,21 22-1,21 0-15,-20 0 16,41 0-16,-42 0 16,22 22-16,-22-1 0,-21 0 15,21 0-15,-21 64 16,0-22 0,0-42-16,0 22 15,0-22-15,0-42 31,21-43-15,0 43-16,64-85 16,-22 22-1,-20 62-15,-1-20 16,0 21-16,43 21 31,-85 42-31,0 43 16,0-43-16,-21-21 15,-43 64 1,43-43-16,21-20 16,0-1-16,0-42 15</inkml:trace>
  <inkml:trace contextRef="#ctx0" brushRef="#br0" timeOffset="43203.69">19283 296 0,'0'0'0,"-21"-21"0,-1 0 0,1 21 16,0 0-1,0 0-15,21 21 0,0 0 32,-21-21-32,0 0 0,-22 0 15,22 22-15</inkml:trace>
  <inkml:trace contextRef="#ctx0" brushRef="#br0" timeOffset="43356.29">18373 466 0,'0'0'0,"-43"21"0,-20 0 15,42 0-15,-1 0 16,65-21 0,-1 0-16,127-21 15,-105 0-15,148-42 16,-85 20-1</inkml:trace>
  <inkml:trace contextRef="#ctx0" brushRef="#br0" timeOffset="44941.65">21082 466 0,'0'0'0,"0"-21"0,0-22 15,-21 22-15,21-21 0,0-1 0,-21 1 16,21-21-16,-22 20 0,22-20 16,-21-22-16,0 85 15,0 21 1,21 22-16,-21 20 16,0 85-1,21-84-15,-64 147 0,1-62 16,41-107-16,-126 170 31,127-191-31,-21 0 16,-1-21-16,22-21 15,0-22-15,21 22 0,0-21 16,0 0-16,0-22 16,42-126-1,-42 147 1,0 1-16,22 21 0,-1 0 0,0 42 15,0 21 1,0 85 0,0-85-16,1 1 0,41 63 15,85-1 1,-63-105 0,-22 0-16,-20 0 0,190-21 31,-128-21-31,22-85 15,-105 85 1,-1 20-16,-21-20 0,0 0 0,0-1 16,-21 1-16,-22-43 15,-20 43 1,20 42-16,-20 0 16,42 21-16,-127 212 15,148-127 1,0-21-1,84-43 17,1-63-32,0 0 15,-22-43 1,-42 43-16,0 0 0,1-43 16,-22 22-1,0 63 16,-22 0-31,22 0 0,0 1 16,-21 62-16,21-41 16,0-22-16,0 0 15,106 0 1,-21-21 0,21-63-1,-85 63-15,21-22 0,22-41 16,-22-1-1,-21 22 1,-21 63 15,0 0-31,-21 22 0,0-22 0,0 21 16,-1-21-16,1 22 0,0 41 16,21-62-1,0-1-15,21-21 31,64-43-31,-64 22 16,21-21-16,-20 0 16,-1 20-16,63-83 15,-41 62 1,-22 43 0,0 0-1,-21 21-15,0 22 16,0-22-16,21 42 15,22 1 1,-22-64-16,42 21 16,-42-21-16,128-21 15,-22-21 1,-64-1 0,-21 22-16,-20 0 0,-1-43 15,-21 43-15,0-21 0,0 21 16,0-43-16,-85 1 15,64 63 1,-21 0-16,20 0 0,-20 0 0,21 21 16,-43 42-1,64 22 1,0-64-16,0 0 0,0 22 16,0-1-16,22 127 15,-22-42 1,0 0-1,0-84-15,0-1 0,0 22 16,21-43-16,0-21 16,21 0-1,-21-21-15,-21-1 16,22 1-16,-1 0 0,-21-21 0,42-43 16</inkml:trace>
  <inkml:trace contextRef="#ctx0" brushRef="#br0" timeOffset="45888.4">22966 572 0,'0'-22'16,"0"44"-16,21-65 0,-21 22 0,0 42 16,0 0-1,0 1-15,0 20 0,0-21 16,0 21-16,0-20 0,0 62 16,21 1-1,0-64 1,43-21-1,42-106 1,-43 22 0,-21-1-1,-42 64-15,0 0 0,43-1 16,-43 44 15,0-1-31,0 0 0,0 64 31,21-64-31,0 21 16,21-21-16,-20-21 0,20 0 16,-21 0-16,0 0 0,22 0 0,-1 0 15,43-21 1,-64 21-16,85-63 16,-64 20-16,-21 22 15,0 0-15,-21-106 16,0 106-16,-42 0 15,-43-1 1,43 22-16,21 0 0,-64 43 16,64 20-1,21-20 1,0-22-16,42 0 16,1-21-16,20 0 15,-21 0 1,-20 0-16,-1 0 15,21 0 1,-42 21 15,0 0-31,0 0 0,0 1 16,21 20 0,43 0-1,-43-21-15,21-21 0,128 0 16,-128 0-16,64 0 15,-22-42 1,-41-21 0,-43-22-1,-21 21 1,-1 64-16,1 0 0,-21 0 16,0 0-16,20 0 15,-20 22 1,42-1-1,0 0-15,21-21 0,22 63 16,-43-41 0,0 41-16,0-21 0,0-20 15,-22 189 1,1-168-16,-42 62 16,20 1-1,22-63-15,0 20 16,42-63-1,0 0 1,43-42-16,-22-1 16</inkml:trace>
  <inkml:trace contextRef="#ctx0" brushRef="#br0" timeOffset="46194.23">24723 762 0,'0'0'0,"21"0"31,0 0-15,0 0-16,43-21 15,-1 0-15,-42 0 16,0-1-16,22-41 16,-43 21-1,-85 42 1,43 42-1,21-21-15,-64 127 32,85-84-17,0-43-15,21 21 0,85-42 32,-64 0-32</inkml:trace>
  <inkml:trace contextRef="#ctx0" brushRef="#br0" timeOffset="46443.09">25315 296 0,'0'0'0,"0"-42"0,0 21 15,21-43 1,-21 86 0,0-1-16,0 21 15,22 0-15,-22 1 0,21 20 0,0 85 16,21 22-1,-42-22 1,0-106-16,0 1 0,-21 62 16,-64-41-1,22-22 1,21-42-16,20 0 0,-20 0 0</inkml:trace>
  <inkml:trace contextRef="#ctx0" brushRef="#br0" timeOffset="46547.03">25188 1164 0,'43'0'16,"-86"0"-16,107 0 0,-43 0 0,-42 0 47,0 0-47,-1 0 0,1 0 15</inkml:trace>
  <inkml:trace contextRef="#ctx0" brushRef="#br0" timeOffset="50442.53">4635 1651 0,'0'0'0,"0"-21"0,0-21 0,0 20 0,0 1 15,0 0-15,0 0 0,0 0 16,0-22-16,0 22 0,-21 0 16,0 21-1,-42 0 1,20 42 0,1 22-1,42-22-15,-21 1 0,-43 232 16,43-127-1,21 42 1,0-105 0,42 127 15,-20-170-31,20 64 16,43 21-1,-22-85-15,128 22 31,-43-64-15,42-43-16,170-20 31,-21-22-15,21 22-16,-233 42 16,105-22-16,-126 22 15,21 0-15,233-43 16,-233 22-1,-63 42-15,-22 0 0,64-21 16,-64 21-16,-21 0 0,22-21 16,-65 21-1,-20 0 1,21 0-16,-21 0 0,-107 0 16</inkml:trace>
  <inkml:trace contextRef="#ctx0" brushRef="#br0" timeOffset="51206.25">4254 1482 0,'0'-21'0,"0"42"0,0-64 15,0 22 1,-21 21 15,21 21-15,-21-21-16,0 22 0,21 20 16,0-21-16,-21 43 0,-22 41 15,22 86 1,0-106-16,-21 42 15,42-43-15,-64 276 16,64-254 0,0-64-16,0 85 15,21-106-15,64 64 16,42-43 0,42-42-1,-105 0-15,21 0 16,20 0-16,-20-21 0,360-42 15,-340 42 1,149-43-16,106-21 16,-233 64-16,-21 0 15,21-21-15,-21 21 0,21-1 16,466-83 0,-424 83-1,-106 22-15,149-21 16,-64 21-1,-42 0 1,-85 0 0,0 0-1,-21-21-15,-21 21 16,0 0 0,-21-21-16,-1-21 15</inkml:trace>
  <inkml:trace contextRef="#ctx0" brushRef="#br0" timeOffset="51661.1">7006 1905 0,'0'0'0,"-106"-42"31,106 21-31,-21 21 0,21 21 31,0 0-31,0 0 16,21 0-16,0 0 0,1 1 16,-1-1-16,21 0 0,106 42 15,-105-41 1,84 20-16,-64-21 0,1-21 0,126 21 31,-42-21-31,-105 21 16,-1-21-16,-21 0 0,0 0 0,0 0 15,-21 64 1,-21-43-16,-106 85 16,21 0-1,43-64-15,-64 85 16,63-63-16,1-22 0,-149 148 15,128-105 1,62-21 0,1-64-16,0 0 15</inkml:trace>
  <inkml:trace contextRef="#ctx0" brushRef="#br0" timeOffset="55923.26">12001 6011 0,'0'-21'16,"0"0"0,-21 21-16,21-21 15,0 42 1,0 0-1,0 0-15,0 1 0,0 20 0,0-21 16,-21 106-16,0-21 16,21-43-1,-21 1-15,0 63 0,21-85 16,-22 22-16,22 126 16,0-126-1,0 42 1,0-85-16,0 0 0,22 42 15,-22-41 1,21-22 0,-21-22-16,0 1 0,0-21 15,21 21-15</inkml:trace>
  <inkml:trace contextRef="#ctx0" brushRef="#br0" timeOffset="56287.03">12192 5990 0,'0'21'31,"0"1"-31,-21-1 0,21 21 0,0-21 15,0 22-15,0-1 0,0 106 16,0-21 0,0 21-1,0-105-15,0 20 0,0-42 0,-21 85 16,-1-21 0,22-43-1,0-21-15,0 0 31,0 1-31,0-1 16,-21-21 15,0 0-31</inkml:trace>
  <inkml:trace contextRef="#ctx0" brushRef="#br0" timeOffset="56633.86">11684 6710 0,'0'0'0,"-21"-21"0,0 0 15,21-1-15,0 1 0,21 21 32,0 21-17,21 1-15,-21-1 0,43 21 16,-43-21-16,0 0 15,43 43-15,-43-43 0,21 21 16,22 22 0,-22 21-16,-21-22 15,-21-42-15,21 0 16,1 1 0,-22-1-1,21-21 1,0 0-16,-21-21 0,0-1 15,21-20 1</inkml:trace>
  <inkml:trace contextRef="#ctx0" brushRef="#br0" timeOffset="56900.89">12742 6477 0,'-84'106'31,"62"-85"-31,1 21 16,-42 64-16,42-63 16,-1-1-16,-20 21 0,21-20 15,0-1-15,-43 43 16,22-1-1,42-62-15,-21-1 0,0 0 16,21 0-16,-22-21 16,1 21-1</inkml:trace>
  <inkml:trace contextRef="#ctx0" brushRef="#br0" timeOffset="57711.92">12023 9292 0,'0'0'16,"0"-21"-16,0 0 0,0 0 0,0 0 15,-22 21-15,22-22 16,-21 22 0,21 22-1,0-1-15,0 21 16,0-21-16,0 85 16,0-42-16,0 147 15,0 1 1,0-149-16,0 86 0,-21-86 15,21 1-15,0-1 0,-21 64 16,21 85 0,-21-191-16,21 42 15,0-41-15,0-44 32,0-20-32,0 21 15,0 0-15,0-22 0,0 1 16</inkml:trace>
  <inkml:trace contextRef="#ctx0" brushRef="#br0" timeOffset="58151.66">12234 9038 0,'0'21'16,"0"1"-1,0 20-15,0-21 0,0 21 0,21 107 16,1-86 0,-22 1-16,0-1 0,0 85 15,0-84-15,0-1 0,0 170 16,0-127-1,-22-64-15,22 22 16,-21 20-16,21-62 0,0 20 16,-21 43-16,21-64 0,-21 21 15,-21 43 1,42-1 0,-22-84 15,22-21 0,-21 0-31,0 0 0,21 0 16,-21 0-16,0-1 15</inkml:trace>
  <inkml:trace contextRef="#ctx0" brushRef="#br0" timeOffset="58540.44">11515 10266 0,'0'0'0,"0"21"47,21 0-47,0 22 16,21 62-1,22 22 1,-64-63-16,21-22 0,0 1 0,0-1 15,-21 0-15,21 1 0,64 105 16,-21-127 0,-22-21-1,64-42 1,-64 20-16,0-20 0,1 21 0,84-106 16,21 0-1,-106 106-15,64-64 16,-64 64-16,128-64 31,-149 64-31,-21 42 31,0 0-31</inkml:trace>
  <inkml:trace contextRef="#ctx0" brushRef="#br0" timeOffset="60671.83">11811 11853 0,'0'0'0,"0"-21"47,0 0-47,0 0 16,0 0-16,0 0 0,-42-22 16,20 22-16,1 0 15,0 0-15,-106-64 16,85 64-16,-22 0 0,1 0 0,-22-1 15,0 1-15,-84 21 16,63 0-16,-169 43 16,169-22-16,22 0 0,-107 64 15,106-43-15,-380 233 32,190 0-32,42 22 31,85-107-31,63 128 31,85-213-15,63-41-1,-20-64 1,-1 0-16,-42 21 31,-63 0-15,41 0-16,-105 43 15,-169 275 17,211-191-32,-42 212 15,64-85 1,63 148 15,0-254-31,21-105 0,85 169 16,-85-170-16,191 149 31,-85-149-31,63 22 16,-147-64-16,20 0 0,-21-21 15,128 22 1,-128-1 0,43 42-16,-85-42 15,21 22-15,42 190 16,-20-85-1,-22-64-15,42 86 16,-41-64-16,20-22 0,0 1 0,149 254 16,-64-191-1,84 21 1,-126-105-16,0-22 0,169 64 16,106-85-1,-85-42 1,-191-22-16,170-62 15,149-22 1,-86 105 0,-232 22-16,21 22 15,190 62 1,-21 43 0,-42 0-16,-148-84 15,-22-1-15,255 106 16,-64-84-1,-85-43 1,-84-21-16,-1 0 0,276-21 16,-169-1-1,253-83 1,-338 62-16,0 1 0,296-106 16,-233 63-1,85-42 1,-190 85-16,20-1 0,192-41 15,-149 84 1,-64 0-16,106 21 16,-105-21-16,148 21 31,-170-21-31,64 0 16,63-21-16,-127-21 15,22 20-15,169-168 16,-170 126-16,128-168 15,-64-22 1,-85 148-16,-21 21 16,0-21-16,1-21 0,-22 21 0,0-253 15,0 41 1,0 212-16,-22-148 16,1 170-16,-63-149 15,62 169 1,-105-42-16,-21 1 15,106 83-15,-127-105 32,84 43-17,64 41-15,-22-62 0,43 62 16,-21-63-16,0 43 0,21 21 16,-63-234-1,41 213-15,-41-170 16,-64 0-1,-85-21 1,1 127 0,147 106-16,-84-21 15,63 42-15,1 0 0,-361-21 32,255-22-17,20 1 1,128 21-16,-85-64 0,0-63 31,21 0-31,0 0 16,64 84-1,-127-105 1,126 126-16,-84-41 16,-21 20-16,106 64 15,-191 0 1,42 43-1,128-22-15,-149 21 16,149-42-16,-107 21 16,22-21-1,106 0-15,-85-21 16,85 0-16,-1 21 0,-84-85 16,43 22-1,62 42-15,1-1 16,0 1-16,0 0 0,0 0 15,-64-43 1,-21 1-16,0-1 16,64 64-1,0-21-15,-106 0 16,-64 21 0,21 0-16,107 0 15,-234 21 1,170 22-1,63-22-15,-169 63 16,170-41-16,-1-22 0,-211 127 16,105-63-1,85-43 1,64-21-16</inkml:trace>
  <inkml:trace contextRef="#ctx0" brushRef="#br0" timeOffset="62289.55">11726 12573 0,'0'0'0,"0"-42"16,0 21-16,0 42 46,0 0-46,21 0 0,-21 21 0,22 64 16,-22-42-16,21 169 16,-21-170-16,21 22 15,-21 84 1,42-42 0,43-21-16,-64-106 15,170-64 1,-43-41-1,-85 20 1,43-211 15,-106 126-31,0 64 16,0 22 0,0 63-16,0-22 0,0 22 15,0 0-15,21 42 31,0-21-31,-21 21 0,22-21 0,62 64 32,-20-64-17,-43 0-15,85 0 16</inkml:trace>
  <inkml:trace contextRef="#ctx0" brushRef="#br0" timeOffset="62508.62">13081 12510 0,'0'0'0,"21"0"0,-21-22 16,0 44-1,-21 83 1,21-20 0,-21 169-1,0-85 1,-22-84 0,43-64-16,-21 85 15,21-85 1,21-42-1,-21 0 1,0 0-16,21-22 16</inkml:trace>
  <inkml:trace contextRef="#ctx0" brushRef="#br0" timeOffset="62821.09">12912 12700 0,'-22'-42'0,"44"84"0,-65-105 0,22-1 16,21 22-1,0 21-15,21 21 0,64-22 16,42 22 0,85 43-1,-149-43-15,1 42 0,147 85 16,-126-21 0,-106 42-1,-22-106-15,22 1 16,-106 84-16,-21-21 15,21-43 1,85-42-16,21-21 16,-1 0-16,1 21 0,0-21 15,21-21 1,21 0-16,0 21 16,22-42-16,-22 21 15</inkml:trace>
  <inkml:trace contextRef="#ctx0" brushRef="#br0" timeOffset="63091.93">14033 12594 0,'0'64'31,"0"-43"-31,0 21 0,0 85 16,0-84-16,0 84 15,0-85 1,-21 127 0,21-84-16,0-43 15,0-21-15,0 1 16,0-44 15,0 1-31,0-21 16</inkml:trace>
  <inkml:trace contextRef="#ctx0" brushRef="#br0" timeOffset="63439.96">13843 12742 0,'0'0'0,"-21"-21"0,21-21 0,0 21 16,0 0-1,21 21-15,0-22 16,85 1-1,21 21-15,-64 0 0,149 0 16,-127 21-16,105 106 31,-126-21-15,-64 21-16,-21-84 0,-1-1 16,-83 85-1,62-106-15,-41 43 16,41-43-16,22 0 0,-42 21 15,41-21-15,-41 1 16,42-22 0,21-22 15,21 1-31,0 21 16,0-21-16,0 0 0</inkml:trace>
  <inkml:trace contextRef="#ctx0" brushRef="#br0" timeOffset="63752.2">15282 12531 0,'0'-21'0,"0"42"0,0-64 15,0 65 1,0-1-16,0 0 15,0 0-15,0 21 0,0 43 16,0 0 0,0-43-16,0 22 0,-21 41 15,0-62-15,21-1 0,-21 106 16,21-127-16,0 22 16,0-1-1,0-63 16,21 0-15</inkml:trace>
  <inkml:trace contextRef="#ctx0" brushRef="#br0" timeOffset="63948.09">14901 13250 0,'0'0'0,"-21"22"0,0-22 16,21 21-16,0-42 47,0-1-32</inkml:trace>
  <inkml:trace contextRef="#ctx0" brushRef="#br0" timeOffset="64704.82">12594 12658 0,'-85'21'0,"170"-42"0,-254 63 0,105-21 16,-63 0-16,85 1 15,0-22-15,-1 21 0,43 0 0,64 0 32,147 0-32,-105-21 15,148 0-15,-106 0 16,1 0-16,359-42 15,21-22 1,-381 43-16,275-42 16,-317 42-16,148-22 15,-233 43 1,-148 0 0,64 21-16,-22 1 0,-148 41 15,85-42-15,-360 106 16,318-63-16,-382 84 15,403-85-15,-360 107 32,380-64-17,192-106 1,-1 0-16,212 0 0,-127-22 16,699-126-1,-234 21 1,-105 0-1,-85 43 1,-317 62-16,42-20 16,-85 42-16,-84 0 15,-22 21-15,-20 0 0,-234 85 16,-84 0 0,275-64-16,21-20 0,-63 41 15,105-42-15</inkml:trace>
  <inkml:trace contextRef="#ctx0" brushRef="#br0" timeOffset="65141.57">13166 14499 0,'-22'0'0,"44"0"0,-65 0 16,22 0-16,0 21 15,0 1-15,0-1 0,-1 0 0,1 0 0,21 21 16,0 22-1,0-43 1,21-21-16,1-21 16,-1 21-16,0-21 15,42-64-15,-63 43 16,0 21-16,-21-1 16,-85 1-1,22 42 1,63 43-1,21-43 1,21 0-16,0-21 0,64 0 16</inkml:trace>
  <inkml:trace contextRef="#ctx0" brushRef="#br0" timeOffset="65665.58">13695 14309 0,'21'-21'16,"-42"42"-16,63-42 0,-42 42 15,0 21-15,0-21 16,0 22-16,-21-1 0,21 0 0,-21 85 31,-43 0-31,64-106 16,-42 85-16,42-85 16,0 1-16,0-44 31,63-41-31,-41 21 15,-1 20-15,63-83 16,-20 20 0,-43 64-16,43 0 15,-43 42-15,21 63 16,-21 22 0,0-85-16,1 43 15,-1-22-15,63 22 16,-62-43-1,41-21-15,-42 0 0,43-21 16,-22 0-16,85-64 16,-106 43-1,43-85-15,-64 42 16,0 43-16,0-22 16,-64-105-1,43 84 1,0 64-16,21 0 0,0 42 31,0 0-15,21-21-16,0 21 0,22 22 15</inkml:trace>
  <inkml:trace contextRef="#ctx0" brushRef="#br0" timeOffset="66023.27">15473 14182 0,'0'-21'16,"0"42"-16,0-64 0,-21 43 0,-64 0 16,64 0-16,-43 0 15,-84 43 1,21 41 0,64 1-16,63-64 15,0 0-15,42 43 16,64-22-1,21 1 1,-64-43-16,-20 21 0,62 21 16,-62 0-1,-64 22 1,-22-22-16,1-21 0,-85 43 16,-42-22-1,126-42-15,-63 0 16,64 0-16,42-21 15,0 0 1,21 0-16,0 0 0,106-43 16,-84 43-16</inkml:trace>
  <inkml:trace contextRef="#ctx0" brushRef="#br0" timeOffset="66274.13">16002 14076 0,'-21'85'31,"0"-64"-31,21 21 16,-22 0-16,22-20 0,-21 62 16,0-41-16,0 41 15,21-41-15,0-1 0,-21-21 0,0 43 16,21-43-16,-22 21 15,22-21 1,0-42 0,22 0-1</inkml:trace>
  <inkml:trace contextRef="#ctx0" brushRef="#br0" timeOffset="66567.96">15833 14309 0,'0'0'0,"0"-43"16,-43-41-1,43 41 1,21 43-16,1-21 0,62 21 16,86 0-1,-22 21 1,-85 1-16,-20-22 0,41 63 16,-63 22-1,-21 21 1,0-64-16,-42 0 15,-64 85-15,64-84 16,-64 41-16,64-63 0,-64 64 16,85-64-16,0 0 15,42-21 17,0-21-32</inkml:trace>
  <inkml:trace contextRef="#ctx0" brushRef="#br0" timeOffset="67107.64">17018 13991 0,'-21'-21'0,"42"42"0,-42-63 15,0 42-15,-1 0 16,22 21-16,0 0 16,0 43-16,0 63 15,-21-85 1,-21 127-16,21-105 16,-22 42-1,22-64-15,0 22 0,-21 20 0,21-63 16,-1 22-16,22-1 15,-21-21-15,21-42 32,0-21-32,21 21 0,43-85 15,-22 42 1,85-42 15,-84 106-15,-43 43-16,42 20 15,-42-42-15,85 106 32,-85-105-32,42-1 15,43-21 1,-22 0-16,-21-64 31,-20 22-15,-22 21-16,0-22 15</inkml:trace>
  <inkml:trace contextRef="#ctx0" brushRef="#br0" timeOffset="67307.53">17357 14647 0,'0'22'0,"0"-1"31,-22-21 16,1 0-31</inkml:trace>
  <inkml:trace contextRef="#ctx0" brushRef="#br0" timeOffset="68887.25">4064 10880 0,'0'0'0,"-42"-43"0,20 22 15,-20 0-15,21 0 0,-43 0 16,43 0-16,0-1 0</inkml:trace>
  <inkml:trace contextRef="#ctx0" brushRef="#br0" timeOffset="69272.03">4064 10605 0,'0'-22'0,"0"44"0,0-65 0,0 22 0,-21 21 15,-22 0-15,22 0 16,0 0-16,-42 42 0,41-20 15,1 20-15,-106 191 16,64 84 0,42-190-16,-1 170 15,-20 570 17,21-570-17,21 63-15,0-43 16,0-232-16,0-22 0,0 64 15,63-42 1,-41-106 0,-1-22-16,-21 1 0</inkml:trace>
  <inkml:trace contextRef="#ctx0" brushRef="#br0" timeOffset="70039.32">3873 10689 0,'149'-63'31,"-86"42"-31,22-1 0,338-105 16,-21 22-1,-232 62 1,-1 22-16,339-85 16,0 0-1,-169 64-15,-191 0 16,-21 21-16,296-22 15,-211 43 1,-149 0-16,22 21 16,-43 1-16,128 105 15,-107-43 1,1 128 0,-64-149-16,0 22 0,21 169 15,0-127 1,0 64-1,-21-107-15,21-20 0,43 232 32,-22-127-32,-21-84 0,43 190 15,-43-190 1,0 0-16,-21 84 0,21-84 16,0 296-1,-21-191 1,-21-126-16,-42 84 15,-43-21 1,42-85-16,-253 127 16,211-126-16,-296 63 15,84-43 1,149-21-16,-212 22 16,169-22-16,22-21 0,-212 43 15,211-43-15,22-21 0,-297 42 16,339-42-16,21 0 15,22 0-15,20-21 0,-147-127 32,189 85-32,22-86 15,0-126-15</inkml:trace>
  <inkml:trace contextRef="#ctx0" brushRef="#br0" timeOffset="70605.99">3916 11303 0,'0'0'0,"21"0"16,21-21-16,233-85 15,-21 43 1,170-64-1,-255 105-15,0-20 16,191-43-16,-190 64 0,-1-21 16,-21 21-16,21 0 0,-20-1 15,105 1-15,-149 0 0,-20 21 16,63 0-16,-105 0 16,20 42-1,-190 1 1,0-22-1</inkml:trace>
  <inkml:trace contextRef="#ctx0" brushRef="#br0" timeOffset="70912.52">4276 11917 0,'0'0'0,"42"0"0,0 0 16,22-21-16,105-22 15,149-20 1,-191 42-16,127-22 0,190-41 16,-296 63-1,-21-1-15,170-20 0,-170 42 16,232-42-1,-253 42-15,42 0 0,-84 0 16,-22 0-16,1 0 16,-86 21-16,-41 0 15</inkml:trace>
  <inkml:trace contextRef="#ctx0" brushRef="#br0" timeOffset="71158.45">4635 12933 0,'0'0'0,"64"0"0,-1 0 0,22 0 0,0 0 0,-1-21 15,22 21-15,0-21 0,21-1 0,21-20 16,424-64-1,-149 0 1,-296 85-16,169-85 16,-232 85-16</inkml:trace>
  <inkml:trace contextRef="#ctx0" brushRef="#br0" timeOffset="71559.32">1820 12446 0,'0'0'0,"-21"-21"0,21 0 16,21-22 0,0 22-16,85 0 15,-42 0-15,42 21 0,571-21 31,-338 21-31,169 0 16,-381 0-16,21 21 16,63 21-16,-126-21 0,-21 1 15,84 41 1</inkml:trace>
  <inkml:trace contextRef="#ctx0" brushRef="#br0" timeOffset="71784.32">3514 11959 0,'0'0'16,"-22"-21"-16,22 0 0,43 21 16,-1 0-16,0 21 15,85 21-15,170 107 16,-170-65-1,-64-41-15,-20-1 0,-22 191 32,-85-85-32,-126 64 15,105-149-15</inkml:trace>
  <inkml:trace contextRef="#ctx0" brushRef="#br0" timeOffset="72057.3">1693 13483 0,'0'0'0,"0"21"0,0 1 16,21-22-16,1 0 0,20 0 15,0 0-15,1 0 0,20-22 0,22 1 16,232-85-16,85-21 16,22-21-1,-276 85-15,-21 20 16,169-41 0</inkml:trace>
  <inkml:trace contextRef="#ctx0" brushRef="#br0" timeOffset="72349.11">3133 12954 0,'0'0'0,"21"0"0,21 0 0,-21-21 15,0 21-15,22 0 0,-22 0 0,42 0 16,-41 21-16,-1 0 16,21-21-16,22 21 15,20 1-15,-63-1 16,1-21-16,-22 21 0,0 0 16,0 21-16,-64 43 15,-21 21 1,-63 21-16</inkml:trace>
  <inkml:trace contextRef="#ctx0" brushRef="#br0" timeOffset="72915.78">2582 14690 0,'0'21'0,"0"-42"0,0 84 15,0-42-15,0 22 0,-21-1 0,0-21 16,0 85 0,21-42-16,0-43 15,21-21-15,21 0 16,-21-21-16,64-22 15,-43 1-15,128-85 16,-1 21 0,-84 43-16,21-1 0,338-211 15,-148 106 1,-105 63 0,-170 85-16,21-1 15,-84 22 1,0 0-16,-64 0 15,64 0-15,20 0 0,-62 0 16,63 0-16,-1 0 0,-20 0 16,0 0-1,42-21 17,21 21-32,0-21 15,0 0-15,64-21 16,-22-1-16,-41 43 15,-1 0-15,-21 21 0,0 22 16,0-22-16,-85 148 16,-105 43-1,126-149-15,-21 1 0,22-1 0</inkml:trace>
  <inkml:trace contextRef="#ctx0" brushRef="#br0" timeOffset="73273.31">2667 12700 0,'42'-42'31,"-21"42"-31,22 0 16,-1 21-16,0 0 0,22 0 15,-1 22-15,22-22 0,317 63 16,-148 1-1,-127 21 1,-127-64-16,0 22 0,-190 147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30T13:37:55.58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4911 699 0,'0'-22'0,"0"1"16,0 0-16,0 0 15,0 0-15,0 0 16,21-1 0,-21 1-1,0 42 17,0 1-32,0 20 15,0-21-15,-21 21 0,-43 149 16,22-22-1,21-126-15,-43 105 16,22-64 0,42-41-16,-21 105 31,21-127-15,0-42 15,0 0-16,0 0-15,21-1 0</inkml:trace>
  <inkml:trace contextRef="#ctx0" brushRef="#br0" timeOffset="382.22">4784 889 0,'0'-21'0,"0"42"0,0-63 0,0 21 16,0-1-16,0-20 15,21-43 1,-21 64-16,21 0 0,42-42 31,22 41-31,-21 1 16,-43 21-16,85 21 16,-85 1-16,106 105 31,-106-106-31,21 127 15,-42-21 1,-21 21 0,-21-63-16,21-64 15,21 21-15,-64 85 16,64-84 0,-21-43-1,21-22 16,-21 22-31,21-63 16</inkml:trace>
  <inkml:trace contextRef="#ctx0" brushRef="#br0" timeOffset="634.08">4784 1228 0,'0'0'0,"-22"0"15,1 0-15,0 0 16,42 0 0,43-21-1,42-1 1,84-20 0,-169 42-16,43-21 15,-43 21 1,42-21-16,-41 0 15,-1 21 1</inkml:trace>
  <inkml:trace contextRef="#ctx0" brushRef="#br0" timeOffset="966.58">5800 699 0,'0'0'0,"0"-22"0,0 44 31,21-1-15,-21 0-16,0 0 0,0 106 15,-21 64 1,-22-64-1,22-64 1,0 85 15,0-127-15,21 1-16,0-44 31,0-62-15</inkml:trace>
  <inkml:trace contextRef="#ctx0" brushRef="#br0" timeOffset="1329.74">5715 783 0,'0'0'0,"0"-21"16,-21 0-16,21-21 15,63-43 16,22 64-15,0 0-16,-22 21 16,85 84 15,-148 1-15,0 42-1,-42-64-15,21-41 0,-170 126 31,149-127-15,0-21-16,-22 21 16,22-21-1,63 0 17,21 0-32,1-42 15</inkml:trace>
  <inkml:trace contextRef="#ctx0" brushRef="#br0" timeOffset="1664.39">6816 699 0,'0'0'0,"0"-22"0,0 1 15,-22 21-15,-20 0 16,21 21 0,21 1-1,-21-1-15,-22 106 16,43-85-16,-42 85 16,0-21-1,21-43 1,-1 86 15,22-128-31</inkml:trace>
  <inkml:trace contextRef="#ctx0" brushRef="#br0" timeOffset="1966.73">6350 1270 0,'-21'21'0,"42"-42"0,-63 42 0,20 0 0,1 1 15,21-1-15,0 0 16,0 85 0,43-85-1,-22-21-15,63 21 16,22-21-1,127-21 17,-85-21-17,-105-1 1,20 1-16,-42 0 16,-21 20-16,0 1 15,0-42-15</inkml:trace>
  <inkml:trace contextRef="#ctx0" brushRef="#br0" timeOffset="2225.58">6604 656 0,'0'0'0,"-42"0"0,20 0 15,1 0-15,0 0 0,21-21 16,42 21-1,-20 0 1,83-21-16,-20 21 16,42-21-1,-85 21-15,1 0 0,41 0 32,-41 0-17</inkml:trace>
  <inkml:trace contextRef="#ctx0" brushRef="#br0" timeOffset="2715.51">7959 635 0,'0'0'0,"-22"0"15,1 0 1,21-21-16,21 21 16,22 0-16,20 0 15,85-21 1,-105 21-16,147-21 15,-126 21-15,211 0 32,-212 0-17,-84 0 1,-21 21-16,0-21 0,-107 21 31,128-21-31</inkml:trace>
  <inkml:trace contextRef="#ctx0" brushRef="#br0" timeOffset="2981.44">8403 614 0,'0'0'15,"0"21"17,0 0-32,0 64 15,-21 42 1,0 42-1,-22-63 1,43-64-16,-21 1 0,-21 105 31,42-85-15,0-41-16,0-44 31,63-41-15,-41 21-16</inkml:trace>
  <inkml:trace contextRef="#ctx0" brushRef="#br0" timeOffset="3398.2">8678 1164 0,'0'0'0,"0"21"15,21-21 1,22 0-16,-1 0 16,22-42-1,-22 42-15,-21-21 0,85-43 32,-64-20-17,-42 41 1,0 22-16,-63 0 15,-22 42 1,0 64 0,43-22-1,-64 149 17,85-148-17,21-22 1,64-42-1,-22 0-15,0 0 0,128-42 16,-22-1 0,-106 1-16</inkml:trace>
  <inkml:trace contextRef="#ctx0" brushRef="#br0" timeOffset="3781.98">9694 953 0,'0'-22'16,"0"44"-16,-21-44 15,0 22-15,-43 0 0,43 0 16,-127 43 0,106-1-1,21 0 1,21-20 0,105 62-1,-83-84 1,41 43-16,22-1 15,-64 0 1,-21 1 15,-106-22-15,43-21 0,-43 0-16,-42-21 31,148-1 0,0 1-15,105-21-1</inkml:trace>
  <inkml:trace contextRef="#ctx0" brushRef="#br0" timeOffset="4794.21">10223 402 0,'0'-21'16,"0"42"-16,0-63 0,-21 0 31,-21 42-15,42 42-1,-21 0-15,-22 64 0,-20 127 32,21-21-17,20-107 1,22 22 0,0-105-16,43 105 15,41-106 1,-20-21-1,-1-21 1,-41-1-16,105-105 31,-106 43-15,0-1-16,0 64 16,-21 42 15,-21 43-16,0 20 1,21-20 0,0 42-1,63-85 1,1-21 0,-22 0-1,106-148 1,-105 63-1,-43-21 1,0 85 0,0 42 15,0 43-15,-22-1-1,-20 43 1,42-64-16,-63 64 31,63-127 16,0 0-47,0-106 31,63 0-15,-21 84-16,1-20 15,211-85 1,-170 169 0,1 42-1,-64 1 1,-21-22-16,0 128 31,-21-86-15,-42-41-1,41-22-15,22 0 16,22-42 15,-1 0-31,21-1 16</inkml:trace>
  <inkml:trace contextRef="#ctx0" brushRef="#br0" timeOffset="5529.78">12044 1016 0,'0'-21'15,"0"42"-15,0-63 0,0 21 0,0-1 0,0 1 0,0 0 16,0 0-16,0-43 16,-21 43-16,-1 21 0,-41-21 31,-43 63-16,21 22 1,22 21 0,42-64-16,-22 148 15,43-127-15,0 1 16,0 20 0,85-42-1,-64-21-15,85-42 16,21-21-1,-85-1 1,22-21 0,-1-63 15,-63 127-15,0 42-1,0 0 1,-21 128-1,-63 20 1,41-21 0,43 21-1,-21-42 1,-21 297 0,21-276-1,21 0 1,-43-42-1,-20 0 17,42-106-17,-1-21-15,1-1 0,21-20 16,0 21-16,0-148 31,21-1-15,1 86-1,-1 41-15,0-20 0,42-234 32,-63 234-32</inkml:trace>
  <inkml:trace contextRef="#ctx0" brushRef="#br0" timeOffset="5785.31">11176 445 0,'-21'-22'32,"0"22"-17,21 22 48,-22-22-63,1 0 0,0 21 15,0-21-15</inkml:trace>
  <inkml:trace contextRef="#ctx0" brushRef="#br0" timeOffset="6043.16">10033 677 0,'0'22'0,"0"-44"0,21 44 15,0-22 1,22 0-16,-1 0 16,64 0-1,21-22 1,0 22-1,-85 0 1,-63 0 0,0 0-16</inkml:trace>
  <inkml:trace contextRef="#ctx0" brushRef="#br0" timeOffset="6921.65">4043 2117 0,'-21'0'0,"42"0"0,-64 0 15,22 0-15,0 0 0,0 0 32,0 0-32,0 0 15,42 0 16,0 21-15,127 0 0,0-21-1,-84 0-15,84 0 16,550 0 0,-317-21-1,22 21 1,-255 0-1,317 0-15,403 0 32,-148 0-17,-360 0 1,359 0 0,-232-21-16,275 0 31,-233-1-16,-190 22 1,-170-21 0,297 0-1,-275 21 1,-64 0 0,-43 0-1,-63 0-15,22 0 16,-64 21 46,-1-21-62,-20 0 16,21 0-16</inkml:trace>
  <inkml:trace contextRef="#ctx0" brushRef="#br0" timeOffset="9569.58">1651 3747 0,'0'0'0,"-21"0"16,0 21-16,-1-21 16,1 0-16,0 0 0,-42 0 15,41 21-15,-20-21 0,-85 0 31,64 21-15,-1-21 0,43 0-1,0 0 1,42 0 15,21 0-15,297-21-1,-22 0 1,-168 0 0,62 21-1,86 0 17,-170 0-17,-106 0-15,-21-22 78,-21 1-62,21 0 0,-22 21-16,1-21 0</inkml:trace>
  <inkml:trace contextRef="#ctx0" brushRef="#br0" timeOffset="9981.35">2328 3514 0,'0'0'0,"-63"0"16,42 0 0,-1 21-1,22 0-15,0 0 16,43 0-1,63 43 1,-22-64-16,-63 21 16,191-21-1,-85 0 1,-63 0 0,-64-21-1,0 21 1,-85 21-1,-63 64 1,84-22 0,-169 149 15,128-85-15,62-64-1,43-41-15</inkml:trace>
  <inkml:trace contextRef="#ctx0" brushRef="#br0" timeOffset="10538.77">3810 3260 0,'0'-21'0,"0"42"0,0-64 16,0 65 15,0-1-31,0 0 0,0 21 0,0 22 16,-42 42-1,42-64-15,-22 0 0,-62 191 32,63-106-17,-22-42-15,43-22 16,0-42 15,0-63-15,21-43-1,1-42-15</inkml:trace>
  <inkml:trace contextRef="#ctx0" brushRef="#br0" timeOffset="10832.6">3725 3323 0,'64'-63'15,"-1"20"17,43 43-17,-42 22 1,20 62-16,-20 128 31,-64-22-15,-43-84-1,22-42-15,-21 42 32,21-106-1,0-43-15,-22 1-16</inkml:trace>
  <inkml:trace contextRef="#ctx0" brushRef="#br0" timeOffset="11026.22">3641 3810 0,'0'0'15,"-22"0"-15,44 0 32,41 0-32,-42 0 15,64-21-15,169-43 31,-148 43-15,0-21 0,-85 21-16,42 0 15</inkml:trace>
  <inkml:trace contextRef="#ctx0" brushRef="#br0" timeOffset="11487.96">4445 3556 0,'0'21'31,"0"0"-31,-21 22 31,0 41-15,21-62-16,-43 41 0,43-21 15,-63 64 17,63-85-17,0-42 16,0-42-15,0 42-16,0-64 16,42 43-1,-21-1-15,64-41 16,84-1 0,-21 85-1,-63 21 1,-64 21-1,-42 149 1,0-128 0,0-41-16,0 41 15,-1-21 1,44-42 15,20-21-15,21-42-16,-20 42 15</inkml:trace>
  <inkml:trace contextRef="#ctx0" brushRef="#br0" timeOffset="12132.59">5228 3577 0,'0'0'0,"0"-21"31,0 42-15,-42 64-1,21-43 1,21 85 15,0-63-15,42-43 0,21-21-16,64-85 31,-21 1-16,-63 20 1,-22 22 0,0-43-1,-21 64 1,0 42 0,0 0-1,-42 106 1,-1 21-1,22 22 1,21-128-16,0 85 16,0 254 15,-21-106-15,-21-84-1,-1-43-15,-84 64 31,85-212-15,21 0-16,-43-22 16,-20-62-1,41-170 1,64 0 0,22 63-1,63-63 1,63-42 15,-42 148-31</inkml:trace>
  <inkml:trace contextRef="#ctx0" brushRef="#br0" timeOffset="12548.5">6667 3175 0,'-42'0'16,"84"0"-16,-105 0 0,21 0 16,-1 0-16,22 0 0,0 0 31,42 0-31,127 0 16,22-21-1,211 0 16,-233 0-15,-127 21-16,21 0 16,-84 0-1</inkml:trace>
  <inkml:trace contextRef="#ctx0" brushRef="#br0" timeOffset="12815.01">7006 3154 0,'0'0'0,"-21"0"0,0 0 16,21 21-16,-64 43 15,1 168 17,20-105-17,22 0 1,0-84-16,-21 63 15,21-1 1,42-126 15,0-21-15,21 0-16</inkml:trace>
  <inkml:trace contextRef="#ctx0" brushRef="#br0" timeOffset="13190.71">7112 3620 0,'0'21'31,"0"0"-31,21-21 16,43 0 15,41-21-15,-41-22-1,-22 22-15,-21-21 0,1-43 32,-44 64-17,1 21-15,-42 0 16,-64 85 0,0 42-1,63-21 1,43-43-1,21-21 1,106-20 15,42-44-15,-63 1-16,63-42 16</inkml:trace>
  <inkml:trace contextRef="#ctx0" brushRef="#br0" timeOffset="13565.3">7895 3535 0,'42'-64'16,"-84"128"-16,84-149 16,-63 85-16,0 0 15,-127 43 1,84-1 0,43 0-1,21 22 1,85-22-1,-22 0 1,22 1 0,-64-22-1,-42 42 17,-85-41-17,64-1 1,0-21-16,-43 0 0,-21-43 31,106 22 0,0 0-15,21 21-16,85-42 16</inkml:trace>
  <inkml:trace contextRef="#ctx0" brushRef="#br0" timeOffset="14498.07">8382 3048 0,'0'0'0,"0"-21"0,0 0 16,-21 21-16,0 0 15,-1 42 1,1-21-16,21 0 0,-63 149 31,42-128-31,-22 106 16,22 22-1,21-86 1,42 64 0,64-148-1,-42 0 1,-1-21-1,107-106 1,-170 85 0,42-43-1,-42 64 1,-21 42 15,-22 43-15,22 42-1,21-64-15,64 43 32,42-85-17,-22 0 1,22-43-16,-64 22 16,85-64-1,-105 43-15,-1-21 16,-21-1-1,0 43 1,-43 21 0,43 21-1,-21 43-15,21 41 16,-21-62 0,-21 41 15,21-62-16,-1-22 1,22-22 0,0-105-1,64 43 1,21-22 0,-1 42-1,-63 43-15,128 0 31,-86 63-31,-42 22 16,-21 21 0,0-22-1,-42 43 17,42-85-17,-21-21 1,42 0-16,0-42 15</inkml:trace>
  <inkml:trace contextRef="#ctx0" brushRef="#br0" timeOffset="15149.7">10075 3514 0,'0'0'0,"21"-21"0,-21-43 15,0 43-15,0 0 16,-63 0-1,-64 21 1,-21 84 15,42 64-15,85-84 0,63-1 15,64-63-16,0-21 1,-22-42-16,-41 42 16,41-106-1,-84 105 1,0 1 0,-63 127 15,21-21-16,20-43-15,-41 64 16,42 42 0,-22 170 15,43-64-15,0-64-16,22 1 15,20-1 1,-42-148-16,0 1 15,-21 105 1,-43-127 0,43-21-16,0 0 15,-21-63-15,42 41 16,0-232 0,0 64-1,21-1 1,21 22-1,22-170 1,-64 297 0,0-127-1</inkml:trace>
  <inkml:trace contextRef="#ctx0" brushRef="#br0" timeOffset="15349.58">9567 3133 0,'0'-21'0,"0"42"0,-21-64 16,21 22-1,-21 21-15,0 0 63,0 0-63,-1 0 0,1 0 0</inkml:trace>
  <inkml:trace contextRef="#ctx0" brushRef="#br0" timeOffset="15569.46">8382 3344 0,'0'0'0,"21"0"0,0 0 31,0 0-31,1 0 0,62 0 16,43 0-1,64-21 1,-149 21-16</inkml:trace>
  <inkml:trace contextRef="#ctx0" brushRef="#br0" timeOffset="16336.99">11599 3620 0,'-21'0'15,"42"0"-15,-42-22 16,21 1 0,0 0-16,21 0 15,0-21 1,-21-43-16,0 21 16,-21 43-16,-148 0 31,21 21-16,0 85-15,84-22 16,22-20-16,-22 168 31,64-147-15,85-22 0,21-42-1,-64 0-15,0 0 0,128-42 16,-1-43-1,-63-42 1,21-127 15,-106 42-15,-21 85 0,0 106-16,0-21 0,-42 84 31,-1 64-16,1 42 1,-21 22 0,41 41-1,22-105 1,43-85 0,63-21-1</inkml:trace>
  <inkml:trace contextRef="#ctx0" brushRef="#br0" timeOffset="17050.09">12277 3408 0,'0'0'0,"-22"0"32,1 21-32,0 0 15,-127 106 1,127-106-16,21 43 15,0-43-15,0 43 16,42-43 0,-21-21-16,0 0 15,85-21 1,-85 21-16,43-43 16,-43-20-1,-21-1 1,-127-63-1,85 106 1,42-42 0,42 41-1,149 1 17,-64 42-17,-64 64 1,-21 42-1,-42-21 1,0-64 0,0 1-1,-42-22 1,42-64 15,0 22-31,0-21 16,106-149-1,-21 64 1,-1 106 0,-41 21-1,41 170 17,-84-43-17,-42-64 1,21 1-16,0-22 31,42-42 0,63-85-15</inkml:trace>
  <inkml:trace contextRef="#ctx0" brushRef="#br0" timeOffset="17377.46">13144 3535 0,'0'0'0,"22"0"0,-1 21 16,21-21-1,127 0 17,-42-42-32,-84-1 15,-22 22-15,0-21 16,-21 21-16,-85-43 31,43 64-15,-64 21-16,64 1 0,-64 105 31,106-64-31,-21-21 16,21-20-16,21 105 15,64-85 1,-22-42-1,43 0 1,-64 0-16,1 0 0</inkml:trace>
  <inkml:trace contextRef="#ctx0" brushRef="#br0" timeOffset="17643.31">14626 3387 0,'0'21'31,"-21"0"-31,21 0 0,-42 43 16,20 20 0,1 1-1,-21 0 32,63-85-47,0-21 16,-21-1-16,21 22 0</inkml:trace>
  <inkml:trace contextRef="#ctx0" brushRef="#br0" timeOffset="17930.08">14711 3196 0,'0'0'0,"0"-21"0,0 0 16,-21 21-16,-22 0 15,1 0 1,21 42 0,21-63 31,0 0-32,0 0 1,-21 21-16,-1-21 15,1 21 1,21 42 0,106 43 15,-106-64-31</inkml:trace>
  <inkml:trace contextRef="#ctx0" brushRef="#br0" timeOffset="18364.65">14944 3387 0,'-22'0'31,"22"21"-31,-21 0 16,0 43 0,21-1-1,-21 1 1,0-43-16,21 0 15,-21 21-15,-1-42 16,1 0 15,21-148 1,64 42-17,42-21 1,105 0-1,-41 148 1,-86 64 0,-41 21-1,-65 63 1,-41-63 0,42-64-1,0-20 1,-1-22-1</inkml:trace>
  <inkml:trace contextRef="#ctx0" brushRef="#br0" timeOffset="19211.16">16722 2815 0,'0'0'0,"0"-21"0,0 0 0,0 0 16,-22-22-16,1 22 0,0 0 16,0 21-16,21-21 0,-64 84 31,43 64-15,21-84-16,-42 126 15,42-42 1,-64 212-1,64-255 1,0-62 0,-42-86 31,42-21-47,0 64 0,42-106 15,43 0 1,-43 106-1,85-64 1,-84 64-16,63 21 16,-22 21-1,64 106-15,-105 43 32,-128-64-17,43-85-15,-128 85 16,65-85-1,-22-21 1,127-43 0,0 22-1,42-42 1,85-22 15,-85 43-31</inkml:trace>
  <inkml:trace contextRef="#ctx0" brushRef="#br0" timeOffset="21896.63">17272 3133 0,'21'0'0,"-42"0"0,42 21 15,-21 0-15,0 21 16,0 64 0,0 42-1,0-63 1,0-64-1,42 0 1,-20-21-16,105-63 31,-22-22-31,-62 22 16,41-128 15,-84 128-15,0 42-1,0 105 1,0 1 0,-42 63-1,42-63 1,0 21 15,64-85-31,-22-21 16,64-21-1,105-106 17,-126 63-17,-64 22-15,64-64 0,-85 0 16,-21 43 15,-43 84-15,43 42-1,21 22 1,42 84 0,-42-84-1,0-22 1,0-41 0,-21-22-1,0 0-15,-64 0 16,43-43-1,0 1 1,21 21 0,-1 21-1,22 21 1,0 0 0,22 21-1,-1-20-15,127-1 31,-63-21-15,84-43 0,-21-20-1,106-106 1,-190 42 0,-43 84-16,-21-20 15,0 42 1,-148 84-1,126 22 1,22 21 0,0-1-1,43 22 17,-43-84-17,-85-43 16,-21-64-15,85 43 0,-21 0-1,42 42 17,21-21-32,42 42 15,-20-20 1,-22-22-16,106 21 15,-21-21 1,0-21 0,-1-43-1,65-105 17,-128 63-17,-21 42-15,-21 43 16,-42 42 15,21 22-31,-43 41 16,64-20-16,0 42 15,0-85 1,21 42 0,1-63-16,62 0 15,64 0 1,-63-21-1,148-169 17,-191 84-17,1 21-15,-43 64 16,0 42 15,-22 85-15,1-42-16,0-22 0,21 0 15,-63 85 17,63-106-32,-43-21 15,22 0 1,63-105 15,43-22-15,0 21-1,-64 63-15,42 1 16,86-21 15,-86 105-15,-63 21-16,0-41 0,0 41 16,0-42-16,0 127 31,21-84-16,43-43 1,20-21 0,86-21-1,-43-64 1,-43 1 0,-41-22-1,-43 85-15,0-85 31,-85 106-15,22 63 0,41 22-16,-20 84 31,42-84-15,0-43-1,21-42-15,43 21 0,105-21 31,-21-63-15,-21-22 0,-42-21-1,0-63 1,-85 127 0,-43 42-1,-41 63 1,84 64 15,0-21-15,0-42-1,0-22-15,0 0 32,-22-63-1,1-21-31,-42-43 31,63 106 0,0 0-15,63 43 0,-20-64-1,-22 21-15,21-21 16,64 0-1,127-85 1,-127 1 15,-1-64-31,-62 42 16,-43 0 15,-64 106-15,43 0-16,0 42 0,21 22 15,0-43 1,0 127 0,0-63-1,0-22 1,0-42-16,-21 22 16,-64-43-1,64 0 1,0 0-1,0-43 1,-22-20 0</inkml:trace>
  <inkml:trace contextRef="#ctx0" brushRef="#br0" timeOffset="22087.52">20256 2963 0,'-42'0'0,"84"0"0,-105 0 0,21 0 0,20 0 16,1 0-16,0 0 0,0 0 15,0-21 1,21 0 0,0-21-1,21 42-15</inkml:trace>
  <inkml:trace contextRef="#ctx0" brushRef="#br0" timeOffset="22913.05">23050 2963 0,'43'-63'31,"-22"42"-31,0-22 16,0-41-16,-21-1 16,21 64-1,-21 42 1,0 43 0,-21-22-16,-42 148 15,-1 1 1,1-64-1,-85 148 17,126-233-32,1 1 0,-21-22 15,21 0 1,0-106 15,21 1-15,21-22-16,21-21 15,43-21 17,-64 148-17,21 63 1,-21-20-16,1 20 16,-1-42-16,63 127 15,-20-63 1,-22-64-1,22-21 1,63 0 15,-106-21-31</inkml:trace>
  <inkml:trace contextRef="#ctx0" brushRef="#br0" timeOffset="23959.45">23791 3281 0,'0'-21'0,"0"42"0,21-63 0,-21-22 15,0 22 1,0-1 0,-63 43-1,-43 22 1,-21 83 0,64-41-1,-22 126 16,85-147-15,21-22-16,43-21 16,20-21-1,43-64 17,-63-63-17,-43 84-15,0 43 0,0-42 16,-21 105 31,-21-21-47,0 64 15,-21-22-15,42 107 32,0-149-17,105 0 1,-20-21-1,-43-42 1,1 21-16,-22-1 0,106-126 16,-106 127-16,21-64 15,-20 22 1,-44 126 31,-20 64-32,21-63-15,21-1 16,0-41-16,63 41 31,22-63-15,-21-21 0,-22 21-16,0-42 15,85-149 1,-106 170-16,22-64 15,-43 43 1,-21 63 31,-1 85-31,1-85-16,-21 106 0,0-42 15,-1 169 16,43-212-31,0 85 16,21 21 0,1-21-1,-1 43 1,-85-128 0,1-42-1,-1 0 1,-42-85-1,85 85-15,-42-63 16,63-1 0,0 43-1,21-64 17,64-20-17,-43 41-15</inkml:trace>
  <inkml:trace contextRef="#ctx0" brushRef="#br0" timeOffset="24323.24">24850 3366 0,'0'0'0,"0"-22"0,0 1 15,0 0 1,21 21-16,0-21 15,-21 0-15,127-64 16,-106 43 0,0 21-16,0-1 15,-21 1 1,-84 21 15,-1 43-15,64-1-16,0 0 15,-22 64 1,43-21-16,0-64 16,43 42-1,41-63 1,22 0 0,-63 0-16,-22 0 15</inkml:trace>
  <inkml:trace contextRef="#ctx0" brushRef="#br0" timeOffset="24753.99">25273 3239 0,'0'-22'0,"0"44"0,0-65 0,0-63 31,0 64-15,42 21-16,22 21 15,20 0 1,65 21 15,-107 43-15,-42-43-16,0 63 0,0 1 15,-21-64 1,-85 85 0,85-106-1,21-21 16,0 0-31,63-64 32,-42 64-32,43-85 15,21 21-15,63 1 32,-127 63-17,21 21 1,-21 0-1</inkml:trace>
  <inkml:trace contextRef="#ctx0" brushRef="#br0" timeOffset="40501.76">1566 6435 0,'-21'0'16,"42"0"-16,-63 0 0,21 0 15,0 0-15,-1 0 16,1 0-16,0 0 16,0 0-16,0-21 0,0 21 15,-22 0-15,1 0 16,21 0 0,21-22-1,-21 22-15,-1 0 16,44 0 31,-1 0-47,21 0 15,127 22 1,22-22 0,-106 0-16,63 0 15,106-22-15,190 1 31,-190 0-15,-127 21 0,-42-21-1,-64 21-15,21 0 16,-42-21 15,-21 0 0,0 21-31,0-22 16</inkml:trace>
  <inkml:trace contextRef="#ctx0" brushRef="#br0" timeOffset="41280.76">2646 5990 0,'-43'-21'31,"65"21"16,-22 21-47,21 0 15,0-21-15,0 22 0,0-1 0,0-21 16,22 21-16,41 21 16,-41-21-16,-22-21 15,21 22-15,1-1 0,-1-21 16,127 21 0,-84-21-1,0 21 1,-43-21-16,-21 0 15,-21 21 17,-21-21-32,-21 21 15,-128 85 17,64-21-17,-21 0 1,0-1-16,-21 22 31,64-64-15,84-20-1,-22-22-15,1 21 16,21 0 0,0-42 171,0 0-156,-21 21-31</inkml:trace>
  <inkml:trace contextRef="#ctx0" brushRef="#br0" timeOffset="42061.9">3895 5757 0,'-22'0'0,"44"0"0,-65 0 0,43-21 32,21 21-17,1 0-15,-1 0 0,63-21 16,43 0 0,64 21-1,-128 0-15,1-21 16,190 21-1,-127 0 1,-85 0-16,1 0 16,-43 21-16,-106 0 31,63-21-31</inkml:trace>
  <inkml:trace contextRef="#ctx0" brushRef="#br0" timeOffset="42326.75">4403 5694 0,'0'0'0,"-22"0"0,1 21 15,-21 85 17,0 0-17,20 0-15,1-43 0,-21 85 16,0 22-1,20-128-15,22 85 32,0-106-32,0 21 15,43-63 1,-43 0 0,42-64-16</inkml:trace>
  <inkml:trace contextRef="#ctx0" brushRef="#br0" timeOffset="42971.99">4551 6287 0,'0'0'16,"0"21"-16,21-21 31,0 0-15,43 0-16,-1-43 15,-42 22-15,22-21 16,-22 21-16,21-85 31,-42 85-31,0 0 16,0-1 0,-63 44-1,-43 83 1,42 44-1,22-44 1,42-20 0,106 0 15,0-85-31,21-21 16,0-64-1,84-63 16,-105 42-15,-106 42-16,-21 64 16,-85 43 15,106-1-15,0-21-16,0 43 15,42-1 1,-20-42-16,20 64 15,-63-21 1,-43-22 0,-20-21-1,41-21 1,1-85 0,63 1-1,43-22 1</inkml:trace>
  <inkml:trace contextRef="#ctx0" brushRef="#br0" timeOffset="44178.27">5842 5630 0,'0'0'16,"0"-21"-16,0 42 15,0 1 1,0-1-16,-21 21 0,0 0 15,-64 170 1,64-170-16,-43 107 16,22-1-1,42-42 1,42-1 15,64-105-15,-21-63-1,-1-1-15,1-105 32,-85 106-17,0 41-15,0 44 32,-42 62-17,42 1 1,0-22-1,0 1 1,127-64 0,0-42-1,-21-22 1,-64 43-16,21-43 16,22-63 15,-85 106-16,-42 42 1,-43 106 15,64-42-15,21-64-16,-21 43 16,21-43-1,0-42 1,21-64-1,21 0 1,1 22 0,-1-1 15,0 64-31,-21 22 16,-21 41-1,22 22 16,-1-1-15,63-41-16,65-22 31,-22-21-15,21-64 0,-42 1-1,-43-106 1,-63 42-1,0 84 1,-63 22 0,-149 63-1,127 22 1,43 21 0,42-64-1,127 42 16,-106-63-31,64 43 16,-1 41 0,-62 22-1,-22 63 1,-85-20 0,0-44-1,64-83-15,-21 20 16,21-21-16,-85 0 15,106-42 1,-21-21 0,21-64-1,0-63 1</inkml:trace>
  <inkml:trace contextRef="#ctx0" brushRef="#br0" timeOffset="44369.16">6773 5673 0,'-21'-21'0,"42"42"0,-42-64 0,0 22 15,0 0 1,0 21-16,21-21 16,-22 21 15,1 21-16</inkml:trace>
  <inkml:trace contextRef="#ctx0" brushRef="#br0" timeOffset="44566.05">5503 5948 0,'-21'0'16,"42"0"-16,-63 21 0,63-21 31,0 0-31,170-21 16,-1-21-1,1-1 1,-128 22-16</inkml:trace>
  <inkml:trace contextRef="#ctx0" brushRef="#br0" timeOffset="44907.53">8255 5609 0,'0'0'16,"0"-21"-16,0-21 0,0 21 0,0-64 31,0 106-15,0 0-16,-42 127 15,-43 191 17,43-148-17,42-128 1,-22-42-16,22 43 15,-21-85 17,0-1-32</inkml:trace>
  <inkml:trace contextRef="#ctx0" brushRef="#br0" timeOffset="45458.21">7599 5990 0,'-21'0'16,"42"0"-16,-21 0 15,84 0-15,170-42 32,0-22-17,-148 22 1,-42 21-16,63-64 16,-21-84-1,-106 148 1,-43 21-1,-20 84 1,-1 128 15,43-170-31,-21 85 16,-1 22 0,22-107-16,21 43 31,0-128 0,0-41-15,106-86-1,-21 86 1,42 84 0,-106 0-1,64 105 1,-85-20-1,0-21 1,0-22 0,0-21-1,0 0-15,21-21 16,0 0-16,21-42 16,-21 42-1,22-42-15</inkml:trace>
  <inkml:trace contextRef="#ctx0" brushRef="#br0" timeOffset="45739.78">8975 6075 0,'21'0'15,"21"0"-15,64-21 32,-85 0-32,64-22 15,-22 1 1,-63-22-1,-21 43 17,-64 42-17,43 43-15,21 21 16,21-1 15,0-63-31,42 1 16,1-22-1,-1 0-15,0-22 0</inkml:trace>
  <inkml:trace contextRef="#ctx0" brushRef="#br0" timeOffset="46399.21">11049 5906 0,'0'0'0,"-21"0"15,0 0-15,-1 0 0,1 0 0,0 21 16,42-42 31,0-1-47,1 1 15,-22 0-15,0 0 0,0 0 16,0 0-16,0-22 0,0 22 16,-149-85-1,44 106 1,-22 43-1,21 41 1,-21 128 0,127-127-1,63-64 1,-20-21-16,126 0 31,0-85-15,-84 43-1,0-43 1,-43 0 0,-42 128 15,-21-22-31,0 21 16,21 64-1,21-64 1,0-42-16,64 0 15,42 0 1,21-84 0</inkml:trace>
  <inkml:trace contextRef="#ctx0" brushRef="#br0" timeOffset="46617.08">11557 5694 0,'0'-64'0,"0"128"0,0-149 31,-21 170-16,21-64-15,-21 106 16,-1 0 0,-20 106-1,0-64 1,21-42 0,21-84-1,0-22-15,63-21 31,1-106-15</inkml:trace>
  <inkml:trace contextRef="#ctx0" brushRef="#br0" timeOffset="46885.93">11493 5863 0,'0'-42'16,"0"84"-16,0-126 0,0-1 15,85 21 1,0 64-1,126 43 1,-126 20 0,-85 22-1,-106 21 1,-105 0 0,147-85-1,149-85 16,21 1-15</inkml:trace>
  <inkml:trace contextRef="#ctx0" brushRef="#br0" timeOffset="47110.8">12128 5609 0,'0'0'0,"0"64"31,-21-1-16,0-20-15,-42 84 0,20 21 16,-41 63 15,84-84-15,0-63 0,21-64-1,63-85 1,-62 64-16</inkml:trace>
  <inkml:trace contextRef="#ctx0" brushRef="#br0" timeOffset="47379.65">12065 5757 0,'0'-42'16,"0"84"-16,0-126 0,42 20 0,-21 22 16,43 42-1,-22 0-15,106 85 31,-126-43-15,-44 85 0,-62-42-16,-107-22 31,85-42-15,128-42 15,83-42-16,-83 41-15,62-20 0</inkml:trace>
  <inkml:trace contextRef="#ctx0" brushRef="#br0" timeOffset="47580.53">12721 5398 0,'0'0'0,"21"0"31,-21 21-15,-21 63-16,0-62 15,0 105-15,-22 42 32,43-84-17,22-64 1,41-21 0,43-64-1</inkml:trace>
  <inkml:trace contextRef="#ctx0" brushRef="#br0" timeOffset="47956.32">13271 5122 0,'0'0'0,"-21"22"32,0 20-32,21 21 15,-21 86 16,-21-86-15,42-42-16,-22-21 16,22-63 15,22-85-15,41 63-1,64-42 1,106 106-1,-148 84 1,-64 43 0,-21-64-16,0 22 15,-21-22-15,-1 1 0,-83 62 16,62-20 0,22-85-16</inkml:trace>
  <inkml:trace contextRef="#ctx0" brushRef="#br0" timeOffset="48691.9">14457 5525 0,'0'0'0,"21"-85"15,-21 64 1,0 42 15,0 0-31,0 0 0,0 85 16,0-64-16,-106 149 31,64-106-15,42-43-1,0-21-15,0-42 16,21 21-1,21-64-15,-21 22 16,106-127 0,-63 84-1,-22 85 1,-42 21 0,0 149 15,0-86-31,0-41 15,21-1 1,22-42 0,-1 0-16,-21 0 0,0 0 15,22 0-15,-1-21 0,22 0 16,-22-22-16,-21 22 16,85-169-1,-106 20 1,-21 86-1,0 62-15,-1 22 16,-41 43 0,63 41-1,42-41 17,43-22-32</inkml:trace>
  <inkml:trace contextRef="#ctx0" brushRef="#br0" timeOffset="48881.79">15494 5461 0,'0'0'0,"0"21"31,-21 0-31,0 1 0,-1-1 16,22 0-16,-42 106 16,42-85-1,0 1-15,21-43 31,0-22-31,1 1 16,-1 0-16</inkml:trace>
  <inkml:trace contextRef="#ctx0" brushRef="#br0" timeOffset="49042.69">15515 5271 0,'0'-43'0,"0"86"0,0-107 0,0 22 15,0 21-15,-21-22 31,84 86-15,-20-43 0,41 21-1</inkml:trace>
  <inkml:trace contextRef="#ctx0" brushRef="#br0" timeOffset="49259.57">16256 5017 0,'0'0'0,"21"-43"15,-42 43 1,-21 85 0,-22 42-1,-42 148 1,64-106 0,42-105-1,0-1 1,0-41 15,-42-65-31</inkml:trace>
  <inkml:trace contextRef="#ctx0" brushRef="#br0" timeOffset="49819.25">15642 5546 0,'0'0'0,"-21"-21"16,0 21-16,0-22 15,84 1 1,64 0-1,85-21 1,317-64 0,-402 64-1,-64 20-15,43-83 16,-106 41 0,-84 1 15,-22 84-16,85 21-15,-22 64 16,22 0 0,0-64-16,21 0 0,-42 128 31,42-128-31,-22 64 16,1-43-1,0-41 1,0-22-1,21-22-15,0 1 16,0 0-16,21-106 16,0 106-16,64-85 15,-22 64 1,-20 21-16,20 21 16,-42 0-16,85 84 31,-106-20-16,-21 42 1,-21-43-16,-1-21 31,107-63 1,-22-21-32</inkml:trace>
  <inkml:trace contextRef="#ctx0" brushRef="#br0" timeOffset="50194.04">17272 5376 0,'0'-21'0,"-42"42"31,-22 22-15,-42 63-1,43-1-15,20 44 31,65-128-15,-1-21-16,63 0 16,-62 0-16,20 0 0,0 0 15,1-21-15,-22-1 0,127-168 32,-148 126-17,0 22-15,-21-21 16,-43 41-1,-84 44 1,85 62 0,63-20-1,42-43 1,43 0-16</inkml:trace>
  <inkml:trace contextRef="#ctx0" brushRef="#br0" timeOffset="50807.69">17738 5398 0,'0'0'0,"0"-22"16,-22 44 15,22-1-31,-21 21 0,-21 106 31,42-63-15,0-43-1,42-42 1,64-42 0,-21-64-1,-22 21 1,-42 64-16,22-85 16,-43 85 15,-21 85-16,-22 20-15,22 22 16,21 42 15,106-105-15,-21-43 0,126-106-1,-84-42 1,-84 21-1,41-64 1,-20-84 0,-64 212-1,-85 126 1,22 22 0,-64 232 15,127-105-16,0-149 1,21 43-16,106-63 31,-43-86-15,-41 43-16</inkml:trace>
  <inkml:trace contextRef="#ctx0" brushRef="#br0" timeOffset="50977.59">18415 5313 0,'-42'0'0,"84"0"0,-148 0 16,85 0-1,42 0 1,0 0-16,85 0 16,21 0-1,0-42 1</inkml:trace>
  <inkml:trace contextRef="#ctx0" brushRef="#br0" timeOffset="51657.2">20172 4868 0,'0'0'0,"0"-42"0,0-43 16,0 64-16,0 0 15,-21 21 1,21 21-16,-22 0 16,-20 64-16,42-43 15,-85 255 1,64-149-1,21-63-15,0-43 16,0 0-16,0 22 0,0-43 16,0 0-16,-21 0 15,0-21-15,0-21 16,21 0 0,0 0-16,-21 0 0,21-1 0,0-20 15,0 21-15,42-85 16,127-42 15,-42 148-31,-21 21 16,-21 85-1,-85-43 1,0-41-16,-21-1 0,-1 0 16,-41 42-16,42-41 0,-106 41 15,84-63 1,-20 21-16,42-21 0,0 0 15,21-21 17,21-21-32,85-22 15,-64 43-15</inkml:trace>
  <inkml:trace contextRef="#ctx0" brushRef="#br0" timeOffset="52010">20616 5271 0,'0'0'15,"0"-22"-15,0 1 0,21 0 16,-21 0-16,22 21 0,-1-21 16,0 21-16,42 0 15,-20 0-15,-22 0 16,0 21-16,0 0 0,0 0 16,1 43-16,-22-22 0,0-21 15,0 43-15,0-22 16,-22 22-16,22-43 0,-21 0 15,0 0-15,21 0 0,-21-21 16,0 0-16,0-21 16,21 0-1,0 0-15,0 0 0,21-64 16,21 0 0,-21 43-16,43-22 15,-1 1 1,-42 63-16,43 0 15,-43 0-15,148 0 32</inkml:trace>
  <inkml:trace contextRef="#ctx0" brushRef="#br0" timeOffset="52417.77">21675 5207 0,'-22'0'31,"1"0"-31,0 0 0,-21 21 16,-22 43 0,-42 42-1,43-22 1,42-63-16,21 43 16,0-43-16,0 0 0,21 22 15,21-22-15,43 0 16,-64-21-16,64 0 15,-43 0-15,0 0 0,43-42 16,-43 20-16,-20-20 0,20 21 0,21-85 31,-41-63-15,-44 84-16,-20 43 16,0 21-16,-1 21 15,-41 0-15,41 0 0,22 21 16,-63 21-16,62-21 15,1 0-15,-21 85 16,84-63 0,22-43-1,-22 21-15</inkml:trace>
  <inkml:trace contextRef="#ctx0" brushRef="#br0" timeOffset="52928.47">22288 5228 0,'0'0'0,"22"-21"0,-1 21 0,-21 21 16,-21 0 0,-1 1-16,1-1 0,0 0 0,-42 64 15,41-64-15,1 42 16,21-42-16,-21 22 16,21-22-16,0 0 0,0 0 31,42-21-16,22-42 1,21-43 0,84-63-1,-127 148 1,-42 21 0,0 22-1,0 84 1,0-64 15,43-21-31,41-42 16,-41 0-16,-22 0 15,127-42 1,-63-64 0,-85 0-1,0 1 1,0-22-1,0 148 17,0 0-17,21 0 1</inkml:trace>
  <inkml:trace contextRef="#ctx0" brushRef="#br0" timeOffset="53278.79">23389 5249 0,'106'-21'16,"-212"42"-16,233-63 16,-127 21-16,0 0 15,-85 0 1,-63 63 0,85 0-1,42 43 1,21-43-1,63 1 1,128 41 0,-149-41-1,-21-43-15,0 42 16,-21-21 0,-148-21 15,21 0-16,42 0 1,43-21-16,63-43 31</inkml:trace>
  <inkml:trace contextRef="#ctx0" brushRef="#br0" timeOffset="53641.65">23876 5398 0,'85'0'31,"-64"0"-31,0 0 16,0-22-16,0 22 0,22-21 15,-22 0-15,0 0 0,0 0 16,0 0-16,-21-85 31,-21 85-31,-64 21 16,-20 42-1,-1 106 17,106-63-17,0-64-15,42 42 16,22 1-1,84-43 1,-42-42 0</inkml:trace>
  <inkml:trace contextRef="#ctx0" brushRef="#br0" timeOffset="54026.65">24511 5228 0,'0'0'16,"0"-63"-16,-21 42 0,21-22 15,21 22 17,42 21-17,86 42 1,20 85 0,-169-21-1,-21-63 1,-22 20-1,1-42 1,42-42 15,0-21-31,42-43 16,107-105 15,-22 63-15,-43 63-1,-41 64-15,-22 21 32,-42 0-32</inkml:trace>
  <inkml:trace contextRef="#ctx0" brushRef="#br0" timeOffset="73120.89">7070 8721 0,'0'0'0,"0"-21"0,0-1 15,0 1-15,0 0 32,-22 42 46,22 0-78,-21 1 15,21-1-15,-21 21 0,21 0 0,0 1 16,-21 168 0,0 65-1,0-128 1,21-64-16,-22 424 31,22-211-15,0-1-16,0-42 15,-84 148 17,20-190-17,43-106 1,0-43-16,21-84 31,0-21-15,0-85-1,0 42-15</inkml:trace>
  <inkml:trace contextRef="#ctx0" brushRef="#br0" timeOffset="74810.5">6816 8848 0,'0'0'0,"-22"0"0,22-21 16,-21-22 0,21 22-1,0 0 1,0 0-1,0 0-15,43 21 16,20-22 0,-42 22-16,43 0 15,20 0 1,170-42 15,-190 42-31,63 0 16,212-21-1,-107 21 1,171-21 0,-44 21-1,-168 0 1,-106 0-16,190 0 16,148 0-1,-169 0 1,-106 0-1,0 0 17,-63 0-17,-21 0 1,-1 0 0,22 21-1,-64 0 1,-21 43-1,0 20 1,-21 64 0,21-105-16,-43 84 15,43 21 1,-42 0 0,42 170-1,0-86 1,0-83-1,0-44 1,0-62-16,0 253 31,0-169-15,0-63-16,0-22 0,21 21 16,-21-20-16,21 126 31,1-63-16,-22 0 1,0-85-16,0 64 16,0 42-1,0-106-15,0 42 16,0-20 0,0-22-1,-22 0 1,-41 0-1,42 0-15,-43-21 16,-63 21 15,21-21-15,85 0-16,-106 0 16,0 0-1,-84 22 1,105-22-1,63 0-15,-84 0 16,43 0 0,-128-43-1,64 22 1,84 21 0,-84 0-1,-63 0 16,105 0-15,21 0 0,43 0-16,-43 0 0,-148 0 31,127 0-15,-42 0-1,42-21 1,-63 21-1,21 0 1,21 0 0,85 0-1,-128 0 17,86 0-17,-1 0 1,0 0-16,-42 0 31,106 0-15,0 0-1,0 0-15,21-21 32</inkml:trace>
  <inkml:trace contextRef="#ctx0" brushRef="#br0" timeOffset="77914.87">7789 9758 0,'-21'0'16,"21"-21"-16,-21 21 31,0 0 0,21 21 16,0-42 63</inkml:trace>
  <inkml:trace contextRef="#ctx0" brushRef="#br0" timeOffset="78704.96">7768 9652 0,'0'0'0,"0"-21"15,-21 21 17,0 0-1,21 21-31,0 21 16,0 64-16,0 148 31,0-148-16,0-64 1,0 1 0,0-22-1,0-42 1,0-22 0,0 22-16,0 0 15</inkml:trace>
  <inkml:trace contextRef="#ctx0" brushRef="#br0" timeOffset="79393.3">8170 9716 0,'-21'0'0,"21"21"16,0 0-16,-21 0 0,21 0 15,-21 43-15,21 20 16,0-62-16,0 62 16,0-63-16,0 1 15,63 41 1,-42-63-16,22 21 16,41-21-1,-84-21 1,0-64 15,-84 1-31,20 20 16,-20-20-1,84-22 17,127 21-17,-22 64 1,1 21-1,-63 0-15,147 169 16,-190-42 0,-63-21-1,20 0 1,22 21 0,85-106-1,41-21 1,22-42-1,149-106 17,-234 21-17,-63-22 1,-85 65-16,-127 20 31,106 85-15,85 22-1,-1 41 1,1 65 0</inkml:trace>
  <inkml:trace contextRef="#ctx0" brushRef="#br0" timeOffset="79774.08">7683 10647 0,'0'0'15,"0"-21"-15,0 42 31,0 0-31,0 0 0,0 22 16,0 126 0,0-106-1,0-20-15,-21 63 16,21-1 0,0-62-1,43-86 1,-22-20-1,0-43 1,-21-21 0</inkml:trace>
  <inkml:trace contextRef="#ctx0" brushRef="#br0" timeOffset="80342.27">7662 10541 0,'-21'-42'0,"42"84"0,-21-105 31,64 63-16,147 0 1,-84 0 0,127 0-1,360-43 1,-423 43 0,126-21-1,-84 0 1,-148 21-1,-64 0-15,0 0 0,21 21 32,-42 43-17,0-1-15,0-21 0,0 43 16,0 84 15,0-42-15,0-42-1,0 0-15,22-1 32,-107-20-17,-42-64 1,0 21 0,42-21-16,-592 0 15,550 0-15,-191 0 16,86 0-1,62 21 1,22-21 15,190-63 1,43 20-32,-64 22 15</inkml:trace>
  <inkml:trace contextRef="#ctx0" brushRef="#br0" timeOffset="80561.14">8022 10837 0,'0'0'0,"0"-21"16,0 0-1,21 21 1,43-21-1,63 0 1,-43 0 0,-41 21-16,-64 0 31,-22 0-31</inkml:trace>
  <inkml:trace contextRef="#ctx0" brushRef="#br0" timeOffset="80761.03">8149 10837 0,'0'0'0,"0"22"0,21 20 15,0 21 1,-21 43 15,0-85-31,-21 22 16,21-22-16</inkml:trace>
  <inkml:trace contextRef="#ctx0" brushRef="#br0" timeOffset="81118.35">8361 10964 0,'0'0'16,"0"-21"-1,21 0 1,0 21 0,0 0-16,0 0 0,43 0 15,21 21 1,-43 22 0,-21 41 15,-63-20-16,-1-64 1,1-43 0,42-20 15,0-1-31,21 22 16,85 0 15,-42 42-16,-22 0-15</inkml:trace>
  <inkml:trace contextRef="#ctx0" brushRef="#br0" timeOffset="81577.09">8996 10901 0,'21'0'16,"-21"-21"-16,0 0 15,0-1-15,-21 22 16,0 0 0,-149 64 15,128-1-15,0 1-16,42-22 15,0-21-15,21 22 31,42-43-15,22-43 0,-43 1-1,22-85 1,-64 85 0,0 63 15,0 64 0,0-64-15,0 21-1,21-42-15,0 0 0,43-21 32,-43 0-32</inkml:trace>
  <inkml:trace contextRef="#ctx0" brushRef="#br0" timeOffset="81952.89">9165 10880 0,'0'21'15,"0"0"1,0 43-16,0-43 16,0 21-1,-21-21 1,21-42 15,0 0-31,0-21 31,0 20-31,21-20 16,-21 21-16,42 0 16,-20 21-16,20 21 31,-21 21-16,-21 1 1,0-22 0,0 0-1,0-42 17,21 0-32</inkml:trace>
  <inkml:trace contextRef="#ctx0" brushRef="#br0" timeOffset="82231.74">9440 10837 0,'0'0'0,"0"22"31,-21-1-15,0 21-1,21-21 1,42-21-1,1 43 1,-43-22 0,-22 0-1,-41 0 1,42-21-16,-64 21 16,64-21-1,21-21 1,0-21-1</inkml:trace>
  <inkml:trace contextRef="#ctx0" brushRef="#br0" timeOffset="82899.36">9758 10626 0,'-21'106'31,"21"-64"-31,-22-21 0,1 21 16,-42 191 0,20-63-1,43-107 1,0-42-16,0 64 16,0-64 15,43-21-16,20-21-15,-20-64 16,-22-42 15,-21 43-15,0 62-16,-43 1 0,22 21 16,21-21 15,64-21-16,20-1 1,-41 1 0,-1 0-1,-63 21 1,-43 21 0,43 0-1,42 63 16,22-42-15,41-21 0,-20-21 15,-43 0-31,0 21 16,-21 21 15,0 21-16,21-20 1,1-22-16,20 0 16,-21 0-16</inkml:trace>
  <inkml:trace contextRef="#ctx0" brushRef="#br0" timeOffset="83459.03">14922 9123 0,'0'0'0,"0"-21"0,0 0 15,-21-22-15,21 22 0,0-64 16,0 43-16,0 0 15,0 21-15,0-1 0,0-20 32,0 84-32,-21 1 0,21 147 15,0-42 1,-21 509 15,0-552-31,21 128 16,-64 148-1,43-148-15,0 42 32,21-254-17,42-42 1,-21-63 0,43-65-1</inkml:trace>
  <inkml:trace contextRef="#ctx0" brushRef="#br0" timeOffset="84142.16">14922 9229 0,'-21'-64'0,"42"128"0,-63-255 16,0 64 0,42 43-16,106-1 31,190 43-16,43 20 1,63-20 0,487-21-1,-466 41 1,0-20 0,-253 42-1,190-21 16,-255 42-15,-83 43 0,-22 41-16,0-41 15,-64 275 1,22-43 0,42-211-16,0 84 15,0-84-15,0 296 31,21-297-31,0 149 16,-21-21 0,21-22-1,-21 107 1,-42-170 0,-64-22-1,-21-41 1,-42-43-1,-360 0 17,402-21-32,-487 0 15,275-21-15,-105 21 16,-64 0 15,359-21-15,44-43-1,105-41 1,21 41-16</inkml:trace>
  <inkml:trace contextRef="#ctx0" brushRef="#br0" timeOffset="84948.7">16002 7832 0,'21'-21'0,"-42"42"0,42-85 15,-21 43-15,0 0 0,0-21 16,0 20-16,-21 1 0,-64 21 31,-21 64-31,22 20 16,-1 65 0,64-86-16,-21 233 31,63-190-16,42-21-15,43-64 16,-64-21 0,170-21-1,-148 0-15,20-43 16,43-63 0,-42-84-1,-276-65 16,1 234-31,21 42 16,63 64 0,127 105 15,148 43-15,-21-64-16,43 85 31,-212-85-16,-85-64 1,21-62 0,-105-1-1,169-85 1,21-42 0,0 85-16</inkml:trace>
  <inkml:trace contextRef="#ctx0" brushRef="#br0" timeOffset="85324.49">16616 8234 0,'0'0'0,"42"-21"0,106-85 31,-148 85-15,-84 21-1,-65 21-15,86 0 16,-1 85 15,64-85-31,0 0 16,85 0-1,0 1 1,63 62 0,-148-41-1,-85-22 1,22-21-1,-191 21 17,233-21-32,21-21 15,84-22 1,-20 1 0</inkml:trace>
  <inkml:trace contextRef="#ctx0" brushRef="#br0" timeOffset="85542.36">17018 8149 0,'0'0'16,"0"21"-16,0 1 0,0 20 15,-21 106 1,-22-21 0,-20 106-1,63-85 1,0-84-1,0-22 1,85-63 15,-43-43-15</inkml:trace>
  <inkml:trace contextRef="#ctx0" brushRef="#br0" timeOffset="85808.21">17018 8403 0,'0'0'0,"0"-127"15,0 85-15,0-22 16,21 1 0,148 21-1,-84 84 1,-21 43 0,-64 20-1,-149 65 1,65-128-1,41-42 1,65-63 31,41-1-31</inkml:trace>
  <inkml:trace contextRef="#ctx0" brushRef="#br0" timeOffset="86006.1">17505 8149 0,'0'21'16,"-233"64"-16,466-191 0,-233 149 0,0-1 16,0-21-16,0 21 15,0 64 1,-21-63 0,-1-22-1,22-42 1,0-22-1,22 22 1</inkml:trace>
  <inkml:trace contextRef="#ctx0" brushRef="#br0" timeOffset="86140.02">17526 7980 0,'0'-85'16,"0"170"-16,0-191 0,0 85 15,0 42 1,0 0-1,21 64 1,43-22 0</inkml:trace>
  <inkml:trace contextRef="#ctx0" brushRef="#br0" timeOffset="86634.74">18013 8192 0,'0'-22'0,"-21"-62"32,-1 84-32,-20 0 15,-21 0-15,-1 42 16,1 43 0,-1 63 15,64-127-31,21 64 15,43-64 1,-22-21 0,127-85-1,-105-21 1,-1-42 0,-20-190 15,-22 189-16,-21 128 1,-21 127 15,-85 106-31,64-43 16,20-21 0,22 22 15,64-128-16,-1-42 1,-20 0-16</inkml:trace>
  <inkml:trace contextRef="#ctx0" brushRef="#br0" timeOffset="86944.07">18330 8340 0,'0'-21'31,"21"-1"-31,1 22 16,20-21-16,-21 0 16,43-21-16,-1-1 31,-63 22-15,-63 64-1,-22 62 16,64-41-15,21-1 0,0-41-1,63-22 1,1-22 0</inkml:trace>
  <inkml:trace contextRef="#ctx0" brushRef="#br0" timeOffset="87300.87">18754 8149 0,'0'0'0,"21"-21"15,42 21 17,-20 42-17,-43 1 1,21-1-16,-21 0 15,0-20-15,-21 105 16,-22-64 0,22-42-1,21-63 17,42-43-17,-20 1 1,83-170 15,-62 211-15,-1 43-1,-42 43 1,0-22-16,0 0 0</inkml:trace>
  <inkml:trace contextRef="#ctx0" brushRef="#br0" timeOffset="91245.6">9737 9779 0,'-22'0'15,"1"0"17,21-21-17,-21 21-15,0 0 32,42 0 30,0 0-46,0 0-16,1 0 0,-1 0 15,0 0-15,21 0 0,1 0 16,-1 0-16,170 21 16,63-21-1,-106 0 1,127 0-1,382 0 1,-276 0 0,-254 0-16,170 0 15,211 0 1,233 21 15,-275 0-15,-128 1-1,-210-22-15,210 0 32,-210 0-17,-22 0 1,-22 0 0,-62 0-1,-43-22 1,-106-20-1,64 21-15</inkml:trace>
  <inkml:trace contextRef="#ctx0" brushRef="#br0" timeOffset="92168.86">9842 9948 0,'0'0'15,"22"0"-15,-1 0 0,85 22 16,-1-22 0,22 0-1,-84 0-15,84 0 16,148-22 15,64 1-15,-64 21-1,21 0 1,339 0 0,-360 0-1,-169 0-15,106 0 16,126 21 0,234 22-1,-318-43 1,-42 0-1,-43 0 1,64-21 15,-149 21-15,-20-22 0,-22 22-16,22 0 31,-85-21 0,-22 21-31,22 0 31</inkml:trace>
  <inkml:trace contextRef="#ctx0" brushRef="#br0" timeOffset="92946.24">14817 9398 0,'0'0'16,"-22"0"-16,22 21 62,0 0-62,0 1 0,0-1 16,22 0-16,-1-21 0,0 21 16,21 21-16,1-20 0,62 41 15,-20-21 1,63 1 0,-105-43-16,62 21 31,-62-21-31,20 0 15,-20 0-15,-22 0 16,-42 0 31,-1 0-47,1 21 16,0-21-16,0 21 15,-21 22 1,20-22-16,-168 85 15,21-1 1,84-62 0,-21 20-1,-42 43 17,106-64-17,20-20 1,1-1-1,21 0 1,-21-21 0,42 0-1,0-21 1,85-43 0</inkml:trace>
  <inkml:trace contextRef="#ctx0" brushRef="#br0" timeOffset="97787.47">12679 8276 0,'0'-21'15,"-21"21"32,-1-21-31,1 21-16,0 0 0,0 0 15,0 0-15,0 0 16,-1 0-16,1 0 16,-42 0-1,20 0-15,22 0 0,-42 21 16,-43 43 15,42-22-15,1 43-1,-1 20 17,64-83-32,-42 41 15,21-21-15,21-20 0,0 41 16,0-21-16,0 128 15,0-1 1,0-84 0,0 21-1,-21 169 1,21-148 0,0 21-1,0-42 1,0 42 15,0 0-15,0-42-1,0 0-15,0-64 0,0 0 16,21 107 0,-21-44-1,21-83-15,0 62 16,0 1-1,22 63 1,-1-84 0,22-1-1,-22-21 1,43-20 15,-1-1-15,-20-21-16,20 0 15,65-21 17,-86-1-17,22-20 1,-22-21-16,-20 41 16,84-83-1,-85 62 1,21-41-1,1 20 1,-64 22-16,63-43 16,-41 64-16,62-127 31,-41 42-31,-1-21 16,-21 21-1,-21-84 16,0-22-15,0 64 0,42-22-16,-42 86 15,22 63-15,-22-22 16,42-105 0,-42 42-1,0 0 1,0-21-1,0 85-15,0 0 0,0-106 16,-42 42 0,20 21-1,22 64-15,-21-64 16,0 43 0,21 0-16,-21 20 0,-21-105 31,20 106-31,1-42 15,-42-1 1,20 22-16,-126 0 31,84 42-15,-42-22 0,43 22-1,-43 0 1,63 0-1,-63 85 1,64-43 0,-107 212-1</inkml:trace>
  <inkml:trace contextRef="#ctx0" brushRef="#br0" timeOffset="99706.53">12319 8657 0,'0'0'0,"21"0"31,0 0-16,22 0-15,20 0 16,-21 0-16,107 0 16,83 0-1,-20 0-15,-43 64 32,-253-22-17,-86 0 1,86-20-16,-128 20 15,-42-21 1,233-21 0,42 0-1,64 0 1,211 0 15,-127 21-15,-42 22-16,-148-1 15,-233 64 17,0-43-17,148-20 1,64-22 0,190 0-1,-21 0 1,21-21-1,-21 21 1,-105-21-16,20 43 16,-148-1-1,43-42-15,-86 42 16,65-21 0,-22 64 15,169-64-16,86 0 1,-22 1-16,63 20 31,-169-21-15,-84 0 0,-85 22-1,-128 41 1,234-20-1,63-43 1,43-21 0,190 21 15,-170-21-15,-62 21-16,-65 0 15,-147 43 16,84-22-15,42 1 0,64-22-16,0 0 0,64 0 31,42 0-15,21 0-1,-64 1 1,-63 20 15,-63 0-31,20 1 16,43-22-1,0 0 1,127 21 15,-84 1-15,-22-22-1,-42 21-15,-170 64 32,85 0-17,85-85-15,0 21 16,21 1 0,0-1-16</inkml:trace>
  <inkml:trace contextRef="#ctx0" brushRef="#br0" timeOffset="105985.91">8467 7324 0,'0'-21'15,"21"21"-15,-21-22 0,0 1 0,0 0 16,-21 21 15,-1 0-31,-20 21 16,-21 64-1,-1 21 1,43 0 0,0 63-1,84-42 1,-20-106-1,62 0 1,213-84 0,-170-1-1,-42-42 1,-43-21 0,-41-105-1,-22 189 1,-85-63-1,0 64-15,-84 0 16,105 42-16,-84 42 31,106-21-31,-43 85 16,1 63 0,41-105-1,43 84 1,0-127-16</inkml:trace>
  <inkml:trace contextRef="#ctx0" brushRef="#br0" timeOffset="106314.72">8467 7535 0,'-22'0'31,"22"22"-31,0-1 16,0 0-16,-21 0 16,21 0-1,21-21 1,1 0 0,-1-63-1,-21 42 1,-21-1-1,42 22 48,0 0-47</inkml:trace>
  <inkml:trace contextRef="#ctx0" brushRef="#br0" timeOffset="106606.8">8657 7493 0,'0'21'15,"0"0"1,0 1 0,21-22-1,0 0 1,1 0-16,-1 0 0,0-22 15,0 1 1,-21-42 0,-42 63-1,-1 0 17,22 21-32,0 42 31,21-41-31</inkml:trace>
  <inkml:trace contextRef="#ctx0" brushRef="#br0" timeOffset="106932.06">8594 7726 0,'0'21'15,"0"0"1,0 0-16,0 43 16,0-1-1,-22 64 1,1 0 0,-63 106 15,84-148-16,-22-43-15,44-63 32,-1-21-17,0-43 1,0 43-16</inkml:trace>
  <inkml:trace contextRef="#ctx0" brushRef="#br0" timeOffset="107281.37">8551 8065 0,'0'0'0,"-21"21"16,-42 21 0,-86 85-1,107-85 1,21 1 0,42-64 30,85-43-30,0-42 0,-43 64-16,85-43 31,-148 106-15,0 1-16,0 20 15,0 43 1,0-64-16,0 106 31,0-64-31,0-42 0,22 1 16</inkml:trace>
  <inkml:trace contextRef="#ctx0" brushRef="#br0" timeOffset="108493.67">17272 6816 0,'0'0'0,"0"-21"0,0-1 16,0 1-16,0 0 0,-21 21 16,0 0-16,-22 0 15,-20 42 1,-22 22-1,43 21 1,42-43-16,0 0 0,0 85 16,63-42-1,-20-64-15,105-21 16,-42 0 0,-43 0-16,106-63 15,-126 41-15,63-62 16,-85 41-16,-21-126 31,-43 127-31,1-1 16,-64-20-1,22 63-15,-1 42 16,43-21-16,20 1 16,-20 126-1,42-64 1,0 1-1,0-64-15</inkml:trace>
  <inkml:trace contextRef="#ctx0" brushRef="#br0" timeOffset="109035.79">17462 7176 0,'0'21'15,"0"0"1,0 0-16,0 21 0,0 22 15,0-43-15,-21 170 32,21-149-32,-21 21 15,-21 43 1,42-63-16,0-65 47,0-41-32,0-1 1,21 43-16,-21 0 0,0-127 16,0 127-1,-42 21 1,-22 21 0,43 0-16,-106 43 31,85-43-16,20 0-15,128-63 47,0-1-31,0 1 0,0 42-1,-64 0-15,85 63 16,-106 1-1,0-43-15,1 43 16,-1-22 0</inkml:trace>
  <inkml:trace contextRef="#ctx0" brushRef="#br0" timeOffset="109569.49">17335 6879 0,'0'21'0,"-21"-21"31,21 22-31,21-22 47</inkml:trace>
  <inkml:trace contextRef="#ctx0" brushRef="#br0" timeOffset="110285.08">17272 6922 0,'-21'0'47,"0"21"-31</inkml:trace>
  <inkml:trace contextRef="#ctx0" brushRef="#br0" timeOffset="110480.97">17399 6943 0,'21'0'62,"0"0"-46</inkml:trace>
  <inkml:trace contextRef="#ctx0" brushRef="#br0" timeOffset="110794.79">17251 7112 0,'0'-21'16,"21"21"-1,0 0-15,0 0 0,64 0 16,21-42 0,-85 42-1,0 0-15</inkml:trace>
  <inkml:trace contextRef="#ctx0" brushRef="#br0" timeOffset="113453.12">12171 8107 0,'0'0'0,"-21"0"16,-1 0-1,44 0 32,-1 0-47,21 0 0,-21 0 0,0 0 16,22 0-16,-1 0 0,-21 0 0,149 0 31,-149 0-31,127-21 16,-106 21-16,22 0 15,105-21-15,-105 21 16,84 0-16,-106 0 15,0-22-15,-20 22 0,-1 0 16,0 0-16,0 0 16,-21 22 15,0-1-15,0 0-16,0 0 0,0 21 15,0 64 16,0-21-31,0 0 16,0-22 0,0-42-16,0 22 0,0 84 15,0-85-15,0 21 16,0 128 0,0-22-1,0-42 1,0 0-16,0-63 15,0-22-15,0 106 16,0-84-16,0 84 16,0 42-1,0-105 1,42 148 0,-20-85-1,-22-63 1,0 63-1,0 21 17,0-105-17,0-22 1,0-21-16,0 22 16,0-22-1,-22 21 1,22-21-1,0 0 1,0 1 0,0-1-1,0 0 1,0 0 15,-21-21-31,-63 0 31,20 0-15,-84 0 0,21 21-16,-148 0 31,148 1-15,0-22-1,-21 0 1,-128 0-1,171-22 1,-22 22 0,21-21 15,85 21-15,-1 0-1,22-21 32,0 0-16,0 0-15,0 0 0,0-22-1,22 1 1,-22-106 15,0 84-31,0-84 16,0-85-16,-22 0 15,-20-232 17,21 253-17,21 0 1,-21 43-16,21-106 31,21 127-15,0 105-16,0-62 15,-21 41 1,0 22-16,0-64 16,0 64-1,0-1 1,0 22-1,0-21 1,0-1 0,21 43-1,1-42 1,20 21 15,-21 0 0,0 21-31,106 0 32,0 0-17,148 0 1,-126 0-16,126 0 16</inkml:trace>
  <inkml:trace contextRef="#ctx0" brushRef="#br0" timeOffset="115406.01">12277 8678 0,'0'0'0,"-22"0"0,1 0 16,0 0 0,42-21 15,43 0-16,190 0 1,63 0 0,-84 21-1,-42 0 1,-64 21 0,-212 21 15,-42-21-31,42-21 15,-190 43-15,-254 20 32,190-20-17,212-22 1,85-21 0,84 42-1,64-42 1,190 0-1,-42 0 1,191 0 0,-233 0-1,-170 21-15,21 0 16,-126 1 0,-297 41-1,21 1 1,128-22-1,105-42 1,64 21 15,190 0-15,-42-21-16,84 0 16,191 21 15,-190 1-16,-213-1 1,-62 0 0,20 0-16,1-21 0,-424 64 15,296-43 1,86 0 0,83 0-1,192-21 16,63 21-15,-1-21-16,-41 0 16,-85 43 15,-276-1-15,86-21-16,-107 21 15,-105 22 1,-106 63-1,359-106 1,107 0 0,105-21-1,-105 0-15,359 0 16,-84 0 0,-233 0-1,-106 21 1,-424 85 15,149-63-15,42-1-1,191-21-15,-43 21 16,212 1 0,106-22-1,0-21 1,0 21-1,-22 21 1,-295 1 0,20-22-16,-126 21 15,20 1 1,86-22-16,-255 63 31,360-41-15,85-22-1,42 0-15,212 0 32,-212-21-17,-63 0 1,-106 0 0,-254 64-1,21 20 1,84 1-1,191-64 1,255-21 15,41 0-15,1 0 0,-213 0-16,-62 43 31,-170-1-16,-43 43 1,86-85-16</inkml:trace>
  <inkml:trace contextRef="#ctx0" brushRef="#br1" timeOffset="125450.22">8340 8721 0,'0'0'0,"0"-21"16,-22 21-16,22 21 16,0 63-1,-21 22 1,0 21-1,21-84-15,-42 105 32,42-127-32,0 21 15,0-63 1,21-85 15</inkml:trace>
  <inkml:trace contextRef="#ctx0" brushRef="#br1" timeOffset="125708.07">8234 8742 0,'0'-21'0,"0"42"0,0-63 0,21 42 16,0 0 0,64 0-1,-64 0-15,21 84 31,-63 22-31,-64 0 16,22-64 0,-43 22 15,127-85 0,0-22-31</inkml:trace>
  <inkml:trace contextRef="#ctx0" brushRef="#br1" timeOffset="126940.75">8572 8721 0,'0'21'0,"0"0"0,0 0 15,0 22-15,-21-22 0,0 0 0,0 21 16,21-21-16,-21 22 0,-22 84 31,43-64-15,-21-42-1,21-42 17,21 0-32,22-42 15,-1-1 1,0 43-1,1 21 17,-43 21-32,0 21 0,0 22 15,0 21 1,0-43 0,0-21 15,63-21-16,22-63 1,-43 20 0,85-63-1,-84 85 1,-22 0 0,-21 63 15,-43 22-16,43-43-15,0 0 16,-21 22 0,21-22-1,64-21 1,-1-21 0,-42-22-1,-21 22 1,-63-64 15,42 43-15,21 21-16,21 0 15,106 21 17,-64 0-17,-41 0-15,20 21 16,-42 42-16,0-41 15,0 62 1,0-41 0,0-22-1,0-64 17,0 1-17,0 21-15,21-43 16,21 22-1,22 21 17,-43 63-17,-21 1 1,0 20-16,21 43 31,22-85 0,-1-21-31,-21 0 16,64-63 0,-22-22-1,-42 43 1,-21 20-16,22-41 16,-22 42-1,0 63 1,0-21-16,0 43 15,-22-1 1,44 22 15,-1-85-31,63 0 16,-41 0-16,20-21 16,1 0-16</inkml:trace>
  <inkml:trace contextRef="#ctx0" brushRef="#br1" timeOffset="128148.88">16743 8932 0,'0'0'16,"0"-21"-16,-21 21 31,-1 21-16,1 1-15,0 41 16,0-21-16,0 22 16,0-22-16,-1 128 15,22-107 1,0 1 0,64-43-1,-43-21-15,0 0 0,85 0 31,0-85-31,-43 43 16,-20 21-16,20-85 16,-42-64 15,-84 86-15,-22 20-1,22 64-15,20 127 31,43-42-15,43 0 0,-1-1-1,43 43 1,-85-84 0,-21 20-1,-43-42 1,1-21 15,63-63-15,0 42-1</inkml:trace>
  <inkml:trace contextRef="#ctx0" brushRef="#br1" timeOffset="128568.64">17462 9165 0,'0'0'0,"-21"0"0,0 0 16,0 0-16,0 0 15,0 0-15,21 21 16,-22-21-16,22 22 0,0 20 15,0 0 1,43-21 0,-22-21-1,0 0-15,0 22 32,-42-1-17,-85-21 1,22 0-1,41 0 1,22 0 0,42 0 15,43-21-31</inkml:trace>
  <inkml:trace contextRef="#ctx0" brushRef="#br1" timeOffset="128799.28">17653 9186 0,'0'22'15,"0"-1"-15,0 0 16,0 21-16,-21 85 31,0-42-15,21-43-1,-22 1 1,22-65 15,0-20-15</inkml:trace>
  <inkml:trace contextRef="#ctx0" brushRef="#br1" timeOffset="129074.54">17611 9186 0,'0'-21'0,"0"42"0,21-63 16,21 42-1,43 0 1,-43 0 0,-21 21-16,-21 85 31,-63-64-16,20-20 1,43-1-16,-21-21 16,64-21 15,-22-1-31,0 22 16,0-42-16</inkml:trace>
  <inkml:trace contextRef="#ctx0" brushRef="#br1" timeOffset="129249.44">17949 9186 0,'0'64'31,"0"-43"-15,0 21 0,-21-42-1,21-21 16,0 0-31,0 0 16</inkml:trace>
  <inkml:trace contextRef="#ctx0" brushRef="#br1" timeOffset="129385.36">17928 8996 0,'0'21'31,"0"0"-31,21 22 31,22-22-15</inkml:trace>
  <inkml:trace contextRef="#ctx0" brushRef="#br1" timeOffset="130212.76">18373 9144 0,'0'0'0,"-22"0"0,1-21 0,0 21 16,-85 0-1,64 42 1,21-21-16,-22 1 16,43 41-1,-21-63-15,21 64 31,21-64-31,22 0 16,20 0 0,107-127 15,-107 42-15,-42-42-1,0 42 1,-21-42-1,-21 191 17,0-43-32,0 42 15,21-20-15,-42 126 16,42-63 0,0-64-1,84 22 16,-20-64-15,20-21 0,-62-22-16,-1 43 0,0-84 31,-21 62-31,21-20 16,-21 106 30,0-22-30,0-21 0,21 0-1,64-21 1,-64-42 0,21 21-1,-42 0 1,22-1-1,-22 44 1,0-1 0,21 0-1,-21 0-15,42-21 32,-21 0-17,0 0-15</inkml:trace>
  <inkml:trace contextRef="#ctx0" brushRef="#br1" timeOffset="130893.37">19367 8763 0,'0'21'0,"-21"0"15,21 22-15,-21-22 16,21 21-16,-21 64 16,0-64-16,0 43 15,-1-43-15,1 43 16,21-106 31</inkml:trace>
  <inkml:trace contextRef="#ctx0" brushRef="#br1" timeOffset="131341.1">19262 8784 0,'21'0'0,"-42"0"0,63 0 0,-21 0 0,21 0 16,85 0-1,-84 21 1,-43 22 0,-64 41-1,-147 22 1,126-85-1,127-21 17,-21 0-32,106 0 31,43 22-15,-86 20-16,-62 0 15,-107 43 16,43-64-31,-43-21 16,43 21-16,-85-21 16,42 0-1,64 0 1,21-21-16,84 21 16,22-42-1,-42 42 1</inkml:trace>
  <inkml:trace contextRef="#ctx0" brushRef="#br1" timeOffset="131703.06">19854 9017 0,'0'0'0,"-21"0"16,0 0-16,0 0 16,-43 42-1,-20 43 1,41-21-1,43-43-15,0 0 16,0 0-16,21-21 16,43 0-1,-1-21 1,22-64 0,-64 64-1,-21 0-15,21 0 0,-21 42 31,0 0-15,0 0-16,0 0 0,0 22 16,0-22 15,64-21-15,-22 0-1</inkml:trace>
  <inkml:trace contextRef="#ctx0" brushRef="#br1" timeOffset="132350.69">20129 8996 0,'-21'42'32,"0"-21"-32,0 1 0,21-1 0,-21 0 15,21 0-15,-21 0 0,21 43 16,0-43-16,0 0 15,0 0-15,21-21 16,42 0 0,1 0-1,20-42 1,1-22-16,42-126 31,-127 148-31,42-107 16,-42 65-1,0 63 1,0 63 0,-42 64-1,21-43 1,-21 43 0,42 21-1,-22-85 1,22-20-1,85-107 32,-21 43-31,20-22 0,-63 43-16,-21 0 31,-42 42-16,-43 0 1,43 43 0,42-22-1,0-21-15,21 21 16,22-20 0,-22-22-1,0 0-15,85-22 16</inkml:trace>
  <inkml:trace contextRef="#ctx0" brushRef="#br1" timeOffset="134077.69">20510 7705 0,'0'-21'16,"0"42"15,0 0-31,0 0 15,-21 0-15,-21 64 0,0 21 16,20-64 0,1 0-16,-21 22 0,42-43 15,0 21-15,0 22 16,21-64 0,43-21-1</inkml:trace>
  <inkml:trace contextRef="#ctx0" brushRef="#br1" timeOffset="134340.54">20976 7789 0,'-21'-21'31,"0"21"-31,0 0 0,-1 21 0,-20 1 16,-64 62-1,64 22 1,42-85-16,0 43 16,0-1-1,127-20 1,21-65 0,-42-41-1,-85 63-15</inkml:trace>
  <inkml:trace contextRef="#ctx0" brushRef="#br1" timeOffset="134543.42">21442 7705 0,'-21'106'32,"-22"-43"-17,22 1 1,0-1-16,0 85 31,21-127-15,0 22-1,21-22 1</inkml:trace>
  <inkml:trace contextRef="#ctx0" brushRef="#br1" timeOffset="134885.22">22034 7747 0,'0'0'0,"0"-21"31,-21 21 0,0 0-31,0 0 0,0 0 16,0 0-16,-43 21 16,-42 64-1,43-1 1,63-41-16,0 84 16,21-85-1,64-21 1,20-21-1,22-42 1</inkml:trace>
  <inkml:trace contextRef="#ctx0" brushRef="#br1" timeOffset="135114.09">22606 7747 0,'-21'42'15,"0"-20"1,21-1-16,-43 42 16,-20 43-1,42-85-15,-1 43 16,1-1 0,0-42-1,42-21 16</inkml:trace>
  <inkml:trace contextRef="#ctx0" brushRef="#br1" timeOffset="135291.99">22225 8213 0,'0'21'15,"0"0"1,21-21-16,0 0 15,106 0 1,0-42 0,-84-22-1,41-20 1</inkml:trace>
  <inkml:trace contextRef="#ctx0" brushRef="#br1" timeOffset="135450.92">22394 7768 0,'-21'0'0,"42"0"0,-42-21 32,127 0-17,0 0-15,0 0 16,-64-1 0</inkml:trace>
  <inkml:trace contextRef="#ctx0" brushRef="#br1" timeOffset="145386.04">11747 8149 0,'0'0'0,"-21"0"16,0 0-16,0 0 16,0 0-1,21 21 1,0 1 0,21-22-16,0 0 15,0 0-15,127 0 16,-84 0-16,63 0 15,-42 0-15,296 0 16,-149 0 0,1 0-1,-21 0 1,-170 0-16,106-22 31,-169 22-15,0 0-1,-21 0-15,-43 0 32,85 43-17,0-22-15,0 42 16,0 43 0,-21 127-1,21 0 1,0 21-1,0-148 1,42 254 15,-21-170-15,-21 64 0,0-85-16,-63 128 31,-1-86-16,1-41 1,42-64 0,-22 42-1,22-64 1,21-41 0,0-22 30,0 0-30,0 0 0,21 0-1,1 22 1,-22-22 15,-22-21-31,-20 0 16,-64 0-1,64 0-15,-64 0 0,-84 0 16,126 0-16,-296 21 31,276-21-31,-86 21 16,22 0 0,42-21-1,-21 0 16,106-21-31,21 0 16,-21 21-16,21-21 16,0-43 15,21 1-15,-21-22-1,0-42-15,0-190 31,0 105-15,0 0 0,0 1-1,42-234 1,-42 255 0,0 147-16,0-126 15,0 42 1,43-106 15,-43 127-15,0 1-1,0 20-15,-43-21 32,1 64-17,63 42 32,0-21-31,85 21-1,-21-22 1,232-20 0,-126 42-1,-43 0 1,-106 0-16,64 0 15,-85 0-15</inkml:trace>
  <inkml:trace contextRef="#ctx0" brushRef="#br1" timeOffset="146605.18">11896 9038 0,'-43'0'0,"86"0"0,-107 0 16,43 0-16,-21 0 0,20 0 16,65 0-1,63 0 1,84 0-1,-105 0-15,63 0 16,360 0 15,-339 0-15,-105 43 0,-107-22-16,-401 85 31,126-43-16,64-21 1,127-20 0,127-1-1,191-21 1,-1 0 0,-41 0-1,253 21 1,-339 0-16,22 0 15,-106 0 1,-85 22 0,64-43-16,-43 21 0,-233 64 31,-20-1-15,168-41-1,149-22-15,42 0 16,1 0-16,20-21 15,191 21 1,105-21 0,-62 21-1,-192-21-15,1 22 16,84 62 0,-317-41-1,-85-1 1,-21 21-1,-148 43 17,360-85-32,-43 22 0,127-1 15,22-21 1,296-21 15,-170 0-15,22 21-1,-149 1-15,-211 62 32,-85-20-17,149-43-15,-191 64 16,148-43 0,63-21-16,-21 64 15,170-64 1,63-21-1,43 0 1,147 0 15,-168 21-15,-170 0-16,-127 22 16,-466 126 15,212-21-16,233-42 1,148-43 0,254 1-1,106-64 1,-106-64 0,-21 1-1,-128 21 1</inkml:trace>
  <inkml:trace contextRef="#ctx0" brushRef="#br1" timeOffset="147902.54">11112 12213 0,'0'0'0,"-21"0"15,0 0-15,0 21 16,0-21-16,0 0 0,-64 0 31,106 0 0,21 0-31,191-21 32,-63 21-17,-22-21 1,-21 21 0,-85 0-16,22 0 15,-128 21 16,-21 0-15,-42 1 0</inkml:trace>
  <inkml:trace contextRef="#ctx0" brushRef="#br1" timeOffset="148201.29">11366 12277 0,'0'0'0,"-21"0"15,0 0 1,21 21 0,0 0-1,0 0-15,0 22 16,0 147 0,-21-84-1,0 0 1,0-22-1,21-41 17,0-22-17,0-42 1,63-64 15,-42 64-31</inkml:trace>
  <inkml:trace contextRef="#ctx0" brushRef="#br1" timeOffset="149292.67">11578 12679 0,'0'21'16,"0"0"-16,21-21 46,0 0-46,-21-21 16,22 21-16,-1-21 0,0 0 16,0 0-16,21-22 15,-20 22-15,20-21 32,-42 21-32,0-22 15,-21 43 16,-43 43-15,64-1 0,-42 43-1,21-22 1,21-42-16,0 43 31,84-64-15,-41 0-16,63-43 15,-85 22-15,169-63 32,-63 20-17,-106 43 1,-63 63 15,21 1-15,21 20-1,0 1 1,21-64 0,0 84-1,-21-63 1,-21-21 0,-42 0-1,-64-63 16,84 21-31,43 63 47,0 0-31,43 42 0,20-20-1,-21-43 1,128 0-1,-128-21-15,43-22 16,21-41 0,-43-1-1,-21-106 17,-42 43-17,0 64-15,0 41 16,0 64 15,0 43-15,-42 42-1,42 0 1,-42 84 0,42-169-16,0 64 15,0-43 1,42-21-1,22-42 1,-22-21 0,-21 21-16,0-43 15,-21 22 1</inkml:trace>
  <inkml:trace contextRef="#ctx0" brushRef="#br1" timeOffset="149517.54">12552 12510 0,'0'0'0,"-21"0"31,42 0-15,21 0-16,-21 0 0,85 0 31,-85 0-15,0 0-16,1-22 15,-1 22 1,0 0-16</inkml:trace>
  <inkml:trace contextRef="#ctx0" brushRef="#br1" timeOffset="149884.32">12827 12594 0,'0'0'16,"0"21"-16,21-21 31,0 0-31,22-21 16,84-21 15,-43-22-15,-63 64-1,-21-21-15,-105 21 31,41 43-15,22 20 0,21 1-1,21 41 1,63-62 0,-21-43-1,43 0 1,127-43 15,-85 1-15</inkml:trace>
  <inkml:trace contextRef="#ctx0" brushRef="#br1" timeOffset="150470">13758 12467 0,'0'-21'15,"0"42"-15,0-63 16,0 21-16,-21 21 15,-85 0 1,43 42 0,-1 22-1,43-43 1,-21 106 0,42-64-1,0 1 1,42-64 15,43 0-15,-22-64-1,22 1 1,42-149 0,-106 170-16,21-106 31,1 21-31,-43 42 15,0 64-15,0-22 32,0 107-17,-21 63 1,-1-21 0,22 84-1,0-169-15,0 64 16,22-43-1,20-20 1,85-1 15,-64-42-15,1-22 0,-43 1-1</inkml:trace>
  <inkml:trace contextRef="#ctx0" brushRef="#br1" timeOffset="150659.89">14097 12637 0,'0'0'0,"-21"0"16,21 21-16,-21-21 62,-1 0-46</inkml:trace>
  <inkml:trace contextRef="#ctx0" brushRef="#br1" timeOffset="178169.1">10075 8255 0,'0'0'0,"0"21"0,0 0 0,0 1 15,0-1 1,0-42 15,0-1-31,21 22 16,1-63-1,20-22 1,-21 22 0,0-22-1,0 43-15,43-85 32,-22 84-17,1-20 1,-22 42-16,21-22 15,22-41 1,-22 20 0,43-20-1,-22 41 1,106-147 15,-42 126-15,0 1-1,-42 20-15,190-62 32,-190 62-17,-43 22-15,128-21 16,-86 21 0,86-22-16,-128 22 0,191-21 31,-191 42-31,22-21 15,105-22 1,-106 43 0,64 0-1,-84 0-15,126 0 16,-127 0 0,85 0-16,43 43 15,-22-22 1,64 63 15,-128-41-15,43 20-1,-21-20 1,85 62 0,-64-20-1,-22 21 1,-62-43-1,20 128 1,-20-106 0,-1-22-1,-21 22 1,21 21 15,-20-22-15,-22 1-16,0 0 15,0 63 17,21-106-17,-21-21 1,0 0 0,0-42 77,-21 0-93,-1 21 0,1-21 16,0 21-16</inkml:trace>
  <inkml:trace contextRef="#ctx0" brushRef="#br1" timeOffset="178606.07">14372 8043 0,'21'0'47,"0"0"-47,1 22 0,-1-22 16,21 42-1,-21-21-15,64 64 16,-64-43 0,21-21-1,-20 0-15,-22 1 16,42 20 15,-21-42 32,-21-21-63,21 0 15,-21-1 1,21 1-16,1-42 15</inkml:trace>
  <inkml:trace contextRef="#ctx0" brushRef="#br1" timeOffset="179112.77">15134 7747 0,'0'21'47,"0"0"-32,0 1-15,-21-22 16,-21 42-16,20-21 15,-62 106 1,63-63 0,-22 41-1,1-20 1,42-64-16,-42 43 31,42-43-31,-22 0 16,22 0-16,-21-21 15,21 21 17,-21-42 46,21 0-63,0 0-15</inkml:trace>
  <inkml:trace contextRef="#ctx0" brushRef="#br1" timeOffset="180573.97">9631 7895 0,'0'-21'31,"0"42"-15,21 0-16,21 22 15,22 20 1,63 128 15,-64-85-15,-63-85-16,21 21 15,22 22 1,-43-22 0,21-42 15,0 0-16,0-21 17,0 0-32,-21-1 0,43 1 15,-1-21 1,106-64 15,-42 0-15,21 43-1,-85 42-15,43 21 32,-85 42-1,-21-21-15,-148 64-1,105-64 1,43 0-16,-43 21 15,22 1 1,-148 63 15,126-85-31,1 0 16,41 0 0,1-21 30,42-21 1,1 21-31,-22-21-16,0 0 16,63-1-16</inkml:trace>
  <inkml:trace contextRef="#ctx0" brushRef="#br1" timeOffset="183962.65">11853 8149 0,'0'21'16,"0"-42"-16,21 42 31,1-21-31,20 0 0,0 0 15,1 0-15,84 0 16,84 0-16,-147 0 16,-1-21-16,318 21 15,-190-21 1,-43 21 0,-85 0-1,-41 0-15,-1 21 16,-21 0-16,-233 43 31,0-1-15,148-41-16,-84 20 15,-85 21 1,169-41-16,-232 62 16,190-41-1,0-1 1,106-21 15,21 0-31,42-21 16,106 0-1,22 0 1,-22 0 0,296-21-1,-232 21 1,63 0 15,-169 0-31,-64 0 0,106 42 31,-148-20-15,-105 41 0,-86-21-1,-317 107 1,339-107-1,-212 21 1,190 1 0,128-43-1,20-21-15,22 42 16,42-20 15,106-22-15,43 0-16,190 0 31,-276 0-31,64 0 16,170 0-1,-128 0 1,22 0 0,-191 42-1,-63-21 1,-106 21-1,-212 22 17,169-22-32,22 22 15,42-43 1,-190 127 15,232-106-15,85 1-1,0-22-15,42-21 0,149 0 32,-1 0-17,-20 0 1,41-21-16,213 21 31,-276 0-15,-64 0-1,-84 21 1,-63 21 0,-149 22-1,85-43 1,64 0-16,-149 21 16,-127 22-1,212-43 1,85 0-16,-21-21 15,63 21 1,105-21 15,22 0-15,-63 0-16,42 0 16,105-21-1,213 0 1,-255 21-1,-148 0-15,43 0 16,-318 21 31,-21 22-31,63-1-1,21-21-15,1 21 31,148-20-15,42-1 0,21-21-1,169 0 1,-126 0-16,105 0 16,22-21-1,20 21 1,86-22-1,-255 22 1,-63 0 0,-170 22-1,-169 41 17,22 22-17,147-43 1,128 0-16,20 22 31,107-43-15,63-21-1,42 0 1,-105 0-16,296 0 16,-149-21-1,-20 0 1,-149 21-1,-84 0 1,-191 63 0,85-42-1,-212 64 1,21 21 15,297-64-15,42-21-16,85 1 15,147-22 17,22 0-17,-21 0 1,-127 0-16,42 21 31,-211 0-15,-85 21-1,-1 1 1,-422 105 0,338-64-1,85 1 1,148-43 0,190 22 15,-20-64-16,63 0-15,63 0 32,-106 0-17,-105 0 1,-64 0 0,-190 21 15,0 0-31,-128 43 15,170-43 1,-42 21 0,148 22 15,127-43-31,-22-21 16,149 0-1,-42 0 1,-128-21-16,233 0 31,-169-1-31,-84 22 16,-22 0-1,-42 0-15,-339 22 32,148-1-17,22 0 1,169-21-1,42 21 1,42-21 0,64 0-1,-21 0 1,-64 0-16,149-42 16,-85-1-1,-64 43-15,-21-21 0,-21 0 16,0 0-16,-21 21 15,-106 0 1,85 0-16,-149 0 16,107 0-16,-65 0 15,-62 0-15,-86 42 32,361-42-1,-43 0-31,64 0 15,232-21 1,-84-42 0,-64-1-1,-105 22 1,-149-1 15,22 22-31</inkml:trace>
  <inkml:trace contextRef="#ctx0" brushRef="#br1" timeOffset="185506.17">12446 11324 0,'-64'0'16,"276"0"-16,-360 0 0,127 0 15,63 0 1,0-21-16,64 0 16,212-85-1,-170 64 1,-21-22-1,-42 43 1,-170-21 0,-127 42-1,-63 0 1,85-21 0,41-1 15,149 1-16,85 21-15,-64 0 0,64-21 16,190-42 15,-106 20-15,-105 1 0,-64 0-16,-212-64 31,43 42-16,-43 1 1,106 20 0,106 1-1,85 21 1,-43-21 0,64 20-1,-85 22-15,212-84 31,-148 41-15,-64 1 0,-84 21-16,-191 0 31,0 0-15,148-1-1,85 22-15,21-21 16,84 0-1,1 0 1,21 21 0,0 0-1,105-42 17,-105 42-17,21-22 1,-106 1-16,-105 0 31,-43 0-15,-64-21-1,85 20 1,85 1 0,42 0-1,85 0 1,-42 0-1,168-22 1,-189 22 0,-1-21-1,-105 21 1,-149 21 15,85 0-15,63-21-1,43 21 1,64-64 0,41 43-1,-20 0 1,-1 0 0,64-43-1,-127 43 1,-21 0-1,-64 21 1,-84-21 15,127 21-15,63 0 15,0 0-15,0 0-16,85-22 15,-42 1 1,-1 0 0,-63-21-1,-21 21 1,-85 21 0,85 0-1,0 0-15,0 0 0,-22 0 16,-84 0-1,64 0 1,63-22 0,21 1-1,106 0 1,0-21 0,-85 42-1,22-21 1,-64-1 15,-43 22-31</inkml:trace>
  <inkml:trace contextRef="#ctx0" brushRef="#br1" timeOffset="187911.95">12107 7557 0,'0'-22'31,"0"1"-15,0 0-16,0 0 31,0 42-15,0 0-1,-21 0-15,21 1 0,-63 105 32,41-106-32,-20 85 15,21-64 1,21 0-1,0-63 17,21 0-32,21-64 15,-20 43 1,62-149 15,-20 128-31,-22-1 16,22 43-1,-1 42 17,-63 43-17,0 21 1,0 20 0,0-83-16,0 147 15,0-106 1,0-20-1,0-22 1,-21-42 0,-21-22-1</inkml:trace>
  <inkml:trace contextRef="#ctx0" brushRef="#br1" timeOffset="188144.81">11917 7811 0,'21'0'15,"0"0"-15,0 0 0,22-22 16,-22 22-16,21-21 16,106 0-1,-63 0 1,0 21-1,-22-21 1,22 0 0</inkml:trace>
  <inkml:trace contextRef="#ctx0" brushRef="#br1" timeOffset="188697.41">12679 7535 0,'0'43'16,"-21"-22"0,21 0-16,0 0 15,-22 64 1,22 0 0,-21-22-1,21-42-15,0 22 31,0-65 1,0 1-17,21-85 1,1 43 0,-22 21-1,0-1 1,63-20 15,1 42-15,-1-1-16,-42 22 0,85 0 15,0 64 17,-148-1-17,-43-41 1,-21 20-1,-21-21 1,106 0 0,42-42 15,127-42 0</inkml:trace>
  <inkml:trace contextRef="#ctx0" brushRef="#br1" timeOffset="189023.7">13547 7493 0,'0'21'15,"0"0"-15,0 1 16,-22-1-16,22 0 16,-21 0-16,0 0 15,21 0-15,0 1 0,-21-1 0,0 0 16,0 0-16,21 43 16,0-43 15,21-21 0,-21-21-15</inkml:trace>
  <inkml:trace contextRef="#ctx0" brushRef="#br1" timeOffset="189276.56">13208 7832 0,'0'21'0,"0"-42"0,-21 42 16,42-21 15,0 0-31,0 0 16,64 0-1,0 0-15,-22 0 16,1 0-1,-22-42 17,-21-1-17</inkml:trace>
  <inkml:trace contextRef="#ctx0" brushRef="#br1" timeOffset="189630.36">13314 7430 0,'0'0'0,"21"0"31,0 0-31,0-22 0,64 1 31,-43 21-31,1 0 0,20-21 16,1 21-1,-22 0 17,-63 0-1,21 21-16,-64-21 1</inkml:trace>
  <inkml:trace contextRef="#ctx0" brushRef="#br1" timeOffset="191301.4">11007 13991 0,'0'0'0,"-22"-21"0,1 21 15,0 0 1,0 0 0,21 21-1,-21 0-15,0 64 16,-1-43-16,22 1 0,-21 84 16,0 63-1,0-105 1,21 0-1,0-64-15,0 0 0,0 0 32,21-63-17,21-22-15,-42 22 16</inkml:trace>
  <inkml:trace contextRef="#ctx0" brushRef="#br1" timeOffset="191493.24">10858 14034 0,'0'-22'16,"0"44"-16,0-65 0,0 22 16,22 21-16,-1-21 15,0 21-15,106-42 16,21 42 0,-84-22-1,-64 44 1,-106 20 15</inkml:trace>
  <inkml:trace contextRef="#ctx0" brushRef="#br1" timeOffset="191647.16">10731 14330 0,'0'0'0,"22"0"0,41 0 16,1 0-1,41-21 1,22-64 0</inkml:trace>
  <inkml:trace contextRef="#ctx0" brushRef="#br1" timeOffset="192346.55">11303 14182 0,'0'21'0,"0"-42"0,0 63 0,0 85 31,0-42-15,0-22 0,0-42-16,106 1 31,-85-22-31,42-43 16,22-41-1,-21-1 1,-43-21-1,-42 106 1,-1 0 0,1 42-1,21-20-15,0 126 32,21-64-32,1-62 15,41-22 1,106-64 15,-84 1-15,-64-22-1,-21 43-15,0 20 0,-21 1 32,0 42-17,-21 64 1,20-21-1,22-1 1,0-42 0,22-42-1,20-42 1,64-43 15,-106 85-31,42-1 16,-21 22-1,0 22-15,22 105 32,-22-64-17,-21-21 1,42-20 0,64-44-1,-42-62 1</inkml:trace>
  <inkml:trace contextRef="#ctx0" brushRef="#br1" timeOffset="194609.15">12531 14203 0,'0'0'0,"0"-21"16,-22 21-16,1 0 16,-42 127 15,42-43-16,21 22 1,0-85-16,21-21 0,0 22 16,0-22-16,21 0 15,-20 0-15,-1 0 0,106-106 32,-64 0-17,-42 64-15,22-64 16,-1-42-1,0-85 1,-42 148 0,-21 127 15,-21 212-15,21-190-1,21 105 1,0-84-1,63 0 17,1-85-17,-1-22 1,22-62 0,0-22-1,-43 106 1,-21 0-1,-21 106 17,0-22-17,21-41 1,0-22-16,64-21 31,21-21-15,-43-43-1,-20 1-15,-1-1 32,-42 85-1,0 1-31,0 62 31,0-20-15,21-64-1,43 0 1,20-64 0,-84 1-1,0 42 1,-63-64 15,21 64-31,42 0 63,21 21-63,0 0 15,0 0-15,0 0 16,22 0-16,-1 42 31,-21 21-15,-21-20-1,21 20 17,-21-84-1,21 0-31,43-64 31,-1 22-15,-20 42-1,-22 21-15,0-22 0,21 44 32,-42 20-17,0 43 1,22-43 0,105 21-1,-43-63 1,22 0-1,-21-42 1,21-64 0,-106 85-16,0-42 15,0 20 1,-106 43 15,63 64-15,22 20-1,0-62-15,21-1 0,0 42 32,42-63-17,22 0-15,-22-63 16,1-1 0,-22 43-16,-21 0 15,42-43 1,-42 43-1,0 42 1,0 22-16,0-22 16,0 42-1,0-41-15,0 20 16,0-21-16,0 0 0,64 0 16,20-21-1,1-21 1,0-42-1,-64 42-15,0-1 0,85-126 32,-43-42-17,-63 63 1,0 63 0,-84 128-1,20 42 1,43-1-1,21-20 1,0 42 0,21-42-1,127-22 1,-105-63-16,20 0 16,-21-21-16,43-21 15,-43-1 1,-20 22-16,20-63 31,-42 105-15,0 21-1,0 43 17,0-64-17,63-21 1,-20 0-1,63-106 1,-85 43 0,0-1-1,0 64-15,-21 21 32,0 0-17,-42 64 1,21-64-16,-1 43 0,-20 63 15,21 84 17,0-41-17,0-43 1,21-85-16,0-21 0,0 0 31,-43-63-15,22 0-16</inkml:trace>
  <inkml:trace contextRef="#ctx0" brushRef="#br1" timeOffset="194844.01">15155 14076 0,'-42'-21'0,"84"42"0,-105-42 0,42 21 16,21-21-16,0-1 15,42 1-15,-21 21 16,0 0-16,22 0 0,105-21 31,-106 0-31,106-21 16,-105 20 0,-43-20-16</inkml:trace>
  <inkml:trace contextRef="#ctx0" brushRef="#br1" timeOffset="194997.92">14795 13695 0,'0'0'0,"-21"0"0,-42 0 16,63 21 0,-21-21-16,-1 0 15,-20 0 1,21 0-16,-43 0 15</inkml:trace>
  <inkml:trace contextRef="#ctx0" brushRef="#br1" timeOffset="195153.84">13610 13780 0,'0'0'0,"-21"0"0,0 0 16,0 0-16,42 0 62,0 0-62</inkml:trace>
  <inkml:trace contextRef="#ctx0" brushRef="#br1" timeOffset="195897.41">12298 15261 0,'0'0'0,"21"0"0,0-21 15,0 0-15,0 21 0,1-21 16,-1-43 0,0 22-1,-63 21 1,-1 21-16,-84 0 0,-148 63 31,148 22-15,127-43-1,106 43 1,106 42 0,-107-64-1,-62 22 1,-43-43-1,-233-20 17,127-22-17,21-43 1,43-20-16,42-64 31,0 106-31,42-22 16,85-20-1,0 42 1,-84 21-16</inkml:trace>
  <inkml:trace contextRef="#ctx0" brushRef="#br1" timeOffset="196199.24">12531 15325 0,'42'42'16,"0"0"-1,-148-126-15,128 84 0,83 84 16,22-84 15,-42-63-15,-64 21-16,-21 20 15,-127 22 17,43 64-17,41 21 1,22-22-1,21 22 1,21-64-16,22-21 16,-22 0-16,85 0 15,63-42 1,-63-1 0</inkml:trace>
  <inkml:trace contextRef="#ctx0" brushRef="#br1" timeOffset="197640.4">13377 15261 0,'0'21'16,"0"-42"-16,-42 21 16,0 85-1,-1 0 1,22-64-16,0 85 31,42-85-15,85-21-1,42-64 17,-84-42-17,-43 64 1,-21 21-16,0 0 16,0 0-16,0 42 15,-21 0 1,-1 42-1,22 1-15,0-1 16,22 22 15,20-85-15,21-21 0,-20 0-16,63-127 31,-85 84-16,-21 1 1,-43 63 0,1 63 15,42-42-31,0 43 16,0-22-16,42-21 15,43-21 16,-64 0-15,-21 21 0,0 1-16,0 41 31,0-42-15,21-21-1,22 0 1,84-84-1,-43-1 1,-62 0 0,-1 43-1,-21 21 17,0 63-32,0-21 15,0 22-15,0-22 16,0 63-16,0 1 31,42-85-15,-21 0-16,85 0 15,-64-21 1,43-64 0,-21-21-16,-43 64 15,42-191 1,-42 191-16,1-106 15,-22 105-15,21 1 16,-42 84 15,21-20-31,-22 20 0,-41 212 16,63-106 0,0-42-1,0-21 1,106-43 15,-85-42-31,106-42 16,-64-1-1,43-63 1,-63 22 0,-65 105 15,22 0-31,-21 21 15,21 22 17,0-43-17,64-21 1,-1-42-16,43-43 31,-106 22-15,0 126 15,-21-42-31,0 22 0,-43 84 31,-20 0-15,62-22 0,22-41-1,0-1 1,0-84 15,0-21-31,0-22 16</inkml:trace>
  <inkml:trace contextRef="#ctx0" brushRef="#br1" timeOffset="197838.57">14626 15198 0,'-21'-21'0,"42"42"0,-42-64 15,63 1 1,-21 42-16,22 0 16,41-42-1,-41 42-15,-1 0 0,64-21 32,-85 21-32,-21-22 15,-21 1-15</inkml:trace>
  <inkml:trace contextRef="#ctx0" brushRef="#br1" timeOffset="198013.46">14203 14944 0,'0'0'0,"-21"0"0,-1 0 31,1 21-15,21 0-1,-21 43-15,0 20 16</inkml:trace>
  <inkml:trace contextRef="#ctx0" brushRef="#br1" timeOffset="198346.27">12848 16320 0,'-21'0'0,"42"0"0,-63 0 0,21 0 16,-1 0-16,1 0 0,0 42 15,21-21-15,-21 43 16,0 63-1,21-85-15,-43 106 16,43-84-16,-42 105 31,21-127-31,21 1 16,0-1 0,21-63-1,43-106 1</inkml:trace>
  <inkml:trace contextRef="#ctx0" brushRef="#br1" timeOffset="198629.82">12806 16362 0,'0'0'0,"0"-21"0,0-43 16,42 43 0,-21 0-16,0 0 15,43 21 1,-22 0-16,43 21 31,-64 0-31,-21 43 0,-42-1 31,-64 1-31,-42 20 32,169-84-1,0-21-16,0 21-15,43-42 16</inkml:trace>
  <inkml:trace contextRef="#ctx0" brushRef="#br1" timeOffset="199161.26">13293 16383 0,'-85'21'0,"254"-105"31,-253 147-31,189-169 16,-105 85-16,0 0 15,-42 0 1,21 63 0,0 22-1,21 41 17,0-62-17,21-43 16,0 0-31,43-43 16,-1 1 0,-21-21-1,1 20 1,20 22 15,-42 21-15,1 21-16,-1 22 0,-21-1 15,0 43 17,0-64-1,0-42-15,0-64-1,63 0 1,-42 22-1,1 20 1,20 22 0,-21 21-1</inkml:trace>
  <inkml:trace contextRef="#ctx0" brushRef="#br1" timeOffset="202098.58">13864 16341 0,'0'21'0,"0"21"16,0-169-16,0 275 15,0-232-15,21 168 0,64-84 16,-43-21 0,1 0-16,-1 0 0,127-127 31,-148 42-15,1 42-1,-22 43-15,0-21 0,-43 63 31,-20 85-15,20 21 0,-20 21-1,-43 191 1,64-85 0,21-64-1,-22-42 1,43-42-1,0 0 17,21-106-32,22 0 0,84-106 15,-43 0 1,-62-211 15,-44 148-15,-41 42-1,42 63 1,0 1 0,42 41-1,63-20 1,-20 0 0,126-85 15,-105 63-16,-64 22-15,-21 21 16,-63 42 15,42 21-15,-1 1 0,22 20-16,43 1 31,41-43-16,-20-21 1,-22 0 0,1-106-1,-43 42 1,-22-20 0,1 41-1,-42 65 16,63 41-31,0 1 16,42-1 15,0-63-15,43-21 0,-21-43 15,-43 1-16,0 21 1,21 20-16,-21 22 16,1 22-1,-1 41 1,-21 1 0,0-43-1,0 63 1,0-105 31,0 0-47,0 0 15,0-21 1,0 20-16,42-41 16,-21 21-1,0 42-15,64 0 31,-64 0-15,22 0 0,-22 0-1,0 42 1,-21-21-16,21 21 16,-21 1-1,0-1 1,21-42 15,-21-21-15,21 21-1,-21-21-15,43-22 16,-1 1-16,0 21 31,-20 21-15,-22 42-1,0 1 1,0-1 0,21-42-1,42 0 1,-42 0 0,64-85 15,-85 43-16,21 21-15,-21 63 47,0 22-31,21-43-16,1 0 16,-1-21-16,85 0 31,-43-21-16,1-43 1,-43 22-16,-21 21 16,-21-64-1,-1 85 1,1 0 0,0 0-16,0 21 15,0 0-15,0 43 16,21-1-1,0-41 1,0-1 0,105-64 15,-62 22-15,-43-21-1,21 21-15,0 0 16,-21 63 15,0-21-31,21 0 16,-21 22-1,85-1 1,0-42 0,20-21-1,-20-22 1,-43-20 15,-20 42-15,-22 63-1,-22 22 17,22-22-17,0-21 1,22-21-1,41-42 1,-42 42-16,0-43 16,1 22-16,20-42 15,-21 20 1,-21 107 15,0-22-15,0 1-1,0-22 1,106-21 15,-43-21-15,-63-1 0,43-20-16,41-64 31,-62 106-16,-44 0 32,1 0-15,0 0-17,21-21-15,-21 21 16,0 0-1,0 21-15,-1 22 16,1-1 0,0-21-16,21 85 31,21-64-15,106 1-1,21-43 1,106 0-1,-84-22 1,-86-20 0,-62-21-1,-22 20 17,-43 43-1,-20 85-16,63-64-15,0 0 16,0 22 0,21-43-1,0 0-15,43 0 32,-43 0-17,0 0-15,-21-43 16,0 22-16</inkml:trace>
  <inkml:trace contextRef="#ctx0" brushRef="#br1" timeOffset="202261.49">17907 16447 0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30T13:55:28.941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1905 4106 0,'-21'0'0,"42"0"0,-42-21 0,21 0 15,0 0-15,0 0 31,0 42 32,0 0-63,0 0 0,21 0 16,-21 22-16,21 20 15,-21-20-15,0-22 0,21 21 0,-21 0 16,21 85-1,1-63 1,-1-22 0,0-21-16,0-21 15,0 0-15,22 0 16,-22 0-16,106-63 16,-64 42-16,212-170 15,22-20 1,-64 62-1,-85 86-15,-21-22 16,106-63-16,-106 85 0,-22-1 0,1 1 16,64-43-1,147-64 1,-211 107-16,-64 42 16,1 0-16,84-64 15,-106 85-15,-21-21 16,21 0-1,0 21-15,-42 0 344,0 0-344,0 0 16,-1 0-16,1 0 15</inkml:trace>
  <inkml:trace contextRef="#ctx0" brushRef="#br0" timeOffset="2159.91">4508 6943 0,'0'0'0,"22"0"47,-1 0-47,0 0 15,0 0-15,21 0 0,64-21 16,-63 21 0,-1 0-16,0-22 0,1 22 0,-1 0 15,170 0 1,-43-21-1,-106 21-15,128 0 16,-22 0 0,-105 0-16,20-21 0,340 0 15,-255 21 1,106-21 0,-169 21-16,-21 0 0,232-21 31,-63-1-16,0 1-15,0 0 16,-190 0-16,20 21 16,149-21-1,21 0-15,-169 21 16,169-22-16,-169 22 16,253-21-1,-84 0 1,-169 21-16,190 0 15,-190-21-15,232 21 16,-63 0 0,-84 0-1,-86-21-15,1 21 0,84 0 16,-84 0-16,21 0 0,232 0 16,-147 0-1,-85 0-15,190 0 16,-190 0-16,296 0 31,-169 0-31,-106 0 0,212 0 16,-212 21-16,-22-21 15,276 0 1,85 0 0,-85 21-16,-254-21 15,381 0 1,42 0-1,-274 0 1,126 0 0,-254 0-16,-21 0 0,423-42 15,1 21 1,-276-1 0,-127 22-16,381-21 15,-106 21 1,-42-21-1,-254 21 1,530-21 0,-403 0-1,-127 21-15,127-21 0,-127 21 16,359-22 0,-147 1-1,-233 21-15,233-21 16,-234 21-16,298-21 15,-86 0 1,-105 21 0,-106 0-16,-1-21 0,1 21 15,0 0-15,-21 0 0,21 0 0,190 0 16,-21 0 0,-63 0-1,-149 0-15,-20 0 0,84 0 16,-106 0-1,42 0-15,-42 0 16,-21-22 343,0 1-359,0 0 16,-21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30T13:42:18.32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3196 445 0,'21'0'15,"0"0"1,1 0-16,20-43 16,-21 22-16,43-64 15,-22 64 1,-42 0-16,0 0 16,21-85-1,-21 85 1,0 0-16,0-22 15,-42 22-15,21 21 16,-85 0 0,0 64-1,-21 20 1,63-20 0,-63 126-1,106-147 1,21-22-16,0 21 15,0-21-15,0 22 16,21-22-16,43 21 31,-1-21-15,43-21-16,-21 22 16,63 20 15,-63 21-16,-64-41 1,-21 41 0,0-42-16,-106 85 15,-42-21 1,63-43 0,-21-21-1,-126-21 16,105-63-15,84 42 0,1-43-16,21-21 31,21 64-15,21 0 15,85 21-16</inkml:trace>
  <inkml:trace contextRef="#ctx0" brushRef="#br0" timeOffset="663.33">3810 550 0,'0'-21'15,"-21"42"32,0 1-47,-1-1 16,22 0-16,-21 0 0,-21 21 15,0 22 1,42-22-16,-22-21 0,-20 128 16,42-128-16,0 63 15,0-41 1,42-1-1,64-21 17,0-21-17,-64-42-15,22 0 16,42-128 15,-85 64-15,-21 22-1,0 41-15,0 1 16,-85-43 0,22 85-1,-22 0 1,43 0 0,-22 43-1,64-22 1,0 0-16,21-21 15,43 21 1,-43-21-16</inkml:trace>
  <inkml:trace contextRef="#ctx0" brushRef="#br0" timeOffset="1061.09">4530 487 0,'0'0'0,"-22"0"31,22 21-16,0 0 1,0 0-16,0 1 16,-21 62-16,0 1 15,-21 21 1,-1 42 15,22-85-15,21-20-1,0-64 32,0-1-47,21 22 16</inkml:trace>
  <inkml:trace contextRef="#ctx0" brushRef="#br0" timeOffset="1496.85">4466 635 0,'0'0'0,"0"-21"0,0-64 32,64 43-32,-43 21 15,85-22 1,-1 43-1,-41 0 1,-43 22-16,43 20 16,-1 85-1,-63-42 1,0-1 0,0-20-1,0 42 16,-42-43-15,21-21-16,21-20 16,0-44 31,0 1-32,0 0-15,0-21 16</inkml:trace>
  <inkml:trace contextRef="#ctx0" brushRef="#br0" timeOffset="1891.63">4445 804 0,'-21'0'15,"42"0"17,0 0-32,0 0 15,85-21 1,0 21-1,-43-21 1,-20 21-16,41 0 0,-62-21 16,-1 21-16,21 0 15</inkml:trace>
  <inkml:trace contextRef="#ctx0" brushRef="#br0" timeOffset="47391.86">6223 296 0,'0'-21'31,"21"0"-15,-21 0-16,21 21 15,-21-21-15,0 0 16,21-1-16,-21 1 0,22-21 15,-1 21 1,-21 0-16,0 42 31,-43 127 1,22-106-32,-21 106 15,0-63-15,20-21 16,-20 63-16,-21 84 31,41-105-15,22-85-1,0 0 1,0 1 0,0-44-1,0-62 1,0 41-1,22-62 1</inkml:trace>
  <inkml:trace contextRef="#ctx0" brushRef="#br0" timeOffset="47805.67">6329 275 0,'0'0'0,"0"-21"0,21-64 31,-21 64-31,21 21 32,0 0-17,43 106 1,-43-21-1,0 190 1,-21-169 0,0-64-16,0 106 15,0-63 1,0 105 15,0-168-15,0-44 15,21-62-15,-21 41-1,0 22-15</inkml:trace>
  <inkml:trace contextRef="#ctx0" brushRef="#br0" timeOffset="48085.51">6096 826 0,'0'0'0,"-42"0"31,20-22-15,44 22 0,-1-21-16,42 0 15,170-21 1,-85 21-1,-84 21 1,-43 0 0,0 0 46</inkml:trace>
  <inkml:trace contextRef="#ctx0" brushRef="#br0" timeOffset="48571.23">6816 699 0,'0'-22'15,"-22"22"-15,22-21 16,0 0-16,0 0 15,0 0 1,22 21-16,-1 0 0,0 0 16,42 0-1,1 0 1,-43 21-16,21 0 16,1 212-1,-43-127 1,0-43-1,-43 1 1,22-64 0,21-21-1,0-64 1,0 0 0,0 43-16,21-106 31,22 84-16,-1 1 1,-21 42-16,0 21 31,1 0-15</inkml:trace>
  <inkml:trace contextRef="#ctx0" brushRef="#br0" timeOffset="48943.02">7641 508 0,'0'0'0,"-21"-21"0,0 21 16,0 0-16,-1-21 15,-41 21 1,42 21-16,0 21 16,-43 43-16,22 127 31,21-64-15,21-85-1,63 1 1,85-43-1,-21-42 1,-63-22 0,20-41-1,-41 20-15</inkml:trace>
  <inkml:trace contextRef="#ctx0" brushRef="#br0" timeOffset="49472.72">8001 169 0,'0'0'0,"0"-21"0,-21 21 16,0 0-1,21 21-15,0 212 32,0-148-17,0 105 1,0-63-1,0 43 1,0-86 0,0-62-1,-22-65 32,1-41-31,21 20-1,0 43-15,0-43 0,0 43 0,64-85 32,42 43-17,-43 42 1,22 21-16,21 84 31,-85 43-15,-21-21-1,0-42 1,-43 42 0,43-85-1,0-42 17,0-64-17,0 64-15,0 0 0</inkml:trace>
  <inkml:trace contextRef="#ctx0" brushRef="#br0" timeOffset="49743.06">8594 635 0,'0'21'31,"0"0"-31,0 22 15,0-1-15,0 43 16,0-43 0,-22 85 15,22-106-15,0-42-1,0 0 1,0-85-1</inkml:trace>
  <inkml:trace contextRef="#ctx0" brushRef="#br0" timeOffset="49916.9">8594 466 0,'-22'-21'0,"44"42"0,-65-42 15,64 21 48,1 0-48</inkml:trace>
  <inkml:trace contextRef="#ctx0" brushRef="#br0" timeOffset="50273.7">9080 169 0,'0'0'0,"0"-21"0,0 0 15,-21 21 1,21 21 0,-21 0-1,21 43-15,0-43 16,0 21-16,-21 128 15,0-22 1,-22-21 0,43-85-16,-21 43 15,21 63 1,0-127 0,21-21-16,43 0 15,-22-42 1,1 0-1,-43 20-15,21-41 16</inkml:trace>
  <inkml:trace contextRef="#ctx0" brushRef="#br0" timeOffset="50474.09">8848 677 0,'0'0'16,"-22"0"-16,44 0 31,20 0-15,-21 0-16,43 0 15,-22 0-15,0-21 16,1 0 0</inkml:trace>
  <inkml:trace contextRef="#ctx0" brushRef="#br0" timeOffset="50875.86">9313 762 0,'0'21'31,"21"-21"-16,1 0-15,41-42 16,1 0 0,-43 42-16,0-22 0,21-41 15,-42 21 1,-42 20 0,0 1-1,20 21-15,-83 64 31,62-1-15,22-20-16,0 20 0,21 43 16,0 42 15,63-127-15,1-21-1,21-42 1,105-64-1</inkml:trace>
  <inkml:trace contextRef="#ctx0" brushRef="#br0" timeOffset="51181.69">9991 614 0,'0'-21'16,"0"42"-16,0-63 0,0 20 0,0-20 15,-22 42 1,-41 21 15,42 0-31,-22 43 16,1 42-1,21 0-15,0 63 32,63-84-17,22-22 1,20-63-1,149-63 1,-148-22 0,-1-21-1,-41 0-15</inkml:trace>
  <inkml:trace contextRef="#ctx0" brushRef="#br0" timeOffset="52288.82">10456 106 0,'0'-21'0,"0"42"0,-21-42 32,0 21-17,21 21-15,0 21 16,-21 64 0,0 127-1,21-64 1,0-42-1,0-42 1,0 84 0,0-126-1,42-43 1,0 0 0,-21 0-16,64-85 31,0 0-31,-43 1 15,0-1 1,-42 64-16,0-22 0,0-20 31,0 84 1,0 0-17,-21 64 1,0-43-16,21 64 15,0-21 1,64-22 0,168-42 15,-105-21-15,22-42-1,-107 0-15,-21-149 31,-21 128-15,0 20 0,0 22-1,0 64 1,0 62 0,0-41-1,0 21 1,0 20-1,0-83 1,42-22 0,1-106 31,-1 21-32,0-21 1,1 22-16,63 20 31,-85 64-31,42 0 16,1 21-1,-43 43 1,0 105 0,-21-127-1,-63 43 1,63-64-1,0-63 17,0 0-17,21-128 17,0 86-17,42 41 1,-63 22-16,43 0 0,41 0 31,1 21-15</inkml:trace>
  <inkml:trace contextRef="#ctx0" brushRef="#br0" timeOffset="52708.04">12255 741 0,'0'0'0,"22"0"47,-1 0-47,0 0 16,21-42-16,43-1 16,-43-20-1,-42-1 1,0 43 15,-21 21-15,-21 0-16,-22 42 15,22 1-15,21-1 0,0-21 16,-43 106 0,64 0-1,0-84 1,64 20-16,-43-63 15,0 0-15,85 0 16,0-42 0,-22-43-1,-41 43 1,-1-22-16</inkml:trace>
  <inkml:trace contextRef="#ctx0" brushRef="#br0" timeOffset="53223.71">10012 233 0,'0'0'0,"21"0"16,21 0-16,64 0 15,63 0 1,1 0-1,-22 0 1,64 0 0,-128 0-1,-84 21 32,-21-21-47</inkml:trace>
  <inkml:trace contextRef="#ctx0" brushRef="#br0" timeOffset="54271.59">3048 1439 0,'0'0'15,"-21"0"-15,0 0 16,63 0 46,-21 0-62,21 0 0,1 0 16,-1 0-16,191 0 16,21 0-1,-169 0-15,190 0 16,-106 0-16,-63 0 15,402 0 1,-318 0 0,-63 0-1,-84 0 1,-22 0-16,0 0 0,0 0 78</inkml:trace>
  <inkml:trace contextRef="#ctx0" brushRef="#br0" timeOffset="55423.93">6202 1397 0,'0'0'0,"-21"0"0,-1 0 0,1 0 16,0 21-16,0-21 15,0 0 1,42 0 31,0 0-47,0 0 0,22 0 16,126 0 15,-148 0-31,64 0 15,105 0 1,-20 0-16,-43 0 16,-64 0-16,128 0 15,-128 0-15,1 0 16,253 0 0,-63 0-1,0 0 1,21 0-1,297 0 1,-191-21 0,-106 21-1,0 0 1,275 0 15,-296 0-15,106 0-1,-190 0-15,338 0 32,-424 0-32,64 0 15,64 0 1,-43 0 0,-84 0-16,-43 0 15,-20 0-15,-1 0 0,-21-21 16,21 21-1,0 0 1,-21-21 15</inkml:trace>
  <inkml:trace contextRef="#ctx0" brushRef="#br0" timeOffset="55545.86">12594 1355 0,'-21'0'31,"0"0"-15,0 0-16</inkml:trace>
  <inkml:trace contextRef="#ctx0" brushRef="#br1" timeOffset="74739.22">2519 3916 0,'0'-21'16,"0"0"15,0-1 16,0 44 62,-21-22-109,21 21 16,0 0-16,0 0 0,0 0 15,-22 0 1,22 1-16,0-1 0,0 21 16,0-21-16,0 22 15,0-22-15,0 0 16,0 42-1,0-41-15,0 41 32,0-21-17,0-20-15,0-1 16,0 0-16,0 64 31,0-43-15,0-21-1,0 21 1,0-20-16,0-1 16,0 21-1,-21 0 1,21 1 0,-21-1-1,21-21-15,0 0 0,0 43 16,0-22-1,0 22 1,0-22 0,0 43 15,0-43-15,0 0-16,0 22 15,0 21 16,0-64-31,0 0 16,0 0-16,0 43 16,0-22-1,0 64 1,0-64 0,0 22-1,0-22 1,0 64 15,0-64-15,0 22-16,0-43 0,0 0 15,0 85 17,0-64-17,0 22 1,0-22-16,0 43 31,0-22-15,0 1-1,0-43 1,0 85 0,0-43-1,0 1 1,0-22-1,0 85 17,0-64-17,0-20-15,0 20 16,0 107 15,0-86-15,0 1-1,0 42 1,0-21 0,0-64-1,0-21-15,0 43 16,0 42 15,0-85-31,0 63 0,0 1 16,0 0-1,0 42 17,0-43-17,0 1 1,0-43-16,0 85 31,-21-42-15,21-21-1,-21-1 1,21-42-16,0 106 16,-21-63-1,21-1 1,-22 1 0,22 63 15,0-85-16,-21 22-15,21-1 16,-21 22 15,21-22-15,0 22 0,0-43-16,-21 43 31,21-43-16,0-21-15,-21 1 16,21-1-16,0 0 16,0-42 46,0 0-62,0-1 0,0-41 16</inkml:trace>
  <inkml:trace contextRef="#ctx0" brushRef="#br1" timeOffset="77977.31">2476 3895 0,'22'0'0,"-1"0"31,0 0 0,0 0-15,0 0-16,0-21 16,1 21-1,-1 0-15,0 0 16,0 0-1,0 0 1,22 0 0,41 0-1,-41 0 1,-22 0-16,63 0 16,86 0-1,-64 0 1,42-22-1,42 22 17,-63 0-17,-21 0-15,-42 0 16,84 0 0,63 0 15,-41 0-16,-64 0 1,84 0 0,-84 0-1,211 0 1,-190 0 0,22 0-1,-22 0 1,169 0 15,-84-21-15,-107 21-1,44-21-15,20 21 16,0 0 0,-105 0-16,-1 0 15,64 0-15,-84 0 0,20-21 16,149 21-1,-43 0 1,-21 0 0,-21 0-1,43 0 1,-43-21 0,-22 21-1,-62 0 1,41 0 15,-62 0-31,20-21 16,0 21-1,1 0 17,-22 0-32,0 0 15,0 0 1,0 0-16,0 0 15,1-22 1,-1 22 31,0 0-47,0 0 31,0 0-15,0 0-1,1 0 17,-1 0-1,0 0-31,0 0 16,0 0-1,-21 22 48,0-1-48,0 0-15,0 0 16,0 0-16,0 0 16,0 1-1,0-1-15,-21 21 16,21 22-1,0-43-15,0 42 16,0 64 15,0 0-15,0-84 0,0 41-16,0 107 31,0-107-16,0 43 1,0 43 15,0-64-15,0-22 0,0-63-16,42 128 15,-20-65 16,-1 22-15,-21-21-16,42 84 31,-42-84-15,21 21 0,-21-43-1,21 85 1,-21-63-1,0 0 1,22-1 0,-22 64-1,21-42 1,0-21 0,-21-43-1,0 106 1,0-42-1,0-42 1,0 20 0,0 86 15,0-86-15,0-62-16,0 62 15,0-20-15,0 63 31,0-21-15,0-22 0,0 22-1,0 63 1,0-84 0,0 0-1,0-22 1,0 64 15,0-42-15,0 0-1,0-22-15,0 85 32,0-105-17,0 41 1,-21-20-1,21 20 1,-21-20 0,21-1-1,0-20 1,0 63 0,0-43-1,0-42 1,0 22-1,-22 41 17,22-41-32,-21-22 15,21 21 1,0-21 0,0 0-16,0 22 31,0-22-16,0 0 1,0 0 0,-21-42 31,0 21-47,21-21 15</inkml:trace>
  <inkml:trace contextRef="#ctx0" brushRef="#br1" timeOffset="80011.78">2413 10033 0,'-21'0'47,"0"0"-15,-1 0-17,22 21 1,-21 0-1,21 1 1,0-1 0,0 0-1,0 0 1,43-21 0,-22 0-16,0 21 15,85-21 16,-43 0-31,43 0 16,-21 0 0,84 0 15,-63 0-15,21 0-16,63 0 15,107 0 16,-128 0-15,43 0 0,-106 0-1,317 0 1,-233 0 0,43 0-1,-85 0 1,106 0 15,-21 0-15,-127-21-1,106 21-15,63-21 32,-148 0-17,21 21 1,0 0-1,-105 0-15,189-21 16,-62 21 0,-43 0-1,-64 0 1,128-22 15,-85 22-15,-1 0-16,-83 0 0,83 0 15,22-21 17,-21 21-17,-42 0 1,-22 0 0,64 0-1,-64-21 1,-21 21-1,22 0 1,41 0 0,-62 0-1,41 0 1,-21 0 0,1 0 15,-1-21-16,0 21 1,-20 0-16,-1 0 0,42 0 31,-42-21-15,1 21 0,-1 0-1,0 0 1,-42 0 124,0 0-140,-1 0 16</inkml:trace>
  <inkml:trace contextRef="#ctx0" brushRef="#br0" timeOffset="87267.49">2963 4699 0,'0'0'0,"0"-21"0,0 0 15,0 0-15,0-1 16,0 1-16,0 0 16,-21 42 15,21 0-31,0 1 16,-21 83-16,21 1 15,-64 254 16,43-318-31,21 64 16,-21 42 0,21-21-16,0-105 15,-21 105 1,21-106 0,0-42-1,0-1 1,0 1-16,0-85 15,0 22 1</inkml:trace>
  <inkml:trace contextRef="#ctx0" brushRef="#br0" timeOffset="87702.25">2794 4741 0,'-21'-21'0,"42"42"0,-42-63 0,0 21 16,21 0-1,0 0-15,0-1 16,21-20-16,85 0 16,-43 42-16,1-43 15,20 43 1,43 85 15,-106 21-31,-21-43 16,0 43-16,-84 64 15,-86 20 17,65-105-17,83-64 1,22-42 46,22 0-46,-1 21-16</inkml:trace>
  <inkml:trace contextRef="#ctx0" brushRef="#br0" timeOffset="88487.06">3111 5652 0,'0'21'0,"0"-42"0,0 63 0,0-21 16,0-42 46,0 0-62,22 21 0,-1-21 0,-21-1 16,21 1-16,0 0 0,43-64 16,-1-20-1,-63 62 1,0-20-1,-42 63 17,-1 21-17,22 21 1,21 1-16,0 20 31,21-63-15,1-21-1,62-21-15,22 20 32,-85 22-32,0 0 15,-21 22 17,-21 62-17,0-41 1,-21 20-1,21 22 1,21-22 15,84-42-15,-41-21-16,-1 0 0,0-21 16,106-63 15,-63-43-16,-64 84 1,22-41-16,-22-1 31,-64 85 1,1 42-17,42-21-15</inkml:trace>
  <inkml:trace contextRef="#ctx0" brushRef="#br0" timeOffset="89145.68">3704 5652 0,'21'21'31,"0"0"-15,1-21-16,41 0 16,1 0-1,-22-21-15,64-64 16,-85 64-16,42-43 15,22-20 17,-85 63-17,-21 42 1,42-42-16,-42 42 16,0 21-1,21 0 1,0 1-1,21-22 1,21 64 15,-42-64-31,0 0 16,-42-21 0,21 0-1,0 0-15,21-21 0,-64-22 31,43 22-15,0 21 15,21 43-31,0-22 16,0 21 0,63 0-1,-20 22 1,20-85-1,-42 21-15,43-21 16,-43-1-16,64 1 16,-64 21-16,21-21 0,22-21 15,-43 21-15,42-43 16,-20 43-16,-22 0 0,21-64 31,-21 64-31,-21-21 16,-21 20-1,-21 22 1,-43 22-16</inkml:trace>
  <inkml:trace contextRef="#ctx0" brushRef="#br0" timeOffset="89895.94">4508 5673 0,'22'0'0,"-1"0"15,-21 21-15,42-21 16,-21 21-16,149-21 15,-65 0 1,-20-42 0,0-1-1,-64 22-15,-21-21 16,21 21-16,-21 0 16,0-1-16,0 1 0,0 0 0,0 0 31,0 0-16,0 42-15,0 21 16,-21-42-16,21 21 16,0 1-16,0-1 0,0 0 15,-21 21-15,21-21 16,0 1-16,-21 20 16,-22 21-1,86-84 1,-22 42-16,-21-42 15,-43-21 1,43 21-16,0-22 16,0 22-16,22-21 15,-22 0-15,21 20 0,21 1 16,-42 0-16,21 0 0,64-21 31,21 20-15,-85 22-16,0 22 15,-21-1-15,0 0 16,0 21-16,0-21 16,0 1-16,0-1 0,0 0 15,-21 64 1,63-43 0,-21-21-1,43-21 1,-22 0-16,-21 0 0,22-21 15,-22 0-15,42-22 16,-41 22-16,-1 0 0,63-127 31,-62 84-31,-22 22 0,0-85 16,21 42 0,0 43-16,42-64 15,-63 85-15,-21 21 16,0 0-1,-21 21 1,42 0-16</inkml:trace>
  <inkml:trace contextRef="#ctx0" brushRef="#br0" timeOffset="89960">5800 5249 0,'0'22'0,"0"-1"16,0 0-16,0 42 16,0-20-16</inkml:trace>
  <inkml:trace contextRef="#ctx0" brushRef="#br0" timeOffset="90136.96">5821 5715 0,'21'0'32,"0"0"-32,64 0 31,-22-42-15,-42-1-1,1 1 1,-22 0-16,0-1 15</inkml:trace>
  <inkml:trace contextRef="#ctx0" brushRef="#br0" timeOffset="90404.32">5715 5228 0,'21'0'32,"0"0"-32,0 0 0,22 0 15,-1-21-15,64 0 32,0 21-32,-64 0 15,-21 0 1,0 0-16,1 0 15,-22-21 1,0 0 0</inkml:trace>
  <inkml:trace contextRef="#ctx0" brushRef="#br0" timeOffset="91615.57">3831 5461 0,'0'-21'31,"0"0"-15,0 0-16,21 21 0,-21-22 16,21 22-16,-21-21 0,0 0 15,0-21 1,0 21 0,-21 21-1,0 0 1,-42 42-1,63-21-15,-43 43 16,43-1 0,-21 22-1,21-1 1,21-62-16,64-1 31,0-21-15,-43 0-16,43-21 0</inkml:trace>
  <inkml:trace contextRef="#ctx0" brushRef="#br0" timeOffset="92234.56">4657 5376 0,'0'-21'47,"-22"21"-32,1 0-15,0 0 16,0 0-16,21 21 15,-64 22 1,64-22-16,-21 42 16,21-41-16,0-1 15,0 42 1,21-63-16,64 43 16,-21-43-1,-43 0-15,0 0 16</inkml:trace>
  <inkml:trace contextRef="#ctx0" brushRef="#br0" timeOffset="93384.03">6244 5461 0,'0'0'0,"21"0"16,0 0-1,-21-21 1,0 0-16,0 0 16,0-1-16,0 1 15,0 0 1,-21 21 0,0-21-16,-85 42 15,64 0 1,-43 43-1,22-1 1,63-42-16,-21 64 16,21-43-1,0-20 1,63-1-16,-42-21 16,85 0 15,-42-43-16,-43 22 1,0 0-16,0-21 0,-21 21 0,42-85 31,-42 63-15,0 22 0,0 42 15,0 1-31,0 20 15,0-21-15,0 43 16,0-1 0,0-21 15,43-42-15,-1 0-1,0 0-15,64-63 31,-85 42-15</inkml:trace>
  <inkml:trace contextRef="#ctx0" brushRef="#br0" timeOffset="93700.97">6731 4868 0,'0'-21'15,"0"42"-15,0-21 32,0 22-17,0 20-15,0-21 0,0 21 16,0-20-16,0 20 0,-21 43 16,21-64-16,-21 21 0,21 106 31,-22-63-16,22-22 1,0-41-16,22-22 31,20 0-15,0-22 0</inkml:trace>
  <inkml:trace contextRef="#ctx0" brushRef="#br0" timeOffset="94775.81">7048 5207 0,'0'21'32,"0"0"-17,0 1-15,0-1 0,0 0 16,-21 64-1,21-43 1,0 21 0,0-41-1,64-22 1,-22-22 0,-21 1-16,22-21 15,-1-22 1,0-20 15,-21 63-15,-21 42 15,0 0-15,0 64-1,0-43 1,0 0-1,0-21 1,64-21 0,-22 0-1,-21-42 1,-21-43 0,0 43-1,-42 21 1,21 21-16,0-21 15,0 0 17,84-22-17,-21 43 1,107-21 15,-86 21-15,1 21-1,-43 22 1,0 62 0,0-41-1,-21-1 1,0-20 0,0-22-1,0 0 1,-21-21-1,0-42 1,21-43 15,0 22-15,21 20-16,42-20 0,22-1 16,84 1 15,-126 63-31,41 0 15,-41 42 1,-43 22-16,0 105 31,-21-84-15,-1-43 0,1-21-1,21-63 16,-42-22-15,21 1 0</inkml:trace>
  <inkml:trace contextRef="#ctx0" brushRef="#br0" timeOffset="94996.69">7789 4763 0,'0'0'0,"-21"0"16,21-22-16,-21 22 15,21 22 48,-21-22-63</inkml:trace>
  <inkml:trace contextRef="#ctx0" brushRef="#br0" timeOffset="95245.55">6667 5186 0,'85'0'31,"-64"0"-31,22-21 0,62 0 16,-62-1 0,-1 22-16,85-21 15,-85 21 1</inkml:trace>
  <inkml:trace contextRef="#ctx0" brushRef="#br0" timeOffset="95644.32">6773 5567 0,'85'0'15,"-64"0"-15,0 0 16,0-21-1,1 0 1,-1-1-16</inkml:trace>
  <inkml:trace contextRef="#ctx0" brushRef="#br0" timeOffset="96536.81">5567 6181 0,'0'0'0,"0"-21"31,0 42 0,0 0-31,0 0 16,-21 0-16,-1 0 0,22 22 0,-63 63 15,63-64-15,-21 21 16,-64 107 0,0-22-1,22-85 1,21 1-1,20-64-15,-41 0 16,42-21 0,21-43-1,-21 1 1,21 42-16,0-128 31,0 128-31,21-21 16,21 0-1,22 42-15,-22 63 32,21 43-17,-20-43 1,-22-20-16,0-22 16,106 42-1,-21-63 1,-21-21-1,-22 0 1,-21 0-16</inkml:trace>
  <inkml:trace contextRef="#ctx0" brushRef="#br0" timeOffset="97717.14">6075 6583 0,'0'-21'0,"0"42"0,0-106 31,-21 64-31,-22 21 16,-20 0 0,20 42-1,-62 107 1,62-65 0,43-20-1,0-22 1,21-21-1,85-21 17,-21-63-32,-22-1 15,1-20 1,-43 62-16,0-20 16,-21 21-16,21-21 15,-21 20-15,0 44 47,0-1-47,0 0 16,0 0-16,0 21 0,0 43 15,0-64 1,0 0-16,0 1 0,0-1 16,0 0-16,43 0 15,-1-21 1,0 0-1,-20-21-15,20-21 16,43-107 15,-64 86-15,0 42 0,-21 0-16,0 42 31,0 42-16,21 1 1,-21-43 0,64 64-1,20-85 1,22 0 0,-21-43-1,63-63 1,-106 22-1,-21 41 1,-21 1 0,0 63 31,0 22-32,-42 41-15,0 107 31,42-64-15,0-106-16,0 106 16,0 0-1,0 63 1,21-63 0,-21-63-1,-21 21 1,-43-22-1,22-63 1,-22 0 0,43 0-16,-42-63 15,-43-64 17,64 0-17,42 84-15,-22-105 16,22 21-16,22 85 0,41-85 31,-42 84-31,64-20 16,21-1-1,-22 22 1,1-21 0,-64 41-1</inkml:trace>
  <inkml:trace contextRef="#ctx0" brushRef="#br0" timeOffset="98089.92">7154 6562 0,'21'0'16,"1"-21"-16,-1 21 15,21-43 1,-21 22-1,22-21 1,-22-1 0,-21 22-1,-21 21 1,-43 21 0,43 43-1,-21-1 1,42 1-1,0 42 17,42-85-17,21-21 1,-20 0-16,20-21 16</inkml:trace>
  <inkml:trace contextRef="#ctx0" brushRef="#br0" timeOffset="98505.68">7578 6350 0,'0'0'16,"0"-21"-16,21 21 15,0 0 1,0 0-16,0 0 15,0 0-15,43 63 16,-43-20 0,0-22-16,-21 0 0,0 127 31,0-63-31,0-43 16,-42-21-1,21-21 16,21-42-15,0-21 0,0 41-16,42-62 15,64-64 1,-21 63 0,-22 43-1,-21 42 1,-20 0-1</inkml:trace>
  <inkml:trace contextRef="#ctx0" brushRef="#br0" timeOffset="99568.07">4805 7811 0,'-21'0'16,"42"0"15,21 0-15,22 0-16,-22 0 0,43-22 15,-64 22-15,42 0 32,-84 0-1,-21 0-15,-64 22-1,42-22 1,43 0-1,0 0 1,0 0 0,0 0-1,21 21-15,-21 0 16,-1 42 0,22-20-1,0-1-15,-42 127 31,21-126-31,0 84 16,21-21 0,-21-1-16,21 65 31,21-107-15,42 1-1,-20-64 1,62 0-1,1-21 1,-42-22 0,-43 22-16,42-42 15,-41 41-15</inkml:trace>
  <inkml:trace contextRef="#ctx0" brushRef="#br0" timeOffset="100301.66">5757 7980 0,'0'-21'0,"0"0"0,0-22 31,-21 43-31,-21 0 15,-43 21 1,22 43 0,41-43-16,-20 43 15,-85 190 17,106-127-17,21-85 1,42-21-1,106 0 1,-63-42 0,0-21-1,-85 21 1,0-64 15,-43 64-31,1 21 16,21 0-1,0 0 17,42 0-17,0 0 1,0 0-16,0 0 0,22 0 31,-22 21-15,0 0-16,-21 21 15,0 22 1,0-22-16,0-21 0,-42 149 31,-1-64-15,22-22 0,-21-41-1,42-22 1,0-42 15,21-43-15,43-42-1</inkml:trace>
  <inkml:trace contextRef="#ctx0" brushRef="#br0" timeOffset="100768.39">6138 7938 0,'0'-22'32,"0"44"-32,0-1 15,-21 0-15,21 21 16,0-21-16,0 1 0,-21 105 15,21 0 1,0-64 0,0 1-1,0-43-15,63 21 32,22-42-17,-43-42-15,22-1 16,-1-84 15,-41 0-15,-22 22-1,0 62-15,0 22 16,0 0-16,0 0 16,21 21 15,-21 21-16,21 0 1</inkml:trace>
  <inkml:trace contextRef="#ctx0" brushRef="#br0" timeOffset="101108.19">7070 7895 0,'0'0'0,"0"21"47,0 1-47,0-1 0,0 42 16,-22 22-1,1 21 1,21-85-16,-21 21 0,0 64 31,21-64-15,0-63 31</inkml:trace>
  <inkml:trace contextRef="#ctx0" brushRef="#br0" timeOffset="101423.01">6837 8403 0,'0'21'0,"0"-42"0,0 64 0,0-22 15,0 0 1,0 0-16,42 0 16,-21 0-16,0-21 0,64 22 31,21-22-15,-21 0-16,-64 0 0,21-22 15,22-62 16,-64 41-15,0 22 0,0-42-1</inkml:trace>
  <inkml:trace contextRef="#ctx0" brushRef="#br0" timeOffset="101724.84">6879 7874 0,'21'0'31,"0"0"-16,1 0-15,-1-21 0,63 21 16,-20-21 0,-43 21-1,0 0 1</inkml:trace>
  <inkml:trace contextRef="#ctx0" brushRef="#br0" timeOffset="102377.47">7472 7641 0,'0'0'0,"21"-21"31,0 21-31,0 0 0,43 0 16,-43 0-16,0-21 15,127 21 1,-42-21 0,-64 21-1,-20 0 1,-22 21-1,0 21 1,0 1 0,0-1-1,0 85 17,0-106-32,0 85 15,0 21-15,0-21 16,0 42 15,0-42-15,21-43-1,-21-42-15,0 43 16,21-1 0,-21-41-1,-42-1 1,-1-21-1,22 0-15,-106 0 16,64 0 0,41 0-16,-41 0 15,42 0 1,21-21 46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30T13:45:10.10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12234 3747 0,'0'-22'15,"0"1"16,0 0-31,0 0 16,0 0 0,0 0-16,0-1 15,0 1 1,0 0-16,0-21 16,0 21-16,0-1 15,0 1 1,-21 21 15,21 21-15,0 1-1,0-1-15,0 0 0,0 0 16,0 0-16,0 0 16,0 43-16,0-1 15,0 22 1,0-64-16,0 0 15,0 22-15,0-1 0,-21 43 32,21-64-32,0 64 15,0-1-15,0-41 16,0-22-16,0 63 16,0-20-1,-21-43-15,21 85 16,0-64-1,0-21-15,0 85 16,0-85-16,0 43 16,0-1-1,0-20-15,0 84 16,0-85 0,0 43-1,0-64-15,0 0 0,0 0 16,0 22-16,0-22 0,0 85 31,0-22-15,0-41-16,0-1 15,0 0-15,0-21 0,0 22 16,0-22-16,0 85 16,0-64-1,0 43-15,0-43 16,0-21-16,0 85 15,0-21 1,0-1 0,0-41-16,0-22 0,0 127 15,0-63 1,0 21 0,0-64-16,0 0 0,0 106 15,-21-126 1,21 20-16,0 106 15,0-127-15,0 127 32,0-105-32,0 41 0,0-62 15,0 62-15,0-41 16,-22-22-16,22 148 16,0-63-1,-21-21 1,21-64-16,-21 212 15,0-128 1,21-62-16,-21 20 16,21 43-1,-21 85 1,-1-86 0,22 1-1,0 0 1,-21-64-16,21-20 0,-21 126 15,21-106 1,0 85 0,0-106-1,0 0-15,0 1 0,0 20 0,0-21 16,0 0-16,0 64 16,0-22-1,0 1 1,0-43-16,0 0 0,0 43 15,0-22 1,0-21-16,0 22 16,0-22-16,0 0 15,0 0 1,0-42 46,0 0-62,0 0 16,0-1-16,0-83 16,0-65-16</inkml:trace>
  <inkml:trace contextRef="#ctx0" brushRef="#br0" timeOffset="4036.69">12404 3493 0,'-22'0'32,"1"0"-17,0 0 1,0 0 0,0 0-1,42 0 63,0 0-62,0 0-16,0 0 0,22 0 16,-22 0-16,0 0 0,21 0 15,1 0-15,-22-22 0,169 22 16,-84 0-1,-63 0-15,126-21 16,-127 21-16,64 0 16,-64 0-16,22 0 15,-22 0-15,128 0 16,20-21 0,22 21-1,-149-21-15,1 21 0,20 0 0,-20 0 0,-1 0 16,213-21-1,-107 21 1,-127 0-16,85 0 16,233-21-1,-212 21 1,-84-22-16,84 22 16,-63 0-16,211 0 15,-84 0 1,20 0-1,-168 0-15,-1 0 0,128 0 32,21 0-17,-149 0-15,64 0 0,-63 0 16,211 0 0,-233 0-16,85 0 15,0 0-15,-63 0 16,-22 0-16,106 0 15,0 0 1,0 0 0,-105 0-16,20 0 0,128 0 15,-149 0 1,85 0-16,-21 0 16,0 0-1,-43 0 1,-20 0-16,-1 0 0,148 0 15,-105 0 1,-43 0-16,1 0 16,41 0-16,-41 0 0,-1 0 15,-21 0-15,22 0 0,-22 0 16,63 0 0,-62 0-16,-1 0 15,21 0-15,-21 0 16,0 0-16,22 0 15,-22 0-15,0 0 16,21 0 0,-20 0 31,-22 22-32,21-22 1,-21 21-16,0 0 15,0 0-15,0 21 32,0 1-32,0-22 15,0 21-15,0-21 16,-43 85 0,22-42-1,0 20 1,0 43-1,21 64 1,0-85 0,0 21-1,0-64 1,0-42-16,0 22 0,0-22 0,0 106 16,0-42-1,0-64-15,0 106 16,0 42 15,-21-42-15,21-21-1,0-85-15,-21 85 16,-1 42 0,22-106-1,0 64 1,0-85-16,-21 85 15,21-63-15,-21 105 16,21-42 0,0-1-1,0-41 1,0-43-16,0 148 31,0-63-31,0 0 16,0 0-1,0-85-15,0 106 32,0-85-32,0 22 0,0 84 15,0-127 1,0 64-16,0-43 16,0 106-1,0-42 1,-21-85-16,21 22 0,0 20 0,0-20 15,0 84 1,0 0 0,0-106-16,0 63 15,0-41-15,0-22 0,0 127 16,0-42 0,0-21-1,0-64-15,0 21 16,0 43-16,0-1 15,0-41-15,0 20 16,0-42-16,0 149 31,0-107-15,0-42-16,0 43 16,0-1-1,0 64 1,-21-63-1,21-22 1,0-21-16,0 43 16,0-43-16,0 0 0,0 43 15,0-22 1,0 0 0,0-20-16,0-1 15,0 0 16,-21-21-15,-1 0 0,22 21-1,-21-21 1,0 0-16,21 21 16,-21-21-16,0 21 15,0-21-15,-1 0 16,22 22-16,-21-1 15,-21-21 1,21 21-16,0-21 16,-1 0-16,-41 21 15,-1 0 1,43-21-16,-42 0 16,42 0-16,-22 0 0,-126 21 31,63-21-16,64 0-15,-43 0 0,-42 0 16,85 0-16,-106 0 16,84 0-16,22 0 15,-64-21-15,42 21 0,22 0 16,-191 0 0,85 0-1,-21-21 1,21 21-1,-64-21 1,170 21-16,-22 0 0,-126-21 16,-1 21-1,22 0 1,42 0 0,-43-21 15,22 21-31,106 0 0,-85 0 15,42 0 1,43 0-16,0 0 0,-107 0 31,22 0-31,85 0 16,-21 0-16,20 0 16,-168 0-1,84-22 1,21 22-16,63 0 15,1 0-15,-106 0 16,42 0 0,85 0-16,-43 0 15,22 0-15,-85-21 16,106 21-16,-85 0 16,43 0-1,20 0-15,-147 0 16,147 0-1,-62 0-15,41 0 16,43 0-16,-85 0 31,64 0-31,-22 0 16,1 0-16,42 0 16,-85 0-1,21 0 1,64 0-16,-85 0 15,85 0-15,-170 0 16,64 0 0,85 0-16,-21 0 15,-43 0 1,-64 0 15,128 0-31,-21 0 16,41 0-1,1 0-15,0 21 0,0-21 16,0 0-16,-22 0 16,1 0-1,21 0-15,0 22 16,0-22-16,-22 0 16,1 0-1,0 0 1,20 0-16,1 0 15,0 0 1,0 0 78,0 0-79,21 21 32,-21-21-15</inkml:trace>
  <inkml:trace contextRef="#ctx0" brushRef="#br1" timeOffset="10200.81">13017 5080 0,'0'21'0,"0"0"0,0 1 0,-21 20 0,21 0 15,-21 1-15,21 20 16,-42 43 0,42-85-16,0 43 15,0-43-15,0-42 32,0-1-32,42-41 15,0-43 1,-42 64-16,0 21 0</inkml:trace>
  <inkml:trace contextRef="#ctx0" brushRef="#br1" timeOffset="10882.42">12912 4720 0,'0'0'0,"-22"0"0,22-21 0,0 0 15,-21 21-15,0-42 16,21 20-16,0 1 16,0 0-16,21-21 15,0 42-15,64-43 16,-21 22 0,-43 0-16,169 21 15,-105 0 1,0 42-1,-64-20-15,0 20 0,-21 64 32,0 21-32,-21-85 0,-85 85 15,85-106-15,-22 22 16,1-1 0,21-21-16,-21 0 15,20-21 1,22-21-1,0 0-15,64-43 16,-22 43 0,64 0-1,-21 0 1,-43 21-16,85 21 16,-106 0-16,64 43 15,-43-1 1,-21-42-16,-21 43 15,0-43-15,0 21 0,0-20 0,0 41 32,0-42-32,-84 85 0,-64-42 15,84-22-15,-169 21 32,43-63-17,147 0-15,1 0 16,21-21-16,0 21 0,0 0 15,-1-21-15,1-21 16,21-22 0,0 43-1,0 0-15,0 0 0</inkml:trace>
  <inkml:trace contextRef="#ctx0" brushRef="#br1" timeOffset="11842.87">12996 4868 0,'0'0'0,"21"0"16,-21-21-16,0 0 16,0 0-1,22 21-15,-22-21 0,0-22 31,0 22-15,0 0-16,0 42 31,0 64-15,0 21 0,0-64-16,0 43 15,-22-43-15,1 106 16,-21-63-1,42-64-15</inkml:trace>
  <inkml:trace contextRef="#ctx0" brushRef="#br1" timeOffset="15301.96">13991 5165 0,'0'-21'15,"0"-1"-15,0 1 16,0 0-16,0 0 15,0 0 1,0 42 31,0 0-47,0 0 16,0 64-16,-21 0 15,0 20 1,21-20-1,0-64-15,0 0 0,0 22 16,0-1 0,63-42-1,-42 0-15,1 0 16,20-21 0,21-43-1,1 1-15,-43 21 16,0 20-16,43-62 15,-22-1 1,-42 64-16,21-43 16,0 43-16,-21-21 15,0 63 17,0 0-32,0 0 0,0 1 15,0-1-15,0 0 0,0 64 16,-21 20-1,21-83-15,-21 20 16,21-21-16,0 64 31,0-64-31,42-21 16,-20 0 0,62 0-16,-63-21 15,106-85 1,-42 21-1,0-21 1,-43 1 0,-42 62-1,-21 43 1,0 0-16,-22 43 16,22-22-16,0 0 15,21 0-15,0 0 0,0 43 16,0-22-1,42 22 1,-20-43-16,-1 0 16,63 42-1,-62-41 1,20-1-16,-42 0 0,-21-21 31,0 0-31,-1 0 0,-20 0 16,-43-21-1,43-22 1,42 22-16,-42 0 16,42 42 15,0 0-15,0 22-1,0 20 1,21-63-16,0 0 0,0 21 15,0-21-15,1 0 16,20 0-16,85-21 16,-42 0-1,-43 0-15,-21 0 16,21 0-16,64-64 16,-85 43-16,43-43 15,-43 43-15,-21 20 16,0-41-1,-42 63 1,21 21 0,21 0-16,-22 0 0,22 64 15,22 0 1,-22-64-16,42 21 16,-21-21-16,0 22 15,0-22-15,1 0 16,-44-21 15,-62 0-15,20 0-1,1-21-15,20 21 16,43 21 31,22-21-47,-22 21 0,21-21 15,42 21-15,-42-21 16,1 0-16,20 0 16,21 0-1,-41 0-15,41-21 16,-21 21-16,43-84 16,-43 20-1,1-21 1,-43 43-16,0 21 0,0-43 15,0 43 1,0 42 15,0 1-31,0-1 16,-43 42-16,22 22 16,21-64-1,0 0-15,0 0 0,0 1 0,0-1 16,0 0-16,43 0 15,-22-21-15,21 0 16,43 0 0,-64 0-16,21 0 0,64-63 15,-42-1 1,-64-21 0,21 1-1,-21 63-15,0-22 31,0 86-15,0-22-16,-21 0 16,21 21-16,0-21 0,0 1 15,-22 41 1,1 1-16,21-43 16,0 0-16,0 0 0,-21 0 15,21-42 32,0 0-47,0 0 0,0 0 16,0-1-16,21 1 0,-21 0 15,21 0-15,1-21 0,-22 20 0,63-41 16,1-1 0,20 43-1,-63 21-15,1 0 0,20 0 16,-42 21-1,21 22-15,-21 20 16,0-42-16,0 1 16,0-1-16,0 0 0,0 0 15,0 43 1,42-43-16,1 0 16,-22-21-16,0 0 15,64 0 1,21-42-1,-85 20-15,0 1 0,0 0 16,0 0-16,22-64 16,-43 1-1,0 62 1,0 1-16,-22 21 16,1 0-1,0 21 1,21 1-16,-21-1 0,21 0 0,0 85 15,0-43 1,0-20 0,0-22-16,42 0 31,22-21-15,-22 0-16,0 0 0,1-21 15,-22 0-15,106-64 16,-106 64-16,21-43 15,1-20 1,-22-1 0,-21 64-16,-21 21 15,0 0-15,-1 42 16,22 0 0,0-20-16,0-1 15,0 0-15,0 85 16,0-64-1,0-21-15,0 0 32,-21-42-1,21 0-31,0 0 16,-21 0-1,0 0 1,0 42 15,21 0-31,0 0 16,0 0-16,0 0 15,0 1-15,21-22 16,0 21-16,0-21 16,0 0-16,43 0 15,-22 0-15,22 0 16,-22 0-16,-21 0 0,127-64 15,-42-20 1,-21-1 0,-64 43-16,0-1 15,22-84 1,-43 85 0,-22 21-1,-20 21 1,21 63-16,21-42 15,0 85 1,0-85-16,0 43 16,21-43-16,0 21 15,22 22 17,-43-22-32,0-21 15,-64 1 1,22-22-1,21 0 1,-1 0-16,1 0 31,0 0-15,0 0-16,0 0 16,-22-22-1,43 1-15</inkml:trace>
  <inkml:trace contextRef="#ctx0" brushRef="#br1" timeOffset="15589.11">15790 4763 0,'0'0'0,"-21"-22"31,42 22 16,-21 22-32</inkml:trace>
  <inkml:trace contextRef="#ctx0" brushRef="#br1" timeOffset="16549.3">14986 6138 0,'0'0'0,"0"-21"15,0 0-15,21 21 16,-21-21-16,0 0 16,-21 42 15,21 0-15,-21 0-16,0 0 0,-1 43 15,-83 169 1,62-85-1,22-106-15,-21 43 16,21-64-16,-64 127 31,43-105-15,-1-43-16,22 0 16,0-22-1,0 22-15,21-63 16,-21-1-16,21 22 15,0-148 1,0 105 0,0 64-16,21 0 15,0 21-15,42 0 16,-20 63 0,-22-42-16,0 22 15,0-22-15,0 21 0,22 106 16,-1-84-1,-21-43 1,0 0-16,1-21 16,20 21-1,-21-21-15,43 0 16,-22-21-16,0 0 16,22-21-1</inkml:trace>
  <inkml:trace contextRef="#ctx0" brushRef="#br1" timeOffset="17765.72">15515 6583 0,'21'-21'0,"-42"42"0,63-63 0,-42 20 15,0 1-15,0-21 16,0 21-16,-42-22 16,0 22-1,-1 21 1,22 21-16,-21 1 15,21-1-15,0 21 0,-64 85 16,64-63 0,0-43-16,21 21 15,-22 0-15,22-20 0,0-1 16,0 0-16,0 0 0,22-21 16,41 0-1,1 0 1,41-42-1,-41-1-15,-43 22 16,0-21-16,43-43 16,-64 64-16,63-64 15,-42 43 1,-21 21-16,0 0 0,22 0 16,-22 42 15,0 0-31,0 0 15,0 43-15,-22 20 16,22-63-16,0 43 16,0-43-16,0 21 15,0-20-15,0-1 16,22 0 0,-1-21-16,0 0 15,64-21-15,-64 0 16,21-1-16,-21 1 15,0 0-15,64-85 16,-43 43 0,1-1-1,-22 43-15,-21 0 0,21 0 16,-21 0 0,0 42-1,0 63 1,0 1-1,0-64-15,0 64 16,0-43 0,0-21-16,64 1 31,63-22-15,-43-43-1,1-20-15,-64 42 16,0-1-16,43-62 15,-43 63-15,-21-64 16,21 21 0,-21 43-16,21 21 15,-21 21 1,0 1 0,0-1-16,0 85 15,-42 21 1,21-22-1,21-62-15,-21-22 16,-1 85-16,22 0 16,0-1-1,0-62-15,0-1 0,-21 64 32,21-85-32,-42 64 0,0-43 15,42-21 1,-85-21-1,43 0 1,20-21-16,-20-21 16,21 21-16,0-149 15,21 86 1,0-22 0,21 85-16,-21-1 0,42-41 15,-21 42-15,1-22 0,-1 22 0,21-21 16,43-22-1,-64 43-15,64-42 16,-64 42-16,0-1 16,0 22-16,0-21 0,0 0 0,-21 0 15,22 21 1</inkml:trace>
  <inkml:trace contextRef="#ctx0" brushRef="#br1" timeOffset="18119.93">16912 6414 0,'21'0'0,"-42"0"0,42-22 0,-21 1 16,0 0-16,0 0 15,-21 42 16,0 0-31,21 0 16,-21 43-16,21 63 16,0-42-1,0-64-15,0 0 16,0 0-16,0 0 0,63-21 31,22 0-15,-22-42-1,-20 21 1,-43 0-16</inkml:trace>
  <inkml:trace contextRef="#ctx0" brushRef="#br1" timeOffset="18516.83">17187 6414 0,'0'0'0,"21"-43"31,1 22-31,-1 21 0,0-21 16,0 21-16,0 0 16,0 0-16,22 0 15,-22 0-15,0 0 16,21 21-16,-42 0 0,0 0 16,22 43-1,-22 42 1,0-22-16,-22-62 15,22-1-15,0 0 16,-21 0-16,0-21 16,0 0-1,21-42 1,0-1 0,0 22-16,0 0 0,42-106 15,-21 106-15,1-43 16,20 1-1,-21 42-15,0 0 0,43-22 16,-43 43 0,0 0-1</inkml:trace>
  <inkml:trace contextRef="#ctx0" brushRef="#br1" timeOffset="19137.86">16891 6541 0,'21'0'47,"0"0"-47,0 0 15,1 0-15,20 0 16,-21-22-16,0-20 31,-21 21-31,0-21 16,0 20 0,-21 1-16,0 21 15,0 0-15,0 0 16,-1 21-1,-20 1 1,21-22 0,0 0-1</inkml:trace>
  <inkml:trace contextRef="#ctx0" brushRef="#br1" timeOffset="20152.5">12615 7324 0,'0'-21'16,"0"42"-16,0-64 0,0 22 16,0 0-1,0 42 32,0 0-47,0 1 16,0-1-16,-21 21 0,21-21 0,0 22 15,0-1-15,0 0 0,-21 43 16,21-43-16,0 1 0,0 147 31,0-105-31,-21-1 16,21-41-16,0-22 16,0 21-16,0-21 0,0 1 15,0-1 1,0-42 15,0-1-15,42-83-1,-42 62 1</inkml:trace>
  <inkml:trace contextRef="#ctx0" brushRef="#br1" timeOffset="21273.02">12721 7218 0,'0'0'16,"21"0"62,0 0-63,1 0-15,-1 0 0,0 0 16,0 0-16,0 0 0,22 0 0,20 0 16,-21 0-16,1 21 0,105-21 31,85 0-31,-22 0 16,-147 0-1,190 0-15,-169 0 16,232 0-1,-211 0 1,-21 0 0,-64 0-16,0 0 15,-21 21 32,0 0-31,0 1-16,0-1 15,0 0-15,0 0 0,0 0 16,0 0-16,0 1 0,0-1 0,0 63 31,0-62-31,0 62 0,0-41 16,0-1-16,0 64 31,0-64-31,-21 22 16,21-1-16,0-42 15,0 43 1,0-22 0,0-21-16,-21-21 15,21 21-15,-43-21 16,22 22 0,-21-22-1,21 0 1,-1 0-16,1 21 0,0-21 15,0 0-15,0 0 0,-64 0 16,0 0 0,64 0-16,-21 0 0,0 0 15,-22 0 1,22 0-16,-64 0 0,-21-21 16,63 21-1,-63 0-15,64-22 16,-170 22-1,106-21 1,-21 0 0,-64 21-1,170 0-15,-64 0 16,43 0 0,41 0-16,1 21 15,0-21 1,21 21-1,-21-21-15,42 0 63,0 0-63</inkml:trace>
  <inkml:trace contextRef="#ctx0" brushRef="#br1" timeOffset="21958.84">12636 8573 0,'0'21'15,"0"0"1,-21 0-16,21 0 16,0 0-16,0 1 15,21-22 17,1 0-17,-1-22-15,-21 1 16,0 0-1,-21 21 32,21 21-31,-22-21-16,22 21 16,22-21 15,-1 0-31,0 0 0,21-42 15</inkml:trace>
  <inkml:trace contextRef="#ctx0" brushRef="#br1" timeOffset="22298.65">12996 8467 0,'0'0'16,"21"0"31,1 0-47,-1 0 16,0 0-16,0 0 0,21 0 15,-20 0-15,20 0 0,106 0 16,-63 0-1,-64 0-15,21 0 0,1 0 16,-22 0-16,0 0 31,-42 0-15,0 0-16,-1 0 0,1 0 16,0 0-16</inkml:trace>
  <inkml:trace contextRef="#ctx0" brushRef="#br1" timeOffset="22660.44">13356 8467 0,'-21'21'31,"21"0"-31,0 0 16,0 0-16,0 22 16,0-22-16,0 21 15,0 1 1,0-22-16,0 21 15,0-21-15,0 0 0,0 64 16,0-64 0,0 22-1,-21-43-15,0 0 0,-43 21 32,1-21-32,-1 0 15,43 0-15,0 0 16,-64-43-1,64 22 1,21 0 0,21 21-1,0 0-15,0-21 16,22 0 0,-22 21-16</inkml:trace>
  <inkml:trace contextRef="#ctx0" brushRef="#br1" timeOffset="23188.7">13801 8636 0,'0'0'0,"-22"-21"31,1 21-31,0 0 16,-42 0 0,20 42-1,22-21-15,21 1 0,0-1 0,-21 0 16,0 0-16,21 0 0,-21 43 16,21-22-1,0-21 1,21-21-1,0 0-15,0 0 0,0 0 0,22-21 16,-22 0-16,21-21 16,-21 42-1,-21-22-15,21 1 0,-21 0 0,0 0 16,0-21 0,0 20-1,0 44 16,0-1-31,22 0 16,-22 0-16,21 21 16,-21 1-1,42 20 1,-21-63 0,0 0-1,1-21-15</inkml:trace>
  <inkml:trace contextRef="#ctx0" brushRef="#br1" timeOffset="23445.56">13970 8594 0,'42'21'31,"-42"0"-31,0 0 0,0 0 15,21 1-15,-21-1 0,0 0 0,0 0 16,22 0-16,-22 22 16,0-1-1,0-21 1,0 0 0,0-42 15,21 0-31</inkml:trace>
  <inkml:trace contextRef="#ctx0" brushRef="#br1" timeOffset="23701.41">14287 8615 0,'-21'0'46,"21"21"-46,-21-21 0,0 21 16,21 0-16,-21 1 0,0 20 16,-1-21-16,1 0 0,0 0 15,0 1-15,21-1 0,-21 0 16,21 0 0,21-21-1,0 0 1,0-21-16,0 0 0</inkml:trace>
  <inkml:trace contextRef="#ctx0" brushRef="#br1" timeOffset="24186.13">14541 8657 0,'0'0'0,"0"-21"15,-21 0 1,0 21 0,0 0-1,0 0-15,0 21 16,-1-21-16,22 21 0,-21-21 0,0 21 16,21 1-16,0-1 0,-42 42 15,42-20 1,0-22-16,0 0 0,0 0 15,63-21 1,-20-21 0,20-21-1,-42 20-15,22-20 16,-43 21-16,21 0 16,-21-64-1,0 64 1,0 42-1,0 0 1,0 106 0,0-106-16,0 22 15,42-43 1,-21 0 0,0 0-16,64-43 15</inkml:trace>
  <inkml:trace contextRef="#ctx0" brushRef="#br1" timeOffset="30506.68">16044 7641 0,'0'0'0,"0"-21"0,0 0 16,21 0-16,1 0 0,-22-1 15,0 1-15,0 0 0,21-21 16,21-22 0,-42 43-16,0 42 47,0 0-32,0 22-15,0 63 16,0 63-1,0-21 1,-21 0 0,21-105-16,0-1 0,0 64 15,0-64-15,0 22 16,0-43 0,0 0-1,0-42 16,0 0-31,0-1 16,0-20-16,0-43 16,21-20-1</inkml:trace>
  <inkml:trace contextRef="#ctx0" brushRef="#br1" timeOffset="31428.82">16192 7366 0,'0'0'0,"-21"0"16,21-21-16,-21 21 15,21-21 1,21 21 15,22 0-31,-22 0 0,42-21 16,43 21-1,-64 0-15,191-22 16,0-20 0,-148 42-16,63 0 15,-63 0-15,211-21 16,-127 21 0,-105 0-16,20 0 15,-41 0-15,-1 0 16,22 0-16,-22 0 0,-21 0 15,21 0-15,22 0 16,-22 0 0,-21 0-16,1 0 0,-1 0 15,0 21-15,-21 0 32,0 0-32,0 1 15,0-1-15,0 21 16,0-21-16,0 0 0,0 1 15,0 20-15,0 43 16,-21-43-16,0 43 16,21-43-16,0-21 0,0 0 15,0 22-15,0-22 0,0 106 32,0-85-32,0 22 15,0 20 1,0-41-16,0-22 15,-64 42 1,43-63 0,-21 21-1,20-21-15,-20 0 16,-85 0 0,21 0-1,-42 0 1,106 0-16,-1 0 0,-211 22 15,127-22 1,64 0-16,-149 21 16,149-21-16,-64 0 15,63 0-15,1 0 0,-191 0 16,148 0 0,64 0-16,-43 0 15,43 0-15,20 0 16,1 0-1,0 0 1,0 0 0,21 21 15,0 0-15,21 0-1</inkml:trace>
  <inkml:trace contextRef="#ctx0" brushRef="#br1" timeOffset="31938.81">16256 8890 0,'-21'0'16,"21"21"15,0 0-16,0 1 1,21-22 0,0 0-16,0 0 15,0-22-15,1 22 16,-1-21-16,-21-21 16,0 21-16,-43-22 31,1 43-31,0 0 15,42 22 1,0-1 0,0 0-1,21-21 1,0 0 0,43-21-1,-22 0-15</inkml:trace>
  <inkml:trace contextRef="#ctx0" brushRef="#br1" timeOffset="32245.21">16785 8615 0,'-21'0'0,"0"0"0,21-21 16,21 21 15,0 0-31,21 0 16,43 0-1,-64 0-15,85-21 16,-21 21 0,-64 0-16,64 0 15,-107 0 32,1 0-47,0 0 0,0 0 0</inkml:trace>
  <inkml:trace contextRef="#ctx0" brushRef="#br1" timeOffset="32609.51">17081 8573 0,'-42'21'31,"42"0"-31,0 0 15,0 0 1,0 0-16,0 1 0,0-1 16,0 21-1,0 0 1,0-20-16,0-1 0,0 42 16,0-20-1,0-22 1,0 0-16,-85 21 15,22-42 1,-1 21 0,43-21-16,-85-21 31,64-21-15,21 42-1,0-21-15,42 21 31,0 0-15,21-21-16</inkml:trace>
  <inkml:trace contextRef="#ctx0" brushRef="#br1" timeOffset="33179.18">17462 8805 0,'0'-21'0,"0"42"0,0-63 15,0 21-15,0 0 16,-21 0-16,21-1 0,-21 22 16,0 0-16,0 0 0,-22 0 15,22 0 1,0 0-16,0 22 0,0-22 15,-64 84 1,64 1 0,0-43-1,21 1-15,0-22 16,0 0-16,21-21 16,21 0-1,-21 0-15,1 0 0,-1 0 16,0 0-16,0-21 0,0 21 0,22-64 15,-22 22 1,0-22 0,-21 43-16,0 0 0,21-21 15,-21 63 32,0 0-47,0 0 16,21 43-1,22-22 1,-22 0-16,0-20 16,0-22-16,21 0 15,-20 0 1,-1 0 0,-21-43-16</inkml:trace>
  <inkml:trace contextRef="#ctx0" brushRef="#br1" timeOffset="33466.94">17653 8657 0,'21'0'47,"0"21"-47,-21 1 15,43 20 1,-43-21-16,21 21 0,21 43 31,-42-43-15,0-20-1,21-22-15,-21-22 47,0 1-47,21 21 0,-21-21 0,22-21 16,-22 21-16,0-1 0</inkml:trace>
  <inkml:trace contextRef="#ctx0" brushRef="#br1" timeOffset="33685.82">17970 8573 0,'0'0'0,"22"0"0,-22 21 32,-22-21-17,1 63 1,0-20-16,21-22 0,0 0 15,-63 106 1,63-64 0,0-41-1,21-22 17,-21-22-17,42 1-15</inkml:trace>
  <inkml:trace contextRef="#ctx0" brushRef="#br1" timeOffset="34278.73">18478 8700 0,'0'0'0,"0"-22"16,0 1-16,0 0 15,0 0 1,0 0-16,-21 21 16,0 0-16,-21 0 15,-1 21 1,1 21 0,21-21-16,0 1 0,0 20 15,-1-21-15,22 0 0,-21 43 16,21-1-1,0-20 1,21-43 0,1 0-16,-1 0 15,0 0-15,0 0 16,0 0-16,0-22 0,-21 1 16,43 0-16,-43 0 0,0 0 0,42-64 31,-21 64-31,-21-21 15,21-1 1,-21 22-16,0 42 31,22-21-31,-22 43 16,0 20 0,0-42-16,21-21 0,0 85 15,21-43 1,1-42-1,-22 0-15,63 21 16,-41-21 0,-1-21-1,-42 0-15,21 21 16,0-21-16</inkml:trace>
  <inkml:trace contextRef="#ctx0" brushRef="#br0" timeOffset="64275.64">24278 3408 0,'0'0'0,"0"-21"16,0 0-1,0-1-15,0 1 16,0 0-1,0 0-15,0 0 16,0 0 0,0-1-16,0 1 15,0 0 1,0 42 62,0 0-78,0 1 16,0-1-16,0 0 0,0 0 15,0 0-15,0 0 16,0 1-16,0-1 0,0 0 16,0 0-16,0 85 15,21-43 1,-21-41-16,0 41 15,0-42-15,0 106 32,0-63-17,0 20-15,0-41 16,0-22-16,0 0 16,0 21-16,0 1 15,0-22-15,0 42 16,0-41-16,0 20 15,0-21-15,0 0 0,0 0 0,0 22 16,0-22-16,0 21 16,0 22-1,0-43-15,0 0 0,0 43 16,0-1 0,0-42-16,0 22 15,0-22-15,0 0 0,0 21 16,0-21-16,0 1 0,0 20 15,0 64 1,0-85-16,0 64 16,-21-1-1,21-20-15,-21-22 16,0 43 0,21-22-1,-21-42-15,21 64 0,0-64 16,0 22-16,-22 105 15,22-127 1,0 0-16,-21 85 16,21-85-16,0 148 15,-21-126 1,0 63 0,21-85-16,0 0 0,-21 106 15,21-42 1,-21 20-1,21-83-15,0 83 32,-22-62-32,22-1 0,-21 0 15,21 1-15,0-1 16,-21 106 0,0-42-1,21-42 1,0-43-16,0 42 15,-21 107 1,21-86 0,-21 1-1,21-22 1,0-41-16,0-1 0,0 85 16,0-43-1,0 1 1,0-43-16,0 0 0,0 0 15,0 0-15,0 0 16,0 43 0,0-1-16,0 1 15,0-43 1,0 0-16,0 22 16,0-22-16,-22 0 15,22 21 1,0-21-16,0 1 0,0 20 15,0-21-15,0 21 16,0-20 0,0 41-1,0-42-15,0 0 0,0 22 16,0-1 0,0-21-16,0 0 15,0 1-15,0-1 16,-21 21-1,21 22-15,0-43 0,-21 21 16,21-21 0,0 22-1,-21-22 1,21 0 0,0 21-1,-21 1 1,0-1-1,21-21 1,0 0-16,-22 0 16,22 1-1,0-1 1,-21 0 0,21 0-16,0 0 15,0 0-15,-21-21 16,21 22-16,0-1 0,-21-21 15,21 42-15,0-21 0,0 22 32,0-22-17,0 0 1,0 0 0,-21-21 62,21-21-63,-21 21-15,21-21 0,0-43 16</inkml:trace>
  <inkml:trace contextRef="#ctx0" brushRef="#br0" timeOffset="68817.84">24384 3175 0,'-21'0'0,"0"0"15,-1 0 1,1 0-16,0 0 16,42 0 62,0 0-78,1 0 0,-1 0 15,0 0-15,42 0 16,-41 0-16,41 0 16,-21 0-16,1 0 0,84 0 15,21 21 1,-85-21-16,-20 0 0,20 0 16,-20 0-16,20 0 0,149 21 15,-106-21 1,63 22-1,-127-22-15,22 0 0,-1 0 16,128 21 0,-22-21-16,0 0 15,-126 0 1,168 21 0,-62-21-1,-44 0-15,-62 0 16,-1 0-16,22 0 0,84 0 15,-64 0 1,-41 0-16,105 0 16,-106 0-16,22 0 0,84 0 15,21 0 1,-63 0 0,-42 0-16,-22 0 0,233 0 31,-169 0-31,42 0 15,-84 0-15,-22 0 16,21 0-16,-20 0 0,20 0 16,191 0-1,-127 0 1,0 0 0,-42 0-1,-43 0-15,149-21 16,-107 21-1,86 0 1,-128 0-16,106 0 16,-63 0-1,-22 0 1,-20 0-16,-22 0 0,21 0 16,1 0-16,-22 0 0,21 0 0,85 0 15,-42 0 1,-43 0-1,-21 0-15,0 0 0,1 0 16,-1 0 0,0 0-16,-21 21 31,21-21-31,-21 21 16,0 0-1,0 0-15,0 1 16,0-1-16,-21 42 15,21-20 1,-21 41 0,21-63-16,-21 1 0,21 62 15,0 1 1,-22 0 0,22-43-16,-21 85 15,21-85-15,0 22 16,0 63-1,0 0 17,0-21-17,0-43 1,-21 1 0,0 63-1,-21-22 1,20 1-1,22-63 1,-21-1-16,0 85 16,21-42-1,0-64-15,0 21 16,-21-21-16,21 0 0,-21 149 16,0-107-1,-1 43 1,22-64-16,0 1 0,-21 63 31,21-64-31,0 43 16,0-22-16,0-21 0,0 1 15,0 20-15,0-42 0,0 22 16,-21 84 0,21-85-16,0 43 15,0 21 1,0-85-16,-21 148 15,21-105 1,0 41 0,0-62-16,0-22 0,0 106 15,0-21 1,0 21 0,0-85-16,0 0 0,21 107 31,-21-44-31,21 22 15,-21-84-15,0-1 16,21 85 0,1-21-1,-22-64-15,0 64 0,21-64 16,-21 85 0,0-21-1,0 0 1,0-85-16,0 170 15,21-107 1,-21-41-16,0 20 16,0 22-1,0 84 1,0-84 0,0 0-1,0-1 1,0-63-16,0 1 15,0 41-15,0 1 16,0-43 0,0 21-16,0-21 15,-21 0-15,21 1 0,0-1 16,0 0 0,-21 0-1,-1-21 1,22 21-16,0 0 0,-21-21 15,0 0 1,0 22 0,0-22-16,0 21 15,-1 0 1,1-21 0,0 21-16,-21-21 15,21 21-15,-1-21 16,-41 0-1,42 21-15,-106-21 32,42 22-17,-21-22 1,22 0 0,-43 0-1,84 0-15,-63 0 16,-21 0-1,106 0-15,-21 0 0,-43 0 16,22 0-16,20 0 0,-147 0 16,-1-22-1,64 22 1,43 0 0,63 0-16,-22 0 0,-105-21 15,21 21 1,21 0-1,64 0-15,-106 0 32,127-21-32,-85 21 0,0 0 15,64 0 1,-1 0-16,-63 0 16,-21-21-1,22 21 1,20 0-16,43-21 0,-22 21 15,-63 0 1,85 0-16,-85 0 16,106 0-16,-149-21 15,64 21 1,1 0 0,83-22-16,-20 22 0,-85 0 15,64-21 1,20 21-16,1 0 15,-43-21-15,43 21 0,21 0 0,-127-21 32,84 21-17,22 0-15,-1 0 0,1 0 0,21 0 16,-43 0-16,43 0 0,0 0 16,-42 0-1,-1 0 1,43 0-16,-21 0 0,20 0 15,1 0-15,0 0 16,-42 0 0,20 0-1,22 0-15,0 0 0,0 0 16,0 0-16,-1 0 16,1 0-16,-21 0 15,21 0-15,-43-21 16,43 21-16,0 0 15,0 0-15,0 0 0,-1 0 0,-41-21 32,21 21-17,20 0 1,22-22-16,-21 22 16,0 0-16,0 0 15,0 0 1,0-21-16,-1 21 15,1 0-15,0 0 16,0 0 0,-21 0-1,20 0 1,1 0-16,0 0 16,0 0-16,0 0 15,-22 0 1,22 0-1,0 0 1,0 0 0,0 0 15,0 0 0,-1 0-15,1 0-1,21 21 1,-21-21-16,0 0 16,0 0-1,0 0 17,-1 0-17,1 0 16,0 0-15,0 0 0,0 0-1,0 0-15,-1 0 16,1 0 62,0 0-47,0 0 47,21-21-62,-21 21 0,21-21-1,-21 21-15,21-21 16,-22 21-16,22-21 0,0 0 16,0-1-1,0 1 1,0 0-16,0 0 31,0 0 32,-21 21-48,0 0 1</inkml:trace>
  <inkml:trace contextRef="#ctx0" brushRef="#br1" timeOffset="75942.81">26056 4318 0,'0'0'0,"0"-21"0,21 21 16,-21-21-16,21 0 0,-21-1 15,22 1-15,-22 0 0,21 0 16,-21 0 15,0 42 1,0 0-32,0 0 0,-21 22 15,21-22-15,-43 63 16,22-62-16,0 20 0,-85 127 31,0-21-31,0-21 16,85-84-16,-21-1 15,-64 43 1,21-22 0,22-42-1,42-21-15,0-21 16,21-63-1,0-22 1,0 85-16,0-22 0,21-105 16,0 127-16,0-43 15,0 64 1,0 0 0,1 22-16,-1 41 31,21 22-31,0 21 15,-42-85-15,22 21 16,20 22 0,43-1-16,-1-42 15,-63-21 1,64 0-16,-64 0 0,22 0 16,-1 0-16,43-42 15,-1-43 1,-41 22-16,-22 20 0,0 1 15,0-85 1,-21 85-16,0-22 0,0-63 16,-21 85-16,-43-43 15,22 22 1,0 42-16,-22 21 16,22 0-16,0 0 0,-1 0 0,-41 42 15,62-21-15,-83 64 16,62 21-1,43-64-15,21 106 32,85-21-32,-42-85 15,-22-20-15,0-22 16,128 21 0,-86-42-1,-20-22 1</inkml:trace>
  <inkml:trace contextRef="#ctx0" brushRef="#br1" timeOffset="76422.53">26649 4636 0,'0'0'16,"0"-22"-16,-21 1 31,-1 21-31,1 0 0,-106 43 15,106-1 1,-42 0-16,-64 106 16,84-63-1,43-43-15,0 43 32,21-64-17,1-21-15,20 0 0,0 0 16,-21 0-16,85-84 15,-42-1 1,-1-21 0,-20-21-1,-43 106 1,0 42 0,0 0-1,-43 22-15,22 41 16,0 1-1,21-64-15,0 0 0,0 43 32,21-22-32,21-21 15,-20-21-15,-1 0 0,0 0 16,42-42 0,22-22-1</inkml:trace>
  <inkml:trace contextRef="#ctx0" brushRef="#br1" timeOffset="76682.42">27072 4339 0,'0'0'0,"0"-63"31,-21 63-31,21 21 16,-21 0-16,21 21 15,-21 1-15,21-1 0,-22 106 16,-20 0-1,-21 1 1,41-44 0,22-83-1,0 20 1,43-42 0,-1-21-1,-21-22-15</inkml:trace>
  <inkml:trace contextRef="#ctx0" brushRef="#br1" timeOffset="77218.91">27390 4763 0,'0'0'0,"0"-22"16,0 1-16,0 0 0,0 0 15,0 0-15,0 0 16,-22 21-1,1 0-15,0 0 0,-21 21 16,-22 63 0,1 1-1,42-43-15,21-20 16,-22 62 0,22-41-16,0-1 15,22-21-15,-22 0 16,84-21-1,-20-63 1,-22 20 0,22-105-1,-43 85 1,-21 20 0,0 65 15,0-1-31,0 0 15,-21 42-15,-1 43 16,22-63 0,0-22-16,0 0 15,0 0 1,0 0-16,22-21 16,20 0-16,-21 0 15,43-63 1,-43 20-1,0 22-15</inkml:trace>
  <inkml:trace contextRef="#ctx0" brushRef="#br1" timeOffset="77541.31">26797 4572 0,'0'0'0,"-21"0"0,21-21 0,21 21 31,0 0-15,0-21-16,22 21 0,-22 0 0,21 0 15,0 0-15,64 0 16,0 0-1,-42 0 1,-43 0-16,0 0 0,0 0 63,0 0-63</inkml:trace>
  <inkml:trace contextRef="#ctx0" brushRef="#br1" timeOffset="78095.17">28215 4445 0,'0'0'0,"-21"0"32,21 21-32,-21 0 0,21 22 15,-43 63 1,22-64-16,0 0 0,21 1 16,-21-1-16,0 0 0,-64 106 15,64-126-15,-21 41 16,-1-21-1,22-20-15,-21-1 16,21-42 0,-1-43-1,1 43-15,21 0 16,0 0-16,0-22 0,0 22 16,0-42-1,64-1 1,-43 64-16,0 0 15,43 42 1,-22 1 0,-42-22-16,42 21 15,-42-21-15,0 1 0,21 41 16,22-42 0,20-21-1,64 0 16,-84-21-31,20 0 0</inkml:trace>
  <inkml:trace contextRef="#ctx0" brushRef="#br1" timeOffset="79112.47">28702 4763 0,'0'-22'15,"0"44"-15,-21-65 0,-22 43 16,22 0-16,0 0 15,-106 64 1,64 42 0,-1 21-1,43-43 1,42-20 15,64-43-15,-43-42-1,85-106 1,-63 42 0,-1-42-1,-42 85 1,-21 21 0,0 84-1,-42-21 1,21 43-1,0 63 17,21-127-32,42 1 15,127-44 17,-105-41-17,20-1 1,-62 43-16,20-106 15,-42 106 1,-21 42 15,21 0-31,-21 1 16,-1 20 0,22-21-16,0 43 0,0-43 15,0 42 1,43-63-1,20 0 1,-42 0-16,22 0 0,20-42 16,22-43-1,-64 22 1,0 20 0,-21 22-16,0 0 0,21-21 15,-21 63 16,0 0-31,-21 21 16,0-20-16,0 20 16,0 43-1,-22 20-15,43-62 0,0 20 16,0-20 0,0 126-1,-21-42 1,0-42-1,21-43-15,0 0 0,-42 22 0,21-43 16,-1 0-16,-62 21 16,-22-20-1,42-44 1,22 1-16,21 21 0,0-21 16,0 0-16,21 0 0,-22 0 0,22-43 15,0 1 1,43-1-1,-22 43-15,0 0 0,21-22 16,43-20-16</inkml:trace>
  <inkml:trace contextRef="#ctx0" brushRef="#br1" timeOffset="79458.1">29464 4953 0,'0'-21'16,"21"0"0,0 21-1,0-21-15,1 21 0,-1-22 16,0 1-16,21-42 16,-42 20-1,0 22 1,-84 42-1,41 43 1,22 21 0,21-64-16,0 21 0,0 43 31,21-22-15,43-42-16,-43-21 15,106 0 1,-21-63-1</inkml:trace>
  <inkml:trace contextRef="#ctx0" brushRef="#br1" timeOffset="79817.89">29908 4763 0,'0'-22'0,"43"22"16,-22 0-16,0 0 15,0 0 1,0 43-16,-21-22 0,43 21 16,-43-21-16,21 1 15,-21 105 1,0-64 0,-64 1-16,43-64 15,-42 21 1,42-21-16,-1 0 15,22-106 17,64 0-17,21 21 1,-43 64-16,-21 0 0,85-42 16,-43 41-1,-41 22-15,-1 0 0</inkml:trace>
  <inkml:trace contextRef="#ctx0" brushRef="#br1" timeOffset="82237.09">26141 6625 0,'0'0'15,"-21"0"-15,-1 0 0,1 0 16,0 0-16,0 0 16,0 0-1,21 21-15,0 1 16,0-1-16,0 0 16,0 0-16,0 0 15,0 0-15,0 1 0,42-1 16,64 21-1,0 0 1,0-20 0,211-1-1,-253-21-15,190 21 16,-106-21 0,169 0-1,-63 0 1,-169 0-16,0 0 0,-1-21 15,-20 21-15,20-21 0,-41 21 16,126-43-16,-63-20 16,-85 63-16,21-43 15,-20 22-15,-1-21 16,42-64 0,-63 64-1,0-22 1,-84-20-1,20 41 1,22 22-16,-22-21 16,22 42-16,-85 0 15,21 0 1,-127 0 0,149 0-16,20 0 15,1 0-15,-22 0 0,21 0 0,-126 0 16,21 0-1,20 21 1,86-21-16,-1 0 0,-105 21 31,106 0-31,-86 0 16,44 1-16,62-22 16,-41 21-1,62 0 1,1-21-1,0 21 1,0-21 0,0 21-1,21 0 32,0 1 47,0-1-78,0 0-16,0 0 15,0 0-15,0 22 16,0-1-1,0 43-15,0-64 16,0 21-16,0 0 0,0 64 16,0-63-16,-21 41 15,-1 86 1,22-128-16,0 21 0,-42 149 16,42-127-1,0-43-15,-42 106 16,42-105-16,0 20 0,0 43 15,0 0 1,0-22 0,0-62-16,0-1 0,0 85 31,0-64-15,42 0-16,-42-21 15,0 1-15,21-22 16,-21 21-1,21-21 1,1 0 0,-1 0-1,42 0 1,1 0 0,42-21-1,21-1 1,63 22-1,-126-21-15,20 21 0,-20 0 16,169-21 0,-1 21-16,1-21 15,-169 21-15,-1 0 16,212 0 0,-105 0-1,-43-21 1,84 21-1,-168 0 1,-22 0-16,0 0 16,0 21-1,-21-42 79,21 21-94,-21-21 0,0-1 31,0 1-31,22 0 16,-22 0-16,0-85 31,0-42-15,0 21-1,0-106 1,42 43 0,0 41-1,1 44 1,-22 62-16,21-190 31,-21 191-31,0-43 16,-21-42-1,0 43-15,0-22 32,0 64-17,0 20 17,0 44-17,-21-22 1,21 21-16,-21 0 15,0 0 1,-21 0-16</inkml:trace>
  <inkml:trace contextRef="#ctx0" brushRef="#br1" timeOffset="82977.66">28638 6625 0,'22'0'47,"-1"0"-47,0 0 0,0 0 15,43 0 1,-1 0-1,-42 0-15</inkml:trace>
  <inkml:trace contextRef="#ctx0" brushRef="#br1" timeOffset="83489.37">27072 7239 0,'0'0'16,"0"-21"-16,0 0 15,0 42 16,0 0-31,0 0 0,-21 149 32,-21-65-17,20-62-15,-20 84 16,21-64 0,0 64-1,21-106-15,0 1 16,21-44 15,0 22-31,0-42 16</inkml:trace>
  <inkml:trace contextRef="#ctx0" brushRef="#br1" timeOffset="84092.35">27136 7197 0,'0'0'0,"0"-21"32,21 21-17,0 0-15,0 0 0,21 0 16,43 0 0,84 0-1,-20 0-15,-86 0 16,128 21-1,-43 0 1,-127-21 0,0 0-16,21 21 0,-20-21 15,-22 21-15,21 0 16,-21 1 0,0-1-16,0 21 15,0-21-15,0 0 16,0 1-16,0-1 0,0 63 15,0 1 1,0 0 0,0-64-16,0 42 31,0-20-31,-64-1 16,22-42-1,-127 42 1,-64-20-1,0-22-15,169 0 16,-168 0 0,168 0-16,-42-22 15,22 22 1,62-21-16,1 21 16,21-21-1,0 0 1,21 0-1,1 21-15,-1-21 0,0-1 16</inkml:trace>
  <inkml:trace contextRef="#ctx0" brushRef="#br1" timeOffset="84394.18">27326 7239 0,'0'21'31,"0"0"-31,0 43 16,0-43-16,0 21 0,-63 128 31,63-128-31,0 22 0,-43 41 31,43-62-31,0-22 32,43-106-1</inkml:trace>
  <inkml:trace contextRef="#ctx0" brushRef="#br1" timeOffset="84638.04">27495 7281 0,'0'0'0,"0"-42"32,0 63-17,0 0-15,0 64 16,-63 106 0,63-149-16,-21 43 15,-22 20 1,43-83-16,0 20 31,22-63-15,-1 0-1,0-1-15</inkml:trace>
  <inkml:trace contextRef="#ctx0" brushRef="#br1" timeOffset="84877.39">27665 7281 0,'0'-21'15,"0"42"-15,21-42 16,-21 64 0,0-1-16,0 64 15,-42 42 1,-22 21 15,43-84-15,21-64-1,0 0-15,21-63 32,0 0-32</inkml:trace>
  <inkml:trace contextRef="#ctx0" brushRef="#br1" timeOffset="85088.73">27855 7281 0,'21'0'0,"-42"0"0,42 22 31,-21 126-15,-21 0-1,0-85 1,-21 22 0,42-43-16,-21 22 31</inkml:trace>
  <inkml:trace contextRef="#ctx0" brushRef="#br1" timeOffset="85428.57">27093 7493 0,'21'0'31,"1"0"-31,-1 0 0,127 0 16,-21-21-1,42 0 1,128 0 15,-234 21-15,-42 0-16,22 0 15,-107 21 17,22-21-32,-64 21 15</inkml:trace>
  <inkml:trace contextRef="#ctx0" brushRef="#br1" timeOffset="85719">27030 7705 0,'0'0'0,"21"0"15,0 0 1,21 0-16,-20 0 0,20 0 15,43 0-15,42 0 16,-64-21-16,106 21 16,-105 0-1,-1 0-15,-20-22 0,-1 22 0,0 0 16,22 0 0,-85 0-1,-22 0 1,22 0-16,0 0 0,-42 0 15,20 0-15</inkml:trace>
  <inkml:trace contextRef="#ctx0" brushRef="#br1" timeOffset="85953.86">27093 7874 0,'0'0'0,"21"0"31,1 0-31,-1 0 0,21 0 16,0 0-16,43 0 15,127 0 1,-22 0-16,-42-21 16,-105 0-16,105-22 31,-106 22-31</inkml:trace>
  <inkml:trace contextRef="#ctx0" brushRef="#br1" timeOffset="86912.87">28681 6562 0,'0'0'0,"21"0"0,0 0 16,0 0 0,0 0 15,1 0-16,-1 0-15,0 0 16,0 0-16,0 0 31,-42 0 1,0 0-17,0 0-15,0 0 31,-1 0-31,22 21 16,-42-21 0,21 0-16,42 0 62,0 0-46,-21-21-1,0 0 17</inkml:trace>
  <inkml:trace contextRef="#ctx0" brushRef="#br2" timeOffset="118485.75">2582 10816 0,'0'0'16,"0"-21"-16,0 0 0,0 0 15,0 0 1,0-1-16,0 1 0,0 0 15,0 0-15,0 0 16,0 0 0,0 42 15,0 0-15,0 21-16,0-21 0,0 1 15,0 20-15,21 0 0,-21 22 16,0-22-16,0 22 0,22 63 15,-1 63 1,-21-148 0,0 1-16,0-22 0,0 42 15,0-41-15,0 20 0,21 0 16,-21-63 31,0 0-47,0 0 15,0-64-15,0 64 16,0 0-16,0-22 0,0 22 16</inkml:trace>
  <inkml:trace contextRef="#ctx0" brushRef="#br2" timeOffset="118887.52">2582 10668 0,'-21'0'16,"42"0"-16,-63 0 0,21-21 15,21 0 1,0 0-1,21 21-15,21 0 16,-21-22-16,43 22 16,63-42-16,-106 42 15,21-21-15,64 0 16,-21 21 0,-64 0-16,0 0 15,-21 21 16,-21-21-15,21 21-16,-21-21 16,21 42-1,0-20-15</inkml:trace>
  <inkml:trace contextRef="#ctx0" brushRef="#br2" timeOffset="119184.35">2688 11113 0,'21'0'31,"0"0"-31,1 0 16,-1 0-16,0 0 15,0-22-15,0 22 0,0-21 0,22 21 16,-22-21 0,0 21-1</inkml:trace>
  <inkml:trace contextRef="#ctx0" brushRef="#br2" timeOffset="120353">3090 11049 0,'0'-21'16,"0"0"-1,0 42 32,0 0-47,0 21 16,0 22 0,0 21-16,0-43 15,0 64 1,0-85-16,0 21 15,21-21 1,-21 1-16,22-22 0,62 0 31,-41-43-15,20 1-16,-42 0 16,64-64-1,-64 42 1,-21 43-16,21 0 0,-21-21 0,21-1 15,-21 22-15,0 0 16,-21 21 15,21 21-31,-21 43 16,0 20 0,21 22-1,0-85-15,0 0 0,0 1 16,0 20-16,0-21 0,21 43 15,21-64 1,-42 21 0,64-21-16,-43 0 15,0 0-15,64-43 16,-22 1 0,1-43-1,-43 43-15,0 21 0,0-64 16,-21 43-1,0 21-15,0-43 16,0 43-16,0 0 0,-21 21 31,21 21-15,0 0 0,0 0-16,0 1 15,0-1-15,0 63 16,0 1-16,0-43 15,0-20-15,0-1 16,0 21-16,0-21 0,0 0 16,0 22-1,0-64 32,0-1-47,0 1 0,0-21 16,0-22-1,0 1 1,0 42-16,0 0 0,21-43 16,1 43-16,-1-21 0,0 20 0,21-41 15,1 42 1,-22 0-16,0 21 16,21 0-16,-21 0 0,1 0 0,-1 0 0,21 21 31,-21 0-31,0 42 0,-21 43 15,0-42 1,-21-22 0,-21 64-1,42-85-15,-21 21 16,0 1-16,21-22 16,0-42 30,21 0-46,0 21 0,-21-22 0,21-20 16</inkml:trace>
  <inkml:trace contextRef="#ctx0" brushRef="#br2" timeOffset="120698.8">4720 11049 0,'0'0'0,"0"-21"0,0 0 16,-21 0-16,21-1 0,-21 22 15,0 0-15,-1-21 16,-41 21 0,42 64-1,-22 42 1,1-1-1,42-62-15,-21 63 16,21-64-16,0-21 16,0 0-16,0 0 0,63 22 15,1-43 1,-43 0-16,21 0 16,-20-21-16,-1 21 0,63-85 15,-20-21 1</inkml:trace>
  <inkml:trace contextRef="#ctx0" brushRef="#br2" timeOffset="121248.87">5016 10816 0,'0'0'0,"0"-21"0,0 0 15,0 0 1,0 42-1,0 0 1,0 21-16,0-20 0,0 41 16,-21 1-1,21-43-15,0 21 0,-21 43 16,21-64-16,0 21 0,0 64 16,0-21-1,0-64-15,0 0 16,0 21-16,0-20 0,0-1 15,0 0 1,42-21 0,-20 0-16,-1 0 0,0-21 0,0 0 15,43-43 1,-22-21 0,-42 1-1,21 63-15,-21-1 0,0-41 16,0 42-16,0 0 15,0 84 17,0-42-32,0 0 15,0 64-15,-21 21 16,21-43 0,0-41-1,0-1-15,21-21 31,0-21-15,0 21-16,-21-43 16,43-41-16,-22 62 15</inkml:trace>
  <inkml:trace contextRef="#ctx0" brushRef="#br2" timeOffset="121444.77">5355 10901 0,'0'0'0,"-21"0"0,0 0 31</inkml:trace>
  <inkml:trace contextRef="#ctx0" brushRef="#br2" timeOffset="121632.66">4868 11176 0,'0'0'0,"21"0"31,1 0-31,-1 0 16,0-21-16,0 21 0,21-21 16,64 0-1</inkml:trace>
  <inkml:trace contextRef="#ctx0" brushRef="#br2" timeOffset="122274.47">5588 11134 0,'0'0'0,"0"-21"16,0-1 0,-21 22 15,0 0-31,21 22 0,-22-22 15,1 63-15,-21-21 16,21-20-16,21 20 16,0 0-16,-21 1 0,21-22 15,0 42 1,0-20 0,21-43-16,0 0 0,21 0 15,-21 0-15,1 0 0,62 0 16,1-64-1,0-21 1,-85 64-16,21-106 16,-64 43-1,-41 20 1,63 64-16,-1 0 0,-20 0 16,21 0-16,0 0 0,-43 0 31,43 64-31,21-1 15,0-21 1,21-20 0,22-22-16,-22 0 15,0 0-15,21 0 0</inkml:trace>
  <inkml:trace contextRef="#ctx0" brushRef="#br2" timeOffset="122815.54">6011 11091 0,'0'0'0,"0"-21"16,0 0 0,0 42 15,0 0-15,0 1-16,0-1 0,0 0 15,0 21-15,0-21 0,0 1 0,0-1 16,0 42-1,0-42-15,0 43 0,0-22 16,0-21-16,-21-21 47,21-21-31,0 0-16,0 0 0,0-64 15,0 43 1,0-43-1,0 64-15,21 0 0,64-64 16,-22 64 0,-41 0-16,62 0 15,-63 21-15,106 42 16,-127 0 0,0-20-16,0 41 15,0-42-15,0 22 0,0-1 16,-21 0-16,0-21 0,0 43 31,0-22-15,0-42-1,21-21 1,0 0 0,0 0-16,21 0 15,0-1-15</inkml:trace>
  <inkml:trace contextRef="#ctx0" brushRef="#br2" timeOffset="123670.46">6921 11176 0,'0'0'0,"0"-21"0,0 0 0,0 0 15,0-1 1,0 1-16,0 0 16,0 0-1,-21 21-15,0-21 0,0 21 16,-21 0 0,-22 0-1,43 0-15,0 0 0,-64 63 16,43 1-1,21 20 1,-1-62-16,22 20 0,0 43 16,0-64-16,0 21 15,64-21 1,-43-21-16,0 0 16,0 0-16,1 0 0,-1-21 0,63-21 15,-62 21-15,41-64 16,-42-21-1,0 0 1,1 85 0,-22-21-1,-22 42 1,22 21-16,0 0 16,-21 0-16,0 85 15,21-21 1,0-43-16,0 22 15,21-22 1,0-42-16,85 0 16,-21 0-1,-64-21 1,43-43-16,-22-63 31,-21 21-15,0-21-16,0 85 0,-21-106 31,0 106-15,0 20-16,0 44 15,0 20 1,-21 0 0,0 64-1,21-64-15,0 1 0,-21 41 16,0-41-16,21-1 0,0 85 15,0-42 1,0-64 0,63-21-1,-42 0-15,64-42 32,-64 20-32</inkml:trace>
  <inkml:trace contextRef="#ctx0" brushRef="#br2" timeOffset="124176.35">7874 10732 0,'0'0'16,"-21"0"-16,0 0 0,42 0 31,0 0-31,21 0 16,-21 0-16,1 0 0,105-22 15,-22 22 1,-20-21 0,-64 21-16,0 0 0,1 0 15,-44 0 1,-41 21 0,42-21-16</inkml:trace>
  <inkml:trace contextRef="#ctx0" brushRef="#br2" timeOffset="124472.18">8128 10710 0,'-21'43'16,"21"-22"0,0 0-16,0 64 15,-21-43 1,21 64-1,-22-64-15,22 1 0,0-1 0,0 64 16,0-85-16,-21 21 16,21 22-1,21-64 32,-21-21-47,0-1 0,0 1 16,22 21-16,20-63 0,-42 42 15</inkml:trace>
  <inkml:trace contextRef="#ctx0" brushRef="#br2" timeOffset="124845.26">8255 11155 0,'21'0'15,"0"0"1,0 0-16,1-21 15,-1 21 1,-21-21-16,21-1 0,42-20 16,-20 0-1,-22 21-15,-21-1 0,0 1 32,-21 21-32,-22 0 15,22 0-15,0 21 0,21 1 16,-21-1-16,0-21 0,-43 106 31,43-22-31,0-41 16,21-22-16,0 21 0,0-21 15,0 43 1,63-43 0,-20-21-1,-22 0-15,0 0 0,64-42 16,-1-22-1,-62 43-15,20-21 0</inkml:trace>
  <inkml:trace contextRef="#ctx0" brushRef="#br2" timeOffset="125211.66">8932 11007 0,'21'0'0,"-42"0"0,42-21 0,1-1 0,-22 1 16,-22 21-1,-62 0 1,20 21-1,-20 22 1,62-1-16,1 64 31,42-64-15,22-21 0,-22 1-16,21-1 0,-21 0 15,1-21-15,-1 42 16,-21-21-1,0 1-15,-21-1 16,-1-21-16,-20 0 0,-64 21 16,43-21-1,-1 0 1,43 0-16,21-21 31,21 21-31,0 0 16,1-43-16,62 1 15</inkml:trace>
  <inkml:trace contextRef="#ctx0" brushRef="#br2" timeOffset="126213.08">9250 10710 0,'0'0'0,"0"-21"0,0 0 15,0 0-15,0 42 32,0 0-17,0 0-15,0 1 0,0 41 16,-21-42-16,-1 22 16,22-1-16,-21-21 0,21 21 0,-42 107 15,21-44 1,21-20-1,0-64-15,0 0 16,21 22 0,21-43-1,22 0 1,-1-43 0,-42 22-16,1 0 0,41-42 15,-42-22 1,-21 43-1,0 20 1,-21 44 0,0-1-1,21 0-15,0 0 0,-21 43 16,21-43-16,0 21 0,0 0 31,0 1-31,42-22 16,-21-21-16,0 0 0,64 0 31,-64-21-31,22 0 16,20-43-16,-63 43 15,21-64 1,-21 64-16,0 0 16,0 0-16,-21 21 31,21 21-31,0 0 15,-21-21-15,21 42 16,0-20-16,0-1 16,-21 0-16,21 0 0,0 0 0,-21 22 15,21-1 1,0-21 0,0-42 15,0 0-31,0 0 15,0-1-15,0 1 0,0 0 16,0 0-16,21-43 16,21-20-1,0 20-15,-20 43 16,83-21 0,-20 42-1,-21 42 1,-43 0-1,-21-20-15,0-1 0,0 106 16,-43-64 0,22-20-1,-21 20 1,63-84 31,0 0-32,0 21-15,1-21 0</inkml:trace>
  <inkml:trace contextRef="#ctx0" brushRef="#br2" timeOffset="127066.6">10456 11197 0,'0'0'0,"0"-21"0,0 0 15,0 0-15,0 0 16,0-1-16,0 1 0,0 0 16,-21 21-1,0 0 1,0 0-16,0 0 0,21 21 0,-64 22 16,1 41-1,41-63-15,1 22 16,21-22-16,-21 85 31,21-85-15,42-21-16,-20 0 15,62-21 1,-20-22 0,-43 22-16,0-21 0,-21 21 15,21 0-15,0-22 16,-21 22-16,0 0 15,0 42 32,0 0-47,0 0 0,-21 64 16,0-21 0,-21 105 15,-1-42-16,43 21-15,0-84 0,0 41 16,0-41-16,-21-1 16,21 107-1,0-22 1,0-106-16,-21 64 0,21-64 16,0-20-16,-21 41 15,0-42 1,0-21-1,-1 0-15,1 0 0,0-42 16,0 21-16,0-64 16,0 0-1,-1 43-15,22-212 16,0 148 0,0 64-16,43-106 15,-43 105-15,42-84 31,-42 106-31,21-21 0,22-22 16,-43 43-16,63-42 31,-42 42-15,0 21-16,1 0 16,-22-22-16,21-20 15,-21 0 1</inkml:trace>
  <inkml:trace contextRef="#ctx0" brushRef="#br2" timeOffset="127560.88">9885 10478 0,'0'0'16,"0"-22"-16,-21 22 31,21 22-31,0-1 0,-22 0 16,1 0-16,21 0 15,0 0-15,21-21 63,-21-21-63,0 0 0,0 0 15,0 0 17,-21 21-1,21 21-15,0 0-16,-21-21 15,21 21-15,-21-21 0</inkml:trace>
  <inkml:trace contextRef="#ctx0" brushRef="#br2" timeOffset="127853.71">9207 10859 0,'0'0'0,"22"0"32,-1 0-32,0 0 15,0 0-15,21 0 16,1 0-16,-22 0 16,0 0-16,0 0 15,0 0 1,-42 21 15,0-21-31</inkml:trace>
  <inkml:trace contextRef="#ctx0" brushRef="#br2" timeOffset="130522.95">5038 12171 0,'0'0'0,"21"0"0,0 0 16,42-42 0,-20 20-16,-43 1 15,42 21 1,-21-21-16,-21 0 0,21 21 15,-42 0 32,0 0-47,0 0 0,0 21 16,0 0-16,-1 0 0,1 1 0,-42 20 16,42-21-16,-22 0 0,1 22 15,-22-22-15,22 21 0,-127 43 16,105-43-16,-126 43 15,63-22 1,63-20-16,1-1 0,-212 106 31,211-127-31,-63 43 16,-42 20 0,105-62-16,22 20 0,-43 0 0,43-21 15,-85 43 1,63-22-1,43-42-15,-21 43 16,21-43-16,-43 21 16,22 0-1,21-21 1,21-21 15,0 0-31,21-22 16,21 22-1,-21 0-15,43-43 16,-1 1-16,-41 42 0,62-64 31,-63 64-31,43-64 16,-22 22-16,-42 42 16,21-22-1,-21 22-15,22 21 16,-22 21 31,0 0-47,0 1 0,-43-1 15,-20 63 1,-1 1 0,1 0-1,42-64-15,-1 0 0,1 64 31,-21-64-15,42 21 0,-21-42-1,42 0 32,0-21-31,0 21-16,0 0 0,1 0 15,-1 0-15,42 0 16,-42 0-16,1 0 0,20 0 16,-21 21-16,21-21 0,43 64 15,-43-43 1,-20-21-16,-1 42 16,0-21-1,0-21 32,0 0-31,-21-21-16,21 21 15,1-21-15,-1 21 0</inkml:trace>
  <inkml:trace contextRef="#ctx0" brushRef="#br2" timeOffset="131773.92">6181 12150 0,'0'-21'0,"-43"-22"32,43 22-32,0 0 15,0 0 1,0 42 15,0 21-15,0 1-1,21-22-15,-21 0 0,85 148 16,-43-105 0,22 42-1,-43-85-15,43 63 16,-43-41-16,0-1 0,64 85 16,20 21-1,-83-105-15,105 126 16,-106-127-1,85 85 1,-22-21 0,-41-64-1,-22 1 1,-42-43 0,-1 0-1,-62-21 1,41-1-16,-41-20 15,-1 0 1,64 21-16,-43-1 16,43 1-16,0 0 0,-42-42 15,41 41-15,-20-20 16,21 0 0,21 63 30,21-21-46,-21 21 16,85 64 0,-22-22-1,43 22 1,-42-22 0,-1 22-1,-21-64 1,22-21-1,-1-21 1,1-42 0,-1-43-1,-41 85-15,-1-1 0,21-41 16,-21 21-16,43-22 16,-43 1-1,0 63-15,0 0 0,0-22 31,-21 44 32,-21-22-63,21 21 0</inkml:trace>
  <inkml:trace contextRef="#ctx0" brushRef="#br2" timeOffset="132782.07">762 13716 0,'42'-63'32,"-84"126"-32,105-148 0,-63 64 0,0 0 15,-21 21 16,21 21-15,-21 0-16,0 1 0,21 20 0,0 0 16,0 1-16,-21 20 0,21-21 15,-21 1-15,21 20 0,-43 85 16,22-105-16,0 84 16,0-64-1,21-42-15,0 1 0,0 20 16,0-63 31,0 0-47,0-1 15,0 1-15,0-21 16,0 0-16,0 20 0</inkml:trace>
  <inkml:trace contextRef="#ctx0" brushRef="#br2" timeOffset="133446.69">508 13885 0,'0'-21'0,"0"42"0,-21-42 16,0 0-16,21 0 0,-22 21 0,22-42 15,0-1 1,0-20 0,0 42-16,43-22 15,-22 1-15,0 21 0,0 0 16,85-22-1,-21 22 1,-22 42-16,22 85 16,-64-85-1,64 149 1,-85-107-16,21 1 16,-21 63-1,0-64 1,0-42-16,0 43 15,-21-64-15,21 21 16,0-42 0,0-22-1,0 22-15,0 0 0,0-21 16,0 21-16,42-149 16,64 1 15,-43 84-31,64 1 15,-84 62-15,-1 1 16,0 21-16,1 0 0,-22 0 16,0 0-16,0 21 0,0 1 0,22 168 31,-43-42-15,-21 0-1,-43-21 1,-21 22-1,85-128-15,-21 0 16,21 0 0,0-42 31,21 21-32,22-21-15,-22-22 16</inkml:trace>
  <inkml:trace contextRef="#ctx0" brushRef="#br2" timeOffset="134449.14">2011 14161 0,'0'0'15,"21"-22"-15,-21 1 16,0 0-16,0 0 15,0 0-15,0-22 16,0 22-16,0 0 0,-21-21 16,0 42-16,-1-21 0,-62 21 15,-1 42 1,43 0 0,21-21-16,-1 22 0,-20 41 15,42 22 1,-21-21-1,63 0 17,22-85-17,-1-43 1,22-20-16,-64 42 16,21-85-1,-20 42 1,-22 43-16,0-21 15,0 21-15,0-1 16,0 44 0,0 20-1,0-21-15,0 85 16,0-64 0,0 22-1,21-64-15,-21 21 0,21-21 16,0 0-16,0 0 15,0 0-15,22 0 0,20-64 16,-42 43 0,43-21-16,-43 21 0,0 0 15,0-43 1,-21 43-16,0-21 16,0 20-1,-21 44 16,21-1-31,0 0 16,0 0-16,-21 0 0,21 22 0,0-22 16,0 0-16,0 0 0,0 43 15,-21-1 1,21-42-16,0 0 16,0-42 15,0 0-31,0-42 15,0 41-15,0 1 16,0 0-16,0 0 0,63-64 31,-41 64-31,20-21 16,43 21-16,-43 21 16,64 0-1,-64 42 1,-42-21-16,0 21 15,0-20-15,0 83 16,0-41 0,-21-22-1,21-63 32,0 0-47,21 21 0,0-21 16,-21 0-16,21 21 0</inkml:trace>
  <inkml:trace contextRef="#ctx0" brushRef="#br2" timeOffset="134909.76">2921 14012 0,'0'0'0,"21"-21"0,-21 42 47,0 1-47,0-1 0,0 42 15,0-42-15,0 43 16,0-1 0,0-20-16,0-22 0,0 0 15,42-21 1,-20 0-16,-1 0 16,0-21-16,0 21 0,-21-21 0,21 0 15,0-1-15,-21 1 0,43-42 16,-22-22-1,-21 64 1,21 0-16,-21 0 0,0 42 47,0 0-47,0 0 0,-21 21 16,21-20-16,0-1 0,0 42 15,0 1 1,0-43-16,0 21 15,21-21 1,0-21-16,43 0 16,63-63-1,-21 21 1,-43-1 0</inkml:trace>
  <inkml:trace contextRef="#ctx0" brushRef="#br2" timeOffset="135663.26">3789 14012 0,'0'0'16,"0"-21"-16,-21 0 16,-1 21-16,1 0 0,0 0 15,-21 0-15,-22 42 16,43-20 0,0-1-16,-43 42 15,22 22 1,42 0-1,0-64-15,21 21 16,0-42 0,43 0-1,-43 0-15,0-21 0,43-21 16,-22-43 0,-42 64-16,42-64 15,-42 64-15,22-85 31,-22 127 1,-43 43-17,22-22-15,21 22 16,0-1 0,0 1-16,0-43 15,21 0-15,22-21 16,41 0-1,-41 0-15,-22 0 0,21-21 16,-21 0-16,22 21 0,20-85 16,1-42-1,-43 21 1,-21 43-16,0-107 16,0 64-1,0 64 1,0 21-16,-21 21 15,21 21 1,-22 43-16,22-43 16,-21 63-16,21-41 0,0-1 15,-21 149 1,21-64 0,0-106-16,0 85 15,42-64 1,-20-21-16,62-21 15,22-21 1,-85 0-16,0 21 16,22-21-16,-22-1 0,42 1 15,-41 0-15,-1 0 0,21-21 16,-21 20 0</inkml:trace>
  <inkml:trace contextRef="#ctx0" brushRef="#br2" timeOffset="136227.93">1101 14901 0,'-22'0'0,"44"0"0,-65 0 15,22 0-15,21-21 31,21 21-31,0 0 16,22 0-16,20 0 16,1 0-16,-22 0 0,276-21 15,-191 21 1,0 0 0,-85 0-16,-21 0 0,0 0 31,-42 0-31,-21 21 15,-1-21 1</inkml:trace>
  <inkml:trace contextRef="#ctx0" brushRef="#br2" timeOffset="136513.76">1609 14880 0,'0'0'0,"-22"0"0,1 0 15,0 21 1,0 1-16,21-1 0,-21 0 16,21 21-16,-21-21 0,21 22 15,0-1-15,-22 0 0,22 107 16,-21-22 0,0-22-1,21-83-15,0-1 16,0 21-16,0-21 15,0-42 1,21 21 0,22-42-1,-22 21-15,21-43 0</inkml:trace>
  <inkml:trace contextRef="#ctx0" brushRef="#br2" timeOffset="136901.54">1863 15282 0,'0'0'0,"0"22"16,21-22-16,-21 21 0,21 0 15,0-21-15,0 0 16,0 0 0,43-42-16,-1-1 15,-20-20 1,-22 42-1,-21-1-15,0 1 0,-21 0 32,0 21-32,-22 0 15,22 0-15,-42 42 16,20 22 0,-20 42-1,63 0 1,0-43-1,42 1 1,0-43 0,22-21-1,21-43 1,-64 43-16,21-21 0</inkml:trace>
  <inkml:trace contextRef="#ctx0" brushRef="#br2" timeOffset="137344.92">2709 15134 0,'0'-21'0,"0"42"0,21-42 0,-21 0 0,-21 21 15,0 0 1,-21 0-16,21 0 16,-85 63-1,21 22 1,85-21-1,0-43 1,0 0-16,0 0 0,64 21 16,-43-42-16,21 22 15,43-1 1,-64-21-16,-21 21 0,42 0 16,-42 21-1,-42 1 1,0-43-16,-107 0 31,65 0-15,20 0-1,1-43 1,63 22 0,21 21-1,21-21 1,-21 21-16,85-42 15,-63 42-15</inkml:trace>
  <inkml:trace contextRef="#ctx0" brushRef="#br2" timeOffset="138330.96">3238 14817 0,'0'0'0,"0"-21"0,-21 21 0,0 0 16,0 0 0,0 0-16,0 0 0,-1 63 15,1-42 1,0 149 0,0-43-1,21-43 1,0 64-1,0-126-15,0 20 0,0 43 16,63-64 0,-20-21-1,-22 0-15,21-43 16,85-62 0,-63-1-1,-22 21 1,-42 22-1,0 41-15,0 1 0,-21 21 32,0 21-17,-22 85 1,43-21 0,0-43-1,0-21-15,64 64 16,-22-85-1,85-21 1,-42-21 0,0-43-1,-64 21 1,0 43-16,-21 0 0,0 0 16,0 0-16,0-22 15,-21 43 1,0 64-1,21-43-15,-43 85 32,43-64-32,0 22 15,0-43-15,0 21 16,0-21 0,-21-21-16,21-21 31,0 0-31,0 0 15,0 0-15,0 0 16,0-43-16,21 1 16,0 41-16,43-62 15,42-1 1,-43 85 0,-42 0-16,128 64 31,-128-22-16,0 85-15,-21-21 16,-64 0 15,64-85-15,0-42 15,43-22-15,-1 1-1,-21 21-15</inkml:trace>
  <inkml:trace contextRef="#ctx0" brushRef="#br2" timeOffset="139118.42">4741 15198 0,'0'-21'0,"0"42"0,0-64 0,0 22 16,0 0-16,-42 0 15,-64 21 1,64 0 0,21 0-16,-22 21 15,-41 85 1,62-43 0,22 22-1,0-64-15,22 22 16,41-22-1,22-21 1,-22 0 0,-42-21-16,64-43 15,-64 43-15,0-43 16,1 1 0,-1 42-16,0 0 15,-21-1-15,0 1 16,0 0-16,0 42 47,0 0-32,0 1-15,0-1 16,0 0-16,0 21 0,0-21 16,0 64-1,0-43-15,0 43 16,0 21-1,0-64-15,0 1 0,0 105 16,0 0 0,0-21-1,0-106-15,0 64 16,0 42 15,0-85-31,-21-42 16,-22-42-1,1-22 1,42 43-16,0-64 16,0 43-16,21-170 31,-21 170-31,85-106 16,-43 63-16,-21 64 15,64-127 1,-64 127-16,-21-43 15,0 22 1,0 21-16,-63-106 16</inkml:trace>
  <inkml:trace contextRef="#ctx0" brushRef="#br2" timeOffset="139385.88">4149 14711 0,'0'0'0,"-22"0"16,1 0-16,0 0 78,0 0-78,21 21 16,-21-21-16,0 21 0,-22-21 15</inkml:trace>
  <inkml:trace contextRef="#ctx0" brushRef="#br2" timeOffset="139628.29">3048 14986 0,'0'0'0,"21"0"16,0 0 0,0 0-16,22 0 15,-1-21-15,64 21 16,0-42-1,-64 42-15,22 0 16,-43-22-16,42 22 16,-42-21-16</inkml:trace>
  <inkml:trace contextRef="#ctx0" brushRef="#br2" timeOffset="140562.28">7070 14012 0,'0'0'0,"0"-21"15,0 0-15,0 0 0,0 0 16,0 0 0,0 42 15,0 0-31,-22 0 0,1 0 0,0 22 16,0-22-16,21 21 0,-64 64 15,43-64-15,-42 85 16,20-42-1,22 0 1,0-85-16,21 21 16,0 0-1,21-42 1,0-22-16,1 22 16,-1 0-16,42-85 15,-42 64-15,43-43 16,-1-84-1,-41 127-15,20-43 16,-42 64-16,0-22 0,42-20 16,-21 63-1,-21 63 1,22-20 0,-22-22-16,0 21 0,21 85 15,-21-84 1,21 62-16,-21-41 15,21-43-15,-21 85 32,0-85-17,0-42 17,0 0-17,-21 0-15,0-1 0</inkml:trace>
  <inkml:trace contextRef="#ctx0" brushRef="#br2" timeOffset="141829.56">6921 14309 0,'0'0'15,"-21"0"-15,42 0 47,1-21-47,20 21 16,-21 0-16,21-22 0,1 22 15,20-21-15,64-21 16,-106 21-16,22 21 0,63-43 31,-22 1-31,-63 42 16,22-21-16,-43 0 0,21 21 16,0-21-16,-21-1 31,0 44-16,0-1 1,0 0-16,0 0 0,0 21 16,-21-20-16,21 41 15,0-21 1,0-20-16,0 62 16,42-63-1,1-21 1,-22 0-16,85-63 31,-85 42-31,42-43 0,-20 1 16,-43 42-16,42-85 31,-42 85-31,0-1 31,0 44-15,0-1-16,-21 42 15,21 43 1,0-42 0,21-1-1,-21-42-15,21 0 0,21 1 16,22-22 0,21-22-1,-64 1-15,0 0 0,64-85 31,-64 22-31,0 62 16,0-62-16,-21-43 16,0 84-16,0 1 0,21-106 31,-21 106-31,0 63 31,0 21-31,0-21 16,0 0-16,0 43 15,0 63 1,0-106-16,0 21 0,-21 43 16,21-64-16,0 22 0,0 41 15,0 1 1,0-64-16,0 21 16,21-42-16,22 0 15,-22 0-15,42-21 16,-42 0-16,22 0 15,84-127 17,-106 84-17,-21 22 1,0 21-16,0 42 31,0 0-15,0 43-1,0-22-15,0-21 0,0 64 16,0-43 0,0 0-1,21-42-15,0 22 0,43-22 16,-22-22 0,-21 1-16,43-42 15,-43 42-15,0-1 0,-21 1 16,0 0-16,0 0 0,0 0 0,0-43 15,-21 22 1,0 21-16,0 0 16,-22 21-16,22 0 0,0 0 15,-43 0 1,22 0 0,42 21-16,-42-21 0,21 0 31,21-21-31</inkml:trace>
  <inkml:trace contextRef="#ctx0" brushRef="#br2" timeOffset="142056.94">8297 13928 0,'0'0'0,"0"-21"15,21 21 1,22 0-16,-22-22 0,0 22 15,21 0-15,1 0 0,105-21 16,-42 21 0,-85 0-1,21 0-15</inkml:trace>
  <inkml:trace contextRef="#ctx0" brushRef="#br2" timeOffset="142847.49">9186 14076 0,'0'0'0,"0"42"32,0-21-32,0 1 15,-21-1-15,21 42 16,-21-20-1,21-1 1,0-21 0,-21-21-1,21-21 1,0-21-16,0-1 16,0 1-1,21 21-15,-21 0 0,42-22 16,1 1-1,-22 42-15,-21-21 16,63 21 0,1 21-16,-64 42 15,21-41-15,-21-1 16,0 0-16,0 21 0,0-21 16,0 43-1,0 21 1,0-107 15,0 1-15,0 0-16,0-21 15,21-64 1,0 85-16,-21 0 0,43-22 16,-1-20-1,-21 63-15,0 0 16,0 0-16,1 0 0,20 0 15,-21 21-15,-21 0 16,21 21-16,-21 43 16,0-64-1,0 0-15,0 1 0,0-1 0,0 0 16,-42 21 0,42-21-16,0 1 15,-21-22-15,42 0 31,-21-22-31,63-20 16</inkml:trace>
  <inkml:trace contextRef="#ctx0" brushRef="#br2" timeOffset="143319.32">10033 14139 0,'0'0'0,"0"-21"15,0 0-15,0 0 16,0-21-16,-21 20 15,-22 22 1,22 0 0,0 22-16,0 20 15,0-21-15,-43 64 16,43 21-16,21-85 16,0 21-1,0-21-15,42 0 16,1-21-1,-22 0-15,0-21 16,0 0-16,0 0 0,1 0 16,-22 0-16,21-1 0,0-41 15,0-1 1,-21 43-16,0 0 0,0 42 31,-21 0-15,0 1-16,21-1 0,0 42 15,0-42-15,0 1 0,0 62 32,0-41-17,21-43-15,21 0 16,-21 0 0,1 0-16,20-43 15,-21 22-15</inkml:trace>
  <inkml:trace contextRef="#ctx0" brushRef="#br2" timeOffset="144513.46">10350 13843 0,'0'-21'0,"0"42"0,0-63 0,0-22 16,0 43 0,0 42 15,0 0-31,0 1 15,0 20-15,0-21 0,0 21 16,0 1-16,-21-22 0,21 21 0,-21 106 31,21-126-31,-21 83 16,21-62-16,0-22 16,0 0-16,0 21 15,21-20 1,0-22-16,0 0 15,1-22-15,62-62 16,-41 20 0,-22 22-1,-21 21-15,0-22 16,0 65 15,0-1-15,0 0-16,-21 0 0,21 0 15,0 0-15,0 22 16,0-1 0,0-21-16,0 0 15,63-21-15,22-21 32,-64 0-32,21-21 15,-21-43 1,-21 43-1,0 21 1,0 42 0,0 0-1,0 0-15,0 0 0,0 0 16,0 1-16,0 20 16,0 0-1,0-21-15,22-21 16,-1 0-1,0 0-15,21-21 16,-21 0-16,1-64 31,-22 43-31,-22-21 16,1 41-16,21 1 16,-21 0-16,42 21 46,0-21-30,1 21-16,-1 0 16,0 0-16,21 0 15,-21 21 1,1 0-16,-22 0 0,21 22 16,-21-22-1,0 0-15,0 43 16,0-43-16,0 21 31,0-63 16,0 0-47,0 0 16,0-1-16,21 1 0,-21 0 15,0 0-15,85-64 16,-64 64-1,21 0 1,-21 21-16,0 0 0,1 21 16,-22 43-1,0-1 1,0 22 0,0-64-16,-43 85 31,43-85-31,0-42 47,0 0-47,0-1 0,0 1 15,0 0-15</inkml:trace>
  <inkml:trace contextRef="#ctx0" brushRef="#br2" timeOffset="144712.59">11176 13716 0,'-21'0'0,"42"0"0,-63 0 0,20 0 0,1 0 15,0 0-15,0 0 16</inkml:trace>
  <inkml:trace contextRef="#ctx0" brushRef="#br2" timeOffset="144952.45">10202 13885 0,'-21'22'0,"42"-22"31,0 0-31,43 0 16,-43 0-16,85 0 15,-64-22-15,22 22 16,-22 0-16,-21 0 0,0 0 16,1 0-16,-1 0 0,0 0 0,0-21 15</inkml:trace>
  <inkml:trace contextRef="#ctx0" brushRef="#br2" timeOffset="145495.14">7091 14817 0,'21'0'32,"0"0"-32,21 0 0,-20 0 15,20 0-15,-21 0 0,21 0 16,1 0-16,168 0 16,-147 0-1,-1 0 1,-63 21-1,-21-21 1,0 0-16,0 21 0,-21-21 16</inkml:trace>
  <inkml:trace contextRef="#ctx0" brushRef="#br2" timeOffset="145765.98">7366 14859 0,'-21'0'31,"21"21"-15,-21 0-16,21 1 16,0-1-16,-22 21 15,22 0-15,0-20 0,0 20 16,-21-21-16,21 21 0,0 1 0,-21 63 16,21-85-16,-21 21 15,0 22 1,21-43-16,21-21 31,0-21-15,0-1-16,0 1 0,1 0 15</inkml:trace>
  <inkml:trace contextRef="#ctx0" brushRef="#br2" timeOffset="146130.76">7429 15282 0,'22'0'15,"-1"22"1,0-22 0,0 0-16,0 0 15,0 0-15,22 0 16,-22-22-16,42-20 16,-41 21-16,41-64 31,-63 22-31,0 42 15,-63 21 1,-43 42 15,42 21-15,22 22 0,42-21-16,0-43 0,0 21 0,0-21 15,0 22 1,0-22-16,0 0 15,21-21-15,21 0 16,-20 0-16,-1 0 0,63-42 16,22-22-1</inkml:trace>
  <inkml:trace contextRef="#ctx0" brushRef="#br2" timeOffset="146533.89">8234 15050 0,'0'0'0,"-21"0"31,-1 0-31,1 0 16,0 0-16,-21 21 0,21-21 15,-22 21-15,22 21 16,0-21-16,21 1 16,0-1-1,0 0-15,42 0 16,22 0-1,-43 0-15,85 22 16,-85-1 0,-21-21-1,0 0-15,-21-21 0,-43 22 16,43-22-16,-21 0 0,-64 0 16,0 0-1,85 0-15,0 0 0,-22 0 16,43-22-1,22 22 17,-1-21-32,0 21 15,0 0-15,0-21 0,22 21 16,20-42-16</inkml:trace>
  <inkml:trace contextRef="#ctx0" brushRef="#br2" timeOffset="147447.6">8594 14901 0,'0'-21'0,"0"42"0,0-63 15,0 21-15,0-21 16,0 20-16,0 1 16,0 42-1,0 1-15,-43 62 16,-41 128 15,62-127-31,1 63 16,42-42 15,22-85-31,-22-21 16,21 0-16,1 0 0,-22 0 15,0-21-15,127-64 16,-84 43-1,-22-43 1,-42 64-16,21 0 0,-21-22 16,-21 43-1,0 21 1,0 43 0,21-43-16,0 21 15,0 22 1,0-43-16,42 0 15,0-21 1,-21 0-16,43 0 16,-43-21-16,64-42 31,-64-22-15,0 21-1,-21 22 1,0 63 15,0 0-31,0 1 16,0-1-16,-21 42 15,21-42-15,0 1 0,0-1 16,0 0-16,-21 0 16,21-42 15,0 0-16,0-43-15,21 1 16,0-1 0,0 43-16,0 0 15,1 0-15,62-43 16,1 22 0,-64 42-16,64 21 0,-64-21 15,0 106 1,-21 0-1,-21-22 1,21-62-16,0-1 0,-42 21 16,42-21-16,0-42 47,21 0-32,0 0-15,0 0 16,0 21-16,0-22 0</inkml:trace>
  <inkml:trace contextRef="#ctx0" brushRef="#br2" timeOffset="148220.95">10139 15092 0,'21'-21'0,"-21"-22"15,-21 43-15,0 0 16,21-21-16,-85 21 15,43 0 1,20 0-16,-41 43 16,42-43-16,0 21 0,21 0 0,-22 0 15,1 0-15,21 0 0,-21 22 16,21 20 0,0-42-16,0 1 0,0-1 15,85-21 1,-43 0-1,-21-21-15,85-43 16,-42 1 0,-64 41-16,21 22 0,0-63 31,-21 42-31,21 0 16,0-1-1,-21 1-15,0 42 31,0 1-31,0-1 0,0 0 16,0 64 0,0 63-1,0-21 1,0-85-16,0 106 16,21-105-16,-21-1 0,22 0 15,-22 22-15,21-22 0,-21 0 0,21 64 16,-21 21-1,0-84-15,0-1 0,0 21 16,-21-41-16,0 20 0,-43 0 31,22-21-31,21-21 0,-22 0 16,22 0 0,-21-63-1,21 21 1,-1-85-1,22 84-15,0 1 0,0-85 16,22 85-16,20-64 16,64-42-1,42-43 1,-85 106 0,-41 22-1,-22-22 1,0 64-16,-43-21 15</inkml:trace>
  <inkml:trace contextRef="#ctx0" brushRef="#br2" timeOffset="148489.04">9229 14774 0,'-22'0'125</inkml:trace>
  <inkml:trace contextRef="#ctx0" brushRef="#br2" timeOffset="148756.85">8382 14944 0,'42'0'31,"-21"0"-31,1 0 16,-1 0-16,0 0 0,21 0 15,-21 0-15,1 0 0,-1 0 16,0 0-16,0 0 0,0 0 31</inkml:trace>
  <inkml:trace contextRef="#ctx0" brushRef="#br2" timeOffset="149920.84">698 8530 0,'-21'21'0,"42"-42"0,-63 64 16,42-22-16,-63 21 16,41-42-16,22 21 0,-21-21 15,42-21 16,1 0-31,-1 0 16,0 0-16,21-1 0,1-20 16,-1 0-16,0-1 15,22 1-15,126-170 16,-105 149-16,63-64 0,-84 63 16,190-126-1,-149 105 1,-62 43-16,-22 42 15,-21-21 1,-21 21 31,0 0-31,-1 0-16</inkml:trace>
  <inkml:trace contextRef="#ctx0" brushRef="#br2" timeOffset="150356.59">1439 7451 0,'0'0'0,"-63"0"31,84 0 0,0 0-15,0 0-16,22 0 0,20 0 15,43-21 1,-64 21-16,1-22 0,-1 1 16,0 0-16,22-21 15,-64 21 1,0 42-1,0 42 1,-21-42 0,21 64-16,-22-43 0,1 1 15,-21 126 1,21-63 0,0-64-16,21 1 15,0 41 1,0-63 15</inkml:trace>
  <inkml:trace contextRef="#ctx0" brushRef="#br2" timeOffset="151081.73">593 8657 0,'0'0'16,"21"21"-1,0 1 1,0-1-16,-21 0 0,21 21 0,0 1 16,1-1-16,147 212 31,-42-85-31,-21 1 15,-43-86 1,-20-41-16,-22-1 0,0 0 16,21 43-1,1-22 1,-43-41 0,-22-44 30</inkml:trace>
  <inkml:trace contextRef="#ctx0" brushRef="#br0" timeOffset="165277.32">7281 14542 0,'-21'0'32,"0"0"-17,0 0-15,0 0 32,-1 0-32,44 0 93,-1 0-93,0 0 16,0 0-16,0 0 0,0 0 16,1 0-16,-1 0 0,0 0 15,64 0 1,-1 0-1,-20 0 1,-1 0-16,-42 0 16,1 0-16,105 0 15,-85 0 1,43 0 0,-64 0-16,0 0 0,64 0 15,-22 0 1,22 0-1,-64 0-15,0 0 0,0 0 16,0 0-16,1 0 0,83 0 31,-62 0-31,-22 0 16,42 0-16,-20 0 16,-1 0-16,-21 0 15,22 0 1,-22 0-16,63 0 15,-20 0-15,-43 0 16,85 0 0,-21 0-1,-1 0 1,-41 0-16,-22 0 0,106 0 16,-85 0-1,43 0 1,-64 0-16,0 0 0,0 0 0,64 0 15,-64 0-15,43 0 16,20 0 0,-63 0-16,106 0 15,-42 0 1,0 0 0,-43 0-16,-21 0 0,85 0 31,-85 0-31,85 0 15,-42-22-15,-43 22 16,0 0-16,64 0 16,-43-21-1,0 21 1,-21 0 0,1 0-1,-1 0 16</inkml:trace>
  <inkml:trace contextRef="#ctx0" brushRef="#br0" timeOffset="166442.22">7451 15621 0,'-22'0'0,"44"0"0,-65 0 16,22 0 0,0 0-16,0 0 0,0 0 15,-1 0-15,1 0 16,0 0 0,0 0-16,42 0 46,0 0-30,-21 21-16,21-21 16,1 0-16,-1 0 15,42 0-15,1 0 16,-43 0-16,21 0 16,-21 0-16,22 0 0,-1 0 0,106 0 31,43 0-16,-43 0-15,-106 0 16,1 0-16,84 0 16,21 0-1,-21 0 1,-85 0-16,22-21 0,84 21 16,-85 0-16,107 0 15,-65-21 1,-62 21-16,168-21 15,-105 21 1,-21-21 0,-22 21-1,-41 0-15,-1 0 0,0 0 16,0-22 0,0 22-1,-42 0 110</inkml:trace>
  <inkml:trace contextRef="#ctx0" brushRef="#br0" timeOffset="169561.09">5694 16108 0,'-21'-21'31,"21"0"-31,0-1 16,0 1 0,0 0-16,0 0 15,0 0 1,0 42 31,0 0-47,0 0 15,0 0-15,0 1 16,-22-1-16,22 21 0,0 22 16,0-43-16,0 21 0,-21 43 15,21-1 1,0-20-1,0-43-15,0 0 16,0 0-16,0 1 16,0-44 46,0 1-62,21 0 0</inkml:trace>
  <inkml:trace contextRef="#ctx0" brushRef="#br0" timeOffset="170176.08">5990 16362 0,'-21'0'16,"21"21"15,-21-21-31,21 21 15,-21-21-15,21 21 0,21-21 63,-21-21-47,0 0-1,0 0 1,-21 21 15,21 21-15,0 0-1,21-21 32,-21-21-16,0 0-15,21 21 47,0 0-48</inkml:trace>
  <inkml:trace contextRef="#ctx0" brushRef="#br0" timeOffset="171196.4">6752 16150 0,'0'0'0,"0"-21"0,21 0 0,-21 0 16,0 0-1,0-1 1,0 1-16,0 0 16,0 0-1,-21 21 1,0 0-1,0 0-15,-22 21 16,-41 43 0,41-22-1,22-21-15,0-21 0,21 85 16,-21-64 0,21 21-1,0-21-15,21-21 0,43 43 16,20-1-1,-20-21 1,-43-21-16,0 21 0,0-21 16,0 22-16,-21-1 0,0 0 15,0 0-15,-21 21 16,-42-20 0,20-22-16,22 21 15,-106-21 1,85 0-16,-43 0 15,1 0 1,41-43-16,43 22 31,21 21-15,1-21 0,20 21-1,-21-21-15,0 21 0,0 0 0,22-21 0</inkml:trace>
  <inkml:trace contextRef="#ctx0" brushRef="#br0" timeOffset="171615.18">7048 16447 0,'22'0'31,"-1"0"-15,0-22-16,21-20 16,-42 0-1,21 21 1,-21-1-16,0 1 0,0 0 16,-21 21-1,0 0 1,0 0-16,0 0 0,0 0 0,-43 64 15,43-43-15,-21 21 16,-1 22 0,43-43-16,0 0 0,0 21 31,21-21-31,1 1 0,-1-22 16,0 0-16,0 0 15,43 0 1,-43 0-16,42 0 15,-20-22-15,-22 1 16,0 21-16,42-63 16</inkml:trace>
  <inkml:trace contextRef="#ctx0" brushRef="#br0" timeOffset="171897.01">7472 15917 0,'0'0'15,"0"22"-15,0-1 16,-21 0 0,-1 85-1,1-85-15,21 64 0,-42 20 16,42-83-16,0 105 31,-21-43-31,21-41 16,0-22-16,21-21 47,21-43-47,-21 22 15,-21 0-15,43 0 0</inkml:trace>
  <inkml:trace contextRef="#ctx0" brushRef="#br0" timeOffset="172282">7578 16404 0,'0'21'16,"0"1"15,21-22-15,0 0 0,0-22-16,0 22 0,0-21 15,22 0 1,-22 0-16,0 0 15,-21-22-15,-21 43 32,0 0-32,-22 0 15,-20 43 1,42-22-16,-43 42 16,64 1-1,0-22 1,64-21 15,20-21-15,-20 0-16,-1-42 15,43-21 1</inkml:trace>
  <inkml:trace contextRef="#ctx0" brushRef="#br0" timeOffset="172790.2">8043 16256 0,'-21'0'47,"21"21"-47,-21 0 16,21 43 0,0-1-1,0-41-15,0-1 0,-21 21 16,21-21-1,0 0 1,-21-21 0,21-21-1,0 0 1,0 0-16,0 0 0,0 0 16,0-22-1,21-20-15,42-1 16,-42 43-16,1 0 15,62-21 1,-20 42 0,-1 0-1,-63 21-15,0 0 0,0 42 16,0 1 0,0-43-16,0 21 15,0-20-15,0-1 0,0 21 16,-21-42-16,21 21 15,0-42 32,0 0-31,0 0-16,21 0 16,0-1-16</inkml:trace>
  <inkml:trace contextRef="#ctx0" brushRef="#br0" timeOffset="173062.47">8530 16193 0,'0'21'16,"0"0"-16,0 0 15,0 0-15,0 43 16,-21-22-1,0-21-15,21 64 16,0-64 0,21-42 31,-21 0-47,0 0 0,21-1 15,0 1-15</inkml:trace>
  <inkml:trace contextRef="#ctx0" brushRef="#br0" timeOffset="173361.3">8530 16023 0,'-21'0'0,"42"0"0,-42 21 0,21 1 16,0-1-16,0 21 15,21-42 1,0 0-1,0-42 1,-21 21 0,0-1-16,-21-20 15,0 21-15,0 0 16,0 21 0,0 0-1,21 42 1,0-21-16,0 0 15,0 1-15,0-1 0,0 0 16,21 0-16,0-21 0,-21 21 16</inkml:trace>
  <inkml:trace contextRef="#ctx0" brushRef="#br0" timeOffset="174562.87">8869 16214 0,'0'0'0,"-21"0"0,21-21 16,-22 21-16,22-22 0,-21 22 15,0 0 1,0 0-16,0 22 16,21-1-1,0 0-15,0 0 0,0 0 0,0 0 16,-21 43-1,21-1 1,0-20-16,0-22 16,21 0-16,0-21 15,21 0 1,43 0 0,-64-21-16,0 21 0,43-64 15,-22 1 1,-21-1-1,0 43-15,-21-21 0,0-43 32,0 64-32,0 42 15,-21 43 1,21-43 0,0 21-16,0 43 15,0-64 1,21 43-1,22-43 1,41-21-16,-62 0 0,20 0 16,-21 0-16,0 0 0,0 0 15,1-21-15,20-22 16,-42-41 0,0 20-1,0 43-15,0 0 0,0-22 16,0 65 15,0-1-31,0 42 16,0-42-16,0 64 31,0-43-31,0-20 0,0-1 16,0-42 46,0-1-62,0 1 0,0-42 16,0 20-1,0 22-15,21-63 16,0 62-16,0-20 16,43 21-1,-43 21 1,0 21-16,0 43 15,1-1 1,-1 1 0,-21-43-16,21 42 15,-21-20 1,0-65 31,0 1-32,0 0-15,0 0 0,0 0 16,0-22-16,0 22 0,0-21 16,42-43-1,22 22 1,-43 42-16,21-1 0,1 22 16,-1 0-16,43 22 15,-43 41 1,-42 1-1,0-43-15,0 0 0,0 21 0,0 43 16,0-22 0,0-41-1,-42-1 1,20-21-16,-41 0 31,21 0-31</inkml:trace>
  <inkml:trace contextRef="#ctx0" brushRef="#br0" timeOffset="175480.83">5715 17187 0,'0'0'0,"-21"0"0,0 0 0,-1 0 15,1 0-15,-21 0 16,21 0-16,0 0 0,-1-21 16,1 0-16,21-21 31,0 21-31,43-43 15,20 1 1,22 63-16,-64 0 16,64 21-1,-64 0-15,-21 85 16,0-43 0,0-20-16,0-1 0,-106 106 15,42-63 1,43-43-16,-106 43 15,85-64-15,-85 42 16,42-63 0,22-21-1,63-21-15,0 21 16,-21 0-16,21-22 0,0 1 16,0-64-1,21 21-15,42 43 16,-42 42-1,64 0 1,-21 42-16,-43-20 16,85 126-1,-85-85 1,-21-42-16,42 43 16,-21-64-1,-21 21-15,64-21 16,-1-42-1,-20-1 1</inkml:trace>
  <inkml:trace contextRef="#ctx0" brushRef="#br0" timeOffset="175664.67">6032 17378 0,'0'0'0,"0"-21"0,22 21 94,-1 0-78,0 0-16,0-21 0</inkml:trace>
  <inkml:trace contextRef="#ctx0" brushRef="#br0" timeOffset="176416.62">6943 16997 0,'0'0'15,"0"-21"-15,0 0 0,-22-1 0,1 22 16,0-21-16,21 0 0,-21 21 15,0 0-15,0 0 16,-43 64 0,64-43-16,-42 21 15,21 0-15,-1 64 16,22-63-16,-21 105 16,21-127-16,0 42 15,43 22 1,41 0-1,22-64 1,-21-21 0,-43-21-16,64-85 31,-64 64-31,22-64 16,-64 63-16,0 22 0,0-106 31,-64-21-16,22 85-15,0 41 0,20 1 16,-20 21-16,21 0 0,-21 0 16,-1 0-16,-63 21 15,85 1-15,-21 62 16,42-41-16,0-1 16,42 43-1,106 42 1,-63-64-1,-43-42-15,1 0 16,-22 1-16,42 62 16,-63-63-1,0 1-15,0-1 0,0 42 16,0-42-16,-21 22 16,0-22-16,0 0 15,-106 43 1,63-22-1,1-42 1,-1 0 0,64-42-1,0 20 1,0 1-16,0 0 0,22 0 0,-1 0 16,0 0-16,21-1 0</inkml:trace>
  <inkml:trace contextRef="#ctx0" brushRef="#br0" timeOffset="176795.84">7493 16997 0,'0'0'15,"-106"0"1,85 0-16,0 0 16,42-21 15,0 21-15,0 0-16,22 0 0,20 0 15,64-21 1,-85 21-16,107 0 31,-128 0-15,-21 21-16,-21-21 15,-22 21 17,22-21-32</inkml:trace>
  <inkml:trace contextRef="#ctx0" brushRef="#br0" timeOffset="177079.67">7705 16997 0,'0'0'0,"-22"0"16,-20 0-16,21 21 31,21 0-31,0 0 0,0 1 16,0-1-1,0 0-15,0 0 0,0 43 16,-21-43-16,21 0 0,0 64 15,0-1 1,0-63-16,0 22 16,0-22-16,0 0 0,0 0 15,-21-21-15,42 0 32,0-21-17,-21 0-15,21 0 16,0 0-16,22-1 0</inkml:trace>
  <inkml:trace contextRef="#ctx0" brushRef="#br0" timeOffset="177363.51">8064 17082 0,'0'-22'0,"0"1"0,0 0 15,0 42 16,0 0-31,0 1 16,0-1-16,0 0 0,0 21 16,0 64-1,-21 0 1,0-21 0,21-64-16,0 21 0,0 0 15,0-20-15,42-22 31,1-64-15,-1 22 0</inkml:trace>
  <inkml:trace contextRef="#ctx0" brushRef="#br0" timeOffset="177742.81">8149 17039 0,'0'0'0,"-21"0"0,21-21 16,0 0 0,0 0-16,0 0 15,21 21 1,-21-22-16,64 22 16,-43 0-16,0 0 0,64 0 31,-22 43-16,-63-22-15,21 0 16,-21 43-16,0-43 16,0 0-16,-63 21 15,-1 1 1,-20-1 0,62-42-16,-20 21 15,21-21 1</inkml:trace>
  <inkml:trace contextRef="#ctx0" brushRef="#br2" timeOffset="211222.38">14266 10520 0,'0'0'0,"0"-21"31,0 0-15,0-1-1,0 1 1,0 0-1,0 42 32,0 0-31,0 1-16,0-1 0,0 0 16,-21 21-16,0 64 15,0-64-15,21 22 16,-21-22-16,-1 64 15,1-85-15,21 106 16,-21-42 0,0 0-1,21-64-15,0 0 16,0 21 0,0-63 15,0 0-16,0 0-15,0 0 0,0-22 16,0 22-16</inkml:trace>
  <inkml:trace contextRef="#ctx0" brushRef="#br2" timeOffset="211701.19">14224 10605 0,'0'0'0,"21"0"15,0-22-15,0 1 16,1 21-16,-1-21 0,21 21 15,-21-21-15,43 21 16,-1 0 0,-42 0-16,1 0 0,-1 0 15,0 21-15,-21 0 0,42 85 16,-21 0 0,-21-43-1,0-41-15,0 20 0,0 64 16,0-64-1,0 22-15,-21-22 16,21-21-16,0 43 31,0-86 1,0 1-17,0 0-15,-21-21 16,0 21-16</inkml:trace>
  <inkml:trace contextRef="#ctx0" brushRef="#br2" timeOffset="211992.47">14182 10943 0,'42'0'16,"-21"0"-16,0 0 16,0 0-16,22 0 0,-22 0 15,127-21 1,-63 21 0,-43 0-16,-21 0 15,0 0-15,1 0 16,-1 0-16,-21-21 31,21 0-15,0 21-16</inkml:trace>
  <inkml:trace contextRef="#ctx0" brushRef="#br2" timeOffset="212376.37">15028 10647 0,'0'21'32,"0"0"-17,0 0-15,0 1 0,0-1 16,0 0-16,0 21 0,0-21 15,0 1-15,0 62 16,-21 1 0,0-43-16,21 64 15,0-42 1,0-43-16,0 21 16,0-21-16,0 0 15,0-42 16,0 0-15,0 0-16,0-43 16,21 22-16</inkml:trace>
  <inkml:trace contextRef="#ctx0" brushRef="#br2" timeOffset="212761.04">14944 10816 0,'0'0'0,"0"-21"0,0 0 0,-22 21 16,22-21-16,0 0 15,0-1-15,43 1 16,-43 0-16,63 0 16,22 21-1,-64 0-15,64 0 16,-22 21-1,-63 43 1,21-43-16,-21 0 16,-42 64-1,-21-22-15,-1-21 16,43-42-16,0 22 16,-64-1-1,64 0 1,0-21-16,42 0 31,0-21-15,0 0-1,0 21-15,1-22 0,-1 22 0</inkml:trace>
  <inkml:trace contextRef="#ctx0" brushRef="#br2" timeOffset="213161.24">15769 10583 0,'0'22'16,"-21"-1"-1,21 42 1,0-42-16,-21 22 0,21-1 16,0-21-16,0 85 15,0-21 1,0-22-1,0-42 1,0 1 0,0-44 15,0 1-31,0 0 16</inkml:trace>
  <inkml:trace contextRef="#ctx0" brushRef="#br2" timeOffset="213535.03">15515 11070 0,'0'0'0,"-21"21"0,21 1 15,-21-22-15,21 21 0,-21 0 16,21 0-16,0 0 15,0 0-15,0 1 16,0-1-16,21 0 16,0 0-16,0-21 15,21 21-15,64-21 32,-21-21-17,-22 0 1,-41 21-1,-1-21-15,0-22 16,0 1 0,-21 21-1,0-43 1</inkml:trace>
  <inkml:trace contextRef="#ctx0" brushRef="#br2" timeOffset="213864.84">15494 10583 0,'0'0'15,"0"-21"-15,21 21 32,0-21-32,0 21 0,22 0 0,63 0 15,-22-21 1,-20 21 0,20 0 15,-62 0-31,-1 0 15,0 0 17</inkml:trace>
  <inkml:trace contextRef="#ctx0" brushRef="#br2" timeOffset="-214573.97">17124 10520 0,'-21'0'0,"42"0"0,-42-21 31,-1 21-31,1 0 16,0 0 15,21-21 16,21 21-47,0 0 16,1 0-16,20 0 0,-21-22 15,21 22-15,85 0 16,64-21 0,-149 21-16,64 0 15,-85 0-15,43 0 16,-43 0-1,-42 0 32,0 0-47,-1 0 0,1 0 16,-21 21 0,21-21-16,0 0 0</inkml:trace>
  <inkml:trace contextRef="#ctx0" brushRef="#br2" timeOffset="-214255.98">17462 10478 0,'-21'0'15,"21"21"1,0 0 0,0 0-16,0 0 15,-21 0-15,21 1 0,0-1 16,-21 42-16,21 64 15,0-84 1,-21 41-16,0-20 16,21-22-16,0 85 31,0-106-31,0 0 16,0 1-1,0-44 16,0 1-15,0 0-16,42-42 16,-21 63-16,0-22 0</inkml:trace>
  <inkml:trace contextRef="#ctx0" brushRef="#br2" timeOffset="-213777.83">17801 11028 0,'0'0'0,"0"21"15,21-21 32,0-21-31,1 21-16,-1-21 0,0 0 15,0 21-15,-21-22 0,42 1 16,-42 0-16,43-21 16,-22 21-1,-21-1-15,0 1 16,0 0-16,0 0 0,-21 21 16,0 0-16,-1 0 15,1 0 1,21 21-16,-21 0 0,-21 43 15,42-22 1,0-21-16,-21 43 16,21-43-16,0 64 31,0-64-31,0 0 16,21-21-16,0 0 15,0 0 1,21-21-1,-20 21-15,20-43 0</inkml:trace>
  <inkml:trace contextRef="#ctx0" brushRef="#br2" timeOffset="-213192.25">18754 10795 0,'-43'-21'16,"22"21"-1,0 0-15,0 0 0,0 0 16,-43 0 0,22 0-16,21 21 15,-22 0-15,1 0 0,21 1 16,0-1-16,-43 21 15,64-21 1,0 0 0,0 1-16,0-1 0,64-21 15,-22 0 1,43 0 0,-64 0-16,21 0 0,43 0 15,-43 0 1,-42 21-16,42-21 15,-42 21-15,0 21 32,0-20-32,-63 20 15,42-42-15,0 21 16,-106 21 0,42-42-1,21 0-15,22 0 16,-21 0-16,41 0 15,-41-21 1,63 0 15,21 21-15,0-21 0,0 0-16,1 21 0,41-43 15</inkml:trace>
  <inkml:trace contextRef="#ctx0" brushRef="#br2" timeOffset="-212035.41">18944 10435 0,'0'-21'0,"0"42"0,0-63 16,0 21-16,0 42 31,0 0-31,0 21 16,0-20-16,-21-1 0,21 85 15,-21-22 1,21-63-16,0 22 0,-21 126 31,-1-84-31,22-43 16,0-21-16,0 85 31,22-85-15,-1-21-16,0 0 15,21 0-15,-21 0 16,1-21-16,62-42 15,-20-1 1,-43 43-16,42-43 16,-41 1-1,-1 63 1,-21-21-16,0 42 31,-21 0-31,-1 0 16,22 22-1,-21-1-15,21 21 16,0-20 0,0-22-16,0 0 15,21-21-15,1 21 16,20-21-16,0 0 0,-21 0 16,43 0-16,-43 0 15,0-21-15,22 0 0,-22 21 16,0-21-16,21-22 0,-21 22 15,-21 0-15,43-64 16,-43 64-16,0-21 16,0 21-1,0 42 17,0 0-32,0 0 0,0 0 15,-21 1-15,-1-1 0,22 63 31,-21-62-31,0 62 16,21-41 0,0-22-1,0-42 32,0-1-47,0 1 16,0-85-1,21 85-15,22-42 16,-1 20 0,-21 22-16,43-21 15,-1 0 1,-42 42-16,0 0 0,43 0 31,-22 42-15,-42 21-16,0 1 15,-42 42 17,42-85-32,-21 21 15,21-21-15,0 1 32,0-44-17,0 1 1,21 0-16,0 0 15,0 0-15,0 21 0</inkml:trace>
  <inkml:trace contextRef="#ctx0" brushRef="#br2" timeOffset="-211109.88">20553 10986 0,'0'0'0,"0"-22"0,21 22 0,-21-21 16,0-21 0,0 21-1,-21 0-15,0 21 16,21-22-16,-22 1 16,-20 21-16,21 0 0,0 0 15,-85 21 1,85 1-16,-43 20 15,22-21 1,0 64 0,20-64-16,22 21 15,0-21-15,0 1 16,22-1-16,-1-21 16,0 0-16,0 0 0,0 0 0,0 0 15,22 0-15,-22-21 0,21-1 16,-21 1-16,1 21 0,20-42 15,-21 42-15,0-21 0,0-22 32,1 22-17,-22 0 1,0 42 31,0 0-47,0 1 0,0-1 15,0 0-15,-22 21 16,22 43 0,22 63-1,-22-106-15,0 1 0,21 41 16,21 192 15,-21-149-31,-21-85 16,21 106-16,-21-42 15,0 0 1,0-85-16,-63 85 31,42-106-15,0 0 0,-43 0-16,64-21 15,-21-1-15,0-41 16,0-22-1,-22-42 1,43 64-16,-21 20 0,21-62 16,0 62-16,0 1 0,21-43 15,0 43-15,43-64 16,-43 85-16,0-21 0,22-22 16,-22 43-16,42-85 15,-42 85-15,43-43 16,-22 1-1,-21 42-15,-21 0 32,-21-22-32,-63 1 15</inkml:trace>
  <inkml:trace contextRef="#ctx0" brushRef="#br2" timeOffset="-210763.09">19685 10393 0,'-21'0'15,"0"0"63,-1 0-46</inkml:trace>
  <inkml:trace contextRef="#ctx0" brushRef="#br2" timeOffset="-210323.34">18775 10626 0,'0'21'0,"21"-21"31,0 0-31,0 0 0,0 0 16,1 0-16,-1 0 0,0 0 0,21 0 15,1 0 1,20 0-1,-42 0-15,0 0 32</inkml:trace>
  <inkml:trace contextRef="#ctx0" brushRef="#br2" timeOffset="-204231.74">16806 11642 0,'0'0'0,"0"-21"0,21 21 15,1 0-15,-22-22 16,21 22-16,-21-21 0,21 21 16,0-21-16,0 21 31,-42 0 0,-21 0-15,21 21-16,-1 0 0,-41 22 15,-1-1 1,22-21-16,0 0 0,-64 22 16,64-22-16,-1 0 0,-232 127 15,190-84 1,-84 84 0,63-63-1,64-43-15,21-21 0,-85 64 16,85-64-1,-85 42-15,21 1 16,-21-1 0,64-41-16,-148 41 31,126-21-31,-42 1 16,64-43-16,21 21 15,-22-21-15,22 0 0,0 21 16,21-42 46,21 0-62,0 21 0,1-21 16</inkml:trace>
  <inkml:trace contextRef="#ctx0" brushRef="#br2" timeOffset="-203074.55">18986 11578 0,'0'-21'0,"0"0"16,0 0-16,0 0 16,0-1-1,0 44 63,0-1-78,0 0 0,-21 0 16,21 0-16,0 85 16,0-21-1,0-22 1,0-20-16,0 84 15,0-85-15,0 170 16,0-85 0,0 0-1,0-85-15,-21 127 16,21-63 0,-42 0-1,42-85-15,0 43 16,0-43-16,-21 0 15,-1-21 17,22-21-1,0 0-31,0-1 16,0 1-16,0 0 0</inkml:trace>
  <inkml:trace contextRef="#ctx0" brushRef="#br2" timeOffset="-202163.44">20045 11345 0,'0'-21'16,"21"21"62,0 21-78,0 1 0,0-22 0,1 21 15,20 0-15,0 0 16,-21 0-16,1 0 16,41 43-1,-42-43-15,22 21 16,20 1-16,-42-22 15,127 64 1,-105-43 0,-1-42-16,22 63 15,-43-41-15,85 62 16,-1-20 0,1 20-1,-63-62-15,-1-1 0,43 42 16,-43-42-16,0 1 0,64 62 15,21 1 1,-42-22 0,-43-41-16,-21-1 0,127 85 31,-105-85-31,63 42 0,-64-20 16,0-22-16,-21 0 15,22 21-15,-22-21 16,0 1-16,43 41 15,-22-21 1,-21-20 0,0-22-16,-21-22 78,0 1-78,0 0 0,0 0 15,-21 21-15</inkml:trace>
  <inkml:trace contextRef="#ctx0" brushRef="#br2" timeOffset="-201129.18">14795 12467 0,'0'0'0,"0"-21"15,0 42 32,0 0-31,0 1-16,-21-1 0,0 21 15,21-21-15,-21 0 0,0 43 16,0-43-16,21 0 0,-43 64 16,22-43-1,0-21 1,42-21 31,0 0-32,0 0-15,1 0 0,-1 0 16,21 0-16,-21 0 0,22 0 16,-22 0-16,63 0 15,-62 22-15,20-22 0,64 21 16,-85 0 0,0 0-1,0-21-15,0 21 16,1-21-16,-1 0 15,21-21 1,-21 0-16</inkml:trace>
  <inkml:trace contextRef="#ctx0" brushRef="#br2" timeOffset="-200379.46">18521 12806 0,'21'0'47,"0"0"-32,0 0-15,0 21 16,1-21-16,-1 21 0,0 0 15,0-21-15,-21 22 0,21-1 0,0 0 16,1 0-16,62 43 16,-63-22-1,-21-21 1,22 0 0,-1-21 15,0 0-16,0-21 1,-21 0-16</inkml:trace>
  <inkml:trace contextRef="#ctx0" brushRef="#br2" timeOffset="-200124.3">19283 12679 0,'-21'21'31,"21"0"-31,0 0 0,-22 1 16,-41 41 0,63-21-16,-21-20 0,-22 41 15,22-42-15,0 0 0,-42 64 16,41-64-16,1 22 15,0-22 1,42-21 0</inkml:trace>
  <inkml:trace contextRef="#ctx0" brushRef="#br2" timeOffset="-199019.49">22331 12594 0,'0'21'78,"0"1"-62,0-1-16,0 0 0,0 0 15,21 0-15,-21 0 0,21 43 16,0-22-1,0 1 1,-21-22-16,22 0 0,20 21 31,-42-21-31,0 1 16,0-1 15,-21-21-15,0 0-1,-22 0-15,1 21 16,-43-21 0,1 21-1,62-21-15,-41 0 16,42 0-16,0 21 0,-22-21 16,22 0-1</inkml:trace>
  <inkml:trace contextRef="#ctx0" brushRef="#br2" timeOffset="-196575.46">12382 13420 0,'0'-21'16,"0"-1"-1,22 1-15,-22 0 32,0 42 30,-22 0-46,22 1-16,0-1 0,0 0 15,-21 64-15,21-43 16,-21 64-16,21-64 16,0-21-16,0 85 15,0-42 1,42-22 0,-42-21-16,22-21 0,20 0 15,-21 0-15,43 0 16,-1-63-1,-42 41-15,43-83 16,-22 20 0,-42 43-16,21-22 15,0 22-15,-21-85 32,0 84-17,0 22-15,-21 42 47,21 1-47,-21-1 0,21 0 0,0 21 0,0-21 16,0 43-16,0-22 15,0-21-15,0 1 16,0 20-16,0-21 0,0 21 0,0 43 16,21-43-1,22 1 1,20-43-1,-42 0-15,0 0 0,106-21 16,-42-43 0,-43 1-1,-20-1 1,-22 43-16,0 0 16,0-85-1,0 64 1,0 63 15,0 63-15,-22 1-1,1-43 1,21-20-16,0 41 16,0 43 15,0-127 16,0 0-32,0-22 1,0 22-16,0-42 0,0 20 16,0 22-16,43-106 31,-22 106-31,21-21 15,22-1 1,63 22 0,-64 42-1,-21 43 1,-42-43-16,0 106 16,0-42-1,0-1 1,0-20-1,0-43 1,-21-21 0,21-21 15,0 0-15,21-1-16,-21 1 15</inkml:trace>
  <inkml:trace contextRef="#ctx0" brushRef="#br2" timeOffset="-196257.69">13864 13526 0,'0'21'15,"0"0"-15,0 0 0,0 0 16,0 0-16,-21 1 0,21 20 16,-21-21-16,21 0 0,-21 85 15,-1-64 1,22-20 0,0-1-16,0 0 0,0-42 46,0 0-30,0-1-16,22-20 16</inkml:trace>
  <inkml:trace contextRef="#ctx0" brushRef="#br2" timeOffset="-195862.96">13758 13314 0,'0'0'0,"-21"42"32,21-21-17,21-21 1,0 0-1,1 0-15,20 0 16,-21-21 0,-21-42-1,-21 42 1,0 21 0,-64 21-1,64 21 1,21-21-1,0 0-15,0 1 16,21-22-16,21 21 16,-20-21-16,20 0 15</inkml:trace>
  <inkml:trace contextRef="#ctx0" brushRef="#br2" timeOffset="-195324.54">14372 13208 0,'-21'21'32,"21"0"-17,-21-21-15,21 43 16,-21-1-1,-1 43-15,22-64 16,0 0-16,0 21 0,0-20 0,-21-1 16,21 21-16,0 0 15,-21 22 1,21-43-16,0 0 0,0 22 16,0-22-16,0 42 15,0-42-15,0 1 16,0-1-1,21-21 17,-21-21-32,21 21 0,1-22 15,-1 1-15,0-21 16,0 42-16,-21-21 0,0 0 16</inkml:trace>
  <inkml:trace contextRef="#ctx0" brushRef="#br2" timeOffset="-195035.67">14203 13504 0,'-21'0'16,"42"0"15,0 0-31,21 0 0,-21 0 16,22 0-16,41-21 15,-41 21 1,-22 0 0,0 0-1,-21-21 1</inkml:trace>
  <inkml:trace contextRef="#ctx0" brushRef="#br2" timeOffset="-194107.19">15028 13377 0,'21'-21'16,"-21"0"0,0 42 15,0 0-16,0 1-15,-21-1 0,21 0 16,0 0-16,0 21 0,-42 43 16,21 42-1,-22-63 1,22-22 0,21 0-1,0-63 16,0 0-15,0 0-16,0 0 0,43-64 16,-22 43-1,-21-22-15,21 22 16,0 21-16,-21-22 0,21 22 0,22-64 16,-1 43-1,-21 21 1,0 21-16,0 0 0,1 0 0,-1 0 15,42 0 1,-20 42 0,-22 22-16,-21-43 15,21 0-15,-21 21 0,0 22 16,0-43-16,0 64 16,0-1-1,0-62-15,0 41 16,-21-63 31,21-21-47,-21 0 15,21 0-15,-22-1 0</inkml:trace>
  <inkml:trace contextRef="#ctx0" brushRef="#br2" timeOffset="-193906.3">15007 13674 0,'21'-21'15,"0"21"1,-21-22-16,22 22 0,62-21 16,-63 21-16,43-21 15,-1 21 1,-41-21-16,83-21 15</inkml:trace>
  <inkml:trace contextRef="#ctx0" brushRef="#br2" timeOffset="-193604.48">15706 13314 0,'0'21'16,"0"0"-16,0 0 15,0 1-15,-22 20 16,22-21-16,0 0 0,0 43 16,0-43-16,-21 0 0,21 85 15,0-64 1,0 1-1,0-65 32,0 1-47,0 0 0,0 0 16</inkml:trace>
  <inkml:trace contextRef="#ctx0" brushRef="#br2" timeOffset="-193292.44">15621 13335 0,'0'-21'0,"0"42"0,21-42 16,0 0-1,0 21-15,1 0 0,-1 0 16,0 0-16,21 0 16,1 0-1,-22 63 1,-21 1-1,-21-22 1,-43 0 0,43-20-16,21-1 0,-64 0 31,64 0-31,22-42 47,-1 21-47,-21-21 15</inkml:trace>
  <inkml:trace contextRef="#ctx0" brushRef="#br2" timeOffset="-192991.6">16235 13250 0,'0'22'15,"0"-1"-15,0 0 0,-21 0 16,-1 0-16,22 0 0,-21 1 16,21-1-16,0 0 0,0 0 15,-42 106 1,42-85-1,0 1-15,0-22 16</inkml:trace>
  <inkml:trace contextRef="#ctx0" brushRef="#br2" timeOffset="-192657.51">15981 13737 0,'0'0'0,"-21"21"0,21 1 15,0-1-15,0 0 16,21-21-1,0 0-15,-21 21 0,42-21 16,-21 0-16,64 0 16,-21 0-1,20 0 1,-63 0-16,64-21 16,-64-21-1,-21 20 1,0 1-16,0 0 0</inkml:trace>
  <inkml:trace contextRef="#ctx0" brushRef="#br2" timeOffset="-192358.69">16044 13123 0,'0'0'0,"21"0"0,1 0 0,20 0 16,-21 0-16,0 0 0,0 0 0,22 0 16,-22 0-16,0 0 0,21 0 15,22 0 1,-43 0-16,0 0 15,-21-21-15,21 21 32</inkml:trace>
  <inkml:trace contextRef="#ctx0" brushRef="#br2" timeOffset="-190694.34">12848 14182 0,'21'0'62,"0"0"-62,1 0 0,-1 0 16,42 0-16,-20-21 15,62 21-15,-62 0 0,-22 0 16,64 0 0,-43 0-1,-21 0-15,-42 0 32,0 0-32,0 0 0,-22 0 15</inkml:trace>
  <inkml:trace contextRef="#ctx0" brushRef="#br2" timeOffset="-190412.49">13081 14161 0,'0'0'0,"-21"0"16,21 21 0,0 0-1,-21 0-15,-1 85 16,22-85-1,-21 85 1,0-85-16,21 64 16,-21-1-1,21-62-15,0 41 16,0-42 0,21-21-1,0 0-15,-21-21 16,21 0-16,22-21 15</inkml:trace>
  <inkml:trace contextRef="#ctx0" brushRef="#br2" timeOffset="-190019.97">13293 14563 0,'0'0'0,"0"21"16,21-21-1,0 0-15,0 0 16,0 0-16,0-21 16,22 0-1,20-43 1,-63 43-16,21 0 0,-21-43 16,0 43-1,-21 21 1,0 0-16,0 0 0,-43 42 15,1 43 1,21-21 0,42-43-16,0 21 15,0-21-15,0 0 16,21 64 0,21-85-1,-21 0-15,43 0 16,-22 0-1,43-42 1</inkml:trace>
  <inkml:trace contextRef="#ctx0" brushRef="#br2" timeOffset="-189608.2">13970 14330 0,'-85'0'15,"64"0"-15,0 21 16,0-21-16,0 21 0,-1-21 16,1 21-16,0 1 0,21-1 15,0 0-15,0 0 16,0 0 0,21 0-16,0-21 15,1 22-15,-1-22 16,42 42-1,-42-21-15,-21 0 0,22-21 16,-22 21 0,0 1-1,-22-1-15,-41 0 16,42-21-16,-64 0 16,22 0-1,41 0-15,1 0 0,-21 0 16,21 0-1,42-21 17,0 21-32,-21-21 0,21 21 15,0-22-15,1 22 0,-1-21 0</inkml:trace>
  <inkml:trace contextRef="#ctx0" brushRef="#br2" timeOffset="-189071">14139 14161 0,'-21'0'15,"21"21"1,0 0-16,0 0 0,-42 64 15,42-22 1,0-42-16,0 22 0,-21 20 16,21-42-16,0 1 0,0 41 15,0-42-15,0 22 16,21-22 0,0-21-16,64 0 31,-1-21-31,-20-22 15,-43 22 1,0 0-16,21-21 16,-42-22-1,0 43-15,0 0 16,0 42 15,-21 0-31,21 0 0,0 0 16,0 1-16,0-1 0,0 21 15,0 0 1,0 1 0,21-43-1,1 0-15,-1 0 16,0 0-16,21-21 16,1-22-1,-22 22-15</inkml:trace>
  <inkml:trace contextRef="#ctx0" brushRef="#br2" timeOffset="-188575.5">14690 14372 0,'0'21'16,"0"1"0,0-1-16,0 42 15,-22-20 1,1 41-1,21-63 1,0 1 0,0-44 31,0 1-47,0 0 15,0 0-15,0-21 16,0-1-1,21-20-15,1 42 0,-1-1 16,21-20 0,0 42-1,43 0 1,-64 0-16,22 42 16,-22 1-1,-21 20 1,0-42-16,0 1 0,-21 41 15,-1-42 1,22 0 0,22-21 31,-1-21-47,0 21 0,-21-21 15</inkml:trace>
  <inkml:trace contextRef="#ctx0" brushRef="#br2" timeOffset="-187912.88">15367 14415 0,'0'0'0,"0"-22"16,0 1 0,0 0-16,-42 21 15,-1 0 1,22 0-16,-21 21 15,21 0-15,-22 85 32,43-63-17,0-22-15,0 21 0,0 0 16,64-20 15,-22-22-15,43-22-16,-64 1 15,-21 0-15,21 21 0,0-21 16,0 0-16,-21-22 16,22 22-16,-22-21 15,0 21-15,0 42 47,0 0-31,0 0-16,0 0 0,0 1 0,0 41 15,0 22 1,0-1 0,0-41-16,0-1 0,0 85 31,0-21-31,0 0 16,0 0-1,0-85-15,0 0 16,-22 64-1,1-43-15,21-21 16,0 0-16,-21-21 0,21 21 16,-42-21-1,21 0 1,-1 0 0,22-21-16,0 0 0,0 0 15,0-43 1,0 22-1</inkml:trace>
  <inkml:trace contextRef="#ctx0" brushRef="#br2" timeOffset="-187607.05">14732 14224 0,'-21'0'31,"0"0"47</inkml:trace>
  <inkml:trace contextRef="#ctx0" brushRef="#br2" timeOffset="-187294.23">13991 14393 0,'0'0'0,"21"0"31,0 0-31,1 0 16,-1 0-16,0 0 0,0 0 16,0 0-16,0-21 0,22 21 0,-1 0 15,-21 0 1</inkml:trace>
  <inkml:trace contextRef="#ctx0" brushRef="#br2" timeOffset="-185511.2">18119 13356 0,'21'0'32,"0"0"-17,0 0 1,0 0-16,-21-21 0,21 21 15,-21-21-15,0 0 16,-21 21 0,0 0-16,-42 0 15,41 0-15,-20 0 0,-21 21 32,-1 21-32,43-42 0,21 43 15,0-22-15,0 0 16,0 0-1,0 21 1,21-20-16,0-1 16,0-21-16,43 42 15,-22 0 1,-42 1 0,0-22-16,0 21 15,-21-21-15,0 1 0,-43 41 16,-20-21-1,20-42 1,43 0 0,0 0-16,0-42 15,0-21 1,-1 41-16,22-20 16,0 21-1,0-21 1,22 42-1,-1 0 1,21 0-16,-21 0 0,0 0 16</inkml:trace>
  <inkml:trace contextRef="#ctx0" brushRef="#br2" timeOffset="-185020.47">18415 13441 0,'0'-21'31,"-21"21"-15,0 0-16,-1 21 0,1 0 15,0 0-15,0 0 0,21 1 16,0 20-16,-21-21 0,0 106 31,21-106-31,0 43 16,0-22-16,0-21 15,21-21-15,42 21 16,-20-21 0,-22 0-16,63-21 15,-62 0-15,-1 0 0,0 0 16,0 0-16,-21-1 0,0 1 0,21-42 15,-21-43 1,0 85-16,-42-43 16,21 43-16,-43 0 31,43 21-31,0 0 16,-21 21-1,42 0-15,0 22 0,0-22 16,0 0-16,21-21 15,0 0-15</inkml:trace>
  <inkml:trace contextRef="#ctx0" brushRef="#br2" timeOffset="-184419.96">18902 13441 0,'0'21'31,"0"0"-31,-21 0 16,21 1-16,0-1 0,-22 0 0,22 0 16,-21 43-1,21-1-15,-21 1 16,21-43-16,-21-21 15,21 42 1,0-21 0,0-42 15,0 0-15,0 0-16,0 0 15,0-1-15,0 1 0,0 0 0,0-21 16,0 21-16,21-64 15,21-21 1,-20 85-16,-1 0 16,0 0-16,0 21 0,64-22 15,-22 22 1,1 43 0,-64 20-1,0-20-15,0-22 16,0 85-1,0-43 1,0-42-16,-21 43 16,21-43-1,0 0-15,-22 21 16,22-63 31,0 0-32</inkml:trace>
  <inkml:trace contextRef="#ctx0" brushRef="#br2" timeOffset="-184146.12">18859 13716 0,'0'-21'31,"22"21"-15,-1 0-16,0 0 16,21-21-1,22 0 1,-43 21-16,21 0 16,-21 0-1,-21-22 1,22 22-16,-1 0 15,0 0-15</inkml:trace>
  <inkml:trace contextRef="#ctx0" brushRef="#br2" timeOffset="-183799.09">19664 13399 0,'-21'0'0,"-1"0"31,22 21-31,-42 63 16,42 22-1,0-21 1,-21 21-1,21-64 1,0 0 0,0-63 31,0 0-32,0 0-15,0 0 0,0 0 16,21-1-16</inkml:trace>
  <inkml:trace contextRef="#ctx0" brushRef="#br2" timeOffset="-183467.42">19621 13420 0,'0'0'0,"0"-21"15,0-1 1,0 1-16,22 0 15,-1 21 1,0 0-16,0 0 0,0-21 16,43 21-1,-43 0-15,0 0 0,21 21 32,-42 21-32,0 1 15,-21-22 1,-21 0-16,21 0 0,0 0 15,-22-21-15,-20 43 16,-1-22 0,64 0-16,-21 0 15,21 0 1</inkml:trace>
  <inkml:trace contextRef="#ctx0" brushRef="#br2" timeOffset="-182645.78">17653 14499 0,'0'0'0,"-21"0"47,0 21-47,-1 1 15,22-1-15,0 0 16,-21 0-16,21 21 0,-21-20 0,21-1 16,-21 63-1,0-41 1,21-1-16,0-21 16,0-42 15,0 0-16,0 0-15,0 0 16,0-22-16,21-84 16,0-21-1,21 85 1,85-64 15,-63 127-15,21 21-16,-43 106 31,-21-64-15,-21 43-16,0-85 15,0 0-15,-21 64 16,0-43 0,21-20-1,-21-22 1,-1 0-1,1-22-15,21 1 16</inkml:trace>
  <inkml:trace contextRef="#ctx0" brushRef="#br2" timeOffset="-182459.66">17611 14647 0,'0'0'0,"21"0"46,0 0-30,0 0-16,43 0 16,-43-21-16,63 0 15,-20 0 1,-43 0-16,43-22 16,-43 22-16</inkml:trace>
  <inkml:trace contextRef="#ctx0" brushRef="#br2" timeOffset="-182186.35">18182 14266 0,'0'0'15,"0"22"17,0-1-32,0 0 15,0 64 1,0-1-16,0-41 0,-21 84 31,21-106-31,0 0 0,-21 21 16,21-21-1,0 1-15,0-44 32,0 1-17,21 0-15,-21 0 0</inkml:trace>
  <inkml:trace contextRef="#ctx0" brushRef="#br2" timeOffset="-181881.53">18203 14330 0,'0'0'0,"0"-21"0,0 0 16,21-1 0,1 22-1,20-21-15,-21 21 0,64 0 31,-22 43-31,-63 20 16,0-21-16,0-20 16,0-1-16,-63 42 15,-1 1 1,1-22 0,42-42-16,-1 0 0,1 0 15,42-21 32,1 21-47,-22-21 0,21 21 16,0-21-16</inkml:trace>
  <inkml:trace contextRef="#ctx0" brushRef="#br2" timeOffset="-181603.56">18711 14288 0,'0'21'31,"0"0"-15,0 0-16,0 0 0,0 0 16,-21 64-1,21-64-15,0 22 0,-21-22 0,0 42 16,21 1-1,0-43 1,0 0-16,0-42 47</inkml:trace>
  <inkml:trace contextRef="#ctx0" brushRef="#br2" timeOffset="-181350.71">18478 14711 0,'0'0'0,"-21"21"0,21 0 0,0 0 15,0 1 1,21-1 0,1-21-16,-1 0 0,0 0 15,0 0-15,0 0 0,43 0 16,-22 0-1,-21 0-15,0-21 16,1 21-16,-1-43 16,-21 1-1,0 0 1</inkml:trace>
  <inkml:trace contextRef="#ctx0" brushRef="#br2" timeOffset="-181094.84">18563 14266 0,'0'0'0,"-21"0"0,21-21 31,21 21-15,0 0-16,0 0 0,1 0 15,-1 0-15,42 0 16,-42 0-16,1 0 0,-1 0 16,0 0-16,0 0 15</inkml:trace>
  <inkml:trace contextRef="#ctx0" brushRef="#br2" timeOffset="-180843.04">19177 14203 0,'21'0'31,"0"0"-31,0 0 0,1 0 16,-1 0-16,0-21 0,21 21 0,1 0 15,-1 0-15,-21 0 16,43 0-16,-22 0 0,21 0 16</inkml:trace>
  <inkml:trace contextRef="#ctx0" brushRef="#br2" timeOffset="-180579.19">19431 14182 0,'0'0'0,"-21"42"15,21-21 1,-21 43 0,-1 20-1,22-62-15,0 20 0,-21 21 16,0-41-16,21 20 0,-21 21 15,21-41-15,0 41 16,0-42 0,21-21-1,0 0 1,0 0-16,1 0 0,41-63 16,-42 63-16</inkml:trace>
  <inkml:trace contextRef="#ctx0" brushRef="#br2" timeOffset="-180189.42">19643 14563 0,'0'21'0,"21"-21"47,0 0-47,0 0 16,0-21-16,0 21 15,-21-21-15,22 21 0,-1-64 16,0 22 0,-21 21-1,0-1-15,-21 22 0,-43 0 16,43 43 0,-42 41-1,63-62-15,-22-1 16,-20 42-1,42 1 1,0-22-16,0-21 0,0 0 16,42-21-1,1 0 1,-1 0-16,22 0 16,-22 0-16,-21-21 0</inkml:trace>
  <inkml:trace contextRef="#ctx0" brushRef="#br2" timeOffset="-179827.62">20193 14415 0,'0'0'0,"-21"0"0,0 0 0,-1 0 0,-20 21 16,0 21-1,21 22 16,21-22-15,0-21-16,63 21 31,-42-20-15,-21-1-16,21 21 0,-21-21 16,-21 0-1,-21 1 1,-22-22-1,43 0-15,0 0 0,-21 0 16,42-22 15,0 1-15,21 0 0,0 0-16,0 21 0</inkml:trace>
  <inkml:trace contextRef="#ctx0" brushRef="#br2" timeOffset="-179291.93">20426 14076 0,'-21'0'0,"-43"42"15,64-21 1,-21 1-16,0 41 16,0 1-1,21-22-15,0-21 0,0 43 16,0-22-16,0-21 0,0 85 31,0-43-31,0-41 16,42 20-16,0-42 15,-21 0 1,43 0 0,-43 0-16,43-42 15,-22-1 1,-21 22-16,-21-64 16,0 64-1,-21 21 16,21 21-31,0 1 0,-42 20 16,42 0 0,0-21-16,0 1 0,0-1 15,0 0 1,0 0-16,21-21 16,21 0-16,-21 0 0,43 0 15,-43-21-15,0 0 16,0 21-16,0-21 0,1-1 15</inkml:trace>
  <inkml:trace contextRef="#ctx0" brushRef="#br2" timeOffset="-178814.2">20849 14415 0,'0'21'31,"-21"0"-31,21 0 0,-21 0 16,21 0-16,-21 1 0,21 20 15,-22 21 1,1-20 0,21-22-16,0 0 15,-21-21 17,21-21-17,0 0 1,0-64-1,42 0 1,22 1 0,-1 41-1,22 22 1,-43 21 0,1 43-1,-43-22-15,0 0 0,0 42 16,0 1-1,0-43-15,-43 21 16,43-20 0,-21-22-16,21 21 0,21-21 47,1 0-47,-1-21 15,-21-1-15,21 22 0</inkml:trace>
  <inkml:trace contextRef="#ctx0" brushRef="#br2" timeOffset="-178107.41">21399 14436 0,'0'0'16,"0"-21"-16,22 21 0,-22-43 15,0 22-15,0 0 0,0 0 16,-22 21-1,1 0-15,-21 21 16,0 0 0,20 0-16,22 0 0,-63 64 15,63-21 1,0-43-16,0 0 16,0 0-16,0 0 15,21-21 1,0 0-16,0 0 0,1 0 15,-1 0-15,0 0 16,0-21-16,21 0 0,-20 0 16,20-64-1,-21 22 1,-21 41 0,0 1-1,0 42 16,-21 1-31,21-1 16,0 0-16,0 21 16,0-21-16,-21 1 0,0 41 15,21-21 1,0-20-16,0-1 0,0 21 16,0-21-16,0 0 0,0 64 31,0-64-31,0 22 15,0 20-15,0-42 0,21 85 32,-21-64-17,0-20-15,0-1 16,-21-21-16,-1 21 16,-20-21-1,21 0 1,0 0-16,0 0 15,21-21 1,0 0 0,0-1-16,0-41 15</inkml:trace>
  <inkml:trace contextRef="#ctx0" brushRef="#br2" timeOffset="-177782.58">20934 13928 0,'0'0'0,"-21"0"15,-1 0-15,1 0 16,21 21 62,-21-21-62,0 0-1</inkml:trace>
  <inkml:trace contextRef="#ctx0" brushRef="#br2" timeOffset="-177514.73">20024 14203 0,'0'0'0,"-22"21"16,1-21-16,0 0 0,42 0 31,0 0-31,1 0 0,20 0 16,43-21 0,-64 21-16,42-21 15,-42 21-15,22 0 31,-22-21-31,0 21 16,0 0-16</inkml:trace>
  <inkml:trace contextRef="#ctx0" brushRef="#br2" timeOffset="-176784.46">22733 13123 0,'-21'0'31,"0"22"-15,-1-1-1,22 0-15,0 0 0,0 0 16,0 22-16,0-22 0,-21 63 16,21 1-1,-42 42 17,42-106-17,0-42 16,0 0-31</inkml:trace>
  <inkml:trace contextRef="#ctx0" brushRef="#br2" timeOffset="-176308.93">22627 13229 0,'0'0'0,"64"-63"31,-64 42-31,21-1 15,0 22-15,0-21 0,21 0 16,-20 0-16,41-21 16,-42 20-16,0 22 0,64 0 15,-64 22 1,-21 41 0,0-42-16,0 0 15,-21 1-15,0-1 0,0 0 16,-64 42-16,64-41 15,-64 20 1,43-21-16,21-21 16,21 21-1,0 0 17,0 1-17,21-22-15,-21 21 0,21 0 16,21 21-1,-20-42-15,20 21 16,-42 1-16,21-22 0,43 21 16,-22-21-1,-21 0-15,21 0 16,-20 0-16,-1 0 16,42-43-1</inkml:trace>
  <inkml:trace contextRef="#ctx0" brushRef="#br2" timeOffset="-175974.12">23431 13018 0,'0'-22'0,"-21"22"15,21 22-15,-21-1 16,0-21-16,21 21 0,-21 42 15,21-41-15,0-1 0,-21 63 16,21-20 0,0-1-1,0-41-15,0-1 0,21 42 32,42-42-17,1-21 1,-43 0-16,0 0 0,0 0 15,43-21 1,-1-21-16,-42 0 16,-21 20-1,0 1-15,0 0 16</inkml:trace>
  <inkml:trace contextRef="#ctx0" brushRef="#br2" timeOffset="-175783.23">23389 13314 0,'21'0'47,"0"0"-47,1 0 0,-1 0 0,0 0 16,0-21-16,0 21 0,0-21 15,43-1 1,-43-20-16,0 21 0,-21 0 15</inkml:trace>
  <inkml:trace contextRef="#ctx0" brushRef="#br2" timeOffset="-175576.91">23453 13039 0,'0'-21'0,"42"-1"15,-21 22-15,0 0 16,0-21-16,1 21 16,20 0-16,0-21 15,1 21 1,-43-21-16,21 21 0,21 0 16</inkml:trace>
  <inkml:trace contextRef="#ctx0" brushRef="#br2" timeOffset="-175022.23">24342 13060 0,'0'0'0,"0"-21"15,0 0 1,-22 21 0,1 0-16,0 0 0,0 0 15,0 0-15,0 0 0,-64 42 16,64-21 0,0 0-16,21 0 0,-22 22 31,22-1-31,22-21 15,-1-21-15,0 0 16,42 21 0,-20 1-1,-22-1-15,0-21 16,0 21-16,0 0 16,-21 0-1,-21 0 1,-42 1-1,42-1-15,-1-21 0,-62 21 16,20-21 0,1 0-1,42 0 1,-1 0-16,22-21 31,22 21-15,-1-21-1,63-22 1</inkml:trace>
  <inkml:trace contextRef="#ctx0" brushRef="#br2" timeOffset="-174727.57">24511 13039 0,'0'-21'0,"0"42"0,0-64 31,0 22-31,21 21 16,0 0-16,0 0 0,64 0 15,0 0 1,-64 0-16,0 0 0,64 0 31,-64 0-31,-42 0 31,0 0-15</inkml:trace>
  <inkml:trace contextRef="#ctx0" brushRef="#br2" timeOffset="-174487.71">24701 13018 0,'0'21'0,"-21"0"15,0 0-15,21 0 0,0 0 16,-21 22-16,21-22 16,-21 21-16,21 22 15,-21-43-15,21 0 16,0 21-16,-22-20 15,22-1-15,0 0 16</inkml:trace>
  <inkml:trace contextRef="#ctx0" brushRef="#br2" timeOffset="-173906.48">22669 14161 0,'-21'42'15,"21"-21"-15,-21 21 16,0 43-1,0-21 1,21-43-16,-43 42 0,43-42 16,0 22-16,0-22 15,0 0-15,0-42 47,0 0-47,22-22 16,-1-62-1</inkml:trace>
  <inkml:trace contextRef="#ctx0" brushRef="#br2" timeOffset="-173667.62">22754 14118 0,'21'0'0,"-42"0"0,63 0 0,64 0 31,-63 43-15,-1 20-16,-42 1 15,0-43-15,0 21 16,0 0-16,0 1 16,-42 20-16,42-42 15,0 22-15,-22-22 16,22 0-16,-21-21 16,21 21-16,0-42 31,-21 0-31</inkml:trace>
  <inkml:trace contextRef="#ctx0" brushRef="#br2" timeOffset="-173478.73">22564 14415 0,'0'0'0,"21"0"31,0 0-16,64 0-15,-1-43 16,-41 43-16,-1-21 16,85-64-1,-106 85-15</inkml:trace>
  <inkml:trace contextRef="#ctx0" brushRef="#br2" timeOffset="-173227.97">23241 14097 0,'0'0'0,"0"21"31,0 0-31,0 22 16,-21-22-16,21 0 0,-21 106 16,-1-63-1,22-43-15,0 42 16,0-42-16,0 22 15,0-22-15,0 0 16,0 0 0,22-42-1,-22 0 1,21 21-16</inkml:trace>
  <inkml:trace contextRef="#ctx0" brushRef="#br2" timeOffset="-172907.5">23262 14203 0,'0'0'16,"0"-21"-16,-21 0 0,21-1 16,0 1-1,0 0-15,85 0 32,20 21-17,-20 21-15,-85 21 16,0-20-16,0-1 15,-21 42 1,-43 1 0,22-22-16,0-21 0,21-21 15,-43 43 1,85-43 15,0-22-15,1 22-16,-1-21 0,21 0 15,-21 21-15</inkml:trace>
  <inkml:trace contextRef="#ctx0" brushRef="#br2" timeOffset="-172628.66">23855 14139 0,'0'22'31,"0"-1"-15,-21 0-16,21 0 0,0 0 15,0 0-15,-22 22 16,1 41-16,21-62 16,0-1-16,-21 42 15,21-42 1,0 1-16</inkml:trace>
  <inkml:trace contextRef="#ctx0" brushRef="#br2" timeOffset="-172391.8">23622 14584 0,'-21'0'0,"42"0"0,-42 21 0,21 0 16,21 0 0,0-21-16,0 0 15,0 0-15,22 0 16,-1 0-16,43 0 16,-1 0-1,-62 0-15,-1-21 0,0-21 16,0-22-1,-21 43 1</inkml:trace>
  <inkml:trace contextRef="#ctx0" brushRef="#br2" timeOffset="-172149.94">23601 14076 0,'0'0'0,"-21"0"0,-1 0 0,22-21 16,22 0-1,-1 21-15,21 0 16,22 0-16,-22 0 16,-21 0-16,0 0 0,0 0 15,1 0-15,41 0 16,-42 0-1,0 0-15,1 0 16</inkml:trace>
  <inkml:trace contextRef="#ctx0" brushRef="#br2" timeOffset="-171867.55">24405 13970 0,'0'0'0,"-21"0"0,21-21 16,21 21 15,0 0-31,22 0 16,-22 0-16,63 0 15,-41 0 1,-22 0-16,85-21 15,-85 21 1</inkml:trace>
  <inkml:trace contextRef="#ctx0" brushRef="#br2" timeOffset="-171595.7">24617 13928 0,'0'21'0,"0"-42"0,-21 42 0,21 0 0,0 0 0,-22 0 16,22 1-1,-21 83 1,0-41-16,21-22 16,0-21-16,-21 64 15,0 0 1,21-64-16,0 21 15,0-21-15,0 1 16,21-22 15,0 0-31,0 0 0,-21-22 16,43 1-16,-22 21 0</inkml:trace>
  <inkml:trace contextRef="#ctx0" brushRef="#br2" timeOffset="-171196.93">24828 14351 0,'22'0'31,"-1"0"-31,0 0 16,21 0-1,1-42 1,-43 21-16,21 21 0,0-43 15,-21-20 1,0 42 0,-21-1-16,-43 22 15,43 0-15,-42 43 32,20 20-32,43-42 0,-21 22 15,-21 105 16,42-85-15,21-41 0,21-22-16,-21 0 15,1 0-15,62 0 16,-20-43 0,-22 43-16</inkml:trace>
  <inkml:trace contextRef="#ctx0" brushRef="#br2" timeOffset="-170799.16">25379 14182 0,'0'0'15,"0"-21"1,-21 21-16,-1 0 0,1 0 16,0 0-16,-42 0 15,41 42 1,1-21-1,21 21 1,0 1 0,21-1-16,1-42 0,-22 21 15,21 0 1,21 1 0,-42-1-16,0 0 0,0 0 15,0 0 1,-21-21-1,-21 21 1,20-21-16,1 0 0,-42 0 16,42 0-1,21-21 1,0 0 0,21 0-1,0 21-15,0-21 16,0 21-16</inkml:trace>
  <inkml:trace contextRef="#ctx0" brushRef="#br2" timeOffset="-170259.47">25590 13949 0,'0'0'15,"0"-21"-15,-21 21 16,0 0 0,21 21-16,0 0 15,0 0-15,0 0 0,-21 22 16,0 41 0,21-62-16,0 20 0,-21 64 15,-1-43 1,22-42-16,0 43 15,0-43 1,22 0 0,-1-21-16,21 0 15,22 0-15,-64-21 16,42 0-16,-21 0 0,0 21 16,22-64-1,-43 1 1,0 42-16,0-1 15,0 44 17,0-1-32,-22-21 0,22 21 0,0 0 15,0 0-15,0 64 16,0-43 0,22-42 15,-1 0-31,21 0 15,0 0-15,-20 0 16,-22-21-16,21 0 0,0 0 0,0 0 16</inkml:trace>
  <inkml:trace contextRef="#ctx0" brushRef="#br2" timeOffset="-169763.03">26014 14203 0,'0'-21'15,"0"42"1,-43 21-1,43 1 1,-21-22-16,0 0 16,21 85 15,-21-64-15,21-21-16,0-42 46,0 0-30,0 0-16,0 0 16,21-43-1,21 1 1,-20 41-16,20-20 0,-21 42 16,21-21-1,22 21 1,-22 0-1,-21 21-15,1 0 0,-22 22 16,0 20 0,0 1-1,-22-43-15,22 0 0,-21 0 16,0 0-16,21 0 16,-21-21-16,42-21 46,0 0-30,0 0-16,1 21 0,-1-21 16</inkml:trace>
  <inkml:trace contextRef="#ctx0" brushRef="#br2" timeOffset="-169082.73">26670 14309 0,'0'0'0,"0"-43"31,0 22-31,-21 21 16,0-21-16,-1 21 0,1 0 15,0 0 1,-21 42-16,-1 22 16,22-22-1,21-21-15,0 22 31,0-1-31,43-21 16,-22-21 0,42 0-1,1-21 1,-22-21 0,-21 21-16,22-22 15,-22 1 1,-21 21-1,0 42 17,0 0-32,0 0 0,-21 0 15,21 1-15,0-1 16,-22 0-16,22 0 0,-21 0 0,21 0 16,0 22-16,0-22 0,-21 42 15,21 1 1,0-43-16,0 106 31,0-85-31,0-20 0,0-1 0,0 63 16,0-62-1,0-1-15,0 63 16,0-41 0,0 20-1,-21-63-15,-43 21 16,43-21-1,0 0-15,0 22 16,0-22-16,0 0 16,21-22-16,0 1 15,0 0-15,-22-21 16,22-22 0</inkml:trace>
  <inkml:trace contextRef="#ctx0" brushRef="#br2" timeOffset="-168787.9">26056 13907 0,'0'0'16,"-21"0"-16,21-22 0,-21 22 16,21-21 31,-21 21-32,-1 0 1</inkml:trace>
  <inkml:trace contextRef="#ctx0" brushRef="#br2" timeOffset="-168492.07">25252 14097 0,'0'0'0,"21"0"32,0 0-32,0 0 15,0 0-15,85 0 16,-85 0-16,22-21 0,-22 21 16,0 0-16,0 0 0,0 0 15,-21-21 48</inkml:trace>
  <inkml:trace contextRef="#ctx0" brushRef="#br2" timeOffset="-165064">10731 8721 0,'0'0'0,"-21"0"0,0 21 0,0 0 16,0 0-16,0 0 15,-1 22 1,1-43-1,21-21 32,21-1-31,1 1-16,-1 0 0,42-21 16,1-22-1,-22 43-15,85-106 16,-85 106-16,107-127 15,-22 21 1,-85 84-16,85-105 16,-85 106-1,-21 0-15,-21 20 0,64-62 16,-22 63 0,-42-1-16,21-20 15,1 42 1,-44 0 31,1 0-47,0 0 0,0 0 15,0 0-15,0 21 0,-1-21 16,1 21 0,0-21-16,-42 22 15,41-22-15,-41 42 16,42-42-16,-22 21 15,22-21 1,42 0 31,1-21-47,-1 21 0,0-21 16,0 21-16,21-21 15,-20 21-15,83-43 16,-41 22-16,-43 0 0,43 21 15,-43-21-15,0 21 16,0 0 0,-21 21 15,0 0-15,0 0-16,0 0 15,0 1-15,21 41 16,-21 1-1,0-22-15,0-21 0,0 106 16,0-106-16,0 22 16,0-1-1</inkml:trace>
  <inkml:trace contextRef="#ctx0" brushRef="#br2" timeOffset="-164063.22">10562 9017 0,'-21'0'16,"0"-21"0,21 42 62,0 0-78,0 0 15,0 1-15,21-1 0,0 0 0,0 0 16,0 0-16,22 0 0,63 64 16,21 0-1,0 42 1,-85-85-16,85 106 16,-85-105-16,128 168 31,-128-147-31,64 84 15,21 21-15,63 106 32,-105-169-17,0 0-15,-64-64 16,0-20-16,85 62 16,-64-41-1,-21-22 1,0 0-16,1-21 31,-1 0 0,-21-21 1,0 0-17,0-1-15,0 1 0</inkml:trace>
  <inkml:trace contextRef="#ctx0" brushRef="#br2" timeOffset="-163196.02">10520 8954 0,'0'0'0,"0"-22"16,0 1 0,21 0-16,-21 0 15,21 21-15,-21-21 16,21 21-16,-21-21 16,21 21-16,1-22 15</inkml:trace>
  <inkml:trace contextRef="#ctx0" brushRef="#br0" timeOffset="-148072.02">12361 14055 0,'-21'0'31,"42"0"63,0 0-94,1 0 16,-1 0-16,0 0 0,21 0 15,1 0 1,-22 0-16,0 0 0,42 0 15,-20 0 1,41 0 0,-62 0-16,-1 0 15,85 0 1,-1 0 0,1 0-1,-85 0-15,128 0 16,-65 21-1,1-21 1,-64 0-16,21 0 0,22 0 16,21 0-1,-64 0-15,21 0 16,-21 0-16,106 0 16,-106 0-16,43 0 15,21 0 1,-64 0-16,63 0 15,-41 0-15,-22 0 16,64 0 0,42 0-16,-64 0 15,-21 0-15,-20 0 16,105 0 0,-64 0-1,1 0 1,-43 0-16,63 21 15,22-21 1,-21 0 0,-22 0-1,-20 0-15,-1 0 16,-21 0-16,0 0 0,64 0 16,-43 0-1,1 0-15,20 0 16,-42 0-16,85 0 31,-42 0-31,-1 0 16,-42 0-16,1 0 15,-1 0-15,0 0 16,42 0 0,-41 0-16,-1 0 15,0 0-15,0 0 16,0 0 15,0-21-31,-42 21 63,0 0-48</inkml:trace>
  <inkml:trace contextRef="#ctx0" brushRef="#br0" timeOffset="-147015.81">12890 14944 0,'-21'0'16,"42"0"-16,-63 0 0,21 0 15,0 0-15,0 0 16,-1 0 0,1 0-1,42 0 32,1 0-47,-1 0 0,0 0 0,0 0 16,0 0-16,43 0 15,20 0 1,86 0 0,-128 0-16,191 0 15,-85 0 1,-21 0 0,21 0-1,106 0 1,-63 0-1,-22 0 1,-127 0-16,149 0 31,-85 0-31,-64 0 16,22 0-16,-22 0 16,43 0-16,-43 0 0,-21 0 15,85-21 1,0 21-1,-85 0-15,21 0 0,1 0 16,-22 0-16,0 0 0,21 0 16,1 0-1,-22 0-15,-21-22 78,-21 22-62,-1 0-16</inkml:trace>
  <inkml:trace contextRef="#ctx0" brushRef="#br0" timeOffset="-146056.39">11832 15515 0,'0'-21'16,"0"0"15,-21 21-31,21-21 16,0 0-16,0-1 15,0 1-15,-21 21 0,21-21 16,0 0 0,0 42 30,0 0-46,0 0 16,0 1 0,0-1-16,0 63 15,0-20 1,0-1-16,0 22 31,0-43-15,0-20-16,0-1 15,-21-21 1,-1 0 15,22-21 16</inkml:trace>
  <inkml:trace contextRef="#ctx0" brushRef="#br0" timeOffset="-145259.58">12107 15663 0,'0'22'46,"0"-44"33,0 1-64,0 0 16,-21 21 1,21 21-32,-21-21 15,21 21-15,0 1 0,0-1 32,21-21-1,0 0-31,-21-21 15,0-1 1,0 1 0,-21 21 15,21 21 0,0-42 94</inkml:trace>
  <inkml:trace contextRef="#ctx0" brushRef="#br0" timeOffset="-132222.05">12890 15431 0,'-21'0'0,"0"0"16,0 0-16,21-22 15,-21 22-15,-22 0 16,22 0-16,0 0 16,0 0-16,-43 0 15,43 0 1,0 0 0,42 0 30,0 0-46,22 0 16,-22 0-16,85 0 16,-22 0-1,128 0 1,-148 0-16,-22 0 0,64-21 16,-43 21-1,-42 0 1,-42 0 31,0 0-47,0 0 0,21 21 0,-21-21 15,0 0-15,-22 0 0,22 0 16,0 22-16</inkml:trace>
  <inkml:trace contextRef="#ctx0" brushRef="#br0" timeOffset="-131867.25">12954 15473 0,'0'21'46,"0"0"-30,0 0-16,0 1 0,0-1 16,-21 106-1,0-43 1,-1 22 0,1-63-16,21-22 0,0 0 15,0 42 1,0-84 15,0 0-15,0 0-16,0 0 15,21 21-15</inkml:trace>
  <inkml:trace contextRef="#ctx0" brushRef="#br0" timeOffset="-131386.08">13356 15790 0,'21'0'46,"0"0"-30,1 0-16,20-21 16,0-42-1,-21 42 1,-21-1 0,0 1-16,0 0 15,-21 21 1,0 0-16,-21 21 15,21-21-15,-43 64 16,22-1 0,21-20-1,21-22-15,-22 21 0,22 0 16,-21-20-16,21-1 0,0 0 16,0 0-1,0 21-15,21-42 16,22 0-16,-22 0 15,64-21 1,-22-21-16</inkml:trace>
  <inkml:trace contextRef="#ctx0" brushRef="#br0" timeOffset="-130835.39">13991 15621 0,'0'0'0,"-21"0"15,0 0-15,0 0 16,-1 0-16,1 0 0,0 0 16,0 21-16,0-21 0,0 21 15,-43 22 1,64-22-16,0 0 15,0 0 1,0 0 0,21-21-1,22 0 1,-22 0-16,0 0 0,64 0 16,-1 22-1,-63-1 1,1 0-1,-22 0-15,0 43 32,-64 20-17,1-41 1,20-22-16,22-21 16,-85 0-1,64 0 1,-22 0-16,43 0 15,0 0 1,21-21 0,0-1-1,64-20 1,-43 21-16</inkml:trace>
  <inkml:trace contextRef="#ctx0" brushRef="#br0" timeOffset="-130434.62">14330 15452 0,'0'0'0,"0"21"32,0 0-17,0 0-15,0 0 16,0 1-16,0 83 16,0-41-1,-21 63 1,21-106-16,0 85 31,21-64-15,0-42-16,42 0 15,-20 0 1,-43-21-16,21 0 16,0 0-1,-21 0-15,0-1 0</inkml:trace>
  <inkml:trace contextRef="#ctx0" brushRef="#br0" timeOffset="-130218.74">14203 15790 0,'0'0'0,"21"0"31,0 0-31,0 0 15,0 0-15,1 0 0,-1 0 16,21 0-16,0-21 0,-20 21 0,-1 0 16,0-21-16,0 21 0,43-21 15,-43 0 1</inkml:trace>
  <inkml:trace contextRef="#ctx0" brushRef="#br0" timeOffset="-129914.92">14901 15515 0,'0'21'15,"0"1"1,0-1-16,-21 0 0,21 0 15,0 0-15,-21 0 0,21 85 32,-21-21-17,0-43-15,21-21 0,0 22 16,0-22 0,21-42 15,-21 0-31,42-1 15</inkml:trace>
  <inkml:trace contextRef="#ctx0" brushRef="#br0" timeOffset="-129602.1">14922 15600 0,'0'0'0,"0"-21"0,0 0 15,22 42 32,-22 0-47,42 0 16,-42 21-16,42 22 15,-42-43-15,0 0 16,21 22 0,1-22-16,-22 21 0,42 0 15,-21-42-15,0 0 31,0 0-15,-21-21 0,0 0-16,0 0 0,0-21 15,0 20-15</inkml:trace>
  <inkml:trace contextRef="#ctx0" brushRef="#br0" timeOffset="-129300.27">15325 15409 0,'0'0'15,"0"22"17,0-1-32,0 0 15,0 85 1,-43-43-1,1 22 1,21 21 0,0-64-1,21-21 1,21-21 15,0 0-31,-21-21 0,21 21 16,0-21-16</inkml:trace>
  <inkml:trace contextRef="#ctx0" brushRef="#br0" timeOffset="-128499.8">15811 15452 0,'0'0'16,"0"-21"-16,0-1 0,-21 22 31,0 0-31,0 0 16,0 22-16,-22 20 16,1 21-1,21-41-15,21-1 0,-21 42 16,0-42-16,-1 43 15,22-22 1,0-21-16,0 22 16,0-22-16,22-21 15,20 21 1,21-21-16,-41 0 16,-1 0-16,0 0 15,-21-21-15,21 0 16,0-22-1,-21 22 1,0 0-16,0 0 16,0 0-16,0 0 15,-21 21-15,0 0 16,0 0 0,21 21-16,-21-21 15,21 21-15,21-21 47,-21-21-16,21 21-31,0-21 0,0 21 47,-21 21-47,0 0 16,0 0-1,0 0-15,0 0 0,0 22 16,0 41 0,0-62-16,0 41 15,0-42-15,-21 22 0,21 62 16,0-41 0,0-22-1,0-21-15,0 1 0,0-44 47,0 1-31</inkml:trace>
  <inkml:trace contextRef="#ctx0" brushRef="#br0" timeOffset="-127403.95">11620 16616 0,'0'-21'32,"0"0"-32,0-1 15,0-20 1,22 21-16,-1 0 16,-21 0-1,21 21-15,0 0 0,0 0 16,0 0-1,1 0-15,-1 21 16,0 21 0,-21 43-1,0-1-15,-42 22 16,20-85 0,-83 106-1,83-105-15,-20 20 16,21-21-16,-43 21 15,22-42-15,21 0 16,0-42 0,0-21-1,21-22 1,0 43 0,21 20-16,0 1 0,21-21 15,-21 42 1,22 0-1,-43 21-15,42 0 16,-42 0-16,21 1 0,0 41 31,1-42-31,-1 22 0,0-1 16,21-21 0,-21-21 15,1 0-16,-22-21-15</inkml:trace>
  <inkml:trace contextRef="#ctx0" brushRef="#br0" timeOffset="-127192.08">12171 16743 0,'21'0'0,"-42"0"0,63 0 31,-42-21 0,21 21 1,0 0-17</inkml:trace>
  <inkml:trace contextRef="#ctx0" brushRef="#br0" timeOffset="-126838.27">12742 16447 0,'0'0'0,"-21"0"0,42 0 47,0 0-47,1 0 0,20 0 16,-21 0-16,43 0 15,41 0-15,-62 0 0,-1 0 16,-21 0-16,22 0 15,-1 0-15,43 0 16,-64 0 0,-42 0-1,-1 0 1,1 0-16,0 0 0,0 0 0</inkml:trace>
  <inkml:trace contextRef="#ctx0" brushRef="#br0" timeOffset="-126443.2">13060 16447 0,'-21'0'0,"-1"0"15,22 21 1,0 0-16,0 0 0,0 0 16,0 0-1,0 64 1,22 0-16,-1-64 15,-21 21-15,0-21 0,21 1 0,-21 20 16,21 43 0,-21-64-16,0 42 15,0-42 1,-63-21 0,41 0-16,-83 0 15,41-21 1,43 0-16,-21 21 15,42-21-15,-22 21 0,-20-42 32,42 20-32,0 1 15,0 0 1,21 0-16,0 0 16</inkml:trace>
  <inkml:trace contextRef="#ctx0" brushRef="#br0" timeOffset="-125872.21">13314 16595 0,'-21'0'31,"21"21"-15,0 0-1,0 0-15,0 22 16,0 20-16,0 1 16,0-43-16,0 21 15,0 43 1,42-64-1,-42 0-15,42-21 16,1 0-16,-22 0 16,42-85-1,-20 1 1,-43-1 0,0 64-16,0-21 15,0 20-15,0 1 0,0 0 16,0 0-16,0 42 31,0 0-31,0 0 16,0 64-1,0 0 1,0-43-16,42 22 31,-21-64-15,21 0-16,-20 0 15,-1 0-15,0-22 16,21-41 0,-42 42-16</inkml:trace>
  <inkml:trace contextRef="#ctx0" brushRef="#br0" timeOffset="-125384.33">13843 16616 0,'0'-21'15,"0"63"-15,0-63 0,0 21 31,0 21-31,0 0 16,0 22 0,0-22-16,0 21 0,0 22 15,0-1 1,0-42-16,0 0 16,0 1-16,0-1 15,-21-21 16,21-21-15,0-1-16,0 1 16,0-42-1,0 42-15,0-43 0,21 22 16,42-22 0,1 43-1,-43 0-15,21 21 16,64 42 15,-63 43-15,-43-22-1,0-20-15,0 41 32,0-62-17,0-1-15,0-42 31,0-1-15,42-20-16,-21 42 16</inkml:trace>
  <inkml:trace contextRef="#ctx0" brushRef="#br0" timeOffset="-125119.06">14499 16595 0,'0'63'16,"0"-42"-1,0 1-15,0-1 0,0 0 0,0 21 16,-21-21-16,21 1 0,0-1 16,0 0-16,0 0 0,0 0 0,0 0 15,0 1 1,21-44 15,-21 1-15,0 0-16,0 0 0,0 0 15</inkml:trace>
  <inkml:trace contextRef="#ctx0" brushRef="#br0" timeOffset="-124784.27">14499 16468 0,'0'0'0,"-21"0"0,0 0 16,0 0 0,21 21-16,-22-21 0,22 21 15,0 0-15,0 0 16,22-21 0,-1 0-1,0 0-15,0 0 16,0 0-16,-21-21 15,0-21 1,0 0 0,-21 42-16,0-22 15,0 22-15,0 0 16,21 22 0,0-1-1,0 0-15,21-21 16,0 0-1</inkml:trace>
  <inkml:trace contextRef="#ctx0" brushRef="#br0" timeOffset="-124399.64">14922 16341 0,'-21'21'31,"21"0"-31,-21-21 0,21 21 16,0 0-16,0 1 16,0-1-16,0 0 0,-21 21 15,21-21-15,-21 64 16,21-64-16,0 0 15,0 22-15,-21-22 0,21 64 16,0-43 0,0-21-16,0 0 15,21-21 1,0 0-16,0 0 16,0 0-16,22-21 15,-22 0-15,-21 0 16,63-43-1,-42 22-15,-21 21 16</inkml:trace>
  <inkml:trace contextRef="#ctx0" brushRef="#br0" timeOffset="-124133.78">14774 16552 0,'0'0'0,"-21"0"0,0 0 16,42 0 15,0 0-31,0 0 0,1 0 16,-1 0-16,21 0 0,22 0 31,-43 0-31,42-21 0,1 21 16,-43 0-1,21-21 1,-21 21-16,-42 0 47</inkml:trace>
  <inkml:trace contextRef="#ctx0" brushRef="#br0" timeOffset="-123104.47">11642 17568 0,'0'0'0,"0"-21"63,0 0-48,0 0-15,21 21 0,21-21 16,22 0 0,-22 21-1,-21 0-15,-21 21 16,0 42-1,0-42-15,-42 22 16,21-22-16,-64 64 16,21-43-1,43-21 1,21-42 31,21 21-47,-21-21 0,22 21 15,-1-21-15,0 21 0,0 0 16,0-22-16,0 22 0,1 0 16,20 0-1,-21 0-15,0 0 0,0 0 16,1 22-16,20 41 16,-42 22-1,-21-22 1,-64 1 15,22-22-15,41-42-16,-20 0 15,-43 0-15,22-42 16,-1 21 0,64-1-16,-21 22 15,21-21 1,21 21 15,-21-21-15,22 21-16,-1 0 0,0-21 15,0 21-15,0-21 0</inkml:trace>
  <inkml:trace contextRef="#ctx0" brushRef="#br0" timeOffset="-122887.03">12319 17674 0,'0'0'0,"21"0"16,-21-21-1,0 0 17,21 21-17,0 0 16,1 0-31,-1 0 0,0 0 16,42 0 0</inkml:trace>
  <inkml:trace contextRef="#ctx0" brushRef="#br0" timeOffset="-122568.21">13039 17441 0,'0'0'0,"-22"0"31,22 22-15,0 20-1,-21-21-15,21 64 16,0-22-1,0-20-15,0 41 0,0-63 16,0 1-16,-21-1 0,21 0 16,0 21-1,0-21 1,0-42 15,0 0-31</inkml:trace>
  <inkml:trace contextRef="#ctx0" brushRef="#br0" timeOffset="-122143.45">12890 17463 0,'0'-22'16,"0"44"-16,0-65 0,0 22 16,22 21-16,-1 0 15,21 0 1,22 21-16,-43-21 15,42 43-15,-42-22 16,85 148 0,-85-84-1,1-1 1,-22-41 0,0-22-16,0-42 46,0 0-46,0-64 16,0 43-16,0-1 16,0 22-16,0-21 0,0-64 15,21 85-15,-21-22 16,21 22-16,0 0 16,0 0-1,0 21 1,1 21-1,-22 0 1,0 0-16</inkml:trace>
  <inkml:trace contextRef="#ctx0" brushRef="#br0" timeOffset="-121599.33">13547 17568 0,'0'0'16,"0"-21"-1,-22 21 1,1 21 0,21 1-1,0-1-15,0 21 0,0-21 16,0 0-16,0 64 15,0-43 1,0 22-16,0-43 16,0 0-16,43 0 15,-1-21 1,0 0 0,-21 0-16,-21-21 0,64-21 15,-1-43 1,-63 43-16,43-22 15,-43 43-15,0-21 0,21-22 16,-21 43 0,0 42 15,-21 43-15,21-1-1,0 22 1,0-43-16,0-20 15,21 20 1,21-42 0,1 0-16,-22-21 15,0 21-15,0-21 0,0-1 16,22 1-16</inkml:trace>
  <inkml:trace contextRef="#ctx0" brushRef="#br0" timeOffset="-121083.95">14245 17547 0,'0'-21'16,"0"42"15,0 0-31,0 1 16,0-1 0,-21 0-16,21 21 0,0 22 15,0-43-15,0 0 16,0 0-1,0 22 1,0-65 31,0 1-47,0 0 16,0 0-16,0 0 0,0-43 15,0 1 1,42 20-1,-42 1-15,85-21 16,0 63 0,-43 21-1,-21-21 1,-21 106 0,0-43-16,0 22 15,0-64-15,0 0 16,0 0-16,0 0 15,0 1-15,0-44 63,21 1-47,-21 0-16</inkml:trace>
  <inkml:trace contextRef="#ctx0" brushRef="#br0" timeOffset="-120828.09">14732 17484 0,'0'21'16,"0"0"0,0 0-16,0 0 0,0 43 15,0-43 1,0 0-16,-21 0 0,21 1 15,-21 62 1,21-63 0,0 1-16,0-44 31,0 1-31,0 0 16,21 0-16,-21 0 0</inkml:trace>
  <inkml:trace contextRef="#ctx0" brushRef="#br0" timeOffset="-120523.27">14753 17314 0,'-21'0'0,"21"22"16,0-1-1,21-21 16,-21-21 1,0-1-32,0 1 15,0 0 1,0 42 15,0 0-15,0 1-16,0-1 15</inkml:trace>
  <inkml:trace contextRef="#ctx0" brushRef="#br0" timeOffset="-120153.81">15155 17166 0,'0'21'31,"-21"-21"-31,21 22 0,0-1 16,0 0-16,0 0 0,0 0 16,0 0-16,-21 43 15,21-22-15,-21 43 16,21-22-1,0-41-15,0 20 0,0 43 16,0-43 0,0-21-16,0 0 15,0 0 1,0 1-16,21-22 16,0 0-16,0 0 15,22 0-15,-43-22 16,42 1-16,-21 0 15,0 0-15,0 0 0</inkml:trace>
  <inkml:trace contextRef="#ctx0" brushRef="#br0" timeOffset="-119914.95">15049 17505 0,'0'0'0,"22"0"31,-1 0-31,0 0 0,21 0 16,1 0-16,-22 0 15,63-42 1,-20 42 0,-1-22-1,-63 1-15</inkml:trace>
  <inkml:trace contextRef="#ctx0" brushRef="#br0" timeOffset="-118731.11">12425 17695 0,'0'22'62,"0"-1"-31,0-42 16,21 21-31,-21-22 0,-21 22 30,21 22-30,0-1 0,21-21-1,0 0 1,0 0 0,0 0-16,-21-21 15,22-1-15,-22 1 0,0 0 16,0 0-16,0-21 15,-22 42 1,-41 0 0,42 0-16,21 21 15,0 0 1,0 0-16,0 0 16,0 0-16,21-21 15,0 0 1,0 0-1,22-21 1,-22-21 0,-21 21-1,-21 21 1,-1 0-16,1 0 16,21 21-1,0 0 1,0 0-1,0-42 32,0 0-31</inkml:trace>
  <inkml:trace contextRef="#ctx0" brushRef="#br0" timeOffset="-117859.66">12192 16743 0,'42'21'16,"-21"-21"31,-42 0 62,21 21-109,0-42 78,21 21-62,-21-21-16,0 0 16,0 42 46,0 0-62,0 0 16,0 0-16,0 1 15</inkml:trace>
  <inkml:trace contextRef="#ctx0" brushRef="#br0" timeOffset="-114687.8">17738 13991 0,'-106'0'31,"85"0"-31,-1 0 0,-20 0 16,21 0-1,0 0 1,42 0 31,0 0-47,0 0 0,0 0 16,43 0-1,-43 0-15,0 0 0,43 0 16,20 0-1,-20 0 1,-43 0-16,0 0 0,106 0 31,-84 0-31,20 0 16,106 0 0,-42 0-16,43 0 31,-22-21-31,-21 21 15,-85 0 1,22 0-16,84-21 16,-106 21-16,64 0 15,85-21 1,-149 0-16,43 21 16,-43 0-16,0-22 0,85 22 15,-63 0 1,-43-21-16,0 21 0,0 0 15,0 0-15,1 0 16,-1 0 0,-42 0 31,-1 0-47,1 0 0,-21 0 0,21 0 15,-64 0-15,64 0 0</inkml:trace>
  <inkml:trace contextRef="#ctx0" brushRef="#br0" timeOffset="-113937.23">17526 14944 0,'-42'0'16,"20"0"-1,1 0 1,0 0-16,0 0 0,0 0 16,21 21 15,21-21-16,0 0-15,0 0 0,0 0 16,22 0-16,84 0 16,-43 0-1,86-21 1,-22 0 0,-85 21-16,1 0 0,84-22 15,-106 22-15,64-21 16,-63 21-1,-22 0-15,0 0 47,0 0 0</inkml:trace>
  <inkml:trace contextRef="#ctx0" brushRef="#br0" timeOffset="-112791.95">19346 15050 0,'-21'0'0,"42"0"0,-63 0 0,21 0 0,0-22 16,-1 22-1,22-21 17,22 21 15,-1 0-47,0 0 0,0 0 15,0 0-15,0 0 0,1 0 16,-1 0-16,0 0 0,0 0 0,21 0 15,43 0 1,0 0 0,42 0-16,-106 0 0,21 0 15,85 0 1,0 0 0,43 0-1,-128 0-15,0 0 0,64 0 16,-42 0-16,-22 0 0,85 0 15,0 0 1,-42 0 0,-1 0-1,-63 0-15,1 0 0,83-21 32,-20 21-17,-43 0 1,-20 0-16,-1 0 31,-21-21-31,21 21 16,-42 0 46,0 0-62,-1 0 16</inkml:trace>
  <inkml:trace contextRef="#ctx0" brushRef="#br0" timeOffset="-110360.45">17462 15685 0,'0'-22'0,"0"44"0,0-65 32,0 22-32,0 0 15,0 0-15,0 0 31,0-1-31,0 1 16,0 0 0,0 0-1,-21 21 32,21 21-31,-21 0-16,21 0 0,0 1 15,0-1-15,0 0 0,-21 64 16,-21 20 0,42-62-16,-22 20 15,1-42-15,0 43 16,21-43-16,0 0 0,0 0 0,0 1 16,-21-22 30,21-22 1</inkml:trace>
  <inkml:trace contextRef="#ctx0" brushRef="#br0" timeOffset="-109738.23">17589 15854 0,'0'42'16,"22"-63"30,-1 21-46,-21-21 16,0 0-16,0 0 16,0-1-1,-21 22 17,21 22-32,0-1 31,0-42 31,-22 21-15,44 0 16,-1 0-48,0 0-15</inkml:trace>
  <inkml:trace contextRef="#ctx0" brushRef="#br0" timeOffset="-109004.02">18500 15642 0,'21'-21'16,"-42"42"-16,42-63 0,0 42 16,-21-21-16,21 21 0,-21-21 0,21 21 15,-21-43 1,0 22 0,-21 21-1,0 0-15,0 0 0,-22 0 16,1 42-1,21-42-15,-21 22 16,-64 62 0,85-63-1,-1 22-15,22-22 32,22-21-32,-1 0 15,0 0-15,21 0 16,-21 0-16,1 0 0,-1 21 15,0-21-15,0 21 0,43 0 16,-43 1 0,0 20-1,0-42-15,-21 21 0,0 0 16,0 0-16,0 1 16,0-1-16,-21 0 15,-21 21-15,20-42 16,1 43-16,-21-43 0,21 21 15,-85 0 1,64-21 0,-1 0-16,-41 0 15,41-42 1,22 42-16,0-43 16,21 22-1,0 0 1,21 21-1,0-21-15,0 21 0,43-21 16,-22 21-16</inkml:trace>
  <inkml:trace contextRef="#ctx0" brushRef="#br0" timeOffset="-108471.95">18711 15621 0,'0'21'46,"0"0"-46,-21 1 0,21-1 16,0 0-16,-21 0 0,21 0 16,0 0-16,-21 1 0,21 62 15,0-20 1,21-43 0,0-21-16,0 21 15,43-21 1,-1 0-16,1-21 15,-22 0-15,-21 0 16,0-1 0,1 1-16,-1-106 15,-21 85 1,0 21-16,-43-64 16,-20 43-1,63 21-15,-64 21 16,43 0-1,-21 42 1,21-21-16,21 0 16,0 0-16,0 1 0,21-22 15,0 0 1,0 0-16</inkml:trace>
  <inkml:trace contextRef="#ctx0" brushRef="#br0" timeOffset="-107856.29">19262 15600 0,'0'0'0,"0"21"47,0 0-47,0 0 15,0 1-15,0-1 0,-22 42 16,22-42-16,0 1 16,0-1-16,-21 63 15,0-62-15,21-1 0,0 0 16,0 0-16,0 0 16,0-42 15,0 0-16,0 0-15,0 0 16,-21-43 0,21 1-16,0 41 15,0 1-15,0-42 16,21 42-16,43-22 16,-22 22-1,-21 21-15,85-21 16,-64 21-1,22 21 1,-43 0-16,21 64 31,-21-22-15,-21 22 0,0-43-16,-21 43 31,21-64-16,-21-21 17,21-21-17,0 0-15,-21 0 0</inkml:trace>
  <inkml:trace contextRef="#ctx0" brushRef="#br0" timeOffset="-107654.4">19219 15917 0,'0'0'0,"-21"0"0,42-21 47,0 21-47,22 0 0,-22 0 16,0 0-16,43-21 0,20 0 16,-63 21-16,1-21 15,-1 21-15,0 0 16,0-21-1,21-1-15</inkml:trace>
  <inkml:trace contextRef="#ctx0" brushRef="#br0" timeOffset="-107357.6">19875 15621 0,'0'21'31,"0"0"-15,0 1-16,0-1 15,0 0-15,-21 0 0,21 21 16,-21 22 0,21-43-16,0 0 0,0 64 31,0-64-31,0 0 15,0 0-15,0-42 47,0 0-47,0 0 0</inkml:trace>
  <inkml:trace contextRef="#ctx0" brushRef="#br0" timeOffset="-107023.79">19833 15685 0,'0'0'0,"0"-22"16,0 1-16,0 0 16,0 0-1,21 21-15,0 0 0,22-21 16,20 21 0,-20 0-1,-43 21 1,21 0-16,-21 21 15,0-20-15,0-1 16,-21 0-16,-64 21 31,64-21-15,0 1-16,21-1 16,21-21 30,0 0-46,0-21 16</inkml:trace>
  <inkml:trace contextRef="#ctx0" brushRef="#br0" timeOffset="-106491.7">20426 15536 0,'0'0'0,"0"-21"0,21 21 0,-21-21 16,21 21-16,0 0 16,-21 21 15,0 0-31,0 22 15,-21-22-15,0 42 16,0-41-16,21-1 16,0 0-16,0 0 0,-21 0 0,21 22 15,0-22-15,0 21 16,0-21 0,21 0-16,0-21 0,21 22 15,22-22 1,-22-22-1,-21 22-15,0-21 16,22-42 0,-22-1-1,0-20-15,-21 62 16,0 1-16,21-21 16,-21 63 77</inkml:trace>
  <inkml:trace contextRef="#ctx0" brushRef="#br0" timeOffset="-106106.95">20976 15558 0,'0'0'0,"0"-22"0,0 1 15,0 0-15,0 0 32,0 42-1,0 0-16,0 0-15,0 1 0,-21 20 16,0 0 0,21-21-16,0 64 15,-21-64-15,21 0 16,-22 1-16,22-1 0,0 0 16,-21 0-16,21 0 15,0 0 1,21-42 31,1 21-32,-22-21 1</inkml:trace>
  <inkml:trace contextRef="#ctx0" brushRef="#br0" timeOffset="-105767.8">20849 15917 0,'0'0'15,"-21"0"-15,21 22 0,0-1 16,0 0-16,0 0 16,0 0-1,21-21 1,0 0-1,0 0-15,1 0 0,-1 0 16,21 0 0,-21 0-16,22-21 0,-22 21 15,0-42 1,-21-1 0,21 22-1,-21 0-15,0 0 16,21 21-16,-21-21 0,0 0 15,0-1 1</inkml:trace>
  <inkml:trace contextRef="#ctx0" brushRef="#br0" timeOffset="-105475.9">20807 15473 0,'21'-21'16,"0"21"-1,0 0-15,22-21 16,-22 21-16,42 0 15,-42 0-15,22-22 16,-22 22 0</inkml:trace>
  <inkml:trace contextRef="#ctx0" brushRef="#br0" timeOffset="-104506.45">20849 16023 0,'0'0'0,"-21"0"16,21 21-16,-21-21 16,42 0 46,0 0-31,0 0-31,0 0 32,1 0-32,-1 0 0,0 0 15</inkml:trace>
  <inkml:trace contextRef="#ctx0" brushRef="#br0" timeOffset="-103451.04">17124 16658 0,'-21'0'15,"21"-21"1,0 0 15,0 0-31,0 0 16,21-1-16,0 22 16,0-21-16,0 21 0,0 0 15,1-21-15,20 21 16,-21 0-16,21 0 15,22 21 1,-43 0-16,21 22 16,-42-22-16,0 0 0,22 21 0,-22 22 15,-43 21 1,-63 20 0,85-83-16,-21-1 0,-43 21 15,1-21 1,62-21-16,-20 0 15,42-21 1,-21-21 0,0 21-16,21-22 15,21-20 1,-21 42-16,42-1 16,-21 22-16,22 43 15,-1-1 1,0 0-1,22 43 1,-43-43 0,0-20-1,0-22-15,1 0 0,-1 21 16,0-21-16</inkml:trace>
  <inkml:trace contextRef="#ctx0" brushRef="#br0" timeOffset="-103260.15">17759 16743 0,'0'0'0,"0"-21"16,21 21 46,0 0-46</inkml:trace>
  <inkml:trace contextRef="#ctx0" brushRef="#br0" timeOffset="-102975.33">18161 16510 0,'0'0'0,"-21"0"32,0 0-32,21 21 15,0 0-15,-22 1 16,22 41 0,0-21-16,0 64 15,-21-42 1,21-22-16,-21 85 15,21-106 1,0 0 0,21-42 15</inkml:trace>
  <inkml:trace contextRef="#ctx0" brushRef="#br0" timeOffset="-102559.97">18097 16743 0,'0'-21'0,"0"42"0,0-63 16,0 20-16,0 1 0,0-21 16,22-22-1,-22 43-15,42 0 16,21-21-16,-41 42 16,-1 0-16,42 0 15,1 42 1,-64 0-1,0-20-15,-43 83 16,1-83-16,0 20 16,-43 0-1,43-21-15,-1 1 16,22-22 0,21 21-1,0 0 1,21 0-1,1-21-15,-1 21 0,0 22 16,0-22-16,0 0 16,0 0-1,1-21-15,-1 21 16,0-21 0,0 0-16,0 0 15,0 0-15,-21-21 16</inkml:trace>
  <inkml:trace contextRef="#ctx0" brushRef="#br0" timeOffset="-102174.71">18500 16976 0,'21'-21'31,"0"21"-15,0-22-16,0 22 15,22-21-15,-1-21 16,-21 21-16,-21 0 16,21-1-16,-21 1 15,0 0-15,0 0 16,-21 21 0,0 0-16,-43 21 15,43 21 1,0-20-16,-21 41 15,42-42-15,-21 64 16,21-22 0,21-41-1,-21-1-15,21-21 0,0 0 16,0 21-16,0-21 0,1 0 16,20 0-1,0 0-15,-21-21 0,22 0 16</inkml:trace>
  <inkml:trace contextRef="#ctx0" brushRef="#br0" timeOffset="-101698.93">19050 16828 0,'0'0'0,"0"-22"0,0 1 16,-21 21-1,0 0 1,-1 0-16,22 21 15,-21 1-15,0-22 0,-21 105 16,21-41 0,21-1-1,0 1 1,42-64 15,0 0-15,-21-64-1,1 43-15,20-63 16,-21-1 0,-21 64-1,0 0 1,0 42 0,0 0-16,0 21 15,0 1 1,0-1-1,21 21 17,22-41-32,20-22 15,-21 0 1,64-43 0</inkml:trace>
  <inkml:trace contextRef="#ctx0" brushRef="#br0" timeOffset="-100622.58">19643 16806 0,'0'-21'16,"-22"0"-1,44 127-15,-86-233 16,128 190-16,-191-126 16,105 63-16,-20 21 15,-21 64 1,63-64-16,-22 0 0,-20 43 15,42-1 1,0-42 0,0 0-16,0 1 15,21-22-15,22 0 16,-22 0-16,42-22 16,-42 22-16,64-84 31,-21-1-31,-43-21 15,0 64 1,0-127 0,-21 105-1,0 43 1,0 42 0,-21 21-1,0 1 1,0-22-16,21 85 15,0-85-15,0 85 16,0-85-16,0 42 16,0 1-1,21-64-15,42 21 16,-20-21 0,-22 0-1,0 0-15,0 0 0,-21-21 0,42 0 16,-20 0-16,-22-1 15,21-20 1,0 21-16,-21 0 16,0-22-16,0 65 47,0-1-47,0 0 0,0 0 15,-21 0-15,21 0 0,0 1 16,0-1-16,0 0 15,21 0 1,0-21-16,0 0 16,0 0-16,1-21 15,20-21 1,-21 20 0,21-62-1,-20 41-15,-22 1 31,0 63 1,0 0-32,0 1 0,0-1 15,0 0-15,-22 21 16,1 64 0,21-64-16,0-20 15,0 20-15,0 64 16,21-43-1,1-42-15,-22 64 16,21-64-16,-21 106 16,0-63-1,-43-43 1,22-21-16,0 0 0,-42 21 16,-1-21-1,22 0 1,21-21-1,-1 21-15,22-21 16,0-22-16,0-20 16,22 42-1</inkml:trace>
  <inkml:trace contextRef="#ctx0" brushRef="#br0" timeOffset="-100172.83">20532 16510 0,'0'21'32,"0"0"-17,0 1-15,0-1 16,-22 0-16,22 0 0,-21 43 15,0-43-15,0 106 16,0-64 0,21-20-1,0-22-15,0-42 47,21-22-47,21 1 16</inkml:trace>
  <inkml:trace contextRef="#ctx0" brushRef="#br0" timeOffset="-99883.99">20532 16595 0,'0'-21'15,"0"126"-15,0-189 0,0 41 0,0 22 16,0 0-16,21 21 16,0-21-16,21 21 15,22-21 1,-43 21-16,64 0 15,-22 21 1,-42 42 0,0-41-16,-21 20 0,0-21 15,0 0-15,0 22 0,-21 105 32,0-85-32,0-20 15,21-22-15,0-42 47,0-1-31</inkml:trace>
  <inkml:trace contextRef="#ctx0" brushRef="#br0" timeOffset="-99690.1">20510 16785 0,'0'0'15,"22"0"1,-1 0-16,0 0 16,64-21-16,-43 0 15,43 0 1,-64 21-16,0-21 0,42-1 16</inkml:trace>
  <inkml:trace contextRef="#ctx0" brushRef="#br0" timeOffset="-99428.25">21040 16531 0,'0'0'0,"0"21"47,0 1-47,0-1 0,0 0 15,0 0-15,0 0 0,0 0 0,0 22 16,0-22-16,0 21 0,0 43 16,-22-43-1,22-21-15,0 22 16,0-22-16,22-21 31,-22-21-31,21 0 16,0-1-16</inkml:trace>
  <inkml:trace contextRef="#ctx0" brushRef="#br0" timeOffset="-99111.39">21082 16595 0,'0'0'16,"-21"-21"-16,0-1 16,-1 1-1,22 0-15,0 0 0,22 0 16,20 21-1,0 0 1,-21 0-16,43 0 16,-43 21-16,0 21 15,0 1 1,-21-22-16,0 0 0,-21 21 16,0-21-16,0 1 15,0-1-15,0 0 0,-1-21 16,-20 21-1,42 0 1,21-42 15</inkml:trace>
  <inkml:trace contextRef="#ctx0" brushRef="#br0" timeOffset="-98783.95">21569 16510 0,'0'-21'16,"0"42"31,0 0-47,0 0 15,0 1-15,0-1 16,0 0-16,0 0 16,-21 0-16,-1 64 0,1-64 15,21 21-15,0-20 16,0 20 0,0-21-16</inkml:trace>
  <inkml:trace contextRef="#ctx0" brushRef="#br0" timeOffset="-98489.12">21378 16891 0,'0'0'0,"-21"0"0,21 21 16,-21 0-16,21 1 15,0-1 1,0 0-16,21-21 16,0 0-1,22 21-15,-22-21 0,42 0 16,-42 0 0,1 0-16,41-21 15,-42 0-15,43 0 16,-64-1-1,21 22-15,0-21 16,-21 0-16,0 0 0,0 0 16,0 0-1</inkml:trace>
  <inkml:trace contextRef="#ctx0" brushRef="#br0" timeOffset="-98219.52">21357 16468 0,'0'-21'31,"0"42"-31,21-64 0,0 43 0,1-21 16,-1 21-16,0 0 0,21 0 15,-21 0-15,64-21 16,-43 21-1,-20 0-15,-1 0 16</inkml:trace>
  <inkml:trace contextRef="#ctx0" brushRef="#br0" timeOffset="-95192.33">22521 13610 0,'0'0'0,"-21"0"15,0 0-15,21 21 78,21-21-46,0 0-32,0 0 15,1 0-15,-1 0 0,0 0 16,0 0-16,64 0 16,-43 0-1,43 0 1,-43 0-16,-21 0 0,22 0 0,-1 0 15,-21 0-15,21 0 0,85 0 16,-84 0-16,-1 0 16,0-21-16,149 21 15,-149 0-15,1 0 16,-1 0-16,0 0 0,233 0 31,-126 0-15,-1-21-16,-106 21 15,64-21-15,-64 21 16,170 0 0,-85-21-16,127 21 15,-212 0 1,22-21-16,-22 21 0,22 0 16,-22 0-16,85-22 15,-42 22 1,-64 0-1,0 0-15,-21 22 79,-21-22-79,0 21 0,-1 0 0,1-21 15</inkml:trace>
  <inkml:trace contextRef="#ctx0" brushRef="#br0" timeOffset="-93927.99">22606 14838 0,'-21'0'0,"42"0"0,-63 0 0,20 0 16,1 0-16,0 0 31,42 0 1,0 0-17,1 0-15,-1 0 16,0 0-16,0 0 0,0 0 15,0 0-15,22 0 0,-1 0 16,85 0 0,-106 0-16,106 0 15,-63 0 1,-22 0-16,-21 0 0,127 0 16,-63 0-1,-43-21-15,1 21 0,-1 0 16,0 0-16,1 0 0,20 0 0,64-21 31,0 21-31,43 0 16,-128 0-1,0 0-15,22 0 0,-22 0 16,212-22 0,-106 22-1,22 0 1,-1 0-1,-127 0-15,22 0 0,20-21 16,-41 21-16,105 0 16,-106 0-16,106-21 15,-105 21-15,147-21 16,-42 0 0,1 21-1,-107 0-15,127-21 31,-126 21-31,-22 0 0,21 0 0,43 0 16,-64 0 0,42 0-16,-41 0 0,-1 0 15,0 0 1,0 0 0,0 0-16,0 0 15,-42 0 110,0 0-125</inkml:trace>
  <inkml:trace contextRef="#ctx0" brushRef="#br0" timeOffset="-92375.68">23389 15452 0,'-21'0'78,"21"-21"-78,0-1 16,-21 22-1,21-21-15,0 0 16,0 0-1,0 0 1,0 0 0,0 42 31,0 0-32,0 0-15,0 0 0,0 64 16,0-22-1,0 22 1,0-64-16,0 22 0,0 41 31,0-41-31,0-22 16,0-42 62,0-1-78,21 1 16,0 21-16,0-21 0</inkml:trace>
  <inkml:trace contextRef="#ctx0" brushRef="#br0" timeOffset="-91488.16">23749 15621 0,'0'21'31,"0"0"-16,0-42 64,-21 21-33,0 0-46,21 21 32,0 1-17,21-22 17,0 0-32,0 0 15,-21-22 1,0 1-1,0 0 1,-21 21 15,0 0 1,42 0 46,-21-21-78,21 21 0,-21-21 15</inkml:trace>
  <inkml:trace contextRef="#ctx0" brushRef="#br0" timeOffset="-90907.39">24532 15367 0,'-21'0'0,"0"0"31,21 21-31,-21 0 16,21 1-16,-22 41 16,22 1-16,0-43 15,-21 190 1,0-62-1,0 20 1,0-106 0,0 86-1,-1-149 1,22-22 15,0 1-31,0-63 31,0 41-31</inkml:trace>
  <inkml:trace contextRef="#ctx0" brushRef="#br0" timeOffset="-90605.26">24299 15536 0,'0'0'0,"-21"-21"0,21 0 15,0-21 1,21-22-1,0 43-15,64 0 16,63 0 0,-63 63-1,-43 64 1,-63-21 0,0-64-16,-21 21 15,20-21-15,1 0 0,-85 43 16,85-43-1,42-21 17,1 0-17,-1-21-15,0 21 0</inkml:trace>
  <inkml:trace contextRef="#ctx0" brushRef="#br0" timeOffset="-90193.5">24871 15473 0,'-43'42'16,"22"-21"0,21 1-16,0-1 0,-21 21 15,21-21-15,-21 22 0,21-22 16,0 0-16,0 0 15,0 21 1,63-42-16,22 0 16,-64 0-16,0 0 15,1 0-15,20-21 0,-21 0 16,0 21-16,0-85 16,-21 22-1,-21-1 1,0 43-16,0 21 15,0-21-15,-64 21 16,64 0 0,21 21-1,63 0 1,-20-21 0,-22 0-16</inkml:trace>
  <inkml:trace contextRef="#ctx0" brushRef="#br0" timeOffset="-89818.71">25358 15473 0,'-22'-21'16,"1"21"-16,0 0 16,0 0-16,0 0 0,0 21 15,-1-21-15,1 21 0,0 0 16,21 0-1,0 1-15,0-1 16,21 0-16,64 21 16,-43 1-1,-21-43-15,1 42 16,-1 0 0,-21-21-16,0 1 31,-85-22-16,-21 21 1,85-21-16,0 0 0,-64 0 31,85-21-15,21 21 0,64-43-1</inkml:trace>
  <inkml:trace contextRef="#ctx0" brushRef="#br0" timeOffset="-89490.98">25781 15198 0,'0'0'15,"0"21"1,0 0-16,0 0 0,0 22 16,-42 20-1,-1 22-15,22-43 16,-21 64-16,42-85 16,-43 85-1,43-43 1,0-41-16,0-1 15,22-21-15,20 0 16,21 0 0,-20-43-1</inkml:trace>
  <inkml:trace contextRef="#ctx0" brushRef="#br0" timeOffset="-89278.1">25506 15642 0,'-21'0'0,"42"0"47,0 0-47,0 0 0,0 0 16,0 0-16,1 0 0,20 0 15,-21 0-15,0-21 0,64 21 16,-43-21-1,-21 21-15</inkml:trace>
  <inkml:trace contextRef="#ctx0" brushRef="#br0" timeOffset="-88568">26035 15515 0,'0'21'31,"0"1"-31,0-1 0,0 0 0,0 0 16,-21 0-16,21 0 15,-21 1-15,21-1 0,0 0 16,0 0 0,0 0-1,-22-21 16,22-21-15,0 0-16,0 0 0,0 0 16,0-43-1,0 43-15,22-21 16,-1 42-16,-21-22 0,63 1 16,1 0-1,-22 21 1,-21 0-16,0 42 31,1-20-31,-1-1 0,-21 42 16,0-42-1,0 1-15,0-1 0,0 0 16,0 0 0,-21-21-1,21-21 16,0 0-31,0 0 16,0-1-16,42-41 16,-21 42-16,21-22 15,43 1 1,-21 42 0,-64 21-1,0 0-15,0 64 16,0-64-1,0 0-15,0 22 16,-22-22-16,1 0 31,21 0-15,21-21 15,1 0-31,-1 0 0</inkml:trace>
  <inkml:trace contextRef="#ctx0" brushRef="#br0" timeOffset="-88068.29">27009 15579 0,'0'-21'0,"0"42"0,0-64 16,0 22-16,-22 21 0,-20-42 15,21 21 1,0 21-16,0 0 0,-1 0 15,-41 42 1,-1 0-16,1 43 16,42-64-16,21 0 15,-21 43 1,21-22 0,21-21-16,0-21 15,21 0 1,-21 0-16,64-21 15,-43-21 1,-20 21-16,83-85 16,-83 64-1,-22 20-15,21 1 16,-42 42 15,-1 1-31,1 41 16,21-42-16,0 0 0,0 1 15,0-1-15,0 0 16,21 0 0,22-21-1,41 0 1,1 0-16,-64-21 16,0 0-16,22 0 15</inkml:trace>
  <inkml:trace contextRef="#ctx0" brushRef="#br0" timeOffset="-87650.53">27347 15579 0,'0'-43'31,"-21"43"-15,42 43-16,-42-64 15,0 42 1,0 21 0,21-21-16,0 43 15,0-43 1,0 0-1,-21-21-15,21-21 47,0 0-47,0 0 0,0-1 16,0 1-16,0 0 16,0-42-1,21 41-15,21-20 16,-21 42-16,22-42 0,-22 21 15,0 21-15,21 0 0,1-22 16,-22 22-16,63 22 16,-62-1-16,-22 21 15,0-21-15,0 0 0,0 64 16,-64 0 0,64-64-1,-42 21 1,21-42-16,21 21 0,-22-21 31,1 0-31</inkml:trace>
  <inkml:trace contextRef="#ctx0" brushRef="#br0" timeOffset="-86641.97">23728 16552 0,'-21'0'31,"-1"-21"-15,1 21-16,0-21 15,21 0 1,21 0 15,0 21-31,1 0 0,-1 0 16,0 0-16,0 0 0,21 42 31,-20 43-31,-22-22 16,0-42-16,-43 85 15,-41-21 1,-43 21-1,21-64 1,85-21 0,-43-21-1,43 0-15,0-63 16,21 42-16,0-1 16,0-83-1,63 20 1,-20 64-16,-1 0 15,-21 21-15,21 0 0,43 0 16,-64 42 0,0 21-1,-21-41-15,0-1 0,0 42 16,0-42-16,22 22 16,-1-22-1,0-21-15,21 21 16,-21-21-16,1 0 15,41-21 1,-42 21-16</inkml:trace>
  <inkml:trace contextRef="#ctx0" brushRef="#br0" timeOffset="-86458.08">24172 16764 0,'0'0'0,"0"-21"31,21 21-31,1 0 31,-1 0-15,0 0 0</inkml:trace>
  <inkml:trace contextRef="#ctx0" brushRef="#br0" timeOffset="-85718.88">24828 16468 0,'0'-21'15,"0"42"16,0 0-31,0 0 16,-21 0-16,21 22 0,0 20 16,-42 64-1,42-85-15,0 43 16,0-43-16,-21 1 0,21 84 16,0-106-1,0 0 1,0-42 15,21-21-15,-21-22-16,0 22 0,0-1 15,0 22-15,0-21 0,0-22 0,0 22 16,0-21 0,21-86-1,21 86-15,-20 42 16,-1 0-16,42-22 15,-42 43-15,22 0 16,41 0 0,-62 21-16,-1 22 15,-21-22-15,0 0 0,-21 85 16,-22-64 0,-63 22-1,1-1 1,62-63-16,22 0 15,-42 0 1,84 0 0,0 0-1,21 21-15,-21-21 0,1 22 16,20 41 0,0 1-1,-21-1 1,-21-42-16,22 0 0,-1 22 15,0-22 1,21-21 0,-42-21-1,21 21-15,-21-21 0,22 21 16</inkml:trace>
  <inkml:trace contextRef="#ctx0" brushRef="#br0" timeOffset="-85087.24">25209 16891 0,'-21'0'0,"42"0"16,1 0-16,-1 0 16,0 0-16,0 0 15,0 0-15,0-21 16,43-21-16,-43 20 16,-21 1-16,21 0 15,-21 0-15,0 0 16,-42 0-1,0 42 1,-22 42 0,43-20-1,21-1-15,-21-21 0,21 21 16,0-20-16,0-1 0,0 42 31,42-42-15,-21-21-16,43 0 15,-43 0-15,0 0 16,43-42 0,-43 21-16,63-43 0,-41 1 15,-22 42-15,0-22 16,0 22-16,0 0 0,-21 0 16,-21 21-1,0 0 1,0 0-1,21 21-15,0 0 0,0 43 16,0-43 0,0 64-1,0-64 1,0 0-16,21 0 0,0 21 16,-21-20-1,0-1 1,-21-21-1,0 0-15,0 0 16,0 0 0,21-21-1,0-1-15,0 1 16,21-21-16,0 21 16</inkml:trace>
  <inkml:trace contextRef="#ctx0" brushRef="#br0" timeOffset="-84811.11">26035 16404 0,'0'-21'0,"0"42"0,0-21 47,-21 21-47,21 1 0,0 20 15,-21 0-15,-1 22 16,22-22-16,0-21 15,0 127 1,0-105-16,0-1 16,0 0-16,0-20 15,22-22 1,-1 0 0,0-22-1,-21-20-15</inkml:trace>
  <inkml:trace contextRef="#ctx0" brushRef="#br0" timeOffset="-84644.21">25887 16701 0,'-43'-22'0,"170"44"0,-275-44 15,212 44-15,-107-44 32,65 22-32,20 0 0,0 0 15,1 0-15,-22 0 0,85-21 16,-64 0-1,0 0 1</inkml:trace>
  <inkml:trace contextRef="#ctx0" brushRef="#br0" timeOffset="-83912.04">26585 16489 0,'-21'0'15,"0"21"1,0 0-16,0 22 16,21-22-16,-22 21 0,1-21 15,0 22-15,21-1 0,-63 85 16,63-64 0,0-41-16,-22-1 15,44-42 16,-22-1-31,21 1 16,0 0-16,-21-21 0,0 21 0,42-106 31,-21 84-31,22-20 0,-43 20 16,63-41-16,-63 63 16,0-1-16,0 1 0,21 21 15,1 0-15,-22 21 16,0 22-1,0-1-15,21-21 0,-21 64 16,21-43-16,-21 1 0,0 62 16,0-62-16,21-1 15,0 43 1,-21-106 31,-21-1-47,0 1 15,0 0-15</inkml:trace>
  <inkml:trace contextRef="#ctx0" brushRef="#br0" timeOffset="-83741.57">26374 16806 0,'0'0'0,"21"0"31,0 0-31,21 0 16,-21 0-16,22 0 0,-1 0 15,0-21-15,191-21 16,-127 21 0,21-22-1,-85 22-15</inkml:trace>
  <inkml:trace contextRef="#ctx0" brushRef="#br0" timeOffset="-83390.77">27305 16574 0,'-21'21'16,"42"-42"-16,-42 21 0,-43 0 31,-20 0-31,41 21 0,1 0 16,21 0-1,21 0-15,0 0 16,21 1 0,64 20-1,-22 0-15,-42-42 16,0 21-16,64 43 15,-85-43 1,0 21 0,-21-42-16,-43 22 15,22-22-15,-43 0 16,43 0 0,21 0-16,0 0 0,-22 0 15,43-22 1,0 1-16,22 0 15,-1 21-15,21-42 16,-21 42-16</inkml:trace>
  <inkml:trace contextRef="#ctx0" brushRef="#br0" timeOffset="-82983">27644 16616 0,'0'-21'16,"0"42"-16,0-63 31,-22 42-31,1 0 16,0 0-1,0 0-15,0 0 0,21 21 16,0 0-16,0 0 16,0 0-16,0 22 15,0-22-15,0 0 16,0 21-16,42-21 15,0 1 1,-20-1-16,-1-21 0,-21 21 31,0 0-31,-21 0 16,-1-21 0,1 0-16,0 0 0,0 0 0,0 0 15,-22 0-15,1 0 16,21 0-16,0 0 15,42 0 32,0-21-47,0 21 0</inkml:trace>
  <inkml:trace contextRef="#ctx0" brushRef="#br0" timeOffset="-82526.26">27834 16574 0,'0'0'0,"0"21"31,0 0-15,0 0-16,0 21 16,0 22-1,0-43-15,0 43 16,0-43-16,0 21 15,0-21-15,42-21 16,1 0 0,-22 0-16,42-63 15,-41 20 1,20-84 0,-42 106-16,0 0 0,0 0 15,0 0-15,0 42 31,0 0-15,0 21-16,0-20 0,0-1 16,0 21-1,0 43-15,0-43 16,0-21 0,42 0-1,22-21 1,-22-42-1,-21 21-15</inkml:trace>
  <inkml:trace contextRef="#ctx0" brushRef="#br0" timeOffset="-82139.48">28279 16658 0,'0'-21'16,"0"63"0,0-63-16,0-21 0,0 21 0,0 0 15,42 21 1,0 0-1,-21 0-15,1 0 16,-1 0-16,-21 21 16,21 0-1,-21 0-15,21 21 16,-21 43-16,0-64 0,0 0 16,-21 43-1,-21-43 1,42 0-16,0-42 31,0 0-31,0-21 16,0-22-1,21 1 1,0 41-16,-21 1 0,0 0 0,42-21 31,1 21-31,-22 21 16,0 0-1</inkml:trace>
  <inkml:trace contextRef="#ctx0" brushRef="#br0" timeOffset="-81791.07">28575 16679 0,'0'22'15,"0"-86"-15,0 106 16,0 1-16,42-43 15,-21 0-15,1 0 16,-1-21-16,0 21 16,-21-22-16,21 1 0,0 21 0,-21-63 31,21 42-31,-21-1 16,-21 22-1,-21 22 16,0 41-31,20 22 16,22 21 15,0-85-15,0 0-16,22-21 16,-1 0-1,0 0-15,21-21 16,1 0-16</inkml:trace>
  <inkml:trace contextRef="#ctx0" brushRef="#br0" timeOffset="-81241.77">29146 16595 0,'0'-21'15,"0"-22"1,-21 43-1,0 0-15,0 0 16,0 21 0,-22 64-1,22-43-15,0 22 16,0-43 0,21 0-16,0 43 15,21-64 1,0 0-1,0 0-15,1 0 16,-1 0-16,0-21 0,42-43 16,1-42-1,-43 22 1,0 62-16,0-20 0,1-43 16,-1 43-16,0 21 0,0-106 31,0 106-16,-63 84 1,21-20-16,0 41 31,-1-41-31,22 62 16,0-41-16,0-22 0,0 85 31,0-106-31,0 22 16,43-22-1,-22 0-15,0-21 16,0 0-16,0-21 16,22 0-1</inkml:trace>
  <inkml:trace contextRef="#ctx0" brushRef="#br0" timeOffset="-81074.87">29464 16828 0,'-21'0'79</inkml:trace>
  <inkml:trace contextRef="#ctx0" brushRef="#br2" timeOffset="121355.79">22013 7599 0,'-21'21'0,"42"-42"0,-63 42 15,21 0-15,0 0 0,-1-21 16,1 22-16,0-22 16,0 21-1,0-21-15,0 0 16,42 0 15,0-21-15,0 21-16,21-22 0,-20 1 0,41-21 15,43-43 1,-43 64-16,43-64 16,-42 64-16,232-148 15,-211 127-15,42-22 16,84-63-1,-105 85 1,-85 42-16,1 0 16,20-43-1,-42 22 17,21 21-32,-21-21 46</inkml:trace>
  <inkml:trace contextRef="#ctx0" brushRef="#br2" timeOffset="121844.8">23093 6646 0,'148'487'281,"-148"-804"-281,-21 655 0,-106-846 0,233 1038 16,-106-488-16,-43 0 16,43 1-16,-21-22 15,0-21-15,0 0 16,0 0-1,-1 0-15</inkml:trace>
  <inkml:trace contextRef="#ctx0" brushRef="#br2" timeOffset="123866.95">22860 6477 0,'-21'0'16,"21"21"15,0 0-16,0 1-15,21-1 16,21 21 0,43-21-1,-43-21-15,-21 21 0,43-21 16,-43 0-16,85 0 16,-43 0-1,1 0 1,-64 22-16,0-1 31,0 0-31,0 0 16,0 0-1,-21 0-15,0 1 0,-1 20 16,1 21 0,0 22-16,0-64 15,0 0-15,0 64 16,-22 0-1,43-64-15,-21 64 16,0-85-16,0 63 16,21-42-1,0 0 1,-21-21-16,21-21 31,0 0-15,21 0-16,-21 0 0,21 0 0,0-22 15,21-20 1,22-43-16,-22 64 16,22-64-16,-22 63 15,22-41 1,-43 41-16,42 1 16,-63 0-16,0 21 15,0-1-15,-21 22 31,0 0-31,0 0 0,0 0 16,-1 0-16,1 0 16,0 22-16,0-22 0,-64 42 15,64-42-15,-21 0 16,-1 0 0,22 0-16,-21 0 15,21 0-15,0 0 16,-1-21-1,1 0-15,0 21 16,0 0 0,0 0-16,42 0 62,0 21-62,0-21 16,0 0-16,22 21 15,-1-21 1,0 21-16,43-21 16,-21 0-1,-43 0 1,-42 0 31,-1 0-47,1 0 15,0 0-15,0 0 16,0 0 0,0 0-16,42 0 47,0 0-32,0 0-15,0 0 0,0 0 16,1 0-16,20 0 15,-21 0 1,0 0-16,-42 0 31,0 42-15,-106 85 15,85-63-15,20-43-16,-20 43 15,63-64 17,0-43-17,22 22 1,-22 0-16,42-64 16,-41 64-16,-22-21 15,21-22 1,0 64-16,-21-21 15,0 42 1,0 0-16,-21 22 16,0-22-16,-1 21 15,1-42-15,0 21 0,0 43 16,21-43 0,21-21-1,0-21 1,0 0-16,1 0 0,62-43 15,1 1 1,-85 41 0,42-62-1,-21 63 1,-21 42 0,-21-21-16,0 21 15,0 0-15,0 0 16,-64 43-1,64-43 1,-43 42 0,43-41-16</inkml:trace>
  <inkml:trace contextRef="#ctx0" brushRef="#br2" timeOffset="124808.42">22098 7662 0,'0'0'0,"-21"0"31,0 0-15,-1 22 31,22-1-32,0 0 1,22 0-16,-22 0 15,21-21-15,-21 21 0,21 1 16,0-1-16,0 0 16,0 42-1,1-41-15,20 62 16,21 22-16,1 0 16,-43-64-1,0 1-15,64 126 16,-22 0-1,-20-42 1,-1-42 0,-42-64-16,21 21 0,0 43 15,1 0 1,-1-43 0,-21-21-16,21-21 15</inkml:trace>
  <inkml:trace contextRef="#ctx0" brushRef="#br2" timeOffset="127729.2">24511 10647 0,'0'-21'0,"0"42"0,0-63 0,0 20 0,0-20 16,0 21-16,0-21 15,21 20-15,-21-62 31,0 63-31,-21 21 32,-21 63-32,42-21 15,-22-20-15,1 20 16,0 21-16,21-41 0,0 20 16,0 64-1,0-22 1,21 1-16,0-64 15,1 0-15,62 22 16,1-22 0,21-21-1,-85 0-15,0 0 0,43-21 16,-1-22 0,-42 43-16,0-21 15,1 0-15,-22 0 0,21 21 0,-21-21 16,0 0-1,0-1-15</inkml:trace>
  <inkml:trace contextRef="#ctx0" brushRef="#br2" timeOffset="127986.06">24532 10795 0,'-21'0'15,"42"0"-15,-63 0 0,21 0 0,42 0 32,21 0-17,-21 0-15,64-21 16,-22 0 0,-20 21-16,-1-21 0,64-1 15,-43 1 1,-63-21-1,0 21 1,0 0-16</inkml:trace>
  <inkml:trace contextRef="#ctx0" brushRef="#br2" timeOffset="128266.9">24617 10372 0,'0'-21'31,"21"21"-15,0 0-16,0 0 0,0 0 16,1-22-16,-1 22 0,42 0 15,-42 0-15,1 0 0,62-21 16,1 21-1,-64 0-15,21 0 16,-20 0-16,-1 0 16,0 0-1,21 0-15</inkml:trace>
  <inkml:trace contextRef="#ctx0" brushRef="#br2" timeOffset="128587.71">25336 10478 0,'-21'21'32,"42"-21"-1,1 0-31,-1 0 0,21-21 0,-21 21 15,106 0 1,-42 0 0,0-22-1,-64 22-15,-42 0 32,-1 0-17,-20 22 1</inkml:trace>
  <inkml:trace contextRef="#ctx0" brushRef="#br2" timeOffset="128848.69">25569 10499 0,'-21'0'16,"0"0"0,21 21-1,0 0-15,0 0 0,-21 22 16,0-1-1,21 0-15,-22 22 16,22-43-16,-21 0 0,0 85 31,21-85-31,0 21 16,0-20-16,0-1 31,0-42 0,0-1-31,21 1 16</inkml:trace>
  <inkml:trace contextRef="#ctx0" brushRef="#br2" timeOffset="129299.83">25950 10520 0,'21'-21'31,"-21"42"1,0 0-32,0 0 0,0 0 15,0 1-15,-42 62 16,21-41-16,-21-1 15,-1 43 1,22-64-16,-21 21 16,42-21-16,0 0 0,-21-21 15,21 22 1,0-1-16,21-21 16,0 0-16,0 0 0,43 0 15,-22 0 1,-21 0-16,43 0 15,-22 0-15,-21 0 0,0 0 0,43 0 16,-43 0 0,0 0-16,0 0 15,-21-21 1,0-1 0</inkml:trace>
  <inkml:trace contextRef="#ctx0" brushRef="#br2" timeOffset="129899.41">26839 10456 0,'0'0'0,"-21"-21"31,0 0-31,21 0 16,21 21 0,0 0-16,0 0 0,22-21 15,126 0 1,-127 21-16,43-22 16,-21 22-16,-1 0 0,-21 0 15,22 0-15,-43 0 0,-42 0 47,0 0-47,0 0 16,-1 0-16,1 22 0,-21-22 15,0 0 1</inkml:trace>
  <inkml:trace contextRef="#ctx0" brushRef="#br2" timeOffset="130149.41">27241 10351 0,'0'0'46,"-21"21"-46,21 0 0,-21-21 16,21 42-16,0-21 0,0 1 16,-42 41-1,42 43 1,0-85-16,-21 43 16,-22 105-1,22-106 1,21-20-1,0-22 1,21-21 0,0 0-1,-21-42 1,22 42-16</inkml:trace>
  <inkml:trace contextRef="#ctx0" brushRef="#br2" timeOffset="130577.17">27517 10837 0,'21'0'16,"0"0"0,0 0-16,0 0 15,22 0 1,-22-21-16,63 0 0,-62 0 15,-1 21-15,21-42 0,-21 42 16,-21-22-16,0 1 16,21 0-16,-21 0 15,0 0 1,-21 21-16,0 0 0,-21 0 16,-1 21-1,22 0-15,0 0 16,0 43-1,0-43-15,0 0 16,-1 43-16,22-43 16,0 0-16,0 21 15,0-21 1,22-21 0,-1 0-1,42 0-15,-42 0 16,1 0-16,-1-21 0</inkml:trace>
  <inkml:trace contextRef="#ctx0" brushRef="#br2" timeOffset="131069.06">28448 10605 0,'21'-22'15,"-21"1"-15,0 0 16,-21 21-1,0 0-15,0 0 16,-43 21-16,43-21 16,-21 21-16,20 1 0,-20 20 15,21-42-15,21 21 16,-21 21 0,21-20-16,21-1 15,0-21-15,0 0 16,0 21-16,22-21 15,20 0 1,1 21 0,-43-21-16,0 21 0,21 0 15,-42 1 1,0 20 0,-21-21-1,0-21-15,-42 21 16,-1 0-1,43-21-15,0 0 0,-22 0 32,22 0-32,-21 0 15,21 0-15,21-21 16,0 0 15,21 21-31,0 0 16,0-21-16</inkml:trace>
  <inkml:trace contextRef="#ctx0" brushRef="#br2" timeOffset="132124.09">28935 10351 0,'0'0'0,"0"-22"16,-21 22-16,-1 0 31,1 22-31,21-1 16,0 0-16,0 0 0,0 21 0,0-20 15,-42 105 1,42-22-1,0-62 1,0-1-16,0-21 0,0 43 16,42-22-1,1-21 1,-22-21-16,0 0 0,85 0 16,-22 0-1,-62 0-15,20-42 16,-21 21-16,0 0 0,22-22 15,-43 22-15,21 0 0,0-43 16,-21 43-16,0-21 31,0 63-15,0 0 0,-42 64-16,42 21 31,0-64-16,42-21 1,64-21 0,-22 0-1,22-63 1,-63-1 0,-43 43-16,21 0 0,-21-64 31,0 43-31,0 63 31,0 0-15,0 0-16,0 22 15,-21 20 1,-1 22 0,22-64-1,0 21 1,0-63 15,0-63-15,0 20-1,0 1 1,0 41-16,22 1 0,-22 0 16,21 0-16,0-21 0,0 42 0,43-64 15,-1 64 1,-21 0-16,-20 0 0,62 0 15,-63 0-15,22 0 0,20 42 16,-20 22 0,-43-22-16,0 22 15,0-43-15,-22 0 16,-20 21 0,0-20-1,21-1 1,-1-21-1</inkml:trace>
  <inkml:trace contextRef="#ctx0" brushRef="#br2" timeOffset="132916.78">30692 10605 0,'0'0'0,"0"-22"0,0 1 0,0 0 0,0 0 16,0 0 0,-22 21-16,1 0 15,0 0 1,0 0-16,-21 42 0,20-42 15,1 21-15,-42 43 16,-1 20 0,64-20-1,0-43-15,0 21 16,43-20 0,-22-22-16,21 0 15,-21 0-15,64-43 31,-43 1-15,1-22 0,-43 1-16,21-1 31,-21 86 16,0-1-47,0 0 15,-21 64 1,-1-22 0,1-21-1,21-20-15,-21 105 16,21-64 0,21 43-1,-21-21 1,0-43-16,0 43 15,0-64 1,0 63-16,-21-20 16,21-43-16,-42 43 31,21-64-15,-1 21-16,1-21 0,0 0 31,0 0-31,0-21 31,0 21-15,-1-22 15,22 1-15</inkml:trace>
  <inkml:trace contextRef="#ctx0" brushRef="#br2" timeOffset="134460.3">29464 10478 0,'-21'0'31,"21"21"1,0-42 14,0-1-30,-21 22 78,-1 0-79,22 22-15</inkml:trace>
  <inkml:trace contextRef="#ctx0" brushRef="#br2" timeOffset="134812.09">28787 10626 0,'0'0'0,"-22"0"15,44 0 17,-1 0-17,0 0-15,21 0 0,22 0 16,-22 0-16,0 0 0,1 0 0,20 0 15,43 0 1,-85 0-16,0 0 16,1 0-16,-1 0 15,-21-21 1,-21 21 15,-1 0-31</inkml:trace>
  <inkml:trace contextRef="#ctx0" brushRef="#br2" timeOffset="139612.96">24405 11303 0,'0'0'0,"-21"0"0,21 21 32,21-21 15,0 0-32,0 0-15,1 0 0,41 0 16,-21 0-16,43-21 15,21 21 1,-85 0-16,0 0 0,43-21 16,-43 21 15,0 0 16,0 0-16,0 0-31</inkml:trace>
  <inkml:trace contextRef="#ctx0" brushRef="#br2" timeOffset="140424.2">25463 11303 0,'-21'0'31,"21"21"-16,21-21 110,1 0-125,-1 0 16,0 0-16,0 0 16,0-21-16,22 21 15,-22 0 1,0 0-16,0 0 0,0 0 16,0-21-1,1 21-15,-1 0 16,0 0-1,0 0-15</inkml:trace>
  <inkml:trace contextRef="#ctx0" brushRef="#br2" timeOffset="141003.87">25993 11261 0,'21'0'62,"0"0"-62,0 0 16,0 0-16,0 0 15,1 0-15,-1 0 16</inkml:trace>
  <inkml:trace contextRef="#ctx0" brushRef="#br2" timeOffset="154050.2">11282 7874 0,'0'0'0,"-21"0"31,-1 0-31,44 21 78,-1-21-78,-21 21 16,21-21-16,0 0 0,21 43 16,-20-43-16,20 21 15,-21 0-15,21-21 0,43 42 16,-43-20 0,-20-1-16,20 0 15,-42 0 1,21 0-1,-42-21 32,0-21-31,21 0-16,-21 0 16,-1 0-16,1-1 15,-42-62 1,20 41-1,1 1 1,42 21 0,-21 21-16,21-21 0,-21 21 31,42 0 78,0 0-93,-21 21 78,-21-21-94,0 0 15,21 21-15,-21-21 0,-1 0 16,22 21-16,-21-21 0,21 21 16,-21-21-16,42 0 46,0 0-46,1 0 0,-1-21 16,0 21-16,42-21 16,1-21-1,-43 21 1,0 21 0,-42 21-1,0-21 1,0 21-16,0-21 0,-1 21 0,-20 0 15,21 0-15,21 1 16,-21-22 0,42 0-1,0-22 1,0 1 0,22 0-16,-22 0 15,0 0-15,0 21 16,0 0-1,-21 21 17,-42 21-17,42-21 1,0 1-16,-21-22 16,21 21-16,0 0 15,21-21 16,0-21 1,-21 0-32,0-1 0,0 1 15,0 0-15,0 0 16,0 0 0,0 42 30,0 0-46,21-21 0,-21 21 16,0 0-16,0 22 0,0-22 16,21 64-1,-21-64 1,22-21 0,-1-21-1,-21-64 1,0 21-1,0 1 1,0 21 15,0 63-15,0 0 0,0 0-16,0 0 15,0 22 1,0 41-1,0-63-15,0-42 47,0 0-47,0 0 16,0 0-16,0 0 0,0-1 16,0 1-16,0-21 15,0 21 1,0 42 15,0 0-31,0 0 16,0 0-16,21 1 15,-21 20-15,0-21 16,21 21-16,-21 1 16,0-64 30,0-1-46,0 1 0,0 0 16,0 0-16,0-21 16,0 20-16,0-41 15,-21 42 1,21 0-16,-21 21 16,21 21 15,0 0-16,0 0 17,-21-21-32,-1 0 15,1 0 1,0 0-16,0 0 16,0 0-16</inkml:trace>
  <inkml:trace contextRef="#ctx0" brushRef="#br2" timeOffset="156584.08">1503 7472 0,'0'0'0,"0"21"94,0 0-94,0 0 0,0 1 16,21-1-16,-21 0 0,63 42 15,-20 22 1,20-21-1,-63-43-15,21 0 16,-21 0-16,22 0 0,-22 0 0,0-42 47,0 0-31,0 0-16,-22 21 0,1-21 0,21 0 15,-21-1-15,0 1 0,0-42 16,0 42-16,-1-1 0,-20 1 15,0-63 1,-1 62 0,22-20-1,21 21-15,0 42 32,21 0-32,-21 0 15,0 1-15,22-1 0,-1 0 0,-21 0 16,21 0-16,-21 0 0,42 64 31,-21-43-15,1-42-1,-22-21 17,0-21-32,0 21 15,0 0-15,0-1 16,-22-62-1,22 41 1,0 1 0,22 21-1,-1 21 1,-21 21 0,0 0-1,-21 64 1,21-64-1,0 0-15,-22-21 16,44-21 31,-22 0-47,21 21 0,0-21 0,0 0 16,0-22-16,43-20 15,-43 42 1,-21 42 15,-21 0-15,0-21-16,21 21 0,-22 0 15,1 0-15,0 22 16,-21-1 0,63-42 30,0-21-46,0 21 16,-21-21-16,21 21 0,1-21 0,-1 21 16,0-22-1,0 22-15,-21 22 47,0-1-47,0 0 0,0 0 16,-21 0-16,21 0 15,0 1 17,0-44-1,21 22-31,0-42 16,22 21-1,-43 0 1,0 42 15,0 0-31,0 0 16,0 0-16,-22 1 15,22-1-15,-21-21 0,0 42 16,21-21-16,-21-21 16,21-21 46,0 0-62,21 21 0,-21-21 16,21 21-1,-21-21-15,0 42 47,0 0-47,0 0 16,0 0-1,0-42 48,0 0-63,0 0 16,0 0-16,0-1 31</inkml:trace>
  <inkml:trace contextRef="#ctx0" brushRef="#br2" timeOffset="157865.07">1672 7811 0,'0'21'32,"0"0"-17,0 0-15,-21 0 16,0-21-16,21 21 0,-21 1 16,-1-1-16,1 0 15,0 21-15,-64 22 16,64-43-1,-42 42 1,63-41 0,-21-1-16,-22 21 15,-20 0 1,42 1 0,-1-22-16,1 0 15,0 0-15,-21 0 16,-1 1-1,1 20 1,21-21 0,0-21-16,-22 42 31,22-42-15,0 22-16,0-1 31,0-21-16,21 21-15,-21 0 32,-1-21-32,22 21 15,0 0 1,-21-21 0,0 22-16,21-1 15,-21-21 16,21 21 110,21 0-110,-21 0-31,21 0 16,0 1-16,-21-1 0,22 0 16,-22 0-16,21 0 0,21 22 15,0 41 1,22 1-1,-43-43-15,64 64 16,-22-21 0,-42-43-16,22 22 15,-22-43-15,64 106 32,-43-85-17,0 0 1,-21-20-16,1-22 31</inkml:trace>
  <inkml:trace contextRef="#ctx0" brushRef="#br2" timeOffset="159709.05">11472 8213 0,'0'0'15,"21"-21"-15,1 21 0,-1-43 16,-21 22-1,0-21 1,0 21-16,0-1 16,0 1-16,0 0 15,0 42 48,0 0-48,-21-21-15,21 22 0,-22-1 16,1-21-16,-21 63 16,-22 1-16,43-43 15,-63 64 1,-1-22 0,43-42-16,-43 43 15,64-43-15,-106 64 16,21-22-1,-21 1 1,85-22 0,20-21-16,1 0 0,-42 22 15,20-1 1,22-42-16,21 21 16,-21-21-16,0 21 15,0-21 1,21 21 15,-21-21 16,21 22-31,-22-22-16,22 21 31,-21-21-16,21 21 1,21-21 187,-21-21-187</inkml:trace>
  <inkml:trace contextRef="#ctx0" brushRef="#br2" timeOffset="160640.24">10393 8954 0,'0'42'31,"21"-21"-31,0-21 16,0 21-16,-21 0 15,21-21-15,-21 22 0,43 20 32,-1 0-17,0 1-15,1-1 16,-22-42-16,0 21 0,43 43 31,-1-1-15,1-21-16,-43-20 15,63 62 1,-20-41 0,-43-22-16,21 21 15,-20-42-15,-1 21 0,42 43 16,-42-43 0,1 0-16,-1 21 15,0-20-15,0 20 16,0-21-16,0 0 15,22 0 1,-43 1-16,21-22 0,21 42 16,1 0-1,-1-21 1,-42 1-16,21-22 16,0 0-16,-21 21 0,21-21 15,1 42-15,-22-21 16,21-21-16,0 21 15,0 1 1,-21-1 0,21-21-16,0 21 15,1 0 1,-1 0-16,-21 0 16,21-21-16,0 22 0,21 20 15,-20-21 1,-1 0-1,0 0 1,21 22 0,-42-22-1,0 0-15,21 0 16,-21 0-16,22-21 0,-22 22 0,21-1 16,-21 0-16,21-21 0,0 21 15,-21 0 1,21 0-1,-21-42 32,0 0-47</inkml:trace>
  <inkml:trace contextRef="#ctx0" brushRef="#br2" timeOffset="162364.95">23283 6922 0,'21'0'0,"-42"0"47,0 21-31,-21 0-16,21-21 15,-1 21-15,-41 21 0,-43 22 16,64-43-16,-1 0 15,1 0-15,0 1 0,-1-1 16,-105 63 0,85-41-1,-22-1-15,64-42 16,0 21-16,-43 22 16,43-22-16,-21 0 15,21 0 1,21 0-1,-22-21-15,22 21 63,0 1-47,0-1 15,0 0-31,0 0 15,0 0-15,0 0 16,0 1-16,0 20 16,0 21-1,22 22-15,-1-43 16,-21 1-16,42 105 16,0-21-1,-20-85-15,-1 43 16,42 42-1,43 148 17,-85-169-17,0 21 1,1-42-16,-22-43 16,0-21-1,21-21 1,0 0-1,-21-21-15,21-64 16,0 64-16,-21-21 16</inkml:trace>
  <inkml:trace contextRef="#ctx0" brushRef="#br2" timeOffset="163599.88">23283 6922 0,'0'0'0,"21"0"0,1 0 0,-22-22 15,42 22-15,-21-21 16,0 21-16,0 0 16,-21-21-16,-21 21 31,0 0-16,0 0-15,0 0 0,0 21 16,-1-21-16,1 0 0,0 0 16,0 0-1,42 0 17,0 0-32,0-21 0,1 0 15,62 0 1,-41-22-1,-1 43 1,-42-21-16,-21 21 16,0 0-1,-22 0-15,1 0 16,0 0-16,20 21 0,-20-21 16,21 22-16,42-22 46,0 0-30,22 0-16,-22 0 16,0 0-16,21-22 15,-21 22 1,-42 0 0,0 0-1,0 0-15,0 0 0,-43 0 16,22 22-1,63-22 17,0-22-17,0 22-15,1-21 0,20 21 0,0-21 16,-21 21-16,-21-21 0,22 21 31,-44 0-31,-41 0 16,21 0-1,-43 42-15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30T14:06:06.15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15113 12404 0,'0'-21'63,"21"21"-63,0-22 0,0 22 15</inkml:trace>
  <inkml:trace contextRef="#ctx0" brushRef="#br0" timeOffset="8701.53">14668 11430 0,'0'0'0,"-63"0"32,42 0-32,0 0 0,-1 0 15,-41 0 1,21 0 0,20 0-16,1 0 0,-21 0 15,21 0 1,42 0 46,0 0-62,21 0 0,-20 0 0,-1 0 16,63 0 0,65-21-16,-86 21 15,170-21-15,-148 0 16,253-1-1,-126 1 1,-149 0-16,64 21 16,-63 0-16,84-21 15,-127 21-15,22 0 16,-22 0 0,-42 0 30,-1 0-30,-20 0-16,-21 0 0,-64 42 16</inkml:trace>
  <inkml:trace contextRef="#ctx0" brushRef="#br0" timeOffset="9172.26">14287 11621 0,'-21'0'15,"42"0"-15,-63 0 0,21 0 16,0 0-16,42 0 31,21 0-15,-21 0-16,22 0 0,-22 0 15,21 0-15,22 0 0,-22 0 0,254-22 32,-126 1-32,-64 0 15,190 0-15,-211 21 16,-1-21-16,191 21 15,-21-43 1,-190 43-16,63 0 16,-85 0-16,1-21 0,62 21 15,-83 0 1,-22-21 31,21 21-32,0-21-15,0 21 0</inkml:trace>
  <inkml:trace contextRef="#ctx0" brushRef="#br0" timeOffset="9878.86">18119 11451 0,'-43'21'0,"86"-42"0,-128 42 0,43-21 0,-1 0 15,1 0-15,-22 0 16,22 0-16,-43 0 0,64 0 16,-21 0-16,-85 0 15,106 0 1,0 0 0,42 0-1,21 0-15,22 0 16,-22 0-16,64 0 15,-43 0-15,22 0 0,190-21 16,191 0 0,-64 0-1,-275 0 1,339 0 0,-191 21-1,-148-22-15,-64 22 0,-20 0 16,41-21-16,-63 21 0,1 0 15,-1 0 1,0-21 0,-42 0-1,0 21-15,-1 0 16,1 0-16,-63 0 16,-22 0-1</inkml:trace>
  <inkml:trace contextRef="#ctx0" brushRef="#br0" timeOffset="10751.74">17441 11642 0,'0'0'0,"-21"0"0,0 0 16,0 0-16,0 0 16,21 21-1,21-21 1,0 0-1,0 0-15,21 0 0,-20 0 16,20 0-16,0 0 0,233 0 31,-211 0-31,105 0 16,-63 0-16,212-21 16,-64 21-16,-127 0 15,0 0-15,232 0 16,-41 0-1,-43 0 1,-211 0-16,84-21 16,-85-1-1,1 1 1,-43 21 15</inkml:trace>
  <inkml:trace contextRef="#ctx0" brushRef="#br0" timeOffset="12502.24">22542 15431 0,'0'0'15,"22"-22"-15,-1 22 16,-21 22 15,0-1-15,0 0-16,0 0 0,0 0 0,0 0 15,0 1-15,0 20 0,0-21 16,21 85 0,-21-64-1,21-21-15,0 1 16,43-22-1,-1 0 1,64-22 0,-84 1-16,105-42 15,-85 20-15,128-41 16,-43-1 0,-63 64-16,-1-21 0,255-43 15,-149 21 1,-63 64-1,-105-21-15,-1 21 0,0 0 16,-42 0 31,0 0-31,-1 21-16,1-21 0,-21 22 0</inkml:trace>
  <inkml:trace contextRef="#ctx0" brushRef="#br0" timeOffset="13097.9">22479 15494 0,'0'0'0,"0"21"31,0 0-31,21-21 0,-21 22 15,0-1-15,21 63 16,-21-41 0,0-22-16,0 21 0,0 22 15,0-43-15,0 0 0,21 43 16,22-22 0,-22-21-16,21-21 15,170-42 1,-127-1-1,-22 22-15,1 0 16,63-42-16,-43 20 0,1 1 0,190-64 31,-169 64-31,127-64 0,-106 64 16,-64 20-16,1 1 16,-22 0-16,0 0 0,1 0 15,63 0 1,-85 21-1,0-22-15,0 22 16</inkml:trace>
  <inkml:trace contextRef="#ctx0" brushRef="#br0" timeOffset="13883.45">23199 16574 0,'0'21'47,"0"0"-47,0 0 0,0 0 15,0 22 1,0-1-16,0 0 0,0 128 16,0-86-1,21-20 1,21 20-1,43-84 1,21-21 0,42-42-1,-85 42-15,22-22 16,190-168 0,-21 62-1,-21 22 1,-148 106-16,84-63 0,-127 84 15,43-43 1,-106 43 47,0 0-63,-22 0 0,-20 0 15</inkml:trace>
  <inkml:trace contextRef="#ctx0" brushRef="#br0" timeOffset="14561.06">22818 16806 0,'0'-21'0,"0"42"0,0-63 0,0 21 0,0 0 15,0 0 1,21 21 0,0 21-1,-21 0-15,0 0 16,21 21-16,21 64 16,-42-63-16,0-1 15,43 43 1,-43-43-16,42 64 15,-42-64-15,21 0 16,0-20-16,43 41 16,-22-63-1,22 0 1,-43 0-16,0-21 0,21 0 16,22 0-16,-22-1 0,255-147 15,20-43 1,-63 43-1,21 0 17,-127 84-32,-63 43 15,-64 42-15,0-21 0,64-22 32,-64 43-32,0-21 15,-42 42 16,0 0-15</inkml:trace>
  <inkml:trace contextRef="#ctx0" brushRef="#br0" timeOffset="43000.27">11451 15473 0,'0'-21'78,"0"0"-63,21 21 1,-21-22-16,21 22 16,-21-21-1,0 0-15,0 0 16,0 0 15,-21 21 0,0 0-15,0 0-16,0 0 16,-22 0-16,1 21 15,21 0 1,-21 0 0,20-21-16,1 21 0,0 1 15,21-1-15,-63 21 31,63-21-15,-43 22 0,43-22-1,0 21 1,0-21 0,0 0-1,0 1 1,0-1 15,21-21-31,1 0 16,-22 21-1,21 0-15,21 0 16,-21-21 0,0 0-16,1 21 15,-1 1 1,0-22-16,-21 21 15,21 0-15,0 21 16,-21-21 0,0 1-1,21 20 1,-21-21-16,0 0 16,0 0-16,0 1 15,0-1-15,0 21 16,0 0-1,0-20 1,0-1-16,-21-21 0,21 42 16,-21-21-1,0 0 1,0-21-16,21 22 0,-21-1 16,-1-21-1,1 21-15,0 0 16,0-21-1,0 21 17,0-21-1,21-21 16,0 0-16,21 21-15,0 0-1,0 0 32,-21 21-31,0 0-16,21-21 15,-21 21-15,0 1 16,0-1-16,0 0 16,0 0-1,0 0 1,0 0-16,0 1 16,0 20-1,-21-21-15,21 0 0,-21 22 16,21-22-16,-21 21 15,-22 0 1,43-20-16,0-1 0,-21 42 16,0 22-1,-21-22 1,42-41-16,0 20 16,-21-21-16,-1 106 31,22-106-31,0 0 15,0 22-15,-21-22 0,21 0 16,0 43 0,0 41-1,0-62 1,0-22-16,0 21 0,0 43 16,0-43-1,21 64 1,1-85-16,-1 85 15,21-42 1,-42-22 0,42-21-1,-20 0 1,20-21 0,-21 0-16,0 0 0,43 0 31,-22 0-16,-21 0-15,43 0 32,-43 0-17,0 0-15,0 0 110,-42 0-63</inkml:trace>
  <inkml:trace contextRef="#ctx0" brushRef="#br0" timeOffset="50297.68">22564 15579 0,'0'-21'0,"0"-1"16,0 44 62,0-1-78,0 0 15,0 0-15,0 0 0,-22 0 16,22 22-16,0-22 0,0 0 16,-21 43-16,21-43 15,0 0-15,0 42 0,0-41 16,0 20-16,0-21 16,0 0-16,0 22 15,0-22 1,21-21 31,1 0-32,-22-21 1,21 21-16,0-22 16,-21 1-1,21 21-15,0 0 0,-21-21 16,21 21-16,1-21 0,105-43 31,-85 43-31,21 0 0,86-42 16,-86 41-1,-21-20-15,212-64 16,-63 22 0,-1 20-1,-84 22-15,-63 42 16,20-21-16,64-22 15,-85 43-15,1-21 16,-1 0 0,-21 21-16,-21-21 31,-21 21 0,0 21-31,0-21 16,0 21-16,-1-21 0,-20 21 15,21 0-15,-21-21 0,-22 22 0,-190 83 32,191-83-32,-86 41 15,-62 1-15,147-43 16,1 0-16,-149 42 16,85-20-1,85-22 1,63-21 31,0 0-32,-21-21-15,42 21 0,43-43 16,21 1 0,-64 21-16,1 0 15,20 0-15,1-22 0,-1 22 16,233-85-1,-84 22-15,-64 41 16,-105 22-16,20 21 16,-21-21-16,43 0 15,-43 0 1,-84 21 15,21 0-31,-106 21 16,-42 42-1,-43 1 1,148-43-16,-20 0 0,-191 85 16,148-64-1,63-21-15,-105 22 16,126-22-16,1 0 0,-85 0 31,64 0-15,63 1 15,21-22 0,0 0-31,0-22 16,21 22-16,22-21 16,84-42-1,64-22 1,-170 64-16,64 0 15,-43 0-15,64-1 16,-105 22-16,-1 0 0,-42 22 31,-1-22-31,-126 63 16,-42 1 0,-22-1-16,0-21 15,1 22 1,126-22-1,64-21 1,-21 1 0,84-22-1,-21 0-15,0 0 16,22-22-16,62-20 16,22 0-1,0-1 1,-84 22-16,-1 21 0,22-21 15,-43 21-15,-21-21 16,-21 21 0,-22 21-1,22 0-15,-21 0 0,-85 43 16,42-22 0,43 1-1,42-22-15,0 0 16,21-21-1,21 0-15</inkml:trace>
  <inkml:trace contextRef="#ctx0" brushRef="#br0" timeOffset="52248.45">22712 16849 0,'0'0'0,"0"-21"16,0-1-1,0 1 1,21 21 15,0 0-31,0 21 16,-21 1-1,21-1-15,-21 0 0,0 21 16,22-21-16,20 85 16,-42-21-1,21-22-15,0-20 16,-21-22-16,21 64 15,-21-43 1,0-21 0,0-42-1,0-21 1,0-22 0,0 22-16,0 21 0,0-170 31,43 43-16,-1 21-15,-42 63 16,0 43-16,21-21 16,-21 63 15,0 0-15,0 22-16,0 20 15,21 64 1,-21-85-16,0 1 0,0 20 15,22-20-15,-22 62 16,0-41 0,0-43-1,0-42 17,0 0-32,0 0 0,0-85 15,0 63-15,0-168 31,0 168-31,0-62 16,0 20-16,0 64 16,0 0-16,-22 21 31,22 42-31,-21-21 0,21 0 16,0 64-1,0-43-15,0 1 0,0-1 0,-21 43 16,21-43-16,0 85 15,0-64 1,0-20 0,0-22-16,0 21 15,0-21 17,21-21 61,0-21-93,22 0 16,-22 21 0,0-21-16,85-43 15,-43 43-15,43-42 16,-21 20-16,0 22 0,253-127 15,-168 85 1,20-22 0,-126 64-16,-1 0 0,43-22 15,-85 22-15,21 0 16,-42 0 0,-21 21 15,-42 21-16,42 0-15,-22-21 16,-84 85 0,85-43-16,-127 64 15,-22 0-15,106-85 16,-169 106 0,85-42-1,21-1 1,63-20-16,64-64 15,0 21-15,-21 0 16,63-21 15,0 0-15,0-21-16,0 21 0,43-21 16,-22 0-16,43-22 15,-22 22-15,107-42 16,-86 41-16,1-20 0,211-106 31,-211 84-31,169-105 0,-64 21 16,-147 127-16,63-64 31,-106 106 0,-64 0-15,43 1-16,0-1 0,-64 21 15,64-21 1,0 0 0,0 1 15,-1-22-15,1 0-16,21 21 0</inkml:trace>
  <inkml:trace contextRef="#ctx0" brushRef="#br0" timeOffset="169802.58">20722 1842 0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30T14:07:22.30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6329 2159 0,'0'0'0,"-43"21"31,65-42 0,-1 21-31,0-21 0,21 0 16,-21 21-16,22-21 0,-1-1 15,43-41-15,-1-1 16,-62 43 0,-22 0-16,0 0 0,0 0 0,-22 21 15,-20 0-15,0 0 16,-128 21-16,-20 42 16,148-20-1,-64 20-15,63-42 0,1 22 16,-21 63-1,63-1-15,21-62 16,0-22-16,42 64 16,-20-43-16,-1 0 0,43 43 15,-64-43-15,106 85 16,-85-63 0,-42-22-16,0 0 0,-42 22 15,21-22-15,-22-21 0,-147 64 16,-22-64-1,149-21-15,-1 0 0,1 0 16,20-21-16,-20 0 0,-43-106 16,85 42-1,21 43-15,0-64 16,127 0 0,-85 64-1,43 0-15,-43 20 0,22 1 16,42 0-16</inkml:trace>
  <inkml:trace contextRef="#ctx0" brushRef="#br0" timeOffset="369.17">6667 2879 0,'0'21'0,"0"-42"0,22 42 0,-1-21 0,0-21 15,0 21-15,0-21 16,43-43-16,20-42 16,-20 43-1,-43 20-15,-21 1 0,0 0 0,-21-85 32,0 106-32,-22 21 0,-62 0 15,62 21-15,22 21 16,-21-21-16,-1 22 0,22-1 15,-85 127 1,106-84 0,0-43-16,0 22 0,0-43 0,0 0 15,22 0-15,20 22 0,-21-43 16,21 0-16,128-22 16,-43-62-1,-43-1 1</inkml:trace>
  <inkml:trace contextRef="#ctx0" brushRef="#br0" timeOffset="620.2">7408 1820 0,'0'0'0,"0"-63"0,0-22 16,0 64-16,0 42 16,0 0-1,0 128 1,-42 126-1,21-127-15,0-63 16,-1-22-16,1 1 0,0 20 0,0-20 16,0-22-16,21 85 15,0-42 1,0-64-16,21-21 16,0 0-16,21-21 15,1-43 1</inkml:trace>
  <inkml:trace contextRef="#ctx0" brushRef="#br0" timeOffset="940.12">7408 2688 0,'0'21'0,"21"1"32,1-22-32,-1 0 0,0 0 0,0 0 15,0-22-15,0 22 0,22-21 16,-22 0-16,64-42 15,-43 20 1,-42 22-16,21-21 0,-42 42 16,-21 0-16,20 0 0,-20 0 15,-64 63 1,0 43 0,85-64-16,21-20 15,0-1-15,0 21 0,21 22 16,1-43-16,41-21 15,43 0 1,-64 0-16,1 0 0,20-21 16,-21-1-16,22 1 0,-1 0 15,43-42-15</inkml:trace>
  <inkml:trace contextRef="#ctx0" brushRef="#br0" timeOffset="1532.32">8276 2413 0,'0'0'0,"0"-21"0,0 0 16,0 42-1,0 21 1,0-21-16,0 1 0,0 20 16,0 0-16,0 1 0,-42 62 15,21-41 1,21-1 0,0-84 15,0 0-31,0 0 0,0 0 15,42-43-15,-21 22 0,0-43 16,43-21 0,-43 64-16,64-21 15,-43 63-15,-21 0 16,0 0-16,22 0 0,-22 21 16,63 63-1,-62-41-15,20 41 0,-42 22 16,0-63-16,0-1 15,0 21-15,0-41 16,0-1-16,0 0 0,21-21 31,-21-21-15,21 0-16,0-1 0,-21 1 0,85-127 16,-43 63-1,-20 43-15,41-64 16,-21 85-1,-20 21-15,-22 21 16,0 0-16,0 22 0,0 63 16,-22-43-1,1-21-15,-42 107 16,63-128-16,-21 42 16,-1-42-1,22 1-15,0-44 31,0 1-31,22 0 16,-1 0-16</inkml:trace>
  <inkml:trace contextRef="#ctx0" brushRef="#br0" timeOffset="1687.24">9229 2180 0,'0'0'0,"-22"-63"31,22 42-31,-21 21 15,21 21 17,0 0-32,0 0 15,21 0-15</inkml:trace>
  <inkml:trace contextRef="#ctx0" brushRef="#br0" timeOffset="2690.07">9504 2434 0,'-21'0'16,"-1"0"-16,1 21 0,0 1 15,21-1-15,0 0 16,0 0-16,-21 21 0,21 1 16,0-22-16,0 21 0,0 43 15,21 0 1,-21-64-16,21 0 0,22 0 15,-22-21-15,0 0 0,42 0 16,22-21 0,-43 21-16,43-85 15,-43 43-15,-20 21 16,-1-22-16,0 1 0,0-21 0,0 20 16,43-41-1,-43 41-15,-21 64 16,0 1-1,0 20-15,-64 85 16,64 21 0,0-84-1,43-22 1,-1-21-16,-21-21 0,127 0 16,-84-21-1,-1-64 1,1-21-1,-64 64-15,0 0 0,0 21 16,21-22-16,-21 22 0,0-21 16,0 21-16,0 42 31,0 0-31,0 85 16,0-22-16,0 1 15,-21-21 1,0-43-1,21-42 17,0-1-17,0-20-15,42 0 16,-21-1-16,43-62 16,20-1-1,-62 63-15,41 22 16,-42 0-16,0 21 0,1 0 0,62 64 31,-84-1-31,21-42 0,1 85 16,-22-85-16,0 43 15,0-43-15,0 21 16,0-21-16,0-42 47,21 21-47,0-21 0,21-42 15,64-43-15,-64 63 16,149-147 0,-64 105-1,-106 85-15,21 0 16,-20 21-16,-22 106 16,0-84-16,0 41 15,0 43 1,-22-84-16,22 84 15,0-85 1,43-42 0,-22 0-16,0 0 0,21 0 15</inkml:trace>
  <inkml:trace contextRef="#ctx0" brushRef="#br0" timeOffset="2910.94">12721 2032 0,'0'0'0,"0"-21"0,0 0 16,-21 42 0,0 42-1,0-20-15,-1-22 0,-20 85 16,21-64-16,0 22 0,-22 84 16,22-21-1,21 0 1,0-106-16,0 21 15,0-63 17</inkml:trace>
  <inkml:trace contextRef="#ctx0" brushRef="#br0" timeOffset="3082.25">12213 2582 0,'-42'-21'15,"84"42"-15,-84-63 0,63 42 16,85-42-1,42 21-15,21-22 16,-105 22 0,-1 21-16,107-42 15,-43-22 1,-85 43-16,-21 21 0</inkml:trace>
  <inkml:trace contextRef="#ctx0" brushRef="#br0" timeOffset="3816.59">14224 1863 0,'0'-21'0,"0"42"0,0-64 16,0 65-1,0-1 1,0 0-16,-21 21 0,0 1 0,-1-1 16,-20 64-16,-21 63 15,41-105 1,1-1-16,-42 43 0,63-64 0,-21 1 15,-1 20 1,22-21-16,0 1 16,0-22-16,0-42 15,0 0 1,0-85 0,22-42-1,-1 84-15,0 1 0,85-191 16,-43 148-1,22-42 1,-64 105-16,0 22 0,64 21 16,-64 21-16,43 106 15,-1 43 1,-42-107 0,22 170-1,-1-127-15,-42-43 0,0-20 16,0 20-16,21-42 15,-21 22-15,0-22 0,0 0 16,-42-21 0,-64 0-1,64 0-15,-1-21 0</inkml:trace>
  <inkml:trace contextRef="#ctx0" brushRef="#br0" timeOffset="3975.5">13991 2561 0,'-42'-21'0,"84"42"0,-105-84 16,41 42-16,22-1 15,43 1-15,63-21 16,-43 21-16,85 0 16,-84-1-16,20 22 0,276-63 15,-85-1 1,-126 1 0,-107 42-16,21-22 0,-20 22 15</inkml:trace>
  <inkml:trace contextRef="#ctx0" brushRef="#br0" timeOffset="4190.37">15473 1757 0,'0'-21'16,"0"42"-16,0-21 16,0 21-16,-21 106 15,-1-85-15,1 64 16,21-42-16,0 253 16,0-169-1,0-42 1,0-85-16,0 22 0,21 41 15,-21-62 1,22-22 0,-22-22-16,0 1 0,0-42 15</inkml:trace>
  <inkml:trace contextRef="#ctx0" brushRef="#br0" timeOffset="4445.26">15409 2138 0,'0'0'0,"0"-64"16,0 1-16,21-22 15,1 43-15,41-64 0,-21 64 16,22-1-16,-22 43 16,128 0-1,-65 127 1,-83 22 0,-44-44-1,-20-62-15,0-1 0,-149 106 16,43-84-1,127-43 1,42-21 0,21-21-16,85-43 15</inkml:trace>
  <inkml:trace contextRef="#ctx0" brushRef="#br0" timeOffset="4673.13">16658 1757 0,'0'0'0,"21"-21"16,-21 42 0,0 0-16,0 21 15,0 22-15,-63 84 16,20 0 0,43-84-16,-21-22 15,21 22-15,0 126 16,0-148-16,0 22 15,0-1 1,0-41-16,-21-22 16</inkml:trace>
  <inkml:trace contextRef="#ctx0" brushRef="#br0" timeOffset="4875.02">16192 2709 0,'-21'22'0,"42"-44"0,-84 44 16,42-1-16,0-21 0,-1 21 15,22 42 1,22-63-16,41 0 16,85 43-1,-84-43-15,63 0 0,-64 0 0,1 0 16,-1 0-16,43-43 16,63-41-1,-84-43 1,-85 84-16,0-20 0</inkml:trace>
  <inkml:trace contextRef="#ctx0" brushRef="#br0" timeOffset="5037.92">16468 1842 0,'0'0'16,"-43"-22"-16,-20-105 16,84 85-1,42 21-15,107-21 16,-22 42-16,-63-22 15,-1 22-15,149 0 16,-169 0-16,41 0 16</inkml:trace>
  <inkml:trace contextRef="#ctx0" brushRef="#br0" timeOffset="6115.4">9334 3514 0,'0'0'15,"-21"0"-15,21-21 16,-21 21 0,63 0 15,-20 0-31,20 0 0,21 0 16,213 21-1,316-21 1,-253 0-1,190 0-15,-360 0 0,1 0 16,295 0 0,-338 0-16,106 0 15,-21-21 1,-149 21-16,-20 0 0,20-43 16,-42 22-1,1 0-15</inkml:trace>
  <inkml:trace contextRef="#ctx0" brushRef="#br0" timeOffset="6532.16">14203 3493 0,'-21'0'0,"42"0"16,-64 0-16,1 0 0,0-22 15,21 22 1,-1 0-16,44 0 16,-1 22-1,21-22-15,85 0 0,148 21 16,-169-21-16,21 0 16,21 0-16,0 0 0,466 0 31,-466 0-31,128 0 15,83 0-15,-274 0 16,63 0-16,-84 0 0</inkml:trace>
  <inkml:trace contextRef="#ctx0" brushRef="#br0" timeOffset="7404.36">10329 529 0,'0'-21'15,"0"-21"1,0 63 0,0 0-16,0 0 15,0 22-15,0 41 16,0-20-16,-21-1 0,0 170 16,0-127-1,21 0 1,63-22-1,1-84 1</inkml:trace>
  <inkml:trace contextRef="#ctx0" brushRef="#br0" timeOffset="7590.26">10308 974 0,'0'0'0,"0"-43"0,0 22 16,0-21-16,42 0 0,-20 20 15,147-62 1,-127 63-16,85-1 16,43 22-1,-65 0 1,-83 0-16,-22 22 0,0-1 16</inkml:trace>
  <inkml:trace contextRef="#ctx0" brushRef="#br0" timeOffset="7740.17">10520 1080 0,'0'0'16,"0"21"-16,21-21 16,0 0-16,0-21 15,22 21-15,62-43 16,-41 22-16,42 0 16,-64 21-16,106-64 15</inkml:trace>
  <inkml:trace contextRef="#ctx0" brushRef="#br0" timeOffset="7920.07">11282 847 0,'21'0'16,"0"0"0,21 0-16,22-21 15,-22 21-15,64-22 16,-42 1-16,211 21 15,-191 0 1,-62 0-16</inkml:trace>
  <inkml:trace contextRef="#ctx0" brushRef="#br0" timeOffset="8103.96">11726 826 0,'21'0'31,"1"21"-15,-22 0-16,0 0 0,21 64 16,0 63-1,-21 0 1,-21-106-16,21 1 0,-21-1 0,21 0 16,0-20-16,63 41 15</inkml:trace>
  <inkml:trace contextRef="#ctx0" brushRef="#br0" timeOffset="8954.89">14478 614 0,'0'0'0,"0"-21"0,0 42 31,0 0-31,0 0 0,-21 43 16,0-1-16,-22 149 31,22-64-31,21-63 16,0-64-16,0 21 0,0-21 15,0 22 1,0-64 0,0-1-1,0 1-15,0-42 16,0 42-16,0-85 16,0 21-1,0 22-15,0-128 16,21 85-1,64 43 1,-64 42-16,21-1 0,64 22 16,21 22-1,-21 41 1,-85-42-16,-21 0 16,0 22-16,0-22 0,0 21 15,-106 43-15,-42 0 16,106-64-1,0-21-15,20 21 0,1-21 0,0 0 16,42 0 0,64 0-1,0 0-15,-43 0 16,0 0-16,64 63 16,-64-41-16,1 20 15,-43 21 1,0-41-16,0-1 0,-127 42 31,-21-42-31,63-21 16,0 0-1,106-42 1,22 21-16</inkml:trace>
  <inkml:trace contextRef="#ctx0" brushRef="#br0" timeOffset="9171.77">15473 741 0,'0'-21'0,"0"0"16,21 21-16,0-22 0,21 22 16,1-21-16,-1 21 0,170-42 15,-106 42 1,21 0-1,-106 0-15,0-21 0,0 21 16,-42 0 0</inkml:trace>
  <inkml:trace contextRef="#ctx0" brushRef="#br0" timeOffset="9331.68">15917 635 0,'0'0'0,"-21"21"0,0 0 0,0 1 0,0-1 16,21 21-16,-22 0 0,22 1 15,-21 20-15,21 1 0,-21-22 0,21 22 16,0-22-16,0 64 16,-21 0-1,21-64-15,0 21 16,0-41-16</inkml:trace>
  <inkml:trace contextRef="#ctx0" brushRef="#br0" timeOffset="13152.44">13906 783 0,'43'0'15,"-86"0"-15,128-21 0,-43 0 0,1 0 0,-22 21 0,64-43 16,-43 43-16,-21-21 15,43 0 1,-86 21 0,-83 0-1,-1 21 1,42 0-16,1 1 0,-234 147 16,192-106-1,-44 86 1,128-86-1,21-42-15,0 0 0,106 106 32,-64-84-32,64 41 15,-63-20 1,-43-43-16,-22 106 31,-83-42-15,-44-43-1,-41-21-15,105-21 32,128 0-1,84 64-15,-106-64-16,21 21 0,-21 0 15,22 0-15,-22 22 0,21-1 16,-42-21-16,0 21 0,0 85 15,-42-42 1,-1-64-16,-20 85 16,21-64-16,-1 1 0,-41 41 15,41-41-15,22-1 0,0-21 16,-21 64-16,42-64 0,0 43 16,0-1-1,21-42 1,42 64-1,-63 42 1,0-21-16,0-43 16,0 1-16,0 42 0,0-43 15,0 1-15,64 126 16,-1-126 0,128-22-1,-1-42 1,-126-21-16,20 0 0,-20-1 0,169-62 15,-22-43 1</inkml:trace>
  <inkml:trace contextRef="#ctx0" brushRef="#br0" timeOffset="14070.91">17335 466 0,'0'0'16,"22"-21"-16,20 21 0,-21-22 15,21 1-15,1 21 0,20-21 16,-20 21-16,20 0 0,1 0 16,-1 0-16,-21 0 0,128 0 15,-64 42 1,-64-20-16,-42 41 15,0-21-15,-21 1 0,-43 41 16,22-20-16,-43-1 0,-84 86 16,-64 41-1,170-126-15,-1-1 0,22 22 16,42-43-16,84 127 16,22-126-1,-63-1-15,126 0 16,-106-42-16,1 0 15,84 0 1,-42-21-16,-85 21 16,-21-42-1,-21 21-15,-21 21 0,20 0 16,-83 42 0,62-21-16,-63 85 15,22 21 1,84-85-16,21 170 15,64-85 1,-64-63-16,63 20 16,-62-41-16,83 147 15,-83-105 1,-22-43-16,0 0 0,-22 22 16,1-22-16,-21-21 0,-43 43 15,43-22-15,-22-21 0,-84 43 31,42-22-31,22-21 16,84 1-16,-21-22 16</inkml:trace>
  <inkml:trace contextRef="#ctx0" brushRef="#br0" timeOffset="14234.82">17378 3387 0,'0'0'0,"-21"0"0,-1 0 16,1 21-16,0-21 0,0 0 15,0 0-15,0 0 0</inkml:trace>
  <inkml:trace contextRef="#ctx0" brushRef="#br0" timeOffset="16403.71">14076 3344 0,'21'0'16,"0"0"-1,0-21-15,0 21 0,1-21 0,41 0 16,-21 0-16,1 0 16,20-1-16,128-62 15,42-1 1,21 0 0,-170 64-16,-20-21 0,42 0 15,-64 20-15,0 1 0,1 21 16,-65 0-1,-20 0 1,21 21-16,-21 1 0</inkml:trace>
  <inkml:trace contextRef="#ctx0" brushRef="#br0" timeOffset="16723.52">14457 3662 0,'0'0'0,"-21"0"0,-1 0 0,1 0 15,0 21-15,0-21 0,-21 0 16,42 21 0,42-21-1,85-42 1,275-127-1,-106 42 1,-20 0 0,-192 84-16,128-63 15,-149 85-15,86-42 32,-128 63-32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30T14:09:00.90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4826 699 0,'0'0'0,"0"-22"0,0 1 15,0 0 1,0 42 31,0 0-47,0 1 16,-42 105-16,20-85 0,22 21 15,-63 86 1,21-1-1,20-85-15,1-20 0,0-22 16,21 21-16,0 0 0,-21 43 16,21-64-1,0 0-15,0-42 32</inkml:trace>
  <inkml:trace contextRef="#ctx0" brushRef="#br0" timeOffset="398.77">4678 974 0,'0'0'16,"0"-21"-16,0-1 0,0 1 0,0 0 15,0 0-15,0 0 0,0-43 16,21 43-16,0-42 15,0 41-15,0 1 16,64 0 0,-64 21-16,64 0 15,-43 0-15,22 42 16,-22-20-16,-21-1 0,43 63 16,-22-41-16,0 41 15,-42-41-15,0-1 0,22 64 16,-22-64-16,0 64 15,0-85-15,0 22 16,0-22-16,0 0 0,0 0 16,-22 0-16,22 0 0,0 1 15,-21-22-15,21 21 0,-21-21 16,0-21 15,21-1-31,-21 22 16</inkml:trace>
  <inkml:trace contextRef="#ctx0" brushRef="#br0" timeOffset="632.63">4741 1312 0,'-21'0'16,"42"0"-16,-63 0 0,21 0 0,42 0 31,0 0-31,0 0 0,22-21 15,-22 21-15,21-21 0,-21 21 16,22-21-16,-1 21 0,0-21 0,1 21 16,-1-21-1,21 21-15,-41-22 16,-1 22-16,-21-21 16,21 0-1</inkml:trace>
  <inkml:trace contextRef="#ctx0" brushRef="#br0" timeOffset="966.86">5588 804 0,'0'0'0,"0"-84"31,0 105 0,0 0-15,0 21-16,0 1 0,0-22 15,0 42-15,0 22 16,0 106 0,0-149-16,0 85 15,0-64 1,0-20-1,21-64 32,-21-1-47,0 1 0,21 0 0</inkml:trace>
  <inkml:trace contextRef="#ctx0" brushRef="#br0" timeOffset="1309.67">5524 995 0,'0'0'16,"0"-21"-16,-21 0 0,0-1 0,0 1 16,21 0-16,0 0 15,0 0-15,21 0 16,64-22-16,-64 22 16,148 0-1,-42 21 1,-42 63-1,-64-41-15,-21-1 0,0 85 16,-63 21 0,-1-85-1,43-21-15,-21 0 0,-22 22 16,1-22 0,41-21-1,44 0 16,-1 0-31,0-21 0,0 21 0,21-43 16</inkml:trace>
  <inkml:trace contextRef="#ctx0" brushRef="#br0" timeOffset="1652.47">6498 783 0,'0'0'0,"0"-21"15,0 0 1,0 42 15,0 0-31,0 0 0,0 1 16,0 20-16,-21 43 0,-21 20 15,20-20 1,22-64-16,0 0 16,-21 85-1,21-63 1,0-22 0,21-21-1,-21-21-15,22 21 0</inkml:trace>
  <inkml:trace contextRef="#ctx0" brushRef="#br0" timeOffset="1949.3">6265 1334 0,'0'0'0,"-21"21"0,21 0 16,0 21-16,0 1 15,0-22-15,0 0 16,0 0-16,21-21 16,106 21-1,0-21 1,-21-21 0,-21 0-1,-43 0-15,22-22 16,-43 22-1,0-21 1,-21 21-16,0-22 16</inkml:trace>
  <inkml:trace contextRef="#ctx0" brushRef="#br0" timeOffset="2208.13">6371 804 0,'0'0'0,"-21"0"0,21-21 15,0 0-15,21 21 16,0-21-16,0 21 16,22-21-16,41 21 15,1-21 1,-21 21-1,-43 0-15,0 0 0,-21-22 16,21 22-16</inkml:trace>
  <inkml:trace contextRef="#ctx0" brushRef="#br0" timeOffset="2853.18">8509 445 0,'0'0'0,"-21"0"16,21 21-16,21-21 31,21 0-31,-21 0 0,43-21 16,-22 21-16,1-22 16,168 1-16,1-21 15,-64 0 1,-84 42-16,20 0 0,-20-22 15,42 22-15,-85 0 16,42 0-16,-105 22 16,21-22-1,-43 21-15</inkml:trace>
  <inkml:trace contextRef="#ctx0" brushRef="#br0" timeOffset="3147.35">9271 423 0,'0'-21'16,"0"0"-16,0 0 15,0 42 17,0 21-17,-21-20-15,21 20 0,-43 106 16,43-84-16,-42 41 15,42-41-15,-21-1 0,0 107 32,0-43-32,-1-85 15,22 22-15,0-43 16,0 0 0,22-42-1,-1 0-15,0-1 0,0 1 16,0 0-16</inkml:trace>
  <inkml:trace contextRef="#ctx0" brushRef="#br0" timeOffset="3551.31">9588 1016 0,'0'0'0,"0"21"15,0 0-15,22-21 16,-22 22-16,21-22 15,0 0-15,0 0 0,0 0 0,0 0 16,22-22-16,63-20 16,-64 21-16,0 21 15,22-64-15,-43 43 16,42-63 0,-63 20-1,-21 43-15,0 0 16,0 21-16,-64 21 15,1 42 1,-1 43 0,64-63-16,-22-1 0,1 85 15,21-42 1,21-43-16,0 0 16,0-21-16,85 1 31,-22-22-31,85-22 15,-105 1-15,-22 0 16</inkml:trace>
  <inkml:trace contextRef="#ctx0" brushRef="#br0" timeOffset="3974.47">10604 889 0,'22'-21'0,"-44"42"0,65-42 15,-43 0-15,0 0 0,0-1 16,-21 22-16,-22 0 15,-20 0 1,20 0-16,-62 64 16,83-64-16,1 21 0,-42 43 15,63-22 1,21 0 0,0-21-16,21 1 15,1-22-15,-22 0 0,85 42 16,0 0-1,-85-42-15,0 21 16,-21 22-16,0-22 16,-21 42-1,-85-20 1,64-43-16,-43 21 16,-63 0-16,105-21 15,-62 0 1,62-21-1,22 0 1,21 0-16,0-1 0,42 1 16,43-21-1,-43 21-15,-20 0 0,20-1 16</inkml:trace>
  <inkml:trace contextRef="#ctx0" brushRef="#br0" timeOffset="4311.28">11091 445 0,'0'0'0,"0"-22"0,0 1 0,0 0 16,0 0-16,0 0 0,0 0 15,0 42 1,0 0-1,0 0-15,0 21 0,0 1 16,0-1-16,-63 149 16,42-149-16,-22 85 15,1 21 1,21-106-16,0 128 16,21-107-1,21-20 1,0-43-16,0 0 15,21 0 1,1 0-16</inkml:trace>
  <inkml:trace contextRef="#ctx0" brushRef="#br0" timeOffset="4592.33">11303 889 0,'0'0'0,"0"21"32,0 0-32,0 1 15,-21-1-15,21 0 0,-21 21 16,21-21-16,-22 22 0,22-1 16,0 0-16,-21-20 0,0 41 15,21-42 1,0 0-16,21-21 31,0-21-15,-21 0-16,22-21 0,-22 21 0,21-1 15,0-20-15</inkml:trace>
  <inkml:trace contextRef="#ctx0" brushRef="#br0" timeOffset="4775.21">11388 635 0,'0'0'0,"0"-21"0,-22 21 32</inkml:trace>
  <inkml:trace contextRef="#ctx0" brushRef="#br0" timeOffset="4967.1">10858 804 0,'-21'22'0,"42"-44"0,-63 44 0,21-1 15,0-21-15,42 0 31,0 0-31,0 0 0,0-21 0,22 21 16,-1 0-16,0 0 0,1 0 16,-1 0-16,-21-22 0,22 22 15</inkml:trace>
  <inkml:trace contextRef="#ctx0" brushRef="#br0" timeOffset="5483.12">11599 910 0,'-21'0'0,"21"21"16,0 1-16,0-1 16,-21 0-1,21 0-15,0 43 0,0-43 16,0 0-16,-21 21 0,21-21 15,0 1-15,-21 41 16,-1-21 0,22-20-16,-21-22 15,0 0 1,21-22 15,0 1-31,0 0 0,0 0 0,0-21 16,21-43-1,43-21-15,-22 43 16,0 20-16,-20 22 16,147-21-1,-106 42 1,43 42-16,-85-21 0,1 0 16,-1 64-1,-21 21 1,0-85-16,-21 64 15,-1-64-15,1 0 0,-21 21 16,0-20 0,42-1-16,0-42 31</inkml:trace>
  <inkml:trace contextRef="#ctx0" brushRef="#br0" timeOffset="6263.89">12721 910 0,'0'0'0,"0"-21"16,0-21-1,-42 21-15,21 21 16,-22 0-1,22 0-15,-21 42 16,21-21-16,-1 0 0,-62 64 16,-22 42-1,106-42 1,0-64-16,0 0 0,0 0 16,63 0-1,-41-21-15,20 0 16,-21-21-16,64-21 15,-64 21-15,42-106 32,-20 42-17,-22 64-15,-21 0 16,21-22 0,0 43-1,-21 21 1,0 1-16,0-1 0,0 0 15,0 0-15,0 0 0,-42 106 16,21-21 0,21-64-16,-21 22 15,-1 42 1,22-64-16,0 0 0,0 191 16,0-127-1,0-42-15,22 105 16,-1-106-16,-21-20 0,21 168 31,-21-126-31,0 21 16,-21-85-16,0 0 15,-85 43 1,21-64-16,43 0 16,-106-21-16,105-1 15,22 1-15,-85-106 16,64-42-1,84-106 1,-21 190-16,85-148 16,64 0-1,-43 128 1,-106 62-16,0 22 16,42-42-16,-41 41 15,-1 1-15</inkml:trace>
  <inkml:trace contextRef="#ctx0" brushRef="#br0" timeOffset="6868.57">14817 593 0,'-22'0'16,"44"0"-16,-44-21 0,1 21 0,0 0 0,0 0 15,0-22 1,21 1 0,21 0-1,0 21-15,85 0 16,-64-21-16,1 21 0,147 0 16,106-21-1,-190 21 1,-42 0-16,-22 0 15,22 0-15,-22 0 0,-21 0 16,-42 0 15,0 0-31,0 0 0,-22 0 16,-41 21 0</inkml:trace>
  <inkml:trace contextRef="#ctx0" brushRef="#br0" timeOffset="7150.36">15388 487 0,'0'-21'16,"0"63"15,-42 43-15,21 42-1,-22-43 1,43-41-16,-42 84 15,21-21 1,0-1 0,21-83-1,0-1 1,21-21 0,0-64-16,0 43 15,0 0-15</inkml:trace>
  <inkml:trace contextRef="#ctx0" brushRef="#br0" timeOffset="7759">15854 762 0,'21'0'0,"-42"0"0,42 21 32,-21 0-17,-21 1-15,0-1 16,21 0-16,0 0 0,-22 21 0,1 43 15,21-64-15,0 64 16,0-43 0,0-21-16,21-21 15,1 0-15,-1 0 0,0 0 16,106-21 0,-21-42-1,-43 20-15,-42 22 16,22 0-16,20-85 15,-20 22 1,-43 62 0,0 1-16,0 42 31,0 1-31,0 20 16,0 0-16,0-21 0,0 85 15,0-63-15,-22 84 16,22-43-1,0-41-15,0-1 0,0 148 32,0-84-32,22-63 15,-22 105-15,0-106 16,0 0-16,0 64 16,-64-63-1,1-43 1,20 0-16,-41-22 15,-22-20 1,0-43 0,85 43-16,21 21 0,0-43 15,42 1 1,43-1 0,-64 43-16,21 0 0,1 0 15,-1 0-15</inkml:trace>
  <inkml:trace contextRef="#ctx0" brushRef="#br0" timeOffset="8068.83">16743 1016 0,'0'0'0,"0"-21"0,0 0 0,-21 21 47,21 42-32,0-21-15,0 22 0,0-22 0,0 21 16,0 0-16,0 1 0,-22 20 0,22 22 16,-21 84-1,21-126-15,-21 84 16,0-85-16,21 0 0,-21 85 16,21-42-1,0-64-15,0 0 16,0-42 15,21 0-31,0-64 16</inkml:trace>
  <inkml:trace contextRef="#ctx0" brushRef="#br0" timeOffset="8370.65">16700 1228 0,'0'0'16,"0"-21"-16,0-22 0,0-63 15,0 43 1,0 42-16,43-22 16,-22 22-16,0 21 0,21-21 0,64 21 15,0 21 1,-64 22 0,-42-22-16,0 21 0,-21 85 15,-63-63 1,-1-1-1,43-42-15,20 0 16,1-21-16,0 0 0,21 22 0,-21-22 16,42-22 15,0 1-15,0 0-16,1 21 0</inkml:trace>
  <inkml:trace contextRef="#ctx0" brushRef="#br0" timeOffset="9032.76">17251 1185 0,'0'0'0,"21"0"16,0 0-16,0 0 0,0-21 16,1 21-16,-1-21 0,21 21 15,-21-21-15,0 0 0,1 21 0,-1-21 16,42-22-16,-42 22 0,1-21 15,-22 21 1,21-22-16,-21 22 0,0 0 31,-43 0-31,22 21 16,0 0-16,0 21 0,0 0 16,0 0-16,-43 85 15,22-42 1,42 41-1,0-83-15,0-1 0,0 85 16,0-85 0,21 0-16,21-21 15,1 0-15,-1 0 16,-21 0-16,21-21 0,85-22 16,-84 22-16,84-85 15,-64 43 1,-20 21-16,-1-1 0,0-105 31,-42 63-31,0 64 16,-21 21-1,-21 21 1,42 85 0,0-21-1,0-64-15,0 85 16,0-21-1,0-1 1,-21-41 0,-1-22-16,1-21 15,0 21-15,-21-21 16,21 0-16,-1 0 31,1-21-31,0 21 0,0-21 16,0 21-16,0 0 0</inkml:trace>
  <inkml:trace contextRef="#ctx0" brushRef="#br0" timeOffset="9757.07">4953 2074 0,'0'0'15,"-42"22"-15,20-22 0,1 0 0,0 0 16,0 0-16,42 0 16,0 0-1,22 0-15,41 0 0,-41 0 16,20 0-16,85-22 0,-63 1 16,338-21-1,-105 21 1,-1 0-1,-211 21-15,0 0 0,148-22 16,-127 22 0,-64 0-16,43 0 15,-85 0-15,43 0 16,-64-21 0,21 21-1</inkml:trace>
  <inkml:trace contextRef="#ctx0" brushRef="#br0" timeOffset="10404.25">9779 1799 0,'-191'0'31,"382"0"-31,-403 0 0,191 0 15,-21 0 1,63 0 0,0 0-16,21 0 0,22 0 0,63 0 15,148 0 1,43 0 0,-213 0-16,1 0 0,339 0 31,-170 0-16,-190 0-15,105 0 0,-63-21 16,-63 21 0,-43 0-1,-21-21 17,21 21-32,21 0 15,-21-21 1,106 0-16</inkml:trace>
  <inkml:trace contextRef="#ctx0" brushRef="#br0" timeOffset="11013.96">14817 1693 0,'-43'0'0,"86"0"0,-86 22 0,22-22 15,0 0-15,42 0 31,0 0-31,22 0 16,41 0-16,-20 0 0,211-22 16,-148 1-1,381 0 1,-42 21 0,-43-21-1,-21 21-15,-296-21 0,0 21 16,211-21-1,-253 21-15,63 0 16,-85-22 0,43 22-1,-64 0 1,-21-21 0,-21 21-16,-85 0 15</inkml:trace>
  <inkml:trace contextRef="#ctx0" brushRef="#br0" timeOffset="11840.1">4212 3217 0,'0'0'0,"0"-21"16,0 0-16,0 0 16,0 0-16,0 0 15,0-1-15,0 1 16,0 0-16,0 0 15,0 42 17,0 0-32,0 0 0,0 64 15,0-43-15,0 64 16,0 64 0,0-128-16,0 127 15,0-105 1,0-43-16,-21 21 15,21-21 1,0-42 15,0 0-31,21 21 0</inkml:trace>
  <inkml:trace contextRef="#ctx0" brushRef="#br0" timeOffset="12150.92">4911 3493 0,'0'0'0,"0"21"0,0 0 16,21-21 15,0 0-31,0-21 16,-21 0-1,0-1-15,-21 1 16,0 21 0,0 0-16,-1 0 15,-20 0-15,42 21 16,0 1 0,0-1-16</inkml:trace>
  <inkml:trace contextRef="#ctx0" brushRef="#br0" timeOffset="13051.37">6371 3154 0,'0'0'0,"0"-42"16,0 20-16,21 1 0,0-42 15,-21 42-15,22-43 16,-1 43-1,0 21 1,-21 42 0,0 43-1,0 63-15,-21-106 16,0 22-16,-1-1 0,1 1 16,0-1-16,-21 86 15,21-22 1,21-85-16,0-21 15,0-42 1,0 0 0,21 0-16,42-85 15,-42 63-15,64-84 16,-64 85-16,43-64 16,-22 64-16,85-64 15,-106 106-15,0 0 16,1 0-16,-22 21 15,21 0-15,0 64 0,-21 21 16,0-64 0,0 43-16,0-43 0,0 1 15,42 62 1,22-83 0,20-1-1,1-42-15,-64-1 16,0 1-16,85-85 15,-106-21 1,0 43 0,0 20-16,0 22 0,-21-127 15,-21 105 1,42 43-16,0 0 16,21 42 15,0 0-31,0-21 15,0 0-15,1 21 0,20 0 0,-21-21 16</inkml:trace>
  <inkml:trace contextRef="#ctx0" brushRef="#br0" timeOffset="13328.72">8149 2942 0,'-21'21'31,"21"1"-31,-21-22 16,0 42-16,21-21 0,-43 106 15,-20 21 1,63-105-16,-21-1 0,-22 43 16,43-43-16,0 0 0,-21 22 15,21-43 1,0 0-1,21-21-15,-21-21 16,43-21 0,-43 20-16</inkml:trace>
  <inkml:trace contextRef="#ctx0" brushRef="#br0" timeOffset="13878.4">8064 3048 0,'0'0'0,"0"-21"0,0 0 0,0 0 15,0-1 1,22 1-16,-1 21 0,42-42 16,-20 42-1,-1-21-15,-21 21 0,127 0 16,-84 42 0,-1 43-1,-63-64-15,-42 85 16,-43-22-1,1-41 1,62-22-16,1-21 0,-21 0 31,42-21-15,21 0 0,0-1-1,64 1-15,-43 21 16,1 0-16,84 0 15,-22 64 1,-83-1 0,-22-42-16,0 1 15,-64 105 1,-63-43 0,64-41-1,20-43-15,1 21 0,-85-21 16,63 0-1,-20 0 1,84-21-16,-43-1 16,43 1-1,64-42 17,-1 20-32,-20 22 0</inkml:trace>
  <inkml:trace contextRef="#ctx0" brushRef="#br0" timeOffset="14198.22">9102 2985 0,'-22'0'0,"22"-22"16,0 1-1,22 21-15,-1-21 16,0 21-16,0 0 0,21 0 16,-20-21-16,20 21 0,-21 0 0,127-21 31,-21 21-31,-42 0 16,-64 0-1,0 0-15,-42 0 31,0 0-31,21 21 0,-21-21 0,0 0 16,-1 0-16,-41 21 16</inkml:trace>
  <inkml:trace contextRef="#ctx0" brushRef="#br0" timeOffset="14447.08">9398 2921 0,'0'21'15,"0"0"1,0 1-16,0-1 0,0 0 16,0 21-16,-21 1 0,21-22 15,0 21-15,-21 0 0,21 1 16,-43 105 0,43-85-1,0-41-15,-21 41 0,21-42 16,0 0-1,0-42 1,0 0 0,21 0-16</inkml:trace>
  <inkml:trace contextRef="#ctx0" brushRef="#br0" timeOffset="15715.65">11176 2455 0,'0'-21'0,"0"42"0,21-42 0,0 0 0,-21 0 16,0 0-16,21 21 0,-21-21 15,0-1-15,0 1 16,0 0 0,0 0-1,0 42 1,0 21-16,0-20 15,-21 20-15,0 21 0,-21 86 16,-1-65-16,22-20 16,-63 105-16,41-84 0,1-1 15,-64 170 1,0 22 0,85-192-1,0 43-15,0-106 0,21 1 16,0-1-16,0 42 15,0-84 17,21 0-32,0 0 15,0 0-15</inkml:trace>
  <inkml:trace contextRef="#ctx0" brushRef="#br0" timeOffset="16650.72">11620 3133 0,'0'0'0,"22"-43"0,-1 22 0,0 0 15,0-42-15,0 41 16,-21 1-16,0 42 31,0 1-31,0-1 16,-21 0-16,21 42 0,0-20 0,-21-1 15,-21 149 1,42-64 0,0-106-1,42 0 1,-21-21-16,0 0 0,85-21 16,-42-22-1,-43 22-15,63-42 16,-62 20-16,20 22 0,43-85 15,-64 64 1,21-43-16,-21 22 16,-21 42-16,0 0 15,0 63 1,-42 21 0,42-41-16,0 20 15,-42 106 1,42-42-1,0-43 1,21-63-16,0 22 0,64-22 16,20 0-1,-20-64 1,-43 43-16,-20 0 0,83-85 16,-105 21-1,22 43-15,-22 0 16,0 20-16,0 1 15,0 42 17,0 1-32,-22-1 0,1 85 31,21-64-31,-21 0 16,21 43-16,-21-85 0,21 42 31,0-21-31,0-42 31,0 0-31,21 0 0,-21 0 0,21 0 16,-21-1-16,0 1 0,43-42 15,-22 20-15,42-62 16,43 41 0,-85 43-16,127 21 15,-63 21 1,-43 64-1,-42-64-15,0 21 0,-21 85 32,0-42-32,0-64 15,0 0-15,21 0 16,21-42 15,-21 0-15,21 0-16,0 21 0</inkml:trace>
  <inkml:trace contextRef="#ctx0" brushRef="#br0" timeOffset="16867.25">13483 3048 0,'0'0'16,"21"0"-16,-21 21 31,0 0-31,0 1 0,-21 62 16,0-20-1,0-43-15,21 0 0,-21 43 16,-1-43-16,22 0 0,-21 21 16,21-63 15,21 21-31,1-21 16,-22 0-16</inkml:trace>
  <inkml:trace contextRef="#ctx0" brushRef="#br0" timeOffset="17039.15">13547 2794 0,'0'0'0,"0"-21"0,-22-21 15,1 42 1,21 21 15,21 0-15,1-21-16,-22 21 0,21-21 0</inkml:trace>
  <inkml:trace contextRef="#ctx0" brushRef="#br0" timeOffset="17340.98">14182 2646 0,'0'0'0,"0"-21"0,0 0 16,-22 21-1,1 21 1,21 0-16,0 0 0,-42 85 16,-22 63-1,22-42 1,0-42 0,42-43-16,0 149 31,0-149-31,42-21 15,22-21 1,-22 0-16,-21-21 16,0-21-16,0 21 15,1-22-15</inkml:trace>
  <inkml:trace contextRef="#ctx0" brushRef="#br0" timeOffset="17495.89">13928 3069 0,'0'0'0,"-22"0"15,44 0 17,-1 0-32,0 0 0,0-21 15,0 21-15,22 0 0,126-42 16,-63-1 0,-43 22-16</inkml:trace>
  <inkml:trace contextRef="#ctx0" brushRef="#br0" timeOffset="17756.74">14944 2646 0,'-106'0'16,"127"0"15,0 0-31,21 0 0,22 0 16,21 0-1,-43 0-15,0 0 0,149-21 16,-107 21 0,-41 0-1,-64 0 1,-1 0-16,1 0 0,0 0 16,-64 0-1</inkml:trace>
  <inkml:trace contextRef="#ctx0" brushRef="#br0" timeOffset="17942.64">15155 2625 0,'-21'0'16,"42"0"-16,-63 42 0,21-21 16,21 0-16,-21 1 0,-1 20 15,22-21-15,-21 43 16,21-22-16,-42 64 16,0 0-1,20 21-15,22-106 16,0 42-1,22-63 1,20 0 0</inkml:trace>
  <inkml:trace contextRef="#ctx0" brushRef="#br0" timeOffset="18518.59">15409 3175 0,'0'0'0,"43"0"31,-22 0-31,0-21 0,0 21 16,64-21-1,-22-22 1,1 1 0,-64 21-16,21-21 15,-21 20 1,-21 1-16,-64 21 15,22 64 1,20-1 0,1 43-1,42-21 1,0-43 0,0-21-16,21 0 0,64-21 15,-1 0 1,-20-42-1,-43 21-15,0 21 0,43-42 16,-43 20-16,0-20 0,21-21 16,-20 41-16,-22-20 15,0 21-15,21 21 16,0-21-16,0 21 0,0 0 16,0 21-1,1 21 1,-22-21-16,0 64 15,0-64-15,-43 64 16,1-43 0,21 1-1,42-65 32,0 1-47,0 0 0,0 0 16</inkml:trace>
  <inkml:trace contextRef="#ctx0" brushRef="#br0" timeOffset="19493.7">16595 2625 0,'0'-21'0,"0"42"0,21-64 0,-21 22 16,0 42-1,0 1 1,-21-1-16,-1 42 15,1-20-15,21-1 0,-63 85 16,42-64-16,-43 64 16,64 0-1,0-84-15,42 63 16,43-64 0,-64-42-16,85 0 15,-64 0 1,-20 0-16,-1 0 0,21-21 0,64-64 15,-64 22 1,-42 20-16,64-20 16,-64 42-16,0-1 15,0 44 1,0-1 0,0 21-1,-21 43-15,21-64 0,0 0 16,0 21-1,21-42 17,63-42-17,-20-21 1,-22 20 0,-21 43-16,1-21 0,41-21 15,-42 42-15,0 21 31,-21 0-31,0 0 0,0 43 32,0-1-32,0-42 15,22 1-15,-1-22 16,63 0 0,-41 0-16,-1 0 15,0 0-15,107-22 0,-107 22 16,170-127-1,-149 43 1,-63-22 0,-63 64-1,-22 42 1,43 0-16,20 0 0,-83 42 31,83 0-15,1-21-16,21 43 0,0-1 15,0-20-15,0-22 0,21 85 16,1 0 0,-22 42-1,0-106 1,-64 106 0,1-63-1,-1 0-15,64-64 0,-21-21 16,0 0-1,21-21 1,0-1 0,0 1-16,0 0 0,21 0 15,-21 0-15,21 0 0,-21-85 16,21 63-16</inkml:trace>
  <inkml:trace contextRef="#ctx0" brushRef="#br0" timeOffset="19672.59">17589 2731 0,'-21'-22'15,"42"44"-15,-63-44 0,21 22 0,0-21 16,0 21-16,-1 0 16,1 0 15,0 0-31,-21 0 15,-22 0-15</inkml:trace>
  <inkml:trace contextRef="#ctx0" brushRef="#br0" timeOffset="19839.5">16256 2815 0,'0'0'0,"-21"21"0,0-21 15,42 0 1,0 0-16,64 0 15,-43 0-15,0 0 0,1 0 16,62 0-16,44-42 16,-107 42-16,43-21 15</inkml:trace>
  <inkml:trace contextRef="#ctx0" brushRef="#br0" timeOffset="20368.89">19156 2392 0,'0'0'0,"0"-21"0,0 0 0,21-1 16,-21 1-16,0 42 31,-21 1-31,0 20 0,-64 148 16,21-41 0,22-65-16,-85 149 15,85-169-15,-1 20 0,-126 149 31,84-106-31,43-42 16,63-85 0,43-21-1,-43-1-15,21 1 16,1 0-16</inkml:trace>
  <inkml:trace contextRef="#ctx0" brushRef="#br0" timeOffset="20813.64">19727 2667 0,'0'0'0,"0"21"15,-21 0-15,0 22 16,0-1-16,21-21 0,-64 127 16,1-21-1,-1 0 1,43-84-16,0-1 0,-43 43 31,64-64-31,22-42 31,-1 0-31,21-22 16,-21 22-16,22-85 16,20-42-16,-42 106 15,0-1-15,-21 1 0,22 0 16,-1-1-16,63-41 15,-62 84-15,20 0 16,21 42 0,-41-21-16,-1 0 0,21 85 15,-42-63-15,21 62 16,-21-20 0,-106 21-1,-21-85 1,64-21-1,42 0-15,-22 0 16</inkml:trace>
  <inkml:trace contextRef="#ctx0" brushRef="#br0" timeOffset="21162.44">19431 3175 0,'-21'-21'0,"42"42"0,-63-84 16,42 41-16,21 1 16,42 0-1,107-21 1,-65 21-1,-62 21-15,63-22 16,-64 1-16,127-42 16,-126 63-16,20-43 15,22 1 1,-64 21-16,-21 0 16,21 21-16,-21 21 15,-21 64 1,21-64-16,-21 21 15,21 0-15,-21 1 0,21-22 0,-43 106 16,43-106 0,0 43-16,-21-1 15,21-42-15,-21 0 32,21-42-17,0 0-15,0 0 16,0 0-16</inkml:trace>
  <inkml:trace contextRef="#ctx0" brushRef="#br0" timeOffset="21393.59">20256 2858 0,'64'-149'15,"-128"298"-15,170-340 16,-85 170-16,43-21 16,-43 42-16,21 0 0,85 42 15,-84 0 1,-22 64-1,-21-85-15,0 0 0,-64 64 16,-41-43 0,83-20-16,-62-1 15,63-21-15,-1 21 32,44-21-17,62-42-15,-41 42 0</inkml:trace>
  <inkml:trace contextRef="#ctx0" brushRef="#br0" timeOffset="21615.47">21230 2561 0,'0'0'0,"0"21"31,0 1-31,0 20 0,-21-21 0,0 21 0,21 22 16,-21-43-16,-1 21 15,1 1-15,21-22 0,-21 21 0,0 43 16,21-22 0,0-41-1,0-1 1</inkml:trace>
  <inkml:trace contextRef="#ctx0" brushRef="#br0" timeOffset="21827.48">20870 3154 0,'0'0'16,"0"21"-16,-21 0 0,21 0 15,21 1 1,0-22-16,43 21 16,-43-21-16,85 0 15,-21 0 1,-1-43-1,-63 22-15,1 21 0,20-63 16,-42-43 0</inkml:trace>
  <inkml:trace contextRef="#ctx0" brushRef="#br0" timeOffset="22004.25">21124 2688 0,'-21'0'16,"42"0"-16,-63 0 0,0 0 15,42-21 1,63 0 15,-42 21-31,0 0 0,43-21 16,-22 21-16,43-21 16,63-22-1</inkml:trace>
  <inkml:trace contextRef="#ctx0" brushRef="#br0" timeOffset="22280.22">22140 2455 0,'0'0'0,"21"0"16,1 0-16,-1 0 15,0-21-15,21 21 16,1-21-16,41 0 0,-20 21 0,-22 0 15,106-21 1,-21 21 0,-84 0-16,-1 0 0,-21 0 15,0 0-15,0 0 0,1 0 16,-44 0 0,1 0-1,0 0-15,0 0 0,0 0 0,0 0 16</inkml:trace>
  <inkml:trace contextRef="#ctx0" brushRef="#br0" timeOffset="22472.74">22775 2371 0,'-21'0'0,"0"0"0,0 0 16,84 0-16,-147 0 16,62 21-16,22 0 0,-63 85 15,-1 0 1,43 21 0,21-85-16,-21 0 15,21 43 1,0 0-1,0-22 1,0-42-16,0 1 16,21-22-1,43-22 1</inkml:trace>
  <inkml:trace contextRef="#ctx0" brushRef="#br0" timeOffset="23039.44">22966 2963 0,'21'0'31,"0"-21"-31,0 21 0,0 0 16,64-42 0,-43 0-1,1-22 1,-43 1-16,0 41 15,-21 22 1,-1 0-16,1 22 16,-21-1-1,21 0-15,21 21 0,-21-21 0,-1 1 16,22-1-16,-21 21 0,21 22 16,0-1-1,21-42-15,22-21 16,-22 0-16,0 0 0,64 0 31,-64-21-31,64-21 0,-22-1 16,-42 22-16,43-85 31,-43 85-15,-21 42-1,0 1 1,0-1-16,0 63 15,0-20 1,0-43-16,0 21 16,-21 1-1,0-43 1,-1 0 0,22-21-1,0-1-15,22-20 16,-1 21-16</inkml:trace>
  <inkml:trace contextRef="#ctx0" brushRef="#br0" timeOffset="23913.19">23812 2519 0,'22'-64'0,"-44"128"0,65-170 0,-22 64 16,0-1-16,-21 1 0,0 21 16,21 21-1,-21 42 1,-21 22-16,21-22 15,-21 0-15,-43 170 16,1-85 0,42-42-1,0-64-15,21 21 0,-22 43 16,44-85 15,-1 0-31,0-21 16,42-22-16,1-20 15,21-1 1,-43 64-16,-21-21 0,43 0 31,-43 21-31,0 21 0,-21 0 16,0 1-16,0 41 31,21-42-15,-21 0-16,21-21 15,64 0 1,-43 0 0,1 0-1,-22 0-15,63-21 16,-62 21 0,20 0-1,-21 0-15,21 21 16,22 1-1,-1-22 1,-41 0-16,-1 0 0,63 0 31,1-22-31,0-20 16,-64 21 0,21-85-1,-42 85-15,21-43 16,-42-41-1,-42 105 1,42 0-16,-64 63 16,0 64-1,85-63 1,-21-43-16,-21 85 16,21-1-1,-1-41-15,1 84 16,21-84-16,-21 84 15,0 0 1,21-127-16,0 106 31,-21-106-31,21 22 0,-21-43 16,21-22 15,0 1-31,21-21 16,0-22-1</inkml:trace>
  <inkml:trace contextRef="#ctx0" brushRef="#br0" timeOffset="24127.5">24828 2477 0,'0'0'0,"-21"0"0,-63-43 31,62 43-31</inkml:trace>
  <inkml:trace contextRef="#ctx0" brushRef="#br0" timeOffset="24329.64">23580 2519 0,'-22'0'0,"44"0"0,-65 0 16,64 0-1,43 0-15,-22 0 16,43 0-16,105 0 15,-126 0 1,-43 0-16,21 0 31</inkml:trace>
  <inkml:trace contextRef="#ctx0" brushRef="#br0" timeOffset="25679.3">4487 5165 0,'0'0'0,"-21"0"0,0 0 16,0 0-16,0 0 16,-1 0-16,1-21 0,21-1 15,0 1 1,0 0-16,0 0 16,0 0-16,0 0 0,21 21 15,1-22-15,-1 1 0,63-21 16,-41 21-1,-1 21-15,0 0 16,-20 0-16,-1 0 0,21 63 31,0 85-31,-42-21 16,0-84 0,-105 147-1,62-147-15,-105 105 16,63-85-1,43-20-15,-148 20 16,147-63 0,1 0-1,42-21-15,0-106 16,0 0 0,21 42-1,0 64-15,0 0 0,-21 0 16,22 0-16,-1 21 0,0 0 0,42 0 15,-20 42 1,-22-21-16,0 0 0,21 43 16,-20-22-16,-1-21 0,21 85 31,-21-21-15,-21-64-16,43 42 0,-22-41 15,0-22 1,0 0-1,-21-22-15,21 1 16</inkml:trace>
  <inkml:trace contextRef="#ctx0" brushRef="#br0" timeOffset="25843.21">5016 5546 0,'0'0'0,"0"-21"0,22 21 15,-22-22 1,21 22 0,-21-21-1</inkml:trace>
  <inkml:trace contextRef="#ctx0" brushRef="#br0" timeOffset="27645.09">6540 4868 0,'0'-42'0,"0"84"0,0-105 0,0 42 0,0 0 15,0-1-15,0 1 16,-21 42 0,21 1-16,-21 20 15,21 0-15,-42 128 16,21-107-16,21 1 0,-22-1 16,-20 106-1,0-20 1,42-65-16,0-63 15,0 1-15,0-1 16,0-42 0,0-22-1,0 1-15,21 21 0,42-127 16,1 63 0,21-21-1,-64 64-15,0 21 0,64-1 16,-43 44-1,0 62 1,-21-41-16,-21-1 0,22 64 31,-22-85-31,42 85 16,-21-43-16,85-20 31,-21-65-15,-22 1-1,-42-21-15,106-106 16,-84 63 0,-1-84-1,-42 105-15,21 22 0,21-149 16,-42 149-16,43-64 16,-43 64-1,0 63 1,-21 0-16,-43 106 15,64 43 1,-21-128-16,21 170 16,0-64-1,21-85 1,0-20-16,22-22 16,84 21-1,-43-42 1,43-63-1,-21-43 1,-85 63 0,0-41-16,1-22 15,-22 21 17,-22 85-32,-20 21 15,0 43 1,-1 21-1,43 105 1,22-105 0,-1-85-16,42 42 15,43-42 1,-85 0-16,0-21 16,43 0-16,-22 0 0,-21-1 15,43-41 1,-43 42-16,43-85 15,-43 42-15,-21 22 0,21-64 16,0 43-16,-21-149 16,0 106-1,0 64 1,0 63 0,-21 0-16,21 22 0,-21 20 15,21 85 1,0-84-16,-21 84 15,21-106-15,0 1 0,0 84 16,0-43 0,0-63-1,0 22-15,0-64 47,0-1-47,0 1 0,0 0 16,21-64-1,63-63 1,-20 85 0,-22 42-16,43-1 15,-22 22 1,-20 0-16,-22 0 0,64 127 16,-85-42-1,-43 0 1,-41-1-1,-128 22 17,106-85-17,64-21 1,42-21-16,42-85 31,0 43-31</inkml:trace>
  <inkml:trace contextRef="#ctx0" brushRef="#br0" timeOffset="30392.47">9483 5122 0,'0'0'0,"0"-21"16,21 0-16,0 0 15,0 0-15,0 0 0,22-43 16,-22 22-16,21 21 0,-21-22 16,22 22-16,-22-21 0,0-1 0,42-20 31,-63 42-31,0 0 0,-127 42 31,43 0-31,41 0 0,1 0 16,-106 149-1,148-86 1,0 1 0,42 0-1,22-22 1,-1 1 0,-42-43-16,1 0 0,-1 64 15,-42-22 1,-64 1-1,64-64-15,-22 21 0,-20 0 16,21-21-16,-43 0 16,0-42-1,64 42-15,-42-106 32,63 21-17,0 22 1,0 20-1,0 64 1,0 1-16,21-22 16,0 42-16,21 43 15,-42-64-15,64 42 16,-22-20 0,85 20-1,-21-63 1,21 0-1,-85-21-15,1 0 0,147-43 16,-126 1 0,-1-22-1,-42 64-15,-21-21 0,0-107 32,0 128-32,-63 21 15,42 0 1,-1 21-16,1 1 0,0-1 0,21 0 15,-21 42 1,0-41-16,21 83 16,0-83-16,0-1 0,0 21 15,0-21-15,63 22 16,-42-43-16,85 21 16,0-42-1,-85 21-15,64-43 16,-43 43-16,-21-21 0,85-85 15,-85 43 1,-21-1 0,0 43-16,-21 21 15,0 0-15,0 0 16,0 0 0,21 21-1,21-21 1,0 0-1,0 0-15,0 0 0,1-21 16,-1 21-16,42-42 16,1-1-1,-64 22-15,21 21 16,-21 21 15,0 1-31,0-1 0,0 0 16,0 21-16,0-21 0,0 1 15,-21-1-15,21 21 0,0 22 16,0-22-16,-21-21 0,21 43 16,21-22-1,0-42 1,0 0-16,0 0 16,43 0-16,-43-21 0,21 0 15,64-85 1,-42 21-1,-43-42 1,-21 64 0,21 20-1,-21 64 1,0 22 0,0-22-16,0 0 0,-21 85 15,21-43 1,0-20-16,0 20 15,0-42 1,42-21-16,-21 0 16,43 0-16,20-21 15,-62 21 1,83-84 0,-62-1-16,-1 21 15,-42 22-15,21 21 16,0-43-1,-21 86 17,0-1-32,0 0 0,0 42 15,0 22 1,0-21 0,43 41 15,20-105-16,-20 0-15,20-63 16,-42 42-16,22-22 16,20-62-1,-42 83 1,0-62 0,-21 105 15,0 0-31,0 0 0,0 0 15,0 43 1,0 21 0,0-64-16,0 0 0,22 21 15,62-21 1,22-21 0,-64 0-16,107-42 15,-86-21 1,-21-64-1,-20 105-15,-22-20 0,21 21 16,-21-21-16,21 20 0,0-41 16,43 21-1,-43 42 17,-21 21-32,0 0 0,0 0 15,0 21 1,0 1-16,0-22 15,0-42 17,0 0-17,21-1-15,-21 1 0,0-42 16,0 20 0,0 22-1,-21 21 1,0 0-16,-1 21 15,22 1-15,-42 41 16,21-42-16,21 0 0,-21 64 16,0 0-1,21-22 1,0-42-16,0 1 0,105 41 31,-20-42-15,-64-21-16,85 0 15,-42-42 1,84-43 0,-64-42-1,-62 64 1,-22 42-16,0-64 16,-22 85-1,1 21 1,21 0-16,-21-21 0,0 106 15,0-85-15,21 22 16,0-22-16,0 42 16,0-42-1,42 22 1,22-22-16,-22-21 16,0 0-16,-21 0 15,149-64 1,-128 43-16,22-21 15,41-43-15,-83 43 16,-1-85 0,-21 106-16,0 0 15,-43 21 1,22 0-16,-21 63 16,42 22-1,0-22 1,0-20-16,21-22 0,0 42 15,-21-20 1,0-22-16,0 0 16,-21-21-1,0 0 1,-21 0 0,20 0-16,22-21 0,-21-22 15,0 22 1</inkml:trace>
  <inkml:trace contextRef="#ctx0" brushRef="#br0" timeOffset="30635.02">12107 4720 0,'0'0'0,"-42"0"0,42-21 16,-21 21-16,0 0 0,42 0 63,0 0-63,-21-21 15</inkml:trace>
  <inkml:trace contextRef="#ctx0" brushRef="#br0" timeOffset="32091.63">14097 4403 0,'0'0'0,"-21"0"0,0 0 15,-43 0 1,64-21 0,42 21-1,-20-22-15,20 22 0,191-21 16,-43 0 0,-126 21-16,20 0 15,-41 0-15,-1 0 0,22 21 16,-64 0-1,0 1 1,-22-1-16,-20-21 16,21 0-16,0 21 15</inkml:trace>
  <inkml:trace contextRef="#ctx0" brushRef="#br0" timeOffset="32347.48">14584 4424 0,'0'0'0,"-43"0"31,43 21-31,-21 0 16,0 64 0,21-22-1,0-20-15,-21-1 0,21 22 0,-21-22 0,21 21 16,-21-20-16,-1 105 16,1-42-1,21-64-15,0-21 0,0 0 16,0 1-16,0-1 15,0-42 17,21 21-32,1-22 0,-1 1 15</inkml:trace>
  <inkml:trace contextRef="#ctx0" brushRef="#br0" timeOffset="32994.55">14880 5059 0,'0'0'0,"21"0"15,0 0 1,1-21-16,-22 0 0,21 21 16,0-22-16,21 1 0,-21 0 0,43-21 15,21-43 1,-64 64-16,21-21 15,-42 20-15,-42 22 16,-43 22 0,-42 83-1,85-20 1,21-64-16,-1 22 16,1 20-16,21-21 0,0-20 15,0 62 1,21-63-16,43 1 15,84-22 1,-63 0 0,169-85-1,-127 0 1,-43 1 0,-62 20-1,-22 43-15,0 0 0,-22 0 16,-41 21-1,42 0-15,21 21 0,-21 21 16,21-21-16,0 0 16,0 43-16,21 21 15,-21-43 1,21-21-16,0 64 31,-42-64-15,-43-21-1,1 21-15,42-21 16,0 0-16,-1 0 16,44-21-1,-1 21 1,85-85 0</inkml:trace>
  <inkml:trace contextRef="#ctx0" brushRef="#br0" timeOffset="34440.76">16150 4360 0,'0'0'0,"0"-21"0,0 0 16,0 0-16,0-21 16,0 63-16,-21 21 15,0 0-15,0-20 16,-1 168-1,1-84 1,0-64-16,21 22 0,0 42 16,0-43-16,-21-21 0,21 128 15,0-107 1,0-42-16,0 22 16,106-22-1,0-42 1,-1-64-1,-83 64-15,-1 0 0,42-85 16,-20 21 0,-43 43-1,0 63 17,0 0-32,0 0 0,-22 22 15,1-22 1,21 0-16,0 64 15,43-43 1,-22-21-16,21-21 16,-21 0-16,127 0 15,-63-63 1,-43 20 0,-20 22-16,-1-21 0,21 0 15,-42-1-15,0 22 0,0-21 16,0 21-1,0 42 1,-21 0-16,21 0 0,-42 85 31,20-21-31,22-64 0,0 0 16,-21 21 0,21-63 15,0 0-31,0 0 15,21 0-15,-21-22 0,22 22 16,41-64 0,-63 64-16,64-42 15,41-1 1,-83 64-16,105-21 16,-127 42-1,21 43-15,-21 20 16,0 1-1,-21 0 1,21-64-16,0 0 0,21 21 31,85-42-15,-43 0 0,85 0-16,-105-21 0,211-85 31,-149 1-16,-41-44 1,-64 86 0,0 21-16,-21-1 15,-64 22 1,43 42 0,-1 0-16,22 1 0,-85 105 15,64-43 1,42-41-1,0-22-15,0 0 0,85 0 16,-43-21 0,43-21-1,-43 0-15,-21 0 16,64-64 0,-64 21-1,0 22-15,-21 63 47,-21 0-47,0 1 0,21-1 16,-21 0-16,0 21 0,-22 22 15,1 63 1,21 0 0,21-85-16,0 0 0,0 107 15,0-86-15,0 85 16,0 22-1,0-128-15,-21 85 16,-1-85-16,-20 64 16,-43-21-1,43-64-15,21-21 0,-85 21 32,0-21-32,85 0 0,0-42 15,0 42-15,21-85 31,0-21-15,0-21 0</inkml:trace>
  <inkml:trace contextRef="#ctx0" brushRef="#br0" timeOffset="34690.62">16912 4382 0,'0'-22'0,"0"44"0,-21-44 0,0 22 16,0 0 62</inkml:trace>
  <inkml:trace contextRef="#ctx0" brushRef="#br0" timeOffset="34941.44">15811 4636 0,'0'0'0,"-21"0"0,21 21 16,21-21-1,1 0-15,20 0 0,-21 0 16,21 0-16,1 0 0,-1 0 16,64-21-16,-64-1 0,1 22 15,126 0 1,-127 0-1,-42 22 1</inkml:trace>
  <inkml:trace contextRef="#ctx0" brushRef="#br0" timeOffset="35645.08">8975 6646 0,'0'0'0,"0"-84"31,0 63-31,0-1 16,0 1-16,0 0 15,0 42 1,0 43 0,0 42-1,0-43-15,0-21 0,0 170 16,0-106-1,0-43-15,0 64 16,0-84-16,0-1 16,0-21-16,0 0 0,0 1 15,0-44 32,0 1-47,21 21 0,0-21 16</inkml:trace>
  <inkml:trace contextRef="#ctx0" brushRef="#br0" timeOffset="35930.92">9610 7091 0,'0'0'15,"21"21"-15,-21 0 16,0 0-1,21-42 1,0 21 0,0-21-16,-21 0 0,0 0 15,0 0-15,0-1 32,0 1 14,21 21-30,1-21-16</inkml:trace>
  <inkml:trace contextRef="#ctx0" brushRef="#br0" timeOffset="36811.08">11515 6879 0,'0'-21'15,"21"21"1,-21-21-16,21 21 16,0-21-16,-21 0 0,21 21 15,0-22-15,1 1 0,20 0 16,43-42-1,-1-22 1,-63 64-16,22-22 16,-43 22-16,0 0 0,-64-42 15,-63 63 1,21 0 0,64 21-16,-21 0 0,-22 21 15,21-21-15,43 1 0,-63 62 16,84 1-1,0 0 1,21-64-16,21 21 0,-21-21 0,106 64 31,0-22-31,-21 22 16,-85-43-16,-21-20 16,0-1-16,0 21 0,0-21 15,-21 22-15,-42-1 16,20-21-16,-105 43 0,85-64 15,-1 0-15,-42 0 0,64 0 16,-85-22 0,85 1-16,-43-63 15,43-22-15,42 85 16,-22-85 0,22 63-1,22 22-15,20 21 0,-21-21 16,0 21-16,22 0 15,-22 0-15,21-21 0,0 21 0,1 0 16</inkml:trace>
  <inkml:trace contextRef="#ctx0" brushRef="#br0" timeOffset="37243.12">11980 6900 0,'-21'22'16,"0"-22"-16,-21 42 16,-1 64-1,22-85-15,21 42 16,-21-20-16,21 41 16,0-41-16,0-22 0,0 21 15,21-21-15,64-21 16,21 0-1,-1-42 1,-83 21-16,20 0 0,64-106 31,-64 42-31,-42-21 16,0 85 0,-42-42-16,21 41 0,-1 1 15,-147-21 1,106 42-1,-1 42 1,64-21-16,0 43 16,0-22-1,0-21-15,106 43 16,-64-64-16</inkml:trace>
  <inkml:trace contextRef="#ctx0" brushRef="#br0" timeOffset="38033.16">12785 6879 0,'0'-21'0,"0"42"0,0-63 15,0 21-15,-43 0 16,22 21-16,0 0 16,0 0-16,0 0 15,-22 42 1,-20 64-1,20 0-15,22-85 16,21 21-16,0 43 16,0-1-1,21-62 1,1-22-16,41 0 16,-21-43-1,-20 22-15,41-42 16,-42 20-16,0 22 0,22-42 15,-22-22 1,21 43 0,-42 63 15,0 0-31,0 0 16,-42 43-16,42-43 15,-21 106 1,21-85-16,0 22 15,21-22-15,0-21 16,148-21 0,-42-42-1,22-43 1,-107 64-16,106-85 16,-84 0-1,-43 85-15,-21-42 16,0 41-16,0-41 31,0 84-15,0 0-16,0 64 15,-43 169 17,43-148-17,-21-43-15,-21 107 16,42-128-16,0 64 0,0-64 15,0 0-15,0 43 0,0-43 16,0 1-16,0-22 0,0 0 16,0 0-16,0 43 15,0-85 17,21-22-32,0-41 15,0 41-15</inkml:trace>
  <inkml:trace contextRef="#ctx0" brushRef="#br0" timeOffset="38282.01">13631 7027 0,'0'-42'0,"0"84"0,0-211 32,43 106-17,20 41-15,-42 1 16,64 21-16,-43 21 15,1 22-15,-22-22 16,0 0-16,-21 43 16,0-22-16,0-21 0,-42 64 15,-64-1 1,0-20 0,85-64-1,21-21 1,21 0-16</inkml:trace>
  <inkml:trace contextRef="#ctx0" brushRef="#br0" timeOffset="39209.47">15134 6371 0,'0'0'16,"21"-21"-16,0 0 0,-21 0 0,22 0 16,-1-22-1,-21 22-15,0 42 32,0 0-32,0 1 0,0-1 0,0 21 15,0 22-15,0-22 0,-21 21 0,-1 43 16,1-63-16,0 20 15,0-21-15,0 1 0,-64 105 16,64-85 0,42-63 15,0-21-31,0 0 0,1 0 16,-1-21-16,21 20 0,43-83 15,-64 62-15,85-126 31,-43 148-15,-42 84 0,-21-42-16,22 43 15,20 63 1,0 0 0,-21-64-1,-21-41-15,43-22 16,-22 0-16,42 0 15,-63-22-15,43 1 16,-22 0-16,0 0 0,21-127 31,-42 21-31,0-21 16,0 105 0,0-41-16,0 62 0,0 1 15,0 0 1,0 42 15,0 0-31,22 1 16,-1-22-16,21 0 15</inkml:trace>
  <inkml:trace contextRef="#ctx0" brushRef="#br0" timeOffset="39608.33">16425 6371 0,'0'0'0,"0"-21"0,0 0 16,-84 21 15,62 0-31,-20 0 0,21 21 0,-21 0 16,-64 85 0,63-42-1,43 20-15,0-63 16,22 43-16,-1-43 15,21 0-15,-21-21 16,22 0-16,20 21 0,-21 1 16,-20-1-16,20 0 15,-21-21-15,0 21 0,0 21 16,-42 1 0,0-22-16,-64 0 15,22-21-15,21 21 0,-85-21 16,42 0-1,43 0-15,-43 0 16,64 0-16,21-21 16,0 0-1,21 21-15,0-21 0,64-43 16</inkml:trace>
  <inkml:trace contextRef="#ctx0" brushRef="#br0" timeOffset="40243.33">17907 6202 0,'-21'21'31,"21"0"-31,-21 85 15,21-64-15,-43 170 16,1-85 0,-22 21-1,43-105 1,0-43 0,21-22 15,21-62-16,0 20-15,1-20 16,-1 41-16,0-20 0,64-149 16,-22 85-1,-42 106 1,22 0-16,-1 21 0,-21 0 16,43 63-1,-43 22 1,0 63-16,-21-106 0,0 22 15,42 105 1,-42-105 0,0-43-16,21 21 15,-21-21-15,-21-21 0,0 0 16,-21 0-16,-22 0 16</inkml:trace>
  <inkml:trace contextRef="#ctx0" brushRef="#br0" timeOffset="40414.19">17611 6752 0,'0'0'0,"0"-21"16,0 0 0,21 21-16,0-21 0,0 21 15,0-21-15,0 21 0,149-43 32,-22-20-32,-106 63 0,64-43 15,-42 1 1,126-64-16</inkml:trace>
  <inkml:trace contextRef="#ctx0" brushRef="#br0" timeOffset="40583.11">18542 6287 0,'21'-22'16,"0"1"0,-21 0-16,-42 85 0,63-107 15,-63 107 1,-22 126 0,43-42-1,0-42 1,0-21-1,21-64-15,0 0 0,0 0 16,0-42 15</inkml:trace>
  <inkml:trace contextRef="#ctx0" brushRef="#br0" timeOffset="40859.16">18436 6456 0,'0'-42'0,"0"84"0,0-148 15,21 43-15,-21 20 0,0 22 16,21 0-16,1 0 0,-1 0 0,0 21 16,0-22-16,43 22 15,84 0 1,-85 43 0,-42-22-16,-21 21 0,0-21 0,0 43 15,-63 21 1,21-43-16,-64 21 15,85-41-15,-85 20 16,85-42 0,42 0-1,0 0-15,0 0 16,0-21-16,22 21 0,-22-21 0</inkml:trace>
  <inkml:trace contextRef="#ctx0" brushRef="#br0" timeOffset="41096.01">19198 6138 0,'0'0'0,"0"22"31,0-1-15,0 0-16,-63 106 16,41 0-1,1-21 1,21-64-16,-21-21 0,21 64 15,0-64 1,0 0-16,0 0 16,0-42 15</inkml:trace>
  <inkml:trace contextRef="#ctx0" brushRef="#br0" timeOffset="41310.9">18859 6773 0,'0'0'0,"0"22"0,0-1 0,-21-21 16,21 21-16,0 0 0,0 0 16,0 0-16,21-21 15,43 22 1,-1-22 0,-20 0-16,-22 0 0,85 0 15,21-43 1,-43 1-1,-41 21-15,-22 0 0,0-1 0,0-41 16</inkml:trace>
  <inkml:trace contextRef="#ctx0" brushRef="#br0" timeOffset="41507.75">19135 6138 0,'-22'-21'16,"44"42"-16,-65-42 0,43 0 0,0 0 15,21 0-15,1 21 16,-1 0-16,42-21 16,43-1-16,-64 22 15,-20-21-15,83 0 16,-62 21-16,20-21 16</inkml:trace>
  <inkml:trace contextRef="#ctx0" brushRef="#br0" timeOffset="42477.19">8953 8890 0,'-42'-42'15,"42"21"1,0-1-16,0 1 0,0 0 0,0 0 0,0-43 16,0 1-1,0 42-15,21-22 16,22 1-16,-1 21 0,85 0 16,-42 42-1,-43 0-15,-21 21 16,64 22-16,-64-22 0,0 22 15,0 84 1,-42 21 0,-21-126-16,-64 105 0,64-106 15,-1-21-15,-84 64 16,0-22 0,43-63-1,62 0-15,1-21 0,-63-63 16,62 20-1,22-84 1,0 106-16,22-1 0,41-20 16,1 63-1,-43 0-15,21 0 0,22 42 16,-22-21-16,0 0 0,64 128 31,-42-44-15,-43-41-16,-21-43 15,21 0-15,0 43 16,0-64 0,0 0-1,1 0-15,20-43 16</inkml:trace>
  <inkml:trace contextRef="#ctx0" brushRef="#br0" timeOffset="42659.09">10054 8911 0,'0'0'0,"0"-21"0,0 0 31,21 21 16,0 0-47,1 0 0,-1 0 15</inkml:trace>
  <inkml:trace contextRef="#ctx0" brushRef="#br0" timeOffset="42943.93">11176 8276 0,'0'0'0,"0"-21"0,-21 21 15,0 21 1,-1 0-16,1 1 0,21-1 16,-42 127-1,21-85-15,0 43 16,-22 127 0,43-148-16,-42 63 15,42-127 1,0 21-1,42-42 1,-42-21 0</inkml:trace>
  <inkml:trace contextRef="#ctx0" brushRef="#br0" timeOffset="43393.67">10901 8890 0,'-21'-85'0,"42"170"0,-64-254 15,43 21 1,0 105-16,64-190 31,84 106-15,85 43-1,-64 105-15,-21 127 32,-126 0-17,-107-21 1,0-63-16,-232 105 31,190-148-15,84-21-1,22 0-15,0 0 16,42 21 0,0 1-1,1-1-15,41 42 16,-42-20-16,0-22 0,64 106 15,-43-64 1,22-42 0,-43-21-16,0 0 0,22 0 31,-22 0-31,-21-21 0,42-21 16,-42 21-16,42-22 15</inkml:trace>
  <inkml:trace contextRef="#ctx0" brushRef="#br0" timeOffset="43721.13">11557 8932 0,'21'0'0,"0"0"15,-21-21 1,21 21-16,64-42 16,-21-22-1,-43 64-15,0-42 16,0 21-16,0 0 0,-21-64 15,0 64 1,0 0 0,-21 21-16,0 0 0,-43 63 15,43-42 1,0 64-16,0 0 16,21-64-16,0 21 15,0 85 1,0-84-1,0-22-15,21-21 16,0 0-16,0 0 0,1 0 0,-1 0 16,21 0-16,64-64 15,42-20-15</inkml:trace>
  <inkml:trace contextRef="#ctx0" brushRef="#br0" timeOffset="44057.94">12488 8594 0,'0'-21'16,"0"42"-16,0-64 0,0 22 0,-21 21 15,0 0-15,-43 21 16,43 1-16,-63 20 16,41 21-1,43-41-15,0-1 0,0 85 32,21-43-17,43-21-15,-1-20 16,-41-1-1,-22 0-15,21 0 0,-21 0 16,0 0-16,0 1 16,-85-1-1,-21 0 1,22-21 0,20 0-1,43-42 1,42-1-1,0 22-15,43-42 16</inkml:trace>
  <inkml:trace contextRef="#ctx0" brushRef="#br0" timeOffset="44336.78">12933 8170 0,'0'-21'0,"0"42"0,0-63 0,0 21 0,21 21 15,-21 21 1,0 0-16,0 0 16,0 22-16,-21 41 15,0-41-15,-1 41 16,1-20-16,0-22 0,0 64 16,0-64-16,21 22 0,0 63 15,0-85-15,21 43 16,21-64-1,-21 0-15,1-21 0,20 0 16,-21 0-16,0 0 0,0-21 16,22 0-16,-22 0 0</inkml:trace>
  <inkml:trace contextRef="#ctx0" brushRef="#br0" timeOffset="44492.69">12785 8615 0,'0'0'15,"-22"0"-15,22-21 16,22 0 0,62-1-16,-41 1 15,-1 21-15,85-42 16,-85 21-16,43-22 16,-64 22-16</inkml:trace>
  <inkml:trace contextRef="#ctx0" brushRef="#br0" timeOffset="45419.79">15007 7938 0,'0'-22'0,"0"44"0,0-65 0,0 22 0,0 0 15,-21 0-15,0 21 16,21-21-16,-43-1 16,22 22-16,21 64 15,0 63 1,-21 148 0,-21-84-1,21-86 1,21-62-1,0-64 1,63-64 15,-42 43-31,22-22 16,62-105 0,-41 84-16,-43 64 0,21 0 15,43 0 1,-43 84-1,-20 22-15,-22-43 0,0 0 16,0 107 0,42-65-1,0-41 1,-21-43-16,1 0 0,62 0 16,1-64-1,-22-21 1,-41 64-16,-1-21 0,-21-85 15,0-21 1,0 84-16,0 22 0,0-43 16,0 43-16,0 21 15,0-22-15,0 65 32,0-1-17,0 21 1,21-21-16,0-21 15,43 0-15</inkml:trace>
  <inkml:trace contextRef="#ctx0" brushRef="#br0" timeOffset="45800.58">16446 7853 0,'22'-21'0,"-44"42"0,65-42 15,-64 21 1,-1 0-16,1 0 15,-63 0-15,-65 63 16,86-20 0,21-22-16,20 21 0,1 43 15,42-22 1,64 1 0,-43-43-16,1 0 15,63 43 1,-43-22-16,-63 21 15,0-41-15,0-1 16,-21 0-16,-21 0 0,20-21 16,-126 42-1,0-42 1,106 0-16,-1 0 0,-20 0 16,21 0-16,20 0 0,1-21 15,21 0 1,21 21-16,1-21 15,-1 0-15,21 21 0,43-43 16</inkml:trace>
  <inkml:trace contextRef="#ctx0" brushRef="#br0" timeOffset="46105.4">17759 7768 0,'-43'0'31,"43"21"-31,0 1 0,-21 20 16,-21 85-1,21-64-15,21-20 0,-21 63 16,-1-43-16,22 22 15,-21-43-15,21-21 0,-21 64 16,21-22 15,0-84-15,21 0-16</inkml:trace>
  <inkml:trace contextRef="#ctx0" brushRef="#br0" timeOffset="46383.24">17674 7916 0,'0'0'0,"0"-21"0,0 0 0,21 0 0,0 0 16,22-22-1,-22 22-15,0 21 0,43-21 16,-22 21-16,-21 0 0,148 21 16,-63 64-1,-42 63 1,-64 43-1,-64-86 1,64-62-16,-63 20 16,63-42-16,-21-21 0,-1 22 15,1-22-15,0 0 16,0 0-16,0 0 0,-43-43 16</inkml:trace>
  <inkml:trace contextRef="#ctx0" brushRef="#br0" timeOffset="46570.14">17674 8192 0,'-21'0'0,"42"0"0,-63 0 0,42-22 15,21 1 1,0 21 0,0 0-16,0 0 0,106-21 15,0-21 1,0 21-1,-63-1-15,21 1 16,-43 0-16,0 0 0</inkml:trace>
  <inkml:trace contextRef="#ctx0" brushRef="#br0" timeOffset="46807.56">18627 7768 0,'0'0'15,"0"21"1,0 1-1,0-1-15,-22 0 0,1 106 16,0 0 0,0-42-1,0-64-15,0 169 16,-1-147 0,22-22-1,0 0-15,22-21 31,-1 0-15,0-21-16</inkml:trace>
  <inkml:trace contextRef="#ctx0" brushRef="#br0" timeOffset="47103.43">18563 7916 0,'0'0'0,"0"-42"0,0 21 0,0 0 0,0-22 16,0 22-16,64-21 15,-43 42 1,0-21-16,42 21 0,-41 0 16,20 0-16,64 63 15,-64 22 1,-42-64-16,0 85 16,-63-43-1,41-20-15,-189 84 16,168-106-1,1-21 1,21 0 0,42 0-1,21 0-15,-20-21 16,-1 0-16,21-1 0</inkml:trace>
  <inkml:trace contextRef="#ctx0" brushRef="#br0" timeOffset="47389.48">19558 7684 0,'0'0'0,"21"0"15,-42 21 17,21 0-32,-21 0 0,21 21 15,0 1-15,0-1 16,-21 0-16,-1 191 15,1-127 1,21-64 0,0-20-16,-21 20 15,21-21 17</inkml:trace>
  <inkml:trace contextRef="#ctx0" brushRef="#br0" timeOffset="47630.61">19198 8319 0,'0'0'15,"-21"0"-15,-21 42 0,42-21 16,-22 0-16,22 0 16,0 1-16,0-1 15,22 0-15,-1-21 0,106 21 16,0-21-1,-21 0 1,-64 0-16,0 0 0,85-42 16,-42-1-1,-22-20 1,-63 42-16,22-43 16</inkml:trace>
  <inkml:trace contextRef="#ctx0" brushRef="#br0" timeOffset="47874.68">19367 7726 0,'0'0'0,"22"0"16,20-21-1,0 21-15,1-21 0,-1 21 16,64-43-16,21 22 16,-85 21-16,22-21 15,-43 21-15,21 0 32</inkml:trace>
  <inkml:trace contextRef="#ctx0" brushRef="#br0" timeOffset="50339.03">14690 11091 0,'0'0'0,"-22"0"16,1 0-16,0 0 0,0 0 15,0 0 1,21-21-1,0 0 1,0 0 0,0 0-16,21 21 15</inkml:trace>
  <inkml:trace contextRef="#ctx0" brushRef="#br1" timeOffset="133192.29">13102 8636 0,'21'0'16,"0"0"0,1 0-16,-1 0 15,0 0-15,85-21 16,-85 0 0,0 21-16,0-21 0,0 21 0,43-43 15,-43 22-15,0-42 16,-21-22-1,0 64-15,0-22 32,0 22-32,0 0 15,-42 21 1,21 21-16,0 0 16,-1 43-1,1-43-15,-21 64 16,0 84-1,42-21 1,0-84-16,0 190 16,0-106-1,0 0 1,0-106-16,0 64 16,0 0-1,0-85-15,0 22 16,21-43-16,0 0 0,0 0 15,0 0-15,0 0 0,85-43 32,-21-20-17,-22-22-15,-41-84 32,-44 63-17,-41 0-15,42 64 16,-22 21-16,-62-43 15,41 64 1,22 0 0,42-21-16,21 0 15,21 0 1,-21 21-16,43-43 16,-43 43-16,21-21 15,-20 21-15,-1-21 0,0 21 0,42-42 16,-41 20-16,-1-20 15,0 21-15,-21 0 16,0 0-16,0-1 16,0-20-1,0 21 1,0-21-16,0 63 47,0 0-47,0 0 0,0 0 0,0 0 15,0 1-15,0 20 16,0 0 0,21-21-1,0 1-15,-21-1 0,43-21 16,-22 0 0,21 0-1,-42-21-15,0-1 0,42-41 16,-20 21-1,-22 20-15,0-41 16,0 42 0,0 0-1,0 42 1,0 0-16,0 64 31,0-22-15,0-21-16,0-20 15,0-1-15,21-21 16,0 0 0,21 0-1,1-43 1,-22 22-16,21-42 16,-42 42-16,21-64 15,-21 21 1,0 43-16,0-85 15,0 64 1,0 63 31,0 0-47,0 1 0,0-1 0,-21 0 16,21 0-16,0 21 0,0-20 15,0 105 1,0-43-1,0-20-15,21-43 16,0-21-16,1 0 16,20 0-1,21 0 1,-63-21-16,22 0 0,62-85 16,-84 85-16,21-43 15,1-63 1,-22 106-16,21-64 15,-21 64-15,0 0 0,0 42 47,0 0-47,0 64 16,-21 21 0,21-43-1,0-20-15,42 20 16,-21-63-16,21 0 15,-20 0 1,-1-21-16</inkml:trace>
  <inkml:trace contextRef="#ctx0" brushRef="#br1" timeOffset="-195671.43">11874 14393 0</inkml:trace>
  <inkml:trace contextRef="#ctx0" brushRef="#br1" timeOffset="-194029.2">6117 4530 0,'0'0'0,"21"21"31,0-21-16,-21 21-15,22-21 16,-22 21 0</inkml:trace>
  <inkml:trace contextRef="#ctx0" brushRef="#br1" timeOffset="-192857.49">3196 3641 0,'0'-21'0,"0"42"0,-21-64 16,-43-20 0,64 21-1,0 20-15,-21 22 16,21 22 15,0 20-31,0-21 0,0 21 0,0-20 16,0 20-16,0 0 0,21 106 15,1 43 1,-1-149-16,0 64 16,-21-64-16,21 1 15,21 63 1,1-43-16,20-42 15,-42-21-15,1 0 16,126-21 0,148-148-1,22-22 1,-191 128-16,21-1 0,-21-20 0,21 20 16,0-21-16,381-169 15,-402 191 1,0 21-16,-21-22 0,0 22 0,42-22 15,-63 43-15,-1-21 16,-41 21-16,63-22 16,-85 22-1,0 21 1,-21 21 15,0 0-15,0 1-1,-21-22-15,21 21 32,-21-21-1,-1 0-31,1 0 16,0 0-16,0 0 0</inkml:trace>
  <inkml:trace contextRef="#ctx0" brushRef="#br1" timeOffset="-178974.31">6858 6223 0,'-21'-21'31,"0"21"1,-1 0-1</inkml:trace>
  <inkml:trace contextRef="#ctx0" brushRef="#br1" timeOffset="-177778">6816 6138 0,'0'0'0,"-22"0"47,44 0 62,-1 0-109,0 0 0,0 0 16,0 0-16,0 0 0,22 0 15,20 0 1,-42 0-16,43 0 16,-43 0-16,0 0 0,0 0 15,1 0-15,-1 0 0,0 0 16,21 0-16,43 0 16,0 22-1,-43-22-15,0 0 16,-21 0-16,22 0 0,-1 0 0,170 21 31,-128 0-15,65-21-16,-107 0 15,0 0-15,128 21 16,-86-21 0,64 0-1,-84 0-15,-22 0 0,191 21 16,-64 0-1,-105-21-15,42 22 16,-64-22-16,22 0 0,168 0 16,-105 21-1,85 0 1,-127-21-16,-22 21 0,212 0 16,-148-21-1,-63 0-15,105 0 16,-105 0-16,-22 0 15,191 0 1,-106 0-16,42 0 16,-126 0-16,-1 0 15,106 0 1,-42 0 0,-64 0-16,85 0 15,-84-21-15,41 21 0,-41 0 16,-1 0-16,0 0 0,43 0 15,105 0 1,-147 0-16,-1 0 0,0 0 16,22 0-16,126-21 15,1 21 1,-149 0-16,22 0 0,-1 0 16,1 0-16,-1 0 0,149-21 31,-64 21-31,-106 0 0,22 0 15,-22-21 1,43 21-16,-64 0 0,21 0 0,85 0 31,-84 0-31,-22 0 16,21-22-16,-21 22 16,1 0-1,-44 0 63,-20 0-78,21-21 0</inkml:trace>
  <inkml:trace contextRef="#ctx0" brushRef="#br1" timeOffset="-167915.82">11515 7768 0,'-22'0'0,"44"0"0,-65 0 15,1 0 1,21 0-16,0 0 16,-1 0-16,1 0 15,0 0 1,0 0-1,42 0 79,0 0-94,0 0 0,1 0 16,20 0-16,21 0 0,86 0 15,-107 0-15,85 0 16,-42 0-16,-22 0 16,297-21-1,-191 21-15,149 0 16,-212 0-16,21 0 16,317 0-1,-169-21 1,-63 0-1,-149 21-15,1-21 0,63-1 16,-85 22-16,85-42 16,0 21-1,-106 21-15,1-21 16,-1 0-16,0-1 31,-21 1-15,-21 21-1,0 0 1,-1 0-16,22 21 0,-42 1 16,0-1-16</inkml:trace>
  <inkml:trace contextRef="#ctx0" brushRef="#br1" timeOffset="-167126.27">10520 9504 0,'0'0'0,"-21"0"0,-1 21 0,1-21 16,0 0-16,0 0 0,0 0 0,0 0 16,-1 0-16,22 21 0,-21-21 15,42 0 32,1 0-47,20 0 16,106 0-1,106 0-15,-148 0 16,254 0 0,-233 0-16,275 0 15,21 0 1,-275 0-16,1 0 0,-1 0 0,0 0 15,0 0-15,381 0 16,-190 21 0,-149-21-1,-105 0-15,0 0 0,-22 0 0,170 0 16,-148 0 0,-1 0-1,-62 0-15,-1 0 16,0 0-16,0 0 15,-42 0 48,0 0-63,0 0 16,-1 0-16</inkml:trace>
  <inkml:trace contextRef="#ctx0" brushRef="#br1" timeOffset="92202.85">11896 7641 0,'0'0'0,"-22"-21"0,-20 21 16,21 0-16,0 0 0,0 0 16,-1 0-16,1 0 0,-21 0 0,-43 0 15,1 0 1,-22 0-1,0 0 1,85 0 0,0 0-16,-1 0 0,1 0 15,-21-21 1,21 21 0,0 0-1,21-21 1,21 21 15,21 0-31,-21 0 16,43 0-16,-1 0 0,1-21 0,211 21 15,85-43 1,-127 43 0,-106 0-16,-22-21 0,425 0 31,-276 21-31,-127-21 15,-64 21-15,1 0 0,84-21 32,-106 21-17,-21 0-15,-21-22 32,-21 22-17,0 0-15,0 0 16,0 0-16,-1 0 0,-20 0 15,-85 0 1,85 22-16</inkml:trace>
  <inkml:trace contextRef="#ctx0" brushRef="#br1" timeOffset="92623.6">11790 7768 0,'0'0'0,"-43"0"0,-20 21 16,21-21-16,20 0 0,-20 0 15,63 0 1,22 0-16,-22 0 16,42 0-16,212 0 15,128-42 1,-65 21-1,1 0 1,148-22 0,-318 43-1,0 0 1,-126 0-16,-22 0 0,42 0 16,-41 0-1,-22-21 63,21 21-78,0 0 16,-21-21-16,63 21 0</inkml:trace>
  <inkml:trace contextRef="#ctx0" brushRef="#br1" timeOffset="93024.38">14901 7387 0,'-21'0'16,"42"0"-16,-63 0 0,42-21 0,0 0 31,42 21-31,22-21 16,84 0-16,-63 21 0,-22 0 16,22-22-16,-1 22 15,1 0-15,-21 0 0,253 0 16,-63 0-1,-148 0 1,-64 0-16,43 0 16,-64 0-1,-42 0-15,-191 0 32,43 0-17,105 0-15,-84 22 0</inkml:trace>
  <inkml:trace contextRef="#ctx0" brushRef="#br1" timeOffset="93226.26">15028 7451 0,'-21'21'0,"42"-42"0,-63 42 0,42 0 15,21-21 1,21 0-16,43 0 16,-21 0-16,84 0 15,85 0 1,-149 0-16,213 0 15,-213 0-15,128-42 16,-64 21 0,-84-1-16,-1 1 0,22 21 0,-22-21 0</inkml:trace>
  <inkml:trace contextRef="#ctx0" brushRef="#br1" timeOffset="93541.08">17865 7154 0,'0'0'0,"21"0"0,0-21 16,21 21-16,-21 0 0,22 0 15,168-21 1,-147 21-16,190 0 15,-191 0-15,128 0 16,21-21 0,-149 21-1,64 0 1,-127-21 0,-21 21-1,-21 0-15,-85-21 16</inkml:trace>
  <inkml:trace contextRef="#ctx0" brushRef="#br1" timeOffset="93738.97">17865 7239 0,'-22'21'16,"44"-42"-16,-22 42 16,21-21-16,21 0 0,0 0 15,1 0-15,20 0 0,64 0 16,-63 0-16,84-21 15,85 21 1,-170 0-16,22 0 0,105-21 16,-126 21-16,63 0 15,-21-21 1,-85 21-16</inkml:trace>
  <inkml:trace contextRef="#ctx0" brushRef="#br1" timeOffset="94821.35">11747 9398 0,'-42'0'0,"84"0"0,-105 0 16,21 0-16,20 0 0,1 0 15,0 0-15,-21 0 16,42 21 0,0 0-16,0 22 15,21-22-15,0 0 0,0 21 0,0 22 16,43 42 0,-43-85-16,64 42 15,-43-41-15,0-1 0,85-21 16,43-21-1,84-85 1,-170 85-16,213-128 31,-128 86-31,-84 21 0,190-1 16,-190 43 0,-1 0-16,318 21 15,-169 22 1,-63-1-1,-107-21-15,43-21 16,148 21 0,-127-63-1,0-21 1,148-64 0,-169 84-1,-43 1-15,107 0 16,-128 42-16,212 0 31,-212 21-31,64 0 0,-21 21 16,-43-21-16,1 1 15,147 41 1,-148-42-16,64-21 16,42 21-16,-84-21 15,-22 0-15,170-42 16,-64-21-1,21-1 1,-126 43-16,20 0 0,107-43 16,-22 64-1,21 0 1,-148 0-16,64 43 16,-64-43-16,64 42 15,-22-21 1,-20-21-16,-22 0 0,63 21 31,-62-21-31</inkml:trace>
  <inkml:trace contextRef="#ctx0" brushRef="#br1" timeOffset="94982.26">18732 9313 0,'22'0'0,"-44"0"0,44-21 15,-1 21 1,0-21 0,-21 0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30T14:09:54.374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6498 466 0,'0'0'0,"0"-64"32,0 43-32,0 0 0,0 0 15,21 0-15,-21-1 0,0 1 16,21 0-16,-21 0 0,0 0 15,22 0-15,-22-1 0,0 44 47,-22-1-47,22 0 16,-21 0-16,21 21 0,-21 1 16,21-1-16,0 0 0,0 1 15,0 20-15,0-20 0,0 20 0,0 1 16,0 63-1,0-64-15,0 106 0,21-126 16,0-1-16,-21 0 0,22 1 16,83 63-1,-83-106-15,20 42 16,43-42 0,-64 0-16,42 0 0,-42 0 15,1-21-15,-1 21 0,21-64 16,22-20-1,-43 41-15,0-41 16,0 41-16,0-20 0,-21 20 0,0-20 16,21 21-16,-21-22 0,22-63 15,-22 0 1,0 42 0,0 64-16,0 0 0,0 0 15,-22 0 1,22 42 15,0 0-31,0 0 0,0 0 16,0 1-16,0 20 15,0-21-15,0 21 0</inkml:trace>
  <inkml:trace contextRef="#ctx0" brushRef="#br0" timeOffset="543.67">7408 889 0,'-21'0'16,"0"0"-1,0 0 17,21 21-32,0 0 0,0 22 0,0-22 15,0 0-15,0 21 0,0-20 16,0 105-1,0-64 1,42 1-16,-42-22 0,0-21 16,21 21-1,-21-20 1,0-44 15,0 1-31,0-63 16,21 41-1,-21 1-15,22 0 0,-1-22 16,0 22-16,0-1 0,0 22 16,43-63-16,42 20 15,-85 43-15,42 21 16,-20 0-16,-22 0 0,63 85 16,-84-22-1,0 85 1,0-105-16,-21-1 15,21 0 1,-21 1-16,21-22 16,0 0-16,-21-21 0,21-21 62,0 0-62,21-1 0</inkml:trace>
  <inkml:trace contextRef="#ctx0" brushRef="#br0" timeOffset="811.53">8234 931 0,'0'0'16,"0"22"-1,0-1 1,0 0-16,0 0 0,0 85 15,0-85-15,0 21 16,-21 64 0,-1-42-1,22-22 1,0-21-16,22-42 31,-22 0-15,21 0-16,-21 0 15</inkml:trace>
  <inkml:trace contextRef="#ctx0" brushRef="#br0" timeOffset="1163.33">8318 656 0,'0'0'0,"-63"0"31,42 0-31,21 21 15,-21-21-15,21 22 0,0-1 0,0 0 16,0 0 0,42 0-16,-21-21 15,0 0-15,0 0 16,1-21-16,-1-21 16,-21 21-1,0-1-15,0-20 16,0 21-16,-21 0 15,-1 21 1,1 0 0,0 21-1,21 0-15,0 0 16,21-21 0,0 21-1,1-21-15</inkml:trace>
  <inkml:trace contextRef="#ctx0" brushRef="#br0" timeOffset="1528.12">8996 423 0,'0'0'0,"0"22"31,-21-1-31,-1 0 0,22 0 16,0 0-16,-21 22 0,0 62 15,-21 86 1,-1-106 0,43-22-16,-21-21 0,0 107 31,21-86-16,0 1-15,21-64 32,0 0-32,22-22 15,-1-20 1,-21 0 0,0 21-16</inkml:trace>
  <inkml:trace contextRef="#ctx0" brushRef="#br0" timeOffset="1729">8721 995 0,'0'0'0,"-22"0"15,22-21 1,22 21 0,41-21-1,-42-1-15,43 22 0,-43 0 0,42-42 16,-41 42-16,-1 0 15,42-21 1,-42 0-16</inkml:trace>
  <inkml:trace contextRef="#ctx0" brushRef="#br0" timeOffset="2353.19">10795 508 0,'0'0'0,"-21"0"16,42 0-1,21 0-15,-21-21 16,43 21-16,-22 0 0,22-21 16,-1 0-16,149-1 15,-64 1 1,-84 21-16,147-21 16,-168 21-16,41 0 0,-63 0 15,-42 0 1,0 21-16,-21-21 15,21 0-15,-22 21 0,22-21 16,-21 0-16,-1 0 0,-41 0 16</inkml:trace>
  <inkml:trace contextRef="#ctx0" brushRef="#br0" timeOffset="2632.03">11366 445 0,'0'21'47,"0"0"-47,0 0 16,-21 85-16,0-64 15,0 22-15,0 126 16,-22-20 0,22-107-16,0 64 15,0-85-15,21 43 16,0-64-16,0 0 15,21-21 1,0 0-16,43-21 16,-1-21-1,-42 0 1</inkml:trace>
  <inkml:trace contextRef="#ctx0" brushRef="#br0" timeOffset="3017.81">11599 1058 0,'0'22'16,"0"-1"0,0 0-16,21-21 31,1 0-31,20 0 16,21-21-1,86-43 1,-107 22-1,-42-22 1,0 43-16,0 0 0,0-21 16,-64 21-1,43 21-15,-21 21 16,0 0-16,20 0 0,-41 106 16,21-63-1,-1 41 1,22-62-16,21-22 0,0 42 31,0-20-31,64-43 16,-43 0-16,0 0 15,21 0-15,64-43 16,-42 22-16</inkml:trace>
  <inkml:trace contextRef="#ctx0" brushRef="#br0" timeOffset="3436.57">12552 889 0,'0'-21'16,"0"42"-16,0-63 0,21 21 0,-21-22 16,-21 43-1,0 0-15,-22 0 16,1 43-16,0-22 0,-1 0 16,22 0-16,0 0 15,0 0-15,0 1 0,21-1 0,0 42 31,21-20-31,42-22 16,-42-21-16,1 21 16,62 0-1,-20 21 1,-64-20-16,21-1 0,0 0 16,-21 0-16,0 21 15,-63 1 1,-43-22-1,85 0-15,-43-21 16,22 0-16,21 0 0,-85 0 16,63-42-1,22 21 1,21-1 0,21 1-1,1 21-15,20-42 16,43 0-1</inkml:trace>
  <inkml:trace contextRef="#ctx0" brushRef="#br0" timeOffset="4427.01">13081 423 0,'0'0'0,"21"-21"0,-21 0 16,21 0-16,-21 0 0,0-22 15,0 65 1,0-1 0,0 21-16,0-21 0,-42 127 15,0 1 1,-1-22 0,22-64-16,21 1 0,-21-1 15,0 85 1,21-105-16,0 20 15,0 43-15,106-64 32,-1-42-17,1-42 1,0 0-16,-85 20 0,0-20 16,85-85-1,-106 64 1,21-1-1,-42 64 1,21 21 0,-21-21-16,21 21 0,-63 106 31,63-42-15,0-43-1,0 1-15,63-22 31,-42-21-31,64 0 16,0-42 0,20-22-16,-83 43 15,-1 0-15,42-106 16,-42 42 0,-21 22-1,0 41 1,0 44-16,0-1 15,-21 42-15,21 1 16,0-43-16,-42 64 16,42 42-1,-21-127 1,21 21-16,0 0 16,0-63 30,0 20-46,0-41 16,63-128 0,22 86-1,-22 41 1,22 1 0,-43 41-16,85 44 15,-105-1-15,41 85 16,-21 42-1,-42-127 1,0 21-16,-21 106 16,-21-126-1,21-22 1,42-22 15,0 22-15,0-21-16</inkml:trace>
  <inkml:trace contextRef="#ctx0" brushRef="#br0" timeOffset="5129.6">15071 974 0,'0'-21'15,"0"42"-15,0-64 0,0 1 16,0 21-16,0 0 15,0 0-15,-22 21 0,-41 0 16,-22 21 0,1 63-1,-43 86 17,105-128-32,22 22 0,0 20 15,85-63 16,21-21-15,-21-42 0,20-43-1,-41-20 1,-22 41 0,-21-21-1,-21 64 1,0 42-1,-42 128 17,0-44-17,42 22-15,-21 0 16,21-84-16,-22 232 31,22-106-15,0-126-16,-21 62 15,0 44-15,-21 147 32,42-254-17,-43-42 1,22 0 0,21-63-1,0 42-15,0-1 16,0 1-16,0 0 0,0-21 0,0-85 15,0 84 1,0 1 0,-42-64-16,21 22 15</inkml:trace>
  <inkml:trace contextRef="#ctx0" brushRef="#br0" timeOffset="5406.45">13970 466 0,'0'0'0,"-21"-21"31,0 21-31,-1 0 62,1 0-46,0 0-16,0 0 0,0 0 0</inkml:trace>
  <inkml:trace contextRef="#ctx0" brushRef="#br0" timeOffset="5623.32">12954 635 0,'-42'21'0,"84"-42"0,-106 42 15,43-21-15,0 21 16,42-21 0,170 0-1,-128 0-15,107 0 16,-1 0-1,-63 0 1,-64 0 15</inkml:trace>
  <inkml:trace contextRef="#ctx0" brushRef="#br0" timeOffset="6354.91">6604 1799 0,'0'0'0,"-21"21"0,0-21 0,-1 22 16,1-22-16,0 21 15,-21-21 1,42 21 0,21-21-1,42 0-15,43 0 16,360 0 15,-381-21-31,105 0 16,128-1-1,126 1 1,-253 21 0,-128 0-1,-21 0 16,-42-21 1</inkml:trace>
  <inkml:trace contextRef="#ctx0" brushRef="#br0" timeOffset="7417.3">11155 1842 0,'-21'0'0,"42"0"0,-64 0 0,22 0 16,0-22-16,0 22 0,-21 0 16,20 0-16,1 0 0,0 0 15,0 0 1,42 0 15,0 0-31,0 0 16,43 0-1,-22 0-15,85 0 16,0-21 0,-63 21-16,338 0 15,-106 0 1,22-21 0,274-21-1,-232 42 1,-42-21-1,-191 21-15,169-22 16,-190 22-16,148-21 16,63 0-1,-168 0 1,-65 21-16,-20-21 0,211 0 31,-169 21-15,-85-22-16,0 22 15,0 0 1,-42 0 31,0 0-31,0 0-16,0 0 15,-1 22-15,22-1 16,0 0 15,-21-21 0,0 0-15,0 0-16,0 0 16,0 0-16,-22 0 0,22 0 15,-21 21-15</inkml:trace>
  <inkml:trace contextRef="#ctx0" brushRef="#br0" timeOffset="19098.41">2582 2858 0,'0'-22'0,"0"1"16,0 0 15,-21 42 16,21 0-31,0 1-16,0-1 15,0-42 32,0-1-31,0 1-16,0 0 15,0 0 1,0 0 0,-21 21-1,0 0-15,21 21 16,0 0 0,-21 0-16,-1 22 15,1 20 1,21-21-16,0-20 15,0-1-15,0 0 0,0 0 16</inkml:trace>
  <inkml:trace contextRef="#ctx0" brushRef="#br0" timeOffset="19505.11">2857 2858 0,'0'0'0,"0"-22"0,0 44 47,0-1-31,0 0-1,22-21 16,-1 0-15,0 0-16,-21-21 16,21 21-16,-21-43 15,21 43-15,-21-21 0,0 0 16,-21 21 0,0 0-16,-21 21 15,42 0-15,-43 43 16,43-43-1,-21 21-15,21 22 16,21-43 0,0-21-16,1 0 15,41 0-15</inkml:trace>
  <inkml:trace contextRef="#ctx0" brushRef="#br0" timeOffset="28592.24">4000 2625 0,'0'0'0,"-21"0"31,0 0-31,0 0 0,0 21 16,0-21-1,-1 0-15,-20 0 16,21 0 0,0 0-1,42 0 16,0 0-31,21-21 0,-20 0 16,20 21-16,0-22 0,128 1 16,-107 0-16,1 0 15,232-21 1,-211 42-16,20 0 16,1 0-1,-63 0-15,-65 0 31,1 0-31,-21 21 0,-22-21 16,1 21 0</inkml:trace>
  <inkml:trace contextRef="#ctx0" brushRef="#br0" timeOffset="28913.06">4487 2519 0,'0'-21'16,"-21"21"-16,0 0 16,0 0-16,0 0 15,21 21-15,-22 0 16,1 0-16,0 64 16,-21 42-1,-22 106 1,64-191-16,-21 22 0,21-22 15,-21 0-15,21 106 16,0-84 0,21-64-1,0-21 1,0 0-16,-21-1 16,22 1-16,-1 0 0,42-64 15</inkml:trace>
  <inkml:trace contextRef="#ctx0" brushRef="#br0" timeOffset="29316.83">4741 3090 0,'43'22'31,"-22"-22"-31,0 0 16,0 0-16,0 0 15,0 0-15,43-22 16,21-20 0,-43 21-16,-21 0 0,64-43 15,-85-20 1,0 62 0,-21 22-1,-1 0-15,1 0 0,-42 0 16,20 22-16,-41 20 15,20 43 1,43-43-16,-21 85 31,42-106-31,0 64 16,0-43-16,0-21 0,21-21 16,0 21-16,0-21 15,0 0-15,64 0 16,0-42-1,-43 42-15</inkml:trace>
  <inkml:trace contextRef="#ctx0" brushRef="#br0" timeOffset="29751.58">5651 2942 0,'22'-21'16,"-44"42"-16,65-63 0,-43 21 0,0 0 15,-21 21 1,-1 0-16,-20 0 15,0 21-15,-43 21 16,64-21 0,-21 22-16,42-22 15,0 21 1,21 0 0,63 1-1,22 20 1,-63-20-1,-43-1 1,0-21-16,-43 43 16,-41-43-1,20 0 1,1-21 0,20 0-16,22 0 0,-64 0 15,64 0-15,-21-21 16,21 0-1,42-1 17,0 1-17,21 21-15,-20-21 0,-1 21 16</inkml:trace>
  <inkml:trace contextRef="#ctx0" brushRef="#br0" timeOffset="30751.11">6138 2519 0,'0'0'0,"0"-21"0,0 0 16,0-1-16,0 1 15,-21 21-15,0 0 16,0 21-1,21 22-15,0-22 0,0 106 16,0-85 0,-21 64-16,21-42 0,0-22 15,-22 170 1,22-128-16,0 64 16,0-105-1,0-22-15,0 0 0,0 0 16,22 0-16,20-21 15,21 0 1,-41-21-16,20 0 0,-21 0 16,0 0-16,0 0 0,85-106 15,-42 42 1,-43 0 0,-21 64-16,0 42 46,-21 0-46,0 22 16,-1 41-16,22-20 16,0-1-1,64-20 1,-43-43 0,21 0-16,43 0 15,21-43 1,0-41-16,-85 63 15,0-1-15,43-62 16,-64-1 0,0 43-1,0 63 1,0 0 0,0 0-16,-22 43 15,1-43-15,0 21 0,21 22 16,0-43-16,-21 0 0,21 21 15,-21 22-15,21-22 16,0-63 31,0 0-47,0 0 0,0 0 16,21-22-16,0-20 0,0 20 15,0 22-15,1-21 0,-1 0 16,0 20-16,64-83 15,-22 62 1,-21 43-16,-20 0 0,41 0 16,-42 0-16,64 64 15,-64-1 1,-21-42-16,0 85 16,0-63-16,-21 41 15,0 1 1,21-43-1,21-63 17,0 21-17,-21-21-15,21 0 0,0 21 16</inkml:trace>
  <inkml:trace contextRef="#ctx0" brushRef="#br0" timeOffset="31450.16">8043 3027 0,'0'0'16,"0"-21"-16,-21 0 16,0 21-16,0 0 15,0 0-15,-1 0 0,-20 21 16,21 0-16,-43 21 15,43-21 1,-85 85 0,85-21-16,0-43 15,21-21-15,0 1 16,0-1-16,21-21 16,0 0-1,43-21 1,-22-1-16,-21 1 0,22-21 15,-1 21-15,-21-22 0,22-20 16,20-1 0,-63 22-1,21 42-15,-21-21 0,21 21 16,-21 21 15,0 0-31,0 0 16,0 22-16,0-22 0,-21 0 0,0 106 15,21-85-15,0 43 16,0-43-16,0 107 16,0-107-16,0 212 31,0-106-15,0 43-1,0-86 1,21-41-1,-21-43-15,0 0 0,0 22 16,-21-43 0,-21 0-1,-22-22 1,1-62 0,63 41-1,-21-62 1,21 62-16,0 1 0,0-43 15</inkml:trace>
  <inkml:trace contextRef="#ctx0" brushRef="#br0" timeOffset="31716.01">7302 2625 0,'0'-21'15,"0"42"-15,-21-42 0,0 21 0,21 21 94,-21-21-94,0 0 0</inkml:trace>
  <inkml:trace contextRef="#ctx0" brushRef="#br0" timeOffset="31976.86">5905 2900 0,'0'0'0,"-21"0"0,42 0 15,1 0 1,-1 0-16,0 0 0,0 0 16,0 0-16,22 0 0,62-42 15,-20 42 1,-43 0-16,-20-22 0,126 22 15,-127 0 1,21-21-16,1 21 16</inkml:trace>
  <inkml:trace contextRef="#ctx0" brushRef="#br0" timeOffset="32643.63">9779 2519 0,'0'0'0,"0"-21"0,0 0 15,0-1-15,0 1 0,0 0 16,0 0-16,0 0 15,-21 21 1,0 0 0,21 21-16,0 0 15,0 21-15,-43 64 16,1 42 0,-22 64-1,22-127 1,0 63-1,42-127-15,0 0 16,21-21 0,0 0-1,-21-21-15,21 0 16,-21 0-16,0 0 0</inkml:trace>
  <inkml:trace contextRef="#ctx0" brushRef="#br0" timeOffset="33290.97">9292 2921 0,'0'0'0,"-63"0"31,84 0-15,0 0-16,21 0 0,-21 0 16,22 0-16,41-21 15,128-21 1,-127 20-16,105-20 0,-105 21 15,0 0-15,190-106 16,-191 63 0,1-42-1,-85 85-15,0 0 0,0 0 16,0 0-16,-21 21 0,-43-21 16,1 21-1,42 63 1,21-21-16,-21 128 15,21-128 1,-22 43-16,-20 42 16,42-85-16,0 0 15,-21 43 1,21 0 0,0-64-16,-21-21 31,21-21-31,0 0 15,0-1-15,0-20 16,0 0-16,21-22 16,0 43-16,127-127 15,-42 84 1,21 43 0,-85 21-16,1 0 0,63 43 15,-85-22-15,-21 42 16,0 22-1,0-64-15,0 85 32,-43-43-17,43-84 17,22 0-17,-22 0-15,21 0 0</inkml:trace>
  <inkml:trace contextRef="#ctx0" brushRef="#br0" timeOffset="33668.75">11261 2879 0,'0'0'16,"21"0"-16,0 0 0,0 0 15,21 0-15,-20 0 0,-1-21 0,21 21 16,43-64 0,-43 1-1,-21 20-15,-21 22 16,-21 21 0,0 0-16,-64 21 15,64-21-15,-42 43 16,-1 41-1,22 1 1,42-64-16,0 0 0,0 43 16,0-43-16,21 21 15,0-21-15,0-21 0,85 22 16,-64-22 0,1-43-1,63-20-15</inkml:trace>
  <inkml:trace contextRef="#ctx0" brushRef="#br0" timeOffset="34433.22">13589 2794 0,'21'0'15,"0"0"-15,-21 21 0,21-21 16,1 0-16,-1 0 16,0 0-1,-21-21-15,0 0 16,21 0-1,0 0-15,-21-1 0,0 1 16,0 0-16,-42-64 16,-22 64-1,-20 21 1,63 0-16,-1 21 0,-20 22 16,0-22-16,21 21 0,-43 43 15,22 42 1,42-85-1,0-21-15,0 1 16,63-22 0,-20 0-16,41-22 15,22-41 1,-85 42-16,22-22 16,-22 22-16,21-21 15,-21 21-15,0-43 16,-21 43-16,0 42 31,0 0-31,0 64 16,0-64-16,-21 22 15,21-22-15,0 63 16,0-62-16,43-1 16,41-21-1,-41 0-15,105-64 16</inkml:trace>
  <inkml:trace contextRef="#ctx0" brushRef="#br0" timeOffset="34729.05">14372 2646 0,'0'-64'32,"0"86"-17,0-1-15,0 0 16,0 0-16,0 64 15,0-43-15,0 85 16,-21-85-16,0 22 0,21-1 16,-21-20-16,-1 20 0,1 191 15,0-148 1,21-42-16,0 63 16,0-85-16,0 0 15,0-21-15,0 1 0,0-1 0,0-42 31,42-22-31,-20-63 16,-1 85-16,0-21 16</inkml:trace>
  <inkml:trace contextRef="#ctx0" brushRef="#br0" timeOffset="35012.89">14436 2942 0,'0'-42'16,"0"84"-16,0-105 0,0 20 0,21-41 15,0 41 1,0 22-16,43-21 16,20 42-1,-41 0-15,20 0 16,-42 21-16,22 21 16,-22-20-16,-21 20 0,0-21 0,0 43 15,-106 41 1,85-83-16,-22-1 15,1 21-15,0-42 0,21 21 16,-22-21 0,22 0-16,63 0 15,-20-21-15,-1 0 16,0 21-16,0-21 0</inkml:trace>
  <inkml:trace contextRef="#ctx0" brushRef="#br0" timeOffset="35312.72">15367 2604 0,'0'0'0,"0"-22"0,0 1 0,0 0 0,0 0 16,-64 42 0,43 64-1,0-1 1,0-41-16,21-1 0,-21 85 15,0-85-15,-1 22 0,-20 169 16,21-127 0,21-43-16,0 43 15,0-85-15,0 64 32,21-85-17,0-21 1,-21-43-16,0 43 15</inkml:trace>
  <inkml:trace contextRef="#ctx0" brushRef="#br0" timeOffset="35634.12">15240 2773 0,'0'-21'0,"0"42"0,0-63 0,0 20 15,0 1-15,0 0 0,0 0 0,0-21 16,21 20-16,0 22 0,64-42 15,63 42 1,-63 42 0,-64-20-16,0-1 15,21 42-15,-42-42 0,0 22 16,-42 63 0,0-64-1,-1-21-15,-84 21 0,85-42 16,-21 0-16,41 0 15,-20 22-15,21-22 16,63 0 0,-21-22-1,1 1-15,126-42 16</inkml:trace>
  <inkml:trace contextRef="#ctx0" brushRef="#br0" timeOffset="35917.14">16171 2138 0,'0'0'0,"-63"42"32,42-21-32,-1 1 0,1 20 0,0 0 15,0 1-15,-43 105 16,43-106-16,21 22 15,-21-22-15,0 85 16,21-21 0,63-64-1,-41-42-15,83 0 16,-83 0-16,20 0 0,0-21 16,-21 0-16,22 0 0,63-85 15</inkml:trace>
  <inkml:trace contextRef="#ctx0" brushRef="#br0" timeOffset="36342.9">16700 1947 0,'0'-21'0,"0"42"0,0-21 31,0 22-31,0-1 16,0 0-16,0 0 0,0 64 15,0-22 1,0-42-16,-21 43 16,0-1-1,0-41-15,21-44 32,0 1-32,0-21 15,0-64 1,0 64-16,0-1 0,63-126 31,22 63-15,84 43-1,-84 63-15,148 254 32,-233-170-17,-21 43 1,-22 0-1,22-105-15,21-1 16</inkml:trace>
  <inkml:trace contextRef="#ctx0" brushRef="#br0" timeOffset="36920.21">18415 2011 0,'0'-21'0,"0"0"31,21 21-31,-21 21 16,21 0 0,0 0-16,-21 21 0,22-20 15,-22 20-15,42 148 16,-21-84-1,0 64-15,0-128 16,-21 0-16,22 85 16,-22-84-1,21-43-15,0-22 32,-21 1-32,21 0 0,0-42 15</inkml:trace>
  <inkml:trace contextRef="#ctx0" brushRef="#br0" timeOffset="37197.12">19219 1926 0,'0'0'0,"-42"21"31,21 1-31,0-1 0,-1 0 16,1 21-16,-63 64 15,-43 106 1,63-106 0,1-1-16,41-62 15,-20-1-15,42-21 0,-21 64 16,21-64 0,21-21-1,0 0-15,0 0 0,22-63 16,-1 41-1</inkml:trace>
  <inkml:trace contextRef="#ctx0" brushRef="#br0" timeOffset="37441.44">19389 2328 0,'21'85'31,"-21"-64"-31,0 22 0,-21-22 0,-1 21 16,1-21-16,21 22 0,-21 20 16,0 1-1,-21-22 1,42-21-16,0-42 31,0 0-15,0 0-16,0-22 0,21-20 15</inkml:trace>
  <inkml:trace contextRef="#ctx0" brushRef="#br0" timeOffset="37615.33">19389 2159 0,'0'0'0,"0"-21"0,21 21 62,-21 21-46,21-21-16,-21 21 0,21-21 0,0 0 16,0 21-16,1-21 0,-1 0 15</inkml:trace>
  <inkml:trace contextRef="#ctx0" brushRef="#br0" timeOffset="38160.33">20108 2371 0,'21'0'0,"-42"0"0,42-21 0,1-1 16,-1 22-16,-21-21 0,21 0 16,-21 0-16,0 0 15,0 0 1,-21 21-16,0 0 15,-1 0-15,1 0 0,-21 21 16,0-21-16,-43 84 16,21 1-1,43-43-15,-21 43 16,21-43-16,21-20 0,0 20 0,0 43 16,21-22-1,42-63 1,-41 0-16,-1 0 0,63-21 15,-20-21 1,-22 20-16,43-83 16,-64 62-1,0 22-15,0-21 0,1-1 0,-1 1 16,0-21 0,-21 41-1,0 44-15,0-1 16,0 21-16,0 0 15,0-20-15,0 126 16,0-85 0,21-20-1,0-22-15,22 0 16,-1-21 0,-21 0-16,21 0 0,-20 0 15,20-21-15</inkml:trace>
  <inkml:trace contextRef="#ctx0" brushRef="#br0" timeOffset="38783.66">21886 2074 0,'0'0'0,"-21"0"32,0 0-32,0 0 15,21 22-15,-21-1 0,-22 42 16,22-20-16,0 84 16,-21 21-1,20-85-15,22-20 0,-21 105 31,21-85-31,0-42 16,21-21 15,-21-21-31,0 0 0,0 0 16,22-64 0,-22 43-16,0-85 0,21 63 15,0 22-15,-21-21 0,21 20 16,85-126-1,-43 105 1,1 22 0,-43 42-16,21 0 0,22 0 15,42 106 1,-43 0 0,-42-64-16,-21 0 15,22 1-15,-22 20 0,0-20 0,0 84 16,-43-22-1,22-41 1,0-43-16,21 0 0,0 0 31,-21-21-31,0 0 0,-1-21 16,1 0-16,0 21 16</inkml:trace>
  <inkml:trace contextRef="#ctx0" brushRef="#br0" timeOffset="38963.56">21717 2625 0,'-21'-21'31,"42"-1"-15,0 22-16,0-21 0,64 0 16,0 21-1,63-42 1,-106 21-16,127-43 31,-126 43-31</inkml:trace>
  <inkml:trace contextRef="#ctx0" brushRef="#br0" timeOffset="39215.65">22712 2180 0,'0'-21'15,"-21"42"16,-1-21-15,22 21-16,-21 43 16,21-22-16,-21 1 0,-21 84 15,21 0 1,-1 0 0,22-106-16,0 0 15,0 0-15,0 0 0,0 22 31,0-65-15,0 1-16</inkml:trace>
  <inkml:trace contextRef="#ctx0" brushRef="#br0" timeOffset="39514.11">22585 2223 0,'0'0'0,"0"-22"0,0 1 15,0 0-15,0 0 16,21 21-16,42-21 16,64 21-1,-42 0 1,-64 0-16,0 0 0,43 0 16,-64 21-16,0 0 0,-21 43 15,-64 20 1,43-63-16,-43 22 15,-21 20 1,85-42-16,0-21 0,-21 22 31,63-22-15,21 0 0</inkml:trace>
  <inkml:trace contextRef="#ctx0" brushRef="#br0" timeOffset="39880.9">23453 2053 0,'0'0'0,"-22"0"0,1 0 32,21 21-32,0 1 0,-21 20 15,21-21-15,0 21 16,-21 22-16,21-43 0,-21 21 0,21 1 16,0 20-1,-21-20-15,-1 41 16,22 1-1,0-64-15,0 43 16,0-43 0,22-21-1,-1-21 1</inkml:trace>
  <inkml:trace contextRef="#ctx0" brushRef="#br0" timeOffset="40128.76">23050 2773 0,'0'0'0,"0"21"0,0 0 16,22 0-16,-1-21 16,0 0-16,0 0 0,0 0 0,0 0 15,64 0 1,21 0-1,-21-21-15,-64 21 0,21 0 16,0-21-16,64-21 16,-85 21-1,1-22 1</inkml:trace>
  <inkml:trace contextRef="#ctx0" brushRef="#br0" timeOffset="40397.62">23199 2074 0,'0'0'0,"-22"0"15,22-21 1,22 21-16,-1 0 15,42 0-15,-20 0 16,62 0 0,-62 0-16,20 0 15,-20 0-15,20 0 16,-42 0-16,22 0 0,20-21 16</inkml:trace>
  <inkml:trace contextRef="#ctx0" brushRef="#br0" timeOffset="40907.33">24659 1672 0,'21'-21'16,"-21"42"31,0 0-47,0 1 15,0-1-15,-21 0 0,21 0 16,-21 21 0,0-20-16,0 20 15,21-21-15,-22 0 16,22 0-16,-21-21 0</inkml:trace>
  <inkml:trace contextRef="#ctx0" brushRef="#br0" timeOffset="41130.19">24892 1778 0,'0'0'0,"21"0"0,0 0 0,-21 21 31,0 0-31,0 1 15,-21 41 1,-21-21 0,42-20-16,0-1 0,-64 21 15</inkml:trace>
  <inkml:trace contextRef="#ctx0" brushRef="#br1" timeOffset="67231.17">22945 4530 0,'0'-21'0,"0"42"0,0-64 0,-22 22 16,22 0-16,0 0 15,0 0-15,0 0 16,0-1 0,-21 22 15,21 22-31,0-1 15,0 0-15,-21 0 0,21 0 16,0 0-16,0 1 0,0 20 0,0 0 16,0 64-1,0 85 1,0-43 0,0-85-16,0-20 0,0 84 15,42-22 1,-20 44-1,-1-128-15,-21 21 16,21 22-16,-21-22 0,21 64 16,0 21-1,-21-43 1,0-62-16,0 20 0,21 21 16,-21-20-16,0-1 0,0 22 15,0-22-15,0 0 0,0 128 31,0-43-15,0-85-16,22 85 16,-1 0-1,-21-106-15,0 85 0,21-64 16,-21 1-16,0 168 16,0-147-16,0-22 15,21 22-15,-21 84 16,0-106-16,0 22 0,21 147 15,0-105 1,-21 63 0,0-126-16,0 20 0,0 128 15,0-128-15,0 107 16,0-65 0,0-62-16,0 63 15,22-43-15,-22-21 0,0 1 16,21 84-16,-21-64 15,0 22-15,0-43 16,0 106-16,0-105 16,0-1-16,21 43 0,-21-43 15,0 22-15,0 63 16,21 42 0,0 0-1,0-42 1,1 85-1,-22-170 1,21 64-16,-21 21 16,21 0-1,-21-85-15,0 149 32,21-85-32,0 0 15,-21-64-15,0 21 16,0-20-16,21 147 31,-21-84-15,22-64-16,-22 43 15,0-21 1,0-43-16,0 42 16,0-42-16,0 1 0,0 83 15,0-126 16,0 0-15,0 0-16</inkml:trace>
  <inkml:trace contextRef="#ctx0" brushRef="#br1" timeOffset="71411.89">23072 4382 0,'-22'0'0,"1"0"47,42 0 16,1 0-63,-1 0 15,0 0-15,0 0 0,0 0 0,22 0 16,-1 0-16,0 0 0,1 0 16,-1 0-16,148 21 15,-105-21-15,42 0 16,169 21-1,-232-21-15,148 0 16,126 21 0,-84-21-1,-169 0-15,275 0 32,-170 0-32,-84 0 0,169 0 15,-169 0-15,42 0 16,-63 0-16,0 0 15,169-21-15,0 21 32,0 0-32,-170 0 15,-20 0-15,105 0 0,-105 0 16,20 0-16,255 0 16,-170 0-1,64 21 1,-148-21-16,-22 0 0,276 0 15,-106 21 1,0-21 0,-22 0-1,64 0 1,-190 0 0,296 0-1,-190 0 1,-43 0-1,-42 0-15,148 0 32,-149 0-17,44-21-15,-107 21 0,0 0 16,1 0-16,41 0 16,-41 0-16,62 0 15,-41-21 1,-43 21-16,0 0 0,64 0 15,-22 0 1,-41 0-16,20 0 16,-21 0-1,-21 21 32,0 0-31,0 0-16,-21 1 15,21-1-15,0 0 0,-21-21 16,21 21-16,-21 21 16,-1 1-16,1-22 15,0 21-15,0-21 16,0 22-16,21-22 0,-21 0 0,-1 21 16,22-20-16,-42 62 15,0 22 1,42-85-16,-21 22 0,21-22 15,0 21-15,0-21 0,-22 64 16,1 0 0,21 20-1,0-83-15,0 20 0,-21 106 16,21-63 0,-21-43-16,21 43 15,0-43-15,0 0 16,0 22-16,0-22 0,0 1 15,0 20 1,-21-21-16,21 85 0,0-84 16,-21 41-16,21-62 15,0 105 1,-22 21 0,1-106-16,21 22 15,0-22-15,0-21 0,0 106 16,0-85-16,0 85 15,0-42 1,0-43-16,0 22 16,-21-22-16,21 1 0,0 62 15,-21 1 1,21-63-16,0-1 0,0-21 16,0 21-16,0 1 0,0 105 15,0-63 1,0-43-16,0 0 15,0 22-15,0-22 0,0-21 16,0 64 0,-21 42-1,21-85-15,0 43 16,0 42-16,0-85 16,0 1-16,0 62 15,0 65 1,0-64-1,0-64-15,0 0 0,0 85 16,0 0 0,0-84-16,0-1 15,0 0-15,0 1 0,0-22 0,0 106 16,0-64 0,0-20-16,0 41 15,0-41-15,0-1 16,-21-21-16,21 21 0,0 1 15,0 147 1,0-169-16,0 64 16,0 0-1,0-1 1,0-41-16,0-1 16,0-21-16,0 0 0,-22 43 15,22-43-15,0 43 16,0-43-16,0 0 0,0 0 0,0 64 15,0-43 1,0-21-16,0 0 0,0 22 16,0-22-16,0 0 0,0 43 15,0-22 1,0 21 0,0-41-1,0-1-15,0 0 0,0 21 16,0-21-1,0 1-15,0-1 16,0 0-16,0 0 16,0 0-1,0 0-15,0 1 16,0-1-16,22-21 0,-22 21 16,0 0-16,21 0 0,-21 22 15,21-22-15,0 21 16,0 0-1,-21-20-15,0-1 0,21 0 16,-21 0-16,0 0 16,0 0-16,0 22 15,0-22 1,0 0-16,0 0 16,-21 0-1,0-21 1,0 22-16,0-22 15,0 0-15,21 21 16,-64-21 0,22 0-16,21 21 0,-1-21 15,-83 0 1,83 0-16,-105 0 16,43 0-1,20 0-15,-169 0 16,85 0-1,85 0-15,-43 0 16,42 0-16,-84 0 16,85 0-16,-1 0 0,1 0 0,-85 0 15,-128 21 1,213-21-16,-64 0 16,63 0-16,1 0 0,-1 0 15,1 0-15,-1 0 0,1 0 16,-106 0-16,-1 0 15,107 0 1,20 0-16,-20 0 0,-1 0 0,22 0 16,-233 0-1,106 0 1,42 0 0,-127-21-1,127 0 1,84 21-16,-84 0 15,64-21-15,-234-1 16,213 1 0,-43 21-1,63 0-15,22 0 0,-170-21 16,128 21 0,20 0-16,22 0 15,-22 0-15,22 0 0,21 0 0,-85 0 31,0 0-31,64 0 16,-43 0-16,43 0 0,-1 0 16,-84 0-1,85 0-15,-85 0 16,42 0 0,64 0-16,-85 0 15,22 0 1,-22 0-1,-21-21 1,106 21-16,-22 0 0,-20 0 31,-1 0-31,22 0 16,21 0-16,-21 0 16,-1 0-1,22 0-15,0 0 0,-43 0 31,22 0-31,0 0 16,21 0-16,-1-21 16,-20 21-1,0 0 1,21 0-16,-43 0 16,43-21-16,-43 21 15,43 0-15,-42 0 16,20 0-1,22 0-15,-42 0 16,42 0-16,-1 0 16,-20 0-1,21 0-15,0 0 16,0 0-16,-1 0 16,1 21-1,0-21-15,0 0 31,0 0-31</inkml:trace>
  <inkml:trace contextRef="#ctx0" brushRef="#br1" timeOffset="71526.82">23368 12340 0,'0'0'0,"-21"0"47</inkml:trace>
  <inkml:trace contextRef="#ctx0" brushRef="#br1" timeOffset="73235.06">24447 3535 0,'0'0'0,"22"0"0,-22-21 0,21-22 16,-21 22-1,0 0 1,-21 42 15,-1 0-31,1 1 16,0 20-16,0-21 0,0 21 16,0 1-16,-22 41 0,1-41 15,21 20-15,-43 22 16,22-43-16,21 1 0,-43 41 15,64-63-15,0 22 0,0-1 32</inkml:trace>
  <inkml:trace contextRef="#ctx0" brushRef="#br1" timeOffset="73561.94">24384 3598 0,'42'-63'31,"-84"126"-31,84-147 0,-42 105 32,0 0-32,0 0 15,0 22-15,0-1 0,0-21 16,0 21-16,0 1 0,-21 105 15,0-42 1,21-64-16,-21 64 16,21-64-16,0 1 15,0-22-15,0 0 0,0 0 16,-21-42 15,21 0-31,-22 0 0,22-1 16</inkml:trace>
  <inkml:trace contextRef="#ctx0" brushRef="#br1" timeOffset="73771.22">24109 4001 0,'0'0'0,"21"-22"31,0 22-15,0 0-16,0 0 0,43-21 15,42 0 1,-64 0-16,22 21 16,-22 0-16,0-21 0,43 0 15,-43 21-15,1-22 16,-22 22-16,0 0 16</inkml:trace>
  <inkml:trace contextRef="#ctx0" brushRef="#br1" timeOffset="74207.55">24765 3852 0,'0'-21'15,"0"42"16,0 1-31,-21-22 16,0 84 0,21 1-1,-22-43-15,22-21 0,0 1 16,0-1-16,-21 0 0,21 0 0,0 0 16,0 0-1,0-42 16,0 0-15,0 0-16,0 0 0,0 0 0,0-1 16,0-20-16,0 21 0,0-21 15,0 20-15,0 1 0,64-63 16,-43 41-16,64 1 16,20 0-1,-83 42-15,20 0 0,64 21 31,-43 42-15,-63 1-16,0-22 16,-42 106-1,21-105 1,-22 20-16,43-42 16,0-42 15,0 0-16,0 0-15,0 0 0,22-22 0,-1 22 16</inkml:trace>
  <inkml:trace contextRef="#ctx0" brushRef="#br1" timeOffset="74727.25">25400 3450 0,'21'-21'0,"-42"42"0,42-63 15,-21 21-15,21 42 47,-21 0-47,0 0 0,0 0 0,0 43 16,0 42 0,-21-22-1,0-41-15,21-1 0,-21 64 16,0 0-1,21-43 1,0-42-16,0 1 0,21-1 16,0-21-16,42 0 15,-20-21 1,-22 21-16,106-127 16,-85 84-1,22-41 1,-64 62-16,21 1 15,-21 42 17,0 22-32,-21-22 15,0 0-15,21 21 0,0-20 16,-22 41 0,22-21-1,0-20 1,22-44-1,-22 1 1,0 0-16,21 0 0,-21-21 16,21 20-16,-21 1 0</inkml:trace>
  <inkml:trace contextRef="#ctx0" brushRef="#br1" timeOffset="74920.14">25866 3641 0,'0'0'0,"0"-21"0,0-1 15,0 1 1,0 42 47,0 1-48,-22-22-15</inkml:trace>
  <inkml:trace contextRef="#ctx0" brushRef="#br1" timeOffset="75115.03">25252 3810 0,'0'0'16,"21"0"15,0 0-16,0 0-15,22-21 0,-22 21 16,0 0-16,21 0 0,-21-21 0,22 21 16,-1 0-16</inkml:trace>
  <inkml:trace contextRef="#ctx0" brushRef="#br1" timeOffset="75414.86">26014 3514 0,'0'0'0,"21"0"32,0 0-32,-21 21 0,21 42 15,-21-41-15,0-1 16,0 21-16,0-21 0,0 22 15,0 84 1,0-85-16,0 64 16,21-85-1,-21 0-15,22-21 16,-22-21 0,0 0-1,21 0-15</inkml:trace>
  <inkml:trace contextRef="#ctx0" brushRef="#br1" timeOffset="75683.7">26416 3408 0,'0'0'0,"0"-21"0,0 42 31,0 0-31,-42 64 16,20-64-16,1 21 15,-21 85 1,-22-21 0,43-21-16,0-64 15,0 21-15,0 1 0,21-22 16,0 0-16,0 0 16,21-21-1,0 0 1,0-21-16,-21 0 0,21 21 0</inkml:trace>
  <inkml:trace contextRef="#ctx0" brushRef="#br1" timeOffset="75927.56">26458 3725 0,'0'0'16,"0"22"-1,0-1-15,0 0 16,0 0-16,0 0 15,0 22-15,0-1 16,0 0-16,0-21 16,0 1-16,-21-1 0,21 0 15,0 0-15,0-42 47,0 0-47,0 0 0,0-1 16,0 1-16</inkml:trace>
  <inkml:trace contextRef="#ctx0" brushRef="#br1" timeOffset="76099.47">26501 3598 0,'0'0'0,"0"-21"16,-22 21-16,1 0 15,42 0 32,1 0-47,-22 21 0,21-21 16</inkml:trace>
  <inkml:trace contextRef="#ctx0" brushRef="#br1" timeOffset="76538.88">26733 3725 0,'-21'0'0,"21"-21"15,0 0-15,0 0 32,21 21-17,1 0-15,-1 0 16,21 21-1,0 43-15,-42-22 16,22-21-16,-22 0 16,0 22-16,-22 62 15,1-62 1,-21 20 0,21-63-16,21 21 15,0-42 1,0-21-16,42-22 15,-21 22 1,64-64 0,-64 85-16,0 0 0,22-21 31,20 20-31,-21 22 16</inkml:trace>
  <inkml:trace contextRef="#ctx0" brushRef="#br1" timeOffset="76904.67">27241 3683 0,'0'21'47,"0"0"-32,0 1-15,0 20 16,0-21-16,-21 106 15,21-85 1,0-20-16,0-1 16,21 0-1,1-21-15,-1 0 0,21 0 16,22-42 0,-43 20-16,21-41 15,-21 21 1,0-64-1,-21 63-15,0 22 16,0 42 31,22 1-16</inkml:trace>
  <inkml:trace contextRef="#ctx0" brushRef="#br1" timeOffset="77290.87">27813 3747 0,'0'0'0,"21"-22"0,-21 1 15,-21 21 17,0 0-17,0 0-15,-1 0 0,-20 21 16,21-21-16,0 22 0,-22 20 31,43-21-15,22-21-16,-1 21 15,0-21-15,0 0 0,0 0 16,0 21-16,1 1 0,-1-22 16,0 0-16,0 42 15,0-42-15,-21 21 16,0 0-16,-42 22 15,0-22 1,-1-21-16,22 0 0,-42 21 16,20-21-16,22 0 0,-21 0 15,21 0 1,21-21-16,0 0 16,0-1-1,0 1-15,21 0 0</inkml:trace>
  <inkml:trace contextRef="#ctx0" brushRef="#br1" timeOffset="77811.57">29083 3429 0,'0'0'16,"21"-21"-16,-21 0 0,21-22 15,0 22-15,-21 0 16,0 63-1,0-20-15,-63 83 16,-1 44 0,-84 105 15,127-191-15,0 1-16,21-22 15,0-63 1,0 0-1</inkml:trace>
  <inkml:trace contextRef="#ctx0" brushRef="#br1" timeOffset="78106.61">29083 3471 0,'0'0'0,"0"-21"0,0 0 15,0 0-15,0 42 31,0 0-15,0 0-16,0 1 0,0 20 0,21-21 16,0 21-16,-21 1 0,85 105 15,-43-42 1,-21-22 0,-21-62-16,0-1 0,0 42 15,0-42-15,0 1 16,-21-22-1,0 0-15,-42-22 32,20 1-32</inkml:trace>
  <inkml:trace contextRef="#ctx0" brushRef="#br1" timeOffset="78295.53">28765 3916 0,'0'0'0,"22"-21"31,-1 21-31,0 0 16,0 0-16,21 0 0,43-21 16,-43 21-16,22-22 0,105-20 15,1 21 1,-128 0-16,21 0 16,-41-1-16,-1 22 0</inkml:trace>
  <inkml:trace contextRef="#ctx0" brushRef="#br1" timeOffset="78488.5">29612 3662 0,'0'-21'0,"-21"42"32,21 0-32,0 0 0,0 0 15,-21 22-15,0-1 16,-1 22-16,22-43 0,0 21 16,0 0-16,-21 1 0,21-1 15,-21-21-15,21 85 16,0-21-1,0-43 1,0-21-16,0-42 31</inkml:trace>
  <inkml:trace contextRef="#ctx0" brushRef="#br1" timeOffset="78779.35">29485 3895 0,'0'-21'0,"0"42"0,0-64 15,0 22-15,0 0 0,0 0 0,0 0 16,21-22 0,43 22-1,42 0 1,42 21-16,-106 0 16,0 0-16,43 85 15,-127-1 1,-22-20-1,-63-1 1,85-63-16,21 22 0,-64-1 16,64 0-16,42-42 47,21 0-47,-20-1 0,20 22 0</inkml:trace>
  <inkml:trace contextRef="#ctx0" brushRef="#br1" timeOffset="79027.11">30353 3704 0,'0'0'16,"0"21"15,0 1-31,0-1 0,-42 63 16,20-20-1,1-22-15,-21 85 16,21-63 0,21-43-16,0 21 0,-21 43 15,21-64 1,21-21 0</inkml:trace>
  <inkml:trace contextRef="#ctx0" brushRef="#br1" timeOffset="79336.92">30289 3874 0,'22'-43'0,"-44"86"0,44-107 0,-1 43 0,-21 0 16,21-22-16,-21 22 16,21 0-16,0 0 15,43 0 1,20 21-1,-62 0-15,20 0 0,21 63 16,-63-20 0,0-1-16,0-21 0,-42 21 15,21 1-15,-21-22 0,-64 42 16,0-20 0,21-22-1,106-21 16,1-21-31,-1 21 16,42-21-16</inkml:trace>
  <inkml:trace contextRef="#ctx0" brushRef="#br1" timeOffset="79629.75">31051 3514 0,'-63'21'16,"63"0"-1,-21 0-15,0 0 0,-1 1 16,1 20-16,21-21 0,-63 85 16,42-85-16,21 21 15,0-20-15,0 20 0,0-21 0,0 43 16,0-43-1,21 0-15,21-21 16,0 0-16,-20 0 16,147-85-1,-148 64 1</inkml:trace>
  <inkml:trace contextRef="#ctx0" brushRef="#br1" timeOffset="80070.44">31496 3112 0,'0'0'0,"0"-22"16,0 44 0,0-1-1,0 0-15,0 0 0,0 21 16,0-20-16,0 20 0,0-21 15,-21 85 1,21-64-16,-21 1 16,-1-65 15,22 1-15,0-21-16,0 21 0,0-22 15,0 22-15,0-21 0,0 0 0,22-1 16,41-63-1,-42 85-15,22-42 16,62 20 0,-62 43-16,20 0 15,-42 22-15,43 126 32,-64-21-17,-21-64-15,-43 22 0,-20 21 16,62-85-16,1 0 15</inkml:trace>
  <inkml:trace contextRef="#ctx0" brushRef="#br1" timeOffset="83443.16">24320 5398 0,'0'0'0,"0"-22"0,0 1 16,0 0-16,0 0 0,22 0 16,-22 0-1,21-1-15,-21 1 16,0 0-16,0 42 31,0 0-31,0 85 16,0-42-16,-43 296 31,22-128-15,0-105-1,21-84-15,0 105 0,0-106 16,0 43-16,0-64 0,0 0 16,0 22-1,-21-43 1,21-22-1,0-20-15,0 21 0</inkml:trace>
  <inkml:trace contextRef="#ctx0" brushRef="#br1" timeOffset="84387.72">24447 5271 0,'0'-22'32,"0"1"-32,22 0 31,-1 21-31,0 0 0,0 0 16,64-21-16,-1 0 15,86 21 1,-86-21-16,-20 21 0,21 0 15,190-22 1,42 22-16,-105 0 16,-127 0-16,-1 0 15,149 22 1,-85-22 0,-63 0-16,-64 0 0,21 0 15,-20 0-15,62 0 16,-20 0-1,-43 0 1,-21 21-16,0 0 0,0 21 16,0 1-1,0-22-15,-21 21 16,0 0-16,21-20 0,-22-1 0,22 21 16,-21 0-16,21 1 0,0-1 15,0 64-15,0-43 0,-21 43 16,21 21-1,-21-84-15,21-1 16,0 85 0,0-42-16,0-43 15,0 43-15,-21-64 16,0 0-16,-1 42 16,-41-20-1,42-22 1,0-21-16,-1 21 0,-105 0 15,64-21 1,21 0-16,-107 21 16,86-21-16,-22 0 0,-169 0 15,-42 0 1,-64 0 0,233 0-16,0 0 0,-190 0 15,232-21 1,-84 21-16,84-21 15,64 21-15,-22 0 16,22 0 0,21 21-1,0 0 1,21-21-16</inkml:trace>
  <inkml:trace contextRef="#ctx0" brushRef="#br1" timeOffset="84870.6">24363 7345 0,'0'0'0,"-21"0"0,-1 21 16,22 0 0,-21-21-16,21 21 15,0 1 1,21-22 15,1-22-31,-1 22 16,-21-21-16,21 0 0,-21 0 0,21-21 15,-21 20 1,0 1 0,-21 0-16,0 21 15,0 0 1,21 21-1,0 0 1</inkml:trace>
  <inkml:trace contextRef="#ctx0" brushRef="#br1" timeOffset="85136.09">24786 7091 0,'0'0'0,"21"0"32,0-21-32,1 21 0,-1 0 15,42-21-15,1 21 16,-22 0-16,64-22 15,-85 22-15,21 0 0,1 0 16,-22 0-16,0 0 16,-42 0-1,0 0 1,-22 0-16</inkml:trace>
  <inkml:trace contextRef="#ctx0" brushRef="#br1" timeOffset="85494.88">25146 7027 0,'0'22'32,"0"-1"-17,0 0 1,0 0 0,0 0-16,0 0 0,0 1 15,0 20-15,-21-21 0,0 43 16,-1 20-1,22-63-15,-21 64 16,21-64 0,-42 64-1,21-43 1,-22-21-16,22-21 16,0 0-16,-42 22 15,41-22-15,-41 0 16,21 0-1,20 0-15,-20-22 16,42 1 0,21 21-1,0-21-15,1 21 0</inkml:trace>
  <inkml:trace contextRef="#ctx0" brushRef="#br1" timeOffset="85992.6">25590 7366 0,'0'-21'0,"0"42"0,0-63 16,0 21-16,-21 21 31,0 0-31,0 0 0,-21 0 16,-1 21-1,22 0-15,0 0 0,-43 64 16,43-64 0,0 0-16,21 43 15,0-43-15,0 0 16,21-21 0,0 0-1,1 0-15,-1-21 0,0 21 0,0-21 16,0 21-16,-21-22 0,21 1 15,43-42 1,-64 42-16,42-22 0,-21 1 16,-21 21-16,0 42 47,0 0-47,0 0 0,0 0 15,0 1-15,0 41 16,0-21-1,0-20-15,22-22 16,-1 0-16,0 0 16,0 0-16,0 0 0,0 0 15,1-22-15</inkml:trace>
  <inkml:trace contextRef="#ctx0" brushRef="#br1" timeOffset="86215.47">25929 7239 0,'0'0'0,"0"-21"16,21 21-16,-21 21 31,0 0-31,0 0 0,0 1 16,21 62-16,-21-63 16,0 1-16,0-1 0,0 0 15,0 0-15,0 21 16,22-42-16,-22 22 15,21-22-15,0-22 16</inkml:trace>
  <inkml:trace contextRef="#ctx0" brushRef="#br1" timeOffset="86453.71">26268 7218 0,'0'0'0,"-21"0"31,-1 21-31,1-21 0,0 21 16,0 22-16,-64 41 15,64-63 1,0 1-16,-43 41 16,43-42-16,0 22 15,21-22 1,21-21-1,0 0-15,22 0 16</inkml:trace>
  <inkml:trace contextRef="#ctx0" brushRef="#br1" timeOffset="86886.46">26437 7303 0,'0'0'16,"0"-22"-16,0 1 0,0 0 0,0 0 15,0 0 1,-21 42 0,21 0-1,-21 0-15,0 0 16,-43 64 0,43-43-16,21-20 15,0-1-15,0 21 16,0-21-16,0 0 0,21-21 15,0 0 1,0-21-16,43-63 16,-22 41-1,43-63 17,-85 128-17,0 62 1,0-63-1,0 1-15,0-1 0,42 42 16,-42-42-16,21-21 16,64 0-1,42-21-15,-85 0 16</inkml:trace>
  <inkml:trace contextRef="#ctx0" brushRef="#br1" timeOffset="87454.13">28088 5165 0,'0'-21'15,"42"-22"1,-20 43 15,-22 21-31,21 1 0,-21-1 16,0 21-16,0 0 0,0 22 0,0 148 15,-64 42 1,43-170-16,0 1 16,0 0-16,0-1 0,-1-20 15,-41 169 1,42-149 0,0 22-16,21-85 15,0 0-15,21-21 16,0 0-16,-21-21 0,21 0 15,43-64 1</inkml:trace>
  <inkml:trace contextRef="#ctx0" brushRef="#br1" timeOffset="88162.93">28194 5271 0,'0'0'0,"0"-64"32,21 64-17,0 0-15,0-21 0,22 21 16,-1 0-16,43-21 16,-43 0-16,170-1 15,63-20-15,-169 21 16,444-64-1,-317 43 1,-106 42-16,169-21 16,-126 21-1,-86 0-15,-20 0 0,147 0 32,-105 0-17,-63 0-15,-1 42 0,21 22 16,-63-43-16,0 42 15,0-42-15,-21 85 16,0-63-16,0-22 16,0 21-16,0 0 0,21 22 15,-64 148 1,64-149-16,0 128 16,-21-22-1,0-21 1,0 0-16,21-127 15,-22 22-15,-20 41 16,-43 1 0,1-64-1,20 0-15,-147 1 16,126-22-16,-465 42 31,169-21-15,254-21-16,-127 21 15,-85 0-15,-84 1 32,274-22-17,107 0-15,-43 0 16,64 21-16,0-21 16,42 0-1,0 0-15</inkml:trace>
  <inkml:trace contextRef="#ctx0" brushRef="#br1" timeOffset="88487.75">28152 7218 0,'-22'0'0,"44"0"0,-44 21 0,22 0 16,-21-21-16,21 21 0,0 1 15,21-22 1,1 0-16,-1 0 16,0 0-16,0 0 0,0-22 15,0 1-15,-21 0 32,-21 21-17,0 21 1,0-21-16,21 21 0,-21-21 15,42 0 17,0 0-32,0 0 0,0 0 0,22 0 15</inkml:trace>
  <inkml:trace contextRef="#ctx0" brushRef="#br1" timeOffset="88723.55">28638 7112 0,'0'-21'0,"22"0"16,-1 21-16,0 0 15,148 0 1,-126 0-16,147 0 16,-126 0-16,-22 0 15,106 0-15,-127 0 16,22 0-16,-43-21 31,-22 21-31,1 0 16,0 0-16</inkml:trace>
  <inkml:trace contextRef="#ctx0" brushRef="#br1" timeOffset="89036.37">29231 7049 0,'0'0'0,"0"21"0,-21-21 15,21 21-15,-21-21 0,0 85 31,-1-64-31,22 0 0,-21 64 16,21-64-16,0 0 16,0 64-1,0-1 1,0-63-16,0 22 16,0 20-16,0-42 15,-21 1-15,-64 20 16,43-42-16,-64 21 15,0-21 1,43 0 0,-1 0-1,64-21-15,0 0 32,22 21-32,20-43 15</inkml:trace>
  <inkml:trace contextRef="#ctx0" brushRef="#br1" timeOffset="89505.57">29422 7514 0,'0'0'0,"21"-63"32,-21 42-32,-21 21 31,-1 0-31,1 21 15,0 0-15,0 0 16,0 0-16,0 0 0,-22 43 16,43-22-1,0-21 1,21-21 0,1 0-16,-1 0 15,42-21 1,-42 0-16,1 0 0,20-21 15,-21-1 1,-21 22 0,0 0-16,21 21 0,-21 21 31,0 0-31,0 0 16,0 22-16,0-22 15,0 0-15,0 0 16,21-21-16,-21 21 0,22-21 15,20 0 1,-21 0 0,0 0-16,0 0 0,-21-21 15,43-42 1</inkml:trace>
  <inkml:trace contextRef="#ctx0" brushRef="#br1" timeOffset="89710.02">29718 7387 0,'0'0'0,"0"21"31,0 1-31,0-1 0,0 0 16,0 21-1,0 22 1,0-22 0,0-21-1,21-21 1,0 0-1,0-21-15,1 0 0</inkml:trace>
  <inkml:trace contextRef="#ctx0" brushRef="#br1" timeOffset="89851.96">29908 7472 0,'22'-21'15,"-44"84"-15,22-105 0,22 0 16,-44 42 0,1 0-1,0 21-15,0-21 0,21 21 16,0 0-16,-21 0 0,0 0 15,21 22 1,0-22-16</inkml:trace>
  <inkml:trace contextRef="#ctx0" brushRef="#br1" timeOffset="90194.37">30247 7451 0,'0'0'0,"0"-21"15,-21 21 17,21 21-32,-21 0 0,-22 42 15,22-41 1,0-22-16,21 21 16,21-21 15,0-21-31,1-1 0,-1 22 0,42-84 31,-20 84-15,-22 0-1,21 21-15,-42 0 16,42 21 0,-20-42-16,20 0 15,0 0 1,-21 0-16,-21-21 0</inkml:trace>
  <inkml:trace contextRef="#ctx0" brushRef="#br1" timeOffset="90827.4">25167 8742 0,'-21'-21'15,"42"42"-15,-63-63 0,21 20 16,-1 22-16,-20 0 16,0 0-16,21 0 15,-1 22-15,-41 189 16,42-63-1,0 85 1,21-148-16,0 21 0,-22 63 0,1-84 16,21-22-16,0 22 0,-21 42 15,21 21 1,0-106-16,0-20 0,0 41 16,0-42-16,0 0 0,0-42 31,0 0-31,0-64 15,0 43 1</inkml:trace>
  <inkml:trace contextRef="#ctx0" brushRef="#br1" timeOffset="91384.08">24786 9081 0,'0'-43'15,"0"86"-15,0-128 0,0 21 16,-21 43-16,21 0 0,0 0 15,0 0-15,0 0 0,21-1 16,21 1-16,1 21 0,-1-21 16,0 0-16,22 0 0,-1 21 0,276-64 15,-127 43 1,-106 21-16,211-21 16,-63 21-1,-169 0-15,105 0 16,-84 42-1,-85 1 1,-21-22-16,0 21 16,0-21-16,0 22 0,0-1 0,0 0 15,-21 106 1,0 64 0,0-43-1,21-105-15,0-1 16,0-20-16,0 20 0,0 212 15,0-232-15,0 63 16,-21 21 0,-43-22-1,43-62-15,-106 63 16,-42-64 0,-107-42-1,171 0-15,-22 0 0,-212 0 16,21 0-1,234 0-15,-107-21 16,149 21-16,21 0 16,-22 0-1,43 21-15,22 0 16</inkml:trace>
  <inkml:trace contextRef="#ctx0" brushRef="#br1" timeOffset="91722.89">24638 10964 0,'0'0'0,"-21"22"0,21-1 0,0 0 15,-21-21-15,21 21 16,0 21-16,0-20 15,0-1-15,21-21 16,0 0-16,0 0 16,0-21-1,-21-22 1,0 22 0,0 0 30,21 21-30,1 0-16,-22-21 16</inkml:trace>
  <inkml:trace contextRef="#ctx0" brushRef="#br1" timeOffset="91989.24">25104 10859 0,'0'0'0,"-22"0"16,44 0 15,-1 0-31,0 0 16,0 0-16,85 0 15,21 0 1,-85-22-16,22 22 15,-43 0-15,42 0 16,-84 0 15,0 0-31</inkml:trace>
  <inkml:trace contextRef="#ctx0" brushRef="#br1" timeOffset="92302.01">25400 10837 0,'0'22'15,"-21"-1"-15,21 0 0,0 0 16,0 21 0,0-20-16,0-1 15,-43 85 1,22-43 0,21-42-16,-21 64 0,0-64 15,-43 64 1,64-64-16,-63 21 15,-43-21 1,85-21-16,0 0 0,-22 0 16,22 0-16,0 0 0,0 0 0,0-21 15,21 0 1,21-21 0,0 42-16,43-21 15,-43 21-15</inkml:trace>
  <inkml:trace contextRef="#ctx0" brushRef="#br1" timeOffset="92996.59">25654 11240 0,'0'-22'0,"0"44"0,21-65 0,-21-20 31,0 42-16,-21 21-15,-21 0 16,-22 42 0,43-21-16,0 0 0,0 0 15,-22 22-15,22 41 16,21-62-16,0 20 16,0-21-16,0 0 15,21-21 1,0 0-16,1 0 0,-1-21 15,0 0-15,21-21 16,-21 20-16,1 1 0,20-85 31,-21 85-15,0 21 0,-21 43-1,0-1 1,21-21-16,-21 0 0,0 0 15,22-21-15,-22 43 16,42-22 0,0 0-1,-21-21-15,1 0 16,-1 0-16,-21-21 16,21-43-1,0 43-15,-21 0 0,0-21 16,0 21-16,21-1 15,-21-20-15,0 63 47,21-21-47,-21 21 0,22 22 16,-1-1-16,0 22 16,-21-43-1,21-21-15,-21 21 0,0 0 16,21-21-1,0 0 1,1-21-16,-1 0 16,0 0-16,0-22 15,0 22-15,-21 0 0,21 0 0</inkml:trace>
  <inkml:trace contextRef="#ctx0" brushRef="#br1" timeOffset="93159.56">26289 11113 0,'-21'21'16,"0"-21"-1,-1 21-15,1 0 0,0 0 16,0-21-16,0 21 0,-64 64 16,85-64-1,-21 0-15,21 1 16,21-22 0,0 0-1,0 0-15</inkml:trace>
  <inkml:trace contextRef="#ctx0" brushRef="#br1" timeOffset="93536.34">26501 11176 0,'0'0'0,"0"-21"0,0 0 16,-22 21 15,1 21-15,0 0-16,21 43 15,-21-1 1,21-42-16,0 0 16,0 1-1,21-22 1,-21-22-16,42-20 16,-20 0-1,62-22 1,-63 43-16,1 0 0,20 21 15,-21 21 1,0 21 0,0-42-16,-21 43 15,22-43-15,-1 21 0,63-21 16,-41 0-16,20-21 16,22-22-1</inkml:trace>
  <inkml:trace contextRef="#ctx0" brushRef="#br1" timeOffset="94005.12">28321 8488 0,'0'0'16,"-42"-42"-1,20 42-15,22 21 0,0 0 16,-21 0-16,0 21 15,0 107 1,21-86-16,-21 85 0,0 22 16,21-107-16,0 43 0,0-21 15,0 253 1,0-105 0,21-64-1,-21-126-15,0 20 0,0-20 0,0-22 0,0 21 16,0 0-16,0 22 15,0-85 17,21-106-17,21 42 1</inkml:trace>
  <inkml:trace contextRef="#ctx0" brushRef="#br1" timeOffset="94663.76">28384 8763 0,'0'0'16,"0"-21"-16,-21 0 0,0-22 15,-42 1-15,41 21 16,44 21 15,-1 0-31,21 0 0,43 0 16,84 0-1,-84 0-15,105-21 0,-84 21 16,0 0-16,211-21 16,107-1-1,-170 1 1,-191 21-16,1 0 0,63 0 16,-85 0-1,-21 0-15,0 0 16,1 0-16,-22 21 15,42 22 1,-42-22-16,0 42 0,0 64 16,0-63-16,0 105 15,-21-105 1,21-1-16,-43 43 16,43 127-1,0-170-15,0 1 0,0-1 16,0 1-16,0-1 0,0 43 15,0-63-15,0-1 0,-21 85 16,-85-21 0,-21-64-1,-21 0 1,106-42-16,0 22 0,-170-1 31,21 0-31,-211 0 16,106-21-1,-85 0 17,233 0-17,127 0-15,-64 0 16,64 0 0</inkml:trace>
  <inkml:trace contextRef="#ctx0" brushRef="#br1" timeOffset="95072.41">28511 11070 0,'0'0'0,"0"21"0,-21 1 0,0 20 16,21-21-16,0 0 15,0 0-15,0 1 16,0-1 0,21-21-1,0 0-15,-21-21 16,22-1-1,-22-41 1,0 42-16,-22 21 16,1 0-1,0 21 1,0 0-16,21 0 16,21-21-1,0 0 1,0 0-16,64-63 15,-43 63-15</inkml:trace>
  <inkml:trace contextRef="#ctx0" brushRef="#br1" timeOffset="95323.27">28956 10922 0,'0'0'0,"-21"0"0,0 0 16,21-21-1,21 21 1,0 0-16,64 0 16,-43 0-16,43 0 15,-43 0-15,0 0 0,128-21 16,-107 0 0,-42 21-1,-42 0 1,0 0-16,-43 0 15,43 0-15</inkml:trace>
  <inkml:trace contextRef="#ctx0" brushRef="#br1" timeOffset="95668.07">29273 10859 0,'0'21'16,"0"-42"-16,-21 63 16,21-21-16,-21-21 0,21 21 15,0 0-15,0 1 16,0 20-1,0-21-15,0 21 16,21-42-16,-21 22 0,21-1 16,-21 0-16,22 0 0,-22 0 0,21 22 15,-21-1 1,0-21-16,0 0 0,0 0 16,0 1-16,-64-1 31,1 21-16,-22-42-15,64 0 0,-21 0 16,20 0-16,-62 0 31,84-21 1,42 0-17,22 21-15</inkml:trace>
  <inkml:trace contextRef="#ctx0" brushRef="#br1" timeOffset="96143.36">29697 11218 0,'0'0'0,"0"-21"0,0 0 0,0 0 15,0 0 1,-21 21-1,-1 0-15,1 0 16,0 0-16,0 21 0,-43 42 31,43-20-31,0-22 0,21 0 16,0 0-16,0 0 0,0 1 16,0-1-1,21-21 1,0 0-16,1 0 15,41-43 1,-42 22-16,22-21 16,-43 21-1,0 0-15,0-1 16,0 44 0,0-1-1,0 0-15,0 42 16,21-20-1,-21-22-15,21-21 0,0 21 16,-21 0 0,64-21-1,-1 0 1,-21-42-16,-42 21 16,22 0-16</inkml:trace>
  <inkml:trace contextRef="#ctx0" brushRef="#br1" timeOffset="96355.24">29993 11134 0,'0'-21'16,"0"42"0,0 0-1,0 0-15,0 21 16,0-20-16,0 62 16,0-63-1,0 1-15,0-1 16,21-21 15,0-21-15,1-1-16,-1 22 0,0-21 0</inkml:trace>
  <inkml:trace contextRef="#ctx0" brushRef="#br1" timeOffset="96536.14">30247 11134 0,'0'-21'0,"0"42"0,-21-21 46,0 21-46,0-21 0,21 21 16,-22 0-16,1 0 0,0 1 0,0-1 16,0 0-16,21 0 15,0 0-15,0 0 0,21-21 32,21 0-17,1 0-15</inkml:trace>
  <inkml:trace contextRef="#ctx0" brushRef="#br1" timeOffset="96935.91">30607 11176 0,'0'-21'16,"0"42"-16,21-42 0,-21 0 0,0 0 16,0-1-16,-21 22 15,0 0 1,0 0-16,-1 22 0,1-1 15,-42 63 1,63-62 0,0 20-16,21-42 31,0 0-31,21-21 16,1-22-1,-43 22-15,21 0 0,21-21 31,-21 42-15,-21 21 0,0 0-1,0 0-15,0 22 0,0-22 0,0 0 16,0 0-16,0 0 16,22-21-1,-1 0 1,0 0-16,64-21 15</inkml:trace>
  <inkml:trace contextRef="#ctx0" brushRef="#br1" timeOffset="97644.28">25082 5652 0,'0'0'0,"-21"-22"0,21-62 32,0 63-32</inkml:trace>
  <inkml:trace contextRef="#ctx0" brushRef="#br1" timeOffset="98473.32">25209 5482 0,'0'0'0,"-42"0"0,-64 0 16,43 0-16,-1 0 0,-84 0 16,106 21-1,-22-21-15,43 0 0,42 0 16,22 0 0,-1 0-16,85 0 15,-42 22-15,147-22 16,-20 0-1,-106 0-15,106 0 0,-128 21 16,1-21-16,63 42 16,-127-21-1,-42-21-15,0 21 0,-43-21 16,1 0-16,-1 22 0,-232-1 16,148-21-1,84 0-15,-126 42 16,148-42-16,-85 42 15,127-20 1,84-1 0,-41 0-1,189 0 1,22-21 0,-42 21-16,-148-21 15,-22 0-15,-63 43 16,-149-22-1,86-21-15,-191 21 16,190 0 0,0-21-16,-21 0 0,-211 42 15,253-42 1,86 22 0,126-1-1,-85-21-15,22 0 16,254 21-1,-22 0 1,-232 0-16,-106 22 16,-22-43-16,-41 21 15,-213 21 1,191-21-16,-253 22 16,126-22-1,148 0 1,297-21-1,232 0 1,64-64 0</inkml:trace>
  <inkml:trace contextRef="#ctx0" brushRef="#br1" timeOffset="99520.15">29146 5313 0,'0'0'0,"-63"0"0,-1 0 16,1 0-16,21 0 0,-1 0 15,1 0-15,-22 0 16,107 0 0,41 0-16,-20 0 15,21 0-15,-1 0 0,1 0 16,-22 21-16,255 0 15,-149 22 1,-148-22 0,-126 21-1,41-42-15,-444 64 16,318-22 0,20 0-1,149-42-15,21 21 0,21 1 16,22-22-16,20 21 15,85 0-15,106 0 16,-169-21 0,0 21-16,-1-21 0,-20 0 0,-1 0 15,22 21 1,-149-21 0,-41 0-16,41 22 15,-21-22-15,1 0 0,-1 21 0,-21-21 16,43 21-16,-85 0 15,42 21 1,106-20-16,21-22 0,21 21 16,1 0-16,253 0 15,-63 21 1,-43-42 0,-126 22-16,-22-22 0,0 21 15,-105-21 1,-85 21-1,84 0-15,-20-21 0,-128 21 32,148 0-32,-63 1 0,106-1 15,21 0-15,21-21 16,22 21-16,-1-21 0,0 0 16,85 0-1,-63 0-15,126 21 0,-147-21 16,105 21-1,-127 1-15,-21-1 16,-21 0-16,-64 0 16,-63 0-1,106-21-15,21 21 0,63-21 16,21 22 0</inkml:trace>
  <inkml:trace contextRef="#ctx0" brushRef="#br1" timeOffset="100716.7">25294 8827 0,'-42'21'0,"84"-42"0,-127 63 0,43-21 16,21-21-16,0 21 0,0-21 0,21 21 15,21-21 1,42 0 0,85 0-16,22 0 15,-86 0-15,1 0 16,254 0 0,-255 22-1,-62-1-15,-65 0 0,-20 0 16,-22 0-16,-190 22 15,-43-1 1,86 0 0,168-42-16,22 0 0,-1 21 15,128-21 1,-43 0-16,22 0 0,84 22 16,-84-22-16,20 0 15,191 21-15,-42 0 16,-169 21-1,-85-21 1,-22 1-16,1-22 0,-43 21 0,22-21 16,-170 42-16,85-21 15,84 0 1,22-21-16,-43 22 0,64-1 0,21 0 16,42-21-1,64 42 1,-63-42-16,105 21 0,-64 1 0,1-22 15,0 21-15,-1-21 0,1 21 16,-21-21-16,63 42 16,-127 1-1,-85-22 1,43 0-16,-22-21 0,-211 63 16,63 1-1,128-22 1,62-42-16,22 21 0,0 43 31,106-22-31,0-21 16,-42-21-16,20 0 15,43 43-15,-63-43 0,-1 0 16,1 21-16,20 0 16,-105 21-1,-21-20-15,-43-1 0,43-21 16,-149 42-1,149-21 1,63-21-16</inkml:trace>
  <inkml:trace contextRef="#ctx0" brushRef="#br1" timeOffset="101771.65">28681 9102 0,'0'0'0,"-21"0"16,-22-21-16,1 21 0,21 0 0,0 0 16,21-22-16,21 1 15,21 21-15,64 0 16,-21 0-16,169 0 16,-22 0-1,-105 0 1,-84 0-16,63 21 15,-128-21 1,-83 43 0,62-43-16,-20 0 0,-1 21 15,1-21-15,-1 21 0,-105 0 16,84 22 0,64-22-16,21 0 15,21-21-15,170 21 16,-1 0-1,-63 0 1,-63-21-16,-22 0 0,64 22 16,-64-22-16,-21 0 0,22 21 15,-64 0 1,-1-21-16,-20 21 16,-43 0-16,22-21 0,-1 21 15,-168 1 1,41 20-1,149-21-15,21-21 16,-1 21-16,22 0 0,85 22 16,-43-43-16,64 21 15,64 0 1,-128-21-16,148 64 16,-190-22-1,-63-21 1,21 0-16,-22-21 0,1 21 15,-1-21-15,-21 22 0,-105 20 16,42 0 0,148 1-1,42-43 1,85 0 0,64 21-1,-86-21-15,-62 0 16,-22 0-16,64 21 15,-85 0 1,-22 0 0,1 0-16,-21-21 0,-106 43 15,63-22 1,0-21 0</inkml:trace>
  <inkml:trace contextRef="#ctx0" brushRef="#br1" timeOffset="105012.54">24765 12679 0,'0'0'0,"0"-21"0,0 0 16,0-1-1,-21 22-15,21-21 0,0 0 0,-21 21 16,-1-21-1,1 21 1,21 21-16,0 43 16,0-43-16,-21 21 0,-21 191 31,-22-64-15,22-84-1,-64 84 1,85-126-1,21-65 17,0 1-17,0 0 1,0 0-16,21-21 0</inkml:trace>
  <inkml:trace contextRef="#ctx0" brushRef="#br1" timeOffset="108392.13">24490 12764 0,'0'0'0,"-21"-22"0,-1 22 0,1-21 0,0-21 31,42-22-15,22 43 0,62-21-16,149 21 31,-127 42-16,-21 64 1,-106-1 0,-190 86-1,147-149-15,-84 42 16,85-42 0,0 1-1,21-22-15,42 0 31,63 0-15,-62-22-16,83 22 16,-20 0-16,148 64 31,-191 21-15,-21-1-1,-21-20 1,-84 63-1,-64-43 1,21-62 0,42-22-1,43 0-15,-149-64 16,128 43 0,41 0-16,1-43 15,21 22 1,0 21 15,43 42-15,-22 0-16,42 21 15,-42-20-15,22-22 16,105 63 0,-42-42-1,21-21 1,-85 0-16,43-21 15,-43 21-15,149-85 16,-64-20 0,-85 41-1,21-63 17,-63 106-17,0 42 1,0 0-16,-63 85 31,42-21-15,21-43-16,42 22 31,43-64-15,-43 0-1,127-85 1,-105 21-1,-1 1 1,-41-22 0,20 43-1,-42 63 17,0 21-32,-42 1 15,42-22-15,-22 85 31,22-43-31,0-20 16,22-43 0,-1 0-16,0 0 0,85-22 31,-22-20-15,-62 21-16,41-64 15,1 22-15,-64 42 16,0-64-1,-22 85 17,22 21-17,0 21 1,0 22-16,22-1 16,-22-20-1,0 20 16,0-42-15,-22-21-16,1 0 0,0-21 16,0 0-1,0 0 1,21 0 0,-21 21-1,21 21 1,0 42-1,0-41 1,63-22 0,-21 0-1,85-22 1,-21-20 0,-63 0-16,62-22 15,22-84 16,-127 85-15,-21 63 0,-21 0-16,21 0 15,-22 84 1,43-41 0,0-22-16,22 42 15,-1 22 1,0-43-16,-21-21 15,-21-21 17,0 0-32,-1 0 15,1 0-15,0-21 16,0 21-16,0 0 0,0-21 16,21 42 30,0 0-30,21 1 0,0-22-16,42 21 0,22-21 15,-64 0-15,127-43 32,-63 1-17,-64 21-15,43-43 16,-22-41-1,-42 41 1,0 85 15,-21-21-31,21 21 16,0 22-16,-21 20 16,21 1-1,21-22 16,64-21-31,-22-21 16,64-63 15,-85 20-15,1-20-16,-43 42 16,0 0-16,0-1 0,21 1 15,-21 0 1,0 42-1,0 22 1,-21-1 0,0-21-16,21 0 0,-22 43 15,1-43-15,0 21 16,21-21 0,0-42 15,0 0-16,0 0-15,0 0 0,21 0 16,-21-1-16,21 1 0,22-63 16,-43 62-16,63-41 31,1 42-15,-43 21-16,0 0 0,0 0 15,-21 21-15,21 0 0,-21 0 16,0 0-16,0 64 15,0-43 1,0 1 0,0-1-1,64-21 1,-1-21 0,-20 0-16,-22 0 0,0 0 15,0 0-15,22-21 0,62-21 31,-62-43-15,-22-21 0,-21 85-16,0 0 0,-21-21 31,-43 42-15,22 63-1,21 1-15,21-43 16,0 0-16,0 85 15,21-64 1,-21-21-16,63-21 16,-20 0-1,147-42 17,-126 0-32,42-43 15,-64 21 1,-21 43-16,-21 0 0,0-42 31,-21 63-15,21 21-16,-21-21 15,21 63 1,0-42-16,0 43 16,0-43-1,0 43-15,0-43 16,0 0-1,-21-21 1,-1 0 0,1-21-1,21 0-15,-21 21 0,21-22 16,0 44 15,0 20 0,21-21-15,22-21-16,-22 0 16,106 0-1,-21-42 1,-22-1 0,22-41-16,21-64 31,-106 42-16,-21 85 1,-42 21 0,-22 148-1,64-85 1,0-42-16,0 64 16,0-21-1,0-43-15,0 42 16,-63-42-1,21-21 1,-1 0 0,22 0-1,0 0-15,21-21 16,-42-21 0</inkml:trace>
  <inkml:trace contextRef="#ctx0" brushRef="#br1" timeOffset="108605.01">27559 12827 0,'-21'0'0,"42"-21"62,0 21-62,0 0 16,0-21-16,1 21 0</inkml:trace>
  <inkml:trace contextRef="#ctx0" brushRef="#br1" timeOffset="109360.58">29908 12721 0,'0'-21'0,"0"42"0,0-63 15,0 21 1,0 42 15,0 0-31,0 0 0,0 22 16,0-1-16,0 0 0,-21 1 16,0-1-16,0 21 0,0-20 0,-43 105 15,1-63 1,20-43-16,-41 43 15,63-43-15,-43 0 16,22-21 0,21-21-16,-1-42 15,22 21-15,-21 21 16,21-42-16,0 20 0,0 1 16,21-127-1,22 63 1,-1 64-1,-21 21-15,-21 21 16,21 64 0,22-21-1,-43-43-15,42 42 16,-21-42-16,43 22 16,-43-22-16,21 0 0,43 0 15,-64-21 1,64 0-16,21 0 15,-43-21 1,-21 0-16,-20 0 0</inkml:trace>
  <inkml:trace contextRef="#ctx0" brushRef="#br1" timeOffset="110305.04">30480 13145 0,'0'0'0,"0"-22"15,0 1-15,-21 0 16,-106 21-1,21 64 1,21-1 0,22 22-1,63-64-15,0 64 16,42-22 0,0-63-1,43 0 1,-64 0-16,0 0 0,85-63 31,-21-22-15,-64 43-16,0-22 15,0 64-15,-21-21 16,0 42 0,0 0-1,-21 43 1,0-43-16,21 0 15,0 0-15,0 0 16,42 1 0,1-22-1,-22 0-15,0 0 0,85-22 16,-21-62 0,-43 41-1,0-20 1,-42 42 15,0 42-31,0 21 16,-21 22-1,0-1 1,21-42 0,21-21-1,21 22-15,-20-22 16,-1 0-16,85 0 15,-85 0-15,85-43 16,-22-20 0,-20-43-1,-43 42 1,-21 43 0,0 0-16,-21 21 15,0 21 1,21 0-16,0 1 0,-22 20 15,-20 43 1,42-43-16,0-21 0,-21 148 31,21-84-31,0 42 16,0-85-16,0 1 16,-21 41-16,21-41 0,-21-1 15,-64 43 1,-21-22-16,85-42 15,-21 1-15,20-22 0,1 0 16,0 0-16,-42 0 16,41-22-1,22 1 1,0 0-16,0 0 0,0 0 16,0 0-16,0-1 0,64-41 15,21-1 1,-64 22-16</inkml:trace>
  <inkml:trace contextRef="#ctx0" brushRef="#br1" timeOffset="110686.83">31496 13293 0,'21'0'46,"0"0"-46,0-21 16,1 21-16,-1 0 16,0-22-16,0 1 0,43-21 15,-43 0 1,-21-1 0,0 22-16,0 0 15,-21 21-15,-1 0 0,1 0 16,0 21-16,-42 43 15,41-43-15,22 0 0,0 42 16,0-41-16,0 83 31,0-41-31,43-43 16,-22 0-16,0-21 16,0 0-16,0 0 0,1 0 15,-1 0-15,0-21 16,42-21-16</inkml:trace>
  <inkml:trace contextRef="#ctx0" brushRef="#br1" timeOffset="111011.63">31962 13166 0,'0'-21'0,"0"42"0,0-64 16,21 43-16,-21-21 0,0 0 0,21 0 16,0 0-16,43 0 15,-22 21 1,-21 0-16,0 0 0,22 0 15,-22 0-15,0 21 16,-21 42-16,0 22 16,-42 0-1,20-22 1,22-42-16,-21 0 16,21-42 15,21 0-16,1-21-15,20-22 16,21-42 0,-41 85-16,20-42 15,-21 42-15,0-22 16</inkml:trace>
  <inkml:trace contextRef="#ctx0" brushRef="#br1" timeOffset="122470.76">15684 4551 0,'0'-21'16,"0"0"0,0-1 15,-21 22 0,0 0-31,21 22 16,-21 20-16,-21 0 15,20-21-15,22 22 16,-21-22-16,21 0 0,-21 21 0,21 43 16,0 0-1,0-64-15,0 21 16,0 22-16,0-22 0,0 0 0,0 107 31,-21-86-31,21-21 16,-21 43-16,21-43 15,0 1-15,-21 147 16,-1-84 0,22-42-1,0-22-15,0 106 16,0-106 0,0 43-1,0-64-15,0 22 0,0-22 16,0 21-16,0-21 0,0 22 0,0 62 15,0 1 1,0-85-16,0 43 16,0-22-16,0 1 0,0-22 0,0 42 15,0-20 1,0 41-16,0 43 16,0-106-1,0 1-15,0 20 0,0-21 16,-21 127-1,0-42 1,21-64 0,-21 43-1,21-64-15,0 0 0,0 85 16,0-63 0,0-22-16,0 63 15,0-62-15,0 126 16,0-64-1,-21 1 1,0 21 0,21-85-16,0 0 0,0 106 31,-22-63-31,22-1 16,0-42-16,0 22 0,-21 63 31,21-64-31,0-21 15,0 21-15,-21 43 0,21-43 16,-21-20-16,21 105 16,0-85-1,-42 85 1,42-106-16,0 0 0,-22 64 16,22-43-16,-21 43 15,0 0 1,21-64-16,0 21 0,0-21 15,-21 22-15,21-22 0,-21 21 0,21-21 0,0 64 16,0-22 0,0-20-16,-21-22 15,21 42-15,0-41 0,0 20 16,-22 85 0,22-21-16,0-43 15,0-42-15,0 22 16,-21 63-1,21-22 1,0-20-16,0-43 0,0 0 16,0 21-16,0 22 15,0 42 1,-21-22 0,21-41-16,0-22 0,0 64 15,0-22 1,0-42-16,0 64 15,0-64-15,0 43 16,0-1 0,0-42-16,0 0 15,0 1-15,0-1 16,0 0 0,0 0-16,0 0 15,0-42 32,0 0-47,0 0 0,0 0 0,0-1 16</inkml:trace>
  <inkml:trace contextRef="#ctx0" brushRef="#br1" timeOffset="126903.24">15790 4530 0,'0'-21'110,"21"21"-95,1 0-15,-1 0 16,0 0-16,0 0 0,0 0 16,22 0-16,-22 0 15,0 0-15,85 0 16,-64 0-16,0 0 15,85-22-15,-84 22 16,-1 0-16,43 0 0,-43 0 16,0 0-16,85 0 15,-21 0 1,-63-21-16,-1 21 16,0 0-16,1 0 0,-1 0 0,170 0 15,-107 0 1,65 0-1,-107 0-15,1 0 0,42-21 16,-64 21-16,21 0 16,-20 0-16,63 0 0,42 0 15,-106 0-15,0 0 16,22 0-16,-22 0 0,1 0 16,232 0-1,-169 0 1,-64 0-16,106 0 15,43-21 1,-64 21 0,0 0-1,-85-21-15,0 21 0,1 0 16,20 0-16,106-21 16,-105 21-1,-22 0-15,43 0 16,-43 0-16,-21 0 0,22 0 0,-1 0 15,0 0-15,1 0 0,126 0 16,-63 0 0,21 0-1,0 0 1,-85 0-16,-21 0 0,22 0 16,63-22-1,-1 22 1,-83 0-16,41 0 15,1 0-15,-43 0 16,0 0-16,42 0 16,-20 0-1,-22 0 1,0 0 0,-21 22 15,0-1-16,0 0 1,0 0-16,0 0 16,0 0-1,0 1-15,0-1 16,0 0-16,0 0 16,0 0-16,-21 0 15,21 1-15,-21-1 16,21 0-16,-21 0 15,21 0-15,-22 0 0,22 1 16,-21 20 0,21-21-16,-21 21 15,21-20-15,0 62 16,0-63-16,0 43 16,0-22-1,0-21-15,0 1 0,0 62 16,0-41-1,0-22-15,0 42 16,0-42-16,0 22 16,0-22-16,0 0 0,0 0 0,0 22 15,0 41 1,0-63-16,0 1 0,0 41 16,0-42-16,0 22 15,0 20 1,0-21-16,0 22 15,0-1-15,0-41 16,0-1-16,0 21 0,0-21 16,0 0-16,0 64 15,0-64-15,0 22 16,0-22-16,0 42 16,0-42-16,0 22 0,0 63 15,0-43 1,0-42-16,0 85 15,0-85-15,0 0 0,0 43 16,0-43-16,0 0 0,0 0 16,0 22-16,0 41 15,0-62-15,0 20 16,0-21-16,0 21 16,0-20-16,0-1 0,0 0 0,0 21 15,0 85 1,0-84-1,0-1-15,0 21 16,0 22-16,0-64 16,0 64-1,0-22 1,0-41-16,0 20 0,-21 21 16,21-41-16,0 20 0,-21 43 15,21 20 1,0 1-1,0-85-15,0 22 0,0 84 16,-21-43 0,-1 22-1,22-85-15,0 22 16,0-1-16,0-21 0,0 22 0,0-1 16,0 21-16,-21-20 0,21 20 15,0-20 1,0 62-16,0-83 0,0 20 15,0 21-15,0-41 0,0 20 16,-21 85 0,21-21-1,0 0 1,0-64-16,0 21 16,0-20-16,0-22 0,0 106 15,0-42 1,0-22-1,-21-42-15,21 22 0,0 20 16,0-42-16,0 0 0,0 22 0,0 84 31,0-64-31,-21-42 16,21 64-16,0 0 16,0-64-16,0 0 15,0 43 1,0 20-16,0-63 15,0 1-15,0-1 0,0 0 16,0 0-16,0 21 16,0 43-1,0-64-15,0 43 16,0-43-16,0 0 0,0 0 0,0 0 16,0 1-16,0-1 0,0 42 15,0 1 1,0-43-1,0 0-15,0 0 0,0 0 0,0 22 16,0-1 0,0-21-1,0 0-15,0 1 16,0-1-16,0 0 16,0 0-1,0 0 1,0 0-1,0 1 1,0-1 0,0 0-1,0 0-15,0 0 16,0 0 0,0 1-16,0-1 15,0 0-15,0 0 16,0 21-1,0-20 1,0-1-16,0 0 16,0 0-1,-21 0-15,-1 0 16,1-21 0,21 22-16,-21-22 15,0 42 1,-21-42-1,42 21-15,-22-21 16,1 0-16,-21 42 16,21-42-1,-22 0-15,1 22 16,0-1 0,21-21-16,-1 0 0,-83 21 15,-1-21 1,42 21-1,22-21-15,0 0 0,-107 0 16,107 21-16,-64-21 16,64 0-16,0 0 15,-1 0-15,-168 0 16,84 0 0,84 0-1,-41 0-15,41 0 0,1 0 16,-106 0-1,105 0-15,-84 0 16,-21 0-16,106 0 16,-149-21-1,86 21 1,-22 0-16,105-21 16,-20 21-16,-85 0 15,-21-21 1,42 21-1,64 0-15,-128-21 32,1 21-17,106 0-15,-43 0 16,63 0-16,-84-22 31,43 22-31,-43 0 16,106 0-1,-22-21-15,-63 21 16,22 0 0,-43 0-1,42 0 1,64 0-16,-21 0 0,-43 0 16,0 0-1,1 0 1,62 0-16,-20 0 0,-21 0 15,-22 0 1,43 0-16,20 0 16,1 0-16,-63 0 31,41 0-31,22 0 0,0 0 16,0 0-16,0 0 0,-22 0 15,22-21-15,0 21 0,-43 0 31,22 0-31,21 0 16,0-21-16,0 21 16,-1 0-16,1 0 15,21-21 1,-21 21 0,0 0-1,0 0-15,0 0 16,-22 0-1,22 0 1,0 0-16,-21 0 16,20 0 15,22-21-31,-21 21 16,21-22-1,0 1 1,0 0-1,0 0 1,0 0 15,0 0 1,0-1-1,0 1-16,0 0 1,0 0-16,0 0 16,0 0-16,0-22 15,0 22-15,0 0 16,0-21-16,0 20 16,0-20-16</inkml:trace>
  <inkml:trace contextRef="#ctx0" brushRef="#br1" timeOffset="128134.45">16997 4784 0,'-21'0'15,"-1"21"1,22 0-16,0 0 16,0 22-16,0-22 0,0 21 0,-21 0 15,21 1-15,-21 41 16,0 43 0,0-105-16,21 20 0,0-21 0,0 21 15,-21-20-15,-1 62 16,22-63-1,0-42 17,0 0-32,0 0 0,0 0 15,0 0 1</inkml:trace>
  <inkml:trace contextRef="#ctx0" brushRef="#br1" timeOffset="128447.27">16849 4932 0,'21'-21'0,"-42"42"0,42-63 0,0 42 16,0-22-16,0 1 0,0 21 15,128-63 1,-86 63 0,43 63-1,-21 64 1,-64-106-16,-21 22 15,0-1-15,0 0 0,0-20 0,0 105 32,-21-85-32,-22 43 15,43-43 1,0-21-16,-21-21 16,21 21-16,-21-21 31,21-21-16</inkml:trace>
  <inkml:trace contextRef="#ctx0" brushRef="#br1" timeOffset="128672.15">16849 5334 0,'0'0'0,"21"0"16,0 0-1,0 0-15,0 0 0,0-21 0,106 0 32,0 0-32,0-22 15,-42 22 1,-64 21 0,-21-21-1</inkml:trace>
  <inkml:trace contextRef="#ctx0" brushRef="#br1" timeOffset="128975.97">17780 4826 0,'0'21'47,"0"0"-47,0 1 0,0 20 0,0 21 16,-21-20-16,21-22 15,-43 106-15,43-42 16,0-43-16,0 0 16,0-21-16,0 64 31,0-64-31,0-42 31,0 0-15,0 0-16</inkml:trace>
  <inkml:trace contextRef="#ctx0" brushRef="#br1" timeOffset="129335.77">17716 4932 0,'0'0'0,"0"-42"32,0 20-32,0 1 0,22 21 15,-1-21-15,0 21 0,0 0 0,0-21 16,22 21-16,20 0 16,-21 0-16,-20 0 15,-1 21-15,0-21 0,0 21 16,21 85-1,-42-64 1,0-20-16,-63 62 16,-43-20-16,85-43 15,0 0-15,-22-21 16,43 21-16,-21-21 16,42-21 30,1 0-46,-1 21 0,-21-21 16</inkml:trace>
  <inkml:trace contextRef="#ctx0" brushRef="#br1" timeOffset="129714.45">18605 4784 0,'0'0'0,"0"-21"0,-21 21 31,21 21-16,0 0-15,0 42 16,0-20-16,0 63 16,-21-85-16,0 106 31,0-43-31,0-41 16,21-22-16,0 0 15,-22 0-15</inkml:trace>
  <inkml:trace contextRef="#ctx0" brushRef="#br1" timeOffset="130019.13">18267 5355 0,'0'0'16,"0"21"-16,0 1 15,0-1-15,21 0 16,0-21 0,0 0-16,22 0 0,-22 0 15,0 21-15,21-21 16,-21 0-16,22 0 0,-22 0 15,64 0-15,-64 0 16,0-21-16,0 21 0,0-21 0,0 21 16,1-21-1,-1-1-15,-21 1 16,0 0 0,0 0-16</inkml:trace>
  <inkml:trace contextRef="#ctx0" brushRef="#br1" timeOffset="130418.9">18288 4720 0,'0'0'0,"21"0"0,0 0 0,0 0 16,1 0-16,20 0 15,-21 0-15,0 0 0,64-21 16,-64 21-16,21 0 15,-20 0-15,-1 0 0,63 0 16,-41 0 0,-22 0-1,0 0-15,0 0 32</inkml:trace>
  <inkml:trace contextRef="#ctx0" brushRef="#br1" timeOffset="135405.29">15981 6308 0,'0'-43'31,"-21"22"-31,21 0 16,-22 21 0,22-21 15,0 42 0,-21-21-31,21 21 16,0 0-16,0 1 0,-21-1 0,21 148 31,0-63-15,-21 21-1,21-85-15,0 85 16,-21-106-16,21 128 16,0-22-1,-21-64 1,21 22-1,0-64-15,0 0 0,0 43 16,0-86 31,0 1-31,0-42-16</inkml:trace>
  <inkml:trace contextRef="#ctx0" brushRef="#br1" timeOffset="138247.17">15981 6308 0,'21'0'62,"0"0"-62,0 21 0,0-21 16,1 0-16,20 0 16,43 0-1,-64 21-15,21-21 0,-21 0 16,22 0-16,-22 0 0,106 21 15,-43-21 1,-41 21-16,41-21 16,-20 0-16,-22 0 0,22 0 0,147 0 15,22 0 1,-21 0 0,-149 0-16,1 0 15,105 0 1,-42 0-16,21 0 15,-84 0 1,190 0 0,-148 0-1,84 22 1,-42-22 0,-84 0-16,21 0 15,-22 0-15,-21 0 0,170 21 16,-148-21-16,105 0 15,-21 0 1,-63 0 0,-43 0-16,170 0 15,-149 0 1,43 0 0,-85 0-16,0 0 15,43 0 1,-22 0-16,1 0 15,-22 0 1,0 0 0,0 0-1,0 0 1,0 0 15,1 0-31,-1 0 16,-21 21-1,21-21 1,-21 21-16,0 0 16,0 0-16,0 1 15,0-1-15,0 0 0,0 0 16,0 21-16,-21 43 16,21-64-16,0 0 15,0 22-15,0-22 0,0 0 0,0 85 31,0-43-31,0-41 16,0 62-16,0-41 16,21-22-16,-21 21 0,0 0 0,0-20 15,0 83 1,0 1 0,0-63-1,0-22-15,21 0 0,-21 64 16,21-43-1,-21-21 1,0 0 0,-21-21 15,0 21-31,0-21 0,0 0 0,-43 0 16,22 22-1,21-22-15,-43 0 16,-21 0-1,64 0-15,0 0 16,-85 0 0,0 0-1,-21 0-15,106 0 0,-21 0 16,0 0-16,-43 0 16,43-22-16,-43 22 15,43 0-15,-1 0 0,-41 0 16,20 0-16,22 0 0,-85 0 15,0-21 1,84 21-16,-41 0 16,41 0-16,1 0 0,-106 0 15,63 0 1,43-21-16,-64 21 16,64 0-16,-1 0 0,-62 0 31,20 0-31,43 0 15,-22-21-15,43 21 0,0 0 16,-64 0 0,64 0-16,-64 0 15,1 0-15,41 0 16,-84 0 0,21 0-1,1 0 1,83 0-16,-20 0 0,-43 0 15,43 0-15,-43 0 16,22 0 0,21 0-16,-1 0 15,22 0-15,0 0 0,-64-21 32,1 21-17,-1 0 1,21 0-16,-63-21 31,106 21-31,-21 0 16,0 0-1,20 0-15,22-22 0,-21 22 16,-63 0 0,62 0-1,1 0-15,-21 0 16,21 0-16,0 0 0,-1 0 15,1 0 1,0 0 0,0 0-16,0 0 15,0 0-15,-1 0 16,1 0 0,0 0-1,21-21 110,0 0-62,0 0-16,0 0 78,21 21-110,0 0 32,-21-21-47,0-1 31,22 22-15,-1 0 0,-21-21 30,21 21 79,-42 0 32,0 0-142,-1 0-15</inkml:trace>
  <inkml:trace contextRef="#ctx0" brushRef="#br1" timeOffset="140049.14">17060 6625 0,'0'0'0,"0"21"47,-21 1-47,21-1 0,0 0 16,-21 0-16,21 0 0,0 0 16,-42 64-16,-43 21 15,21-43 1,1 22-1,42-64-15,0 0 16,-22 22 0,43-22-1,0-42 17,0 0-32,64-43 15,-64 22-15,42-43 16,0 22-1,1-64 1,-43 105-16,21-20 0,42-106 16,-20 84-1,-22 64-15,21 0 16,-42 43 0,21-22-16,22 191 31,-43-170-31,0 85 15,0-64-15,0 64 16,0-105 0,0 62-1,-21-84 17,-1-21-17,-20-21-15</inkml:trace>
  <inkml:trace contextRef="#ctx0" brushRef="#br1" timeOffset="140233.03">16785 7091 0,'-21'0'16,"21"-21"0,21 21-16,0 0 15,0 0-15,1-21 0,-1 21 0,0-22 16,64 22-1,-1-21 1,1 0-16,-64 21 0,21 0 16,-20-21-16,-1 21 0</inkml:trace>
  <inkml:trace contextRef="#ctx0" brushRef="#br1" timeOffset="140955.59">17695 6816 0,'0'-21'0,"0"42"0,0-64 16,-21 43 0,0 0-16,0 0 0,0 0 15,-22 22-15,1-1 16,21 0-16,0 0 0,-22 43 16,22-43-16,21 21 0,-21 64 31,21 0-16,0-85-15,42 42 16,22-41-16,42-22 16,-64 0-1,-21 0-15,148-64 16,-84-21 0,-43-20-1,-42 83-15,22-41 16,-22-85-1,0 63 1,0 43 0,0 63-1,0 0 1,0 43-16,-22-22 16,22 0-16,0 1 0,0-22 15,-21 127 1,21-106-16,0 22 15,0 42 1,21-85-16,43-21 31,-22-21-15,-21-1-16,1 1 0,20-21 16,-42 0-16,42-22 15,-21 1 1,-21 84 15,0 0-31,0 0 16,0 0-16,-21 0 0,21 22 15,0-22-15,0 0 16,0 0-16,0 0 0,0-42 47,0 0-32,0 0-15,0 0 16,21 0-16</inkml:trace>
  <inkml:trace contextRef="#ctx0" brushRef="#br1" timeOffset="141127.49">18288 6858 0,'0'-21'31</inkml:trace>
  <inkml:trace contextRef="#ctx0" brushRef="#br1" timeOffset="141335.38">17759 7049 0,'0'0'0,"21"0"31,0 0-15,0 0-16,0 0 0,22-22 15,-22 22-15,0-21 16,0 21-16,0 0 0</inkml:trace>
  <inkml:trace contextRef="#ctx0" brushRef="#br1" timeOffset="141759.13">18394 7006 0,'21'0'31,"-21"21"-31,0 1 16,0-1-16,0 0 15,0 0-15,0 0 0,0 85 16,0-85-16,0 22 15,0-1 1,21-21 0,0-21-1,0 0-15,1-21 16,-1 0-16,-21 0 0,63-106 31,-20 63-31,-43 43 16,63-43-1,-42 1-15,0 63 0,1-21 32,20 21-17,-42 21-15,0 0 16</inkml:trace>
  <inkml:trace contextRef="#ctx0" brushRef="#br1" timeOffset="142329.81">19177 6964 0,'0'0'0,"0"-21"16,-21 21-1,0 0-15,-1 0 0,1 0 16,0 21-16,0 0 16,0 0-16,-43 64 0,43-64 15,0 43-15,21-22 16,-21-21-16,21 64 16,0-43-1,0-21 1,21-21-16,0 0 0,43-21 15,-43 0-15,21 0 16,43-64 0,-64 43-16,-21 21 0,42-43 15,-42 43-15,21 0 16,-21-64-16,0 43 16,0 63 15,-21 0-16,21 0-15,-21 0 0,21 1 0,0 20 16,0-21-16,0 0 0,0 22 16,0 20-16,0-42 0,0 0 15,0 1-15,0 20 16,42-21 0,-20-21-16,-1 0 0,21 0 15,-21 0-15,0 0 0,43-21 16,-1-43-1,-41 43-15</inkml:trace>
  <inkml:trace contextRef="#ctx0" brushRef="#br1" timeOffset="142579.24">19748 6689 0,'0'21'0,"0"0"0,0 85 31,-21-64-31,21-21 0,-21 22 16,-21 84-1,42-64 1,0-20-16,-21-22 0,21 21 0,-22-21 16,22 0-16,0 22 15,0-22-15,22-21 16,-1 0-1,0 0-15,0-21 0,43 0 0</inkml:trace>
  <inkml:trace contextRef="#ctx0" brushRef="#br1" timeOffset="142988">19939 7176 0,'0'21'15,"21"-21"16,0 0-31,0 0 16,22 0-16,-22 0 16,0 0-16,0 0 15,22-21-15,-22-1 0,0 22 16,0-63 0,-21 21-1,0 20 1,-21 22-16,0 0 15,0 0-15,-43 43 16,22 20 0,21-20-1,-1-22-15,22 0 0,0 0 0,0 43 16,0-22 0,43-21-1,-22-21-15,0 0 0,64 0 31,-43 0-31,-21-21 16,0 0-16,1 21 0,-1-21 0,0-1 16,0 22-16,0-63 15</inkml:trace>
  <inkml:trace contextRef="#ctx0" brushRef="#br1" timeOffset="143278.59">19664 6837 0,'0'0'0,"-21"0"0,-43 0 32,85 0-17,0 0-15,1 0 0,-1 0 16,21 0-16,0-21 15,1 21-15,63 0 0,-43 0 16,-21-21-16,-20 21 16,41 0-16,-42 0 0,0 0 15,1-22-15,41 22 16,-21 0 0,-20 0-16</inkml:trace>
  <inkml:trace contextRef="#ctx0" brushRef="#br1" timeOffset="144092.13">15769 9419 0,'0'0'0,"0"-21"0,0 0 16,0 0-16,0 0 16,0 42 15,0 0-31,0 0 15,0 0-15,0 22 0,0-22 0,0 42 16,0 85 0,0 22-16,-21-128 15,0 64-15,21-64 16,0 1-16,-21 62 16,21-83-16,0 20 15,0-21 1,0-42-1,0 0 1,0 0-16,0-1 16</inkml:trace>
  <inkml:trace contextRef="#ctx0" brushRef="#br1" timeOffset="145334.1">15833 9292 0,'0'0'16,"0"-21"-16,21 21 47,0 0-31,0 0-16,0 0 0,22 0 15,41 0 1,-41 21-16,126-21 15,-84 0-15,-1 0 0,1 0 16,0 0-16,-1 0 0,340 0 16,-170 0-1,-127 0-15,-22-21 0,149 21 16,-127-21-16,233 21 16,-233 0-16,212 0 15,-22 0 1,-232 0-16,0 0 15,190-21 1,-63 21 0,-149 0-16,85 0 0,-127 0 15,64 0 1,-64 0-16,43 0 16,-22 0-1,-21 0-15,0 0 0,1 0 0,-1 0 16,0 0-1,-21 21-15,0 0 16,0 0 0,0 0-1,0 1-15,-21-1 16,0 21-16,21 22 16,0-43-16,0 21 0,-22 0 15,22 1-15,0-22 0,-21 212 31,21-191-31,0 22 16,0 41 0,0-62-16,0 63 15,0-85-15,0 42 0,0-20 16,0-1-16,0 43 16,-21-1-1,21-63-15,0 1 0,-21-1 16,21 0-16,-21 0 0,0 43 15,-22-64 1,22 21-16,-21 0 16,21-21-16,-43 0 15,22 0-15,-1 0 0,1 21 0,-212-21 32,106 0-32,63 0 0,-253 0 31,62-21-31,1 0 15,169 21 1,-84-21-16,84 21 0,0 0 16,-423-22-1,296 1 1,64 21 0,21 0-1,-43-21 1,149 0-16,0 21 0,-22 0 15,22 0-15,-22-21 0,-105 21 16,84-21 0,-21 21-1,64 0 1,21 0-16,0 0 0,-22 0 31,22-22-31,0 22 16,21-21-1,-21 0 1,0 21 0,0 0-16,-1-21 0,-20 21 15,21-21 1,0 21 15,21-21-15,0-1-1,42 1 1</inkml:trace>
  <inkml:trace contextRef="#ctx0" brushRef="#br1" timeOffset="145939.76">16489 9948 0,'0'-21'0,"0"-21"16,0 21-16,-21 0 16,-1-1-16,-20 22 15,0 0 1,-1 0-1,1 0-15,-43 85 16,43-21 0,21-43-16,21 21 0,-21 0 15,21 1-15,-21-22 0,21 64 16,0-64 0,63 0-1,-42-21-15,0 0 16,1 0-16,-1 0 0,0 0 0,0 0 15,64-64 1,-1 1 0,-62 21-16,20-22 0,-21 22 15,64-128 1,-85 43 0,0 85-16,0 21 15,0 0-15,0 0 0,0 42 16,0 0-1,-21 64 1,21-43-16,0 0 0,-22 106 16,22-84-1,0 21 1,0-43-16,0-21 0,0 0 16,43 0-1,-1-21-15,0 0 16,-20 0-16,-1-21 15</inkml:trace>
  <inkml:trace contextRef="#ctx0" brushRef="#br1" timeOffset="146303.73">16806 10012 0,'21'0'62,"1"0"-62,-1 0 0,0 0 16,-21-21-16,21 21 0,0-21 15,0 21-15,-21-22 0,22 22 16,-22-21-16,0 0 0,0 0 16,-22 21-1,1 0-15,-42 21 16,42 0-16,-1 0 15,1 1-15,21-1 0,-21 0 16,21 42 0,0-20-1,0-1-15,21-42 16,0 0-16,1 0 16,-1 0-16,0 0 0,21 0 15,1-21 1,-22 21-16,21-21 0</inkml:trace>
  <inkml:trace contextRef="#ctx0" brushRef="#br1" timeOffset="146767.39">17547 9843 0,'0'0'0,"-42"-43"31,21 43-31,-1 0 0,-20 0 0,0 0 16,-1 0-16,-41 43 15,63-22 1,-64 42-16,85-20 16,-21-22-16,0 0 0,21 0 15,-22 85 1,44-64 0,-1-42-16,0 0 15,0 0-15,21 0 0,1 0 0,-22 0 16,21-21-16,64-42 15,-64 20 1,1-63 0,-43 85-16,0 0 0,0-42 15,0 84 17,0 85-1,0-22-16,0-20 1,21-43-16,0-21 16,-21 21-16,64-21 15,-1 0 1,1-42-16,-43 21 16</inkml:trace>
  <inkml:trace contextRef="#ctx0" brushRef="#br1" timeOffset="147432.01">17970 9821 0,'0'0'0,"-42"0"31,21 0-31,-21 22 16,20-1-16,22 0 0,-63 64 16,63-43-1,0-21-15,0 0 16,0 22-16,0-22 0,0 0 0,21 0 31,21 0-31,22-21 16,-43 0-16,0 0 15,106-42 1,-63 0 0,-22 20-16,-21 1 0,22-21 15,-1 0-15,-42 20 0,42-62 16,-42 41-16,0 1 0,0-85 15,0 64 1,0 20 0,0 64-16,0 1 15,0-1-15,0 0 0,-42 85 16,21-43 0,21-20-16,-21-1 0,-1 148 31,22-147-16,43-1 1,20-21 0,1-21-16,-43 0 0,0-21 15,85-42 1,-43-1 0,-41 22-1,-1 21 1,-21 42-1,0 0-15,0 0 16,0 0-16,-21 0 16,21 1-16,-22-1 0,22 0 15,0 0-15,22-21 47,-22-21-47,21 0 0,-21 0 16</inkml:trace>
  <inkml:trace contextRef="#ctx0" brushRef="#br1" timeOffset="147595.92">18690 9694 0,'0'0'0,"-21"0"62,0 0-46,0 0-16</inkml:trace>
  <inkml:trace contextRef="#ctx0" brushRef="#br1" timeOffset="147803.79">17992 9885 0,'0'0'16,"-22"0"-16,44 0 16,-1 0-1,0 0-15,42 0 16,22-21 0,21 21-1,-64 0-15,-21-21 0,22 21 0</inkml:trace>
  <inkml:trace contextRef="#ctx0" brushRef="#br1" timeOffset="148191.12">18796 9885 0,'21'21'47,"-21"0"-31,21 0-16,-21 1 0,0-1 15,0 0-15,21 21 16,-21 1-16,0-22 16,0 0-16,0 0 15,22-21 1,-22-21-1,21 0-15,-21 0 16,21-1-16,0 1 0,-21-42 16,42-1-1,-20 1 1,-1 63-16,-21-21 16,21 21-16,0 0 15,0 0 16</inkml:trace>
  <inkml:trace contextRef="#ctx0" brushRef="#br1" timeOffset="148715.82">19452 9885 0,'0'0'0,"0"-21"0,-21 0 15,21-1-15,-42 1 16,20 21 0,1 0-16,0 0 15,0 0-15,0 21 0,-64 85 32,43-42-17,21-1-15,-1 1 16,22-43-1,0 0 1,43-21-16,-22 0 16,0 0-16,0 0 0,0 0 15,43-42 1,-22-22 0,1 1-16,-22 42 15,-21-1-15,21 1 0,-21 0 16,0 0-16,0-43 15,0 86 1,0-1 0,0 0-16,0 0 0,0 0 15,-21 22-15,21-22 0,-21 42 16,21-20 0,0-22-16,42 21 31,21-42-16,-20 0 1,-1-42-16</inkml:trace>
  <inkml:trace contextRef="#ctx0" brushRef="#br1" timeOffset="148983.47">19706 9525 0,'0'0'0,"0"-21"16,0 0-1,21 42 1,-21 0-16,0 43 16,0-43-16,0 85 15,0-64-15,-21 43 16,21-43-16,0-21 0,-21 21 16,21-20-16,-21 20 0,0 43 15,21-64 1,21-21 31,0 0-47,-21-21 0,21-1 0,0 22 15</inkml:trace>
  <inkml:trace contextRef="#ctx0" brushRef="#br1" timeOffset="149379.24">19897 9927 0,'0'21'16,"21"-21"15,0 0-31,0 0 16,0 0-16,0 0 0,1 0 16,-1-21-16,0 21 15,-21-21-15,42-21 16,-42 21-1,0-1-15,-21 22 16,0 0-16,0 0 16,0 0-16,-1 22 15,1-1-15,-21 42 16,0 22-16,42-64 16,0 0-16,0 43 15,0-43 1,21 0-1,0-21-15,0 0 0,0 0 0,22 0 16,-1 0-16,-21 0 0,43-21 16,-43 0-16,63-22 15,-62 22-15,-1 21 0</inkml:trace>
  <inkml:trace contextRef="#ctx0" brushRef="#br1" timeOffset="149632.1">19600 9652 0,'21'0'16,"1"-21"-16,-1 21 15,0 0-15,0 0 0,21-21 16,-20 21-16,-1 0 0,85-21 16,-64 21-1,-21 0-15,0-22 0,0 22 16</inkml:trace>
  <inkml:trace contextRef="#ctx0" brushRef="#br1" timeOffset="155323.84">15769 13166 0,'0'21'16,"-21"-21"-16,21 21 16,21-21 31,0-21-47,-21 0 0,21 21 0,22-43 15,-43 22-15,0 0 0,0 0 16,0-21-16,0 20 0,0-20 15,0 21-15,-21 0 0,-1 0 16,1-1-16,0 22 16,-106 0-1,42 43 1,43-22-16,-85 64 0,106-43 16,-64 106-1,85-63 1,64-1-1,-43-84-15,0 22 0,64-22 16,-1 0 0,1-43-1,-64 22-15,22 0 0,-22-21 0,21-43 16,0 0 0,-42 22-1,0 42-15,0-1 0,0 44 31,0-1-31,0 42 16,0-20-16,0-22 16,0 0-16,0 21 0,0-21 0,0 1 15,0 41 1,0-42-16,22 22 16,20-22-1,-21-21-15,43 0 16,-1-21-1,-42-1-15,22 1 0</inkml:trace>
  <inkml:trace contextRef="#ctx0" brushRef="#br1" timeOffset="155846.37">16298 12806 0,'0'0'16,"0"-21"-16,0 0 0,0 42 31,0 0-31,-21 0 0,0 21 15,21 1-15,0-22 16,-21 127 0,0-63-16,-1-22 15,22-42-15,0 22 16,-42 20 0,42-42-1,0-42 16,0 0-31,0 0 16,0 0-16,0 0 0,0-1 16,21 1-16,0 0 0,43-21 15,-43 21-15,64-1 16,21 22 0,-64 0-16,-21 0 15,21 0-15,-20 22 0,-1-1 0,21 63 31,-84-41-15,-43 20 0,-105 1-1,41-43 1,65 0-16,63-21 16,-1 0-16,1 0 15,42 0 1,1 0-1,20-42-15,43-1 16,-43 43-16,0-21 0</inkml:trace>
  <inkml:trace contextRef="#ctx0" brushRef="#br1" timeOffset="156316.59">16976 13123 0,'0'0'0,"21"-21"0,0 0 16,0 21-16,-21-21 0,21 0 0,-21 0 16,21-22-1,-21 22 1,-63 21-16,42 0 16,-22 21-1,1 0-15,21 1 0,-43 20 16,43-21-16,0 0 0,0 0 15,21 1-15,0-1 0,0 42 16,21-42-16,21-21 16,1 22-1,-1-1-15,43 0 16,-64 0-16,21-21 0,1 42 16,-43-20-1,-43 20 1,22-42-16,-21 0 15,-106 21 1,21 0-16,63-21 16,43 0-16,0 0 15,0 0-15,-1 0 0,44-21 32,-1 21-32,0-21 15,42 0-15,-41 0 16,-1 21-16,63-43 15</inkml:trace>
  <inkml:trace contextRef="#ctx0" brushRef="#br1" timeOffset="156577.44">17399 12827 0,'0'0'16,"0"-21"-16,0 0 15,0 42 1,0 0-16,-21 0 0,0 0 15,-1 43-15,-20 42 16,42-64-16,-21 0 16,0 64-1,21-63-15,-21 41 16,21-20-16,0-43 16,21-21-1,0 0-15,0 0 0,0 0 16,43-21-1,-43 0-15,-21-1 0</inkml:trace>
  <inkml:trace contextRef="#ctx0" brushRef="#br1" timeOffset="156749.35">17208 13250 0,'0'0'16,"-21"0"-16,0 0 0,0 0 15,21-21 1,21 21-16,0 0 15,22 0-15,-1-21 16,-21 21-16,21 0 0,-20 0 16,62-21-1,-41 21-15,-22 0 0</inkml:trace>
  <inkml:trace contextRef="#ctx0" brushRef="#br1" timeOffset="157163.1">17653 13187 0,'-21'0'16,"21"-21"-16,-21 21 0,21-21 15,0-1-15,0 1 0,0 0 16,21 21-16,0-21 16,42 0-1,-20 21-15,-22 0 0,0 0 16,0 21-16,0 0 15,1 43-15,-22 20 16,0-63-16,0 1 16,0-1-16,0 0 0,0 0 15,0 0-15,-22 0 16,1 1-16,21-44 31,0 1-31,0 0 16,0 0-16,0-21 15,0 20-15,21-20 16,-21 21-16,22 0 0,-1-22 16,-21 22-16,21 21 15,0-21 1,21 21-16,-20 0 16,-1 0-16,0 0 15</inkml:trace>
  <inkml:trace contextRef="#ctx0" brushRef="#br1" timeOffset="157688.81">18584 13145 0,'0'-85'31,"0"170"-31,0-191 0,0 85 0,-21-1 15,0 1-15,-43 0 16,-20 21 0,63 0-16,-22 21 0,-20 22 15,42-22-15,-1 0 0,-62 64 16,41-1 0,43-63-16,-21 43 15,21-43-15,0 0 16,0 0-16,21 1 15,22-22-15,-22 0 16,21 0-16,1 0 16,-1 0-16,-21-22 0,0 1 15,85-42 1,-42-43 0,-43 64-1,-21 20-15,0-20 0,0 63 31,-21 0-31,-1-21 16,1 22-16,21-1 0,-21 0 16,21 0-16,0 0 0,0 43 15,0-43 1,0 0-16,42 0 16,-20 0-16,20-21 15,-21 0-15,0 0 0,85-21 31</inkml:trace>
  <inkml:trace contextRef="#ctx0" brushRef="#br1" timeOffset="157970.57">19008 13081 0,'0'-21'0,"0"42"0,0-63 16,0 21-16,-22 21 15,1 0 1,0 21-16,0 0 15,0 0-15,0 64 16,-1-64-16,1 0 0,21 43 16,0-43-16,0 63 15,21-62 1,1-1 0,-1-21-16,0 0 0,64-21 15,-1-22 1,-41 22-16,20-21 15,-21-1-15,-20 22 16,20-21-16</inkml:trace>
  <inkml:trace contextRef="#ctx0" brushRef="#br1" timeOffset="158198.93">19473 12891 0,'21'-85'0,"1"0"16,-65 255 0,64-340-1,-42 213 1,0-1-16,0 21 15,21-20-15,-21-1 0,-22 106 16,43-63 0,-21-64-16,21 64 15,0-64-15,0 42 16,43-63 0,20 0-1,-42 0-15,22 0 0,41-84 31,-41 41-31</inkml:trace>
  <inkml:trace contextRef="#ctx0" brushRef="#br1" timeOffset="158365.84">19304 13060 0,'-21'0'16,"42"0"-16,-63 0 15,63 0 16,0 0-31,21 0 0,64 0 16,-21 0 0,-43 0-16,0 0 15</inkml:trace>
  <inkml:trace contextRef="#ctx0" brushRef="#br1" timeOffset="159055.29">20108 12975 0,'-21'43'15,"21"-22"-15,-21 0 16,0 42 0,21 1-16,-21-43 15,21 0-15,-22 22 16,22-22-16,-21 21 15,21-21 1,0 0-16,0-42 31,0 0-15,0 0-16,21 0 16,-21 0-16,0-1 0,22 1 0,20-85 31,0 43-16,1 42 1,-22 0-16,0 21 0,0 0 0,21 21 31,-42 63-15,0-20-16,0-43 16,0 0-16,0 64 15,0-64 1,0 0-16,-21-21 15,21-21 1,0 0 0,0 0-16,0 0 0,0-1 15,0 1-15,0 0 0,85-85 16,-22 43 0,-41 42-16,62-22 15,-41 43-15,20 0 16,-42 0-1,22 43-15,-22-22 0,-21 0 16,0 42-16,0-41 0,0-1 16,0 42-1,-43-20-15,22-22 16,21 0-16,21-21 47,1-21-47</inkml:trace>
  <inkml:trace contextRef="#ctx0" brushRef="#br1" timeOffset="159412.07">20913 13145 0,'0'21'16,"0"-42"-16,-22 42 0,44-21 31,-1 0-31,21-21 15,-21 21-15,0-22 16,22 1-16,-22 21 0,21-42 16,-21 42-16,-21-21 15,0 0-15,0-1 16,-21 22 0,0 0-16,0 0 0,0 0 15,-22 22-15,22-22 0,-42 63 16,20 1-1,43-43-15,-21 63 16,21-62-16,0-1 0,0 42 16,64-42-1,-1-21 1,64-21 0,-21-42-1</inkml:trace>
  <inkml:trace contextRef="#ctx0" brushRef="#br1" timeOffset="159670.93">21653 12700 0,'0'0'0,"0"-21"0,-21 21 32,0 0-32,21 21 0,-21 21 0,0-20 15,21-1-15,-43 63 0,43-41 16,-42 84-1,21-106-15,0 85 16,0-22 0,21-62-16,0 41 15,21-42 1,0-21 0,0 0-16,64-63 15</inkml:trace>
  <inkml:trace contextRef="#ctx0" brushRef="#br1" timeOffset="160139.43">21886 12679 0,'0'0'0,"-21"21"16,21 0-16,0 0 15,0 1-15,-21 20 0,0 21 16,0 43-1,-1 21 1,1-106-16,21 22 0,-21 41 16,21-62-16,-21 20 15,0-21 1,21-42 15,0 0-31,21 0 16,0-1-16,0 1 0,0 0 15,43-64 1,-22 43-16,22 0 16,-43 42-16,0 0 15,0 21 1,-21 0-16,0 0 16,0 0-16,0 22 15,0-22-15,0 21 0,0-21 16,-21 1-16,21-1 15,0 0 1,21-21 15,-21-21-15,21 21-16,1-21 16</inkml:trace>
  <inkml:trace contextRef="#ctx0" brushRef="#br1" timeOffset="160495.22">22225 13060 0,'0'0'16,"0"-21"-16,-21 42 31,21 0-31,-21-21 16,-1 21-16,22 0 0,-21 1 16,21-1-16,-42 42 15,42-20 1,0-22-16,0 0 15,0 0-15,42-21 16,-21 0-16,22 0 16,-1-42-1,0-1 1,-42 22-16,0 0 0,0-64 16,0 43-1,-21 42 1,0 0-1,21 21-15,-21 0 32,21 1-32,21-22 15</inkml:trace>
  <inkml:trace contextRef="#ctx0" brushRef="#br1" timeOffset="161051.7">22775 13123 0,'0'-21'0,"0"42"0,0-63 0,-21 42 15,0 0-15,21-21 0,-64 21 16,1 21 0,21 0-1,-1 22 1,22-22-16,0 0 0,0 0 0,0 0 0,-1 0 15,22 1-15,0-1 0,0 0 16,0 0-16,0 0 16,0 0-16,22-21 15,-1 0-15,21 0 16,-21 0-16,43-21 16,-1-42-1,-42 42-15,43-85 16,-22-21-1,1-43 1,-43 128-16,42-106 16,-42 84-1,0 86 1,-21-1-16,0 0 16,-22 42-16,22 22 15,0-43-15,0 107 16,21-107-16,0 106 31,0-63-31,0-22 16,0-42-1,21-21 1,0 0-16,0 0 16,0-21-1,-21 0-15,22 0 16</inkml:trace>
  <inkml:trace contextRef="#ctx0" brushRef="#br1" timeOffset="161359.6">20849 12954 0,'-21'0'15,"42"0"-15,-21 0 16,42 0-16,1 0 0,-1 0 16,43 0-16,-43 0 15,43 0-15,-43 0 16,0 0-16,128 0 15,-128 0 1,-21 0-16,22 0 16,-65 0-1</inkml:trace>
  <inkml:trace contextRef="#ctx0" brushRef="#br1" timeOffset="162081.19">15155 14012 0,'0'0'16,"0"-21"-16,0 0 16,-21 21-1,0 0-15,0 0 16,0 0-16,-1 21 0,1-21 0,-85 64 16,43-1-1,-22 43 1,43-85-16,21 43 0,-22 126 15,43-84 1,0-64-16,0 1 16,0 63-16,0-85 0,0 21 15,43 43 1,-1-1-16,-21-62 16,0-22-16,1 21 0,-1-21 15,42 0 1,22-43-1,-64 22-15,21 0 16,-20 0-16</inkml:trace>
  <inkml:trace contextRef="#ctx0" brushRef="#br1" timeOffset="162639.87">15325 14457 0,'-22'-85'31,"1"85"-31,21-21 16,0 0-16,21 0 16,1 21-16,-1 0 15,0 0-15,0 0 0,0 0 16,0 0-16,22 0 16,20 42-1,-20 22-15,-43-43 16,21 0-16,-21 106 15,0-42 1,-43-22 0,43-42-16,0 0 0,-21-21 15,0 0 1,21-21 0,0 0-16,0 0 15,0-21-15,0-1 16,21 1-16,43-43 15,-43 43-15,0 0 16,43-1-16,-43 22 16,42-21-16,-20 42 15,-22 0-15,0 21 16,0 64 0,0-22-1,-21-42-15,0 64 0,0-64 16,0 64-1,0-43 1,21-63 31,1 21-47,-1-21 0,0 0 16</inkml:trace>
  <inkml:trace contextRef="#ctx0" brushRef="#br1" timeOffset="163048.64">16341 14372 0,'0'-21'31,"-22"42"-31,1-21 0,21 21 0,-21 1 16,-42 83-1,20 1 1,43-63-1,0 41 1,85-20 0,-43-64-1,-21 0-15,64 0 16,-64-21-16,43-22 16,-43 22-16,0 0 0,0 0 15,0-22-15,-21-62 16,0 83-16,0-20 15,-21 21-15,21-21 0,-21 20 16,-64-20 0,22 42-16,42 0 15,-22 21-15,22-21 0,21 21 16,0 43 0,0-22-1,0-21-15,85 1 0,-64-22 16</inkml:trace>
  <inkml:trace contextRef="#ctx0" brushRef="#br1" timeOffset="163689.82">17526 14034 0,'0'0'15,"0"-22"-15,-21 22 16,0 0 0,21 22-16,-22-22 0,22 21 15,0 0-15,-21 42 16,0 43-1,21-63-15,0 41 16,0-41-16,0-1 0,0 0 0,-21 1 16,21-1-16,0-21 0,-21 64 15,21-43 1,0-21-16,0-42 31,0 0-31,0 0 0,0 0 16,0-1-16,0-20 15,0 0-15,0-1 0,0 22 16,21 0-16,0 0 0,0 0 16,0 0-16,43-22 0,21 43 15,-43 0-15,-21 0 16,21 0-16,-20 0 0,-1 0 16,0 21-16,21 22 15,-21-22-15,-21 21 16,-42 22-1,21-43-15,-21 0 0,-43 43 16,-21-22 0,21-21-1,64-21-15,0 0 0,42 0 32,64-21-17,-64 0-15,21 0 0,22-1 16</inkml:trace>
  <inkml:trace contextRef="#ctx0" brushRef="#br1" timeOffset="164066.63">18055 14351 0,'0'0'0,"21"-21"0,-42 21 47,0 0-47,0 42 16,-22 22-1,22-43-15,21 42 16,0-41-16,-21-1 0,21 42 16,0-42-16,0 43 15,21-64 1,43 0 0,-22 0-16,-21 0 0,43-42 15,-22 20-15,-21 1 0,64-63 31,-85-43-15,-21 84-16,-43-20 16,43 42-16,0 21 15,-21 0-15,20 0 0,1 21 16,21 0 0,-21 0-16,21 0 0,0 0 15,0 1-15,0-1 0,0 0 16,85 0-1</inkml:trace>
  <inkml:trace contextRef="#ctx0" brushRef="#br1" timeOffset="165248.12">18923 14478 0,'0'0'15,"-21"-42"1,0 21-16,-22-1 15,22 22-15,0 0 16,-43 0 0,1 22-16,21 41 15,20-42-15,1 0 16,0 1-16,0-1 0,21 0 16,0 0-16,-21 21 15,21 1 1,0-22-16,42-21 0,-21 0 15,0 0-15,1 0 0,-1 0 0,0 0 16,21 0-16,-21 0 0,22-42 16,41-22-1,-62 22-15,-1 21 0,21-64 16,-42 43-16,0-1 0,42-84 16,-42 0-1,0 85 1,0 21-16,0 42 31,-21 0-15,21 0-16,0 22 0,-21-22 15,21 127 1,0-63 0,0-43-16,0 21 0,0-41 0,0 20 15,0-21-15,42 43 16,22-43-1,-1-21 1,-41 0-16,-1 0 0,42-43 16,1-20-1,-1-1 1,-42 43-16,1-42 16,-22 84 30,0 0-46,-22 0 0,22 0 16,0 1 0,0-1-16,0 21 0,22-21 15,-1-21-15,0 0 16,42 0 0,22-21-1,0-21-15,-64 21 16,21-22-16,-21 22 15,-21 0-15,43-43 16,-43 43-16,0 0 16,0 42 15,0 0-15,0 1-16,0-1 0,0 0 0,-21 0 15,-1 0-15,22 22 0,-21 41 16,0 1-1,21-43-15,0 1 16,-21 20-16,21-42 16,0 22-16,0 105 15,0-42 1,0-64-16,0 21 16,0 64-1,0-63-15,0-43 16,-21 0-1,0-21 1,-1-21 0,1 0-16,0 21 0,-21-64 15,-22-105 1,64 84 0,0 43-16,0-64 15,21 64-15,1 21 0,41-85 16,22 21-1,21-21 1,-85 85-16,0 0 16,0 0-16,0-21 0,22-1 15</inkml:trace>
  <inkml:trace contextRef="#ctx0" brushRef="#br1" timeOffset="165606.91">20447 13695 0,'0'0'0,"21"0"15,0 0-15,0 0 0,1 21 16,-1 0-16,0 0 0,21 1 15,64 83-15,-64-20 16,-20-43-16,-1 1 16,-21 84-16,0-85 0,0 22 15,-43 84 1,-20-64-16,42-41 0,-22-1 16,-62 22-16,83-43 15,1 0-15,0 0 0,21 0 16,-21-21-1,21 21 1</inkml:trace>
  <inkml:trace contextRef="#ctx0" brushRef="#br2" timeOffset="182081.21">21188 7832 0,'-21'0'16,"42"0"93,0 0-109,0 0 16,21 0-16,-20 0 15,20 0-15,21 0 0,1 0 16,-22 0-16,85 0 0,-42 0 16,-22 0-16,170 21 15,0-21 1,-148 21-16,-1-21 0,1 0 16,-21 0-16,-1 21 0,191-21 15,-148 21 1,21-21-1,-85 0-15,1 0 0,41 0 32,-20 0-32,-43 22 15,0-22 1,0 0-16,-42 0 47,0 0-47,0 0 0,0-22 15,-1 22-15,-41-21 0</inkml:trace>
  <inkml:trace contextRef="#ctx0" brushRef="#br2" timeOffset="182944.07">21802 7493 0,'21'-21'0,"42"21"31,-63-21-31,21 21 0,-21 21 47,-21-21-47,0 21 16,-21 0-16,-1 0 15,1 1-15,0-22 0,-64 42 16,64-21-16,-128 43 16,64-43-1,64 0-15,0-21 0,-43 21 16,64-21-1,42 0 17,0 0-32,0 0 15,22 21 1,-1 0-16,-21 1 16,64 41-1,-22 1 1,22 20-16,-64-63 15,43 85 1,-1-42 0,-42-22-1,1-42-15,-1 21 16,-42-21 15,-1 0-15,1 0-16,0-21 0</inkml:trace>
  <inkml:trace contextRef="#ctx0" brushRef="#br2" timeOffset="201013.55">26606 14034 0,'-21'0'0,"0"0"15,0 0-15,42 0 47,0 0-47,0 0 16,1 0-16,-1-22 0,42-20 15,1 0 1,-22-1 0,-42 22-16,0-42 0,0 42 15,0-1-15,0 1 16,0 42 0,-21 1-1,0-1-15,0 42 16,21 43-1,-22-64-15,22 85 32,0-105-32,0 41 0,0-42 0,-21 64 15,21-22 17,-63-41-32,42-1 15,-1-21-15,1 0 0,-63-43 31,62 43-31,1-42 0,21 21 16,-21 0-16,21 0 16,-21 21-1,21 21 1,0 0 0,0 0-16,21 0 0,0 0 15,-21 1-15,21-22 0,1 21 0,20 0 16,43 0-1,-64-21-15,21 0 0,0 0 16,-20 0-16,20-21 0,106-43 16,-84 1-1,-43 42-15,21-22 0,-21 1 16,-21 21-16,21 0 0,-21-22 16,0 65 15,-21-22-16,0 21-15,0 21 16,21 22 0,-21-43-16,21 0 0,0 0 15,0 0-15,0 0 0,0 1 16,21-22 0,0-22-1,-21 1-15,21 0 0,-21 0 16,21 0-16,-21-22 0,22-20 15,-1 42 1,0 0-16,21 21 16,-42 21 15,21 42-15,-21-20-1,22-22-15,20 0 16,-21-21-16,0 0 15,0 0 1,1 0-16,20-42 16,0-1-16,-42 22 15,0 0-15,21 0 0,-21 0 16,22 21-16,-22-22 0,0 44 31,0-1-31,0 0 16,0 0-16,0 0 15,0 0-15,0 1 0,42 20 16,0-21 0,-42 0-16,21-21 0,1 0 15,-1 0-15,0 0 0,0 0 0,43-42 16,-1-22 0,-63-20-1,0 63-15,21-1 16,-21 1-16,0 0 15,0 42 1,0 0 0,0 43-16,-21-43 15,21 21-15,-42 149 16,21-64 0,-22 85-1,43-170-15,-21 0 0,21 1 16,-21-1-16,21-21 0,0 64 15,0-22 1,0-84 15,0 0-31,21-64 16,-21 64-16</inkml:trace>
  <inkml:trace contextRef="#ctx0" brushRef="#br2" timeOffset="201280.4">27813 14182 0,'0'0'0,"0"-21"16,0-43-1,42 43 1,43 21-16,-64 0 16,0 0-16,0 0 0,22 21 15,-22 0-15,-21 43 16,-21 20-1,0-62-15,-85 41 16,21-42 0,43 0-1,42-42 1,21 0-16,0 0 16,21-21-16,1-1 15</inkml:trace>
  <inkml:trace contextRef="#ctx0" brushRef="#br2" timeOffset="204407.4">28257 13843 0,'0'-21'16,"0"42"-16,0-63 0,0 63 31,0 0-31,0 21 16,0-20-16,0 41 15,0-21-15,-21-20 0,0 83 16,21 1-1,0-85-15,0 22 16,21-22-16,85 0 16,-42-21-1,-43-21-15,21 0 16,0 0-16,-20-1 0,20-20 16,-21 21-16,-21 0 15,0-22 1,0 22-1,-42 21-15,21 0 0,-64 85 32,64 0-17,21-1 1,42-63 0,-21 1-16,0-1 0,1-21 0,62 0 15,-41 0-15,62-43 16,1-20-1,-85 21-15,22 20 16,-22 1-16,0 0 0,0-64 31,-42 107-15,-21 20 0,21-21-16,21 0 15,0 64 1,0-22-1,0-41 1,0-1 0,42-85-1,-21 22 1,0 21-16,22-43 16,-22 22-1,0 0 1,0 42-1,-21 21 1,0 21-16,0 0 16,0 1-1,21-22-15,22 42 16,-22-63 0,21 0-1,-21 0-15,0 0 0,22-42 31,20-21-31,-63 41 16,21 1-16,1 0 0,-22 0 16,0 0-16,21 0 15,-21 42 17,0 0-32,0 0 15,0 0-15,-21 22 16,21-22-16,21 42 31,21-42-31,0-21 16,64-42-1,-63 0 1,-1-43 0,-42 64-16,21 0 15,-21 0-15,0-1 0,0 1 16,-21 21-1,0 21 1,0 1-16,-1-1 16,22 0-16,0 0 0,0 21 15,0-20-15,0 20 16,22-21-16,-22 0 16,21-21-16,42 0 15,1-21 1,-1-42-1,-42 63-15,1-22 0,20-20 16,-21 42 0,-21 21 15,0 0-15,-21 1-16,21-1 0,0 0 15,0 0 1,0 0-1,21-21-15,0 0 16,22 0-16,-43-21 16,21 21-16,21-42 0,-42 21 15,21-1-15,22-20 16,-22 21-16,21-64 16,-21 64-16,-21-21 15,-21 42 1,21 21-1,-42 0 1,42 0-16,0 0 16,21-21 15,0 0-31,-21-21 0,21 0 16,0 0-16,-21 0 0,22-22 15,-1-84 1,0 43-1,-21 20-15,0 43 16,0 42 0,-21 0-16,0 1 0,-1-1 15,-41 85 1,21-1 0,42-62-16,0-22 0,-22 85 15,22-64-15,43 43 16,20-22-1,-42-42-15,64-21 16,-43 0-16,43 0 16,-43-42-1,-20 21-15,62-106 16,-84 63 0,0 43-16,0-21 15,-21 42 1,0 0-1,0 0-15,-43 21 0,1 43 16,63-43 0,0 0-16,0 21 15,0 1 1,0-22-16,21-21 16,0 0-16,21 0 15,1-43 1,-1 1-1,-42 21-15,0 0 0,0 0 16,0 42 15,0 0-15,0 0-16,-21 0 0,21 0 16,0 1-16,0-1 0,0 0 15,0 0-15,0 0 0,0 0 16,85-21-1,-22 0 1,1-63 0,-22-1-16,-21 43 15,0-21-15,64-149 16,-43 86 0,43-22-1,-85 84-15,0 22 0,21 0 0,-42 42 31,0 0-31,0 0 0,-1 22 16,1-22-16,0 21 0,0 1 16,0-1-16,21 0 0,-21 1 0,21 62 15,21 1 1,21-42 0,-21-43-16,0 0 0,22 0 31,20-21-31,-42-21 15,22 0-15,-22 0 0,21-43 16,-21 43-16,1 0 16,-1 0-16,0-22 15,0 22 1,-21 42 0,0 1-16,0-1 15,0 0-15,0 21 16,0 1-1,21-43-15,0 21 0,22-21 16,20 0 0,-20 0-1,-22-21-15,0-1 0,21-20 16,-21 21-16,-21 0 16,0 0-1,0 42 16,0 0-31,0 0 0,0 0 16,-21 22 0,21-22-16,0 0 0,0 0 0,0 0 15,21-21 1,-21-21 0,22 21-1,-22-21-15,0 0 0,0-22 16,0 1-1,0-21 1,0 41-16,0 1 16,0 0 15,21 21-31,0 0 16,21 0-1,-21-21-15,43 21 16,-1 0-16,-41 0 0,-1 21 15,-21 0-15,0 0 16,21 1-16,-21 41 16,0-21-16,0-20 15,0-1-15,0 0 0,0 0 0,0 0 16,0 22 0,-21-43-1,0 0 1,21-22-16,-22 22 0,22-42 15,0-21 1,43-1 0,-22 43-16,0 0 0,64-43 15,21 1 1,-85 63 0,42 0-16,-42 0 0,22 42 15,-22-21 1,-21 0-16,0 22 15,0-22-15,0 21 0,-42 43 16,20-64 0,-41 0-1,42-21 1,0 0 0,21-63-16</inkml:trace>
  <inkml:trace contextRef="#ctx0" brushRef="#br2" timeOffset="204579.3">32004 13928 0,'-21'0'0,"-22"-21"16,43-1-1,0 1 1,22 21-1</inkml:trace>
  <inkml:trace contextRef="#ctx0" brushRef="#br2" timeOffset="204799.17">31051 13928 0,'-21'21'15,"42"-42"-15,-63 42 0,21-21 0,42 0 32,0 0-32,0 0 0,1 0 0,41-21 15,43 21 1,-64 0-16,1-21 16,-1 21-16,-21 0 0,21 0 0,-20-22 15</inkml:trace>
  <inkml:trace contextRef="#ctx0" brushRef="#br2" timeOffset="205012.05">30311 13907 0,'-22'0'0,"44"0"0,-22 0 31,42 0-31,-21 0 16,21 0-16,-20 0 0,62 0 16,-41-22-16,41 1 15,-41 21-15,-1 0 0,0-21 16,1 0-16</inkml:trace>
  <inkml:trace contextRef="#ctx0" brushRef="#br2" timeOffset="208992.75">9800 7260 0,'42'0'16,"-84"0"-16,127 0 0,-43 0 0,43 0 15</inkml:trace>
  <inkml:trace contextRef="#ctx0" brushRef="#br2" timeOffset="210810.59">5990 7324 0,'0'0'0,"-21"0"0,0-21 0,0 21 16,-1 0-16,1 0 16,0-22-16,0 22 15,0 0-15,21-21 0,-64 21 16,64-21 0,-42 21-1,21 0 1,42 0 46,0 0-62,0 0 16,0 0-16,1 0 0,-1 0 16,21 0-16,-21 0 0,0 0 15,22 0-15,-1 0 0,-21 0 0,127 0 16,-42 0-1,-42 21 1,-22-21-16,0 0 16,22 0-16,84 21 15,-84-21-15,63 0 16,84 22-16,-126-22 16,-22 0-16,1 0 0,21 0 0,-22 0 15,22 21-15,-22-21 0,107 0 16,41 21-1,-126-21-15,-22 21 0,86-21 16,-86 0-16,1 0 0,126 21 16,22-21-1,-22 21 1,-126-21-16,-1 0 0,128 0 16,-149 22-1,85-22-15,-63 0 0,84 0 16,-64 21-16,1-21 0,0 0 15,190 21 1,-21-21 0,0 21-16,-169-21 0,-1 0 15,149 0 1,-148 0-16,126 0 16,1 0-16,-148 0 15,-1 0-15,149 0 16,21 0-1,-22 0 1,-147 0-16,20-21 0,-20 21 0,148-21 16,-1 21-1,1 0 1,-127 0-16,-22 0 0,128-21 16,20 21-1,-20 0 1,-107 0-16,-20 0 0,21 0 15,-1 0-15,-20 0 0,211 0 32,-85 0-32,-147 0 15,-1 0-15,22 0 0,-22 0 16,0 0-16,-21 0 0,22 0 0,-22 0 16,21 0-16,22 0 15,-22 0 1,0 0-1,-42-22 64,-21 1-64,0 0 1</inkml:trace>
  <inkml:trace contextRef="#ctx0" brushRef="#br2" timeOffset="211887">14711 6964 0,'-64'-42'31,"85"42"47,-21 21-78,22 0 0,-1 0 16,0 0-16,0 0 15,0 1-15,0-1 0,1 0 16,-1 0-16,0-21 0,21 42 15,64 22 1,-85-64-16,64 42 16,-43-21-16,-21-21 0,1 22 15,20-22-15,-21 0 0,21 21 0,1-21 16,-22 21-16,42 0 16,-41-21-1,-44 0 32,1 0-31,0 21-16,0-21 0,0 0 15,0 21-15,-1 1 16,-41 20 0,-1-21-16,43 0 0,0 0 15,0-21-15,-64 64 16,22-22-1,-22 22 1,64-43-16,-21 0 0,20 0 16,1 0-16,-21-21 0,21 22 0,-43 20 15,1 0 1,42-42-16,-1 21 16,1-21-16,0 0 15,0 22-15,0-22 16,42 0 62,0 0-78,0-22 0,0 1 0,1 0 16,20 21-16,0-21 0,22-43 15,63 1 1,-106 21-16,106-22 15,-106 43-15,0 0 0,22 0 16,-22 21-16,0-22 0,0 22 16,0-21-16,0 21 15,1-21 1</inkml:trace>
  <inkml:trace contextRef="#ctx0" brushRef="#br2" timeOffset="213469.11">5927 6160 0,'0'0'0,"0"-22"0,0 1 16,0 0 15,0 42 0,-22 0-31,22 1 16,-21-1-16,21 0 16,0 21-16,-21-21 15,21 22-15,0-1 0,0 191 16,0-85-1,0-21 1,42-63 0,-20-22-1,-1-42-15,21 0 0,0 0 16,-20 0-16,20 0 0,64-42 31,-22-43-31,-20 0 16,-22 43-16,-21 0 0,1-1 15,41-126 1,-42 21 0,0 21-16,-21 84 15,0 22-15,0-21 0,0 21 0,0 0 16,0-1 0,0 1-16,0 42 31,0 1-31,0-1 15,22 0-15,-1 0 16,21 21-16</inkml:trace>
  <inkml:trace contextRef="#ctx0" brushRef="#br2" timeOffset="214010.8">6943 6350 0,'-22'0'16,"1"0"0,0 21-1,21 0-15,0 1 16,-21-1-16,21 0 0,-21 21 16,21 43-1,0-64-15,0 64 16,0-64-16,0 0 0,0 21 15,0-20-15,0-1 0,0 0 16,0 0 0,-21-21 15,21-21-31,0 0 0,0 0 16,0-1-16,0-62 15,0 63-15,63-149 31,-42 149-31,43-21 16,20-22-16,-41 43 16,63 21-1,-64 21-15,-21 0 0,0 1 16,0 83 0,-21 1-1,0-85-15,-21 43 16,0-43-16,21 21 0,-21-20 15,0-1-15,21 0 0,0 0 16,0-42 15,0 0-15,21 0-16</inkml:trace>
  <inkml:trace contextRef="#ctx0" brushRef="#br2" timeOffset="214295.63">7705 6392 0,'0'43'16,"-22"-22"-16,22 0 15,-21 21-15,21-20 0,-42 62 16,42-20-1,0-43-15,-21 64 16,21-64-16,0 0 0,0 21 16,0 1-1,21-65 32,-21 1-47,0 0 0,0 0 16</inkml:trace>
  <inkml:trace contextRef="#ctx0" brushRef="#br2" timeOffset="214687.41">7768 6096 0,'0'0'0,"-21"0"0,0 0 0,0 0 15,-1 0-15,1 0 16,21 21-16,-21 22 15,21-1 1,0-21-16,0 0 16,0 0-16,21-21 0,22 0 15,-1 0 1,-21 0-16,43-42 16,-43 42-16,0-21 0,-21-21 15,0-22 1,-42 43-1,20 21-15,1 0 0,-21 0 32,21 0-32,21 21 15,0 21-15,0-20 16,0-1-16,0 0 16,21-21-16,0 21 0,21-21 15,1 0 1,-22 0-16</inkml:trace>
  <inkml:trace contextRef="#ctx0" brushRef="#br2" timeOffset="-214485.29">8318 6011 0,'0'-21'15,"0"42"16,0 1-31,0-1 16,0 0-16,0 64 16,-21 20-1,0-20-15,0-21 0,21-22 16,-21 0-16,0 43 16,21 42-1,0-106-15,0 64 16,0-64-16,0 0 0,0 0 0,0 0 15,0 1 1,21-22-16,0 0 16,0 0-16,21-43 15,-20 22-15,-1-42 16,-21 41-16</inkml:trace>
  <inkml:trace contextRef="#ctx0" brushRef="#br2" timeOffset="-214272.41">8064 6498 0,'0'0'0,"22"-21"31,-1 21-31,0 0 16,0-21-16,21 0 0,43 0 15,-21-1 1,20 1-1,-63 21-15,1-21 0,-1 0 16,0 21-16,0-21 0</inkml:trace>
  <inkml:trace contextRef="#ctx0" brushRef="#br2" timeOffset="-213869.64">9229 6117 0,'0'0'0,"-22"0"0,1 0 0,21-42 16,43 21 0,-22 21-16,21-21 15,0 21-15,22-22 16,-22 22-16,22 0 0,84 0 16,21 0-1,-126 0-15,-1 0 16,-63 0-1,0 0-15,-22 0 16,-63 0-16,1 22 16,83-22-1,-41 0-15,42 0 16</inkml:trace>
  <inkml:trace contextRef="#ctx0" brushRef="#br2" timeOffset="-213624.78">9461 6033 0,'0'-22'31,"0"44"-31,-21-44 0,21 44 15,0-1-15,-21 21 16,21-21-16,0 85 16,-21 42-1,21-105-15,-21 62 16,21-62-16,0-1 0,-43 85 16,22-85-16,0 43 15,21-64-15,-21 22 16,21-22-1,21-21 1,-21-21 0,21-1-16,-21 1 0,21 0 15,1 0-15</inkml:trace>
  <inkml:trace contextRef="#ctx0" brushRef="#br2" timeOffset="-212950.17">9631 6689 0,'0'0'0,"-43"21"16,65-21 15,-1 0-15,0 0-16,42 0 0,22-42 16,21-22-1,-64 43-15,-21 0 16,43-43-1,-43 22-15,0 21 0,-21 0 0,0-1 16,-21 1 0,-42 21-1,-22 43 1,43 20-16,-1-42 16,22 0-16,-42 149 15,63-107 1,0 1-1,0-43-15,0 0 16,0 0-16,21-21 0,21 21 16,0-21-1,1 0-15,-22 0 0,42-42 16,-20 21-16,-1 0 0,106-85 16,-84 42-1,-22 43-15,-21-21 16,22 0-16,-22 20 0,-21 1 15,0 0-15,0 42 32,0 0-32,0 1 0,0 20 15,0-21-15,0 0 0,0 22 0,0-22 16,0 63 0,0-20-1,0-22 1,0-21-16,0 1 0,-21-22 0,-1 0 15,1 0-15,0 21 0,-42-21 16,-22 0 0,64 0-16,0 0 15,21-21 17,21-1-17,0 22-15,0-21 0</inkml:trace>
  <inkml:trace contextRef="#ctx0" brushRef="#br2" timeOffset="-211956.74">10922 5990 0,'0'0'16,"0"-21"-16,-21 21 31,0 0-31,-1 21 0,22 0 16,-21 1-16,21-1 0,-42 42 15,21-20-15,0 20 16,-1-21-16,-20 107 16,21-86-16,21-21 0,-21 107 15,21-107 1,0 43-16,0-1 15,0-63 1,21 1-16,0-22 16,0 0-16,22 0 15,-22 0-15,63-64 16,-20 22-16,-22 21 16,64-64-1,-85 64-15,22-22 16,-43 22-1,0 42 1,0 1 0,0-1-16,-22 0 0,22 0 15,-21 0-15,21 0 0,0 1 16,0 20-16,0-21 16,43-21-1,-22 0-15,0 0 16,64 0-1,-1-42-15,-20-1 16,-43 22-16,0 0 16,-21-42-1,0-1-15,0 43 16,0 42 15,0 0-31,0 0 16,0 1-16,0-1 0,-21 0 15,21 0-15,-21 0 0,-22 43 16,43-22 0,0-21-16,-21-21 15,21-21 32,0 0-47,0 0 0,0 0 16,21-1-16,-21-20 0,22 21 15,-1-43-15,0 43 0,64-63 16,-64 41-16,21 22 16,64-21-1,-64 42-15,22 0 16,-22 0-16,-21 0 0,22 21 16,-22 0-16,-21 21 0,0-20 0,0-1 15,0 21-15,0 43 16,-43-22-1,22-42-15,0 1 0,21-1 16,-21 0-16,0-21 0,0 21 0,21 0 16,-22-21-1,44 0 17,-1-21-32,0 21 0,42-42 15</inkml:trace>
  <inkml:trace contextRef="#ctx0" brushRef="#br2" timeOffset="-211212.16">12425 6604 0,'0'0'16,"0"-21"-16,21 0 0,0-43 16,-21 43-1,0 0-15,-42 21 16,-1 0-1,-105 106 17,85-43-17,20 1-15,43-43 16,0 0-16,0 0 0,22 0 16,20-21-1,-21 0-15,64 0 16,-64 0-16,0 0 15,43-63 1,-22-1 0,-21 1-1,-21 21-15,0 20 16,0 44 31,0-1-47,0 0 0,0 21 15,0-21-15,0 1 16,-21-1-16,21 0 0,-21 0 0,21 21 16,0-20-16,0-1 0,0 85 15,0-1 1,0-83-16,0 20 0,0 43 16,0-22-16,21-21 0,0 107 15,0-22 1,0 0-1,-21-85-15,0 0 16,22 64 0,-1-21-16,-21-43 15,0-21-15,0 22 0,0-22 16,0 0-16,-43 21 16,1-42-1,0 21 1,21-21-16,-1 0 0,-20 0 15,21-21 1,0 0 0,21 0-16,0 0 0,0-43 15,0-42 1,0 43 0,0 21-16,0-1 0,0-20 0</inkml:trace>
  <inkml:trace contextRef="#ctx0" brushRef="#br2" timeOffset="-210855.36">12023 6117 0,'0'0'0,"-22"0"16,1 0-16,21-21 16,-21 21-1,0 0 63,0 0-78,0 0 16,-1 0-16,1 0 0,0 0 16</inkml:trace>
  <inkml:trace contextRef="#ctx0" brushRef="#br2" timeOffset="-210492.57">10435 6392 0,'21'0'0,"0"0"16,1 0-16,-1 0 0,0 0 15,0 0-15,0-21 0,0 21 0,1 0 16,41 0 0,1-21-1,-43 21-15,0 0 16,-42 0 62</inkml:trace>
  <inkml:trace contextRef="#ctx0" brushRef="#br2" timeOffset="-208337.12">24384 4339 0,'0'0'0,"-21"0"0,0 0 16,-1 0-16,1 0 0,0 0 31,0 0-31,42 0 63,0 0-63,22 0 15,-1 0-15,21 0 0,1 0 16,-1 0-16,22 0 0,275 0 15,63 0 1,-63 21 0,-127 1-1,-106-22-15,190 21 16,-232-21-16,338 21 31,-253 0-15,-128-21-16,64 0 15,-64 0 1,-42-21 15,-21 21-15,0 0-16,0 0 16,0 0-16,-22 0 0,1 0 15,0 0-15</inkml:trace>
  <inkml:trace contextRef="#ctx0" brushRef="#br2" timeOffset="-207793.43">24469 4403 0,'0'0'0,"-22"0"0,22 21 16,0 0-16,0 0 31,22-21-31,-1 21 0,21-21 15,0 0-15,1 0 0,-1 22 16,22-22-16,-1 0 0,149 0 16,21 21-1,-43-21 1,-84 0-16,21 0 0,-21 0 0,359 21 16,-232-21-1,64 21 1,-213-21-16,1 0 0,42 0 15,-85 0-15,1 0 0,-1 0 16,0 0-16,-21 0 16,43 0-16,-43 0 15,0 0 63,0-21-62</inkml:trace>
  <inkml:trace contextRef="#ctx0" brushRef="#br2" timeOffset="-207037.86">29612 4339 0,'0'0'0,"-21"0"0,0 0 0,0 0 15,-1 0-15,-41 0 0,42 0 16,-43 0-16,22 0 16,21 0-16,-43 0 15,22 0-15,21 0 0,0 0 0,-1 0 16,-20 0-16,0 0 15,21 0-15,-1 0 16,44 0 15,20 0-31,-21 0 0,43 0 16,-22 0-16,21 0 0,128 0 16,63 0-1,-169 0-15,84 0 16,-63 0-16,-22 0 0,22 0 15,191 0 1,-213 0-16,86 0 16,62 0-1,-189 0-15,84 0 0,-106 0 16,42 0 0,-63-21-1,-21 21 1,0 0-1,0 0-15,0-21 16,-22 21-16</inkml:trace>
  <inkml:trace contextRef="#ctx0" brushRef="#br2" timeOffset="-206337.24">28681 4551 0,'0'0'0,"-21"0"0,-1 0 15,1 21-15,0-21 16,42 0 62,22 0-78,-1 0 0,0 0 16,1 0-16,41 0 0,-20 0 15,20 0-15,1 0 0,106 0 16,-22 0 0,-63 0-16,-22 0 0,107 0 15,-85 0-15,-22 0 0,192 0 16,-86 0 0,-126 0-16,20 0 15,-41 0-15,105 0 16,-106 0-1,-21 0 1,-42 0 47,0 0-63,0 0 15</inkml:trace>
  <inkml:trace contextRef="#ctx0" brushRef="#br2" timeOffset="-202157.52">16298 7853 0,'0'0'15,"-21"21"-15,0-21 0,0 21 0,0-21 16,21 21 0,21-21 15,0-21-15,21 0-16,43 0 0,-43 0 15,22-22-15,126-20 16,-126 21-16,84-22 15,85-21 1,-149 64-16,-20-21 0,253-43 16,-253 85-1,-43-21-15,0 21 16,-42 0 31,0 0-47,0 0 0,21 21 0,-21-21 15,-43 21-15,1-21 16,41 22-16</inkml:trace>
  <inkml:trace contextRef="#ctx0" brushRef="#br2" timeOffset="-201656.56">16256 8043 0,'-21'22'15,"0"-22"-15,21 21 16,21-21 0,0 0-1,64-21 1,42-22 0,-85 1-16,297-85 15,-107 21 1,22 21-1,-21 1 1,-169 63-16,-22-1 0,127-41 16,-105 42-1,-43 0 1,0 21 0</inkml:trace>
  <inkml:trace contextRef="#ctx0" brushRef="#br2" timeOffset="-200797.68">16489 11091 0,'0'0'0,"0"22"0,-21-22 0,-1 0 0,1 0 16,0 21-16,-21-21 0,-1 21 15,1-21 1,21 21-16,0-21 16,42 0 15,0-21-31,21 0 0,1 0 16,-1-1-16,0 1 0,1 0 0,126-85 15,-84 85-15,126-127 16,-41 63-1,-86 22-15,1 20 0,190-147 32,-127 105-32,-126 64 15,41 0-15,-42 21 16,-21 21 31,-21-21-47,21 21 0,-21 0 15,0 1-15,21-1 0</inkml:trace>
  <inkml:trace contextRef="#ctx0" brushRef="#br2" timeOffset="-200213.02">16489 11367 0,'0'0'0,"0"21"16,21-42 31,0-1-47,0 1 15,0 21-15,1-21 0,62-42 16,-41 41-16,105-105 15,-64 85-15,-20 0 0,169-106 32,0-1-32,-22 22 15,-168 106-15,20-21 16,64-43 0,-63 64-1,-43 0 1,-21 0-16,-21 42 109</inkml:trace>
  <inkml:trace contextRef="#ctx0" brushRef="#br2" timeOffset="-195349.13">1778 11218 0,'21'-42'16,"0"21"0,0 21-16,1-42 15,-1 20-15,-21 1 0,21 21 16,-21-21-16,0 0 0,0 0 15,0 0-15,0-1 16,0 1 0,0 0-1,-21 21 32,0 21-47,-1 0 16,1 1-16,21-1 0,-42 85 15,21-1 1,0 107 0,21-148-16,0-1 0,-22 43 15,1 84 1,21-105-16,0 106 16,0-107-16,0 191 15,0-42 1,0-85-1,0-84-15,0 21 0,0-22 16,0 1-16,0-1 0,21 1 0,-21-1 16,0 85-1,22-84-15,-22 42 16,0 126 0,0-126-16,0-42 0,0-22 15,0 127 1,-22 22-1,22-149-15,-21 85 16,21-63-16,0 296 16,0-233-1,0 105 1,0-105 0,0-63-16,0-1 0,0 107 15,21-22 1,-21 0-1,0-106-15,0 1 0,0 84 32,0-106-32,0-42 31,0-22-31,0 1 0,0 0 16,0-22-16,0-20 0</inkml:trace>
  <inkml:trace contextRef="#ctx0" brushRef="#br2" timeOffset="-195061.29">2265 11113 0,'0'0'16,"-21"-22"-16,-43 1 0,64 0 15,-21 21-15,0-21 16</inkml:trace>
  <inkml:trace contextRef="#ctx0" brushRef="#br2" timeOffset="-192624.53">2095 10943 0,'-84'0'15,"63"0"1,-1 0-1,44 0 48,-1 0-47,0 0-16,0 0 0,21 0 0,22 0 15,-1 0-15,43 0 16,-42 0-16,20 0 0,213 0 15,-128 0 1,-84 0-16,169 0 16,-148 0-16,-22 0 15,107 0-15,20 0 16,1 0 0,275-21-16,-360 21 15,127 0-15,-127 0 0,21 0 16,233-21-1,127 0 1,-148 21 0,-233 0-16,-21 0 0,232 0 15,-41-21 1,-191 21-16,63 0 16,-84 0-16,-22 0 0,22 0 0,42-22 15,-85 22-15,106-21 16,-21 21-1,-106 0-15,1-21 0,41 21 16,-63-21 0,21 21-1,-21 21 48,21 0-48,-21 0-15,0 1 16,0-1-16,0 0 0,0 21 16,0-21-16,0 1 0,0 83 15,0-20 1,0-43-16,-21 107 16,21-107-16,-21 21 0,0-20 15,21 20-15,0 1 0,0-1 0,0 64 16,-21 148-1,21-190-15,0 63 16,0-84-16,0-1 0,0 22 16,0 148-1,0-170-15,0 170 16,-21-21 0,21-128-16,-22 43 15,1 170 1,21-234-16,-21 64 0,21-63 0,0-1 15,0 1-15,-21 147 16,21-147-16,-21 126 16,21-63-1,0-63-15,0-22 0,0 22 16,0-1-16,0 1 0,-21 190 16,-1-106-1,22 0 1,0-84-16,0-22 0,0 0 15,0 1-15,0-1 0,0 0 0,0 106 16,0-63 0,0-43-16,0 1 15,0 20-15,22-20 0,-22-1 16,21 43 0,-21 20-16,0-83 15,21 62-15,-21-41 16,0-22-16,21 63 15,-21 1 1,0-21 0,0-43-16,0 63 15,0-20 1,0-43-16,0 0 16,-21 0-16,0-21 0,-43 22 15,43-1-15,-21-21 16,21 0-16,-85 21 15,85-21-15,-22 21 0,-41-21 16,41 0-16,1 0 16,0 0-16,-85 0 15,-22 0 1,1 0-16,85-21 16,-64 0-16,84 21 0,-20 0 15,-128-21 1,22-1-1,42 1-15,64 21 16,-1 0-16,1 0 0,-170 0 16,127 0-16,-63 0 15,63 0-15,-85 0 16,107 0-16,-1 21 0,-148-21 16,-21 22-1,21-1 1,149-21-16,-1 0 0,0 0 15,-63 21-15,85-21 0,-170 21 16,106-21 0,42 0-16,22 0 15,-191 0 1,63 0 0,-21 0-1,128 0-15,41 0 16,-20 0-16,-43 0 15,0 0 1,64 0-16,-43 0 16,1 0-1,20 0 1,43 0 0,0 0-16,0 0 0,-1 0 0,1 0 15,-21 0 1,21 0-1,0 0-15,-1 0 16,1 0 0,0-21-16,0 21 31,0 0-31,0 0 16,-1 0-1,1 0 1,0 0-1,0 0 1,0 0 0,0 0-16,-1 0 31,1 0 78,0 0-77,0 0-32,0 0 31,21-21-16,0 0 1,0-1-16,0 1 16,21-42-1,21-22 1,-42 64-16,0-148 16,0 20-1,0 22 1,-21 85-16,21 0 15,-42-85-15,21 63 16,21 43-16,-22 0 16,22-43-16,0 43 0,0-21 15,0 21-15</inkml:trace>
  <inkml:trace contextRef="#ctx0" brushRef="#br2" timeOffset="-188255.73">1185 9991 0,'0'-21'0,"0"42"0,-21-42 16,0 21-16,0-22 15,0 22-15,-1 0 0,1 0 16,0 0-16,0-21 15,0 21-15,42 0 47,0 0-31,21 0-16,1 0 0,-1 0 0,0-21 16,64 21-16,-42 0 15,42-21-15,-43 21 0,-21 0 16,85 0-1,-42 0 1,-64 0-16,-21 21 16,-21-21-1,0 0-15</inkml:trace>
  <inkml:trace contextRef="#ctx0" brushRef="#br2" timeOffset="-187841.25">1503 9948 0,'0'0'0,"-21"0"31,-1 0-15,22 22-16,0-1 16,0 0-16,0 0 15,0 0-15,0 22 16,0-22-16,0 0 0,0 0 15,0 0-15,22 64 16,-22-64-16,0 85 16,0-21-1,0-64-15,-64 63 16,1-62 0,-1-22-1,22 0-15,21 0 0,-85 0 16,21-64-1,64 64-15,-21-63 16,42 41-16,-22 1 16,22 0-16,0 0 0,0 0 15,0 0-15,22-1 16,-1 22-16,0-21 16,42 21-16,-20-21 15</inkml:trace>
  <inkml:trace contextRef="#ctx0" brushRef="#br2" timeOffset="-187312.55">1651 10181 0,'0'21'47,"0"1"-32,0-1-15,0 0 0,0 0 16,0 43-16,0-1 16,0-42-16,0 0 15,0 22-15,0-22 16,63 0 0,-20-21-1,-22 0-15,21 0 16,-42-21-16,43-21 0,-22 20 15,0 1-15,42-63 16,-41-1 0,-1 64-16,-21-22 15,0 22-15,0 0 16,0 42 15,-21 0-31,-1 64 16,1-21-1,21-22-15,0-21 0,0 64 32,21-64-32,1-21 15,20 0-15,-21 0 16,0 0-16,0 0 0,1 0 16,-1-21-16,42-43 15,-20 22-15,-22 21 16,-21 0-16,21-22 0</inkml:trace>
  <inkml:trace contextRef="#ctx0" brushRef="#br2" timeOffset="-186888.79">2307 10181 0,'0'21'15,"0"-42"-15,0 42 16,0 1 0,0-1-16,-21 0 0,21 0 0,-21 21 15,21 22 1,0-43-16,0 0 0,0 0 15,-21 1-15,21-1 16,-22-21 0,22-21 15,0-1-31,0 1 16,0-21-16,0 0 0,43-22 15,-22 43-15,0 0 16,43-22-1,-1 22 1,-42 21-16,22 0 16,-22 21-16,0-21 0,0 22 0,-21-1 15,0 0-15,21 0 0,-21 43 16,0-22 0,0-21-16,0 0 0,0 22 15,0-22-15,0 0 0,-21-21 16,21-21 15,0 0-15,0-1-16,0 1 15</inkml:trace>
  <inkml:trace contextRef="#ctx0" brushRef="#br2" timeOffset="-186669.92">2794 10202 0,'0'0'0,"0"64"32,0-43-32,0 0 0,0 0 15,0 1-15,0-1 0,0 0 0,-21 0 16,21 0-16,0 0 0,-21 1 16,21-1-1,0-42 16,0-1-31,0 1 0,21-21 16</inkml:trace>
  <inkml:trace contextRef="#ctx0" brushRef="#br2" timeOffset="-186340.6">2794 9991 0,'-42'42'15,"42"-21"1,21-21 15,0 0-31,0 0 16,0 0-16,-21-21 0,0 0 16,0 0-16,0 0 15,0-1-15,0 1 16,-21 21-1,0 0-15,0 0 16,0 0 0,21 21-16,-22-21 0,22 22 15,0 20 1,0-21-16,43 0 16,-1-21-16,-21 0 15</inkml:trace>
  <inkml:trace contextRef="#ctx0" brushRef="#br2" timeOffset="-186052.76">3217 9864 0,'-21'21'16,"21"0"-16,-21 0 15,21 0-15,0 1 0,-21-1 0,21 42 16,0-42-16,0 1 16,-21 20-16,-1 21 15,22 43-15,0-42 16,0-43 0,0 0-16,0 0 0,0 0 0,22-21 31,20-21-16</inkml:trace>
  <inkml:trace contextRef="#ctx0" brushRef="#br2" timeOffset="-185857.88">2921 10224 0,'0'0'0,"21"0"31,0 0-31,0-22 0,1 22 16,62-42-1,-41 42-15,62-42 16,-41 21-16</inkml:trace>
  <inkml:trace contextRef="#ctx0" brushRef="#br2" timeOffset="-185521.05">3895 9610 0,'0'-21'0,"0"42"0,0-64 0,0 22 16,0 42-1,0 22 1,0-22-16,0 21 0,-22 1 0,1-1 16,0 0-16,21 22 0,-21-22 15,-106 212 1,0-21 0,85-191-16,20 1 15,-62 84-15,84-106 16,0 0-16,0 21 15,21-42 1,0-21-16,0 21 0,22-21 16,-22-21-16,0 20 0</inkml:trace>
  <inkml:trace contextRef="#ctx0" brushRef="#br2" timeOffset="-185285.53">3916 10012 0,'0'0'0,"21"0"16,0 0-1,0 0-15,0 0 0,1 0 16,-1-21-16,21 21 0,-21 0 16,0 0-16,22 0 0,-1 0 0,-21 0 15,106 0 1,-106 0-1,-42 0 1,-21 0-16</inkml:trace>
  <inkml:trace contextRef="#ctx0" brushRef="#br2" timeOffset="-185041.25">4064 10054 0,'0'0'0,"0"21"15,0 1-15,0-1 16,0 0-16,0 0 16,0 0-16,0 0 0,0 22 0,0-1 15,0-21-15,0 22 0,0-22 16,0 42 0,-21 22-1,0-64-15,21 0 16,0-42 15</inkml:trace>
  <inkml:trace contextRef="#ctx0" brushRef="#br2" timeOffset="-184493.54">4149 10414 0,'21'21'16,"0"-21"-1,0 0-15,0 0 16,0 0-16,43-42 16,-43 42-16,0-21 15,22 0-15,-43-1 0,0-20 32,0 21-32,-22 21 15,1 0 1,0 0-16,-21 42 15,21 22-15,21-43 16,-22 64 0,22-64-16,0 0 0,0 0 0,0 0 15,0 0-15,0 1 0,22-22 16,41 0 0,1-22-1,-43 22-15,0-21 0,42-42 16,1-1-1,-1-20 1,-41 62-16,-22 1 0,84-21 16,-63 42-1,1 42 1,-22-21 0,0 1-16,0 20 0,0-21 0,-22 0 15,1 43 1,0-1-1,0-42-15,21 1 0,21-44 47,0 1-47,0 0 0,1 0 16,-1 0-16</inkml:trace>
  <inkml:trace contextRef="#ctx0" brushRef="#br2" timeOffset="-184253.67">5038 9970 0,'0'-22'0,"0"44"0,0-65 16,0 64 0,0 1-1,0-1-15,-22 0 0,1 21 0,0 1 16,21-22-16,-21 21 0,21 0 16,-21 1-16,0 84 15,21-21 1,0-85-16,0 21 0,0-21 0,21 0 15,0-21 1,42 0 0,-41-42-1,-22 21-15,0 0 0</inkml:trace>
  <inkml:trace contextRef="#ctx0" brushRef="#br2" timeOffset="-184071.78">4826 10287 0,'21'0'32,"0"0"-32,0 0 0,1 0 0,41 0 15,-42-21-15,0 21 16,128-21 0,-65-22-1,-63 22-15</inkml:trace>
  <inkml:trace contextRef="#ctx0" brushRef="#br2" timeOffset="-183849.59">5461 10097 0,'0'-22'16,"0"44"-16,-21-44 15,0 22-15,-1 22 16,1-22-16,-21 63 16,21 1-1,0-43-15,-1 127 16,1-85-1,0-20 1,21-22-16,0 0 16,21-42 15,0 0-31,1 0 0,-22-1 0,21 1 16,-21 0-16</inkml:trace>
  <inkml:trace contextRef="#ctx0" brushRef="#br2" timeOffset="-183625.72">5355 10097 0,'21'-43'0,"-42"170"16,42-275-16,-42 212 0,63-128 16,-42 85-16,0 0 15,22 1-15,-22-1 0,21 21 16,0 64 0,-21-85-16,21 64 15,-21-64-15,0 0 0,0 21 16,21-20-1,0-22 1,1 0-16,-1-22 16,0-20-16,21 0 15</inkml:trace>
  <inkml:trace contextRef="#ctx0" brushRef="#br2" timeOffset="-183396.85">5800 9927 0,'0'0'0,"21"-21"0,-21 0 15,0 42 1,0 0-16,0 0 16,0 1-16,-43 83 15,22-62-15,21-22 0,-42 64 16,21-43-16,21 0 0,-21 22 16,21-22-16,-22 22 15,22-43-15,0 0 16,22-21-16,41 0 15,-21-42 1,1 20-16,-22 1 16,21 0-16</inkml:trace>
  <inkml:trace contextRef="#ctx0" brushRef="#br2" timeOffset="-182857.61">6244 9927 0,'0'0'0,"0"-21"0,-21 21 31,0 21-31,0 0 16,-1-21-16,-20 64 16,21-43-16,0 21 0,-43 85 15,43-63 1,21 21 0,0-43-16,0-21 0,42 43 15,43-64 1,-21 0-1,-43 0-15,0 0 0,42-43 32,-63-20-32,0 42 0,-21-1 15,0 1-15,21 0 16,-21 21-16,0-21 0,0 21 0,-1 0 16,22-21-1,22 21 16,-1 0-15,0 0-16,0 0 0,0 0 16,0 0-16,-21 21 15,0 0-15,0 0 0,0 64 16,0-64-16,0 64 16,-42-1-1,42-62-15,-42 41 16,42-42-16,-21 0 0,21 1 0,0-1 15,0 0-15,21-42 47,63-43-31,-41 1-16</inkml:trace>
  <inkml:trace contextRef="#ctx0" brushRef="#br2" timeOffset="-182553.79">7091 9652 0,'0'0'0,"0"-21"0,0 42 32,0 0-32,0 0 0,-21 1 15,-1 20-15,1-21 0,-21 127 16,0-105-16,20 20 0,1-21 15,0 22-15,0-22 0,0 22 16,-22 42-16,22-64 0,-42 85 16,63-106-16,0 0 15,0 43-15,0-43 16,0 0 0,0-42-1,21 0 1,-21 0-16</inkml:trace>
  <inkml:trace contextRef="#ctx0" brushRef="#br2" timeOffset="-182169.99">7070 9970 0,'0'0'16,"21"0"-16,0 0 0,0 0 15,0 0-15,0 0 16,1 0-16,-1 0 0,21 0 0,-21 0 16,22 0-16,-22 0 15,0 0-15,0 0 0,-21 21 141,-21-21-141,0 0 15</inkml:trace>
  <inkml:trace contextRef="#ctx0" brushRef="#br2" timeOffset="-181405.77">7281 10012 0,'-21'0'31,"0"21"-15,21 0-1,-21 0-15,21 1 0,0-1 16,0 0-16,-21 21 0,21-21 16,0 22-16,-22-1 0,1 0 15,21-20-15,0 41 16,-21 1 0,0-43-16,21 0 15,0-42 16,0 0-31,0-1 16,21 1-16,-21 0 0,21 0 0</inkml:trace>
  <inkml:trace contextRef="#ctx0" brushRef="#br2" timeOffset="-180977.32">7218 10054 0,'-21'170'0,"42"-361"0,-21 212 0,0-63 0,0 21 15,0 0 1,21 21-1,0 0 1,0 0-16,0 0 0,22 42 16,-1 21-1,-21-41-15,22 62 16,-43-63-16,42 85 16,-21-63-1,-21-22-15,21 42 16,-21-42-16,0-42 47,0 0-47,0 0 15,43-64 1,-22-21-16,0 85 0,0-63 16,-21 41-16,64-126 31,-64 148-31,21 0 15,-21-1 1,21 44 0,-21 20-1,0 0 1,0-21-16,0 1 16,0-1-16,0 0 0</inkml:trace>
  <inkml:trace contextRef="#ctx0" brushRef="#br2" timeOffset="-180063.84">7937 10075 0,'0'22'16,"0"-1"-16,-21 0 16,0 0-16,0 0 15,21 0-15,-21 43 16,0-1-1,21 22-15,0-64 16,0 0-16,0 1 16,63-1-1,1-21 1,-43 0-16,0 0 0,21-21 16,-21-1-16,43-20 15,-43 21-15,0 0 0,22-106 31,-43 63-15,0 85 15,0 1-31,-22-22 16,1 63 0,21 1-1,0-1-15,85-42 31,-22-21-15,1-21 0,-43 0-16,0 21 0,0-21 15,-21 0-15,22-1 0,-1-41 16,-21-1 0,0 43-1,0 42 1,-21 1-1,21-1-15,-22-21 16,22 21-16,0 0 0,0 0 0,0 0 16,-21 22-16,21-22 15,0 0-15,-21 0 16,21 0-16,0-42 47,0 0-32,0 0-15,0 0 0,0-22 16,0 22-16,42-63 16,1 41-1,-1 22-15,-21 0 0,106-43 16,-42 64 0,-43 0-16,22 22 15,-43-1-15,-21 42 16,0 1-1,-21-22-15,0-21 0,-22 22 16,43-22-16,-21 0 0,-21 21 16,42-21-1,0-42 17,21 0-17,0 21-15,0-21 0,0 0 16,-21 0-16,22 21 0</inkml:trace>
  <inkml:trace contextRef="#ctx0" brushRef="#br2" timeOffset="-179833.9">9059 10118 0,'21'0'16,"-21"21"0,0 0-1,0 0-15,-21 22 16,0-43-16,21 21 0,-21 63 15,0-41 1,21-22-16,0 0 31,0-42-15,0 0 0,21 0-16,-21-1 15,21 1-15,-21 0 0</inkml:trace>
  <inkml:trace contextRef="#ctx0" brushRef="#br2" timeOffset="-179531.46">9038 9927 0,'-21'21'0,"0"1"16,21-1-16,0 0 16,0 0-1,21-21-15,0 0 0,0 0 16,0 0-16,22-21 15,-22 21-15,-21-21 0,0 0 16,0-1-16,0 1 16,0-21-1,0 21-15,-42 21 16,20 0-16,1 21 16,0 0-1,0 0-15,21 0 16,0 1-16,21-1 15,0-21-15,0 0 16,1 0-16,41 0 0</inkml:trace>
  <inkml:trace contextRef="#ctx0" brushRef="#br2" timeOffset="-179241.62">9525 9758 0,'0'0'0,"0"-21"0,0 0 16,0-1-16,0 1 15,0 42 1,0 1-16,0-1 16,0 0-16,-21 42 0,0 43 15,-1-63-15,1-1 16,21-21-16,-21 21 0,21 1 16,-42 84-1,42-43-15,0-62 16,0-1-16,0 0 15,21-21 1,0 0-16,21-21 16,1-22-1,-22 22-15,-21 0 0,0 0 0,21 0 16,-21 0-16</inkml:trace>
  <inkml:trace contextRef="#ctx0" brushRef="#br2" timeOffset="-179043.73">9377 10012 0,'0'21'16,"21"-21"0,0 0-16,0 0 0,0 0 0,43 0 15,-22 0-15,-21 0 0,128-42 32,-65-1-17,-20 22-15,-64 0 16,-21 0-1,-1 21-15</inkml:trace>
  <inkml:trace contextRef="#ctx0" brushRef="#br2" timeOffset="-176030.74">3979 11938 0,'0'0'0,"21"0"15,-21-21-15,22 0 16,-22 0-16,0-1 16,0 1-16,0 0 15,0 0-15,0 0 16,0 0-16,0-1 0,0 1 16,0 0-16,-22 0 0,-20 0 15,0 21 1,-22 0-1,43 21-15,0 0 16,-21 21-16,20-20 0,22-1 0,-42 42 16,21 64-1,21-106-15,0 1 16,0-1-16,0 0 0,0 0 16,21-21-16,0 0 0,0 0 15,43 0 1,21-42-1,-22-22-15,-42 43 16,0 0-16,1-64 16,-1 43-1,-21 21-15,0 0 16,0 42 0,0 21-1,0-21-15,0 22 16,21-22-16,0 42 15,0-20 1,0-22-16,22-21 16,-22 0-1,0 0-15,0 0 0,0 0 0,1 0 16,20-21 0,-21-1-16,21-41 0,1-43 15,-43 64 1,0-106-1,0 105-15,-43-63 16,-20 22 0,-64-1-1,-106 64 1,191 21 0,-149 63-16,22 43 15,84-21 1,43-43-16,21 22 0,-22 126 15,43-63 1,64 43 0,-43-128-16,21 21 0,107 64 31,-44-63-31,86-43 16,-149-21-16,-21 0 15,22 0-15,-1 0 0,0 0 16,64-63-1,-21-22-15,-64 64 16,21-22-16,-20 22 0</inkml:trace>
  <inkml:trace contextRef="#ctx0" brushRef="#br2" timeOffset="-175730.91">4826 11494 0,'-21'-64'31,"42"64"-31,0-21 0,0 21 16,43 0-16,-43-21 0,21 21 15,22 0-15,-22-21 0,0 21 16,1 0-16,20 0 15,22 0 1,-43 0-16,-21 0 0,-42 0 31,0 0-31,-21 0 16,-1 0-16</inkml:trace>
  <inkml:trace contextRef="#ctx0" brushRef="#br2" timeOffset="-175472.06">5143 11367 0,'-21'0'16,"21"42"-1,-21 43-15,-21 20 16,-1 65 0,22-128-1,21 43-15,0-43 0,0 0 16,0 107-1,0-128 1,0 0-16,43-21 31,-22 0-31,-21-21 0,63-43 16,-63 43-16,21 0 16</inkml:trace>
  <inkml:trace contextRef="#ctx0" brushRef="#br2" timeOffset="-174841.55">5355 11917 0,'0'0'16,"21"21"-16,0-21 16,1 0-16,-1 0 15,0 0-15,21-21 0,-21 21 16,64-85-1,-64 64 1,-21 0-16,21-21 16,-21 20-16,-42-20 15,21 42 1,0 0-16,-64 42 16,64-20-16,0-1 0,0 0 15,-1 21-15,1-21 0,-21 106 16,21-84-1,21 41-15,0-41 16,42-1 0,0-42-16,-20 0 0,83 0 15,-83 0-15,20-21 16,0 21-16,1-21 0,-1 0 16,85-64-1,-85 43-15,22-22 16,-1-21-16,-42 43 15,-21 0 1,-21 63 0,21 0-1,-21-21-15,21 21 0,0 85 16,0-42 0,0-1-1,0-42-15,0 0 0,0 64 16,0-64-1,-21-21 1,0 0 0,0 0-16,-1 0 15,1-21-15,0 0 16,21 0-16,0 0 16,0-22-16,0 22 0,0 0 15</inkml:trace>
  <inkml:trace contextRef="#ctx0" brushRef="#br2" timeOffset="-174525.73">6604 11451 0,'0'0'15,"0"-21"-15,0 0 16,0 42 15,0 0-31,0 0 16,-21 22-16,0-22 0,-1 42 15,22-20-15,0-1 16,-42 106 0,42-42-1,-21-42-15,21-43 0,0 42 31,21-42-15,0-42-16,0 0 16</inkml:trace>
  <inkml:trace contextRef="#ctx0" brushRef="#br2" timeOffset="-174040">6435 11684 0,'0'0'0,"0"-21"31,21 0-15,0 21-16,21 0 16,-21 0-16,1-21 0,-1 21 15,85-22-15,-85 22 0,0-21 16,21 21-16,-21 0 15,43 0 1,-64 21 203</inkml:trace>
  <inkml:trace contextRef="#ctx0" brushRef="#br2" timeOffset="-168973.6">3492 13208 0,'0'-21'0,"0"42"0,-21-42 0,21-21 16,-21 42-1,21 21 1,-42 21-16,42 0 0,-21-20 15,-43 147 1,1 43 0,-1-1-16,43-168 15,0 20-15,0 43 16,-1-64-16,1 1 16,21-65-1,0-41 1,64-85-1,20-43 1,-62 128-16,20-1 0,-21 1 16,21-1-16,-20 1 0,-1 20 15,42-41-15,-42 41 0,-21 22 16,22 0-16,20 21 16,-21 21-16,-21 0 15,21 22-15,0-22 0,-21 21 16,43 128-1,-22 20-15,0-148 16,0 85-16,-21-84 16,0-1-16,43 64 15,-22-21 1,-21-64 0</inkml:trace>
  <inkml:trace contextRef="#ctx0" brushRef="#br2" timeOffset="-168765.22">3196 13970 0,'0'0'0,"21"0"16,0-21 0,1 21-16,-1 0 15,21 0-15,64-21 0,-21 0 16,-43 21-16,0 0 15,149-64 1,-149 64-16,43-42 16,-43 21-16</inkml:trace>
  <inkml:trace contextRef="#ctx0" brushRef="#br2" timeOffset="-168117.49">4339 13547 0,'21'-21'0,"-105"84"0,147-105 0,-63 21 31,-21 21-31,0 0 0,0 21 0,-1 0 16,-20 85 0,0 0-16,-1 21 15,43-22 1,0-83-16,0 41 16,85-21-1,-64-42 1,212-42-1,-127 0 1,42-43 0,21-105-1,-105 20 1,-22 22 0,-42 106-16,0-1 0,0-41 15,0 63-15,-42-1 16,-22 65-1,64-1-15,-21-21 0,-21 127 16,42 1 0,0-86-16,0-21 15,0 1-15,0-1 0,42 106 32,22-127-32,-1-21 15,-42 0-15,1 0 16,62-63-1,-41 21 1,-1-43-16,-42 64 0,0 0 16,21-22-1,-21 64 1,0 85 0,0-85-16,0 22 0,-21 20 15,21 1 1,0-43-16,0-42 47,21 21-47,-21-21 0,21-1 0,-21 1 15,0 0-15,0-21 0,0 21 16</inkml:trace>
  <inkml:trace contextRef="#ctx0" brushRef="#br2" timeOffset="-167976.57">5313 13526 0,'0'-43'0,"0"191"0,0-253 15,0 41-15,0 85 47,0 0-31,-21-21 0,-1 0-16</inkml:trace>
  <inkml:trace contextRef="#ctx0" brushRef="#br2" timeOffset="-167795.67">4805 13737 0,'0'0'0,"-21"0"0,-1 21 0,22 1 15,22-22 17,-1 0-32,21 0 0,-21-22 0,0 22 15,22-21-15,-1 21 16,0-21-16,64-21 0,-63 21 15,20-1-15,-42 1 0</inkml:trace>
  <inkml:trace contextRef="#ctx0" brushRef="#br2" timeOffset="-167480.85">5440 13589 0,'0'21'0,"-43"-42"0,86 21 0,-43 42 16,0-20-16,21-1 0,0 0 15,-21 64 1,64-1-1,-64-63-15,0 1 0,21 20 16,-21 0 0,21-42-1,0 0 1,-21-42 0,64-64-1,-43 21 1,0 22-1,0 21-15,21-43 16,1 85 0,-1 0-1,-21 21 1,-21 0-16,21 0 0</inkml:trace>
  <inkml:trace contextRef="#ctx0" brushRef="#br2" timeOffset="-166512.27">6371 13653 0,'0'-22'16,"0"-62"0,-21 84-1,0 0-15,-22 0 0,1 21 16,0 0-16,21 0 15,-64 85 1,64-64 0,0 43-16,21-64 0,0 0 15,0 1 1,0-1-16,21-21 16,42-21-1,-42 21-15,1-22 0,41-41 16,1-43-1,-43 21 1,-21 43-16,21 0 16,-21 63 15,0 0-31,0 0 0,-42 85 31,42-21-31,0-1 16,0-62-16,0-1 15,63 0 1,22-21 0,-22-21-1,-20 0-15,-22-1 0,148-83 16,-42-22 0,-42-22-1,-64 107-15,21-64 16,-42 64-16,21 0 0,1-1 0,-1-63 15,-21 43 1,-21 63 0,-1 21-1,-20 43-15,0 41 16,21-62-16,-1 105 16,22-106-1,0 128 1,0-65-16,43-62 15,-22-22-15,0 0 16,0-21-16,64 0 16,0 0-16,-64 0 15,42-42 1,-42 21-16,1-1 0,-1-20 0,0 21 16,21-21-16,-21 20 0,43-62 15,-64 41 1,-21 43-1,0 0-15,-1 22 16,1-1-16,-42 85 16,63-22-1,0-63-15,0 1 0,42 62 32,64-41-17,63-43 1,-148 0-16,170-85 31,-85 0-15,-106 43-16,0 0 15</inkml:trace>
  <inkml:trace contextRef="#ctx0" brushRef="#br2" timeOffset="-166263.4">7070 13335 0,'0'0'0,"-22"21"16,1-21-1,42 0-15,22 0 0,63 0 16,-64 0 0,64-21-16,-64 21 0,22 0 15,147-21 1,-105 0-1,21 21-15,-85 0 0,-20 0 16,-1 21 0,-21 0-16</inkml:trace>
  <inkml:trace contextRef="#ctx0" brushRef="#br2" timeOffset="-165728.71">4932 14796 0,'0'0'0,"-21"0"0,-1 0 16,1 0-16,-21 0 16,21 0-16,0 0 0,63 0 31,-21 0-31,21-22 0,22 22 0,-22 0 15,22 0-15,20 0 0,1-21 0,21 0 16,21 21-16,402-42 16,-84-1-1,-297 43-15,127-21 16,-148 21-16,-21 0 16,169 0-1,-212 0-15,64 0 0,-63-21 16,-85 21 15,0 0-31,-43 0 0,22 0 16,-1 0-16,-41 0 0,20 0 15,-147 0 1,41 21-16</inkml:trace>
  <inkml:trace contextRef="#ctx0" brushRef="#br2" timeOffset="-165422.89">5376 14880 0,'0'0'0,"-21"21"0,-64-21 16,85 22-1,22-22-15,105 21 16,84-21 0,-126 0-16,317 0 15,-84 0 1,-213-21-1,1 21-15,0 0 0,-21 0 16,21-22-16,169 22 16,-169-21-1,-64 21-15,-63 0 32,0 0-32,-1 0 0,1 0 15,-21 0-15,-127 0 16,105 0-16,1 0 0,-22 0 15</inkml:trace>
  <inkml:trace contextRef="#ctx0" brushRef="#br2" timeOffset="-165128.4">5313 15219 0,'-21'21'0,"42"-42"0,-64 63 0,22-21 15,21 1-15,43-22 16,-1 0-16,0 0 15,85 0-15,-42 0 0,0 0 16,105 0-16,-105 0 16,571-64-1,-381 43 1,-106 0 0,-20 21-1,-107 0-15,0 0 16,-63 0-1,0 0-15,0 0 0,-212 42 32,42-21-32,128 0 15</inkml:trace>
  <inkml:trace contextRef="#ctx0" brushRef="#br2" timeOffset="-164844.58">5186 15685 0,'0'0'0,"84"21"31,-41-21-31,20 0 16,1 0-16,20 0 0,297 0 16,43 0-1,-107-43 1,1 1-1,-234 42-15,255-63 32,-212 41-32,-106 22 15,-42 0 1,0 0-16,-21 0 16,-1 0-16,1 0 0,0 0 0</inkml:trace>
  <inkml:trace contextRef="#ctx0" brushRef="#br2" timeOffset="-164603.71">5546 15981 0,'-64'21'16,"128"-42"-16,-149 63 0,64-21 0,0 1 16,42-22-16,148 0 15,106 0 1,127-22-1,-296 1-15,0 21 0,106-42 16,-128 42-16,149-42 16,-63 20-1,-128 1-15,127-42 32</inkml:trace>
  <inkml:trace contextRef="#ctx0" brushRef="#br2" timeOffset="-142533.27">4741 3747 0,'-42'0'0,"84"0"0,-126 0 0,41 0 15,1 0-15,21 0 0,-22 0 16,1 0-16,21 0 0,-64 0 16,43 0-1,21 21-15,0-21 0,-1 0 16,1 0-16,0 0 31,21 21-15,21-21-1,0 0-15,1 0 0,105 0 16,-64 0-16,1 0 16,20 0-16,1 0 0,0 0 15,317 0 1,-169 0 0,-106 0-16,232-21 15,-253 21-15,127 0 0,-127 0 16,21 0-16,-21 0 0,190 0 15,-63-21 1,-21 21 0,-170 0-16,21 0 0,-20 0 15,-1 0-15,0 0 0,-20 0 0,41 0 16,-42 0 0,0-22-1,1 22 32,-1 0-47,0 0 0</inkml:trace>
  <inkml:trace contextRef="#ctx0" brushRef="#br2" timeOffset="-141608.25">12933 3641 0,'-21'0'0,"42"0"0,-64 0 16,22 0-16,0 21 0,-64-21 16,64 0-1,0 0-15,0 0 0,0 0 16,0 0 0,42 0 15,0 0-16,21 0-15,1 0 0,62-21 16,-20 21-16,63 0 16,-42 0-16,-21 0 0,232 0 15,64 0 1,-254 0-16,127 0 16,-127 0-16,-21 0 0,21 0 15,-21-21-15,0 21 0,-22 0 0,107 0 16,-128 0-16,128-22 15,-149 22-15,43 0 16,-64 0-16,0 0 16,0-21-1,-21 0 1,0 0 0,-21 21 15,0 0 31,0 0-46,0 0-16</inkml:trace>
  <inkml:trace contextRef="#ctx0" brushRef="#br2" timeOffset="-141131.4">26225 3789 0,'0'0'0,"-42"0"0,21 0 16,0 0-16,0 0 0,-1 0 0,1 0 15</inkml:trace>
  <inkml:trace contextRef="#ctx0" brushRef="#br2" timeOffset="-139081.62">25463 4360 0,'0'22'31,"-21"-22"-15,0 0-16,0 0 15,0 0-15,0 0 0,21 21 16,-43-21-16,1 0 16,21 0-16,-43 0 0,43 21 15,-21-21-15,-64 0 16,-21 0-1,85 0-15,-85 0 16,84 0-16,-41 0 16,41 0-16,1 0 0,-127-42 15,63-1 1,21-20 0,43 42-16,-1-1 0,-20-41 15,21 21-15,-1 20 0,22-20 16,-21-43-16,-1-42 15,43 85-15,0 0 16,0-1-16,0 1 0,22 0 16,20-64-16,-21 42 0,21 22 15,-20-21-15,62-43 16,43-42 0,-63 84-16,126-63 0,-126 85 15,169-64 1,-149 85-16,149-43 15,-148 64-15,-1 0 16,1 0-16,0 0 0,275 21 16,-212 43-1,-64-43-15,-20 0 0,42 22 16,-64-22-16,0 0 0,64 21 16,-63-21-1,-22-21 1,0 0-1,0-21 1,-21 0-16,21-21 16,43-64-1,-22 0 1,22 0-16,-43 64 16,21 0-16,64-64 0,-43 63 15,1 22-15,21-21 0,-1 0 16,22 20-16,85-41 15,20 42-15,43 21 16,-106 0-16,212 21 16,-254 0-16,423 106 31,-338-63-31,-1-1 16,-126-42-16,-1 22 15,-42-43-15,22 0 16,-22 0-1,-21-22-15,21 1 16,43-63 0,-43 62-16,42-20 15,128-21 1,-64 20-16,-43 43 16,319 0-1,-149 21 1,0 43-1,-64-1 1,-105-20-16,-22-1 0,191 127 16,-106-20-1,-105-107 1,-1 21 0,-21-41-16,0-22 31,22 0-16,-22 0-15,85 0 0,-22 21 16,-20-21-16,169 63 31,-85 1-15,-106-43-16,43 21 16,-64 1-16,43 147 15,-64-42 1,0 0-1,0-84-15,-43 42 16,22-64-16,0 22 16,-21-1-1,20-63-15,1 21 0,0 0 16,0-21-16,0 0 0,0 0 0,-1 22 16,1-1-1,21 0-15,0 0 16,0 0-16,0 43 31,0 20-31,-63 1 16,42-43-1,-106 64-15,84-85 16,-105 64 0,21 0-1,85-85-15,-1 21 0,22 0 16,-21-21-16,0 0 0,-107 0 15,65 0 1,20-21-16,-20 0 16,41 0-16,1-1 0,0 22 15,20 0-15,1-21 0,0 21 0,-42 0 16,41 0 0,1 0-1,21 21-15,0 1 16,-21-22-16,21 21 0,-42 0 15,42 0 1,-21 0-16,-1 0 16,-41 1-1,42-22-15,-22 0 0,-41 0 16,41 0 0,1-22-16,-85 1 15,-127-42 1,127 42-1,64-1-15,-1 22 0,-105-21 16,126 0-16,-41 21 16,63 0-1,-1 0-15,22-21 32,-21 21-17,21-21-15</inkml:trace>
  <inkml:trace contextRef="#ctx0" brushRef="#br2" timeOffset="-67968.73">15261 6922 0,'0'0'16,"-21"0"78,0 0-63</inkml:trace>
  <inkml:trace contextRef="#ctx0" brushRef="#br2" timeOffset="-34857.36">14245 6011 0,'42'-21'31,"-42"0"-31,0 0 16,22 21-1,-44 0 32,1 0-47,0 0 16,0 0-16,0 0 0,-22 0 16,1 0-1,21 0-15,0 0 0,-64 0 16,22 0-1,20 21 1,22-21-16,-64 21 16,43 0-1,21 1 1,0-1-16,0-21 0,-1 0 16,1 63-1,-21-42-15,21 22 16,0-22-1,21 0-15,-22-21 0,22 21 16,-21-21-16,21 43 16,-42 20-1,42 1 1,0-43-16,0 0 0,0 21 16,0-21-16,-21 43 15,21-1 1,0-41-16,0 41 15,0 1 1,0-22 0,21-21-16,-21 0 15,21 0 1,0 1-16,0-1 0,1-21 16,-1 21-1,21 0 1,-21-21-16,22 21 15,-1-21 1,-21 21-16,0-21 0,0 0 16,1 0-16,62 22 15,-63-22-15,22 0 16,20 21 0,64-21-1,-63 0 1,20 0-1,-62 0-15,-1 0 0,63 0 16,-20 0 0,-1 0-1,-41 0-15,62 0 32,-20-21-32,-22 21 15,-21 0 1,22-22-1,-22 1 1,0 0 0,0 0-16,-21 0 0,42-22 15,1-20 1,-1 21 0,0-22-1,-20 43-15,-22 0 0,63-106 16,-42 63-1,-21 22-15,21-43 16,-21 64-16,0 0 0,0-43 16,0 22-1,-42 0 1,42 21-16,-21 21 0,-21-43 31,-1-20-15,-20 42-16,42 21 15,-43-22 1,1 1 0,20 0-16,22 21 15,-21 0 1,-43-21 0,22 21-1,41 0-15,-20 0 0,-64 0 16,43 0-1,-1 21 1,43-21-16,0 0 0,-64 21 31,64 0-31,0 1 16</inkml:trace>
  <inkml:trace contextRef="#ctx0" brushRef="#br2" timeOffset="-28736.67">13864 6287 0,'0'-22'15,"-21"22"235,0 0-234,42 0 47,0 0-48,0 0-15,0 0 0,1 0 0,20 0 16,0 0-16,1 0 0,41 0 15,86-21 1,-128 21-16,21 0 0,43 0 16,-63 0-16,-1 0 15,85 0 1,-42 0 0,-64 0-16,0 0 15,-42 0 32,0 0-31,-1 0-16,1 0 0,0 0 15,0 0-15,0 0 16,0 0-16</inkml:trace>
  <inkml:trace contextRef="#ctx0" brushRef="#br2" timeOffset="-28215.39">13864 6456 0,'21'0'94,"0"0"-94,1 0 0,20 0 0,-21 0 15,21 0-15,1 0 0,-1 0 16,0 0-16,22 0 0,-22 0 0,106 0 16,-63 0-1,21-21 1,-85 21-16,0 0 0,0 0 16,22 0-1,-22 0 1,-42 0 46,0 0-46,-1 0-16,1 0 16,0 21-16,0-21 0</inkml:trace>
  <inkml:trace contextRef="#ctx0" brushRef="#br2" timeOffset="-27761.64">13801 6710 0,'0'0'0,"21"0"31,0 0-31,0 0 16,0 0-16,0 0 16,1 0-16,-1 0 0,106 0 15,0 0 1,-21 0-1,-64 0-15,-21 0 0,64 0 16,-22 0 0,-42 0-16,1 0 31,-44 0 31,1 0-46,0 0-16,0 0 16,0 0-16,0 0 15</inkml:trace>
  <inkml:trace contextRef="#ctx0" brushRef="#br2" timeOffset="-27298.26">13801 6900 0,'21'0'31,"0"0"-31,0 0 0,0 0 16,0 0-16,1 0 0,-1 0 0,0 0 15,21 0-15,43 0 16,42 0 0,-21 0-1,-85 0-15,21 0 0,-21 0 16,1 0-16,-1-21 0,21 21 15,-21 0 1,0 0-16,-42 0 63,0 0-48,0 0-15,0 0 0,0 0 16,-22 0-1</inkml:trace>
  <inkml:trace contextRef="#ctx0" brushRef="#br2" timeOffset="-27046.41">13970 6943 0,'42'21'31,"-21"-21"-31,1 0 0,-1 0 16,0 0-16,21 0 0,1 0 15,-22 0-15,0 0 0,64-21 16,-43 21 0,-21 0-1,0 0-15,-21-21 0,21 21 16,-21-43-1,22 43-15,-1-21 0</inkml:trace>
  <inkml:trace contextRef="#ctx0" brushRef="#br2" timeOffset="-25421.33">14901 6181 0,'0'-21'16,"0"-1"15,0 1-15,-21 21-16,21-21 0,0 0 15,-42 0 1,21 0-16,-64-1 31,43 22-31,42-21 16,-43 21-1,-20-21-15,-1 21 16,1 0 0,-1 0-1,43 0-15,0 0 0,-106 0 31,85 0-31,-22 21 16,43-21 0,0 0-16,-64 21 15,43 1 1,21-22-16,-43 42 16,43-42-16,-43 42 15,43 1 1,-21-1-1,21-21-15,21 21 16,-43 1 0,43 20-1,0-42-15,-21 1 16,0 62 0,0-20-16,21-22 15,0-21-15,0 0 16,0 64-1,0-43 1,0 1-16,0-22 16,0 0-16,42 21 15,-21-20-15,1-1 16,20 0 0,64 0-1,-85 0 1,42 0-1,64-21 1,-84 0 0,20 22-1,-42-22-15,64 0 32,-21 0-32,-22 0 15,-21 0-15,0 0 0,85 0 31,-42-22-15,-22 22-16,-21 0 16,0-21-16,43 0 15,-43 0-15,21 0 16,1 0 0,-22-1-16,42-20 15,-20-21 1,-22 20-1,-21 22-15,21 0 0,0-64 16,0 43 0,-21-43-1,0 64-15,0 0 16,0-43-16,0 43 16,0-21-16,0 0 15,0 20-15,0 1 16,0-42-1,-42 42 1,21-1-16,21 1 0,-21 0 16,21 0-16,-43 0 15,1 0 1,0-1 0,20 1-16,-20 21 15,-21-21 1,-1 21-1,22 0-15,-64 0 16,42 0 0,-20 0-1,-1 21 1,43-21-16,-1 21 0,-126 22 31,106-22-15,-1 21-1,43 1 1,0-22-16,-22 21 16,43 43-1,-21-64-15,0 64 16,21-1 0,0-63-16,0 43 15,0-43-15,0 0 16,0 0-1,0 1-15</inkml:trace>
  <inkml:trace contextRef="#ctx0" brushRef="#br2" timeOffset="-18829.27">13716 6033 0,'-21'21'0,"21"0"15,0 0 1,21-21 0,21 0-16,-21 0 15,22 0-15,-1 0 0,22 0 0,-22 0 16,21 0-16,1 0 0,-22 0 0,128 0 31,-43 0-31,-106 0 16,21 0-16,-42 21 15,-21-21 1,0 0-16,-22 21 0,-20 1 16,21-22-16,-64 21 15,63-21-15,-41 21 16,41-21-16,-20 0 15,84 0 1,0 0 0,22 0-16,-22 0 0,148 0 15,-84 0 1,84 0 0,-148 0-16,0 0 15,1 21 1,-44-21-16,1 21 0,-127 0 15,106 1-15,-43-22 16,-42 42-16,64-21 0,-1 0 16,-84 22-1,127-43-15,63 0 32,127 0-17,-105 0-15,105 0 16,-105 0-16,-1 0 15,-20 0-15,-1 0 0,85 0 16,-148 21 0,-64 0-1,22-21-15,-128 42 16,128-21-16,-1-21 0,-84 22 16,84-1-1,64 0 1,22-21-16,-1 0 0,148 0 31,64 0-15,-85 0-1,-63 21 1,-64 0 0,-21 0-16,-21-21 0,-212 85 15,42-21 1,86-22-1,62-21-15,43 0 32,64-21-32,42 0 15,-1 0 1,-62-21-16,63 0 16,-85 0-1,-21 0-15</inkml:trace>
  <inkml:trace contextRef="#ctx0" brushRef="#br2" timeOffset="-15390.77">13864 6265 0,'0'0'0,"-21"0"16,42 0 15,0 0-31,22 0 15,41 0-15,-20 0 0,-1 0 16,191 0 0,-63 0-1,-43 0 1,-106 0-16,22 0 16,-43 0-16,0 0 15,-42 0 1,-21 0-16,20 0 0,-20 22 15,21-22-15,-21 0 0,-22 21 0,-169 21 32,149-42-32,-43 21 15,63 0-15,-63 1 16,85-22-16,21 21 31,169-21-15,0 0-16,169 0 31,-147 0-15,-149 21-1,-21 0-15,-42-21 16,-276 85 0,170-64-1,106 0-15,-85 21 16,84-20-1,213-1 17,20-21-32,1 21 15,-43-21 1,-64 42 15,-147-21-31,-85 1 16,84-22-16,-126 21 15,126 0-15,1 0 16,-43-21 0,85 21-1,84-21 1,43 0 0,-64 0-16,22 0 0,148 0 15,-128 0 1,-63 0-16,-42 0 31,-317 43 0,211-22-15,-22 0-16,107-21 16,63 21-1,0-21-15,22 0 0,84 0 16,-85 0-1,106 0-15,-84 0 16,-22 0-16,64 0 16,-85 0-16,-106 0 31,-20 0-15,62 0-16,-105 21 15,127-21-15,84 0 31,-41 0-31,62 0 16,-41 0-16,-1-21 0,43 0 16</inkml:trace>
  <inkml:trace contextRef="#ctx0" brushRef="#br2" timeOffset="-11661.74">13758 6244 0,'64'0'31,"-22"0"-31,43 0 0,105 0 16,-63 0-1,-84 0-15,20 0 16,85 0-16,-21-21 31,-106 21-31,-42 0 16,0 0 0,-21 21-16,-64 0 0,-21 1 15,63-1-15,-147 21 16,84-21-1,84 0-15,-20 1 0,-22-1 16,64 0 0,42-21-1,0 0 1,22 0-16,-22 21 0,191-21 16,-22 0-1,1 0 1,-128 0-16,-21 0 15,43 0 1,-64 21-16,-63 0 16,0-21-16,20 22 15,-20-22-15,-148 42 16,-1 0 0,1 1-1,126-22-15,-63 0 16,127 0-1,21-21 1,0 0-16,1 0 0,41 0 16,1 0-16,20 0 15,107 0 1,-128 0-16,-20 0 0,147 0 16,-169 21-1,-84 0 1,-64 1-1,63-1-15,1 0 0,-128 0 32,43 0-17,127-21-15,0 0 0,42 0 16,0 0 0,127 0-1,-63 0 1,-22 0-16,1 0 0,-22 0 15,22 0-15,-1-21 0,-20 21 0,62 0 16</inkml:trace>
  <inkml:trace contextRef="#ctx0" brushRef="#br2" timeOffset="-9578.28">14436 6054 0,'-22'0'63,"1"-21"-63,0-1 15,0 1 1,0 0-16,21 0 16,0 0-16,0-22 15,0-20 1,42-1 0,-21 43-16,-21 0 0,21 0 15,1 0-15,-1 0 0,63-85 31,-20 42-31,-22 22 16,-21 21-16,1-22 16,-1 22-16,42-63 15,22-1 1,0 0-16,-43 43 16,0 0-16,128-85 15,-22 21 1,0 0-1,-106 85-15,1-22 0,105-41 16,-42 20 0,21-20-1,-85 62-15,0 1 0,85-42 16,-63 42 0,84-64-16,21 21 15,43-20 16,-170 84-31,85-64 16,-21 43-16,-64 0 16,276-43-1,-149 22 1,1 21 0,-22 0-1,-85 21-15,85-21 16,85-1-1,-106 22 1,-42 0-16,-22 0 0,213 0 16,-213 0-16,64 0 15,127 0 1,-63 22 0,-107-1-16,255 21 31,-85 22-16,-148-22 1,84 21-16,85 64 31,-105-42-15,-22 0 0,-85-43-16,107 64 15,-22-21 1,-21-1-1,-64-63-15,128 106 16,-149-84-16,85 84 16,-42-43-1,-64-41-15,127 168 16,-84-126 0,20 42-1,-62-85-15,20 1 0,64 147 31,-22-63-31,-20 0 16,-43-84-16,0-1 16,43 43-16,-43-43 15,0 0-15,43 64 16,-1 21 0,-21-42-16,-20-64 15,-22 0-15,21 43 16,-21-22-1,0-21 1,0 0 0,0-42 31,-21 0-47,-1 21 0,22-21 0,-21 0 15</inkml:trace>
  <inkml:trace contextRef="#ctx0" brushRef="#br2" timeOffset="-8892.96">23220 6287 0,'0'-22'15,"21"22"48,-21 22-63,0-1 15,0 0-15,21 0 16,21 64-16,1-22 16,-22-42-16,-21 1 15,42 83 1,1-41 0,-22-43-16,-21 0 15,42 43 1,-21-43-1,-21 0 1,0 0-16,21-21 16,-42 0 31,0 0-47,0 0 15,0 0-15,0 0 0,-22 0 16,22 0-16,0 0 0,-21 0 15,-64 0 1,-21 0-16,0 0 16,106 0-1,-22 0-15,-84 0 16,106 0 0,21-21 30,21 0-30,-21 0 0</inkml:trace>
  <inkml:trace contextRef="#ctx0" brushRef="#br2" timeOffset="30897.29">11620 15050 0</inkml:trace>
  <inkml:trace contextRef="#ctx0" brushRef="#br2" timeOffset="146141.67">12298 13653 0</inkml:trace>
  <inkml:trace contextRef="#ctx0" brushRef="#br2" timeOffset="165934.68">12975 10075 0</inkml:trace>
  <inkml:trace contextRef="#ctx0" brushRef="#br2" timeOffset="170826.7">12975 10075 0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5D9F-ADB6-4BA5-B81F-DF3256F972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D16E2E-AEDF-41B5-9BEC-A50FDBBD10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2346A-2F88-4614-9ADA-0C590D53B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07BCC-1022-48DB-8763-C04857E16C7D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47F25-9F3B-4975-9A75-81D2E14B1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FD160-7EB2-4D4C-AB8B-3C7F8D114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21AF1-ECD8-4B7E-BD8F-81B806475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253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C3EC1-6605-42B3-84ED-5B90E65C9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1BEA97-C7D2-4B29-8CE6-A3F99CA7B5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40F25-ECD3-4F77-AE64-6CDF616EC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07BCC-1022-48DB-8763-C04857E16C7D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23E89-301D-4EAE-A85F-C7CA8269E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F591A-B8B2-4E9E-948F-6E77B0AFC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21AF1-ECD8-4B7E-BD8F-81B806475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4164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553CAA-0BEC-4B13-B3A4-43F052AD4E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0D14F3-57F1-4559-88B7-B26CD150F3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F7FC7-17EC-46A4-BE03-409DD2BDA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07BCC-1022-48DB-8763-C04857E16C7D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BA5CD-323A-4F6E-B629-5EFEC7F7C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A2CD6-A194-4F48-8378-466747978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21AF1-ECD8-4B7E-BD8F-81B806475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809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4B80F-56F3-481C-B3E7-E1E4990AB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5231F-D217-468F-A5FD-E6F2F412F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29572-74E2-4866-ABDB-8480356FB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07BCC-1022-48DB-8763-C04857E16C7D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DEC7D-DD89-4D0B-9845-03A70A901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CD947-05D1-4521-A2C0-9F1895A1D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21AF1-ECD8-4B7E-BD8F-81B806475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192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A722A-C54F-4570-967C-54BF4523F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1CC01-2223-4456-B28C-06AAB2C27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D2FC6-376D-42CC-97E9-DD20E7CB8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07BCC-1022-48DB-8763-C04857E16C7D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90810-F458-4312-95D6-872ECF8EB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13D64-C5EE-4248-B7DD-2B60115AC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21AF1-ECD8-4B7E-BD8F-81B806475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9476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010AA-1E93-464E-9B17-9431E2477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149F7-6810-47A0-9A75-ADD2C03BB3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EB2B35-4C19-4432-B28A-7463D2402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D82AE9-7AA6-486B-AA0C-6046F48C0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07BCC-1022-48DB-8763-C04857E16C7D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65FF5-BAFD-4925-AE1A-A51A53B33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2B9762-2435-4BEC-98A7-F07339A3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21AF1-ECD8-4B7E-BD8F-81B806475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256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C7DEB-CF03-49B1-AE07-1195D9B4E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9DBE7-6EDD-429E-AE49-B71A888F6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9CA923-372E-4DF6-B674-6C7A1477A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E16804-EB90-47F8-9231-24AF48C065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D080C9-9A9E-414C-9A17-B090CBDBAD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C190E6-1266-4CB1-85B1-03D86817B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07BCC-1022-48DB-8763-C04857E16C7D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05C028-0F73-46CC-80D5-1519AC1C2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5E904A-9977-4C9F-909F-144E8DB56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21AF1-ECD8-4B7E-BD8F-81B806475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203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B917E-FB30-4F56-AADE-C2F50E17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5F31CE-885A-4C57-982F-D6CCF95C9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07BCC-1022-48DB-8763-C04857E16C7D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9B347-72EE-4261-82FA-4A157ABEF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6438B4-FCF7-4C7C-998E-3383D74E4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21AF1-ECD8-4B7E-BD8F-81B806475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918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91B314-8645-4530-A55C-8F3DFF643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07BCC-1022-48DB-8763-C04857E16C7D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90F94E-25BC-46D4-9906-E31372E22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55138E-C45A-4E8F-AA1D-807F04D0F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21AF1-ECD8-4B7E-BD8F-81B806475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8377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41F9F-215E-4DF6-87A1-DBFE60312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36F56-F228-4F93-8B93-64C085D08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B1EA47-06E3-49A7-BFE8-B5F982510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51E05-87DE-4148-954D-E083ADDCC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07BCC-1022-48DB-8763-C04857E16C7D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C42E6D-CC87-4588-9C5B-67B407B51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452D61-BE8E-4C2E-B937-137E9653F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21AF1-ECD8-4B7E-BD8F-81B806475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8538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8E682-12B0-4E04-A852-04F638772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9EC395-3F6E-4252-BC9A-7175C2771E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A40F7F-1AA5-4DB3-8EBC-779B9F4E13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82E30-3386-46EF-B917-E62C7B5A8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07BCC-1022-48DB-8763-C04857E16C7D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DD6AA-FDEC-404B-97EF-ED3842065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43582-DA07-407B-83EF-908716DD8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21AF1-ECD8-4B7E-BD8F-81B806475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0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D978F9-1B21-41A2-B00E-D2C2BBA25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5DCAE-F2EF-4E14-956B-EEF079DE2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A8252-1993-406E-8951-ED7779745E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07BCC-1022-48DB-8763-C04857E16C7D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131E7-2050-4F7F-8FFF-C66AE1E55A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F3427-A286-483B-8F43-C444F530BD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21AF1-ECD8-4B7E-BD8F-81B806475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803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.xml"/><Relationship Id="rId5" Type="http://schemas.openxmlformats.org/officeDocument/2006/relationships/image" Target="../media/image5.png"/><Relationship Id="rId4" Type="http://schemas.openxmlformats.org/officeDocument/2006/relationships/customXml" Target="../ink/ink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2FCCA-F79F-4CCD-BEC6-D5051D5B81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C7F9A8-3212-4D54-B8B3-7E41B8CCEE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5D667F6-835E-4239-BA5A-4CC0BF9FC328}"/>
                  </a:ext>
                </a:extLst>
              </p14:cNvPr>
              <p14:cNvContentPartPr/>
              <p14:nvPr/>
            </p14:nvContentPartPr>
            <p14:xfrm>
              <a:off x="601920" y="0"/>
              <a:ext cx="8237520" cy="4252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5D667F6-835E-4239-BA5A-4CC0BF9FC32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2560" y="-9360"/>
                <a:ext cx="8256240" cy="427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7494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2FCCA-F79F-4CCD-BEC6-D5051D5B81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C7F9A8-3212-4D54-B8B3-7E41B8CCEE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D992390-185D-4B19-A0BD-2EE4A5A93A44}"/>
                  </a:ext>
                </a:extLst>
              </p14:cNvPr>
              <p14:cNvContentPartPr/>
              <p14:nvPr/>
            </p14:nvContentPartPr>
            <p14:xfrm>
              <a:off x="1325880" y="122040"/>
              <a:ext cx="8283240" cy="2171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D992390-185D-4B19-A0BD-2EE4A5A93A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6520" y="112680"/>
                <a:ext cx="8301960" cy="219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0642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2FCCA-F79F-4CCD-BEC6-D5051D5B81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C7F9A8-3212-4D54-B8B3-7E41B8CCEE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7E350DC-8EE1-4FCD-AFDF-65B44EB38EC5}"/>
                  </a:ext>
                </a:extLst>
              </p14:cNvPr>
              <p14:cNvContentPartPr/>
              <p14:nvPr/>
            </p14:nvContentPartPr>
            <p14:xfrm>
              <a:off x="358200" y="53280"/>
              <a:ext cx="8374680" cy="5121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7E350DC-8EE1-4FCD-AFDF-65B44EB38EC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8840" y="43920"/>
                <a:ext cx="8393400" cy="513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6940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2FCCA-F79F-4CCD-BEC6-D5051D5B81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C7F9A8-3212-4D54-B8B3-7E41B8CCEE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491B3D6-2333-47C3-9CAD-4B80938B4921}"/>
                  </a:ext>
                </a:extLst>
              </p14:cNvPr>
              <p14:cNvContentPartPr/>
              <p14:nvPr/>
            </p14:nvContentPartPr>
            <p14:xfrm>
              <a:off x="1516320" y="114480"/>
              <a:ext cx="7506000" cy="3832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491B3D6-2333-47C3-9CAD-4B80938B49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6960" y="105120"/>
                <a:ext cx="7524720" cy="385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9094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2FCCA-F79F-4CCD-BEC6-D5051D5B81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C7F9A8-3212-4D54-B8B3-7E41B8CCEE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6B1F9C5-51FB-4937-8876-12568BDFA657}"/>
                  </a:ext>
                </a:extLst>
              </p14:cNvPr>
              <p14:cNvContentPartPr/>
              <p14:nvPr/>
            </p14:nvContentPartPr>
            <p14:xfrm>
              <a:off x="175320" y="68760"/>
              <a:ext cx="12009240" cy="6416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6B1F9C5-51FB-4937-8876-12568BDFA6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960" y="59400"/>
                <a:ext cx="12027960" cy="643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6178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86FDB6-A5CE-46A7-B1E4-73AB1FDB201D}"/>
              </a:ext>
            </a:extLst>
          </p:cNvPr>
          <p:cNvSpPr txBox="1"/>
          <p:nvPr/>
        </p:nvSpPr>
        <p:spPr>
          <a:xfrm>
            <a:off x="3048886" y="3244334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http://www.dneonline.com/calculator.asmx?wsdl</a:t>
            </a:r>
          </a:p>
        </p:txBody>
      </p:sp>
    </p:spTree>
    <p:extLst>
      <p:ext uri="{BB962C8B-B14F-4D97-AF65-F5344CB8AC3E}">
        <p14:creationId xmlns:p14="http://schemas.microsoft.com/office/powerpoint/2010/main" val="3488533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2FCCA-F79F-4CCD-BEC6-D5051D5B81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C7F9A8-3212-4D54-B8B3-7E41B8CCEE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3ACD6CD-D1BC-4BF2-B9BA-FB9CD4500FCF}"/>
                  </a:ext>
                </a:extLst>
              </p14:cNvPr>
              <p14:cNvContentPartPr/>
              <p14:nvPr/>
            </p14:nvContentPartPr>
            <p14:xfrm>
              <a:off x="403920" y="0"/>
              <a:ext cx="8206920" cy="6317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3ACD6CD-D1BC-4BF2-B9BA-FB9CD4500F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4560" y="-9360"/>
                <a:ext cx="8225640" cy="63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777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2FCCA-F79F-4CCD-BEC6-D5051D5B81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C7F9A8-3212-4D54-B8B3-7E41B8CCEE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28A2EC2-D164-4984-8AC3-3B09E325F024}"/>
                  </a:ext>
                </a:extLst>
              </p14:cNvPr>
              <p14:cNvContentPartPr/>
              <p14:nvPr/>
            </p14:nvContentPartPr>
            <p14:xfrm>
              <a:off x="609480" y="0"/>
              <a:ext cx="8550000" cy="6523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28A2EC2-D164-4984-8AC3-3B09E325F0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0120" y="-9360"/>
                <a:ext cx="8568720" cy="654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5452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2FCCA-F79F-4CCD-BEC6-D5051D5B81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C7F9A8-3212-4D54-B8B3-7E41B8CCEE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50904AB-E8D0-4BEA-A41E-D8B69732059D}"/>
                  </a:ext>
                </a:extLst>
              </p14:cNvPr>
              <p14:cNvContentPartPr/>
              <p14:nvPr/>
            </p14:nvContentPartPr>
            <p14:xfrm>
              <a:off x="403920" y="114480"/>
              <a:ext cx="8946000" cy="6195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50904AB-E8D0-4BEA-A41E-D8B6973205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4560" y="105120"/>
                <a:ext cx="8964720" cy="621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45878C5-1BF3-4559-A6D2-BEE04B61E212}"/>
                  </a:ext>
                </a:extLst>
              </p14:cNvPr>
              <p14:cNvContentPartPr/>
              <p14:nvPr/>
            </p14:nvContentPartPr>
            <p14:xfrm>
              <a:off x="678240" y="1074600"/>
              <a:ext cx="8534520" cy="1425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45878C5-1BF3-4559-A6D2-BEE04B61E21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8880" y="1065240"/>
                <a:ext cx="8553240" cy="144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8603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2FCCA-F79F-4CCD-BEC6-D5051D5B81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C7F9A8-3212-4D54-B8B3-7E41B8CCEE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F72B305-9B82-427D-843B-935819115CB6}"/>
                  </a:ext>
                </a:extLst>
              </p14:cNvPr>
              <p14:cNvContentPartPr/>
              <p14:nvPr/>
            </p14:nvContentPartPr>
            <p14:xfrm>
              <a:off x="815400" y="7560"/>
              <a:ext cx="3756960" cy="3657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F72B305-9B82-427D-843B-935819115C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6040" y="-1800"/>
                <a:ext cx="3775680" cy="36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4D8B93F-501E-4B25-B148-C08AD844BD5B}"/>
                  </a:ext>
                </a:extLst>
              </p14:cNvPr>
              <p14:cNvContentPartPr/>
              <p14:nvPr/>
            </p14:nvContentPartPr>
            <p14:xfrm>
              <a:off x="159840" y="1143000"/>
              <a:ext cx="10958040" cy="5349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4D8B93F-501E-4B25-B148-C08AD844BD5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0480" y="1133640"/>
                <a:ext cx="10976760" cy="536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6F86C1C-0F2E-43AE-8753-34E4BBED1E5D}"/>
                  </a:ext>
                </a:extLst>
              </p14:cNvPr>
              <p14:cNvContentPartPr/>
              <p14:nvPr/>
            </p14:nvContentPartPr>
            <p14:xfrm>
              <a:off x="3947040" y="663120"/>
              <a:ext cx="5037120" cy="5882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6F86C1C-0F2E-43AE-8753-34E4BBED1E5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37680" y="653760"/>
                <a:ext cx="5055840" cy="590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8436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2FCCA-F79F-4CCD-BEC6-D5051D5B81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C7F9A8-3212-4D54-B8B3-7E41B8CCEE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84E3DF5-4EEB-4573-AF19-59193739BD52}"/>
                  </a:ext>
                </a:extLst>
              </p14:cNvPr>
              <p14:cNvContentPartPr/>
              <p14:nvPr/>
            </p14:nvContentPartPr>
            <p14:xfrm>
              <a:off x="1965960" y="137160"/>
              <a:ext cx="4579920" cy="1272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84E3DF5-4EEB-4573-AF19-59193739BD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56600" y="127800"/>
                <a:ext cx="4598640" cy="129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4667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2FCCA-F79F-4CCD-BEC6-D5051D5B81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C7F9A8-3212-4D54-B8B3-7E41B8CCEE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CC7ED70-35F7-48D6-97B1-F9D20825B6D9}"/>
                  </a:ext>
                </a:extLst>
              </p14:cNvPr>
              <p14:cNvContentPartPr/>
              <p14:nvPr/>
            </p14:nvContentPartPr>
            <p14:xfrm>
              <a:off x="1112400" y="106560"/>
              <a:ext cx="7917480" cy="5075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CC7ED70-35F7-48D6-97B1-F9D20825B6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3040" y="97200"/>
                <a:ext cx="7936200" cy="509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8186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2FCCA-F79F-4CCD-BEC6-D5051D5B81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C7F9A8-3212-4D54-B8B3-7E41B8CCEE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C5E334C-C0B0-4FF3-9D25-DCA3ED8ABEA6}"/>
                  </a:ext>
                </a:extLst>
              </p14:cNvPr>
              <p14:cNvContentPartPr/>
              <p14:nvPr/>
            </p14:nvContentPartPr>
            <p14:xfrm>
              <a:off x="342720" y="60840"/>
              <a:ext cx="11484000" cy="6157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C5E334C-C0B0-4FF3-9D25-DCA3ED8ABE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360" y="51480"/>
                <a:ext cx="11502720" cy="617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465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2FCCA-F79F-4CCD-BEC6-D5051D5B81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C7F9A8-3212-4D54-B8B3-7E41B8CCEE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618CF34-B026-4E2B-9D8F-C460B7C22521}"/>
                  </a:ext>
                </a:extLst>
              </p14:cNvPr>
              <p14:cNvContentPartPr/>
              <p14:nvPr/>
            </p14:nvContentPartPr>
            <p14:xfrm>
              <a:off x="891360" y="68760"/>
              <a:ext cx="3459960" cy="594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618CF34-B026-4E2B-9D8F-C460B7C225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2000" y="59400"/>
                <a:ext cx="3478680" cy="61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862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2FCCA-F79F-4CCD-BEC6-D5051D5B81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C7F9A8-3212-4D54-B8B3-7E41B8CCEE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0A7CF76-4079-4DFB-983D-7548FE24C16A}"/>
                  </a:ext>
                </a:extLst>
              </p14:cNvPr>
              <p14:cNvContentPartPr/>
              <p14:nvPr/>
            </p14:nvContentPartPr>
            <p14:xfrm>
              <a:off x="632520" y="769680"/>
              <a:ext cx="11354040" cy="5212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0A7CF76-4079-4DFB-983D-7548FE24C16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3160" y="760320"/>
                <a:ext cx="11372760" cy="523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7679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2FCCA-F79F-4CCD-BEC6-D5051D5B81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C7F9A8-3212-4D54-B8B3-7E41B8CCEE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24D77BC-DD76-4358-84C2-5FCCAA19DC7B}"/>
                  </a:ext>
                </a:extLst>
              </p14:cNvPr>
              <p14:cNvContentPartPr/>
              <p14:nvPr/>
            </p14:nvContentPartPr>
            <p14:xfrm>
              <a:off x="6271200" y="228600"/>
              <a:ext cx="4336200" cy="2301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24D77BC-DD76-4358-84C2-5FCCAA19DC7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61840" y="219240"/>
                <a:ext cx="4354920" cy="232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925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13</Words>
  <Application>Microsoft Office PowerPoint</Application>
  <PresentationFormat>Widescreen</PresentationFormat>
  <Paragraphs>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2021-06-30T13:44:08Z</dcterms:created>
  <dcterms:modified xsi:type="dcterms:W3CDTF">2021-06-30T15:21:12Z</dcterms:modified>
</cp:coreProperties>
</file>