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13:43:14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1863 0,'0'21'32,"21"-21"-32,0 0 15,-21 21-15,21-21 16</inkml:trace>
  <inkml:trace contextRef="#ctx0" brushRef="#br0" timeOffset="2055.82">3662 466 0,'0'0'0,"0"-21"0,21 21 0,-21-22 15,0 1-15,0 0 16,0 0 0,0 42-1,0 0 1,-21 0-16,0 22 15,-1-22-15,22 21 0,-21 1 0,0 20 16,0-21-16,0 22 0,-85 190 31,64-191-31,20-20 0,1 20 0,-21 22 16,21-43-16,0 1 16,-22 20-16,43-42 0,0 22 15,-21-22-15,21 0 16,0-42 31,0 0-47,0-1 0,21 1 0</inkml:trace>
  <inkml:trace contextRef="#ctx0" brushRef="#br0" timeOffset="2472.58">3641 529 0,'0'-21'16,"0"42"-16,21-42 0,0 0 0,0 0 16,43 0-1,-43-1-15,0 22 16,42-21-16,-20 21 15,-1 0-15,-21 21 16,22 1-16,41 105 16,-63-64-1,22 85 1,-43-105-16,0-1 0,0 21 16,0-20-16,0-1 0,0 0 0,0 64 15,0-42 1,-21-43-16,-1 21 15,22-21-15,0 1 0,0-44 63,-21 1-63,21 0 16,-21 0-16,21 0 0</inkml:trace>
  <inkml:trace contextRef="#ctx0" brushRef="#br0" timeOffset="2752.42">3408 1143 0,'0'21'0,"21"-21"31,21 0-31,-21 0 0,1 0 16,20 0-16,0-21 0,1 21 0,-1 0 15,0-21-15,1 21 0,-1-21 16,0 21-16,1-21 0,20-1 16,-21 22-16,-20 0 0,20-21 31,-21 21-31,-21-21 47,0 0-47</inkml:trace>
  <inkml:trace contextRef="#ctx0" brushRef="#br0" timeOffset="3125.21">4699 508 0,'0'0'16,"-21"0"-16,21-21 16,0 42-1,0 0 1,0 22-16,0-22 0,0 42 16,0-20-16,0 84 15,0-64-15,0-21 16,0 1-16,0 20 0,0-20 15,-21 84 1,21-43 0,0-20-1,0-43-15,0-42 47,0 0-47,0-1 0,0 1 0,0-21 16,0 21-16</inkml:trace>
  <inkml:trace contextRef="#ctx0" brushRef="#br0" timeOffset="3480">4614 677 0,'-21'-21'0,"42"42"0,-42-63 0,21 21 0,-21-21 16,21 20-1,0 1-15,0 0 0,21 0 0,106-43 31,-85 64-31,43-21 16,0 21-16,-43 0 16,85 21-16,-106 1 15,0-1-15,22 85 16,-43-43 0,-21-21-16,-43 1 15,22-1-15,-85 43 16,84-64-16,22 0 0,-21 0 15,0-21-15,20 21 0,-41 1 32,42-22-32,42 0 31,0 0-31,0-22 0,0 22 16,1-21-16,-1 0 0,0 0 15</inkml:trace>
  <inkml:trace contextRef="#ctx0" brushRef="#br0" timeOffset="3875.78">5757 487 0,'0'0'0,"0"-21"0,0 0 16,-21 21-1,21 21 1,-21 0-16,21 21 16,0-21-16,-21 43 15,0-1-15,-1-20 16,22 41-16,-21-41 0,0-1 15,0-21-15,21 22 0,0-22 16,-21 63-16,21-62 16,-21-1-16,21 0 0,0 0 15,0 0-15,0 0 16,21-21 0,0 0-16,-21-21 31</inkml:trace>
  <inkml:trace contextRef="#ctx0" brushRef="#br0" timeOffset="4181.6">5228 1143 0,'0'0'0,"0"21"16,0 0-16,0 1 0,0-1 0,0 0 15,0 21-15,0-21 16,42 1-16,-20-1 0,20 0 16,-21-21-16,85 21 15,-43-21 1,-20 0-16,84 0 16,-85 0-16,22-21 0,-22 21 15,-21-21-15,0 0 0,22 21 16,-22-22-16,0 1 0,0 0 15,-21 0-15,0 0 0,0 0 16,0-1-16,0-20 0,0-43 16</inkml:trace>
  <inkml:trace contextRef="#ctx0" brushRef="#br0" timeOffset="4520.41">5397 445 0,'22'0'15,"-1"0"-15,0 0 0,0-22 0,43 22 16,-22 0-16,43-21 15,84-21 1,-127 42 0,-21 0-16,22 0 0,-22-21 0,21 21 15,-21 0-15,1 0 0,-44 0 78</inkml:trace>
  <inkml:trace contextRef="#ctx0" brushRef="#br0" timeOffset="5347.93">7556 296 0,'0'0'0,"-21"0"16,42 0 15,1 0-31,-1 0 16,21 0-16,0 0 0,22-21 15,190 0 1,-191 21-16,149-21 16,-127 21-16,-22-21 15,1 21-15,20 0 0,-41 0 0,20 0 16,43 0-1,-64 0 1,-63 0 0,-21 0-16,0 0 15,20 0-15,-20 0 0,21 0 0,-21 21 16,-1-21-16,-41 42 16</inkml:trace>
  <inkml:trace contextRef="#ctx0" brushRef="#br0" timeOffset="5679.97">8255 318 0,'-21'0'15,"21"21"1,0 0-16,0 0 15,0 0-15,0 0 0,0 22 0,0 20 16,0-20-16,0-1 16,-21 64-16,21-64 0,-22 22 15,1-22-15,-21 106 16,21-42 0,0-64-1,21-21-15,0 1 0,0 20 16,0-21-1,21-42 17,-21 0-32,21 21 0,0-21 0</inkml:trace>
  <inkml:trace contextRef="#ctx0" brushRef="#br0" timeOffset="6147.02">8509 889 0,'0'0'0,"21"21"16,-21 0-16,21-21 16,0 0-16,22 0 15,-22 0-15,64-21 16,-43 0-16,21 0 15,-41 0-15,20 21 0,21-43 16,-41 22-16,-1 0 0,21-42 31,-42 41-31,0-20 16,-21 21-16,-21 21 16,20 0-16,1 0 0,-21 0 15,-43 0 1,64 21-16,-42 21 15,-22 43-15,64-64 16,-43 64-16,43-43 16,0-21-16,-21 128 15,42-86 1,0 1 0,21-43-16,21 0 15,-21-21-15,22 0 0,-22 0 16,21 0-16,-21 0 0,64 0 15,-43-21-15,1 0 0</inkml:trace>
  <inkml:trace contextRef="#ctx0" brushRef="#br0" timeOffset="6689.71">9440 847 0,'21'-21'0,"-42"42"15,64-64-15,-22 22 0,0 0 0,0 0 16,-21 0-16,0 0 0,0-1 31,-21 22-31,0 0 0,-22 0 16,1 0-1,21 22-15,0-22 0,0 21 0,-1 0 16,-20 0-16,0 21 0,21-20 16,21-1-16,-22 21 15,1-21-15,21 0 0,0 1 16,0-1-16,21 0 15,1-21-15,-1 0 0,0 0 16,0 21-16,0-21 0,0 0 0,22 0 16,-22 0-16,0 21 0,21-21 15,1 21-15,-1 1 16,-21-22-16,-21 21 0,21-21 16,22 42-1,-43 0-15,-21 1 16,-1-43-1,-20 42-15,21-42 0,-21 21 16,-22-21-16,43 21 0,-21-21 16,-64 0-1,42 0 1,22 0 0,21-21-16,0 21 0,-1-21 15,1 0-15,0 21 16,21-21-16,0 0 15,21-1 1,22 1 0,-22 0-16,42 0 15</inkml:trace>
  <inkml:trace contextRef="#ctx0" brushRef="#br0" timeOffset="7121.73">10181 254 0,'0'0'0,"0"-21"16,0 0-16,0-22 0,0 22 16,0 0-16,0 0 15,-21 42 16,21 21-31,0 22 16,-21-43-16,21 21 0,-43 149 31,22-106-31,-21 63 16,21-106-16,0 0 16,-1 64-16,22-63 0,0-22 15,0 21-15,0 0 0,0-20 16,0 83-1,22-62 1,20-43-16,-21 0 16,0 0-16,0 0 15,1 0-15,-1 0 0,0-21 16,0 21-16,21-43 16,-42 22-16,0-21 15,22-43 1</inkml:trace>
  <inkml:trace contextRef="#ctx0" brushRef="#br0" timeOffset="7435.56">9864 720 0,'0'0'0,"-22"0"15,44 0 1,-1 0-1,21 0-15,-21 0 0,22 0 16,-22 0-16,63-21 0,-41 21 16,-1-22-16,0 22 0,-20 0 15,20 0-15,-21 0 0,0-21 0,0 21 16,1 0-16,41 0 16,-63-21-1</inkml:trace>
  <inkml:trace contextRef="#ctx0" brushRef="#br0" timeOffset="8880">12361 529 0,'0'-21'0,"0"0"16,0 0-16,0 0 15,0-1 1,21 22 0,1 0-1,-1 22-15,0 20 0,0-21 16,0 0-16,0 22 0,1-1 15,-1 43-15,0-43 0,0 0 16,21 149 0,-20-43-1,-1-42 1,-21-64-16,0-21 0,0 0 16,0 1-16,0 20 0,0 0 15,0-21-15,0-42 47,0 0-47,0 0 16,0 0-16,0-22 0,21-20 15,-21 21-15,63-128 16,-41 107-16,-1-1 0,0 1 16,0-1-16,21 1 0,-20 20 15,20-20-15,-21 21 0,0-1 0,22 1 16,20-64-1,-21 85-15,-20 0 16,-1 0-16,0 21 31,-21 21-15,0 0-16,0 0 0,0 0 16,-21 0-16,21 1 0,0-1 15,-21 0-15,21 0 0,0 0 16,0 0-16,0 1 0</inkml:trace>
  <inkml:trace contextRef="#ctx0" brushRef="#br0" timeOffset="10070.32">13610 1185 0,'0'0'15,"21"0"-15,0 0 0,1-21 16,-22 0-16,21 0 16,0 0-16,-21 0 0,0-22 15,0 22-15,0 0 0,0 0 16,0-22-16,0 22 0,0-42 16,-21 42-16,21-1 15,-21 1-15,-43-21 16,43 42-16,0 0 0,0 0 15,-1 0-15,-20 21 0,21 0 0,0 0 16,-22 22-16,22-22 0,0 21 16,-21 1-16,21-1 0,-1 0 0,1 1 15,21-1-15,0-21 0,0 64 16,0-64-16,0 0 0,0 0 16,0 0-16,0 1 0,21-1 15,1-21-15,-1 0 0,0 0 0,42 0 16,-41 0-16,-1 0 0,21 0 15,22-43 1,-43 22-16,21-21 16,22-43-16,-43 43 15,0-22-15,-21 22 16,21 0-16,-21-22 0,21 43 16,-21 0-16,0 0 15,-21 42 1,0 21-1,21-21-15,-21 1 0,21 20 0,0-21 16,0 21-16,-21 1 0,21-22 16,0 21-16,0-21 0,0 43 15,0-43-15,0 0 16,0 0-16,0 1 0,21-22 0,0 21 16,0-21-16,0 0 0,0 0 15,1 0-15,20 0 0,-21 0 16,43-43-16,-22 43 0,0-21 15,-21 0-15,22-21 0,-22 21 16,42-64-16,-41 43 0,20-1 16,-21 1-16,21-127 15,-42 105-15,22-42 16,-22 22 0,0 41-16,0 22 0,0-42 15,0 41-15,0 1 0,0 42 31,0 22-15,0-22-16,0 21 0,0-21 16,0 22-16,0-1 0,-43 64 15,22-64-15,21 22 0,-42 42 16,42-64-16,0 0 0,0 43 16,0-43-16,0-21 15,0 22-15,0-22 0,0 0 0,0 21 16,21-20-16,0-22 15,0 21-15,0-21 0,1 0 16,-1 0-16,85 0 16,-85-21-1,21-1-15,22-41 0,-43 42 16,0 0-16,0-1 0,0-20 16,0 0-16,1-22 0,-22 43 15,21 0-15,-21-21 16,0 20-16,0 44 31,0-1-31,0 0 0,0 21 16,-21-21-16,21 22 0,-22-1 15,22 0-15,0-20 0,0 62 32,0-63-32,22 1 15,-1-22-15,0 0 0,21 0 16,-21 0-16,1 0 0,-1 0 15,0-22-15,0 22 0,0-21 16,22 0-16,-22 0 0,0 0 16,-21 0-16,0-22 0,0 22 15,0 0-15,0-21 0</inkml:trace>
  <inkml:trace contextRef="#ctx0" brushRef="#br0" timeOffset="10308.18">14901 699 0,'0'0'0,"-21"0"16,21 21 93,0 0-93,0 0-1</inkml:trace>
  <inkml:trace contextRef="#ctx0" brushRef="#br0" timeOffset="13012.36">15515 1164 0,'0'0'0,"21"0"0,0 0 0,43 0 15,-43 0-15,0 0 0,0-21 16,1 21-16,-1-21 16,-21 0-16,0 0 0,21-1 15,-21 1-15,0 0 16,0 0-16,0 0 0,0 0 0,0-1 15,-21 22-15,0-21 0,21 0 16,-22 21-16,-20 0 0,21 0 0,0 0 16,-22 0-16,22 0 0,-21 0 15,-22 21-15,22 0 16,21 1-16,-21-1 0,20 21 0,1-21 16,0 22-16,0-22 0,0 21 0,21-21 15,-21 22-15,21 20 16,0-21-16,0-20 15,21-1-15,21 0 16,-21 0-16,0-21 0,1 0 16,-1 0-16,0 0 0,42 0 15,-41 0-15,20 0 0,-21-21 0,0 21 16,22-21-16,-22 0 0,21-22 16,-21 22-16,0-21 0,22-22 15,-43 22-15,42-64 16,-42 64-16,0-22 15,42-42-15,-42 64 16,0 0-16,0-1 0,0 1 0,0 21 16,0-21-16,0-1 15,0 22 1,-21 42 0,21 0-16,-42 22 0,42-22 15,-21 21-15,21-21 0,-21 22 16,21-1-16,0 22 0,-22-22 15,22 0-15,-21 22 0,21-22 0,0 106 16,0-84 0,43-1-1,-22-42-15,-21 1 0,63-1 16,-42-21-16,1 21 16,20-21-16,-21 0 0,21 0 0,-20 0 15,105 0 1,-106-21-16,63 0 0,22-43 15,-85 43-15,43 0 16,-43 0-16,0-22 16,0 22-16,1 0 0,-1 0 0,0 0 15,-21-22-15,21 22 0,-21 0 16,0-21-16,0-1 16,0 22-16,0 0 0,-21 0 15,21 0-15,-21 21 0,0 0 0,-1 0 16,1 0-16,-21 0 15,21 0-15,0 21 0,-22 21 16,1-21-16,21 0 0,-64 106 31,64-84-31,21 20 0,-21-20 16,21-22-16,0 0 0,0 21 16,0-21-16,21-21 0,42 22 31,1-22-31,-43 0 15,0 0-15,0 0 0,1 0 16,-1-22-16,21 1 0,-21 0 0,0 0 16,-21 0-16,43-22 0,-22 1 15,-21 21-15,21-21 0,-21-1 16,0 22-16,0-42 0,0 41 16,0 1-16,0 0 15,0 0-15,0 42 31,-21 0-31,21 0 0,-21 1 16,21 20-16,0-21 0,0 21 16,0-20-16,0 20 0,0 21 15,0-41-15,0-1 16,21 63 0,21-41-16,-21-43 15,1 21-15,-1-21 0,0 0 16,42 0-16,-41 0 0,-1 0 15,21-21-15,-21 0 0,0-1 16,22-20-16,-22 21 0,0-21 16,0-1-16,-21 1 0,0 0 15,43-85-15,-43 84 0,21-20 16,-21-1-16,21 22 16,-21-22-16,21 22 0,0-43 15,-21 64-15,0-42 16,0 42-16,0-1 15,0 44 1,-21-1-16,0 0 0,21 0 16,-21 21-16,21 1 0,-21-1 15,-1 0-15,22 1 0,0 20 0,-21-20 16,21 20-16,-21-21 0,21 22 16,0-22-16,0 1 0,0-1 0,0 0 15,0 1-15,0-22 0,42 42 16,-20-42-16,-1 1 15,0-1-15,0 0 16,0-21-16,22 0 0,-22 0 0,0 0 16,0 0-16,0 0 0,22 0 0,-22 0 15,21-21-15,-21 0 0,0-1 16,22 1-16,-1-21 0,0 0 16,-20 20-16,-1-20 15,0 21-15,0-21 0,0 20 0,22-41 16,-22 42-1,-21 42 17,0 0-32,0 0 0,-21 22 15,-1-1-15,22-21 0,0 0 16,0 22-16,0-22 0,0 0 16,0 64-1,0-64-15,43 0 16,-22-21-16,42 0 15,-41 0 1,-1 0-16,63-21 16,-41-22-1,-1-20-15,-21 42 16,0-22-16,1 22 0,-1 0 0,0-21 16,0 21-16,-21-1 0,21 1 15,-21 0-15,0 42 31,0 0-31,0 1 0,0-1 16,0 0-16,-21 0 0,21 64 31,0-64-31,0 0 0,0 43 16,0-43-16,42-21 16,-20 0-1,-1 0-15,0 0 0,0 0 16,43-21-1,-22-43 1,-21 22-16,-21-1 0,0 22 16,0-42-16,0 42 15,-21-1-15,-21-20 0,20 21 16,1 0-16,0 21 0,0 0 16,0 0-16,-22 0 15,22 0 1,42 0-1,1 0 1,20 0-16,-21 0 0,85-21 16,-21-1-1,42 1 1,-106 21-16,21 0 16,-21 0-16,22-21 0,-22 21 0,0 0 15,21 0 1,-21 21-16,1 43 15,-22-43 1,0 42-16,0-41 0,0-1 16,0 42-16,0-42 0,0 1 15,0 62 1,0-41 0,0-22-16,0 0 15,0-42 32,21 21-47,-21-21 16,21-1-16,0 1 0,-21 0 15,21 0-15,0-21 0,1 20 0,41-83 32,-42 62-32,43-20 0,20-43 15,-62 85 1,41-22-16,-42 22 0,22 21 15,-22 0-15,0 0 0,0 0 16,-21 21-16,0 1 16,0 20-16,-21 64 15,-21-22-15,20-41 16,22-1-16,-21 43 0,21-43 16,-21-21-16,21 0 15,0 22-15,0-22 0,42 21 16,-20-21-16,20-21 0,-21 0 15,0 0-15,22 0 0,41 0 16,-63 0-16,22 0 0,41-42 16,-41 21-16,-1 0 0,85-85 31,-85 42-31,-20 22 16,-1 0-16,0 21 0,-21-22 0,21 1 15,-21-22-15,0 43 16,-21-42-16,0 42 0,-22-22 15</inkml:trace>
  <inkml:trace contextRef="#ctx0" brushRef="#br0" timeOffset="13436.23">17928 296 0,'0'22'0,"0"-44"0,-21 44 15,21-1-15,-21-21 0,21 21 0,0 0 16,0 0-1,0 0 1,21-21-16,0 0 0,0 0 16,0 0-16,1 0 0,-22-21 15,21 0 1,-21-42 0,0 41-16,0 1 0,0 0 15,0 0-15,-21 21 31,21 21-15,-22 0-16,1 0 16,0 1-16,0-22 15,0 21-15</inkml:trace>
  <inkml:trace contextRef="#ctx0" brushRef="#br0" timeOffset="13748.38">16552 762 0,'0'0'16,"21"0"-1,22 0 1,-22 0-16,0 0 15,21 0-15,1 0 0,-1-21 0,0 21 16,1 0-16,-1 0 0,0 0 0,1 0 16,-1 0-16,0-21 0,85 21 15,-105 0 1,-1 0-16,0 0 16,-42 0-1,0 0 1,-22 0-16</inkml:trace>
  <inkml:trace contextRef="#ctx0" brushRef="#br0" timeOffset="14783.49">3154 1884 0,'0'0'15,"-21"0"-15,-1 0 0,1 0 16,42 0 31,1 0-32,-1 0-15,21 0 0,0 0 16,22 0-16,232-21 16,-63 21-1,-106-21-15,0 21 0,169 0 16,-126 0-16,-22 0 0,0-22 15,-21 22-15,275 0 16,-296 0-16,0 0 0,233 0 16,-234 0-1,-83 0-15,41 0 16,-42 0-16,-42 0 31,-21 0-31,21 0 0,-22 0 16,1 0-16,-22 0 0,1-21 0,-1 21 15,-147 0 1,126 0-16</inkml:trace>
  <inkml:trace contextRef="#ctx0" brushRef="#br0" timeOffset="15204.25">3133 1990 0,'-22'0'0,"44"0"0,-44 21 32,65-21-1,-22 0-31,21 0 0,22 0 0,-1 0 15,22 0-15,0 0 0,20 0 16,319 0 0,-170 0-1,148-21-15,-275 21 16,0 0-16,-21 0 0,21 0 16,-21 0-16,21 0 0,254 0 15,-318 0 1,1 0-16,-1 0 0,22 0 15,-64 0-15,21 0 0,-21 0 16,-21-21 15</inkml:trace>
  <inkml:trace contextRef="#ctx0" brushRef="#br0" timeOffset="15888.86">8361 1672 0,'0'0'0,"-43"0"0,22 0 0,-85 0 16,85 0 0,42 0-1,22 0 1,-1 21-16,0-21 0,22 0 16,211 0-1,-63 0-15,-85 0 0,254 0 16,-254 0-1,0 0-15,21 0 0,-21 0 16,0 0-16,275 0 16,-254 0-1,0 0-15,-105 0 16,-22 0-16,0 0 0,0 0 16,-42-21-1,0 21-15,0 0 0,-22 0 16,1-21-16,-64 21 15,43 0-15</inkml:trace>
  <inkml:trace contextRef="#ctx0" brushRef="#br0" timeOffset="16271.64">8403 1926 0,'-21'0'0,"-43"0"32,64 21-32,22-21 15,20 0-15,21 0 16,149 0 0,-43 0-1,-84 0-15,21 0 0,-21 0 16,20 0-16,-20 0 0,21 0 0,0 0 15,-22-21-15,22 21 0,339 0 16,-255 0 0,-105 0-1,-43 0-15,22 0 16,-22 0-16,-21 0 0,0 0 0,22 0 31,-43-21 0</inkml:trace>
  <inkml:trace contextRef="#ctx0" brushRef="#br0" timeOffset="17176.12">12742 1820 0,'-21'0'0,"0"0"15,63 0-15,-105 0 0,42 0 0,42 0 63,21 0-63,-21 0 0,22 0 0,20 0 15,1 0-15,-1 0 0,1 0 16,20 0-16,1 0 0,0 0 16,-1-21-16,22 21 0,0 0 0,381 0 31,-212 0-31,254 0 16,-338 0-16,-1 0 15,22 0-15,-22 0 0,22 0 0,0 0 16,-22 0-16,1 0 0,20-21 15,551 0 1,-423 0 0,148 0-16,-339 21 0,-21 0 15,0 0-15,-21 0 16,0-22-16,42 22 0,-85 0 16,1-21-16,-22 21 0,0 0 15,-20 0-15,-1-21 0,0 0 16,-42 0-1,-64 0 1,43 21-16,-1-22 0,-20 22 16,-22 0-16,-21 0 0</inkml:trace>
  <inkml:trace contextRef="#ctx0" brushRef="#br0" timeOffset="17875.72">12742 2011 0,'-21'0'0,"42"0"0,-63 0 0,21 0 31,21 21-31,21-21 16,0 0-16,0 0 15,0 0-15,85 0 16,-42 0-16,84 0 0,-63 0 16,-1 0-16,1 0 0,0-21 15,20 21-15,276 0 16,-232 0-16,-22 0 0,42 0 15,-21-21-15,21 21 0,551 0 16,-339 0 0,-190 0-16,168 0 15,-168 0-15,-22 0 0,1 0 16,-1 0-16,0 0 0,1 0 0,-22 0 16,0 0-16,0 0 0,-21 0 15,381-43 1,-296 43-16,-43-21 15,-84 21-15,-22 0 16,64-21-16,-84 21 0,-1 0 16,0-21-16,-21 21 0,22 0 15,-22 0-15,42-21 16,-63 0 15,-21 21-15,0 0-16</inkml:trace>
  <inkml:trace contextRef="#ctx0" brushRef="#br0" timeOffset="23585.44">2032 3747 0,'0'-22'16,"0"1"0,0 0-1,0 0 1,0 0 0,0 0-16,0-1 15,-21 22 1,21-21-16,-21 21 0,-1 0 0,-20-21 15,21 21-15,0 0 16,0 0-16,-1 0 16,1 0-16,-21 0 0,21 0 0,0 21 15,-1-21-15,-20 21 0,21 1 16,0-22-16,-43 42 0,43 0 16,-42 1-16,20-1 15,22 0-15,0 1 0,0-1 16,0 21-16,-22 43 15,22-42-15,0-1 0,21-20 16,0 20-16,-21-21 0,21 1 0,63 84 31,-20-106-31,-1-21 0,43 21 16,-43-21-16,0 0 0,64 0 16,-64 0-16,1 0 0,-1-21 15,0 21-15,1-21 0,20 0 16,-42-1-16,1 22 0,-1-21 15,0 0-15,0 0 16,-21 0-16,0 0 0,0-1 16,0 1-16,21 0 0,-21 0 15,21 0-15,-21 0 0,22-1 0,-1 1 16,-21-21-16</inkml:trace>
  <inkml:trace contextRef="#ctx0" brushRef="#br0" timeOffset="24124.14">2667 3704 0,'-21'-21'15,"0"21"1,-1 0-1,1 0 1,21 21-16,0 0 16,0 43-16,0-43 15,-21 43-15,21-22 0,-21-21 16,21 21-16,0 85 16,0-21-1,0-42-15,0-43 16,0 0-16,21 21 0,-21-20 15,21-22-15,0 21 16,1-21-16,20 0 0,-21 0 0,0 0 16,0 0-16,1 0 0,20 0 15,-21 0-15,0-21 0,22 21 16,-22-22-16,0 1 0,0 0 0,85-85 31,-64 22-31,1-43 16,-22 84-16,0 1 15,0 21-15,-21-22 0,0 1 0,21 21 16,0-43 0,-21 43-16,0 0 15,0 42 32,0 0-31,22-21-16</inkml:trace>
  <inkml:trace contextRef="#ctx0" brushRef="#br0" timeOffset="24484.93">3704 3662 0,'0'0'0,"-21"0"31,0 21-15,21 0-16,-21 0 15,-1 64-15,1-43 16,21 64-16,-21-63 16,21-1-16,0 0 0,0 1 15,0-22-15,0 106 16,0-85-1,0 0 1,0-20-16,0-44 47,0 1-47,0 0 16,0 0-16,0 0 0,0-22 0,0 22 15,0-21-15</inkml:trace>
  <inkml:trace contextRef="#ctx0" brushRef="#br0" timeOffset="24940.67">3598 3852 0,'0'0'16,"21"-21"-16,1-21 0,-22 21 0,63-43 16,-42 43-16,-21 0 15,21 21-15,1-21 0,-1 0 16,21-1-16,-21 22 16,22 0-16,-22 0 0,21 0 15,-21 0-15,127 0 16,-126 22-16,-1-1 15,0 21 1,-21-21-16,0 0 0,-64 22 16,43-22-16,-63 21 15,41-21-15,1 1 0,-43-1 16,43 0-16,0-21 0,-85 0 31,105 0-31,-20 0 0,42 21 16,21 0-1,0-21 1,1 21-16,-1-21 0,21 22 16,-21-1-16,22 0 0,-22 0 0,21 0 15,-21 0-15,0 1 0,22-1 16,-22 0-16,0-21 0,0 21 0,0 0 16,1 0-16,20 1 15,-21-1 1,0-21-1,-21-21 17,0-1-32,21 22 15,-21-21-15</inkml:trace>
  <inkml:trace contextRef="#ctx0" brushRef="#br0" timeOffset="25216.52">4635 3620 0,'0'-22'31,"-21"44"-15,21-1 0,-21 85-16,21-64 15,-21-21-15,21 21 16,0 1-16,0-22 0,-21 21 15,21-21-15,0 22 0,-21-1 0,21-21 16,0 0-16,0 1 16,0-1-16,0 0 0,0 0 15,21-21 1,-21-21-16,21 21 16</inkml:trace>
  <inkml:trace contextRef="#ctx0" brushRef="#br0" timeOffset="25560.32">4530 3725 0,'0'-21'0,"0"42"0,-22-63 15,22 21-15,0 0 0,0 0 16,127-43 0,-42 64-1,63 0 1,-84 0-16,42 0 15,-64 21-15,21 0 0,-20 1 0,-22 20 16,21-21-16,-21 21 0,22 107 16,-64-86-1,-85 64 1,63-106-16,-105 64 16,85-64-16,20 0 0,1 0 15,0-21-15,-1 22 0,-105-22 31,106 0-31,21 0 16,21-22 0,0 1-1</inkml:trace>
  <inkml:trace contextRef="#ctx0" brushRef="#br0" timeOffset="26076.02">6117 3471 0,'21'-21'0,"43"-42"31,-43 63-31,-21 21 32,0 0-32,0 0 0,0 0 15,0 22-15,0-1 0,-21 0 0,0 107 16,21-107 0,-43 43-16,1 84 15,42-127-15,-21 22 16,21-43-16,-21 42 15,21-41-15,0-44 47,0 1-31</inkml:trace>
  <inkml:trace contextRef="#ctx0" brushRef="#br0" timeOffset="26355.86">5842 4001 0,'0'-22'16,"21"22"-1,0-21-15,22 21 0,-1 0 16,0 0-16,-21 0 16,22 0-16,-22 0 0,21 0 0,-21 0 15,22 0-15,-22 0 0,21 0 0,22 0 16,-43 0-16,21 0 15,-21 0-15,1 0 16,-22 21 0,-22-21 15,1 0-15</inkml:trace>
  <inkml:trace contextRef="#ctx0" brushRef="#br0" timeOffset="27630.13">8064 3175 0,'0'0'0,"0"-21"0,0 0 15,0 0-15,0-1 16,0 44 0,0 20-16,-21 0 15,0 1-15,0 20 0,0-21 0,0 22 16,-22 21-16,22-22 0,-42 43 15,20-43-15,22 1 0,-21-22 16,-22 106 0,43-126-16,0 62 15,21-41-15,0-22 16,0 0-16,0-42 31,21 0-31,-21-1 0,42-62 16</inkml:trace>
  <inkml:trace contextRef="#ctx0" brushRef="#br0" timeOffset="27903.97">8064 3217 0,'0'-21'0,"0"42"0,0-63 0,22 42 0,-1 0 15,-21 21-15,0 64 16,0-43-1,0 64-15,0-64 0,0 22 16,0 169 0,0-127-16,0-64 15,0 85-15,0-85 16,0 22-16,0-43 16,0 21-16,0-21 0,0 1 15,-21-22-15,-1 0 16,1-22-1,0 1-15</inkml:trace>
  <inkml:trace contextRef="#ctx0" brushRef="#br0" timeOffset="28750.07">7578 3916 0,'-22'-21'0,"44"42"0,-22-42 31,21 21-31,0 0 15,0 0-15,21 0 0,1 0 0,-1 0 16,43 0-16,-22-21 16,-20-1-16,20 22 0,-21-21 0,22 0 15,42 0-15,-64 0 0,0 21 16,85-21 0,-105-1-1,-22 44 1,0-1-1,0 0-15,0 0 0,0 21 0,0-20 16,0 20-16,0-21 0,0 21 16,0 1-16,0-22 0,0 42 15,0-41-15,0 20 0,21 21 32,21-63-32,-21 0 0,22 0 15,-1 0-15,43-42 16,-43 21-16,-21 0 15,43-22-15,-43 22 16,21-42-16,-21 20 0,0 22 16,1-127-1,-22 127 1,0 0-16,0 42 16,0 0-1,-22 21-15,22-20 16,-21-1-16,21 21 0,0-21 15,0 22-15,0-22 0,0 21 16,0-21-16,0 0 0,0 1 0,0-1 16,0 0-16,21 0 0,22 0 15,-22-21-15,0 0 0,0 0 16,0 0-16,1 0 0,-1 0 0,0-21 16,21 21-16,-21-21 0,22 0 0,63-85 31,-43 21-31,-42 64 0,0-21 15,-21-1-15,22 1 0,-1 0 16,-21 21-16,0-22 0,0 1 0,0 0 16,0-1-16,0 22 0,0-21 15,0 21-15,0-1 16,-21 44 0,21-1-16,-22 21 15,22-21-15,0 22 0,-21-1 0,21 0 16,-21 1-16,21-1 0,0 0 0,-21 22 15,21 20 1,0-41-16,0-1 0,0 0 0,0 22 16,0-43-16,21 0 0,0 0 15,-21 1-15,21-1 0,22-21 16,-22 0-16,0 0 0,43 0 16,-43 0-16,42-21 15,-20-1-15,-22 1 0,21-21 0</inkml:trace>
  <inkml:trace contextRef="#ctx0" brushRef="#br0" timeOffset="29239.35">10118 3450 0,'0'-21'16,"0"42"-16,0-63 0,0 21 0,0 42 16,0 0-1,-22 0-15,22 0 0,-21 22 16,21-1-16,0 43 0,0-43 15,-21 0-15,0 149 16,21-149-16,-21 43 16,0 21-1,-1-43 1,22-42-16,-21 1 0,21-1 31,0-42-15,0-1-16,0 1 0,0 0 15,0-42-15,0 41 16,21-20-16,1 0 0,-1 21 16,0-22-16,21-20 0,1 20 0,-22 22 15,21 0-15,0 0 0,1 0 16,147 21 0,-126 21-1,-1 42-15,-42-41 16,1-1-16,-22 42 15,0-20-15,0-22 0,0 42 16,0-42-16,-22 1 0,1 20 16,21-21-16,-21-21 0,0 21 15,21 0-15,-21-21 16,21-21 0,-21 0-1,-1 0-15</inkml:trace>
  <inkml:trace contextRef="#ctx0" brushRef="#br0" timeOffset="29476.21">9461 3895 0,'0'0'15,"22"0"16,-1 0-31,0 0 0,85-21 16,-85 21 0,64 0-16,42-22 15,-106 22-15,21 0 16,-21 0-16,0 0 0,-21-21 16,22 21-16</inkml:trace>
  <inkml:trace contextRef="#ctx0" brushRef="#br0" timeOffset="29988.92">10943 3725 0,'0'0'0,"-21"0"47,0 22-47,0-22 0,21 21 0,-43 42 31,43-42-31,-21 43 0,21 42 16,0-85-16,0 21 15,0-21-15,0 1 0,64 20 16,-43-21-16,0-21 16,85 0-1,-43-21-15,1-21 16,-22 20-16,-21 1 16,0-21-16,-21 21 0,22-22 15,-22 22-15,0-42 0,0 20 16,0 1-16,0 0 15,-22 21-15,1-1 0,21 1 0,-21 0 16,-21 21-16,-1 0 16,22 0-16,-21 0 0,21 0 15,-22 0-15,22 0 0,0 0 0,0 42 32,21-20-32,0-1 15</inkml:trace>
  <inkml:trace contextRef="#ctx0" brushRef="#br0" timeOffset="30708.31">11493 4191 0,'0'0'15,"-21"0"-15,0 0 0,0 0 32,21-21-32,0 0 15,21 0-15,-21-1 0,21 1 16,22-21 0,-1-22-16,-21 43 0,43-85 15,-22 85-15,-21 0 16,-21-21-16,21 21 0,-21-22 15,0 22-15,-21 21 16,0 0-16,0 0 16,0 0-16,-1 0 0,1 21 0,0-21 15,-42 85 1,63-43 0,0-21-16,0 43 0,21-43 15,0 0-15,0 0 16,-21 1-16,42 20 0,-42-21 15,0 0-15,43 22 16,-22-1 0,0-42-1,0 0-15,0 0 0,1 0 16,20 0-16,106-85 31,-84 43-31,20-22 16,-63 43-16,22-42 15,-22 42-15,0-1 0,-21 1 16,21 21-16,-21-21 0,-21 42 31,0 0-15,0 1 0,0-1-16,-1 21 0,22-21 0,0 0 15,0 1-15,-21 20 0,21-21 16,0 0-16,0 0 15,0 1-15,21-22 47,-21-22-47,0 1 0,0 0 16,22 0-16</inkml:trace>
  <inkml:trace contextRef="#ctx0" brushRef="#br0" timeOffset="30895.27">12192 3641 0,'0'-21'0,"0"42"0,0-64 0,0 22 16,0 42 46,21-21-62,0 22 16,-21-1-16,21-21 15,1 21-15</inkml:trace>
  <inkml:trace contextRef="#ctx0" brushRef="#br0" timeOffset="31555.37">12467 3874 0,'0'0'0,"-21"0"0,21-22 32,21 22-32,0 0 0,0 0 15,1 0-15,-1-21 0,0 21 16,21 0-16,-21 0 16,22 0-16,-22 0 0,64 43 15,-85-22 1,0 0-16,0 0 0,0 0 0,0 0 15,0 1-15,-22-1 0,1 21 0,0-21 16,0 0-16,-21 1 0,20-1 16,-20 0-16,21 0 0,-43 21 15,43-42-15,0 22 0,0-22 16,0 0-16,21 21 16,21-21-1,0-21 1,0 21-16,0 0 15,1 0-15,62 0 16,-41 0-16,41 21 16,-63 0-1,22 21-15,-22-42 0,0 21 16,0 1-16,43 41 16,-64-42-16,21 22 15,0 41 1,-21-41-16,0-22 0,0 42 15,0-20-15,-106 126 16,-21-84 0,-21-43-1,85-21-15,-64-21 16,84 0-16,-20 0 0,-170-21 31,191 0-31,-1 0 0,-41-43 16,62 43-16,22-21 15,-21 20-15,21 1 16,0-85 0,21 85-16</inkml:trace>
  <inkml:trace contextRef="#ctx0" brushRef="#br0" timeOffset="32343.76">13293 3852 0,'0'0'16,"21"0"-16,0-21 0,0 0 15,21 0 1,-20 0-16,-22 0 0,0-1 16,0 1-1,0 0-15,0 0 0,-85-21 16,21 42 0,-41 21-1,83 0-15,-20 0 0,-21 21 16,41-20-16,-20 41 15,21-21-15,21-20 0,-21 20 16,21 64 0,0-85-16,0 0 15,42 21-15,-21-42 0,43 0 16,-43 0 0,21 0-16,-21-21 0,1 21 15,-1-21-15,42-21 0,-42 21 16,1-22-16,83-63 15,-62-21 1,-22 64 0,-21 42-16,21-22 0,-21 22 15,0 0-15,0 42 16,0 0 0,0 1-16,-21-1 0,21 21 0,0 85 31,0-106-31,0 22 0,0 20 15,0-21-15,0-20 16,21-1-16,0 0 0,0-21 16,1 0-16,-1 0 15,0 0-15,0 0 0,0 0 0,0-21 16,1 21-16,-1-21 0,0-1 0,0 1 16</inkml:trace>
  <inkml:trace contextRef="#ctx0" brushRef="#br0" timeOffset="33635.6">14033 3154 0,'0'21'16,"0"-42"-16,0 63 16,-21 1-16,0-1 0,0 64 15,0-43-15,0-20 0,-22 84 16,22-85-16,-21 21 15,42-20-15,-21-1 0,-1 0 0,22 1 16,-21-1-16,21 0 0,0-20 16,0 20-16,0-21 0,21-21 15,22 0-15,-22 0 0,0 0 16,43 0-16,-43-21 16,21 0-16,0 0 0,-20-1 0,20 1 15,21-21-15,-41 0 16,-1 20-16,21 1 0,-21-21 15,0 21-15,1 0 0,-1-1 16,-21 1-16,21 0 0,0 21 0,-21-21 16,0 42-1,0 0-15,0 22 16,-42 41 0,21-63-16,21 22 0,0-22 15,0 0-15,0 21 0,-22-20 0,22 20 16,0-21-16,0 0 15,22-21-15,-1 0 16,0 0-16,64 0 16,-64 0-16,21-21 15,43-21-15,-64 21 16,42-43-16,-41 43 0,-1 0 16,42-64-1,-63 64-15,21 0 16,-21 42 15,0 0-31,-21 0 0,0 43 16,21-22-1,0-21-15,0 0 0,0 43 16,0-43-16,0 0 0,0 0 16,0 1-1,64-22 1,-22 0-16,-42-22 0,42 1 15,-42 0 1,0-21-16,0 21 0,0-1 0,-21-83 31,21 83-31,-63-41 16,63 21-16,-22 20 16,1 1-16,21 0 15,0 0 1,21 21-16,1 0 15,-1 0-15,0-21 0,64 21 16,-64 0-16,42 0 16,22 21-1,-64-21-15,0 42 16,0-21-16,-21 1 0,22 20 16,-22-21-16,0 21 0,0 64 31,0-85-31,0 22 0,0-1 15,0-21-15,0 0 16,0 1-16,0-44 63,0 1-63,0 0 0,0 0 15,0 0-15,21-22 0,0 22 0,0 0 16,0-21-16,0-1 0,64-62 15,0 41 1,-43 22-16,64-22 16,-64 43-16,-21 21 15,1 0-15,-1 0 0,21 21 16,-42 0-16,0 22 0,0-22 0,0 85 31,0-64-31,0 22 0,0 20 16,0-63-16,0 1 0,0-1 15,0 0-15,21-21 16,22 21 0,-22-21-16,0 0 15,21-21-15,-42 0 16,21 0-16,1-22 0,-1 22 0,-21 0 16,21 0-16,-21 0 15,0-1-15,0-41 0,0 21 16,0 20-16,0 1 0</inkml:trace>
  <inkml:trace contextRef="#ctx0" brushRef="#br0" timeOffset="33879.46">15261 3175 0,'0'0'0,"0"-21"16,-21 21 0,0 0 15,0 0-15,-1 0-16,1 0 15,0 0-15,0 0 0,0 0 16</inkml:trace>
  <inkml:trace contextRef="#ctx0" brushRef="#br0" timeOffset="34128.32">13610 3535 0,'0'0'15,"0"21"-15,21-21 16,0 0-16,1 0 0,-1 0 16,21 0-16,-21 0 0,22 0 15,41 0-15,-41 0 0,-1 0 16,85-21 0,-106 21-16,43 0 15,-43 0-15,-42 0 16</inkml:trace>
  <inkml:trace contextRef="#ctx0" brushRef="#br0" timeOffset="35152.73">2138 6858 0,'0'0'0,"21"-21"0,-21 0 0,0 0 15,21-1-15,-21 1 16,0 0-16,0-42 15,-42 41 1,-1 1 0,1 21-16,21 0 0,-43 0 15,22 0-15,0 0 0,-128 85 16,86-22 0,-43 64-1,84-84-15,1-1 0,0 22 16,21-22-16,-22 21 0,43-20 15,0 20-15,0-20 0,0-1 0,0 0 16,21 1-16,22-1 0,41 0 16,-41 1-16,-1-43 0,0 21 15,22 0-15,-22-21 0,22 0 16,20 0-16,-20 0 0,-22 0 16,106-42-1,-105 20 1,-1-20-16,-21 21 15,0 0-15,1 0 0,-1-1 16,0 1-16</inkml:trace>
  <inkml:trace contextRef="#ctx0" brushRef="#br0" timeOffset="35555.5">2794 6731 0,'0'0'0,"0"-21"0,-21 42 31,0 0-15,-1 0-16,22 22 0,-21-22 15,0 21-15,0 22 0,0-22 0,0 0 16,21 85-16,0-84 0,0-1 16,0 127-1,21-147-15,21 20 16,22-21-1,-43-21-15,106-21 16,-106 0-16,42-22 16,-41 22-16,20 0 0,21-148 15,-20 42 1,-22 63 0,-21 22-16,0 0 0,0-22 15,0 43-15,0 0 0,0 0 31,21 21 1</inkml:trace>
  <inkml:trace contextRef="#ctx0" brushRef="#br0" timeOffset="36362.04">3598 6879 0,'0'-21'0,"0"42"0,0-63 0,0 21 16,0 0-16,0 42 31,-21 0-31,21 0 16,0 21-16,-42 64 16,21 42-16,21-105 15,-43 41-15,22-41 16,21-1-16,-21 106 15,21-127 1,0-42 15,0 0-15,0 0-16,21-21 0,-21-1 16,21-20-16,0-22 15,1 43-15,-22-1 0,42-41 16,-21 41-16,0 1 0,85-85 31,0 64-31,0 63 16,-85 0-16,21 0 15,-21 0-15,22 0 0,-22 21 16,-21 85 0,-21-43-1,-22-42-15,22 0 16,-21 1-16,0-1 0,-1-21 0,1 21 15,0 0-15,-43-21 16,43 21-16,20-21 0,-20 0 16,21 0-16,0 0 0,42 0 31,0 21-31,0 1 16,22-22-16,41 63 15,-41-42-15,-22 0 16,21 1-16,-21-1 0,22 0 0,-1 0 15,0 0-15,-21-21 0,64 21 32,-64-21-17,0 0-15,1 0 16,-1-21-16,0 21 16,0-21-16,0-21 0</inkml:trace>
  <inkml:trace contextRef="#ctx0" brushRef="#br0" timeOffset="36612.41">4572 6858 0,'0'0'0,"0"-21"0,21-21 15,-21 20-15,0 1 16,0 42 0,0 1-16,0 20 15,0-21-15,0 0 16,0 22-16,0 20 0,0 43 15,0-64-15,0 1 16,0-1-16,0-21 0,0 0 16,0 0-16,0 1 0,0-1 15,0-42 17,0-1-32,0 1 15,0 0-15</inkml:trace>
  <inkml:trace contextRef="#ctx0" brushRef="#br0" timeOffset="36927.74">4572 6858 0,'0'0'0,"0"-21"0,63-106 15,-20 106 1,-1 0 0,-21 21-16,22 0 0,20 0 15,-21 0-15,1 0 0,41 42 16,-41-21-16,-1 0 15,106 106 1,-127-84-16,1 20 0,-22 22 16,0-43-16,-43-21 15,-20 43-15,20-22 0,1-21 16,-43 22-16,43-22 0,0 0 16,-1 0-16,-84 0 15,106-21-15,-21 0 16,42-21-1,21 0 1,0 21-16,22-21 0,-22 0 0</inkml:trace>
  <inkml:trace contextRef="#ctx0" brushRef="#br0" timeOffset="37233.21">6138 6689 0,'0'0'0,"0"-21"15,-21 21 17,0 0-32,0 127 31,21-106-31,-21 21 0,21 0 0,0 43 15,0-43-15,-22 64 16,22-63-16,0 41 16,0-63-16,-21 22 0,21-1 15,0 0-15,-21-20 0,21-1 16,0-42 0,0-1-1</inkml:trace>
  <inkml:trace contextRef="#ctx0" brushRef="#br0" timeOffset="37474.26">5715 7070 0,'0'0'16,"0"-21"0,21 21-16,0 0 0,0 0 0,22-22 15,-22 22-15,21 0 0,1 0 16,-22-21-16,21 21 0,0 0 0,1 0 15,-1 0-15,106-21 16,-84 21 0,-22 0-16,22-21 15,-43 21-15,-21-21 32</inkml:trace>
  <inkml:trace contextRef="#ctx0" brushRef="#br0" timeOffset="38289.44">7705 6752 0,'21'-21'0,"-42"42"0,42-84 0,-21 42 15,21-43-15,0 22 0,-21-1 16,0 22-16,21 0 16,-21-21-16,0 63 31,0 0-31,-21 21 0,0 1 0,21-1 16,-21 0-16,0 1 0,-1 20 0,22-20 15,-84 168 1,41-105-1,22-64-15,21 1 0,-21-1 16,21-21-16,-21 22 0,21-1 16,0-21-16,0 0 0,21-21 31,-21-21-31,21 21 16,0-63-1,-21 20-15,22-20 0,-22-1 16,0 22-16,21 0 0,-21-1 15,21 1-15,-21 0 0,21-1 0,64-168 32,-1 84-17,-41 84-15,20-20 0,-20 42 16,-1-1-16,-21 1 0,21 0 16,1 21-16,105 42 15,-85 64 1,-20 0-1,-22-64-15,0 107 16,-21-86-16,0 22 16,0-22-16,0-20 0,0-1 0,-21 64 15,21-85-15,-21 42 16,0-20 0,21-22-16,-22-21 15,22 21-15,-21-21 0,0 0 16,0-21-1,0 0-15,-22 0 16,22-1-16,0 1 0</inkml:trace>
  <inkml:trace contextRef="#ctx0" brushRef="#br0" timeOffset="38520.39">7556 7049 0,'0'0'16,"22"0"-1,-1 0-15,21 0 16,43 0-16,-1-22 16,149 22-1,-169-21-15,-1 21 0,-20 0 16,-1 0-16,127-21 31,-169 0-31,0 0 16</inkml:trace>
  <inkml:trace contextRef="#ctx0" brushRef="#br0" timeOffset="38872.44">9567 6689 0,'0'-21'0,"0"42"0,0-64 0,0 22 15,0 0-15,0 0 0,0 0 16,0 42 15,0 0-31,0 21 16,0-20-16,0 20 0,0 0 0,0 43 15,0-43-15,0 106 16,0-84-16,0-22 16,0 43-16,0-43 0,0 1 15,0 62 1,0-62 0,0-22-16,0-42 31</inkml:trace>
  <inkml:trace contextRef="#ctx0" brushRef="#br0" timeOffset="39204.46">9123 7049 0,'0'-22'31,"21"22"-31,0 0 0,0 0 0,43 0 15,-22 0-15,0-21 16,1 21-16,-1 0 0,0 0 0,43 0 16,-21 0-16,-22 0 0,43-21 15,-22 21-15,-21 0 16,1 0-16,-22 0 0,21 0 0,-21 0 16,22 0-16,-22 0 0,0 0 46,0-21 17</inkml:trace>
  <inkml:trace contextRef="#ctx0" brushRef="#br0" timeOffset="39940.08">10964 6816 0,'0'0'0,"-21"-21"0,21-43 15,0 43-15,-21-21 16,21-1-16,0 1 16,0 0-16,21 20 15,21 22-15,-20 0 16,20 22-16,106 147 15,-63-63 1,-64-43-16,64 85 16,-85-84-16,0-22 0,0 64 15,0-64-15,0-20 0,0 83 16,0-126 31,21 0-47,-21 0 0,21 0 0,0-22 15,0 1-15,0 21 0,64-233 32,0 85-17,-22 42-15,-42 63 0,1 22 16,20-22-16,-21 22 0,0 0 16,43-64-1,-64 127 1,0 0-1,21 0-15,0 43 16,0-22-16,-21 0 0,85 107 16,-64-107-1</inkml:trace>
  <inkml:trace contextRef="#ctx0" brushRef="#br0" timeOffset="40895.72">12531 7027 0,'21'0'0,"-42"0"0,63 0 0,-21-21 15,0 0-15,0 0 16,-21 0-16,0 0 0,0-85 31,0 63-31,0 1 16,-21 0-16,0 21 16,-21-1-16,21 22 0,-22 0 15,22 0-15,-106 85 16,42 21-1,43-21 1,42-43-16,0 0 0,0 1 0,0 20 16,21-21-16,0-20 15,1 20-15,-1-21 0,0-21 0,85 42 16,-85-42-16,0 0 16,43-42-1,-43 21-15,-21 0 0,42-22 16,-21 1-16,0 21 0,-21-21 0,22 20 15,-1-20-15,-21 0 16,0-1-16,21 22 0,-21-21 0,21 0 16,-21-1-16,0 22 0,0 0 15,0 42 1,0 0-16,-21 0 16,21 1-16,-21 83 15,21-41 1,0-22-16,0 43 15,0-43-15,0 1 0,0-22 16,21 0-16,0 0 0,0-21 16,0 0-16,1 0 0,20 0 15,-21 0-15,0 0 0,43-42 16,-43 21-16,21-1 0,-21-20 16,1 21-16,-1-21 0,21-1 0,0-41 15,-20 41-15,-1-20 0,42-107 31,-42 107-31,1-43 0,-1 0 16,-21 85-16,0 0 16,0 42-1,0 21-15,-21 1 0,-1-1 16,1 0-16,0 22 0,21-22 16,-42 233-1,42-148 1,0-63-1,21-43-15,21 21 0,-21-20 16,1-1-16,-1-21 0,85 0 16,-64 0-16,21-21 15,22-43 1,-64 43-16,64-64 16,-64 64-16,-21 0 0,21 0 15,-21 0-15,21-1 0,-21 1 16,0 42-1,0 1-15,0-1 16,0 21-16,-21 22 16,21-43-16,0 42 0,0-20 15,0-22 1,21 0-16,1-21 16,20 0-16,-21 0 0,0 0 15,0 0-15,1-21 16,-1 0-16,0-22 0</inkml:trace>
  <inkml:trace contextRef="#ctx0" brushRef="#br0" timeOffset="41077.64">13949 6646 0,'0'0'16,"0"-21"-16,-43 21 0,22 0 15,0 0 1,0 0-16,0 0 15,21 21 1,0 1-16,21-1 16,0-21-16,0 21 15,0 0-15</inkml:trace>
  <inkml:trace contextRef="#ctx0" brushRef="#br0" timeOffset="43722.03">14753 7027 0,'0'0'0,"21"-21"16,-21 0-16,0 0 0,0 0 16,0-22-1,0 1-15,0 21 0,-21-64 16,0 64-16,-21-21 15,-1 42-15,22-21 0,-21 21 16,21 0-16,-22 0 0,1 0 16,-106 105-1,105-83-15,22 20 16,-63 64-16,62-64 0,22 0 16,-21 22-16,21-22 0,0-21 15,0 1-15,43 20 0,-22-21 16,0 0-16,127 0 15,-106-21-15,64 0 16,-42-42 0,-43 21-16,42-21 15,-41-1-15,-1 22 0,0-21 0,64-85 16,-43 21 0,0-148-1,-42 190-15,0 22 0,0-21 16,0 20-16,0 1 0,0-64 31,-42 106-15,42 21-16,-21 0 0,0 1 0,21 126 15,-22-106-15,22 22 16,0-1-16,0 1 0,0-1 16,43 149-1,-22-149-15,21 22 16,64 21-1,-64-85-15,43 21 0,-43-42 16,1 0-16,41 0 0,-41 0 16,-1 0-16,-21 0 0,22-21 15,-1 0-15,0 0 0,-21 0 16,22-1-16,-22 1 0,0 0 0,21-42 16,-20 20-16,-1 22 0,-21-21 15,0 21-15,0-22 0,0 1 16,0 21-16,-21 21 0,-85 0 31,42 21-31,43 21 16,-64 43-16,43 0 15,42-64-15,0 21 16,0-21-16,0 0 0,0 1 16,0-1-16,0 0 0,0 0 0,0 0 15,21-21-15,22 21 16,-22-21-16,21 0 15,22-21 1,-43 0-16,21-42 16,-21 20-16,22-20 15,-43 42-15,21-22 0,0-20 16,-21 20-16,0 22 0,21-21 0,0 0 16,-21 63 15,0 0-31,-21 0 0,21 0 15,-21 0-15,21 22 0,0 105 32,0-106-32,0 1 0,42-1 15,-21-21 1,43 21-16,-43-42 16,21 0-16,-20 0 0,-1 0 0,0 0 15,21 0-15,-21-21 0,1 0 16,20 0-16,-21 0 0,106-106 15,-85 42 1,1 43-16,-22-22 16,0 22-16,0-22 0,0-20 0,1 20 15,-1 1-15,-21-1 0,0 1 0,21 20 16,-21 1-16,0 0 0,0-22 16,0 43-16,0 0 0,0 0 15,-21 21 1,0 0-16,-1 21 0,-20 127 31,42-84-31,-21-1 0,-21 170 16,42-170-1,0 43-15,0-63 0,0-1 16,63 127 0,1-84-1,20-43-15,-63-42 16,64 0-16,-64 0 15,43-21 1,-43 0-16,0 0 0,43-43 0,-43 43 16,21 0-16,64-106 15,-64 85 1,-21 20-16,1-20 16,-22 63 15,0 0-31,0 1 0,0 20 15,-22 0-15,22-21 0,0 22 16,0-22 0,0 42-16,0-41 0,0-1 15,22 0-15,-1 0 0,0-21 16,42 0 0,1-21-1,21-21 1,-43 20-16,-21 1 0,0 0 0,22 0 15,-22-21-15,42-1 16,-42 22-16,1 0 0,41-43 16,-42 43-1,-21 42 1,0 1-16,-21 20 16,21 0-16,0-21 15,0 1-15,0-1 0,0 0 0,0 42 31,21-41-31,0-1 0,22 0 16,-22-21-16,0 0 16,0 0-16,0 0 0,-21-21 15,22 0-15,-22-1 16,21-105 0,-21 85-1,0 0-15,-21-1 16,21 22-16,-22 0 0,-41-21 0,42 42 15,-85 0 1,127 0 15,0 0-15,0 0-16,22 0 0,-22 0 16,85 0-16,-85 0 15,42-21-15,1 21 16,-22 0-16,-21 0 0,22 0 15,-22 0-15,0 0 0,0 0 16,-21 21 0,0 0-16,0 0 15,0 0-15,0 0 0,0 1 16,0 41-16,-21-21 16,21-20-16,-21-1 0,21 0 0,0 0 15,-21 0-15,21 0 16,-21-21-16,21 22 0,-22-22 15,22-22 17,22 1-32,-1 0 15,0 0-15,0 0 0,0 0 16,0-1-16,1 1 0,41-42 16,-42 42-16,0-22 0,43 1 15,-22 0-15,-21 20 0,22 1 16,-22 0-16,21 21 0,-21 0 15,1 0-15,20 0 0,-21 0 0,-21 21 16,0 0 0,0 1-16,-21 62 15,21-63-15,-21 43 0,0 21 16,21-64 0,0 21-16,0-21 0,21 0 15,0-21-15,0 43 0,0-43 16,0 0-16,22 0 15,-22 0-15,0 0 0,127-21 16,-63-22 0,-43 22-16,-21 0 0,22-21 15,-1 20-15,-21-20 0,22 21 0,-22-21 16,0-1-16,21 1 0,-42 0 0,21-1 16,-21 22-16,22-21 0,-22-1 15,0 22-15,-43 0 16,22 21-16,0 0 0,-64 85 31,85-43-31,0 0 0,0 22 16,0-43-16,0 0 15,21 0-15,1 1 0,20 41 32,-21-21-17,-21-20 1,0-1-1,-21-21 1,0 0 0,0 0-16,-1 0 15,1 0-15,-21-43 16,21 43-16,0-21 0,-1 21 16,1-21-16</inkml:trace>
  <inkml:trace contextRef="#ctx0" brushRef="#br0" timeOffset="43971.88">18140 6181 0,'0'0'0,"0"-21"0,-21 21 0,-1 0 16,1 0 31,0 0-32,0 0 1,0 0-16,0 0 0,-1 0 16,1 0-16,0 0 0</inkml:trace>
  <inkml:trace contextRef="#ctx0" brushRef="#br0" timeOffset="44251.24">16510 6498 0,'-42'0'0,"84"0"0,-106 0 0,107 0 31,-22 0-31,21 0 16,-21-21-16,43 21 0,84 0 15,-63 0 1,63-21 0,-106 21-16,1 0 0,-22 0 15,0 0-15,0 0 0,0-21 16,-42 21 15,0 0-31,0 0 0,0 0 0,-1 21 16,1-21-16</inkml:trace>
  <inkml:trace contextRef="#ctx0" brushRef="#br0" timeOffset="45484.53">2180 8721 0,'21'0'0,"-42"0"0,63-21 15,-42-1-15,22 22 0,-22-21 0,21 0 16,-21 0-16,0-21 15,-21 20-15,-22 22 16,-20-21 0,20 21-16,-62 0 15,62 21-15,1 1 0,-170 105 16,128-22 0,41 22-1,22-63-15,21-22 0,0 22 0,0-22 16,21 0-16,0 1 0,170 84 31,-149-127-31,106 21 16,-105-21-16,-1 0 0,43-21 15,-43 21-15,0-21 0,1 21 16,-1-22-16,0 1 0,-20 0 16,62-64-1,-63 64-15,1 0 16,-1-21-16,21-22 0,-21 43 15,0-21-15,1-22 16,-1 22-16,0-22 16,-21 43-16,0 0 0,21-42 15,-21 84 17,0 21-32,0-21 0,0 22 15,-21 20-15,21 22 16,0-43-16,0 0 0,0 1 15,0-1-15,0 0 0,0 22 16,0-43-16,0 0 0,0 0 16,63 1-1,-41-22-15,41 0 16,64-22-16,-63-20 16,-22 21-16,-21 0 15,21-22-15,43-105 16,-64 85-1,0-43 1,-21 64-16,0-1 16,0 22-16,-21 21 15,0 0-15,21 21 32,21 0-17</inkml:trace>
  <inkml:trace contextRef="#ctx0" brushRef="#br0" timeOffset="46124.17">3831 8700 0,'0'21'15,"-21"0"-15,21 0 16,-21 21-16,-22 22 0,22-22 15,0 1-15,0-1 0,0 0 16,0 1-16,-1-1 0,1 0 16,0 1-16,0-22 0,-21 42 15,42-42-15,0 22 16,0-22-16,0 0 0,-22-21 0,22-21 31,0 0-15,0 0-16,0-22 0,22 22 0,-22-21 15,21 21-15,0-22 0,-21-20 16,21 20-16,0 1 0,22-21 16,20-22-16,-42 43 0,22-1 15,-1 1-15,-21 21 0,21 0 16,107-1 0,-128 44-1,-21-1-15,0 21 0,0-21 16,0 43-16,-21-43 15,-22 0-15,22 21 0,-42 1 0,20-22 16,1 0-16,0 0 16,20 0-16,-20 1 0,-43-1 15,43-21 1,42 21 0,0 0-1,21-21-15,0 21 16,1 0-16,62 22 15,-20-1-15,-43-42 0,21 42 16,-21-42 0,22 22-16,-22-22 0,0 0 15,21 0-15,-20 0 0,-1 0 0,0 0 16,0 0 0,0-22-1,0 1-15,-21 0 16,0 0-16</inkml:trace>
  <inkml:trace contextRef="#ctx0" brushRef="#br0" timeOffset="46364.03">4339 8678 0,'0'0'0,"21"-21"0,-21 0 0,21 0 16,-21 42-1,0 0 1,0 64-1,0 42-15,0-64 16,0-20-16,0-1 16,0 22-16,0-43 0,0 0 15,0 42 1,0-41-16</inkml:trace>
  <inkml:trace contextRef="#ctx0" brushRef="#br0" timeOffset="46668.86">4381 8932 0,'0'-42'0,"0"84"0,0-126 15,0 41-15,0 22 0,85-106 16,0 106 0,-43 0-16,0 21 15,1-21-15,-1 21 0,0 0 0,22 0 16,-22 0-16,1 21 0,-1 0 0,43 43 15,-43-43-15,0 21 16,-21 0-16,1 1 0,-1-1 0,-21 0 16,0 1-16,0-1 0,-21 0 0,-22-20 15,22 20-15,-21 0 0,-1-21 16,-20 22-16,21-22 0,-22 0 16,-190 64-1,233-64-15,-21-21 16,20 0-16,44 0 15,-1 0 1,21-21-16,22 0 16,-22-1-16</inkml:trace>
  <inkml:trace contextRef="#ctx0" brushRef="#br0" timeOffset="46943.7">6308 8721 0,'0'0'0,"0"-21"0,0-1 0,0 44 31,0-1-15,-22 0-16,1 21 0,21-21 0,-21 22 16,0 63-16,0-64 15,0 43-15,21-43 16,0 0-16,0 22 0,0-43 15,0 0-15,0 0 0,0 0 16,0 1-16,0-1 0,21-21 16,0 0-1</inkml:trace>
  <inkml:trace contextRef="#ctx0" brushRef="#br0" timeOffset="47159.58">5842 9165 0,'21'-21'32,"0"21"-32,22 0 0,-22 0 0,21-21 0,64 21 15,-64 0-15,22-21 16,-22 21-16,22 0 0,-22-21 0,0 21 16,1-22-16,-1 22 0,0 0 15,1 0-15,-1-21 0,-21 21 16,0-21-16,-21 0 15,21 21-15</inkml:trace>
  <inkml:trace contextRef="#ctx0" brushRef="#br0" timeOffset="47604.32">8022 8615 0,'0'-21'0,"0"42"0,0-63 0,0 20 16,-21 22-16,0 0 16,0 22-16,21-1 0,-22 0 15,1 0-15,0 21 0,0 1 0,-64 147 31,64-147-31,0-1 0,-43 85 16,43-85-16,21-21 16,-21 22-16,21-22 0,-21 0 0,21 0 15,0 0 1,0-42 15</inkml:trace>
  <inkml:trace contextRef="#ctx0" brushRef="#br0" timeOffset="47888.16">7789 8827 0,'0'0'0,"127"-149"15,-106 128-15,149-63 16,-149 84 0,85 0-1,-64 21-15,0 42 16,-20-42-16,-1 22 0,21 126 31,-21-21-31,0-42 16,-21-85-16,0 43 15,0-43-15,0 0 16,-21 21 0,0-42-1,-21 0-15,21 0 16,-1 0-16,1 0 0,0-21 0,0 0 15</inkml:trace>
  <inkml:trace contextRef="#ctx0" brushRef="#br0" timeOffset="48090.04">7662 9081 0,'-21'0'0,"42"0"0,-63 0 0,21 0 16,42 0-1,21 0-15,-21 0 0,43 0 16,-22 0-16,22 0 0,-22 0 15,0 0-15,22 0 0,-22 0 0,22 0 16,-1 0-16,1-22 0,232-20 31,-148 21-31,-84 0 0,42 0 16,-43-1 0</inkml:trace>
  <inkml:trace contextRef="#ctx0" brushRef="#br0" timeOffset="48336.42">9737 8636 0,'21'0'0,"-42"0"0,42-21 16,-21 0-16,-21 42 31,21 0-15,-22 21-16,22-20 0,0 20 0,0 85 31,-21-42-31,0-43 0,21 64 15,0-64-15,-21 22 16,21-43-16,-21 0 16,0-21 15,-1 0-31</inkml:trace>
  <inkml:trace contextRef="#ctx0" brushRef="#br0" timeOffset="48537.3">9165 9102 0,'0'0'16,"21"-21"0,0 21-16,64-43 15,0 43 1,-43 0-16,0 0 0,1 0 16,-1-21-16,0 21 0,22 0 15,-22 0-15,1 0 0,-1 0 0,0 0 16,1 0-16,-22 0 0,21 0 0,22-21 31,-43 21-31,21 0 0</inkml:trace>
  <inkml:trace contextRef="#ctx0" brushRef="#br0" timeOffset="48788.16">10689 8657 0,'0'-21'32,"0"42"-32,21-42 15,0 21-15,1 0 0,-1 21 16,0 0-16,-21 22 0,106 147 31,-43-105-31,-42-43 0,1 1 16,-1-1-16,-21 0 0,21-21 15,-21 1-15,21-1 0,-21 0 0,21 0 16,-21 0-16</inkml:trace>
  <inkml:trace contextRef="#ctx0" brushRef="#br0" timeOffset="49038.55">11536 8636 0,'0'-42'0,"0"84"0,0-105 0,0 41 16,-21 22-1,-22 43-15,22-22 16,-85 85 0,85-64-16,-21 0 0,-22 64 15,43-63-15,0-1 0,-21 43 16,20-43-16,22 64 31,0-85-31</inkml:trace>
  <inkml:trace contextRef="#ctx0" brushRef="#br0" timeOffset="49509.86">12298 8742 0,'21'-42'0,"-42"84"0,63-106 16,-42 43-16,21 0 0,-21 0 16,0 0-16,21 21 15,-21 21 1,0 21-16,0-21 0,0 22 15,0 20-15,0-20 0,0 20 16,0-21-16,-21 22 0,0-22 0,0 22 0,0-22 16,21 0-16,-85 85 15,85-84 1,-21-1 0,21-21-16,-21-21 15,21-21 1,-21 21-16,-1-21 0</inkml:trace>
  <inkml:trace contextRef="#ctx0" brushRef="#br0" timeOffset="49664.78">11832 9059 0,'0'0'0,"21"0"0,0 0 16,22 0-16,63 0 15,-43 0-15,-21 0 16,22 0-16,42 0 0,-64-21 15,22 21-15,41-21 0,-62 21 16,20-21-16,-20 21 0</inkml:trace>
  <inkml:trace contextRef="#ctx0" brushRef="#br0" timeOffset="50071.16">13779 8488 0,'0'0'0,"0"-42"0,0 20 16,0 1-16,-21-21 16,21 21-16,0 0 0,-21 21 15,21 42 1,0 21-16,-21 43 16,21-63-16,0 105 15,0-85-15,-21 85 16,21-84-16,0-1 0,0 1 0,0-22 15,0 1-15,0-1 0,0 0 0,0 43 32,0-64-32</inkml:trace>
  <inkml:trace contextRef="#ctx0" brushRef="#br0" timeOffset="50368.99">13504 8784 0,'0'-63'0,"0"126"0,-21-169 0,21 43 0,0 21 16,0-22-16,0 22 0,64-85 16,-1 63-1,-21 43-15,107-42 16,-86 63-16,85 0 16,-84 21-16,-22 21 0,22-21 15,-22 22-15,0-22 0,-21 21 0,-63 106 31,-43-63-31,22-64 0,-106 64 16,105-43-16,22-21 16,-1 0-16,1 1 0,-21-1 15,41 0-15,1-21 0,21 21 16,21-21 15,1 0-31,-1 0 0</inkml:trace>
  <inkml:trace contextRef="#ctx0" brushRef="#br0" timeOffset="51232.45">14732 9059 0,'127'0'16,"-254"0"-16,296 0 0,-126-21 0,-22 0 15,-21 0-15,21 21 0,-21-85 16,0 64-16,-42-42 15,20 20-15,-62-20 16,63 42-16,-22 21 0,-84 21 31,106 0-31,-21 0 0,21 0 0,-43 64 16,43-43-16,0 1 16,0 20-16,-1-21 0,22 1 0,0-22 15,0 42-15,0-20 16,0-22-16,43 21 0,-22-42 15,0 0-15,43 21 0,-43-21 16,21 0-16,-21 0 16,22-21-16,-22 0 0,127-64 15,-106 22 1,22-43 0,-64 64-16,21 21 0,0-43 15,-21 43-15,0 42 31,0 0-31,0 0 0,0 1 16,0 41-16,0-42 0,0 43 16,0-22-16,0-21 15,0 0-15,0 1 0,21-1 0,0 0 16,1 0-16,-1 0 0,0-21 16,21 0-16,-21 0 15,1 0-15,-1 0 0,0-21 16,-21 0-16,21-21 15,0-22 1,0 1-16,1 41 0,-22-20 16,21 21-16,21-43 15,-21 22-15,0 21 0,22 0 16,-22 0-16,21 21 0,-21 0 0,22 0 16,-22 0-16,21 0 0,22 21 15,-22 0-15,-21 0 0,22 43 16,-22-43-16,0 21 0,0 43 15,-21-64-15,0 21 0,0-21 16,0 22-16,0-22 0,0 21 16,-21-21-16,21 1 0,-42-22 15,20 21-15,1-21 16,0 0 0,0-43-16,21 22 15,0 0-15,0 0 0,0 0 0,0 0 16,0-1-16,21-20 0,0 0 15,0 21-15,1-64 16,-1 43-16,0 20 0,0-20 0,43 0 16,-43 21-16,0-1 0,21 22 15,-21 0-15,22 0 0,105 22 16,-85-1 0,-41 0-16</inkml:trace>
  <inkml:trace contextRef="#ctx0" brushRef="#br0" timeOffset="53516.46">16764 9186 0,'21'0'16,"-42"0"-16,84 22 0,-41-22 0,-1 0 0,42 0 15,-42-22 1,-21 1-16,22 21 0,-22-21 16,0-127-1,0 63 1,-64-42-16,43 106 15,0 0-15,-22 0 0,1 0 16,21 21-16,-64 0 0,43 0 0,0 21 16,-128 106-1,128-85-15,-22 64 16,22 21 0,42-85-16,0-21 0,0 22 15,0-22-15,21 21 0,22-21 0,84 22 16,-43-22-1,22-21 1,-64-21-16,-20 0 0,41-1 16,-21-20-16,-20 21 0,20-43 15,-21 43-15,0-21 16,22-127 0,-43 147-16,0-20 15,0 21-15,0 63 16,0-21-1,0 1-15,0 105 16,0-85-16,0 21 16,42 1-1,-21-43-15,21 0 0,-20 0 16,20-21-16,0 0 0,1 0 16,-1 0-16,0 0 0,1 0 0,105-21 15,-127 0 1,42-21-16,1-43 15,-43 43-15,21-43 16,-42 64-16,22-21 0,-22-43 31,0 106-15,-64 64-16,22 21 16,42-64-1,-21 21-15,-1-41 16,1-1-16,0 85 15,21-85-15,-21-21 16,21-21 15,0-1-31,0 1 0,0-42 16,42-1 0,-21 43-16,64-106 15,-64 85-15,43-22 16,-22 22-16,-21 21 0,106 0 31,-84 21-31,20 0 0,1 63 16,-43-42-16,0 22 0,21 20 15,-21-42-15,-21 22 16,0-22-16,0 21 0,0-21 0,0 0 16,0 1-16,0-1 0,0 0 15,0 0-15,-42 0 16,21-21-1,0 0-15,21-21 16,0 0-16,0 0 0,0 0 16,0-1-16,21-20 15,0 0-15,0 21 0,22-22 16,-22 1-16,21 0 0,0-22 0,64 1 16,-63 20-16,20 22 0,43-21 15,-64 21-15,1 21 0,-1 0 16,-21 0-16,0 21 0,22 42 15,-43-42-15,0 22 0,0 84 32,0-85-32,0 0 0,0-20 0,0 62 15,0-63-15,21 1 16,0-1-16,0-21 0,0 21 16,22-21-16,-1 0 0,0 0 15,22 0-15,-22 0 0,0 0 16,-20 0-16,20-21 0,0 0 15,1-1-15,-1 1 0,0-21 16,1 21-16,-1-22 0,21-41 0,-41 41 16,-1-126-1,-21 127 1,-64 42 0,43 0-16,0 0 15,0 42-15,0-21 0,-1 0 0,1 22 16,0-22-16,21 21 0,0 22 15,0-22-15,0-21 0,64 106 32,-22-84-32,-21-43 0,64 21 15,-43-21-15,64 0 16,-64 0-16,43-21 16,-43-1-16,-21 1 15,128-127 1,-107 106-16,21-85 15,22-106 1,-64 106-16,0 85 16,-21-1-16,0-105 15,0 127 1,-63 42 0,42 0-16,-22 64 15,22-64-15,21 21 0,0 1 16,-21-1-16,0 0 0,0 191 31,21-148-31,0 42 16,0-106-16,42 43 15,-21-43-15,0 0 0,1 0 16,41-21 0,-42 0-16,43 0 15,84-63-15,-106 41 16,22-20-16,-43 21 15,0 0-15,43-43 16,-64 43-16,-22 21 31,-20 21-15,21 0-16,0-21 0,21 43 16,-21-1-16,21-21 0,-22 43 31,22-43-31,0 0 0,0 0 15,22-21-15,-1 0 0,21 0 16,0 0-16,-20 0 16,41 0-16,-42-21 0,22 0 0,84-64 31,-43 22-15,-20 42-16,-43-1 0,0 22 15,-21 22 16,0-1-31,0 0 0,-21 0 16,21 0-16,0 0 0,0 1 16,-21-1-16,21 0 0,0 42 15,0-41 1,42-22 0,-21 0-16,0 0 0,43 0 15,-43 0-15,21 0 0,85-64 31,-42-21-31,-43 1 16,-20 41-16,-1 1 0,0 0 16,-21-1-16,21 22 0,-21-42 15,0 42-15,0-1 0,-21 22 32,0 22-32,21-1 0,-21 0 15,21 0-15,0 21 0,0-20 0,0 20 16,0 21-16,-22-41 15,22 62-15,0-63 0,-21 1 16,21 20-16,-21 21 16,0-20-1,21-22 1,-21-21 0,21-21-1,0 0-15,-21 21 0,-1-64 16,-20 1-1,21 41-15</inkml:trace>
  <inkml:trace contextRef="#ctx0" brushRef="#br0" timeOffset="53752.32">20193 8615 0,'-64'0'0,"128"0"0,-170 0 0,64 0 15,21 0-15,-1 0 0,44 0 16,-1 0-16,21 0 15,-21 0-15,22 0 0,-1 0 0,21 0 16,-20 0-16,190 0 16,-64 21-1,-63-21 1,-85 0-16,0 0 0,-42 0 31,-21 0-31,-43 0 0,43 0 16</inkml:trace>
  <inkml:trace contextRef="#ctx0" brushRef="#br0" timeOffset="54907.66">571 6816 0,'0'-21'15,"-21"21"1,21-22-16,0 1 0,-21 0 16,21 0-16,0 0 15,-21 42 17,0 0-32,21 0 15,0 22-15,0-22 0,-21 21 16,21 0-16,-22-20 0,1 20 15,21 0-15,0 1 0,-63 147 32,42-84-32,-1-43 15,22-41-15,0-1 16,0 0-16,0 0 0,0 0 16,0-42 15,0 0-31,22 21 0,-1-21 15,0 0-15,21-43 16</inkml:trace>
  <inkml:trace contextRef="#ctx0" brushRef="#br0" timeOffset="55208.48">741 7197 0,'0'0'0,"0"21"0,21 21 31,0-42-15,0 0-16,0-21 0,1 0 15,-1 0-15,-21 0 16,0-1-16,0 1 0,0 0 16,0 0-1,-21 21-15,-1 0 16,-20 0-16,21 21 15,0-21-15,21 21 16,0 0-16,0 1 0,0-1 16,0 0-16,0 42 15,0-41 1</inkml:trace>
  <inkml:trace contextRef="#ctx0" brushRef="#br0" timeOffset="56004.03">42 8700 0,'0'0'16,"0"-22"0,0 1-16,0 0 15,21 21-15,1-21 16,-1 21-16,0-21 16,21 21-16,-21 0 15,64 0-15,-64 0 16,43 21-16,-43 0 15,0 0-15,21 43 0,-42-43 16,22 169 0,-22-147-16,0-1 15,0 0-15,-64 85 16,43-105-16,-21 62 16,-1-63-16,1 1 0,21-1 15,-22 0-15,22 0 0,-42 0 16,42-21-16,-22 0 0,1-21 31,42-21-31,0 21 0,0-43 16,0 43-16,0-43 15,0 43-15,0 0 0,0-64 32,21 85-32,0 0 15,22 0-15,-22 22 0,0-22 16,21 42-16,-21 0 0,1-21 15,-1 1-15,0-1 0,0 0 16,0 21-16,43 22 16,-43-22-1,21-21 1,-21-21-16,1 0 16,-1 0-1,0 0-15,0 0 16,0-21-16,0 0 0</inkml:trace>
  <inkml:trace contextRef="#ctx0" brushRef="#br0" timeOffset="56315.85">1016 9102 0,'0'21'0,"-21"0"16,21 0-1,21-21 17,0 0-32,-21-21 15,21 0-15,-21 0 16,0 0-16,0-1 16,-21 22-1,0 0-15,21 22 16,-21-22-1,21 21-15,0 0 0,-21 42 32,21-41-32,0-1 15</inkml:trace>
  <inkml:trace contextRef="#ctx0" brushRef="#br0" timeOffset="85334.88">10964 12721 0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13:44:44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1609 0,'-21'0'0,"21"-21"63,0-1-63,21 1 16,-21 0-16,21 0 15,0 0-15,-21 0 16,22-1-16,-1 1 0,-21-21 15,21-22-15,-21 43 16,21 0-16,-21 0 16,21 0-16,-21 0 0,0-1 15,0 44 32,0-1-47,0 0 16,0 0-16,0 0 0,0 22 15,0-22-15,0 21 0,-21 106 16,21-105 0,-21 20-16,21 22 15,0-43-15,0 43 16,0-43-16,0-21 16,0 0-16,0 22 0,0-22 0,0 42 31,0-20-31,0-22 15,-21-21-15,21 21 16,-21-21-16,-1 0 16,1 0-1,0 0-15,0 0 0,-64 0 16,43 0 0,-106-21-1,105 0-15,22 21 0,-21 0 16,21 0-16,0 0 0,-22 0 15,64 0 17,1 0-32,41 0 15,-21 0-15,1 0 0,20 0 16,-20 0-16,147 0 31,-148 0-31,1 0 0,-22 0 16,0 0-16,21 0 0,-20 0 0,-1 0 15,0 0-15,0 0 0,0 0 16,-21-21 47,21-1-48,-21 1 1</inkml:trace>
  <inkml:trace contextRef="#ctx0" brushRef="#br0" timeOffset="740.95">2625 1799 0,'-22'21'16,"22"1"-1,0-1 1,0 0-16,0 0 16,22-21 15,-1 0-31,0 0 15,0-21 1,0 0-16,-21 0 16,0-1-16,0 1 15,0 0-15,0 0 16,-21 21 0,0 0-16,0 0 15,0 0 1,21 21-16,-43 43 15,43-43 1,0 0-16,0 0 16,21-21-1,1 0-15,-1 0 16,0 0-16,0-21 16,0 0-16,-21 0 15,0-1 1,0 1-16,0 0 0,-21 0 15,0 21 1,-21 0 0,20 0-16,1 0 15,21 21-15,-21-21 16,21 64 0,0-43-16,0 0 15,0 0-15,21-21 16,0 0-1,-21-21 32,0 0-15,0 0-32,22 21 15</inkml:trace>
  <inkml:trace contextRef="#ctx0" brushRef="#br0" timeOffset="1495">3683 910 0,'0'0'0,"21"-21"16,-21 0-16,21 0 16,-21 0-1,-21 42 16,0 0-31,21 0 0,-21 0 16,21 22-16,0-1 0,-21 0 0,-1 22 16,22-22-16,-21 22 0,21-1 15,0-21-15,-21 22 0,0 63 16,21-64-16,0 1 0,-64 190 31,43-127-31,0-64 16,21-20-16,-21-22 15,21 21-15,0-21 0,0 1 16,0-44 15,0 1-31,0 0 16,0-21-16,21-1 16,-21 22-16,21-42 0,-21 20 15,0 1-15</inkml:trace>
  <inkml:trace contextRef="#ctx0" brushRef="#br0" timeOffset="1982.05">3387 1164 0,'-22'0'15,"44"0"-15,-44-21 0,22 0 0,0-21 16,0 20-16,22-20 16,62-64-1,-63 64-15,64 0 16,42-43 0,21 43-16,-105 20 15,20 22-15,85 0 16,-63 22-1,-64-1-15,43 42 16,-64-20-16,0 20 0,0 22 16,0-22-16,-22-20 0,1 20 15,-21-21-15,0 22 0,-85 63 16,63-106 0,-21 43-16,-42 20 15,106-63-15,0 1 16,-21-1-16,21-21 15,21-21 32,0-1-31,0 1-16,21 21 0,0 0 16</inkml:trace>
  <inkml:trace contextRef="#ctx0" brushRef="#br0" timeOffset="2520.86">4064 1715 0,'0'0'15,"-21"0"-15,0-43 31,21 22-31,0 0 16,0 0-16,0 0 0,0-1 16,42 1-16,-21 0 0,0 0 0,0 21 15,1-21-15,-1 21 16,21 0-16,-21 0 0,22 0 0,-22 0 16,21 0-16,-21 0 0,22 21 15,-22 0-15,42 21 0,-63-20 16,21-1-16,1 106 15,-22-64 1,-22-20-16,1-1 16,0 0-16,0-21 0,-21 1 15,20-1-15,1 0 0,0-21 32,0 0-32,21-42 15,0 20 1,0 1-16,0 0 0,0-21 0,0 21 15,63-149 1,-20 107 0,-22 42-16,64-43 0,-64 43 15,0 21-15,0-21 0,21 21 16,-20 0-16,-1 0 0,0 0 0,0 0 16,0 0-16,22 0 15,-22 21 1,-21 0-1</inkml:trace>
  <inkml:trace contextRef="#ctx0" brushRef="#br0" timeOffset="2983.19">4847 1799 0,'0'0'0,"0"21"0,64 1 31,-43-22-31,0 0 16,42-43 0,-20 22-1,20-21-15,-42 21 16,22-22-16,-22 22 16,0 0-16,0-85 15,-21 85 1,0 0-16,-21 21 15,0 0 1,0 0-16,-85 42 16,85-21-16,-43 22 15,22 20 1,21-42-16,0 22 0,-1 20 16,1-42-16,21 22 0,0-22 15,0 0-15,0 21 0,0-21 16,43 43-1,-22-64-15,0 21 0,21-21 16,-21 0 0,1 0-16,20 0 0,-21 0 0,0 0 15,22-42 1,-1 21 0,-21-1-16,0-20 0</inkml:trace>
  <inkml:trace contextRef="#ctx0" brushRef="#br0" timeOffset="3490.9">5630 1736 0,'-21'0'15,"0"0"-15,0 0 16,42 0 47,0 0-63,0 0 0,0 0 15,1 0-15,-1 0 0,0 0 16,0 0-16,0 0 0,0 0 15,1 0-15,-1 0 16</inkml:trace>
  <inkml:trace contextRef="#ctx0" brushRef="#br0" timeOffset="4099.02">6752 974 0,'0'0'0,"-21"21"32,21 0-32,-21 0 0,21 85 15,-21-21 1,-22 21-16,43-43 0,0-21 16,-42 85-16,21-63 0,21-22 15,-21 22-15,-1-1 16,22-20-16,-21-1 0,-21 127 15,42-148 1,0 1-16,0-1 16,0 0-16,0-42 31,0 0-31,0-1 16,21 1-16</inkml:trace>
  <inkml:trace contextRef="#ctx0" brushRef="#br0" timeOffset="4672.64">6562 1418 0,'0'0'0,"0"-21"0,0 0 0,0 0 16,0 0-16,0-1 0,0 1 16,0 0-16,0-85 15,42 43 1,-21 42-16,64-43 15,-43 43-15,43-21 16,-43 20-16,0 22 0,43 0 16,-43 0-16,43 22 15,-64 20-15,22-21 0,41 148 32,-84-42-32,0-21 15,-21-63-15,0-1 0,-21 0 16,-1 1-16,1-22 0,0 21 15,-1-21-15,22 22 0,-21-22 0,-1 0 16,22-21-16,-21 21 0,21-21 16,-64 0-1,64 0-15,-21-42 16,42 21-16,0-1 16,0 1-16,0 0 15,0 0-15,0 42 16,21 0-1,0 0-15,0 1 0,0 20 16,0-21-16,1 0 0,-1 0 16,0 22-16,0-22 0,0 0 15,0 0-15,1 0 0,-1 1 0,0-1 16,0 0-16,0 0 0,0 0 16,22-21-1,-22 0-15,0 21 0,21-21 16,-20 0-16,-1-21 15,-21 0-15,42 0 16,-42 0-16,21 0 16</inkml:trace>
  <inkml:trace contextRef="#ctx0" brushRef="#br0" timeOffset="5067.93">7324 1820 0,'0'22'15,"0"-1"-15,21-21 16,0 0-16,0 0 16,21 0-1,-20 0-15,-1 0 0,0 0 0,21-21 16,-21 21-16,1-22 0,-1 1 16,0 21-16,0-21 0,21-64 31,-42 64-31,0 0 0,-21 0 15,0 0-15,-42 21 16,41 0 0,-41 42-16,42-21 0,-22 0 15,-20 85 1,42-21 0,0-43-16,21 1 15,0-22-15,0 0 16,0 0-16,21-21 0,85 21 15,-85-21 1,0 0-16,85 0 16,-85-21-16,42 0 15</inkml:trace>
  <inkml:trace contextRef="#ctx0" brushRef="#br0" timeOffset="6175.81">8255 1693 0,'0'-21'0,"0"42"0,0-63 16,0 21-16,0 0 15,0 0-15,-21 21 0,0 0 16,-1 0-16,1 0 0,0 0 16,-21 0-16,21 0 0,-106 84 15,84-41 1,22-22-16,-21 42 15,21-20-15,-1-22 0,1 42 16,21-42-16,0 22 0,0-22 16,0 0-16,0 0 0,21 0 0,43-21 15,-43 0 1,0 0-16,106-21 16,-106 0-16,43-21 15,-22 21-15,-21-1 16,64-105-1,-85 106-15,21-42 16,-21 20-16,0 22 0,0 0 16,0 42 15,0 0-31,-21 1 16,21-1-16,-21 42 15,-21 43 1,42-64-16,-22 1 0,22-1 0,-21 0 15,0 22-15,21-22 0,0 1 16,-21 20-16,0 1 0,0-1 0,21 1 16,0-1-16,-22-21 0,1 85 15,0-84-15,21 20 0,-21 22 16,21-43-16,-21 1 0,21 41 31,0-63-31,42-21 16,-42-21-16,42-21 15,-20 21-15,-1 0 16,106-191 0,-106 170-16,0-22 15,64-126-15,-43 105 16,-21 21-16,22-63 0,-22 64 16,0-1-16,0 1 0,0-1 15,0 22-15,-21-64 0,0 64 16,0 21-16,0-22 0,0 22 15,0 0-15,0 0 0,0 0 16,0 42 0,0 0-16,0 0 15,0 22-15,0-22 0,-42 63 16,42-41-16,-21-22 0,21 21 16,0 1-16,0-22 0,0 21 0,0-21 15,0 22-15,0-22 0,0 0 16,0 0-16,21 0 15,0-21-15,0 0 16,22 0-16,-22 0 0,0 0 16,0-21-16,0 21 0,1-21 15,41-21-15,-42-1 0,0 22 16,22-42-16,-22 20 0,0 1 16,0 21-16,-21-22 15,0 1-15,21 21 0,-21-21 16,22 20-16,-22 1 0,0 42 31,-22 1-31,1-1 16,21 0-16,-21 42 15,21-20-15,0-22 0,0 42 16,0-41-16,0 20 0,0-21 16,0 0-16,0 0 0,0 1 0,42 20 31,-20-42-31,41 0 15,-42 0-15,0-21 16,1 0-16,-1-1 0,0 22 16,0-21-16</inkml:trace>
  <inkml:trace contextRef="#ctx0" brushRef="#br0" timeOffset="6600.57">9334 1863 0,'0'21'16,"22"-21"15,-1 0-15,0 0-16,0 0 16,-21-21-16,21 21 0,0-21 0,1-1 15,-22 1-15,21 0 0,-21 0 16,0 0-16,0 0 0,0-1 15,0 1 1,0 0 0,-43 21-16,22 0 0,0 21 15,21 0-15,-21 1 0,0-1 16,-64 106 0,85-64-1,-21 22-15,21-43 16,0-21-16,0 22 15,0-22-15,42 0 16,-21-21-16,22 0 16,20 0-1,-42 0-15,1-21 0,-1 21 16,0-21-16,21 0 0,1-22 16,-1 43-16</inkml:trace>
  <inkml:trace contextRef="#ctx0" brushRef="#br0" timeOffset="7087.29">10118 1715 0,'0'0'0,"0"-22"0,0 1 15,-22 21 1,1 0-16,0 0 16,0 0-16,0 0 0,0 21 15,-22-21-15,1 43 0,21-22 16,0 0-16,-22 43 15,43-43-15,0 0 16,0 21 0,0-21-16,21-21 15,1 0-15,-1 0 0,85 22 32,-85-1-32,0-21 0,42 0 15,-63 21-15,22-21 16,-1 0-16,-21 21 0,21 0 15,-21 0 1,0 1-16,-21-22 16,0 0-16,-43 21 15,1-21 1,-64 21-16,84-21 16,22 0-16,0 0 0,-21 0 15,20 0-15,1 0 0,0 0 16,0 0-1,21-21 17,0 0-17,21-1-15,0 22 0,-21-21 0,43 0 16,-22 0-16</inkml:trace>
  <inkml:trace contextRef="#ctx0" brushRef="#br0" timeOffset="7572.01">10837 1037 0,'0'-21'16,"0"42"-16,0-63 0,-21 21 0,21 0 15,-21 21-15,21-22 16,-21 22 0,0 22-16,21-1 0,-22 0 15,1 85 1,21-85-16,0 21 0,-21 43 16,0-43-16,21 64 15,-21-64-15,0 1 0,-1 20 16,22-20-16,0 20 0,-21-21 0,0 1 15,0 105 1,21-127-16,0 64 0,0-1 16,0-62-1,0-1-15,21-21 32,0 0-32,0 0 15,22-21 1,-22-1-16,42-20 15,-41 42-15,-1-21 0,0 0 16,0 0-16,-21-43 16,0 43-1</inkml:trace>
  <inkml:trace contextRef="#ctx0" brushRef="#br0" timeOffset="7895.83">10520 1630 0,'0'0'0,"-21"0"0,-1 0 15,44 0 17,-1 0-32,0 0 15,0 0-15,21 0 16,1 0-1,-22 0-15,0 0 0,21 0 16,-20 0-16,-1 0 0,21 0 16,-21 0-16,0 0 15,-21-21 48</inkml:trace>
  <inkml:trace contextRef="#ctx0" brushRef="#br0" timeOffset="9001.2">12636 1545 0,'0'0'15,"22"0"-15,-1 0 16,0 0-16,0 0 16,-21-21-16,21 0 15,22 0-15,-22 0 16,0 21-16,-21-22 0,21 1 16,-21 0-16,21 21 0,-21-21 15,0 0-15,0 0 0,0-1 16,0 1-16,-21 21 15,0 0 1,0 0-16,0 0 0,-22 0 0,-41 0 16,41 21-1,22 1-15,-85 41 16,85-42-16,-21 0 0,21 22 0,-1-22 16,1 0-16,21 0 0,-21 22 15,21-22-15,0 0 0,0 21 16,0-21-16,21 43 31,43-22-15,-64-21-16,21-21 0,0 22 15,43 20-15,-43-21 16,0-21-16,64 85 16,-43-43-1,-21-21-15,0 22 16,0-22-16,-21 21 15,0-21-15,0 0 16,-21 1-16,0-22 0,0 21 0,-85 21 16,85-42-1,-21 21-15,-107-21 16,22-21 0,85 21-16,21-21 0,-21 0 15,20 0-15,1-1 0,-21-20 16,21 21-16,21 0 0,-21-43 31,21 43-31,0 0 16,0 0-16,0 0 0,21 21 15,0 0 1,0 0-16,0 0 0,0 0 16,64 0-1,-64 0 1</inkml:trace>
  <inkml:trace contextRef="#ctx0" brushRef="#br0" timeOffset="11514.75">12869 2032 0,'21'-21'0,"1"21"15,-22-21 1,21 21-16,-21-21 16,21 21-16,-21-22 0,0 1 15,0 0 1,21 0-16,-21 0 15,-21 21 17,0 0-32,0 0 15,-1 0-15,22 21 0,-21 0 16,0 0-16,21 0 0,-42 43 16,42-43-16,0 21 0,-21-20 15,-1 20-15,22-21 0,-21 43 16,21-43-16,0 0 0,0 0 15,0 0-15,0 0 0,0 1 0,0-1 16,21-21-16,1 21 0,-1 0 16,21-21-16,-21 0 15,22 0-15,-22 0 0,0 0 16,0 0-16,21-21 0,-20 21 0,20-21 16,21-22-16,-20 22 0,-1 0 15,-21 0-15,22 0 0,-22 0 16,21-1-16,-21 1 0,0 0 15,-21-21-15,0 21 0,0-1 16,0 1-16,0 0 0,0 0 0,-21 0 16,0 21-16,0 0 15,0 0-15,0 0 0,-1 21 0,-20-21 16,21 21-16,0-21 0,21 21 16,0 0-16,-21 1 0,21-1 15,0 0-15,0 0 0,21 0 16,0-21-16,-21 21 0,42 1 15,-21-22-15,1 21 0,-1-21 16,-21 21-16,21-21 0,-21 21 0,21-21 16,0 21-16,-21 0 15,0 1 1,0-1-16,21-21 16,1 0-1,-1 0-15,0 0 16,0 0-16,0 0 15,0-21-15,1-1 0,-1 22 0,0-21 16,0 0-16,0 0 0,43-43 16,-1-20-1,-42 41 1,1 22-16,-22 42 31,0 1-15,0-1-16,-22 0 0,22 0 15,0 0-15,-21 0 0,21 1 16,-21-1-16,21 0 0,0 0 0,0 21 16,0-20-1,21-22 1,0 0-16,22 0 16,-1-43-1,0 1 1,-20 21-16,-1-22 0</inkml:trace>
  <inkml:trace contextRef="#ctx0" brushRef="#br0" timeOffset="11863.55">13822 1651 0,'0'0'0,"-21"21"0,21 0 15,-22-21-15,22 22 0,0-1 16,0 42-1,0-42-15,22 1 0,-1-1 0,21-21 16,-21 0 0,0 0-16,1 0 0,-1 0 0,0 0 15,0-21-15,0 21 0,0-22 16,1 1-16,-22 0 0,0-21 16,0-1-16,0 22 15,0 0-15,-43-42 16,22 41-16,0 1 15,0 21-15,-22 0 16,22 21-16,0 1 16,21-1-16,0 0 0,-42 148 15,42-148-15,0 22 16,21 41 0,42-20-1</inkml:trace>
  <inkml:trace contextRef="#ctx0" brushRef="#br0" timeOffset="12215.36">14287 1990 0,'0'0'15,"-63"63"1,63-42-16,0 22 15,-21-1-15,0 22 16,-1 84 0,-20 0-1,21-85-15,-43 191 16,43-190 0,0 21-16,0 42 15,0-85-15,21 21 16,0-41-16,0-1 0,0 0 15,21-21 1,0-21 0,0 0-16,-21-1 15,64-83-15,-43 62 16,0 1-16</inkml:trace>
  <inkml:trace contextRef="#ctx0" brushRef="#br0" timeOffset="12507.18">14203 2138 0,'0'0'0,"0"-42"0,0-1 16,0 22-16,0-21 0,21-22 16,0 43-16,43-21 15,-43 21-15,21-1 0,0 22 0,-20-21 16,20 21-16,0 0 0,106 0 16,-105 21-1,-1 43-15,-42 21 16,0-43-16,0 21 15,-21-41-15,0-1 0,-43 42 16,22-42-16,21 1 16,-127 41-1,126-63-15,-20 0 0,21 0 16,-21 0-16,42-21 31,0 0-31,0 0 0,21-1 16,0 1-16</inkml:trace>
  <inkml:trace contextRef="#ctx0" brushRef="#br0" timeOffset="12854.98">15219 1143 0,'21'-21'0,"-42"42"0,42-84 0,0 41 15,-21 1-15,0 42 16,0 1-16,0-1 16,0 85-1,-21-22-15,0-20 16,0-22-16,21 22 0,-22-1 0,1 1 16,-21 63-16,21-64 15,0 1-15,-22 41 0,22-62 16,21-1-16,-21 22 15,0-43-15,21 0 0,-21 0 0,21 0 16,0 0-16,0 1 16,21-44 15,0 22-31,-21-21 0,21 0 0,0 0 16,0 0-16,1 0 0</inkml:trace>
  <inkml:trace contextRef="#ctx0" brushRef="#br0" timeOffset="13383.68">15790 1736 0,'21'-21'16,"-42"42"-16,64-64 0,-22 22 0,-21 0 0,21 21 16,-21-21-16,0 0 0,0 0 15,-21 21 1,0 0-1,-64 0 1,43 21-16,-1 0 0,-41 21 16,41-21-16,1 1 0,0-1 15,-43 42-15,85 1 16,0-43-16,21 0 16,0-21-16,0 0 15,1 0-15,20 0 0,106 21 31,-106-21-31,-20 0 0,83 0 16,-83 21 0,-1-21-16,0 22 0,0-22 15,-21 21-15,0 0 0,0 0 16,0 0 0,0 0-1,-63 22 1,41-43-16,-20 0 0,21 0 0,-21 0 15,-1 0-15,-84 21 16,64-21 0,42 0-1,21-21 32,0 0-31,0-1-16</inkml:trace>
  <inkml:trace contextRef="#ctx0" brushRef="#br0" timeOffset="13743.48">15071 1312 0,'0'0'15,"-43"-21"-15,22 21 0,21-21 32,21 21-32,85 0 15,-64 0-15,1 0 16,20 0-16,1 0 0,-1 0 0,128-21 31,-128 21-31,43 0 0,0-21 16,-85 21-16,0 0 0,0 0 15,1 0-15,-1 0 0,-21 21 79,-21-21-64,-1 21-15,1-21 0</inkml:trace>
  <inkml:trace contextRef="#ctx0" brushRef="#br0" timeOffset="15107.69">1736 3916 0,'0'21'16,"-22"-21"15,1 0-15,0 0-1,21-21 1,0 0 0,0 0-16,0-1 0,0 1 15,21 0-15,0 0 16,1 0-16,-1 0 0,0 21 15,0-22-15,0 22 0,0 0 0,22-21 16,-22 21 0,0 0-16,0 21 0,22 1 15,-22 41-15,0-42 16,0 22-16,-21-1 0,0 21 16,0 86-16,0-86 15,0 43-15,-21-64 16,0 1-16,-43 62 0,22-83 15,-22 62-15,22-63 16,0 22-16,21-22 0,-106 42 16,63-63-1,22 22-15,-22-22 16,22 0-16,21-22 0,-43-20 16,43 21-16,21 0 0,-21 0 15,0-22-15,0 22 0,21-21 16,0-1-16,0 1 0,0 0 15,0-1-15,0 1 0,0 0 0,0-1 16,21 1-16,21 21 0,-21 0 16,127-22-1,-105 43-15,-1 0 0,85 85 16,-106-64 0,22 22-16,-22-22 0,0 21 15,0 0-15,21 22 0,-42-43 0,22 21 16,-22-20-16,0 20 15,0-21-15,0 0 0,0 0 0,0 1 16,0-1-16,0 0 0,0 0 16,0 0-16,0 0 15,0-42 17,0 0-32,0 0 0</inkml:trace>
  <inkml:trace contextRef="#ctx0" brushRef="#br0" timeOffset="15475.48">2582 4445 0,'0'0'0,"0"21"0,0 0 0,0 1 16,21-22-16,1 0 15,-1 0 1,-21-22-16,21 22 16,0-42-16,-21 21 15,0-21 1,-21 20-16,-21 1 16,20 21-1,1 0-15,0 21 0,21 1 16,-21-22-16,21 21 0,-21 0 0,21 0 15,-21 21 1,-1-20-16,44-22 31,-1 0-31,0 0 0,0 0 0,0-22 16,22 22-16</inkml:trace>
  <inkml:trace contextRef="#ctx0" brushRef="#br0" timeOffset="15874.79">3281 3704 0,'-21'0'0,"42"0"0,-85-21 0,43 21 0,21-21 16,-21 0-1,21 0-15,21 21 16,0 0-16,85-22 16,-42 22-16,63 0 15,105-21-15,-168 21 16,63 0-16,-64 0 15,-20 0-15,41 0 16,-41 0-16,-1 21 0,43-21 16,-85 22-16,-21-1 47,-1-21-47,1 0 0,0 0 0,0 0 0,-64 0 31,43 0-31</inkml:trace>
  <inkml:trace contextRef="#ctx0" brushRef="#br0" timeOffset="16192.61">3662 3683 0,'0'0'0,"-21"0"15,-1 0 1,22 21-16,0 0 0,-21 43 15,21-43-15,0 21 16,0 107 0,0-107-16,0 21 0,-21 64 15,21-84-15,-21 20 0,21-20 16,0-1-16,-21 0 0,0 22 16,21-22-16,0-21 0,-22 0 0,1 22 31,21-22-31,0-42 31,21 0-31,1 21 0,-1-22 16,63-83-1</inkml:trace>
  <inkml:trace contextRef="#ctx0" brushRef="#br0" timeOffset="16592.38">3916 4382 0,'42'21'16,"-21"-21"-16,0 0 15,1 0-15,20-43 16,-21 43 0,0-42-16,22 21 15,-43 0-15,21-43 16,0 43-16,-21 0 0,0 0 15,0 0-15,0-1 16,0 1-16,-21 21 0,0 0 16,-1 0-16,1 0 15,0 21-15,0 1 0,21-1 0,-21 0 16,0 21-16,-1-21 0,22 22 0,0-22 16,-21 21-16,21 1 0,-21-22 15,21 42-15,0-42 0,0 1 16,0-1-16,0 42 15,0-42-15,42-21 16,1 0 0,-22 0-16,0 0 0,21 0 15,-20-21-15,41-21 16</inkml:trace>
  <inkml:trace contextRef="#ctx0" brushRef="#br0" timeOffset="17031.58">4741 4085 0,'0'-21'0,"0"42"0,0-63 16,-21 42-1,0 0-15,0 0 0,-22 21 16,1 0-16,0 22 16,-85 41-1,106-63-15,-1 22 0,22-22 16,0 0-16,0 64 15,0-64 1,22-21-16,41 21 16,-42-21-16,85 0 15,-64 0-15,-20 0 16,20 21-16,-21-21 0,0 0 0,22 21 16,-22-21-16,0 22 0,-21-1 15,0 0-15,0 0 16,-21 0-16,0-21 15,-22 21-15,-41 22 16,-1-43-16,0 21 16,43-21-16,21 0 15,-22 0-15,22 0 0,0 0 16,0 0 0,21-21-16,0 0 15,0-1 1,0 1-16,21 0 0,0 0 15,-21 0-15,64-22 0</inkml:trace>
  <inkml:trace contextRef="#ctx0" brushRef="#br0" timeOffset="17385.39">5165 3683 0,'21'-21'0,"-42"42"0,42-63 0,-21-1 15,0 22-15,0 0 0,0 42 47,0 22-47,0-22 16,0 21-16,0 22 0,-21-22 16,21 64-16,-22-64 15,1 22-15,0 41 0,21-41 16,0-1-16,-42 86 15,42-107-15,0 21 16,0-41-16,-21 62 16,21-63-16,0 1 15,21-22 1,0 0-16,0 0 0,0-22 16,0 1-16,1 0 15,-1 0-15,21-43 16,-42 43-16</inkml:trace>
  <inkml:trace contextRef="#ctx0" brushRef="#br0" timeOffset="17630.82">4932 4085 0,'0'0'0,"21"0"15,0 0-15,0 0 16,0 0-16,85 0 15,-63 0-15,20-21 16,22 0 0,-43 21-16,-21 0 0,0-21 15,1 21-15,-1-21 0,42 21 16,-63-22 0</inkml:trace>
  <inkml:trace contextRef="#ctx0" brushRef="#br0" timeOffset="18635.08">6837 3916 0,'0'0'0,"0"21"15,-21-21-15,42 0 47,0 0-47,0 0 0,0 0 16,0-21-16,22 21 0,84-64 16,-64 43-1,22-42 1,-64 42-16,0 21 0,0-22 15,-21 1-15,0 0 0,0 0 16,0 0-16,0 0 0,-127 21 31,43 0-31,-43 0 16,84 21 0,-41 21-16,41-42 0,1 21 15,21 0-15,-43 43 16,64-22-1,43 22 1,-22-64-16,0 21 0,0 0 16,22 0-16,84 64 15,-106-64 1,21 0-16,22 43 16,-43-43-16,0 0 0,21 21 15,-21-20-15,-21-1 0,0 21 16,0-21-16,0 0 0,-84 85 31,41-85-31,-20 1 0,-22-1 16,43-21-1,0 21-15,-43-21 0,43 0 0,-1 0 16,-63-42 0,64-1-1,21 22-15,0-64 16,0 64-16,-1-21 0,22 0 15,0 20-15,0-41 16,0 42-16,0 0 31,22 21-31,-1 0 16,0 0-16,0 0 16,-21 21-16,21-21 0,0 21 15,1 0 1,-1-21-16</inkml:trace>
  <inkml:trace contextRef="#ctx0" brushRef="#br0" timeOffset="19588.57">7345 4149 0,'0'0'16,"21"0"-16,-21-21 0,21-1 16,0 1-16,-21 42 47,0 1-47,0-1 15,0 0-15,0 0 0,0 21 16,-21-20-16,21-1 0,-21 21 15,0-21-15,21 0 0,0 1 0,0 20 16,-21-21-16,-1 0 16,22 0-16,0 1 0,0-1 15,-21-21 1,21-21 15,0-1-31,0 1 0,0 0 16,21-42-1,1 20-15,41-63 16,-63 85-16,21 0 16,22 0-16,-22 0 0,0 0 15,0-1-15,21 1 0,-20 21 0,-1 0 16,42 0-16,-42 0 0,1 0 16,-1 0-16,0 43 15,0-1-15,-21 0 16,0 43-1,0-64-15,0 43 0,0-43 16,0 0-16,0 42 16,21-41-1,0-22 1,1 0-16,20 0 16,-21-22-16,0 1 0,64-42 31,-43 20-31,-21 1 0,43-43 15,-43 43-15,-21 0 16,21 21-16,-21-1 16,0 44-1,0-1 1,0 0-16,0 0 16,0 64-16,0-64 0,-21 64 15,21-64 1,0 0-16,0 0 0,-21 0 15,21 0 1,0-42 15,0 0-31,0 0 0,21 0 16,-21 0-16,0-1 0</inkml:trace>
  <inkml:trace contextRef="#ctx0" brushRef="#br0" timeOffset="19891.39">8255 3958 0,'0'21'15,"21"-42"32,0 21-47,-21-21 0,0 0 16,0 0-1,0 0-15,0-1 16,-21 22-16,0 0 16,0 0-1,0 0-15,21 22 16,-22-1-16,22 0 0,0 0 16,0 0-16,0 0 15,0 1-15,0-1 0,0 0 0,43 21 16</inkml:trace>
  <inkml:trace contextRef="#ctx0" brushRef="#br0" timeOffset="20239.18">8572 4106 0,'0'0'0,"-21"0"0,0 0 31,21 22-31,0-1 16,-21 0-16,21 21 15,0 1-15,0-22 0,0 63 16,0-41-16,0-22 0,-42 169 16,20-84-1,22-63-15,-42 105 16,21-85-16,21-20 0,-21 41 15,21-41-15,0-22 0,0 21 16,0-21-16,0 0 0,0 1 31,21-44-15,0 1-16,-21 0 0,21 0 0,-21 0 16,21-43-16,1 22 15,-22 0-15</inkml:trace>
  <inkml:trace contextRef="#ctx0" brushRef="#br0" timeOffset="20549">8530 4318 0,'0'0'0,"0"-21"0,0-21 15,0 20-15,0 1 0,0 0 16,0 0-16,21-21 16,0 20-16,1 1 0,20 0 15,-21 21-15,0 0 16,0-21-16,22 21 0,-22 0 0,21 0 15,-21 21-15,-21 0 0,22 22 16,-1-22-16,-21 42 16,0-42-16,0 1 0,-127 105 31,106-106-31,-1 0 16,-105 21-16,106-42 15,-21 21-15,63-42 47,0 21-47,0-21 0,1 0 16</inkml:trace>
  <inkml:trace contextRef="#ctx0" brushRef="#br0" timeOffset="20884.82">9165 4022 0,'0'0'0,"-21"0"32,21 21-32,-21 42 15,21 22 1,-21 63-16,21-105 16,0-1-16,-22 21 0,22-20 15,-21-1-15,21 64 0,-21-43 16,0-20-16,-64 190 15,64-191 1,21-21-16,-21 43 16,0-43-16,21 0 0,0 0 0,0 0 15,21-42 17,-21 0-32,21 0 15,-21 0-15,21-1 0,-21-20 0,21-21 16,1 20-16</inkml:trace>
  <inkml:trace contextRef="#ctx0" brushRef="#br0" timeOffset="21223.63">9144 4191 0,'0'-21'0,"0"42"0,0-63 16,0 21-16,0-1 0,21-20 15,0 21-15,-21 0 16,64-22-1,20 22 1,-20 21 0,-43 0-16,0 0 0,0 0 15,1 21-15,-22 1 0,21 20 16,-21-21-16,0 0 0,-21 106 31,-1-106-31,1 1 0,-42 20 16,42-21-16,-1-21 15,1 21-15,0-21 0,21 21 0,-21-21 0,0 22 16,42-22 15,0 0-15,-21-22-16,21 22 0,0-21 16,1 0-16</inkml:trace>
  <inkml:trace contextRef="#ctx0" brushRef="#br0" timeOffset="21636.39">9737 4212 0,'21'0'32,"0"0"-32,0 0 0,21 0 15,22-42 1,-43 42-16,21-42 15,-20 20-15,-1 22 0,42-84 32,-63 41-32,-21 22 15,0 21-15,-43 0 16,43 0-16,0 0 16,0 21-16,-21 1 0,20-22 15,1 21-15,0 21 0,21-21 0,0 0 16,-21 106-1,21-63 1,0 21 0,21-64-16,-21 0 0,21 0 15,0 0-15,1-21 0,-1 0 16,0 0-16,0 0 0,0 0 16,0 0-16,1-21 0,-1 21 15,0-21-15,0 0 0,0 0 16,0-1-16,1 1 0</inkml:trace>
  <inkml:trace contextRef="#ctx0" brushRef="#br0" timeOffset="21940.22">10710 3450 0,'-42'85'31,"42"-43"-31,-21-21 0,0 22 0,21-1 16,-22 0-16,22 1 0,-63 147 15,63-147 1,0-1-16,-42 85 16,42-106-16,0 43 15,0-43-15,0 0 0,-22 0 0,22 0 16,0 0-16,22-21 31,-1-21-15,0 0-16,0 0 0,0 0 15</inkml:trace>
  <inkml:trace contextRef="#ctx0" brushRef="#br0" timeOffset="22444.93">11239 3979 0,'0'-21'16,"0"42"-16,22-42 0,-22 0 0,0 0 16,0 0-16,0 0 15,0-1-15,-22 22 16,1 0-16,0 0 0,0 22 16,0-22-16,0 21 0,-22 0 15,22 0-15,0 0 0,0 0 0,0 1 16,-1-1-16,1 0 0,21 42 31,0-41-31,21-22 0,1 0 0,20 21 16,-21-21-16,0 0 0,0 0 15,1 0-15,-1 21 16,21-21-16,-21 0 0,0 0 16,1 21-16,-1 0 15,-21 0-15,0 1 16,0-1-16,0 0 0,-21 21 15,-1-21 1,-20 1 0,0-1-16,21-21 0,-43 21 15,43-21-15,-21 0 0,-1 21 16,1-21-16,21 0 0,-22 0 0,22 0 16,-21 0-16,21 0 0,0 0 31,-1 0-31,22-21 31,22 21-31,-1-21 0,0 21 0,-21-21 16,21-1-16,0 22 0,0-21 0,1 0 15</inkml:trace>
  <inkml:trace contextRef="#ctx0" brushRef="#br0" timeOffset="22854.69">10414 3620 0,'0'0'0,"-21"0"0,0 0 15,-1 0-15,44 0 31,-1 0-31,0 0 16,21 0-16,1 0 0,20 0 0,43 0 16,-64 0-16,22-22 15,-1 22-15,1 0 0,-22 0 16,85 0-16,-85-21 0,1 21 16,84-21-1,-64 21 1,-42 0-16,-21 21 31,0 0-15</inkml:trace>
  <inkml:trace contextRef="#ctx0" brushRef="#br0" timeOffset="42678.83">9271 4424 0,'-21'0'63,"0"21"-48,-1-21 1,22 21-16,-21-21 0,21 21 0,-21-21 16,42 0 62,0-21-78,1 21 15,-22-21-15,21 21 16,0 0-16,-21-21 16</inkml:trace>
  <inkml:trace contextRef="#ctx0" brushRef="#br0" timeOffset="49479.24">4233 2646 0,'0'0'0,"-42"0"16,21 0-16,0 0 0,-22 0 0,22 0 15,-21 0-15,21 0 0,-128 0 32,128 0-32,0 0 0,-64 0 15,64 0-15,42 0 47,1 0-47,20 0 0,21 0 16,1 0-16,-1 0 0,1 0 15,42 0-15,-22 0 0,22 0 0,21-21 16,0 21-16,127-21 16,-127-1-16,127 22 15,-127-21-15,-21 21 0,127 0 16,-127-21-16,0 21 0,-22 0 0,-20 0 15,20 0-15,-20 0 0,-1 0 16,-20 0-16,-1 0 0,22 0 16,-43 0-16,-21-21 31</inkml:trace>
  <inkml:trace contextRef="#ctx0" brushRef="#br0" timeOffset="50023.93">7472 2519 0,'-64'21'0,"128"-42"0,-170 42 0,85-21 15,-22 0-15,-41 21 16,63-21-16,-43 0 0,22 0 15,63 0 17,0 0-32,21 0 0,1 0 0,-1 0 15,0 0-15,43 0 0,63 0 16,-63 0-16,105-21 16,107 21-1,-1-21 1,-190 21-16,0 0 0,0 0 15,-22-21-15,1 21 0,211 0 32,-253 0-32,105-21 0,-106 21 15,-21 0-15,0 0 16,1 0-16,-1 0 0,-21-22 47,21 22-32,0-21-15</inkml:trace>
  <inkml:trace contextRef="#ctx0" brushRef="#br0" timeOffset="50734.52">12636 2773 0,'-21'0'0,"0"0"0,0 0 15,0 0-15,0-21 0,-1 21 0,-62 0 16,41-21 0,22 21-16,-21 0 0,21 0 15,0 0-15,-1 0 16,44 0 15,20 0-31,0 0 0,1 0 0,84 0 16,-64 0-16,22 0 15,21 0-15,-1 0 0,22 0 16,0 0-16,127 0 0,-127 0 0,22 0 16,-1 0-16,0-22 15,0 22-15,127 0 16,-148 0-16,0 0 0,0-21 16,-21 21-16,21 0 0,85 0 15,-128 0-15,1-21 0,0 21 16,-22 0-16,-20 0 0,20 0 0,43-21 15,-106 0 17,0 0-1,-21 21-31,21-22 16,0 1-16,0 0 15</inkml:trace>
  <inkml:trace contextRef="#ctx0" brushRef="#br0" timeOffset="51431.09">17103 2011 0,'-22'0'15,"44"0"-15,-65 0 0,22 0 0,-21 0 32,63 0-1,0 0-31,21 0 0,22 0 0,-22 0 15,128 0-15,-86 0 16,1 0-16,0 0 0,20 0 0,-20 0 16,296 21-1,-275-21-15,63 0 16,-21 0 0,-84 0-16,-1 0 0,22 0 15,-43 0-15,-20 0 0,20 0 16,-42-21 15,-21 21-31,-22-21 16,22 0-16,-21-1 0</inkml:trace>
  <inkml:trace contextRef="#ctx0" brushRef="#br0" timeOffset="51878.83">18330 1715 0,'21'0'47,"1"21"-31,20-21-16,-21 21 0,21 0 16,1-21-16,-1 21 0,0 0 15,1 1-15,-1-22 0,43 21 16,-43 0-16,0 0 0,149 0 15,-128 0 1,-41-21-16,20 0 16,-21 0-16,0 0 0,22 0 15,-43 22 1,-22-22 0,1 0-16,0 21 15,-21-21-15,-22 21 16,-42 21-16,43-21 0,21 1 15,-1-1-15,1 0 0,0 0 16,-22 0-16,22 0 16,21 1-16,-1-22 0,-20 21 0,42 0 15,-21 0-15,0-21 16,21 21-16,-21-21 0,21 21 16,-22-21-1,1 0 1</inkml:trace>
  <inkml:trace contextRef="#ctx0" brushRef="#br0" timeOffset="58244.19">20066 1397 0,'21'0'219,"0"0"-204</inkml:trace>
  <inkml:trace contextRef="#ctx0" brushRef="#br0" timeOffset="58944.78">20151 1355 0,'0'0'0,"0"-21"0,0-1 15,21 22-15,-21-21 16,21 21-16,-21-21 0,0 0 15,0 0-15,21 21 0,0-21 16,-21-1 0,0 44 15,0-1-31,0 0 0,0 0 0,0 21 16,0 64-1,0-21-15,-21 84 16,21-126-16,0-1 15,-21 0-15,21-21 16,0 22-16,-21 84 16,0-85-1,-1-21-15,22 0 16,-21-21 15,21-21-31,-21 21 16,21-21-16,0 0 0,0 0 15,0 0-15,0-1 0,0 1 16,0-21-16,0 21 0,64-85 16,-43 85-1,0 0-15,0 21 0,43-43 16,-43 43-16,21 0 0,0 0 16,-20 0-16,20 0 0,148 43 31,-126-1-31,-43 64 15,-21-85-15,0 0 16,-21 43-16,0-43 16,-170 85-1,107-85 1,-22 0 0,85-21-16,-1 0 0,-41 0 0,42 0 15,0 0 1,21-21-1,0 0 1,21-1-16,0 1 16,0 21-16,0-21 15,0 0-15</inkml:trace>
  <inkml:trace contextRef="#ctx0" brushRef="#br0" timeOffset="59329.56">20743 1905 0,'21'0'0,"-42"0"0,64 0 16,-22 0-16,0 0 15,21 0-15,-21 0 16,1 0-16,20 0 16,-21-21-16,21 21 0,-20-21 15,-1 21-15,0-21 0,-21-1 16,21 1-16,-21 0 15,0 0-15,0 0 0,0 0 16,-21 21 0,0 0-16,-43 0 15,43 0-15,0 21 0,0 0 16,0 0-16,-1 0 0,1 0 16,0 1-16,0-1 0,21 21 0,-21-21 15,21 0-15,-21 1 0,21-1 16,0 21-16,0-21 0,0 0 15,0 1-15,21-1 16,21-21-16,-21 0 0,22 0 16,-22 0-16,63 0 15,-20-21-15</inkml:trace>
  <inkml:trace contextRef="#ctx0" brushRef="#br0" timeOffset="60318.99">21569 1482 0,'0'-21'0,"0"42"0,0-64 15,21 43-15,-21-21 0,0 0 0,0 0 16,0 42 15,0 0-31,0 0 0,-21 22 16,21-1-16,-21 22 15,-1-22-15,22 21 0,-21-20 0,0 20 16,0 1-16,0-1 0,0 1 16,-1-1-16,-20 64 0,21-63 15,0 20-15,-22 65 0,22-86 16,-21 85-16,42-84 16,-21-1-16,0 43 0,21-64 15,0 1-15,0 105 16,0-85-1,0-41-15,21-1 16,0-21-16,21 0 16,-42-21-16,43-1 0,84-105 31,-106 106-31,0-21 0,42-85 16,-63 85-16,0-64 15,0 63-15,0-20 16,0 21-16,0-22 0,-21 22 0,-21-1 15,-64-84 1,43 85 0,20 21-16,-20-21 15,42 42-15,-1-22 16,44 1 0,20 0-1,-21 21-15,0 0 16,22-21-16,-1 21 0,-21-21 0,21 21 15,1-21-15,20-1 0,-20 1 16,-1 0-16,-21 0 0,21 0 0,22-22 16,-43 22-16,0-21 15,0 21-15,1 0 0,-22-1 0,21 1 16,-21 0-16,0 0 16,-21 42 15,-1 0-31,1 0 15,21 1-15,0-1 0,0 0 16,-21 0-16,21 0 0,-21 0 16,21 1-16,0 20 0,0-21 15,0 0-15,0 0 16,0 1-16,21-22 0,0 0 16,0 0-16,43 0 15,-43 0-15,0 0 16,0 0-16,22-43 15,-43 22-15,21 0 16,-21 0-16,0 0 0,0-1 0,0-83 31,-21 62-31,0 1 16,-1 42-16,-20 0 16,21 0-1,0 0-15,21 21 0,-21 0 16,21 0-1,0 1-15,0-1 16,0 0-16,21-21 16,0 0-16,0 0 0,0 0 15</inkml:trace>
  <inkml:trace contextRef="#ctx0" brushRef="#br0" timeOffset="60760.74">22034 1820 0,'22'-63'32,"-1"42"-17,0 0 1,0 21-16,0 0 0,43 0 16,-22 0-1,-21 0-15,0 21 16,22 63-1,-43-62-15,0 41 16,0-42-16,0 0 0,0 1 16,-43 62-16,22-84 15,21 21-15,-21 1 0,0-22 16,0 0 0,21-22-1,0 1 1,0 0-16,21 0 0,0-21 15,43-22 1,-64 22-16,21 21 0,21-22 16,-21 22-16,0 0 15,1 0-15,-1 21 0,0 0 16,21 0 0,-21 0-16,1 0 0,-1 0 15,0 21 1</inkml:trace>
  <inkml:trace contextRef="#ctx0" brushRef="#br0" timeOffset="61108.54">22627 1905 0,'21'0'0,"-42"0"0,42 21 16,-21 0-16,21-21 0,1 0 16,-1 0-16,0 0 15,0 0-15,21-21 16,43-21-1,-64 42-15,0-21 0,1 0 16,-1-1-16,0 1 0,21-21 16,-42 21-16,0 0 0,0-1 15,0 1-15,0 0 0,-42 21 32,0 21-32,-43 43 15,43-43-15,-1 42 16,22-41-16,0-1 15,0 42-15,21-42 0,0 1 16,0-1-16,0 42 16,0-42-16,21-21 15,0 22-15,21-22 0,-20 0 16,-1 0-16,42 0 16,-42 0-16,22-22 0,-22 1 0</inkml:trace>
  <inkml:trace contextRef="#ctx0" brushRef="#br0" timeOffset="61406.37">23982 1334 0,'0'0'0,"-43"21"16,22 0-16,21 0 15,-63 64-15,20 21 16,22-64 0,-21 43-16,42-43 15,0 0-15,-21 22 0,0-43 16,21 0-16,-22 85 16,22-85-1,22-21 1,-1-21-1,0 21-15,-21-21 0,0 0 16</inkml:trace>
  <inkml:trace contextRef="#ctx0" brushRef="#br0" timeOffset="61868.1">23685 1503 0,'0'-21'16,"0"42"-16,-21-63 0,21 20 0,0-62 31,21 63-31,43-22 15,-43 43-15,21-21 16,22 21-16,-22-21 0,1 21 16,-1 0-16,-21 0 0,21 0 15,1 0-15,63 42 16,-85 1 0,-21-22-16,0 42 15,0-42-15,-21 1 0,-1 20 16,-20-21-16,0 0 0,-1 0 0,1 1 15,0-1-15,-1-21 0,1 21 16,0-21-16,21 0 0,-43 0 16,43 0-16,42 0 47,-21 21-32,21 0-15,-21 0 16,21 1-16,-21-1 0,0 0 15,22 0-15,-1 0 0,-21 0 0,21-21 16,0 22-16,-21-1 0,21-21 16,0 21-16,1-21 0,-1 0 0,21 0 15,-21 0-15,0 0 16,1 0-16,-1 0 0,0 0 0,0 0 16,0 0-16,0-21 0,1 21 0</inkml:trace>
  <inkml:trace contextRef="#ctx0" brushRef="#br0" timeOffset="62209.42">24215 1715 0,'0'21'16,"21"-21"0,21 0-1,22 0-15,-43 0 16,42 0-16,-20 0 0,20-43 15,-21 43-15,-20-21 16,-1 0-16,-21 0 16,0 0-16,-43-43 15,22 64 1,0 0-16,-64 0 16,43 0-16,0 43 15,21-22-15,-1 0 0,1 21 0,21-21 16,0 1-16,-21 20 0,21 43 15,0-64-15,0 21 16,21 0 0,22-42-1,-1 0-15,-21 0 0,64 0 16</inkml:trace>
  <inkml:trace contextRef="#ctx0" brushRef="#br0" timeOffset="63190.89">25125 1545 0,'-21'0'15,"42"0"-15,-64 0 0,22 0 0,0 0 0,0 0 16,-21 0-16,20 21 0,-20 1 0,0-22 16,21 42-16,-22-21 0,-41 64 15,62-64-15,1 0 16,0 64-1,21-64-15,0 21 16,21-42-16,22 21 16,-22-21-16,21 0 0,-21 0 0,64 0 31,-43-21-31,22 0 0,-1-64 16,-42 64-16,1-42 15,-22 42-15,21-1 0,0-41 16,-21 42-1,0 42 17,0 0-32,0 0 15,0 22-15,-21-1 0,0 0 0,21 1 16,0-1-16,-22 0 0,1 1 16,0 20-16,-21 212 15,21-169 1,21-64-16,0 64 15,0-63-15,0 20 16,0-21-16,0-20 0,0-1 16,0 0-16,0 0 0,21-21 0,21 0 31,-21-21-31,0-21 0,22-43 16,-22 43-16,0-22 15,0 1-15,-21 20 0,21-20 16,22-85-16,-22 84 0,0-84 15,0 63-15,-21 22 16,21-170 0,-21 191-16,0-1 15,0 22-15,0-64 0,0 64 32,0 42-17,0 1-15,0-1 0,-21 0 16,21 21-16,0-21 0,-21 22 15,21 20 1,0-42-16,0 1 0,0 41 16,0-42-16,21-21 15,0 0 1,1 0-16,-1 0 0,0-21 16,0 21-16,0-21 0,0 0 15,22 0-15,-22-1 0,0-20 0,21-43 31,-20 64-31,-1-21 0,-21 21 16,0 42 15,0 0-15,0 0-16,-21 0 0,21 1 16,0-1-16,0 0 0,0 0 0,0 0 15,0 0-15,0 1 0,0-1 16,0 0-16,21-21 15,0 0 1,21 0 0,-21 0-16,1 0 15</inkml:trace>
  <inkml:trace contextRef="#ctx0" brushRef="#br0" timeOffset="63703.63">25823 1609 0,'0'-21'0,"85"-1"31,-64 1-31,0 21 0,0-21 16,-21 0-16,22 0 0,-1 21 15,-21-21 1,-21 21 0,-1 0-1,1 0-15,0 0 0,-21 21 16,-1 21-1,22-21-15,21 0 0,0 1 16,0-1-16,0 0 0,0 0 16,0 0-16,0 0 0,21 22 31,1-43-31,20 21 0,21-21 16,-41 0-16,41 0 15,-42-21-15,0 0 0,43-1 16,-43 1-16,0 0 15,22-64 1,-22 22 0,-21 42-1,0 42 17,0 0-32,-21 0 0,21 0 0,0 1 15,0-1-15,0 21 16,0-21-16,0 22 15,0-22-15,0 0 0,0 0 16</inkml:trace>
  <inkml:trace contextRef="#ctx0" brushRef="#br0" timeOffset="64027.44">26564 1185 0,'0'0'0,"0"-21"16,21 21 15,-21 21-31,0 1 16,0-1-16,0 21 15,0-21-15,-21 0 0,21 1 0,-21 20 16,21-21-16,0 0 0,-21 0 16,21 1-16,-21-1 0,21 42 15,-22-42-15,22 1 0,0 20 32,0-21-32,22-21 15,-1 0 1,0 0-16,-21-21 15,21 0-15</inkml:trace>
  <inkml:trace contextRef="#ctx0" brushRef="#br0" timeOffset="64297.28">26352 1355 0,'22'0'15,"-1"0"-15,0 0 16,0 0-16,21 0 0,-20 0 0,-1 0 16,21 0-16,-21 0 0,22 0 0,-1 0 15,-21-21-15,21 21 0,64 0 32,-63 0-32,-22 0 15,-21 21 16,-21-21-31,-1 21 0,1-21 16,0 21-16,-21-21 0</inkml:trace>
  <inkml:trace contextRef="#ctx0" brushRef="#br0" timeOffset="65203.29">20807 2498 0,'0'0'16,"-43"0"-16,1 0 0,0 0 0,-22 0 16,22 0-16,0 0 0,-85 0 31,84 0-16,64 0 1,1 0 0,-1 0-16,127 21 15,21-21 1,-42 0-16,-42 0 16,-22 0-16,22 21 0,21-21 15,-21 0-15,20 0 0,22 0 0,-21 0 16,0 0-16,0 0 0,381 0 15,-233 0 1,-127 0-16,106 0 16,-106 0-16,-22 0 0,22 0 15,-21-21-15,21 21 0,-21 0 0,0 0 16,0 0-16,0-21 0,275 0 31,-297 21-31,22 0 0,-21 0 0,-1 0 16,22 0-16,-21 0 0,0 0 15,84 0-15,-84 0 0,-22 0 16,85 0-16,-63 0 16,42 0-16,-42-22 0,-22 22 15,-21 0-15,22 0 0,-22 0 16,22 0-16,105-21 16,-105 21-1,-43 0-15,63 0 16,-62 0-16,-1 0 15,-21-21-15,21 21 0,-42-21 47,0 21-31</inkml:trace>
  <inkml:trace contextRef="#ctx0" brushRef="#br0" timeOffset="65327.22">26247 2434 0,'0'0'15,"-22"21"-15,1-21 16,0 0-16,0 0 16,0 0-1,0 0-15,-1 0 0</inkml:trace>
  <inkml:trace contextRef="#ctx0" brushRef="#br0" timeOffset="80752.42">15240 3112 0,'0'-22'32,"21"1"-17,0 21-15,0-21 16,1 0-16,20-21 15,-42 20 1,0 1 0,-21 21-1,0 0-15,-1 0 0,1 0 16,-85 21 0,64 1-16,-85 83 0,85-62 15,-1-1-15,1 0 0,0 22 16,-1-1-16,-20 43 0,42-42 15,0-22-15,-22 170 16,43-128 0,0-41-16,0-22 0,21 42 15,1-41-15,-22-1 0,21 0 16,21 0-16,-21-21 0,43 0 16,-43 0-16,21 0 0,128-85 31</inkml:trace>
  <inkml:trace contextRef="#ctx0" brushRef="#br0" timeOffset="81199.16">15473 3344 0,'0'0'0,"0"-21"0,0 0 15,0 0-15,0 0 16,0 42-1,-21 0 1,-1 21-16,22-20 0,-42 62 16,21 1-1,21-64-15,0 21 0,-21-20 16,21 20-16,0-21 0,0 106 31,0-106-31,21 0 0,0-21 16,0 0-16,43 0 15,-43 0-15,0-21 16,0 0-16,0 0 0,1 0 0,-1 21 16,0-43-16,0 22 0,0 0 15,-21-42-15,21 20 0,-21 1 16,22 21-16,-22-22 0,21 22 16,-21 0-16,0 0 0,0 0 0,0 0 15,0-1-15,0 1 16,0 42 15,0 1-31,0-1 16,0 0-1,0 0-15</inkml:trace>
  <inkml:trace contextRef="#ctx0" brushRef="#br0" timeOffset="81660.89">15917 3535 0,'64'-21'31,"-43"0"-31,0-1 0,0 1 16,-21 0-16,21 0 16,-21 0-1,-21 21 1,0 0-16,0 0 0,-64 42 15,43-21 1,-22 43 0,64-43-16,0 0 0,-21 0 15,21 0-15,0 1 0,0 20 16,0-21-16,64 21 31,-43-20-31,21-22 0,1 21 16,-22-21-16,0 21 15,-21 0-15,0 0 16,-21-21 0,-22 21-16,22-21 0,0 0 15,-85 0-15,85 0 16,-42 0-16,41 0 0,1 0 16,0 0-1,42 0 1,0 0-1,1-21-15,-1 21 16,0-21-16</inkml:trace>
  <inkml:trace contextRef="#ctx0" brushRef="#br0" timeOffset="82072.66">16341 3662 0,'21'0'47,"0"0"-47,0-21 16,0 21-16,0-21 15,22-22-15,-43 22 16,0 0-1,-21 21 1,-1 0-16,-20 0 16,-21 21-16,20 0 15,22-21-15,-42 43 16,41-22-16,1 0 0,-21 21 16,21-21-16,21 1 0,0-1 15,0 0-15,21 42 31,0-63-31,21 0 0,1 0 16,-1 0-16,-21 0 16,43 0-16,-43 0 0,21-21 15,22 0-15</inkml:trace>
  <inkml:trace contextRef="#ctx0" brushRef="#br0" timeOffset="82663.32">17060 3577 0,'0'-21'16,"0"-21"-1,-21 42-15,0 0 16,21-21-16,-21 21 0,-22 0 16,22 0-16,0 0 15,0 0-15,0 21 0,-22-21 0,1 42 16,21-21-16,0 0 0,0 1 15,-1-1-15,22 0 0,-21 0 16,0 43 0,21-22-16,0-21 15,21-21 1,43 21-16,-43-21 16,0 0-16,0 0 0,0 0 15,1 0-15,-1 0 0,-21-21 16,21 21-16,21-42 0,-21 21 15,1-1-15,-1 1 0,0 0 16,-21 0-16,21-21 0,0-1 0,-21 22 16,0-21-16,0-1 0,21-41 15,-21 20-15,22 22 0,-22 0 16,0 20-16,0-20 0,0-64 16,0 127 15,0 1-16,0-1-15,0 21 0,0 0 0,0 1 16,0-1-16,-22 0 0,1 1 16,21 20-16,-42 107 15,42-107-15,0 1 16,0-43-16,0 0 16,0 0-16,0 0 0,21-21 15,0 0-15,0 21 0,1-21 16,-1 0-16,0 0 0,0 0 15,0-21-15,0 0 0,1 21 16,-1-21-16</inkml:trace>
  <inkml:trace contextRef="#ctx0" brushRef="#br0" timeOffset="84524.26">18161 3641 0,'0'21'15,"-21"-21"-15,21 21 32,21-42 14,0 0-46,0 21 16,0-21-16,1 21 16,20-22-16,0-20 0,-21 42 15,22-42-15,-22 21 16,0-22-16,0 22 0,-21 0 16,0-21-16,21 20 0,-21 1 15,0 0-15,0 0 0,0 0 16,-21 21 15,0 21-15,0 0-16,0 21 0,21-20 15,-21 20-15,21-21 16,-22 21-16,1 1 0,0-1 0,21 0 16,-21 1-16,0-1 0,0 0 0,-22 149 31,22-106-31,0 63 15,21-85-15,-21-20 16,21-1-16,-21 21 0,21-20 0,0-1 16,0 0-16,-22 1 0,22-22 0,0 64 15,0-64-15,0 0 0,0 0 16,0 0-16,0 0 16,0 1-16,22-22 0,-1 0 15,0 0-15,0-22 16,0 1-16,22 0 0,-22 0 15,0 0-15,21 0 0,-21-22 0,22 22 16,-22-21-16,21-1 0,-21 22 16,1-21-16,-1 0 0,0-64 15,-21 63-15,0 1 0,-42-191 16,20 212 0,-41-64-1,42 64-15,0 0 0,21 0 0,-22 21 16,1 0-16,21-21 0,-21 21 15,21-21 17,21 21-32,0 0 15,1-22-15,-1 1 16,0 21-16,0-21 0,21 21 0,-20-21 16,-1 21-16,21-21 0,0 0 15,-20-1-15,20 22 0,-21-21 0,0 0 16,22 0-16,-1-21 0,-42 20 15,21 1-15,0-21 16,-21 21 0,0 42 15,0 0-15,-21 0-16,21 0 15,-21 22-15,21-1 0,0 0 16,0-20-16,0-1 0,0 0 15,0 0-15,0 0 0,0 0 16,21-21-16,0 22 16,0-22-16,1 0 0,-1 0 15,0 0-15,0 0 0,0-22 16,0 22-16,22-42 16,-22 0-1,-21-1-15,0 22 16,0-21-16,0 0 0,0 20 15,-21 1-15,-22-21 16,22 21-16,0 21 16,-21 0-1,21 21 1,21 0-16,0 0 0,0 0 16,0 1-1,21-22-15,-21 21 16,42-21-16,0 0 15</inkml:trace>
  <inkml:trace contextRef="#ctx0" brushRef="#br0" timeOffset="84952.01">19198 3514 0,'-21'-21'31,"21"-1"-31,0 1 15,0 0 1,0-42-16,21 41 0,0 22 16,0 0-16,1 0 0,41 0 15,-42 0 1,43 43 0,-43-22-16,42 42 15,-63-41-15,22 83 31,-22-41-31,0-43 16,-22-21-16,22 21 0,-21 0 16,0-21-1,0 0-15,21-21 16,0 0 0,0 0-16,0-21 15,63 20-15,-41-20 0,-22 21 16,21 0-16,0-22 15,-21 22-15,21-21 0,0 21 16,0 0-16,1-1 16,-1 22-16,-21-21 15,21 21-15</inkml:trace>
  <inkml:trace contextRef="#ctx0" brushRef="#br0" timeOffset="85684.59">20849 3514 0,'0'0'0,"21"0"16,-21-21-1,21 21-15,1 0 16,-1-22-16,-21 1 0,21 21 0,0-21 15,43 0 1,-22-21-16,-21 42 0,0-43 16,-21 22-16,-21 0 15,0 21 1,0 0-16,-85 0 16,64 0-16,-43 21 15,0 21-15,43-20 16,21-1-16,-22 21 15,22-21-15,21 0 0,0 43 16,21-43-16,22 0 16,41 22-1,-62-43-15,20 21 0,-21-21 16,21 21-16,-20-21 0,41 42 16,-42-42-16,0 21 0,22 1 15,-43-1-15,21-21 0,-42 42 31,0-42-31,-22 21 0,-84-21 16,85 0 0,-43 0-16,43 0 0,0 0 15,-22 0-15,43 0 0,0 0 16,-22-63 0,43 42-1,0-1-15,22 22 16,-1 0-16,0-21 0,0 21 15,21-21-15,1 21 0,-1-21 16,-21 21-16,22 0 0</inkml:trace>
  <inkml:trace contextRef="#ctx0" brushRef="#br0" timeOffset="85824.41">21188 3641 0,'42'0'31,"-21"0"-31,0 0 16,22-21-16,-22 21 0,0-22 15,0 1-15</inkml:trace>
  <inkml:trace contextRef="#ctx0" brushRef="#br0" timeOffset="86045.29">21526 3471 0,'0'-21'16,"0"42"-16,0-84 15,-21 42 1,0 0-16,21-1 0,-42 44 0,21-22 15,-1 0-15,-41 21 16,42 0-16,-22 21 16,22-21-16,21 1 0,-21 20 15,0 0-15,21-21 0,0 64 16,0-43 0,63-20-1,-41-22-15,-1 21 0,0-21 16,0 0-16,0 0 0,106-21 31,-106-1-31,1 1 0</inkml:trace>
  <inkml:trace contextRef="#ctx0" brushRef="#br0" timeOffset="86349.63">21823 3175 0,'0'-42'16,"0"84"-16,0-105 0,0 41 0,0 44 31,-21-22-31,21 21 16,-22 21-16,22-21 0,0 64 15,-42 42 1,42-85-16,-21 22 16,21-1-16,0-20 0,0-1 15,0-21-15,0 0 16,0 0-16,0 1 0,21-22 47,0-22-47,0 1 15,1 0-15,-1-21 0,0 21 0,0-1 16</inkml:trace>
  <inkml:trace contextRef="#ctx0" brushRef="#br0" timeOffset="86822.36">22098 3112 0,'0'0'0,"0"-22"0,0 44 0,-21-44 16,21 44 15,0-1-31,0 0 0,-21 21 16,21-21-16,-22 22 0,1 20 16,21-20-16,0-1 0,-42 106 31,42-84-31,0-22 15,0-21-15,0 0 16,0 0-16,21-21 16,0 0-16,0 0 0,1 0 15,-1 0-15,0 0 16,0-21-16,64-21 16,-43 0-16,-42-1 15,21 22-15,-21 0 0,21 0 16,-21 0-16,0-1 15,0 44 17,0-1-32,-21 0 15,21 21-15,-21-21 0,21 1 16,-21-1-16,21 0 0,0 0 16,0 0-16,0 0 0,0 1 15,21-22 1,0 0-16,0 0 15,1 0-15,-1 0 16,0-22-16,0 1 0,21 0 16,-20 0-16,-1 0 15,0 0-15,-21-22 0</inkml:trace>
  <inkml:trace contextRef="#ctx0" brushRef="#br0" timeOffset="87038.76">22479 3112 0,'0'0'0,"-42"0"0,20 0 15,22 21 63,-21 0-78,-21-21 16</inkml:trace>
  <inkml:trace contextRef="#ctx0" brushRef="#br0" timeOffset="87260.54">21675 3387 0,'0'0'0,"-22"0"0,22 21 16,-21-21-16,42 0 31,1 0-31,-1 0 16,21 0-16,0 0 16,1 0-16,-1 0 0,85 0 15,-85 0 1,1 0-16</inkml:trace>
  <inkml:trace contextRef="#ctx0" brushRef="#br0" timeOffset="87911.68">22521 5969 0,'0'-402'0,"0"804"0,0-1206 0,0 423 16,0 63-16,0-380 16,0 613-16,0-21 15,-21 64 1,0 42 0,21 21-16,-21 0 0,21 43 31,0-43-31,0 0 0,0 0 15,0 0 1,0-42 31,0 0-47,0 0 16,0 0-16,0 0 0,0-1 15,0 1-15,21 0 0,-21 0 0,21-21 16,0 20-16,43-41 15,-22 21 1,-21 20-16,22 22 0,20-21 16,-21 0-16,22 21 15,-22 0-15,-21 0 0,22 0 16,-22 21-16,0 0 0,-21 1 0,21-22 16,-21 42-16,0-21 0,0 0 15,0 0-15,0 1 0,0 20 0,-21-21 16,0 0-16,21 0 0,-21 1 15,0-1-15,21 0 0,-43 0 16,22 0-16,0-21 31,21-21 32,0 0-48</inkml:trace>
  <inkml:trace contextRef="#ctx0" brushRef="#br0" timeOffset="88990.29">23495 3493 0,'0'0'16,"21"0"-16,-21-22 0,21 1 0,-21 0 15,0 0 1,0 0-16,0-22 15,0 22 1,-21 0 0,0 0-16,0 21 0,-22 0 15,22 0-15,0 0 0,-21 0 16,21 0-16,-1 0 0,-83 106 31,83-85-31,22 0 0,-21 43 16,21-43-16,0 0 0,0 21 15,0-21-15,21 1 16,22-1 0,20-21-16,-42 0 0,22 0 15,-22 0-15,42 0 16,-41-21-16,-1 21 16,21-43-16,-42 22 15,64-42 1,-64 20-1,0 22 1,0 42 15,0 0-31,0 1 16,0-1-16,-22 0 16,1 85-1,21-64-15,0-21 0,0 127 31,0-63-31,0-43 0,0 107 16,0-107-16,-21 43 16,21-43-16,0 0 15,0 149 1,0-128-16,21 22 16,-21-64-1,0 21-15,21-20 16,-21-1-16,-21-21 31,0-21-15,0 21-16,-21-22 0,-1 1 15,1 0-15,21 0 0,-127-85 16,84 21 0,43 43-16,0-43 15,21 43-15,21-43 16,0 43-16,0-21 0,85-64 31,-21 63-31,-64 22 0,64-22 16,-64 43-16,0 21 15,21-21-15,-21 0 0,1 21 0,20-21 16,-21 21-16,0 0 0,0-22 16,1 22-1,-1 0-15,0 0 63,-21-21-63,0 0 47,42 21-47,-42 21 15</inkml:trace>
  <inkml:trace contextRef="#ctx0" brushRef="#br0" timeOffset="90286.35">24744 3429 0,'0'0'0,"0"-21"15,0 0-15,0 0 16,21-1-16,-21 1 0,0 0 0,21 21 16,-21-21-16,0 0 15,21 21-15,-21-21 0,0 42 32,0 42-17,0-20-15,0-1 0,0 0 16,-21 1-16,0-1 0,0 43 15,21-64-15,-21 21 0</inkml:trace>
  <inkml:trace contextRef="#ctx0" brushRef="#br0" timeOffset="90408.28">24574 3916 0,'0'0'0,"0"-21"0,0-22 0,0 22 16</inkml:trace>
  <inkml:trace contextRef="#ctx0" brushRef="#br0" timeOffset="90807.19">24469 3620 0,'0'0'0,"-22"0"32,44 0-17,-1 0-15,0 0 0,21 0 0,64 21 31,42-21-31,-63-21 16,-22-1-16,1 1 16,-22 0-16,-21 21 0,1-21 15,20-21-15,-21 20 16,-21-41-16,0 42 0,0 0 16,0-85-1,0 85 1,0-1-16,-42 1 0,42 42 15,0 1 1,0-1-16,0 106 16,0-85-16,0 43 15,0-22 1,-21-20-16,-1-1 0,1 21 16,21-41-16,0-1 0,-42 42 15,42-42-15,-21-21 0,21 22 16,0-1-16,-21-21 0,21 21 31,0-42-31</inkml:trace>
  <inkml:trace contextRef="#ctx0" brushRef="#br0" timeOffset="91055.58">25019 3725 0,'0'-21'16,"21"0"-16,0 0 0,22 0 15,20-43-15,-42 64 16,0 0-16,22-21 0,-22 21 15,0 0-15,43 0 0,-43 0 16,0 21-16,21 22 16,-21-22-16,1 0 0,-22 21 15,0-21-15,0 1 0,0 20 16,0-21-16,-43 0 16,22 0-16,0 1 0,0-1 15,0-21-15,42-21 63,-21-1-63,21 22 0</inkml:trace>
  <inkml:trace contextRef="#ctx0" brushRef="#br0" timeOffset="91422.93">25654 3641 0,'0'21'16,"21"-21"-1,0 0 1,-21-21-16,21 21 16,22-21-16,20 21 15,-42 0-15,1 0 0,20-22 16,-21 1-1,-21 0-15,21 0 0,-21 0 16,-21 0 0,0 21-16,0 0 0,-43 0 15,43 0 1,-42 0-16,41 21 0,1 0 16,0 0-16,0 21 0,0-20 15,0-1-15,-1 21 0,22 0 16,0-20-16,0-1 0,0 0 15,0 0-15,43 21 16</inkml:trace>
  <inkml:trace contextRef="#ctx0" brushRef="#br0" timeOffset="91503.88">26014 3747 0,'0'-43'15,"0"22"-15</inkml:trace>
  <inkml:trace contextRef="#ctx0" brushRef="#br0" timeOffset="91982.61">24723 3366 0,'0'0'0,"-22"-22"16,1 1-16,0 21 16,21 21-16,0 1 15,0-1-15,0 0 0,0 0 16,-21 21-16,21-20 0,-21 20 15,21 0-15,0 1 0,0-22 16,-21 21-16,21-21 0,0 85 16,0-85-16,0 0 15,0 22 1,0-1-16,42-42 16,-42 21-16</inkml:trace>
  <inkml:trace contextRef="#ctx0" brushRef="#br0" timeOffset="92971.06">19029 4699 0,'0'21'32,"-21"0"-32,-1 191 31,1-170-31,21 22 0,-42 105 16,21-105-1,0-22-15,-1 64 0,1-43 16,21-20-16,-21-1 0,21 0 15,0-20-15,0 20 0,0-21 16,0 0-16,21-21 16,0-21-1,-21 0-15,64-64 16,-43 64-16,-21-21 0,21 21 0</inkml:trace>
  <inkml:trace contextRef="#ctx0" brushRef="#br0" timeOffset="93339.9">18902 4847 0,'0'0'0,"0"-21"16,0 0-16,-21-21 0,21 20 15,-22 1-15,22-21 16,0 21-16,0 0 0,0-1 16,43-20-16,-22 21 0,21 21 15,43-42-15,-22 42 16,-20 0-16,20 0 0,1 0 0,-1 0 15,1 21-15,126 106 16,-190-85 0,0 0-16,-21 22 15,-21-22-15,21-21 0,-22 22 0,-20-22 16,20 21-16,1-21 0,-21 1 16,20-1-16,1 0 0,-127 0 31,147-21-31,22-21 15,0 0-15,0 0 16,22-1-16,20 1 0,64-42 31,-22 20-15,-41 22-16</inkml:trace>
  <inkml:trace contextRef="#ctx0" brushRef="#br0" timeOffset="93714.69">19452 4678 0,'0'0'0,"0"-21"16,21 21-16,0-21 0,1-1 15,-1 22-15,0 0 16,21 0-16,-21 0 16,22 0-16,41 43 15,-41 41 1,-43-62-16,0-1 0,0 21 0,0 43 31,0-64-31,-43 42 0,1-20 16,21-43-1,0 0 1,0 0-16,21-43 16,0 1-1,0 21-15,42-21 16,-42-1-16,42 1 0,-21 0 15,-21 20-15,85-41 16,-64 42-16,0 21 16,43-21-1,-43 21-15,0 0 16</inkml:trace>
  <inkml:trace contextRef="#ctx0" brushRef="#br0" timeOffset="94066">19981 4868 0,'0'0'16,"21"0"-1,1 0-15,-1 0 16,0 0-16,0 0 16,0-21-16,0 0 0,1 21 0,-1-21 15,0 0-15,0 21 0,0-21 16,-21-1-16,0 1 0,0 0 15,0 0-15,-21 21 16,0 0-16,0 0 16,-22 0-16,22 21 15,0 0-15,-42 64 16,41-64-16,22 0 0,0 43 16,0-43-16,0 0 0,0 0 15,0 0-15,0 1 0,0-1 16,22-21-16,-1 0 0,0 0 15,0 0-15,21 0 16,-20 0-16,-1 0 0,0 0 16,64-64-1</inkml:trace>
  <inkml:trace contextRef="#ctx0" brushRef="#br0" timeOffset="94279.88">20574 4847 0,'-21'0'16,"42"0"15,0 0-15,0 0-16,0 0 0,1 0 16,-1 0-16,0 0 0,64-21 15,-22 0 1,-21 21-1,-20-21-15,-1 21 0</inkml:trace>
  <inkml:trace contextRef="#ctx0" brushRef="#br0" timeOffset="94607.69">21484 4466 0,'0'0'0,"0"-21"0,0 0 0,0 0 16,-21 0 0,0 21-16,0 0 0,-22 0 15,22 21-15,-42 0 16,-22 42 0,64-20-16,0-22 0,-1 21 0,1-21 15,0 22-15,0-1 0,0 106 31,21-63-31,0-43 16,0-21-16,21 1 16,0-1-16,0-21 0,0 0 15,43 0 1,-22 0-16,1-21 0,-22 21 16,21-22-16</inkml:trace>
  <inkml:trace contextRef="#ctx0" brushRef="#br0" timeOffset="94973">21569 4720 0,'0'-21'0,"0"42"0,-21-42 31,-1 42-15,1 0-16,0 1 16,21 20-16,-42 64 15,42-85-15,0 0 0,0 0 16,0 0-16,0 1 15,21-22-15,0 21 0,0-21 16,43 0 0,-43 0-16,42-64 15,-63 43-15,22 0 16,-22 0-16,0 0 0,0-1 16,0-62-1,-43 20 1,1 64-16,21 0 15,0 0-15,21 21 32,0 1-32,21-22 15,0 0-15,0 0 0,0 0 16,0 0-16</inkml:trace>
  <inkml:trace contextRef="#ctx0" brushRef="#br0" timeOffset="95426.24">21907 4720 0,'-21'43'47,"21"-22"-47,0 0 0,-21 64 16,21-64-1,0 21-15,0-21 16,-21 0-16,21 1 15,0-44 32,0 1-47,0 0 16,0 0-16,0 0 0,0 0 16,0-22-16,21 22 0,43-64 15,-22 43 1,-21 21-16,0 0 15,0 21-15,43-21 16,-43 21-16,0 21 16,-21 0-16,21 0 15,1 21-15,-22-20 16,0 20-16,0 0 0,0-21 0,0 1 16,0-1-16,0 0 15,0 0-15,-22-21 0,22 21 0,-21-21 16,21 21-16,0-42 47</inkml:trace>
  <inkml:trace contextRef="#ctx0" brushRef="#br0" timeOffset="96221.79">22669 4741 0,'0'0'0,"-21"0"16,21-21-16,-21 21 0,0 0 0,0 0 16,0 0-16,-64 0 15,64 0-15,-43 43 16,22-22-16,21 21 15,0-21-15,-1 0 0,1 1 16,0 20-16,21-21 0,0 0 0,0 0 16,0 1-16,0-1 0,0 42 15,64-42 1,-1-21 0,-42 0-16,0 0 15,1 0-15,-1 0 0,63-84 31,-84 63-31,22-43 0,-1-42 16,0 64-16,0-43 16,0 43-16,-21 21 0,21-127 31,1 84-15,-22 43-16,-22 42 31,1 0-31,21 22 15,-21-22-15,21 21 0,-42 22 16,42 20 0,-21-41-16,21-22 0,-22 106 15,22-106-15,0 21 16,0-21-16,0 1 0,22-1 0,41 21 16,-42-42-1,22 0-15,41 0 16,-63 0-16,43-21 15,-43 0-15,0 0 0,22-64 32,-22 43-32,-21 20 0,0 1 15,0 42 17,0 1-32,0-1 0,0 0 15,0 0-15,0 0 16,0 0-16,-21 1 0,21-1 0,0 0 15,0 0-15,21-21 16,0 0 0,0 0-1,0 0-15,0 0 0,1-21 16,-22 0-16,21 0 0,0 21 0</inkml:trace>
  <inkml:trace contextRef="#ctx0" brushRef="#br0" timeOffset="96502.63">23072 4636 0,'0'21'32,"21"-21"-17,0 0 1,-21-21-16,0-1 15,0 1 1,-21 21-16,0 0 16,-1 0-16,1 0 15,0 0-15,21 21 16,0 1-16,0-1 16,21-21-1,0 21-15,1-21 0,-1 0 16</inkml:trace>
  <inkml:trace contextRef="#ctx0" brushRef="#br0" timeOffset="96781.47">23622 4530 0,'0'-21'0,"-21"21"31,0 0-31,21 21 0,0 0 0,-22-21 15,1 21-15,21 0 16,-21 22-16,-21 41 0,42-41 16,-21-1-16,-1 21 15,22-20-15,0-22 0,0 85 16,0-85 0,64 0-1,-43-21-15,0 0 16,0 0-16,1 0 15,-22-42-15</inkml:trace>
  <inkml:trace contextRef="#ctx0" brushRef="#br0" timeOffset="97121.27">23304 4826 0,'22'0'16,"-1"0"-1,0 0-15,0 0 0,21 0 0,1 0 16,-22 0-16,64 0 0,-43 0 16,0 0-16,106-21 15,-126 21-15,20-21 16,-21 21 0,0 0-16,-42 21 31,0 0-31,21 0 15,0 0-15,-21 1 0,21-1 16,-21 0-16,21 0 0,0 0 0,0 0 16,0 1-16,0-1 15,0 0-15,21-21 16,0 0-16,0 0 16,0-21-1,0 21-15,1-21 0</inkml:trace>
  <inkml:trace contextRef="#ctx0" brushRef="#br0" timeOffset="97291.18">24045 4593 0,'-21'0'0,"42"0"0,-63 0 16,21 0 0,0 0-16,-1 0 0,22 21 46,22-21-30,-1 0-16</inkml:trace>
  <inkml:trace contextRef="#ctx0" brushRef="#br0" timeOffset="98002.77">24490 4826 0,'-21'0'0,"-64"0"16,64 0-16,-22 0 15,1 0 1,21 21-16,0 43 16,21-43-16,0 0 15,0 0-15,0 0 0,0 22 16,0-22-16,21-21 0,21 21 31,1-21-31,-22 0 0,0 0 16,-21-21-1,21 0-15,-21 0 16,0-1-16,0 1 0,0 0 0,0 0 16,0-85-1,0 64-15,0 21 16,21-1-16,0 22 0,1-21 0,-1 21 15,0-21-15,0 21 0,0 0 16,22 0-16,-22 0 0,21 0 16,-21 0-16,0 21 0,22 22 0,-22-22 15,0 0-15,-21 0 16,21 0-16,-21 22 0,0-1 16,0-21-16,0 0 0,0 0 0,0 1 15,0-1-15,-21-21 0,0 21 16,0 0-16,0-21 0,-1 0 15,1 0-15,0 0 16,21-21 0,0 0-16,0 0 0,0-1 15,0 1-15,21 0 0,-21 0 0,21 0 16,22 0-16,-22-22 0,21 22 16,-21 0-16,22-21 0,-1 20 15,0 1-15,1 0 0,-1 0 0,0 21 16,-20 0-16,20 0 0,-21 0 15,0 0-15,22 0 0,-22 21 16,0 0-16,-21 0 0,0 1 16,0 20-16,0-21 0,-21 106 15,0-85 1,21-20-16,-22-1 0,22 0 16,-21-21-16</inkml:trace>
  <inkml:trace contextRef="#ctx0" brushRef="#br0" timeOffset="98331.58">25548 4212 0,'-21'-21'0,"42"42"0,-42-63 16,42 42-1,0 0-15,0 21 16,22-21-16,-1 21 0,0 0 0,1 1 16,-1-1-16,0 21 0,22 22 15,-43-43-15,43 63 16,-64-41-16,0-1 0,0 43 16,-22 21-1,1-43-15,0-21 0,-21 22 0,-85 105 31,63-84-31,1 0 16,42-64-16,-1 0 0,-20 0 16,21 0-16,-21-21 15,20 0-15,1 0 0,0 0 0,-21 21 16</inkml:trace>
  <inkml:trace contextRef="#ctx0" brushRef="#br0" timeOffset="100510.84">3619 5292 0,'-21'0'15,"42"0"-15,-63 0 0,21 0 0,0 0 0,0 0 16,-1 0-16,-41 0 16,42 0-16,0 0 0,-22 0 15,22 0-15,0 0 0,0 0 16,0 0-16,-1 0 0,1 0 31,42 0 0,1 0-15,-1 0-16,0 0 0,21 0 0,-21 0 16,22 0-16,-1 0 0,0 0 0,1 21 15,20-21-15,-20 0 0,20 0 16,64 0-16,-63 0 0,20 0 15,-20 0-15,190 0 16,42 0 0,64 21-1,-254-21-15,169 0 16,-127 0-16,-21 0 0,169 0 16,-147 0-16,-1 0 0,21 0 0,318 21 15,-170-21 1,-168 0-16,359 0 15,-339 21-15,0-21 0,22 0 16,-22 0-16,22 0 0,168 0 16,-189 0-16,20 0 0,191 0 15,-190 0-15,-22 0 0,487 0 32,-359 0-32,-149 0 15,-21 0-15,106 0 0,-128 0 16,1 0-16,0 0 0,-21 0 15,-22 0-15,64 0 0,-84 0 16,-1 0-16,0 0 0,-63 0 47,0 0-31,0 0-16,0 0 15,-1 0-15,1 0 0,0 0 0,0 22 16,-21-22-16,20 0 0</inkml:trace>
  <inkml:trace contextRef="#ctx0" brushRef="#br0" timeOffset="101249.59">7070 6244 0,'0'-21'0,"0"42"0,0-63 16,0 21-16,0 0 0,0-1 0,0-20 15,0 21-15,0 0 0,21 0 16,-21-22-16,21-20 0,-21 42 15,0-22-15,0 1 0,0 0 16,0 20-16,0-41 16,-21 42-1,21 0 1,-21 21-16,21 21 16,21 0-16,-21 106 15,-21-64-15,21 43 16,-22 106-1,22-127-15,-21-22 0,21 22 16,-21-1-16,21 1 0,0 0 16,-21-22-16,0 22 0,21-22 0,-21 22 15,21 190 1,0-190-16,0-22 0,0 107 16,0-128-1,0 0-15,0 43 0,0-43 0,0-20 16,0 41-16,0-42 15,0 0-15,-22 1 16,1-22-16,0 0 31,21-22-31,-21 22 0,21-21 16,-21 0-16,21 0 0,0 0 16,-21 0-16,-1-1 0,-20-41 15</inkml:trace>
  <inkml:trace contextRef="#ctx0" brushRef="#br0" timeOffset="101564.92">6413 7324 0,'-42'-43'0,"84"86"0,-126-128 0,63 43 0,-1 21 15,22-43 1,0 43-16,0 0 16,22 21-1,-1 0 1,0 0-16,21 21 15,-21 0-15,22 0 0,20 43 16,-20-43-16,-22 21 0,21 1 0,0-1 16,-20 21-16,20-20 0,-21-1 15,21 0-15,1 43 16,-22-43-16,0-20 0,21 41 16,-42-21-16,0-20 0,22 20 15,-1-21-15,-21 0 0,21-21 31,0 0-15,0-21-16,0 0 0,1-21 16,-1-1-16,21 22 15</inkml:trace>
  <inkml:trace contextRef="#ctx0" brushRef="#br0" timeOffset="101650.87">7599 7176 0,'0'-22'0,"0"44"0</inkml:trace>
  <inkml:trace contextRef="#ctx0" brushRef="#br0" timeOffset="101811.78">7154 7705 0,'-84'63'31,"62"-42"-31,22 1 0,-21-1 15,0-21-15,0 42 0,21-21 16,-21-21 0,0 21-16</inkml:trace>
  <inkml:trace contextRef="#ctx0" brushRef="#br0" timeOffset="101919.72">6138 8573 0,'0'0'0,"-127"84"0,-106 107 0,106-128 0</inkml:trace>
  <inkml:trace contextRef="#ctx0" brushRef="#br0" timeOffset="102926.58">7493 7218 0,'0'0'0,"0"-21"0,0 0 16,0-1-1,-21 22 16,0 0-31,-1 22 0,1-1 16,0 0-16,-21 21 0,21 1 0,-43 62 16,43-62-16,-21-1 15,20 22-15,-20-22 0,0 0 0,-1 1 16,1 20-16,0-21 0,-1 1 16,-84 105-1,106-106-15,21-21 16,-21 22-16,42-43 31,-21-21-31,21 21 16,1 0-16</inkml:trace>
  <inkml:trace contextRef="#ctx0" brushRef="#br0" timeOffset="103837.97">5905 8636 0,'-21'0'0,"42"0"0,-105-21 15,63 21 1,-1 0-16,1 21 0,0 0 16,0 0-16,0 22 0,0-1 15,-1 0-15,-41 234 16,21-171 0,42 44-1,-22-107-15,22 43 16,0-64-16,0 21 0,0 0 15,0-20-15,0-1 0,22-21 32,-1 0-32,-21-21 0,21 21 0,0-43 15,-21 22-15,21 0 16,0-43-16</inkml:trace>
  <inkml:trace contextRef="#ctx0" brushRef="#br0" timeOffset="104168.84">5694 8911 0,'0'-21'0,"0"42"0,21-63 0,-21 21 16,0 0-16,42-22 15,-42 22-15,21 0 0,1 0 16,20 0-16,-21-1 0,0 1 0,22 21 16,-22 0-16,21 0 0,0 0 0,22 21 15,-43 1-15,43 41 16,-43-21-16,0 1 0,21 211 31,-42-212-31,0 0 0,0 85 16,-21-84-16,0 20 15,0-42-15,21 1 0,0 20 16,-21-21-16,21 0 16,-22-21-1,22-21 1,0 0-16,0 0 15,0 0-15,0-1 16,0 1-16</inkml:trace>
  <inkml:trace contextRef="#ctx0" brushRef="#br0" timeOffset="104391.71">5715 9313 0,'0'0'16,"-42"-21"-16,20 21 0,22 21 15,22-21-15,62 43 16,-63-22-16,22-21 0,-1-21 16,-21 21-16,0-21 0,43-1 15,-22 22-15,-21 0 0,43-21 16,-22 0-16,-21 21 16,1 0-16,-1 0 0,0 0 15,-21-21-15,21 21 0,0 0 16,-21-21-16,21 0 15</inkml:trace>
  <inkml:trace contextRef="#ctx0" brushRef="#br0" timeOffset="105359.2">6540 9186 0,'85'0'31,"-64"0"-31,22 0 16,-1-21-16,-21 0 0,64-21 16,-43 21-16,-21-1 15,22 1-15,-22-21 0,0 21 0,0 0 16,0-1-16,0-20 0,-21-106 31,0 106-15,-21 20-16,0 22 0,0 0 15,0 0-15,0 0 0,-1 0 16,-20 43-16,42-22 0,-21 21 16,0-21-16,-43 170 15,43-64 1,0-85-16,-21 149 16,20-128-16,1 1 15,0-1-15,0 22 0,-43 275 31,43-127-31,-21-22 16,42-147-16,0 42 16,0-64-16,0 0 0,127 85 31,-106-127-31,85-42 16,-85 21-16,43 21 15,20-43-15,-63 1 0,22 21 16,63-85-16,-85 64 15,0-1-15,0 1 0,0 0 16,0-1-16,-21 1 0,0-170 16,-63 107-1,42 62-15,-64-63 16,43 64-16,-64-43 16,42 43-16,1 21 0,-64-21 15,85 42-15,-1 0 0,-41-22 16,105 22 15,0 0-31,0 0 0,0-21 0,64 0 16,-43 0-16,1 21 15,20-21-15,-21 0 0,22-1 0,-22 1 16,170-85 0,-170 64-16,1 21 15,62-106-15,-83 85 16,-1 20-16,21-62 0,-42 63 0,0-22 15,0 22-15,0 0 16,0-21-16,0-1 0,0 22 16,-21 21-16,0 0 15,21 21 1,-43 64 0,43-64-16,-21 21 0,21 43 15,0-43-15,0 1 0,-21-1 16,21 0-16,0 1 0,-21-1 0,21-21 15,0 22-15,0-22 0,0 0 0,0 42 32,0-41-32,21-22 15,0 0-15,0-22 16,-21 1-16,22 0 16,-22 0-1</inkml:trace>
  <inkml:trace contextRef="#ctx0" brushRef="#br0" timeOffset="105587.07">7154 9186 0,'-21'0'16,"42"0"15,0 0-31,1 0 16,-1 0-16,0 0 0,0 0 0,0 0 15,0 0-15,1 0 16,62-21 0,-41 0-16,-1 0 15,-21 21 1</inkml:trace>
  <inkml:trace contextRef="#ctx0" brushRef="#br0" timeOffset="105965.85">7578 9229 0,'0'21'0,"21"-21"31,0 0-31,0 0 0,0 0 16,0 0-16,1 0 0,-1 0 16,0-21-16,0 0 0,0 21 15,0-22-15,1 22 0,-1-21 0,42-42 16,-63 42-1,0-1-15,0 1 16,-21 21-16,0 0 0,0 0 16,0 0-16,-1 0 0,-20 43 15,21-22-15,0 21 16,21-21-16,-21 0 0,21 22 0,0 63 31,0-64-15,21 0-16,0-42 0,0 0 15,0 21-15,22-21 0,-22 0 16,0 0-16,0 0 0,0 0 16,0 0-16,22-21 0,-22 0 15,0 0-15,0-21 16</inkml:trace>
  <inkml:trace contextRef="#ctx0" brushRef="#br0" timeOffset="106305.62">8064 9123 0,'0'-21'0,"0"127"0,22-233 15,-44 169-15,44-106 0,-1 64 0,21-21 32,22 0-32,-43 21 15,0 0-15,0 21 16,0 0-16,0-21 0,1 22 0,-22-1 16,21 42-16,0-42 0,-21 1 15,0 83 1,0-41-1,-42-22-15,42-21 0,-22-21 32,22-21-17,0 0-15,0-42 16,0 20 0,0 1-16,22 0 15,-22-1-15,21-20 16,0 42-16,0-1 0,-21 1 0,64-63 31,-43 62-31,0 1 16</inkml:trace>
  <inkml:trace contextRef="#ctx0" brushRef="#br0" timeOffset="106947.96">9588 8509 0,'0'-21'32,"0"0"-32,-21 21 31,21 21-31,0 0 15,-21 0-15,21 0 0,0 22 16,0-1-16,0 0 0,0 1 0,-21 190 31,21-170-31,0-21 0,-21 107 16,21-128-16,0 21 16,-21 0-16,21-20 0,0-1 0,0 0 15,0-42 32,0 0-47,0-1 0,0 1 16,0 0-16,0 0 0,0-43 15</inkml:trace>
  <inkml:trace contextRef="#ctx0" brushRef="#br0" timeOffset="107680.54">9440 8742 0,'0'-21'0,"0"42"15,-21-63-15,21 20 0,0 1 0,0 0 16,0 0-16,0-21 16,21 20-16,0 1 0,1 0 15,-1 0-15,21 0 0,-21 0 0,22-1 16,84-41 0,-85 63-16,64-21 0,21 21 15,-85 21 1,43 21-16,-64 1 0,0-22 15,21 63-15,-42-62 16,0 20-16,-63 127 16,-22-84-1,43-43-15,-85 43 16,85-64-16,-1 0 0,-20 0 16,20-21-16,-62 0 15,105-42 1,-22 21-1,22 0-15,0 0 0,0-1 16,22 22 0,-1 0-1,0 0-15,0 22 0,0 20 16,22 0-16,-22-21 16,21 22-16,-21-22 0,22 21 15,62 43 1,-83-85-16,41 21 15,43 0-15,-64-21 16,1 0-16,20 0 0,-42-21 16,43 0-1,-22 21-15,-21-21 0,106-85 16,-106 85-16,1-22 16,-22-41-1,0 63-15,0-43 16,-22 64-16,1 0 0,-42 0 31,20 21-31,22 0 0,-21 43 16,42-43-16,0 43 15,0-43-15,0 0 0,0 0 16,0 0-16,0 0 0,0 1 16,63 20-1,-20-42-15,-1 0 16,0 0-16,22 0 0,-43 0 15,64 0-15,-43 0 16,0 0-16,128-42 16</inkml:trace>
  <inkml:trace contextRef="#ctx0" brushRef="#br0" timeOffset="109771.7">11366 8954 0,'0'-43'0,"0"86"0,0-107 15,22 43-15,-44-43 16,-20 64-1,-85 22 1,85-22-16,21 21 16,-22 21-16,1-21 0,-43 85 15,43-85-15,21 22 0,0 62 32,21-62-32,21-1 15,0-21 1,0-21-16,21 0 0,-20 0 0,-1 0 15,21 0-15,-21 0 0,22-21 16,-22 21-16,0-21 0,21 0 0,-21 0 16,1-1-16,20-20 0,-21 21 15,-21 0-15,21 0 0,0-1 16,-21 1-16,22-21 16,-22 21-16,0 0 0,0-1 15,0 44 16,0-1-31,0 0 0,0 0 16,0 0-16,-22 0 0,22 43 16,-21-43-16,21 21 0,0 107 31,0-107-31,0 43 16,0 63-16,0-106 0,0 0 15,0 107-15,0-86 16,0-21-16,0 1 15,-42 41-15,42-62 0,0-1 16,-21 21-16,21-21 0,0 0 16,0 1-16,0-1 0,0 0 0,21-21 31,0 0-31,85-106 16,-106 64-1,85-85 1,-85 106-16,21-22 0,0 1 0,0 0 15,0-22-15,-21 1 0,21-1 0,1 1 16,-1-1-16,0 1 0,21-86 16,-42 86-16,21-1 0,1-63 15,-22 85-15,21-21 0,0-22 16,-21 64-16,0 0 16,0-1-16,0 1 0,0 0 15,0 42 1,0 0-16,0 1 15,0-1-15,0 0 0,-21 21 16,21-21-16,0 22 0,0 41 16,0-41-16,0-1 15,0 22 1,0-43-16,0 0 16,21-21-16,0 0 0,85 0 15,-64 0 1,43-21-1,-64 0-15,43-43 16,-43 43-16,0 0 0,-21 0 16,0-22-16,21 22 0,0-106 31,-21 85-31,0 21 31,-21 42-15,21 0-16,-21 0 0,21 0 15,-21 64 1,0 0 0,21-1-1,0-63-15,0 1 0,0-1 16,21 0-16,0 0 0,0 0 16,0-21-16,106 0 15,-84 0 1,-1 0-16,0-21 15,1 0-15,-1-21 16,0 20-16,-21 1 0,22-21 16,-22 0-16,0 20 0,0-41 15,-21 42-15,0 0 0,0-22 16,0 22-16,0 0 0,-63 21 31,42 0-31,-1 0 16,1 21-16,0 0 15,0 22-15,21-1 0,0-21 16,0 21-16,0-20 0,0-1 16,0 0-16,0 21 0,0-21 0,0 1 15,0-1-15,0 0 16,21-21-16,0 0 0,0 21 16,1-21-16,-1 0 0,21 0 15,-21 0-15,22 0 0,-22 0 0,106-42 16,-64-1-1,22-20 1,-64 42-16,0-22 0,0 22 16,1 0-16,-1-21 0,-21 21 0,0-1 15,0 1-15,0 0 16,0 0-16,-21 21 16,-1 0-16,1 0 0,21 21 15,0 43 1,0-22-1,0-21-15,0 43 16,21-43-16,1 21 0,-22-21 16,21 0-16,-21 1 15,0-1-15,-21-21 47,-1 0-47,1-21 16,0 21-16,21-22 0,-21 1 15,0 21-15,21-21 0,0 42 63,21 0-47,0-21-16,0 0 0,22 22 15,20-22-15,-42 0 16,22 0-16,20 0 0,-42 0 15,0 0-15,22 0 0,-22 0 16,21 0-16,-21-43 0,1 43 16,-1-21-16,42-21 0,-42 21 15,1-1-15,41-41 16,-63 21-16,21-1 0,0 1 16,1-22-16,-1 22 0,-21 0 0,42-149 15,-42 107 1,0 41-16,0 1 15,0 21-15,0 0 0,0-1 0,0 1 16,-21 21 15,0 21-31,21 1 0,-21-1 0,21 0 16,0 21-16,0-21 0,-22 22 0,22-1 16,-21 0-16,21 1 0,0-1 15,0 43-15,-21-43 0,21 0 16,0 64-16,0-63 0,0-22 15,0 21-15,0 0 0,0-20 16,21 20-16,0-21 16,1 0-16,-22 0 0,21 1 0,0-22 15,0 0-15,21 0 16,-20 0-16,-1 0 16,0 0-16,0-22 0,0 22 0,43-84 15,-22 20 1,-42 43-16,0 0 0</inkml:trace>
  <inkml:trace contextRef="#ctx0" brushRef="#br0" timeOffset="109868.65">13716 8615 0,'-21'-21'0,"42"42"0,-63-42 0,20 63 15,-20-42-15</inkml:trace>
  <inkml:trace contextRef="#ctx0" brushRef="#br0" timeOffset="110025.56">14372 8594 0,'-21'0'15,"0"0"-15,-22 0 0</inkml:trace>
  <inkml:trace contextRef="#ctx0" brushRef="#br0" timeOffset="111354.8">13568 8573 0,'-21'0'0,"21"-22"16,-22 22-16,1 0 15,0 0-15,0 0 16,0 0-1,0 0-15,21 22 0,21-1 16,0-21 0,85 0-1,-85 0-15,42 0 0,-20 21 0,20-21 16,1 0-16,232 0 16,-232 0-16,105 0 15,43 0 1,-149 0-16,22 0 15,-64 0-15,21 0 0,1-21 32,-22 21-32,-42 0 47,-1 0-47,22 21 0</inkml:trace>
  <inkml:trace contextRef="#ctx0" brushRef="#br0" timeOffset="112708.55">2265 10308 0,'-21'0'16,"42"0"-16,-64 0 0,43-21 0,22 21 31,20-21-31,-21 21 0,148 0 16,-105 0-1,-22 0-15,106-21 16,-105 21-16,20 0 16,-42 0-16,1 0 0,-65 0 31,1 21-31,-22-21 16,22 21-16,0-21 15,-43 0-15,43 0 0,-1 0 16,-20 21-16,21-21 0,-1 0 15,1 0-15,-64 0 16,85 0-16,-21 0 16,-1 0-1,22 0-15,0 0 16,21 21 0,-21-21-16,21 22 15,0 41-15,0-42 16,0 64-16,0 21 15,0-43-15,0 149 16,0-149-16,-21 22 0,-1 275 31,22-275-31,0-1 0,0 1 0,-21 0 16,21-22-16,0 22 0,-21 42 16,21-85-16,0 22 0,0 20 15,21-63-15,22 43 16,-22-43-16,0-21 15,42 0-15,-41 0 16,41-42-16,-42 42 0,0-21 16,106-106-1,-105 84-15,41-41 16</inkml:trace>
  <inkml:trace contextRef="#ctx0" brushRef="#br0" timeOffset="114001.5">2815 11007 0,'0'-21'0,"0"-1"32,-21 22-17,21 22 1,-21-1-16,21 21 0,0-21 15,0 22-15,0-1 0,0 0 16,0 22-16,0-22 0,0 0 0,0 22 16,0-22-16,0 1 0,0-1 15,0-21-15,63 106 16,-42-106 0,22-21-1,-22 0-15,0 0 0,21-21 16,-20 0-16,-1 0 0,0 0 15,0-1-15,0-20 0,22-21 16,-22 20-16,0 1 0,0 0 16,0-22-16,-21 22 0,21-1 15,1-126 1,-22 106-16,0-1 16,0 43-1,0 42 1,0 0-1,0 22-15,0-22 0,0 21 16,0 22-16,0 41 0,0-62 16,0 20-16,0 43 15,0-42-15,0-22 0,0 0 0,21 1 16,-21-22-16,63 85 16,-42-85-16,1-21 15,41 0 1,-21 0-16,-20 0 0,-1 0 15,21-21-15,-21-1 0,22 1 0,-22 0 16,0-21-16,21 21 0,1-64 16,-22 43-16,0-1 0,0 1 15,0 0-15,-21-1 0,21 1 0,-21-22 16,0 43-16,0 0 0,0 0 16,-21 21-1,-21 0-15,42 21 0,-21-21 16,0 64-16,21-43 0,0 21 15,0 0-15,0-20 0,0 20 16,0 64-16,21-85 16,0 21-16,0-21 0,0 22 0,-21-22 15,21 0-15,1 0 0,-1 0 16,-21 1-16,21-1 0,0 0 16,-21 0-16,-21-21 31,0 0-16,0-21-15,-1 21 0,1-21 0,0 0 16,0 21-16,0-22 0,0 1 16,-1 21-16,1 0 0,0-21 0,0 21 15,0 0-15,0 0 0,-1 0 16,22 21 0,0 0-16,22 22 15,-1-22 1,0-21-16,0 21 0,0-21 0,0 0 15,43 21-15,-43-21 0,0 0 16,22 0-16,-22 0 0,21 0 16,-21 0-16,22 0 0,-22 0 15,21-21-15,43 0 0,-43 0 16,-21 0-16,22 21 0,62-64 16,-62 43-16,-1-21 15,-21-64 1,-21 63-16,0 22 15,0 0-15,0 0 0,0 0 16,-21 21-16,-21 0 16,21 0-16,-1 0 0,-20 106 31,42-64-31,-21 43 16,21-43-16,0-21 15,0 0-15,21 0 0,-21 1 16,21-1-16,0 0 0,1-21 0,-1 21 15,21 0-15,-21-21 0,0 0 16,106 0 0,-84 0-16,20 0 15,43-21-15,-64 0 16,-20 0-16,20 21 16,-21-21-16,0-1 0,43 1 15,-43 0-15,0 0 0,0 0 0</inkml:trace>
  <inkml:trace contextRef="#ctx0" brushRef="#br0" timeOffset="114545.08">5186 11536 0,'21'-64'15,"-21"1"1,0 42-16,-21 169 0,42-339 16,-42 191-16,0-21 15,-1 21-15,1 0 16,0 0-16,0 0 0,0 0 0,-22 0 16,22 0-16,0 21 15,21 1-15,-21-1 0,0 0 16,0 127-1,21-84 1,0-1-16,0-42 16,0 0-16,0 1 0,21-1 15,63 0 1,-62-21-16,-1 0 16,42 0-1,-42-21-15,1 0 0,-1-22 16,0 22-16,0 0 0,43-148 15,-1 20 1,-42 44 0,0-22-16,-21 84 0,0 1 15,0-22-15,0 22 0,0 21 16,0-21-16,0 20 0,0 1 0,0 0 16,-21 21-1,0 0-15,0 21 16,0 22-16,0-22 0,21 106 15,-22 21 1,22-21-16,0-85 16,22 128-16,-1-128 15,0 0-15,0 43 0,0-64 16,0 21-16,85 22 16,-42-43-1,-43-21-15,85 0 16,-64-21-16,22 0 15,-22 0-15,0-1 0,-21 1 16,64-42-16</inkml:trace>
  <inkml:trace contextRef="#ctx0" brushRef="#br0" timeOffset="115969.27">6921 11663 0,'-42'0'0,"84"0"0,-105 0 16,42 0-16,0 0 0,-1 0 0,-41 0 31,63 21-15,21-21-1,0 0-15,0 0 0,22 0 16,-1 0-16,0-21 0,1 21 0,-1-21 16,0 0-16,1 21 0,-1-22 0,0 1 15,1 0-15,-1 0 0,0 0 16,1 0-16,-1-22 0,43-63 16,-85 1-1,0 41 1,0 22-16,0-22 15,0 22-15,0 21 0,-64-22 16,64 22-16,-21 21 16,-21 0-1,-1 21-15,43 1 0,-21 83 16,0-62 0,0 63-16,21-64 0,0 21 15,-21 191 1,21-190-16,0 63 15,0 21-15,0-63 0,0-22 16,0 22-16,0-22 0,0 22 16,0-21-16,-21 63 0,21-43 15,-22-20-15,-20 169 16,42-191-16,-21 64 16,21 0-1,0-64-15,0-21 0,0 21 16,21-42-16,0 0 0,43-21 15,-1 0 1,-42 0-16,85-85 16,-85 64-16,85-85 15,-85 63-15,1 22 0,-1-22 16,0 22-16,0-21 16,-21-255-1,-42 170-15,-1 106 16,1-85-16,0 84 15,-22-20-15,43 20 0,-21 22 16,21 0-16,-43 0 0,43 21 16,0 0-16,0 0 15,42 0 1,0 0 0,0 0-16,43-21 0,-43 21 15,21-21-15,22-1 16,-22 1-16,0 21 0,43-42 15,-43 21-15,1 21 0,20-43 16,-21 22-16,-20 0 16,83-42-1,-62 20-15,-22 22 0,-21-21 16,0 63 31,-21 0-47,0 0 0,21 0 15,-22 22 1,22 63-16,0-85 16,0 0-16,0 42 0,0-41 0,0-1 15,43 42 1,20-63 0,22 0-1,-64 0-15,0-21 0,22 0 16,-22 21-16,0-21 0,42-85 15,-63 21 1,0-21 0,-21 43-1,0 42-15,21 0 0,-42-1 0,-43 22 32,64 0-32,-43 0 0,22 22 15,21-1-15,21 0 16,-21 0-16,21 0 0,0 0 15,0 22-15,21-22 16,42 0 0,-41-21-16,20 0 15,43 0-15,-64 0 16,0 0-16,0 0 0</inkml:trace>
  <inkml:trace contextRef="#ctx0" brushRef="#br0" timeOffset="116397.02">8572 11451 0,'0'-42'15,"0"21"1,0 0-16,0-1 0,0 1 16,22 0-16,-1 21 15,0 0-15,0-21 0,0 21 0,43 0 16,-43 0-16,0 0 0,0 21 15,64 43 1,-64-43-16,0 21 16,22 85-1,-43-106-15,0 22 0,0-22 16,0 0-16,0 0 0,-43 43 16,22-64-16,0 21 15,0-21 1,21-21-16,0-1 15,0 1-15,0-21 16,0 21-16,0 0 0,0-1 0,0 1 16,0-21-16,0 21 0,42-85 31,-21 85-31,0-22 0,22 1 16,-22 42-16,0-21 15,0 21 1,22-21-1</inkml:trace>
  <inkml:trace contextRef="#ctx0" brushRef="#br0" timeOffset="118786.65">10266 11494 0,'0'21'63,"0"0"-16,0 0-16,0 0 0,-21-21-31,-1 0 16,22 21 15,0-42 31,0 0-46,0 0 0,0 0-16,0 0 0,22-1 15,-1 1-15,42-63 16,22-65-16,42 22 16,-85 85-1,1 0-15,-22 21 0,21-22 0,0 1 16,43-22-1,-85 43 1,-21 21-16,0 0 16,0 21-16,-22 1 0,22-1 15,-21 0-15,21 0 0,-1 0 16,1 0-16,0 1 0,21 62 16,0-20-1,0-43-15,21 0 16,0 0-16,22 22 15,-22-22-15,0 0 0,85 64 16,-106-64 0,21 42-1,-21-42-15,0 1 16,0-1-16,-21-21 0,0 0 0,-22 21 16,22-21-1,0 0-15,-21 0 0,21 0 0,-1 0 16,-20-21-16,42 0 0,-21 21 15,0-43-15,0 22 0,21 0 16,0 0-16,0 0 0,0-1 16,-22 1-16,22 0 0,0 0 0,0 0 15,0 42 17,0 0-17,22 0-15,-22 0 0,21 1 16,0-1-16,0 0 15,-21 0-15,21-21 0,43 64 16,-22-64-16,-21 21 0,0-21 16,22 0-16,-22 0 0,21 0 0,1 0 15,-22 0-15,21 0 0,43 0 16,-43 0-16,0-21 0,149-64 31,-106 43-31,-1-22 16,-63 22-1,1 21-15,-1-43 0,-21 43 16,0 0-16,0-64 16,0 64-1,-21 21-15,-1-21 16,1 21-16,0 0 0,-42 0 16,41 21-16,22 0 0,-42 21 15,42-20-15,-21 83 16,21-41-1,21 21 1,0-64-16,0 0 16,1 0-16,-1-21 0,85 21 31,-85-21-31,42 0 0,-20 0 16,-22 0-16,21 0 15,0-21-15,1 0 0,-22 21 16,21-21-16,-21 21 15,-21-21-15,22-1 16,-22 1 15</inkml:trace>
  <inkml:trace contextRef="#ctx0" brushRef="#br0" timeOffset="121333.19">9991 10816 0,'0'-21'0,"0"0"0,0 0 16,0 42 46,21 0-62,-21 0 0,21 0 16,0 1-16,-21-1 0,21 21 0,0-21 15,-21 22-15,22-22 0,-1 21 16,0 0-16,-21 1 0,21-1 0,21 106 31,-20-84-31,-22 20 16,0-62-16,21 20 16,0-42-16,-21 21 0,0 0 15,21-42 32,-21 0-47,21 0 16,-21 0-16,0-1 0,0 1 15,21 0-15,64-148 16,-43 84 0,-20 43-16,41-43 15,-42 43-15,0-1 0,1 22 16,-1-21-16,0 21 0,21-22 15,-42 22-15,21 21 0,-21-21 16,0 42 15,0 0-31,0 1 16,-21-1-16,0-21 0,21 21 16,-21 0-16,0 0 0,0 0 0,-1 22 15,-20 20-15,21-42 0,0 22 16,0-1-16,-1-21 0,1 22 15,0-1-15,-21-21 0,42 21 16,-21-20-16,-22 41 0,22-42 0,21 0 16,0 1-16,0-1 15,0-42 48,0-1-48,0 1-15,21 0 16,0 0 0,-21 0-16,22 21 0,-1-21 15,0-1-15,0 22 0,-21-21 0,42 21 16</inkml:trace>
  <inkml:trace contextRef="#ctx0" brushRef="#br0" timeOffset="122642.44">11091 11197 0,'21'0'31,"1"-21"-31,-22 0 0,0 0 16,0-22-1,0 22-15,-22 0 32,1 0-32,0 21 0,-42 0 15,20 0-15,22 0 0,-64 0 16,64 0-16,-42 42 15,-22 43 1,43-43-16,21-21 0,-1 22 0,1-1 16,21 0-16,-21 107 15,21-128 1,0 0-16,0 0 0,21-21 16,0 0-16,1 0 0,20 0 15,-21 0-15,0 0 16,43-21-16,-43 0 0,21 0 15,1-1-15,-1 1 0,-21-21 16,0 21-16,0 0 0,1-1 16,20-41-16,-21 42 0,0-22 15,-21-20-15,0 42 16,21 21-16,-21-43 16,0 65 15,0-1-31,0 0 0,-21 0 15,21 21-15,0-20 0,0-1 16,0 0-16,0 0 0,0 21 0,0 1 16,0-22-16,0 0 15,43 0 1,-1 0-16,21-21 16,-41 0-16,20-21 15,-21 0-15,0 0 16,64-64-1,-64 64-15,0-42 16,22-64 0,-43 105-16,0-20 0,0 21 0,0-21 15,21-22-15,-21 43 16,0-21-16,0 20 0,0-41 16,0 42-1,0 42 1,0 0-1,0 0-15,0 0 0,0 1 0,0-1 16,0 21-16,-21-21 0,-1 127 31,1-105-31,21 41 0,0 43 16,0-105-16,0 41 16,0-42-16,0 0 0,21 22 15,1-22-15,-1-21 0,0 0 16,0 0-16,0 0 15,0 0-15,1 0 0,-1-21 16,0 21-16,85-85 16,-64 43-1,-21-1-15,0 1 0,1 0 16,-22 21-16,21-22 0,0 22 16,-21 0-16,0 0 0,0 42 46,-21 0-46,0 21 0,21-20 16,0-1-16,0 0 0,0 0 0,-22 0 16,22 0-16,0 1 0,0-1 0,0 0 15,22-21 17,-1-21-17,0 21-15,-21-21 16,0-1-16,0 1 0,21 0 0,-21 0 15</inkml:trace>
  <inkml:trace contextRef="#ctx0" brushRef="#br0" timeOffset="122904.8">12023 10901 0,'21'0'62,"0"0"-62,-21-21 31,-21 21 1,21 21-1,0 0-16,21-21-15,-21 21 0,21-21 0</inkml:trace>
  <inkml:trace contextRef="#ctx0" brushRef="#br0" timeOffset="123544.44">12636 11218 0,'0'0'15,"22"0"-15,-22-42 32,0 21-32,0 0 15,0 0-15,-43-1 0,1 1 16,21 21-16,0-21 16,-1 21-16,1 0 0,-106 21 31,106 0-31,-21 22 15,-1 20-15,22-42 16,0 22-16,0 20 0,0-42 16,42 106-1,0-127-15,0 0 16,22 0-16,-22 0 16,0 0-16,0 0 0,0 0 15,22 0-15,-22-21 0,63-21 16,-62 21-16,-1-22 0,0 22 15,0-21-15,0 21 0,43-191 16,-64 127 0,0 43-16,0-43 15,0 43-15,0-21 16,0 20-16,0 22 0,-21-21 31,21 63-31,-22 42 16,22-41-16,0 20 15,0 43-15,0-43 0,0 0 16,0 43-16,0-43 0,0 1 16,0 126-1,43-84 1,-1-22 0,-21-42-16,-21 0 0,21-21 0,1 0 15,-1 0-15,85-21 16,-43 0-1,43-21 1,-85 21-16,0-1 0</inkml:trace>
  <inkml:trace contextRef="#ctx0" brushRef="#br0" timeOffset="125472.52">13525 11049 0,'0'-21'0,"0"42"0,22-63 0,-22 21 16,0-1-16,-22 22 15,1-21-15,-21 21 16,21 0-16,-43 0 16,22 0-16,0 21 15,20 1-15,-41 20 0,42-21 16,0 21-16,-22 22 0,43-43 16,0 21-16,-21 22 15,21-43-15,0 43 16,0-43-16,0 0 0,21 0 0,64-21 15,-64 0 1,64-21 0,-43 0-16,-21 21 0,0-21 0,22-1 15,-22 1-15,0-21 0,21-22 16,-20 43-16,-22-21 0,21-22 16,-21 43-16,0 0 0,0-21 15,0 21-15,0-1 16,0 1-1,-21 42 1,21 1-16,0-1 0,0 21 16,-22 0-16,22 1 0,0-1 15,-21 22-15,21-43 0,0 21 16,0-21-16,0 22 16,21-22-16,1 0 0,-1 0 15,0-21-15,0 21 0,0-21 16,0 0-16,22 0 0,-1-21 15,-21 21-15,22-21 0,-22 0 0,63-43 16,-62 22 0,20-22-16,21-63 15,-41 85-15,-1 0 0,21-64 16,-21 64-16,-21-1 16,21-105-1,-21 63-15,0 64 16,-21 21-1,21 21 1,0 1-16,-63 83 16,63-20-1,0-43-15,-21 1 0,-1-1 16,22 0-16,0 43 16,-21-43-16,21 1 0,0-1 0,0 0 15,0-20-15,0 20 0,0-21 0,21 43 16,1-43-16,-1 0 15,0-21-15,42 0 16,-41 0-16,41-21 16,-42 21-16,0-21 0,1-1 0,-1 1 15,0 0-15,85-127 32,-85 127-32,0-43 0,21 1 15,-42 42 1,22-1-16,-22 44 31,0-1-31,0 0 16,-22 21-16,22-21 15,0 22-15,-21 20 0,21-42 16,-21 1-16,21 41 0,0-42 16,0 0-16,42 22 15,-20-43 1,-1 0-16,63 0 15,-62 0-15,20 0 16,0-21-16,-21-1 0,64-62 16,-64 63-1,0-43-15,-21 43 0,22-21 16,-22 20-16,0 1 16,0 0-16,0 42 31,0 0-31,-22 1 0,1-1 15,21 21 1,0-21-16,-21 0 0,21 22 16,0 20-16,0-42 15,0 1-15,0-1 16,21-21-16,22 0 16,-1 0-1,21-64 1,-63 43-16,0 0 15,0 0-15,0-22 0,0 1 16,0 21-16,0 0 0,0-22 0,-21 22 16,0 0-16,0 21 0,0-21 15,-43 0 1,22 21-16,21 0 16,42 0 15,0 0-31,0 0 0,0 0 15,1 0-15,20 0 0,-21 0 0,0 0 16,22-21-16,-22 21 0,21 0 16,-21 0-16,64-22 15,-64 22-15,21 0 16,1 0 0,-22 0-16,-21 22 15,0-1-15,21-21 0,-21 106 16,0-22-1,0-63 1,-21 1-16,21-1 0,0 21 16,0-21-16,-21-21 0,21 21 0,0 1 15,-21-1-15,21 0 32,0-42-17,21 21-15,0-21 16,0-43-1,21 22-15,-42-1 16,22 22-16,20-42 0,-21 20 0,21 1 16,1-21-16,-22 41 15,21 1-15,-21 0 0,1 0 16,-1 0-16,21 0 0,-21 21 16,0 0-16,1 0 15,-22 21-15,0 0 16,0 21-16,0-21 15,0 22-15,0-22 0,0 0 0,0 127 32,0-105-32,0-22 0,0 21 15,21-42-15,21 21 16,-21-21-16,0 0 0,22 0 16,-22 0-16,0 0 15,43-42 1,-43 21-16,21-22 0,0-41 15,-20 63 1,-22-1-16,21 1 0,-21-21 0,0 21 16,0 0-16,0-1 0,0 1 15,-85-85 1,64 85-16</inkml:trace>
  <inkml:trace contextRef="#ctx0" brushRef="#br0" timeOffset="125695.64">15430 10393 0,'0'-21'0,"0"42"0,-21-42 0,0 0 16,21-1 30,-21 44-14,0-22-17,0 0-15,-1 21 0</inkml:trace>
  <inkml:trace contextRef="#ctx0" brushRef="#br0" timeOffset="125956.68">13779 10922 0,'0'0'0,"22"0"31,-1 0-31,0-21 0,42 0 16,-20 21-16,-1-21 15,0 21-15,-20-22 16,41 22-16,-42 0 0,0 0 16,64-21-1,-64 21-15,0-21 16</inkml:trace>
  <inkml:trace contextRef="#ctx0" brushRef="#br0" timeOffset="126552.73">17399 10456 0,'0'-21'0,"0"42"0,0-84 0,63-64 16,-41 63 0,-1 43-16,0-42 15,0 42-15,-21-1 0,0-20 0,0 21 16,0 0 0,0 42-1,-21 0-15,0 0 0,0 22 16,-1 20-16,-20 1 15,0-1-15,-1 22 0,1-1 0,0 1 16,-64 84-16,64-84 0,-1 0 16,-20-1-16,20 1 0,1 0 15,-21-1-15,20 1 0,1-21 0,0-1 16,-1 1-16,1-1 0,0-21 0,20 1 16,-20-22-16,-21 64 15,63-64-15,21-21 31,-21-21-31,21-1 16,0-20-16,0 21 0,0 0 16</inkml:trace>
  <inkml:trace contextRef="#ctx0" brushRef="#br0" timeOffset="129827.93">17801 11070 0,'0'0'0,"42"-21"0,-20 21 0,20-21 16,-21 0-16,21 21 0,-20-21 16,-1-1-16,-21 1 0,21 0 15,-21 0-15,0 0 0,0 0 0,0-1 16,0 1-16,-42-63 16,-1 41-1,-20 43 1,42 0-16,-22 0 0,-41 43 15,41-22-15,1 21 0,-43 22 16,64-22-16,-21 0 0,-1 43 16,43-43-16,0 128 15,22-107 1,-1-42-16,63 0 16,-62-21-16,41 0 15,-42 0-15,22 0 0,-1-21 16,0 0-16,-21 0 15,22-21-15,-22 20 0,0-20 16,0 21-16,0-21 0,1 20 16,-1-20-16,21-85 15,-42 106-15,21-21 16,-21 20 0,0 44-1,0-1-15,-21 0 0,21 21 0,-21-21 16,21 22-16,-21-22 0,21 21 15,0 1-15,0 126 16,0-148 0,0 21-16,21-20 15,0-22-15,21 0 0,1 0 16,-22 0-16,21 0 0,22-22 16,-22 1-16,-21 0 0,22 0 15,-1 0-15,0-22 0,22-20 16,-22 21-16,-21-1 0,22 22 15,41-127 1,-63 84-16,-21 43 16,-21 21-1,0 21 1,21 1-16,-21-1 0,21 0 16,0 21-16,0 64 15,0-42 1,21 20-1,-21-63-15,0 1 16,0-1-16,0 0 16,-21-21-1,21-21-15,-21 0 16,0-1-16,-1-20 16,1 21-16,0 0 0,21 0 15,0-1-15,-21 1 0,21 0 16,-21 0-16,0 21 31,21 21-31,0 0 0,0 0 16,0 1-16,0-1 0,0 21 0,0-21 15,0 0-15,0 1 0,0-1 16,21 0-16,63 42 16,-20-63-1,-1 0 1,-41 0-16,20 0 0,43-21 15,-43 0-15,0 21 0,43-42 16,-22-1-16,-20 22 0,147-148 31,-105 42-31,-43 63 16,-42 43-16,0 0 0,0 0 16,-21 21-1,0 21-15,0 0 0,0 0 16,-22 64-1,43-43-15,0-20 0,0 20 0,0 0 16,0 1 0,21-22-16,1 21 0,-22-21 0,21 0 15,-21 22-15,0-22 16,-21-21 15,-1 0-31,1 0 16,21-21-16,-21 0 0,0 21 0,0-22 15,0 1-15,-1-21 16,1 21-16,0 21 0,21-21 0,-21 21 16,0 0-1,21 21-15,0 0 16,0 0-16,0 21 0,21-20 16,-21-1-16,21 0 0,0-21 15,64 85 1,-22-85-16,-41 21 15,62-21-15,-41 0 0,-1 0 16,43 0-16,-43 0 0,21-21 16,1-22-16,-22 43 15,1-21-15,-22 0 0,21-21 0,-21 20 16,0-20-16,1 21 0,-22-21 0,0 20 16,21-83-16,-21 83 15,0 1-15,0 0 16,0 0-16,-21 21 0,-1 0 15,1 0-15,0 0 0,-21 21 16,21 0-16,-1 0 0,1 1 0,0 62 16,21-41-1,0 20-15,0 64 16,64-63 0,-43-43-16,0-21 15,64 0 1,-1 0-16,-20-43 15,-43 22 1,21 0-16,-21-21 0,1 21 16,-1-22-16,21-20 0,-21 42 15,0-22-15,64-41 16,-64 84 0,0 0-1,-21 21-15,0 21 16,0-21-16,0 0 0,0 22 15,0-22-15,0 0 0,0 0 0,0 43 16,0-43 0,22 21-16,41-21 15,-42-21-15,0 0 16,1 0-16,-1 0 0,0 0 0,0 0 16,0 0-16,0 0 0,1-21 15,83-106 1,-83 85-16,-1 0 15,21-85-15,-21 63 16,0 22-16,1-22 0,-1 1 16,0-1-16,0 22 0,-21-22 0,21 22 15,0-127 1,-21 148-16,-21 42 31,0 0-31,-21 85 16,21-64-16,-1 0 0,-20 191 15,42-169 1,0-22-16,0 85 16,0-85-16,0-20 0,0 62 15,0-63-15,0 1 0,0-1 16,21 0-16,0-21 16,43 21-1,-43-21-15,21-21 16,43-43-16,-64 43 15,22-42-15,-22 42 16,0-1-16,42-62 16,-63 105 15,0 0-31,0 0 16,0 0-16,0 1 0,0-1 0,0 0 15,0 21-15,0-21 0,0 64 16,22-64-1,20-21 1,-21 0-16,0 0 0,0 0 0,22 0 16,-22 0-16,21 0 0,-21-21 0,1 0 15,-1 21-15,0-21 0,21-43 16,-21 43-16,22-42 16,-43 41-16,21 1 0,0 0 15,0-21-15,-21 63 31,0 0-15,0 0-16,-21 0 0,21 1 0,-21-1 16,0 42-16,21-42 15,0 1-15,0 20 0,0-21 16,0 0-16,0 0 0,21-21 16,0 0-16,0 0 15,0 0-15,1-21 16,-22 0-16,21 21 15,-21-85-15,0 43 16,0 0-16,0 21 0,0-22 16,0 22-16,0-21 0,-21 21 15,-1-1-15,22 1 0,-21 21 0,0-21 16,0 21-16,0 0 0,0 0 16,42 0 15,0 0-31,0 0 0,21 0 0,1 0 15,-1 0-15,-21 0 16,0-21-16,22 21 0,-22 0 16,0 0-16,43 0 0,-43 0 15,21 0-15,-21 0 0,0 21 0,1-21 16,-1 21-16,0 0 0,-21 1 16,0-1-16,0 42 0,0-42 15,0 1-15,0 20 0,0 21 16,0-41-16,-21-1 0,21 0 15,0 0-15,-21 0 0,-1-21 16,22 21-16,-21-21 16,21-21-1,0 0-15,0 0 16,0 0-16,21-22 16,43-41-1,-1 20-15,-41 22 0,20 21 16,0-22-16,-21 22 0,22-21 15,-1 21-15,0 0 0,-20-1 16,20 1-16,0 21 0,-21 0 0,1 0 16,-1 0-16,0 21 0,-21 1 0,0-1 15,0 21-15,0-21 0,0 0 16,0 22-16,-21-22 0,0 0 0,21 21 16,0 43-16,0-64 15,0 0-15,0 1 16,0-1-16,21-21 0,63 21 15,-62-21 1,20 0-16,0-42 16,-21 20-16,22-20 15,-22 0-15,0 21 0,0-1 0,85-189 32,-85 147-32,-21 1 15,0 42-15,0-1 0,0 1 16,-21 21-16,0 0 0,0 0 15,-22 43-15,43-22 16,0 21-16,0-21 0,0 0 16,0 43-16,0-22 0,0-21 15,0 22-15,0 63 16,0-64-16,0-21 16,0 0-16,0 0 15,0 1-15,0-1 0,0 0 16,-21-21-16,0 0 15,0-21 1,21 0-16,-21-1 16,0 1-16,-1 0 0,-20-64 15</inkml:trace>
  <inkml:trace contextRef="#ctx0" brushRef="#br0" timeOffset="130035.81">22267 10435 0,'-42'-21'0,"84"42"0,-105-42 0,42 21 15,-1-21-15,1 21 16,21-21 0,-21 21 30,0 0-46,0 0 16</inkml:trace>
  <inkml:trace contextRef="#ctx0" brushRef="#br0" timeOffset="130268.2">20256 10753 0,'-21'0'0,"42"0"0,-84 21 0,42-21 16,42 0 0,0 0-16,43 0 15,-22 0 1,21 0-16,43-21 0,-42 21 16,-1 0-16,191-43 15,-190 43-15,84-42 16,0 21-16</inkml:trace>
  <inkml:trace contextRef="#ctx0" brushRef="#br0" timeOffset="130851.39">23389 9948 0,'0'0'16,"21"0"-1,0 0-15,1 0 16,20 0-16,21 0 15,-20 0-15,-22 0 0,106 0 16,-85 0-16,-21 0 16,22 0-16,-1 0 0,0 0 0,1 0 15,-1 0-15,-21 22 0,0-22 16,1 21-16,-1-21 0,21 42 16,-21-21-16,0 0 0,1 43 15,-1-43-15,-21 0 0,0 22 16,21-1-16,-21-21 0,0 21 15,0 1-15,0-1 0,0 0 0,0 22 16,0-22-16,0 22 0,0-22 0,0 22 16,-42 147-1,20-105 1,1 85-16,21-128 16,0 1-16,-21 41 0,21-62 15,-21 20-15,0-20 0,21-1 16,-21-21-16,-1 21 0,-20-20 15,21 20-15,-21-21 0,-1-21 0,-63 42 16,43-42-16,-1 0 0,-63 22 16,43-22-16,20 0 0,-105 0 31,105 0-31,43 0 0</inkml:trace>
  <inkml:trace contextRef="#ctx0" brushRef="#br0" timeOffset="-175622.77">14139 12996 0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13:49:03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487 0,'21'-21'0,"-21"0"16,21-1-16,-21 1 0,21 0 15,-21-21-15,0 21 0,21-22 16,-21 22-16,0 0 15,0 0-15,0 42 47,0 0-47,0 0 0,-21 0 16,0 22-16,21-1 0,0 0 16,-21 22-16,0-22 0,21 22 0,-21-1 15,-1 1-15,-62 274 16,63-274-1,-1-22-15,-62 106 16,63-105-16,-1-1 16,1 0-16,0-20 0,21-1 0,-42 42 31,21-63-31,-1 0 16,1 0-1,21-42-15,0 21 0,-21 0 16,0-106-1,21 42 1,0 43-16,0-64 0,0 85 16,0-22-16,0 1 0,0 21 15,0 0-15,42 21 16,1 21 0,20 63-1,-42-62-15,22 62 16,-22-41-16,0-1 0,0 0 15,0-21-15,0 22 0,-21-1 0,64 22 16,-43-43 0,21 21-16,22-42 15,-43 0-15,0 0 0,43 0 16,-43 0-16,0-21 0,21 0 16,-20 0-16,-1-1 0,0 1 15,42-63 1,1-1-1,-64 43-15,21-1 0,-21 1 16,0 21-16,0 0 0,0 42 31,-21 42-15,21 1 0,0-43-16,-21 21 0,21-21 15,0 22-15,-21-43 0,21 63 16,0-42-1,0-42 32,0 0-47,0 0 16,0 0-16</inkml:trace>
  <inkml:trace contextRef="#ctx0" brushRef="#br0" timeOffset="330.81">2265 804 0,'0'22'15,"0"-1"-15,0 0 16,21-42 31,-21 0-32,0-1-15,0 1 0,0 0 16,0 0 0,-21 21-1,0 0-15,-1 0 16,1 0-16,0 21 0,21 0 16,0 0-16,0 1 15,0-1-15,0 0 16,0 21-1,0-21-15,21-21 16,0 22-16</inkml:trace>
  <inkml:trace contextRef="#ctx0" brushRef="#br0" timeOffset="863.01">2794 1101 0,'21'-21'0,"21"-43"16,-20 64-16,-22-21 16,21 0-16,-21 0 0,0-1 0,0 1 15,0 0-15,-21 21 16,-1-21-16,1 21 16,-21 0-16,21 0 0,0 21 15,-1-21-15,-20 21 0,21 0 16,0 1-16,0-1 0,-22 0 15,22 21-15,21-21 0,-21 1 16,21-1-16,0 21 16,21 0-1,21-20-15,-20-1 16,-1 0-16,0 0 0,0 0 16,0-21-16,0 21 15,1-21-15,-1 22 0,0-1 0,-21 0 16,21-21-16,-21 63 15,-21-41 1,-64-1 0,43-21-16,0 21 0,-22-21 15,22 0-15,-1 0 16,1 0-16,21 0 0,0 0 0,-22 0 16,-20-21-1,42-22-15,0 22 16,21 0-16,0 0 15,0 0-15,21 21 16,42-43 0,1 22-1,-22 0-15</inkml:trace>
  <inkml:trace contextRef="#ctx0" brushRef="#br0" timeOffset="1239.31">3387 550 0,'0'0'0,"0"-21"0,0 0 0,0 0 16,-22 0-1,1 21-15,0 0 16,21 21-1,0 0-15,0 21 0,0-20 16,0 20-16,0 0 0,0 1 0,-21 20 16,-43 149-1,64-149-15,-42 43 16,21 21 0,-21-21-16,42-85 15,0 0-15,0 43 16,0-43-1,21-21 1,0-21 0,0 21-16,0-21 0,0-1 15,1-20-15,-1 0 0</inkml:trace>
  <inkml:trace contextRef="#ctx0" brushRef="#br0" timeOffset="1480.17">3133 1080 0,'21'-22'15,"0"22"1,21-21-16,-21 0 16,22 21-16,41-42 15,-41 42-15,-22 0 0,21-21 16,-21 21-16,1 0 0,20-22 15,-63 22 17</inkml:trace>
  <inkml:trace contextRef="#ctx0" brushRef="#br0" timeOffset="2335.67">5080 804 0,'0'-21'0,"0"42"0,0-63 0,0 21 16,0 0-16,0 0 16,0-1 15,0 44 0,-21-1-15,0 0-16,21 21 15,0-21-15,-22 43 0,22-1 16,0-20-16,-21 20 16,21-42-16,-21 22 0,21-22 15,0 21-15,0-21 16,0 22-16,0-22 0,21 0 15,0 0-15,1 0 0,-1-21 16,0 0-16,0 0 0,0 0 16,0 0-16,1 0 0,-1 0 15,0-21-15,0 21 0,0-21 16,0 0-16,64-85 16,-43 43-1,-20-43 1,-22 63-16,0 22 0,0-21 15,0 0-15,0 20 0,0 1 0,-22 0 16,1 0-16,0 0 0,0 21 16,-43 0-16,43 0 15,0 0-15,0 0 16,0 0-16,21 21 16,-21-21-16,21 21 15,0 0 1,0 0-1,21-21 17</inkml:trace>
  <inkml:trace contextRef="#ctx0" brushRef="#br0" timeOffset="3059.54">5715 741 0,'21'0'0,"0"0"16,43 0 0,-43-21-16,42 0 15,1-1 1,-43 1-16,0 0 0,43-21 15,-43 21-15,21-1 0,-21 1 16,1 0-16,-1 0 0,0-21 16,-21 20-16,0 1 0,0 0 15,-42-42 1,-1 63-16,22-22 0,0 22 16,0 0-16,-22 22 15,22-22-15,21 21 0,-21 0 16,0 64-1,21-43-15,-21 43 16,0 20-16,-1-41 16,22-22-16,0 106 0,0-84 15,-21-1-15,21 1 0,0-1 16,0 1-16,0 84 0,0-84 16,0-1-16,0 22 0,-21-22 15,21 1-15,0 20 0,0-20 16,-21-1-16,21 1 0,-21-1 0,0 43 15,21-63-15,-22 20 0,1-21 16,21 1-16,0-22 0,0 42 16,0-41-16,0-1 0,21-21 31,22 0-31,-22-21 0,21-1 16,1 1-16,-22 0 15,-21-21-15,21 21 0,42-22 0,1-63 16,-64 1-16,-42 41 15</inkml:trace>
  <inkml:trace contextRef="#ctx0" brushRef="#br0" timeOffset="3232.44">5863 1715 0,'-148'-85'31,"106"64"-31,-43 0 0,43-1 16,-1 1-16,-20 21 0,42 0 16,-22-21-16,64 0 46,22 21-46,-22 0 0,0 0 0,85-42 16,-64 42 0,22-22-16,84-62 15</inkml:trace>
  <inkml:trace contextRef="#ctx0" brushRef="#br0" timeOffset="3561.25">7112 529 0,'-21'0'0,"42"0"0,-63 0 0,20 0 15,22-21-15,-21 21 0,21-21 16,21 21-16,1 0 15,-1 0-15,21-21 0,0 21 16,85-21-16,0-1 16,43 1-1,-107 21-15,-20-21 0,20 21 16,-21 0-16,1 0 0,-1 0 16,22 0-1,-86 0 1,1 0-16,-21 0 15,0 0-15,-1 0 0</inkml:trace>
  <inkml:trace contextRef="#ctx0" brushRef="#br0" timeOffset="3845.09">7408 423 0,'0'0'0,"-21"22"15,21-1-15,0 0 0,0 0 16,-21 21-16,21-20 15,0 20-15,-21-21 0,21 43 16,-21-22-16,21 21 0,-43 107 16,43-107-16,-42 22 15,42-22-15,-21-20 0,21 63 32,0-43-17,21-63 1,0 0-1,-21-21-15,64-21 16,-43 20-16,0-20 16,0 21-16</inkml:trace>
  <inkml:trace contextRef="#ctx0" brushRef="#br0" timeOffset="4219.88">7662 1058 0,'0'0'0,"21"0"0,1 0 16,-1 0 0,0 0-16,0 0 15,0 0-15,0 0 16,1-21-16,-1 0 0,0 21 0,0-21 16,21-21-1,-20-1-15,-22 1 16,0 21-1,-22 21-15,1-21 0,0 21 16,-42 0-16,20 0 0,22 21 16,-127 85-1,127-85-15,-22 42 16,22 43 0,21-85-16,0 22 15,0-22-15,0 0 0,21 42 16,1-63-1,41 0 1,-42 0-16,0 0 0,1-21 16,20 21-16,-21-21 0,0 0 0</inkml:trace>
  <inkml:trace contextRef="#ctx0" brushRef="#br0" timeOffset="4672.62">8318 931 0,'0'0'0,"0"-21"0,22 0 0,-1 0 15,-21-21 1,-21 42 0,-22 0-16,22 0 15,-21 21-15,-1 0 0,22 0 16,-42 21-16,63-20 16,-21-1-16,-1 0 0,22 0 15,0 0-15,0 0 16,0 1-16,0-1 0,22-21 15,-1 21-15,0-21 0,21 21 16,22 0 0,-43-21-16,0 21 0,0-21 15,0 22-15,-21-1 0,22 0 16,-22 0-16,-22 0 31,1 0-31,-42 1 0,-85-1 16,84-21-1,43 21-15,-21-21 16,-43 0 0,64 0-1,21-21-15,0 0 16,0-1-16,21 1 16,0 0-16,0 0 0,-21 0 15,21 0-15,1-1 0</inkml:trace>
  <inkml:trace contextRef="#ctx0" brushRef="#br0" timeOffset="5056.39">8763 254 0,'0'0'0,"0"-21"0,0 0 16,0 0-1,0 42 1,0 0 0,-21 0-16,21 0 0,-21 22 15,21-1-15,0 0 0,0 1 0,-22-1 16,1 148 0,0-41-1,0-44 1,0-62-16,21-1 0,-21 43 15,21-43-15,0-21 0,0 22 16,0-22-16,0 0 0,0 21 16,21-42-1,0 0 1,0 0-16,0 0 0,0-21 0,1 21 16,-1-21-16,0 0 0,0 0 15,0-1-15,0 1 0,1 0 0,20-42 16,-21 41-1,0 1-15</inkml:trace>
  <inkml:trace contextRef="#ctx0" brushRef="#br0" timeOffset="5298.26">8594 826 0,'0'0'16,"-22"0"-16,22-22 15,0 1 1,22 21-1,-1 0-15,0-21 0,64 21 16,-22-21 0,-21 21-16,-20 0 0,62-21 15,-63 21-15,1 0 0,20 0 16,-21 0-16,0-21 16,-42 21-1,0 0 1,-43 21-16</inkml:trace>
  <inkml:trace contextRef="#ctx0" brushRef="#br0" timeOffset="6045.31">5927 1820 0,'21'0'16,"0"0"-1,0 0 1,0 0-16,-21 22 0,21-22 16,1 0-16,-1 21 15,0 0-15,0 0 16,-21 0-16,0 0 16,0 1-1,0-1-15,0 0 0</inkml:trace>
  <inkml:trace contextRef="#ctx0" brushRef="#br0" timeOffset="7544.76">10774 762 0,'21'-21'78,"0"21"-78,0-21 16,0 21-16,1-21 0,-1-1 15,0 22-15,42-42 0,22 0 16,-64 21 0,22-22-16,-22 22 0,0 21 15,-21-21-15,21 0 0,-21 0 16,0-1-16,-21 22 16,0 0-16,-22 0 0,-84 0 15,43 43 1,41-43-16,-62 42 15,83-21-15,-41 22 16,21-22-16,42 0 0,-22 64 16,22-43-1,43 0 1,-22-42-16,-21 21 0,42 22 16,-21-22-16,1 0 0,-1 0 15,0 0-15,0 1 0,106 105 31,-63-85-31,-22 21 16,-42-20-16,0-22 16,0 21-16,-21-21 15,-43 22-15,22-22 16,-22 0-16,22-21 0,-21 21 0,-1 0 16,1-21-16,-1 0 0,22 0 15,-1 0-15,-20 0 0,-64-42 16,106 21-16,0 0 15,-43-64 1,64 64-16,-21 0 0,21-43 16,0 22-16,0 21 0,0 0 15,0-1-15,0 1 0,0 0 16,0 0-16,21 21 16,21 0-1,1 0-15,20 0 16</inkml:trace>
  <inkml:trace contextRef="#ctx0" brushRef="#br0" timeOffset="8108.3">11261 953 0,'0'0'0,"0"21"31,-22 0-15,22 0-16,0 0 16,0 22-16,-21-22 0,21 0 0,-21 0 15,0 85 1,0-64-16,0-21 0,21 22 16,-22-22-16,22 0 0,-21 21 15,0-42-15,21 22 16,-21-22-1,21-22 17,0 1-32,0 0 0,0 0 15,0 0-15,0-22 16,42-62-16,-21 83 16,1-20-16,-1 21 0,21-21 15,-21 20-15,22-20 0,-22 21 0,21 0 16,-21 0-16,0 21 0,106-22 15,-84 44 1,20 41 0,-42-42-16,-21 0 0,0 22 15,0-22-15,0 21 0,0 22 16,0-43-16,0 0 0,-21 0 0,0 0 16,21 1-16,-21-1 0,21 0 15,-21 0-15,0-21 0,21 21 16,-22-21-1,22-21 17,0 0-17,22 0-15</inkml:trace>
  <inkml:trace contextRef="#ctx0" brushRef="#br0" timeOffset="8376.61">12150 1037 0,'-22'21'15,"1"1"1,0-1-16,0 0 0,0 21 16,0-21-16,-1 1 0,22-1 15,-63 85 1,63-85-16,-21 0 0,0 21 15,21-21 1,21-42 31,0 21-47,-21-21 0,21 0 0</inkml:trace>
  <inkml:trace contextRef="#ctx0" brushRef="#br0" timeOffset="8767.71">12150 656 0,'0'0'0,"-64"43"16,43-22-16,21 0 15,-21 85 1,21-85-1,0 21-15,21-42 0,0 0 16,21 0-16,-20 0 0,-1 0 16,42-21-1,-42 0-15,43-43 16,-64 43 0,0 0-16,0 0 0,0-21 15,0 20-15,0 1 0,-42-21 16,20 42-16,-62 0 15,41 0 1,-20 63 0,63-41-16,0 41 15,0-42-15,0 0 16,0 22-16,0-22 0,0 0 0,0 21 16,21-20-16</inkml:trace>
  <inkml:trace contextRef="#ctx0" brushRef="#br0" timeOffset="9159.89">12594 995 0,'-42'0'31,"21"21"-31,21 0 15,-22 0-15,22 1 0,-21-1 0,21 0 16,-21 21-16,21-21 0,-21 128 31,21-65-31,-21-41 0,0 62 16,-1-41-16,1 63 16,0-42-16,0-22 0,0 1 0,21-1 15,-21-21-15,-1 22 0,1-22 16,0 106-1,0-105 1,21-22-16,0-42 31,21 0-31,0-1 0,22-62 16,-43 63-16,42-64 16,0-42-1,-21 85-15,-21-1 0</inkml:trace>
  <inkml:trace contextRef="#ctx0" brushRef="#br0" timeOffset="9605.48">12509 1228 0,'0'0'0,"-21"-21"15,21-1-15,0 1 16,0 0-1,0 0-15,0 0 16,0 0-16,21 21 0,1-22 16,-1 22-16,0 0 15,0 0-15,0-21 16,0 21-16,22 0 0,-22 0 16,0 0-16,0 0 0,0 21 15,1-21-15,20 22 0,-21-1 16,-21 0-16,21 0 0,-21 0 15,0 0-15,0 1 0,0-1 0,0 0 16,-21 0-16,0 0 0,0 0 0,-85 43 16,64-22-1,-22-21 1,43-21-16,0 0 0,0 0 16,42 0 30,0 0-30,0-21-16,0 0 16,0 21-16,1-21 0,-1 21 0</inkml:trace>
  <inkml:trace contextRef="#ctx0" brushRef="#br0" timeOffset="10000.21">13208 1122 0,'0'-21'0,"0"-43"16,0 43-1,-21 21 1,0 21 0,21 0-16,0 22 15,0-22-15,0 0 0,0 64 16,0-43-16,-22-21 15,-20 170 1,42-128-16,-21 43 16,-21 0-16,20-43 15,1-20-15,-21 63 0,21-64 16,0 0-16,-64 106 16,64-63-1,21-64 1,0 0-16,21-42 15,0 0 1,0 0-16,0 0 0,22-43 16,-22 43-16,21-42 15,-21 20-15,1 1 0,20-43 16,-21 43-16</inkml:trace>
  <inkml:trace contextRef="#ctx0" brushRef="#br0" timeOffset="10371.1">13123 1334 0,'0'-22'16,"0"44"-16,0-65 0,0 22 0,0 0 16,0-21-16,0 20 0,0 1 15,0 0-15,0 0 0,21 0 16,1 0-16,20-1 16,-21 1-16,0 21 0,22-21 0,-1 21 15,0 0-15,-21 0 16,22 0-16,-1 0 15,-21 21-15,-21 0 0,21 85 16,-21-63 0,0-22-16,-21 42 15,0-42-15,0 1 0,-43 20 16,43-42-16,0 21 0,-42 0 16,41 0-16,1-21 15,0 22 1,0-22-16,42 0 31,0-22-15,0 22-16,1-21 0,-1 21 0,0-21 15,0 0-15</inkml:trace>
  <inkml:trace contextRef="#ctx0" brushRef="#br0" timeOffset="10771.12">13737 1270 0,'21'0'0,"0"0"0,1 0 0,20-21 32,0 0-32,-21 21 0,85-43 15,-85 22-15,1 0 16,20 0-16,-21 0 0,0 0 15,22-1-15,-43 1 0,0 0 16,0 0-16,-22 21 16,1 0-16,0 0 0,0 0 15,-43 0-15,22 21 0,21 0 16,-21 0-16,20 22 0,1-22 16,0 21-16,0-21 0,21 22 15,0-22-15,-21 21 0,21-21 0,0 22 16,0-22-16,0 21 0,0-21 15,21 1-15,0-22 16,0 21-16,0-21 16,1 0-16,20 0 0,-21 0 15,0 0-15,0 0 0,1-21 0,-1-1 16,0 22-16,21-21 0,22-42 16</inkml:trace>
  <inkml:trace contextRef="#ctx0" brushRef="#br0" timeOffset="11076.83">14732 339 0,'0'0'0,"-21"0"16,0 0-1,21 21-15,-22 0 0,-20 64 16,42-43-16,0 0 15,-21 1-15,0 63 16,21-43-16,-21 1 0,21 41 16,-22-41-16,1-1 0,21-20 15,-21-1-15,21 0 0,-21 22 16,21-22-16,0-21 0,0 1 0,-21 20 31,21-21-31,21-42 31,0 21-31,-21-21 16,21 0-16,0-1 0</inkml:trace>
  <inkml:trace contextRef="#ctx0" brushRef="#br0" timeOffset="11540.07">15071 974 0,'0'0'0,"0"-21"0,21-1 0,-21 1 0,0 0 16,0 0-16,-21 21 16,-1 0-16,1 0 15,-21 0 1,0 0-16,-1 21 0,-20 21 16,42 1-16,21-22 0,-22 21 15,1-21-15,21 22 0,0-22 16,0 0-16,0 0 15,64 22 1,-43-43-16,0 0 0,0 0 0,43 21 16,-43-21-1,21 0-15,1 0 0,-22 0 16,0 21-16,0-21 0,-21 21 16,0 0-1,0 0-15,-42 1 16,-22-1-1,43-21-15,-21 0 0,21 21 16,-22 0-16,22-21 0,0 0 0,-21 21 16,20-21-16,1 0 0,0 0 31,0 0-31,21-21 31,0 0-31,0 0 0,0 0 16,0-1-16</inkml:trace>
  <inkml:trace contextRef="#ctx0" brushRef="#br0" timeOffset="11711.98">14372 699 0,'0'0'0,"-21"-22"32</inkml:trace>
  <inkml:trace contextRef="#ctx0" brushRef="#br0" timeOffset="11891.87">14795 635 0,'64'0'16,"-43"0"-16,0 0 15,0 0-15,1 0 0,-1 0 16,0 0 31,0 0-31,-21-21-16</inkml:trace>
  <inkml:trace contextRef="#ctx0" brushRef="#br0" timeOffset="12431.56">17547 572 0,'21'-170'31,"0"149"-31,1 21 15,-22 21 1,0 0-16,0 22 16,-22-1-16,-20 43 15,-21 105 1,-22 22-16,64-149 16,0 1-16,-85 148 15,63-85 1,1-85-1</inkml:trace>
  <inkml:trace contextRef="#ctx0" brushRef="#br0" timeOffset="12513.52">17272 1334 0,'0'-22'0,"21"1"0,0-21 16</inkml:trace>
  <inkml:trace contextRef="#ctx0" brushRef="#br0" timeOffset="12771.37">17462 635 0,'0'-63'0,"0"126"0,0-169 16,43 64-16,-1 21 0,0 0 0,1 21 15,-1 0-15,-21 0 0,0 0 16,22 21-16,-22 21 0,0-21 16,0 22-16,-21 126 15,0-106-15,0 64 16,0-63-16,-21 63 15,21-85-15,-42 64 16,21-85-16,21 22 0,-22 20 16,22-42-16,0 0 15,-21-21-15,0 0 16,0 0 0,0 0-16,0-21 0,-1 21 15</inkml:trace>
  <inkml:trace contextRef="#ctx0" brushRef="#br0" timeOffset="12871.31">17208 1164 0,'-21'0'0,"42"0"0,-63 0 0,21 0 15,42-21 1</inkml:trace>
  <inkml:trace contextRef="#ctx0" brushRef="#br0" timeOffset="13248.1">17484 1101 0,'21'0'0,"-42"0"0,63 0 16,0 0-16,1-21 0,20-1 15,-21 1-15,43 0 16,-43 21-16,-20-21 0,41 0 16,-21 21-16,-20 0 0,-1 0 15,0 0-15,0 21 16,-21 0-16,21-21 0,-21 42 0,0-20 16,0-1-16,0 21 15,0 85 1,0-106-16,0 0 0,21 43 15,-21-43-15,22-21 16,-22 21-16,21-21 16,0 0-16,0 0 15,0 0-15,0 0 0,1-21 16,20-21 0,-21 21-16,0-1 0,0 1 0,1 0 0,-1 0 15,-21-21-15,0 20 0,21 1 16,-21 0-16,0-21 15,0 21-15,0-1 16,21 22 0,0 0-1,0 0-15,1 0 16</inkml:trace>
  <inkml:trace contextRef="#ctx0" brushRef="#br0" timeOffset="14248.05">18902 1101 0,'42'-85'32,"-42"64"-32,0 0 0,0 0 0,-21-1 15,0 22-15,-22-21 0,22 21 16,0 0-16,-64 0 15,64 21-15,-21 1 16,-43 83 0,64-62-16,0-1 0,-21 22 15,20-22-15,22-21 0,0 21 16,0-20-16,0-1 0,0 21 16,22-21-16,-22 0 0,21-21 15,0 0-15,0 0 0,21 0 16,64 0-1,-85-21-15,1 21 0,41-42 16,-42 21-16,0 0 16,1-22-16,-1 22 0,-21 0 0,0-21 15,21 20-15,-21-20 0,21 21 16,-21-21-16,0-22 16,-21 85 15,21 22-31,0-22 15,-21 0-15,21 21 0,-43 64 16,43-85 0,0 0-16,0 43 15,22-43-15,-1-21 16,0 0-16,0 0 16,0 0-16,0 0 0,1 0 0,-1 0 15,63-42 1,-41-1-16,63-84 15,-85 85-15,0 0 16,0-1-16,0-20 0,0 21 16,1-22-16,-22 22 0,0-1 15,21-20-15,0-64 16,-21 85 0,0 20-16,0 44 15,-21-1 1,21 0-16,-21 21 0,21 1 15,-22-1-15,1 0 0,-42 170 16,42-149-16,21-20 16,-43 126-1,43-127-15,0 22 16,0-43-16,0 0 0,0 0 16,21 1-16,1-22 0,-1 0 0,63 0 31,-20 0-31,21-43 15,-64 22-15,0 21 16,42-63-16,-41 41 16,-1 1-16,-21 0 0,21-21 0,-21 21 15,21-1-15,-21 44 32,0 20-17,0-21-15,-21 0 0,21 0 16,-21 1-16,21-1 0,-21 21 0,21-21 15,0 0 1,21-21 0,0-21-1,-21 0 1,21 0-16,0 0 0</inkml:trace>
  <inkml:trace contextRef="#ctx0" brushRef="#br0" timeOffset="14431.95">19748 953 0,'0'0'0,"-21"-22"16,0 22-16,42 0 62,0 22-46</inkml:trace>
  <inkml:trace contextRef="#ctx0" brushRef="#br0" timeOffset="14799.74">19854 1016 0,'21'42'16,"-21"-20"-1,0-1-15,0 0 0,0 0 16,0 21-16,0-20 0,0-1 16,0 0-16,0 0 0,0 0 15,0 43-15,0-43 16,0 0-16,0 0 16,22-21-1,-1 0-15,0 0 0,0 0 16,0-21-16,22-21 15,-22-1 1,0-20 0,-21 42-16,21 0 0,-21-1 15,0 1-15,0 0 0,0-21 32,0 21-32,21 21 15,0 0 1,1 0-16</inkml:trace>
  <inkml:trace contextRef="#ctx0" brushRef="#br0" timeOffset="15330.43">20743 1164 0,'0'0'0,"0"-21"16,0 0-16,0 0 15,-21 0-15,0-22 16,-21-20 0,20 42-16,22-1 0,-21 1 15,0 21-15,0 0 0,0 0 0,-64 21 32,43 43-32,-22 42 15,43-64-15,0-21 0,21 22 16,-21-1-16,21-21 0,0 21 15,0-20-15,0-1 0,0 0 16,21 0-16,-21 0 0,21-21 16,85 0-1,-43-21 1,1 0-16,-43 0 16,0 0-16,22-22 0,-22 1 15,-21 21-15,42-106 16,-42 84-1,0 22-15,0-21 16,0 63 0,-21 0-16,21 0 0,-21 85 15,21-42 1,0-1 0,0-42-16,0 22 15,21-43-15,-21 21 16,63-21-1,-20-21 1,-22 21-16,21-43 0</inkml:trace>
  <inkml:trace contextRef="#ctx0" brushRef="#br0" timeOffset="15856.13">21103 656 0,'0'0'0,"21"-42"0,-21 21 16,0 0-16,-21 21 15,0 0-15,0 0 16,21 21-16,0 21 0,0-21 0,-21 106 16,21-21-1,-43 85 1,43-149-16,0 0 16,0-21-16,-21 22 0,0 63 31,21-85-31,0-42 47,0-1-47,0 1 0,0-21 15,0 21 1,0-22-16,21-20 0,0 42 0,0 0 16,-21-22-16,22 22 0,-1 0 15,0 0-15,21 0 0,-21 21 16,1 0-16,-1 0 0,0 0 15,0 0-15,0 21 0,0-21 16,-21 21-16,0 0 0,22 85 16,-22-43-1,-22-41-15,-20 20 16,21-21-16,0 0 0,0 0 0,-1 1 16,1-1-16,-21-21 0,0 21 15,20-21-15,1 21 0,0-21 16,0 0-1,0 0-15,21-21 16,21 21 0,0-21-16,0 0 0,0-1 15,1 1-15</inkml:trace>
  <inkml:trace contextRef="#ctx0" brushRef="#br0" timeOffset="16159.96">21717 529 0,'0'0'0,"0"21"31,-21 1-15,0 20-16,-1-21 0,1 21 0,21 1 16,-21 20-16,0-20 0,0-1 15,0 21-15,-1-20 0,1-1 16,21 22-16,-21-22 0,21-21 0,-21 21 15,21-20-15,-21 20 0,21-21 16,0 21-16,0-20 0,0-1 16,0 0-16,-21 0 0,42-21 47,0-21-47,0 0 0,0 21 15,0-21-15,1-1 0</inkml:trace>
  <inkml:trace contextRef="#ctx0" brushRef="#br0" timeOffset="16583.71">21780 1143 0,'22'0'32,"-1"0"-17,0-21-15,42 0 16,-41 0-16,-1 21 0,-21-22 15,21 1-15,0 0 0,0-64 32,-21 64-32,-21 21 31,0 0-31,0 21 0,0 1 16,-22-1-16,-63 148 15,85-148 1,0 22-16,21 20 15,0-42-15,21 22 16,0-22-16,22-21 16,-22 0-16,0 0 0,0 0 0,0 0 15,995-529 95</inkml:trace>
  <inkml:trace contextRef="#ctx0" brushRef="#br0" timeOffset="17226.34">23622 572 0,'0'-22'15,"0"1"1,0 0 46,-21 21-30,21-21-32,-21 21 15,-1 0 1,1 0-1,0 21-15,0 0 0,0 64 16,0-43-16,21 22 0,-43 169 16,43-170-1,-42 1-15,21 63 0,21-64 0,0 1 16,0-22-16,0 21 0,0-20 16,0 20-16,0-20 0,0-22 15,0 0-15,0 0 0,0-42 47,21 0-47,-21 0 0,21-1 0,-21 1 16,0-21-16,0 21 0</inkml:trace>
  <inkml:trace contextRef="#ctx0" brushRef="#br0" timeOffset="17581.14">23220 656 0,'-43'-21'0,"86"42"0,-107-63 0,22 0 16,21 20-16,21 1 0,0 0 16,-21-21-16,21-1 15,21 22-15,21 0 0,-21 0 16,22 0-16,168-43 16,-63 64-1,43 21 1,-128 1-16,-20-1 0,-1 0 0,0 21 15,1 1-15,-22-1 0,-21 0 16,0 1-16,0-1 0,-127 148 16,63-147-1,22-1-15,-191 85 16,191-106-16,-43 22 16,43-43-16,21 21 15,0 21 1,21-21-16,21-21 15,0 0-15,0 0 16,43 0-16,-43 0 0</inkml:trace>
  <inkml:trace contextRef="#ctx0" brushRef="#br0" timeOffset="17681.08">23918 1037 0,'21'0'15,"-42"0"-15,64 0 0,-43 21 16,0 1-16,-43-22 0</inkml:trace>
  <inkml:trace contextRef="#ctx0" brushRef="#br0" timeOffset="17960.91">23834 1312 0,'-43'64'16,"43"-43"-1,0 0-15,0 22 16,0-22-16,0 0 0,21 0 16,1-21-1,-1 0-15,0 0 0,0 0 0,85-42 31,-64-1-31,43-62 16,-85 83 0,0-62-16,0 41 0,0 22 15,-21-106 1,-43 127 0,43 0-16,0 0 15,0 0-15,21 21 16,0 1-16,0-1 15,0 21 1,21-21 0</inkml:trace>
  <inkml:trace contextRef="#ctx0" brushRef="#br0" timeOffset="18059.87">24447 1101 0,'0'0'0,"-21"-21"15</inkml:trace>
  <inkml:trace contextRef="#ctx0" brushRef="#br0" timeOffset="18343.71">24320 1122 0,'0'0'16,"-21"21"-16,0-21 15,21 21-15,-21-21 0,21 21 0,0 1 16,0-1-16,0 0 16,0 0-16,21 0 15,0-21-15,0 21 0,43 22 16,-43-22-1,43 21 1,-64-21-16,0 1 16,-22-22-1,1 21-15,0-21 0,21 0 16,-42 0 0,21 0-16,-85 0 15,106-21 16,0-1-15,0 1-16,0 0 0,21 21 16,0-21-16</inkml:trace>
  <inkml:trace contextRef="#ctx0" brushRef="#br0" timeOffset="18684.03">24807 720 0,'0'0'0,"0"-21"0,21-22 0,-21 22 16,22 0-16,-22 0 0,0 0 16,0-1-16,0 44 31,0-1-31,0 0 0,0 42 16,-64 86-1,43-107-15,0 21 16,0 1-16,-22-1 0,22 1 0,-21-22 15,21 22-15,-1-22 0,1 0 16,-63 85 0,84-105-16,0 20 0,42 0 15,-21-21 1,21-21-16,-20 0 0,-1 0 16,0 0-16,21 0 0,-21 0 15,1 0-15,-1-21 16,0 0-16,21-21 0,-42 21 15</inkml:trace>
  <inkml:trace contextRef="#ctx0" brushRef="#br0" timeOffset="18819.46">24511 1143 0,'0'0'16,"0"-21"-16,21 21 15,0 0-15</inkml:trace>
  <inkml:trace contextRef="#ctx0" brushRef="#br0" timeOffset="18881.43">24786 1122 0,'21'0'15,"0"0"-15,1 0 0,-1 0 16,0 0-16,0-21 0,-21 0 16</inkml:trace>
  <inkml:trace contextRef="#ctx0" brushRef="#br0" timeOffset="19869.71">24574 1143 0,'0'0'0,"0"-21"31,-21 21-16,0 0 1,0 0 0,0 0-16,0 0 15,-1 0-15</inkml:trace>
  <inkml:trace contextRef="#ctx0" brushRef="#br0" timeOffset="20944.09">25040 1291 0,'0'-42'31,"0"63"16,0 0-47,-21 0 15,21 1-15,-21-1 0,0 21 16,21-21 0,0 0-16,-43 22 15,43-22-15,-21-21 16,0 0 0,21-21-1,0 0 1,0-1-16,0 1 15,0 0-15,0 0 0,21 0 16,0 0-16,0-1 0,-21 1 16,22 0-16,20-21 0,21 21 15,-41-1-15,-1 22 16,0 0-16,0 0 0,0 0 16,0 0-16,-21 22 0,22-1 0,-1-21 15,-21 21-15,21 0 0,-21 0 0,0 0 16,0 1-16,0-1 0,0 0 15,0 0-15,-21 0 16,0-21-16,21 21 0,-22-21 16,1 0-16,0 22 15,0-22-15,21-22 16,0 1 0,0 0-16,21 0 15,0 0-15,0 0 0,1-1 0,-1 1 16,0 0-16,21 0 0,-21 0 15,1 0-15,-1-1 0,21 22 16,0 0-16,-20 0 0,-1 0 16,0 0-16,-21 22 15,21-1-15,-21 0 0,0 0 0,0 0 16,0 0-16,0 1 0,0-1 16,-21 0-16,-21 21 0,42-21 15,-22-21-15,1 22 0,42-22 31,1 0-15</inkml:trace>
  <inkml:trace contextRef="#ctx0" brushRef="#br0" timeOffset="21775.64">25908 1228 0,'0'0'0,"0"-21"0,0-1 0,0 1 16,-21 21-1,0 0-15,-1 0 16,1 0-16,0 21 0,0 1 0,-21-1 16,20 0-16,1 0 0,0 0 15,-21 0-15,21 1 0,21-1 0,0 0 16,-22 21-16,22-21 16,0 1-16,22-22 15,-1 0-15,0 0 0,0 0 16,21 0-16,-20 0 0,-1 0 15,0 0-15,0-22 0,21 1 16,-20 21-16,-1-21 0,21-21 0,-21 21 16,-21-1-16,21 1 15,-21 0-15,22 0 0,-22 0 0,-22 42 32,22 0-17,-105 0-15,83 0 0,22 1 0,0-1 16,0 0-16,0 0 0,22 0 15,-22 0-15,21 1 0,0-22 16,0 0-16,-21 21 0,21-21 0,0 0 16,1 0-16,-1 0 0,21 0 15,43-21 1,-43-22-16,-21 22 16,-21 0-16,21 0 0,-21 0 15,22-1-15,-22-20 0,0 21 16,0 42 15,0 0-31,-22 0 16,1 1-16,21-1 0,-21 0 15,21 0-15,-21 0 0,0 22 16,0-22-16,21 0 16,-22 0-16,22-42 46,0 0-46,0 0 16,0-1-16,0 1 0,-21 0 0,21 0 16,21 0-16,1-22 0,-1 22 15,-21-21-15,21 21 0,21-22 0,-21 22 16,22 0-16,-1 21 0,-21-21 16,22 21-16,-1 0 0,-21 0 0,21 0 15,1 0-15,-1 21 16,-21 0-16,22 0 0,-22 1 0,0-1 15,-21 21-15,0-21 0,-21 85 16,-43-64 0,1 22-1,20-64-15,22 21 0,0-21 16,0 0-16,0 0 0,0 0 0,-1 0 16,1 0-16,0 0 0,0 0 0</inkml:trace>
  <inkml:trace contextRef="#ctx0" brushRef="#br0" timeOffset="22851.5">1206 2159 0,'22'0'0,"-1"0"15,0 0-15,0 0 0,21 0 0,43 21 16,-43-21-16,22 0 16,-22 21-16,22-21 0,-22 0 0</inkml:trace>
  <inkml:trace contextRef="#ctx0" brushRef="#br0" timeOffset="23092.39">2709 2201 0,'0'0'0,"21"0"15,22 0-15,232 0 16,-85 0-1,-105 0-15,127 0 16,-128 0-16,22 0 0,0 0 16,0 0-16,0 0 0,0 0 0,126 0 15,-126 0-15,0-21 0,106 21 16,-85 0-16,127-21 16,-127 21-16,-21 0 0,148 0 15,-127 0-15,-22 0 0,22 0 0,0 0 16,-21-21-16,21 21 15,360 0 1,-381 0-16,21 0 0,-21 0 0,0-21 16,-1 21-16</inkml:trace>
  <inkml:trace contextRef="#ctx0" brushRef="#br0" timeOffset="23267.37">8657 2074 0,'42'0'0,"-84"0"0,127 0 0,-22 0 16,22 0-16,0 0 0,-1 0 15,107 0-15,-107 0 0,22-21 16,-42 21-16,20 0 0,22 0 15,0 0-15,0 0 0,254-21 16,-149 21 0,-105 0-16,233-21 15,-233 0-15,127 21 16,-128 0-16,-20 0 0,106-21 16,-86 21-16,-41 0 0</inkml:trace>
  <inkml:trace contextRef="#ctx0" brushRef="#br0" timeOffset="23345.39">12700 1947 0,'85'0'0,"-170"0"0,360 0 15,-211 0-15,20 0 16,1 0-16,0-42 0,-22 42 0,22 0 16,21-21-16</inkml:trace>
  <inkml:trace contextRef="#ctx0" brushRef="#br0" timeOffset="23547.4">14351 1884 0,'0'0'0,"212"21"0,-170-42 16,0 0-16,64 21 0,-21 0 15,507-21 1,-443 21-1,-86 0-15,2223-22 110</inkml:trace>
  <inkml:trace contextRef="#ctx0" brushRef="#br0" timeOffset="23604.36">18563 1863 0,'106'21'16,"-212"-21"-16,106-21 0,148 42 0,-105 21 0,20-42 16,64 0-1</inkml:trace>
  <inkml:trace contextRef="#ctx0" brushRef="#br0" timeOffset="23741.29">20764 1884 0,'-42'0'0,"84"0"0,-126 0 16,63 0-16,84 21 15,64 21 1,64-42 0,-107 0-16,1 0 0,42-42 15,-42 42-15,-1 0 0,43 0 16</inkml:trace>
  <inkml:trace contextRef="#ctx0" brushRef="#br0" timeOffset="23779.37">22288 1947 0,'0'22'0,"0"-44"0,64 65 15,-22-22-15</inkml:trace>
  <inkml:trace contextRef="#ctx0" brushRef="#br0" timeOffset="23860.33">22966 2032 0,'42'0'0,"43"0"15,-212 0-15,317 0 0,-126 21 16,253 0 0,-147-21-16,-65 0 15,-20 0-15</inkml:trace>
  <inkml:trace contextRef="#ctx0" brushRef="#br0" timeOffset="24061.25">25188 4847 0,'21'0'0,"-42"0"0,85 0 0,20 0 16,-41 21-16,84-21 15,-85 0-15,22 22 0,41-22 16,-41 0-16,-22 0 0,43 0 16,-43 0-16,-21 0 0,1 0 0,41 0 15,-84-22 32,-21 22-47,20 0 16,1 0-16,-21 0 0,0 0 0,-43 43 15</inkml:trace>
  <inkml:trace contextRef="#ctx0" brushRef="#br0" timeOffset="27556.62">720 4022 0,'0'-21'0,"21"-1"16,-21 1-16,0 0 16,0 0-16,0 0 0,0 0 15,0-1-15,21-62 31,-21 63-31,0-22 16,0 22 0,0 42-1,0 0 1,0 1-16,0 62 16,0 1-1,0 63 1,0-106-16,0 64 0,0-63 15,0 20-15,-21 128 16,0-86 0,21-41-1,0-43-15,-22 21 16,22-20-16,0-44 31,0 1-15,0 0-16,0 0 15</inkml:trace>
  <inkml:trace contextRef="#ctx0" brushRef="#br0" timeOffset="27960.39">1079 4487 0,'0'22'31,"22"-22"-31,-1 0 16,0 0-16,0-22 15,-21 1-15,21 21 0,-21-21 16,0 0-16,0 0 16,0 0-16,0-1 0,0 1 15,-21 21 1,0 0-16,0 0 16,0 21-16,-1 1 0,22-1 15,-21 0-15,21 0 16,0 0-16,0 0 15,21-21-15,1 0 16,-1 0-16,0 0 16</inkml:trace>
  <inkml:trace contextRef="#ctx0" brushRef="#br0" timeOffset="28869.87">2582 4043 0,'43'-42'15,"-22"42"1,0-22-16,0 1 0,0 0 16,22-21-16,-22 21 15,42-43-15,-42 43 0,1 0 16,-1-22-16,0 22 0,0 0 16,-21-106-1,-63 127 1,-43 0-16,42 0 15,22 0-15,-22 21 16,1 0-16,-1-21 0,-41 64 16,62-43-16,1 0 0,-22 85 15,64-42 1,64-1 0,-43-42-16,21 22 0,43-1 15,-43-21-15,43 21 16,-43-20-16,1-1 0,-1 0 15,85 64 1,-21-22-16,-43 22 16,-63-64-16,0 0 15,0 0-15,0 22 0,-21-22 16,-127 85 0,-42-43-1,41-21-15,65-20 0,20-22 16,-84 0-1,85 0-15,-1-22 0,22 22 0,-1-21 16,1 0-16,0 0 0,-1-21 16,22 20-16,0-20 0,-21-21 15,42-1-15,0 22 0,0-1 16,0 1-16,0 0 0,0-22 0,42-42 16,43 43-1,-43 42 1,-21 21-16,0 0 0,22 42 15,-22-21-15,21 0 0,-21 1 16,1 20-16,-1-21 16,42 21-16,-42-20 0,22-1 0,20 21 15</inkml:trace>
  <inkml:trace contextRef="#ctx0" brushRef="#br0" timeOffset="29184.69">3323 3704 0,'0'0'0,"0"-21"0,0 42 47,0 0-47,0 22 0,0-22 15,-21 21-15,21 1 0,-21-1 0,21 21 16,-21 86 0,-1-86-16,1 43 15,0 21-15,21-85 0,0 22 16,0-43-16,0 0 16,0 0-16,0 0 0,21-21 31,0 0-31,-21-21 0,22 0 15</inkml:trace>
  <inkml:trace contextRef="#ctx0" brushRef="#br0" timeOffset="29397.57">3006 4276 0,'0'0'0,"0"-21"16,21 21-16,0 0 15,0-22-15,0 22 16,22 0-16,-1-21 0,-21 21 0,21 0 16,-20-21-16,20 0 15,43 21-15,-43-21 0,-21 21 0,21 0 16,-20-21-16,20 21 16,0-22-16,-21 22 0,1 0 15</inkml:trace>
  <inkml:trace contextRef="#ctx0" brushRef="#br0" timeOffset="30007.22">4000 4297 0,'0'0'0,"22"0"0,-1-21 15,-21 0-15,21 21 16,-21-22-16,0 1 15,0 0-15,0 0 0,0 0 0,0 0 16,0-1-16,0 1 0,0 0 0,0 0 16,-21 0-16,0 0 0,-1-1 15,-20 1-15,21 21 0,0 0 16,-85 0 0,0 64-1,43-1-15,20-20 16,22-1-16,-21 0 0,21 1 15,-1-1-15,22 0 0,0 1 0,0-1 16,0 0-16,0 85 16,43-106-1,-1-21 1,-21 0-16,22 0 0,-1-21 16,0 0-16,-21 0 0,85-106 31,-63 106-31,-22-22 0,-21 1 0,42-85 15,-42 85-15,0-1 16,0 1-16,0 0 0,0 21 0,0-22 16,0 64 15,-21 1-31,21-1 0,0 0 0,0 21 16,0 22-1,0-22-15,0 85 0,0-85 16,0 1-16,0 20 0,0-20 15,0-22-15,21 0 0,-21 0 16,21-21-16,43 21 16,-43-21-1,0 0-15,21-63 16,-20 42-16,-1-1 0</inkml:trace>
  <inkml:trace contextRef="#ctx0" brushRef="#br0" timeOffset="31020.63">4318 3662 0,'-21'0'0,"0"0"16,21 21-16,0 0 16,-22 22-16,22-22 0,0 21 15,0 0-15,0 1 0,0-1 16,0 0-16,0 22 0,0-22 15,0 1-15,0 20 0,0-21 16,0 1-16,0-1 0,0 0 0,0 1 16,0-22-16,0 21 0,0-21 15,0 1-15,0-1 0,64 42 16,-43-63 0,0 0-16,0 0 0,1 0 15,-1 0-15,0-21 0,21 0 16,-21 0-16,1 0 0,-1-1 0,0 1 15,0-21-15,0 21 0,0-22 16,1 22-16,-22-21 0,0 0 0,21-22 16,-21 43-16,0-43 15,0 43 1,0 0-16,0 42 31,0 0-31,0 1 0,0-1 0,-21 0 16,21 21-16,0-21 0,0 22 15,0-22-15,0 42 0,0-20 16,0-22-16,0 42 16,0-41-16,21-1 0,0 0 15,-21 0-15,21-21 0,0 0 0,0 0 16,1 0-16,-1 0 0,0 0 16,0 0-16,0 0 15,0-21-15,1 0 0,-1 0 16,0-1-16,-21 1 0,21 0 0,0 0 15,0 0-15,-21-22 0,22 22 16,-1-63-16,-21 62 0,21 1 16,0-42-16,-21 42 15,0-1-15,0 44 32,0-1-32,0 0 0,0 0 15,0 21-15,0-20 0,0-1 16,0 21-16,0 43 15,0-64-15,0 21 16,0 22 0,0-43-16,0 0 0,0 0 15,21-21-15,22 0 16,-22 0-16,21 0 16,-21 0-16,0 0 0,1-21 15,-1 0-15,0 0 0,0 0 0,64-85 31,-64 85-31,0-1 0,0-62 16,-21 63-16,0-1 16,0-20-16,-21 42 15,0 0-15,0 0 16,0 21-16,21 0 16,0 43-1,0-43-15,0 21 16,21 22-16,0-43 15,-21 0-15,0 0 16,0 1-16,21-22 0,-21 21 16,0 0-16,0 0 15,-21-21 1,0 0-16,0 0 16,-1-21-16,1 21 0,0-21 0</inkml:trace>
  <inkml:trace contextRef="#ctx0" brushRef="#br0" timeOffset="31325.46">4127 3958 0,'43'-42'31,"-1"42"-31,22-21 16,-43 0-16,21 21 16,0 0-16,85-22 15,-84 22-15,-1-21 0,-21 21 16,22 0-16,-22 0 0,42 0 16,-42 0-16,1 0 15,-1 0 16,0 0-31,0 21 0,0-21 16</inkml:trace>
  <inkml:trace contextRef="#ctx0" brushRef="#br0" timeOffset="31768.72">6096 3852 0,'0'0'0,"0"-21"16,0 0-16,0 0 0,0 0 15,0 0-15,0-1 16,0 1-1,-21 21-15,0 0 16,-1 0-16,1 21 0,-42 43 16,42-43-16,-1 21 15,-62 149 1,84-85 0,0-64-16,-21 106 15,21-63-15,0-64 16,0 21-16,21 1 0,-21-22 0,21 0 15,0-21-15,43 21 16,-43-21-16,42 0 16,-20-21-1,-22 0-15,21 0 0,0-22 16,-20 22-16,-1 0 0</inkml:trace>
  <inkml:trace contextRef="#ctx0" brushRef="#br0" timeOffset="32164.49">6413 4022 0,'-21'0'31,"0"21"-31,0 42 16,0-20-16,0-22 16,21 21-16,0 22 0,-22-43 15,1 42-15,21-20 0,0-22 16,0 0-16,0 43 15,0-43-15,0 0 16,21 0-16,1-21 0,-1 0 16,0 0-16,0 0 15,0 0-15,0 0 0,43-21 16,-43 21-16,0-21 0,0 0 0,1-1 16,-1 1-16,0 0 0,-21-21 15,21 21-15,-21-22 0,0 22 0,0-21 16,0 21-16,0-22 0,0 22 15,-21-21-15,0 21 0,-43-43 16,43 64-16,-21 0 16,21 0-16,-22 0 15,22 0-15,0 21 0,0 0 16,21 1-16,0-1 16,0 0-1,21-21 1</inkml:trace>
  <inkml:trace contextRef="#ctx0" brushRef="#br0" timeOffset="33025">7239 4128 0,'0'-22'0,"-21"-41"31,0 42-31,-1 21 0,-41-21 32,21 21-32,20 21 15,-41 21-15,42 0 16,-22 22-16,43-43 16,-21 21-16,-42 107 15,63-107 1,0-21-16,0 21 0,0-20 15,0-1-15,42 0 0,-21-21 16,0 0-16,1 0 0,-1 0 16,0 0-16,0 0 0,21 0 15,-20 0-15,-1 0 0,21-21 16,-21 0-16,22-1 0,-22 1 0,0-21 16,0 0-16,0-1 0,0 22 15,-21-21-15,0-1 0,43-211 31,-43 191-31,21 21 0,-21-43 16,0 43-16,0 20 0,0-20 16,0 0-16,0 21 0,-21 21 31,0 0-31,21 21 16,-22 0-16,22 85 15,-21-43 1,21-20-16,0-1 0,-21 64 0,21-64 15,0 0-15,0 22 16,0-22-16,0-21 0,0 64 16,0-64-16,0 0 0,64 64 15,-22-64 1,-21-21 0,0 0-16,0 0 0,1 0 15,20 0-15,-21-21 0,0 21 16,0-21-16,22 0 0,-22 0 0,0-1 15,21 1-15,-20 0 0,-1-21 0,42-64 32,-63 42-32,0 43 0,0-21 15,-21 42 1,0 0-16,0 0 16,0 0-16,-64 85 15,85-43-15,-21-21 16,0 127-1,21-127-15,0 22 0,0-22 16,21 0-16,42 43 16,22-64-1,21 0 1,-64 0-16,0 0 0,1 0 16,-1 0-16,0-22 0,43 1 15</inkml:trace>
  <inkml:trace contextRef="#ctx0" brushRef="#br0" timeOffset="33444.26">8996 4085 0,'-21'0'16,"42"0"-16,-64 0 0,22 0 0,42 0 31,1 0-31,20 0 16,0 0-16,1 0 0,-1 0 0,0 0 15,22 21-15,63-21 16,-64 0-16,1 0 0,20 0 0,86 22 15,-86-22-15,65 0 16,-65 0-16,-20 0 0,20 0 16,-41 0-16,20 0 0,-20 0 0,-1-22 15,0 22-15,1 0 0,-22-21 16,0 21-16,0-21 0,0 0 0,0 0 16,-21-22-1,0 22-15,0 0 16,-21-21-16,0 21 15,0-1-15,0 1 16,0 0-16</inkml:trace>
  <inkml:trace contextRef="#ctx0" brushRef="#br0" timeOffset="33773.08">10308 3768 0,'-21'0'0,"42"0"0,-63 0 16,21 0-16,-1 0 16,22 21-1,0 0 1,22-21-16,-1 0 0,21 21 0,-21 0 15,0-21-15,22 22 0,20-1 16,-20-21-16,-1 0 0,127 21 31,-105-21-31,-1 0 16,-63 21 0,0 0-1,-21 0 1,0 1-16,0-1 0,0 21 15,-22-21-15,-20 43 0,42-22 16,-22 0-16,22 1 0,-21-22 16,21 21-16,-22-21 0,-20 43 15,42-43-15,-1 0 0,-41 22 16,42-43 0</inkml:trace>
  <inkml:trace contextRef="#ctx0" brushRef="#br0" timeOffset="41916.18">11599 3810 0,'0'-21'15,"0"42"-15,0-63 0,0 21 0,0-1 0,0 1 16,0 0-16,0 0 0,0 0 15,0 0-15,0-1 0,0 1 32,0 42-32,0 43 15,0-22-15,0 1 16,0-1-16,0 0 0,0 1 16,0 168-1,0-147-15,0 42 16,21-22-16,-21-41 15,0-22-15,22 21 0,-1-21 0,0 0 16,0 1-16,21-1 0,-20-21 16,-1 0-16,21 0 15,-21 0-15,22-21 0,-22 21 0,42-64 16,-20 43-16,-1-21 0,21-43 16,-20 43-16,-22-22 0,0 22 15,21-22-15,-20 1 0,20-170 31,-42 148-31,0 1 16,0 62-16,0 1 16,0 0-1,0 42 1,0 0-16,0 22 16,21-43-16,-21 21 15,0 21-15,21-21 16,-21 1-16</inkml:trace>
  <inkml:trace contextRef="#ctx0" brushRef="#br0" timeOffset="42400.91">12594 4001 0,'42'0'16,"-20"0"-1,-1-22-15,0 1 0,0 0 16,0 0-16,0 0 15,1 0-15,-1-22 16,-42 43 15,-1 0-31,1 0 0,-42 21 16,20 1-16,-20 20 16,21 0-16,20-21 15,1 1-15,0 20 0,21-21 16,0 0-16,0 43 15,64-1 1,-1-20 0,-42-22-16,-21 0 0,21 0 15,1 0-15,-1-21 0,0 64 16,-21-43-16,0 0 16,-42-21-1,-1 21-15,22-21 0,0 0 0,0 0 16,-22 0-16,22 0 0,-42 0 15,42 0-15,-1 0 0,1 0 16,-21-42 0,42 21-16,0 0 15,0-1 1,21 22 0,0-21-16,43-21 15</inkml:trace>
  <inkml:trace contextRef="#ctx0" brushRef="#br0" timeOffset="42563.81">13102 4212 0,'42'0'16,"-42"-21"-1,-84 42-15</inkml:trace>
  <inkml:trace contextRef="#ctx0" brushRef="#br0" timeOffset="42724.72">13314 4064 0,'21'-21'16,"-42"42"-16,63-63 0,-21 21 15,0-43 1,-21 43-16,-21 21 16,-63 0-1,62 0 1,-20 21-16,21 0 0,-21 0 0,20 1 15,-20 20-15,-21 64 16,63-43 0</inkml:trace>
  <inkml:trace contextRef="#ctx0" brushRef="#br0" timeOffset="42747.71">13187 4403 0</inkml:trace>
  <inkml:trace contextRef="#ctx0" brushRef="#br0" timeOffset="42791.68">13314 4403 0,'21'0'15,"0"0"-15,0-21 0,22-1 16</inkml:trace>
  <inkml:trace contextRef="#ctx0" brushRef="#br0" timeOffset="43017.55">14245 4043 0,'0'0'0,"0"-21"15,0 0-15,0-1 0,0 1 16,0 0-16,-21 0 0,0 0 0,0 21 15,-1-21-15,-41-22 16,21 43 0,-1 0-16,-84 0 15,85 43-15,-85 41 16,106-41-16,0-22 0</inkml:trace>
  <inkml:trace contextRef="#ctx0" brushRef="#br0" timeOffset="43195.45">13652 4276 0,'-21'21'15,"0"21"1,63-105-16,-63 147 0,42-62 0,1-22 15,20 0-15,43 0 0,-1 0 16,-84-22-16,43 22 0,-1 0 16,0-21-16,1 0 0,-22 0 0,85-64 15,-64 64 1,0-64-16,-21 43 0,1 0 16,-1-1-16,0-20 0,-21 21 15,0-1-15,0-63 0,0 64 16,0 0-16,0-1 0,0 1 15,0 0-15,-21 21 0</inkml:trace>
  <inkml:trace contextRef="#ctx0" brushRef="#br0" timeOffset="43240.42">14245 3450 0,'0'21'15,"0"-42"-15,0 85 0,0-1 0</inkml:trace>
  <inkml:trace contextRef="#ctx0" brushRef="#br0" timeOffset="43315.38">14245 4022 0,'0'21'16,"0"0"-16,0 21 15,0-126-15,0 190 0,0-64 0,0 0 0,0 1 16,21-22-16,0 21 0,1 0 15</inkml:trace>
  <inkml:trace contextRef="#ctx0" brushRef="#br0" timeOffset="43373.35">14584 4424 0,'21'-21'16,"-42"42"-16,84-63 15,-63 20-15,21 1 0,1 0 16,-1 0-16</inkml:trace>
  <inkml:trace contextRef="#ctx0" brushRef="#br0" timeOffset="44541.68">13166 4170 0,'0'0'0,"21"0"47,0-21-32,0 21-15,0-21 0,22-1 16,-22 1-16,0 0 15,0 21-15,0-21 0,0 0 0,22-43 32,-43 22-32,0 21 15,-21 21 1,-1 0-16,-20 0 16,21 0-16,0 0 0,0 0 0,-22 0 15,22 0-15,-21 21 0,21 0 16,-22 0-16,22 22 0,0-22 0,0 21 15,0-21-15,-22 106 16,43-106-16,0 43 16,43 42-1,-22-85-15,21 21 0,-21-42 16,22 0-16,-22 21 0,85-21 16,21-21-1,-43-21 1</inkml:trace>
  <inkml:trace contextRef="#ctx0" brushRef="#br0" timeOffset="45101.36">14393 3535 0,'0'0'0,"0"-21"16,0 0-16,0-1 0,0 1 16,0 0-16,0 0 15,0 0-15,0 42 32,0 0-32,-21 21 0,21 1 15,0-1-15,0 0 0,0 1 16,-21-1-16,21 22 0,-21 84 15,0-106-15,21 0 0,0 43 16,0-43-16,0-20 16,0-1-16</inkml:trace>
  <inkml:trace contextRef="#ctx0" brushRef="#br0" timeOffset="45708.01">16256 3387 0,'0'-64'32,"0"43"-32,0 0 0,0 42 31,0 0-15,-42 43-16,20-22 0,1 0 15,0 64-15,0-63 0,21 20 16,-21 1-16,0-22 0,-1 21 15,1 43-15,0-63 16,0 20-16,21 22 0</inkml:trace>
  <inkml:trace contextRef="#ctx0" brushRef="#br0" timeOffset="45815.95">16214 4022 0,'21'-21'15,"0"-1"-15</inkml:trace>
  <inkml:trace contextRef="#ctx0" brushRef="#br0" timeOffset="46155.76">16658 3662 0,'0'0'0,"0"21"16,0 0-1,-21 0-15,-21 22 16,-1 41 0,22-62-16,-21 83 0,42-83 15,0 20-15,0 43 16,0-43 0,21-42-16,21 0 15,-21 0-15,43 0 16,-43 0-16,0-21 0,106-85 31,-106 42-31,-21 43 0,0-42 16,0 20-16,0 1 15,0 0-15,-21 21 0,-106-43 32,21 22-32</inkml:trace>
  <inkml:trace contextRef="#ctx0" brushRef="#br0" timeOffset="46216.72">16468 3683 0,'0'0'15,"0"21"-15</inkml:trace>
  <inkml:trace contextRef="#ctx0" brushRef="#br0" timeOffset="46477.57">15960 6075 0,'0'-381'0,"0"762"0,21-1164 0,0 423 15,0 42-15,21 86 0,-20 41 16,147-211 0,-63 296-16,-64 85 15,43-21-15,-43 20 16,22 22-16,-43-21 0,0 21 15,0 0 1,0 0-16,0-21 16,1 0-1</inkml:trace>
  <inkml:trace contextRef="#ctx0" brushRef="#br0" timeOffset="81437.03">1079 6371 0,'-21'0'0,"0"0"15,21-21-15,0 0 16,0 0 0,-21 21-16,21-21 15,0-1-15,0 1 16,0 0-16,0 0 15,0 0-15,21 0 0,0-1 16,0 1-16,1 0 0,-1 21 16,21-21-1,22 21-15,-43 0 16,21 0-16,-21 0 0,0 0 0,1 21 16,62 64-1,-20-1 1,-43 1-1,-21-43-15,0 1 0,0 63 16,-21-64-16,0 0 0,-22 1 16,22-1-16,0 0 0,-21 1 0,-85 62 31,0-20-31,42-43 16,43-20-16,20-22 0,-41 0 15,42 0-15,-22 0 16,22 0-16,0 0 0,0-22 0,-43-62 31,64 63-31,-21-22 0,21 22 16,0-21-16,0-1 0,0 22 15,0-21-15,0 0 0,0 20 16,21 1-16,1 0 0,-22 0 16,21 21-16,0 0 0,0 0 15,21 21-15,-20 0 16,-1 0-16,0 1 15,0 20-15,21-21 0,1 43 16,-22-43-16,0 21 0,0-21 0,0 0 16,1 1-16,-1-1 0,42 63 31,-63-62-31,21-1 0,1-21 16,-22 21-1,21-21-15,0 0 16,-21-21-1,21 21-15</inkml:trace>
  <inkml:trace contextRef="#ctx0" brushRef="#br0" timeOffset="81784.34">1799 6731 0,'21'0'15,"-465"254"1,867-508-16,-381 254 0,-42 21 16,22-21-1,-1 0 1,0 0 0,0 0-16,-21-21 15,21 0-15,-21 0 0,0 0 16,0-1-1,-21 22 1,0 0-16,0 0 16,0 0-16,21 22 15,-22-22-15,22 21 0,-21-21 16,21 21-16,0 0 16,21-21-1,22 0-15</inkml:trace>
  <inkml:trace contextRef="#ctx0" brushRef="#br0" timeOffset="82311.39">2942 5990 0,'0'-21'0,"0"42"0,0-84 16,0 42-16,0-1 0,0-20 16,0 21-16,0-21 15,0 63 1,0 0 0,0 0-16,21 85 15,-21 0-15,0 21 16,0-64-16,0 22 0,0-22 15,0 107-15,0-107 16,-21 64-16,21-63 0,-21-22 16,0 127-1,0-105-15,21-43 16,-22 0-16,22 0 16,0-42-1,0 0-15,0 0 0,0 0 16,0 0-16,0-22 0,0 22 15</inkml:trace>
  <inkml:trace contextRef="#ctx0" brushRef="#br0" timeOffset="82856.08">2752 6435 0,'0'0'0,"0"-21"16,-85-85-1,64 85-15,0-106 16,21 105-16,0-20 15,0 21-15,21-21 0,21 20 16,-21-20-16,22 21 0,-1-21 0,0 20 16,106-83-1,-105 83-15,84 1 16,84 21 0,-147 21-16,42 43 0,-64-22 15,0 1-15,-42 189 16,-21-168-16,-63 63 15,-43-21 1,84-43-16,-20-20 0,-22 41 16,22-41-16,20-1 0,-84 21 15,43-63 1,62 0 0,22-21-16,0 0 0,0 0 15,0 0-15,0 0 0,0-1 16,0 1-16,0 0 0,43 0 15,-22 21-15,0 0 16,21 21-16,-20 0 16,-1 0-16,63 106 15,-62-105-15,-1 20 16,0-21-16,0 0 0,0 22 0,0-22 16,1 0-16,-1 0 0,0-21 15,21 21-15,1 0 0,-22-21 16,0 0-16,0 0 0,0 0 15,0 0-15,1 0 0,-1 0 16,0 0-16,0-21 0,0 21 0,22-42 16,-22 42-16,-21-21 0,21 0 15,-21-1-15</inkml:trace>
  <inkml:trace contextRef="#ctx0" brushRef="#br0" timeOffset="83479.23">3683 6858 0,'-21'0'0,"42"0"47,0 0-31,0-21-16,0 21 0,1-21 0,-1 0 15,21 21-15,-21-22 0,0 1 16,1 0-16,-1 21 0,0-21 0,0 0 16,-21 0-16,0-1 0,0 1 15,-21 21 1,0 0-1,0 0-15,-1 0 0,-20 21 0,21 1 16,0-1-16,0 21 0,-1-21 16,1 0-16,21 22 0,0-22 0,-21 0 15,21 0-15,0 0 0,0 1 16,0-1-16,0 0 0,0 0 16,21 0-16,0-21 0,64 0 31,-64 0-31,43 0 0,-43-21 15,42 0-15,-20 0 0,20-43 16,-20 22-16,-1 21 16,43-64-16,-64 43 0,0 21 15,21-85 1,-63 106 0,0 0-16,0 21 15,0 0-15,-22 21 0,22-20 16,0-1-16,21 0 15,0 21-15,0-21 0,0 1 0,0 62 16,0-63-16,21 1 16,21 20-1,-42-21-15,0 0 16,0 0-16,-21-21 16,0 0-1,-21 0-15,21 0 0,-1 0 16,1 0-1,21-21-15,0 0 16,0 0-16,21 0 0,-21-22 16,22 22-16,-1 0 15</inkml:trace>
  <inkml:trace contextRef="#ctx0" brushRef="#br0" timeOffset="83903.99">4974 6033 0,'-21'-43'0,"42"86"0,-42-107 0,0 64 15,0-21-15,21 0 0,0 0 16,-22 21-16,1 0 16,0 0-16,21 21 0,0 0 15,-21 0-15,21 21 0,0 1 16,0-1-16,0 22 0,0-1 0,0 1 15,0 20-15,0 1 16,0 0-16,0 253 16,0-253-16,0 105 15,0 1 1,0-85-16,-42 169 0,20-190 16,22 20-16,-84 255 15,63-212 1,21-84-16,-43 105 15,43-126-15,0 20 16,0-21-16,0-20 0,0-44 31,0 1-31,43-85 16,-22 64-16,21-64 16,-42 43-16,0-1 0,42-84 15,-42 63-15</inkml:trace>
  <inkml:trace contextRef="#ctx0" brushRef="#br0" timeOffset="84261.3">4720 7218 0,'-42'-64'0,"84"128"0,-105-170 0,41 43 0,1 20 15,0 1-15,21 21 0,0-22 16,0-126 0,21 148-1,0-21-15,85-43 16,-63 64-16,-1 21 0,0-21 15,1 21-15,-1 0 0,127 42 16,-126 0 0,-43 22-1,0-22-15,0 0 0,-85 43 16,43-64-16,20 22 0,-20-22 16,0 0-16,-1-21 0,-84 42 31,106-42-31,-21 21 0,84-21 31,-21 0-31,22 0 0,-22-21 16,21 21-16,1-21 15,41-21-15,-41 42 0,-1-43 16,0 22-16,85-63 16</inkml:trace>
  <inkml:trace contextRef="#ctx0" brushRef="#br0" timeOffset="85470.6">5397 6646 0,'0'0'0,"-21"0"15,0 0-15,0 0 0,0 0 16,0 22-16,-1-1 0,1 0 16,0 0-16,0 0 0,-21 22 15,42-22-15,0 0 0,0 0 16,0 0-16,0 0 0,0 1 16,21-22-1,42 0 1,-20-22-16,-1-20 15,-42 21-15,21 0 16,-21-22-16,0 22 0,0 0 16,21-64-1,0 64-15,1-21 16,20 21-16,-21 21 16,0 0-16,43 0 0,-43 0 15,0 0-15,21 0 0,1 42 16,-22-21-16,0 0 0,0 22 15,-21-22-15,21 0 0,-21 85 16,0-64 0,0-21-16,-42 22 15,21-43-15,0 0 32,21-21-17,0-1-15,0 1 0,0-21 16,0 21-16,0 0 0,42-43 15,-21 22-15,0-1 16,85-62 0,-21 62-1,-22 43-15,-41 0 16,-22 21-16,21 1 0,-21-1 16,21 0-16,-21 127 15,0-84 1,0-43-1,0 0-15,0 0 0,0 0 0,0 0 16,21-21-16,-21 22 0,21-22 0,22 0 16,-22 0-1,21 0-15,22-22 16,-22 1-16,-21 0 0,0 0 16,22 0-16,-1-22 0,85-84 31,-127 85-31,0 0 15,-21 42 1,0 0 0,-1 0-16,1 21 0,21 0 15,0 0-15,0 0 16,0 1-16,0 20 0,0-21 16,0 0-16,0 0 0,21 1 0,1-1 15,-1 0-15,-21 0 16,0 0-16,21-21 15,-42 0 17,0-21-17,21 0-15,-22 21 16,1 0-16,21-21 0,-21 21 0,0 0 31,21 21-15,0 0-16,0 0 0,21 0 15,0-21-15,22 0 16,-22 22-16,0-22 16,0 0-16,64 0 15,-43 0-15,22-22 16,63-41-16,-85 42 16,43-43-16,-64 43 15,21-42-15,-21 20 16,-21 22-16,0 0 0,0-21 15,-21 42 1,-21 0 0,21 21-16,-1 0 0,22 21 15,-21-21-15,21 22 0,0-22 16,0 0-16,0 21 0,0 43 31,0-43-31,21-20 16,22-22-1,-22 0-15,0 0 16,21-22 0,-20 1-16,-1 0 0</inkml:trace>
  <inkml:trace contextRef="#ctx0" brushRef="#br0" timeOffset="87037.29">7514 6795 0,'0'0'0,"-21"21"16,0-21-1,21 21-15,21-21 16,0 0-16,0-21 16,0 21-16,1-21 0,-1-1 0,0 1 15,21 0-15,-21 0 0,22-21 0,41-85 31,-41 63-31,-1-42 0,0 43 0,-20-64 16,-1 63-16,-21-105 16,0 127-1,0-22-15,0 22 0,0 21 16,-21 21-16,-1 0 16,1 0-16,0 0 0,0 21 0,0 0 15,21 0-15,-21 21 0,-1 1 16,22-1-16,-21 0 0,21 170 15,-21-106 1,21 84 0,0-147-16,0 20 0,0 22 15,21-64-15,-21 21 0,21-20 16,1 20-16,-22-21 0,105 0 31,-20-42-31,-43 0 16,-20 0-16,41-43 15,-42 22-15,0 21 0,1-22 16,20-105 0,-42 106-16,0 21 15,0-43-15,0 85 16,0 1 0,0-1-16,0 0 0,0 0 15,0 21-15,0 64 16,21-21-1,0-43 1,0-21-16,43 1 16,-64-1-16,21-21 0,21 0 15,-20 0-15,-1 0 0,-21-21 16,21-1-16,0 1 0,0 0 0,43-106 31,-43 85-31,-21-22 0,0 1 16,0 42-16,0-1 15,21-20-15,-21 63 32,0 43-32,-21 42 15,21-64 1,0-21-16,-21 0 0,21 22 0,-21-22 16,21 21-16,0-21 15,0 0-15,0 22 16,0-64 15,0-1-31,21 22 0,0-21 16,-21-21-16,21 21 0,0 0 0,0-85 31,1 85-31,20-43 0,0 1 16,-21 41-16,1 1 15,-1 21-15,0 0 0,0 0 0,21 0 16,-42 21-16,22 1 15,-22-1-15,0 0 0,21 0 0,-21 21 16,0 22 0,0-22-16,0 1 0,0-1 15,0-21 1,0 0-16,21-21 31,0-21-31,0 0 16,0 0-16,1-22 0,-1 1 15,42-21 1,-42 41-16,1-20 0,20 0 16,-21-1-16,0 22 0,22 0 15,-22 21-15,-21 21 32,0 43-17,0-43-15,0 21 0,0-21 16,0 1-16,0-1 0,0 21 15,0-21-15,0 0 16,84 22 0,-41-22-1,20-21-15,-42 0 0,1 0 16,62-42-16,-63 20 16,1 1-16,41-21 0,-21 21 15,-20-22-15,-1 22 0,0-21 16,0 0-16,21-22 0,-42 43 15,0 0-15,0-22 0,0 1 16,-21 42 0,-42 42-1,42-20-15,-1-1 0,22 21 16,-21-21-16,21 22 0,-21-1 0,21 85 16,0-42-1,64-1 1,-43-63-16,0-21 0,42 22 15,-41-22-15,-1 0 0,42 0 16,-42 0-16,22 0 16,20-22-16,-20 1 0,-22 0 15,0 0-15,21 0 0,-21-22 16,1 22-16,20-63 0,-21 41 16,-21 1-16,0 21 0,0-106 15,0 63 1</inkml:trace>
  <inkml:trace contextRef="#ctx0" brushRef="#br0" timeOffset="87369.69">9334 5800 0,'0'0'0,"-42"0"15,0 21-15,21 0 0,-1-21 0,1 21 16,42-21 15,1 0-31,-1 0 0,0 0 16,42-21-16,-41 21 0,-1-21 15,0-21-15,-21 20 16,0 1-16,0 0 0,0 0 0,0 0 16,0 0-16,-42-43 15,-1 64 1,22 0-16,-21 0 15,21 0-15,-1 42 16,1-20-16,0-1 0,0 42 16,21-20-1,-21-43-15,0 21 0</inkml:trace>
  <inkml:trace contextRef="#ctx0" brushRef="#br0" timeOffset="87636.05">7599 6265 0,'-21'0'0,"42"0"0,-21 0 16,42 0-16,0 0 15,1-21-15,147 0 16,-20 21-1,-107-21-15,64 21 16,-85 0-16,85-42 16,-84 42-16,-22 0 0,42-22 15,-20 22 1,-22-21-16,42 21 16</inkml:trace>
  <inkml:trace contextRef="#ctx0" brushRef="#br0" timeOffset="89131.53">11282 6414 0,'0'0'0,"-21"0"0,-1 0 16,1 0-1,21 21 17,21-21-17,1 0-15,20 0 0,0 0 16,170 0-1,-85 0-15,-64 0 0,64 0 16,-63 0-16,63 0 16,-64 0-16,1 0 0,-1 0 15,86-21 1,-128 21-16,21 0 16,-21 0-16,0 0 15,-21-22-15,0 1 16,0 0-1,-21 21 1,0 0 0,0 0-1,0 0 48,0 0-32,-1-21-15,1 21-16,0 0 0,0 0 15,0 0-15,0 0 0,-1-21 0,-20 21 16,21 0-16,-106-43 16,85 22-1,-1 21-15,22-21 16,42 21 31,22 0-47,-22 0 15,21 21-15,-21-21 0,22 0 0,-1 0 16,0 21-16,1-21 0,41 0 16,-63 0-16,22 0 0,20 0 15,-20 0-15,-22 0 0,42 0 31,-84 22 16,0-22-47,0 0 0,21 21 0,-21 0 16,-22 0-16,22 21 16,0-20-16,-21 20 0,20 0 15,1-21-15,0 22 0,0-22 16,0 0-16,0 0 0,-1 0 0,1 1 15,21-1-15,0 0 0,0 0 16,-21 0-16</inkml:trace>
  <inkml:trace contextRef="#ctx0" brushRef="#br0" timeOffset="90277.74">11959 6350 0,'0'0'0,"0"-21"16,0 0-16,0 0 15,0-1-15,0 1 16,0 42 31,0 1-47,-21-1 0,21 21 16,-21-21-16,0 22 0,21-1 0,0 0 15,-22 1-15,22-1 0,-21 0 16,0-21-16,21 22 0,0-22 0,0 21 15,0-21-15,-21 1 0,21-1 16,21-42 31,-21-1-47,0 1 16,21 0-16,0 0 0,1-21 0</inkml:trace>
  <inkml:trace contextRef="#ctx0" brushRef="#br0" timeOffset="90775.56">12636 6287 0,'22'0'0,"-44"0"0,44-22 16,-22 1-16,-22 21 16,1 0-16,0 0 0,0 0 15,0 0-15,0 0 0,-1 0 0,1 0 16,-106 64 0,85-43-1,21 64 1,21-64-16,0 0 0,21 0 15,0-21-15,0 0 16,0 21-16,1-21 0,-1 21 0,63 1 16,-41-1-16,-22 0 15,42 21 1,-63-21-16,0 22 16,0-22-16,0 0 0,-63 21 31,-22-42-31,64 22 0,-21-22 15,-1 0-15,1 0 0,0 0 0,-1 0 0,-20 0 16,42 0 0,-22-22-16,22 1 0,21 0 15,0 0-15,0 0 16,21 0-16,1-1 16,-22 1-16,21 0 0,0 0 0,-21 0 15,21 0-15</inkml:trace>
  <inkml:trace contextRef="#ctx0" brushRef="#br0" timeOffset="91169.41">12192 5884 0,'-21'0'15,"42"0"-15,-63 0 0,20 0 0,1 0 0,-21 0 16,21 0-16,21 22 15,-21-1-15,21 0 0,0 0 16,0 0-16,21 0 16,0-21-16,0 0 0,0 0 15,43 0-15,-43 0 0,21 0 16,64-42 0,-64 0-1,-20-22-15,-22 22 16,0 21-16,-22 0 0,1-1 0,0 1 15,-21 21-15,-1-21 16,1 21-16,21 0 0,-43 21 16,43 0-16,-21 22 15,42-22-15,0 0 0,0 43 16,0-43-16,0 0 0,0 21 16,21-21-16,0 1 0,22-1 0,105 63 31,-85-62-31</inkml:trace>
  <inkml:trace contextRef="#ctx0" brushRef="#br0" timeOffset="92461.11">13652 6752 0,'0'0'15,"22"-21"1,-22 0 0,21 0-16,-21 0 0,21-1 15,0 1-15,0-21 0,22-170 32,-1 106-32,-42 43 0,0-43 15,0 43-15,0-43 16,0 63-16,0 1 0,-21-43 31,0 64-31,-1 21 0,1 43 16,21-22-1,-42 42-15,42-20 0,-21-1 16,-22 191 0,43-191-1,0 149 1,0-149-16,0 0 0,0 1 0,43-1 15,-22-21-15,0 21 0,64 22 16,-43-64-16,22 0 16,105 0-1,-127-21-15,43-22 16,-43 22-16,22-63 16,-43 41-16,0 1 0,0 0 0,0-85 31,-21 105-31,0-41 0,-21 21 15,0 42-15,0 0 16,-21 0-16,20 0 0,1 21 16,-63 63-1,62 1 1,22-21-16,0-43 16,0 42-16,0-42 0,22 1 15,-1-1-15,106 42 16,-85-63-1,-21 0-15,64 0 16,-64 0-16,21-21 0,1 21 0,20-63 16,-20 41-16,-22-20 15,21 0-15,-21-1 0,22 1 0,-1-85 16,-21 106 0,-21 0-16,-21 21 15,-21 21 1,42 0-16,-22 0 15,22 64 1,0-64-16,0 21 0,0 43 16,22-64-16,-22 0 0,0 1 15,21-1-15,0 0 0,-21 0 16,0 0-16,0 0 16,0-42-1,-21 0 1,21 0-16,-21 0 0,-1 21 15,22-21-15,0-1 0,-21 1 0,0 21 16,0-21-16,0 21 16,21 21-1,0 0-15,0 1 16,0-1-16,0 0 0,21-21 16,-21 21-16,21-21 0,0 0 15,0 0-15,22 0 0,-22 0 0,21 0 16,-21 0-16,22 0 0,20 0 15,-20-21-15,-22 0 0,63-22 16,-41 22-16,-22 0 16,127-106-1,-106 42 1,-20 43-16,-22 21 0,0 0 16,-22 21-1,1 0-15,0 0 0,-21 21 16,21 0-16,-1 21 15,22 43 1,0-43-16,0 22 16,0-43-16,22 0 0,-22 43 15,21-43-15,-21 0 0,21-21 0,-21 21 16,0 0-16,0 1 16,-42-22-16,20 0 15,-41 0-15,-43-22 16,64 22-16,21-21 15,-1 0-15,22 0 16,0 0-16,0 0 0</inkml:trace>
  <inkml:trace contextRef="#ctx0" brushRef="#br0" timeOffset="92905.03">16679 5609 0,'0'0'0,"0"-21"0,0 0 0,-21 21 16,0 0 0,21 21-16,-42 64 15,-1-1 1,22-20-16,-21 84 0,21-84 15,-1-22-15,1 64 16,0-43-16,0-20 0,-43 147 16,43-105-1,0-43 1,21-21-16,-21-21 16,0 0-16,0 0 15,-1-21-15,1 21 0</inkml:trace>
  <inkml:trace contextRef="#ctx0" brushRef="#br0" timeOffset="94314.33">15790 6244 0,'0'0'15,"43"0"17,-22 0-32,21 0 0,0 0 15,1 0-15,20 0 0,1 0 16,20 0-16,1 0 0,169-21 15,-148 0-15,63 0 16,1-43 0,-86 43-16,1-21 0,42-43 15,-85 22-15,1 20 0,-1-84 16,-42 64-16,0-43 16,-21 64-16,0-1 0,-64-20 15,64 42-15,-22-1 0,1 22 16,0 0-16,-1 0 0,22 22 0,-85 126 31,64-21-31,42-64 16,-21 128-16,0-107 15,0 43-15,-1-63 0,22-1 16,-42 149 0,42-170-16,0 22 15,0-1-15,0-41 16,0-44-1,0 1 1,21 0-16,0 0 16,1-21-16,-1 20 0,0-41 15,0 21-15,0 20 0,0 1 0,1 0 16,-22 0-16,21 21 0,0 0 16,0 21-1,21 85 1,-42-64-16,43 1 15,-43-22-15,21 0 0,0 21 16,0-21-16,0-21 0,22 0 16,-22 22-16,0-22 0,21 0 15,1 0-15,-1 0 0,0 0 0,43-22 16,-43 1-16,22 0 0,-22 21 16,-21-42-16,22 21 15,-1-1-15,0-41 0,-20 21 16,-22 20-16,21-20 0,-21-64 15,-43 64 1,-41 42 0,63 0-16,-1 0 0,-62 0 15,63 21-15,-22 0 0,22 22 16,-21-22-16,21 21 0,-22 22 16,22-43-16,21 21 0,0 22 15,0-43-15,0 0 0,106 21 31,-85-42-31,43 0 0,20 0 16,1-42 0,-64 21-16,0 0 15,22-43-15,-22 22 0,0 21 16,-21-22-16,0 22 0,21 0 16,-21-43-1,0 86 1,0-1-16,-21 21 15,21 22 1,0-22-16,0-21 0,21 43 16,43-43-1,20-21 1,-63 0-16,22 0 0,-1-21 16,-21-1-16,0 1 15,1 0-15,-1 0 0,0 0 0,-21-22 16,21-62-1,-21 62-15,0 22 16,-21 42 0,21 0-16,-21 22 15,0-22-15,-22 64 16,1-22 0,42-42-16,-21 22 0,21-22 15,-21 0-15,21-42 47,0 0-47,0-1 0,0 1 0,0-21 16,21 21-16,0-22 0,0 22 15,0-21-15,22 0 0,20-22 16,-21 22-16,1 21 0,126-43 16,-42 64-1,-42 64 1,-64-43-16,0 21 0,-21-21 15,21 22-15,-21-22 16,0 63-16,-21-62 0,0 20 0,-85 64 31,85-85-15,0-21-16,0 21 0,-1-21 16,22-21-1,0 0-15,22 21 16,-1-21-16,0-1 0,85-62 15</inkml:trace>
  <inkml:trace contextRef="#ctx0" brushRef="#br0" timeOffset="94887.09">19071 6308 0,'0'21'31,"21"-21"-16,0 0-15,1 0 0,-1 0 16,42 0 0,43 0-1,42-21-15,-105 21 0,-1 0 16,21-21-16,-20 21 0,-22 0 16,21 0-16,-21 0 0,22 0 15,-22 0-15,0 21 0,0-21 16,-21 21-16,21-21 0,-21 21 0,22 0 15,-1-21 1,0 0 0,0 0-16,0 0 15,0 0-15,43-42 16,-43 21-16,0 21 0,22 0 0,-1-21 16,0 21-16,1 0 0,-1-22 15,0 22-15,1 0 0,-1-21 0,0 21 16,1 0-16,-22 0 0,0 0 0,21 0 15,-21 0 1,1 0 0,-1 0-16,0 21 15,0-21-15,0 0 0,0 0 16,22 0-16,-22 0 0,21 0 16,22 0-16,-22 22 0,0-22 0,1 0 15,41 0-15,-41 0 0,-22 0 16,21 0-16,85 0 15,-84-22 1,-1-20 0,-42 21-16,21 21 0,-21-21 15,0 0-15,-21-1 16,0 1 0</inkml:trace>
  <inkml:trace contextRef="#ctx0" brushRef="#br0" timeOffset="95238.89">21209 5927 0,'0'0'0,"0"-21"16,0-1-16,-21 22 15,21 22 1,21-22 0,0 42-16,0-42 0,22 21 15,-1 0-15,-21-21 16,21 21-16,-20-21 0,20 0 15,-21 22-15,43-1 0,-22-21 16,0 21-16,-21-21 0,106 21 16,-105-21-1,-1 0-15,-21 21 32,-21 0-32,-1-21 0,1 22 15,-106 41 1,64-21-16,-85 64 0,42-21 15,63-43-15,-41 43 16,41-64-16,1 21 16,-170 85-1,170-127-15</inkml:trace>
  <inkml:trace contextRef="#ctx0" brushRef="#br0" timeOffset="174618.69">1164 9102 0,'-21'0'15,"21"21"-15,-21-21 16,0 0-1,-1 0 1,22-21 0,0 0-1,0-1 1,0 1-16,22 0 16,-1 0-16,0 21 0,21-42 15,-21 20-15,22 22 16,-22-21-16,21 21 0,-21 0 0,64 0 15,-64 0-15,22 0 16,41 43 0,-63-1-16,-21 43 15,-21-64-15,0 21 16,0-21-16,-21 22 0,-1-22 16,-41 42-16,41-20 0,1-22 15,-106 42 1,84-42-1,43-21-15,0 0 16,0 0 0,21-21-1,21 21 1,0-21-16,0 0 16,0 21-16,43-21 15,-43 21-15,21 0 0,22-21 16,-22 21-16,-21 0 0,22 0 15,-22 0-15,21 0 0,-21 0 0,64 21 32,-64 0-32,0 0 0,22 43 15,-43-43 1,0 21-16,0 0 0,0-20 16,0 41-16,-21-42 15,-1 0-15,-20 43 0,0-43 16,-1 0-16,1 0 0,0 1 15,-1-1-15,-62 21 0,62-42 16,-20 21-16,20-21 16,1 0-16,0 0 0,-43 0 15,43 0-15,-1 0 0,22 0 16,-21-21-16,21 0 0,-22 0 16,22 0-16,0-1 0,0 22 0,0-42 15,21 21 1,0 0-1,21 21 17,0 0-32,0 0 15,43-21 1</inkml:trace>
  <inkml:trace contextRef="#ctx0" brushRef="#br0" timeOffset="175113.41">1841 9462 0,'0'21'16,"-931"169"-16,1862-401 15,-909 232-15,-1-21 32,0 0-32,0 0 15,-21-21-15,0-1 16,0 1 0,0 0-1,0 0 1,-21 21-1,0 0-15,0 21 16,21 0-16,-22 0 0,22 1 16,-21-1-16,21 0 15,0 0 1,0-42 46,0 0-15</inkml:trace>
  <inkml:trace contextRef="#ctx0" brushRef="#br0" timeOffset="175564.15">2688 8615 0,'-21'0'0,"42"0"0,-63 21 16,42 21 0,0-20-16,-21 62 15,21-41-15,0 84 16,-43 42-1,22-106-15,-21 43 0,42-63 16,-21 20-16,-43 106 16,43-105-1,0 21 1,21-64-16,0-42 31,21 21-31,0-22 16,-21-20-16,0 21 0,0 0 15,21-22-15,0 1 0</inkml:trace>
  <inkml:trace contextRef="#ctx0" brushRef="#br0" timeOffset="176047.87">2476 9102 0,'0'-21'0,"0"42"0,-21-85 0,0 43 16,0-85-1,21 43-15,42-22 16,-21 64-16,22-21 15,20 20-15,-20 1 16,-1-21-16,21 21 0,43 0 16,-63 21-16,-1 0 0,0 0 15,1 0-15,-1 0 0,21 42 16,-41 0-16,-1-21 0,-21 22 16,0-1-16,0 0 0,0 1 0,0-1 15,-43 0-15,22 1 0,-21-1 0,0 0 16,-1 1-16,1-1 0,-22-21 15,22 22-15,-21-22 0,-43 21 16,63-42-16,1 21 0,0-21 16,21 0-16,-1 0 0,1 0 0,21-21 31,0 0-15,43 21-16,-22 0 15,0 0-15,0 0 0,0 21 16,106 64-1,-63-43 1,20 22-16,-62-22 16,-1-21-16,0 0 15,0-21-15,0 21 0,22 43 16,-22-64 0,0 0-1,0-21-15,0-22 16,0 22-16</inkml:trace>
  <inkml:trace contextRef="#ctx0" brushRef="#br0" timeOffset="176707.49">3217 9377 0,'21'0'47,"1"-21"-47,-1 0 0,0 21 15,0-22-15,0 1 0,0 21 16,1-21-16,-1-21 0,0 42 16,0-21-16,-21-1 0,0 1 15,-21 21 1,-21 0 0,-1 21-16,1 22 15,0-22-15,20 0 0,1 0 0,-42 64 16,63-43-1,0-21-15,0 43 16,0-43-16,0 0 16,21 0-16,0-21 0,0 0 15,0 0-15,1 0 0,20 0 0,127-42 32,-126 42-32,41-42 15,22-1-15,-85 22 16,85-63-16,-85 62 15,-21-41 1,-21 63 0,-42 0-1,41 21-15,-20 0 16,21 0-16,21 1 0,0 41 16,21-42-1,0 22-15,43-1 16,-1 0-1,-42-21-15,-42 1 32,-21-22-32,0 0 0,-43 21 15,43-21-15,-1 0 16,22 0-16,0 0 16,42 0 15,21 0-31,-20-21 15,-1 21-15,42-22 16,-20 1-16</inkml:trace>
  <inkml:trace contextRef="#ctx0" brushRef="#br0" timeOffset="177152.24">4149 9335 0,'0'0'0,"0"-22"0,0 1 0,21-63 32,-21 62-32,0 1 0,0 0 0,0 0 15,21 21 1,-21 21 0,0 0-1,0 0-15,0 1 16,0 20-16,0-21 0,0 21 0,0-20 15,0 20-15,0 0 0,0 22 16,0-22-16,-21 254 16,21-169-1,0-63-15,0 84 16,0-84-16,0 84 16,0-85-16,0 22 0,0-22 0,0-20 15,0 20-15,0-20 0,0 20 0,0-21 16,0 1-16,0-22 0,0 21 15,0-21-15,0 1 0,0-1 0,0 0 16,0-42 15,0 0-31,0-1 0,0-20 16,0-21-16,21 20 0,-21 1 16,21-22-16,-21 1 0,21-1 0,-21 1 15</inkml:trace>
  <inkml:trace contextRef="#ctx0" brushRef="#br0" timeOffset="177541.01">4212 9377 0,'0'-21'0,"0"42"0,-21-42 0,21 0 0,-21-1 16,21 1-16,0 0 0,0 0 15,0 0-15,0 0 16,0-1-16,0 1 0,63-42 15,-42 42-15,1 21 16,-1-22-16,0 1 0,21 21 0,64 0 31,-42 0-31,-43 0 16,21 64-16,-42-43 16,0 21-16,0 1 0,0-22 15,-21 0-15,-21 21 0,20-21 16,-20 1-16,-148 83 15,147-105 1,22 22-16,-42-1 16,41-21-16,44 0 31,-1 0-31,0 0 16,0 0-16,64-43 15,-43 22-15,-21 21 16,22-21-16</inkml:trace>
  <inkml:trace contextRef="#ctx0" brushRef="#br0" timeOffset="178256.12">5016 9059 0,'0'-21'0,"0"42"0,-21-42 31,0 21-31,-42 43 16,20-1-1,22 0-15,-21 22 0,21-43 16,-1 21-16,1 1 0,21-22 16,0 21-16,0-21 15,0 0-15,21 1 0,106-22 16,-84 0 0,-1 0-1,-21 0-15,-21-22 0,21 1 16,-21 0-16,0-21 15,0 21-15,0-1 0,0-20 0,-63-64 32,63 85-32,0-21 0,0-1 15,0 22-15,21 0 16,43 0-16,-43 0 0,21 21 16,22 0-16,-22 0 0,0 0 15,-21 0-15,106 21 16,-105 0-16,41 43 15,-42 20 1,-21-41-16,0 20 16,0-42-16,-21 0 0,0 43 0,0-43 15,0 0-15,-43 0 16,43-21 0,0 0-1,21-21-15,0 0 0,0 0 16,21-21-16,21-1 15,-21 1-15,22 0 0,-22-1 16,21 22-16,-21-21 0,22-1 0,-1 22 16,64-42-1,-21 42-15,-64 21 0,0 0 16,42 21-16,-63 0 0,0 0 16,22 0-16,-22 0 15,0 1-15,0 41 0,0-42 0,0 0 16,0 43-16,-22-43 0,22 0 15,-63 43 1,42-64 0,21 21-16,0-42 31,0 0-31,21 21 16</inkml:trace>
  <inkml:trace contextRef="#ctx0" brushRef="#br0" timeOffset="178696.87">6392 9038 0,'0'-21'0,"0"42"0,21-42 0,1 0 16,-22 0-16,21 0 16,-21-1-16,21 1 0,-21 0 15,0 0-15,-21 21 16,0 0-16,-1 0 15,1 0-15,-21 21 0,21 0 0,0 0 16,-22 1-16,1 20 0,21-21 16,21 0-16,0 43 15,0-43 1,21-21-16,21 21 16,-21-21-16,22 21 0,-1 0 15,-21-21-15,0 22 0,22-1 16,-22 0-16,-21 0 15,0 0-15,-21-21 16,-22 0-16,22 21 0,0-21 16,-106 22-1,64-22-15,41 0 0,-41 0 16,42 0-16,0 0 16,21-22 15,21 1-31,0 0 15,42 0-15,-41 0 16</inkml:trace>
  <inkml:trace contextRef="#ctx0" brushRef="#br0" timeOffset="179047.66">6540 9208 0,'22'0'0,"-1"0"0,0 0 0,0 0 15,0 0-15,22 0 0,-22-22 16,0 22-16,0-21 0,43 0 16,-43 21-16,0-21 0,21-21 15,-21 42-15,1-22 0,-1-62 32,-42 41-17,-64 43-15,64 0 16,0 22-16,-22-1 0,1 0 15,-64 148 1,106-148-16,-21 43 16,21-43-16,0 43 15,21-43-15,0-21 0,0 21 16,22 0-16,-22-21 0,21 0 0,85 0 16,-21-21-1,-64-21 1,-20 20-16,-1 1 0</inkml:trace>
  <inkml:trace contextRef="#ctx0" brushRef="#br0" timeOffset="179913.17">8043 8530 0,'0'0'16,"0"-21"-16,0-42 0,0 41 15,0-20-15,-21 0 16,21 21-16,-21-1 0,0 1 16,0 21-1,21 21-15,-22 1 0,-20 105 16,21 63 0,-21 43-1,42-170-15,0 22 0,-22 42 16,1-63-16,21-22 15,0 0-15,-21 1 0,21-1 0,-42 43 32,42-107-1,0 1-31,0 0 0,0 0 16,0 0-16,21-22 0,-21 22 15,0-21-15,0 0 0,21-1 0,0 22 16,22-64-16,-22 64 15,0-21-15,0 21 0,21 0 0,-20-1 16,-1 1-16,21 0 0,0 21 16,-20 0-16,168 0 15,-148 21 1,-20 0-16,62 64 16,-63-43-16,-21 1 0,0 20 15,0-20-15,-42-22 0,21 21 16,-21-21-16,-1 22 0,1-22 0,0 0 15,-22 21-15,22-21 0,-85 22 16,84-43-16,1 0 16,-43 0-1,64 0-15,21-43 16,0 22-16,21 0 16,1 21-16,-1-21 15,0 21-15,0-21 0,0 0 0,0 21 16</inkml:trace>
  <inkml:trace contextRef="#ctx0" brushRef="#br0" timeOffset="181586.25">8869 8996 0,'0'0'0,"21"0"15,-21-21-15,-21 42 31,21 0-31,-21-21 0,-1 21 16,1 0-16,-42 43 16,20-1-16,43-41 0,-42 41 15,42-42-15,0 0 16,0 1-16,0-1 0,21-21 16,43 21-1,-43-21-15,21 0 16,1 0-16,-1 0 15,-21-21-15,21-22 16,-20 22-16,-22 0 0,0 0 16,0 0-16,0 0 0,0-22 15,0 22-15,0 0 0,-64-85 16,64 64 0,0 21-1,21-1 1,0 22-16,22 0 0,105-42 31,-106 42-31,43-21 0,63 0 16,-106 21-16,43 0 15,-43-21-15,1 21 16,105 0 0,-148 21-16,0 0 15,0 0-15,-64 0 16,43 0-16,0-21 15,-64 43-15,64-22 16,0 0-16,0-21 0,21 21 16,-21 0-16,-22 64 15,43-43 1,0 1 0,0-22-16,0 0 15,22-21 1,-1 0-16,0 0 15,21 0-15,-21 0 0,64-63 16,-43 41-16,22-20 16,-43 21-16,21-21 15,64-128 1,-21 22-16,-43 0 16,-21 84-1,1-20-15,-22 41 0,0 1 16,0-21-16,0 41 0,0 1 15,0 0-15,0 0 16,0 42 0,-22 21-16,22-20 0,-21 41 15,21 22 1,0-22-16,0-20 0,0-1 16,0 21-16,0-20 0,0-1 0,-21 64 15,0-64-15,21 1 0,0-1 16,0 0-16,0 1 0,0 41 15,21-63-15,21 1 16,-20-22-16,-1 0 0,0 0 16,64 0-1,-22-22-15,22-20 16,-64 0-16,0 21 16,-21-1-16,21 1 0,0-21 15,-21 21-15,22 0 0,-22-1 0,0 1 16,0-42-1,0 84 1,0 0-16,0 0 16,-22 0-16,22 22 0,0-22 15,0 0-15,0 0 0,0 0 16,0 1-16,0-1 16,22 0-16,-1-21 15,0 0-15,21 0 0,-21 0 16,22 0-16,-22 0 0,21 0 0,43-42 15,-43 42-15,-21-22 0,43-41 16,-43 42-16,21 0 16,-20-1-16,-22-20 0,21 21 0,0 0 15,-21 0-15,0-1 0,0 1 0,0 0 16,0 0-16,-21 42 47,21 0-47,-21 0 15,21 22-15,0-22 0,0 64 16,0 20 0,-22 1-1,22-63-15,0 20 16,0-21-16,0 1 0,0 211 16,0-148-1,22-64-15,-22 64 16,0-43-16,42 64 15,-42-84-15,21 20 0,-21-21 16,0 1-16,21-1 0,-21 0 0,21 64 31,-21-63-31,0 20 0,0-21 16,-21 1-16,0-22 0,0 0 16,-21-21-16,20 0 0,1 0 0,-21 0 15,-43-21-15,64 0 0,-21 0 16,-106-149-1,126 128-15,-20-85 16,42-64 0,0 128-16,0-1 0,0 1 15,21-1-15,-21 1 0,64-64 16,-43 63-16,0 22 0,106-148 16,-85 168-1,-20-20-15,105-43 16,-85 64-16,0-21 15,1 42-15,-22-21 0,85-43 32</inkml:trace>
  <inkml:trace contextRef="#ctx0" brushRef="#br0" timeOffset="184457.13">12573 8234 0,'0'0'0,"21"-42"0,0 20 0,0-20 0,-21 0 16,0 21-16,0-22 0,0 22 15,0-21-15,0 21 0,-21-1 16,-42 22-16,42 0 0,-22 0 15,-105 106 1,85-63-16,-86 147 16,65-42-1,41-84-15,-20 105 16,21-105-16,20-1 0,1 233 16,21-253-1,21-22-15,1 21 0,-1-21 16,0 1-16,21-22 0,1 0 0,-22 0 15,21 0-15,0 0 0,85-22 16,-63 1-16,-22 0 16,1-21-16,-1 21 0,0-22 0,1 1 15,-1 0-15,0-1 0,1 1 0,-22 0 16,42-64 0,-63 63-16,21 1 15,-42 42 1,-21 21-16,21 0 15,21 22-15,-64 105 16,64-63 0,0-43-16,0 21 15,0-41-15,43 62 16,-22-84-16,0 21 0,42-21 16,-20 0-16,-22 0 0,42-21 15,-20 0-15,-22 21 0,21-21 16,1 0-16,-22-22 0,42-105 31,-63 64-31,-21 20 16,0 43-16,-21-21 0,20 20 0,-20 22 15,0-21-15,-1 21 0,22 0 16,-21 0-16,0 0 0,-1 0 16,-20 21-16,42-21 0,21 22 15,0-1-15,21-21 16,0 0-1,0 0-15,64 0 0,-43-21 16,0 21-16,22-22 0,-22 22 0,22-21 16,-22 21-16,149-21 15,-86 21 1,-41 64 0,-64-43-16,0 0 15,0 0-15,0 21 0,-21 128 31,0-107-31,-1-42 16,22 1 0,0-44-1,0 1-15,0 0 16,22 21-16,-1-21 0,0-21 0,-21 20 16,85-126-1,-43 85 1,-42 20-16,63-20 15,-41 42-15,-1 21 16,0 0-16,0 21 0,-21 21 16,0 1-16,0 20 15,0 1 1,0-43-16,42 63 16,-42-62-16,22-1 0,20 0 15,-21 0-15,0-21 0,85 0 16,-21 0-1,-1-63 1,-62 41-16,20-41 16,-21 21-16,0-1 0,22-147 31,-22 147-31,0-84 0,21-42 16,-21 127-1,1-43-15,-22 43 0,21 21 16,-21-1-1,-21 86 1,-22 63 0,22-85-16,0 1 0,-21 62 0,42-41 15,-43 21 1,43-22-16,-21-21 0,21 170 16,0-148-1,64-22 1,-43-21-16,0 0 0,42-21 15,-41 0-15,-1 0 0,63 0 16,-41-21-16,-1 0 16,-21 0-16,22 0 0,-1-1 0,-21 1 15,85-106 1,-85 85-16,-21-22 0,0 1 16,0 21-16,-42-1 15,21 22-15,-1 21 16,-83 21-1,41 0 1,-21 64-16,64-43 16,21-20-16,0 20 0,-21-21 15,21 21-15,0-20 0,0-1 0,0 21 16,0-21-16,21 0 0,43 22 16,-43-43-16,21 0 15,22 0 1,-43-21-16,0-1 15,0 1-15,0 0 0,1-21 0,-22 21 16,0-1-16,21-20 0,-21 21 0,21-106 31,0 85-31,-21 20 16,0 44 0,-21-1-1,21 0-15,-21 0 0,21 0 0,-21 22 16,21-22-16,0 106 15,0-85-15,0-21 16,21 43 0,21-43-16,0-21 0,-20 0 15,20 0-15,85 0 16,-42-21 0,-1-43-1,-63 43-15,1-21 0,-1 21 0,0-22 16,0 22-16,-21-21 0,21-22 15,-21 43-15,0 0 0,21-21 16,-21 20-16,-21 22 16,0 22-1,21-1-15,-42 42 16,21 1-16,21-22 0,0 43 16,0-43-1,21 0-15,-21-20 0,21-1 16,42 0-16,-41-21 15,-1 21-15,21-21 0,-21 0 16,0 0-16,43-42 16,-22-22-1,-42 43-15,0 0 0,21-21 0,-21-1 16,22 22-16,-22-42 16,0 41-16,0-20 0,21 21 15,-21 0-15,0 42 16,0 0-1,-21 0-15,21 0 0,-22 1 16,22 20-16,0-21 0,0 0 0,-21 22 16,21-22-16,-21 21 15,21-21-15,0-42 47,0 0-31,0 0-16,0-22 0,21 22 15,0-21-15,1 21 0,-22-22 0,21 22 16,21-42-16,-21 20 16,0 22-16,22 0 0,-22 21 0,0-21 15,0 21-15,22 0 16,-1 42 0,-42 1-1,0-22-15,0 0 0,0 42 16,0-20-16,0-22 0,0 21 15,0 1-15,21-22 0,0 21 16,0-42-16,1 21 0,20-21 16,-21 21-16,0-21 0,85 0 31,0-42-31,-21-21 16,-64 41-16,21 1 15,-21-21-15,0 21 0,22-22 16,-1-20-16,-42 21 15,21 20-15,-21-83 16,0 83 0,-42 22-1,21 0-15,-22 0 0,22 0 16,0 22-16,0-1 0,0 0 16,21 0-16,0 0 0,0 0 0,63 64 15,1-21 1,-43-22-1,-21-21-15,21 0 16,-21 22-16,0-22 0,-21 21 16,0-42-16,21 21 0,-85 0 31,43-21-31,21 0 16,-1 0-16,22-21 15,0 0 1,0-42-1,0-1 1,0 22-16</inkml:trace>
  <inkml:trace contextRef="#ctx0" brushRef="#br0" timeOffset="184656.02">16298 8022 0,'-21'0'0,"42"0"0,-63 0 16,21 0-16,0 0 0,-1 0 16,1 0-1,0 0 17,0 0-17,0 0-15</inkml:trace>
  <inkml:trace contextRef="#ctx0" brushRef="#br0" timeOffset="184910.39">14372 8297 0,'-42'22'0,"84"-44"0,-127 44 16,64-1-16,0-21 0,42 0 31,22 0-31,-1 0 0,43 0 16,-43 0-16,0 0 0,64 0 15,-64 0-15,1-21 16,147-1 0,-147 1-1,-22 21-15,21-21 0,-21 21 0</inkml:trace>
  <inkml:trace contextRef="#ctx0" brushRef="#br0" timeOffset="187370.08">17674 8382 0,'0'0'0,"0"21"16,21-21-16,22 0 15,-1-42 1,-21 42-16,21-42 15,-20 20-15,20-20 16,-21 21-16,0 0 0,22-106 31,-43 42-31,-43 22 16,1 41-16,21 22 16,-64 0-16,22 0 15,20 0-15,1 22 0,-22-1 0,22 0 16,-106 127-1,148-106 1,0-20-16,21 83 16,0-62-16,22-22 0,-22 0 0,21 21 15,-21-20-15,127 105 16,-105-64 0,-22-42-16,21 85 15,-42-64-15,0-20 16,0 20-16,0-21 0,-169 106 31,84-106-31,1-21 16,20 0-16,22 0 0,-43-21 15,22 0-15,41 0 0,-41-22 16,21 1-16,42 21 16,-22-148-1,22 126-15,22-20 16,20-43-16,-21 64 15,0 42 1,0 0-16,-21 21 16,0 0-16,0 0 0,22 0 0,-22 22 15,21-22-15,0 148 16,-21-127-16,42 43 16,-21-43-1,1 1-15,20-22 0,0 0 16,-21 0-16,22-21 0,20 0 15,-20 0-15,-1 0 0,127-42 32,-126 21-32,41-43 0,22-42 15,-85 64-15,43-43 16,-22 22-16,-21 21 16,127-255-1,-84 170 1,-1-42-16,-41 148 15,-22-22-15,0 22 0,21 0 0,-21 0 16,-21 42 0,-1 21-16,-20 43 15,-64 148 1,64-170-16,21 1 16,0-1-16,-1-20 0,1 20 0,-42 128 15,63-107 1,0-62-16,0 41 15,21-42-15,0 0 0,0 1 16,0-22-16,1 21 0,41-21 16,-42 0-16,22 0 0,-22-21 15,21 21-15,0-22 0,22-20 16,-22 21-16,1 0 0,-1-22 16,-21 22-16,21-21 0,-20 0 0,41-85 31,-63 105-31,0-41 15,-21 63-15,0 0 16,0 0-16,-1 0 0,1 0 16,0 21-16,0 0 0,0-21 0,21 21 15,0 1-15,0-1 0,0 21 16,0-21-16,0 0 16,0 1-16,0 20 0,21-42 0,21 42 15,-42-21-15,21 1 0,1-1 16,-1 0-16,0 0 15,0-21-15,0 0 0,0 21 0,1-21 16,-1 0-16,0 0 0,21 0 16,-21 0-16,1 0 0,83-21 31,-83 0-31,20 0 0,0-22 16,-21 1-16,1 21 15,-22 0-15,21-22 0,-21 22 0,21 0 16,-21 0-16,0 0 0,0 0 0,0-1 15,21 22-15,-21 22 32,-21-1-32,21 0 0,-21 42 15,0-20 1,21-22-16,0 21 16,0-21-16,0 1 15,21-1-15,0-21 0,64 0 16,-64 0-1,42 0-15,22-43 16,-64 22-16,21 0 0,-20 0 16,-1 0-16,0 0 0,21-85 31,-42 85-31,-21 42 31,0 0-15,21 0-16,-42 64 15,-1-43 1,22 22-16,21-43 16,-21 0-16,42-21 47,0-21-47,-21 0 0,21 21 0,22-43 15,-1 1 1,-21 21-16,0 0 0,1-1 0,20 1 15,-21 0-15,0 0 0,22 0 16,-22 21-16,0 0 0,64 0 31,-85 21-31,0 42 16,0-41-16,0-1 16,0 0-16,0 0 0,0 0 15,0 0-15,0 1 0,21-22 0,-21 21 16,84 21-1,1-42 1,21 0 0,-64 0-16,85-42 0,-84 21 15,-1-1-15,85-105 16,-85 64 0,1-43-1,-43 85-15,0-43 16,-22 43-16,1 0 0,0 0 0,-21 21 15,21 0-15,-22 0 0,-41 0 16,41 21-16,1 0 0,-22 22 16,22-22-16,21 0 0,0 42 15,21-41-15,0-1 0,0 42 32,84-20-32,-20 20 15,-64-42 1,21 22-16,-21-22 0,21 21 0,-21-21 15,0 64-15,0-43 16,0 1-16,0 41 0,0-41 16,-21-1-16,-21 43 0,21-43 15,-22 0-15,22 1 0,0-1 16,0 0-16,0-21 0,-106 128 16,84-107-1,1-21 1,-22-21-16,43 0 15,0 0-15,0 0 0,0 0 0,21-42 16,0 21-16,0-1 0,0 1 16,0 0-16,0-21 0,0-22 15,0 22-15,0 0 16,0-22-16</inkml:trace>
  <inkml:trace contextRef="#ctx0" brushRef="#br0" timeOffset="187696.17">19833 7980 0,'-21'0'0,"42"0"0,-63 0 0,21 0 0,21 21 16,-22-21-16,22 21 15,-21-21-15,21 21 0,-21-21 0,21 22 16,21-22-1,0 0 1,1 0-16,-1 0 16,0-22-16,-21 1 15,0 0-15,0 0 16,-21 21 15,0 0-31,-1 21 0,1-21 16,0 21-16,0 0 0,0 1 15,0-22-15,-1 21 0,1 0 16,-21 0-16</inkml:trace>
  <inkml:trace contextRef="#ctx0" brushRef="#br0" timeOffset="187945.22">18415 8340 0,'-42'0'15,"84"0"-15,-106 21 0,43 0 0,-21 0 32,63-21-32,0 0 0,0 0 15,22 0-15,-1 0 0,43 0 16,-43 0-16,0 0 0,64-21 16,-63 0-16,-1 21 15,0 0-15,-21 0 0,22-21 16,-1 21-16,-21-21 15,0 21 1</inkml:trace>
  <inkml:trace contextRef="#ctx0" brushRef="#br0" timeOffset="188558.22">21738 8551 0,'-42'0'16,"84"0"-16,-127 0 0,43 0 0,0-21 0,21 21 15,-22 0-15,1 0 0,21-21 16,0 21-16,-1 0 0,1 0 16,42 0-16,1 0 15,-1 0-15,21 0 0,276 0 32,-128 0-32,1 0 15,-86 0-15,22 0 16,106 0-16,-127 0 0,0 0 15,-21 0-15,169 0 16,-191-21-16,85 0 16,-84 21-1,-43-21-15,21-1 16,-42 1-16,0 0 0,0 0 16,-42-21-1,21-1 1,0 22-16,-1 0 0</inkml:trace>
  <inkml:trace contextRef="#ctx0" brushRef="#br0" timeOffset="188887.25">23050 8001 0,'-21'0'0,"42"0"0,-63 0 16,63 21-1,22-21-15,-22 21 16,21-21-16,0 22 0,1-1 15,20-21-15,149 63 16,-149-63 0,149 43-1,-170-43-15,1 21 0,-22-21 16,-21 21-16,0 0 16,0 0-16,0 0 0,-21 1 15,0-1-15,-22 0 0,1 0 0,-43 43 16,22-22-16,-22 21 15,43-20-15,-1-1 0,-41 22 16,41-43-16,1 21 0,-43 64 31,43-85-31,21 0 0,-21 22 16,20-43-16,1 21 16,0-21-16</inkml:trace>
  <inkml:trace contextRef="#ctx0" brushRef="#br0" timeOffset="-149816.86">1651 11472 0,'0'0'0,"0"-21"16,0 0-16,-21 0 16,21 0-16,0 0 15,-21-43-15,21 43 16,0 0-16,-22-22 16,22 22-16,-21 21 15,21-21-15,0 42 31,0 0-15,0 1-16,0 168 16,0-84-1,0 63-15,0-126 16,-21 84-16,0-64 16,0-21-16,-43 64 0,43-63 15,0-22-15,21 21 16,-21-21-16,21 0 0,-21 1 0,21-44 31,0 1-15,0 0-16,0 0 0,0 0 15,0-22-15,0 22 0,0 0 16,0 0-16,21 0 0,0 0 0,42-1 31,-41 22-31,41-21 0,22 21 16,-64 0-16,0 0 15,21 0-15,-20 0 0,-1 0 0,0 0 16,0 0-16,0 0 0,0 0 16,22 0-16,-22 0 0,0 0 15,-21-21-15,0 0 16,0 0-16,0 0 0,0-1 16,0 1-16,0 0 0,0 0 15,0 0-15,0 0 0,0-1 0,0 1 16,0 0-16,0-21 15,0 21-15,0-1 0,-21 22 32,21 22-17,0-1-15,0 0 0,0 21 16,-21-21-16,21 22 0,0-22 16,0 21-16,-21 1 0,21-1 0,0 0 15,0 1-15,-22-1 16,22 43-16,-21-43 0,21 0 15,0-21-15,0 22 0,0-22 16,0 21-16,0-21 0,0 1 16,0-1-16,0-42 62,0-1-46,0 1-16,0 0 0,0 0 0</inkml:trace>
  <inkml:trace contextRef="#ctx0" brushRef="#br0" timeOffset="-149228.2">2519 11938 0,'0'21'47,"-593"191"-47,1186-445 15,-593 233 1,21 0-16,0 0 0,-21-21 15,0 0-15,0 0 16,0-1 0,-21 22 15,21 22-31,-21-1 0,21 21 31,0-21-31,0 0 16,21-21 15,0 0-31,-21-21 16,21 0-16,0 0 15,-21 0-15,0-22 16,0 22 0,0 0-16,-21 21 15,0 0-15,0 0 16,0 21-1,0 0 1,21 1-16,-22-1 0,22 0 16,-21-21-16,21 21 0,0 21 31,21-42-15,1-21-16,-1 0 0,0 21 0</inkml:trace>
  <inkml:trace contextRef="#ctx0" brushRef="#br0" timeOffset="-148825.92">3387 11070 0,'0'0'0,"-22"-21"0,22 0 16,-21 21-16,0-21 0,0 21 16,0 0-1,0 21 1,21 0-16,0 0 16,0 64-16,0-22 0,-22 128 15,22-128-15,-21 1 16,21-22-16,0 22 0,-63 211 31,63-254-31,0 0 16,0 22-16,0-22 0,0-42 47,21-1-47,-21 1 0,0-21 15,0 21-15,0 0 0,21-64 16</inkml:trace>
  <inkml:trace contextRef="#ctx0" brushRef="#br0" timeOffset="-148307.7">3111 11282 0,'0'-42'0,"0"84"0,0-106 0,0 43 16,0 0-16,0-21 0,0-1 15,0 22-15,0-21 0,0 21 16,22 0-16,-1-1 0,21 1 15,0-21-15,-20 21 0,41 21 0,-21-21 16,149-1 0,-106 44-1,20 62-15,-83-41 16,-22-1-16,0 64 0,0-64 16,-43 22-16,22-1 0,-21-21 15,-22 22-15,22-22 0,0 1 0,-22-1 16,22 0-16,-149 43 15,170-64-15,-42-21 16,20 0 0,22 0-16,0 0 0,0 0 15,21-21-15,0 0 0,0 0 32,42 21-32,0 0 15,-20 21-15,20 21 16,-21-21-16,0 0 0,0 22 15,22-22-15,-22 21 0,0-21 16,43 85 0,-22-42-1,0-43-15,-42 0 16,43-21-16,-22 0 16,0 0-16,0 0 0,0 0 15,0-21 1,-21 0-16,0 0 0,64-64 15</inkml:trace>
  <inkml:trace contextRef="#ctx0" brushRef="#br0" timeOffset="-147895.43">3768 11811 0,'63'0'32,"-42"0"-32,0 0 0,1-21 15,41-21 1,-21-1 0,-20 22-16,-22-42 15,0 41-15,0 1 16,0 0-16,-22 21 15,1 0-15,0 0 0,0 0 0,-64 64 16,43-22 0,0-21-16,20 21 15,1 1-15,0-22 0,21 0 16,-21 21-16,21-20 0,0 83 31,0-83-31,0-1 0,21 0 16,0-21-16,22 0 15,-22 0-15,0 0 16,64-42 0,-43-1-1</inkml:trace>
  <inkml:trace contextRef="#ctx0" brushRef="#br0" timeOffset="-147477.66">4339 11599 0,'0'0'0,"-21"0"31,0 0-31,-22 0 0,22 0 16,-42 43 0,20-1-16,-20 22 15,63-43-15,0 21 16,0-21-1,0 0-15,21-21 0,0 0 16,0 22-16,22-22 16,-22 0-16,21 21 15,22 0-15,-43-21 16,0 0-16,-21 21 0,0 0 16,-21 0-1,0-21-15,-22 22 0,-41-1 16,-1 0-1,64-21-15,-21 0 0,-22 0 16,43 0-16,0 0 0,0 0 16,-1 0-16,44 0 31,-1 0-31,0 0 0,0-21 16,0 21-16,22-21 0,-22 21 15</inkml:trace>
  <inkml:trace contextRef="#ctx0" brushRef="#br0" timeOffset="-147019.93">4678 11578 0,'0'0'0,"0"-21"15,0 0 1,0 0-16,-21 21 0,-1 0 31,22 21-31,0 0 0,0 21 16,0-20-16,0-1 0,0 21 16,0-21-16,0 22 0,0-22 15,0 21-15,0 0 0,-21 1 0,0 63 16,21-64-16,0 21 15,0 64-15,-21-63 0,21-1 16,-21 1-16,21-1 0,-21 1 0,21-1 16,-22 149-1,22-148-15,-21 63 16,0 42-16,0-127 16,21 22-16,-21-1 15,21-20-15,0-1 16,0-21-16,0 0 0,0-42 31,21 0-31,21-43 16,-21 22-16,-21 21 0,22-64 15</inkml:trace>
  <inkml:trace contextRef="#ctx0" brushRef="#br0" timeOffset="-146632.15">4614 11811 0,'0'-21'15,"0"42"-15,0-63 0,-21 21 0,21-1 16,0 1-16,0 0 0,0 0 0,0 0 16,0-22-16,21 43 15,43-42 1,-22 42-16,-21 0 0,191 0 15,-149 21 1,-20 0-16,-1 43 16,-42-43-16,0 64 15,0-64-15,0 0 0,-85 64 32,64-64-32,-85 42 0,22-41 15,63-22-15,-43 21 16,43-21-16,-21 0 0,-1 21 31,64-21-15,1 0-16,-1 0 15,21-21-15,-21 21 16</inkml:trace>
  <inkml:trace contextRef="#ctx0" brushRef="#br0" timeOffset="-145808.62">5524 11599 0,'-21'-21'16,"-42"21"0,42 0-16,-1 0 0,1 0 0,0 0 15,0 21-15,0 1 0,0-1 0,-43 42 31,64-42-31,-21 43 0,21-43 16,0 43-16,0-43 0,0 0 16,0 0-16,0 0 0,21 0 15,0-21-15,0 22 0,1-22 0,-1 0 16,0 0-16,64 0 16,-64 0-16,21-22 15,-21-41 1,-21 42-16,0 0 15,0-1-15,0-20 0,-21 0 16,0 21-16,0-22 0,0-41 16,21 62-1,0-20-15,42 0 16,0 21-16,64-1 16,-85 22-16,22 0 15,-1 0-15,-21 0 0,21 0 0,85 106 31,-105-63-31,-1-22 16,-21 63-16,0-62 16,0 62-16,0-63 0,0 1 15,0-1-15,-21-21 0,21 21 16,0 0-16,-22-21 16,1 0-16,21-21 31,0 0-31,0 0 0,0-64 15,0 43-15,0-22 16,21 1 0,-21 41-16,22-20 0,20 0 15,-21 21-15,64-43 16,-64 64-16,0 0 0,21 0 16,-20 0-16,20 0 0,-21 0 0,43 42 15,-22-20-15,-21-1 0,0 0 16,0 0-16,-21 21 0,0 85 31,0-105-31,0 20 0,-63 21 16,42-41-1,0 20-15,-1-21 16,1-21-16,21-21 47,0 0-47,21 0 0,1-1 15,-1 1-15</inkml:trace>
  <inkml:trace contextRef="#ctx0" brushRef="#br0" timeOffset="-145255.83">6900 11578 0,'21'0'0,"-42"0"0,42-21 15,1 21-15,-22-21 0,21 0 0,0 21 16,0-21-16,-21-1 0,21-20 0,0 21 16,1-21-1,-1 20-15,-21 1 16,0 0-16,-21 21 16,-1 0-16,-62 21 15,41-21-15,22 21 0,-21 1 16,21-1-16,0 0 0,-64 64 15,85-64-15,0 0 16,0 21 0,21 1-1,0-43-15,22 21 0,-1 0 16,-21-21-16,0 21 0,85 21 31,-64-20-31,-20 20 16,-22-21-1,0 0-15,-22 0 16,1-21-16,-63 22 16,20-22-16,-21 0 15,43 0 1,0 0-16,21 0 0,-1-22 16,1 22-16,-21-63 15,21 63-15,21-21 16,-21 21-16,21-21 15,21 21 17,0 0-32,0-22 0,0 22 15,22 0 1,-22 0-16</inkml:trace>
  <inkml:trace contextRef="#ctx0" brushRef="#br0" timeOffset="-144773.04">7281 11684 0,'0'0'0,"21"0"0,1 0 16,-1 0-1,0-21-15,0 21 16,0-42-16,22 20 15,-22 1-15,0 0 16,-21 0-16,0 0 0,0 0 16,0-1-16,0 1 0,0 0 15,-21 21 1,0 0-16,-1 0 16,1 0-16,0 0 15,-21 21-15,21-21 0,-22 64 16,22-43-16,0 21 15,21 1-15,-21-22 16,21 21-16,0-21 0,0 0 16,21 85-1,0-85 1,0-21-16,43 22 0,-43-22 16,0 0-16,0 0 0,0 0 0,1 0 15,-1 0-15,0 0 0,0 0 16,0 0-16,0-22 15,1 1-15,-1 21 0,-21-42 16,21 42-16,0-21 0,-21-43 16</inkml:trace>
  <inkml:trace contextRef="#ctx0" brushRef="#br0" timeOffset="-143465.27">8022 10859 0,'0'0'0,"0"-22"16,0 1-16,0 0 31,0 0-31,-21 21 31,21 21 0,0 0-31,0 0 16,0 22-16,0 20 16,0 128-16,0-149 15,-21 64-15,21-64 0,-21 1 16,-1 126 0,22-148-16,-21 43 15,0-43-15,21 0 16,0 0-16,-21-21 15,0 0 17,21-21-32,0 0 15,0 0-15,0-1 0,0 1 16,0 0-16,0 0 0,0-21 0,0 20 16,21 1-16,0 0 0,85-85 31,-21 43-31,-64 63 15,21 0-15,0-21 0,22 21 16,-43 0-16,21 0 0,-20 21 16,83 63-1,-83-20 1,-22-43-16,0 85 16,-22-85-16,-20 21 0,0 1 15,21-22-15,-128 42 16,107-41-16,-21-22 15,-1 0 1,43 0-16,0 0 0,0 0 16,-1-22-1,22 1 1,0 0-16,22 21 0,-1 0 16,0-21-16,0 21 0,0 0 15,0-21-15,1 21 0</inkml:trace>
  <inkml:trace contextRef="#ctx0" brushRef="#br0" timeOffset="-142991.54">8869 11240 0,'0'-22'16,"-21"22"-1,-1 22-15,1-1 16,0 0-16,0 0 16,0 0-16,0 22 0,21-22 0,-22 21 15,1-21-15,21 22 0,-21 20 16,21-21-16,0-20 0,0 62 31,0-63-31,42 1 0,64-22 16,-63 0-16,-22 0 15,0 0-15,21 0 0,1 0 16,-22-22-16,21 1 0,-21 0 0,0 0 16,43-85-1,-43 43 1,-21-43-16,-21 63 16,0 22-16,-43-21 0,43 42 15,-21 0-15,-85 0 16,42 21-1,22 21 1,63-20-16,0-1 0,0 0 16,0 0-16,0 0 0,21 0 15,0-21-15,21 0 0,1 0 16</inkml:trace>
  <inkml:trace contextRef="#ctx0" brushRef="#br0" timeOffset="-141572.84">9906 11345 0,'0'0'0,"0"-21"0,0 0 16,0-21-16,-21 21 16,0-1-16,-1 1 0,1 21 0,-21 0 15,21 0-15,0 0 0,-1 0 16,-20 0-16,-85 85 15,64-22 1,41-41-16,-20 41 16,42-21-16,-42 43 15,42-43-15,0-20 0,0-1 16,0 0-16,0 0 0,21 0 0,21 0 31,-21-21-31,43 0 0,63 0 16,-85-21-16,22-21 15,-22 21-15,0 0 16,64-128 0,-63 65-16,-22 20 15,0 22-15,0-85 0,-21 85 16,0-85 0,0 84-16,0 1 0,0 21 15,0 0-15,-21 21 16,0 0-1,0 21-15,-1 42 16,22 1 0,-21-22-16,21 0 0,-21 64 15,21-63-15,0-1 0,0 64 16,0-64-16,0 0 0,0 85 31,42-42-31,22-43 16,-43-42-16,0 22 15,43-22-15,-43 0 0,21 0 16,-21-22-16,22 1 16,41-63-1,-41 20 1,-43 43-16,0-21 0,21 20 16,-21 1-16,0-21 0,21 42 15,-21 21 16,0 0-31,0 0 0,0 1 16,-21-1-16,21 0 0,0 0 0,0 0 16,0 0-16,0 1 0,0 20 15,0-21-15,21-21 16,0 21-16,0-21 0,1 0 16,41 0-1,-42 0-15,43-21 0,-43 0 0,0 0 16,0 0-16,0-1 0,22-20 15,-22 21-15,0 0 16,0-43-16,0 43 0,-21 0 16,22 21-16,-22-21 0,0 0 15,0-1-15,0 44 32,0-1-32,0 0 15,0 0-15,0 0 16,0 22-16,0-22 0,-22 106 15,22-106-15,0 64 16,0-1 0,0-41-16,0 126 15,22-106-15,-22-20 0,0 84 16,21-64-16,0-20 0,-21 20 0,0 1 16,21-1-16,0 1 0,-21-1 15,21 1-15,-21-1 0,0 1 16,0-1-16,0 1 0,22-22 0,-22 106 15,21-84-15,-21-43 16,0 127 0,0-106-16,-21 1 15,-1-43-15,1 0 16,0 0-16,0 0 0,0 0 16,0-22-16,-22 1 0,22 21 15,-21-42-15,-191-127 16,127 84-1,43 21-15,-43-84 16,42 85-16,22-1 0,-22-63 16,22 64-16,42-64 15,0 63-15,0 1 0,0 20 0,64-126 32,-43 106-32,42-22 0,85-84 15,-126 126-15,62 1 16,-41 0-16,-22 20 15,127-41 1,-106 42-16,-21 21 16,-21-21 62</inkml:trace>
  <inkml:trace contextRef="#ctx0" brushRef="#br0" timeOffset="-140991.17">11620 10816 0,'-21'0'0,"0"0"16,42 0 15,0 0-31,64 0 16,63 0-16,-105 0 16,20 0-16,1 0 0,20 0 15,-41 0-15,84 0 0,-85 0 16,0 21-16,64-21 15,-127 0 17,0 22-32,0-22 0,-1 0 15,-20 0-15,21 0 0,-21 0 0,-85 0 16</inkml:trace>
  <inkml:trace contextRef="#ctx0" brushRef="#br0" timeOffset="-140575.41">11959 10880 0,'0'21'31,"0"0"-15,0 0-16,0 0 0,0 22 16,0-1-16,0-21 15,0 43-15,0-22 16,0 0-16,21 22 0,-21-22 15,0 1-15,0 62 16,0-83-16,0-1 16,0 21-16,0-21 0,-21 22 15,0-22-15,0 0 0,-22 0 16,22 0-16,-21-21 0,21 0 0,-22 0 16,22 0-16,-21 0 0,-22 0 15,43 0-15,-21 0 0,0-21 16,20 0-16,1 0 0,-21-64 31,42 43-31,-21 21 0,21-43 16,0 43-1,0 0-15,0 0 16,21 21-16,0-22 0,0 22 16,0 0-1,1-21-15,-1 21 16,21 0-16</inkml:trace>
  <inkml:trace contextRef="#ctx0" brushRef="#br0" timeOffset="-139961.77">13017 11070 0,'22'-21'0,"-44"42"0,65-42 0,-43 0 16,42 0-16,-21 0 16,-21-1-16,21 1 15,-21 0-15,0 0 16,-21 21 0,0 0-16,0 0 0,-43 0 15,-105 0 1,148 0-16,-21 21 15,-1-21-15,22 21 0,-106 43 16,127-43 0,0 0-16,0 0 15,0 0 1,21 1-16,0-22 0,22 0 0,63 63 31,-64-63-31,0 21 0,64 22 16,-85-22-16,22 0 0,-22-21 15,0 21-15,21 0 0,-42 0 16,21 1-16,-21-1 0,0 0 0,0 0 16,-42 43-1,21-43-15,-43 0 16,-105 0 0,84-21-16,64 0 15,-21 0-15,0 0 0,-64 0 16,63-21-1,1-21 1,21 20-16,21 1 16,0 0-1,21 21 1,0 0-16,0 0 16,1 0-16,41-21 15,-42 21-15,0-21 16</inkml:trace>
  <inkml:trace contextRef="#ctx0" brushRef="#br0" timeOffset="-139399.58">13737 10986 0,'21'-22'16,"-42"44"-16,42-65 0,-21 22 0,0 0 15,0 0-15,0 0 16,0-1 0,-21 22-16,0 0 15,0 0-15,0 22 16,21-1-16,-22 0 0,1 21 16,21 1-16,-21-22 0,0 63 15,0-41-15,21-22 0,-21 127 31,21-84-31,0-43 0,0 63 16,21-62 0,-21-1-16,21-21 0,0 0 15,0 0-15,43 0 16,-43 0-16,21-21 16,64-64-1,-85 64-15,22-43 0,-22 22 16,0 0-16,0-107 15,-21 107-15,0-43 16,-63 1 0,41 63-16,-20-1 15,21 22-15,0 0 0,-22 0 16,22 0-16,0 0 0,0 0 0,0 22 16,21-1-16,-21 0 0,21 0 15,-22 0-15,22 0 16,0 1-16,0-1 0,0 0 15,22-21 1,-1 0-16,0 0 0,0 0 16,21 0-16</inkml:trace>
  <inkml:trace contextRef="#ctx0" brushRef="#br0" timeOffset="-139070.77">14478 10837 0,'0'0'0,"0"-21"0,-21 21 15,0 0 1,-1 0-16,22 21 0,-21-21 16,0 22-16,21-1 0,-21 0 15,21 0-15,-21 21 0,21-20 0,0 20 16,-43 127-1,22-84-15,21 21 16,0-85-16,0 42 16,0-41-16,0-1 0,0 0 15,0 0-15,0 0 16,21-21 0,1 0-1,-22-63 1,0 42-16,21-1 0</inkml:trace>
  <inkml:trace contextRef="#ctx0" brushRef="#br0" timeOffset="-138785.93">14372 11007 0,'0'-21'0,"0"42"0,0-64 16,21 22-16,-21 0 0,0-21 16,21 42-16,1 0 0,-1 0 31,0 0-31,0 21 0,43 42 15,-43-41-15,21 83 16,-21-83 0,43 147-1,-22-106 1,-42-41-16,21 20 0,-21-21 16,43 21-1,-22-42-15,0 0 16,-21-21-1,0 0-15,21 0 16,-21 0-16,0-43 16</inkml:trace>
  <inkml:trace contextRef="#ctx0" brushRef="#br0" timeOffset="-138558.03">15049 10732 0,'0'0'0,"0"-22"0,-21 44 31,0-1-15,21 0-16,-21 21 0,0-21 16,21 22-16,0-1 0,-21 64 15,-1-64-15,22 1 16,-21 126 0,21-127-1,0-21-15,0 43 16,0-43-16</inkml:trace>
  <inkml:trace contextRef="#ctx0" brushRef="#br0" timeOffset="-137980.84">16002 10647 0,'0'0'16,"0"-21"-16,0 0 0,0-1 0,0 1 15,0 42 1,0 1 0,21-1-16,0 21 0,0 0 0,-21-20 15,22 41-15,-1-21 0,0 1 16,-21-1-16,0 22 0,21-22 16,-21 21-16,0-20 0,0-1 0,0 22 15,0-22-15,0 85 16,0-106-16,0 21 15,0-20 1,21-22 0,-21-22-1,21 1-15,1-21 0,-1-22 16,0 43-16,21-85 16,1 64-16,-22 0 0</inkml:trace>
  <inkml:trace contextRef="#ctx0" brushRef="#br0" timeOffset="-137728.99">16764 10562 0,'21'-21'0,"-42"42"0,63-63 0,-42 21 16,21 0-16,-42 21 15,0 21-15,0 21 16,0-21-16,-64 106 16,64-84-16,-21-1 15,20 21-15,-20-20 0,-21 63 16,41-43-16,-41 22 0,21-43 15,20 0-15,1 1 0,0-22 0,0 21 16,0-21-16,21 43 16,0-43-1,42-21 1,-21 0-16,64-63 16,-64 63-16</inkml:trace>
  <inkml:trace contextRef="#ctx0" brushRef="#br0" timeOffset="-136476.7">17145 11197 0,'21'0'0,"-42"0"0,63 0 16,1 0-16,-22-21 0,0 21 0,0-21 16,0 21-16,0-21 0,-21 0 15,22 21-15,-22-43 16,21 22-16,-21-21 0,0-1 0,0 22 15,0 0-15,-21 0 0,-1 21 16,1-21-16,0 21 0,-106 0 16,85 21-16,-22 0 15,-42 64 1,85-43-16,-42 43 16,42-64-16,-1 21 0,1 1 0,21 84 31,0-106-31,0 42 0,0 1 15,21-43-15,64-21 16,-64 0-16,0 0 16,1 0-16,20 0 0,-21 0 15,43-42-15,-43 20 0,21 1 16,64-106 0,-85 85-16,0-43 15,0-42 1,-21 106-16,0-21 0,0-1 15,0 22-15,-21 42 32,21 1-32,0 20 15,0 0-15,-21-21 0,21 22 0,0-1 16,0 0-16,0 128 31,21-128-31,0 0 0,43 1 16,-1-22-1,-20-21-15,-22 0 0,21 0 16,85-64 0,-63 22-16,-1-64 15,-42 43 1,-21 20-16,22 1 0,-22-21 0,21 20 16,-21 1-16,0-149 15,0 149 1,0 0-1,0 63 1,0 21-16,0-21 16,0 22-16,0-22 0,-43 148 15,43-105 1,0-22-16,-21 127 16,21-147-16,0 41 15,0-42-15,0 0 0,0 1 0,21-1 16,-21 0-16,22-21 15,62 0 1,-63 0-16,43-21 0,21-43 16,-64 22-16,0 21 15,21-22-15,-21 22 0,1-21 16,20-43-16,-21 43 0,-21 0 16,0 20-16,21 1 0,-21 0 0,21 21 15,-21 21 16,-21 22-31,21-22 0,-21 21 0,0-21 16,21 22-16,0-22 16,0 21-16,0-21 0,-21 22 0,21-22 15,0 0-15,0 0 0,0 0 0,0 0 16,0 1-16,21-1 0,0-21 16,0 0-16,0 0 0,22 0 15,-22 0-15,0 0 0,127-106 31,-105 42-31,-1 22 0,-21 0 16,-21 21-16,21-22 16,0 1-16,-21 21 0,0 0 15,0-1-15,22 22 0,-22 22 32,0-1-32,0 0 0,-22 0 15,22 0-15,0 22 0,-21-1 16,21-21-16,-21 21 0,21-20 15,0 41 1,0-42 0,42-21-1,-20 0-15,-1 0 0,0 0 16,0-21-16,0 0 0,22-21 16</inkml:trace>
  <inkml:trace contextRef="#ctx0" brushRef="#br0" timeOffset="-136092.9">18965 11261 0,'0'21'16,"21"-21"15,1 0-31,-1 0 16,0 0-16,0 0 0,0 0 15,22-21-15,20-22 16,-42 43-16,22-42 15,-1-21 1,-42-1 0,0 43-16,0 0 15,-64 21-15,22 0 16,21 21-16,-64 42 16,64-41-16,0 41 15,0-21-15,21 1 16,-21 20-16,21-20 0,0-22 0,0 21 15,0 0-15,0-20 0,63 20 32,-42-42-32,43 0 15,-1 0-15,-20 0 16,41-42-16,-63 20 16,1 1-16,41-42 15</inkml:trace>
  <inkml:trace contextRef="#ctx0" brushRef="#br0" timeOffset="-135016.89">20214 11049 0,'0'0'0,"0"-21"0,0 0 15,21 0-15,-21-64 16,0 64 0,0 0-16,0-1 15,-21 22-15,0 0 16,0 0-16,0 0 0,-1 0 0,1 22 15,0-1-15,0 0 0,-85 106 32,64-21-32,21-22 15,21-62 1,0 20-16,0-21 0,0 21 0,0-20 16,0-1-16,84 42 15,-63-42-15,1-21 16,105 0-1,-85 0-15,106-63 16,-106 42-16,43-43 16,-64 43-16,22-21 0,-22-1 15,21 1-15,-21-21 0,0 20 0,22-63 16,-43 64-16,0-21 0,21-43 16,-21 63-16,0-20 0,21 21 15,-21 20-15,0-20 0,0 21 0,0 0 16,0 42-1,-21 0 1,0 0-16,21 22 0,-21 62 16,-1-20-16,-20 63 15,42-105 1,0 62-16,0-41 0,-21-22 16,21 43-16,-21-43 0,21 1 15,0-22-15,0 21 0,0-21 0,0 0 16,0 1-1,-21-22-15,21 21 0,0-42 16,0-1 0,0 1-16,0 0 15,21-64-15,21 22 16,-21 21-16,64-64 16,-64 85-16,21-1 0,1 1 15,-22 0-15,21 0 0,22 0 16,-43 21-16,0 0 0,85 42 31,-106-21-31,21 64 16,-21-43-16,0-21 15,0 22-15,-21 20 0,0-42 16,-22 85 0,22-63-1,0-43 1,21 21-16,0-42 31,21-1-31,-21 1 0,21 0 0,22-42 16,-22 41-16,0-20 15</inkml:trace>
  <inkml:trace contextRef="#ctx0" brushRef="#br0" timeOffset="-134615.58">21315 11197 0,'0'0'0,"0"21"0,0 1 16,21-22-16,0 0 16,0 0-16,0 0 0,1 0 15,-1 0-15,0 0 0,0 0 16,21-22-16,64-20 16,-42 0-1,-64-22 1,0 43-16,0 0 0,0 0 15,0 0-15,-85 21 16,43 0 0,-1 21-16,-20 0 15,42 0-15,-43 43 16,43-43-16,0 21 0,-43 106 31,64-127-31,0 22 0,22 20 16,-1-63-16,0 21 0,21-21 15,-21 22-15,1-22 16,20 0-16,-21 0 0,0 0 16,85-22-1,-85 1-15,43-21 16,-22 0-16,0 20 16</inkml:trace>
  <inkml:trace contextRef="#ctx0" brushRef="#br0" timeOffset="-133695.5">22161 10986 0,'0'-22'0,"0"44"0,0-65 0,22 43 15,-44 0 1,1 21 0,21 1-16,-21-1 0,-21 21 15,42-21-15,-21 22 0,-1-22 0,1 21 16,21-21-16,0 22 0,-21-1 0,21-21 15,-21 21-15,21-20 16,0 41-16,0-42 0,0 0 16,42 22-16,-21-43 0,-21 21 15,43-21-15,-22 0 0,0 21 16,43-21-16,-43 0 0,21 0 16,22 0-16,-43-21 0,0 0 15,21 0-15,-21-1 0,22 1 16,-22-21-16,0 21 0,21-22 0,-20-20 15,-1 21-15,21-64 16,-21 42-16,0 22 0,1-85 16,-22 85-16,0-22 0,21-84 15,-21 106 1,0 20 0,-21 22-1,-1 22-15,22-1 0,-21 0 0,21 0 16,-21 0-16,21 22 0,0-1 0,0-21 15,-21 127 1,0-63-16,21-43 0,0 64 16,0-64-16,0-20 0,-21 62 15,21-63-15,0 1 16,0-1-16,0 0 0,-22 0 0,22 0 16,0 0-1,0-42 1,-21 21-1,21-21-15,0 0 0,0 0 16,0 0-16,0-1 0,21 1 0,1 0 16,-1 0-16,0 0 0,0 0 0,21-22 15,-20 22-15,41-21 16,-42 42-16,22-21 0,20 21 16,-42 0-16,22 0 0,-1 0 15,-21 0-15,-21 21 16,0 0-1,-21-21-15,0 21 0,0-21 16,-1 0-16,-62 21 16,20 0-1,43-21-15,-42 22 0,41-22 16,1 0-16,21 21 16,0 0-16,0 0 15,0 0-15,0 0 0,0 1 16,21-1-16,1 0 0,20 21 15,0 1 1,1-1 0,-22-21-16,0-21 0,0 0 15,-21 21-15,21-21 0,0 0 16,1 0 15,-22-21-31,21 0 16,-21 0-16,21 0 0,0-1 0</inkml:trace>
  <inkml:trace contextRef="#ctx0" brushRef="#br0" timeOffset="-133305.54">23855 11113 0,'0'0'16,"-21"0"-16,-1 0 0,1-22 0,-85 22 16,128 0 15,20 0-31,0 22 16,1-22-16,20 21 0,-21-21 0,191 42 31,-85-21-31,-63 0 0,169 1 15,-190-22-15,147 42 16,-147-42-16,-1 0 16,-20 0-16,-1 0 0,0 0 15,22 0-15,-22 0 0,-21 0 16,64-42 0,-64 20-1,-21 1 1,0 0-16,-42-21 0,21 21 15,-1-1-15,1 1 0</inkml:trace>
  <inkml:trace contextRef="#ctx0" brushRef="#br0" timeOffset="-132901.56">25104 10816 0,'-22'0'16,"44"0"-16,-65 0 0,22 0 0,42 21 31,0-21-15,1 22-16,20-1 0,0-21 0,1 21 15,-1 0-15,0 0 0,1-21 0,-1 21 16,85 43 0,-85-64-16,64 42 15,-85-42-15,43 21 0,-43-21 16,0 0-16,0 22 0,-21-1 31,-21-21-31,-42 42 16,-43 0-1,63-20-15,1-1 0,0 0 16,-1 21-16,1-21 0,-191 128 31,149-86-31,41-42 0,1 0 16,0 1-16,-1-1 0,22 0 0,-21 0 15,21 0-15,-1-21 0,1 21 16</inkml:trace>
  <inkml:trace contextRef="#ctx0" brushRef="#br0" timeOffset="7023.74">17547 14880 0</inkml:trace>
  <inkml:trace contextRef="#ctx0" brushRef="#br0" timeOffset="18125.22">17272 14753 0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14:18:48.4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1566 593 0,'0'0'0,"-21"0"0,0 0 0,0 0 16,0 0-16,-1 0 0,1 0 15,0 0-15,0 0 0,0 0 16,0 21-16,-1-21 0,1 21 15,0 0-15,0-21 0,21 21 0,0 1 16,21-22 0,0 0-1,0 0-15,22 0 0,-1 0 0,0-22 16,1 1-16,-1 21 0,0-21 16,1 0-16,-1 0 0,0 0 0,-20-1 15,-1 1-15,0 0 0,-21 0 16,0 0-16,0 0 0,-21-1 15,0 1-15,-1 21 0,-20 0 0,0 0 16,-1 0-16,-20 0 0,21 0 16,-22 0-16,22 21 0,-22 1 15,1-1-15,20 21 0,1-21 0,0 22 16,-1-1-16,1 0 0,21 1 16,0 20-16,0-21 0,-1 1 15,22 20-15,0-20 0,0-1 16,0-21-16,0 21 0,22-20 15,20-1-15,-21 0 0,21 0 0,1-21 16,-1 0-16,0 0 0,1 0 16,-1 0-16,0 0 0,1-21 0,-1 21 15,-21-21-15,-21 0 16,-21 21-16,-21 0 16,-1 0-16,1 0 0,0 0 15,-1 21-15,-20 0 0,21 0 16,-1 0-16,1 0 0,21 1 15,-22-1-15,22 21 0,0-21 16,0 22-16,0-22 0,21 0 0,0 0 16,0 21-16,0-20 0,21-1 15,0-21-15,0 21 0,0 0 0,22-21 16,-22 0-16,21 0 0,1 0 16,-1 0-16,0 0 0,1 0 15,-1 0-15,21-21 0,-20 0 0,-1 0 16</inkml:trace>
  <inkml:trace contextRef="#ctx0" brushRef="#br0" timeOffset="665.61">1799 1101 0,'0'-21'0,"-21"42"31,0 0-31,21 0 0,0 0 16,-21 0-16,-1 1 0,22-1 15,-21 0-15,21 21 0,-21-21 0,21 1 16,0-1-16,0 0 0,0 0 16,0 0-16,0 0 0,0 1 0,0-1 15,0-42 32,0-1-47,0 1 16,0 0-16,0-21 0,0 21 15,0-1-15,0-20 0,0 21 16,21 0-16,0-22 0,1 22 16,-1 0-16,0 0 0,0 0 0,0 21 15,0 0-15,1 0 0,-1 0 16,0 0-16,0 0 0,0 21 16,0 0-16,-21 0 0,0 0 15,22 1-15,-22-1 0,21 0 16,-21 21-16,0-21 0,0 1 15,0-1-15,0 0 0,0 0 0,0 0 16,0 0-16,-21-21 16,21-21 15,0 0-31,0 0 0,0 0 16,0-22-16,0 22 0,21-21 15,0 21-15,0-22 0,-21 22 0,42 0 16,-20-21-16,-1 21 0,0 21 15,21-22-15,-21 22 0,1 0 16,20 0-16,-21 0 0,0 0 16,0 22-16,1-1 0,-22 21 15,0-21-15,0 0 0,0 22 0,0-1 16,0-21-16,-22 22 0,1-22 16,0 0-16,0 21 0,0-21 0,0 1 15,21-1-15,0 0 0,0 0 16,21-42 15,0 0-31,0 0 0</inkml:trace>
  <inkml:trace contextRef="#ctx0" brushRef="#br0" timeOffset="822.55">2646 1016 0,'0'0'0,"0"-21"0,0 0 16,0 42-1,0 0 1,0 0-16,0 0 0,0 22 0,0-22 16,0 42-16,-21-20 0,21-1 15,-43 0-15</inkml:trace>
  <inkml:trace contextRef="#ctx0" brushRef="#br0" timeOffset="951.47">2498 2963 0,'0'-148'0,"0"296"0,0-634 15,0 422-15,0 22 16,0 21-16,21-1 0,0 22 0,0 0 15,0 0-15,-21-21 16,21 21-16,1-21 0,-1 0 0,0 0 16,0-22-16,-21 22 15,21-21-15,-21 0 0,0-1 0,0 1 16</inkml:trace>
  <inkml:trace contextRef="#ctx0" brushRef="#br0" timeOffset="1175.4">2646 1482 0,'-21'-43'0,"42"86"0,-64-128 0,22 64 0,0-21 15,0-1-15,0 22 16,0-21-16,21-1 0,0 1 0,0 0 16,0 21-16,0-22 0,21 22 15,21 0-15,-21 0 0,22 0 0,-1 21 16,-21 0-16,21 0 0,1 0 16,-1 21-16,0 0 0,-20 0 0,-1 21 15,0 1-15,-21-22 0,0 21 16,0 1-16,0-1 0,-21 0 0,0-21 15,-22 22-15,22-22 0,-21 21 16,21-21-16,-1 1 0,-20-1 0,0-21 16</inkml:trace>
  <inkml:trace contextRef="#ctx0" brushRef="#br0" timeOffset="1245.35">2688 1418 0,'21'-42'15</inkml:trace>
  <inkml:trace contextRef="#ctx0" brushRef="#br0" timeOffset="1623.13">2709 1143 0,'0'21'31,"0"0"-31,-21 22 16,21-1-16,0-21 15,0 43-15,-21-22 0,0 22 0,0-1 0,21 1 16,-22 20-16,1-20 0,0 20 16,0 1-16,0-21 0,0-1 15,21 1-15,0-1 0,-22-21 16,22 22-16,0-22 0,0 1 0,0-1 16,0 0-16,0-21 0,0 1 15,0-1-15</inkml:trace>
  <inkml:trace contextRef="#ctx0" brushRef="#br0" timeOffset="2563.73">3217 635 0,'0'0'0,"-21"-21"0,21 0 15,0 0-15,0-1 16,0 1-16,0 0 0,0 0 0,0 0 16,0-22-16,0 22 0,0 0 15,0 0-15,0 0 16,0 63 15,0-21-31,0 0 16,0 22-16,-21-1 0,21 0 0,-21 1 15,21-1-15,-21 0 0,21 1 16,0 20-16,-22-20 0,22-1 0,-21 0 16,21 1-16,-21-1 0,21 0 15,0-21-15,0 22 0,0-22 0,0 0 16,0 0-16,0 0 0,0 1 15,0-1-15,0 0 16,21-21-16,0 0 0,1 0 16,-1-21-16,0 0 15,0 21-15</inkml:trace>
  <inkml:trace contextRef="#ctx0" brushRef="#br0" timeOffset="3006.63">3535 699 0,'0'21'15,"-21"0"1,-1 0-16,22 0 0,-21 0 16,0 1-16,0 20 0,21-21 0,0 21 15,-21 1-15,0-22 0,21 21 16,0 1-16,0-22 0,0 21 0,0-21 15,0 0-15,0 1 0,0-1 0,0 0 16,0 0-16,21-21 0,0 0 16,0 0-16,0 0 0,0 0 0,1 0 15,20 0-15,-21 0 0,0-21 16,0 0-16,1 0 0,-1-1 0,0 1 16,0 0-16,0-21 0,0 21 15,-21-1-15,0-20 0,0 0 16,0 21-16,0-22 0,0 22 15,-21 0-15,0 0 0,0 0 0,0-1 16,0 1-16,-1 21 0,1 0 0,-42 0 16,42 21-16,-1 1 15,1-22-15,0 21 0,0 0 0,21 0 16,0 0-16,0 0 16,0 1-16,0-1 0,21-21 0,0 21 15,0-21-15,1 0 0,20 0 16,-21 0-16,21 0 0</inkml:trace>
  <inkml:trace contextRef="#ctx0" brushRef="#br0" timeOffset="3540.34">4000 868 0,'0'-21'0,"0"42"0,0-63 16,0 63 15,0 0-31,-21 0 15,0 0-15,21 22 0,-21-22 0,21 0 16,0 21-16,-21-21 0,21 1 16,0 20-16,0-21 0,0 0 0,0 0 15,0 1-15,0-1 0,21-21 16,0 21-16,0-21 16,0 0-16,1 0 0,-1 0 0,21 0 15,-21-21-15,0 21 0,22-21 16,-22-1-16,0 1 0,0 0 0,22 0 15,-22 0-15,0 0 0,-21-1 16,21 1-16,-21 0 0,0 0 16,21 0-16,-21 0 0,0-1 0,0 1 15,0 42 17,-21 1-32,0-1 0,21 0 15,0 0-15,-21 0 0,21 22 16,0-1-16,0 0 0,0 1 15,0-1-15,0 21 0,0-20 0,0 20 16,0-20-16,0 20 0,0 22 16,0-22-16,0 1 0,0-1 0,0 1 15,21 20-15,-21-41 0,0 20 0,0 1 16,21-1-16,-21 22 16,-21 0-16,21-43 0,21 0 15,-21-21-15,0 43 0,0-43 16,-21-21-16,0 21 0,21 0 0,-21-21 15,-1 0-15,1 0 0,0-21 16,-64 21-16</inkml:trace>
  <inkml:trace contextRef="#ctx0" brushRef="#br0" timeOffset="3664.26">3831 2328 0,'-85'-211'16,"85"168"0,-21-20-16,21-1 0,0 22 0,0-21 15,0 20-15,21-20 0,1 20 0,-1 1 16,0-21-16,21 41 0,-21-20 15,22 0-15,63-1 0,-85 1 0,21-21 16,-21 41-16</inkml:trace>
  <inkml:trace contextRef="#ctx0" brushRef="#br0" timeOffset="3713.24">4551 1101 0,'21'0'0</inkml:trace>
  <inkml:trace contextRef="#ctx0" brushRef="#br0" timeOffset="4095.76">4593 1143 0,'-21'21'16,"42"-21"31,0-21-47,0 0 0,1 21 15,20-21-15,-21 0 0,0-1 16,0 22-16,22-21 0,-22 0 0,0 0 15,-21 0-15,21 21 0,-21-21 16,0-1-16,0 1 16,-21 21-16,0 0 15,0 0-15,0 0 0,-22 0 0,22 21 16,0 1-16,-21-1 0,20 0 16,1 0-16,0 0 0,0 0 0,0 22 15,21-22-15,0 0 0,0 0 0,0 0 16,0 1-16,0-1 0,0 0 15,21 0-15,0 0 0,0-21 16,0 0-16,1 21 0,-1-21 16,0 0-16,21 0 0,-21 0 0,22 0 15,-22 0-15,0-21 0,21 21 0,-20-21 16,-1 0-16,0 0 0,0 0 16,0-1-16</inkml:trace>
  <inkml:trace contextRef="#ctx0" brushRef="#br0" timeOffset="4498.53">5059 1058 0,'-21'0'16,"42"0"-16,0 0 15,0 0-15,0 0 16,0 0-16,1 0 0,-1 0 15,0 0-15,0-21 0,-21 0 0,42 21 16,-42-21-16,22 21 0,-1-21 16,0 0-16,0-1 0,-21 1 15,0 0-15,0 0 0,0 0 16,-42 21-16,21 0 0,-1-21 16,1 21-16,0 0 0,0 0 0,0 0 15,0 0-15,-22 0 16,22 0-16,0 21 0,21 21 0,-21-21 15,21 22-15,-21-22 0,21 21 0,-22-21 16,22 22-16,0-1 0,0-21 16,0 21-16,0-20 0,0-1 0,0 21 15,22-21-15,-1 0 0,0 1 16,0-22-16,0 0 0,0 0 16,1 0-16,-1 0 0,21 0 15,-21 0-15,0 0 16</inkml:trace>
  <inkml:trace contextRef="#ctx0" brushRef="#br0" timeOffset="4541.51">5630 1101 0,'21'0'0,"22"-43"0</inkml:trace>
  <inkml:trace contextRef="#ctx0" brushRef="#br0" timeOffset="4910.71">6244 868 0,'-21'-21'0,"127"-43"78,-106 43-62,-21 0 15,-1 21-31,1 0 0,0 0 16,0 0-16,0 0 0,0 0 15,-1 0-15,22 21 0,-21-21 0,0 21 16,0 0-16,21 1 0,0-1 16,0 0-16,0 0 15,0 0-15,21 0 16,0-21-1,0 0-15,1 0 16,-1 0-16</inkml:trace>
  <inkml:trace contextRef="#ctx0" brushRef="#br0" timeOffset="5395.45">6223 1397 0,'21'0'16,"-21"-21"-16,21 21 0,-21-21 0,21 0 15,-21-1-15,22 22 16,-22-21-16,0 0 15,-22 21-15,1 0 16,0 0-16,0 0 16,0 0-16,0 0 0,21 21 15,-22 0-15,1 1 16,21-1-16,0 0 0,0 0 16,0 0-1,21-21-15,1 0 0,-1 0 16,0 0-16,0 0 15,-21-21-15,21 21 16,-21-21-16,0 0 16,-21 0-1,0 21-15,0 0 16,21-22 0,-43 22-16,65-21 31,-1 21-16</inkml:trace>
  <inkml:trace contextRef="#ctx0" brushRef="#br0" timeOffset="5619.53">6138 868 0,'21'0'31,"1"0"-15</inkml:trace>
  <inkml:trace contextRef="#ctx0" brushRef="#br0" timeOffset="5657.51">6117 868 0,'0'0'0,"-21"0"16</inkml:trace>
  <inkml:trace contextRef="#ctx0" brushRef="#br0" timeOffset="5740.46">6646 656 0,'21'0'0,"22"-21"0</inkml:trace>
  <inkml:trace contextRef="#ctx0" brushRef="#br0" timeOffset="7443.03">7387 445 0,'0'0'0,"0"-22"16,21 1-1,0 21-15,1-21 0,-1 21 16,-21-21-16,21 0 0,0 0 0,0-1 16,0 22-16,-21-21 0,22 0 15,-22 0-15,0 0 0,0 0 16,-22-1-16,1 22 16,0 0-16,0 0 0,0 0 15,-22 0-15,22 22 0,-21-1 0,0 0 16,-1 0-16,22-21 0,-21 21 15,21 0-15,-22 1 0,22-1 0,0 0 16,0 0-16,21 0 0,0 0 16,0 1-16,0-1 15,0 0-15,42-21 0,-21 21 16,0-21-16,1 21 0,-1 0 16,21 1-16,-21-22 0,43 42 15,-22-21-15,-21 0 0,22 0 16,-22 1-16,0-1 0,0 21 0,0-21 15,-21 0-15,0 22 0,0-22 0,-21 21 16,0-21-16,-21 22 0,-1-22 16,22 0-16,-21 21 0,-1-20 15,1-22-15,0 21 0,-1 0 0,1-21 16,0 0-16,21 0 0,-1 0 0,1 0 16,0 0-16,21-21 15,0 0-15,0-1 16,21 1-16,0 21 0,1-21 15,20 21-15,-21 0 0,0 0 16,0 0-16,22 0 0,-22 0 0,21 0 16,-21 0-16,1 21 0,-1-21 15,0 43-15,0-22 0,-21 0 16,0 21-16,0 1 0,0-1 0,0 0 16,-21 1-16,0-1 0,0 0 15,-1 1-15,1 20 0,0-21 0,21 1 16,-21-1-16,21 0 0,0-20 0,0 20 15,0-21-15,0 0 0,0 0 16,21 1-16,0-1 0,0-21 0,22 0 16,-22 0-16,0 0 15,0 0-15</inkml:trace>
  <inkml:trace contextRef="#ctx0" brushRef="#br0" timeOffset="7472.01">7493 1757 0,'0'0'0,"0"-21"16,0 0-16</inkml:trace>
  <inkml:trace contextRef="#ctx0" brushRef="#br0" timeOffset="8923.43">8615 16468 0,'0'0'0,"-21"-21"16,21-1-1,-22 1-15,22 0 16,0 0-16,0 0 0,0 0 16,0-1-16,22 1 0,-1 21 15,0-21-15,0 21 0,0 0 0,0-21 16,1 21-16,20 0 0,-21 0 16,0 0-16,0 21 0,1-21 0,-1 21 15,-21 22-15,0-22 0,0 21 0,0-21 16,0 22-16,-21 20 0,-1-21 15,1 1-15,-21 20 0,0-20 16,20 20-16,-20 1 0,0-22 16,-1 21-16,1-20 0,21 20 0,-21-20 15,20-1-15,1 0 0,0-21 16,0 22-16,21-22 0,0 0 0,0 0 16,0 0-16,0 1 0,21-1 15,0-21-15,0 0 0,22 0 16,-22 0-16,21 0 0,-21 0 0,22 0 15,-1 0-15,0 0 0,-20-21 16,-1 21-16,21 0 0,-42-22 0,0 1 16,-21 21-1,-21 0 1,20 0-16,-20 0 0,0 21 16,21 1-16,-22-22 0,22 21 0,-21 0 15,21 0-15,-1 0 0,22 0 16,0 22-16,0-22 0,0 0 0,0 21 15,0-20-15,22 20 0,-1 0 16,0-21-16,21 22 0,-21-1 0,1 0 16,20 1-16,-21-1 0,0 0 15,0 1-15,1-1 0,-22 0 0,0 1 16,0 20-16,0-20 0,-22-1 16,1 0-16,0 1 0,-21-1 15,21-21-15,-22 21 0,22-20 16,-21-1-16,21-21 0,-22 0 0,22 0 15,0 0-15,0 0 0,0-21 16,-1-22-16,1 22 0,0-21 0,0-1 16,21-20-16</inkml:trace>
  <inkml:trace contextRef="#ctx0" brushRef="#br0" timeOffset="14915.11">9165 1545 0,'0'-21'16,"21"0"-16,-21 0 0,0 0 15,0-1 1,0 44-1,0-1 1,0 0-16,0 0 0,0 0 16,0 22-16,0-1 0,0 0 0,0-21 15,0 22-15,0-1 0,0 0 16,0-20-16,0 20 0,0-21 0,0 0 16,0 0-16,0 1 0,0-1 0,0 0 15,0-42 16,0 0-15,0-1-16,0-20 0</inkml:trace>
  <inkml:trace contextRef="#ctx0" brushRef="#br0" timeOffset="15342.86">9292 1016 0,'0'0'0,"-21"0"16,0 0-16,0 21 16,21 0-16,0 1 0,-22-22 15,22 21-15,0 0 0,0 0 16,0 0-1,22-21-15,-1 0 0,0 0 16,0 0-16,0 0 0,0 0 16,1-21-16,-1 21 15,0-21-15,-21 0 0,0 0 0,21 21 16,-21-22-16,0 1 0,0 0 16,0 0-1,-21 21 1,0 0-16,0 0 0,-1 0 15,1 0-15,0 21 0,21 0 16,-21 0-16,21 1 0,0-1 16,0 0-16,0 0 0,0 0 15,0 0-15,0 1 16,21-1-16,0 0 0,0 0 16</inkml:trace>
  <inkml:trace contextRef="#ctx0" brushRef="#br0" timeOffset="16042.53">10160 1736 0,'0'-85'31,"0"64"-31,0 0 16,-21 0-16,0-1 0,21 1 0,-22 0 15,1 21-15,0-21 0,0 0 16,0 0-16,0 21 0,-1 0 16,1 0-16,-42 0 0,42 0 15,-1 0-15,-20 21 0,21 0 16,0 0-16,0 0 0,-22 0 0,22 1 15,0-1-15,0 21 0,0 0 16,-1-20-16,1 20 0,21 0 0,0-21 16,0 22-16,0-22 0,0 0 0,0 21 15,0-20-15,0-1 16,0 0-16,21-21 0,1 21 0,-1-21 16,0 0-16,21 0 0,-21 0 0,1 0 15,20 0-15,-21 0 0,21-21 16,-20 0-16,20 0 0,-21-1 0,21 1 15,-20 0-15,20-21 0,-21 21 0,0-22 16,22 1-16,-22-22 0,0 22 16,0 0-16,0-22 0,0 22 0,-21-22 15,0 22-15,22-21 0,-22 20 16,0-20-16,0 20 0,0 1 0,0 0 16,0-1-16,0 22 0,0 0 0,0 0 15,0 0-15,-22 21 16,-20 42-1,42-21-15,-21 22 16,21-1-16,0-21 0,0 43 0,0-22 16,0 0-16,0 22 0,0-22 0,0 22 15,0-22-15,0 21 0,0-20 16,0 20-16,0-20 0,0-1 0,0 0 16,0-21-16,0 22 0,21-22 0,-21 0 15,21 0-15,0 0 0,-21 1 16,22-22-16,-22 21 0,21-21 15,0 0-15,0 0 32</inkml:trace>
  <inkml:trace contextRef="#ctx0" brushRef="#br0" timeOffset="17079">11472 1503 0,'21'0'78,"1"0"-78,-1 0 0,0 0 0,0 0 16,21 0-16,-20 0 0,20 0 0,0 0 16,1 0-16,-1 0 0,0 0 15,-21 0-15,22 0 0,-1 0 0,-21 0 16,0 0-16,1 0 0,-1 0 15,-42 0 17,-1 0-17,1 21-15,0-21 0,0 0 0,-21 0 16,20 21-16</inkml:trace>
  <inkml:trace contextRef="#ctx0" brushRef="#br0" timeOffset="17314.86">11536 1757 0,'0'0'0,"0"21"15,21-21 17,0 0-17,0 0-15,0 0 0,1 0 0,20 0 16,-21 0-16,21 0 0,1 0 15,-22 0-15,21 0 0,1 0 0,-22 0 16,0 0-16,21-21 0,-21 21 16,1 0-16,-22-21 0,21 21 0,0 0 15,0-21-15</inkml:trace>
  <inkml:trace contextRef="#ctx0" brushRef="#br0" timeOffset="18294.84">13547 1397 0,'0'0'0,"0"-21"0,0 0 0,0 0 15,0-1-15,0 1 16,-22 21 0,1 0-1,0 21-15,0 1 0,0-1 16,0 0-16,21 0 0,-22 21 0,1-20 15,0 20-15,0 0 16,21-21-16,0 22 0,-21-1 0,21 0 0,0-20 16,0 20-16,0-21 0,0 0 15,0 0-15,21 1 0,0-1 16,0-21-16,0 21 0,22-21 16,-22 0-16,0 0 0,0 0 15,0 0-15,1-21 0,20 0 0,-21-1 16,0 1-16,0 0 0,1 0 0,-1 0 15,0-22-15,0 22 0,-21-21 0,0 0 16,21-1-16,-21 22 0,0-21 16,0-1-16,0 1 0,0 21 15,0-21-15,-21 20 0,21 1 16,-21 0-16,0 0 0,0 0 0,-1 21 16,1 0-16,0 0 0,0 0 15,0 0-15,0 21 16,21 0-16,0 0 15,0 0-15,0 1 16,0-1-16,21 0 16</inkml:trace>
  <inkml:trace contextRef="#ctx0" brushRef="#br0" timeOffset="18882.98">14372 1355 0,'0'-43'16,"21"22"-16,-21 0 15,0 0-15,0 0 0,21 21 16,-21-21-16,0-1 15,0 44 17,0-1-32,0 0 0,0 0 15,0 0-15,0 22 0,-21-22 16,21 0-16,0 21 0,0-21 0,-21 22 16,21-22-16,-21 21 0,21 1 0,0-22 15,-21 21-15,21-21 0,0 22 16,0-22-16,0 21 0,0-21 0,0 0 15,0 1-15,0-1 0,0 0 16,0 0-16,0 0 0,0 0 16,-21-21-16,-1 0 15,1 0-15,0 0 16,0 0-16,-21 0 0,20 0 16,1 0-16,-21 0 0,21 0 0,0 0 15,-22 0-15,22 0 0,0 0 16,0 0-16,42 0 31,0 0-31,0-21 0,0 21 16,22 0-16,-22 0 0,21 0 0,1 0 15,-1 0-15,0 0 0,-21 0 0,22 0 16,-22-21-16,21 21 0,-21 0 16,1 0-16,-1 0 0,0 0 15,0 0-15,-21-21 0,21 21 0,-21-21 16</inkml:trace>
  <inkml:trace contextRef="#ctx0" brushRef="#br0" timeOffset="18915.96">14520 1799 0,'0'-21'0</inkml:trace>
  <inkml:trace contextRef="#ctx0" brushRef="#br0" timeOffset="20862.93">8128 3725 0,'0'0'0,"21"0"16,0 0-1,-21-21 17,0 0-17,0 0 1,21 21-16,-21-21 0,0 0 15,22 21-15,-1-22 0,-21 1 0,21 0 16,0 21-16,-21-21 0,21 0 0,0 0 16,1 21-16,-1-22 0,0 1 15,0 21-15,0-21 0,0 21 0,1 0 16,-1 0-16,0 0 16,0 0-16,0 21 0,-21 0 15,21 1-15,-21-1 0,0 21 0,0-21 16,0 22-16,0-1 15,0-21-15,0 21 0,0 1 0,0-22 0,0 21 16,0-21-16,-21 22 0,21-22 0,-21 0 16,21 0-16,0 0 15,0 1-15,0-44 32,0 1-32,0 0 15,0 0-15,0 0 0,0 0 0,0-1 16,0 1-16,21-21 0,0 21 0,1-22 15,-1 22-15,0-21 0,0 0 16,0 20-16,0-20 0,22 21 16,-22 0-16,21-22 0,-21 22 0,22 21 15,-1-21-15,-21 21 0,22 0 16,-22 0-16,21 0 0,-21 21 0,0 0 16,1 1-16,-1 20 0,0-21 0,-21 21 15,21-20-15,-21 20 0,0 0 16,0-21-16,0 22 0,0-22 0,0 21 15,-21-21-15,21 1 0,-21-1 0,21 0 16,0 0-16,0 0 16,-21-21-16,21-21 47,0 0-47,21 21 0,0-21 15,-21 0-15</inkml:trace>
  <inkml:trace contextRef="#ctx0" brushRef="#br0" timeOffset="22258.88">9779 3577 0,'0'0'15,"0"-21"-15,0 0 0,0 0 0,0 0 16,0-1-16,0 1 0,-21 0 15,0 0-15,-1 0 16,1 21-16,0 0 0,0 0 16,0 0-16,0 0 0,-1 0 15,1 21-15,0 21 0,0-21 0,0 1 16,0 20-16,-1 0 0,1-21 0,0 22 16,0-1-16,21-21 0,-21 22 15,21-22-15,0 21 0,0-21 0,0 0 16,0 1-16,0-1 0,0 0 0,21-21 15,-21 21-15,21-21 16,0 0-16,0 0 0,1 0 0,-1 0 16,0-21-16,21 0 0,-21 0 0,1 21 15,-1-22-15,21 1 0,-21 0 16,0-21-16,1 21 0,-1-1 16,-21 1-16,21-21 0,-21 21 0,21 0 15,-21-22-15,0 22 0,0 0 0,0 0 16,0 42 15,0 0-31,0 0 0,0 22 16,-21-22-16,21 0 0,0 0 15,0 21-15,0-20 0,0-1 0,0 0 16,0 0-16,0 0 0,0 0 0,21-21 16,0 22-16,0-22 0,1 0 15,-1 0-15,0 0 0,21 0 16,-21 0-16,22 0 0,-22-22 0,21 22 15,-21-21-15,22 0 0,-22 0 16,0 0-16,0 0 0,0-1 0,1 1 16,-1-21-16,-21 21 0,0 0 0,0-22 15,0 22-15,0 0 0,0 0 16,0 0-16,0-1 16,0 44-1,0-1-15,0 0 16,0 0-16,-21 21 0,21-20 0,0-1 15,0 0-15,-22 0 0,22 21 16,0-20-16,0-1 0,0 0 0,0 0 16,0 0-16,0 0 15,0 1-15,-21-22 16,21-22 15,0 1-31,0 0 0,0 0 16,0 0-16,21-22 0,-21 22 0,0 0 15,22-21-15,-1 21 0,-21-22 16,21 22-16,0 0 0,-21-21 0,42 20 16,-20 1-16,-1 0 15,0 21-15,0 0 16,0 21-16,-21 0 0,0 1 16,21-1-16,-21 0 0,22 0 0,-22 0 15,0 0-15,0 1 0,0-1 16,0 21-16,21-42 0,-21 21 0,0 0 15,0 1-15,0-1 16,21-21-16,-21-21 31,0-1-31,0 1 0,21 0 16,-21 0-16,21 0 0,0 0 0,-21-1 16,0-20-16,22 21 0,-1 0 15,0-22-15,-21 22 0,21 0 16,0-21-16,0 21 0,1 21 0,-1-22 15,0 22 1,0 0-16,-21 22 16,0-1-16,0 0 0,0 0 0,0 0 15,0 22-15,0-22 0,0 0 16,0 21-16,0-21 0,0 1 0,0-1 16,0 0-16,0 0 0,0 0 0,21 0 15,0-21-15,-21 22 0,22-22 16,-1 0-16,0 0 0,21 0 0,-21 0 15,1 0-15,20 0 0,-21 0 0,21-22 16,-20 22-16,-1-21 16,21 21-16,-21-21 0,22 0 0,-22 0 15,0 0-15,0-1 0,0-20 0,-21 21 16,0-21-16,21 20 0,-21-20 16,0 0-16,0 21 0,0-22 0,0 22 15,0 0-15,0 0 0,-21 21 16,0 0-16,0 0 0,0 0 15,0 21-15,21 0 0,-22 21 0,1-20 16,21 20-16,-21 0 0,21 1 16,0-22-16,0 21 0,0 0 0,0-20 15,0-1-15,0 21 0,21-21 16,0 0-16,1-21 0,-1 22 0,0-22 16,0 0-16,0 0 0,0 0 0,22 0 15,-22 0-15,21 0 0,-21-22 16,1 1-16,20 21 0,-21-21 0</inkml:trace>
  <inkml:trace contextRef="#ctx0" brushRef="#br0" timeOffset="22906.97">8149 2942 0,'0'0'0,"0"-21"0,0 42 47,0 0-47,0 1 15,0-1-15,0 0 0,0 0 16,0 0-16,0 0 0,0 1 16,0-1-16,0 0 15,0-42 32</inkml:trace>
  <inkml:trace contextRef="#ctx0" brushRef="#br0" timeOffset="23090.8">8361 2879 0,'0'21'31,"0"0"-15,0 0-16,0 0 16,-21-21-16,21 22 0,0-1 0,0 0 15,0 0-15,21-21 32</inkml:trace>
  <inkml:trace contextRef="#ctx0" brushRef="#br0" timeOffset="23703.3">11747 2921 0,'0'-21'16,"-21"21"0,0 0-1,21 21-15,0 0 16,-21 0-16,21 1 15,-21-1-15,21 0 16,0 0-16,0 0 16</inkml:trace>
  <inkml:trace contextRef="#ctx0" brushRef="#br0" timeOffset="23916.18">11874 2879 0,'0'0'15,"0"21"1,-21 0 0,0 0-16,0 0 15,21 1-15,-21-1 0,21 0 0,-21 0 16,21 0-16,0 0 15,-22-21 1,1 0-16</inkml:trace>
  <inkml:trace contextRef="#ctx0" brushRef="#br0" timeOffset="24222.62">8784 1016 0,'0'0'0,"0"-21"0,0 0 16,-21-43-1,21 43-15,0 0 16,-21 0-16,0 21 0,-1 0 16,1-21-16</inkml:trace>
  <inkml:trace contextRef="#ctx0" brushRef="#br0" timeOffset="24719.43">8403 995 0,'-21'0'157</inkml:trace>
  <inkml:trace contextRef="#ctx0" brushRef="#br0" timeOffset="25743">8594 741 0,'0'21'15,"0"0"1,-22-21-16,1 0 31,0 0 1,0 0-17,0 0 1,21 21-16,0 1 15,0-1-15,-21 0 0,21 0 16,0 0-16,0 0 0,0 1 16,0-1-16,0 0 0,0 0 15,0 0-15,0 0 16,0 1-16,21-22 16,0 0-1,0 0-15</inkml:trace>
  <inkml:trace contextRef="#ctx0" brushRef="#br0" timeOffset="26162.75">8763 804 0,'0'0'0,"-21"0"0,0 0 0,-1 0 15,1 22 17,21-1-32,0 0 0,0 0 15,0 0-15,0 0 0,0 1 16,0-1-16,0 0 0,0 0 15,21 0-15,1-21 16,-22 21-16,21-21 0</inkml:trace>
  <inkml:trace contextRef="#ctx0" brushRef="#br0" timeOffset="26684.98">10626 741 0,'0'0'0,"-22"0"31,1 0-15,21 21-16,0 0 15,0 0-15,0 1 0,0-1 16,0 0-16,0 0 15,0 0 1</inkml:trace>
  <inkml:trace contextRef="#ctx0" brushRef="#br0" timeOffset="26878.86">10774 762 0,'0'21'47,"0"0"-47,0 1 0,0-1 16,0 0-16,0 0 0,0 0 16,0 0-16,-21 1 15,21-1-15,0 0 16</inkml:trace>
  <inkml:trace contextRef="#ctx0" brushRef="#br0" timeOffset="27795.5">16298 1842 0,'0'0'0,"-21"0"0,0 21 0,0-21 16,0 0-16,-1 0 0,1 0 16,0 0-16,0 0 15,0 0-15,0 0 16,21-21-16,0-1 16,0 1-16,21 21 15,0 0-15,0-21 0,0 21 16,0 0-16,1 0 15,-1 0-15,-21 21 32,0 0-32,0 1 15,0-1-15,0 0 0,-21 0 16,21 0-16,-22-21 0,1 21 16,0 1-16,0-22 15,0 0-15,0 0 16,-1 0-16,22-22 15,-21 22-15,21-21 0,0 0 16,0 0-16,0 0 16,0 0-16,0-1 0,0 1 15,0 0-15,21 21 0,1 0 16,-1-21-16,0 21 16,0 0-16,0 21 0,0 0 0,1-21 15,-1 43-15,-21-22 0,0 0 16,0 21-16,0 1 0,0-1 0,0 0 15,-21 1-15,-22-1 0,1 0 0,0 1 16,-22 20-16,1-21 0,-22 1 16</inkml:trace>
  <inkml:trace contextRef="#ctx0" brushRef="#br0" timeOffset="28391.09">12065 3493 0,'0'0'16,"21"-22"-16,0 22 0,0 0 0,1 0 15,-1-21-15,0 21 16,0 0-16,0 0 0,22-21 16,-22 21-16,0 0 0,0 0 0,21 0 15,-20 0-15,-1 0 0,0 0 16,0 0-16,0 0 16,-42 0 15,0 0-31,0 0 0,0 0 15</inkml:trace>
  <inkml:trace contextRef="#ctx0" brushRef="#br0" timeOffset="28460.05">12150 3620 0,'-43'0'0,"86"0"0</inkml:trace>
  <inkml:trace contextRef="#ctx0" brushRef="#br0" timeOffset="28558.99">12150 3683 0,'21'0'15,"0"0"-15,0 0 16,0 0-16,0 0 0,1 0 15,20 0-15,-21-21 0,0 21 16,22-21-16,-22 21 0,21-21 16,-21 21-16,22-22 0,-22 1 0,21 21 15</inkml:trace>
  <inkml:trace contextRef="#ctx0" brushRef="#br0" timeOffset="29183.73">13377 3006 0,'0'-21'16,"-21"21"-1,0 0 1,0 0-16,0 0 16,21 21-1,21-21 32,0 0-47,0 0 16,-21-21-16,0-1 15,0 1-15,0 0 16,-21 21 0,0 0-16,0 0 0,-1 21 15,1 0-15,21 1 16,0-1-16,-21 0 0,0 0 0,21 0 15,-21 0-15,21 43 16,0-43-16,0 0 0,0 0 16,21-21-16,0 0 0,0 0 0</inkml:trace>
  <inkml:trace contextRef="#ctx0" brushRef="#br0" timeOffset="29421.59">13652 2942 0,'0'0'0,"-63"-21"31,42 21-31,0 0 16,-1 21 0,22 0-16,-21-21 0,21 22 15,0-1-15,0 0 16,0 0-16,0 0 0,0 0 15,0 1 1</inkml:trace>
  <inkml:trace contextRef="#ctx0" brushRef="#br0" timeOffset="29947.15">13970 3281 0,'0'0'0,"0"-42"0,0 20 15,0 1-15,21 21 0,-21-21 0,0 0 16,0 0-16,0 0 16,-21 21-16,0 0 0,0 0 0,-1 0 15,1 0-15,0 0 0,0 0 0,-21 21 16,20 0-16,1 0 0,0 0 15,-21 0-15,21 22 0,-1-22 0,1 21 16,0 1-16,21-22 0,0 21 16,-21-21-16,21 22 0,0-22 0,0 0 15,0 0-15,0 0 0,0 0 16,21-21-16,0 0 0,0 0 0,1 0 16,-1 0-16,0 0 0,0 0 15,0 0-15,0-21 0,1 21 0,-1-21 16,21 0-16,-21 0 0,0 0 0,1-1 15,-1 1-15,-21-21 0,21 21 16,0 0-16,0-22 0,-21 22 0,0 0 16,0 0-16,21 0 0,-21-1 0,0 44 31,-21-1-31,21 0 16,0 21-16,-21-21 0,0 22 0,21-22 15,-21 21-15,21 1 16,0-22-16,0 21 0,0-21 0,0 0 15,0 1-15,0-1 0,0 0 0,0 0 16,21-21-16,0 0 0,0 0 0,0 0 16,1 0-16,-1 0 0,0-21 15,21 0-15,-21 0 0,1-1 0</inkml:trace>
  <inkml:trace contextRef="#ctx0" brushRef="#br0" timeOffset="30436.87">14478 2879 0,'0'0'0,"0"-43"32,0 65-17,0-1-15,0 21 0,0-21 16,0 22-16,0-1 0,0-21 16,-21 21-16,21 22 0,0-22 0,0 1 15,0-1-15,0 0 0,0 1 0,0-1 16,-21-21-16,21 21 0,0-20 15,-22-1-15,22 0 0,0 0 0,0 0 16,-21-21-16,0 0 16,21-21 15,0 0-31,0 0 0,0 0 16,0-22-16,0 22 0,21 0 15,0-21-15,22 20 0,-22 1 0,0 0 16,0 0-16,22 0 0,-22 21 0,0 0 15,21-21-15,-21 21 0,1 0 16,-1 0-16,21 21 0,-21 0 0,0-21 16,1 21-16,-22 21 0,0-20 0,21-1 15,-21 0-15,0 21 0,0-21 16,-21 1-16,-1-1 0,1 0 0,0 0 16,0 0-16,-21 0 0,20-21 0,-20 22 15,21-1-15,-21-21 16,20 0-16,1 0 0,0 0 0,0 0 15,0 0-15,21-21 16,0-1-16,0 1 16,21 21-16,0-21 0,0 0 15</inkml:trace>
  <inkml:trace contextRef="#ctx0" brushRef="#br0" timeOffset="30556.8">15367 3154 0,'-21'-21'0</inkml:trace>
  <inkml:trace contextRef="#ctx0" brushRef="#br0" timeOffset="30702.75">14986 3323 0,'0'43'15,"0"-22"-15,0 0 16,-21 0-16,21 0 0,0 0 0,0 1 0,0-1 15,21 0-15,0 0 0,0-21 0,22 0 16,-22 21-16,0-21 0,21 0 16,1 0-16,-22 0 0,21-21 15,0 21-15,1-21 0,-22 0 0,21 0 16,-21-1-16</inkml:trace>
  <inkml:trace contextRef="#ctx0" brushRef="#br0" timeOffset="30967.12">15663 2836 0,'0'-21'31,"0"42"-16,0 1-15,0-1 16,0 0-16,0 0 0,0 0 16,0 0-16,0 1 15</inkml:trace>
  <inkml:trace contextRef="#ctx0" brushRef="#br0" timeOffset="31175.54">15790 2773 0,'0'0'0,"0"-21"15,0 0 1,0-1-16,21 22 0,1 0 16,-22 22-1,0-1 1,0 0-16,0 0 0,0 0 15,0 0-15,0 1 0,0-1 16,0 0-16,0 0 0,-22 0 16</inkml:trace>
  <inkml:trace contextRef="#ctx0" brushRef="#br0" timeOffset="31596.2">15452 3175 0,'0'-21'0,"0"-21"31,0 20-31,0 1 16,-22 21-16,1 0 16,0 0-16,0 0 0,0 0 15,0 0-15,-1 21 0,-20 1 16,21-1-16,0 21 0,0-21 0,-22 22 15,22-22-15,0 21 0,0 0 0,0-20 16,-1 20-16,22-21 0,0 0 16,0 22-16,0-22 0,0 0 15,22-21-15,20 21 0,0 0 0,-21-21 16,43 0-16,-22 0 0,1 0 0,20 0 16</inkml:trace>
  <inkml:trace contextRef="#ctx0" brushRef="#br0" timeOffset="32891.39">16235 3408 0,'0'21'31,"0"0"1,21-21 14,0 0-46,0 0 16,0 0 0,-21-21-16,22 0 0,-22 0 15,0 0 1,-22 21 0,1 0-16,0 0 15,21 21 1,-21-21-16,0 21 0,21 0 0,0 0 15,0 0-15,0 1 16,0-1 0,0-42 31,0-1-32,21 22-15,0-21 0,-21 0 16,21 21-1,-21-21-15,21 21 0,1 0 32,-1 21-17,-21 0-15,0 0 0,0 1 16,0-1-16,0 0 0,0 0 16,0 0-16,0 0 0,0 1 0,0-1 15,-21 0-15,-22 0 0,22 0 0,0 0 16,-21 1-16,-1-1 0,1 0 15,0 0-15</inkml:trace>
  <inkml:trace contextRef="#ctx0" brushRef="#br0" timeOffset="34424.17">7027 5186 0,'-42'0'31,"42"-21"-16,0 0 1,0-1-16,0 1 16,0 0-16,0 0 0,0 0 0,21 0 15,-21-1-15,64 1 0,-64-21 0,0 21 16,21 0-16,0-1 0,0 22 16,21 0-16,-20 0 0,-1 0 0,21 0 15,-21 0-15,0 0 0,1 22 16,-1-22-16,0 21 0,0 0 15,-21 21-15,0-21 0,0 22 0,0-1 16,0-21-16,-21 22 0,-21-1 16</inkml:trace>
  <inkml:trace contextRef="#ctx0" brushRef="#br0" timeOffset="34790.96">6879 5694 0,'0'21'16,"0"0"-16,0 0 15,21-21-15,0 0 16,1 0-16,-1 0 0,21 0 15,-21 0-15,22 0 0,-1 0 0,-21 0 0,21-21 16,1 0-16,-22 21 0,21-21 16,-21 0-16,22 0 0,-22-1 15,0 1-15,-21 0 16,0 0-16,-21 21 16,0 0-16,-22 0 15,22 0-15,-21 0 0,21 0 16,0 21-16,-22 0 0,22 0 0,0 22 15,21-22-15,0 21 0,0 1 16,0-1-16,0-21 0,0 21 0,42 22 16,-21-22-16,1 1 15,-1-22-15,21 21 0,-21 0 0,0-20 16,1 20-16,-1 0 0,0-21 0,0 22 16,0-22-16,-21 21 0,0-21 15,0 22-15,0-1 0,-21-42 16,0 21-16,21 0 0,-21 1 15,0-22-15,-1 0 0,1 0 0,0 0 16,0 0-16,0 0 0</inkml:trace>
  <inkml:trace contextRef="#ctx0" brushRef="#br0" timeOffset="34912.89">7133 6223 0,'-42'64'16</inkml:trace>
  <inkml:trace contextRef="#ctx0" brushRef="#br0" timeOffset="35679.46">7218 5144 0,'21'0'15,"0"0"-15,0 0 32,0 0-1,-21 21-31,0 0 16,0 0-16,0 0 15,0 0-15,0 22 0,-21-22 16,0 21-16,0 1 0,0-22 0,-22 21 15,22 0-15,-21 1 0,0-1 0,-1 0 16,1 1-16,0-22 0,20 0 0,-20 21 16,21-20-16,0-22 0</inkml:trace>
  <inkml:trace contextRef="#ctx0" brushRef="#br0" timeOffset="36707.23">7091 7557 0,'-21'21'16,"-1"-21"-16,1 21 0,0 0 16,0 0-16,0 0 0,0-21 15,-1 22-15,22-1 0,0 0 16,0 0-16,22-21 16,-1 0-16,0 21 0,0-21 15,21 21-15,-20-21 0,-1 22 0,21-1 16,-21-21-16,0 0 0,22 0 0,-22 21 15,0 21-15,0-21 0,-21 22 16,0-1-16,0-21 0,0 0 16,0 1-16,-21 20 0,0-21 0,-21 0 15,20 0-15,-20 1 0,0-1 16,-22 0-16</inkml:trace>
  <inkml:trace contextRef="#ctx0" brushRef="#br0" timeOffset="37200.18">7514 8573 0,'0'0'0,"-42"0"0,-1 0 16</inkml:trace>
  <inkml:trace contextRef="#ctx0" brushRef="#br0" timeOffset="37840.24">7260 7684 0</inkml:trace>
  <inkml:trace contextRef="#ctx0" brushRef="#br0" timeOffset="38267.07">7112 7557 0,'-85'63'32,"64"-63"-32,0 21 0,0 0 0,0 1 15,21-1-15,0 0 0,-22 0 0,22 0 16,0 0-16,0 1 0,22-1 15,-22 0-15,21 0 0,21-21 16,-21 21-16,0 0 0,1-21 16,20 22-16,-21-1 0,21 0 0,-20-21 15,-1 21-15,21 0 0,-21 0 0,22 1 16,-22-22-16,0 21 0,0 0 16,0 21-16,-21-21 0,0 1 0,0-1 15,0 21-15,0-21 0,-21 0 0,0 22 16,0-22-16,-22 0 0,22 0 15,0 0-15,-21 1 0,21-1 16,-22 0-16,22-21 0,0 0 0,0 21 0,-22-21 16,22 0-16,0 0 15,0 0-15,21-21 16,0 0 0,21 0-1,0 21 1,0-22-16,1 22 0,-1 0 0,0-21 15</inkml:trace>
  <inkml:trace contextRef="#ctx0" brushRef="#br0" timeOffset="38328.54">7514 8234 0,'42'0'16</inkml:trace>
  <inkml:trace contextRef="#ctx0" brushRef="#br0" timeOffset="38735.5">7175 9017 0</inkml:trace>
  <inkml:trace contextRef="#ctx0" brushRef="#br0" timeOffset="39133.4">8318 9737 0,'0'0'0,"0"-43"0,0-20 0</inkml:trace>
  <inkml:trace contextRef="#ctx0" brushRef="#br0" timeOffset="40155.12">6794 8932 0,'0'-21'0,"22"21"0,-22-21 16,21 0-16,-21 0 15,0 0 1,0-1 0,0 1-16,0 0 15,0 0 1,0 0 0,0 0-1,0-1 1,0 1-1,21 0-15,0 21 0,0 0 16,-21-21-16,21 0 0,1 21 0,-1 0 16,0 0-16,0-21 0,0 21 15,0 0-15,1 0 16,-1 21-16,0-21 0,0 21 16,0 0-16,-21 0 0,21 0 0,1 1 15,-22 20-15,21-21 0,-21 0 0,0 22 16,0-1-16,0-21 0,0 21 15,0 1-15,-21-1 0,-1-21 0,1 22 16,0-1-16,0-21 0,-21 21 0,20 1 16,1-22-16,0 0 0,21 21 15,-21-20-15,21-1 0,0 0 16,0 0-16,0 0 16,21-21-16,0 0 15,0 0-15,1 0 0,-1-21 0,0 21 16,0-21-16,0 0 15,22 0-15,-22-1 0,21 1 0,-21-21 0,22 21 16</inkml:trace>
  <inkml:trace contextRef="#ctx0" brushRef="#br0" timeOffset="42847.79">8932 8657 0,'0'-21'15,"0"0"1,0 0 15,21 21-15,-21-21-16,0-1 16,0 1-1,-21 0 188,21 42-171,-21 0-32,21 1 0,0-1 15,-21 0-15,21 0 16,0 0-16,0 0 0,0 22 0,0-22 15,0 0-15,0 0 0,0 0 0,0 1 16,0-1-16,0 0 16,0 0-16,21-21 15,0 0-15,0 0 32,-21-21-32</inkml:trace>
  <inkml:trace contextRef="#ctx0" brushRef="#br0" timeOffset="43183.6">9165 8551 0,'0'0'0,"21"-21"32,-21 42-1,0 1-31,0-1 16,0 21-16,0-21 0,-21 0 0,21 22 15,-21-22-15,21 21 0,0-21 16,0 22-16,0-22 0,0 0 0,0 0 15,0 0-15,0 1 0,0-1 16,21-21-16,0 0 0,0 0 16,1 0-16,-1 0 0,0 0 0</inkml:trace>
  <inkml:trace contextRef="#ctx0" brushRef="#br0" timeOffset="43454.44">9588 8827 0,'0'0'0,"0"21"31,0 0-15,0 21-16,0-21 0,0 1 15,-21-1-15,21 21 0,-21-21 16,21 22-16,0-22 0,0 21 15,0-21-15,-21 0 0,21 1 0,0-1 16,0 0-16,0 0 0,0 0 0,21-21 47</inkml:trace>
  <inkml:trace contextRef="#ctx0" brushRef="#br0" timeOffset="43772.27">9779 8509 0,'0'0'0,"-21"0"16,0 0-16,-1 0 0,22 21 31,22-21-15,-1 0-16,0 0 15,0 0-15,-21-21 16,0 0 0,-21 21-1,0 0-15,0 0 16,-1 0 0,1 0-16,21 21 0,0 0 15,0 0 1,21-21-16,-21 22 0,22-22 0,-1 21 15,0 0-15,0-21 0</inkml:trace>
  <inkml:trace contextRef="#ctx0" brushRef="#br0" timeOffset="44432.89">10477 8827 0,'0'0'16,"0"-22"-16,0 1 0,0 0 16,-21 0-16,0 0 15,0 0-15,0 21 0,0-22 16,-1 22-16,1 0 0,0 0 16,0 0-16,0 0 0,0 22 15,-1-1-15,1 0 0,0 0 16,0 0-16,0 22 0,0-22 15,-1 21-15,22-21 0,0 22 0,-21-1 16,21-21-16,0 21 0,0-20 0,0-1 16,0 21-16,0-21 0,0 0 15,21 1-15,1-1 0,-1-21 16,0 0-16,0 0 0,0 0 16,0 0-16,22 0 0,-22 0 15,0 0-15,0-21 0,0 21 16,1-22-16,-1 1 0,0 0 0,0 0 15,0 0-15,0-22 0,1 22 0,-1-21 16,0 0-16,0-1 0,-21 1 0,21-22 16,0 22-16,1-21 0,-1 20 15,0 1-15,-21-22 0,21 22 0,-21-21 16,21 20-16,-21 1 0,0 0 0,0-1 16,0 1-16,0 21 0,0 0 15,0-1-15,-21 44 16,21-1-1,-21 0-15,21 21 0,-21 1 16,21-1-16,-21 0 0,21 22 0,-22-22 16,22 22-16,-21-1 0,21 1 0,0-22 15,0 85-15,0-85 16,0 22-16,0-22 0,0 0 0,0-20 16,0 20-16,0-21 0,21 0 15,1 0-15,-1 1 0,0-1 0,0-21 16,21 0-16,-20 0 0,20 0 15,0 0-15,-21 0 0,22 0 0,-1-21 16,-21 21-16,22-22 0,-1 1 0,-21 0 16,21-21-16,-20 21 0,20-1 0</inkml:trace>
  <inkml:trace contextRef="#ctx0" brushRef="#br0" timeOffset="45580.04">11451 7980 0,'0'0'0,"0"-21"0,0 42 47,0 0-47,0 0 0,0 0 16,0 1-16,0-1 0,0 0 15,0 0-15,0 0 0,0 0 0,0 1 0,0-1 16,-21 0-16,21 0 16,-21-21-16</inkml:trace>
  <inkml:trace contextRef="#ctx0" brushRef="#br0" timeOffset="45776.23">11684 7959 0,'0'0'0,"0"-21"0,0-1 0,21 1 16,-21 42 15,0 1-31,0-1 0,0 0 16,0 0-16,0 0 0,-21 22 0,21-22 15,0 21-15,-21 0 16,21-20-16,0-1 0,-21 0 0,21 0 15,0 0-15,0 0 0</inkml:trace>
  <inkml:trace contextRef="#ctx0" brushRef="#br0" timeOffset="46258.56">12721 8551 0,'-21'0'16,"42"0"15,0 0-15,0 0-16,1 0 0,-1 0 15,0 0-15,0 0 0,0 0 16,0 0-16,1 0 0,-1 0 0,0 0 16,0 0-16</inkml:trace>
  <inkml:trace contextRef="#ctx0" brushRef="#br0" timeOffset="46324.53">12785 8721 0,'0'0'0</inkml:trace>
  <inkml:trace contextRef="#ctx0" brushRef="#br0" timeOffset="46458.45">13504 8636 0,'21'0'0,"22"0"16</inkml:trace>
  <inkml:trace contextRef="#ctx0" brushRef="#br0" timeOffset="46559.39">14224 8382 0,'0'0'0,"21"-42"0</inkml:trace>
  <inkml:trace contextRef="#ctx0" brushRef="#br0" timeOffset="46919.35">14224 8213 0,'0'0'0,"-21"0"16,0 0-1,-1 0-15,1 21 0,0-21 16,0 21-16,21 0 0,-42 22 0,42-22 15,-22 21-15,1 0 0,0 1 0,0-22 16,21 21-16,0 1 16,0-1-16,0 0 0,0-21 0,0 22 0,0-22 15,0 0-15,0 21 0,21-20 16,0-22-16,-21 21 0,43-21 0,-1 0 16,-21 0-16,0 0 15,22 0-15,-22-21 0,0-1 0,21 1 16,-21 0-16,1 0 0,20 0 0,-21-22 15,0 22-15,0-21 0,-21 21 16,0-22-16,22 1 0,-22 0 0,0-1 16,0 1-16,0 0 0,0-1 0,-22 1 15,1 21-15,0 0 0,0 0 0,0-1 16,-22 1-16,22 21 0,0 0 16,0 0-16,0 0 0,0 21 0,-1 1 15,-20-1-15,42 0 16,0 21-16,0-21 0,0 1 15,0-1-15,0 0 0,0 0 0,0 0 16,0 0-16,21-21 0,0 22 0,1-1 16</inkml:trace>
  <inkml:trace contextRef="#ctx0" brushRef="#br0" timeOffset="47436.19">12573 8869 0,'21'0'15,"0"0"1,0 0-16,22 0 0,-22 0 16,0 0-16,21 0 0,-20 0 0,20 0 15,-21 0-15,21-21 16,1 21-16,-22 0 0,0 0 0,0 0 15,0 0-15,1 0 0,-1 0 16,-21-21-16,21-1 16,0 22-1</inkml:trace>
  <inkml:trace contextRef="#ctx0" brushRef="#br0" timeOffset="48170.56">14711 8361 0,'-21'0'0,"-1"-21"16,22 0 0,0-1-16,0 1 15,0 0-15,0 0 16,0 0-16,0 0 0,22 21 0,-1-22 15,0 1-15,0 21 0,0-21 0,0 0 16,1 21-16,-1 0 0,21 0 16,-21 0-16,0 0 0,1 0 0,-1 0 15,0 21-15,0 0 0,0 0 0,-21 1 16,0-1-16,0 21 0,0-21 16,0 22-16,0-1 0,-21-21 15,0 21-15,-21 1 0,20-1 0,-20-21 16,0 22-16,-1-1 0,1-21 0,0 21 15,-1-20-15,22-1 0,-21 21 16,21-21-16,0 0 0,-1-21 0,1 22 16,0-1-16,42-42 31,0-1-31,1 1 16,-1 0-16,0 0 0,0 0 0,0 0 15,0-1-15,1 22 0,-1-21 0,0 0 16,0 0-16,21 21 0,-20 0 15,-1 0-15,0 0 0,0 0 16,0 0-16,0 21 0,1 0 16,-1-21-16,0 21 0,-21 1 0,21-22 15,21 42-15,-20-42 16,-22 21-16,21-21 0,0 0 0,0 0 16,0 21-16,0-21 0,1 0 0,-1 0 15,0 0-15,0 0 16,-21-21-16,21 21 0,-21-21 15,0 0-15,0 0 16,21 21-16,-21-22 0,22 1 0</inkml:trace>
  <inkml:trace contextRef="#ctx0" brushRef="#br0" timeOffset="48479.47">15981 8657 0,'0'-21'0,"-21"21"16,-1 0-16,1-21 16,21 0-1,0 0 1,21 21 15,1 21-31,-22 0 16,0 0-16,0 0 0,0 0 0,0 1 15,0 20-15,0-21 0,0 21 0,-43-20 16,22-1-16,0 21 0,-21-21 16,-1 0-16,1 1 0,0 20 0</inkml:trace>
  <inkml:trace contextRef="#ctx0" brushRef="#br0" timeOffset="49175.2">8615 10139 0,'-21'-21'0,"-1"0"31,1 21-31,0 0 16,21 21-16,-21-21 0,21 21 15,0 0-15,0 0 0,0 0 0,-21 1 16,21-1-16,0 0 0,0 0 15,0 0-15,0 0 0,0 1 0,0-1 16,21-21 0</inkml:trace>
  <inkml:trace contextRef="#ctx0" brushRef="#br0" timeOffset="49355.09">8805 10181 0,'0'0'16,"21"-21"-16,-21 0 0,0 0 0,22 0 15,-22-1-15,0 1 0,21 21 0,-21-21 16,0 42 0,0 0-16,0 1 15,0 20-15,0-21 0,0 0 16,0 0-16,0 22 0,0-22 0,0 0 16,0 0-16,0 0 0,0 22 0</inkml:trace>
  <inkml:trace contextRef="#ctx0" brushRef="#br0" timeOffset="49839.65">9356 10372 0,'-64'84'16,"64"-62"-16,0-1 15,0 21-15,-21-21 0,21 0 16,0 22-16,-21-22 0,21 21 16,0-21-16,0 1 0,0-1 0,0 0 15,0 0-15,0 0 0,0 0 0,0 1 16,0-44 15,0 1-31,0 0 16,0 0-16,0-21 0,0 20 0,0-20 15,0 21-15,0-21 0,21-1 16,0 1-16,0 0 0,0-1 16,1 22-16,-1-21 0,0 21 0,21-1 15,-21 1-15,22 21 0,-1 0 0,-21 0 16,22 0-16,-1 0 0,-21 21 16,21 1-16,-20-1 0,-1 0 0,0 21 15,0-21-15,-21 22 0,0-1 0,0-21 16,0 22-16,0-22 0,0 21 0,-21 0 15,0-20-15,21-1 16,-21 0-16,21 0 0,-22 0 0,1-21 16,21 21-16,0-42 31,0 0-31</inkml:trace>
  <inkml:trace contextRef="#ctx0" brushRef="#br0" timeOffset="50935.5">10435 10287 0,'0'-21'0,"0"42"0,0-63 16,-21 42-16,0-21 0,21-1 0,-21 22 15,-1 0-15,-20 0 0,21 0 0,0 0 16,0 22-16,-1-1 0,1 0 0,-21 0 15,21 0-15,0 22 0,-1-1 16,22 0-16,-21 1 0,21-1 16,-21 0-16,21 22 0,0-22 15,0-21-15,0 22 0,0-22 0,0 0 16,0 0-16,21-21 16,0 0-16,1 0 0,-1 0 0,0 0 15,0-21-15,0 0 0,22 0 16,-22-1-16,0 1 0,0 0 0,0 0 0,0 0 15,1-22-15,-1 22 0,0-21 16,0 0-16,-21 20 0,0-20 0,21 0 16,-21 21-16,0-1 0,21 1 0,-21 0 15,0 42 17,0 0-32,0 22 0,0-22 15,-21 0-15,21 21 0,0-20 0,-21-1 16,21 21-16,0-21 0,0 0 0,0 1 15,0-1-15,0 0 0,0 0 16,0 0-16,21-21 0,0 0 16,1 0-16,-1 0 0,0 0 15,0-21-15,0 0 0,22 0 16,-22 0-16,0-1 0,0 1 0,0 0 16,43-85-1,-64 85-15,0 0 0,21-21 0,-21 20 0,0 1 16,0 0-1,0 42 1,0 0-16,0 1 16,0-1-16,0 21 0,0-21 0,0 0 15,0 22-15,0-22 0,0 0 16,0 21-16,0-20 0,0-1 0,0 0 16,0 0-16,0 0 0,0 0 15,21-21 16,-21-21-31,21 0 16,-21 0-16,0 0 0,0 0 0,0-22 16,21 22-16,-21-21 0,22 21 15,-22-1-15,0-20 0,0 21 16,21-21-16,0 20 0,0 1 0,-21 0 16,21 21-16,0 0 0,1 0 0,-1 0 15,0 0-15,0 0 0,0 21 16,0 0-16,-21 1 0,22 20 15,-1-21-15,0 0 0,-21 0 0,0 22 16,21-22-16,-21 0 0,0 0 16,0 0-16,0 1 0,0-1 0,0 0 0,0 0 15,0 0 1,-21-21 0,0-21-16,21 0 15,0 0-15,0 0 0,0-22 16,0 22-16,21 0 0,0-21 0,0 20 15,-21-20-15,21 0 0,1 21 16,20-22-16,-21 22 0,0 0 0,0 0 16,1 21-16,20 0 0,-21 0 0,0 0 15,0 0-15,1 0 0,-1 21 16,0 0-16,-21 21 0,21-20 16,-21-1-16,21 21 0,-21-21 0,0 22 0,0-22 15,0 0-15,0 0 0,0 21 16,0-20-16,0-1 0,0 0 15,21-21 17,1-21-17</inkml:trace>
  <inkml:trace contextRef="#ctx0" brushRef="#br0" timeOffset="51280.1">11832 10414 0,'42'-21'16,"-20"21"0,-1-21-16,-21 0 0,21 21 15,0-22-15,0 1 0,0 21 0,1-21 16,-1 0-16,0 0 0,0 21 0,-21-21 16,0-1-16,21 22 0,-21-21 15,-21 21 1,0 0-16,-21 0 0,20 21 15,1 1-15,-21-1 0,21 0 0,0 0 16,-1 0-16,1 22 0,0-22 16,21 21-16,-21-21 0,21 22 0,0-22 15,0 0-15,0 0 0,0 0 0,0 0 16,21 1-16,0-1 0,0-21 16,1 0-16,20 21 0,-21-21 15,0 0-15,22 0 0,-22 0 0,21-21 16,-21 0-16,22 21 0,-22-22 0,0 1 15,21 0-15,-21 0 0,1 0 0,-1 0 16</inkml:trace>
  <inkml:trace contextRef="#ctx0" brushRef="#br0" timeOffset="51502.97">12340 9779 0,'-63'0'16,"63"21"0,0 0-16,0 1 0,0-1 15,0 0-15,0 0 0,0 0 16,0 0-16,0 1 0,0-1 16,0 0-16</inkml:trace>
  <inkml:trace contextRef="#ctx0" brushRef="#br0" timeOffset="51693.2">12467 9800 0,'21'0'0,"-21"21"31,0 1-16,0-1-15,0 0 16,0 0-16,0 0 0,0 0 0,0 1 16,0-1-16,0 0 15</inkml:trace>
  <inkml:trace contextRef="#ctx0" brushRef="#br0" timeOffset="51863.1">13229 10160 0</inkml:trace>
  <inkml:trace contextRef="#ctx0" brushRef="#br0" timeOffset="51967.04">13271 10181 0,'22'0'15,"-1"0"-15,0 0 0,0-21 16,0 21-16,0 0 0,1-21 0,-1 21 16,0 0-16,0 0 0,0 0 0,-42 0 31,0 0-15</inkml:trace>
  <inkml:trace contextRef="#ctx0" brushRef="#br0" timeOffset="52044.05">13144 10329 0,'0'0'0,"-21"0"0</inkml:trace>
  <inkml:trace contextRef="#ctx0" brushRef="#br0" timeOffset="52132">13166 10393 0,'0'0'15,"21"0"-15,0 0 16,0 0-16,0 0 16,0 0-16,22 0 0,-22-21 0,0 21 15,0-21-15,0 21 0,1-22 0,-1 22 16,0-21-16,-21 0 0</inkml:trace>
  <inkml:trace contextRef="#ctx0" brushRef="#br0" timeOffset="52886.74">14097 9821 0,'21'0'0,"-21"-21"16,0 0-16,0 0 31,0 42 0,0 0-31,0 0 16,0 1-16,0-1 0,0 0 15,0 0-15,0 0 0,0 0 16,0 1-16,0-1 16,21-21 15,0 0-31,1 0 15</inkml:trace>
  <inkml:trace contextRef="#ctx0" brushRef="#br0" timeOffset="53054.64">14309 9821 0,'0'0'0,"21"-42"32,-21 63-1,0 0-31,-21-21 0,21 22 0,0-1 15,0 0-15,0 0 16,0 0-16,21-21 16,0 21-16</inkml:trace>
  <inkml:trace contextRef="#ctx0" brushRef="#br0" timeOffset="53316.49">14711 9948 0,'0'0'0,"0"-21"16,21 42 31,0 1-47,-21-1 0,21 0 0,0 0 15,1 0-15,-1 22 0,0-22 0,0 0 16,0 0-16,0 21 0,1-20 15,-1-1-15,0 0 0,-21 0 0,21 0 16,0 0-16,-21 1 0,21-22 16</inkml:trace>
  <inkml:trace contextRef="#ctx0" brushRef="#br0" timeOffset="53569.35">15219 9927 0,'0'0'0,"0"-63"16,-21 63 0,-1 0-16,1 21 15,0 0-15,0 0 0,-21 0 0,20 22 16,1-22-16,-21 21 0,21-21 16,-22 22-16,22-22 0,-21 21 0,21-21 15,-22 22-15,22-22 0,-21 21 0,0 1 16,20-1-16,1-21 0,0-21 15,21 21-15,0 0 0,21-21 32,0-21-32,22 0 15,-22 0-15,0 0 0</inkml:trace>
  <inkml:trace contextRef="#ctx0" brushRef="#br0" timeOffset="53996.1">15515 9864 0,'0'0'0,"0"21"16,-21 0-1,21 0-15,-21 0 0,21 1 16,0-1-16,0 0 0,0 0 16,0 0-16,21-21 15,-21 21-15,21-21 0,0 0 16,0 0-16,1 0 0,-1 0 0,0 0 15,0 0-15,0 0 0,0-21 0,1 21 16,-1-21-16,0 0 0,0 21 16,0-21-16,0 0 0,1-1 0,-1 1 15,-21 0-15,21 0 0,-21 0 0,0 0 16,0 42 15,0 0-31,-21 0 0,0 0 0,21 0 16,-22 1-16,22-1 0,0 21 15,-21-21-15,0 22 0,0-22 16,0 21-16,21-21 0,-21 0 0,21 1 16,-22-1-16,22 21 0,0-21 15,0 0-15,0 1 0,22-22 32,-1 0-32,-21-22 0,21 1 15,0 21-15,0-21 0,0 0 0</inkml:trace>
  <inkml:trace contextRef="#ctx0" brushRef="#br0" timeOffset="54563.78">16235 9843 0,'21'0'47,"0"0"-47,0 0 16,0 0-16,1 0 0,-1 0 0,0 0 15,21 0-15,-21 0 0,22 0 16,-1 0-16,0-22 0,1 22 0,-22-21 16,21 0-16,-21 21 0,22-21 0,-22 21 15,0-21-15,0 21 0,-21-21 16,-21 21 0,0 0-1,0 0-15,0 21 0,-22 0 0,22 0 16,0 0-16,-21 0 0,20 22 15,-20-22-15,0 21 0,-1 1 0,22-1 16,-21-21-16,0 21 0,20-20 0,-20 20 16,21-21-16,0 0 0,0 0 0,-22 43 15,22-64 1,21 21-16,0-42 31,0 0-31,0 0 16,21-1-16,0 1 0,-21 0 0,22 0 15,-1 0-15,0 0 0,0-1 16,0 22-16,0-21 0,1 21 16,-1 0-16,0 0 0,0 0 15,0 21-15,0 1 16,-21-1-16,22 0 0,-1-21 0,-21 21 16,21 0-16,0-21 0,-21 21 15,21 1-15,0-22 0,1 0 0,-1 21 0,0-21 16,0 0-16,0 0 0,0 0 15,1 0-15,-1 0 0,0 0 16,0-21-16,0 21 0,-21-22 0,0 1 16,21 21-16,-21-21 0,22 0 0,-22 0 15,21 0-15</inkml:trace>
  <inkml:trace contextRef="#ctx0" brushRef="#br0" timeOffset="54812.13">17293 9335 0,'-21'-22'31,"21"44"-15,0-1-16,0 0 0,0 0 15,0 0-15,0 0 0,0 1 16,0-1-16,0 0 0,-21 0 15,21 0-15,0 0 0,-21 1 16</inkml:trace>
  <inkml:trace contextRef="#ctx0" brushRef="#br0" timeOffset="55027.01">17547 9335 0,'0'0'0,"0"-22"0,21 1 16,-21 42 15,0 1-15,0-1-16,0 0 0,0 0 0,0 0 16,0 0-16,0 1 0,0-1 0,-21 0 15,21 0-15,-21 0 0,21 0 16,-21 1-16,21-1 0,-21 0 15,-1 0-15,22 0 16</inkml:trace>
  <inkml:trace contextRef="#ctx0" brushRef="#br0" timeOffset="56344.26">7472 11748 0,'0'0'0,"0"-22"0,-21 22 15,-1-21-15,1 21 16,21-21-16,0 0 15,0 0-15,0 0 0,0-1 16,0 1-16,0 0 0,0 0 0,21 0 16,1 0-16,-1-1 0,0 22 15,0-21-15,0 0 0,22 21 0,-22 0 16,21 0-16,-21 0 0,22 0 0,-22 0 16,0 0-16,0 21 0,-21 0 15,0 1-15,0 20 0,0-21 0,-21 21 16,-21 1-16,20-1 0,-20 0 0,-21 1 15,20-1-15,1 0 0,0 1 16,-1-1-16,1 0 0,21 1 16,0-22-16,-1 21 0,1-21 0,21 1 15,0 20-15,0-21 16,21 0-16,1-21 0,-1 0 0,0 0 16,0 0-16,21 0 0,1 0 0,-1 0 15,-21 0-15,22 0 0,-1-21 16,-21 21-16,21-21 0,-20 21 0,-1-21 15,-21 0-15,0-1 16,-21 22-16,-1 0 16,1 0-16,0 0 0,-21 0 0,21 22 15,-1-1-15,-20 0 0,21 0 0,21 0 16,0 22-16,-21-22 16,21 21-16,0 0 0,0-20 0,0-1 15,0 21-15,21-21 0,0 22 0,-21-22 16,21 0-16,-21 0 0,21 0 15,-21 0-15,0 1 0,0-1 0,0 0 16,0 0-16,-21 0 0,0 0 16,-21-21-16,21 22 0,-22-22 15,22 21-15,-21-21 0,21 0 0,-22 0 16,22 0-16,0 0 0,-21 0 0</inkml:trace>
  <inkml:trace contextRef="#ctx0" brushRef="#br0" timeOffset="56395.23">7281 12637 0,'43'0'15</inkml:trace>
  <inkml:trace contextRef="#ctx0" brushRef="#br0" timeOffset="57690.71">8318 13229 0,'0'0'0,"22"0"0</inkml:trace>
  <inkml:trace contextRef="#ctx0" brushRef="#br0" timeOffset="57992.59">8276 13145 0,'-63'21'15,"41"0"1,1-21-16,0 21 0,0 0 0,0-21 0,0 21 16,21 1-16,0-1 15,0 0 1,21 0-16,0-21 15,0 21-15,0 0 0,22-21 0,-22 22 16,0-22-16,0 21 0,0 0 16,0-21-16,1 21 0,-1 0 0,-21 0 15,0 1-15,0-1 0,0 0 16,0 0-16,0 0 0,-21 0 16,-1-21-16,1 22 0,-21-1 0,63-21 15,-42 0-15</inkml:trace>
  <inkml:trace contextRef="#ctx0" brushRef="#br0" timeOffset="58049.56">8043 13695 0,'0'-42'32</inkml:trace>
  <inkml:trace contextRef="#ctx0" brushRef="#br0" timeOffset="58174.49">8234 13631 0,'42'0'16,"-42"22"-16,-42-44 0,105 65 16,-42-43-16,-21 42 0,0-21 0,0 0 15,0 22-15,0-22 0,0 21 0,0 1 16,0-1-16,-21 0 0,0 1 15,0-1-15,0-21 0,-64 43 16</inkml:trace>
  <inkml:trace contextRef="#ctx0" brushRef="#br0" timeOffset="58269.44">8869 14012 0,'21'0'0,"42"-21"15</inkml:trace>
  <inkml:trace contextRef="#ctx0" brushRef="#br0" timeOffset="60139.05">8467 13250 0,'0'0'0,"0"-21"0,21 21 0,-21-21 0,21 0 0,-21 0 15,0 0-15,0-1 16,0 1-16,0 0 16,-21 21-1,-22 0-15,22 0 0,0 0 0,0 0 16,-21 21-16,20 0 0,-20 1 16,21-1-16,0 0 0,0 21 0,-1-21 15,1 1-15,21-1 0,-21 0 0,21 0 16,0 0-16,0 0 0,0 1 15,0-1-15,21 0 0,0 0 16,1 0-16,-1-21 16,0 21-16,0-21 0,0 0 0,0 22 15,1-1-15,-1-21 0,-21 21 16,21-21-16,-21 21 0,21-21 16,-21 21-16,0 0 0,0 1 0,0-1 15,-21 0-15,0-21 0,-22 21 16,22 0-16,0-21 0,0 21 15,0-21-15,0 0 0,-1 0 0,1 0 16,0 0-16,0 0 0,21-21 16,0 0-1,0 0-15,21 0 16,0 21-16,0 0 0,1-21 16,-1 21-16,21 0 0,-21 0 15,0 0-15,1 0 0,-1 0 0,0 0 0,0 21 16,0 0-16,-21 0 15,0 0-15,0 22 0,0-22 0,0 21 16,0 0-16,-21-20 0,0 20 16,0 0-16,0 1 0,-1-22 0,22 21 15,-21-21-15,0 22 0,21-22 0,0 0 16,0 0-16,0 0 0,0 0 16,21-21-1,0 0-15,1 0 0,20-21 16,-21 0-16,0 21 0,22-21 15,-1 0-15,-21 0 0,21 21 16,1-22-16,-1 1 0,-21 0 0,22 0 16,-1 0-16,-21 21 0,0-21 15,22-1-15,-43 1 16,21 21 15,0 0-15,0 0-16,0 0 15</inkml:trace>
  <inkml:trace contextRef="#ctx0" brushRef="#br0" timeOffset="60555.34">10012 13758 0,'0'22'32,"0"-1"-32,0 0 15,0 21-15,0 1 16,0-1-16,0-21 0,0 21 0,-21 1 0,21-22 16,-22 21-16,22-21 0,-21 1 15,0-1-15,21 0 0,0 0 0,0 0 16,0-42 31,0 0-47,0 0 0,0 0 0</inkml:trace>
  <inkml:trace contextRef="#ctx0" brushRef="#br0" timeOffset="60883.16">10139 13420 0,'-21'21'31,"-1"0"-31,1-21 16,21 21-16,21-21 31,1 0-31,-1-21 16,0 0-16,-21 0 15,0 0 1,-21 21 0,21-22-16,-21 22 15,-1 0-15,22 22 32,0-1-17,0 0-15,0 0 16</inkml:trace>
  <inkml:trace contextRef="#ctx0" brushRef="#br0" timeOffset="61591.72">10710 13928 0,'0'0'0,"21"0"0,1 0 0,-1 0 16,0 0-16,-21-21 0,21 21 16,0-22-16,-21 1 0,0 0 0,21 21 15,-21-21-15,0 0 0,0 0 0,0-1 16,0 1-16,0 0 0,-21 0 15,0 21-15,0 0 16,0 0-16,0 0 0,-1 0 0,-20 0 0,21 0 16,-21 0-16,20 21 0,1 0 15,0 0-15,0 22 0,0-22 16,0 21-16,-1-21 0,1 22 0,0-22 16,21 21-16,0-21 0,0 22 15,0-22-15,0 0 0,0 0 0,0 0 16,0 1-16,21-22 0,0 21 15,1-21-15,-1 0 16,0 0-16,21 0 0,-21-21 0,1-1 16,-1 22-16,0-21 0,21 0 0,-21 0 15,1-21-15,-1 20 0,0-20 16,0 0-16,0-1 0,0 1 0,-21-21 16,22 20-16,-1-20 0,0-1 15,-21 22-15,0-22 0,0 22 16,21-21-16,-21 20 0,21 1 0,-21 0 15,0-1-15,0 22 0,0 0 16,0 0-16,0 42 16,0 0-16,-21 0 15,21 22-15,-21-1 0,21 0 16,-21 1-16,21 20 0,0 1 0,0-1 16,0 1-16,0-1 0,0 1 15,0-1-15,0-21 0,0 1 16,0-1-16,0 0 0,21 1 0,-21-22 0,21 0 15,0 0-15,0 0 0,1-21 16,-1 0-16,21 0 0,-21 0 16,0 0-16,1 0 0,20-21 0,-21 21 15,0-21-15,22-21 0,-22 21 16,0-22-16,-21 22 0,0-21 16</inkml:trace>
  <inkml:trace contextRef="#ctx0" brushRef="#br0" timeOffset="62018.85">9377 13356 0,'0'-21'0,"0"42"47,21 0-47,-21 1 0,0-1 15,0 0-15,0 0 16,0 0-16,0 0 0,0 1 16,0-1-16,21-21 0,0 0 15,0 0 16,-21-21-31</inkml:trace>
  <inkml:trace contextRef="#ctx0" brushRef="#br0" timeOffset="62175.77">9588 13293 0,'0'21'31,"0"0"-31,0 0 16,0 0-16,0 1 15,0-1-15,0 0 16,22 0-16,-22 0 0,21-21 16,0 21-16</inkml:trace>
  <inkml:trace contextRef="#ctx0" brushRef="#br0" timeOffset="62595.11">11578 13208 0,'0'0'0,"0"21"46,-21 0-46,21 1 0,-21-22 0,21 21 16,0 0-16,0 0 0,-21 0 0,-1 0 16,22 1-1,-21-1-15</inkml:trace>
  <inkml:trace contextRef="#ctx0" brushRef="#br0" timeOffset="62787.01">11726 13229 0,'0'0'0,"0"-21"0,0 42 47,0 0-47,0 1 15,0-1-15,0 0 16,0 0-16,0 0 0,-21 0 15,21 1-15,0-1 0,21-21 16,-21 21-16</inkml:trace>
  <inkml:trace contextRef="#ctx0" brushRef="#br0" timeOffset="63143.07">12827 13631 0,'0'-21'46,"21"21"-30,0 0 0,0-21-16,1 21 0,-1 0 15,21 0-15,-21 0 0,0 0 0,22 0 16,-22 0-16,0 0 0,0 0 16,0 0-16,1 0 0,-65 0 46,22 0-46</inkml:trace>
  <inkml:trace contextRef="#ctx0" brushRef="#br0" timeOffset="63322.97">12785 13801 0,'0'0'0,"0"21"0,0 0 0,0 0 16,21-21 15,0 0-31,0 0 15,0 0-15,0 0 0,1 0 0,-1 0 16,21 0-16,-21-21 0,0 21 16,1-21-16,20 21 0,-21 0 0,0-21 15,-21 0-15,21 21 0</inkml:trace>
  <inkml:trace contextRef="#ctx0" brushRef="#br0" timeOffset="63995.3">14266 13314 0,'0'-21'15,"0"42"-15,0-63 0,0 20 0,0 1 0,0 0 16,0 0-1,-21 42 1,21 0-16,-21 0 16,0 1-16,21-1 0,-21 21 0,-1-21 15,22 22-15,-21-1 0,0 0 0,0-21 16,21 22-16,0-1 0,-21 0 16,21 1-16,-21-1 0,21-21 15,0 22-15,0-22 0,0 0 0,0 21 16,21-42-16,0 21 0,0 1 0,0-22 15,0 0-15,1 0 0,20 0 16,-21 0-16,21 0 0,-20 0 0,20 0 16,-21 0-16,21-22 0,-20 1 0,-1 0 15,21 0-15,-21-21 0,0 20 16,-21-20-16,22 0 0,-22-1 0,21 1 16,-21 0-16,0-1 0,0 1 15,0-21-15,0 20 0,0 22 0,-21-21 16,-1 21-16,1-22 0,0 22 15,0 21-15,0-21 0,0 21 16,-1 0-16,1 0 0,0 0 16,0 0-16,0 21 0,0 0 0,21 0 15,0 1-15,0-1 16,0 0-16,0 0 0,0 0 0,0 0 16,0 1-16,0-1 0,21 0 15,0-21-15,0 0 0</inkml:trace>
  <inkml:trace contextRef="#ctx0" brushRef="#br0" timeOffset="64582.97">15134 13229 0,'0'0'0,"0"-21"0,0 0 16,0 0-16,0 0 15,0-1-15,21 1 16,0 21-16,1 0 16,-1 0-16,0 0 0,0 0 15,0 0-15,0 0 0,1 21 0,-1 1 16,0-1-16,-21 0 0,0 0 16,0 0-16,0 0 0,0 1 15,0 20-15,-21-21 0,0 0 0,-1 0 16,-20 1-16,21-1 0,-21 0 0,-1 0 15,1 0-15,21 0 0,0 1 16,-1-22-16,1 0 0,0 0 0,21 21 16,0-42-1,0-1-15,21 22 16,0-21-16,1 21 0,20-21 0,-21 21 16,21-21-16,-20 21 0,20 0 0,0 0 15,-21 0-15,22 0 16,-22 0-16,0 0 0,21 0 0,-20 0 15,-1 0-15,0 21 0,0 0 0,0 0 16,0 1-16,1-1 0,-22 0 16,0 0-16,0 21 0,0-20 0,0-1 15,-22 0-15,1 0 0,0 0 0,-21 0 16,21 1-16,-22-1 0,1-21 16,0 21-16,20-21 0,-20 0 0,0 0 15,21 0-15,-22 0 0,22 0 16,0 0-16,-21 0 0,20 0 15,1 0-15,0 0 0,21-21 0,-21 21 16,21-21-16,0-1 16,0 1-1,21 21-15,0 0 16,0 0-16,1-21 0</inkml:trace>
  <inkml:trace contextRef="#ctx0" brushRef="#br0" timeOffset="65143.64">16298 13780 0,'-21'0'46,"0"0"-46,0 0 16,0 0-16,-1 0 16,1 0-16,0 0 15,0 0-15,21-22 16,0 1 0,0 0-16,0 0 15,21 21-15,0 0 16,0 0-1,1 0 1,-1 21-16,-21 0 16,0 0-16,0 1 15,0-1-15,0 0 32,-21-21-17,21-21 1,0 0-16,0-1 15,0 1 1,21 0-16,-21 0 16,21 21-1,0 21 1,-21 0-16,0 0 0,0 1 16,0-1-16,0 0 0,0 21 0,0-21 15,-21 22-15,-21-22 0,20 21 16,-20-21-16,0 1 0,-1 20 0,-20-21 15,21 21-15</inkml:trace>
  <inkml:trace contextRef="#ctx0" brushRef="#br0" timeOffset="65841.24">9144 14944 0,'0'0'0,"-21"0"16,0 0 0,21 21-1,0 0 1,0 0-16,0 0 0,0 1 15,0-1-15,0 0 0,0 0 16,0 0-16,0 0 0,0 1 16,0-1-16,21-21 31,0 0-31</inkml:trace>
  <inkml:trace contextRef="#ctx0" brushRef="#br0" timeOffset="66035.13">9504 14901 0,'0'0'0,"0"-21"0,-21 42 47,-1 1-47,1-1 0,21 0 15,0 0-15,-21 0 0,21 0 0,0 1 16,0-1-1,0 0-15,0 0 0,0 0 16,0 0-16,21-21 0</inkml:trace>
  <inkml:trace contextRef="#ctx0" brushRef="#br0" timeOffset="66550.88">9927 15177 0,'-21'-22'16,"21"1"-1,-21 21-15,0 0 0,-1 0 16,1 21-16,21 1 16,-21-1-16,21 0 15,0 0-15,0 0 0,0 0 0,0 22 16,0-22-16,0 0 0,0 0 15,0 0-15,0 1 0,0-1 0,0 0 16,0 0-16,-21-21 0,21 21 0,-21-21 31,21-21-15,0 0 0,0 0-16,0-22 0,0 22 0,0 0 15,21-21-15,0-1 0,0 1 0,0 21 16,1-21-16,20-1 0,-21 22 15,0 0-15,22 0 0,-1 0 16,-21 21-16,21 0 0,-20 0 0,20 0 16,-21 0-16,21 21 15,-20 0-15,-22 42 0,0-41 16,0 20-16,0-21 0,0 0 0,0 22 16,0-22-16,0 0 0,0 0 15,0 0-15,-22 0 0,22 1 16,-21-1-16,21 0 0,0-42 31,21 21-15,1 0-16,-22-21 0</inkml:trace>
  <inkml:trace contextRef="#ctx0" brushRef="#br0" timeOffset="67030.87">10837 15134 0,'0'0'0,"0"-21"0,0 0 0,0 0 0,-21 0 16,0-1-16,0 1 0,0 21 15,-1 0-15,1 0 16,0 0-16,-21 0 0,21 0 0,-22 0 16,22 21-16,-21 1 0,21 20 0,-22-21 15,22 21-15,-21 1 0,21-1 16,-1 0-16,22 1 0,0-1 0,0 22 15,0-43-15,0 0 0,0 0 16,0 0-16,22 0 0,-1-21 16,0 0-16,0 0 0,0 0 15,0 0-15,1 0 0,20-21 0,-21 21 16,0-21-16,0 0 0,1 0 16,-1 0-16,0-1 0,0-20 0,-21 21 15,21 0-15,-21-22 0,21 22 16,-21-21-16,0 21 0,0 0 15,0-1-15,0 1 0,0 0 16,-21 21 0,21 21-16,-21 0 0,21 1 15,0-1-15,0 0 0,0 21 0,0-21 16,0 1-16,0-1 0,0 0 16,0 0-16,0 0 0,0 0 0,0 1 15,21-22-15,0 0 0,1 21 0,-1-21 16,0 0-16,0 0 15,0 0-15,0 0 0,1 0 0,-1-21 16,21 21-16</inkml:trace>
  <inkml:trace contextRef="#ctx0" brushRef="#br0" timeOffset="67666.95">11134 15071 0,'0'0'15,"0"21"1,0 0-1,-22 0-15,22 0 0,0 22 16,0-22-16,0 0 0,0 0 16,0 22-16,0-22 0,0 0 15,0 0-15,0 0 0,0 0 0,0 1 16,0-1 0,-21-21-16,0-21 31,21-1-31,0 1 0,-21-21 15,21 21-15,0 0 16,0-22-16,0 1 0,0 21 0,0-22 16,0 22-16,21-21 0,0 21 0,0 0 15,1-1-15,-1 1 0,0 0 0,0 21 16,0 0-16,0 0 0,1 0 16,-1 0-16,0 21 0,0 0 0,0 1 15,0-1-15,-21 0 0,22 0 16,-22 0-16,21 0 0,-21 1 15,0 20-15,0-21 0,0 0 0,0 0 16,0 1-16,0-1 0,0 0 16,-21-21 15,21-21-31,0 0 0,0-1 16,0 1-16,0 0 0,0 0 15,0-21-15,0 20 0,21 1 0,0-21 16,0 21-16,-21 0 0,21-1 0,0 1 15,1 0-15,-1 21 0,0 0 16,0 0-16,21 0 0,-20 0 16,-1 0-16,0 0 0,0 42 15,-21-20-15,0-1 16,0 0-16,0 0 0,0 21 0,0-20 16,0-1-16,0 21 0,0-21 0,0 0 15,-21 1-15,21-1 0,-21 0 16,21 0-16,21-21 31,0 0-31,0 0 0</inkml:trace>
  <inkml:trace contextRef="#ctx0" brushRef="#br0" timeOffset="68043.74">12044 15177 0,'0'0'0,"21"0"31,-21-22-31,21 22 0,0 0 0,0-21 16,1 21-16,-1-21 0,21 0 15,-21 21-15,0-21 0,1 21 16,-1-21-16,0-1 0,0 22 0,-21-21 16,0 0-16,0 0 15,0 0-15,-21 21 16,0 0-16,0 0 15,-1 0-15,1 0 0,-21 21 0,21 0 16,0 0-16,-1 0 0,1 1 0,21 20 16,0-21-16,-21 21 0,21-20 15,0 20-15,0-21 0,0 21 0,0-20 16,0-1-16,0 21 0,0-21 0,21-21 16,0 21-16,1 1 0,-1-22 15,0 0-15,0 0 0,0 0 0,22 0 16,-22 0-16,21 0 0,-21-22 15,0 1-15,1 0 16,-1 0-16,0 0 0,-21 0 0,0-1 16</inkml:trace>
  <inkml:trace contextRef="#ctx0" brushRef="#br0" timeOffset="68281.23">12573 14563 0,'-21'21'15,"0"0"-15,21 0 16,0 0-16,-22 1 0,22-1 16,0 0-16,0 0 15,0 0-15,0 0 0,0 1 16</inkml:trace>
  <inkml:trace contextRef="#ctx0" brushRef="#br0" timeOffset="68481.11">12742 14520 0,'0'0'0,"0"22"31,0-1-31,0 0 0,0 0 0,-21 0 16,21 0-16,0 1 0,-21-1 0,21 0 16,0 0-16,-21 0 0,21 0 15,0 1-15,0-1 0,0 0 0,0 0 16,0 0-16,0 0 0,21-21 16</inkml:trace>
  <inkml:trace contextRef="#ctx0" brushRef="#br0" timeOffset="68818.91">13589 15007 0,'-21'0'15,"63"0"1,-21 0 15,0 0-15,1 0-16,-1 0 0,0 0 15,0 0-15,0 0 16,-42 0 15</inkml:trace>
  <inkml:trace contextRef="#ctx0" brushRef="#br0" timeOffset="69006.89">13525 15134 0,'-21'21'0,"42"-42"0,-42 64 15,21-22-15,0 0 16,21 0-16,1-21 16,-22 21-16,21-21 0,0 0 15,0 21-15,0-21 0,0 0 16,1 0-16,-1 0 0,0 0 16,0 0-16,-21-21 0,21 21 15,-21-21-15,21 21 0,-21-21 16,0 0-16,0 0 0</inkml:trace>
  <inkml:trace contextRef="#ctx0" brushRef="#br0" timeOffset="69663.97">14859 14817 0,'0'0'0,"0"-21"16,0-1 0,0 44 15,0-1-15,0 0-16,0 0 0,0 0 15,0 0-15,0 1 0,0-1 16</inkml:trace>
  <inkml:trace contextRef="#ctx0" brushRef="#br0" timeOffset="69859.86">15113 14753 0,'0'0'0,"0"21"31,0 1-15,0-1-16,0 0 0,0 0 15,0 0-15,0 0 0,0 1 0,0-1 16,0 0-16,0 0 16,0 0-16,0 0 0,21 1 15</inkml:trace>
  <inkml:trace contextRef="#ctx0" brushRef="#br0" timeOffset="70143.6">15557 14944 0,'43'-21'15,"-64"21"-15,-1 0 16,22 21-16,-21-21 15,21 21-15,0 21 0,0-21 16,0 22-16,0-22 0,0 21 16,0 1-16,0-1 0,0 21 0,0-20 15,0-1-15,0 0 0,0 1 0,0-1 16,0 0-16,0 1 0,0-1 16,0 0-16,0-20 0,0-1 0,0 21 15,0-21-15,0 0 0</inkml:trace>
  <inkml:trace contextRef="#ctx0" brushRef="#br0" timeOffset="70434.42">15536 15282 0,'0'0'0,"0"-63"0,0 21 0,-21-22 0,21-21 15,0 64-15,21-21 0,0 0 16,1 20-16,-1 1 0,0-21 15,0 21-15,0 0 0,0 21 0,64-22 16,-64 22-16,22 0 16,-22 22-16,0-22 0,-21 21 15,0 21-15,0-21 0,0 0 0,0 22 16,0-22-16,-21 21 0,0-21 16,-22 22-16,22-22 0,-21 0 0,-22 43 15,22-43-15,0 0 16,20-21-16,1 21 15,0-21-15,0 0 0,42 0 16,0 0 0,0-21-16,1 21 0,20-21 15</inkml:trace>
  <inkml:trace contextRef="#ctx0" brushRef="#br0" timeOffset="71067.12">16446 14965 0,'0'-21'16,"0"42"-16,22-63 0,-22 20 16,0 1-16,0 0 0,0 0 0,-22 21 15,22-21-15,-21 21 0,0 0 0,0 0 16,0 0-16,-22 0 0,22 0 16,0 0-16,0 0 0,-21 21 0,20 0 15,1 0-15,0 0 0,0 22 0,0-22 16,21 0-16,0 21 0,-21-20 15,21-1-15,0 0 0,0 21 0,0-21 16,0 1-16,21-1 16,0-21-16,0 0 15,0 0-15,0 0 0,1-21 0,-1-1 16,0 1-16,0 21 16,0-21-16,0 0 0,1 0 15,-22 0-15,21-1 0,0 1 16,-21 0-16,21 0 0,-21 0 0,21 21 15,-21 21 1,0 0 0,0 0-16,0 0 0,0 22 0,0-22 15,0 21-15,0 1 0,0-1 16,0 0-16,0 1 0,0 20 0,0-21 16,0 1-16,0-1 0,0 22 0,-21-22 15,21 0-15,0 1 0,0-1 16,0-21-16,21 21 0,-21 1 15,21-22-15,-21 21 0,0-21 0,22 1 16,-22-1-16,21-21 16,0 0-1,-21-21-15,0-1 0,0 1 0,21 0 16,-21-21-16,21 21 0,0-22 0,-21 22 16,22-21-16,-22-1 0,21-20 15,0 21-15,-21-22 0,42-42 16,-21 43-16,-21-1 0,22 22 15,-1-22-15,0 22 0,-21 0 0,21-1 16,0 22-16,-21-21 0,21 21 16,-21 0-16,0-22 0,0 22 0,22 0 15</inkml:trace>
  <inkml:trace contextRef="#ctx0" brushRef="#br0" timeOffset="71456.89">16891 14753 0,'0'0'0,"0"-21"0,0 0 15,0 0-15,0 0 0,0-1 16,0 1 0,0 0-16,21 0 0,0 21 15,0 0-15,1 0 16,-1 0-16,0 0 0,0 0 0,0 21 15,0 0-15,1 0 0,-1 22 0,0-22 16,-21 0-16,21 21 0,-21-20 16,21 20-16,-21-21 0,0 21 0,0-20 15,0-1-15,0 0 0,0 0 0,0 0 16,0 0-16,0 1 16,-21-22-16,21-22 15,0 1 1,0 0-16,0 0 15,0 0-15,0 0 0,21-1 0,-21-20 16,21 21-16,1-21 0,-22-1 0,21 22 16,0-21-16,0-1 0,0 22 15,0-21-15,1 21 0,20-22 0,-21 22 16,0 0-16</inkml:trace>
  <inkml:trace contextRef="#ctx0" brushRef="#br0" timeOffset="71863.41">17907 14224 0,'0'0'0,"0"21"62,-21 0-62,21 1 0,0-1 16,-21 0-16,21 0 0,0 0 15,-22-21-15,22 21 0,0 1 0,0-1 16,0 0 0,22-21-16</inkml:trace>
  <inkml:trace contextRef="#ctx0" brushRef="#br0" timeOffset="72068.28">18119 14266 0,'0'0'0,"0"-21"16,0 42 15,0 1-31,0-1 15,0 0-15,-22 0 0,22 21 0,-21-20 16,0-1-16,21 0 16,0 0-16,-21 21 0,21-20 0,-21-1 15,21 0-15,-21 0 0</inkml:trace>
  <inkml:trace contextRef="#ctx0" brushRef="#br0" timeOffset="85423.9">20024 423 0,'63'-21'31,"-42"21"-31,-42 0 0,-21 0 16</inkml:trace>
  <inkml:trace contextRef="#ctx0" brushRef="#br0" timeOffset="85538.82">20024 423 0,'0'0'16</inkml:trace>
  <inkml:trace contextRef="#ctx0" brushRef="#br0" timeOffset="85714.72">20087 423 0</inkml:trace>
  <inkml:trace contextRef="#ctx0" brushRef="#br0" timeOffset="85771.69">20108 2858 0,'0'-1122'16,"0"2244"-16,0-2541 0,0 1165 0,0 85 15,21 21-15</inkml:trace>
  <inkml:trace contextRef="#ctx0" brushRef="#br0" timeOffset="86063.61">20129 2815 0,'0'-783'0,"0"1566"0,0-1947 0,0 868 15,0 42-15,0 63 0,0 43 16,0 21-16,-21 21 0,21 43 0,0-1 16,-21 43-16,21-21 0,-21 21 0,0 21 15,0 0 1,-1 0-16,1 0 0,0 0 0,0 21 15,0 0-15,-22 0 0,22 0 16,0 22-16,0-1 0,0 0 0,-22 1 16,22-1-16,0 0 0,-21 1 0,-22-1 15,22 21-15,0-20 0,42 20 0,0-20 16,0-1-16,21 0 0,0-21 16,0 22-16,0-22 0,22 21 15,-22-21-15,0 1 0,0-22 0,21 0 16,-20 0-16,-1 0 0,21 0 0,22 21 15,-43-21-15,0 0 0,0 0 16,21-21-16,-20 21 0,-1-22 16,0 22-16,0-21 15</inkml:trace>
  <inkml:trace contextRef="#ctx0" brushRef="#br0" timeOffset="86115.59">20066 1016 0</inkml:trace>
  <inkml:trace contextRef="#ctx0" brushRef="#br0" timeOffset="87730.7">20024 487 0,'21'0'31,"-21"-21"-15,21 21-16,0 0 16,-21-21-16,21 21 0,0 0 15,1-22-15,-1 22 0,-21-21 0,21 21 16,0 0-16,-21-21 0,21 0 15,-21 0-15,-21 21 32,0-21-32,-21 21 0,20 0 0,1 0 15,-21 0-15,0 21 0,20-21 0,-20 21 16,0 0-16,-1 0 0,1 22 16,0-22-16,21 21 0,-22-21 0,1 22 15,21-1-15,0-21 16,-1 21-16,1 1 0,0-1 0,21-21 15,0 22-15,0-22 0,0 0 0,0 0 16,21 0-16,0 0 0,-21 1 16,43-22-16,-22 0 0,0 21 0,21-21 15,-20 0-15,-1 0 0,21 0 16,-21 0-16,22 21 0,-1-21 16,-21 0-16,21 0 0,-20 0 0,20 21 15,-21-21-15,21 0 0,-20 21 0,20 0 16,-21-21-16,0 22 0,0-1 15,1-21-15,-1 21 0,-21 0 16,0 0-16,0 0 0,0 1 0,0-1 16,-21 0-16,-1 0 0,1-21 15,-21 21-15,21 0 0,-22 1 0,1-22 16,0 21-16,-1-21 0,1 0 0,0 21 16,-1-21-16,1 0 0,-21 0 15,20 0-15,22 0 0,-21 0 0,-1-21 16,1 21-16,21-21 0,0 21 15,0-22-15,-1 1 0,1 21 0,21-21 16,0 0-16,0 0 0,0 0 16,21 21-1,1 0-15,-22-22 16,21 22-16,0-21 0,0 21 0,0-21 16,0 21-16,22-21 0,-22 0 15</inkml:trace>
  <inkml:trace contextRef="#ctx0" brushRef="#br0" timeOffset="88067.78">20637 402 0,'0'0'0,"22"-21"0,-22 0 0,21 0 0,-21 0 15,-21 21 16,21 21-31,-22 21 16,22-21-16,-21 22 0,21-1 0,-21-21 16,21 43-16,0-22 0,0 0 0,-21 1 15,21 20-15,-21-21 0,21 22 16,0-22-16,0 1 0,-21 20 0,21-21 16,0-20-16,0 20 0,0-21 15,0 21-15,0-20 0,0-1 0,0 0 16,21-21 15,0 0-31,-21-21 0,0 0 16,21 21-16,-21-22 0,21-20 15,-21 21-15,0 0 0</inkml:trace>
  <inkml:trace contextRef="#ctx0" brushRef="#br0" timeOffset="88275.38">20193 889 0,'-21'0'0,"42"0"0,-63 0 0,20 0 16,1 0-16,21-21 0,21 21 31,1-21-31,20 21 0,0 0 16,1 0-16,-1-21 0,0 21 16,1 0-16,20-22 0,-21 22 15,1 0-15,-1 0 0,0 0 0,-20-21 16,20 21-16,-21 0 0,0 0 15,0 0-15,1 0 0</inkml:trace>
  <inkml:trace contextRef="#ctx0" brushRef="#br0" timeOffset="88690.75">20955 868 0,'-42'-21'15,"42"0"-15,0-1 16,0 1 0,0 0-16,0 0 0,21 0 15,0 21-15,0 0 16,0-21-16,0 21 0,1 0 0,-1 0 16,0 21-16,0-21 0,0 21 15,0 0-15,1 0 0,-22 22 16,0-22-16,21 0 0,-21 21 15,0-21-15,0 22 0,0-22 0,0 21 16,-21-21-16,21 1 0,-22-1 0,1 0 16,0 0-16,0-21 15,21 21-15,-21-21 0,21-21 16,0 0 0,0 0-16,0 0 15,0-1-15,0 1 0,0 0 0,0-21 16,0 21-16,21-1 0,0 1 15,0 0-15,-21 0 0,21 0 0,1 0 16,20 21-16,-21-22 0,0 1 0,0 21 16,1-21-16,20 21 0,-21-21 15,0 0-15</inkml:trace>
  <inkml:trace contextRef="#ctx0" brushRef="#br0" timeOffset="88927.61">21759 762 0,'0'0'0,"-42"85"31,21-64-31,21 0 0,0 0 0,-21 0 16,21 1-16,0-1 0,0 0 0,-22 0 16,22 0-16,0 0 15,0 1-15,0-1 16,0-42 15,0-1-31,0 1 16,0 0-16</inkml:trace>
  <inkml:trace contextRef="#ctx0" brushRef="#br0" timeOffset="89236.44">21696 572 0,'-64'0'31,"64"21"-31,0 0 16,21-21-1,1 0-15,-1 0 0,21 0 16,-21 0-16,0 0 0,1 0 0,-1-21 16,0 21-16,0-21 0,0-1 15,-21 1-15,0 0 16,0 0-16,-21 21 0,0-21 15,0 21-15,0-21 0,-1 21 0,1 0 16,-21 0-16,21 0 0,0 0 0,-1 21 16,1 0-16,0 0 0,21 0 15,0 0-15,0 1 0,0-1 16,0 0-16,21 0 0,0 0 16,1 0-16,-1 1 0,0-1 15,21 0-15</inkml:trace>
  <inkml:trace contextRef="#ctx0" brushRef="#br0" timeOffset="89671.18">22056 804 0,'21'0'0,"-21"22"32,0-1-32,0 0 15,0 0-15,0 0 0,0 0 0,-21 1 16,21-1-16,-22-21 15,22 21-15,-21 0 0,21 0 0,-21 0 16,21 1-16,0-1 0,-21-21 16,0 0-1,21-21 1,0-1-16,0 1 16,0 0-16,21-21 0,0 21 15,0-22-15,0 22 0,1-21 0,-1 21 16,0-1-16,0-20 0,0 42 15,0-21-15,1 0 0,20 21 0,-21 0 0,0 0 16,0 0-16,1 0 16,-1 21-16,0-21 0,0 21 0,0 0 15,0 0-15,-21 1 0,0-1 0,0 21 16,0-21-16,0 0 0,0 1 16,0-1-16,-21 0 0,0 0 0,0 0 15,21 0-15,-21 1 0,0-22 16,21 21-16,-22-21 0,22 21 15,22-21 1,-1-21 0</inkml:trace>
  <inkml:trace contextRef="#ctx0" brushRef="#br0" timeOffset="90386.58">22945 804 0,'0'-63'15,"0"126"-15,0-147 16,0 63-16,-22-1 16,1 22-16,0 0 0,0 0 15,0 0-15,0 0 0,-22 22 16,22-1-16,0-21 0,0 21 0,0 21 16,-1-21-16,1 1 0,21 20 0,0-21 15,0 0-15,0 0 0,0 1 16,0-1-16,0 0 0,0 0 15,21-21-15,1 0 16,-1 0-16,0 0 0,0 0 0,21 0 16,-20 0-16,-1-21 0,0 0 0,0 21 15,0-21-15,0-1 0,1-20 16,-1 21-16,-21 0 0,21 0 0,0-1 16,-21 1-16,0 0 0,0 0 15,21 21-15,-21-21 0,0 42 31,0 0-15,0 0-16,0 0 0,0 1 0,-21 20 0,21-21 16,-21 21-16,0 1 15,0-1-15,21 22 0,0-22 0,-22 21 16,22-20-16,0 20 0,0 1 0,0-1 16,0 1-16,0-1 0,0 1 15,0-1-15,0 1 0,0-1 0,0 1 16,0-1-16,0 1 0,0-1 0,0-20 15,0 20-15,0-21 0,-21 1 16,21 20-16,0-20 0,-21-1 0,0 0 16,21 1-16,-21-1 0,0-21 0,21 21 15,-22-20-15,1-22 16,0 21-16,0-21 0,0 0 0,0 0 16,-1 0-16,-41-21 0,21-1 15,-1 1-15,22-21 0,-21 0 16,-1-1-16,22 1 0,-21 0 0,21-22 15,0 1-15,-1-1 0,22 1 0,-21-22 16,21 21-16,0 1 0,0-22 16,0 22-16,0-1 0,21 22 0,1-22 15,-1 1-15,0 21 0,0-1 0,0 1 16,0 0-16,1 20 0,-1-20 16,0 21-16,21 0 0,-21-22 0,1 22 15,-1 0-15,21 0 16,-21 0-16,0 0 0,1-1 0,-1-20 15</inkml:trace>
  <inkml:trace contextRef="#ctx0" brushRef="#br0" timeOffset="91015.22">24045 339 0,'0'-64'32,"0"43"-32,0 0 0,-21 21 0,21-21 15,-21 0-15,0-1 0,0 1 0,-1 21 16,1 0-16,0 0 0,0 0 16,0 0-16,-22 21 0,22 1 0,-21-1 15,21 21-15,-22 0 0,22 1 16,-21 20-16,21-20 0,-22 20 15,22-21-15,0 22 0,0-22 0,21 1 16,0-1-16,0 0 0,0 1 16,0-1-16,0-21 0,0 0 0,21 0 15,21 1-15,-20-1 0,-1 0 16,21-21-16,0 0 0,-20 0 0,20 0 16,0 0-16,1 0 0,-1 0 0,0 0 15,-21 0-15,22-21 0,-1 0 16,0-1-16,-20 1 0,20 0 0,0 0 15</inkml:trace>
  <inkml:trace contextRef="#ctx0" brushRef="#br0" timeOffset="91720.81">24363 656 0,'0'-21'0,"-106"169"0,212-275 0,-85 85 15,-21 21 1,-21 21-16,0 0 0,21 21 16,-22-21-16,1 21 0,0 0 15,0 0-15,0 22 0,21-22 0,-21 0 16,-1 21-16,22-20 0,-21-1 0,21 21 15,0-21-15,0 0 0,0 1 16,0-1-16,21-21 16,1 0-16,-1 0 0,0 0 15,0 0-15,0 0 0,0 0 0,1 0 16,-1 0-16,0 0 0,-21-21 16,21-1-16,-21 1 15,0 0-15,0 0 0,0 0 0,0 0 16,-21-1-16,0 1 0,21 0 15,-21 0-15,21 0 0,-22 0 0,22-1 16,0 1-16,0 0 0,0 0 0,0 0 16,0 0-16,22-1 15,20 22-15,-21 0 0,0 0 0,22-21 16,-22 21-16,21 0 0,0 0 16,-20 0-16,20 21 0,-21 1 0,21-22 15,-20 21-15,-1 0 0,0 0 16,0 0-16,-21 0 0,0 22 0,0-22 15,21 0-15,-21 0 0,0 0 16,0 1-16,0-1 0,0 0 16,0 0-16,0 0 0,0 0 15,-21-21-15,0 0 16,0 0 0,0 0-16,21-21 15,0 0-15,0 0 16,0 0-16,0 0 0,0-1 0,21 1 15,0-21-15,0 21 0,21-22 16,-20 22-16,20 0 0,-21-21 16,21 21-16,1-1 0,-22 1 0,0 21 15,21 0-15,-20 0 0,-1 0 0,0 0 16,0 21-16,0 1 16,-21-1-16,0 0 0,0 0 0,0 0 15,0 22-15,0-22 0,0 0 16,0 0-16,0 0 0,0 0 0,0 1 15,0-1-15,0 0 0,0 0 16,-21-21-16,21-21 47,21 0-47,0 0 0,1-1 16</inkml:trace>
  <inkml:trace contextRef="#ctx0" brushRef="#br0" timeOffset="91988.66">25760 254 0,'0'0'0,"0"-42"0,21 21 0,-21-1 15,-21 44 1,0-1-16,21 0 0,-22 0 16,1 21-16,0 1 0,0-1 0,21 0 15,-21 1-15,0-1 16,-1 0-16,22 1 0,0-1 0,-21 0 15,0-20-15,21 20 0,-21 0 0,21-21 16,0 1-16,0 20 0,0-21 16,0 0-16,21-21 15,0 0 1,0 0-16,1 0 16,-22-21-16,21 0 0,-21 0 0</inkml:trace>
  <inkml:trace contextRef="#ctx0" brushRef="#br0" timeOffset="92182.55">25379 614 0,'0'0'0,"-21"-21"0,84 21 0,-84 0 16,42 0 15,0 0-15,0 0-16,1 0 0,-1-21 15,21 21-15,-21 0 0,0 0 0,1 0 16,20 0-16,-21-22 0,0 22 0,0 0 16,1 0-16,-1 0 0</inkml:trace>
  <inkml:trace contextRef="#ctx0" brushRef="#br0" timeOffset="93608.73">26183 762 0,'0'0'0,"21"0"0,0 0 16,1 0-16,-1 0 0,0 0 15,0-21-15,0 0 16,-21 0-16,21-1 0,-21 1 0,0 0 16,0 0-16,0 0 0,0 0 0,0-1 15,0-20-15,0 21 16,0 0-16,-21 0 0,0 21 0,0-22 15,0 22-15,0 0 0,-1 0 16,1 0-16,0 22 0,-21-1 0,21 0 16,-22 0-16,22 21 0,-21 1 0,21-22 15,-1 21-15,1 1 0,0-22 16,21 21-16,0-21 0,0 0 16,0 22-16,0-22 0,21 0 15,0 0-15,1-21 0,-1 0 0,0 0 16,0 0-16,0 0 0,22 0 0,-22-21 15,0 0-15,0 21 16,21-21-16,-20 0 0,-1-1 0,0 1 16,-21-21-16,21 21 0,0 0 15,0-1-15,-21-20 0,0 21 0,22 0 16,-22 0-16,21-1 0,-21 1 0,0 0 16,-21 42 15,-1 0-31,22 1 0,-21 20 15,21-21-15,0 0 0,0 22 0,-21-22 16,21 0-16,0 21 0,0-21 16,0 1-16,0-1 0,21 0 15,0-21-15,1 0 0,-1 0 16,21 0-16,-21 0 16,0 0-16,22 0 0,-22-21 0,21 21 15,-21-21-15,22-1 0,-1 1 16,-21-21-16,22 21 0,-22 0 0,21-22 15,-21 22-15,0-21 0,1 21 0,-22-1 16,0 1-16,0 0 0,0 0 16,-22 21-16,1 0 15,0 21-15,0 0 0,21 0 16,-21 1-16,0-1 0,-1 0 0,22 21 16,-21-21-16,21 1 0,0-1 0,0 0 15,0 0-15,0 0 0,21 0 16,1-21-16,-1 0 15,0 0-15,0 0 0,0 0 16,0 0-16,22 0 0,-22 0 0,21-21 16,1 21-16,-22-21 0,21 0 0,-21 21 15,0-21-15,1 0 0,-1-1 16,0-20-16,-21 21 0,0 0 0,21 0 16,-21-1-16,0 1 0,0 0 15,0 42 16,-21 0-31,21 1 0,-21-1 0,0 0 16,21 0-16,0 0 0,-22 0 16,1 1-16,21-1 0,-21 0 15,21 0-15,0 0 0,-21 0 16,21-42 15,0 0-31,21 0 16,-21 0-16,21 0 0,0-1 15,1 1-15,-1 0 0,0 0 0,0 0 16,0 0-16,0-1 0,1 1 16,-1 0-16,0 0 0,0 0 15,0 21-15,0 0 0,1 0 16,-22 21-16,0 0 16,0 0-16,0 0 0,0 1 15,0-1-15,0 21 0,0-21 16,-22 0-16,22 1 0,0-1 0,0 0 15,0 0-15,22 0 16,-1-21-16,21 0 16,-21 0-16,22 0 0,-22 0 0,21 0 15,0-21-15,1 21 0,-1-21 16,0 0-16,1 0 0,-1-1 0,0 1 16,-20-21-16,20 21 0,-21-22 15,0 1-15,0 21 0,-21-21 16,0-43-16,0 64 15,0 0-15,0-1 0,0 1 0,-42 21 16,21 0-16,0 0 0,-22 21 16,22 1-16,0-1 0,-21 0 15,21 0-15,-1 0 0,22 22 0,0-22 16,0 0-16,0 0 0,0 0 16,0 0-16,0 1 0,22-1 0,-22 0 15,0 0-15,21 0 0,0 0 16,-21 1-16,0-1 15,0 0 1,-21-21-16,0 0 16,-1 0-16,1 21 0,0-21 15,0 0-15,0 0 16,0 0 0,-1 0-16,1-21 0,0 21 0,0-21 15</inkml:trace>
  <inkml:trace contextRef="#ctx0" brushRef="#br0" timeOffset="93827.61">27072 169 0,'0'0'0,"-85"-42"31,64 42-31,0-21 0,0 21 0,0 0 16,21 21 15,0 0-15,0 0-16,0 1 15,0-1-15,-21-21 0,-1 21 16</inkml:trace>
  <inkml:trace contextRef="#ctx0" brushRef="#br0" timeOffset="94311.88">20701 1566 0,'-42'0'0,"84"0"0,-106 0 16,43 0-16,-21 0 0,21 0 16,0 0-16,-1 0 0,1-21 0</inkml:trace>
  <inkml:trace contextRef="#ctx0" brushRef="#br0" timeOffset="94715.64">21209 1524 0,'42'-21'0,"22"0"0,-22 0 0,22 21 16,20 0-16,22 0 0,0 0 0,-21 0 16,42 0-16,-22 0 0,22 0 0,22 0 15,-22-22-15,0 22 0,21-21 16,-21 21-16,21-21 0,0 21 0,0-21 16,-21 21-16,21-21 0,1 21 15,-1 0-15,0-21 0,0 21 0,-21 0 16,21 0-16,0-22 0,1 22 0,-22-21 15,21 21-15,-42-21 16,21 21-16,0-21 0,-22 21 0,1-21 16,-21 21-16,21-21 0,-22 21 0,1-22 15,0 22-15,-22 0 0,1-21 16,-1 0-16,1 21 0,-22-21 0,22 21 16,-22-21-16,0 21 0,1-21 15,-1 21-15,-21 0 0,21-22 0,-20 22 16,-1 0-16,0 0 0,0 0 15,-42 0 48</inkml:trace>
  <inkml:trace contextRef="#ctx0" brushRef="#br0" timeOffset="96520.52">20129 5186 0,'-21'0'0,"21"-21"0,-21 0 15,21-1-15,0 1 16,0 0 0,-21 21 15,21 21-31,0 0 15,0 1-15,0-1 0,0 21 16,0-21-16,0 22 0,0-22 0,0 21 16,0-21-16,0 0 15,0 22-15,0-22 0,0 0 0,0 21 16,0-20-16,0-1 0,0 0 0,0 0 16,0 0-16,-21-21 15,21-21 16,0 0-31,0 0 16,0 0-16,0-1 0,0 1 0,0 0 16,0 0-16,0-21 0,0 20 15,21-20-15,0 21 0,-21-21 0,21 20 16,0-20-16,1 21 0,-1 0 16,0 0-16,21-1 0,-21 1 0,22 21 15,-22 0-15,21 0 0,-21 0 16,1 0-16,20 21 0,-21 1 15,0-1-15,0 0 0,1 21 0,-22-21 16,0 1-16,21 20 0,-21-21 16,0 0-16,0 0 0,0 1 0,0-1 15,-21 0-15,21 0 0,0 0 0,-22 0 16,1 1-16,0-22 16,42-22 30,0 1-46</inkml:trace>
  <inkml:trace contextRef="#ctx0" brushRef="#br0" timeOffset="97060.21">21188 5207 0,'0'-21'0,"-43"-43"16,22 64-1,21-21-15,-21 0 0,0 21 0,0 0 0,0 0 16,-1 0 0,1 0-16,0 21 0,0 0 0,0 1 15,-22 20-15,22-21 0,0 0 0,0 22 16,0-22-16,0 21 0,-1-21 15,22 22-15,0-22 0,-21 0 0,21 0 16,0 0-16,0 0 0,0 1 16,0-1-16,21-21 0,1 21 15,-1-21-15,0 0 0,0 0 16,0 0-16,0 0 0,22-21 16,-22 0-16,0 21 0,0-22 0,0 1 15,1 0-15,20 0 0,-21 0 16,0 0-16,0-22 0,1 22 15,-1 0-15,-21 0 0,21 0 0,-21-1 16,21 1-16,-21 0 0,0 42 31,0 0-31,-21 1 16,21-1-16,-21 0 16,21 0-16,0 0 0,0 0 0,0 1 15,0-1-15,0 0 0,0 0 16,0 0-1,21-21-15,0 0 0,0 0 0,0 0 16,1 0-16,-1 0 16,0 0-16,0 0 0,0-21 15</inkml:trace>
  <inkml:trace contextRef="#ctx0" brushRef="#br0" timeOffset="97754.88">21505 5207 0,'0'0'0,"0"21"31,0 0-31,0 1 16,0-1-16,0 0 0,0 0 15,0 0-15,0 0 0,0 1 16,0-1-16,0 0 16,0 0-16,0 0 0,0 0 0,0 1 15,0-1-15,0 0 16,-21-21-1,0 0 1,21-21-16,0 0 16,0-1-16,0 1 0,0 0 15,0 0-15,0 0 0,0 0 0,0-1 16,0 1-16,0 0 16,21-21-16,0 21 0,0-1 0,1 1 15,-1-21-15,0 21 0,21 21 0,-21-21 0,1 21 16,20 0-16,-21 0 15,0 0-15,22 0 0,-22 0 0,0 21 16,0 0-16,0 0 0,0 0 0,-21 0 16,22 1-16,-22-1 0,21 21 15,-21-21-15,0 0 0,0 1 0,0-1 16,0 0-16,0 0 0,0 0 16,0 0-16,-21-21 15,21 22-15,-22-22 0,22-22 31,0 1-31,0 0 16,0 0-16,0 0 16,0 0-16,0-1 0,22-20 15,-1 21-15,0 0 0,0-22 0,0 22 16,0 0-16,1 0 0,-1 0 0,42 0 16,-42 21-16,22 0 15,-22 0-15,0 0 0,21 0 0,-20 21 16,20 0-16,-21 0 0,0 0 15,0 0-15,-21 1 0,0-1 0,0 0 16,0 0-16,0 21 0,0-20 16,-21-1-16,0 0 15,0 0-15,0-21 0,21 21 0,-21 0 16,-1-21-16,22 22 0,-21-22 16,21-22 15,21 1-31,1 21 0</inkml:trace>
  <inkml:trace contextRef="#ctx0" brushRef="#br0" timeOffset="98190.93">22669 5292 0,'0'21'31,"22"-21"-31,-1 0 16,0 0-16,0 0 0,0 0 16,0-21-16,1 0 15,-1 21-15,0-22 0,0 1 0,0 21 16,0-21-16,1 0 0,-1 0 16,-21 0-16,0-1 0,0 1 15,0 0-15,0 0 0,0 0 16,-21 21-16,-22 0 0,22 0 15,0 0-15,-21 0 0,20 0 16,-20 0-16,21 21 0,0 21 0,0-21 16,-1 22-16,1-22 0,0 21 15,21 1-15,0-22 0,-21 21 0,21-21 16,0 0-16,0 22 0,0-22 0,21 0 16,0 0-16,0 0 15,1-21-15,-1 0 0,21 0 0,-21 0 16,0 0-16,22 0 0,-22 0 0,0 0 15,21 0-15,-20 0 0,-1 0 16,0-21-16,0 21 0,0-21 0,0 21 16,-21-21-16,0 0 0,0 0 15</inkml:trace>
  <inkml:trace contextRef="#ctx0" brushRef="#br1" timeOffset="103724.05">15282 10753 0,'0'0'0,"-42"63"0,42 1 0,-21-1 16,0 1-16,21-22 0,0 0 16,0 1-16</inkml:trace>
  <inkml:trace contextRef="#ctx0" brushRef="#br1" timeOffset="104502.61">14838 10710 0,'0'0'0,"-43"0"0,22 0 0,0 0 16,-21 0-16,21 0 0,-1 0 0,-20 0 15,21 0-15,-21 0 0,20 22 16,-20-22-16,21 21 0,0-21 0,0 21 16,-1-21-16,1 21 0,0-21 0,0 21 31,42-21 0,0 0-31,0 0 0,22 0 16,-1 0-16,0 0 0,1-21 0,20 21 15,1-21-15,-1 0 0,22 21 16,21-21-16,0 21 0,-1-22 0,22 22 16,0-21-16,0 21 0,0-21 0,22 21 15,-1-21-15,0 21 0,0 0 16,-21-21-16,0 21 0,0 0 0,0 0 16,-21 0-16,0 0 0,0-21 0,-22 21 15,1 0-15,-22 0 16,1 0-16,-22 0 0,1 0 0,-22 0 15,0 0-15,0 0 0,-21-22 16,21 22-16,-21-21 16,-21 0-1,0 21-15,0 0 16,0 0-16,-1 0 0,1 0 16,0 0-16,-21 0 0,21 0 0,-22 0 15,1 0-15,0 0 0,-22 0 16,22 0-16</inkml:trace>
  <inkml:trace contextRef="#ctx0" brushRef="#br1" timeOffset="104982.74">15367 10880 0,'0'0'0,"-85"0"0,-232 21 31,253 0-31,22-21 0,0 0 16,-1 0-16,22 0 0,-21 0 0,21 0 16,-1 0-16,1 0 15,21 21 1,21-21 0,1 0-16,-1 0 0,0 0 15,21 0-15,1 0 0,20 0 0,1 0 16,20 0-16,1 0 0,21 0 0,0-21 15,-1 21-15,1-21 0,0 21 16,21 0-16,-21-21 0,21 21 0,0 0 16,0 0-16,0 0 0,-21-21 0,0 21 15,-22 0-15,1 0 0,0 0 16,-1 0-16,-20 0 0,-1 0 0,1 0 16,-1-22-16,-20 22 0,-1 0 15,0 0-15,1 0 0,-1 0 0,-21 0 16,0 0-16,0 0 0,1 0 15,-22-21 17,-22 21-32,1 0 15,0 0-15,0 0 0,-21-21 16,20 21-16,-20 0 0,21 0 0,-21 0 16,-1-21-16,1 21 0,0 0 0,-1-21 15</inkml:trace>
  <inkml:trace contextRef="#ctx0" brushRef="#br1" timeOffset="105556.41">14880 10753 0,'-21'0'0,"42"0"0,-63 0 16,21 0-16,-1 0 0,1 0 15,0 0-15,0 0 16,0 0-16,0 0 15,42 0 32,0 0-47,21 0 0,1 0 16,-1-21-16,43 21 0,-1 0 0,1 0 16,21 0-16,0 0 0,-1 0 15,1-22-15,21 22 0,0 0 16,0 0-16,21 0 0,-21 0 0,0 0 15,0-21-15,0 21 0,-21 0 16,0 0-16,0-21 0,0 0 0,-22 21 16,1 0-16,-21 0 0,20-21 0,-41 21 15,20 0-15,-21 0 0,-20 0 16,20 0-16,-21-21 0,0 21 16,-42 0 30,0 0-46,0 0 16,0 0-16,-1 0 0,-20 0 0,0 0 16,-1 0-16,-20 0 0,21 0 0</inkml:trace>
  <inkml:trace contextRef="#ctx0" brushRef="#br1" timeOffset="105999.16">15134 11007 0,'0'0'0,"-21"0"0,0 21 0,0-21 0,-1 0 15,1 0-15,0 0 0,0 0 16,21 21-1,21 0 1,0-21 0,22 0-16,-1 0 0,21 0 15,1 0-15,21 0 0,-1 0 0,1 0 16,0 0-16,20-21 0,1 21 0,0 0 16,21 0-16,-21 0 15,0 0-15,0 0 0,-1 0 0,-20 0 0,21 0 16,-43 0-16,22 0 0,-21 0 15,-1 0-15,-21 0 0,1 0 16,-1 0-16,-21 0 0,0 0 0,1 0 16,-1 0-16,0 0 0,-21-21 47,-21 21-32,0 0-15,-1 0 16</inkml:trace>
  <inkml:trace contextRef="#ctx0" brushRef="#br1" timeOffset="115282.25">1312 1884 0,'0'0'0,"-21"0"31,0 0-31,0 0 16,0 0-16,-1 0 15,1 0-15,0 21 0,0-21 16,0 21-16,0-21 0,-1 0 15,1 0-15,0 0 16,21 21-16,-21-21 0,0 0 16,0 0-16,-1 0 15,22 22 1,-21-22 0,42 0 30,1 0-46,-1 0 0,0 0 16,0 0-16,0 0 16,0-22-16,1 22 0,20-21 0,-21 21 15,0 0-15,22 0 16,-22 0-16,0-21 0,21 21 0,-21 0 16,22 0-16,-22-21 0,21 21 15,-21 0-15,22 0 0,-22 0 0,21 0 16,1-21-16,-1 21 0,-21 0 15,21 0-15,1 0 0,-1 0 0,0-21 16,1 21-16,-1 0 0,0 0 16,1 0-16,20-22 0,-20 22 0,20 0 15,1 0-15,-1-21 0,1 21 16,-22 0-16,21 0 0,1-21 0,-1 21 16,1 0-16,-1 0 15,1 0-15,-1-21 0,1 21 0,-1 0 16,1 0-16,-22 0 0,22-21 0,20 21 15,-20 0-15,-1 0 0,1-21 16,21 21-16,-22-22 0,22 22 0,-22 0 16,22-21-16,-22 21 0,1 0 15,21-21-15,-22 0 0,1 21 0,20 0 16,-20-21-16,-1 21 0,1 0 16,-1-21-16,1 21 0,-1 0 0,1 0 15,-1-22-15,-20 22 0,20 0 16,1-21-16,-1 21 0,-21 0 0,22-21 15,-22 21-15,22-21 0,-22 21 16,22 0-16,-22 0 0,0 0 16,22 0-16,-22-21 0,0 21 0,1 0 15,20 0-15,-20 0 0,-1 0 0,0 0 16,1 0-16,-1-21 0,0 21 16,1 0-16,-22 0 0,21 0 0,0 0 15,-20 0-15,20-22 0,-21 22 16,0 0-16,0 0 0,1 0 0,-1 0 15,0 0-15,0 0 0,0 0 0,0 0 16,1-21 0,-1 21-1,0 0 17,-21-21-1,0 0-16</inkml:trace>
  <inkml:trace contextRef="#ctx0" brushRef="#br1" timeOffset="115910.89">6032 1185 0,'-21'0'0,"0"0"16,21 22 31,0-1-32,21-21-15,0 21 0,1-21 16,-1 21-16,0-21 0,0 0 16,0 21-16,22-21 0,-22 0 15,0 21-15,0-21 0,0 0 0,0 0 16,1 22-16,-1-22 0,0 0 0,0 0 15,0 0-15,0 0 0,1 0 16,-1 0-16,0 0 16,0 0-1,-21 21 1,-21 0 0,0-21-1,0 21-15,-1-21 0,1 21 0,0 0 16,0 1-16,0-1 15,0 0-15,-22 0 0,22 0 0,0 0 16,0 1-16,0 20 0,-22-21 0,22 0 16,0 0-16,0 1 0,21-1 15,-21 0-15,-1 0 0,22 0 16,-21-21-16,21 21 16,0-42 30,0 0-30</inkml:trace>
  <inkml:trace contextRef="#ctx0" brushRef="#br1" timeOffset="116814.58">5207 2836 0,'-21'22'16,"42"-44"-16,-63 44 0,20-22 0,1 0 15,0 0 1,42 0 15,22 0-15,-22 0-16,21 0 0,0 0 0,22 0 16,-1 0-16,-20 0 0,41 0 0,-20 0 15,21 0-15,-1 0 0,-20 0 16,20 0-16,22 0 0,-21 0 0,84-22 15,-84 22-15,21 0 0,-22-21 16,1 21-16,0 0 0,-1 0 16,1-21-16,-21 21 0,-1 0 0,1 0 15,-22-21-15,21 21 0,-20 0 16,-22-21-16,21 21 0,-21 0 16,1 0-16,-1-21 0,-21-1 15,0 1 1,0 0-1,-21 21 1,-1 0-16,22-21 0,-21 21 0,0 0 16,21-21-16,-21 21 0,0-21 15,21-1-15</inkml:trace>
  <inkml:trace contextRef="#ctx0" brushRef="#br1" timeOffset="117368.26">7070 2307 0,'-22'0'16,"22"21"30,22 1-46,-1-22 16,0 21-16,0-21 0,0 21 16,0 0-16,22-21 0,-22 21 0,0-21 15,21 0-15,-20 0 0,20 21 16,-21-21-16,21 0 0,1 0 0,-22 0 16,21 0-16,-21 0 0,22 0 15,-22 0-15,0 0 0,0 0 0,0 0 16,1 0-16,-1-21 0,-42 21 47,-1 0-47,1 0 0,0 0 0,0 0 15,0 0-15,0 0 0,-1 21 16,1 1-16,0-1 0,0 0 16,0 0-16,0 0 0,-1 0 0,1 1 15,0-1-15,21 0 0,-21 0 16,0 0-16,0 0 0,-1-21 0,22 22 15,0-1-15,-21 0 0,0-21 16,21 21 0,-21-21-16,21-21 62</inkml:trace>
  <inkml:trace contextRef="#ctx0" brushRef="#br1" timeOffset="118230.8">6350 3725 0,'-21'0'0,"42"0"0,-63 0 0,20 0 0,22 22 16,22-22 15,-1 0-31,0 0 0,0 0 0,21 0 15,1 0-15,20 0 0,-20 0 0,20-22 16,1 22-16,20-21 0,-20 21 16,20 0-16,-20 0 0,21-21 0,-22 21 15,1 0-15,20 0 0,-20-21 16,-1 21-16,1 0 0,20 0 16,-20-21-16,-1 21 0,1-21 0,-22 21 15,1 0-15,20 0 0,-21-22 0,-20 22 16,-1 0-16,0 0 0,0 0 0,0 0 15,-21-21 1,-21 21 0,0 0-16,0 0 15,0-21 1,-1 21-16,1 0 0,0 0 0,0 0 16,0-21-16,0 21 0,-1 0 15</inkml:trace>
  <inkml:trace contextRef="#ctx0" brushRef="#br1" timeOffset="118671.55">7641 3302 0,'0'21'47,"0"0"-47,0 1 16,21-22-16,0 21 0,1-21 0,-22 21 15,21 0-15,0-21 0,0 21 0,0-21 16,22 0-16,-22 0 0,0 21 16,0-21-16,0 0 0,0 0 0,1 0 15,-1 0-15,0 0 0,0 0 16,-42 22 15,0-1-15,0-21-16,-22 21 0,22 0 15,-21 0-15,21 0 0,-22 1 0,1-1 16,0 0-16,-1 0 0,1 0 0,-22 22 16,22-22-16,21 0 15,0 0-15,0-21 0,-1 21 0,22 0 16,22-21 15,-1 0-31,21 0 16</inkml:trace>
  <inkml:trace contextRef="#ctx0" brushRef="#br1" timeOffset="119359.91">8615 4001 0,'0'0'0,"-85"21"31,64-21-31,0 0 0,0 0 16,-1 0-16,1 0 16,0 0-1,42 0 17,0 0-32,22 0 15,-22 0-15,21 0 0,1 0 0,20 0 16,-21 0-16,22 0 0,-1 0 0,1 0 15,21 0-15,-22 0 0,22 0 16,-1 0-16,-20 0 0,21 0 0,-1 0 16,1 0-16,0 0 0,-1 0 0,1 0 15,0 0-15,-22 0 0,22-21 0,-22 21 16,1 0-16,-1 0 16,-20 0-16,20 0 0,-42 0 0,22 0 15,-1 0-15,-21 0 0,0 0 0,0 0 16,1 0-16,-1 0 15,-21-22 1,-21 22 0,-1 0-16,1 0 15,0 0-15,0 0 0,0 0 16,0 0-16,-1 0 0,-20 0 0,21 0 16,-21 0-16,-1 0 0,22 0 15,-21 0-15</inkml:trace>
  <inkml:trace contextRef="#ctx0" brushRef="#br1" timeOffset="119771.27">8678 4212 0,'0'0'0,"-21"0"0,0 21 0,0-21 0,0 0 15,-1 0-15,1 22 16,42-22 0,22 0-1,-1 0-15,0 0 0,1 0 0,20 0 16,1 0-16,20 0 0,-20-22 0,21 22 16,-1 0-16,1-21 0,0 21 15,-1 0-15,1 0 0,21-21 0,63 0 16,-84 21-16,-1 0 0,1 0 15,-21-21-15,-1 21 0,1 0 0,-22 0 16,0 0-16,1-21 0,-22 21 16,21 0-16,-21 0 0,0 0 15,-21-22 17,0 1 14</inkml:trace>
  <inkml:trace contextRef="#ctx0" brushRef="#br1" timeOffset="119854.43">10858 3979 0,'22'0'0,"20"0"0</inkml:trace>
  <inkml:trace contextRef="#ctx0" brushRef="#br1" timeOffset="120771.34">17060 3260 0,'0'0'0,"-42"21"16,42-42 0,21 21-16,-21 21 31,0 0-31,21 0 15,-21 0-15,21 1 0,-21-1 0,0 21 16,0-21-16,22 22 0,-22-1 16,21-21-16,-21 21 0,0-20 0,0 20 15,21-21-15,-21 0 0,21 22 0,-21-22 16,0 0-16,0 0 0,0 0 16,0 0-16,21 1 0,-21-1 15,0 0-15,21-21 0,-21 21 16,22-21-1,-1 0-15,0 21 16,0-21-16,0 0 0,0-21 0,22 0 16,-22 0-16,42 0 0,-20-1 15,20-20-15,1 21 0,-1-21 16,22-1-16,0 1 0,-1 0 0,22-22 16,0 22-16,0-1 0,-22-20 15,22 21-15,42-22 0,-63 22 16,-21 21-16,20-1 0,-20-20 0,-1 21 15,1 0-15,-22 21 0,0-21 0,1 21 16,-1 0-16,-21-22 0,22 22 16,-22 0-16,-21-21 0,21 21 15,-42 0 32,0 0-47,-1 0 0,1 21 16,-21 1-16,0-22 0,-1 21 0,-20-21 15,20 21-15,-20-21 0</inkml:trace>
  <inkml:trace contextRef="#ctx0" brushRef="#br1" timeOffset="121451.17">17039 3302 0,'0'21'31,"0"0"-15,0 1-16,0-1 15,0 0-15,0 21 0,0-21 0,0 1 16,0 20-16,0-21 0,0 21 16,0-20-16,0 20 0,0-21 0,0 21 15,0-20-15,0-1 0,0 21 0,0-21 16,0 0-16,0 1 0,0-1 15,0 0-15,0 0 0,0 0 0,0 0 16,21-21-16,0 0 0,-21 22 16,22-22-16,20 0 0,-21 0 15,21 0-15,-20-22 0,41 22 0,-21-21 16,22 0-16,-1 0 0,1 0 0,-1 0 16,22-22-16,21 1 15,-21 0-15,42-1 0,0 1 0,0-22 16,0 1-16,0 21 0,0-22 15,0 22-15,0-22 0,0 22 0,0 0 16,-43 20-16,22-20 0,-21 21 0,-1 0 16,-20 0-16,-1-43 0,-20 64 15,-1 0-15,0 0 0,-20-21 16,20 21-16,-21 0 0,0 0 0,0 0 31,-21 21 16,-21 0-47,0-21 0,21 21 16,-21-21-16,0 22 0,0-1 15,-1-21-15,1 21 0,0 0 16</inkml:trace>
  <inkml:trace contextRef="#ctx0" brushRef="#br1" timeOffset="123546.4">9144 11113 0,'-21'0'0,"0"0"0</inkml:trace>
  <inkml:trace contextRef="#ctx0" brushRef="#br1" timeOffset="123859.42">9102 11113 0,'21'-22'32,"0"22"-32,0-21 15,0 21-15,22 0 0,-22 0 0,21 0 16,-21-21-16,43 21 0,-22 0 15,22 0-15,-1-21 0,1 21 0,20 0 16,-20-21-16,20 0 0,1 21 0,21 0 16,-21 0-16,-1-22 0,22 22 15,-21 0-15,21-21 0,-1 21 0,22 0 16,-21 0-16,0-21 0,21 21 16,-21-21-16,0 21 0,0 0 0,-1-21 15,1 21-15,0 0 0,-21 0 0,-1-21 16,22 21-16,-42 0 0,20-22 0,-20 22 15,-1-21-15,1 21 0,-22 0 16,1 0-16,-22-21 0,21 21 0,-21 0 16,0 0-16,1-21 0,-22 0 15,0 0 1,0-1 0,-22 22-16,1 0 0,0 0 15</inkml:trace>
  <inkml:trace contextRef="#ctx0" brushRef="#br1" timeOffset="124589.3">9546 11240 0,'-21'0'0,"42"0"0,-63 0 32,63-22 30,0 22-46,0 0-16,0 0 0,1 0 0,-1 0 15,0 0-15,21-21 0,1 21 16,-1 0-16,0 0 0,22 0 0,-1-21 0,1 21 16,-1 0-16,1 0 0,-1 0 15,1-21-15,-1 21 0,1 0 16,20-21-16,-20 21 0,21 0 0,-1 0 15,1-21-15,0 21 0,-1 0 0,1-22 16,21 22-16,-22 0 0,1 0 0,0-21 16,-1 21-16,1 0 0,0 0 0,-22-21 15,22 21-15,-22 0 0,1 0 16,21 0-16,-43 0 0,21-21 0,-20 21 16,20 0-16,-20-21 0,-22 21 0,21 0 15,-21 0-15,22 0 0,-22 0 0,0 0 16,0 0-16,0 0 15,-21-21 32,-21 21-31,0 0-16,0-22 0</inkml:trace>
  <inkml:trace contextRef="#ctx0" brushRef="#br1" timeOffset="124719.22">12340 10986 0,'0'0'0</inkml:trace>
  <inkml:trace contextRef="#ctx0" brushRef="#br1" timeOffset="124807.17">12277 11028 0,'0'0'16</inkml:trace>
  <inkml:trace contextRef="#ctx0" brushRef="#br1" timeOffset="130283.84">1503 8319 0,'0'0'0,"21"-22"0,0 1 16,0 0-16,0-21 0,1 21 0,-1-1 15,0-20-15,0 21 0,0-21 16,0 20-16,1 1 0,-22 0 0,0 0 15,0 0-15,21 0 0,-21-1 16,0 44 15,0-1-31,0 21 0,0-21 16,0 22-16,0-1 0,0 0 16,0 1-16,0 20 0,0-21 0,21 22 15,-21-22-15,0 1 0,0 20 16,0-21-16,0 1 0,0-1 0,0 22 15,0-22-15,0 0 0,0 1 16,0-1-16,-21 0 0,0-21 0,-1 22 16,1-22-16,0 0 0,0 0 15,0 0-15,0 1 0,-1-22 16,1 0-16,-21 0 0,21 0 0,0 0 16,-1 0-16,-20 0 0,21-22 15,0 1-15,0 21 0,-1-21 16,1 0-16,0 0 0,0 0 0,0-22 15,21 22-15,0 0 0,-21-21 16,21-1-16</inkml:trace>
  <inkml:trace contextRef="#ctx0" brushRef="#br1" timeOffset="130478.74">1736 7726 0,'0'21'47</inkml:trace>
  <inkml:trace contextRef="#ctx0" brushRef="#br1" timeOffset="131743.28">2032 8213 0,'0'0'16,"21"0"-16,-21-21 0,21 21 0,-21-22 15,21 1-15,-21 0 0,0 0 0,0 0 16,0 0-16,0-1 0,0 1 16,0 0-16,-21 0 0,0 21 0,0 0 15,0 0-15,0 0 16,-1 0-16,-20 0 0,21 21 0,0 0 16,-22 0-16,22 1 0,0 20 15,0-21-15,0 21 0,21 1 0,0-1 16,0-21-16,0 22 0,0-22 15,0 0-15,0 0 0,0 0 0,0 0 16,21-21-16,0 0 16,0 0-16,0 0 0,1 0 0,-1 0 15,0 0-15,0-21 0,0 0 16,0 0-16,1 0 0,-1 0 16,0-22-16,-21 22 0,21 0 0,0-21 15,0 20-15,-21-20 0,0 21 16,22-21-16,-22 20 0,21 1 0,-21 0 15,0 42 1,0 0 0,0 22-16,0-22 0,0 21 15,0 1-15,0-22 0,0 21 0,0 0 16,0-20-16,0 20 0,0-21 16,21 0-16,-21 0 0,0 1 0,21-22 15,0 21-15,0-21 0,1 0 16,-1 0-16,0 0 0,0 0 0,0 0 15,0-21-15,1-1 0,-1 1 16,0 0-16,0 0 0,0 0 16,0 0-16,1-22 0,-1 1 15,-21 21-15,21-22 0,0 1 0,0 21 16,0-21-16,-21 20 0,0 1 16,0 42-1,0 1-15,0-1 16,0 21-16,0-21 0,0 0 15,0 22-15,0-22 0,0 0 0,0 0 16,0 22-16,0-22 16,0 0-16,22-21 0,-1 0 15,21 0-15,-21 0 0,0 0 16,22 0-16,-22 0 0,21 0 16,-21-21-16,22 0 0,-22 21 0,0-22 15,0 1-15,-21 0 0,0 0 16,0 0-16,0 0 0,0-1 15,0 1-15,0 0 0,0 0 0,-21 0 16,0 0-16,0 21 0,21-22 0,0 1 16,-21 21-16,21-21 0,0 0 15,0 0-15,21 21 16,0 0-16,21-21 0,-21 21 16,22 0-16,-1-22 0,0 22 0,1 0 15,20-21-15,-20 21 0,20-21 16,-21 21-16,1 0 0,20 0 15,-42 0-15,22 0 0,-22 0 0,0 0 16,-21 21 0,-21-21-16,0 21 0,-22 1 15,22-22-15,-21 21 0,21 0 0,-22 0 16,1 0-16,21 0 0,-21 22 16,20-22-16,1 21 0,0-21 0,0 22 15,21-22-15,0 0 0,0 0 16,0 0-16,0 1 0,0-1 0,21 0 15,0-21 1,0 0-16,1 0 0,20 0 16,-21-21-16,0 21 0,0-21 0,1-1 15,-1 22-15,21-21 0,-21-21 16,0 21-16,1 0 0,-1-22 0,0 22 16,0-21-16,-21 21 0,0-22 15,0 22-15,0-21 0,0 21 16,0-1-16,-21 44 31,21-1-31,0 0 0,-21 21 16,21-21-16,-21 22 0,21-22 0,-22 21 15,22-21-15,0 22 0,0-22 0,0 0 16,0 0-16,0 0 0,22-21 16,-1 22-16,0-22 15,0 0-15,0 0 0</inkml:trace>
  <inkml:trace contextRef="#ctx0" brushRef="#br1" timeOffset="131855.21">4233 7811 0,'0'0'0,"0"-22"0,64 1 0,-43 0 16,-21 0-16,-21 21 0</inkml:trace>
  <inkml:trace contextRef="#ctx0" brushRef="#br1" timeOffset="132136.04">4022 7747 0,'-22'21'0,"44"-42"0,-65 63 16,43-20-16,-21-1 0,21 0 16,0 0-16,0 0 0,0 0 0,0 22 15,0-22-15,21 0 16,0 0-16,1 0 0,-1 1 0,0-1 16,0-21-16,0 21 0,0 0 0,-21 0 15,0 0-15,0 1 0,0-1 16,0 0-16,0 0 0,-21 0 15,21 0-15,-42-21 0,21 22 16,0-22-16,-22 0 0,22 0 0,-21 0 16,21 0-16,-22 0 0,22 0 15,0 0-15,0 0 0,0-22 16,-1 1-16,22 0 16,0 0-16,22 0 0,-1 0 15,0-1-15,21 1 0,-42 0 16,21 0-16,22 0 0,-22 0 0</inkml:trace>
  <inkml:trace contextRef="#ctx0" brushRef="#br1" timeOffset="132487.85">4276 8149 0,'0'0'0,"21"0"16,0 0-1,0 0-15,0-21 0,0 0 16,1 0-16,-1 0 0,0-1 16,0 1-16,-21 0 0,21 0 15,-21 0-15,0 0 0,0-1 0,0 1 16,0 0-16,-21 21 16,0 0-16,0 0 15,0 0-15,-1 0 0,1 0 0,0 21 0,-21 0 16,21 1-16,-1 20 15,22-21-15,-21 0 0,21 22 0,-21-22 16,21 21-16,0-21 0,0 0 0,0 22 16,0-22-16,0 0 0,21 0 15,0 0-15,1-21 0,-1 0 16,0 0-16,0 0 16,21 0-16,-20-21 0,-1 21 0,0-21 15,0 0-15</inkml:trace>
  <inkml:trace contextRef="#ctx0" brushRef="#br1" timeOffset="132763.69">4953 7535 0,'-21'22'15,"0"20"-15,-1-21 16,22 0-16,0 22 0,-21-22 0,0 21 15,21 0-15,-21 1 0,21-1 0,0 0 16,0 1-16,-21-1 0,21 0 16,-21-20-16,21 20 0,0-21 0,-22 21 15,22-20-15,0-1 0,0 0 16,0 0-16,22-21 31,-1 0-31,-21-21 16,21 0-16,-21 0 0,21-1 0,0 22 15</inkml:trace>
  <inkml:trace contextRef="#ctx0" brushRef="#br1" timeOffset="133380.39">4932 8107 0,'0'0'0,"21"0"16,0 0-16,0 0 15,0-21-15,1 0 16,-1-1-16,0 1 16,-21 0-16,21 0 0,-21 0 15,0 0-15,0-1 0,0 1 16,-21 21 0,0 0-1,0 21-15,-1-21 0,1 22 16,21 20-16,0-21 0,-21 0 0,21 22 15,-21-22-15,21 0 0,0 21 16,0-21-16,0 1 0,0-1 16,0 0-16,0 0 0,21-21 15,0 0-15,0 0 16,1 0-16,-1 0 0,0 0 0,0 0 16,0 0-16,0-21 0,1 0 0,20 21 15,-21-21-15,0-1 0,0 1 16,1-21-16,-1 21 0,-21 0 0,0-1 15,0 1-15,0-21 0,0 21 0,0 0 16,0-1-16,0 44 31,0-1-15,0 0-16,0 0 0,-21 21 16,21-20-16,-22-1 0,22 21 0,0-21 15,0 0-15,0 1 0,-21-1 0,21 0 16,0 0-16,0 0 15,0-42 17,0 0-32,0 0 15,21 0-15,1-22 0,-1 22 16,-21 0-16,21 0 0,0-22 16,0 22-16,22-21 0,-22 21 0,0 0 15,0-1-15,0 1 0,0 21 0,1-21 16</inkml:trace>
  <inkml:trace contextRef="#ctx0" brushRef="#br1" timeOffset="133556.29">5546 8107 0,'0'21'0,"0"43"15,0-43-15,0 0 0,0 0 16,0 0-16,0 0 16,21-21-1,0-21 1,0 21-16,0-21 15,-21 0-15,21 0 0,1 0 16,-1-1-16,0 1 0,0 0 0,0-21 16,0 21-16,1-1 0</inkml:trace>
  <inkml:trace contextRef="#ctx0" brushRef="#br1" timeOffset="133735.19">5842 7980 0,'42'-21'16,"-84"42"0,84-21-1,-42 21-15,-21 21 16,21-20-16,-21-1 0,21 0 15,-21 0-15,21 0 0,0 0 0,0 1 16,-21-1-16,21 0 16,0-42 31,0 0-47,0-1 0,0 1 15,21 0-15</inkml:trace>
  <inkml:trace contextRef="#ctx0" brushRef="#br1" timeOffset="133893.09">5884 7789 0,'0'0'0,"-21"0"31,21 22-15,0-1 15</inkml:trace>
  <inkml:trace contextRef="#ctx0" brushRef="#br1" timeOffset="134819.37">6075 7916 0,'0'0'0,"0"22"0,0-1 16,0 0-16,-21-21 15,-1 21-15,22 0 0,-21 0 0,21 1 16,0-1-16,0 0 0,0 0 16,0 0-1,0 0-15,21-21 32,1 0-32,-1 0 15,0 0-15,-21-21 0,21 21 0,0-21 16,-21 0-16,21 0 0,-21 0 0,22-1 15,-22 1-15,0 0 16,0 0-16,21 0 0,-21 42 47,0 0-47,-21 0 0,21 0 16,0 1-16,0-1 15,0 0-15,0 0 0,0 0 16,21-21-1,0 0-15,0 0 16,0 0-16,0 0 0,1 0 16,-1 0-16,0-21 0,0 0 0,0 21 15,0-21-15,1 0 0,-22-1 0,0 1 16,0 0-16,21 0 16,-21 0-16,0 42 31,0 0-16,0 0-15,-21 0 16,21 1-16,0-1 0,-22 0 16,22 0-16,-21-21 0,21 21 15,-21-21 32,21-21-47,0 0 0,0 0 16,0 0-16,0-1 0,21 1 0,0 0 15,-21 0-15,22-21 0,-1 20 16,0 1-16,0 0 0,0 0 16,0 21-16,22-21 0,-22 21 15,0 0-15,0 0 0,0 0 16,-21 21-16,0 0 0,0 0 16,0 0-16,0 1 0,0-1 0,0 0 15,0 0-15,0 0 0,-42 22 16,21-22-16,0-21 31,21-21-15,0-1-16,0 1 0,21 0 15,0 0-15,0 0 0,-21 0 16,21-1-16,1 1 0,-1 0 16,0 21-16,0-21 0,0 21 15,0 0-15,1 0 16,-22 21-16,0 0 0,0 0 15,0 1-15,0 20 0,-22-21 16,1 0-16,0 22 0,0-22 0,0 0 16,0 0-16,21 0 0,-22 0 15,1-21-15,0 22 0,0-1 0</inkml:trace>
  <inkml:trace contextRef="#ctx0" brushRef="#br1" timeOffset="135507.98">1884 8975 0,'0'0'15,"-43"0"-15,1 0 0,21 0 0,21 21 31,42-21-31,-21 0 0,22 0 0,-1 0 16,22 0-16,-1 21 0,22-21 16,21 0-16,-1 0 0,1 0 0,21 0 15,21 0-15,-21 0 0,43-21 16,-22 21-16,21-21 0,1 21 16,-1 0-16,21-21 0,-20-1 0,20 22 15,22-21-15,-43 0 0,22 0 16,-22 21-16,22-21 0,-22 0 0,0-1 15,-21 22-15,1-21 0,-22 0 0,0 21 16,-22-21-16,1 0 0,-42 21 16,20 0-16,-41-21 0,-1 21 0,0 0 15,-20 0-15,-22-22 0,-22 22 16,1 0-16,-21 0 0,0 0 0,-1 0 16,-20 0-16,-1 22 0,1-1 15,-1-21-15,-20 21 0,-1 0 0,-21 0 16,21 0-16,-20 22 0</inkml:trace>
  <inkml:trace contextRef="#ctx0" brushRef="#br1" timeOffset="135866.79">2074 9948 0,'0'0'0,"-84"22"0,-86 41 15,128-42-15,21-21 16,0 0-16,21 21 0,42-21 16,0 0-16,1 0 0,20 0 0,22 0 15,21 0-15,-1 0 16,22 0-16,22 0 0,-22-21 0,21 0 16,21 21-16,0 0 0,1-21 0,-1 21 15,0-21-15,22 21 0,-22-21 16,1 21-16,20 0 0,-21-22 0,-20 1 15,20 21-15,-42 0 0,21-21 0,-21 21 16,0 0-16,-21 0 0,0 0 16,-22 0-16,-20 0 0,-1 0 0,-20 0 15,-1 0-15,-21 0 0,-42 0 16,-21 0 0,-1 21-16,-20 0 0,-22-21 15,22 22-15,-43-1 0,21-21 0</inkml:trace>
  <inkml:trace contextRef="#ctx0" brushRef="#br1" timeOffset="136219.59">2095 11324 0,'0'0'0,"-21"21"0,0 1 16,21-1-16,0 0 0,21 0 15,0-21-15,22 21 0,20-21 16,22 0-16,0 21 0,20-21 0,1 0 16,0 0-16,21 0 0,21 0 15,0 0-15,22 0 0,-1 0 0,0 0 16,22 0-16,-1 0 0,1 0 0,-1 0 16,22-21-16,-21 21 0,-1-21 15,1 0-15,-22 21 0,21-21 0,-20 0 16,-22 21-16,0-22 0,-21 1 15,-21 21-15,0-21 0,-22 21 0,-20 0 16,-1 0-16,-41 0 0,20 0 0,-84 0 16,-1 0-1,1 0-15,-22 21 0,1 0 16,-22-21-16,1 22 0,-1-1 16,-21-21-16</inkml:trace>
  <inkml:trace contextRef="#ctx0" brushRef="#br1" timeOffset="136571.39">1122 12679 0,'0'0'0,"-43"42"0,1 22 0,21-22 15,21 0-15,21-20 16,21 20-16,43-21 0,0 0 0,-1 0 15,43-21-15,0 22 0,22-22 16,-1 21-16,21-21 0,22 0 0,-1 0 16,22 0-16,-1 0 0,1-21 0,0-1 15,21 22-15,-22-21 0,22 0 16,0 0-16,-21 0 0,20 0 0,-20-1 16,402-41-16,-445 42 15,1 0-15,-1-1 0,-42 22 16,0-21-16,-21 0 0,-22 21 0,1 0 15,-43 0-15,1 0 0,-22 0 0,-42 21 32,0-21-32,-22 21 0,1-21 15,-22 22-15,22-1 0,-21 0 0</inkml:trace>
  <inkml:trace contextRef="#ctx0" brushRef="#br1" timeOffset="137431.64">868 14076 0,'0'0'0,"0"21"0,-21-21 16,-22 42-16,43-20 15,-21-22-15,21 21 16,21-21-16,0 0 0,22 0 15,20 0-15,1 0 0,20 0 0,22 0 16,21 0-16,0 0 0,0-21 16,21 21-16,1-22 0,-1 1 0,21 21 15,0-21-15,1 0 0,-1 21 0,0-21 16,1 21-16,-1-21 0,0 21 16,-20-22-16,-22 22 0,0 0 0,-22 0 15,1 0-15,-42-21 0,-1 21 16,1 0-16,-43 0 0,0 0 15,-42 0-15,0 0 16,-22 0-16,-20 0 0,-1-21 16,1 21-16,-22 0 0,1 0 0</inkml:trace>
  <inkml:trace contextRef="#ctx0" brushRef="#br1" timeOffset="137809.42">1016 13716 0,'-42'-21'0,"84"42"0,-106-63 0,43 21 16,0-1-16,0 22 0,0-21 0,0 21 16,-1 0-1,22 21 1,0 22-16,0-1 0,0 0 15,0 1-15,0 20 0,22 1 0,-22 20 16,21-20-16,-21 21 16,0-22-16,0 22 0,0-1 0,0 1 0,0-21 15,0 20-15,0-20 0,0-22 16,0 22-16,21-22 0,-21 0 16,0-21-16,0 22 0,0-22 15,0 0-15,21-21 0,-21-21 31,0 0-31,21-22 0,-21 22 16,0-21-16,0 0 0,0-1 16,0 1-16,0-22 0,0 1 0</inkml:trace>
  <inkml:trace contextRef="#ctx0" brushRef="#br1" timeOffset="138678.92">1079 13653 0,'0'0'0,"0"-43"15,0 22-15,0 0 0,0 0 16,22 21 0,-1 0-16,21 0 0,0-21 15,1 21-15,20-22 0,1 22 16,20-21-16,1 21 0,21-21 0,0 21 16,0-21-16,21 21 0,0-21 15,0 0-15,21 21 0,0-22 0,0 22 16,21-21-16,1 0 0,-1 21 15,0-21-15,1 21 0,20-21 0,-20 0 16,20 21-16,1-22 0,-1 22 16,-21-21-16,1 21 0,-1 0 15,0 0-15,-20-21 0,-1 21 0,-21 0 16,0 0-16,-21 0 0,-1 0 0,-20 0 16,-21 0-16,-1 0 0,-21 0 15,1 0-15,-1 0 0,-21 21 0,0-21 16,1 21-16,-1-21 0,-21 22 0,21-22 15,-21 21-15,0 0 16,0 0-16,0 0 16,0 0-16,0 1 0,0-1 15,0 0-15,0 0 0,0 0 16,0 0-16,-21 1 0,21 20 16,-21 0-16,21-21 0,0 22 0,-22-1 15,1 0-15,21 1 0,-21 20 16,21-20-16,0-1 0,0 0 0,0 1 15,-21-1-15,21 43 0,0-64 16,0 21-16,0 0 0,0 1 16,-21-22-16,21 21 0,0-21 0,0 1 15,0 20-15,0-21 0,-21 0 16,-1 0-16,1 1 0,0-1 0,0-21 16,-21 21-16,20-21 0,-20 21 15,0-21-15,-1 0 0,1 21 16,-21 0-16,20-21 0,-20 0 0,-22 0 15,22 22-15,-22-22 0,21 0 16,-20 0-16,-22 0 0,21 0 0,-21 0 16,1 0-16,-1 0 0,-21 0 0,-21 0 15,21 0-15,-22 0 0,-20 0 16,-21 21-16,20-21 0,-20 0 0,-1 0 16,-20 21-16,20-21 0,-21 21 0,22-21 15,-1 21-15,22-21 0,-21 0 16,20 21-16,1-21 0,21 0 0,0 22 15,21-22-15,-22 0 16,44 0-16,-22 0 0,21 0 0,21 0 0,0 0 16,1 0-16,20 0 15,22 0-15,0 0 0,20 0 0,-20 0 16,63-22 15,0 22-15,1 0-16,-1 0 0,-21-21 15,21 21-15,0-21 0,0 21 16,0-21-16,1 0 16,-1 21-16</inkml:trace>
  <inkml:trace contextRef="#ctx0" brushRef="#br1" timeOffset="140954.72">296 8530 0,'0'0'0,"-21"0"16,0 0-16,0 0 16,42 0 30,21 0-30,-21 0-16,22 0 0,-1 0 0,0 0 16,22 0-16,-22-21 0,22 21 15,-1 0-15,1-21 0,-1 21 0,1 0 16,-1-21-16,-20 21 0,20 0 16,-21 0-16,1 0 0,-1 0 0,-21 0 15,0 0-15,-42 0 47,0 0-47,0 0 0,0 0 16,21-21-16,-21 21 0,-1-22 0,1 22 15,21-21-15,-21 21 0,0-21 16,0 21-16</inkml:trace>
  <inkml:trace contextRef="#ctx0" brushRef="#br1" timeOffset="141410.71">825 8192 0,'0'21'47,"0"0"-32,22 0-15,-1-21 0,0 0 16,0 0-16,21 0 0,-20 0 15,20 0-15,-21 0 0,21 0 0,1 21 16,-22-21-16,21 0 0,1 0 16,-22 0-16,0 21 0,0-21 0,0 0 15,0 22-15,-21-1 16,0 0-16,0 0 0,0 0 0,-21-21 16,0 21-16,0 1 15,0-1-15,-22 0 0,22 0 0,0 0 16,-21 22-16,-1-22 0,22 0 15,-21 0-15,21 0 0,-22 0 0,22-21 16,-21 22-16,21-1 0,0 0 0,-1-21 16,1 21-16,0-21 0,0 21 15,0-21-15,0 0 0,21 21 16,-22-21-16,44 0 78,-22-21-78,21 0 0</inkml:trace>
  <inkml:trace contextRef="#ctx0" brushRef="#br1" timeOffset="142287.09">2794 8721 0,'0'0'0,"-21"0"0,0 0 0,-1 0 31,1 0-31,42 0 47,1 0-31,-1 0-16,0 0 0,0 0 15,0 0-15,0 0 0,1-21 16,-1 21-16,0 0 0</inkml:trace>
  <inkml:trace contextRef="#ctx0" brushRef="#br1" timeOffset="143470.88">7556 7980 0,'0'-21'0,"0"0"15,0-1 1,-21 22-16,21-21 16,0 42 31,0 1-47,21-22 0,-21 21 0,0 0 15,0 0-15,22 21 0,-22-20 0,21-1 16,-21 21-16,21-21 0,-21 22 15,0-22-15,21 21 0,0-21 0,-21 0 16,0 22-16,21-22 0,1 0 0,-22 0 16,0 0-16,0 1 0,0-1 0,21 0 15,-21 0 1,0 0-16,21-21 16,0 0 15,0 0-31,0-21 0,1 0 15,20 0-15,0 0 0,22-22 0,-1 1 16,22 0-16,21-22 0,-22 22 0,43-43 16,0 43-16,22-22 0,-22 1 0,21-1 15,21-20-15,-21 20 0,22-21 0,-1 1 16,-21 20-16,0-20 16,0 20-16,-21 1 0,0-1 0,0 22 15,-21-1-15,0 22 0,-21-21 0,-1 42 16,1-21-16,-21 0 0,-22 21 15,0 0-15,1 0 0,-1 0 0,-21 0 16,0 0-16,0 0 0,-21-22 0</inkml:trace>
  <inkml:trace contextRef="#ctx0" brushRef="#br1" timeOffset="143542.82">10943 7345 0,'-42'21'0,"84"-42"0,-127 84 0,22-20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14:22:52.29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10350 148 0,'0'0'0,"22"-21"0,-22 0 15,21 21-15,-42 0 32,-1 21-17,1 0-15,-21 0 0,21 1 16,-22-1-16,22 0 0,-21 0 15,21-21-15,-22 21 0,22 0 0,0-21 16,0 0-16,0 22 0,0-22 16,-1 0-16,22-22 31,0 1-31,0 0 16,0 0-16,0 0 0,0 0 15</inkml:trace>
  <inkml:trace contextRef="#ctx0" brushRef="#br0" timeOffset="198.88">9969 42 0,'-21'43'31,"21"-22"-31,-21 0 0,21 21 0,-21 1 16,21-22-16,0 21 0,0 1 16,0 20-16,0-21 0,0 1 0,0-22 15,0 21-15,0 22 16,0-22-16,0-21 0,0 0 0,0 1 15,0-1-15,0-42 47</inkml:trace>
  <inkml:trace contextRef="#ctx0" brushRef="#br0" timeOffset="599.65">10160 212 0,'21'0'0,"-42"0"0,63 0 0,-21 0 0,1 0 32,-44 21-17,1 0-15,0-21 16,-21 0-16,21 21 0,-22-21 15,1 0-15,0 21 0,20-21 0,-20 22 16,21-22-16,0 0 0,0 0 16,-1 0-16,1 0 0,21 21 15,0 0 1,0 0 0,21-21-16,22 21 0,-22 0 0,0 1 15,21-22-15,-20 21 0,20 0 0,-21 0 16,21-21-16,1 21 15,-22-21-15,21 0 0,-21 21 0,22-21 16,-22 0-16,0 0 0,0 0 16,0 0-16,1 0 0,-1 0 15,0 0 1</inkml:trace>
  <inkml:trace contextRef="#ctx0" brushRef="#br0" timeOffset="1287.25">10499 423 0,'21'0'0,"-21"22"16,21-1 0,-21 0-1,21-21-15,0 0 0,0 0 16,1 0-16,-1 0 0,0 0 16,0 0-16,0 0 0,0-21 0,22 0 15,-22 21-15,0-22 0,-21 1 16,21 0-16,-21 0 0,0 0 0,0 0 15,0-1-15,0 1 16,-21 21-16,0 0 0,0 0 16,0 0-16,-1 0 0,1 0 15,0 21-15,0 1 0,21-1 0,-21 0 16,21 0-16,-21 21 0,21-20 16,0-1-16,0 0 0,0 0 15,0 0-15,0 0 16,0 1-16,21-22 0,0 0 0,0 0 15,21 0-15,-20 0 0,20 0 0,0 0 16,1 0-16,-1 0 0,0-22 16,1 1-16,-22 0 0,21 21 0,0-21 15,1 0-15,-22 0 0,0-1 16,0 1-16,0 0 0,-21 0 16,0 42 15,0 0-31,0 0 15,0 1-15,-21-1 0,21 0 16,0 0-16,0 0 0,0 0 16,21 1-1,1-22-15,-1 0 0,0 0 16,0 0-16,0 0 16,0-22-16,1 22 0,-1-21 0,0 0 15,0 0-15,0 0 0,-21 0 16,21-22-16,1 22 0,-22 0 15,21 0-15,-21 0 0,21 21 16,-21 21 0,0 21-16,0-21 15,-21 22-15,0-1 0,-1 0 0,1 1 16,0-1-16,0 21 0,21-20 0,-21-1 16,0 22-16,21-22 0,0 0 15,0 1-15,0-1 0,0-21 0,0 0 16,0 22-16,0-22 15,0 0-15</inkml:trace>
  <inkml:trace contextRef="#ctx0" brushRef="#br0" timeOffset="1721.32">12996 212 0,'0'0'0,"0"-21"0,43 21 31,-22 21-31,0 0 16,0 0-16,0 21 0,43 22 15,-43-22-15,0 1 16,0-1-16,0 0 0,-21-21 0,0 22 15,0-1-15,0 0 0,0-20 16,0-1-16,0 0 0,0 0 0,0 0 16,0 0-16,22-21 15,-1-21 1,-21 0-16,0 0 0,0 0 16,21 0-16,0-22 0,-21 1 0,21 21 15,0-22-15,-21-20 0,22 21 16,-1-1-16,0 1 0,-21-22 0,21 43 15,0-21-15,-21 21 0,0-22 16,21 43-16,-21-21 0,22 21 16,-1 0-16,0 0 15,0 21-15,-21 1 0,0-1 16,21 21-16</inkml:trace>
  <inkml:trace contextRef="#ctx0" brushRef="#br0" timeOffset="2726.74">14139 614 0,'21'0'0,"-42"0"0,64-21 16,-22 21-1,-21-21-15,21-1 0,-21 1 16,0 0-16,0 0 0,0 0 0,0-22 16,0 22-16,-21 0 0,21 0 15,-21 21-15,-22-21 0,22 21 16,0 0-16,0 0 0,0 21 0,-22 0 15,22 0-15,0 0 0,-21 1 0,20 20 16,1-21-16,0 21 0,0-20 16,21 20-16,0-21 0,0 0 0,0 0 15,0 1-15,21-1 0,0 0 16,22-21-16,-22 0 0,21 0 16,0 0-16,1 0 0,-1 0 0,0-21 15,1 0-15,-1-1 0,0 1 16,1 0-16,-22-21 0,21 21 0,-21-22 15,1 22-15,-1-21 0,0-1 16,0 22-16,-21-21 0,0 21 0,0 0 16,0 42-1,-21 0 1,0 0-16,21 21 0,-21-20 0,21-1 16,0 21-16,0-21 15,0 22-15,0-22 0,0 0 0,0 0 16,21 0-16,0 0 0,0 1 0,21-22 15,-20 0-15,-1 0 0,63 0 16,-41 0-16,-1-22 0,-21 1 16,22 0-16,-1 0 0,0 0 15,-21-22-15,22 1 0,-22 0 0,0-22 16,0 1-16,0-1 0,1 1 16,-22-1-16,21 1 0,-21 20 0,0 1 15,-21 42 1,-1 0-16,1 0 15,21 42-15,-21 1 0,0 20 0,0-20 16,0 20-16,21-21 0,0 22 16,0-22-16,0 1 0,0-1 0,0 0 15,0 43 1,21-64-16,0 21 0,0-20 0,0-1 16,22-21-16,-22 0 0,21 0 15,0 0-15,-20 0 0,20 0 16,21 0-16,-20-21 0,-1-1 0,0 1 0,1 0 15,-1-21-15,0 21 0,1-22 16,-22 22-16,0 0 0,43-43 16,-64 86 15,0-1-31,-22 0 0,22 0 16,-21 21-16,21-20 0,0-1 15,0 0-15,0 0 0,0 0 0,21 0 16,1 1-16,-1-1 0,0-21 15,0 0-15,0 0 0,0 0 0,1 0 16,-1 0-16,21 0 0,-21-21 0,0-1 16,1 1-16,20 0 0,-21 0 15,43-64-15,-43 64 16,-21 0-16,0 0 16,0 42-1,0 0-15,0 0 0,-21 0 16,21 1-16,-22 20 0,22-21 0,-21 21 15,21-20-15,0 20 0,0-21 0,0 21 16,0-20-16,0-1 16,21 0-16,1-21 0,20 21 0,0-21 15,-21 0-15,-21-21 16,0 0-16,-21 0 16</inkml:trace>
  <inkml:trace contextRef="#ctx0" brushRef="#br0" timeOffset="3371.37">13441 85 0,'0'0'15,"-21"-21"-15,-1 21 0,22-22 0,0 1 16,0 42-1,0 1-15,22-1 16,-22 21-16,21 0 0,-21 1 0,21-1 16,0 22-16,-21-22 0,0 21 15,21 1-15,-21 21 0,21-1 0,-21 1 16,0 0-16,0 20 0,0 1 0,0 0 16,0 0-16,0 0 0,0 21 15,0 21-15,22-21 0,-1 148 16,0-127-16,-21 22 0,0-22 15,0 21-15,21 0 0,-21 22 16,0-22-16,0 22 0,0-1 0,0 1 16,0 20-16,0-20 0,0 42 0,0-22 15,0 1-15,0 21 0,0 0 16,0-22-16,0 43 0,0-21 0,21 21 16,-21 0-16,43 275 15,-43-253-15,21-1 0,0 0 0,0 0 16,-21 21-16,21-20 0,0 20 0,-21 0 15,22 1-15,-1-1 0,0 0 16,-21 22-16,21-22 0,0 22 0,22-1 16,-22-21-16,0 22 0,21-1 15,1-20-15,-1 20 0,0-20 0,1 20 16,-1-21-16,21 1 0,-20-1 0,63 297 16,-64-297-16,21-21 15,-20 0-15,20 22 0,-20-43 0,20 21 16,1-21-16,-1 0 0,1 0 15,63 254-15,-64-275 0,1 0 16,-1-1-16,1 1 0,-22-148 0,0-85 16,1 0-16,-1 0 0,0 0 0,-21 0 15,43 0-15,-22 0 0,-21 0 0,43 0 16,-22 0-16,-21 0 0,22 0 0,-1 0 16,0 0-16,1 0 0,20 0 15,22 0-15</inkml:trace>
  <inkml:trace contextRef="#ctx0" brushRef="#br0" timeOffset="9827.81">8572 9716 0,'-21'0'15,"42"0"-15,-84 0 0,21 0 0,20 0 16,-20-22-16,0 22 0,21 0 0,-22-21 15,1 21-15,21 0 0,-22 0 16,22-21-16,-21 21 0,21 0 0,0 0 16,-1-21-16,22 0 15,43 21 1,-22 0-16,21 0 0,1-21 0,20 21 16,22 0-16,-1 0 0,1 0 15,42 0-15,-21 0 0,21 0 0,21 0 16,-21 0-16,42 0 0,-20 0 0,20 0 15,0 0-15,1 0 0,-22 0 16,21 0-16,-21 0 0,22 0 16,-22 0-16,0 21 0,-21-21 0,0 0 15,0 21-15,-21-21 0,-22 0 16,1 0-16,0 21 0,-1-21 0,-41 0 16,20 0-16,-42 0 0,22 0 0,-22 0 15,0 0-15,-42 0 31,0 0-31,-22 0 16,22 0-16,-21 0 0,21 0 16,-22 0-16,1 0 0,-21 0 0,-1 0 15,1 0-15</inkml:trace>
  <inkml:trace contextRef="#ctx0" brushRef="#br0" timeOffset="10279.54">8445 9758 0,'0'0'16,"-42"0"-16,0 0 0,-1 0 0,1 0 15,0 0-15,21 0 0,-1 0 0,1 0 0,42 0 47,1 0-47,20 0 16,0 0-16,22 0 0,-1 0 15,1 0-15,42 0 0,-22 0 0,43 0 16,0 0-16,0 0 0,0 0 0,21 0 16,1 0-16,20 0 0,-21 0 15,0 0-15,22 0 0,-22 0 0,0 0 16,0 0-16,-21 0 0,21 0 15,-21 0-15,-21 0 0,0 0 0,0 0 16,-43 0-16,22 0 0,21 0 16,-64 0-16,0 0 0,1 0 15,-22-21-15,0 21 16,-21-21-16,0-1 16,0 1-16,-21 0 15,0 21-15,-22-21 16,22 0-16,-21 21 0,-22-21 0,22-1 15,-21 1-15</inkml:trace>
  <inkml:trace contextRef="#ctx0" brushRef="#br0" timeOffset="10829.92">8869 7853 0,'0'-21'0,"0"42"0,0-63 0,-21 20 15,21 1-15,-22 21 16,1 0-16,0 0 0,0 0 15,0 21-15,0 1 0,-1-1 0,1 21 16,0 22-16,-21-1 16,21 22-16,-22-1 0,22 22 0,-42 85 15,20-64-15,22-43 16,42 22-16,-21 0 0,-21-21 0,0 21 16,21-22-16,0-20 0,0 20 0,0-20 15,21-1-15,21-20 0,1 20 16,-22-20-16,42-22 0,-20 21 0,-1-21 15,22-21-15,-22 0 0,0 0 0,1 0 16,20 0-16,-21-21 0,1-21 16,-1-1-16,-21 1 0,22 0 15,-22-22-15,0 22 0</inkml:trace>
  <inkml:trace contextRef="#ctx0" brushRef="#br0" timeOffset="11227.69">8699 7916 0,'0'0'16,"-42"-42"-16,21 21 0,0 0 0,21-22 15,0 22-15,21 0 0,0 21 16,21-21-16,1 0 0,20 0 0,1-1 16,-1 22-16,22-21 0,-22 0 0,22 0 15,21 0-15,0 21 16,0-21-16,42-1 0,-21 22 0,21 0 15,-21 0-15,0 0 0,0 0 16,0 0-16,0 0 0,0 22 0,0-1 16,-21 0-16,0 0 0,-22 0 15,1 22-15,-22-1 0,-20 0 0,-1 22 16,0-1-16,-20 22 0,-1-22 0,0 22 16,0 0-16,0-1 15,0 1-15,22 106 0,-1-107 16,0 22-16,22 85 0,-22-107 15,-21-20-15,1 20 0,-22-20 0,0 21 16,-43-22-16,1 1 0,-43-22 16,-21 0-16,1 22 0,-44-22 0,-20-21 15,0 22-15,-1-22 0,-20 0 16,-1-21-16,22 21 0,-21-21 0</inkml:trace>
  <inkml:trace contextRef="#ctx0" brushRef="#br0" timeOffset="35408.51">22204 6498 0,'21'0'16,"0"0"-16,0 0 31,-21-21-15,0 0-16,0 0 15,0 0 1,0-1-16,0 1 15,-21 21-15,21-21 16,-21 21-16,0-21 0,0 21 16,-1 0-1,22-21 1,-21 21 109,0 0-125,0 0 31,0 0-31,0 0 16,-1 0-16,22 21 0,-21 0 15,-21 21-15,21 1 0,0-1 16,-1 0-16,1 1 0,-21 20 16,21-20-16,0-1 0,-1 0 15,22 1-15,0-1 0,0 0 0,0 1 16,0-1-16,0-21 0,0 21 0,22-20 16,-1-1-16,0 0 0,42 21 15,-41-21-15,20-21 0,0 0 16,1 0-16,-1 0 0,0 0 15,1 0-15,-1 0 0,0-21 0,1 21 16,-1-21-16,0 0 0,1 0 16,-22 0-16,21-1 0,0 1 0,-20 0 15,-1 0-15,0 0 0,0-22 0,0 22 16,0 0-16,-21 0 0,0 0 16,22 0-16,-22-1 0,0 44 31,-22-22-16,22 21-15,-21 0 0,0 0 0,21 0 16,0 0-16,-21 1 0,0-1 0,21 0 16,0 0-16,-21 0 0,21 0 15,0 1-15,0-1 0,21-21 16,0 0-16,0 0 0,0 0 16,0 0-16,1 0 0,20 0 0,0 0 15,1-21-15,-22 21 0,0-22 16,21 1-16,-21 21 0,1-21 15,-22 0-15,0 0 0,21 0 0,-21-64 16,0 64-16,0 0 16,-21-1-16,-1 1 15,22 0-15,-42 0 0,21 21 0,0 0 0,-85 0 16,85 0 0,0 0-16,-1 0 0,1 0 15,0 0-15,42 0 31,22 0-31,-22 0 0,0-21 16,21 21-16,1 0 0,-22-21 0,21 21 16,-21 0-16,22-22 0,-22 22 15,21 0-15,-21 0 0,22 0 16,-22 0-16,0 0 0,0 22 0,0-1 16,0 0-16,1 0 0,-1 0 15,-21 0-15,21 1 0,-21-1 0,0 0 16,0 0-16,0 21 0,0-20 15,0-1-15,0 0 0,0 0 16,0 0-16,-21-21 0,21 21 16,-21-21-16,21-21 31,0 0-31,0 0 16,0 0-16,0 0 15,0-1-15,21 1 0,0-21 0,-21 21 16,21-22-16,21 1 0,-20 0 15,-1 21-15,0-1 16,0 1-16,0 21 0,-21-21 0,21 21 16,1 0-16,-1 0 0,-21 21 15,0 0-15,0 1 0,0-1 16,0 0-16,0 21 0,0 1 16,0-1-16,0-21 0,0 0 15,0 0-15,0 1 0,0-1 0,21 0 16,0 0-16,0 0 0,0-21 0,1 21 15,-1-21-15,21 0 0,22 0 16,-43 0-16,21 0 16,0 0-16,-20 0 0,-1-21 0,21 0 0,-21 21 15,0-21-15,1-21 0,-1 20 16,0-20-16,0 21 0,-21-21 16,0-22-16,21 22 0,-21-1 0,21-20 0,-21-1 15,0 22-15,0-21 16,0 20-16,0 1 0,0 0 0,0-1 15,0 22-15,0 0 0,0 0 0,0 42 32,0 0-17,-21 21-15,21-20 0,-21 20 16,0 0-16,21 1 0,0 20 0,0-21 16,-21 1-16,21 20 0,0-20 15,0-1-15,0 0 0,0-21 0,0 22 16,0-22-16,0 21 0,0-21 15,0 1-15,21-22 0,-21 21 0,21 0 16,0-21-16,0 0 0,1 0 16,-1 0-16,21 0 0,-21 0 0,22 0 15,-1 0-15,-21-21 0,21 21 0,1-21 16,-1-1-16,0 1 0,-20 0 16,20 0-16,-21 0 0,0 0 15,0-1-15,-21 1 0,0-21 0,0 21 0,0 0 16,0-1-16,0 1 0,-21 0 15,0 0-15,0 0 0,0 21 0,0 0 16,-1 0-16,1 0 0,-21 0 16,21 21-16,0 0 0,-1 0 15,1 22-15,0-22 0,0 21 0,0-21 16,21 22-16,-21-1 16,21 0-16,0-21 0,0 1 15,0-1-15,0 0 0,21 0 16,0-21-16,0 0 15,0 0-15,0 0 0,1 0 16,-1-21-16,0 21 0,0-21 0,0 0 0,0-1 16,1 1-16,-1 0 0,0 0 15,-21 0-15,0-22 0,21 22 0,-21-21 16,21 21-16,-21 0 16,0-1-1,0 44 1,0-1-16,0 0 15,-21 0-15,21 0 0,-21 0 0,21 1 16,0-1-16,0 0 0,0 0 0,0 0 16,0 0-16,0 1 0,0-1 15,0 0-15,21-21 0,0 0 16,0 0-16,1 0 0,20 0 0,-21 0 16,21 0-16,-20 0 0,20 0 15,0 0-15,1 0 0,-22-21 16,21 21-16,-21-21 0,0-1 0,22 1 15,-22 0-15,0 0 0,-21 0 16,21 0-16,-21-1 0,21 1 0,-21 0 16,0 0-16,0 42 31,0 0-15,0 0-16,0 1 0,-21-1 0,21 0 15,0 0-15,0 0 0,0 0 16,0 1-16,0-1 15,21-21-15,1 0 16,-1 0-16,0 0 16,0 0-16,0 0 0,0 0 15,1-21-15,-1 21 0,0-22 0,0 1 16,-21 0-16,0 0 0,21 0 16,-21 0-16,21-1 0,-21 1 0,0 0 15,0 0-15,0 0 16,0 42 15,0 0-31,0 0 0,-21-21 16,21 21-16,-21 1 0,21-1 15,0 0-15,-21 0 0,21 0 0,-21-21 16,21 21-16,0 1 16,-21-22-16,21 21 15,-22-21 1,22-21-1,0-1 1,0 1-16,0 0 0,22 0 16,-1 0-16,0 0 0,0-1 15,0 1-15,0 0 0,22-21 16,-22 21-16,0-1 0,0 1 16,0 21-16,1 0 0,-1 0 15,0 0-15,0 0 0,0 21 16,-21 1-16,0-1 15,0 0-15,0 0 0,0 0 0,0 0 16,0 1-16,-21-1 0,21 0 0,0 0 16,0 21-16,0-20 15,0-1-15,21-21 16,0 0-16,1 0 0,20 0 0,-21 0 16,43 0-16,-22 0 15,0 0-15,22 0 0,-22-21 0,0-1 16,1 1-16,-1 0 0,0 0 15,43-21-15,-64-1 16,0 22-16,1-21 0,-22 21 16,0-1-16,0-20 0,0 21 0,0 0 0,0 0 15,-22 21-15,1 0 16,0 0-16,0 0 0,0 0 0,0 21 16,-1-21-16,1 21 0,21 0 0,0 0 15,0 0-15,0 1 0,0 20 16,0-21-16,0 0 0,0 0 15,21 43-15,-21-43 0,22 0 16,-22 0-16,0 1 0,0-1 16,0 0-16,0 0 15,-22-21-15,1 0 16,0 0 0,0 0-16,0 0 0,0 0 15,21-21-15,-22 21 0,1-21 16,0 21-16,0-21 0,0-1 15,0 1-15,-1 21 0</inkml:trace>
  <inkml:trace contextRef="#ctx0" brushRef="#br0" timeOffset="35790.14">25231 6011 0,'0'0'16,"-22"0"-16,1 0 0,21 22 0,-21-22 15,-21 42-15,42-21 16,0 0-16,0 0 0,0 1 16,0-1-16,21 0 15,0-21-15,0 0 0,0 0 16,1 0-16,-1 0 0,0 0 15,0 0-15,0-21 0,-21 0 16,0-1-16,0 1 16,0 0-16,0 0 0,0 0 0,-21 21 15,21-21-15,-21-1 0,0 22 16,21-21-16,-21 21 47,-1 21-47,1-21 15,0 22-15,0-22 16</inkml:trace>
  <inkml:trace contextRef="#ctx0" brushRef="#br0" timeOffset="36126.99">23939 6519 0,'64'0'32,"-43"0"-32,21 0 0,-20 0 15,-1 0-15,0 0 0,21 0 16,-21 0-16,1 0 0,-1 0 0,42 0 15,-42-21-15,1 21 16,-1 0-16,0 0 0,0 0 0,0 0 16,0 0-1,1 0 1,-22-21 0</inkml:trace>
  <inkml:trace contextRef="#ctx0" brushRef="#br0" timeOffset="39374.68">6667 1693 0,'-21'0'31,"0"0"-15,0 0-1,0 0-15,0 0 16,-1 0-16,1-21 16,0 21-16,0 0 15,0 0-15,0 0 0,-1 0 16,1 0-16,0 0 0,0 0 0,0 0 15,-22 0-15,22 0 0,0 0 16,-21 0-16,21 0 0,-22 0 0,1 0 16,0 21-16,-1-21 0,1 0 15,-22 0-15,22 22 0,0-22 0,-22 0 16,22 0-16,0 21 0,-1-21 16,1 0-16,0 0 0,20 0 15,-20 21-15,21-21 0,0 0 0,0 0 16,42 0 46,0 0-46,0 0-16,0 0 0,0-21 0,1 21 16,20-21-16,43 21 0,-43 0 15,21-22-15,1 22 0,-1 0 16,1-21-16,-1 21 0,22 0 0,0-21 15,-1 21-15,1-21 0,0 21 16,21 0-16,-22-21 0,22 21 16,-21-21-16,21 21 0,-22 0 0,-20-22 15,20 22-15,-20 0 0,-1-21 16,-20 21-16,20-21 0,64 21 16,-84-21-16,-1 21 15,0 0-15,-21 0 0,1-21 0,20 21 16,-21 0-16,0 0 0,0 0 15,1 0-15,-22-21 16,-22 21 15,1 0-15,0 0-16,0 0 16,0-22-16,21 1 15</inkml:trace>
  <inkml:trace contextRef="#ctx0" brushRef="#br0" timeOffset="40832.31">7451 1207 0,'-43'-43'31,"22"22"-31,0 21 0,0-21 16,21 42 47,0 0-63,0 0 15,21-21-15,0 22 16,0-22-16,0 21 0,22-21 0,-22 21 15,21-21-15,-21 21 0,22-21 16,-1 0-16,-21 21 0,22-21 16,-1 0-16,-21 21 0,21-21 15,1 0-15,-22 0 0,21 0 0,-21 0 16,1 0-16,-1 0 0,0 0 0,0 0 16,0 0-16,0 0 0,-21 22 62,-21-1-62,0-21 16,0 21-16,0 0 0,0-21 0,-1 21 15,1 0-15,-21 1 0,21-1 16,-22 21-16,1-21 0,0 22 16,-1-22-16,1 21 0,0-21 0,-1 22 15,1-22-15,0 21 0,-1-21 16,1 0-16,21 1 0,-43 41 15,43-63-15,0 21 0,0 0 0,21 1 16,-21-22-16,0 21 16,42-42 46,0-1-46,0 1-16,0 0 15,0 0-15,1 0 0,-1 0 0,21-1 16,0-20-16,1 0 0,-1 21 16,0-22-16,22 1 0,-22 0 0,1 20 15,20-20-15,-21 0 0,1 21 16,-1-1-16,0-20 0,-20 21 0,20 0 16,0 0-16,-21-1 15,1 1-15,-44 21 125,1 0-125,0 0 0,0-21 16,0 21-16,-22 0 0,22-21 15,-21 21-15,0 0 0,-1-21 16,-20 21-16,20 0 0,1 0 0,-21-21 16,20 21-16,1-22 0,21 22 0,-22 0 15,22 0-15,0 0 16,0 0-16,42 0 47,0 0-47,22 22 0,-1-1 0,0-21 15,1 21-15,20-21 0,1 21 16,-22-21-16,85 21 16,-64-21-16,-20 0 0,20 0 0,-20 0 15,-1 0-15,0 0 0,1 0 0,-22 21 16,21-21-16,-21 0 0,0 0 16,-21 22-1,-21-22 1,0 21-16,0 0 15,0-21-15,0 21 0,-22 0 0,22 0 16,-21 1-16,-1-1 0,1 0 16,21 0-16,-21 21 0,-1-20 0,1-1 15,0 21-15,20-21 0,-20 0 0,21 22 16,-21-22-16,20 0 0,-20 0 16,0 43-16,21-43 0,-1-21 15,1 21-15,21 0 0,-21 0 16,0-21-16,21 22 0,0-44 172,0 1-157,21 0-15,-21 0 0,21 0 0</inkml:trace>
  <inkml:trace contextRef="#ctx0" brushRef="#br0" timeOffset="41495.1">8996 2159 0,'-21'0'0,"42"0"0,-64 21 0,22-21 0,0 0 16,0 21-16,0-21 0,0 0 15,-1 0-15,1 0 0,0 0 0,42 0 31,22 0-15,-1 0-16,0 0 0,43 0 0,-22-21 16,22 21-16,0-21 0,21 21 0,-1-21 15,1 21-15,21-21 0,-21 21 16,0-21-16,21 21 0,-42-22 16,20 22-16,-20 0 0,0-21 0,-1 21 15,-20 0-15,-1-21 0,-20 21 16,-1 0-16,0 0 0,-20 0 0,-1 0 15,-42 0 1,-1 0 0,1 0-16,-21 0 0,21 0 0,0 0 15,-1 0-15,-20 0 0,21 21 16,0-21-16,-22 0 0,1 21 16,0-21-16,-1 0 0,1 0 0,0 22 15</inkml:trace>
  <inkml:trace contextRef="#ctx0" brushRef="#br0" timeOffset="41840.9">8932 2307 0,'-42'0'0,"84"0"0,-126 0 0,41 21 16,1-21-16,21 0 0,-22 0 0,22 0 15,0 0-15,42 0 16,22 0-16,-1 0 15,0 0-15,22 0 0,-1 0 0,22 0 16,0 0-16,-1 0 0,22 0 16,-21 0-16,42-21 0,-21 21 15,-1 0-15,22 0 0,-21-21 0,0 21 16,0 0-16,-21-21 0,-1 21 16,-20-21-16,20 21 0,-20 0 0,-22 0 15,1-21-15,-1 21 0,0 0 16,-63 0-1,-21-22 1,21 22-16,-22 0 0,1 0 0,21 0 16,-22 0-16,1 0 0,-21 0 15,20 0-15,1 0 0,-22 0 16,1 0-16</inkml:trace>
  <inkml:trace contextRef="#ctx0" brushRef="#br0" timeOffset="42157.72">9059 2434 0,'0'0'0,"-42"21"0,0 1 0,20-22 16,-20 0-16,21 0 0,0 21 15,0-21-15,42 0 16,0 0-16,21 0 0,85 0 16,-63-21-16,20 21 0,1 0 15,0-22-15,-1 1 0,22 21 16,0 0-16,0-21 0,0 21 0,-22-21 15,22 21-15,-21 0 0,0-21 16,-22 21-16,1-21 0,41-1 16,-62 22-16,-1 0 0,-21 0 0,0 0 15,-21-21-15,-21 0 32,0 21-32,0 0 0,-21 0 0,20 0 15,-20 0-15,0 0 0,21-21 16,-22 21-16,1 0 0,0 0 15,-22 0-15,22-21 0</inkml:trace>
  <inkml:trace contextRef="#ctx0" brushRef="#br0" timeOffset="42558.55">9038 2180 0,'0'0'16,"-21"0"-16,-21 21 0,20-21 0,-20 0 0,21 0 16,-21 0-16,20 0 15,44 0 1,20 0 0,0 0-16,1 0 0,20 0 15,1 0-15,20 0 0,-20 0 0,20 0 16,1-21-16,21 21 0,-21 0 0,20 0 15,-20-21-15,21 21 0,-21 0 16,-1 0-16,-20-21 0,-1 21 0,1-21 16,-1 21-16,-20 0 0,-22 0 15,21 0-15,-21 0 0,-42 0 32,0 0-17,0 0-15,-22 0 16,22 0-16,0 0 0,-21 0 0,21 0 15,-22 0-15,1 0 0,0 0 0,-1 0 16,1 0-16,0 0 0,-22 21 16,22-21-16</inkml:trace>
  <inkml:trace contextRef="#ctx0" brushRef="#br0" timeOffset="43231.66">8784 2328 0,'0'0'0,"-21"0"16,0 0-16,42 0 63,21 0-63,-21 0 0,43 0 15,-22 0-15,22 0 0,-1 0 16,1 0-16,-1 0 0,22 0 0,-22 0 15,22 0-15,0 0 0,-1-21 16,1 21-16,0 0 0,-22 0 0,22-21 16,-22 21-16,1 0 0,-1 0 0,-20 0 15,-1 0-15,0-21 0,-20 21 16,-1 0-16,0 0 0,0 0 0,0 0 16,-21-21-1,-21 21 1,0 0-16,0 0 15,0 0-15,-22 0 0,22 0 0,-21 0 0,21 0 16,-22 0-16,1 0 16,0 21-16,-1-21 0,1 0 0,0 21 15,-1-21-15,1 21 0,0-21 0,-1 0 16,1 21-16,0-21 0,-22 0 16,22 0-16</inkml:trace>
  <inkml:trace contextRef="#ctx0" brushRef="#br0" timeOffset="43577.98">8953 2434 0,'-21'0'16,"42"0"-16,-84 21 0,21-21 0,20 0 0,1 0 0,-21 0 16,21 0-16,21 22 15,-21-22-15,42 0 16,0 0-16,21 0 16,1 0-16,20 0 15,-21 0-15,43 0 0,-21 0 0,-1 0 16,22 0-16,-22 0 0,22 0 0,0 0 15,-1 0-15,-20 0 0,20-22 16,-20 22-16,-1 0 0,1 0 0,-1 0 16,-20 0-16,-1-21 0,0 21 0,-20 0 15,-1 0-15,0 0 0,0 0 16,0 0-16,-42 0 47,0 0-32,0 0-15,0 0 16,-1 0-16,1 0 16,0 0-16,0 0 0,-21 0 0,20 0 15,-20 0-15</inkml:trace>
  <inkml:trace contextRef="#ctx0" brushRef="#br0" timeOffset="45475.67">16700 1461 0,'0'0'0,"0"-22"47,-21 22-32,21-21-15,0 42 47,0 1-31,0-1-16,0 0 0,0 21 15,0 1-15,0-1 0,0 0 0,0 1 16,0-1-16,0 64 16,0-64-16,21 0 0,-21 1 0,0-22 15,0 21-15,22-21 0,-22 1 16,21-1-16,0 0 0,-21 0 0,21-21 16,0 0-16,0 0 15,1 0-15,-1 0 0,21 0 16,0-21-16,22-21 0,190-64 15,-148 42-15,0 1 16,21-1-16,0 1 0,21-1 16,0 1-16,0-1 0,0 1 0,-21-1 15,0 1-15,-21-1 0,0 1 0,84-43 16,-126 64-16,-1-1 16,1 22-16,-22-21 0,-21 21 15,22-1-15,-22 22 0,0-21 0,-21 0 16,21 0-16,-42 21 47,0 0-47,-21 0 15,20 0-15,1 21 0,-21-21 0,0 21 16,-1-21-16,-20 21 0</inkml:trace>
  <inkml:trace contextRef="#ctx0" brushRef="#br0" timeOffset="45943.4">16976 1376 0,'0'-21'0,"0"0"16,0-1-16,0 1 0,0 0 15,21 21-15,0 0 32,-21 21-32,0 0 15,0 22-15,0-22 0,0 21 0,0 1 16,0 20-16,0-21 0,-21 22 16,0-22-16,21 22 0,-22-22 0,22 0 15,0 1-15,0-22 0,0 0 0,0 0 16,22-21-16,-1 0 15,21-21-15,22 0 0,-1-21 0,22-22 16,-1 22-16,22-1 0,0-20 16,21-1-16,0 1 0,0-22 15,21 22-15,0-22 0,-21 0 0,22 1 16,-22 20-16,-22 1 0,1-1 16,-21 22-16,0 0 0,-22 20 0,-21 1 15,1 0-15,-1 21 0,-21 0 16,0 0-16,-21 21 15,-21-21-15,-21 21 16,21 1-16,0-1 0,-22 21 16,22-21-16,21 22 0,0-22 0</inkml:trace>
  <inkml:trace contextRef="#ctx0" brushRef="#br0" timeOffset="46342.17">20574 1799 0,'21'-21'16,"-42"42"-16,42-63 0,-21 0 0,0 20 0,0 1 15,0 0-15,0 0 0,0 0 16,0 42 0,0 0-1,0 21-15,0 1 0,0-22 0,0 42 16,-21-20-16,21-1 0,-21 0 0,21 22 16,-21-22-16,21 1 15,-22-1-15,22 0 0,0-21 0,0 22 0,-21-22 16,21 0-16,0 21 0,0-20 15,0-1-15,0-42 32,0-1-32,-21 22 15,21-21-15,0 0 0,0 0 0,0-21 16</inkml:trace>
  <inkml:trace contextRef="#ctx0" brushRef="#br0" timeOffset="46603.02">20383 1799 0,'0'0'15,"-21"-21"-15,0 0 0,0 0 0,21-22 16,0 22-16,42-21 16,-21 21-16,22 0 0,20 21 0,-20-22 15,20 1-15,22 21 0,-22 0 0,1 0 16,-1 0-16,1 0 0,-22 0 0,22 21 16,-22 1-16,-21-1 15,21 21-15,-20-21 0,-22 22 0,0-22 16,0 21-16,-43 0 0,22-20 15,-21 20-15,-1-21 0,22 0 0,-85 22 16,64-22-16,21 0 16,-21 0-16,-1 0 0,22-21 0,0 0 15,0 21-15</inkml:trace>
  <inkml:trace contextRef="#ctx0" brushRef="#br0" timeOffset="47763.44">21294 2138 0,'0'0'0,"0"-21"0,21 21 15,-21-21-15,0-1 16,0 1-16,0 0 0,0 0 0,0 0 16,0 0-16,0-1 0,0 1 0,0 0 15,-21 21-15,-1 0 16,1 0-16,0 0 0,0 21 15,0 0-15,0 1 0,-1-1 16,1 21-16,0-21 0,0 0 16,0 22-16,0-22 0,-1 21 0,1-21 0,0 1 15,21-1-15,0 0 16,0 0-16,0 0 0,21-21 16,0 0-1,1 0-15,20 0 0,-21-21 16,0 0-16,0 21 0,22-21 0,-22 0 15,0-22-15,21 22 0,-20-21 16,-1 21-16,21-43 0,-21 43 16,0-21-16,-21 20 15,0 1-15,0 42 16,0 1-16,-21-1 16,0 0-16,21 0 0,-21 0 15,0 22-15,0-22 0,21 21 16,0-21-16,-22 0 0,22 1 0,0-1 15,0 0-15,0 0 0,0 0 16,0 0-16,22-21 0,-1 0 0,0 0 16,0 0-16,0 0 0,22 0 15,-1 0-15,-21 0 0,21-21 0,1 21 16,-1-21-16,-21 0 0,22 0 0,-1 0 16,-21-22-16,21 22 0,-20-21 15,-1-1-15,0 22 0,0-21 0,0 0 16,-21 20-16,0 1 0,0 0 0,0 42 47,0 0-47,0 1 0,0-1 15,0 0-15,0 0 0,0 0 0,0 0 16,0 22-16,0-22 0,0 21 16,0-21-16,0 1 0,0-1 15,0 0-15,-21 0 0,0-21 16,0 0-16,0 0 15,-1 0-15,1 0 16,21-21-16,0 0 16,-21 21-16,21-21 0,-21 21 0,21-22 15,-21 22-15,21-21 0,0 42 47,0 1-31,0-1-16,0 0 15,21-21-15,0 0 16,-21 21-16,21-21 0,0 0 0,1 0 16,-1 0-16,21 0 0,-21 0 15,0 0-15,22 0 0,-22-21 16,21 21-16,-21-21 0,64-22 0,-43 22 16,1 0-16,-1 0 15,0-21-15,1 20 0,-22-20 0,21 21 16,-21-21-16,22 20 0,-43-20 0,0 21 15,0 0-15,0 0 0,0-1 16,-21 22-16,-1 0 16,1 0-16,-21 22 0,42-1 15,-21 0-15,0 0 0,21 0 0,0 0 16,0 1-16,0 20 0,0-21 16,0 0-16,0 22 0,0-22 0,21 0 15,0 0-15,-21 0 0,0 0 0,0 1 16,0-1-16,0 0 15,0 0-15,-21 0 0,0-21 0,-1 0 16,1 0-16,0 0 0,0 0 16,-21 0-16,20 0 0,1 0 15,21-21 17,21 21-17</inkml:trace>
  <inkml:trace contextRef="#ctx0" brushRef="#br0" timeOffset="59015.63">6265 1651 0,'0'0'0,"-42"-21"31,21 21-15,0 0-16,-22 0 0,22 0 15,0 0-15,-21 21 0,20-21 16,-20 0-16,0 21 0,21-21 0,-22 0 16,22 0-16,-21 0 0,21 21 15,-22-21-15,1 0 0,21 0 0,-22 0 16,22 0-16,-21 0 0,0 0 15,20 0-15,-20 0 0,21 0 16,-21 0-16,20 22 0,1-22 16,-21 0-16,21 0 0,0 0 15,42 0 17,0 0-32,0 0 0,0 0 15,22 0-15,20 0 0,-21 0 0,22-22 16,-1 22-16,22 0 0,-21 0 15,20-21-15,22 21 0,-21 0 0,21 0 16,21 0-16,0 0 0,0-21 16,-22 21-16,22 0 0,0 0 15,0 0-15,-21-21 0,21 21 16,-21-21-16,21 21 0,-21 0 0,0 0 16,0-21-16,-22 21 0,1 0 15,-22 0-15,1-22 0,-22 22 0,1 0 16,-1 0-16,-21 0 15,0 0-15,-21-21 0,0 0 32,-21 21-17,0 0-15,21-21 0,-21 21 16,-22 0-16,22 0 0,0-21 16,-21 21-16,21 0 0,-1 0 0,-20 0 15,21-21-15,0 21 0,0 0 16,-1 0-16</inkml:trace>
  <inkml:trace contextRef="#ctx0" brushRef="#br0" timeOffset="59738.84">7302 1228 0,'-21'0'15,"42"0"-15,-42-21 0,0 21 0,42 0 47,0 0-31,1 21-16,-1-21 0,21 21 0,-21 0 16,22-21-16,-1 21 15,21-21-15,-20 21 0,20-21 0,-20 22 0,20-22 16,1 0-16,-1 21 0,-21-21 15,22 0-15,-22 0 0,43 0 16,-64 0-16,21 0 0,-20 0 16,-1 0-16,0 0 0,0 0 0,-21 21 47,-21-21-47,0 21 0,-22-21 15,1 21-15,0 0 0,-22 1 0,1 20 16,20-21-16,-20 21 0,-22 1 0,22-1 15,-1 0-15,1 22 16,-1-22-16,22 1 0,-22-1 0,22 0 16,0 1-16,-1-1 0,1-21 0,21 0 15,0 22-15,-22-22 16,43 0-16,-21 0 0,42-42 31,1 21-15,-1-21-16,0 0 0,21-22 15,-21 22-15,22-21 0,-1-22 0,22 22 16,-22-22-16,21 1 0,1-1 16,-1 1-16,-20 21 0,20-1 0,1 1 15,-22 0-15,0-1 16,1 22-16,-22 0 0,0 0 0,0 21 0,0 0 16,-42 21-1,0 0-15,0 0 16,0 0-16,-22 1 0,1-1 15,21 21-15,-21-21 0,-1 0 16,1 22-16,0-22 0,-1 21 16,1-21-16,21 1 0,-22-1 0,22 0 15,0 0-15,0-21 0,21 21 0,0 0 32</inkml:trace>
  <inkml:trace contextRef="#ctx0" brushRef="#br0" timeOffset="61499.39">9546 9546 0,'-21'0'0,"42"0"0,-63 0 0,21 0 15,-1 0-15,-20 0 0,21 0 16,-21 0-16,20 0 0,-62 0 15,41 0-15,1 0 0,0 0 16,-1 0-16,1 0 0,-43 0 16,43 0-16,21 0 0,-21 0 0,-1 0 15,22 0-15,-21 0 0,21 0 16,-1 0-16,-20 0 0,21 0 0,0 0 16,0 0-16,-1 0 15,44 0 32,-1 0-47,0 0 16,21 0-16,-21 0 0,22 0 15,-1 0-15,0 0 0,1 0 0,-1 0 16,0 0-16,22 0 0,-22 0 0,22 0 16,-1 0-16,-20 0 0,41 0 15,-20 0-15,20 0 0,1 0 0,0 0 16,-1 0-16,22 0 0,-21-21 0,21 21 15,-22-21-15,22 21 0,-21-21 16,0 21-16,-1-21 0,1 21 16,21-22-16,-22 22 0,1-21 0,-21 21 15,20-21-15,-20 21 0,-1 0 0,-20-21 16,41 21-16,-41 0 16,-22 0-16,0-21 0,0 21 0,0 0 15,-21-21 16,-21 21-31,0 0 0,0 0 16,0 0-16,-1 0 16,1 0-16,0 0 0,0 0 15,0 0-15,0 0 0,-1 0 0,-20 0 16,0 21-16,-1-21 0,1 0 0,0 21 16,-1 0-16,1-21 0,-21 0 15,20 21-15</inkml:trace>
  <inkml:trace contextRef="#ctx0" brushRef="#br0" timeOffset="62085.36">8932 9758 0,'-21'0'0,"42"0"0,-63 0 16,21 0-1,42 0 17,0 0-32,0 0 0,0 0 0,22 0 15,-22 0-15,21 0 0,22 0 0,-22 0 16,22-21-16,-1 21 0,1 0 15,20-21-15,1 21 0,0 0 0,-1-22 16,22 1-16,0 21 0,-21 0 0,20-21 16,-20 21-16,0-21 0,-1 21 15,1-21-15,-21 21 0,20 0 0,-20-21 16,-1 21-16,1 0 0,-22-22 16,0 22-16,1 0 0,-1 0 0,-21-21 15,0 21-15,1-21 0,-1 21 0,0 0 16,0-21-1,0 21 1,-42 0 47,0 0-48,0 0 16,0 0-31,-1 0 16,1 0 0,0 0-16,0 0 0,0 0 15,0 0-15,-1 0 0,22 21 0</inkml:trace>
  <inkml:trace contextRef="#ctx0" brushRef="#br0" timeOffset="64907.61">5419 1863 0,'0'0'0,"-22"0"0,1 0 0,0 0 15,0 0 1,0 0-16,0 0 0,-1 0 15,1 0-15,0 0 16,0 0 0,0 0-16,0 0 0,42 0 78,0 0-78,0 0 0,21 0 15,1 0-15,-1 0 0,22-21 0,20 21 16,1-22-16,0 1 0,20 0 16,1 0-16,0 0 0,21 0 15,0-1-15,21 1 0,0 0 16,-21 0-16,22-21 0,-22 20 0,0 1 16,-22 21-16,128-42 15,-127 42-15,-21-21 0,-1 0 0,1 21 16,0 0-16,-22-22 0,-20 22 15,20 0-15,-21 0 0,-20-21 16,-1 21-16,0 0 0,0 0 16,0 0-16,-21-21 0,0 0 47,-21 21-47,0 0 15,0 0-15,0 0 16,-1 0-16,1-21 0,-21 21 0,21 0 15,-22 0-15</inkml:trace>
  <inkml:trace contextRef="#ctx0" brushRef="#br0" timeOffset="65597.86">7493 910 0,'0'0'0,"-21"0"15,21 21 1,21 1-16,0-1 16,0 0-16,0 0 0,22 0 15,-1 0-15,0 1 0,1-1 0,20 0 16,-20 0-16,20 0 0,-21 0 0,22-21 15,-22 22-15,22-22 16,-22 21-16,0-21 0,1 0 0,-1 21 16,-21-21-16,22 21 0,-22-21 0,0 0 15,0 0-15,0 0 16,0 0 0,-42 0 15,0 0-16,21 21-15,-21-21 0,-21 21 0,20-21 0,1 22 16,-21-1-16,0 21 16,-1-21-16,1 22 0,0-22 0,-22 21 0,22 22 15,-22-22-15,1 0 16,-43 64-16,42-42 0,22-22 16,0 0-16,-1 1 0,1-22 15,0 21-15,-1-21 0,22 0 0,0 1 16,0-1-16,0 0 0,0 0 15,-22 0-15,43 0 16,21-42 140,1 21-156,-1-21 0,0 21 16,21-21-16</inkml:trace>
  <inkml:trace contextRef="#ctx0" brushRef="#br0" timeOffset="65998.59">21188 1715 0,'-43'0'0,"86"0"0,-107 0 0,43 0 15,0 0-15</inkml:trace>
  <inkml:trace contextRef="#ctx0" brushRef="#br0" timeOffset="66527.38">20722 2413 0,'-21'0'0,"42"0"0,-63 21 16,21-21-16,-1 0 0,1 0 15,0 0-15,0 0 0,63 0 32,-21 0-32,22 0 15,20 0-15,1 0 16,20 0-16,1-21 0,0 21 0,21-21 16,21 21-16,0 0 0,0-21 15,0 21-15,0 0 0,-22-21 0,22 21 16,-21 0-16,0 0 0,0 0 0,-21 0 15,-1-22-15,-20 22 0,-22 0 16,0 0-16,1 0 0,-22 0 0,0 0 16,0 0-16,-42 0 31,0 0-15,-21 0-16,20 0 0,-20 0 15,0 0-15,-1 22 0,-20-22 0,21 0 16,-22 0-16,22 21 0,-22-21 0,22 0 15</inkml:trace>
  <inkml:trace contextRef="#ctx0" brushRef="#br0" timeOffset="67274.57">20553 2646 0,'-43'21'0,"86"-42"0,-107 63 15,22-42-15,21 0 0,21 21 16,0 1-16,21-22 16,0 21-1,21-21-15,22 0 0,-1 0 0,1 0 16,21 0-16,20 0 0,1 0 0,21 0 16,0 0-16,21 0 0,1 0 15,-1-21-15,-21-1 0,21 22 0,-21-21 16,21 21-16,106-21 15,-148 0-15,0 21 0,-22-21 16,1 21-16,-21 0 0,-1-21 0,-21-1 16,1 22-16,-22 0 0,0 0 0,0 0 15,0-21-15,1 21 16,-22 21 78,0-42 218,0 0-296,0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14:24:09.83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7810 720 0,'-63'0'31,"42"0"-15,0 0-16,-1 0 0,1 0 15,0 0-15,0 0 16,0 0-1,0 0-15,-1 0 32,1 0-17,0 0-15,0 0 16,0 0-16,0 0 16,-1 0-16,1 0 15,0 0-15,0 0 16,0 0-1,42 0 32,0 0-47,21 0 16,-20 0-16,20 0 0,0-21 16,22 21-16,-1 0 0,1 0 0,20-22 15,-20 22-15,21-21 0,-1 21 16,1 0-16,-22 0 0,22 0 0,0-21 15,-1 21-15,1 0 0,0 0 16,-1 0-16,-20 0 0,-1 0 0,1 0 16,-1 0-16,-20 0 0,-1 0 15,-21 0-15,0 0 0,1 0 0,-1 0 16,-42 0 15,-1 0-31,1 0 0,0 0 16,-21 0-16,21 0 0,-22 21 15,22-21-15,-21 0 0</inkml:trace>
  <inkml:trace contextRef="#ctx0" brushRef="#br0" timeOffset="471.5">8467 699 0,'-22'0'16,"-20"0"-1,21 0 1,0 21-16,0-21 16,21 21-16,0 0 15,0 0-15,0 0 0,0 1 16,0-1-16,0 21 0,0-21 16,0 22-16,21-22 0,-21 21 0,21 0 15,0 1-15,-21-22 0,21 21 16,-21 1-16,21-1 0,-21 0 0,22-21 15,-1 22-15,-21-1 0,0-21 16,21 0-16,-21 22 0,21-22 0,-21 21 16,0-21-16,0 1 0,0-1 15,-21 0-15,0 0 0,0 0 16,-22 0-16,1 1 0,0-1 0,-22-21 16,1 21-16,-1-21 0,1 0 15,-1 0-15,1 0 0,-1 0 0,1 0 16,-1-21-16,22 0 0,-22 21 0,22-22 15,21 1-15,-22 0 0,22 0 16,0 0-16,0 0 0,0-1 16,21 1-16,0 0 15,0 0-15,21 21 0,0-21 16,0 21-16,22-21 16,-22 21-16,21-22 0,-21 22 0,22-21 15,-1 0-15,0 21 0</inkml:trace>
  <inkml:trace contextRef="#ctx0" brushRef="#br0" timeOffset="1067.16">9779 889 0,'21'-21'16,"-42"42"-16,63-42 0,-42 0 0,0 0 0,0-1 0,0 1 16,0 0-1,-21 0-15,0 21 16,-21 0-16,20 0 0,-20 0 16,21 0-16,-21 21 0,-1 0 15,1 0-15,0 1 0,-1 20 0,1-21 16,0 0-16,20 22 0,-20-22 15,21 0-15,0 0 0,0 0 0,21 0 16,0 1-16,0-1 0,0 0 16,0 0-16,21-21 15,0 21-15,0-21 0,0 0 16,0 21-16,22-21 0,-22 0 16,21 0-16,1 22 0,-1-1 0,21-21 15,-20 0-15,-1 21 0,0-21 16,-20 21-16,20 0 0,-21-21 0,0 21 15,0 1-15,-21-1 16,0 0-16,-21 0 0,0 0 16,-21 0-16,-1 1 0,22-22 0,-21 21 15,0 0-15,-1 0 0,1-21 16,0 21-16,-1-21 0,1 0 0,0 21 16,-1-21-16,22 0 0,-21 0 15,21 0-15,-22 0 0,22 0 16,0 0-16,0 0 0,0 0 0,-1-21 15,1 21-15,21-21 16,-21 21-16,21-21 0,0 0 16,21 21-1,0-21-15,22 21 16,-22 0-16,0-22 0,21 1 0</inkml:trace>
  <inkml:trace contextRef="#ctx0" brushRef="#br0" timeOffset="1587.31">10710 741 0,'-42'-21'16,"0"21"-1,20 0-15,1 0 0,0 0 0,0 0 16,0 0-16,0 21 0,-1 21 0,1-21 16,0 22-16,0-1 0,0 0 15,-22 1-15,22-1 0,0 0 16,0 22-16,21-22 0,-21 1 0,21-1 16,0 0-16,0-21 0,0 22 15,0-22-15,0 0 0,21 21 0,0-42 16,0 22-16,0-1 0,22-21 0,-22 0 15,21 0-15,1 0 0,-1 0 16,0 0-16,1 0 0,-1-21 0,-21 21 16,21-22-16,1 1 0,-1 0 15,0 0-15,-20 0 0,20-22 0,-21 22 16,0-21-16,0 0 0,-21-1 0,0-20 16,0 20-16,0 1 0,0-21 15,-21 20-15,0 1 0,0 21 0,0-22 16,0 22-16,-1 0 0,-20 0 15,21 21-15,0 0 0,0 0 16,-22 0-16,22 0 0,0 0 16,-21 0-16,20 21 0,1 0 0,0-21 15,0 21-15,21 1 0,-21-1 16,21 0-16,0 0 16,21 0-16,0-21 15</inkml:trace>
  <inkml:trace contextRef="#ctx0" brushRef="#br0" timeOffset="1919.11">11493 741 0,'0'0'0,"-21"-21"31,0 21-31,21 21 16,0 21 0,0 1-16,0-22 0,-21 21 15,21 22-15,0-22 0,-21 0 16,21 1-16,0 20 0,0-21 16,-21 1-16,21-22 0,-22 21 0,22 1 15,0-22-15,0 0 0,0 21 0,0-21 16,0 1-16,-21-22 0,21 21 15,0-42 17,0-1-17,0 1-15</inkml:trace>
  <inkml:trace contextRef="#ctx0" brushRef="#br0" timeOffset="2219.09">11409 826 0,'0'0'0,"0"-22"0,0 1 16,21 21 0,0 0-16,0 0 15,0 21-15,1-21 0,-1 22 0,21 20 16,-21-21-16,22 21 0,-22-20 16,21 20-16,-21 0 0,22 1 15,-22-22-15,0 21 0,21 0 0,-21 1 16,1-22-16,-1 21 0,0-21 0,-21 1 15,21-1-15,0 0 0,0 0 0,-21 0 16,22 0-16,-1-21 16,-21-21 15,0 0-15,0 0-16,0 0 0,0-22 15,21 22-15,0-21 0</inkml:trace>
  <inkml:trace contextRef="#ctx0" brushRef="#br0" timeOffset="2467.44">12277 656 0,'0'0'0,"0"-21"15,0-64 1,0 107 0,0-1-1,0 0-15,-22 21 0,22 1 0,-21-1 16,0 0-16,0 22 0,21-22 15,-21 22-15,0-1 0,-1-21 0,1 22 16,21-22-16,-21 1 0,0-1 0,21 0 16,0-21-16,0 22 0,-21-22 15,21 0-15,0 0 0,-21 0 0,21 1 16,21-22 15</inkml:trace>
  <inkml:trace contextRef="#ctx0" brushRef="#br0" timeOffset="3119.52">14372 445 0,'-21'-22'0,"42"44"0,-63-65 15,-1-20-15,22 42 0,0-22 16,0 22-16,0 0 0,0 0 0,-1 0 16,1-1-16,0 1 0,42 21 31,0 21-31,64 43 0,-43-22 16,1 1-16,20 20 0,-20 1 15,20-1-15,1 1 0,-1-1 0,1 22 16,-22-22-16,21 22 0,1-22 15,-1 1-15,-20-1 0,20 1 16,-20-22-16,-1 1 0,0-1 0,-21 0 16,1 1-16,-1-22 0,0 0 15,-21 0-15,21-21 0,-21 21 0,-21-21 32,0 0-17,0-21-15,21 0 0,-22 21 0,1-42 16,21 20-16,-21 1 0,21-21 15</inkml:trace>
  <inkml:trace contextRef="#ctx0" brushRef="#br0" timeOffset="3423.35">15367 296 0,'0'0'0,"21"-42"0,-21 0 0,0-1 15,0 1-15,0 21 0,0-21 0,-21 20 16,0 1-16,0 21 0,-1 0 15,1 0-15,0 21 0,-21 1 0,21-1 16,-22 21-16,1 22 0,0-22 0,-1 43 16,1-22-16,0 1 0,-1 20 15,1 1-15,0 0 0,-1-1 16,1 1-16,-22 0 0,22-1 16,0-20-16,-1-1 0,1 1 0,0-1 15,21-20-15,-22-1 0,22 0 0,0 1 16,0-1-16,21-21 0,0 0 15,0 0-15,0 1 0,0-1 0,21-21 16,0 0 0,21 0-16,-20 0 0,20-21 15,-21-1-15,21-20 0</inkml:trace>
  <inkml:trace contextRef="#ctx0" brushRef="#br0" timeOffset="3775.15">15684 868 0,'0'0'0,"0"21"16,0 21-16,0-20 16,0 20-16,0 0 0,0 1 15,0 20-15,0-21 0,0 22 0,0-22 16,0 22-16,0-1 0,0 1 15,0-1-15,0 1 0,0-1 16,0 1-16,0-1 0,0 1 0,0-1 16,0 1-16,0-1 0,0 1 15,0-22-15,0 22 0,0-22 0,0 21 16,0-20-16,0-1 0,0 0 0,0 1 16,0-22-16,0 21 0,0-21 0,0 1 15,0-44 16,0 1-31,0 0 0,0-21 0,0 21 16,0-22-16,22 1 0,-22 0 16</inkml:trace>
  <inkml:trace contextRef="#ctx0" brushRef="#br0" timeOffset="4114.66">15706 1355 0,'0'0'0,"-22"-43"0,22 1 0,0 0 0,-21-1 15,21 22-15,0-21 0,0 0 16,0-1-16,21 1 0,1 21 0,20-22 16,-21 1-16,21 0 0,22 21 15,-22-1-15,22 1 0,-1 0 0,22 21 16,-22 0-16,1 0 0,-1 21 16,-20 0-16,-1 22 0,0-1 0,-20 0 15,-22 22-15,0-1 0,0-20 16,-22-1-16,1 22 0,-21-22 15,0 0-15,-22 1 0,22-22 0,-22 21 16,22-21-16,-22 0 0,22 1 16,0-1-16,-1-21 0,1 21 0,0-21 15,-1 0-15,22 0 0,0 0 0,0 0 16,0 0-16,42 0 16,0-21-1,21 21-15,-20-21 0,20-1 0,0 22 16,1-21-16</inkml:trace>
  <inkml:trace contextRef="#ctx0" brushRef="#br0" timeOffset="4627.17">17124 1101 0,'0'0'0,"0"-21"0,0-1 0,0 1 16,0 0-16,0 0 0,-21 0 15,-1 0-15,1-1 0,0 1 0,-21 21 16,21 0-16,-22 0 16,1 0-16,21 0 0,-22 21 15,22 1-15,0 20 0,-21-21 0,21 21 16,-22 1-16,22 20 0,-21 22 16,21-43-16,21 1 0,0-22 15,0 21-15,0 0 0,0-20 16,0-1-16,0 0 0,0 0 0,21-21 15,0 21-15,0-21 0,0 0 0,22 0 16,-22 0-16,0 0 0,0-21 16,21 21-16,-20-21 0,-1 0 0,21 0 15,-21-1-15,0 1 0,1-21 16,-22 21-16,21-22 0,0 1 0,-21 0 16,0-1-16,21 1 0,0 0 15,-21-1-15,0 22 0,0-21 16,0 21-16,0 42 15,0 0 1,0 0-16,0 22 0,0-1 0,0-21 16,0 21-16,0 1 0,0-1 15,0 0-15,0-20 0,0 20 0,0-21 16,0 0-16,21 22 0,-21-22 0,22 0 16,-1-21-16,0 21 0,-21 0 15,21-21-15,0 0 0,0 0 16,1 0-16,-1 0 0,0 0 15,0-21-15,0 0 0</inkml:trace>
  <inkml:trace contextRef="#ctx0" brushRef="#br0" timeOffset="4919">17780 487 0,'0'0'16,"0"-21"-16,0 0 0,0 42 15,0 0 1,0 21-16,-21 1 0,21-1 0,0 0 16,0 22-16,0-1 0,0 1 15,0-1-15,0 1 0,0-1 0,0 1 16,0-1-16,0 1 0,0-22 16,0 0-16,-21 1 0,21-1 15,0-21-15,0 22 0,0-22 0,-22 0 16,22 0-16,0 0 0,22-42 47,-1 0-47,-21 0 0,21-22 15,0 22-15</inkml:trace>
  <inkml:trace contextRef="#ctx0" brushRef="#br0" timeOffset="5439.7">18330 487 0,'0'0'0,"0"-21"0,0 0 16,0-1-16,0 44 31,-21-1-31,21 0 0,0 0 0,0 21 16,0-20-16,0 20 0,0 21 0,0-20 16,0 20-16,0 1 0,0-1 15,0 1-15,0-1 0,0 1 0,0-1 16,-21-20-16,21 20 0,-21-21 15,21 1-15,0-1 0,-21-21 0,21 0 16,0 1-16,0-1 0,0 0 16,0 0-16,-22-21 15,1 0 1,21-21-16,0 0 16,0 0-16,0-1 0,0 1 0,0-21 15,21 0-15,1 20 0,-1-20 0,21-21 16,-21 20-16,22 1 0,-1-22 15,-21 22-15,43 0 0,-22-1 0,0 1 16,22 21-16,-22-21 0,0 42 16,1 0-16,-1 0 0,0 0 0,1 21 15,-22 0-15,0 21 16,0 1-16,-21-1 0,0 0 0,0 1 16,0-1-16,0 0 0,0 1 0,0-1 15,0 0-15,0 1 0,0-22 16,-21 21-16,0-21 0,21 0 0,0 1 15,-21-1-15,0 0 0,-1-21 16,22 21-16,-21-21 16,0 0-16,0 0 15,21-21-15,-21 21 16,0-21-16,-1 0 0</inkml:trace>
  <inkml:trace contextRef="#ctx0" brushRef="#br0" timeOffset="5675.91">17653 953 0,'0'0'0,"-21"0"0,0 0 32,42 0-32,0 0 0,21-22 0,1 22 0,-22 0 15,21 0-15,22-21 0,-22 21 16,0 0-16,1 0 0,-1 0 15,0 0-15,1 0 0,-1 0 0,-21 0 16,0 0-16,0 0 0,-63 0 31,21 0-31,0 0 0</inkml:trace>
  <inkml:trace contextRef="#ctx0" brushRef="#br0" timeOffset="6559.84">6985 2201 0,'0'0'0,"-42"-21"0,-1 21 0,1 0 16,0-21-16,-1 21 0,1 0 15,0-21-15,-1 21 0,22-21 0,-21 21 16,-1 0-16,22 0 0,0 0 0,0-21 15,0 21-15,0 0 0,42 0 32,21 0-32,-21 0 15,22 0-15,-1 0 0,21 0 16,1-22-16,21 22 0,-1 0 0,1 0 16,0 0-16,20-21 0,22 21 0,-21 0 15,42 0-15,-21-21 0,22 21 16,20 0-16,-21 0 0,21-21 0,22 21 15,-1 0-15,1 0 0,-1-21 0,22 21 16,0 0-16,-1-21 16,1 21-16,21 0 0,0-22 0,0 22 15,-1-21-15,22 21 0,-21-21 0,21 21 16,-21-21-16,21 21 0,0-21 16,0 0-16,0 21 0,0-22 0,0 1 15,0 0-15,0 0 0,0 21 16,0-21-16,0 0 0,0 21 0,466-43 15,-509 43-15,22 0 16,-21-21-16,-22 21 0,1 0 16,-22 0-16,22 0 0,-43 0 0,21 0 15,-42 0-15,21 0 0,-42-21 16,0 21-16,0 0 0,-21 0 0,-1 0 16,1 0-16,-22 0 0,-20 0 15,-1 0-15,-21 0 0,22 0 0,-43-21 16,21 21-16,-42 0 47,-1 0-47,1 0 0,0 0 15,0-21-15,0 21 16,0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14:26:56.3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2328 1122 0,'0'0'0,"-21"-21"32,0 21-32,0 0 15,42 0 32,0 21-47,0-21 16,0 0-16,1 21 0,-1-21 15,0 0-15,0 0 0,0 0 0,0 21 16,1-21-16,-1 0 0,21 0 16,-21 0-16,0-21 0,1 0 15,-1 21-15,0-21 0,0 0 0,21-22 16,-20 22-16,-22 0 16,21-21-16,-21 20 0,0 1 0,0-21 15,0 21-15,0 0 0,-21-1 16,-1 22-16,1-21 0,-21 21 15,21 0-15,-22 0 0,1 0 0,21 0 16,-21 21-16,-22 1 16,22-1-16,-1 21 0,1 0 0,0-20 15,-1 20-15,22 0 0,-21 1 16,21 20-16,0-21 0,-1 1 0,22-22 16,0 21-16,0 1 0,0-22 15,0 0-15,0 0 0,0 0 16,22 0-16,-1 1 0,0-22 15,21 21-15,-21-21 0,1 0 16,20 0-16,-21 0 0,21 0 0,-20 0 16,-1 0-16,21 0 0,-21-21 0,0 21 15,-21-22 1,-21 22 0,0 0-16,-21 0 0,-1 0 15,1 0-15,-43 43 0,43-22 16,0 0-16,-1 21 0,22-20 15,0 20-15,-21 0 0,21 1 16,21-1-16,-22 0 0,22 43 16,0-43-16,0 1 0,0-22 15,0 0-15,0 21 0,22-21 0,-1 1 16,0-22-16,0 21 16,21-21-16,1 0 0,-1 0 0,0 0 15,1 0-15,-1-21 0,22-1 16,-22 1-16,21 0 0,-20 0 0,-1 0 15,22-22-15,-22 22 0,-21-21 16,21 0-16,-20-1 0,20 22 16,-21-21-16,-21-1 0,21 22 0,-21 0 15,0 0-15,21 0 0,-21 0 16,-21 21 0,21 21-1,-21 0-15,21 0 0,0 21 0,-21-20 16,0 20-16,21-21 15,-21 21-15,21 1 0,0-22 0,-22 21 16,22 1-16,-21-22 0,21 0 16,0 0-16,0 0 0,0 0 0,0 1 15,0-44 17,0 1-17,0 0-15,0 0 16,0 0-16,0-43 15,0 22-15,0 21 0,21-22 0,1 22 16,-1-21-16,-21 21 0,42-22 16,-21 22-16,0 0 0,1 0 15,20 21-15,-21 0 0,0 0 0,22 0 16,-22 0-16,0 0 0,0 21 16,0 0-16,-21 0 0,0 22 0,0-22 15,0 21-15,0-21 0,0 1 16,0 20-16,0 0 15,0 1-15,0-22 0,0 0 16,0-42 15,0 0-15,0-1-16,0 1 0,21 0 0,1-21 16,-1 21-16,0-22 0,0 1 15,0 21-15,22-22 0,20 1 16,-21 21-16,1 0 15,-1 21-15,0 0 0,-20 0 0,20 0 16,-21 21-16,0-21 0,0 21 16,-21 21-16,22-20 0,-22-1 0,0 21 15,0-21-15,0 22 0,-22-22 16,1 0-16,21 21 0,-21-21 0,0 1 16,0-1-16,21 0 0,-21-21 15,-1 21-15,22 0 0,-21-21 16,21 21-16,0-42 47</inkml:trace>
  <inkml:trace contextRef="#ctx0" brushRef="#br0" timeOffset="323.81">3789 1651 0,'21'-21'16,"-21"42"0,0 0-16,0 0 15,0 1-15,0-1 0,0 21 0,0 43 16,0-43-16,0 22 16,0-22-16,0 21 0,-21 1 0,21-1 15,0-20-15,0 20 0,-21 22 16,-1-22-16,22 1 0,-21-1 0,0 107 15,0-128 1,21 22-16,-21-22 0,21-21 0,0 21 16,0-20-16,0 20 0,0-21 15,-21-21-15,21 21 0,0-42 32,0 0-17,0 0-15,0 0 0,0-22 0,0 22 16,0-42-16</inkml:trace>
  <inkml:trace contextRef="#ctx0" brushRef="#br0" timeOffset="639.63">3683 1905 0,'0'0'0,"0"-42"0,0 21 16,0-22-16,0 22 0,0 0 0,0-21 15,0 20-15,21 1 0,0 0 16,0 0-16,22 0 0,-22 21 15,21-21-15,-21 21 0,22 0 16,-1 0-16,-21 0 0,22 0 16,-22 21-16,42 21 0,-63 0 15,0-20-15,0 20 0,0 0 0,0 1 16,0-1-16,0 0 0,-42-21 16,21 22-16,0-22 0,-22 21 15,22-21-15,-21 1 0,21-1 0,-22 0 16,22-21-16,-21 21 0,21-21 15,21 21-15,-22-21 0,22-21 32,0 0-32,22 0 0,-1 0 15,-21-1-15</inkml:trace>
  <inkml:trace contextRef="#ctx0" brushRef="#br0" timeOffset="936.46">4424 1143 0,'-21'21'32,"-1"0"-32,22 22 0,-21-22 0,0 21 15,21 1-15,-21 20 0,0-21 16,21 22-16,-21-1 0,-1 1 0,1-1 15,21 1-15,-21-1 0,0-20 16,0-1-16,21 22 0,0-43 0,-21 21 16,21-21-16,0 0 0,0 22 15,0-22-15,21-21 16,0 0 0,0-21-16,0 0 0,0-1 0,1-20 15,-1 21-15</inkml:trace>
  <inkml:trace contextRef="#ctx0" brushRef="#br0" timeOffset="1318.24">4657 1566 0,'0'0'0,"-22"0"0,1 22 16,21-1-16,-21 0 0,0 0 15,21 21-15,-21-20 0,0 20 0,21-21 16,-22 21-16,22 1 0,0-22 15,0 21-15,0-21 0,0 1 16,0-1-16,0 0 0,22 0 16,-1 0-16,0-21 0,21 0 0,-21 0 0,1 0 15,-1 0-15,21 0 0,-21-21 16,22 0-16,-22 0 0,21 0 16,-21-22-16,0 22 0,1 0 0,-1-21 15,-21-1-15,0 22 0,0-21 16,0 21-16,0-43 0,-21 43 15,-1 21-15,1-21 0,0 21 16,-21 0-16,21 0 0,-1 0 0,-20 0 16,21 21-16,0 0 0,0-21 15,-1 21-15,1 0 0,21 1 16,0-1-16,0 0 16,21-21-16,1 0 0,20 0 15,-21 0-15</inkml:trace>
  <inkml:trace contextRef="#ctx0" brushRef="#br0" timeOffset="2022.81">5207 1609 0,'0'0'0,"0"-21"0,0-1 16,-21 22 15,0 22-31,21-1 15,-22 0-15,22 0 0,0 0 0,0 0 0,0 22 16,-21-22-16,21 0 16,0 21-16,0-20 0,0-1 0,0 0 15,0 0-15,0 0 0,0 0 16,0 1-16,21-22 0,1 0 0,-1 21 16,0-21-16,0 0 0,21 0 15,-20 0-15,20 0 0,0-21 0,-21-1 16,22 22-16,-22-21 0,21 0 15,-21-21-15,1 21 0,-1-1 0,0-41 16,0 21 0,-21 20-16,21 1 0,-21-21 0,0 21 15,0 0-15,0-1 0,0 44 32,0-1-17,0 0-15,0 0 0,0 21 16,0-20-16,0 62 0,0-41 15,0-1-15,0 0 0,0 1 16,0 62-16,0-41 0,0-22 16,0 22-16,0-22 0,0 22 15,0-1-15,0-21 0,0 22 0,0-1 16,0-20-16,0 20 16,0 1-16,0-22 0,0 22 0,0-22 15,0 21-15,0-20 0,0-1 0,0 0 16,0 1-16,0-1 0,0 0 15,-21-20-15,21-1 0,-21 0 0,0 0 16,0-21-16,-22 0 0,22 0 16,0 0-16,-21-21 0,-1 0 0,1 0 15,-22-43-15,22 22 0,0-1 16,-1 1-16,1-21 0,21 20 16,-21-20-16,20-1 0,1 1 0,0-22 15,21 22-15,0-1 0,0 1 16,0 20-16,0-63 15,21 64-15,0 0 0,1-1 16,20 1-16,-21 21 0,21-21 0,1-1 16,-1 1-16,0 21 0,1-22 15,41-20-15,-20 42 0</inkml:trace>
  <inkml:trace contextRef="#ctx0" brushRef="#br0" timeOffset="2444.56">5927 1715 0,'0'0'16,"0"21"-16,-22-21 0,22 21 16,22-21-1,20 0 1,-21 0-16,0 0 0,0-21 0,22 21 15,-22-21-15,0-1 0,21 1 16,1-21-16,-22 21 0,0 0 16,0-1-16,0 1 15,-21 0-15,0 0 0,-21 0 16,0 21 0,0 0-16,0 0 0,-22 0 0,22 0 15,0 21-15,-21 0 0,21 0 16,-1 0-16,1 1 0,-21-1 0,21 21 15,0 0-15,21 1 0,-22 20 16,22-20-16,0-22 0,0 21 16,0-21-16,0 22 0,0-22 0,43 0 15,-22 0-15,0-21 16,0 0-16,0 0 0,22 0 0,-22 0 16,21 0-16,-21 0 0,1-21 15,20 0-15,-21 0 0,21 21 0</inkml:trace>
  <inkml:trace contextRef="#ctx0" brushRef="#br0" timeOffset="2860.32">6498 1736 0,'0'63'15,"21"-63"1,0 0-1,1 0-15,-1 0 0,0 0 0,42-21 16,-20 0-16,-1 21 16,-21-21-16,22 0 0,-1-22 15,-21 22-15,0 0 16,-21 0-16,0 0 0,0-1 0,0 1 16,0 0-16,-21 0 0,0 21 15,-21 0-15,20 0 16,1 0-16,0 0 0,-21 21 0,21-21 15,-22 21-15,22 22 0,0-22 16,0 21-16,-22 0 0,22 1 0,0-1 16,0-21-16,21 22 15,0-1-15,0-21 0,0 21 0,0-20 0,0-1 16,0 0-16,21 0 16,0-21-16,0 21 0,22-21 0,-22 0 15,21 0-15,-21 0 0,22 0 16,-22 0-16,21 0 0,1 0 0,-22 0 15,0-21-15,21 0 0,-21 21 16,1-21-16,-1 0 0</inkml:trace>
  <inkml:trace contextRef="#ctx0" brushRef="#br0" timeOffset="3268.15">7768 1439 0,'-63'0'32,"84"0"14,0 0-30,0 0-16,-21-21 16,0 0-1,0 0-15,-21 21 16,0 0-16,0 0 16,-1 0-16,1 0 0,0 0 15,0 0-15,21 21 16,0 0-16,0 0 15,21 1 1,0-22 0,0 0-16,-21 21 15</inkml:trace>
  <inkml:trace contextRef="#ctx0" brushRef="#br0" timeOffset="3567.73">7683 1820 0,'0'0'0,"0"22"0,0-1 0,0 0 15,0 0-15,0 0 0,22-21 16,-1 21-16,0-21 16,0 0-16,0 0 0,0 0 15,-21-21-15,0 0 16,0 0-1,0 0-15,0 0 16,-21 21-16,0 0 0,0 0 16,0 0-16,0 0 0,-1 0 15,22 21-15,0 0 16,0 0 0,22-42-1</inkml:trace>
  <inkml:trace contextRef="#ctx0" brushRef="#br0" timeOffset="4631.89">10181 572 0,'0'0'15,"21"-22"-15,-21 1 16,21 0-16,1 21 15,-22-21-15,21-21 16,0 42-16,-21-22 0,0 1 16,21 0-16,-21 0 0,0 0 15,0 0-15,0-1 16,-21 22-16,0 0 0,0 0 0,-22 0 16,22 0-16,-21 0 0,-1 0 15,1 0-15,-21 0 0,20 22 0,1-1 16,-22 0-16,22 0 0,0 0 15,-1 0-15,22 1 0,-21-1 16,21 0-16,0 0 0,-1 0 0,22 0 16,0 1-16,0-1 15,22 0-15,-1-21 0,0 0 16,21 21-16,1-21 0,-1 0 16,0 21-16,43-21 0,-43 21 15,1-21-15,-1 0 0,0 22 16,1-1-16,-1-21 0,-21 21 0,0 0 15,-21 0-15,0 0 16,0 1-16,-21 20 0,-21-21 0,-1 0 16,1 0-16,-21 22 0,-1-22 15,1 0-15,20 21 0,-20-20 16,20-1-16,1-21 0,0 21 0,21 0 16,-1-21-16,1 0 0,0 0 15,42 0 1,0 0-16,1-21 15,-1 21-15,0 0 0,21-21 16,-21 21-16,1 0 0,-1 0 0,21 0 16,-21 0-16,0 0 0,1 0 15,-1 0-15,0 21 16,-21 0-16,0 0 0,0 0 16,0 1-16,-21 20 0,0-21 0,-22 21 15,22 1-15,-21-1 0,21 0 16,-22 1-16,22-1 0,-21 0 15,21-20-15,-1 20 0,1 21 16,21-20-16,0-22 0,0 0 16,0 0-16,0 0 0,21 1 0,1-1 15,-1-21-15,21 0 0,-21 0 16,22 0-16,-1 0 0,0 0 0,1 0 16,-22 0-16,21 0 0,0-21 0,1 21 15,-22-22-15,0 22 0,0 0 16,0-21-16,1 21 0,-22-21 15,0 0 17,-22 21-32,1-21 15</inkml:trace>
  <inkml:trace contextRef="#ctx0" brushRef="#br0" timeOffset="6205.07">11197 1376 0,'21'0'31,"0"0"-15,-21 21-16,0 0 15,22 0-15,-22 1 0,21 20 16,-21-21-16,0 21 0,21-20 0,-21 20 16,0-21-16,0 21 0,0-20 15,0 41-15,0-42 0,0 22 16,0-22-16,0 0 16,0 0-16,-21-21 15,0 0-15,21-21 16,0 0-16,0 0 15,0-1-15,0 1 0,0 0 0,0 0 16,0-21-16,0 20 16,0-20-16,0 21 0,21-21 0,0 20 15,0 1-15,0 0 0,0-21 0,22 21 16,-22 21-16,0-22 0,21 1 16,1 21-16,-22 0 0,21 0 0,-21 0 15,22 21-15,-22 1 0,0-1 16,0 0-16,0 21 0,1-21 0,-22 22 15,21-22-15,-21 21 0,0 1 0,0-22 16,0 0-16,0 21 0,-21 22 16,-1-64-1,1 21-15,21 0 0,0-42 47,0 0-47,21 21 16,1-21-16,-1-1 0</inkml:trace>
  <inkml:trace contextRef="#ctx0" brushRef="#br0" timeOffset="7372.41">12509 1588 0,'0'0'0,"0"-22"0,0 1 16,0 0-1,0 0-15,0 0 0,0 0 16,0-1-16,-21 22 0,0-21 16,0 21-16,-21 0 15,20 0-15,1 0 0,-21 0 0,21 0 16,-22 21-16,1 1 0,21-22 16,-21 42-16,20-21 0,-20 0 0,21 22 15,-21-1-15,20 0 0,1-21 0,0 22 16,0-1-16,21-21 15,0 22-15,0-22 0,0 0 16,0 0-16,63-21 16,22 0-16,-64 0 15,22 0-15,-1-21 0,0 0 0,-21 0 16,22-1-16,-1 1 0,0-21 16,-20 21-16,-1-22 0,21 1 0,-21 21 15,-21-21-15,21-1 16,-21 22-16,0 0 0,0 0 0,0 0 15,-21 42 1,21 0 0,0 0-16,-21 0 0,21 0 15,-21 22-15,21-22 0,0 21 0,0-21 16,0 1-16,0 20 0,0-21 16,0 0-16,0 0 0,21-21 0,-21 22 15,21-1-15,0-21 0,1 0 16,-1 0-16,0 0 0,0 0 0,21 0 15,1 0-15,20-43 0,-20 43 16,-22-21-16,21 0 0,-21 0 16,22 0-16,-22 0 0,-21-22 0,0 1 15,0 21 1,0-22-16,0 22 0,0-21 16,0 63 15,0 0-31,0 0 15,0 1-15,0 20 0,0-21 0,0 0 16,0 22-16,0-22 0,0 0 16,0 0-16,0 0 0,0 0 0,-21-21 15,21 22-15,0-1 0,-22-21 32,22-21-17,0-1-15,0 1 16,0 0-16,0 0 0,0 0 15,0-22-15,0 22 0,22-21 0,20 21 16,-21-22-16,0 22 0,22 0 16,-22-21-16,63 21 0,-41-1 15,-1 22-15,0 0 0,1 0 16,-1 0-16,0 0 0,1 22 0,-1-22 16,-21 21-16,0 0 0,1 21 0,-1-21 15,-21 1-15,0 20 16,0-21-16,0 21 0,0-20 0,0-1 0,-21 0 15,-1 21-15,1-21 0,0 1 16,0-22-16,-43 42 16,43-42-1,21-21 1,0 0-16,0-1 0,0 1 16,21-21-16,1 21 0,-1-22 0,0 22 15,0-21-15,0 21 0,0-22 16,22 1-16,-22 21 0,21 0 0,-21 0 15,22 21-15,-1 0 16,-21 0-16,22 0 0,-22 0 0,21 0 0,-21 0 16,0 21-16,1 0 0,-1 0 0,-21 0 15,0 22-15,0-22 0,0 0 16,0 0-16,0 21 0,-21 1 16,-1-22-16,1 0 0,0-21 15,21 21-15,0 0 0,-21-21 16,42 0 15,-21-21-31,64 21 0,-22-21 16,-42 0-16</inkml:trace>
  <inkml:trace contextRef="#ctx0" brushRef="#br0" timeOffset="7508.33">14182 1609 0,'21'0'31,"0"0"-15,0 0-16,0 0 0</inkml:trace>
  <inkml:trace contextRef="#ctx0" brushRef="#br0" timeOffset="7740.25">14457 1397 0,'-85'0'31,"64"21"-31,-21 0 0,-1-21 0,22 22 0,-21-1 16,-1 21-16,-20 22 15,42-22-15,0-21 0,-1 21 16,1 1-16,21-22 0,0 21 0,0-21 16,0 1-16,0-1 0,21-21 15,1 21-15,62-21 0,-63 0 16,22 0-16,-1 0 0,0 0 0,1 0 15,-1-42-15,0 20 0,1 1 16,-22 0-16,0 0 0,0 0 0</inkml:trace>
  <inkml:trace contextRef="#ctx0" brushRef="#br0" timeOffset="8216.78">11049 1122 0,'0'42'16,"21"-42"15,0 0-31,-21-21 15</inkml:trace>
  <inkml:trace contextRef="#ctx0" brushRef="#br0" timeOffset="8356.7">11218 1016 0,'0'42'15,"0"-20"-15,0-1 16,0 0-16,0 0 15,0 0-15,0 0 0,21 1 0,1-1 16</inkml:trace>
  <inkml:trace contextRef="#ctx0" brushRef="#br0" timeOffset="8844.43">14711 974 0,'0'-21'31,"0"-1"-31</inkml:trace>
  <inkml:trace contextRef="#ctx0" brushRef="#br0" timeOffset="8944.37">14690 1080 0,'0'21'15,"0"0"-15,0 0 16,-22-21 15</inkml:trace>
  <inkml:trace contextRef="#ctx0" brushRef="#br0" timeOffset="9120.28">14922 974 0,'0'0'0,"22"0"0,-22 21 16,0 0-1,0 0-15,0 0 0,0 1 16,0-1-16,-22-21 0,22 21 15,0 0-15,-105 0 16,83-21-16</inkml:trace>
  <inkml:trace contextRef="#ctx0" brushRef="#br0" timeOffset="9812.25">10964 1016 0,'0'21'16,"0"0"-16,0 1 16,21-1-16,1-21 15,-1 0-15</inkml:trace>
  <inkml:trace contextRef="#ctx0" brushRef="#br0" timeOffset="10819.64">15960 1439 0,'0'22'63,"21"-22"-32,0 0-15,-21-22-16,21 1 15,-21 0 1,0 0-1,-21 21-15,0 0 16,0 0-16,-1 0 16,22 21-1,0 0 1,0 0 0,0 1-1,0-1-15,0 0 16</inkml:trace>
  <inkml:trace contextRef="#ctx0" brushRef="#br0" timeOffset="11160.07">15981 1969 0,'0'0'15,"0"21"-15,21-42 47,0 21-47,-21-22 0,21 22 0,-21-21 16,0 0 0,-21 21-1,0 0 1,0 0-1,21 21-15,0 0 16,21-21 15,0 0-15,0 0-16,0 0 0</inkml:trace>
  <inkml:trace contextRef="#ctx0" brushRef="#br0" timeOffset="11828.75">17568 1609 0,'0'0'0,"21"0"15,-21-21 1,0-1-16,22 1 16,-1 0-16,-21 0 15,21 0-15,-21 0 16,0-1-16,0 1 0,0 0 16,0-21-16,0 21 0,-21-1 15,0 1-15,-1 0 0,1 21 16,0-21-16,0 21 0,0 0 15,-22 0-15,22 0 16,-21 0-16,-22 42 0,43-21 0,-21 22 16,21-22-16,-22 21 0,22 1 0,-21-1 15,21 0-15,0 1 0,-1-1 16,1 0-16,21 1 0,-21-1 16,21-21-16,0 21 0,0-20 0,0-1 15,21 0-15,0 0 0,1-21 0,-1 0 16,21 0-16,-21 0 0,0 0 0,22 0 15,-22 0-15,21 0 0,22-42 16,-22 21-16,22-22 16,-43 22-16,21-21 0,-21 21 15,0-22-15,1 1 0,-1 21 16,0-22-16,0 22 0,-21-21 0,0 21 16,0 0-16,0-1 0,21 1 15,-21 42 1,-21 1-1,21-1-15,0 0 0,-21 21 16,0-21-16,0 22 0,21-1 0,0-21 16,0 22-16,0-1 0,0-21 15,0 0-15,0 22 0,0-22 0,0 0 16,0 0-16,21-21 16,0 0-16,0 0 0,0 0 15,0 0-15,22 0 0,-22-21 0,0 21 16,0-21-16,0 0 0</inkml:trace>
  <inkml:trace contextRef="#ctx0" brushRef="#br0" timeOffset="12365.48">18140 1080 0,'0'0'0,"0"-22"0,0-20 16,0-21-1,0 84 16,-21 0-31,21 0 0,0 21 0,0 1 16,-22 41-16,22-41 16,0 20-16,0-20 0,0-1 0,0 21 15,-21-20-15,21 20 0,0-20 0,0-1 16,-21 21-16,21-41 0,0 20 16,0 0-16,-21 1 15,21-22-15,0 0 0,0 0 0,-21-21 16,0 0-1,21-21 1,0 0-16,0 0 0,0-1 16,0 1-16,0-21 0,0 21 15,0-22-15,0 22 0,0-21 16,21 21-16,21 0 0,-21-22 0,43 1 16,-43 21-16,21 21 15,1-21-15,-1 21 0,0 0 0,1 0 16,-22 0-16,21 0 0,-21 21 0,43 21 15,-43-21-15,0 22 16,-21-22-16,0 0 0,0 21 0,0-21 16,-21 22-16,-43-1 15,1 0-15,21-20 0,20-1 16,-20 0-16,0-21 0,21 21 0,-22-21 16,22 0-16,0 0 15,0 0-15,0 0 0,21-21 31,21 21-31,0-21 16,0 21-16,0-21 0,22-1 0</inkml:trace>
  <inkml:trace contextRef="#ctx0" brushRef="#br0" timeOffset="12676.34">19135 1418 0,'21'-63'16,"-21"42"-16,-21-1 16,-1 22-1,1 0-15,0 0 0,0 22 0,0-22 16,0 21-16,-1 0 0,1 21 16,0-21-16,0 22 0,0-22 15,21 21-15,0 1 0,-21-22 0,21 21 16,0-21-16,0 22 0,0-22 0,0 0 15,21 0-15,-21 0 0,21 0 16,0-21-16,21 0 0,-20 0 16,20 0-16,-21 0 0,21 0 0,22 0 15,-22-21-15,-21 21 0,1-21 16,-1 0-16,-21 0 0,0 0 16,0-1-16,0-20 0</inkml:trace>
  <inkml:trace contextRef="#ctx0" brushRef="#br0" timeOffset="12928.2">16870 783 0,'0'0'0,"-21"-21"0,21 0 16</inkml:trace>
  <inkml:trace contextRef="#ctx0" brushRef="#br0" timeOffset="13044.14">16806 974 0,'0'42'16,"21"-42"-1,1 0 1,-1 0-16,-21-21 16,21 21-16</inkml:trace>
  <inkml:trace contextRef="#ctx0" brushRef="#br0" timeOffset="13205.04">17060 720 0,'0'0'0,"21"0"0,-21 21 31,0 0-31,0 0 16,-21 0-16,21 1 0,-21-1 0,21 21 16,-21-21-16,21 0 0,0 1 15,0 20-15,0-21 0,0 0 0,21 0 16,0 1-16</inkml:trace>
  <inkml:trace contextRef="#ctx0" brushRef="#br0" timeOffset="13676.77">19579 699 0,'0'0'16,"0"-22"-16,-21 44 31,0-1-31,21 0 0,0 0 15,0 0-15,0 0 16,-21 1-16,21-1 0,0 0 16,-22 0-16,22 0 15,-21-21-15</inkml:trace>
  <inkml:trace contextRef="#ctx0" brushRef="#br0" timeOffset="13869.66">19791 699 0,'0'0'15,"0"21"32,0 0-47,21 0 0,-21 0 16,0 0-16,0 1 0,0-1 15,-21 0-15,0 0 0,-1 21 16,22-20-16,0-1 0,-21 0 16</inkml:trace>
  <inkml:trace contextRef="#ctx0" brushRef="#br0" timeOffset="14233.46">20701 1482 0,'0'-21'0,"-21"-1"16,0 22-16,-1 0 31,22-21 0,0 0 1,22 21-32,-1 0 31,0 0-16,-21 21-15,0 0 16</inkml:trace>
  <inkml:trace contextRef="#ctx0" brushRef="#br0" timeOffset="15448.02">20659 1799 0,'-22'0'31,"-20"0"-15,42 21-1,0 1-15,0-1 16,0-42 46,0-1-46,21 22-16,-21-21 16,21 21-16,1 0 15,-22 21 16,0 1-15,0-1-16,0 0 16,0 0-1,-22-21-15,1 0 0,0 0 16,0 0 0,21-21-1,0 0 16,0 0-31,0-1 16,21 1 0,0 21-1,-21-21 220,21 21 108,1 0-343</inkml:trace>
  <inkml:trace contextRef="#ctx0" brushRef="#br0" timeOffset="16968.66">20659 1842 0,'0'21'31,"-22"-21"-15,44 0 156,-44-21 468</inkml:trace>
  <inkml:trace contextRef="#ctx0" brushRef="#br0" timeOffset="17001.88">20574 1820 0</inkml:trace>
  <inkml:trace contextRef="#ctx0" brushRef="#br0" timeOffset="17359.86">20595 1884 0,'21'0'32,"22"0"-32,-22 0 15,-21 21 1,0 0-16,0 0 15,-21-21-15,84 0 0,-63 22 0,0-1 16,0 0-16</inkml:trace>
  <inkml:trace contextRef="#ctx0" brushRef="#br0" timeOffset="17424.82">20574 2180 0,'0'0'15,"-21"0"-15,0 0 0,-1 0 16,1 0-16,0 21 0,0-21 0,0 0 16,-22 0-16,22 0 0</inkml:trace>
  <inkml:trace contextRef="#ctx0" brushRef="#br0" timeOffset="18564.27">12234 2963 0,'0'0'0,"0"-21"0,21 0 15,-21 0-15,0 0 0,22 0 16,-22-1-16,0 44 31,0-1-15,0 0-16,0 0 0,0 21 15,0-20-15,0 20 0,0 0 16,0-21-16,-22 22 0,22-1 0,0-21 16,-21 22-16,21-22 0,-21 0 15,21 0-15,0 0 0,0 0 0,0-42 32,0 0-17,0 0-15,0 0 0</inkml:trace>
  <inkml:trace contextRef="#ctx0" brushRef="#br0" timeOffset="18913.08">12382 2455 0,'0'0'0,"-21"0"0,0 0 15,0 22-15,0-22 0,21 21 16,0 0-16,-21 21 0,21-21 15,0 1-15,0-1 0,0 0 16,21 0-16,0-21 16,0 0-16,0 0 15,0 0-15,1 0 0,-1-21 16,0 0-16,0 0 0,-21-1 16,21 1-16,-21 0 0,0 0 15,0 0-15,0 0 0,-21-22 16,-21 43-1,21 0-15,-1 0 0,1 21 16,21 1-16,0-1 16,-21 21-16,21-21 0,0 0 15,0 1-15,0-1 0,21 42 16,0-42-16,1 1 0,-1-1 0</inkml:trace>
  <inkml:trace contextRef="#ctx0" brushRef="#br0" timeOffset="19509">13293 3027 0,'0'0'0,"21"-21"0,-21 0 16,0-1-16,0 1 15,0 0-15,-21 0 16,-1 21-16,1 0 0,0-21 0,0 21 15,0 0-15,0 0 0,-1 0 16,1 21-16,0-21 0,-21 21 16,21 0-16,-22 0 0,22 1 0,-21-1 15,-1 21-15,22-21 0,-21 22 0,21-22 16,0 21-16,-1-21 0,1 22 16,21-22-16,0 21 0,0-21 0,0 0 15,0 1-15,0-1 0,21-21 16,1 0-16,-1 0 0,0 0 15,21 0-15,-21 0 0,22-21 0,-22-1 16,21 22-16,-21-21 0,22 0 0,-1 0 16,-21-21-16,22 20 0,-1-20 15,43-64 1,-64 64-16,21-43 0,-21 22 16,0 20-16,1-20 0,-22 21 0,0-22 15,21 22-15,-21-1 0,0 1 16,0 0-16,0-1 0,0 22 15,-21 21 1,21 21-16,-22 1 0,1 20 16,21 0-16,-21 1 0,21 20 15,-42 43-15,42-64 0,0 22 16,0-22-16,0 22 0,0-22 0,0 0 16,0 1-16,0-1 0,0 0 15,21-21-15,0 22 0,0-22 0,0 0 16,22 0-16,20-21 15,-20 0-15,-22 0 16,21 0-16,0-21 0,1 0 0,-1 0 16,-21 0-16,22-1 0,-22-20 0,21 21 15</inkml:trace>
  <inkml:trace contextRef="#ctx0" brushRef="#br0" timeOffset="20276.57">11345 2286 0,'0'-21'31,"0"0"-31,21 21 109,-21-21-78,22 21 1,-22-22-32,0 44 47,0-1-32,0 0-15,0 0 16,0 0-16,0 0 0,0 1 15,0-1-15,0 0 16,0 0-16,21-21 47</inkml:trace>
  <inkml:trace contextRef="#ctx0" brushRef="#br0" timeOffset="20425.48">11536 2244 0,'21'0'0,"-42"0"0,63 0 15,-42 21 17,-21 0-17,21 0-15,-21 0 16,21 1-16,0-1 16,0 0-16</inkml:trace>
  <inkml:trace contextRef="#ctx0" brushRef="#br0" timeOffset="20868.22">14393 2350 0,'21'0'16,"-21"21"-1,0 0-15,0 0 16,-21-21-16,21 21 0,0 0 16,0 1-16,-21-1 0,0 0 0,0 0 15,21 0 1</inkml:trace>
  <inkml:trace contextRef="#ctx0" brushRef="#br0" timeOffset="21045.12">14626 2371 0,'0'21'31,"0"0"-31,0 0 16,0 0-16,0 1 16,0-1-16,0 0 0,-21 0 15,21 0-15,0 0 0,0 1 16,0-1-16,0 0 16</inkml:trace>
  <inkml:trace contextRef="#ctx0" brushRef="#br0" timeOffset="21351.94">16171 2942 0,'0'0'0,"0"-21"16,-21 0 0,0 0-1,42 21 48,-21 21-48</inkml:trace>
  <inkml:trace contextRef="#ctx0" brushRef="#br0" timeOffset="21604.8">16108 3323 0,'0'0'15,"-21"0"-15,21 21 0,-22-21 0,22-21 63,0 0-32,22 21-15,-1-21-16,0 21 15,0-21-15,0 0 16</inkml:trace>
  <inkml:trace contextRef="#ctx0" brushRef="#br0" timeOffset="22168.5">17251 2815 0,'0'0'15,"0"-21"-15,0 0 0,-21 21 32,-1 21-17,22 0-15,-21 0 0,0 22 16,0-22-16,21 21 0,-21-21 0,0 22 16,21-1-16,0-21 0,-22 22 0,22-1 15,0-21-15,0 0 0,0 22 16,0-22-16,0 0 0,0 0 0,22 0 15,-1 0-15,21-21 16,-21 0-16,22 0 0,-22 0 0,21 0 16,43 0-16,-64 0 0,21-21 15,1 0-15,-22 0 0,21 0 16,-21 0-16,22-64 16,-43 0-16,0 43 0,0 0 15,0-1-15,-22 1 0,1 0 16,0 20-16,0 1 0,0 0 0,0 0 15,-1 21-15,1 0 16,0 0-16,0 0 0,0 0 16,21 21-16,-21-21 0,21 21 0,0 0 15,0 1-15,0-1 16,21 0-16,-21 0 0,21-21 0,21 21 16,-21 0-16</inkml:trace>
  <inkml:trace contextRef="#ctx0" brushRef="#br0" timeOffset="22688.62">18013 3069 0,'21'0'0,"-42"0"0,63 0 0,-21 0 0,0-21 15,1 21-15,-22-21 0,21 0 0,-21 0 16,21-1-16,-21 1 0,0 0 16,0 0-16,0 0 0,0 0 15,0-1-15,0 1 16,0 0-16,0 42 31,0 0-31,0 1 0,0-1 16,0 0-16,0 21 0,0-21 0,-21 22 15,21-22-15,0 21 0,0-21 0,0 22 16,0-22-16,0 42 16,0-41-16,0 20 0,0-21 0,0 0 15,0 0-15,0 1 16,0-1-16,0 0 15,-21-21-15,-1 0 16,1 0-16,-21 0 16,21 0-16,0 0 0,-1 0 0,-20 0 15,21 0-15,0 0 0,0 0 0,-1 0 16,1 0-16,0 0 16,42 0-1,0 21-15,1-21 16,20 0-16,0 0 0,-21 0 15,22 0-15,20 0 0,-20 0 0,-1 0 16,0 0-16,1 0 0,-1 0 16,0 0-16,1 0 0,41 0 15,-63 0-15,1 0 0,-1-21 0,-21 0 32,-43 21-32,22 0 15,0 0-15,0 0 0</inkml:trace>
  <inkml:trace contextRef="#ctx0" brushRef="#br0" timeOffset="24060.33">10118 4233 0,'0'0'0,"-22"-21"16,1 21-16,0-21 0,21 0 15,-21 21-15,21-21 0,0 0 16,0-1-16,0 1 0,0 0 15,21 0-15,0 0 0,0 21 16,22-21-16,20 21 16,-20 0-16,-1 0 0,0 0 15,-21 0-15,22 0 0,-22 0 0,21 42 16,-42-21-16,0 0 0,0 22 16,0-1-16,0 0 0,-21 22 0,0-22 15,-21 0-15,-1 1 0,1-1 0,-22 0 16,22 1-16,0-1 0,21 0 15,-22 1-15,22-22 0,0 21 0,21-21 16,0 1-16,0-1 0,0 0 0,21-21 16,0 0-16,22 0 15,-22 0-15,21 0 0,-21 0 0,22 0 16,-1-21-16,64-22 16,-85 22-16,0 21 15,0-21-15,22 0 0,-43 0 16,-22 42 15,1 0-31,0 0 0,0 0 0,21 1 16,0-1-16,-21 21 0,21-21 15,0 22-15,0-22 0,0 21 0,0-21 16,21 22-16,0-22 0,-21 0 0,21 0 16,0 21-16,-21-20 0,0 20 15,0-21-15,0 0 16,0 0-16,0 1 0,-21-1 15,0-21-15,0 0 0,-21 0 16,20 21-16,-20-21 0,21 0 16,-21 0-16,20 0 0,1 0 0,-21 0 15,21 0-15,0 0 0,21-21 16,0 0 0,0-1-16,21 1 15,0 21-15</inkml:trace>
  <inkml:trace contextRef="#ctx0" brushRef="#br0" timeOffset="25440.52">10266 6350 0,'0'0'0,"21"0"16,0-21-16,0 21 0,0-21 0,1 21 0,-1-21 15,0 21-15,0-22 0,0 1 16,0 0-16,1 0 0,-1 0 15,-21 0-15,-21 21 32,-1 0-32,1 0 0,-21 0 0,0 0 15,-1 0-15,1 21 0,-43 0 16,-21 21-16,64-21 0,0 1 16,-1-22-16,22 21 0,0 0 15,0-21-15,21 21 0,0 0 16,21-21-16,0 21 15,0-21-15,22 22 0,-1-22 16,0 21-16,22 0 0,-22 0 0,1 0 0,20 0 16,-21 1-16,1-1 0,-1 0 15,-21 0-15,0 0 0,1 0 0,-22 1 16,0-1-16,0 0 0,-22 0 16,-20 0-16,21 0 0,-21 1 0,20-1 15,-62 0-15,41-21 0,-41 21 16,41-21-16,22 0 15,0 0-15,0 0 0,0 0 0,21-21 16,0 0-16,0 0 0,21-1 16,0 1-16,21 21 15,-20-21-15,-1 21 0,0 0 16,0 0-16,0 0 0,0 0 16,1 21-16,-1 0 0,-21 1 15,0 20-15,0 0 0,0 1 16,-21-1-16,-22 64 15,1-64-15,21 0 0,0 1 16,-1-22-16,1 21 0,0-21 0,0 22 16,0-22-16,21 0 15,0 0-15,21-21 16,0 0-16,0 0 0,22 0 16,-22 0-16,0 0 0,21-21 0,-21 0 15,64-21-15</inkml:trace>
  <inkml:trace contextRef="#ctx0" brushRef="#br0" timeOffset="25900.25">11239 6985 0,'0'0'15,"0"-21"-15,0 42 32,0 0-17,0 0-15,0 1 16,0-1-16,0 0 0,0 0 15,0 0 1,0 0-16,0 1 16</inkml:trace>
  <inkml:trace contextRef="#ctx0" brushRef="#br0" timeOffset="26081.15">11409 6985 0,'0'0'0,"0"-21"0,0 42 47,0 0-47,0 0 0,0 1 16,0-1-16,0 0 0,0 0 16,0 0-16,0 0 0,0 1 0,0-1 15,0 0-15,0 0 0,0 0 16,0 0-16</inkml:trace>
  <inkml:trace contextRef="#ctx0" brushRef="#br0" timeOffset="26603.85">11790 7281 0,'0'0'0,"0"-21"0,0 0 15,0 42 17,0 0-32,0 1 15,0-1-15,0 0 0,0 0 0,0 21 16,0-20-16,0-1 16,0 21-16,0-21 0,0 0 0,0 22 0,0-22 15,0 0-15,0 0 0,0 0 16,0 1-16,0-1 0,-21-21 31,21-21-15,0-1-1,-22 1-15,22 0 0,0 0 16,0-21-16,0 20 0,0-20 0,22 0 16,-1-1-16,0 1 0,0 0 0,21-1 15,43-20-15,-43 21 0,1 20 16,-1 1-16,22 0 15,-22 21-15,0 0 0,1 0 0,-1 0 16,0 0-16,1 0 0,-22 0 0,21 21 16,-21 22-16,0-22 0,1 21 0,-22 0 15,0 1-15,0-1 0,0 0 16,0 1-16,-22 41 16,22-62-16,-42 41 0,21-42 0,21 0 15,0 1-15,0-1 0,-21-21 0,21-21 47</inkml:trace>
  <inkml:trace contextRef="#ctx0" brushRef="#br0" timeOffset="27985.57">13229 7408 0,'21'-84'31,"-42"63"-31,21-1 16,-21 1-16,-43-21 0,43 42 15,0-21-15,-21 0 0,21 21 0,-22 0 16,22 0-16,-21 0 0,21 0 16,-22 21-16,1 0 0,21 0 15,-22 0-15,22 22 0,-21-22 0,21 21 16,0 0-16,-1 1 0,1-22 15,21 21-15,0 1 0,0-22 0,0 0 16,0 21-16,0-21 0,21 1 16,1-1-16,-1-21 0,21 0 0,22 0 15,-43 0-15,63 0 16,-62-21-16,20-1 0,0 1 16,1 0-16,-22 0 0,21 0 0,-21 0 15,22-22-15,-22 22 0,0-21 0,0 21 16,-21-43-16,21 22 15,-21 21-15,0-1 0,21 1 16,-21-21-16,0 63 16,-21 0-1,21 0-15,-21 1 0,0-1 16,21 0-16,0 21 0,0 22 16,0-43-16,0 0 0,0 0 0,0 22 15,21-22-15,-21 0 0,21 0 16,0-21-16,1 0 0,20 0 15,-21 0-15,43 0 16,-43 0-16,21 0 0,-21 0 0,0-21 16,22 0-16,-22 0 0,0-1 0,0 1 15,-21 0-15,21 0 0,-21-21 16,22 20-16,-22-20 0,21 21 0,-21 0 16,0-22-16,0 22 0,0 0 0,0 0 15,0 42 1,0 0-1,0 0-15,0 1 0,-21-1 16,21 21-16,0-21 0,0 0 16,0 1-16,-22 20 0,22-21 0,0 0 15,-21 0-15,21 1 0,0-1 16,0 0-16,0-42 47,0 0-47,0-1 15,0-20-15,0 21 0,0 0 0,0-22 16,21 22-16,-21-21 0,22 21 16,-1-22-16,0 22 0,0 0 0,0 0 15,0 0-15,1 0 0,-1 21 0,0 0 16,0 0-16,0 0 0,0 0 16,1 21-16,-1 0 0,0 0 0,-21 0 15,21 0-15,-21 1 0,0 20 16,0-21-16,0 21 0,21-20 0,-21-1 0,0 21 15,0-21-15,0 0 16,0 22-16,0-22 16,0-42 15,0 0-15,0-1-16,21 1 0,-21 0 0,22-21 15,-1 21-15,0-1 0,0-20 0,0 21 16,0-21-16,1 20 0,20-20 15,-21 21-15,85-21 16,-85 42-16,0-22 0,0 22 16,1 0-16,-1 0 0,-21 22 0,0-1 15,0 0-15,21 0 0,-21 0 16,0 0-16,0 1 0,0 20 0,0-21 16,0 0-16,0 22 0,-21-22 0,21 0 15,0 42-15,0-41 0,0-1 16,0 0-16,0 0 15,21-21-15,0 0 0,0 0 16,0 0-16,1 0 0,-1 0 0,0 0 16,21 0-16,-21 0 0,22-21 15,-1 0-15,-21 0 0,22 21 16,-1-22-16,0-20 0,-21 21 0,22 0 16,-22-22-16,21 1 0,-42 21 0,21-21 15,1-1-15,-22 22 0,0-21 16,0 21-16,0-1 0,0 1 0,-22 21 15,1 0-15,0 0 0,0 0 16,0 0-16,0 43 0,-1-22 0,1 0 16,0 21-16,0 1 15,0-22-15,21 21 0,0 0 0,0-20 0,0 20 16,0-21-16,0 21 0,21 22 16,0-43-16,0-21 15,0 21-15,1-21 0,20 0 16,-21 0-16,0 0 0,22 0 0,-22 0 0,21-21 15,-21 0-15,22 0 0,-22 0 16,21-1-16,-21 1 0</inkml:trace>
  <inkml:trace contextRef="#ctx0" brushRef="#br0" timeOffset="28256.93">15642 6773 0,'0'0'0,"-21"0"32,21 22-17,0-1-15,0 0 0,0 0 16,0 0-16,0 0 15,0 1-15,0-1 0,0 0 16</inkml:trace>
  <inkml:trace contextRef="#ctx0" brushRef="#br0" timeOffset="28457.82">15896 6752 0,'0'-21'0,"0"42"32,0 0-32,0 1 0,0-1 15,-21 0-15,21 0 0,-21 0 16,0 0-16,21 1 0,0-1 0,0 0 16,0 0-16,-22-21 0,22 21 0,0 0 15,0 1 1</inkml:trace>
  <inkml:trace contextRef="#ctx0" brushRef="#br0" timeOffset="28992.46">16912 7091 0,'0'0'0,"-21"0"16,21 21-16,0 0 15,0 0-15,21-21 47,-21-21-47,21 0 16,-21 0-1,0 0 1,-21 21-16,0 0 0,0 0 16,0 0-1,21 21 1,0 0-1,0 0-15,0 0 16,0 1 0</inkml:trace>
  <inkml:trace contextRef="#ctx0" brushRef="#br0" timeOffset="29088.4">16849 7472 0,'0'0'15,"-22"21"-15</inkml:trace>
  <inkml:trace contextRef="#ctx0" brushRef="#br0" timeOffset="29308.17">16764 7620 0,'42'0'31,"-21"0"-31,1 0 16,-1 0-16,0-21 0,-21 0 16,21 21-16,0-21 0,0-1 15,-21 1-15,0 0 16,0 0-16,0 0 15,-21 21-15,0 0 0,0 0 16,0 0-16,0 0 16,42 0 31,0 0-47,0-21 0,0-1 15,22 1-15</inkml:trace>
  <inkml:trace contextRef="#ctx0" brushRef="#br0" timeOffset="29583.76">17632 6519 0,'0'-42'0,"0"21"31,21 21-15,-21 21-16,0 0 16,21-21-16,-21 21 0,0 1 15,0-1-15,0 0 0,0 0 0,0 0 16,0 0-16,0 1 0,0-1 0,0 0 16,0 0-16,21-21 31</inkml:trace>
  <inkml:trace contextRef="#ctx0" brushRef="#br0" timeOffset="29774.65">17886 6477 0,'0'0'0,"21"-21"0,-21 0 16,0 0-16,0-1 0,0 1 16,0 42-1,0 1 1,0 20-16,0-21 15,0 0-15,0 0 0,0 22 0,0 20 16,0-42-16,0 1 0,0-1 16,0 0-16,0 0 0,0 0 15,21 43 1</inkml:trace>
  <inkml:trace contextRef="#ctx0" brushRef="#br0" timeOffset="30063.64">18330 6964 0,'0'0'16,"0"-21"-16,21 42 47,-21 0-47,22 0 0,-1 0 15,0 1-15,21 20 0,-21 0 16,1-21-16,-1 22 16,0-22-16,0 0 0,0-21 0,-21 21 15,21 0-15,1 1 16,-22-1-16,0-42 31,21 21-31</inkml:trace>
  <inkml:trace contextRef="#ctx0" brushRef="#br0" timeOffset="30300.51">18796 6985 0,'0'-42'0,"0"84"0,0-105 15,0 41-15,0 1 16,0 0-16,-21 21 16,0 21-16,-1 0 15,-20 1-15,21-1 0,0 0 16,0 0-16,-22 21 0,22-20 0,-42 41 15,20-21-15,22-20 0,-42 41 16,20-21-16,22-20 0,0-1 16,21 0-16,0 0 0,0 0 15,21-21 1,0 0-16,22 0 0,-22-21 16,0 21-16</inkml:trace>
  <inkml:trace contextRef="#ctx0" brushRef="#br0" timeOffset="30740.16">18986 6837 0,'0'-21'0,"0"42"0,0-21 47,0 21-47,0 0 0,0 0 16,0 1-16,0-1 0,0 0 0,0 0 15,0 0-15,0 0 16,0 1-16,22-22 0,-1 0 16,0 0-16,21 0 0,-21 0 15,1 0-15,-1 0 0,0 0 0,21-22 16,-21 22-16,1-21 0,-1 21 16,0-21-16,0 0 0,0 0 0,0 0 15,-21-1-15,0 1 0,22 0 0,-22 0 16,0 42 15,0 0-31,-22 0 16,1 22-16,21-22 0,-21 0 0,0 21 15,0 1-15,0-22 0,-1 21 16,22 1-16,-21-22 0,0 21 0,21-21 16,-21 0-16,21 1 0,0-1 0,0 0 15,0 0 1,21-21-1,0 0-15,0-21 0,1 0 0,-1 21 16,0-21-16,0-1 0</inkml:trace>
  <inkml:trace contextRef="#ctx0" brushRef="#br0" timeOffset="30864.09">19791 6837 0,'0'0'0,"-21"0"15,-1 0 1,22 21-16,-21-21 0</inkml:trace>
  <inkml:trace contextRef="#ctx0" brushRef="#br0" timeOffset="31311.83">19833 6922 0,'21'0'15,"-42"0"-15,63 0 0,-20 0 0,-1 0 0,0 0 16,21 0-16,22 0 16,-43 0-16,21 0 0,22-22 15,-43 1-15,0 0 0,0 21 0,0-21 16,-21 0-16,0 0 15,0-1-15,0 1 0,-21 21 16,0 0 0,0 0-16,0 0 0,0 21 15,-1 1-15,1-1 0,-21 42 16,0-42-16,20 22 0,1-22 0,0 21 16,0 1-16,0-22 0,-22 21 0,22-21 15,0 0-15,-21 43 16,42-43-16,-21 0 15,-1-21-15,22 21 0,0-42 32,22 0-17,-1 0-15,0 21 0,0-21 0,-21 0 16,21-1-16,0 22 0,1-21 0,-1 21 16,-21-21-16,21 21 15,0 0-15,0 21 16,-21 0-16,0 1 0,21-1 15,1 0-15,-22 0 16,21-21-16,-21 21 0,21 0 16,0-21-16,0 0 0,0 0 15,1 0-15,-1 0 16,0 0 0,-21-21-16,0 0 0,0 0 0,21 0 15,0 0-15,-21-1 0</inkml:trace>
  <inkml:trace contextRef="#ctx0" brushRef="#br0" timeOffset="31586.67">20722 6138 0,'0'0'0,"-42"0"15,42 22 1,0-1-16,21 0 16,-21 0-16,0 0 0,-21-21 0,0 21 15,-1 1-15,22-1 0,-21 0 16,21 0-16,-21 0 0,0 0 16,21 1-16,0-1 15,21-21 1,0 0-1</inkml:trace>
  <inkml:trace contextRef="#ctx0" brushRef="#br0" timeOffset="31797.58">20997 6138 0,'0'0'0,"0"-21"0,0 42 46,0 1-46,0-1 0,-21 0 16,0 0-16,21 0 0,-21 0 16,0 1-16,21-1 0,-22 0 0,22 0 15,-21 0-15,21 0 0,-21 1 16,21 20-16,0-21 16</inkml:trace>
  <inkml:trace contextRef="#ctx0" brushRef="#br0" timeOffset="34248.19">21548 6731 0,'0'0'0,"-22"0"0,1 21 31,21 0-31,-21-21 16,42 0 15,0 0-15,-21-21-1,0 0 17,0 0-1,0 0 0,0 42 110,0-42 93,0 0-218,0 42 218,0 0-234,-21-21 0,21 21 0,-21-21 16,21 21-16,0 0 15,0 1 1,21-22 31,-21-22-31,21 22-16,-21-21 15,0 0 1,0 42 62,0 0-62,0-42 93,0 42 16,22-21-47,-22-21-47,0 42 16,0 1-31,0-1-1,0 0-15,0 0 16,0-42 47,0 0-48,21 21 1,0 0-1,-21 21 17,0 0-17,0 0-15,0 0 16,0 1 15,-21-22-31,0 0 31,21-22-15,0 1-16,0 0 16,21 0 15,0 21-31,0 0 16,0 0-1,-21 21-15,0 0 16,0 0-16,0 1 15,0-1 1,0 0-16,-21-21 16,21 21-16,0-42 62,0 0-46,0 0-16,-21 21 15,21-22-15,0 1 16,0 0 0,0 42 15,0 0-31,0 1 0,0-1 16,0 0-16,0 0 0,0 0 15,0 0-15,0 1 0,0 20 0,-21-21 16,0 0-16,-1 0 0,1 22 0,21-22 15,-42 0-15,21 0 0,0 0 0,-22 1 16,1-1-16,0 0 0,-1 0 16,-20 0-16</inkml:trace>
  <inkml:trace contextRef="#ctx0" brushRef="#br0" timeOffset="35376.4">12679 8700 0,'0'-22'0,"0"1"16,0 0 0,0 0-1,0 0 17,0 0-1,21 21-31,-21-22 15,21 1-15,-42 42 63,0 1-63,21-1 0,-21 0 16,21 0-16,-22 0 0,22 0 15,-21 1-15,21-1 0,0 0 16,0 0-16,0 0 0,0 0 15,0 1-15,0-1 16,21-21-16,1 0 16,-1 0-16</inkml:trace>
  <inkml:trace contextRef="#ctx0" brushRef="#br0" timeOffset="35573.29">12975 8573 0,'0'-22'15,"0"44"17,0-1-17,-21 0-15,21 0 0,0 0 16,-21 0-16,21 1 0,0-1 16,0 0-16,0 0 15,0 0-15</inkml:trace>
  <inkml:trace contextRef="#ctx0" brushRef="#br0" timeOffset="35853.12">13483 8742 0,'0'0'0,"21"0"0,0 0 16,1 0-1,-22 21 1,0 0-16,0 0 0,0 1 16,0-1-16,-22 0 0,22 21 15,-21-21-15,21 1 0,-21 20 0,21-21 16,0 21-16,-21-20 0,21-1 16,-21 42-16,21-42 0,0 1 0,0-1 15,0 0 1,0-42-1</inkml:trace>
  <inkml:trace contextRef="#ctx0" brushRef="#br0" timeOffset="36152.03">13695 8594 0,'0'-21'0,"0"42"0,0-64 0,0 22 16,-21 21-1,-1 0-15,1 0 16,21 21 0,21-21-1,1 0 1,-1 0-16,-21-21 31,0 0-31,-21 21 31,-1 0-15,22 21 0,0 0-16,0 1 15,0-1-15,22 0 0,-1-21 16</inkml:trace>
  <inkml:trace contextRef="#ctx0" brushRef="#br0" timeOffset="36754.29">14351 8848 0,'0'0'0,"21"0"0,-21-21 16,0-22 0,0 22-16,0 0 15,-21 0-15,0 21 0,0-21 16,-1 21-16,1 0 0,0 0 15,0 0-15,-43 0 0,43 21 16,0 0-16,-21 0 0,21 0 16,-1 22-16,1-22 0,0 21 0,-21 22 15,21-43-15,21 42 16,0-20-16,0-22 0,0 0 16,0 0-16,0 0 0,42 22 15,-21-43 1,0 0-16,22 0 0,-22 0 0,0 0 15,0 0-15,0-22 16,22 22-16,-22-21 0,0 0 0,0 0 16,0 0-16,0-22 0,22 22 0,-22-21 15,0 0-15,21-43 16,1-21-16,-22 43 0,-21 20 16,21 1-16,0 0 0,-21-22 0,21 22 15,-21 21-15,0-22 0,0 22 0,0 0 16,0 0-16,0 0 15,-21 42-15,0 0 16,21 21-16,-21-21 0,21 22 16,0-1-16,-21 0 0,21 107 15,0-65 1,0-41-16,0-1 0,0 0 0,21 1 16,0-1-16,0-21 0,-21 0 0,21 0 15,1 1-15,-1-22 0,0 0 16,0 21-16,0-21 0,0 0 0,1 0 15,-1 0-15,0 0 0,0-21 0,0 21 16,0-22-16,-21 1 0,22 0 16,-1 0-16,-21 0 0</inkml:trace>
  <inkml:trace contextRef="#ctx0" brushRef="#br0" timeOffset="36999.76">15367 8297 0,'-21'22'15,"0"-1"-15,-1 0 16,22 0-16,0 0 16,0 0-16,0 1 15,0-1-15,0 0 16,-21 0-1,0-21 1</inkml:trace>
  <inkml:trace contextRef="#ctx0" brushRef="#br0" timeOffset="37201.17">15579 8255 0,'0'0'15,"0"21"17,0 0-32,0 1 0,0-1 0,0 0 15,0 0-15,-22 0 0,22 0 16,0 1-16,0-1 0,-21 0 16,21 0-16,0 0 0,-21 0 15</inkml:trace>
  <inkml:trace contextRef="#ctx0" brushRef="#br0" timeOffset="37643.92">16933 8594 0,'0'21'16,"0"-42"31,0 0-16,0 42 16,0 0-16,0 0-31</inkml:trace>
  <inkml:trace contextRef="#ctx0" brushRef="#br0" timeOffset="37904.25">16870 9038 0,'0'0'0,"0"21"16,0-42 15,0 0-15,21 21-16,0-21 0,-21 0 15,-21 21 16,0 0-15,21 21-16,0 0 16,21-21-1,0 0 1,0 0-16</inkml:trace>
  <inkml:trace contextRef="#ctx0" brushRef="#br0" timeOffset="38367.94">18034 8573 0,'0'0'0,"21"-22"0,-21 1 0,0 0 16,0 0-16,0 0 0,-21 21 31,0 0-31,0 21 0,21 0 15,0 0-15,-22 0 0,1 1 16,21 20-16,-21 21 16,21-41-16,0 20 0,0 21 15,0-20-15,0-22 0,0 21 0,0-21 16,0 1-16,0-1 0,21 0 16,0 0-16,1-21 0,-1 0 15,0 0-15,21 0 0,-21 0 0,1 0 16,20-21-16,-21 0 0,0 0 15,22-1-15,-22 1 0,0 0 0,-21-21 16,21-1-16,-21 1 0,0 21 0,0-21 16,0-1-16,0 1 0,0 0 0,0 20 15,-21 1-15,0-21 0,0 21 16,-1 0-16,1 21 16,0 0-16,0 0 0,0 0 15,0 0-15,21 21 16,-22 0-16,1 0 0,21 0 15,0 0-15,0 1 0,21-22 16,1 0-16,20 0 0,-21 21 16</inkml:trace>
  <inkml:trace contextRef="#ctx0" brushRef="#br0" timeOffset="38841.54">18838 8573 0,'0'-43'15,"21"22"-15,-21 0 16,22 0-16,-22 0 0,21 21 16,0-22-16,0 22 0,0-21 15,0 21-15,1-21 0,-1 21 16,0 0-16,0 0 0,0 0 16,22 42-16,-43-20 0,0-1 15,0 0-15,0 0 16,0 21-16,0-20 0,0-1 15,0 0-15,-43 42 0,22-41 0,0-1 16,-21 21-16,20-21 0,-20 0 0,21 22 16,-21-22-16,-1 0 15,1 0-15,21 0 0,-22-21 0,22 22 16,-21-22-16,21 0 0,21 21 0,0 0 16,21-21-1,0 0-15,0 0 16,22 0-16,-1 0 0,106 0 15,-106 0-15,22 0 0,-22 0 16,1 0-16,20 0 0,-21 0 16,-20 0-16,20 0 0,0 0 0,-21 0 15,1 0-15,-1 0 0,0 0 0,0 0 16,-21-21 15,-21 21-15,0 0-16,-22 0 15,22 0-15</inkml:trace>
  <inkml:trace contextRef="#ctx0" brushRef="#br0" timeOffset="39736.46">10477 9821 0,'-42'-21'16,"42"0"0,0 0-1,0 0-15,21 21 16,0-21-16,1 21 16,-1 0-16,0-22 0,21 22 0,-21 0 0,22 0 15,-1 0-15,-21 0 0,22 0 16,-22 22-16,0-1 0,-21 21 15,0-21-15,0 22 0,0-22 0,-64 63 16,1-20-16,21-43 16,-1 21-16,-20-20 0,20 20 15,1-21-15,21 0 0,-21 0 0,20 1 16,1-1-16,21 0 0,0 0 0,0 21 16,0-20-16,21-1 15,1-21-15,-1 0 0,0 0 16,0 0-16,21 0 0,-20 0 0,-1 0 15,21 0-15,-21 0 0,0 0 0,22-43 16,-22 22 0,-21 0-1,-21 21-15,0-21 0,-1 21 16,1 0-16,0 0 0,0 21 16,21 0-16,0 0 0,0 1 15,0-1-15,0 0 0,0 21 16,21-21-16,0 1 0,0 20 15,1-21-15,41 64 0,-42-64 16,-21 0-16,0 0 0,0 0 0,0 1 16,0-1-1,-21-21-15,0 21 0,-21 0 0,20-21 16,-20 0-16,0 0 0,-64 21 16,64-21-16,-1 0 0,22 0 0,-21 0 15,21 0-15,-1 0 0,44 0 31,-1 0-15,0 0-16,0 21 0</inkml:trace>
  <inkml:trace contextRef="#ctx0" brushRef="#br0" timeOffset="40736.74">10816 11726 0,'0'0'0,"-21"0"0,21-21 0,-21 21 16,0-21-16,-1 0 0,1 0 15,0 0-15,21-1 0,-21 22 16,21-21-16,-21 21 16,0 0-16,-1-21 0,1 21 15,0 0-15,0 21 16,0 0-16,0 1 0,-1-1 15,-20 0-15,21 0 0,0 0 0,21 22 16,-21-22-16,21 0 0,-22 0 0,22 21 16,0-20-16,0-1 15,0 0-15,22 0 0,-1 0 0,0-21 16,0 0-16,0 0 0,0 21 0,1-21 16,-1 0-16,0 0 0,0 22 15,0-22-15,-21 21 16,21-21-16,-21 21 0,0 0 15,0 0-15,0 0 0,0 1 16,-21-1-16,0-21 16,0 21-16,0-21 15,42 0 17,0 0-17,0 0-15,0 0 16,1 0-16,-1 21 0,0 0 0,-21 0 15,21 22-15,-21-22 16,0 0-16,0 21 0,-21 22 16,0-22-16,-43 43 15,43-43-15,-21-21 0,21 22 0,-1-1 16,-20-21-16,21 22 0,0-22 16,21 0-16,0 0 0,0 0 0,0 0 15,21-21 1,0 0-16,0 0 0,0 0 15,1 0-15,-1 0 0,21 0 0,-21 0 16,22 0-16,-22 0 0</inkml:trace>
  <inkml:trace contextRef="#ctx0" brushRef="#br0" timeOffset="41157.5">11388 12869 0,'0'0'0,"0"-21"15,0 0-15,0 0 0,0 0 0,0 0 16,0-1-16,0 44 31,0-1-31,0 0 0,0 0 16,0 0-16,0 0 0,0 1 0,0-1 15,0 0-15,0 21 0,0-21 16,0 1-16,0-1 0,0 0 16,0 0-1</inkml:trace>
  <inkml:trace contextRef="#ctx0" brushRef="#br0" timeOffset="41332.4">11557 12827 0,'0'0'0,"0"-21"0,21 0 16,-21 42 15,0 0-31,-21 0 0,21 0 16,0 22-16,0-22 0,0 0 16,0 0-16,0 0 0,0 1 15,0-1-15,0 0 16,21 0-16,0-21 0</inkml:trace>
  <inkml:trace contextRef="#ctx0" brushRef="#br0" timeOffset="43120.78">12298 12891 0,'0'0'0,"0"-22"0,0 1 16,0 42 15,0 1-31,0-1 0,0 0 0,0 0 16,0 21-16,-21-20 0,21 20 15,0-21-15,-22 0 0,22 22 0,0-22 16,0 21-16,-21-21 0,21 0 0,-21 22 16,0-22-16,21 0 0,0 0 15,-21 0-15,0-21 16,21 22-16,0-44 15,0 1 1,0 0-16,0 0 16,0 0-16,0 0 0,0-22 15,21 1-15,0 21 0,0-22 0,0 1 16,0-21-16,22 20 0,-22 1 16,21 21-16,-21-22 0,22 22 0,-22 0 15,21 0-15,-21 21 0,22 0 0,-22 0 16,0 21-16,0 0 0,0 0 15,-21 1-15,22 20 0,-22-21 0,21 64 16,-21-43-16,0 0 0,0 1 16,0-1-16,0-21 0,0 22 15,21-22-15,0 0 0,-21 0 16,42 21-16,-20-20 0,20-22 0,21 0 16,-20 0-16,20 0 15,-20 0-15,105 0 16,-106-22-16,22 1 0,-22 0 15,0 21-15,1-21 0,-1 0 0,-21 0 16,21-22-16,-20 22 0,-22-21 16,0 21-16,0-22 0,0 1 0,0-22 15,0 22-15,-22 21 16,1 0-16,0-22 0,-21 43 0,21-21 16,-22 21-16,22 0 0,-85 21 15,64 1-15,-22 41 16,43-42-16,0 22 15,0-22-15,0 21 0,0 0 0,21-20 16,0 62-16,0-63 16,0 1-16,21-1 0,0 0 0,0-21 15,0 0-15,0 21 0,22-21 16,-22 0-16,21 0 0,-21 0 0,22-21 16,20 0-16,-42 0 0,22 21 15,-22-22-15,0 1 0,0-21 16,0 21-16,-21 0 0,22-22 0,-22 22 15,21-21-15,-21-43 16,0 64-16,0 0 16,0 0-16,0 42 15,0 0-15,0 0 16,-21 21-16,21-20 0,0-1 16,-22 21-16,22-21 0,0 0 0,0 22 15,0-22-15,0 0 0,0 0 0,22-21 16,20 21-16,-21-21 0,0 0 15,0 0-15,1 0 0,-1 0 16,21 0-16,-21 0 0,0 0 0,1-21 16,-1 21-16,0-21 0,0 0 0,0 0 15,-21 0-15,21-1 0,-21-20 16,0 21-16,0-21 0,0 20 16,0-20-16,0 21 0,0-21 0,0 20 0,0 1 15,0 42 1,0 1-1,0-1-15,0 21 0,0-21 16,0 0-16,-21 22 0,21-22 16,-21 21-16,21-21 0,0 1 0,0 20 15,-21-21-15,21 21 16,-21-20-16,21-1 16,0-42 15,0-1-31,0 1 0,21 0 15,0 0-15,-21 0 0,21 0 0,0-22 16,1-20-16,20-1 16,-42 43-16,21 0 15,0 0-15,0 0 0,-21-1 0,22 22 16,-1 0 0,-21 22-16,21 20 0,0-21 15,-21 0-15,0 22 0,0-22 0,0 0 16,0 0-16,0 0 0,0 0 0,21 1 15,-21-1-15,0 0 0,0 0 16,21-21-16,-21 21 0,22-21 16,-1 0-1,0-21 1,-21 0-16,21 0 16,0 0-16,0-1 0,1 1 0,-1 0 15,0-21-15,0 21 0,21-22 0,-20 22 16,-1 0-16,21 0 0,-21 0 0,22-1 15,-22 1-15,21 21 16,-21 0-16,0 0 0,1 0 0,-22 21 16,0 43-16,0-43 15,0 0-15,0 0 0,0 22 16,0-22-16,0 0 0,0 21 16,0-20-16,0-1 0,0 0 0,0 0 0,0 0 15,0 0-15,0 1 16,0-1-16,21-21 15,0 0-15,0 0 0,0 0 0,0 0 16,22 0-16,-22 0 0,85-21 16,-85-1-16,21 1 15,-21 0-15,22 0 0,-22 0 16,21 0-16,-21-22 0,1 22 0,-1-64 16,-21 43-16,0 21 15,0 0-15,0 0 0,-21 21 16,-1 0-16,1 0 0,-21 0 15,21 21-15,0 0 0,-1 0 16,22 21-16,-21-20 0,21-1 16,0 21-16,0-21 0,0 22 0,0-22 15,0 0-15,0 0 0,0 0 0,0 0 16,21 1-16,1-1 0,-1-21 16,0 0-16,0 0 15,0 0-15,0 0 0,1 0 0,-1 0 16,0 0-16,0 0 0,0-21 0,0-1 15,1 22-15,-1-21 0,0 0 16,42-42-16,-41 20 16</inkml:trace>
  <inkml:trace contextRef="#ctx0" brushRef="#br0" timeOffset="43776.59">15875 12531 0,'0'0'16,"0"-21"-16,0-1 0,21 22 16,-21 22 31,0-1-47,-21-21 0,21 21 15,0 0-15,0 0 16,0 0-16,-21 1 0,21-1 15,0 0-15,-21-21 16,21 21-16,-22-21 16</inkml:trace>
  <inkml:trace contextRef="#ctx0" brushRef="#br0" timeOffset="44003.46">16214 12510 0,'0'0'0,"0"-22"0,0 1 0,0 42 47,0 1-31,0-1-16,-22 0 15,22 0-15,0 0 0,-21 0 0,21 1 16,0-1-16,-21-21 0,21 21 15,0 0 1</inkml:trace>
  <inkml:trace contextRef="#ctx0" brushRef="#br0" timeOffset="44716.09">17187 12742 0,'-84'0'16,"62"22"0,1-22-1,21-22 16,0 1-31,0 0 16,0 0-16,0 0 31,0 42 16,-21-21-31,21 21-16,0 0 15</inkml:trace>
  <inkml:trace contextRef="#ctx0" brushRef="#br0" timeOffset="44999.71">17081 13145 0,'0'0'16,"22"0"31,-22-22-47,0 1 15,-22 21 17,1 0-32,0 0 15,0 21-15,0 1 16,42-22 15,0 0-31,0 0 16,0-22-16,1 22 0</inkml:trace>
  <inkml:trace contextRef="#ctx0" brushRef="#br0" timeOffset="45255.57">18013 12404 0,'0'0'0,"0"-43"16,0-20-1,-21 63 1,21 21 0,-22 0-16,22 0 0,-21 1 15,21-1-15,-21 0 0,21 0 16,0 0-16,-21-21 0,21 21 0,-21 1 15,21-1-15,-21 0 0,21 0 16</inkml:trace>
  <inkml:trace contextRef="#ctx0" brushRef="#br0" timeOffset="45440.46">18224 12340 0,'0'0'0,"0"-21"0,0 0 15,0 0-15,0 0 0,0 42 32,0 0-17,0 0-15,0 0 0,-21 0 0,21 22 16,-21-22-16,21 0 0,0 21 16,0-20-16,0-1 0,0 0 0,-21 21 15,21-21-15,0 1 0</inkml:trace>
  <inkml:trace contextRef="#ctx0" brushRef="#br0" timeOffset="45729.45">18584 12615 0,'0'0'0,"0"-21"31,0 42-16,0 1-15,0-1 0,0 0 0,-21 0 16,21 21-16,0 1 0,0-22 16,-21 21-16,0 1 0,21 20 15,-21-21-15,21 1 0,-22-1 0,1 64 16,0-64-16,21 1 0,-21-22 16,21 21-16,0 0 0,0-20 15,-21-1-15,21 0 0,0 0 0,0 0 16,0 0-16,21-21 15,0 0-15,0 0 16</inkml:trace>
  <inkml:trace contextRef="#ctx0" brushRef="#br0" timeOffset="46000.3">18542 13208 0,'0'0'0,"0"-42"0,0-1 0,0 1 16,0-21-16,0 20 0,0-20 15,21 20-15,-21-20 0,21 21 0,0-1 16,1 22-16,-1-21 0,0 21 0,21-1 15,-21 1-15,22 0 0,-22 21 16,42 0-16,-41 0 0,-1 0 16,0 0-16,-21 21 0,0 0 0,0 22 15,0-22-15,0 0 0,0 43 16,-21-43-16,0 0 16,-22 0-16,22 0 0,-21 0 0,-1 1 15,1-1-15,0 0 0,21-21 0,-85 21 16,85-21-1,42 0 1,0 0 0,21 0-16</inkml:trace>
  <inkml:trace contextRef="#ctx0" brushRef="#br0" timeOffset="46597.54">19473 12764 0,'0'0'15,"43"-22"-15,-22 1 0,0 21 0,-21-21 0,0 0 16,0 0-16,0 0 16,0-1-16,-21 22 0,-22 0 15,22 0-15,-21 0 0,21 0 16,-22 22-16,22-1 0,-21 0 16,21 0-16,0 21 0,-22-20 0,22 20 15,0-21-15,0 21 0,21 22 16,0-43-16,0 0 0,0 0 0,0 1 15,0-1-15,21-21 16,0 0-16,21 0 0,-20 0 16,-1 0-16,0-21 0,21 21 0,-21-22 15,1 1-15,-1 0 0,0 0 16,0 0-16,21-22 16,1-20-16,-22 42 0,-21 0 15,21-1-15,-21 1 0,21 0 16,-21 42-1,0 0 1,0 22-16,-42 20 0,42-20 16,-21-1-16,0 0 0,-1 1 15,22-1-15,-21 0 0,0 1 0,0-1 16,21 0-16,0 1 0,0-1 0,0 43 16,0-43-16,0-21 15,0 21-15,0-20 0,0-1 0,0 0 16,0 0-16,21 0 15,0-21-15,0 0 16,-21-21-16,22 21 16,-1-21-16,-21 0 0,0 0 0,21-1 15,-21 1-15,42-42 0,-42 42 16,21-22-16,1 22 0,-1-21 0,-21-1 16,21 22-16,0-21 0,0 0 15,0 20-15,1-20 0,-1 21 0,0 0 16,0 0-16,-21-1 0,21-20 0,-21 21 15,21 21-15,1-21 0</inkml:trace>
  <inkml:trace contextRef="#ctx0" brushRef="#br0" timeOffset="46956.36">20108 12573 0,'0'0'0,"0"-21"15,0 0-15,0 0 16,21 21-1,1 21 1,-1 0-16,0 0 16,0 0-16,0 0 0,-21 22 0,21-22 15,-21 21-15,0-21 0,0 22 0,0-1 16,0 0-16,0-20 0,0 20 16,0 0-16,-21 1 15,0 20-15,21-42 16,0-42 15,0 0-31,0 0 0,0 0 16,21-22-16,0-20 0,1 42 15,-1-22-15,0 1 0,0 21 16,0-22-16,0 1 0,43-43 16,-1 22-1,-41 42-15,-1 0 0,0-1 16,0 1-16,0 0 0,0 0 0</inkml:trace>
  <inkml:trace contextRef="#ctx0" brushRef="#br0" timeOffset="47215.83">20934 12065 0,'0'21'47,"0"0"-32,0 1-15,0-1 0,0 0 16,0 0-16,0 0 0,0 0 16,0 1-16,21-22 31,0-22-16,0 22-15</inkml:trace>
  <inkml:trace contextRef="#ctx0" brushRef="#br0" timeOffset="47404.54">21230 12044 0,'0'-21'16,"21"0"-1,0 21-15,-21 21 31,0 0-15,0 0-16,0 0 0,0 0 16,0 1-16,0-1 0,0 0 15,0 0-15,0 0 0,0 0 0,0 1 16</inkml:trace>
  <inkml:trace contextRef="#ctx0" brushRef="#br0" timeOffset="47982.4">21844 12891 0,'0'-22'15,"-21"22"-15,0 0 16,-1 0-1,1 0-15,0 0 0,0 0 16,0 0 0,21-21 15,0 0-31,0 0 16,0 0-1,0 0-15,0-1 0,0 1 16,21 21-1,0 0-15,-21 21 32,0 1-32,0-1 0,0 0 15,0 0-15,0 0 16,0 0-16,-21 1 0,0-22 16,0 0-1,-1 0 1,22-22-16,0 1 15,-21 0-15,21 0 16,0 0-16,0 0 0,0-1 16,21 22-16,1 0 15,-1 0-15,0 0 0,0 0 16,0 0-16,0 0 0,1 22 16,-1-1-16,-21 0 0,0 0 0,0 21 15,0-20-15,0 20 0,0 0 0,-43 22 16,1-22-16,-43 22 15,43-43-15,-21 0 0,-1 0 16,1 0-16</inkml:trace>
  <inkml:trace contextRef="#ctx0" brushRef="#br0" timeOffset="48608.25">11578 14288 0,'21'-43'31,"-42"64"0,21 1-15,0-1-16,0 21 16,0-21-16,0 0 0,-21 1 0,21-1 15,0 0-15,0 0 0,0 0 0,0 0 16,0 1-16,21-22 31,0 0-31</inkml:trace>
  <inkml:trace contextRef="#ctx0" brushRef="#br0" timeOffset="48781.15">11896 14288 0,'0'0'0,"0"-22"15,-22 22 1,1 0-1,21 22-15,0-1 16,0 0-16,0 0 0,0 0 16,0 43-16,0-22 15,0-21-15,21 0 16,1 1-16</inkml:trace>
  <inkml:trace contextRef="#ctx0" brushRef="#br0" timeOffset="49056.21">12806 14478 0,'21'0'16,"-21"21"15,0 0-31,0 1 0,0-1 15,-21 0-15,21 0 0,0 0 0,-21 22 16,-1-22-16,1 21 0,0 22 16,21-43-16,0 0 15,-21 0-15,21 0 16,0-42 0,0 0-1</inkml:trace>
  <inkml:trace contextRef="#ctx0" brushRef="#br0" timeOffset="49255.09">12827 14224 0,'0'0'0,"0"-21"0,0 0 0,21 0 16,-21-1-16,0 44 62,21-1-62,0-21 0,1 0 0,-1 21 16,-21 0-16</inkml:trace>
  <inkml:trace contextRef="#ctx0" brushRef="#br0" timeOffset="49815.77">13864 14478 0,'-42'-85'31,"21"64"-15,-1 21-16,1-21 0,0 21 0,0 0 15,0 0-15,0 0 0,-22 0 0,22 0 16,0 0-16,0 0 0,-22 21 0,1 22 15,0 20 1,21-42-16,-1 22 0,22-1 16,0-21-16,0 21 0,0-20 0,0 20 15,0-21-15,0 0 0,0 0 16,0 1-16,22-1 0,-1-21 0,21 0 16,-21 21-16,0-21 0,22 0 0,-22 0 15,21 0-15,-21-21 0,22 21 0,-22-21 16,0-1-16,21 22 0,-20-21 15,-1 0-15,0 0 0,21-43 16,-21 43-16,-21-21 0,22 0 16,-22 20-16,21-20 0,-21-21 0,0 20 15,0 1-15,0 0 0,21-1 16,-21 1-16,0 21 0,0-22 0,0 22 16,0 42-1,0 22 1,0-22-16,0 21 0,-21 1 0,21-1 15,0 43-15,0-43 0,0 0 16,0 1-16,0-22 0,0 21 16,0-21-16,0 0 0,21 1 0,0-1 15,-21 0-15,21-21 0,0 0 0,43 0 16,-43 0-16,21 0 16,-20 0-16,20 0 0,-21-21 15,21 0-15,-20 21 0,20-22 0</inkml:trace>
  <inkml:trace contextRef="#ctx0" brushRef="#br0" timeOffset="50051.63">14753 14012 0,'0'0'0,"0"22"31,0-1-31,0 0 16,0 0-1,0 0-15,0 0 0,0 1 16,0-1 0,0-42 31</inkml:trace>
  <inkml:trace contextRef="#ctx0" brushRef="#br0" timeOffset="50223.54">14944 14012 0,'21'0'16,"-42"0"-16,42 22 0,-21-1 15,0 0-15,0 0 0,0 0 16,0 0-16,0 1 0,0-1 16,0 0-16,0 0 0,0 0 15,0 0-15,0 1 16,-21-22-1</inkml:trace>
  <inkml:trace contextRef="#ctx0" brushRef="#br0" timeOffset="50600.49">16171 14351 0,'0'0'15,"0"-21"-15,0 0 0,0 0 16,0-1-16,0 1 16,0 0-1,21 21-15,1 0 16,-1 0 0,0 0-16,-21 21 31,0 0-31,0 1 0,0-1 15,0 0-15,0 0 0,0 0 0</inkml:trace>
  <inkml:trace contextRef="#ctx0" brushRef="#br0" timeOffset="50824.36">16171 14669 0,'0'21'0,"0"-42"15,-21 42-15,21 0 16,21-42 15,0 21-15,1-21-1,-1 21 17,0-22-17,0 1 1</inkml:trace>
  <inkml:trace contextRef="#ctx0" brushRef="#br0" timeOffset="51329.49">17335 14288 0,'0'0'0,"0"-22"0,-42-62 32,42 63-32,-21 21 0,0 0 15,0 0 1,-1 0-16,1 0 0,21 21 0,-21 0 16,0 0-16,0 21 15,21-20-15,-43 62 0,43-41 16,0-1-16,0-21 0,-21 21 0,21 1 0,0-22 15,0 21-15,0-21 0,0 1 0,0-1 16,0 0-16,43 21 16,-22-42-16,0 0 0,21 0 15,-21 0-15,1 0 0,20 0 0,0 0 16,-21-21-16,22 21 0,-1-21 16,-21 0-16,22 0 0,-22-1 0,21-20 15,-21 21-15,0-21 0,1-43 16,-22 43-16,0-1 0,0 1 0,0 0 15,0-1-15,-22 22 0,1-21 16,-21 21-16,0-1 16,20 1-16,-20 21 0,21 0 0,0 0 15,0 0-15,-22 21 0,22 1 16,0-22-16,21 21 16,-21 0-16,21 0 0,0 0 15,0 0-15,21 1 16,0-22-16</inkml:trace>
  <inkml:trace contextRef="#ctx0" brushRef="#br0" timeOffset="51871.58">18119 14203 0,'0'0'0,"21"-21"0,-21 0 16,0-1-1,21 22-15,-21-21 0,21 21 0,0 0 16,-21-21-16,21 21 0,1 0 16,-1 0-16,0 0 0,0 0 15,0 0-15,-21 21 16,0 0-16,0 1 0,0-1 0,0 0 16,0 0-16,0 0 0,-21 22 15,0-22-15,0 0 0,0 0 0,-22 0 16,1 22-16,0-22 0,20 0 15,1-21-15,0 21 0,0-21 16,21-21 15,21 0-15,0 21-16,0-21 0,22 21 16,-22 0-16,0-22 0,21 22 15,-20 0-15,20-21 0,-21 21 0,0 0 0,22 0 16,-22 21-16,0-21 0,21 22 15,-21-1-15,-21 0 0,22 21 16,-22-21-16,0 1 0,0-1 0,0 0 16,-22 0-16,1 0 15,0 0-15,0-21 0,0 22 0,-22-1 16,22-21-16,-21 0 0,0 0 0,-1 21 16,1-21-16,21 0 15,0 0-15,-1 0 16,1 0-16,0 0 15,21-21-15,-21 21 16,0 0-16,0 0 0,-1 0 16,-20 0-16</inkml:trace>
  <inkml:trace contextRef="#ctx0" brushRef="#br0" timeOffset="52668.7">10096 15177 0,'0'0'0,"-21"0"31,21-22-15,21 22-16,1-21 0,-1 21 0,0-21 16,0 0-16,0 21 0,0-21 0,1 21 15,20 0-15,-21 0 0,0 0 16,-21 21-1,-21 0-15,21 0 16,-21 0-16,-21 22 0,20-22 0,1 21 16,-21 1-16,21-22 0,0 21 15,-1 0-15,1-20 0,21 20 0,-21-21 16,21 0-16,0 22 16,0-22-16,21 0 0,0 0 0,1 0 15,-1-21-15,0 0 0,21 0 16,1 0-16,-1 0 0,21 0 15,-41 0-15,-1 0 0,0 0 16,0 0-16,0 0 0,0 0 16,-21 21-1,0 1 1,-21-1-16,0 0 16,21 0-16,0 0 0,0 0 15,-21 1-15,21-1 0,0 0 0,-21-21 16,21 21-16,-21 0 0,21 0 0,-22 1 15,1-22 1,0 21-16,0-21 0,0 0 0,0 21 16,-1-21-16,1 0 0,0 0 15,0 0-15,0 0 16,0 0-16,-1 0 0,1 0 16,0 0-16</inkml:trace>
  <inkml:trace contextRef="#ctx0" brushRef="#br0" timeOffset="53472.73">8996 16574 0,'-21'-43'15,"21"22"-15,-22 21 16,22-21-16,0 0 0,0 0 0,0-1 15,22 1-15,-1 0 16,0 0-16,0 0 0,0 21 16,0 0-16,43-21 0,-43 21 15,0 0-15,-21 21 0,0 0 16,0 0-16,0 0 0,0 0 0,-21 43 16,0-43-16,-21 43 15,-1-43-15,22 21 0,-21-21 0,21 22 16,-1-22-16,1 21 0,-21 43 15,42-43 1,0-21-16,21-21 0,0 21 0,0 1 16,1-22-16,20 0 0,21 21 15,-41-21-15,20 0 0,43 0 16,-43 0 0,-21 0-16,0 0 0,0 0 15,1 0-15,-22 21 16,0 0-1,0 0-15,-22 0 16,22 1-16,-21-1 0,0 0 16,21 0-16,0 0 0,-21 0 15,0-21-15,21 22 0,-21-1 16,-1-21-16,1 21 0,0-21 16,0 0-16,-43 21 15,43-21-15,-21 0 0,21 0 16,-22 0-16,22 0 0,-21 0 15,-22-42-15,22 21 0</inkml:trace>
  <inkml:trace contextRef="#ctx0" brushRef="#br1" timeOffset="61316.53">4297 2963 0,'-21'0'0,"-1"0"0,1 0 16,21 22-16,-21-22 0,0 0 16,0 0-16,0 0 15,-22 0-15,22 0 0</inkml:trace>
  <inkml:trace contextRef="#ctx0" brushRef="#br1" timeOffset="62112.02">3069 3006 0,'-21'0'16,"42"0"-16,-63 0 0,21 0 0,-1 0 16,1 0-16,0 0 15,0 0 1,0 0-16,42 0 62,0 21-62,0-21 16,0 0-16,1 0 0,20 21 16,-21-21-16,21 0 0,22 0 0,-22 0 15,22 0-15,-1 0 0,1 0 16,20 0-16,1 0 0,0 0 15,-1 0-15,1 0 0,0 0 0,-1 0 16,1 0-16,0 0 0,-1 0 16,213-21-16,-191 21 15,-1 0-15,1 0 0,0 0 0,0 0 16,0 0-16,0 0 0,-1 0 16,1 0-16,21 0 0,-21-21 0,106 21 15,-106 0 1,-1 0-16,1-21 0,-21 21 0,21 0 15,-22 0-15,1 0 0,0 0 0,-1-22 16,-20 22-16,-1 0 0,1 0 16,-1 0-16,-20 0 0,-1 0 0,0 0 15,1 0-15,-22 0 0,0 0 0,0 0 16,0 0-16,1 0 16,-1 0-16,0 0 15,0 0 1,-21 22-1,-21-22 1,-21 0-16,20 0 0</inkml:trace>
  <inkml:trace contextRef="#ctx0" brushRef="#br1" timeOffset="63439.88">1270 8869 0,'0'0'0,"-21"0"16,0 21-16,-1 0 0,1 0 0,-21 1 15,21 20-15,-22-21 0,1 43 16,21-22-16,0 0 16,0-21-16,21 22 0,-22-22 15,22 21-15,0-21 0,0 1 0,0-1 16,0 21-16,0-21 15,22 0-15,-1-21 0,0 22 16,0-22-16,0 0 16,0 0-16,1 0 0,-1 0 15,0 0 1,0 0-16,0 0 0,22 0 16,-1-43-1,0 22-15,1 0 0</inkml:trace>
  <inkml:trace contextRef="#ctx0" brushRef="#br1" timeOffset="65419.72">1270 8975 0,'-21'0'15,"0"0"-15,-1 0 16,1 0 0,0 0-16,21 21 15,-21-21-15,0 21 0,0 0 16,21 0-16,0 1 15,21-1 1,0-21 0,0 0-16,0 0 0,0 0 15,1 0-15,-1-21 0,21 21 16,-21-22-16,0 1 0,1 21 0,-1-21 16,0 0-16,0 21 15,0-21-15,-21 0 0,0-1 0,0 1 16,0 0-16,-21 0 15,0 21 1,0 0-16,-22 0 0,22 0 16,0 21-16,-21 0 0,-22 22 15,22-22-15,0 0 0,20 0 16,1 21-16,0-20 0,0-1 16,0 0-16,21 0 0,0 0 0,0 0 15,0 1-15,0-1 0,0 0 0,0 0 16,0 0-16,21 0 15,0 1-15,0-1 0,0-21 16,1 0-16,20 21 0,-21-21 16,0 0-16,22 0 0,-22 0 0,21 0 15,-21 0-15,22 0 0,-22-21 16,0 0-16,0 21 0,0 0 0,0-22 16,-21 1-1,-21 21 1,0 0-16,0 0 0,0 0 15,-22 0-15,22 21 0,-21 1 0,0-22 16,-1 21-16,22 0 0,-21 0 16,-1 0-16,22 0 0,-21 1 15,21-1-15,0 21 0,-1-21 16,1 0-16,21 1 0,0-1 0,0 42 16,0-42-16,0 1 0,0-1 15,0 0-15,21-21 16,1 0-16,-1 0 0,0 0 0,21 0 15,1 0-15,-22 0 0,21 0 16,0 0-16,22-21 0,-22 0 0,1-1 16,20 1-16,-21 0 0,1 0 15,20-43-15,-20 43 16,-22 0-16,21 0 0,-21-21 16,0-1-16,-21 22 0,22 0 15,-22 0-15,-22 42 47,22 0-47,-21 0 0,21 0 16,0 1-16,0-1 0,0 0 0,-21 0 15,21 0-15,-21 0 0,21 1 16,-21-1-16,21 0 0,-21-21 0,21 21 16,0 0-16,0-42 46,0 0-30,0 0-16,0 0 0,0-1 16,21-20-16,0 21 0,-21 0 0,21 0 15,0-1-15,0 1 0,1 0 16,-1 0-16,21 21 0,-21-21 0,0 21 16,1 0-16,20 0 0,-21 0 0,0 0 15,0 0-15,1 0 0,-22 21 16,21 0-16,-21 0 0,0 0 15,21 1-15,-21-1 0,0 0 16,0 0-16,0 21 0,0-20 16,0-1-16,0 0 0,0 0 15,0 0-15,0 0 16,0-42 15,0 0-31,0 0 16,0 0-16,21 0 0,-21-1 15,21-20-15,0 21 0,1 0 0,-1-22 16,0 22-16,21 0 0,-21-21 0,22 21 16,-22 21-16,21-22 0,-21 22 15,43 0-15,-43 0 0,21 0 16,-20 22 0,-1-1-16,-21 0 0,0 0 0,0 0 15,0 0-15,0 1 0,0 20 0,0-21 16,-21 0-16,-1 0 0,22 1 15,0-1-15,-21 0 0,0 0 0,21 0 16,0-42 31,0 0-47,0 0 0,21 0 16</inkml:trace>
  <inkml:trace contextRef="#ctx0" brushRef="#br1" timeOffset="65771.75">2794 9250 0,'21'-42'16,"-42"42"15,21 21-31,-21 0 0,21 0 16,0 0-16,0 0 0,0 1 0,-21 83 15,21-62 1,-22-1-16,22 0 0,0 1 0,0-1 16,0 0-16,0 22 0,0-22 15,0 22-15,0-22 0,-21 0 16,21 22-16,-21-22 0,21 1 0,0-1 16,0 0-16,-21 1 0,21-1 0,-21 0 15,21 1-15,0-1 0,0-21 16,0 0-16,-21 0 0,21 1 0,0-44 47,0 1-47,0 0 0,0-21 0,21 21 15,-21-22-15,0 22 0,0-21 0</inkml:trace>
  <inkml:trace contextRef="#ctx0" brushRef="#br1" timeOffset="66091.58">2688 9440 0,'0'-42'0,"0"84"0,0-105 0,0 42 0,0 0 16,0-22-16,0 22 0,0 0 15,0 0-15,0 0 0,21-1 16,0 1-16,1 21 0,-1-21 16,21 21-16,-21 0 0,0 0 0,22 0 0,-22 0 15,0 0-15,0 0 0,43 42 16,-64-20-16,21 20 15,-21-21-15,0 21 0,0-20 0,0-1 16,0 21-16,-21-21 0,0 22 16,-22-22-16,22 0 0,0 21 0,-21-21 15,20-21-15,1 22 0,0-1 16,-21-21-16,21 0 0,-1 0 0,1 0 16,21-21-1,0-1-15,0 1 16,21 0-16,1 0 0,-1 0 15,0 0-15</inkml:trace>
  <inkml:trace contextRef="#ctx0" brushRef="#br1" timeOffset="66383.92">3429 8700 0,'0'0'0,"-21"-22"0,0 22 0,-1 0 16,1 22-16,0-1 16,21 21-16,-21-21 15,21 22-15,0-1 0,0 0 0,-21 1 16,21 20-16,-21-21 0,-1 1 0,22-1 16,0 0-16,-21 1 15,21-1-15,-21 0 0,21-20 0,0 20 0,0-21 16,0 0-16,0 0 15,0 1-15,21-22 16,0 0-16,1 0 16,-22-22-16,21 22 0,0-21 15</inkml:trace>
  <inkml:trace contextRef="#ctx0" brushRef="#br1" timeOffset="66763.8">3556 9144 0,'0'21'31,"-21"-21"-31,0 21 16,21 1-16,-22-1 0,1 0 0,0 0 15,21 21-15,-21-20 0,21 20 16,0-21-16,0 0 0,0 0 16,0 1-16,0-1 0,0 0 0,21 0 15,0-21-15,0 0 16,22 0-16,-22 0 15,0 0-15,0-21 0,0 21 0,22-21 0,-22 0 16,0 21-16,0-22 0,0 1 16,1 0-16,-22 0 0,0 0 15,0 0-15,0-43 0,0 43 16,0 0-16,0 0 0,0-22 16,-22 22-16,1 0 0,0 21 0,0-21 15,0 21-15,0 0 0,-1 0 0,-20 0 16,21 0-16,0 0 0,0 21 15,21 0-15,-22-21 0,22 21 16,0 0-16,0 1 0,0-1 16,22 0-16,-1-21 15</inkml:trace>
  <inkml:trace contextRef="#ctx0" brushRef="#br1" timeOffset="67503.91">4127 9123 0,'0'0'15,"-21"21"1,21 0 0,-21-21-16,21 21 0,-21 1 0,21-1 15,0 0-15,0 21 16,-21-21-16,21 1 0,0-1 15,0 0-15,0 0 0,0 0 0,0 0 16,21 1-16,0-22 16,0 0-16,0 0 0,1 0 15,-1 0-15,0 0 0,0-22 16,0 22-16,0-21 0,1 0 0,-1 21 16,0-21-16,0-21 0,0 20 15,-21 1-15,21 0 0,-21 0 16,22 0-16,-22 0 0,0-1 15,0 1-15,0 42 47,0 1-47,0-1 16,0 0-16,-22 0 16,22 0-16,0 22 0,0-22 0,-21 21 15,21-21-15,0 22 0,-21-1 0,21 0 16,0 1-16,0 62 15,0-62-15,0 20 0,0-20 0,0 20 16,0-21-16,0 22 0,21-22 0,0 1 16,-21 20-16,22 1 0,-1-22 0,-21 21 15,21-20-15,0 126 16,-21-127-16,0 1 16,21-1-16,-21 0 0,0-20 0,0 20 0,0-21 15,0 0-15,-21 0 0,0-21 16,0 22-16,0-22 0,-1 0 15,1 0-15,-21 0 0,21 0 0,-22-22 16,22 1-16,-21 0 0,0-21 0,20 21 16,-20-22-16,21 1 0,-21 0 0,20-22 15,1 22-15,0-22 16,0 22-16,0-22 0,0-41 0,21 62 16,0 1-16,0-43 0,0 43 15,21 0-15,0 20 0,0-20 16,0 21-16,0-21 0,1 20 15,20-20-15,-21 21 0,64-43 16,-64 43-16,21-21 0,1 21 16,-1 0-16,-21-22 0,21 22 0</inkml:trace>
  <inkml:trace contextRef="#ctx0" brushRef="#br1" timeOffset="67945.17">4614 9356 0,'0'0'0,"21"0"62,1 0-62,-1-21 0,0 21 0,0-22 16,0 22-16,0-21 15,1 21-15,-1-21 0,0 21 0,0-21 16,-21 0-16,21 0 16,-21-1-16,0 1 0,0 0 15,-21 21 1,0 0-16,0 0 0,0 0 0,-1 0 16,1 21-16,0-21 0,0 21 0,0 1 15,0-1-15,-1 0 16,1 21-16,21-21 0,0 1 15,0-1-15,0 0 0,0 0 0,0 0 16,0 0-16,0 1 0,0-1 16,21 0-16,1-21 0,-22 21 15,21-21-15,0 0 0,0 0 16,0 0-16,0 0 16,1 0-16,-1 0 0,-21-21 15,21 21-15,0-21 0,0 0 16</inkml:trace>
  <inkml:trace contextRef="#ctx0" brushRef="#br1" timeOffset="68376.34">5080 9271 0,'0'21'31,"21"-21"-31,0 0 15,0 0-15,1 0 16,-1 0-16,0 0 16,0 0-16,0-21 0,0 21 15,1-21-15,-1 21 0,0-21 0,0 0 16,0 21-16,-21-22 16,0 1-16,0 0 0,0 0 15,0 0-15,-21 0 16,0 21-16,0 0 15,0 0-15,-1 0 0,1 21 16,0-21-16,0 21 0,-21 21 16,42 1-16,-22-22 0,22 0 0,-21 21 15,21-21-15,0 1 0,0-1 16,0 42-16,0-42 0,0 22 16,0-22-1,0 0-15,21-21 0,1 0 16,-1 0-16,0 0 0,0 0 15,0 0-15,0 0 0,1 0 16,-1-21-16,0 21 0,-21-21 0,21 0 16,0 21-16</inkml:trace>
  <inkml:trace contextRef="#ctx0" brushRef="#br1" timeOffset="70248.27">5821 9313 0,'21'-21'32,"-21"42"30,0 1-46,21-22 15,0 0-31,0 0 16,-21-22-1,0 1-15,0 0 16,0 0 0,-21 21-1,0 0 1,0 0-1,21 21 1,0 0-16,-21 0 0,21 1 16,0-1-16,0 0 15,0 0 1,21-21-16,0 0 16,0 0-16,0 0 15,1 0-15,-1 0 16,0-21-16,-21 0 15,21 0-15,-21-1 16,21 1-16,-21 0 0,0 0 16,0 0-16,-21 0 15,0 21-15,0 0 16,0 0-16,-1 0 0,1 0 16,0 0-16,0 21 0,0-21 15,21 21-15,0 0 0,-21 0 16,21 0-16,0 1 15,0-1-15,0 0 16,21-21 0,0 21-16,0-21 15,0 0-15,0 0 0,1 0 16,-1-21-16,0 0 16,-21 0-1,0-1-15,0 1 16,0 0-16,0 0 0,-21 21 15,0-21-15,-1 0 16,1 21 0,0 0-16,21 21 15,-21 0-15,0 0 16,21 0-16,0 0 16,0 1-16,0-1 15,0 0-15,0 0 0,21-21 16,0 21-1,0-21 1,0 0-16,1-21 16,-1 0-16,-21 0 0,0 0 15,0-1-15,0 1 16,0 0-16,0 0 0,0 0 16,0 0-16,0-1 15,-21 1-15,21 0 0,-22 21 0,1 0 16,0 0-1,0 0-15,0 21 16,21 0-16,-21-21 0,21 22 16,-22-1-16,22 0 0,0 0 0,0 0 15,0 0-15,0 1 16,0-1-16,0 0 0,0 0 16,22-21-16,-1 0 15,0 0 1,0 0-16,0 0 15,0 0-15,-21-21 0,22 0 16,-1 21-16,-21-21 0,0-1 16,0 1-16,0 0 15,0 0-15,0 0 0,-21 0 16,-1 21-16,22-22 0,-21 22 16,0 0-16,0 0 0,0 0 15,0 0-15,21 22 16,-22-1-16,1 0 0,21 0 15,0 0-15,0 0 0,0 1 16,0-1-16,0 0 16,21-21-16,1 0 15,-1 0-15,0 0 0,0 0 16,0 0-16,0 0 16,-21-21-16,22 21 15,-22-21-15,0-1 0,21 22 16,-21-21-16,0 0 0,0 0 0,0 0 15,0 0-15,-21-1 0,-1 22 16,22-21-16,-21 21 0,0 0 16,0 0-16,0 0 0,0 0 15,-1 0-15,1 21 0,21 1 16,-21-1-16,21 0 0,0 0 16,0 0-16,0 0 15,0 1-15,0-1 0,0 0 16,0 0-16,21-21 0,0 21 15,1-21-15,-1 0 0,21 0 16,0 0 0,-20-21-16,-1 0 15,-21 0-15,0 0 0,0-1 16,0 1-16,0 0 16,0 0-16,0 0 0,-21 21 0,-1-43 15,1 43-15,0 0 16,0 0-16,0 0 15,0 22-15,21-1 16,-22-21-16,22 21 0,0 0 0,0 0 16,0 0-16,0 1 0,0-1 15,0 0-15,22 0 16,-1-21 0,0 0-16,0 0 15,0 0-15,-21-21 16,0 0-1,0 0 1,0-1 0</inkml:trace>
  <inkml:trace contextRef="#ctx0" brushRef="#br1" timeOffset="73369.09">6350 8932 0,'0'-21'0,"0"0"16,0 0 0,0 0 15,0 42 0,0 0-31,0 0 0,0 0 0,0 1 16,0 62-16,0-63 0,0 64 15,-21-64-15,21 22 16,-21-22-16,-1 21 0,22-21 0,0 0 16,-21 1-16,0-1 0,21 0 0,0 0 15,-21-21 1,21-21 15,0 0-31,21 0 16,-21-1-16,21 1 0,0 0 0,-21 0 15,22-21-15,-1 20 0,0-20 16,0 21-16,0-21 0,0 20 0,22 1 16,-22-21-16,21 21 0,-21 0 0,22-1 15,-22 1-15,21 21 0,1 0 16,-1 0-16,-21 21 15,0-21-15,0 22 0,1 20 0,-1-21 0,0 0 16,-21 22-16,0-1 0,21-21 16,-21 21-16,0-20 0,0 20 0,0-21 15,0 21-15,0-20 0,0-1 0,0 21 16,0-21-16,21-21 62,-21-21-62,0 0 0,21 21 16,1-21-16,-22 0 0,21-1 16</inkml:trace>
  <inkml:trace contextRef="#ctx0" brushRef="#br1" timeOffset="73904.69">7451 9081 0,'21'-22'15,"-42"44"-15,63-65 0,-21 22 16,-21 0-16,0 0 0,0 0 16,0-22-1,-21 22-15,0 21 0,0 0 16,-1 0-16,1 0 0,0 0 0,0 0 16,0 0-16,0 0 0,-22 42 15,22-20-15,0 20 0,0-21 16,0 21-16,-1 1 0,1-22 0,0 21 15,21 1-15,-21-22 0,21 0 0,-21 21 16,21-21-16,0 1 16,0-1-16,0 0 0,21 0 15,0-21-15,0 0 0,0 0 16,1 0-16,-1 0 0,42-21 16,-42 0-16,1 21 0,-1-21 15,0-1-15,0 1 0,0 0 0,0 0 16,1 0-16,-1 0 0,21-64 15,-21 64-15,0 0 16,-21-22-16,0 22 0,0 0 16,22 21-16,-22-21 0,0 42 15,0 0 1,0 0-16,-22 22 16,22-22-16,0 0 0,0 0 0,0 21 15,0-20-15,-21-1 0,21 0 0,0 0 16,0 0-16,0 0 0,0 1 0,0-1 15,0 0-15,21-21 16,1 0-16,-1 0 16,0 0-16,0 0 0,0-21 15,0 21-15,-21-21 16,22-1-16</inkml:trace>
  <inkml:trace contextRef="#ctx0" brushRef="#br1" timeOffset="74620.66">7832 8996 0,'0'21'16,"0"0"-1,0 0-15,0 1 16,0-1-16,0 0 0,0 21 16,0-21-16,0 1 0,0 20 15,0-21-15,0 0 0,0 0 16,0 1-16,0-1 15,-22-21 1,1 0 0,21-21 15,0-1-31,0 1 0,0 0 16,0 0-16,0 0 0,0 0 0,21-22 15,1 22-15,-22 0 16,21 0-16,0 0 0,0-1 0,0 1 15,0 0-15,1 0 0,62 21 16,-63 0-16,1 0 16,-1 0-16,0 21 0,0-21 0,-21 21 15,21 0-15,-21 1 0,21-1 0,-21 0 16,0 0-16,0 0 0,0 0 0,0 1 16,0 20-16,0 0 15,0-21-15,0 1 16,0-44 31,0 1-47,0 0 15,0 0-15,0 0 0,0 0 16,22-1-16,-22 1 0,21-42 16,-21 42-16,42-43 15,-21 43-15,0-21 0,1 20 0,-1 1 16,21 0-16,-21 21 0,0 0 15,1 0-15,-1 0 0,0 0 16,0 21-16,0 0 0,0 1 0,1-1 16,-22 0-16,0 21 0,0-21 15,0 22-15,0 41 16,0-62-16,0-1 16,0 0-16,0 0 15,-22-21-15,1 0 16,21-21 15,0 0-31,0 0 16</inkml:trace>
  <inkml:trace contextRef="#ctx0" brushRef="#br1" timeOffset="75087.88">8911 9081 0,'0'21'31,"21"-21"-15,0-21 0,1-1-16,-1 22 0,-21-21 0,21 21 0,0-21 15,0 21-15,0-21 0,-21 0 16,22 21-16,-1-43 15,-21 22-15,21 0 0,-21 0 0,0 0 16,0 0-16,0-1 0,0 1 16,0 0-16,-21 0 15,0 21-15,-1 0 0,1 0 16,0 0-16,0 0 0,0 21 16,0 0-16,-22 0 0,1 64 15,0-21 1,42-43-16,0 21 0,0 0 15,-22-20-15,22 20 0,0-21 0,0 21 16,0-20-16,0-1 0,0 0 0,22 0 16,-1 0-16,0 0 0,0-21 15,0 0-15,0 0 0,1 0 16,-1 0-16,0 0 0,0 0 0,0 0 16,0-21-16,1 21 0,-22-21 15,21 21-15,0-21 0,0 0 16,-21 0-1</inkml:trace>
  <inkml:trace contextRef="#ctx0" brushRef="#br1" timeOffset="78919.92">11134 2138 0,'-22'0'422,"1"0"-407,0 0 17,0 0-1,42 0 297,0 0-312,0 0-16,1 0 0,-1 0 15,0 0-15,0 0 0,21 0 0,-20 0 16,20-21-16,0 21 0,1 0 15,-1 0-15,0 0 0,22 0 0,-22 0 16,22 0-16,84 0 16,0 0-16,-63 0 15,-1 0-15,64 0 0,-63 0 16,-21 0-16,-1 0 0,22 0 0,-1 0 16,-20 0-16,21 0 0,-1 0 15,-20 0-15,20 0 0,1 0 0,-21 0 16,20 0-16,-20 0 0,-1 0 15,1 0-15,-1-21 0,-20 21 0,20 0 16,-21 0-16,1 0 0,-1-22 16,-21 22-16,22 0 0,-22 0 0,21 0 15,-21 0-15,0 0 0,1 0 16,-22-21 0,21 21 30</inkml:trace>
  <inkml:trace contextRef="#ctx0" brushRef="#br1" timeOffset="79953.7">11493 7789 0,'0'0'0,"0"22"0,-21-22 0,21 21 16,21-21 15,1 0-31,20 0 16,-21 0-16,21 0 0,1 0 0,20 0 15,1 0-15,-1 0 0,1 0 0,20 0 16,1-21-16,84 21 16,-84 0-16,21-22 0,0 22 0,0-21 15,-1 21-15,1 0 0,21-21 0,-21 21 16,21-21-16,-21 21 0,0-21 16,0 21-16,-1 0 0,1-21 15,0 21-15,0-22 0,-21 22 0,20 0 16,-20 0-16,63-21 0,-84 21 15,-1 0-15,-20 0 0,-1 0 0,0 0 16,22-21 0,-43 21-16,0 0 0,0 0 0,-21-21 31,-21 21-15,0 0-1,0 0-15,0 0 0,-1 0 16,-20 0-16,21 0 0</inkml:trace>
  <inkml:trace contextRef="#ctx0" brushRef="#br1" timeOffset="81184.03">9610 8319 0,'0'0'0,"-22"0"0,1-22 0,0 22 15,0 0 1,42 0 31,0 0-47,0 0 0,1 0 0,20 0 15,-21 0-15,21 0 0,-20 0 16,-1 0-16,21 0 0,-21 0 16,0 0-16,1 0 0,-1-21 0,0 21 15,-42 0 17,-22 0-17,22 0-15,0 0 0,-21 0 16,21 0-16,-1 0 0,-20 0 0,21 0 15,0 0-15,0 0 0,-1 0 0,1 0 16,0 0-16,0 0 16,0 0-1,21 21 1,0 1 0,-21-1-16,21 0 15,0 0-15,-22 0 0,22 0 16,0 1-16,0-1 0,0 21 15,-21-21-15,21 0 0,-21 22 0,21-22 16,0 21-16,-21-21 0,21 22 0,0-1 16,0 0-16,-21 1 0,21-22 15,-21 21-15,21 1 0,-22-1 0,22-21 16,0 21-16,0 1 0,0-22 0,0 0 16,0 0-16,0 0 0,0 1 15,0-1-15,0 0 0,0 0 16,22-21-16,-22 21 15,21-21-15,0 0 0,0 0 16,0 0-16,0 0 16,1 0-16,-1 0 0,0 0 0,0-21 15,21 21 1,-20-21-16,20 0 0,-21 0 16,0 21-16,0-22 0,-21 1 0,22 0 15,-1 0-15</inkml:trace>
  <inkml:trace contextRef="#ctx0" brushRef="#br1" timeOffset="81820.38">9991 8721 0,'0'-43'31,"21"22"-31,0 0 15,0 0-15,0 21 16,-21-21-16,21 21 0,1-21 0,-22-1 16,21 22-16,-21-21 15,21 0-15,-21 42 32,-21 0-17,21 1-15,0-1 16,-21 0-16,21 0 0,-22 21 0,22-20 15,0-1-15,0 21 0,-21-21 16,21 22-16,-21-22 0,21 0 16,-21 21-16,21-21 0,0 1 0,-21-1 15,21 0-15,-21 0 0,21 0 0,0 0 16,0 1-16,0-1 16,0 0-16,-22-21 31,1 0-31,0 21 15,0-21-15,-21 0 16,20 0-16,-20 0 0,0 0 0,21 0 16,-1 0-16,1 0 0,0 0 15,0 0-15,21 21 32,21-21-17,0 0-15,22 0 0,-1 0 16,0 0-16,-21 0 0,22 0 15,-22 0-15,21 0 0,-21 0 16,1 0-16,-1 0 0,0 0 0,21 0 16,1-21-1,-43 0 17,0 0-17,21 0-15,0-1 16</inkml:trace>
  <inkml:trace contextRef="#ctx0" brushRef="#br1" timeOffset="82624.92">10350 8467 0,'22'0'63,"-1"0"-63,0-21 0,0 21 0,0 0 15,0 0-15,1 0 0,20-22 0,-21 22 16,0 0-16,22 0 0,-22 0 16,0 0-16,42-21 15,-41 21-15,-1 0 0,0 0 16,-21 21 15,0 1-15,0-1-16,0 0 15,0 0-15,0 0 0,0 0 16,-21 1-16,0-1 16,21 0-16,-43 85 31,43-85-31,-21 21 0,21-21 0,0 1 16,0 20-16,0-21 0,0 0 15,-21 22-15,21-22 0,0 0 16,0 0-16,0 0 0,0 0 0,0 1 15,0-1-15,0 0 0,0 0 16,-21 21-16,21-20 16,0-1-16,-21 0 15,-1-21-15,22 21 16,-21-21-16,0 0 0,0 0 16,21 21-16,-21-21 0,0 0 15,-1 0-15,1 0 16,0 0-16,0 0 15,0 0-15,0 0 0,-1 0 0,1 0 16,0 0 0,0 0-1,21-21 63,0 0-62,0 0 0</inkml:trace>
  <inkml:trace contextRef="#ctx0" brushRef="#br1" timeOffset="87364.31">18013 7535 0,'0'0'0,"-21"0"16,-1 0-16,1 0 16,0 0-16,0 0 0,-21 0 15,20 0-15,1 0 16,0 0-16,0 0 15,0 0-15,42 0 47,0 0-47,21 0 0,-20 0 16,20 0-16,21 0 0,-20 0 16,41 0-16,-20 0 0,21 0 0,20 0 15,-20 0-15,21 0 0,0 0 0,0 0 16,-1 0-16,1 0 0,0 0 15,0 22-15,0-22 0,0 0 16,-1 0-16,-20 0 0,0 0 0,-1 0 16,-20 0-16,-1 0 0,-20 0 0,20 0 15,-42 0-15,22 0 0,-22 0 16,0 0-16,0 0 0,-42 0 47,0 0-47,-21 0 0,20 0 15,1 0-15,-21 0 0,0 0 16,-1 0-16,1 0 0,0 21 0</inkml:trace>
  <inkml:trace contextRef="#ctx0" brushRef="#br1" timeOffset="87853.03">17992 7662 0,'0'0'0,"0"22"0,-22-22 0,1 0 32,42 0-1,1 0-15,20 0-16,0 0 0,1 0 15,20 0-15,1 0 0,-1 0 0,22 0 16,-1 0-16,1 0 0,0 0 0,-1 0 15,1 0-15,21 0 0,-21 0 16,20 0-16,1 0 0,0 0 0,85 0 16,-107 0-16,-20 0 15,20 0-15,-20 0 0,-1 0 0,1 0 16,-22 0-16,1 0 0,-1 0 16,-21 0-16,0 0 0,0 0 0,-21-22 31,0 1-16</inkml:trace>
  <inkml:trace contextRef="#ctx0" brushRef="#br1" timeOffset="94480.82">12679 15325 0,'-21'0'0,"-1"0"31,1 0-15,0 0-16,0 0 15,0 0 1,0 0-16,-1 0 15,1 0-15,0 0 16,0 0 0,21 21 31,21-21-32,0 0-15,0 0 0,22 0 16,-1 0-16,0 0 0,1 0 0,-1 0 15,22 0-15,-22 0 16,21 0-16,1 0 0,21 0 0,-22 0 0,1 0 16,-1 0-16,22 0 0,-22 0 15,1 0-15,63 0 16,-64 0-16,-20 0 0,20 0 0,-21 0 0,22 0 16,-22 0-16,1-21 0,-1 21 15,0 0-15,1 0 0,-22 0 16,21 0-16,0 0 0,-20 0 15,-1 0-15,0 0 0,0 0 32,-42 0 15,0 0-32,0 0-15,-1 0 0,1 0 16,0 0-16,0 0 15,0 0-15,0 0 0,-1 0 0,1 0 16,-21 0-16</inkml:trace>
  <inkml:trace contextRef="#ctx0" brushRef="#br1" timeOffset="95077.52">12404 15536 0,'-43'0'31,"22"0"-15,21 22-16,-21-22 16,42 0 15,0 0-15,0 0-16,1 0 15,-1 0-15,21 0 0,0 0 0,-20 0 16,41 0-16,-21 0 0,1 0 0,20 0 15,1 0-15,-1-22 0,22 22 16,-22 0-16,22 0 0,0 0 0,-22 0 16,22 0-16,-22 0 0,1-21 0,105 21 15,-105 0 1,-22 0-16,0-21 0,1 21 0,-1 0 16,0-21-16,1 21 0,-1 0 15,-21 0-15,43 0 0,-43 0 16,0 0-16,0 0 15,0 0-15,-21-21 63,-21 21-32,0 0-31,0 0 0,0 0 16</inkml:trace>
  <inkml:trace contextRef="#ctx0" brushRef="#br1" timeOffset="105212.22">741 14161 0,'0'0'0,"-21"0"16,21 21-16,-22-21 16,22 21-16,0 0 15,0 0-15,0 0 16,0 1-16,0-1 15,0 0 1,22-21-16,-1 0 0,-21 21 16,21-21-16,0 0 0,-21 21 0,21-21 15,0 0-15,1 0 0,-1 0 16,0 0-16,0 0 0,0 0 16,0 0-16,1-21 15,-1 21-15,-21-21 0,21 0 0,0 0 16,-21-1-16,0 1 15,0 0-15,0 0 16,-21 0-16,0 21 0,0-21 0,-22-1 16,22 22-16,0 0 15,0 0-15,0 0 0,-22 0 16,22 22-16,-21-22 0,21 21 16,-1 0-16,-20 21 0,21-21 0,-21 43 15,20-22-15,1 1 16,21-1-16,-21 0 0,21-21 15,0 22-15,0-22 0,0 0 0,0 21 16,21-20-16,0-1 0,1-21 16,-1 21-16,21-21 0,-21 0 15,22 0-15,-22 0 0,21 0 16,-21 0-16,22 0 0,-22 0 0,0 0 16,0 0-16,0 0 0,0-21 15,-42 21 1,0 0-16,0 0 15,-21 0-15,-1 0 0,-41 42 16,-1 0 0,64-20-16,-22-1 0,1 0 0,21 21 15,0-21-15,0 22 0,21-22 16,0 21-16,0-21 0,0 22 0,21 20 16,0-42-16,0 1 15,21-1-15,-20-21 0,20 0 16,0 0-16,1 0 0,-1 0 0,0 0 15,1-21-15,-1-1 0,0 1 16,1-21-16,41-22 0,-41 43 16,-1-21-16,0 21 0,-21-22 15,1 22-15,-22 0 0,0 0 16,0 0-16,0 0 0,0-1 0,0 44 31,-22-22-31,1 21 0,21 21 16,-21-21-16,0 0 0,21 22 15,0-22-15,-21 21 0,21-21 16,-43 64 0,43-64-16,0 0 15,0-42 17,22 21-32,-22-21 0,21 0 0,-21 0 15,21-22-15,-21 22 0,0 0 16,42-42-16,-21 41 15,-21 1-15,22 0 0,-1 0 0,0 0 16,0 21-16,0 0 0,0 0 16,1 0-16,-22 21 0,21 0 0,0-21 15,0 21-15,-21 0 16,0 1-16,21-1 0,-21 0 0,21 0 16,-21 0-16,0 0 0,0 1 15,0-1 1,22-21-1,-1-21-15,-21-1 16,21 1-16,-21 0 16,21 0-16,0-21 0,-21 20 0,21 1 15,1-21-15,-22 21 16,21 0-16,0-1 0,0 1 0,-21 0 16,21 21-16,0 0 0,1 0 0,-1 21 15,-21 0 1,0 1-16,21-1 0,-21 0 15,0 0-15,0 21 0,0-20 0,0 20 16,0-21-16,21 0 16,0 0-16,-21 1 0,21-1 15,1-21-15,-1 0 0,0 0 16,21 0-16,-21 0 0,22-21 16,-22 21-16,0-22 0,21 1 15,-20 0-15,62-64 16,-20 43-16,-64 0 15,0 21-15,21-1 0,-21 1 16,0 0-16,0 0 0,0 0 0,-21 21 31,0 0-31,21 21 0,0 0 0,0 0 16,-22 0-16,22 22 0,0-1 16,-21 0-16,21 1 0,0-1 0,0 22 15,0-22-15,-21 21 0,21 22 16,-21-21-16,21-1 0,0 1 0,0-1 15,0 1-15,0-1 0,-21 1 16,21-1-16,0-21 0,0 1 0,0-1 16,0 43-1,0-43-15,0-21 0,0-42 32,21 21-32,-21-42 0,0 21 15,21-1-15,-21-20 0,21 0 0,-21-1 16,0 1-16,0-21 0,0 20 15</inkml:trace>
  <inkml:trace contextRef="#ctx0" brushRef="#br1" timeOffset="105510.05">2201 15050 0,'-21'-43'15,"42"86"-15,-63-107 0,21 22 0,21-1 16,-21 22-16,21-21 0,-22 21 0,22-22 16,0 22-16,0 0 15,0 0-15,22 21 0,20-21 16,-21 21-16,21 0 0,-20 0 0,20 0 15,21 0-15,-20 0 0,-1 0 16,0 21-16,1 0 0,-22 0 0,0 0 16,0 22-16,-21-22 0,0 0 15,0 21-15,-21 1 0,0-22 16,0 21-16,-22-21 0,1 1 16,21-1-16,-21-21 0,-1 21 0,22 0 15,0-21-15,0 0 0,0 0 16,-1 0-16,22-21 31,22 0-31,-1 0 16,0 21-16,0-22 0,21 1 0,-20 0 15</inkml:trace>
  <inkml:trace contextRef="#ctx0" brushRef="#br1" timeOffset="105811.75">3027 14372 0,'0'0'0,"0"-21"0,0-85 32,0 85-32,-21 21 15,-1 0 1,1 21-16,21 0 16,-21 22-16,0-1 0,21 0 15,-42 107-15,20-86 16,22-21-16,0 22 0,-21-22 0,0 1 15,21-1-15,-21-21 0,21 21 16,0-20-16,0-1 0,0 0 0,0 0 16,0 0-16,21-21 31,0 0-31,0 0 0,-21-21 16,22 21-16,41-63 15,-63 41-15</inkml:trace>
  <inkml:trace contextRef="#ctx0" brushRef="#br1" timeOffset="106181.54">3133 14626 0,'0'-21'15,"0"42"-15,0 0 16,0 1-16,-22-1 16,1 0-16,21 0 0,-21 0 0,21 0 15,0 22-15,-21-22 0,21 0 16,-21 0-16,21 0 0,0 22 15,0-22-15,0 0 16,21-21-16,0 0 16,0 0-16,0 0 0,22-21 15,-22 0-15,0 21 0,0-21 16,0-1-16,1 1 0,-1 0 0,0 0 16,-21-21-16,0 20 0,0 1 0,0-21 15,0 21-15,0 0 0,-21-1 16,0 1-16,-1 21 0,1 0 0,0 0 15,0 0-15,0 0 0,0 0 16,-1 21-16,1-21 0,21 22 0,0-1 16,0 0-16,0 0 0,0 0 15,0 0-15,0 1 16,21-1-16,1-21 16,-1 0-16,0 0 0,0 0 15</inkml:trace>
  <inkml:trace contextRef="#ctx0" brushRef="#br1" timeOffset="106808.18">3429 14690 0,'42'-21'16,"-84"42"-16,84-64 0,-21 43 0,1-21 0,-1 21 16,-21-21-16,0 42 31,0 0-15,0 1-16,0-1 15,0 0-15,0 0 0,0 0 0,-21 0 16,21 1-16,-22-1 0,22 0 15,0 0-15,0 0 0,0 0 0,22-21 16,-1 22-16,0-22 0,0 0 16,0 0-16,0 0 0,1 0 15,20-22-15,-21 1 0,21 0 0,-20 21 16,20-21-16,0-21 16,1-1-16,-22 22 0,0 0 15,-21-21-15,21 20 16,-21 44 15,0-1-15,-21 0-16,21 0 0,0 21 15,0-20-15,-21 20 0,21 0 0,-21 1 16,21-1-16,0 0 0,0 22 0,0-22 16,0 22-16,0-22 0,0 21 15,0 1-15,0-1 0,0 1 0,0-1 16,0-20-16,0 20 0,0 1 15,0 42-15,0-43 0,21-21 16,-21 22-16,0-22 0,0 1 0,0-1 16,0 0-16,0-21 0,0 1 15,-21-1-15,-1 0 0,1 0 16,-21-21-16,21 0 0,-22 0 16,1 0-16,0 0 0,-1-21 0,-20 0 15,21 0-15,-1-22 0,1 1 0,0 0 16,-1-22-16,-20-21 15,42 22-15,21 21 0,0-22 0,0 22 16,0-22-16,0 22 0,0-22 0,42 22 16,-21-21-16,0 20 0,22-20 15,-22 20-15,63-41 16,-41 41-16,-1 1 0,0 0 0,1-1 16,-1 22-16,0-21 0,1 21 0,-1-22 15</inkml:trace>
  <inkml:trace contextRef="#ctx0" brushRef="#br1" timeOffset="107215.94">4191 14753 0,'0'0'16,"0"21"-16,0 1 0,-21-22 15,21 21 1,21-21-1,0-21 1,0-1-16,22 22 0,-22-21 16,63-21-1,-62 21-15,-1 0 0,21-1 0,-42 1 16,21 0-16,-21 0 0,0 0 16,0 0-16,-21 21 15,0 0-15,0 0 0,-22 0 0,22 0 16,-21 21-16,0 0 0,20 0 15,-20 0-15,21 22 0,0-22 0,0 21 16,-1-21-16,22 22 0,0-22 16,0 0-16,0 21 0,0-21 15,0 1-15,0-1 0,22 0 0,-1-21 16,0 0-16,0 0 16,0 0-16,22 0 0,20 0 15,43-21-15,-64 0 16,-21-1-16,22 1 0,-22 0 15,21 0-15</inkml:trace>
  <inkml:trace contextRef="#ctx0" brushRef="#br1" timeOffset="107589.83">4741 14626 0,'0'0'0,"0"21"0,0 1 16,0-1-1,21-21-15,1 0 16,-1 0-16,0 0 0,0 0 16,0-21-16,0 21 0,1-22 15,20 1-15,-42 0 0,21 0 16,0 0-16,-21 0 0,0-1 16,0 1-16,0 0 0,0 0 15,-21 0-15,0 21 0,0 0 16,-22 0-16,22 0 15,-21 0-15,21 21 0,0 0 16,-1 0-16,1 0 0,0 1 0,0 41 16,0 1-1,21-43-15,0 21 0,0-21 0,0 0 16,0 1-16,0-1 0,0 0 0,0 0 16,21 0-16,0-21 0,-21 21 15,21-21-15,0 0 0,1 0 0,-1 0 16,21 0-16,-21 0 0,0 0 0,1 0 15</inkml:trace>
  <inkml:trace contextRef="#ctx0" brushRef="#br1" timeOffset="108169.04">5397 14711 0,'0'0'16,"-21"0"-16,0 21 0,0-21 0,21 21 15,0 0-15,0 1 16,21-22 0,0 0-1,0 0-15,1 0 16,-1 0-16,-21-22 0,21 1 15,-21 0-15,0 0 16,0 0-16,0 0 16,0-1-16,-21 22 15,0 0-15,21-21 0,-22 21 0,1 0 16,0 0-16,21 21 16,-21 1-16,21-1 0,-21 0 15,21 0-15,0 0 0,0 0 0,0 1 16,0-1-16,0 0 15,21-21 1,0 0-16,0 0 16,0 0-16,1 0 0,-22-21 15,21 0-15,-21-1 16,21 22-16,-21-21 0,0 0 0,0 0 16,0 0-16,-21 0 15,0 21-15,-1 0 16,1 0-1,21 21-15,0 0 0,0 0 16,0 0-16,0 0 16,0 1-16,0-1 15,21-21 1,1 0-16,-1-21 16,0-1-16</inkml:trace>
  <inkml:trace contextRef="#ctx0" brushRef="#br1" timeOffset="113360.01">12488 15452 0,'-21'0'0,"0"0"0,0 0 0,0 0 15,-1 0-15,1 0 0,0-21 16,0 21-16,0 0 0,21-22 0,-21 1 16,-1 21-16,1-21 15,42 21 1,1 0-16,20 0 16,0 0-16,1-21 0,20 21 15,22 0-15,63 0 0,-63 0 16,20 0-16,1 0 0,-21 0 0,21 0 15,0 0-15,-22 0 0,1 0 16,0 0-16,63 0 16,-85 0-16,1 0 0,-22 0 0,0 0 0,1 0 15,-22 0-15,0 0 0,0 0 0,-21 21 16,-21-21 0,0 0-1,0 0-15,0 0 0,-1 0 16,1 0-16,0 0 0,0 21 15,0-21-15,0 0 0,-1 0 0,-41 0 16,42 0-16</inkml:trace>
  <inkml:trace contextRef="#ctx0" brushRef="#br1" timeOffset="113456.95">12658 15579 0</inkml:trace>
  <inkml:trace contextRef="#ctx0" brushRef="#br1" timeOffset="113707.81">12509 15621 0,'0'0'16,"22"0"0,-1 0-16,0 0 15,0 0-15,21 0 0,22-21 0,63 21 16,-42-21-16,-1 21 0,1-21 16,0 21-16,20 0 0,-20-22 15,21 22-15,-21 0 0,-1 0 0,1 0 16,0 0-16,-1 0 0,43 0 15,-84 0-15,-1 0 0,0 0 16,1 0-16,-22 0 0,0 0 0,-42 0 47,0 0-31,-1 0-16,1 0 0,0 0 15,-21-21-15,21 21 16,-1 0-16,1 0 0,0 0 0</inkml:trace>
  <inkml:trace contextRef="#ctx0" brushRef="#br1" timeOffset="117736.79">5863 14457 0,'21'0'32,"-21"-21"-32,21 21 0,1-21 0,-22-1 15,21 22-15,-21-21 16,21 21-16,-21-21 0,0 42 47,0 0-47,0 1 15,0 20-15,-21-21 0,21 21 0,0 1 16,-21-1-16,-1-21 0,22 22 16,-21-1-16,21-21 0,0 21 15,0-20-15,0-1 0,0 0 0,0 0 16,0 0-16,0 0 16,0-42 15,0 0-31,21 0 15,-21 0-15,0-22 0,0 1 16,0 21-16,0-21 0</inkml:trace>
  <inkml:trace contextRef="#ctx0" brushRef="#br1" timeOffset="118100.3">5905 14076 0,'0'0'0,"0"-21"0,-21 42 32,21 0-32,0 0 15,0 0 1,21-21-16,1 0 16,-1 0-16,0 0 0,0 0 15,0 0-15,0 0 0,1 0 16,-1-21-16,0 21 0,-21-21 15,0 0-15,0 0 0,0 0 16,0-1-16,-21 1 16,0 0-16,-1 21 0,1 0 15,0 0-15,-21 0 16,21 0-16,21 21 16,-22-21-16,22 21 0,0 1 0,0-1 15,0 0-15,22 0 16,-1 0-16,-21 0 0,21-21 15,0 22-15,0-22 0,0 21 0</inkml:trace>
  <inkml:trace contextRef="#ctx0" brushRef="#br1" timeOffset="118792.71">6858 14478 0,'0'0'16,"21"0"-16,0 0 0,-21-21 15,21 21-15,-21-21 0,0 0 16,0-1-16,0 1 0,0 0 0,-42 0 16,21 0-1,0 21-15,0-21 0,-1 21 0,-20 0 16,-21 0-16,41 0 0,-20 0 15,21 0-15,-21 0 0,-1 21 16,22 0-16,-21 0 0,21 0 0,-22 22 16,22-22-16,-21 21 0,21 0 0,-1 1 15,22-22-15,0 21 16,-21 1-16,21-22 0,0 0 0,0 21 0,0-21 16,0 1-16,21-1 0,1 0 15,-1-21-15,21 0 0,-21 0 16,22 0-16,-22 0 0,21 0 0,0 0 15,1 0-15,-22-21 0,21 0 16,1-1-16,-1 1 0,-21 0 16,21-21-16,-20 21 0,20-22 0,-21 1 15,0 0-15,0-22 0,22-42 16,-22 43-16,0 20 0,0-20 16,0 21-16,-21-22 0,22 1 0,-1-22 15,-21 43-15,0-1 16,0 1-16,0 0 0,21-22 15,-21 43-15,0 0 0,0 0 16,0 42 0,-21 0-16,21 0 15,0 0-15,-21 22 0,-1-1 0,22 21 16,-21-20-16,21 20 0,0-20 0,-21 20 16,0-21-16,21 22 0,0-1 15,0-20-15,0 20 0,0-20 0,0 20 16,0-21-16,0 1 0,0-1 15,0-21-15,0 0 0,0 22 0,21-22 16,0-21-16,-21 21 0,21 0 0,1-21 16,-1 0-16,0 0 0,0 0 15,0-21-15,0 0 16,1 0-16,-1-22 16,0 22-16</inkml:trace>
  <inkml:trace contextRef="#ctx0" brushRef="#br1" timeOffset="119461.33">7810 13780 0,'0'0'0,"-105"0"15,105-22 17,21 22-32,0-21 0,0 21 15,0 0-15,22 0 0,20-21 16,-21 21-16,1 0 16,-22 0-16,21 0 0,1 0 0,-22 0 15,0 0-15,0 0 0,0 0 0,0 0 16,-42 0-1,0 0 1,0 0-16,0 0 0,-22 0 0,22 0 16,0 0-16,-21 0 0,21 0 15,-1 0-15,-20 0 0,21 0 16,0 0-16,0 0 0,-1 0 0,1 0 16,0 0-16,0 0 0,0 0 15,21-21-15,-21 42 31,21 0-31,-22 0 16,22 1-16,0-1 0,0 0 16,0 0-16,0 0 0,0 22 0,-21-22 15,21 21-15,-21 0 0,21 1 16,0-1-16,-21 0 0,0 1 0,0-1 16,-1 22-16,22-22 0,-21 0 15,0 64-15,21-64 0,0 1 16,-21-1-16,21 0 0,0 22 15,0-22-15,0-21 0,0 1 16,0-1-16,0 0 0,21 0 0,-21 0 16,21 0-16,0-21 0,1 22 15,-1-22-15,0 0 0,0 0 0,43 0 16,-43 0-16,21 0 0,-21 0 16,22 0-16,-22-22 0,21 22 15,-21-21-15,22 0 0,-22 0 0,21 0 16,-21 0-16,0-22 0</inkml:trace>
  <inkml:trace contextRef="#ctx0" brushRef="#br1" timeOffset="120640.24">8445 13991 0,'-21'0'46,"0"0"-30,0 0 93,0 0 1,21 21-63,0 1 0,-21-22 62,-1 0 16,1 0-31,0-22-79</inkml:trace>
  <inkml:trace contextRef="#ctx0" brushRef="#br1" timeOffset="121748.09">8297 14076 0,'0'21'31,"-21"-21"1,21-21-1,0 0-16,0 0 1,0-1-16,0 1 16,0 0-16,21 21 0,0 0 15,-21-21-15,22 21 0,-1 0 0,0-21 16,0 21-16,0 0 16,0-21-16,1 21 0,20 0 0,-21 0 0,0 0 15,0 0-15,1 0 0,-1 0 16,0 21-16,-21 0 15,0 0-15,0 0 0,0 0 16,0 1-16,-21-1 0,0 0 0,-1 0 16,1 0-16,0 22 0,-21-22 15,21 0-15,-22 21 0,22-21 0,-21 1 16,21 20-16,-43 0 0,22-21 16,21 1-16,-1-1 0,1 0 15,21 0-15,-21-21 0,0 0 16,21-21 15,21 0-15,0 0-16,0-1 0,1 1 15,-1-21-15,0 42 0,0-21 0,-21 0 16,42-1 0,-20 1-16,-1 21 0,0 0 0,0 0 15,0 0-15,0 0 0,1 21 16,-1 1-16,-21-1 0,21-21 15,-21 21-15,21 0 0,0 21 16,-21-20-16,21-22 0,1 21 0,-1 0 16,0-21-1,0 0-15,0 0 16,0 0-16,1 0 0,-1-21 16,0 0-1,-21-1-15,0 1 16,21 0-16,-21 0 15,0 0-15,21 0 16,-21-1-16,0 1 0,0 0 16,21 0-16</inkml:trace>
  <inkml:trace contextRef="#ctx0" brushRef="#br1" timeOffset="122479.77">8953 13610 0,'0'0'0,"-21"0"16,42 0-1,1 0-15,-1 0 0,0 0 16,0 0-16,21-21 15,-20 21-15,20 0 0,0 0 0,1 0 16,-22-21-16,42 21 0,-20 0 16,-22 0-16,0-21 0,0 21 15,0 0-15,0 0 0,1 0 0,-1 0 16,0 0 0,0 0-16,-21 21 31,0 0-16,0 0-15,0 0 0,0 1 16,0-1-16,0 0 16,0 0-16,0 0 0,0 0 0,0 1 15,0 20-15,0-21 0,0 0 16,-42 85-16,42-64 16,-21 22-16,21-43 0,0 21 15,0-20-15,0 20 0,0-21 16,0 21-16,-22 1 0,22-22 15,0 21-15,0 22 0,0-43 0,0 0 16,0 21-16,0-20 0,0-1 16,22 0-16,-22 21 0,0-21 0,21 1 15,-21-1-15,0 0 0,21-21 16,-21 21-16,0 0 16,0 0-16,-21 1 15,0-22-15,-1 0 16,-20 21-16,0-21 15,-1 0-15,22 0 0,0 0 16,0 0-16,-21 21 0,20-21 0,-41 0 16,42 0-16,-22 0 15,22 0-15,0 0 16,0 0 0,0 0 30,0 0-30</inkml:trace>
  <inkml:trace contextRef="#ctx0" brushRef="#br1" timeOffset="136527.71">22945 1799 0,'0'0'0,"0"-21"0,0 0 15,0 0-15,0 0 16,0-1-16,0 1 0,0 0 0,0 0 15,0 42 1,0 0 0,0 0-16,0 22 0,0-22 0,0 21 15,0 22-15,0-22 0,0 43 16,0-43-16,-22 0 0,22 1 16,0-1-16,0 0 0,-21-20 15,21 20-15,-21-21 0,21 0 0,0 0 16,0 1-16,0-1 0,0 0 15,-21 0-15,21 0 16,0-42 15,21 0-31,0 0 0,0 0 0,1-1 16,-1 1-16</inkml:trace>
  <inkml:trace contextRef="#ctx0" brushRef="#br1" timeOffset="137612.46">23558 1757 0,'0'0'0,"0"-21"0,0 0 0,22 21 15,-1 0-15,-42 21 32,-1 0-32,1 0 0,0 0 15,0 22-15,-43 20 16,43-21-16,0 1 0,-21-1 0,21 0 15,-1-20-15,1 20 0,0-21 0,21 0 16,0 22-16,0-22 16,0 0-16,0 0 0,42-21 15,-20 21-15,20-21 0,0 0 16,-21 0-16,1 0 0,20 0 16,-21 0-16,21-21 0,-20 21 15,-1-21-15,0 0 0,-21 0 16,0-1-16,0 1 0,0-21 15,0 21-15,-21 0 0,0-22 0,-1 22 16,-20-21-16,21 21 0,0-1 16,0-20-16,-1 21 0,1 0 0,0 0 15,21-1-15,0 1 16,21 0-16,0 21 0,1 0 16,20-21-16,0 21 0,1 0 15,-1 0-15,21-21 0,-20 21 0,-1 0 16,0 0-16,1 0 0,-1 0 15,0 21-15,1-21 0,-22 21 16,0 0-16,0 0 0,0 1 16,-21-1-16,0 42 0,0-20 15,0-22-15,-21 21 0,0-21 0,0 0 16,21 1-16,-21-1 0,21 0 16,0 0-16,0 0 0,0 0 0,0 1 15,21-22 1,0 0-1,0 0-15,0 0 0,1 0 0,41 0 16,-42-22 0,0 1-16,22 0 0,-22 0 0,0 21 15,0-42-15,-21 20 0,0 1 0,0 0 16,0-21-16,-21 21 0,-42-43 16,41 43-16,-20 0 0,0 0 15,-1-1-15,22 22 0,-21-21 16,-22 21-16,64-21 15,0 0-15,22 21 16,20 0-16,0-21 0,1 21 16,-1 0-16,21 0 0,-20-21 15,20 21-15,-20 0 0,20 0 0,-21 0 16,1 0-16,-1 0 0,0 0 16,1 21-16,-22 0 0,0-21 0,0 21 15,0 0-15,-21 0 0,0 1 16,0-1-16,0 0 0,0 0 15,-21 0-15,21 22 0,-21-22 0,0 0 16,0 0-16,0 0 0,21 0 16,0 1-16,-22-1 0,22 0 0,0 0 15,0 0-15,22-21 16,-1 21-16,0-21 0,21 0 16,-21 0-16,22 0 0,-1 0 0,43 0 15,-22-21-15,-20 21 16,20-21-16,-21 0 0,1 21 0,-22-42 15,21 20-15,-21 1 16,1-63-16,-22 62 0,0-41 16,0 21-16,-22-43 0,1 64 15,0-22-15,-21 22 0,21 0 16,-22 0-16,1 0 0,21 21 0,-22 0 16,22 0-16,-21 21 15,21 0-15,0 0 0,-1 0 0,1 22 16,0-22-16,21 21 0,-21-21 0,21 22 15,0-1-15,0-21 0,0 0 0,0 1 16,0-1-16,0 0 0</inkml:trace>
  <inkml:trace contextRef="#ctx0" brushRef="#br1" timeOffset="166044.4">9165 1270 0,'0'0'0,"0"-21"15,0 0 1</inkml:trace>
  <inkml:trace contextRef="#ctx0" brushRef="#br1" timeOffset="166604.07">9165 677 0,'0'0'15,"0"-21"-15,0-21 0,0 21 0,0 0 0,0-1 16,0 1-16,0 0 16,-21 21-1,0 0-15,0 0 16,-1 0-16,1 21 0,0 0 16,0 1-16,0-1 0,0 21 0,-22 0 15,22 22-15,0-1 0,0-20 16,0 20-16,21 64 0,0-84 15,0 20-15,0-21 0,0 1 16,0-1-16,0-21 0,0 22 0,21-22 16,-21 0-16,21 0 0,21 0 15,1-21-15,-1 0 16,0 0-16,-21 0 0,22 0 16,-22-21-16,21 0 0,-21 0 0,22-22 15,20-20-15,-42 21 16,1-1-16,-1 1 0,0-22 15,0 22-15,-21-21 0,0-1 0,0 22 0,0-1 16,-21 1-16,0 0 16,0-1-16,-1 1 0,1 21 0,-21-21 15,21 20-15,-22 22 0,1 0 16,-21 0-16,20 0 0,22 0 16,-21 22-16,-1-1 0,22 0 15,-21 0-15,21 0 0,0 0 16,-1 22-16,1-1 0,21-21 0,0 22 15,-21-1-15,0-21 0,21 21 0,0 1 16</inkml:trace>
  <inkml:trace contextRef="#ctx0" brushRef="#br1" timeOffset="167712.19">8848 6350 0,'0'0'0,"-22"0"0,1 0 15,21-21-15,-21 0 0,21 0 16,-21-1-16,21 1 0,0 0 15,0-21-15,0 21 0,0-22 0,-21 1 16,21 21-16,0-22 0,0 1 0,0 21 16,0-21-16,0 20 0,0 1 0,0 0 15,21 21 1,0 21 0,-21 0-16,0 1 0,0-1 15,21 21-15,-21-21 0,0 22 16,21-22-16,-21 21 0,0-21 0,0 22 15,0-22-15,0 0 0,22 0 16,-22 21-16,21 1 0,-21-1 16,0-21-16,0 0 15,0 1-15,0-1 16,0 0-16,0 0 0,-21 0 16,-22 0-1,22-21-15,-21 22 0,21-22 0,-22 21 16,1-21-16,0 21 0,-22-21 15,43 0-15,-21 21 16,20-21-16,44 0 16,-1 0-16,0 0 15,21 0-15,-21 0 0,64 0 16,-43 0-16,22 0 0,-22-21 16,1 21-16,20 0 0,-21 0 15,1 0-15,-1-21 0,0 21 0,-20 0 16,20 0-16,-21 0 0</inkml:trace>
  <inkml:trace contextRef="#ctx0" brushRef="#br1" timeOffset="168732.81">9694 11959 0,'0'0'0,"0"-21"16,0 0-1,21 0 1,1 21 0,-1-21-16,0 21 0,0 0 15,0 0-15,0 0 0,1 0 0,-1 0 16,0 0-16,0 0 0,0 0 15,-21 21-15,0 0 0,21 0 16,-21 21-16,0 1 0,0-22 0,-21 21 0,0 1 16,0-1-16,0 0 15,-22 1-15,22-1 0,-21-21 0,-22 64 16,43-43 0,21-21-1,21-21-15,22 0 0,-22 0 16,85-42-16,-43 21 0,22 0 15,-22-1-15,22 1 0,0 0 16,-1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15:21:40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4911 1270 0,'21'0'31,"0"0"-31,-21-21 0,21 0 16,-21 0-16</inkml:trace>
  <inkml:trace contextRef="#ctx0" brushRef="#br0" timeOffset="885.79">3852 1249 0,'0'0'0,"0"-21"0,0 0 0,0-1 16,0 1-16,0 0 0,0 0 15,0 0-15,0 0 16,0-1-16,0 1 0,0 0 15,0 42 17,0 0-32,0 1 15,0 20-15,0 0 0,0 1 0,0-1 16,0 0-16,0 1 0,0 20 16,0 1-16,0-1 0,0 22 15,0-22-15,0 22 0,0-22 0,-21 22 16,21-21-16,0-22 0,-21 21 0,21-20 15,0-1-15,-21 0 0,21 1 16,0-22-16,0 21 0,-21 1 16</inkml:trace>
  <inkml:trace contextRef="#ctx0" brushRef="#br0" timeOffset="974.74">3768 1947 0,'0'-21'0,"0"-42"0</inkml:trace>
  <inkml:trace contextRef="#ctx0" brushRef="#br0" timeOffset="1094.67">3577 1418 0,'0'0'0,"-42"-21"0,21 0 0,21-21 16,0 20-16,0 1 0,0-42 15,0 20-15,21 22 0,0-21 16</inkml:trace>
  <inkml:trace contextRef="#ctx0" brushRef="#br0" timeOffset="1330.53">3810 868 0,'21'0'16,"0"0"-16,22 0 0,41-21 16,-41 0-16,20 21 0,1 0 15,-1 0-15,-21 21 0,22 0 0,-22 21 16,1 1-16,-1-1 16,-21 0-16,0 1 0,-21 20 0,0-21 15,-21 22-15,0-22 0,-21 1 16,-1 20-16,1-21 0,0 1 0,-1-1 15,1-21-15,0 22 0,-1-1 16,1-21-16,21 0 0,0 0 0,-1 1 16,1-1-16,0 0 15,42-21 17,0 0-32,1 0 0,-1 0 0,0 0 15,0 0-15</inkml:trace>
  <inkml:trace contextRef="#ctx0" brushRef="#br0" timeOffset="1980.19">4741 2011 0,'0'0'16,"21"0"-16,1 0 0,-1 0 0,0-21 15,0 0-15,-21-1 16,21 22-16,0-21 0,-21 0 0,0 0 16,22 0-16,-22-22 0,0 22 15,0 0-15,0 0 0,0-21 0,0-1 16,0 22 0,-22 0-16,1 0 0,0 21 0,0 0 15,-21 0-15,20 0 0,1 0 16,-21 21-16,21 21 0,-22-21 15,22 22-15,-21-22 0,0 21 0,-1 1 16,22-1-16,-21 0 0,21 1 16,-1-1-16,1 0 0,0 43 15,21-64-15,0 21 16,0-20-16,0-1 0,21 0 16,0 0-16,1-21 0,-1 0 0,0 0 15,0 0-15,21 0 0,-20 0 0,-1 0 16,21-21-16,0 0 0,-20 0 15,20-1-15,0 1 0,1-21 16,-22 21-16,63-43 0,-62 22 16,20 0-16,-21-1 0,0 1 15,0 21-15,1-22 0,-22 22 0,0 0 16,0 0-16,21 21 0,-21 21 31,-21-21-31,-1 42 0,22-20 0,0-1 16,-21 21-16,0-21 0,21 22 15,0-22-15,0 0 0,0 42 16,0-20 0,0-22-16,0 0 0,0 0 15,0 0-15,21 1 16,0-22-16,1 0 0,-1 0 16,0 0-16,0 0 15,0 0-15,0-22 0,1 1 16,-1 0-16,0 21 0,0-21 0,0 0 15,0 0-15</inkml:trace>
  <inkml:trace contextRef="#ctx0" brushRef="#br0" timeOffset="2428.92">5334 1799 0,'0'0'0,"-21"0"0,21-21 15,0 0-15,-21 21 16,21-21-16,0 0 15,21 21-15,0-22 16,0 22-16,0 0 0,0 0 0,1 0 16,-1 0-16,0 0 0,0 0 15,0 22-15,0-1 0,1 0 0,-1 0 16,0 0-16,0 0 0,0 22 0,0-22 16,1 64-1,-22-43-15,0-21 0,0 0 16,0 0-16,0 1 0,0-1 15,-22 0-15,1-21 0,0 21 0,0-21 16,0 0 0,21-21-1,0 0 1,0 0-16,0-1 0,0 1 16,0 0-16,0-21 0,0 21 0,21-22 15,0 1-15,-21 21 0,21 0 0,0-22 16,1 22-16,-22 0 15,21 21-15,0-21 0,0 0 0,0 21 0,0 0 16,1 0-16,-1 0 16,0 0-16,0 0 15,0 0-15,-21 21 16,0 0-16,21-21 16</inkml:trace>
  <inkml:trace contextRef="#ctx0" brushRef="#br0" timeOffset="3789.25">6181 2074 0,'0'0'0,"21"0"0,0 0 16,0-21-16,0 21 15,0-21-15,-21 0 0,22 21 0,-1-21 16,0 0-16,0-1 0,0 1 15,-21 0-15,21 0 0,-21 0 0,22 0 16,-22-1-16,0 1 16,0 0-16,0 0 0,-22-21 15,1 20-15,0 1 0,0 21 0,-21 0 16,-22 0 0,43 0-16,0 0 0,-22 21 0,22 1 15,0-1-15,0 0 0,-21 21 0,20 1 16,1-22-16,0 21 0,0 0 15,0 1-15,21-22 0,0 21 16,0-21-16,0 22 0,0-22 0,0 0 16,21 43-1,0-43-15,21-21 16,-20 0-16,-1 0 0,0 0 0,0 0 16,43-21-16,-43-1 0,0 1 15,0 0-15,21 0 0,-20 0 16,-1 0-16,42-64 15,-63 43-15,21 20 16,-21-20-16,22 21 0,-22-21 0,0 20 16,0 1-16,0 0 0,0 0 15,0 42 1,0 0-16,0 0 16,-22 1-16,22-1 0,0 21 15,0-21-15,-21 0 0,21 22 0,0-22 16,0 0-16,0 21 0,0-20 15,0-1-15,0 0 0,0 0 0,0 0 16,21 0-16,1-21 0,-1 0 16,0 0-16,0 0 15,21 0-15,-20 0 0,-1 0 0,21 0 16,-21-21-16,0 21 0,22-21 16,-22 0-16,0 0 0,0 0 15,0-1-15,1 1 0,-1-21 0,-21 21 16,0-22-16,0 22 0,0 0 15,0-21-15,0 21 0,0-1 0,0 1 16,0 42 15,0 1-31,0-1 0,0 0 16,0 0-16,0 0 0,0 0 16,-21 22-16,21-22 0,-22 0 0,22 0 15,0 0-15,0 1 0,0-1 16,0 0-16,-21-21 0,21 21 15,-21 0-15,0-21 32,0 0-17,21-21 1,0 0-16,0 0 0,0 0 16,0-1-16,0 1 0,0-21 0,21 0 15,0 20-15,0-20 0,0 21 16,43-43-16,-43 22 15,21 21-15,-20 0 0,-1 0 0,0 21 16,0-22-16,0 22 0,22 0 16,20 43-1,-42-22-15,-21 0 0,0 0 16,21 22-16,-21-22 0,22 21 0,-22-21 16,0 22-16,0-22 0,0 0 15,0 21-15,0-21 0,0 1 16,0-1-16,0 0 0,0 0 15,-22-21 17,22-21-32,0 0 15,0 0-15,0-1 16,0 1-16,0 0 0,0-21 0,0 21 16,22-1-16,-1-20 15,21-21-15,-42 41 0,42 1 16,-20-21-16,-1 21 0,0 0 0,0-1 15,0 22-15,43-21 16,-43 21-16,21 0 0,-21 0 0,1 0 16,20 0-16,-21 21 0,-21 1 15,21-1-15,-21 21 0,21-21 0,-21 22 16,0-22-16,0 21 16,0 0-16,0-20 0,-21-1 0,0 21 15,0-21-15,21 0 0,-21 1 0,0-1 0,-1 0 16,22 0-1,22-42 32,-1 0-47,0 0 0,0-1 16</inkml:trace>
  <inkml:trace contextRef="#ctx0" brushRef="#br0" timeOffset="4204.02">7832 1969 0,'21'0'16,"0"0"-1,0 0-15,0 0 16,0 0-16,1-22 0,20 1 16,-21 21-16,0-21 0,22 21 0,-22-21 15,0 21-15,21-21 0,-21 0 16,1-1-16,-1 1 0,0 0 0,-21 0 15,21 0-15,-21 0 16,0-1-16,-21 1 16,0 21-16,0 0 0,-22 0 15,22 0-15,0 21 0,-21 1 16,20-1-16,-20 0 0,21 0 0,-21 21 16,20-20-16,1 20 15,0-21-15,21 21 0,-21 22 16,21-43-16,0 0 0,0 0 0,0 1 15,0-1-15,0 0 0,0 0 16,21 0-16,0-21 0,0 21 16,1-21-1,-1 0-15,0 0 0,0 0 0,0 0 16,22 0-16,-22 0 0,0-21 0,0 0 0,43 0 16,-43 0-1,21 0-15,0-22 0,1 22 0</inkml:trace>
  <inkml:trace contextRef="#ctx0" brushRef="#br0" timeOffset="4555.82">9038 847 0,'-21'0'31,"0"0"-31,21 21 0,-21 21 16,-1-21-16,1 22 0,-21 41 16,-22 86-1,22-107-15,21 1 0,0-1 0,0-20 16,-1 20-16,1 1 0,0-1 16,0 1-16,0-22 0,0 21 0,21-20 15,0-1-15,-22-21 0,22 22 16,0-22-16,-21 21 0,21-21 0,0 0 15,0 1-15,0-1 0,21-21 32,1 0-17,-1-21-15,0 21 0,0-22 16,0 1-16,0 0 0,1 0 16,-1 0-16</inkml:trace>
  <inkml:trace contextRef="#ctx0" brushRef="#br0" timeOffset="4935.6">8848 1905 0,'0'21'16,"0"0"0,21-21-1,0 0-15,0 0 16,0 0-16,0 0 0,22 0 16,-22 0-16,0 0 0,0-21 0,43 0 15,-43 21-15,0-21 16,0 0-16,-21 0 0,21-1 15,-21 1-15,0 0 0,0 0 0,0 0 16,0 0-16,0-1 0,0 1 16,-21 0-16,0 21 0,0 0 15,0 0-15,0 0 0,-1 0 0,1 21 16,-21 0-16,21 1 0,0-1 16,-1 21-16,1-21 0,21 22 15,-21-22-15,21 21 0,-21-21 0,21 22 16,0-22-16,0 0 0,0 0 0,0 0 15,0 0-15,0 1 0,0-1 0,21-21 16,0 0-16,0 21 16,1-21-16,-1 0 0,0 0 0,0 0 15,21 0-15,-20 0 0,20-21 0,-21 21 16,21-21-16,1-1 0,-22 1 16,21 21-16,-21-21 0</inkml:trace>
  <inkml:trace contextRef="#ctx0" brushRef="#br0" timeOffset="5372.35">9504 1715 0,'0'0'0,"0"-22"0,0 1 16,21 0 0,0 21-16,0-21 0,0 21 15,1 0-15,-1 0 0,0 0 16,0 0-16,0 0 0,-21 21 15,0 0-15,21 0 0,-21 1 16,0-1-16,0 42 0,0-42 16,0 22-16,0-22 0,0 21 0,0-21 15,0 22-15,0-22 0,0 0 16,-21 21-16,21-20 0,-21-1 0,0-21 16,21 21-16,0 0 0,-21-21 15,21 21-15,-21-21 16,21-21-1,0 0 1,21 0-16,0 0 0,0-1 0,0-20 16,0 21-16,22-21 0,-22-1 15,21 1-15,-21 0 0,22-1 0,-22 1 16,42-22 0,-41 43-16,20-21 0,-42 21 0,21 0 15,0 21-15,0-22 0,1 1 16,-1 21-1,0 0-15,0 0 16,0 0-16</inkml:trace>
  <inkml:trace contextRef="#ctx0" brushRef="#br0" timeOffset="5956.02">10541 1736 0,'21'0'15,"0"0"-15,0 0 0,-21-21 16,22 21-16,-1-22 0,0 22 16,-21-21-16,21 0 0,0 0 15,-21 0-15,0 0 0,-21 21 32,0 0-32,0 0 15,0 0-15,-1 0 0,-20 21 16,21-21-16,0 21 0,-22 0 0,22 0 15,0 0-15,21 1 0,-21-1 0,21 0 16,0 0-16,0 0 0,0 0 16,0 1-16,0-1 0,21-21 15,-21 21-15,21-21 0,0 21 0,1-21 16,-1 0-16,0 0 0,21 21 16,22 0-1,-43-21-15,0 22 0,0-22 16,0 0-16,-21 21 0,22 0 15,-22 0 1,0 0-16,0 0 16,-22 1-16,1-1 15,0-21-15,0 0 0,0 21 16,-22-21-16,22 0 16,0 21-16,0-21 0,0 0 15,0 0-15,-1 0 0,1 0 16,0 21-16,0-21 15,0 0-15,0 0 16,-1 0 0,1 0-1,21-21 1,0 0 0,0 0-16,0 0 15,0-1-15</inkml:trace>
  <inkml:trace contextRef="#ctx0" brushRef="#br0" timeOffset="6427.75">8276 1334 0,'0'0'0,"-21"0"0,21-22 0,-21 22 16,42 0 31,0 0-47,0 0 0,22 0 15,-22 0-15,21 0 0,0 0 16,22 0-16,-1 0 0,-20 0 0,41 0 16,-20 0-16,84 0 0,-63 0 15,-22 0-15,22 0 0,-22 0 16,1 0-16,-1 0 0,1 0 0,-1 0 16,-20 0-16,-1 0 0,-21 0 15,22 0-15,-22 0 0,21 0 16,-21 0-16,0 0 15,1 0 1,-44 0 15,1 0-15,0-21-16,-21 21 0,-1 0 0,1 0 16</inkml:trace>
  <inkml:trace contextRef="#ctx0" brushRef="#br0" timeOffset="7640.05">3492 1291 0,'0'21'0,"0"1"31,0-44 32,22 1-47,-1 0-1,0 0-15,-21 0 16,21 21-16,-21-21 0,0-1 15,21 1-15,-21 0 16,21 21-16,-21-21 0,22 21 0,-22-21 16,0 0-16,21-1 15,0 1-15,0 21 16,-21-21-16,0 0 0,21 21 16,0-21-16,1 21 15,-22-21-15,0-1 0,21 22 16,0 0-16,-21-21 15,21 21-15,0-21 16,0 21 0,-21-21-16,22 21 15,-22-21 1,21 21-16,0 0 16,0 0-16,0 0 15,0 0-15,1 0 0,-1 0 16,0 0-16,0 0 15,0 0-15,0 0 16,1 21-16,-22 0 16</inkml:trace>
  <inkml:trace contextRef="#ctx0" brushRef="#br0" timeOffset="8368.29">1418 1609 0,'0'0'0,"21"-21"0,-21-1 15,0 1-15,0 0 0,21 0 16,-21 0-16,22 0 0,-1-1 15,-21 1-15,0 0 16,0 0-16,21 21 0,-21 21 47,0 0-47,0 0 16,0 22-16,0-1 0,0 43 15,0-22-15,0-20 16,0 20-16,0 1 0,0-22 0,0 0 15,0 22-15,0-22 0,0 0 16,0-20-16,-21 20 0,21-21 0,-21 0 16,21 0-16,0 1 0,0-1 15,0 0 1,0-42 46</inkml:trace>
  <inkml:trace contextRef="#ctx0" brushRef="#br0" timeOffset="8937.02">1926 2053 0,'21'0'78,"-21"-21"-63,0 0 1,0 0-16,0 0 31,0 42 0,0 0-31,-21-21 0,21 21 16,0 0-16,0 0 16,21-21-1,0 0 1,1 0 0,-1 0-1,-21-21-15,0 0 16,0 0-16,0 0 15,0 42 48,-21-21-47</inkml:trace>
  <inkml:trace contextRef="#ctx0" brushRef="#br0" timeOffset="8986">2180 1990 0,'0'21'15</inkml:trace>
  <inkml:trace contextRef="#ctx0" brushRef="#br0" timeOffset="10008.41">1736 3302 0,'21'21'16,"0"0"-16,0 1 0,-21-1 15,21 0-15,-21 21 0,21-21 16,-21 22-16,0-1 0,0 0 0,0-20 16,0 20-16,0 0 0,0 1 15,0-1-15,0 0 0,0 1 0,-21-1 16,0 0-16,-21 22 16,21-22-16,-1-21 0,1 22 0,-21-22 15,21 0-15,0 0 0,-1-21 16,1 21-16,0-21 0,0 0 0,-21 0 15,20 0-15,-20 0 16,21 0-16,-21-21 0</inkml:trace>
  <inkml:trace contextRef="#ctx0" brushRef="#br0" timeOffset="10285.25">1270 4022 0,'0'-85'32,"0"64"-32,0 0 0,0 0 15,0-1-15,0 1 0,21 0 16,-21 0-16,21 0 15,0 21-15,1 0 0,-1 0 0,0 0 16,0 0-16,0 0 0,0 0 16,1 0-16,-1 21 0,0 0 0,21 0 15,1 22 1,-22-22-16,0 21 0,0-21 0,0 0 0,0 22 16,-21-22-16,22 0 15,-22 0-15,21 0 0,-21 1 0,21-1 16,-21 0-16,21-21 15,-21-21 17,0 0-17,0-1-15,0-20 0</inkml:trace>
  <inkml:trace contextRef="#ctx0" brushRef="#br0" timeOffset="10643.04">1566 3514 0,'0'0'0,"0"-43"16,0 22-1,0 0-15,0 0 0,0 0 16,21 0-16,1 21 16,-1 0-1,0-22-15,0 22 0,0 0 16,0 0-16,1 0 0,-1-21 15,0 21-15,0 21 0,43 22 16,-43-43-16,0 21 0,-21 0 16</inkml:trace>
  <inkml:trace contextRef="#ctx0" brushRef="#br0" timeOffset="10908.89">2498 3916 0,'0'21'16,"0"0"0</inkml:trace>
  <inkml:trace contextRef="#ctx0" brushRef="#br0" timeOffset="11108.78">2413 3895 0,'0'21'31,"21"-21"-15,0 0-16,0 0 15,1 0-15</inkml:trace>
  <inkml:trace contextRef="#ctx0" brushRef="#br0" timeOffset="12664.89">4064 3387 0,'0'-21'16,"0"-1"-16,0 1 16,0 0-16,0 0 15,0 42 16,0 0-15,0 0-16,0 1 0,0 20 0,0-21 16,-21 21-16,21 1 0,0-1 15,0 0-15,0 1 0,0-1 0,0 0 16,-21-20-16,21 20 0,-22 0 16,22 1-16,0-22 0,0 21 15,-21-21-15,21 0 0,0 1 0,0-1 16,0 0-16,0-42 47,0 0-47,0-1 0,0 1 15,0 0-15,0 0 0,0-21 16</inkml:trace>
  <inkml:trace contextRef="#ctx0" brushRef="#br0" timeOffset="13031.69">3916 3323 0,'0'0'16,"0"-21"-16,21 21 31,0 0-31,0 21 0,-21 0 15,21 1-15,1-1 0,-1 0 16,0 21-16,21-21 0,-21 22 16,1-1-16,-1 0 0,21-20 0,-21 20 15,0 0-15,22 22 16,-22-22-16,-21-21 0,0 22 16,21-22-16,-21 0 0,21 0 0,-21 0 15,0 0-15,0 1 0,0-1 16,0-42 15,0-1-31,0 1 0,0 0 16,0 0-16,0-21 15,0 20-15,0 1 0</inkml:trace>
  <inkml:trace contextRef="#ctx0" brushRef="#br0" timeOffset="13345.61">4635 3090 0,'0'22'31,"-21"-1"-31,21 21 16,0-21-16,0 22 0,-21-1 0,21 0 15,-21 1-15,21-1 0,0 0 0,0 1 16,-21-1-16,21 21 0,-21-20 15,-1 20-15,1-20 0,0-1 16,21-21-16,0 0 0,0 22 16,-21-22-16,21 0 0,0 0 15,-21-21-15,21 21 16,0-42 0,21 21-16,-21-21 15,21 0-15,-21 0 16,21-1-16</inkml:trace>
  <inkml:trace contextRef="#ctx0" brushRef="#br0" timeOffset="13788.75">4805 3768 0,'0'0'0,"0"21"31,21-21-31,0 0 16,0 0-16,0 0 0,1-21 15,-1 21-15,0-21 16,0 21-16,0-22 0,0 22 0,1-21 16,20-21-16,-21 42 15,-21-21-15,0 0 0,0-1 0,0 1 16,0 0-16,0 0 0,0 0 15,-21 21-15,0 0 0,0 0 16,-1 0-16,1 0 0,0 0 0,0 21 16,-21-21-16,-1 42 15,22 1-15,-21-1 16,21 0-16,21-21 0,0 43 0,0-43 16,0 0-16,0 0 0,0 1 15,0-1-15,0 0 0,0 0 16,21-21-16,0 21 0,0-21 15,-21 21-15,21-21 0,0 0 16,1 0-16,-1 0 0,0 0 16,21 0-16,-21-21 0,1 0 15,-1 21-15,21-21 0,-21 0 0,0 0 16</inkml:trace>
  <inkml:trace contextRef="#ctx0" brushRef="#br0" timeOffset="14531.66">5546 3493 0,'-43'0'31,"22"0"-31,21 21 0,0 0 0,-21 0 16,21 0-16,-21 22 15,21-22-15,0 21 0,0-21 16,0 0-16,-21 22 0,21-22 0,0 0 15,0 0-15,0 0 0,0 1 0,0-1 16,0 0-16,0 0 16,21-21-1,0 0 1,0 0-16,0 0 16,0-21-16,-21 0 0,22 0 0,-1 21 15,0-22-15,-21 1 0,21 0 0,0 0 16,-21 0-16,21 0 0,1-1 15,-22 1-15,42-21 16,-42 21-16,0 0 0,21 21 16,0 0-1,-21 21 1,0 0-16,0 0 16,0 0-16,0 0 0,0 1 0,0-1 15,0 0-15,0 0 0,0 0 16,0 0-16,0 1 0,0 20 15,21-42-15,1 21 0,-22 0 16,21-21-16,0 0 0,-21 21 16,21-21-16,0 0 0,0 0 0,1 0 15,-1 0-15,0-21 0,0 0 16,0 0-16,0 21 0,1-21 16,-1 0-16,0-22 0,-21 22 15,21-42-15,-21 20 0,0 22 16,0-21-16,0 21 0,0-22 15,0 22-15,0-21 0,0 21 0,-21-1 16,0 22-16,21-21 16,-21 21-16,-1 0 0,1 0 0,0 0 15,0 0-15,21 21 0,-21-21 16,21 22-16,0-1 16,0 0-16,21-21 15,0 21 1,0-21-16,0 0 0,1 0 15,-1 0-15,0 0 0,0 0 16,-21-21-16,21 21 0,-21-21 16,21 0-1</inkml:trace>
  <inkml:trace contextRef="#ctx0" brushRef="#br0" timeOffset="14919.56">6773 3450 0,'0'21'0,"0"1"16,0-1-16</inkml:trace>
  <inkml:trace contextRef="#ctx0" brushRef="#br0" timeOffset="15035.71">6731 18606 0,'21'0'47,"0"0"-47,0 0 16,1 0-1</inkml:trace>
  <inkml:trace contextRef="#ctx0" brushRef="#br0" timeOffset="15136.65">6583 3239 0,'0'0'0</inkml:trace>
  <inkml:trace contextRef="#ctx0" brushRef="#br0" timeOffset="15325.56">6900 3239 0</inkml:trace>
  <inkml:trace contextRef="#ctx0" brushRef="#br0" timeOffset="17335.59">6943 3154 0,'0'0'0,"-22"0"31,1 0-15,21 21-1,0 0-15,0 0 0,0 1 16,-21-1-16,21 42 16,0-42-16,0 22 0,0-22 0,0 21 15,0 1-15,0-22 0,0 21 16,-42 22-16,42-22 0,-21-21 15,21 21-15,0-20 0,-22-1 16,22 0-16,-21 0 0,21 0 0,-21 0 16,21 1-16,0-44 47,0 1-47,0 0 15,0 0-15,0 0 16</inkml:trace>
  <inkml:trace contextRef="#ctx0" brushRef="#br0" timeOffset="18056.12">6625 3281 0,'0'-21'0,"0"42"0,0-63 0,0 20 16,0 1-16,0 0 16,0 0-16,21 0 0,-21 0 0,21-1 15,1 1-15,-1 0 16,0 0-16,0 21 0,0-21 16,22 21-16,-22 0 0,0 0 0,21 0 0,-21 0 15,22 0-15,-22 0 0,21 0 16,-21 0-16,22 0 0,-22 21 15,0 0-15,0 21 0,0-20 0,1 20 16,-1 0-16,0-21 0,-21 22 0,0-1 16,0 0-16,0 43 15,0-43-15,0 22 16,0-43-16,0 0 0,0 22 16,0-22-16,0 0 15,0-42 16,0 0-15,0-1-16,0 1 0,0-21 16,0 0-16,0 20 0,0 1 15,0-21-15,21 0 0,0 20 16,-21-20-16,21 0 0,1-1 0,-1 22 16,0-21-16,0 0 0,0 20 0,22-20 15,-22 21-15,21 0 0,-21 0 16,85-22-1,-64 43-15,22 0 0,-43 0 16,0 0-16,0 21 0,1 1 0,-1-1 16,0 0-16,0 106 15,0-85 1,-21 1-16,0-1 0,0 0 0,0 43 16,-21-43-16,0 1 0,21-1 0,-21-21 15,21 0-15,0 22 0,-21-22 16,21 0-16,-22-21 0,22 42 15,0-21-15,-21-21 32,21-21-1,0 0-31,0 0 16</inkml:trace>
  <inkml:trace contextRef="#ctx0" brushRef="#br0" timeOffset="18692.3">8424 3577 0,'0'0'0,"21"0"0,1 0 0,-22-21 15,21 0-15,-21 0 0,0 0 16,0-1-16,0 1 15,0 0-15,0 0 16,0 0-16,0 0 0,-21-1 16,-1 1-16,1 0 0,0 0 15,0 21-15,0 0 0,0 0 16,-1 0-16,1 0 0,0 0 0,-21 21 16,-1-21-16,22 21 0,0 22 15,0-22-15,0 0 0,21 21 16,-43 64-1,43-85-15,0 43 0,0-43 0,0 0 16,0 21-16,22-20 16,-1-1-16,0 0 0,21 0 15,-21 0-15,1-21 16,-1 0-16,0 0 0,0 0 16,0 0-16,0 0 0,1-21 0,-1 21 15,0-21-15,0 0 0,0 0 0,-21-1 16,21 1-16,1 0 0,-1 0 15,0 0-15,0-22 0,0-20 16,0 42-16,-21-22 0,0 22 0,0 0 16,0 0-16,0 0 0,0 0 15,0 42 17,0 0-32,0 0 0,0 0 15,0 22-15,0-22 0,0 0 16,0 0-16,0 21 0,0-20 0,0-1 15,0 0-15,0 0 0,0 0 16,0 0-16,22-21 16,-1 22-16,0-22 0,0 0 15,0 0-15,0 0 0,1 0 0,-1 0 16,0 0-16,0 0 0,0 0 16,0-22-16,1 1 0,-1 21 0</inkml:trace>
  <inkml:trace contextRef="#ctx0" brushRef="#br0" timeOffset="19205.05">9017 3344 0,'0'0'0,"0"-21"0,0 42 47,0 1-32,0-1-15,0 0 0,0 0 16,0 0-16,0 0 0,0 22 0,0-22 15,0 0-15,0 0 0,0 0 0,0 1 16,0-1-16,0 0 16,0 0-16,0 0 15,0 0-15,-21-21 32,0-21-17,21 0 1,0 0-16,0 0 0,0 0 15,0-1-15,0 1 0,0-21 16,0 21-16,0 0 0,21-22 0,0 22 16,0-21-16,0 21 0,0-1 0,1-20 15,20 21-15,-21 0 0,21 0 16,-20-1-16,20 1 0,-21 21 0,21 0 16,-20 0-16,20 0 0,-21 0 15,0 21-15,0 1 0,1-1 16,-1 21-16,0 0 0,-21-20 0,0 20 15,0 21-15,0-20 0,0-1 0,0 0 16,0 1-16,0-22 0,0 21 0,0-21 16,0 22-16,0-22 0,0 0 15,-21 0-15,21 0 0,-21-21 0,21 22 16,-22-22-16,1 0 31</inkml:trace>
  <inkml:trace contextRef="#ctx0" brushRef="#br0" timeOffset="28903.87">8721 3217 0,'21'0'94,"0"0"-79,0 0 1,0 0-1,0 0 1,-21-21-16,22 21 16,-1 0-16,0 0 15,0 0 1,0 0-16,0 0 16,1 0-16,-1 0 15,0 0-15,0 0 16,-21 21-16,21-21 15,0 22-15,-21-1 16,22-21-16,-22 21 16,21-21-16,-21 21 0,0 0 15,0 0-15,0 1 16,0-1-16,0 0 16,0 0-16,0 0 0,0 0 15,0 1-15,0-1 16,0 0-16,0 0 0,-21 0 15,21 0-15,0 1 16,0-1 0,0 0-16,-22-21 15,22 21-15,0 0 16,0 0 15,0 1 0,-21-22 32,0 0-16,21 21 31,-21-21-78,21 21 16,0 0-1,0-42 79,0 0-63,0 42 63,-21-21-78,0 0 30,-1 21-46,22 0 16,-21-21 0,42 0 46,-21-21-62,0 0 16,22 21-16,-22-21 15,21 21-15,-21-21 0,0-1 16,0 1-16,21 21 0,-21-21 0,0 0 16,21 0-16,-21 0 15,0-1-15,0 1 0,0 0 16,0 0-16,0 0 16,0 0-16,0-1 0,0 1 15,0 0-15,0 0 16,0 0-16,21 21 15,-21-21-15,0-1 16,21 1-16,-21 0 16,0 0-1,22 21-15,-22-21 16,0 0-16,21 21 0,0-22 16,0 22-1,-21-21-15,21 21 16,0 0-16,1-21 15,-1 21-15,0 0 16,0 0-16,0 0 16,0 0-1,1 0-15,-22 21 0,21 0 16,0 1 0,-21-1-16,21-21 0,-21 21 15,21 0 1,0 0-16,-21 0 15,0 1-15,0-1 16,0 0-16,0 0 16,0 0-16,0 0 0,0 1 15,0-1-15,0 0 16,0 0-16,0 0 16,0 0-16,0 1 0,0-1 15,0 0 1,0 0-1,0 0 1,0 0 0,0 1-16,0-1 15,0-42 173,0-1-188,0 1 15,0 0-15,0 0 16,0 0-16,0 0 0,0-1 16,0 1-16,0 0 0,0 0 15,0 0-15,0 0 0,0-1 0,0 1 16,0 0-16,0 0 0,0 0 31,0 0-31,0-1 16,0 1-1,0 0-15,0 0 16,-21 21-16,21-21 0,-21 0 16,21-1 15,-21 22-31,0 0 16,0 0-1,21-21 16,-22 21-15,1 0 15,21-21 1,0 42 46,-21-21-63</inkml:trace>
  <inkml:trace contextRef="#ctx0" brushRef="#br0" timeOffset="115152.61">13144 2836 0,'0'0'0,"-169"127"0,-170 64 15,191-106-15</inkml:trace>
  <inkml:trace contextRef="#ctx0" brushRef="#br0" timeOffset="174159.56">11578 1842 0,'0'-22'47,"0"1"-16,0 0-15,0 0 15</inkml:trace>
  <inkml:trace contextRef="#ctx0" brushRef="#br0" timeOffset="176511.96">11536 1799 0,'0'-21'32,"-21"21"-17,21-21 32,0 0 0,0 0 62,0-1-93,21 22-16,0-21 16,-21 0-1,42 0 1,-42 0-1,21 21-15,1 0 16,-1 0-16,0 0 0,0 0 16,0 0-16,22 0 0,-1 0 15,0 0-15,22 0 0,-22 0 0,0 0 16,22 0-16,-22 0 0,22 0 16,-22 0-16,0 0 0,1 0 0,-1 0 15,-21 0-15,22 0 0,-22 0 16,0-21-16,0 21 0,21 0 0,-20 0 15,-1 0-15,0 0 0,0 0 16,0 0-16,22 0 0,-22 0 0,0 0 16,21 0-16,-21 0 15,22 0-15,-22 0 0,21 0 0,-21 0 16,1 0-16,20 0 0,-21 0 16,0 0-16,0 0 0,1 0 0,-1 0 15,0 0-15,0 0 16,-21 21 46,0 0-30,0 0-32,0 0 15,0 0-15,0 1 16,0-1-16,0 0 15,0 0-15,0 0 0,0 0 16,0 1-16,0-1 0,0 0 16,0 21-16,0-21 0,0 1 15,0-1-15,0 0 0,0 0 16,0 0-16,0 0 0,0 1 16,0-1-16,0 63 15,21-62-15,-21-1 0,21 21 0,-21-21 16,0 0-16,0 22 0,0-22 15,0 21-15,0-21 0,0 22 16,0-22-16,0 0 0,0 21 0,0-20 16,0 20-16,22-21 0,-22 21 0,0-20 15,0-1-15,0 21 0,0-21 16,0 22-16,0 41 16,0-63-16,0 1 0,0-1 15,0 0-15,0 0 16,0 0-16,0 0 0,0 1 0,0-1 15,0 0-15,0 0 16,0 0-16,0 0 0,0 1 16,0-1-16,0 0 0,0 0 15,0 0-15,0 0 16,-22 1-16,22-1 0,0 0 16,0 0-16,0 0 15,0 0 1,-21-21-16,21 22 15,-21-22 1,21 21-16,-21-21 0,0 0 16,0 21-1,-1-21-15,1 0 16,0 0-16,0 0 0,0 0 0,0 0 16,-1 0-16,-20 0 0,21 0 15,0 0-15,-22 0 0,22 0 16,0 0-16,-64 0 0,64 0 15,-63 0-15,20 0 0,22 0 16,-1 0-16,-20 0 0,21 0 16,-22 0-16,22 0 0,-22 0 0,22 0 15,-22 0-15,22 0 0,0 0 16,-64 0-16,64 0 0,-1 0 16,22 0-16,-21 0 0,-1 0 15,22 0-15,-21 0 0,21 0 0,-22 21 16,22-21-16,-21 0 0,21 0 15,0 21-15,-22-21 0,22 0 0,0 0 16,0 0-16,0 21 0,-1-21 16,1 0-16,0 0 0,0 0 0,0 0 15,0 0 1,-1 0 0,22 22-16,0-44 93,0 1-77,0 0-16,22 0 16,-22 0-16,21 21 0,0-21 15,-21-1-15,21 1 0,0 0 0,0 0 16,1 0-16,-1-22 15,0 22-15,0 0 0,0 0 0,0-21 16,1 20-16,-1 1 0,0 0 0,0 0 16,-21 0-16,21 0 0,0-1 0,-21 1 15,22 0-15,-1 21 16,-21-21-16,0 42 62,0 0-62,-21 0 16,-1 1-16,1-1 0,0 0 16,0 0-16,0 0 0,-22 0 15,22 1-15,0-1 0,-21 0 0,21 21 16,-22-21-16,22 1 0,-21-1 16,-43 42-1,64-63-15,0 21 0,0 1 0,-1-1 16,1-21-16,0 21 0,0 0 15,21 0 48,21-21-63,0 0 16,0 0-16,22 0 0,-22 21 15,0-21-15,0 0 0,22 0 0,-22 22 16,21-22-16,-21 21 0,22-21 15,-22 21-15,0-21 0,21 21 0,-21-21 16,1 21-16,-1-21 0,0 21 0,0-21 16,-21 22-16,21-22 15,0 21-15,-21 0 16,0 0-16,22-21 16,-1 0 30,-21-21-46,0 0 16,0 0-16,0-1 0,0 1 0,0-21 16,21 0-16</inkml:trace>
  <inkml:trace contextRef="#ctx0" brushRef="#br0" timeOffset="177616.7">11536 1884 0,'0'-21'93,"0"0"-77,0-1-16,21 1 16,0 0-1,0 0-15,0 0 0,1 0 16,20-1-16,-21 1 0,0 0 15,22-21-15,20-1 0,-42 22 16,22 0-16,-22 0 0,21 0 16,0-22-16,-20 43 0,-1-21 15,0 0-15,0 21 0,0-21 16,-21 42 31,-21 0-32,0-21-15,0 21 0,0-21 16,-1 22-16,1-1 0,0-21 0,0 21 16,0 0-16,-22-21 0,1 42 15,21-20-15,-21-22 0,20 21 16,1 0-16,-21 0 0,21-21 16,0 21-16,-1 0 0,1-21 0,0 22 15,0-22-15,0 0 0,21 21 16,-21-21-16,21 21 0,-22-21 15,22 21-15,0 0 32,0 0-32,22 1 15,-1-22-15,0 21 0,0-21 16,0 21-16,0-21 0,1 21 16,-1-21-16,0 0 0,0 21 0,21-21 15,-20 21-15,-1-21 16,0 22-16,0-22 0,0 0 0,-21 42 15,21-42-15,-21 21 16,22-21 0,-22 21-16,21-21 93</inkml:trace>
  <inkml:trace contextRef="#ctx0" brushRef="#br0" timeOffset="179295.83">14076 2455 0,'0'-21'15,"0"-63"1,0 62-16,0 1 16,0 0-16,0 0 0,0 0 15,0 0-15,0-1 16,0 1-16,0 0 16,0 42 15,0 0-31,0 1 15,0-1-15,0 21 0,0 0 0,0 1 16,-21-1-16,21 22 0,0-22 16,-22 21-16,22-20 0,0 20 0,0-20 15,0-1-15,0 0 0,0 1 16,0-22-16,0 21 0,0 0 16,0 1-16,0-22 0,0 0 15,0 0 1,22-42 31,-1 21-47,-21-21 15,21 0-15,-21 0 0,21-1 16,0 1-16</inkml:trace>
  <inkml:trace contextRef="#ctx0" brushRef="#br0" timeOffset="179960.45">14541 2265 0,'0'-21'15,"0"42"16,0 0-31,0 21 16,0-20-16,0 20 0,0 0 16,0 1-16,0-1 0,0 0 15,0 1-15,0-1 0,0 0 0,0 1 16,0-1-16,0-21 0,0 21 16,0-20-16,0 20 0,0-21 0,0 0 0,0 0 15,0 1-15,0-1 16,-21-21-16,21 21 15,-21-21-15,0 0 32,0 0-32,21-21 15,-21 0-15,21-1 16,0 1-16,0 0 16,0 0-16,0 0 0,21 0 0,0-1 15,0 1-15,0 0 16,0-21-16,1 21 0,-1-1 0,42 1 15,-42 0-15,22 0 16,-22 21-16,0 0 0,0 0 16,0 0-16,1 0 0,-1 21 0,-21 0 15,21 0-15,0 1 0,-21 20 16,0-21-16,0 0 0,0 0 0,0 1 16,0-1-16,0 0 0,0 0 0,0 0 15,0 0-15,0 1 0,0-1 16,0 0-1,-21-21 32,21-21-15,21 0-17,-21-1-15,21 1 0,0 21 16</inkml:trace>
  <inkml:trace contextRef="#ctx0" brushRef="#br0" timeOffset="180520.13">15092 2646 0,'0'0'16,"0"-21"-16,0 0 0,0-1 15,0 1-15,0 0 0,21 21 16,-21-21-16,21 0 0,0 21 16,0-21-16,1 21 0,20 0 15,-21 0-15,0 0 0,0 0 16,1 0-16,20 0 0,-21 0 0,0 21 16,0 0-16,1 0 0,-1 0 15,-21 22-15,0-22 0,21 0 0,-21 21 16,0-21-16,0 22 0,0-1 15,0 0-15,0-20 16,0-1-16,0 21 0,0-21 0,0 0 16,0 1-16,0-1 15,-21-21-15,0 0 16,21-21 15,0-1-15,0 1-16,0 0 0,0 0 15,21 0-15,-21-22 0,21 22 16,0 0-16,-21 0 0,21-21 0,0 20 16,1 1-16,-22 0 15,21 0-15,0 0 0,0 0 16,0-1-16,0 1 0,1 21 16,-22-21-1,21 21-15,-21 21 47,-21-21-31</inkml:trace>
  <inkml:trace contextRef="#ctx0" brushRef="#br0" timeOffset="181148.74">16150 2604 0,'0'0'0,"21"0"0,-21-22 0,21 1 16,1 21-16,-22-21 0,21 21 15,-21-21-15,0 0 16,0 0-16,-21 21 31,-1 0-31,1 0 16,0 21-16,-21-21 0,21 21 0,-22 0 16,22 0-16,-21 0 0,-22 22 15,43-22-15,0 0 0,0-21 16,21 21-16,0 0 0,-21-21 15,21 22-15,0-1 16,21-21 0,0 0-16,0 0 15,0 0-15,0 0 0,1 21 0,-1-21 16,0 0-16,21 0 16,1 0-16,-1 21 0,-21-21 15,0 21-15,0 0 16,1-21-16,-22 22 0,0-1 15,0 0-15,0 0 16,0 0-16,-22 0 16,1 1-16,-42-1 15,42-21-15,-22 21 0,22 0 0,-21-21 16,21 0-16,-22 21 0,22-21 16,-21 0-16,21 0 0,-1 0 0,1 0 15,0 0-15,0 0 0,0 0 16,0 0 15,-1 0-15,1 0-1</inkml:trace>
  <inkml:trace contextRef="#ctx0" brushRef="#br0" timeOffset="181804.36">13885 3429 0,'-63'0'16,"42"0"0,-1 0-1,1 0 1,0 0-1,0 0 1,63 0 15,-21 0-31,1 0 0,20 0 16,0 0-16,1 0 0,-1 0 16,21 0-16,1 0 0,-1 0 15,1 0-15,84 0 0,-84 0 16,20 0-16,-20 21 0,20-21 0,1 0 15,0 0-15,21 0 0,-22 0 16,1 0-16,84 21 16,-105-21-16,20 0 0,-41 22 0,20-22 15,43 0-15,-85 0 0,22 0 16,-22 0-16,21 0 0,-21 0 0,0 0 16,1 0-1,-44 0 48,1 0-63,0 0 0,0 0 15,0 0-15,0 0 0,-43-22 16,22 22-16,21 0 0,-22 0 16</inkml:trace>
  <inkml:trace contextRef="#ctx0" brushRef="#br0" timeOffset="182460.64">13716 3598 0,'0'0'0,"-21"0"0,0 22 0,-1-22 0,1 0 15,0 21 1,0-21 0,42 0 31,0 0-47,22 0 0,-22 0 15,21 0-15,0 0 0,22 0 0,-1 0 16,22 0-16,0-21 0,-1 21 15,1 0-15,21 0 0,-21 0 16,20 0-16,1 0 0,0 0 0,-21 0 16,21-22-16,-22 22 0,22 0 15,-21 0-15,-22 0 0,22-21 0,-22 21 16,1 0-16,-22 0 0,22-21 0,-22 21 16,0 0-16,1 0 0,-22 0 15,21 0-15,-21 0 0,1 0 0,-1 0 16,0 0-16,0 0 0,-21-21 78,21 21-78,-21-21 31,-21 21-15</inkml:trace>
  <inkml:trace contextRef="#ctx0" brushRef="#br0" timeOffset="182648.53">15663 3598 0,'0'0'0,"-21"22"16,0-22-16,0 0 15,21 21-15,-21-21 16,-1 0 0,1 0-16</inkml:trace>
  <inkml:trace contextRef="#ctx0" brushRef="#br0" timeOffset="185843.56">4233 6922 0,'0'-22'31,"21"22"-15,1-21-16,-1 0 0,0 0 15,-21 0-15,21 0 0,0-1 16,-21-20-16,21 21 0,-21 0 15,22 0-15,-1-22 0,-21 22 0,0 0 16,0 0-16,21 0 0,-21-1 0,0 1 16,0 0-1,0 42 1,0 0 0,0 1-16,0-1 0,21 0 0,-21 21 15,0-21-15,0 22 0,0-1 0,0 0 16,0 1-16,0-1 0,0-21 15,0 22-15,21-1 0,-21 0 16,0 1-16,0-1 0,0 0 0,0 1 16,0-1-16,0-21 0,21 85 15,1-64 1,-22-21-16,0 1 0,0-1 16,0 0-16,0 0 0,0 0 15,-22-21-15,1 0 0,0 21 16,0-21-16,-21 0 0,20 22 15,-20-22-15,21 21 0,-21-21 0,-43 0 16,43 0-16,20 0 16,1 0-16,0 0 0,0 0 15,0 0-15,0 0 0,42 0 32,0-21-17,0 21-15,0 0 0,43-22 16,-22 22-16,0-21 15,22 21-15,-22 0 0,1 0 0,20-21 16,-21 21-16,1 0 0,-1 0 0,0 0 16,1 0-16,-22 0 0,21 0 15,-21-21-15,1 21 0,-1 0 16,0 0 0,-21-21-1,0 0 1,0-1-16</inkml:trace>
  <inkml:trace contextRef="#ctx0" brushRef="#br0" timeOffset="186489.2">5207 6710 0,'0'-21'0,"0"42"0,0-63 15,0 20-15,0 1 0,0-21 16,0 21 0,0 0-16,0 42 15,0 0 1,0 21-16,0-21 0,0 22 16,0-1-16,0-21 0,0 22 0,0 20 15,0-21-15,0 1 0,0-1 16,-21 22-16,21 20 0,-21 22 15,21-64-15,0-20 16,0 20-16,-22 0 0,22-21 0,0 1 16,0-1-16,-21 0 0,21 0 0,0 0 15,0-42 17,0 0-32,0 0 15,0 0-15,0-1 16,0 1-16,0-21 0,0 21 15,0-22-15,0 22 0,21-21 0,1 21 16,-1-22-16,-21 22 0,42 0 16,-21 0-16,0 0 0,22 0 0,-22-1 15,21 1-15,-21 21 0,43 0 16,-22 0-16,-21 0 0,1 0 16,20 21-16,-21 1 0,0-1 0,0 0 15,-21 0-15,0 0 0,22 22 0,-22-1 16,0-21-16,0 21 0,0-20 15,-22 20-15,22-21 0,-21 0 0,0 22 16,21-22-16,-21 0 0,0-21 0,0 21 16,21 0-16,-22-21 15,1 21-15,21-42 63,0 0-63,21 0 15,1 0-15</inkml:trace>
  <inkml:trace contextRef="#ctx0" brushRef="#br0" timeOffset="186960.03">5842 7091 0,'0'-21'0,"0"0"0,0-1 15,-21 22-15,21-21 16,0 0-16,0 0 0,0 0 16,0 0-16,21 21 0,0 0 15,0-22-15,0 22 0,1 0 16,-1 0-16,0 0 0,0 0 0,21 0 16,-20 0-16,-1 22 0,21 20 15,-21-21-15,0 0 0,-21 0 16,0 22-16,22-22 0,-22 21 15,0-21-15,0 22 0,0-1 0,0-21 16,0 22-16,0-22 0,0 0 16,-22 21-16,1-21 0,21 1 15,-21-1-15,0-21 0,21-21 32,0-1-17,0 1-15,0 0 0,0 0 0,0 0 16,0-22-16,0 22 0,21-21 15,0 0-15,0 20 0,1-20 16,-1 0-16,0 21 0,0-1 0,0 1 16,0 0-1,1 21-15,-1 0 16,0 0-16,0 0 16,0 0-1,0 0-15</inkml:trace>
  <inkml:trace contextRef="#ctx0" brushRef="#br0" timeOffset="187588.67">6900 7006 0,'0'0'0,"21"-21"0,1 21 16,-1-21-16,-21 0 15,0 0-15,0-1 16,-21 22 0,-1 0-16,1 0 15,0 0-15,-21 0 0,21 0 0,-1 0 16,1 22-16,0-22 0,0 21 16,0-21-16,0 21 0,-1 0 15,1-21-15,21 21 0,-21-21 16,21 21-16,0 1 15,0-1 1,0 0-16,21 0 16,0-21-16,-21 21 0,22-21 15,-1 21-15,0-21 0,-21 22 16,21-22-16,0 21 0,0-21 0,1 21 16,-1-21-16,0 21 15,0-21-15,0 0 0,-21 21 0,43-21 16,-43 21-16,21 1 0,0-1 15,0-21 1,-21 21-16,0 0 16,0 0-16,0 0 15,0 1-15,0-1 16,-21-21-16,0 21 0,0-21 16,-1 21-16,1-21 0,-21 21 0,21-21 15,-22 0-15,1 21 0,21-21 0,-21 0 16,-1 0-16,22 22 0,-21-22 15,21 0-15,-22 0 0,22 0 0,0 0 16,0 0-16,0 0 0,-1 0 16,22-22 46,22 1-62,-1 0 16</inkml:trace>
  <inkml:trace contextRef="#ctx0" brushRef="#br0" timeOffset="188388.21">9038 5503 0,'0'0'0,"-21"0"0,0 0 0,0 0 16,-1 0-1,44 0 32,-1 0-47,21 0 0,-21 0 16,22 0-16,-1 0 0,64 22 16,21-22-16,-64 0 0,22 0 15,0 0-15,-1 0 0,22 0 16,-21 0-16,-1 0 0,107 0 15,-128 0-15,86 0 16,-86 0-16,1 0 0,-1 0 16,1 0-16,-22 0 0,0 0 0,1 0 15,-1 0-15,-21 0 0,0 0 0,0 0 16,1 0-16,-1 0 16,-21-22-1,0 1 16,-21 21-15,21-21 0,-22 21-16</inkml:trace>
  <inkml:trace contextRef="#ctx0" brushRef="#br0" timeOffset="188943.89">10731 5271 0,'0'0'0,"-21"0"15,0 0 1,21 21-16,0 0 16,0 0-1,0 0-15,21-21 16,0 21-16,1-21 0,20 22 15,-21-22-15,0 0 0,22 0 16,-22 0-16,21 0 0,0 0 0,1 0 16,-22 0-16,21 0 0,1 0 15,-1 0-15,-21 0 0,0 0 0,22 0 16,-22 0-16,0 0 0,0 0 0,-42 0 47,0 0-47,0 21 15,-1-21-15,1 21 0,0-21 16,0 21-16,-21 0 0,20 0 0,-41 22 16,42-22-16,-22 0 15,22 0-15,0 22 0,0-22 0,-21 0 16,20 0-16,1 0 0,0 0 0,0 1 16,21-1-16,-21 0 15,21 0-15,-21-21 0,21 21 16,0 0-1,-22-21 48,1 0-47,0 0-1</inkml:trace>
  <inkml:trace contextRef="#ctx0" brushRef="#br0" timeOffset="198821.62">12827 4741 0,'0'0'0,"0"-21"16,0 0-16,0 0 15,-21 21 1,21-21-16,-21 21 15,-1 0 1,1 0-16,0 0 16,0 0-16,21 21 0,-42 21 15,20 1-15,22-1 16,-21 0-16,0 1 0,0 20 0,0 1 16,0-1-16,-1-21 0,22 22 0,-42 105 15,21-126 1,21-1-16,0 0 0,0 1 0,0-1 15,0-21-15,0 21 0,0-20 0,0-1 16,21 0-16,0-21 0,0 21 16,1-21-16,-1 0 0,21 0 15,-21 0-15,0 0 0,22-21 16,-22 21-16,21-21 0,-21 0 16,22-1-16,-1 1 0,-21 0 0,22 0 15,-1-21-15,-21 20 0,21-20 16,-20 21-16,20-21 0,-21-1 0,0-20 15,-21 20-15,21 1 0,-21-21 0,0-1 16,0 22-16,0-22 0,0-42 16,-21 22-1,-21 41-15,21 22 0,-22 0 16,1 0-16,0 0 0,-1 21 0,1 0 16,0 0-16,21 0 0,-22 0 0,22 21 15,-21 0-15,-22 43 16,64-43-16,0 21 0,0 0 15,0-20-15,0 20 0,0 0 16,0 1-16,21-1 0,22-21 0,-1 64 16,-21-43-16,22 0 15,-22 1-15,0-1 0,21 0 0,-21 1 16,1-1-16,20 43 16,-42-43-16,0 22 0,0-22 15,0 0-15,0-21 0,0 22 0,0-22 16,0 21-16,-21-21 0,21 1 0,-21-1 15,-1 0-15,1-21 0,0 21 16,0-21-16,0 0 0,0 0 16,-1 0-16,1 0 0,21-21 15,0 0 1,0 0-16,0-22 0,21 22 16,1 0-16,-1-21 0,0-1 15</inkml:trace>
  <inkml:trace contextRef="#ctx0" brushRef="#br0" timeOffset="200543.7">13314 5271 0,'0'0'0,"21"0"0,0 0 0,0 0 15,0 0-15,1 0 16,-22 21-16,0 0 16,0 0-16,0 0 0,0 0 15,0 1-15,0 20 0,0 0 16,0 1-16,0-22 0,0 0 0,0 0 15,0 0-15,0 0 0,0 1 16,21-22 15,0 0-31,0-22 0,0 22 16,0-21-16,1 0 0,-22 0 16,21-21-16,0 20 0,0 1 15,0 0-15,-21-21 0,0 21 0,21-43 16,1 43-16,-22 0 0,0 0 15,0 42 17,0 0-17,0 0-15,0 0 0,0 0 0,0 1 16,0-1-16,0 21 16,0-21-16,0 0 0,0 1 0,0-1 15,0 21-15,21-42 0,-21 21 16,21-21-16,0 0 15,0 0-15,22 0 0,-22 0 16,0 0-16,0 0 0,0-21 0,22 21 16,-22-21-16,0 0 0,21 0 15,-21 21-15,1-22 0,-1 1 0,0 0 16,0-42-16,-21 41 16,0 1-16,0 0 0,0 0 0,0 0 15,0 0-15,-21 21 0,0-22 16,0 22-16,-1 0 15,1 0-15,0 22 0,0-22 0,0 21 16,0 0-16,21 0 0,0 0 0,-22 0 16,22 1-16,0-1 15,-21 0-15,21 0 0,0 0 0,0 0 16,0 1-16,21-1 16,1-21-16,-1 21 0,0-21 0,0 0 15,0 0-15,0 0 0,22 0 16,-22 0-16,0 0 0,21 0 0,-20 0 15,20 0-15,-21-21 0,0 21 0,22-21 16,-22-1-16,0 1 0,0 21 16,0-21-16,22-21 15,-22 21-15,-21-1 0,0 1 0,0 0 16,0 0-16,0 0 16,0 42 15,0 0-31,0 0 15,0 0-15,0 1 0,0 20 16,0-21-16,0 0 16,0 0-16,21-21 0,0 22 15,0-22-15,0 21 16,22-21-16,-22 0 0,0 0 0,0 0 16,0 0-16,1 0 0,-1 0 0,0 0 15,0-21-15,0 21 0,0-22 16,22 22-16,-43-21 0,21 0 15,0 0-15,0 0 0,-21 0 16,21-1-16,1 1 16,-22 0-16,0 42 31,0 0-15,-22 1-16,22-1 0,0 0 15,0 0-15,22-21 16,-1 0-1,-21 21-15,21-21 0,0 0 0,0 0 16,22 0-16,-22 0 16,0 0-16,0-21 0,21 21 15,-20-21-15,-1 0 0,0 21 0,0-21 16,0 21-16,-21-22 0,21 1 16,1 0-16,-1 0 15,-21 0-15,0 42 47,0 0-31,-21 0-16,21 0 0,-22 1 15,1 20-15,21-21 0,-21 21 16,21-20-16,-21 20 0,21 0 16,-21-21-16,21 22 0,0-1 0,0 85 15,0-85-15,0 1 16,0-1-16,0-21 0,21 22 15,-21-1-15,21-21 0,-21 21 0,0 1 16,21 63-16,-21-64 16,0 0-16,0 1 0,0-1 15,0-21-15,0 21 0,0-20 0,0 20 16,0-21-16,-21 0 0,0 0 0,0 1 16,0-22-1,-1 0-15,-41 0 0,42 0 16,0 0-16,-43-22 0,22 1 15,21-21-15,-1 21 0,-20-22 16,21 1-16,0 0 0,-22-106 16,43 84-16,0 1 15,0-1-15,0 1 0,43-1 0,-22 1 16,0-1-16,21 1 0,-20-1 0,20 22 16,0-22-16,-21 22 0,22 21 0,-1-22 15,0 22-15,43-21 16,0 21-16,-64 21 0,21 0 15,-21 0-15,1 0 16,-1 0-16,0 0 0,0 0 0,0-21 0,0 21 31,-42 0 32,21 21-16,-21-21-16,0 0-31</inkml:trace>
  <inkml:trace contextRef="#ctx0" brushRef="#br0" timeOffset="201131.37">15917 5482 0,'0'0'0,"-63"0"31,84 0 1,0 0-32,0-21 0,22 21 15,-1-21-15,0 21 0,1 0 0,-1-21 16,21 21-16,1 0 0,-22 0 15,22-21-15,-1 21 0,-20-22 0,-1 22 16,0 0-16,1 0 0,-22 0 16,0 0-16,0-21 0,0 21 0,-42 0 47,0 0-32,0 0-15,0 0 0,-22 0 16,22 0-16,-21 0 0,-1 0 15,1 0-15,0 0 0,-1 0 0,-20 21 16,21-21-16,-1 0 0,-20 0 16</inkml:trace>
  <inkml:trace contextRef="#ctx0" brushRef="#br0" timeOffset="201335.76">15960 5419 0,'0'21'0,"0"0"16,21-21-1,0 0-15,0 0 0,21 0 16,-20 0-16,20 0 0,0 0 15,1 0-15,41 0 0,-41 0 16,-1 0-16,-21 0 0,21 0 16,1 0-16,-22 0 0,21 0 0,1 0 15,-22-21-15,0 21 16,0-21-16,-21 0 16,0-1-16,21 22 15,-21-21-15,0 0 0</inkml:trace>
  <inkml:trace contextRef="#ctx0" brushRef="#br0" timeOffset="201716.54">16468 5059 0,'0'21'15,"0"0"-15,21 0 16,-21 1-16,21-22 16,0 21-16,21-21 0,-20 21 15,-1 0-15,0-21 0,21 21 0,-21 0 16,1-21-16,-1 0 0,21 0 0,-21 22 16,0-22-16,22 0 15,-22 0-15,0 0 0,0 0 16,-21 21 15,0 0-15,-21-21-16,0 21 0,0 0 0,0 0 15,-1 1-15,1-1 0,0 0 0,-21 0 16,21 0-16,-1 22 16,1-22-16,-42 21 0,42-21 15,-1 0-15,-41 1 0,42-1 16,0-21-16</inkml:trace>
  <inkml:trace contextRef="#ctx0" brushRef="#br0" timeOffset="205393.16">1291 7303 0,'0'0'0,"-21"0"32,42 0-32,0 0 0,22 0 15,-22 0-15,42 0 16,-20 0-16,-1 0 0,21 0 0,1 0 0,-1 0 15,1 0-15,-1 0 16,1 0-16,-1 0 0,22 0 0,-21 0 16,20 0-16,-20 0 0,-1 0 15,22 0-15,-22 0 0,-20 0 0,20 0 16,-20 0-16,-1 0 0,-21 0 0,21 0 16,-20 0-16,-1 0 0,0 0 15,-42 0 32,0 0-47,-1 0 0,1 0 16,-21 0-16,0 0 0</inkml:trace>
  <inkml:trace contextRef="#ctx0" brushRef="#br0" timeOffset="205691.99">1524 7451 0,'0'0'0,"0"21"31,21-21-31,0 0 16,0 0-16,22 0 0,-1 0 0,-21 0 0,43 0 16,-22 0-16,0 0 15,85 0-15,64-21 16,-128 0-16,22 21 15,-21-22-15,-1 22 0,1 0 0,-22 0 16,21 0-16,-20-21 0,-22 21 16,21 0-16,-21 0 0,1 0 0,-22-21 31,0 0-15,0 0-16,0 0 0</inkml:trace>
  <inkml:trace contextRef="#ctx0" brushRef="#br0" timeOffset="206079.8">2582 6964 0,'0'0'0,"0"21"16,21 0-16,1 0 0,20-21 15,-21 22-15,0-1 0,22-21 16,-22 21-16,21 0 0,0-21 0,-20 21 16,20-21-16,-21 0 0,43 21 15,-43-21-15,0 0 16,21 0-16,-21 0 0,1 0 0,-1 0 16,0 0-16,-21 22 15,0-1 1,0 0-16,-21 0 15,0 0-15,-1 22 0,-20-22 16,0 21-16,21-21 0,-22 22 0,1-1 16,0 0-16,-1 1 0,-20-22 0,20 21 15,1-21-15,-43 43 16,43-43-16,21 0 0,-21 0 16,20-21-16,-20 0 0,21 0 0,0 0 15,-22 0-15,22 0 0</inkml:trace>
  <inkml:trace contextRef="#ctx0" brushRef="#br0" timeOffset="206523.35">1185 6138 0,'0'0'0,"0"22"16,0-1 0,0 21-16,0-21 0,0 22 15,0-1-15,0 21 0,0-20 16,-21 20-16,21-20 0,0 20 0,-21-21 16,21 1-16,0-1 0,0 0 15,-21 1-15,0-1 0,21-21 16,-22 0-16,22 1 0,0-1 0,0 0 15,-21-21-15,21-21 32,21 0-32,-21-1 15</inkml:trace>
  <inkml:trace contextRef="#ctx0" brushRef="#br0" timeOffset="208843.37">1016 6308 0,'0'0'0,"0"-43"0,0 1 16,0 21-16,0-21 0,0 20 16,21 1-16,0 0 0,0 0 15,22 21-15,-22-21 0,0 0 16,21 21-16,1 0 0,-1 0 0,-21 0 16,22 0-16,-22 21 15,21 0-15,-21 42 0,-21-41 0,0 20 16,0-21-16,0 21 15,-21 1-15,0-1 0,0-21 0,-22 22 16,22-1-16,0-21 0,-21 0 16,21 22-16,-22-22 15,22 0-15,0 0 0,21 0 16,0 0 0,0 1-16,0-1 15,0 0-15,21 0 16,0 0-16,-21 0 0,21 22 15,1-22-15,-1 0 0,0-21 0,0 21 16,0 0-16,0 1 0,22-22 16,-22 21-16,0-21 0,21 0 15,-20 0-15,20 0 0,-21 0 16,21 0-16,1 0 0,-22-21 0,21 21 16,22-43-16,-22 43 15,-21-21-15,0 0 0,1 0 0,-1 0 16,0-1-16,-21 1 0,21 0 15,-21 0-15,0-21 0,0-1 16,0 1-16,0 21 0,0 0 16,-21-1-16,21 1 0,-21 0 15,0 21-15,-1 21 16,1 0-16,0 1 0,21-1 0,-21 42 16,21-42-1,-21 22-15,21-22 0,0 0 0,0 21 16,0-20-16,0-1 0,0 0 15,21-21-15,0 21 0,0-21 0,0 21 16,1-21-16,-1 0 16,0 0-16,0 0 0,0 0 0,0 0 15,1 0-15,-1-21 0,0 21 16,0-21-16,0 0 0,0 0 16,1-1-16,-1 22 0,-21-21 15,0 0-15,21 0 0,0 0 0,-21 0 16,0-1-16,0 1 15,21 21-15,-21 21 16,0 1 0,0-1-16,0 0 0,0 0 15,0 0-15,0 0 16,0 1-16,0-1 0,0 0 16,21 0-16,1-21 15,-1 0-15,0 0 16,0 0-16,0 0 0,0 0 15,1 0-15,-1-21 16,0 0-16,0 21 0,0-21 0,0-1 0,1 1 16,-1 0-16,-21 0 15,21-21-15,-21 20 0,21 1 16,-21 0-16,0 0 16,0 0-16,0 42 31,0 0-31,0 0 15,0 0-15,0 1 0,0-1 16,0 0-16,0 0 0,0 0 16,0 0-16,0 1 0,0-1 0,0 0 0,21 0 15,0 0-15,1 0 16,-1-21-16,0 0 16,0 22-16,0-22 0,0 0 15,1 0-15,-1 0 0,0 0 0,0-22 16,0 1-16,0 21 0,1-21 15,20-21-15,-21 21 0,-21-1 16,0 1-16,21 0 0,-21 0 0,0 0 16,21 21-16,-21-21 0,0-1 15,0 44 17,-21-22-32,21 21 15,-21 0-15,21 0 0,0 0 0,0 0 16,0 1-16,0-1 15,0 0 1,21-21-16,0 0 16,1 0-16,-1 0 0,0-21 15,0 0 1,-21-1-16,21 22 0,0-21 0,-21 0 16,0 0-16,22 21 0,-22-21 15,21 0-15,-21 42 31,21 0-31,0 0 16,-21 0-16,0 0 0,0 1 16,21-1-16,-21 0 15,0 0 1,-21-21 31,0 0-32,0 0 1,21 21 15,0 0-15,21-21 0,0 0-16,0 0 15,0 0-15,1 0 0,-1 0 16,0-21-16,0 21 0,0-21 0,0 0 15,22 0-15,-22 21 16,0-21-16,0 21 0,0-22 0,-21 1 16,0 0-16,0 0 15,0 42 17,0 0-17,0 0-15,0 1 16,0-1-16,0 0 15,0 0 1,22-21 0,-1 0-16,0 0 15,0 0-15,0 0 16,0-21-16,1 21 0,-22-21 16,21 21-16,-21-21 15,0-1-15,21 22 0,-21-21 16,-21 21 15,0 0-31,-1 0 0,1 0 16,-21 0-16,21 0 15,0 0-15,-1 0 0,1 0 16,21-21 0,21 0-1,1 21-15,-1 0 0,0-21 0,0 21 16,21-21-16,-20 21 0,-1 0 15,0 0-15,0 0 0,0 0 16,0 0-16,-21 21 16,0 0-16,0 0 15,0 0-15,0 0 16,0 1 0,0-44 62,0 1-78,0 0 0,22 0 15,-1 0-15,-21 0 16,21-1-16,0 22 16,0 0-1,-21 22 1,21-22-16,-21 21 0,0 0 15,0 0-15,0 0 16,0 0-16,0 1 0,0-1 16,0 0-16,0 0 15,0-42 32,-21 0-31,0 21-16,21-21 0</inkml:trace>
  <inkml:trace contextRef="#ctx0" brushRef="#br0" timeOffset="209145.35">3175 6287 0,'0'0'0,"-21"-22"0,21 1 15,0 0 1,-21 21 46,-1 0-30</inkml:trace>
  <inkml:trace contextRef="#ctx0" brushRef="#br0" timeOffset="-212639.14">10964 9229 0,'0'0'0,"0"-21"15,-21-1-15,21 1 0,0 0 0,-21 0 16,21 0-16,0 0 0,0-1 0,0 1 15,0 0-15,-21-21 0,21 21 16,0-22-16,0 22 0,0-21 16,0 21-16,0-1 15,0 1-15,0 0 0,0 42 32,0 22-17,0-22-15,0 21 0,0 0 0,0 1 16,0-1-16,21 85 15,-21-85-15,0 22 0,21-22 0,-21 22 16,0-1-16,21-20 0,-21 20 16,0 1-16,0-22 0,0 0 0,0 22 15,0-22-15,0 0 0,0-20 0,0 20 16,0-21-16,0 0 0,0 0 16,0 1-16,0-1 0,0 0 15,21-21-15,-21-21 16,0 0-1</inkml:trace>
  <inkml:trace contextRef="#ctx0" brushRef="#br0" timeOffset="-212288.34">10753 9186 0,'0'0'16,"-22"-42"-16,1 21 0,0-21 0,21 20 0,0-20 15,0 21-15,0-21 0,0-1 0,0 22 16,0-21-16,21-1 0,22 22 16,-22-21-16,21 21 0,0 0 0,1-1 15,-1 1-15,0 0 0,1 21 16,-1 0-16,0-21 0,1 21 16,-1 0-16,0 0 0,22 42 15,-22 1-15,-21-1 0,1 0 0,-22 1 16,0-1-16,0 21 0,0-20 15,0 20-15,0 1 0,-22-22 0,22 0 16,-21 1-16,0-1 0,-21 0 0,-1 43 16,1-64-16,21 22 15,-21-1-15,20-21 0,1 0 16,0 0-16,21 1 0,0-1 16,21-21-1</inkml:trace>
  <inkml:trace contextRef="#ctx0" brushRef="#br0" timeOffset="-211856.88">11515 9525 0,'0'42'15,"0"-20"-15,0 20 0,0-21 0,-22 0 0,22 22 16,-21-22-16,21 21 0,0-21 0,-21 22 15,21-22-15,-21 0 0,21 0 16,0 21-16,-21-20 0,21-1 16,0 0-16,0 0 0,21-21 15,0 0-15,0 0 0,0 0 16,1 0-16,-1 0 0,0 0 16,21-21-16,-21 21 0,1-21 15,-1 0-15,0-1 0,0 1 0,0 0 16,-21 0-16,0 0 0,21 0 15,-21-22-15,0 1 0,0 21 16,0-22-16,0-41 0,-21 63 0,0-22 16,21 22-16,-21 0 0,0 0 15,0 21 1,-1 0 0,22 21-16,0 0 0,0 0 0,0 0 15,0 1-15,0-1 16,0 0-16,0 0 0,0 0 15,22-21-15,41 0 16,-42 0-16,0 0 16,22 0-16,-22 0 0</inkml:trace>
  <inkml:trace contextRef="#ctx0" brushRef="#br0" timeOffset="-211509.08">12192 9525 0,'0'0'0,"-21"0"31,0 21-31,-1-21 16,1 21-16,0 1 0,0-22 0,0 21 16,0 0-16,-1-21 0,22 21 0,-21-21 15,21 21-15,0 0 16,0 1-16,21-1 0,1-21 16,-1 0-16,0 21 0,0 0 15,0-21-15,0 21 0,1-21 0,-1 21 16,0 1-16,-21-1 0,0 0 15,0 0-15,0 0 16,-21-21-16,0 21 0,-22-21 16,22 0-16,-21 22 0,-1-22 15,22 0-15,-21 0 0,21 0 0,-22 0 16,22 0-16,0 0 16,21-22-1,21 1-15,0 21 16,1-21-16,-1 0 0,21 0 0,-21 0 15,22-22-15,-1 22 0,-21-21 0</inkml:trace>
  <inkml:trace contextRef="#ctx0" brushRef="#br0" timeOffset="-211228.24">12573 9144 0,'21'-42'0,"-42"84"0,42-105 0,-21 41 15,0 1-15,0 0 0,0 0 0,0 42 31,0 0-15,0 0-16,0 22 0,-21-1 0,21 0 16,-21 1-16,0-1 0,21 0 15,-22 22-15,1-22 0,0 22 0,21-22 16,-21 22-16,0-22 0,21 0 0,-21 64 16,21-64-16,0-20 15,0 20-15,0-21 0,0 21 16,0-20-16,0-1 0,21 0 15,21-21-15,-21 0 16,0 0-16,1-21 16,-1 0-16</inkml:trace>
  <inkml:trace contextRef="#ctx0" brushRef="#br0" timeOffset="-210468.68">12425 9737 0,'0'0'0,"0"-21"0,21 21 32,0-22-32,0 22 0,0 0 15,1-21-15,-1 21 0,21 0 0,-21-21 16,22 0-16,20 0 0,-21 21 16,1 0-16,-22-21 0,21 21 15,1 0-15,-22 0 0,0 0 0,21 0 16,-21 0-16,1 0 0,-1 0 15,-21 21-15,0 0 0,0 0 0,0 0 16,0 0-16,0 1 0,0-1 0,0 21 16,0-21-16,-21 0 0,21 1 0,0-1 15,-22 0-15,1 0 16,0 0-16,0-21 31,21-21-15,0 0-1,0 0-15,0 0 0,0-1 0,0 1 16,21 0-16,-21 0 0,21 0 0,0-22 16,1 22-16,-1 0 0,0 0 15,0 0-15,0 0 0,0-1 0,1 1 16,-1 21-16,0 0 0,0 0 0,0 0 16,22 43-1,-43-22-15,0 0 0,21 0 0,-21 43 16,0-43-16,0 0 15,0 0-15,0 64 16,0-64-16,0 0 0,0 0 16,-21-21 15,21-21-15,0 0-16,0 0 0,0 0 15,0-1-15,21 1 0,0 0 16,21-21-16,-21 21 0,22-1 0,-22-20 15,21 21-15,1-21 0,-1 20 0,21 1 16,64 0 0,-105 21-16,-1 21 15,0 0-15,-21 1 0,0-1 0,0 21 16,0-21-16,0 0 0,0 22 16,0-22-16,-21 21 0,21-21 15,-21 1-15,21-1 0,0 0 0,0 0 16,0 0-1,21-21 17,0 0-32,0-21 15,0 0-15</inkml:trace>
  <inkml:trace contextRef="#ctx0" brushRef="#br0" timeOffset="-209585.52">14436 9610 0,'0'-21'0,"0"42"0,0-64 16,0 22-16,-22 0 0,1 21 16,0 0-16,0 0 15,0 0-15,0 0 0,-1 0 0,-20 21 16,21 0-16,-21 1 0,20-1 16,1 0-16,0 21 0,0 1 15,0-22-15,0 21 0,-1-21 0,1 43 16,21-43-16,0 0 15,0 0-15,0 0 0,0 1 0,0-1 16,0 0 0,21-21-16,1 0 0,-1 0 15,0 0-15,21 0 0,-21-21 0,1 0 16,-1 21-16,0-22 0,0 1 16,0 0-16,0-21 0,1 21 0,-1-43 15,21 1 1,-42 41-16,0 1 0,0 0 15,0 42 17,0 0-32,0 1 15,0-1-15,0 0 0,0 21 16,0-21-16,0 22 0,0-22 16,0 21-16,21-21 15,0 1-15,1-22 16,-1 0-16,0 0 0,0 0 0,0 0 15,0 0-15,1-22 0,-1 1 16,0 0-16,0 0 0,-21 0 16,0 0-16,21-22 0,0 22 15,-21 0-15,0 0 0,43-22 16,-43 22-16,21 21 16,-21 21-1,0 1 1,0-1-16,0 0 0,0 0 0,0 0 15,0 0-15,-21 1 0,21-1 16,-21 0-16,21 0 0,0 0 0,0 0 16,0 1-16,0-1 0,-22-21 15,1 0 1,21-21 0,0-1-1,0 1-15,0 0 0,0 0 0,0 0 16,0-22-16,0 22 15,21 0-15,1-21 0,20-22 16,-21 22-16,64-22 0,-43 43 16,0 0-16,22 0 0,-22 0 15,22 21-15,-22 0 0,22 0 0,-22 21 16,-21 0-16,21 0 0,-20 0 0,-1 22 16,-21-22-16,0 42 15,0-20-15,0-22 0,0 21 0,-21-21 16,21 1-16,-22-1 0,1 0 0,0 0 15,0 0-15,0 0 0,0-21 0,21 22 16,-22-22-16,1 0 16,0 0-1,0 0 1</inkml:trace>
  <inkml:trace contextRef="#ctx0" brushRef="#br0" timeOffset="-208988.84">10710 10351 0,'-42'0'16,"84"0"-16,-126-22 0,62 22 0,1 0 0,0 0 15,42 0 1,0 0-16,22 0 0,-1 0 15,0 0-15,22 0 0,-1 22 16,1-22-16,21 0 0,-1 21 0,22-21 16,-21 21-16,126 0 15,-105-21-15,21 21 0,0-21 0,0 21 16,21-21-16,-21 0 0,22 22 0,168-22 16,1 21-1,-149-21-15,0 0 0,1 0 0,-1 0 16,0 0-16,1 0 0,-1 0 0,0 0 15,-21 0-15,22 0 0,-1 0 0,0-21 16,128 21-16,-22 0 16,-169-22-16,21 22 0,-21 0 15,-22 0-15,1 0 0,0 0 16,-22 0-16,64-21 0,-85 21 16,22 0-16,-43 0 15,0-21-15,-21 0 16,0 0-16,0 0 15,21-1-15,-21 1 16,0 0-16,22 0 16</inkml:trace>
  <inkml:trace contextRef="#ctx0" brushRef="#br0" timeOffset="-208185.3">16722 9843 0,'0'0'0,"-22"0"0,1-22 0,0 22 15,0 0-15,0 0 16,42 0 15,0 0-15,21 0-16,-20 0 0,20 0 0,0 0 15,1 22-15,-1-22 0,21 0 0,1 0 16,-1 0-16,1 0 0,-1 0 16,1 21-16,-1-21 0,1 0 15,-1 0-15,1 0 0,-22 0 0,1 0 16,-1 0-16,0 0 0,1 0 0,-22 0 16,0 0-16,0 0 0,0 0 15,0 0-15,1 0 0,-22-21 16,0-1-1,-22 22 1,1-21-16,0 21 0,0-21 16,0 21-16,0-21 0,-1 0 0,1 21 15,0-21-15,0 21 0,0 0 0,21-22 16,-21 22-16,-1 0 0,22-21 16,22 21 15,-1 0-16,0 0-15,21 0 0,-21 0 0,1 0 16,20 0-16,-21 0 0,0 0 16,22 0-16,-22 0 0,21 0 15,-21 0-15,0 21 16,-21 1 0,0-1-16,0 0 0,-21 0 15,0 21-15,0-20 0,0-1 0,0 0 16,-1 0-16,1 21 0,0-20 15,0-1-15,0 0 0,0 0 0,-1 0 16,1 0-16,0 1 0,0-1 0,21 0 16,-21-21-16,0 21 0,-1-21 15,22 21-15,-21-21 16,0 0 31,0 0-32,0 0 1,21-21 15,0 0-15,-21 21-16,-1-21 0,22 0 16,-21 21-16,0 0 0</inkml:trace>
  <inkml:trace contextRef="#ctx0" brushRef="#br0" timeOffset="-207325.02">12869 8467 0,'0'0'0,"-21"-43"15,21 22 1,21 21 0,0 0-16,1 21 15,20 1-15,0-1 0,22 0 16,-1 21-16,1 1 0,20-1 0,-20 21 15,21 1-15,-1-1 0,1 22 0,0 0 16,-1-22-16,22 22 0,-21 0 16,21-22-16,-1 22 0,1-1 0,-21 1 15,21 0-15,105 63 16,-105-85-16,85 43 16,-107-42-16,1-22 0,84 43 15,-84-43-15,-21-21 0,-1 22 0,22-1 16,-43-21-16,0-21 15,-20 21-15,20-21 0,-21 0 0,0 0 16,-21-21 0,0 0-1,0 0-15,0 0 0,-21-1 0,0-20 16,0 21-16,-22-21 0</inkml:trace>
  <inkml:trace contextRef="#ctx0" brushRef="#br0" timeOffset="-206887.69">15007 8255 0,'0'0'0,"0"-21"0,0 0 0,0-22 15,0 22-15,0 0 0,0 0 16,-21 21-16,21 21 15,-21 0 1,0 0-16,-1 22 0,1 20 0,-21-20 0,21 20 16,-22 22-16,-20-22 0,21 22 15,-107 105-15,86-105 16,-22 21-16,1 0 0,-22-22 0,21 22 16,0 0-16,1-21 0,-22 21 15,21-22-15,1 1 0,20 0 0,-21-22 16,1 1-16,20-1 0,-63 43 15,21-21-15,43-43 0,42 0 16,-22-21-16,1 22 0,21-22 16,0 0-16,-22 0 15,43 0 1,-21-21-16,21-21 31,0 0-31,0 0 16,0 0-16,0 0 0,21 21 0,-21-22 15,22 1-15,-1 0 0</inkml:trace>
  <inkml:trace contextRef="#ctx0" brushRef="#br0" timeOffset="-206004.2">19092 9102 0,'0'0'0,"0"-21"0,0 42 31,0 0-31,0 0 16,0 0-16,-21 0 16,0 22-16,21-1 0,-21 0 0,21 1 15,0-1-15,-21 0 0,21 22 0,0-22 16,-22 1-16,22-1 0,0 0 16,0 1-16,0-22 0,0 21 0,0-21 15,0 0-15,0 1 0,0-1 0,0 0 16</inkml:trace>
  <inkml:trace contextRef="#ctx0" brushRef="#br0" timeOffset="-205548.46">19029 9102 0,'0'0'0,"21"-43"0,-21 22 16,21 0-16,0 0 0,0 0 0,1 0 15,-1 21-15,0-22 0,0 22 0,0 0 16,22 0-16,-22 0 0,21 22 16,-21-22-16,0 21 0,22 0 0,-22 21 15,-21-21-15,21 1 0,-21 20 0,0-21 16,0 0-16,0 0 15,0 22-15,0-22 0,-21 0 0,0-21 16,0 21-16,-1 0 0,1 1 0,-21-22 16,21 21-16,-22-21 0,22 0 15,-21 21-15,21-21 0,0 0 0,-22 0 16,22 0-16,21 21 16,0 0-1,21 0-15,0 1 16,22-1-16,-22 0 0,0 21 0,0-21 15,22 1-15,-22 20 0,42 21 16,-42-41-16,1-1 16,-1 0-16,0 0 0,0-21 15,0 21-15,0-21 16,1 0-16,-1 0 16,-21-21-1,21 21-15</inkml:trace>
  <inkml:trace contextRef="#ctx0" brushRef="#br0" timeOffset="-204940.79">20066 9102 0,'0'-21'0,"0"42"0,21-64 0,-21 22 15,-21 42 1,0 22-1,21-22-15,-21 21 0,-1 1 16,1 20-16,21-21 0,0 1 16,-21-1-16,21 0 0,-21 22 0,21-22 15,-21 1-15,21-1 0,0 0 16,0 1-16,-21-1 0,21-21 0,0 21 16,0 1-16,0-22 15,0 0-15,0 0 0,-22-21 31,22-21-31,0 0 16,0 0-16,0 0 0,0-1 16,0-20-16,0-21 0,0 20 15,0 1-15,0 0 0,0-1 0,0 1 16,0 0-16,0-1 0,0 1 16,0 0-16,22-1 0,-1 22 0,42-64 15,-20 43 1,-22 21-16,0 0 0,0 0 15,0 21-15,0 0 0,1 0 0,-1 0 16,0 21-16,-21 0 16,0 21-16,21-21 0,0 1 15,-21 20-15,21-21 0,-21 21 0,0 1 16,0-1-16,22 0 0,-22 1 0,0-1 16,0-21-16,0 22 0,0-1 15,0 0-15,0 22 16,0-43-16,0 21 0,0-21 0,0 1 15,0-1-15,-22-21 16,1 0 0,0 0-1,21-21 1,-21 21-16,0-22 0,0 1 0,-1 0 16</inkml:trace>
  <inkml:trace contextRef="#ctx0" brushRef="#br0" timeOffset="-204736.9">19706 9610 0,'0'0'0,"42"0"16,-20 0-1,-1 0-15,21 0 0,0 0 0,-20 0 16,20 0-16,0 0 0,1 0 16,-1 0-16,0 0 0,-21 21 0,64-21 15,-64 0-15,22 0 0,-22 0 16,0 21-16,0-21 0,0 0 15,-21 21-15,0 0 32</inkml:trace>
  <inkml:trace contextRef="#ctx0" brushRef="#br0" timeOffset="-204405.09">20637 9229 0,'0'0'0,"22"0"0,-1 0 16,0 0-1,0 21-15,0 0 0,-21 0 0,21 0 16,1 22-16,-1-22 0,0 21 0,0 1 16,21-1-16,-42-21 0,22 21 15,-1 1-15,0-1 0,21 22 16,-21-43-16,1 21 0,-1-21 16,0-21-16,0 21 0,0-21 15,0 0-15,1-21 16,-22 0-16</inkml:trace>
  <inkml:trace contextRef="#ctx0" brushRef="#br0" timeOffset="-204276.17">21272 9377 0,'0'0'0,"0"-21"0,0 0 0,-21 21 16,0 21 0,0 0-16,0 21 0,-22 1 0,-20-1 15,21 0-15,-22 1 0,-21 20 16,1-21-16,-22 1 0,21-1 0</inkml:trace>
  <inkml:trace contextRef="#ctx0" brushRef="#br0" timeOffset="-200846.17">931 7980 0,'0'0'15,"-42"0"-15,63 0 110,0 0-110,0 0 15,1 0-15,20 0 0,-21 21 0,21-21 16,1 0-16,-1 0 0,0 0 16,22 0-16,-22 0 0,22 0 0,-22 0 15,22 0-15,-1 0 0,-21 0 16,22 0-16,-1 0 0,-20 0 0,20 0 16,-20 0-16,20 0 0,43 0 15,-64 0-15,22 0 0,-22 0 16,85 0-16,-63 0 15,-1 0-15,1 0 0,-1 0 16,1 0-16,-1 0 0,1 0 0,-1 0 16,1 0-16,-1 0 0,1 0 15,-1 0-15,64 0 16,-42 0-16,-22 0 0,64 0 0,-42 0 16,-22 0-16,1 0 0,21 0 15,-22 0-15,1 0 0,-1 0 0,85 0 16,22 0-1,-86 0-15,1 0 0,105 0 16,-84 0-16,-21 0 0,0 0 16,20 0-16,-20 0 0,0 0 0,21 0 15,84 0-15,1 0 16,-107 0-16,1 0 0,0 0 16,-1 0-16,1 0 0,0 0 15,-1 0-15,-20 0 0,20 0 0,1 0 16,127-21-1,-149 21-15,1 0 0,-1 0 0,1 0 16,-22 0-16,0 0 0,1 0 0,-1 0 16,-21 0-16,22 0 0,-22 0 0,0 0 15,0 0-15,0-21 16,0 21 0,-21-21 46,-21 21-62,0-22 0,-21 22 16,-43-21-16,22 0 0,-1 21 15</inkml:trace>
  <inkml:trace contextRef="#ctx0" brushRef="#br0" timeOffset="-199980.63">1863 8213 0,'0'0'0,"-22"21"0,1-21 0,0 0 15,0 0-15,0 0 16,0 0-16,-1 0 15,1 0-15,0 0 16,0 0-16,0 0 0,42 0 47,0 0-47,0 0 0,22 0 16,-1 0-16,0 0 0,22 0 15,-22 0-15,106-21 16,-84 21-16,20 0 0,1 0 15,0-21-15,-1 21 0,22 0 0,-21 0 16,21 0-16,0-22 0,-22 22 0,22 0 16,0 0-16,21 0 0,-21 0 15,0 0-15,148 0 0,-149 0 16,22 0-16,0 0 0,0 0 16,0 0-16,0 0 0,22 0 0,-22 0 15,0 0-15,0 0 0,0 0 0,127 0 16,-106 0-16,-21 0 15,0 0-15,0 0 0,-21 0 0,21 0 16,0 0-16,0 0 0,211 0 16,-232 0-16,0 0 15,-21 0-15,-1 0 0,1 0 16,-22 0-16,22 0 0,-21 0 0,-22 0 16,21 0-16,-20 0 0,-22 0 0,21 0 15,-21 0-15,-21-21 0,22 21 16,-22-21-1,0 0 1,-22 0-16,1 0 16,21-1-16</inkml:trace>
  <inkml:trace contextRef="#ctx0" brushRef="#br0" timeOffset="-199625.2">7493 7747 0,'-21'0'0,"42"0"0,-63 0 15,42-21-15,-22 21 16,22 21 0,0 0-1,0 0-15,22-21 0,-1 22 16,0-1-16,0 0 0,21 0 0,1-21 15,-1 21-15,0 0 0,1-21 16,-1 22-16,64-1 0,-64-21 16,1 21-16,20-21 0,-21 0 15,1 21-15,-22-21 0,21 0 0,-21 0 16,1 0-16,-1 21 0,-21 0 16,0 1-16,-21-1 0,-22 0 15,1 0-15,-22 0 0,-190 85 16,170-64-16,-22 1 15,0-1-15,0 0 0,-21 1 0,21-22 16,-21 21-16</inkml:trace>
  <inkml:trace contextRef="#ctx0" brushRef="#br0" timeOffset="-199024.55">2222 7789 0,'0'-21'32,"0"0"-32,-21 21 0,0 0 15,0 0-15,0 0 0,0 0 0,-22 21 16,22-21-16,-21 21 0,21 1 15,-22-1-15,1 0 0,0 0 0,-43 21 16,43-42-16,20 22 16,1-1-16,0 0 0,21 0 15,21-21-15,0 21 16,22-21-16,-1 0 0,0 0 16,22 21-16,63-21 0,-42 0 15,20 0-15,1 0 0,0 0 16,148 0-16,-127 0 0</inkml:trace>
  <inkml:trace contextRef="#ctx0" brushRef="#br0" timeOffset="-198428.58">11790 7006 0,'0'0'0,"0"-21"16,0 0-16,0 42 47,21 0-47,-21 0 0,0 1 16,21 20-16,-21-21 0,0 21 0,0 1 15,21-1-15,-21 0 0,0 1 0,21-1 16,-21 43-1,0-43-15,0 0 0,0-20 0,22-1 0,-22 0 16,0 21-16,0-21 0,0 1 16,0-1-16,0 0 15,0-42 17,0 0-32,21-1 15</inkml:trace>
  <inkml:trace contextRef="#ctx0" brushRef="#br0" timeOffset="-197568.11">11811 6519 0,'0'0'0,"-42"0"0,-1 0 0,22 0 16,-21 0-16,-1 22 0,1-22 15,0 21-15,-1-21 0,1 21 0,0 0 16,-22 0-16,1 0 0,20 1 0,-20-1 15,-128 63 1,149-41-16,0-1 0,-64 22 16,64-22-16,-1 0 0,1 1 15,21-1-15,-22 21 0,22-20 16,0 20-16,0-20 0,0 20 0,21 22 16,0-22-16,0-20 15,0-1-15,0 0 0,0 1 0,21-1 16,0 0-16,0 1 0,0-1 0,1 0 15,20 1-15,0-1 0,1 0 16,-1 1-16,0-1 0,1 0 16,-1 1-16,0-22 0,22 21 0,-22-21 0,22 0 15,-22 1-15,0-1 0,1 0 16,20 0-16,-21-21 0,1 0 0,-1 0 16,0 0-16,22 0 0,-22 0 0,1 0 15,-1 0-15,0 0 16,22-21-16,-22 0 0,0 21 0,22-21 15,-1-1-15,-20 1 0,20 0 0,1 0 16,-22 0-16,106-85 16,-105 85-16,-1-22 0,0 1 15,1 0-15,-22 21 0,21-22 0,-21 1 16,0 21-16,22-22 0,-22 1 16,0-21-16,-21 20 0,21-41 15,-21 41-15,0 1 16,0 0-16,0-22 0,0 22 0,0-1 15,0 1-15,0 0 0,-21-1 0,21 1 16,-21 0-16,0-1 16,0 22-16,-22-42 0,1 20 15,21 22-15,-22 0 0,1 0 16,0 0-16,-1 0 0,1-1 0,0 1 16,-22 0-16,22 0 0,-43 0 15,1 0 1,41 21-16,22-22 0,-21 22 0,21 0 0,-1 0 15,-20 0-15,21 0 0,0 22 16,0-22-16,-22 21 0,22 0 0,-42 42 16,20-20-1,22-22-15,0 0 0,0 0 16,0 0-16,-1 1 0,1-1 0,0 0 16</inkml:trace>
  <inkml:trace contextRef="#ctx0" brushRef="#br0" timeOffset="-196816.42">11747 7430 0,'22'0'16,"-1"0"-16,-21-22 16,0 1-16,21 21 0,0-21 0,0-21 15,-21 21 1,21-1-16,-21 1 0,22 0 0,-22 0 16,0 0-16,0 0 0,0-1 0,0 1 15,0 0-15,0 0 16,-22 21-16,1 0 15,21 21 17,0 0-32,0 0 15,0 1-15,0-1 0,0 0 16,0 0-16,0 21 0,0-20 0,0-1 16,0 21-16,0 0 15,0 1-15,0-22 0,0 21 0,0-21 16,0 22-16,0-22 0,0 0 0,0 0 15,0 22-15,0-22 0,0 0 16,0 0-16,-21 0 0,21 0 16,0 1-16,-21-1 0,21 0 15,-21-21-15,21 21 16,-21-21-16,-1 0 0,1 0 16,0 0-16,0 21 0,0-21 0,-22 0 15,22 0-15,-21 0 0,0 0 0,20 0 16,-20 0-16,21 0 0,0 0 15,0 0-15,-1 0 0,1 0 16,42 0 15,1 0-31,20 0 16,-21 0-16,21 0 0,1 0 16,-22 0-16,21 0 0,1 0 15,-1 0-15,0 0 0,-21 0 0,22 0 16,-1 0-16,-21 0 0,22 0 15,-22 0-15,21 0 0,-21 0 0,22 0 16,-22 0-16,0 0 0,0 0 0,0 0 16,0 0-1,-21-21-15,22 21 0,-22-21 16,21 21-16,0-21 0,0 21 16</inkml:trace>
  <inkml:trace contextRef="#ctx0" brushRef="#br0" timeOffset="-195679.39">14478 7112 0,'0'0'0,"21"21"0,0 0 0,22 64 15,-43-43-15,0-20 16,0 20-16,0 0 0,0 1 0,0-1 16,0-21-16,0 21 0,-22-20 15,1 20-15,0-21 0,21 21 0,-21-20 16,0-1-16,-22 0 0,22 0 0,-21 21 16,21-20-16,0-1 15,-1-21-15,1 21 0,-21 0 0,21-21 16,0 21-16,-22-21 0,1 0 0,21 21 15,-43-21 1,22 0-16,0 0 0,-1 0 0,22 0 16,-21-21-16,21 0 15,-1 0-15,1 0 0,0 0 0,0-1 16,21 1-16,-21 0 0,0-42 16,21 41-16,0-20 15,0 21-15,0-21 0,0-1 0,21 22 16,0-21-16,21-1 0,1 1 0,-1 21 15,0-21-15,22 20 0,20-20 16,-20 21-16,21 0 0,-1 0 0,-20-1 16,20 22-16,-20 0 0,-1 0 15,1 0-15,-1 0 0,1 0 0,-22 22 16,64 41-16,-21 1 16,-43-22-16,-21 0 0,22 1 15,-22-1-15,0 21 0,-21-20 16,0-1-16,0 0 0,0 1 15,-21 20-15,0-20 0,-64 62 16,-21 65-16,64-128 16,-1 0-16,1-20 0,0 20 15,-1-21-15,22 0 0,0 0 0,-21-21 16,21 0-16,-1 0 0,1 0 16,0 0-16,0 0 0</inkml:trace>
  <inkml:trace contextRef="#ctx0" brushRef="#br0" timeOffset="-194399.59">14033 7070 0,'0'-21'0,"0"-1"0,0 1 16,0 0-16,0 0 16,0 0-16,0 0 0,0-1 15,0 1-15,0 0 0,0 0 16,0 0-16,-21-22 16,0 22-16,0 21 15,0 0-15,0 0 0,-22-21 16,22 21-16,-21 0 0,21 0 0,-22 21 15,1 0-15,0-21 16,-22 43-16,22-22 0,-22 0 0,1 21 16,-1 1-16,1-1 0,-22 0 0,22 22 15,20-1-15,-20-20 0,20 20 16,22 1-16,-21-22 0,42 22 16,0-22-16,0 0 0,0 43 0,21-64 15,21 21-15,1-20 0,-22-1 16,42 0-16,-20 0 0,20 0 0,-20-21 15,20 21-15,-21-21 0,22 0 16,-1 0-16,-20 0 0,-1 0 16,22 0-16,-22 0 0,0-21 0,-21 0 15,22 21-15,-1-21 0,-21 0 16,0 0-16,1-22 0,-1 22 0,-21-21 16,0-1-16,0 1 0,0 0 0,0 21 15,-21-22-15,21 1 0,-43 0 16,22 20-16,-21 1 0,21 0 0,-22 21 15,-20 0-15,20 0 0,1 0 16,-21 0-16,-1 21 0,22 22 0,-22-22 16,1 21-16,20 0 0,-20 1 0,21-1 15,-1 0-15,1 1 0,21-1 16,0 0-16,-1 1 0,22 20 16,0-20-16,22-22 0,-1 21 15,21-21-15,0 0 0,1-21 16,-1 22-16,0-1 0,22-21 0</inkml:trace>
  <inkml:trace contextRef="#ctx0" brushRef="#br0" timeOffset="-192758.72">19029 10181 0,'-21'0'16,"-1"0"0,1 0-16,0 0 31,42 0 31,22 0-62,-22 0 0,21 0 16,22 0-16,-22 0 0,21 0 0,1 21 16,21-21-16,-22 0 0,22 0 15,-1 0-15,-20 0 0,21 22 0,-1-22 16,-20 0-16,-1 0 0,1 0 0,-1 0 16,-20 0-16,-1 0 15,0 0-15,-21 0 0,1 0 0,20 0 16,-42-22 31,-21 22-16,0 0-31,-1 0 16,1 0-16,0 0 15,0 0-15,0 0 16,0 0-16,-1 0 0,1 22 0,0-22 15,-21 0-15</inkml:trace>
  <inkml:trace contextRef="#ctx0" brushRef="#br0" timeOffset="-192204.99">19113 10372 0,'0'0'0,"-21"0"0,21 21 31,21-21 0,1 0-31,-1 0 0,21 0 0,22 0 16,-22 0-16,21 0 0,22 0 15,-21 0-15,20 0 0,-20 0 16,20 0-16,-20 0 0,-1 0 0,-20 0 0,20 0 16,-20 0-16,-1 0 0,0 0 15,1 0-15,-22 0 0,21 0 16,-21 0-16,0 0 0,1 0 16,-1 0-16,-21-21 15,-21 21 157,-1 0-156,1 0-16,21-21 15,-21 21-15,0 0 16</inkml:trace>
  <inkml:trace contextRef="#ctx0" brushRef="#br0" timeOffset="-188191.77">11578 10859 0,'-21'0'16,"0"0"0,0 0-16,-1-22 15,1 22-15,0 0 16,0 0-16,0 0 0,0 0 0,-1-21 16,-20 21-16,21 0 0,0 0 0,-22 0 15,1 0-15,21-21 0,-21 21 16,-1 0-16,22 0 0,0 0 0,-21 0 15,20-21-15,1 21 0,21-21 32,21 21-17,22 0-15,-1-21 0,22 21 0,-1 0 16,1 0-16,20-22 16,1 22-16,21 0 0,0 0 0,21 0 15,0 0-15,0 0 0,21 0 0,0 0 16,0 0-16,21 0 0,-20 0 15,20 0-15,0 0 0,-21 0 0,1 22 16,-1-22-16,-21 0 0,127 21 16,-148-21-16,-1 0 0,1 0 15,0 0-15,-21 0 0,-22 0 0,1 0 16,-1 0-16,-20 0 0,-1 0 0,0 0 16,-21 0-1,1 0-15,-1 0 0,-21-21 31,0-1 16,21 1-31,-21 0-16,21 21 0,0-21 0,0 0 16</inkml:trace>
  <inkml:trace contextRef="#ctx0" brushRef="#br0" timeOffset="-187457.16">18563 10668 0,'0'0'0,"-21"21"31,42-21-15,21 0 0,1 0-16,-1 0 0,0-21 0,22 21 15,-1 0-15,22 0 0,0 0 16,21 0-16,-22-21 0,22 21 0,0 0 15,0 0-15,0 0 16,-22 0-16,22 0 0,-42 0 0,20 0 16,-41 0-16,20 0 0,-21 0 0,22 0 15,-43 0-15,0 0 16,-42 0 78,0 0-79,0 0-15,0 0 16</inkml:trace>
  <inkml:trace contextRef="#ctx0" brushRef="#br0" timeOffset="-186976.43">18986 10859 0,'0'0'0,"0"21"15,22-21 16,20 0-31,-21 0 0,21 0 0,1 0 16,20 0-16,-20 0 0,20 0 16,85 0-16,-84 0 0,20 0 15,-20 0-15,-1 0 0,1 0 0,-1 0 16,-20 0-16,20 0 0,-20 0 16,-1 0-16,0 0 0,-21 0 0,1 0 15,-1 0-15,0 0 0,0 0 0,-42 0 125,0 0-109,0 0-1,-1 0 1,1 0 0,0 0-16</inkml:trace>
  <inkml:trace contextRef="#ctx0" brushRef="#br0" timeOffset="-182000.06">1482 720 0,'0'0'0,"21"0"0,0 0 0,0-21 16,0 21 0,43-43-16,-43 43 15,0 0-15,-21-21 32,-21 21-1,0 0-31,0 0 0,-22 0 15,22 0-15,0 0 0,-21 0 16,-1 0-16,22 0 0,-64 0 16,64 21-16,-21-21 0,21 21 15,-22-21-15,22 0 0,0 22 16,0-22-16,0 0 0,-22 21 0,22-21 16,0 21-16,0 0 0,0-21 15,0 21-15,-1 0 0,1 1 0,21-1 16,-21 0-16,0 0 15,0 0-15,21 0 0,-21-21 16,21 22-16,0-1 0,0 0 16,-22 0-16,22 0 15,-21 0-15,21 1 0,0 20 16,0-21-16,0 21 0,0-20 16,0-1-16,-21 21 0,21-21 0,0 22 15,0-1-15,0-21 0,0 21 16,0 1-16,0-1 0,0 0 15,0 22-15,0 42 16,0-64-16,0 22 0,0-1 0,0 1 16,0-22-16,0 21 0,0 1 15,0-1-15,0 1 0,0-1 16,0 1-16,-21-1 0,21 22 0,0-21 16,0-1-16,0 1 0,0-1 15,0 1-15,0 20 0,0-20 0,0-1 16,21 1-16,-21-1 0,21 1 15,-21 20-15,0-20 16,0-1-16,21 1 0,-21-22 0,22 22 0,-22-1 16,0-20-16,21 20 0,-21 1 15,21-22-15,0 21 0,-21 1 16,0-22-16,21 22 0,0-22 0,-21 22 16,22 41-16,-22-62 15,21-1-15,-21 0 0,21 43 16,-21 0-1,0-64-15,0 21 0,0 1 0,0-22 16,0 21-16,0 0 0,0-20 0,0 20 16,0-21-16,0 0 0,0 0 15,0 1-15,0-1 0,0 0 16,0 0-16,21 0 0,0-21 16,0 0-16,1 21 0,-1-21 0,0 0 15,21 0-15,64 0 16,-64 0-16,1 0 0,20 0 15,-20 0-15,20 0 16,1 0-16,-1 0 0,1-21 0,-1 21 16,1-21-16,-1 21 0,22-21 0,-1 0 15,1 21-15,0-21 0,-1 21 16,1-22-16,84 22 0,-84-21 16,0 21-16,-1-21 0,1 21 15,0 0-15,-1-21 0,1 0 0,0 21 16,21-21-16,63 21 0,-84-22 15,-1 22-15,1-21 16,0 21-16,-1-21 0,1 21 0,0-21 16,-1 0-16,1 21 0,0-21 15,-1 21-15,1-22 0,0 22 0,105-21 16,-105 21-16,-22-21 0,22 21 16,0 0-16,-1-21 0,1 21 0,0-21 15,-1 21-15,1-21 0,0 21 16,-1 0-16,1-22 0,0 22 0,-1-21 15,1 21-15,0-21 0,-22 21 0,43 0 16,-21-21-16,-1 21 0,1 0 16,0 0-16,-1-21 0,1 21 0,0 0 15,-1 0-15,1 0 0,0 0 16,-1-21-16,-20 21 0,20 0 16,1 0-16,0 0 0,-1-22 0,1 22 15,0 0-15,-1 0 0,1 0 0,0 0 16,-22-21-16,22 21 0,-22 0 15,1 0-15,21-21 0,-22 21 16,1 0-16,20 0 0,-20 0 0,-1 0 0,22 0 16,-22-21-16,1 21 0,21 0 15,-22 0-15,1-21 0,63 21 16,-64 0-16,1 0 0,20-21 0,-20 21 16,-1 0-16,1 0 0,20 0 15,-20 0-15,21-22 0,-22 22 0,1 0 16,84 0-16,-85 0 15,64 0-15,-63 0 0,-1 0 16,1 0-16,-1 0 0,1 0 16,-1 0-16,1 0 0,-1-21 0,1 21 15,-1 0-15,64 0 16,-21 0-16,-42 0 0,-1 0 16,-21 0-16,22 0 0,-22 0 0,22 0 15,-22 0-15,22 0 0,-22 0 16,21 0-16,43 0 15,-42 0-15,-22 0 0,0 0 0,22 0 0,-22 0 16,1 0-16,-22 0 0,21 0 16,0 0-16,-20 0 0,-1 0 15,21-21-15,-21 21 0,0 0 16,-21-21 31,-21 21-47,0 0 15,0-21-15,-21 21 0,20-21 16,-20-1-16</inkml:trace>
  <inkml:trace contextRef="#ctx0" brushRef="#br0" timeOffset="-166360.68">6223 9271 0,'0'0'16,"21"-21"-16,-21 0 0,21 0 0,-21-1 15,0 1-15,21 0 0,-21 0 16,0 42 31,22 0-47,-22 0 0,0 22 0,0-22 15,0 21-15,0 1 0,0-1 0,0 0 16,0 1-16,0-1 0,0 0 16,0 1-16,0-1 0,0 0 0,0 1 15,0-1-15,0-21 0,0 21 0,0-20 16,0-1-16,-22 21 15,22-21-15,0 0 0,0 1 0,0-1 16,0 0-16,-21-21 63,0 0-48,0 0-15,0 0 0,0 0 16,-1 0-16,1 0 0,0 0 0,0 0 15,0 0-15,0 0 0,-1 0 0,44 0 47,-1 0-47,0 0 16,0 0-16,0 0 0,0 0 0,1 0 16,-1 0-16,0 0 15,21-21-15,-21 21 0,1 0 0,-1 0 16,21-21-16,22 21 0,-43-22 15,21 22-15,0-21 0,-20 21 0,20 0 16,-21-21-16,0 21 0,22-21 16</inkml:trace>
  <inkml:trace contextRef="#ctx0" brushRef="#br0" timeOffset="-165676.96">7959 9250 0,'0'-21'31,"-22"21"-31,22 21 0,0 0 16,0 0-16,0 0 0,0 43 15,0-22-15,0 1 0,0-1 0,0 43 16,0-22-16,0-21 15,0 1-15,0-1 0,0 0 16,0 1-16,0-1 0,0-21 0,0 22 16,0-22-16,0 0 0,0 0 0,0 0 15,0 0-15,22-21 16,-22-21 0</inkml:trace>
  <inkml:trace contextRef="#ctx0" brushRef="#br0" timeOffset="-165449.1">7556 9800 0,'0'0'0,"22"0"31,-22-21-31,42 21 16,-21 0-16,0 0 0,22-21 0,-1 21 15,-21 0-15,21-21 0,1 21 16,-1 0-16,0-21 0,1 21 0,-1-22 16,-21 22-16,64-21 15,-43 21-15,1 0 0,-22-21 0,21 21 16,-21 0-16,22 0 0</inkml:trace>
  <inkml:trace contextRef="#ctx0" brushRef="#br0" timeOffset="-164912.33">8953 9716 0,'22'-22'16,"-22"1"-16,21 0 15,-21 0-15,0 0 16,0 0-16,21-1 0,-21 1 15,21-21-15,-21 21 0,0 0 0,0-1 16,0 1-16,0-21 0,21 21 16,-21 0-16,0-1 0,0 1 15,0 42 1,0 1 0,0-1-16,0 0 0,0 0 15,0 21-15,0-20 0,0 20 0,0 0 16,0 1-16,21-1 0,-21 0 15,22 1-15,-22-1 0,21 0 0,0 1 16,-21-22-16,21 21 0,-21-21 16,21 22-16,-21-22 0,0 0 0,21 0 15,-21 0-15,0 0 0,0 1 16,0-1-16,0 0 16,-21-21-16,0 0 0,0 21 15,0-21-15,-22 0 0,22 0 0,-21 0 16,0 0-16,20 0 0,-62 0 15,63 0-15,-1 0 0,1 0 16,42-21 0,1 21-1,20 0-15,-21 0 0,21 0 16,1 0-16,-22 0 0,21 0 16,1-21-16,-1 21 0,0-21 0,1 21 15,-1-22-15,0 22 0,1-21 16</inkml:trace>
  <inkml:trace contextRef="#ctx0" brushRef="#br0" timeOffset="-164242.64">8445 9313 0,'-42'64'0,"84"-128"0,-147 213 0,41-86 0,22 22 16,-1-22-16,1 85 16,42 1-16,0-107 0,0 21 15,0 1-15,21-22 0,0 1 0,1-1 16,20 0-16,0 22 16,85 20-16,-84-62 15,20-22-15,1 0 0,-1 0 16,1 0-16,-1 0 0,22 0 0,-22-22 15,22 22-15,0-42 0,-1 21 0,-20 0 16,20-22-16,1 1 0,0 0 16,-1-1-16,1 1 0,0-21 0,-22-1 15,1 1-15,-1-1 0,-20 1 0,-1-22 16,-21 21-16,0-20 0,-21 20 16,0 1-16,-21-1 0,-64-42 15,22 64-15,-22 0 0,22-1 0,-22 22 16,0 0-16,1 21 0,-191 42 15,169-20 1,-64 20-16,107 0 0</inkml:trace>
  <inkml:trace contextRef="#ctx0" brushRef="#br0" timeOffset="-161420.24">5355 10372 0,'21'0'94,"0"0"-94,1 0 0,-1 0 15,21 0-15,-21 0 16,22 0-16,-1 0 0,0 0 16,1 0-16,-1 0 0,0 0 0,22 0 15,-22 0-15,22 0 0,-1 0 16,-21 0-16,22 0 0,-1 0 0,1 0 16,-1 0-16,1 0 0,21 0 0,-1 0 15,1 0-15,0 0 0,20 0 0,1 0 16,0 0-16,-21 0 0,126 0 15,-105 0-15,-21 0 0,21 21 16,0-21-16,-1 0 0,1 0 16,-21 0-16,21 0 0,-22 21 0,22-21 15,-21 0-15,0 0 0,-1 0 16,1 0-16,0 0 0,-22 0 0,22 0 16,42 21-16,-64-21 0,1 0 15,-1 0-15,-20 0 0,-1 0 0,0 0 16,-21 0-16,1 0 0,-1 0 15,0 0-15,0 0 0,0 0 47,-21-21-31,0 0 0,-21 21-16,0 0 15,0 0-15</inkml:trace>
  <inkml:trace contextRef="#ctx0" brushRef="#br0" timeOffset="-160688.52">5757 10351 0,'0'0'15,"-21"0"-15,0 0 0,0 0 16,0 0-16,-1 0 0,1 0 0,0 0 16,-21 0-16,-22 0 15,43 0-15,0 0 0,0 0 0,0 0 16,-1 0-16,22 21 0,-21-21 15,0 0-15,42 21 32,22-21-32,-22 0 15,21 0-15,64 0 16,-43 0-16,22 0 0,0 0 0,-1 0 0,1 0 16,0 0-16,21 0 0,-1 21 15,1-21-15,0 0 0,21 0 16,0 21-16,127-21 0,-127 21 15,0-21-15,0 0 0,0 22 0,21-22 16,-21 0-16,0 0 0,-21 21 16,21-21-16,-21 0 0,0 0 15,-22 21-15,22-21 0,-21 0 0,0 0 16,-1 0-16,-20 0 0,20 0 0,-41 0 16,20 0-16,-20 0 0,-1 0 0,-21 0 15,21 0-15,-20 0 0,-1 0 16,0 0 31,-21-21-32,0 0 1,-21 21 0,0 0-16</inkml:trace>
  <inkml:trace contextRef="#ctx0" brushRef="#br0" timeOffset="-160243.29">9059 10160 0,'0'21'15,"0"0"-15,0 1 16,21-1 0,1-21-16,-1 21 0,0 0 0,21-21 15,-21 21-15,22-21 0,-1 21 16,0-21-16,1 22 0,20-1 15,-20-21-15,20 21 0,-21-21 16,-20 0-16,-1 21 0,0-21 16,-21 21-16,21-21 0,-21 21 15,-21-21 1,0 22-16,0-22 0,-1 21 16,1-21-16,0 21 0,-42 0 15,20 0-15,-41 0 16,20 1-16,22-1 0,-22-21 15,22 21-15,-22-21 0,22 0 16,-21 0-16,20 21 0</inkml:trace>
  <inkml:trace contextRef="#ctx0" brushRef="#br0" timeOffset="-159348.78">5143 10181 0,'0'0'0,"0"-21"47,22 21-47,-1 0 0,0-21 0,0 21 16,64-21-16,-43 0 0,0 21 15,22-22-15,-1 22 0,1 0 16,-1-21-16,1 21 0,-1 0 0,-20 0 15,-1-21-15,0 21 0,43 0 16,-64 0-16,0 0 0,1 0 16,-44 0 31,1 0-47,-21 0 0,21 0 0,-22 21 15,1-21-15,0 0 0,-1 0 0,1 21 16,-43-21-16,43 0 0,0 0 15,-1 22-15,22-22 0,0 0 16,-21 0-16,21 0 0,21 21 16,0 0-16,0 0 15,21 0-15,0 0 16,0 1-16,21-1 0,1 0 0,-22 0 16,21 0-16,1 22 0,-1-22 15,0 0-15,1 0 0,-22 0 0,21 0 16,0 1-16,22-1 15,-43-21-15,21 21 0,-20 0 16,-1-21-16,-21 21 0,21-21 0,0 0 16,0 0-16,0 0 0,1 21 15</inkml:trace>
  <inkml:trace contextRef="#ctx0" brushRef="#br0" timeOffset="-158894.89">6837 10774 0,'0'0'0,"-21"0"0,21 21 16,0-42 0,21 21-1,0-21-15,0 0 0,21-1 16,64-41-16,-42 21 0,-1-1 0,1 22 16,20-21-16,1-1 15,0 1-15,-1 0 0,1-1 0,0 1 16,-1 0-16,-20-1 0,-1 22 0</inkml:trace>
  <inkml:trace contextRef="#ctx0" brushRef="#br0" timeOffset="-158430.77">6689 11261 0,'0'0'0,"21"0"15,0 0-15,0-21 0,0-1 0,106-62 16,-63 63 0,-1-22-16,1 1 0,-1 0 0,1-1 0,20 1 15,1-22-15,0 22 0,-1-21 16,1-1-16,0 1 0,-1 20 0,1-20 16,-21 20-16,20 1 0</inkml:trace>
  <inkml:trace contextRef="#ctx0" brushRef="#br0" timeOffset="-154751.95">19516 8509 0,'0'0'0,"0"-21"15,0 0 1,-22 21-16,1-21 0,21-1 0,-42 22 16,21-21-16,0 21 0,-22-21 15,22 0-15,-21 21 0,-1 0 0,22 0 16,-21 0-16,0-21 0,-1 21 16,1 0-16,0 0 0,-1 0 0,-20 0 15,20 21-15,-20 0 0,21-21 0,-22 21 16,22 0-16,-22 1 0,22 20 15,-22-21-15,22 0 0,-21 22 16,20-1-16,-20 0 0,20 1 16,1 20-16,0 1 0,-1-1 0,1 1 15,0-1-15,-22 64 0,43-63 16,-21-1-16,21 1 0,-22 20 16,22-20-16,-21 20 0,21-20 0,-1 21 15,1-22-15,21 64 16,21-21-16,1-43 0,-1-20 15,21 20-15,-21-20 0,22 20 0,-1-21 16,0 1-16,-21-1 0,22 0 16,-1 1-16,0-1 0,43 22 15,-43-43-15,22 0 16,-22 0-16,22-21 0,-1 21 0,1-21 16,-1 0-16,1 0 0,20 0 0,-20 0 15,-1 0-15,22-21 0,0 0 16,-22 21-16,22-21 0,0-22 0,-1 22 15,1-21-15,0 21 0,-1-22 0,149-105 16,-85 42 0,-84 64-16,-1-21 0,-20 20 15,20-20-15,1-1 0,-22-20 0,0 20 16,22 1-16,-43-22 16,21 21-16,1-126 15,-43 63-15,0 63 16,-22 1-16,1-22 0,0 43 0,-21-22 15,21 1-15,-22-1 0,1 22 16,-22 0-16,22-1 0,-106-62 16,84 83-16,1 1 0,21 0 15,-22 21-15,1-21 0,-1 21 16,1 0-16,-1 0 0,22 0 16,-22 0-16,1 0 0,20 0 0,-62 21 15,62 0-15,-41 0 16,41 1-16,-20-1 0,20 0 15,1 0-15,-21 21 0,20-20 16,1-1-16</inkml:trace>
  <inkml:trace contextRef="#ctx0" brushRef="#br0" timeOffset="-154577.14">19071 9800 0,'0'0'0,"21"21"0,-21 1 0,21-22 0,1 21 16,-1 0-1,0-21-15,0 0 0,-21 21 0</inkml:trace>
  <inkml:trace contextRef="#ctx0" brushRef="#br0" timeOffset="55684.03">16489 8721 0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8DC1-E3D2-4258-B54C-3DBA02B0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1D337-260C-4D15-B13F-1184827B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F5A44-29E3-41F6-B82B-89ABF4EB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38AC-9F07-4173-B7ED-64ADDA9978CD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0E6EF-BA29-4D20-8C07-446EE856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9401-30BD-4ED1-A72F-A5DB2A45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7AC8-226C-4513-901A-0C6ECE3A7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82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ABA2-818C-499F-9036-3B28E1A7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01E2D-8525-42EC-9C2F-04AF3C04C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4D996-12E1-4882-AEA6-B3FAF865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38AC-9F07-4173-B7ED-64ADDA9978CD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CF6D9-E282-45AB-A26A-76DBF7E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1F9FA-2E7C-47FD-B06D-1A80AD87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7AC8-226C-4513-901A-0C6ECE3A7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30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8DFDE-DF75-4B8B-A73C-25C6F773B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72810-1E22-46DC-B447-DBB5A408C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05E8B-0021-49A9-89B7-46DC8BCB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38AC-9F07-4173-B7ED-64ADDA9978CD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CEDB2-9C01-47DC-89EC-7D6D476E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A266A-A25B-44B0-8905-69D9E135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7AC8-226C-4513-901A-0C6ECE3A7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12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60CBA-197E-41A7-9170-C4A109CA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03EB8-FBB9-4B90-B13D-7CE69FBA5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452C8-81A9-4B4F-9E6E-97D261CC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38AC-9F07-4173-B7ED-64ADDA9978CD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E061F-0D62-484C-B77F-F7E6F0CD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7BE5D-CE78-47C6-A990-2C61DF23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7AC8-226C-4513-901A-0C6ECE3A7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7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841C-D034-442C-BA3D-75FFC11E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C3587-616B-41C6-B108-C36A19653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881E8-C207-4A9C-89D1-140BC83A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38AC-9F07-4173-B7ED-64ADDA9978CD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CDC6C-5F03-4028-A44B-7535526F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CE74A-1F24-4C0F-8ABA-35098124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7AC8-226C-4513-901A-0C6ECE3A7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39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A49F-F22F-40A1-8D97-4D992B62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B9EF8-4793-46E3-9B50-90AA5B23C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619D7-5C8B-4E52-A296-1089A9D5F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4B866-FF99-4BE1-888C-8FD44359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38AC-9F07-4173-B7ED-64ADDA9978CD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3FCD4-524A-47F3-883C-A6785255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7F201-7861-415B-9B45-58E6A195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7AC8-226C-4513-901A-0C6ECE3A7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87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82F3-DA91-4A8A-90E6-132B1461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7A320-2602-4519-A313-871E5831F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6C5EF-DAF5-4D97-ABAD-05F42CB02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22D4D-B65F-463F-B2E9-6501AB2FE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4E3D68-2EC4-4EB3-9EE1-E51057C23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4E772-E77A-4CBD-9C12-1DD8A341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38AC-9F07-4173-B7ED-64ADDA9978CD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8BE12-4DCF-4B50-9A46-661B52FF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2242D7-F368-466F-A2B4-1BD0E67E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7AC8-226C-4513-901A-0C6ECE3A7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1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A804-FA6A-4E02-B6C9-6BDF2E6E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58207-E957-4AD8-B5FD-785FDCAD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38AC-9F07-4173-B7ED-64ADDA9978CD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68BB7-7516-4A35-8EF7-EAC8D80C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6CFD4-BD90-42B5-AA7A-A1EE0907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7AC8-226C-4513-901A-0C6ECE3A7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85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63276-9E61-4450-B341-8D2A311F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38AC-9F07-4173-B7ED-64ADDA9978CD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5D02B-3D6F-472C-A2BB-5BE83554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1C917-20CA-49CE-885E-EDAB9A82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7AC8-226C-4513-901A-0C6ECE3A7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32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9576-B460-400D-AA23-0F246338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DF2A4-527F-4135-AFA6-0F3AE1E77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A4A67-1317-4E7A-8546-0B8344828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FC9BB-D54E-4599-A31E-ADBA832E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38AC-9F07-4173-B7ED-64ADDA9978CD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1457B-28DB-4C46-AFFC-D1D670D7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B8203-5DE7-45AE-A9C3-A927191F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7AC8-226C-4513-901A-0C6ECE3A7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02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9D06-D3A3-4C73-A42A-E69B2E16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B43D29-90A3-4804-B4FF-3DFCEE31B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F78BF-8289-48AF-A9C0-2C9EFD080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4E20F-967F-45E8-AD44-0C292632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38AC-9F07-4173-B7ED-64ADDA9978CD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16BD3-15D9-4425-9A92-E0A84961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F6CB7-BFF0-4252-9A51-9BEEF07B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7AC8-226C-4513-901A-0C6ECE3A7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20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36BB9-30AE-49C7-9413-294CD997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7B852-0ABF-4CAC-BAD6-ABAC2E77A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9EA9D-65E1-4B92-8A6C-66BB4FA10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138AC-9F07-4173-B7ED-64ADDA9978CD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8B580-57D1-4AE1-AA01-EAD3EC741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8A160-CE18-4EF8-A08C-917878114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47AC8-226C-4513-901A-0C6ECE3A7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5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C827-C147-46F7-8D2F-54FB1E96E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41EA5-E5C5-4424-A808-BD3AF7FB1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17B562-7001-4EE2-8450-B6BC0B66C1D7}"/>
                  </a:ext>
                </a:extLst>
              </p14:cNvPr>
              <p14:cNvContentPartPr/>
              <p14:nvPr/>
            </p14:nvContentPartPr>
            <p14:xfrm>
              <a:off x="0" y="38160"/>
              <a:ext cx="7826040" cy="454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17B562-7001-4EE2-8450-B6BC0B66C1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"/>
                <a:ext cx="7844760" cy="45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444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C827-C147-46F7-8D2F-54FB1E96E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41EA5-E5C5-4424-A808-BD3AF7FB1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98C599-402F-4E13-93E1-A794D48461A8}"/>
                  </a:ext>
                </a:extLst>
              </p14:cNvPr>
              <p14:cNvContentPartPr/>
              <p14:nvPr/>
            </p14:nvContentPartPr>
            <p14:xfrm>
              <a:off x="442080" y="243720"/>
              <a:ext cx="9243360" cy="452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98C599-402F-4E13-93E1-A794D48461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234360"/>
                <a:ext cx="9262080" cy="45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58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C827-C147-46F7-8D2F-54FB1E96E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41EA5-E5C5-4424-A808-BD3AF7FB1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8C6578-7DCD-4C5E-82B3-1078351C08BE}"/>
                  </a:ext>
                </a:extLst>
              </p14:cNvPr>
              <p14:cNvContentPartPr/>
              <p14:nvPr/>
            </p14:nvContentPartPr>
            <p14:xfrm>
              <a:off x="221040" y="68760"/>
              <a:ext cx="9380520" cy="528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8C6578-7DCD-4C5E-82B3-1078351C08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59400"/>
                <a:ext cx="9399240" cy="530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847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C827-C147-46F7-8D2F-54FB1E96E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41EA5-E5C5-4424-A808-BD3AF7FB1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D3A1D9-5989-494D-86A1-A4646904A2B9}"/>
                  </a:ext>
                </a:extLst>
              </p14:cNvPr>
              <p14:cNvContentPartPr/>
              <p14:nvPr/>
            </p14:nvContentPartPr>
            <p14:xfrm>
              <a:off x="83880" y="38160"/>
              <a:ext cx="9997560" cy="662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D3A1D9-5989-494D-86A1-A4646904A2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28800"/>
                <a:ext cx="10016280" cy="66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3A977A-090B-4F7B-9A43-40198B2DAFB3}"/>
                  </a:ext>
                </a:extLst>
              </p14:cNvPr>
              <p14:cNvContentPartPr/>
              <p14:nvPr/>
            </p14:nvContentPartPr>
            <p14:xfrm>
              <a:off x="1859400" y="0"/>
              <a:ext cx="7589880" cy="6850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3A977A-090B-4F7B-9A43-40198B2DAF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0040" y="-9360"/>
                <a:ext cx="760860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697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C827-C147-46F7-8D2F-54FB1E96E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41EA5-E5C5-4424-A808-BD3AF7FB1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6B2345-FF11-4ABA-B4AA-1F48522E67E3}"/>
                  </a:ext>
                </a:extLst>
              </p14:cNvPr>
              <p14:cNvContentPartPr/>
              <p14:nvPr/>
            </p14:nvContentPartPr>
            <p14:xfrm>
              <a:off x="2316600" y="7560"/>
              <a:ext cx="4511160" cy="93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6B2345-FF11-4ABA-B4AA-1F48522E67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7240" y="-1800"/>
                <a:ext cx="4529880" cy="94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473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C827-C147-46F7-8D2F-54FB1E96E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41EA5-E5C5-4424-A808-BD3AF7FB1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B46CA4-E1D4-49E3-A41E-6F5149FE50A4}"/>
                  </a:ext>
                </a:extLst>
              </p14:cNvPr>
              <p14:cNvContentPartPr/>
              <p14:nvPr/>
            </p14:nvContentPartPr>
            <p14:xfrm>
              <a:off x="167760" y="106560"/>
              <a:ext cx="8915760" cy="611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B46CA4-E1D4-49E3-A41E-6F5149FE50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97200"/>
                <a:ext cx="8934480" cy="613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875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C827-C147-46F7-8D2F-54FB1E96E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41EA5-E5C5-4424-A808-BD3AF7FB1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597E2F-2DDF-467D-A3E1-A9500635F14E}"/>
                  </a:ext>
                </a:extLst>
              </p14:cNvPr>
              <p14:cNvContentPartPr/>
              <p14:nvPr/>
            </p14:nvContentPartPr>
            <p14:xfrm>
              <a:off x="274320" y="228600"/>
              <a:ext cx="7383960" cy="646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597E2F-2DDF-467D-A3E1-A9500635F1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219240"/>
                <a:ext cx="7402680" cy="64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911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2021-07-06T13:57:07Z</dcterms:created>
  <dcterms:modified xsi:type="dcterms:W3CDTF">2021-07-06T15:30:26Z</dcterms:modified>
</cp:coreProperties>
</file>