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3:35:04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1397 0,'0'-21'78,"21"21"-78,-21-21 16,22 21-16,-22-21 0,21-1 0,0 1 16,-21 0-16,21 0 0,0 0 15,0 0-15,-21-22 0,22 22 0,-22 0 16,21-21-16,-21 20 0,0 1 15,0-21-15,0 21 0,0 0 16,0-1-16,21 1 0,-21 0 16,0 0-16,0 42 31,0 21-31,0-20 16,0 20-16,0 0 0,21 1 15,-21-1-15,0 0 0,0 22 0,0-22 16,0 22-16,0-22 0,0 0 15,0 22-15,0-22 0,0 0 0,0 1 16,0-1-16,0 0 0,0 1 16,0-22-16,0 21 0,-21-21 15,21 1-15,0-1 0,0 0 0,0 0 16,0 0-16,0 0 0,0 1 16,-21-22-16,21 21 15,-21-21-15,-1 0 16,22 21-16,-21-21 15,0 0-15,0 0 16,0 0-16,0 0 0,-1 0 0,1 0 16,0 0-16,0 0 0,0 0 15,-22 0-15,22 0 0,-21 0 0,21 0 16,-22 0-16,22 0 0,-21 0 16,21 0-16,-22 0 0,22 0 15,0 0-15,0 0 0,42 0 47,0 0-47,22 0 0,-1 0 0,-21 0 16,43 0-16,-22 0 0,0 0 15,1 0-15,-1 0 0,21 0 16,-20 0-16,-1 0 0,0 0 0,1 0 0,-1 0 16,0 0-16,1 0 0,-22 0 15,0 0-15,0 0 0,0 0 0,1 0 16,-22-21 15,0 0-15,0-1-16</inkml:trace>
  <inkml:trace contextRef="#ctx0" brushRef="#br0" timeOffset="432.59">3408 1736 0,'-21'0'15,"-1"0"1,22 21-1,22-21 1,-1-21 0,0 21-16,-21-21 15,0-1-15,-21 22 47,0 0-47,-1 22 16,1-22-16,0 21 0,21 0 15,-21 0-15,0 0 16,21 0-16,21-21 47,0-21-31,0 21-16,-21-21 0,21 0 15,1 0-15,-1 0 0</inkml:trace>
  <inkml:trace contextRef="#ctx0" brushRef="#br0" timeOffset="1140.25">5715 1164 0,'0'-21'16,"0"42"-16,0-63 0,21 42 0,-21-21 16,21 0-16,0-1 15,-21 1-15,0 0 0,0 0 16,0 0-16,0 0 15,0-1-15,0 1 0,0 0 16,-21 21-16,0-21 0,0 21 16,0-21-16,0 21 0,-1 0 0,-20 0 15,21 0-15,-21 0 0,20 0 16,-20 0-16,0 0 0,-1 0 0,22 0 16,-21 21-16,0 0 0,20 0 15,-20 0-15,21 1 0,-43 41 16,43-42-16,0 22 0,0-22 15,21 21-15,-21 0 0,21 1 16,-21-22-16,21 21 0,0 1 0,0-1 16,0 0-16,0 1 0,0-1 15,0 0-15,0 1 0,0-22 0,42 85 16,-21-64-16,0-21 16,22 0-16,-22 0 0,0 1 15,21-1-15,-21-21 0,22 21 0,-22-21 16,64 0-16,-64 0 15,21 0-15,0 0 0,-20 0 16,20 0-16,-21-21 0,21 0 0,-20 21 0,20-22 16,-21 1-16,0 0 0,22 0 15,-22 0-15,0 0 0,0-1 16</inkml:trace>
  <inkml:trace contextRef="#ctx0" brushRef="#br0" timeOffset="1712.92">6498 974 0,'0'0'0,"0"-21"16,-21 21-16,0 0 15,0 0-15,-1 0 16,22 21-1,-21 0-15,21 0 0,-21 0 0,21 22 16,0-22-16,0 21 0,-21-21 16,21 22-16,-21-1 0,21 0 0,0-21 15,0 22-15,0-1 0,-21-21 16,21 22-16,0-22 0,0 21 0,-22-21 16,22 22-16,0-22 0,0 21 0,0-21 15,0 0-15,0 1 0,0-1 16,0 0-16,22 0 0,20 0 15,-21-21-15,0 21 16,0-21-16,1 0 0,-1 0 0,21 0 16,-21-21-16,22 21 0,-22-21 0,21 0 15,-21 0-15,22-22 0,-1 22 16,-21-21-16,0 0 0,22-1 0,-22 22 16,21-64-16,-21 43 15,0 0-15,-21-1 0,0 1 0,0 0 16,0-1-16,0 1 0,22 21 0,-22-21 15,0 20-15,0 1 0,0 0 16,0 0-16,0 42 47,0 0-31,0 0-1,21-21 16</inkml:trace>
  <inkml:trace contextRef="#ctx0" brushRef="#br0" timeOffset="2056.71">7302 1037 0,'0'21'31,"0"1"-31,-21-22 16,21 42-16,0-21 0,0 0 16,-21 22-16,0-22 0,0 63 15,21-62-15,0 20 0,-21 0 0,21 1 16,-22-22-16,1 21 15,21 0-15,0 1 0,-21 20 0,21-20 16,-21-1-16,21-21 0,0 0 16,0 0-16,0 22 0,0-22 15,0 0-15,0-42 32,0 0-17,0 0-15</inkml:trace>
  <inkml:trace contextRef="#ctx0" brushRef="#br0" timeOffset="2776.31">7239 1312 0,'0'0'0,"0"-21"16,0 0-16,0 0 15,0 0-15,0 0 0,0-1 16,0 1-16,21 0 0,-21 0 15,21 0-15,0 21 0,1-21 16,-1-1-16,0 22 0,0-21 0,0 0 16,0 21-16,22 0 0,-22 0 15,0 0-15,21 0 0,-20 0 0,-1 0 16,0 0-16,0 21 0,0-21 16,0 21-16,-21 1 0,0-1 0,0 21 15,0-21-15,0 0 0,0 1 16,0-1-16,0 21 0,-21-21 15,0 0-15,-21 1 0,21-1 0,-1 0 16,-20 0-16,21 0 0,-21 0 16,-1 1-16,22-1 0,-21 0 0,21 0 15,-22-21-15,22 21 0,-21-21 0,21 0 16,-1 21-16,1-21 0,0 0 16,0 0-16,0 0 0,0 0 15,-1 0-15,22-21 16,0 0-1,22 21 17,-1 0-17,0 0-15,-21 21 0,21 0 16,0-21-16,-21 22 0,21-1 16,1 0-16,-1-21 0,0 21 0,-21 0 15,21 0-15,0-21 0,0 22 16,1-1-16,-1-21 0,0 21 0,0-21 15,0 0-15,0 21 0,1-21 0,-1 0 16,0 0-16,21 0 0,-21 0 16,1 0-16,-1 0 0,0-21 0,0 21 15,0-21-15,0 0 0,1 21 16,-1-22-16,21-20 16,-42 21-16,21 0 0,0 0 0,-21-1 15,0 1-15,22 0 16,-1 21-16,-21-21 0,0 0 62,0 0-46</inkml:trace>
  <inkml:trace contextRef="#ctx0" brushRef="#br0" timeOffset="3188.07">8445 953 0,'0'0'15,"0"-22"-15,0 1 0,0 0 16,-21 0-1,21 0-15,0 42 32,0 0-32,0 0 15,0 0-15,-21 22 0,21-1 16,-21 0-16,21-20 0,-21 41 0,21-21 16,0 1-16,-21-1 0,-1 0 0,22 1 15,0-1-15,-21-21 0,0 22 16,21-1-16,-21 0 0,21-21 0,0 22 15,0-22-15,0 0 0,-21 21 0,21-20 16,0-1-16,0 0 0,0 0 16,0 0-16,0-42 47,0 0-32,0 0-15,0 0 0,0-1 16</inkml:trace>
  <inkml:trace contextRef="#ctx0" brushRef="#br0" timeOffset="4168.79">8086 1058 0,'0'-21'16,"0"42"-16,0-63 0,-22 42 0,22-21 15,0 0 1,0 0 0,22 21-1,-22-22-15,21 22 16,0 0-16,0 0 0,0 0 16,0-21-16,1 21 0,20 0 0,-21 0 15,0 0-15,22 0 0,-1 0 16,-21 0-16,21 0 0,1 0 0,-1 0 15,0 0-15,1 0 0,-1 0 16,0 0-16,-20 0 0,20 0 16,0 0-16,-21 0 0,22 21 0,-22-21 15,21 22-15,-21-22 0,22 21 16,-22 0-16,0-21 0,21 21 0,43 43 16,-64-43-1,0 21-15,1-21 0,-1 0 0,0 22 16,0-22-16,-21 21 0,0-21 0,0 22 15,0-22-15,0 21 0,0-21 16,0 1-16,-21 20 0,21-21 0,-21 0 16,0 0-16,-1 1 0,22 20 15,-21-21-15,0 0 0,0 0 16,0 1-16,0-1 0,21 0 0,-22 0 16,1 0-16,-21-21 0,21 21 0,0 1 15,-1-1-15,-20-21 0,21 21 16,-21 0-16,-1-21 0,22 21 0,-21-21 15,-1 0-15,22 21 0,-21-21 0,0 0 16,20 0-16,-20 0 0,21 0 16,-21 0-16,20 0 0,1 0 0,-21 0 15,0 0-15,20 0 0,1 0 16,0 0-16,0 0 0,0 0 16,0-21-16,-1 21 0,1 0 15,0 0-15,0 0 0,0 0 16,0 0-1,-1 0 1,22-21 31,22 21 203,-1 0-234,0-21-16</inkml:trace>
  <inkml:trace contextRef="#ctx0" brushRef="#br0" timeOffset="5308.15">10562 826 0,'0'0'0,"0"-22"16,0 1-16,21 21 0,-21-21 15,0 42 32,0 0-47,0 1 0,0-1 0,0 0 16,0 21-16,0 1 0,0-1 15,0 0-15,0 1 0,0-1 16,-21 0-16,21 1 0,0-1 16,-21 0-16,0 1 0,21-1 0,0-21 15,0 21-15,-21 1 0,21-1 16,-22-21-16,22 22 0,-21-22 0,21 21 15,0-21-15,-21 0 0,21 1 0,0-1 16,0 0-16,0-42 63,0 0-63,0-1 0,0 1 15,0 0-15</inkml:trace>
  <inkml:trace contextRef="#ctx0" brushRef="#br0" timeOffset="5811.84">10160 1355 0,'0'0'0,"21"0"62,21 0-62,-20 0 0,20 0 16,-21 0-16,21 0 0,1-21 15,-1 21-15,22 0 0,-22 0 0,0-22 16,1 22-16,-1 0 0,0 0 16,1-21-16,-1 21 0,0 0 0,-21 0 15,22 0-15,-22 0 16,0 0-16,0 0 0,0-21 0,-42 21 156</inkml:trace>
  <inkml:trace contextRef="#ctx0" brushRef="#br0" timeOffset="7096.31">12488 677 0,'0'0'0,"21"-21"15,-21 0 17,0 42-1,0 0-31,0 1 0,-21-1 0,0 21 16,0-21-16,0 22 0,0 20 0,-1-21 15,1 22-15,0-22 0,-21 22 16,21-1-16,-1 1 0,-20-22 0,21 22 15,0-1-15,-22-21 16,22 22-16,0-22 0,-21 64 0,21-64 16,-1 1-16,1-1 0,21-21 15,0 22-15,0-22 0,-21 0 16,21 0-16,0 0 0,0 0 16,0-42 15,0 0-31,0 0 15,0 0-15,0 0 0,0-1 16</inkml:trace>
  <inkml:trace contextRef="#ctx0" brushRef="#br0" timeOffset="7556.4">12382 847 0,'0'0'15,"0"-21"-15,22-1 0,-22 1 16,21 21-16,-21-21 16,21 21-16,0-21 0,0 21 15,0-21-15,1 21 0,-1 0 16,0 0-16,0 0 0,0 0 0,0 0 15,1 0-15,20 0 0,-21 0 16,0 21-16,0 0 0,1 21 0,-1-20 16,0 20-16,0 0 0,0 1 15,-21-1-15,21 43 0,1-43 16,-22 0-16,0 1 0,0-1 16,0 0-16,0 1 0,0-22 0,0 21 15,0 0-15,0-20 0,-22 20 0,1-21 16,21 0-16,0 22 0,0-22 15,-21 0-15,21 0 0,-21 0 16,0-21 31,21-21-31,-21 0-16,-1 0 15,22 0-15,-21 21 0</inkml:trace>
  <inkml:trace contextRef="#ctx0" brushRef="#br0" timeOffset="7820.25">12213 1439 0,'-21'0'0,"42"0"0,-21 0 31,42 0-31,-20 0 15,-1 0-15,21 0 0,0-21 16,-20 21-16,20 0 0,0-21 0,1 21 16,-1-21-16,0 21 0,1 0 0,-1-21 15,0 21-15,1 0 0,-22 0 16,21-21-16,-21 21 0,0 0 0,1 0 16,-1-22-16,0 22 15,0 0-15,-21-21 0,21 21 16</inkml:trace>
  <inkml:trace contextRef="#ctx0" brushRef="#br0" timeOffset="8224.02">13377 1164 0,'0'0'0,"0"-21"0,0 0 15,0 42 32,0 0-47,0 0 0,-21 1 16,21-1-16,0 21 0,0 0 0,0-20 16,-21 20-16,21 0 0,-21 1 0,21-1 15,-21 0-15,21 22 0,0-22 16,-22 64-16,22-43 0,-21-20 15,21 20-15,0-20 0,0-1 0,-21 21 16,21-20-16,-21-1 0,0 0 16,21 1-16,-21-1 0,21-21 15,-22 22-15,22-22 0,-21 0 0,21 0 16,0 0-16,0 0 0,0-42 31,0 0-15,0 0-16,0 0 0,0 0 15,0-1-15,21-20 0,-21 21 0,22-21 16,-22-1-16</inkml:trace>
  <inkml:trace contextRef="#ctx0" brushRef="#br0" timeOffset="8632.78">13335 1355 0,'0'0'0,"0"-21"0,-21-1 0,21-20 15,0 21-15,0 0 16,0 0-16,0-1 0,0 1 16,21 21-16,0-21 0,0 0 0,0 21 15,1-21-15,20 21 0,-21 0 16,21 0-16,-20 0 0,-1 0 0,21 0 16,-21 0-16,0 0 0,1 21 15,-1 0-15,0 0 0,0 0 0,-21 22 16,0-22-16,21 0 0,-21 21 15,0-20-15,0-1 0,0 21 16,0-21-16,-21 0 0,0 1 0,-21 20 16,20-21-16,1-21 15,0 21-15,-21 0 0,-22 1 16,43-22-16,-21 0 0,21 21 0,-1-21 16,-20 0-16,21 0 0,0 0 15,0 0-15,-1 0 16,22-21 31,22 21-47,-1-22 0,0 22 0,0-21 15,0 21-15</inkml:trace>
  <inkml:trace contextRef="#ctx0" brushRef="#br0" timeOffset="9072.54">14287 1101 0,'0'-21'15,"0"-1"-15,0 1 16,0 42 31,0 1-47,0-1 0,0 0 16,0 21-16,-21-21 0,21 22 0,-21-1 15,0-21-15,21 22 16,-21-22-16,0 21 0,21-21 0,0 0 0,-22 1 15,22-1-15,-21 0 0,21 0 16,0 0-16,0 0 16,0-42 31,0 0-32,0 0 1,0 0-16</inkml:trace>
  <inkml:trace contextRef="#ctx0" brushRef="#br0" timeOffset="9556.25">14287 847 0,'0'0'0,"0"21"15,0 0-15,0 0 16,22-21 15,-1 0-31,0 0 16,0-21 0,0 0-16,-21 0 0,0 0 15,0-1 1,0 1-1,0 0-15,-21 21 0,0 0 0,0 0 16,0 0-16,-1 0 0,1 0 16,0 0-16,21 21 31,0 0-31,0 1 16,21-1-1</inkml:trace>
  <inkml:trace contextRef="#ctx0" brushRef="#br0" timeOffset="10925.47">15684 1461 0,'0'0'16,"22"0"-16,-1 0 0,-21-22 0,21 1 15,0 0-15,-21 0 16,0 0-16,0 0 0,0-22 16,0 22-16,0 0 0,0 0 15,0 0-15,0-22 0,0 22 0,0 0 16,-21 0-16,0 0 0,0-1 16,-1 1-16,1 21 0,0 0 0,-21 0 15,-1 0-15,22 0 0,-21 0 0,0 21 16,-1 1-16,1-1 0,0 0 15,-1 0-15,1 21 0,-22-20 0,43 20 16,-21-21-16,0 21 0,20 1 16,1-22-16,0 21 0,21-21 0,0 43 15,0-22-15,0-21 16,0 1-16,21-1 0,0 0 16,1 0-16,-1-21 0,21 21 0,-21-21 15,22 0-15,-1 0 0,0 0 16,1 0-16,-1 0 0,0-21 0,1 0 15,-1 0-15,0 0 0,1-1 0,-1 1 16,0 0-16,1-21 0,-22 21 16,21-22-16,0 1 0,-20 0 0,-1-1 15,0 1-15,0-22 0,0 22 16,0-21-16,-21 20 0,0-20 0,0-1 16,0 22-16,0-22 0,0 22 15,22 0-15,-22-1 0,0 1 16,0 21-16,0 0 0,0 0 0,0-1 15,0 44 1,0-1 0,0 21-16,0-21 0,-22 22 15,22 20-15,0-21 0,0 22 0,-21-22 16,0 22-16,21-1 0,-21 1 16,0-22-16,21 22 0,0-22 0,0 0 15,-21 1-15,21-1 0,0 0 0,0 1 16,0-22-16,0 21 0,0-21 15,0 0-15,0 1 0,0-1 0,21 0 16,0-21 0,0 0-16,0 0 0,0 0 0,1 0 15,-1-21-15,0 21 0,0-21 0,0-1 16,22 1-16,-22 0 0,0 0 16,21 0-16,-21-22 0,1 22 0,41-42 15,-42 42-15,0-22 16,-21 22-16,22 0 0,-22 0 15,21 21-15,-21 21 16,0 0 0,-21 0-16,-1 0 0,22 22 0,0-22 15,-21 0-15,0 21 0,21-20 16,0 20-16,0-21 0,0 21 16,0-20-16,0 20 0,21-21 15,0 0-15,-21 0 0,22-21 16,20 0-16,-21 0 0,21 0 0,-20 0 15,-1 0-15,21 0 0,-21 0 16,22-21-16,-22 0 0,0 0 0,0 0 16,0 0-16,0-1 0,1-20 0,-22 0 15,0 21-15,0-22 0,0-41 16,0 41-16,-22 1 0,1 0 16,0 20-16,0-20 0,0 21 15,0 0-15,-22 0 0,22-1 0,0 22 16,0 0-16,0 0 15,-1 0-15,1 22 0,0-1 0,0 0 16,21 0-16,-21 0 0,21 0 0,-21 22 16,21-22-16,0 0 0,0 0 15,0 0-15,0 1 0,0 20 0,0-21 16,21-21-16,0 21 0,-21 0 16,21-21-16,0 0 0,0 22 0,1-22 15</inkml:trace>
  <inkml:trace contextRef="#ctx0" brushRef="#br0" timeOffset="12372.64">17293 1228 0,'0'0'0,"0"-21"0,0-1 15,-21 22-15,0-21 16,0 21-16,-1 0 0,1 0 15,0 0-15,0 21 16,0-21-16,0 22 0,-1-1 0,1 0 16,21 21-16,-21-21 0,21 22 0,-21-22 15,21 21-15,0-21 16,0 22-16,0-22 0,0 42 16,0-41-16,0-1 0,0 0 15,0 0-15,21 0 0,0 0 0,-21 1 16,21-22-16,1 0 0,-1 0 0,0 0 15,21 0-15,-21 0 0,1 0 16,20-22-16,-21 1 0,0 0 0,22 0 16,-22 0-16,21-22 0,-21 22 15,0-21-15,22 21 0,-22-22 0,0 22 16,0-21-16,0 21 0,1-22 16,-22 22-16,0 0 0,21 0 0,-21 42 46,-21 0-46,21 0 0,0 1 16,-22-1-16,1 21 0,21-21 16,-21 22-16,21-22 0,0 21 0,0-21 15,0 22-15,0-1 0,0-21 16,0 0-16,0 0 0,21 1 16,0-1-16,1-21 0,-1 0 0,0 0 15,0 0-15,21 0 0,-20 0 16,-1 0-16,0-21 0,21-1 15,-21 22-15,1-21 0,20-21 0,-21 21 16,0 0-16,0-22 0,1 22 0,-1-21 16,0-1-16,-21 22 0,21-21 15,-21 21-15,21-22 0,-21 22 16,0 0-16,0 0 0,-21 42 31,0 0-31,21 0 16,0 1-16,-21-1 0,0 0 0,21 21 15,0-21-15,0 1 0,0 20 16,0-21-16,0 21 0,0-20 0,0-1 16,0 0-16,0 0 15,21 0-15,0 0 0,0 1 0,0-22 16,0 0-16,22 0 0,-22 0 16,0 0-16,21 0 0,-20 0 0,-1 0 15,21-22-15,-21 1 0,22 0 0,-22 0 16,0 0-16,21-22 0,-21 22 15,1-21-15,-1 0 0,0-1 0,-21 1 16,0 21-16,21-22 0,-21 1 16,0 21-16,0-21 0,0 20 0,0 1 15,0 42 1,0 1 0,0-1-16,-21 0 0,21 21 15,0-21-15,0 1 0,0 20 16,0-21-16,0 21 0,-21-20 0,21 20 15,0-21-15,0 21 0,-21-20 0,21-1 16,0 0-16,0 0 0,0 0 16,0 0-16,0-42 31,0 0-15,0 0-16,0 0 15,0-22-15,0 22 0,21 0 0,0 0 16,-21-21-16,21 20 0,0-20 0,0 21 15,-21-21-15,22 20 16,-1-20-16,21 21 0,-21 0 0,0 0 16,1 21-16,-1 0 0,0 0 15,0 0-15,0 0 0,0 0 0,-21 21 16,22-21-16,-22 21 0,21 21 16,-21-21-16,0 1 0,0-1 0,0 21 15,0-21-15,0 0 0,0 22 0,0-22 16,0 0-16,0 0 0,0 0 15,0 1-15,0-1 0,-21 0 0,21 0 16,0 0-16,-22-21 16,1 0-1,21-21 1,0 0-16,0 0 16,0 0-16,21-1 0,1-20 15,-22 21-15,21 0 0,0-22 16,0 1-16,21 21 0,-20-21 15,-1-1-15,21 22 0,22-42 0,-22 41 16,0 1-16,1 0 0,-1 21 16,0 0-16,-21 0 0,1 21 0,-1 0 15,0 22-15,-21-22 16,21 21-16,-21-21 0,0 22 0,0-22 16,0 21-16,0-21 0,-21 22 0,21-22 15,-21 21-15,21-21 0,0 1 16,-21-1-16,21 0 0,-22 0 0,22 0 15,0 0 1,-21-42 0,21 0-16</inkml:trace>
  <inkml:trace contextRef="#ctx0" brushRef="#br0" timeOffset="15796.46">19410 1482 0,'0'0'0,"-21"0"15,-1 21 1,44-21 15,-1 0-15,0 0-16,21 0 0,-21-21 15,22 21-15,-1-21 0,-21-1 16,22 22-16,-1-21 0,-21 0 0,21 0 16,-20 0-16,-1 0 0,0-1 15,0 1-15,-21 0 0,0 0 16,0 0-16,0 0 0,0-1 0,-21 22 16,0 0-16,0 0 0,-1 0 15,1 0-15,-21 0 0,21 22 16,0-1-16,-22 0 0,22 0 15,0 21-15,21-20 0,-21-1 0,21 21 16,0-21-16,0 22 0,0-22 16,0 21-16,0-21 0,0 0 0,21 22 15,0-22-15,21 0 16,-20 0-16,-1-21 0,21 0 16,-21 0-16,22 0 0,-1 0 0,-21 0 15,21 0-15,1 0 0,-1 0 0,-21-21 16,22 0-16,-22 0 0,21 0 0,-21-1 15,0 1-15,1-21 16,-1 21-16,0 0 0,-21-22 0,0 22 0,0-21 16,0 21-16,21-1 15,-21 1-15,0 0 0,0 42 32,0 22-17,0-22-15,0 0 0,0 0 0,-21 21 16,21-20-16,-21-1 0,21 21 15,-21 0-15,21-20 0,-22 20 16,22-21-16,-21-21 16,21 21-16,0 0 15,0-42 17,0 0-32,0 0 0,0-21 15,0 20-15,21 1 0,1 0 16,-1-21-16,0 21 0,0-22 0,0 22 15,22-21-15,-22-1 0,21 22 16,-21 0-16,22-21 0,-1 21 0,-21 21 16,21-22-16,-20 22 0,20 0 15,-21 0-15,0 22 0,0-1 16,1 0-16,-22 0 0,0 0 0,0 0 0,0 22 16,0-22-16,0 21 15,0-21-15,0 22 0,0-22 0,0 21 16,0-21-16,0 1 0,0-1 15,0 0-15,21 0 0,0-21 16,0 0-16,0 0 16,0 0-16,22 0 0,-22 0 0,0 0 15,0-21-15,0 21 0,1-21 0,-1 0 16,0-1-16,0-20 16,0 21-16,0-21 0,-21-1 0,22 1 0,-22 0 15,21-22-15,-21 22 0,0-22 16,21 1-16,-21-1 0,21 22 0,-21-22 15,21 1-15,-21 21 16,0-1-16,0 1 0,0 21 0,0-22 16,0 22-16,0 0 15,0 42 1,0 0-16,0 22 0,0-1 16,-21 0-16,21 1 0,0 20 0,-21 1 15,0-1-15,0 1 0,21-1 0,0 1 16,0-1-16,-22 1 0,22-22 15,0 0-15,0 1 0,0-1 0,0 0 16,0 1-16,22-22 0,-22 21 16,21-21-16,0 1 0,0-1 0,0-21 15,0 21-15,22-21 16,-22 0-16,21 0 0,-21 0 0,22 0 16,-22 0-16,21-21 0,1 0 15,-22 21-15,21-22 0,0 1 0,1-21 16,-22 21-16,21-22 0,-21 22 0,22-21 15,-22 0-15,0 20 0,0-20 16,0 0-16,-21-1 0,0 22 0,0-21 16,0 21-16,0 0 0,-21-1 15,0 22-15,0 0 0,0 0 16,0 0-16,-22 0 0,22 22 16,0-1-16,-21 0 0,20 0 15,1 0-15,0 22 0,0-22 0,0 21 16,0-21-16,21 0 0,0 22 15,0-22-15,-22 21 0,22-21 0,0 1 16,0-1-16,0 0 0,0 0 16,22-21-1,-1 0-15,0 0 0,0 0 0,0 0 16,0 0-16,1 0 0,-1-21 16,0 0-16,0 0 0,0-1 0,22 1 15,-22 0-15,0-21 0,0 21 16,0-22-16,0 22 0,1-21 0,-1 21 15,-21-22-15,21 1 16,-21 21-16,0 42 31,0 21-31,0-21 16,-21 1-16,21 20 0,0-21 0,0 21 16,0-20-16,0 20 0,0-21 15,0 21-15,0-20 0,0-1 0,0 0 16,0 0-16,0 0 0,21 0 0,21-21 15,-21 0-15,1 0 16,-1 0-16,0 0 0,21 0 0,-21 0 16,1-21-16,-1 0 0,0 0 15,21 0-15,-21-22 0,1 22 16,-1-21-16,0 0 16,0-1-16,0 1 0,0-22 0,1 22 0,-1-21 15,0-1-15,0-21 0,-21 22 16,21-1-16,-21 1 0,0 21 0,0-22 15,0 22-15,0-22 16,0 43-16,0 0 0,-21 21 31,0 21-31,21 0 0,-21 22 16,21-1-16,-21 0 0,21 1 0,-22 20 16,1-21-16,21 22 0,0-1 15,0-20-15,-21 20 0,21 1 16,-21-22-16,21 0 0,0 22 15,0-22-15,0-21 0,0 22 0,0-1 16,0-21-16,21 22 0,0-22 0,-21 0 16,21 0-16,1-21 0,-22 21 15,21-21-15,0 0 0,0 0 0,0 0 16,22 0-16,-22-21 0,0 21 16,21-21-16,-21 0 0,22 0 15,-22-22-15,21 22 0,-21-21 0,22-1 16,-22 1-16,0 21 0,21-21 15,-20-1-15,-1 22 0,0-21 0,0 21 16,-21-1-16,0 44 31,0-1-31,0 0 0,0 0 16,0 0-16,-21 22 0,21-22 0,-21 0 16,21 21-16,0-21 0,0 1 15,0 20-15,0-21 0,0 0 0,0 0 16,0 1-16,0-1 0,0 0 15,21-21-15,0 0 0,0 0 16,0 0-16,1 0 0,-1 0 16,0 0-16,0-21 0,21 0 15,-20-1-15,-1 1 0,0 0 0,0-21 16,0 21-16,0-22 16,1 22-16,-1 0 0,0-21 0,-21 20 15,21 1-15,0 21 16,-21 21-1,0 1-15,0-1 0,0 0 16,-21 0-16,21 0 0,-21 22 16,21-22-16,0 0 0,-21 0 0,21 0 15,0 0-15,0 1 16,0-1-16,21-21 16,0 0-1,0 0-15,0-21 16,1 21-16,-22-22 0,0 1 15,21 0-15,-21-21 0,21 21 16,-21-1-16,0-41 0,0 21 16,0 20-16,0 1 0,0-21 15,0 21-15,-21 21 0,0-21 0,-1 21 16,1 0 0,0 0-16,21 21 31,21-21-16,0 0-15,1 0 16,20 0-16,-21 0 0,21 0 16,-20 0-16,20 0 0,0 0 15,-21 0-15,22 0 0,-22 0 0,0 0 16,21 0-16,-20 0 0,-1 0 16,-21 21-1,0 0-15,0 0 0,0 0 0,0 1 16,0-1-16,0 0 0,0 21 15,-21-21-15,21 1 0,0 20 0,0-21 16,0 21-16,0-20 16,0-1-16,0 0 0,0 0 15,0-42 32,0 0-47,0 0 16,0-1-16,0 1 0,0 0 0,21 0 15,0 0-15,0-22 0,21 22 0,-20-21 16,-1 21-16,21-22 0,0 22 16,-20 0-16,20-21 0,0 21 0,-21 21 15,1-22-15,20 1 16,-21 21-16,0 0 0,0 0 0,1 0 16,-22 21-16,0 1 15,0-1-15,0 0 0,0 0 16,0 21-16,0 1 0,0-22 15,-22 21-15,22-21 0,0 1 16,0-1-16,0 21 0,-21-21 0,21 0 16,0 1-16,0-1 0,0 0 15,0 0-15,21-21 16,1 0-16,-1 0 16,0 0-16,0 0 0,0 0 0,0 0 15,1 0-15,-1-21 0,0 0 16,21 0-16,-21-1 0,22 1 15,-22-21-15,21 21 0,1 0 0,-22-22 0,21 1 16,0 0-16,-20-1 16,-1 1-16,21 0 0,-21-1 0,0 1 15,-21 0-15,22 20 0,-22-20 16,0 21-16,0 0 0,0 0 0,-22 21 16,1 0-16,0 0 15,0 0-15,0 21 0,0-21 0,-1 21 16,1 42-16,21-41 15,-21-1-15,21 21 0,0-21 0,0 0 16,0 1-16,0-1 0,0 0 0,0 0 16,0 0-16,21 0 15,-21 1-15,21-1 0,1 0 0,-22 0 16,0 0-16,21 0 0,0 1 16,-21-1-16,0 0 0,0 0 15,0 0-15,0 0 16,-21-21-1,0 0-15,-1 0 0,-20 0 16,21 0-16,0 0 16,0 0-16,-1 0 0,1 0 0,0 0 15,0-21 1,0 0-16,21 0 16,0 0-16,0 0 0,0-1 15</inkml:trace>
  <inkml:trace contextRef="#ctx0" brushRef="#br0" timeOffset="16090.61">23939 720 0,'0'0'0,"-21"0"0,21-21 16,-21 21 0,0 0-1,0 0 17,0 0-17,-1 0-15,22 21 16,-21-21-16,0 0 0,0 0 15,-21 0-15</inkml:trace>
  <inkml:trace contextRef="#ctx0" brushRef="#br0" timeOffset="16396.62">22140 1037 0,'0'0'16,"-21"21"-16,0-21 0,0 0 0,21 22 0,21-22 31,0 0-31,0 0 0,22 0 0,-22-22 16,21 22-16,0 0 0,1-21 16,20 0-16,-20 21 0,-1-21 0,0 21 15,1-21-15,-1 21 16,0 0-16,-21-21 0,1 21 0,-1 0 15,0 0-15,0 0 0,-21-22 16</inkml:trace>
  <inkml:trace contextRef="#ctx0" brushRef="#br0" timeOffset="16792.41">20955 1037 0,'0'0'0,"-21"0"0,0 0 0,42 0 32,0-21-17,0 21-15,0 0 0,22 0 16,-22 0-16,0 0 0,21 0 16,-21 0-16,22 0 0,-22-21 15,21 21-15,-21 0 0,1 0 0,-1 0 16,0 0-16,0 0 0,0 0 15,0 0-15,-21-21 0</inkml:trace>
  <inkml:trace contextRef="#ctx0" brushRef="#br0" timeOffset="19874.74">9398 3556 0,'-21'-21'16,"21"0"-16,-21 0 15,21-1-15,0 1 16,0 0-16,0 0 16,0 0-16,0 0 0,0-1 0,0 1 15,0 0-15,0 0 0,0 0 16,0 0-16,0-1 16,0 44-1,0-1 1,0 21-16,0-21 0,0 22 0,0-1 15,0 0-15,21 22 0,-21-22 0,0 0 16,0 22-16,0-22 0,0 1 16,0 20-16,0-21 0,0 1 0,0-1 15,0 0-15,0 1 0,0-1 16,-21-21-16,21 22 0,0-22 0,0 0 16,0 0-16,0 0 0,0 0 15,-22-21 1,1 0-1,0 0-15,21-21 16,0 0-16,-21 0 0,0 0 16,21 0-16,-21-1 0</inkml:trace>
  <inkml:trace contextRef="#ctx0" brushRef="#br0" timeOffset="20232.28">8953 3831 0,'22'0'47,"-1"0"-47,21 0 0,-21-21 16,22 21-16,-1 0 0,0 0 0,1-21 15,20 21-15,-21-21 0,1 21 0,-1 0 16,0 0-16,1 0 0,-1 0 15,0 0-15,-20 0 0,20 0 0,-21 0 16,0-21-16,0 21 16,1 0 77,-1 0-77,-21-22-16</inkml:trace>
  <inkml:trace contextRef="#ctx0" brushRef="#br0" timeOffset="20849.5">11430 3429 0,'0'0'0,"21"-21"0,-21 0 15,0 0-15,0-1 0,21 1 16,-21 0-16,0 0 0,0 0 16,0 0-16,0-1 15,-21 22 16,21 22-31,-21 20 0,21-21 0,-21 21 16,0 1-16,-1-1 0,22 0 0,-21 22 16,0-22-16,0 1 0,0 20 15,0-21-15,-1 1 0,1-1 16,0 0-16,0 1 0,0-1 0,0 0 16,21-20-16,0-1 0,-22 0 0,22 0 15,-21 0-15,21 0 0,0-42 47</inkml:trace>
  <inkml:trace contextRef="#ctx0" brushRef="#br0" timeOffset="21168.95">11366 3344 0,'0'0'16,"22"-42"-16,-1-21 0,0-1 15,0 22-15,0 21 0,0-1 0,1 1 16,-22 0-16,21 21 0,0 0 16,0 0-16,-21 21 15,0 0-15,21 22 0,-21-1 16,21 0-16,-21 1 0,22 20 16,-22-20-16,0 20 0,0-21 0,0 22 15,0-1-15,0-20 0,0 63 16,0-64-16,0 0 0,0 1 15,0-22-15,0 21 0,0-21 0,0 0 16,0 1-16,0-1 0,0 0 16,-22-21 15,1-21-15,0 21-16,21-21 0,-21 21 0</inkml:trace>
  <inkml:trace contextRef="#ctx0" brushRef="#br0" timeOffset="22047.45">11197 3810 0,'0'0'0,"21"0"31,0 0-31,1-21 0,-1 21 16,0-21-16,21 21 0,-21-21 15,22 21-15,-1-22 0,0 1 16,1 21-16,-1-21 0,0 0 0,1 21 15,-1-21-15,22 0 0,-22 21 16,0-22-16,1 22 0,-1 0 0,-21 0 16,21 0-16,-20 0 0,-1 0 0,0 22 15,-21-1 1,0 0-16,0 0 0,0 21 0,0-20 16,0-1-16,0 21 0,0-21 0,-21 0 15,21 22-15,-21-22 0,21 0 16,0 21-16,0-20 0,0-1 0,0 0 15,0 0-15,0 0 0,21-21 16,0 0 0,0 0-16,0 0 0,0 0 15,22 0-15,-22 0 0,0-21 0,21 0 16,-20 0-16,-1 0 0,21-22 16,-21 22-16,0-21 0,22 21 0,-22-22 15,0 1-15,0 0 0,0 20 0,-21-20 16,0 0-16,22-1 0,-22 22 15,21 0-15,-21 0 0,0 0 0,0 0 16,0-1-16,0 44 31,0-1-31,0 21 0,0-21 16,0 0-16,0 22 0,0-1 16,0-21-16,-21 22 0,21-1 0,0-21 15,0 21-15,0-20 0,0 20 0,0-21 16,0 0-16,0 22 0,0-22 15,0 0-15,0 0 0,21-21 16,0 0-16,21 0 0,-21 0 16,1 0-16,-1 0 15,0-21-15,0 0 0,21 0 0,-20-1 0,20 1 16,0-21-16,-21 21 0,22-22 16,-22 1-16,21 0 0,-21-1 0,1-20 15,20-1-15,-21 1 0,0-1 16,22-63-16,-43 64 0,21 21 15,0-1-15,-21 1 0,21-22 16,-21 43-16,0 42 31,0 22-31,0-1 0,0 0 0,-21 1 16,0 20-16,0-20 0,21 20 0,0 1 16,-22-22-16,1 21 0,21-20 15,-21 20-15,21-20 0,0-1 0,0 0 16,0-21-16,0 22 0,0-22 0,0 0 15,0 0-15,21 0 16,0 1-16,1-22 0,-1 0 0,0 0 16,0 0-16,0 0 0,22 0 0,-22 0 15,0-22-15,21 1 0,22-21 16,-22 21-16,0 0 16,-20-22-16,20 1 0,-21 0 0,21-1 0</inkml:trace>
  <inkml:trace contextRef="#ctx0" brushRef="#br0" timeOffset="22513.18">13779 3112 0,'0'-22'0,"0"44"0,0-65 0,0 22 0,0 42 31,-21 0-31,21 22 16,-21-22-16,21 21 0,-21 1 0,21 20 16,0-21-16,-21 22 0,21-22 0,-21 22 15,-1-22-15,22 0 0,0 1 16,0-1-16,-21 0 0,21 1 0,-21-22 15,21 21-15,0-21 0,0 1 0,0-1 16,0 0-16,0 0 16,0-42 15,0 0-31,0 0 16,0-1-16,0 1 0,21-21 0,0 21 15,1-22-15,-1 1 0,0 0 16,0-1-16,21 1 0,-20 0 15,20-1-15,-21 22 0,21 0 0,1 0 16,-1 0-16,-21 21 0,22 0 0,-1 0 16,-21 21-16,21 0 0,-20 21 15,-22 22-15,0-22 0,0 1 16,0-1-16,0-21 0,0 21 16,0 1-16,-22-22 0,22 21 0,-21-21 15,0 1-15,21-1 0,-21 0 0,21 0 16,-21-21-1,0 0 1,-1-21 0,1 0-16,21 0 15,-21-1-15,0 1 0</inkml:trace>
  <inkml:trace contextRef="#ctx0" brushRef="#br0" timeOffset="22728.05">13123 3471 0,'-21'0'0,"42"22"31,0-22-31,1 0 16,-1 0-16,21 0 16,-21 0-16,0 0 0,22 0 0,-22 0 15,21-22-15,-21 22 0,22-21 16,-1 21-16,-21 0 0,22 0 0,-22-21 15,0 21-15,21 0 0,-21-21 0,1 21 16,-1 0-16,0 0 0</inkml:trace>
  <inkml:trace contextRef="#ctx0" brushRef="#br0" timeOffset="23232.28">14626 3387 0,'0'0'0,"0"-21"16,-21 21-16,0 0 0,0 0 16,-1 0-16,1 21 15,21 0-15,-21 0 0,0 0 0,0 22 16,21-22-16,-21 21 0,21 0 15,-22-20-15,22 20 0,0-21 16,0 21-16,0-20 0,0-1 0,0 0 16,0 0-16,0 0 0,0 0 0,22 1 15,-1-22-15,0 21 16,0-21-16,0 0 0,0 0 0,1 0 16,-1 0-16,0 0 0,0-21 0,21-1 15,-20 1-15,-1 0 0,0 0 16,0 0-16,0 0 0,0-22 0,1 22 15,-1-21-15,-21-1 0,0 1 16,21 0-16,-21-1 0,0 22 0,0-21 16,0 21-16,0 0 0,-21-1 0,0 22 15,-1 0-15,1 0 16,0 0-16,0 0 0,0 0 16,0 22-16,-1-22 0,1 42 15,0-21-15,0 0 16,21 0-16,0 1 0,0-1 0,0 0 15,0 0-15,0 0 0,21 0 16,0-21-16</inkml:trace>
  <inkml:trace contextRef="#ctx0" brushRef="#br0" timeOffset="23892.9">15028 3768 0,'0'-21'32,"0"-1"-17,21 1-15,1 21 16,-1-21-16,42-21 0,-42 21 16,1-1-16,-1-20 0,21 21 15,-21 0-15,0-22 0,1 22 0,-1 0 16,0 0-16,0-21 0,-21 20 0,0 1 15,0 0-15,-21 21 16,0 0 0,0 0-16,-1 21 0,1 0 15,0 1-15,0-1 0,21 0 16,-21 0-16,21 0 0,0 22 0,0-22 16,0 0-16,0 0 0,0 0 0,0 0 15,0 1-15,0-1 0,0 0 16,0 0-16,0 0 0,0 0 0,21 1 15,-21-1-15,21-21 16,-21 42-16,21-42 0,0 0 16,-21 21-16,22-21 0,-1 0 15,0 0-15,21 0 0,-21 0 0,1 0 16,-1 0-16,21 0 0,-21-21 16,0 0-16,22 0 0,-1 0 15,-21-1-15,0 1 0,-21 0 16,22 0-16,-1-21 0,0 20 0,-21-20 15,21 21-15,0-43 0,0 22 16,-21 21-16,0 0 16,0 42-1,0 0-15,0 0 0,0 0 16,0 1-16,0 20 0,-21-21 16,21 0-16,0 22 0,0-22 15,0 0-15,0 0 0,0 0 0,0 0 16,0 1-16,0-1 15,0 0-15,21-21 16,1 0-16,-1 0 16,0-21-16,0 21 15,-21-21-15,21-1 0,-21 1 0,21 0 16</inkml:trace>
  <inkml:trace contextRef="#ctx0" brushRef="#br0" timeOffset="24088.79">15917 3069 0,'0'0'0,"-21"0"15,0-21-15,0 21 32</inkml:trace>
  <inkml:trace contextRef="#ctx0" brushRef="#br0" timeOffset="25090.16">16214 3577 0,'0'-21'15,"0"0"17,21 21-32,0 0 0,-21-21 15,42 21-15,-21 0 0,1 0 16,-1-21-16,21 21 0,-21 0 0,22 0 16,-22 0-16,0 0 0,21 0 15,-21 0-15,1 0 0,-1 21 0,0 0 16,0 0-16,-21 0 0,0 0 0,0 1 15,0-1-15,0 0 0,0 0 0,-21 21 16,-21-20-16,20-1 0,1 0 16,-21 0-16,0 0 0,-1 0 0,22 1 15,-21-1-15,-1 0 0,22-21 16,0 21-16,0-21 0,0 0 16,0 21-16,-1-21 15,44 0 16,-1 0-31,0 0 0,0 0 16,21 0-16,-20 0 0,20 0 0,0 0 16,1 0-16,-1 21 0,-21-21 0,21 22 15,1-1-15,-1-21 0,0 21 16,1 0-16,-22 0 0,21 0 0,-21 1 16,22 20-16,-22-21 0,0 21 15,0-20-15,-21 20 0,21-21 16,-21 21-16,22-20 0,-22 20 0,0 0 15,0-21-15,0 22 0,0-1 0,0-21 16,0 22-16,-22-1 0,1 0 16,0 1-16,0-1 0,-21 0 0,-1 1 15,1-1-15,0-21 0,-22 21 0,1 1 16,20-22-16,-20 21 0,-1-21 0,1 1 16,-1-1-16,22-21 0,-22 0 15,22 0-15,-21 0 0,20 0 0,1 0 16,0-21-16,-1-1 0,1 1 0,21-21 15,0 0-15,-1 20 16,1-20-16,21-21 0,0 20 0,0 1 0,0-22 16,0 22-16,0 0 0,21-22 15,-21 22-15,22 0 0,-1-1 16,0 1-16,21 21 0,-21-22 0,1 22 16,-1 0-16,0 0 0,0 0 0,0 21 15,0-21-15,1 21 0,-1 0 16,0-22-16,0 1 0,0 21 0,0-21 15,1 21-15,-1-21 0</inkml:trace>
  <inkml:trace contextRef="#ctx0" brushRef="#br0" timeOffset="27360.09">17589 3556 0,'0'0'0,"0"-21"16,0 0-16,0 0 15,0-1 1,0 1-16,0 0 16,0 0-16,-21 0 15,21 0-15,0-1 0,0 1 16,0 0-16,-21 21 0,21-21 0,-21 0 15,0 0-15,0-1 16,-1 22-16,1 0 0,0 0 16,0 0-16,0 22 0,0-1 15,-22 0-15,22 21 0,-21-21 0,21 22 16,-22-1-16,22 0 0,-21 1 0,21-1 16,-1-21-16,1 22 0,0-1 15,21-21-15,0 21 0,0-20 0,0-1 16,0 0-16,0 0 15,21-21-15,0 0 0,1 0 16,-1 0-16,0 0 0,0 0 16,0 0-16,0 0 0,22 0 0,-22-21 15,0 0-15,21 21 0,-20-21 16,20-1-16,-21-20 0,0 21 0,43-43 16,-43 43-16,0-21 15,0 21-15,0-22 0,1 22 0,-22 0 16,0 0-16,0 42 31,0 0-31,0 0 0,0 22 16,0-22-16,0 21 15,0-21-15,0 1 0,0 20 0,0-21 0,21 0 16,0 0-16,-21 1 0,21-1 16,0 0-16,0 0 0,1-21 15,-1 0-15,0 0 0,0 0 16,21 0-16,-20 0 0,-1 0 15,0-21-15,0 21 0,0-21 0,0 0 16,1 21-16,-1-22 0,0-20 0,0 21 16,0-21-16,0 20 0,-21-20 15,22 0-15,-1-1 0,-21-20 16,21 21-16,0-22 0,-21 22 0,21-22 16,0 22-16,1 0 0,-22-1 15,0 1-15,21 21 0,-21 0 0,0-22 16,-21 43-1,-1 21-15,22 1 0,-21 20 16,0-21-16,0 21 0,0 1 16,0-1-16,21 0 0,0 1 0,-22-1 15,22 22-15,-21-22 0,21 0 0,-21 1 16,21-1-16,0 0 0,0 1 16,0-22-16,0 21 0,0-21 0,0 0 15,0 1-15,21-1 0,0 0 16,1-21-16,-22 21 0,21-21 0,0 0 15,0 0-15,0 0 0,0 0 16,1 0-16,-1 0 0,0-21 16,0 21-16,21-21 0,-20 0 0,-1-1 15,21 1-15,-21 0 0,22 0 0,-22 0 16,21 0-16,-21-22 0,0 22 16,1-21-16,-1 21 0,0-1 0,0 1 15,-21 0-15,21 0 0,-21 42 31,0 0-31,-21 0 0,21 22 16,-21-22-16,0 0 0,21 0 16,0 22-16,0-22 0,0 0 15,0 0-15,0 0 0,0 0 0,0 1 16,0-1-16,21-21 16,0 0-16,0 0 15,0 0-15,1 0 0,-1 0 16,0 0-16,0 0 0,21-21 15,1-1-15,-22 1 0,0 0 16,21 0-16,-20 0 0,-1 0 0,0-1 16,-21-20-16,21 21 0,0 0 0,-21 0 15,0-1-15,0 44 32,0-1-32,0 0 0,0 0 15,0 0-15,0 0 0,0 1 16,0-1-16,0 0 0,-21 0 0,21 0 0,0 0 15,0 1-15,0-1 16,0 0-16,21-21 16,0 0-16,1 0 15,-1 0-15,0 0 16,0 0-16,0 0 0,0-21 0,1-22 16,-1 43-16,0-21 15,-21 0-15,0 0 0,0 0 0,0 0 16,0-22-16,0 22 0,0 0 0,0 0 15,-21 0-15,21-1 16,-21 22-16,-1-21 0,1 21 0,0 0 16,0 0-1,42-21 17,0 21-17,0 0-15,1-21 0,20 21 0,-21-21 16,0 21-16,22 0 0,-22 0 15,0-21-15,21 21 0,1 0 0,-22 0 16,21 0-16,0 0 0,-20 0 16,20 21-16,-21 0 0,21-21 0,-42 21 15,22 21-15,-1-20 16,-21-1-16,0 0 0,0 0 16,0 0-16,0 0 0,0 1 0,0-1 15,0 0-15,0 0 0,0 0 0,0 0 16,0 1-16,0-1 15,0 0 1,0-42 15,0 0-15,0-1-16,0 1 16,0 0-16,0 0 0,21 0 0,0 0 15,0-22-15,0 22 0,1-21 16,-1 21-16,21-22 0,-21 22 15,22-21-15,-22 21 0,21-1 0,0 1 16,-20 21-16,20 0 0,0-21 16,1 21-16,-22 0 0,0 21 15,0 0-15,-21 1 0,0-1 16,0 0-16,0 0 0,0 0 0,0 22 16,-21-1-16,0 0 0,21-21 15,0 1-15,-21-1 0,21 0 16,-22 0-16,22 0 0,0 0 15,0 1-15,22-22 16,-1 21 0,0-21-16,0 0 0,0 0 15,0 0-15,22 0 0,-22 0 0,21-21 16,-21 21-16,22-22 0,-22 1 16,21 0-16,1 0 0,-22 0 0,63-43 15,-62 43-15,20-21 16,-21-1-16,21 1 0,-20 21 0,-1-21 15,0-1-15,0 22 0,-21 0 0,0 0 16,0 0-16,0-1 0,-21 22 31,0 22-31,-22-1 0,22 0 16,0 0-16,0 0 0,0 0 0,21 1 0,0-1 16,0 0-16,0 0 15,0 0-15,0 0 0,0 1 16,0-1-16,21 0 0,0-21 0,0 21 0,0 0 15,22 0-15,-22-21 16,21 22-16,-21-22 0,1 21 0,-1-21 16,0 21-16,0-21 0,-21 21 15,21-21-15,-21 21 0,0 0 16,-21-21-16,0 0 16,0 22-16,0-1 15,-1-21-15,1 0 0,0 0 16,0 0-16,0 0 0,0 0 15,-1 0-15,1 0 16,21-21-16,-21-1 0,21 1 0</inkml:trace>
  <inkml:trace contextRef="#ctx0" brushRef="#br0" timeOffset="27661.92">19770 2858 0,'0'0'0,"-22"-22"0,1 22 15,0 0-15,0 0 16,21-21-16,-21 21 0,21 21 78,0 1-62</inkml:trace>
  <inkml:trace contextRef="#ctx0" brushRef="#br0" timeOffset="28000.72">18267 3366 0,'0'0'16,"-43"21"-16,22-21 0,-21 21 0,21-21 15,42-21 1,0 0-16,21 21 15,-20-22-15,20 1 0,0 0 16,22 21-16,-22-21 0,0 0 0,22 21 16,-22-21-16,1 21 0,20-22 15,-21 22-15,-20-21 0,20 21 0,0 0 16,-21 0-16,1 0 0,-1 0 16,0 0-1,-42 0 48,0 0-63,-1 0 0,1 0 15</inkml:trace>
  <inkml:trace contextRef="#ctx0" brushRef="#br0" timeOffset="32184.97">5546 2561 0,'-22'0'0,"1"0"16,0 0-16,0 0 15,0 0-15,0 0 16,-1 0-16,1 0 0,0 0 16,0 0-16,0 0 0,0 0 15,-1 0-15,1 0 0,0 0 16,0 0-16,0 0 16,0 0-16,-1 0 15,1 0 1,0 0-1,21 21 1,0 1 47,21-22-48,0 0-15,1 0 16,-1 0-16,0 0 15,0 0-15,0 0 16,0 0-16,1 0 0,-1 0 0,0 0 16,0 0-16,0 0 0,0 0 15,1 0-15,20 0 0,-21 0 0,0 0 16,0 0-16,22 0 0,-22 0 16,21 0-16,-21 0 0,22 0 15,-1 0-15,-21 0 0,22 0 0,-1 0 16,0 0-16,1 0 0,-1 0 0,0 0 15,1 0-15,-1-22 0,0 22 16,1 0-16,-1 0 0,21 0 0,-20 0 16,-1 0-16,22-21 0,-22 21 15,21 0-15,1 0 0,-22 0 0,22 0 16,-1 0-16,1 0 0,-1 0 16,1-21-16,-1 21 0,1 0 0,-1 0 15,1 0-15,-1 0 0,1 0 0,-22 0 16,22-21-16,-1 21 15,1 0-15,-1 0 0,1 0 0,-1 0 16,1-21-16,-1 21 0,1 0 16,-1 0-16,1 0 0,-22 0 0,21-21 15,-20 21-15,20 0 0,-20 0 0,-1 0 16,-21 0-16,21 0 0,1-22 16,-22 22-16,0 0 0,21 0 0,-20 0 15,-1 0-15,0 0 16,0 0-16,0 0 0,0 0 15,-42 0 204</inkml:trace>
  <inkml:trace contextRef="#ctx0" brushRef="#br0" timeOffset="33756.33">12636 2074 0,'0'0'16,"-21"0"-16,0 0 0,0 0 0,0 0 15,0 0-15,-1 0 0,1 0 16,0 0-16,0 0 16,0 0-1,0 0 1,42 0 46,0 0-62,0 0 16,0 0-16,0 0 16,1 0-16,-1 0 0,0 0 0,0 0 15,0 0-15,22 0 0,-22 0 0,21 0 16,0 0-16,1 0 0,20 0 15,1 0-15,-22 0 0,22 0 0,20 0 16,-20 0-16,-1 0 0,1 0 16,-1 0-16,1 0 0,20 0 0,-20 0 15,-1 0-15,1 22 0,-1-22 16,22 0-16,-21 0 0,20 0 16,-20 0-16,20 0 0,-20 0 0,21 0 15,-1 0-15,-20 21 0,20-21 16,-20 0-16,21 0 0,-22 0 0,22 0 15,-1 0-15,1 0 0,0 0 0,-1 21 16,-20-21-16,21 0 0,-1 0 16,1 0-16,-22 21 0,86-21 15,-65 0-15,-20 0 0,20 21 16,1-21-16,-21 0 0,20 0 0,1 0 16,21 0-16,-22 0 0,1 21 15,0-21-15,-22 0 0,22 0 16,-22 0-16,22 0 0,-21 0 0,-1 0 15,85 0-15,-84 22 16,20-22-16,-20 0 0,-1 0 0,22 0 16,-21 0-16,-1 0 0,22 0 0,-22 0 15,1 0-15,-1 0 0,1 0 16,20 0-16,-20 0 0,-1 0 0,22 0 16,-21 0-16,20 0 0,-20 0 15,20 0-15,-20 0 0,-1 0 0,1 0 16,-1 0-16,1 0 0,-1 0 15,-20 0-15,20 0 0,-20 0 0,20 0 16,1 0-16,-22 0 0,21 0 16,1 0-16,-1 0 0,1 0 15,-1 0-15,1 0 0,-1 0 0,1 0 16,-1 0-16,-20 0 0,20 0 16,-20 0-16,20 0 0,-21 0 0,43 0 15,-43 0-15,1 0 16,-22 0-16,21 0 0,1 0 0,-1 0 15,0 0-15,-21 0 0,22 0 0,-1 0 16,0 0-16,-20 0 0,20 0 16,0 0-16,1 0 0,-1 0 0,-21 0 15,21 0-15,1 0 0,-22 0 16,21 0-16,-21 0 0,1 0 16,20 0-16,-21 0 15,0 0-15,0 0 0,1 0 31,-1 0-15,-21-22 0</inkml:trace>
  <inkml:trace contextRef="#ctx0" brushRef="#br0" timeOffset="33948.91">21145 2223 0,'0'21'47,"-21"-21"-31</inkml:trace>
  <inkml:trace contextRef="#ctx0" brushRef="#br0" timeOffset="35944.29">11959 4784 0,'0'0'0,"-21"0"0,0 0 15,0 0-15,-1 0 0,1 0 0,0 0 16,0 0-16,0 0 0,0 0 0,-1 0 16,1-21-16,0 21 0,0 0 15,0 0-15,0 0 0,-1 0 0,1 0 16,0 0-16,0 0 0,0 0 0,21-22 15,-21 22 1,-1 0 0,22 22 46,0-1-46,22-21-16,-1 0 0,42 21 15,-20-21-15,-1 21 16,0-21-16,22 0 0,-1 21 0,22-21 16,-22 0-16,43 0 0,-21 21 0,21-21 15,0 0-15,-1 0 0,22 0 16,0 0-16,22 22 0,-1-22 16,21 0-16,0 0 0,1 0 15,20 21-15,22-21 0,-22 0 0,22 21 16,211 0-16,-211 0 0,-21-21 15,-1 21-15,1-21 0,-22 0 16,0 22-16,1-22 0,-22 0 0,0 0 16,-21 0-16,0 0 0,-21 0 15,-22 0-15,22 0 0,-42 0 0,-1 0 16,22 0-16,-43-22 16,22 22-16,-22 0 0,0 0 0,-20-21 0,-1 21 15,0-21-15,0 21 0,-21-21 31,-21 21 1,0 0-17,0 0 1,-1 0-16,1 0 16,0 0-16,0 0 15,0 0-15,21 21 16</inkml:trace>
  <inkml:trace contextRef="#ctx0" brushRef="#br0" timeOffset="36104.71">17081 5038 0,'0'21'15</inkml:trace>
  <inkml:trace contextRef="#ctx0" brushRef="#br0" timeOffset="65257.06">22119 9356 0,'0'21'32,"21"-21"-17,0 0 1,-21 21 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4:56:56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6562 2392 0,'0'0'0,"0"-21"0,0-22 15,0 22-15,0 0 0,0 0 0,-22 0 16,22 0-16,0-1 0,0 1 16,0 0-16,-21 21 0,21-21 15,0 0-15,-21 21 0,21 21 16,0 0-1,0 0-15,0 22 0,0-1 16,0 21-16,0 22 0,0 0 0,0-1 16,0 1-16,-21 42 0,21-21 15,-21 21-15,21 21 0,-21 0 0,21 0 16,-22 1-16,22 20 0,0 0 0,0 22 16,0-22-16,0 22 0,0-1 15,0 22-15,0-22 0,0 22 0,0-22 16,22 1-16,-1 21 0,-21-22 15,21 22-15,0-22 0,0 22 0,-21 0 16,0-1-16,21 1 0,-21 0 16,0-1-16,0 1 0,0 0 0,0-1 15,0 1-15,0-22 0,0 22 0,0-21 16,0 20-16,0-20 0,0-1 0,0 1 16,0-22-16,0 22 0,0-22 0,0 21 15,0-41-15,0 20 0,-21 0 16,21-42-16,-21 21 0,0-21 0,21 0 15,-21 0-15,0-21 0,21-21 0,-22 0 16,1-22-16,21 1 0,0-22 0,0-21 16,0-42-1,0-21-15,0-22 0,21-42 16</inkml:trace>
  <inkml:trace contextRef="#ctx0" brushRef="#br0" timeOffset="1403.61">7260 2265 0,'0'0'0,"-21"0"0,0-21 15,0 21-15,-22-21 0,1 21 16,21 0-16,-22-22 0,1 22 0,21-21 16,-21 21-16,20 0 0,1 0 15,42 0 16,22 0-31,-22 0 0,42 0 0,-20 0 16,20 0-16,22 0 0,0 0 0,20 0 16,1 0-16,42 0 0,1 0 15,-1-21-15,42 21 0,1 0 0,-1 0 16,22-21-16,21 21 16,0 0-16,21 0 0,0-21 0,0 21 15,21 0-15,-21-21 0,21 21 16,-21-22-16,21 1 0,-21 21 0,0-21 15,0 21-15,0-21 0,0 21 0,-21-21 16,0 0-16,0 21 0,-22-22 16,22 22-16,-42-21 0,20 21 0,-20-21 15,-22 21-15,0-21 0,1 21 16,-1-21-16,-21 21 0,-21-21 0,0 21 16,0-22-16,-21 22 0,-21 0 15,-1-21-15,1 21 0,-21 0 0,-1 0 16,1 0-16,-1 0 15,-21 0-15,22 21 0,-22 1 0,-21-1 16,22 0-16,-22 21 0,0 1 16,0-1-16,0 0 0,-21 22 0,0-22 15,0 43-15,0-1 0,0 1 0,0 21 16,0 0-16,0 0 0,0 21 16,0 0-16,22 21 0,-1 0 0,21 0 15,-21 0-15,22 22 0,-1-1 16,0 0-16,1 22 0,-1-1 0,0 1 15,22-1-15,-22 1 0,0 20 16,-20-20-16,20-1 0,-21 22 0,0 0 16,0-1-16,-21 1 0,0 0 15,0-1-15,0-20 0,0 21 0,0-1 16,0-20-16,0 20 0,0-20 16,0-1-16,0 1 0,22-22 0,-22 22 15,21-22-15,0 0 0,-21 1 0,21-1 16,0-21-16,0 0 0,1 1 15,-1-1-15,0-21 0,0 0 0,-21 0 16,21 0-16,0-21 0,-21-1 0,22 1 16,-22 0-16,0-21 0,0-1 0,0 1 15,-22-21-15,1-1 0,-21 1 16,0-1-16,-1-21 0,-20 1 0,-1-1 16,1 0-16,-22 1 0,0-22 15,-20 0-15,-1 21 0,0-20 0,-21-1 16,0-21-16,0 21 0,-21-21 15,-22 0-15,1 0 0,0 0 0,-22 0 16,1 0-16,-22 0 0,0-21 0,1 21 16,-43-21-16,0-1 0,0 1 0,-21 21 15,-22-21-15,1 0 0,-22 21 16,1 0-16,-1 0 0,22 0 0,-21 0 16,-1 0-16,1 0 0,20 0 0,-20 0 15,20 21-15,1-21 0,21 21 0,-21-21 16,20 0-16,1 21 0,0-21 0,21 0 15,0 0-15,0 0 16,0 0-16,42 0 0,1 0 0,-1 0 16,43 0-16,21 0 0,21 0 0,0 0 15,21 0-15,42-21 0,-20 21 0,41-21 16,1 0-16,0 0 0,20 0 0,1-22 16,0 1-16,21 0 0</inkml:trace>
  <inkml:trace contextRef="#ctx0" brushRef="#br0" timeOffset="2351.29">8340 3366 0,'0'-43'0,"0"86"0,0-107 0,0 22 0,0 21 15,0-1-15,0 1 0,0 0 16,0 0-16,21 21 16,-21 21-1,0 21-15,0 1 0,0-1 0,0 22 16,0-1-16,0-21 0,0 22 16,0-1-16,0-20 0,0 20 0,0-20 15,0-1-15,0 0 0,21 1 16,-21-22-16,21 0 0,0 0 15,0 0-15,1-21 0,-1 0 0,0 0 16,21 0-16,-21-21 0,1 0 16,20 0-16,-21 0 0,21-1 0,1-20 15,-22 21-15,21-21 0,-21-1 0,22 1 16,-22 0-16,0-22 0,0 22 16,-21-1-16,0 1 0,0 21 0,0-21 15,0 20-15,0 1 0,-21 21 16,0 0-1,42 0 17</inkml:trace>
  <inkml:trace contextRef="#ctx0" brushRef="#br0" timeOffset="2675.1">9377 3239 0,'21'0'16,"-42"0"-16,63-22 0,-42 65 0,-21-43 31,0 0-31,0 0 16,-1 21-16,-20 0 0,21 0 15,0 0-15,-22 1 0,43-1 0,0 0 16,0 0-16,0 0 0,22 0 16,-1 1-16,21-22 0,-21 21 15,22-21-15,-22 21 0,21-21 0,0 21 16,1-21-16,-22 21 0,0-21 15,21 21-15,-42 1 0,0-1 0,22 0 16,-22 0-16,-22-21 0,1 21 0,-21 0 16,0 1-16,-1-1 0,1-21 15,0 21-15,-1-21 0,22 0 0,-21 21 16,21-21-16,21-21 31,0 0-31,21 0 0,21-1 16,-21 1-16</inkml:trace>
  <inkml:trace contextRef="#ctx0" brushRef="#br0" timeOffset="2839.01">10054 3408 0,'0'21'16,"0"0"-16</inkml:trace>
  <inkml:trace contextRef="#ctx0" brushRef="#br0" timeOffset="2980.02">10223 3768 0,'0'0'15,"0"-21"32,22-1-31,-1 1-16,0 21 0</inkml:trace>
  <inkml:trace contextRef="#ctx0" brushRef="#br0" timeOffset="3083.96">11324 5863 0,'21'0'15,"0"21"-15,-21 1 16</inkml:trace>
  <inkml:trace contextRef="#ctx0" brushRef="#br0" timeOffset="3206.89">11324 3577 0,'-42'170'31,"21"-149"-31,-1 21 0,22 0 16,-21 1-16,21-22 0,0 0 15,0 0-15,0 0 0,0 1 0,21-22 16,1 0-16,-1 0 0,0-22 15,0 1-15,21 0 0,-20 0 0,20-21 16,-21 20-16</inkml:trace>
  <inkml:trace contextRef="#ctx0" brushRef="#br0" timeOffset="3358.8">11557 3133 0,'-21'-43'16,"42"86"-16,-63-107 0,42 43 0,0 0 15,-22 0-15,22 0 0,22 21 16,-1-22-16,21 22 0,0-21 15,22 21-15,21 0 0,-1-21 16,22 21-16,21 0 0,-21-21 0,42 21 16,-42-21-16,42 0 0,21-1 0</inkml:trace>
  <inkml:trace contextRef="#ctx0" brushRef="#br0" timeOffset="3696.81">13970 2921 0,'0'0'15,"-21"21"-15,0-21 16,21 21-16,-43 1 0,1-1 15,42 21-15,0-21 0,0 0 0,0 1 16,-21-1-16,21 0 0,0 21 16,0-21-16,0 1 0,0 20 15,0 0-15,0-21 0,0 22 0,0-1 16,21 0-16,0 1 0,0-1 16,0 0-16,1 1 0,20-1 0,-21-21 15,0 22-15,0-22 0,1 21 16,-22 0-16,0-20 0,0 20 0,0-21 15,-43 0-15,1 0 0,0 1 0,-22-1 16,-21 0-16,1 0 0,-22-21 16,-21 0-16,-21 21 0,0-21 0,-22 0 15,1 0-15,0 0 0,-22 0 0,22 0 16,21 0-16,21 0 0,0 0 16,42 0-16,0 0 0,22 0 15,20 0-15,1 0 0,21 0 0,0 0 16,0-21-16</inkml:trace>
  <inkml:trace contextRef="#ctx0" brushRef="#br0" timeOffset="4375.96">8191 5207 0,'0'0'0,"-42"-63"16,21 63-16,21-22 15,-21 22-15,0 0 16,-1 0-16,22 22 0,-21-22 16,21 42-16,0-21 0,-21 21 0,21 1 15,-21-1-15,21 0 0,0 1 16,0 20-16,-21-20 0,21-1 15,-21 0-15,21 1 0,0-1 0,0-21 16,0 0-16,0 22 0,0-22 16,-22 0-16,1-21 15,21-21 1</inkml:trace>
  <inkml:trace contextRef="#ctx0" brushRef="#br0" timeOffset="4662.8">7810 5313 0,'-21'-42'0,"42"84"0,-42-106 16,0 43-16,21 0 0,0-42 16,0 41-16,21 1 15,22 0-15,-22 0 0,21 21 0,0-21 16,22 0-16,-22 21 0,22 0 16,-1 0-16,-20 0 0,20 21 0,-21 0 15,1 0-15,-1 21 0,-21 1 0,0-1 16,-21-21-16,0 22 0,-21-1 15,0 0-15,-21 1 0,-1-22 0,-20 21 16,21-21-16,-1 0 0,-20 22 16,20-22-16,1-21 0,0 21 0,21-21 15,-1 0-15,22-21 16,22 21-16,20-21 16,-21 0-16,21-22 0,1 22 15,-1 0-15,0 0 0</inkml:trace>
  <inkml:trace contextRef="#ctx0" brushRef="#br0" timeOffset="5123.53">8848 5249 0,'0'0'0,"0"43"0,-22 105 32,1-106-32,0-21 0,21 22 0,-21-22 15,0 21-15,21-21 0,0 1 0,0-1 16,-21 0-16,21 0 0,21-21 31,0-21-31,0 0 16,0 0-16,0-1 0,1-20 15,20 21-15,-21-21 0,0 20 0,0-20 16,1 21-16,-1 0 0,0-22 0,0 22 16,0 21-1,-21 21 1,21-21-16,-21 22 0,0 20 15,0-21-15,0 0 0,0 0 0,0 1 16,22-1-16,-22 0 0,21 0 16,0-21-16,-21 21 0,21-21 0,0 0 15,0 0-15,1 0 0,-1-21 16,0 21-16,0-21 0,0 0 16,-21 0-16,21-1 0,-21 1 15,0-21-15,0 21 0,0 0 0,0-1 16,0-20-16,0 21 0,-21 0 0,21 0 15,-21-1-15,0 1 16,42 21 15,0-21-31,0 21 0</inkml:trace>
  <inkml:trace contextRef="#ctx0" brushRef="#br0" timeOffset="5328.42">9864 5059 0,'0'0'0,"0"21"16,0 21-16,0-20 16,0-1-16,0 21 0,0-21 0,0 22 15,0-1-15,0-21 0,0 21 16,0 1-16,0-22 0,0 21 0,0 1 16,0-22-16,0 21 0,0-21 0,0 0 15,0 1-15,0-1 0,0 0 16,21-21-1,0-21-15,-21 0 16</inkml:trace>
  <inkml:trace contextRef="#ctx0" brushRef="#br0" timeOffset="5579.57">9800 5228 0,'0'0'16,"-21"-42"-16,0 0 0,21-1 0,0 1 15,0 21-15,0-22 0,21 22 0,0 0 16,21 21-16,1 0 0,20 0 0,1 0 15,-1 0-15,-20 0 0,20 21 16,1 0-16,-22 22 0,21-22 0,-20 21 16,-22 1-16,21-1 0,-21 0 0,-21 1 15,0-1-15,0 0 16,-21-21-16,0 22 0,-21-1 0,-1-21 16,1 0-16,0 22 0,-1-22 0,1-21 15,0 21-15,-1 0 0,1-21 16,21 0-16,21-21 15,0 0-15,21 0 0,21 0 16</inkml:trace>
  <inkml:trace contextRef="#ctx0" brushRef="#br0" timeOffset="5743.72">10816 5144 0,'0'21'47,"0"0"-47,0 0 16,0 0-16,0 0 15,0 1-15</inkml:trace>
  <inkml:trace contextRef="#ctx0" brushRef="#br0" timeOffset="5887.64">10922 5609 0,'0'0'0,"0"21"0,0 1 16,-21-22 0,42 0 15,21-22-31</inkml:trace>
  <inkml:trace contextRef="#ctx0" brushRef="#br0" timeOffset="6107.51">11663 5059 0,'0'0'0,"0"-21"0,0 42 31,0 0-31,0 0 0,0 0 0,0 22 16,0-22-16,0 21 0,0 1 15,0-1-15,0 0 0,0 1 0,0-1 16,0 0-16,0 1 0,21-1 0,-21-21 15,21 21-15,-21-20 0,0-1 16,21 0-16,0 0 0,1-21 16</inkml:trace>
  <inkml:trace contextRef="#ctx0" brushRef="#br0" timeOffset="6612.06">11726 5122 0,'0'0'0,"0"-232"31,64 210-31,-1 1 0,22 0 16,0 0-16,20 0 0,22 21 15,0-21-15,22-1 0,20 22 0,0-21 16,-21 21-16,22 0 0,-1 0 16,-21-21-16,0 21 0,1 0 0,-22 0 15,21 0-15,-42 0 0,-1-21 0,-20 21 16,0 0-16,-22 0 0,-20 0 15,-1 0-15,-21 0 0,0 0 0,-42 0 32,0 0-17,0 0-15,0 0 0,-1 21 0,1 0 16,0 0-16,0 1 0,21 20 16,-21-21-16,21 21 0,-21 1 0,21 20 15,0-20-15,0 20 0,0 1 0,0-22 16,0 21-16,21-20 0,0 20 15,0-20-15,0 20 0,0-21 0,1 22 16,-1-22-16,21 1 0,-42-22 16,21 21-16,-21 0 0,21-20 15,-21-1-15,0 0 0,-21 0 0,0-21 16,-21 21-16,-1-21 0,-20 0 0,-22 0 16,-21 0-16,1 0 0,-1 0 15,-21 0-15,-21 0 0,-1 0 0,1 0 16,-21 21-16,21-21 0,21 22 0,0-22 15,21 21-15,0-21 0,0 21 16,22 0-16,-1-21 0,21 21 0,-20 0 16,-1 1-16,22-22 0,-22 21 0,0 0 15</inkml:trace>
  <inkml:trace contextRef="#ctx0" brushRef="#br0" timeOffset="6959.86">8530 6858 0,'0'0'0,"0"-42"0,0 21 15,0-1-15,0 1 0,0 42 16,0 1 0,0-1-16,0 0 0,0 21 0,0 1 15,0-1-15,0 0 0,-21 1 0,0-1 16,21 0-16,0 22 0,-21-22 16,-1-21-16,1 22 0,21-1 0,0-21 15,0 0-15,0 0 0,0 1 0,21-22 31,1-22-31,-1 1 0,0 0 16,-21 0-16</inkml:trace>
  <inkml:trace contextRef="#ctx0" brushRef="#br0" timeOffset="7122.76">8530 6922 0,'0'0'0,"-21"-22"0,21 1 0,0 0 15,21 21 1,0 0-16,22 0 0,-22 0 15,21 0-15,-21 0 0,22 0 16,-1 0-16,0 0 0,1 0 0,-1 0 16,-21 0-16,0 21 0,0 0 0,-21 1 15,0-1-15</inkml:trace>
  <inkml:trace contextRef="#ctx0" brushRef="#br0" timeOffset="7251.69">8467 7303 0,'0'0'0,"21"0"31,21 0-31,-21-22 0,22 1 16,-1 0-16,0 21 0,1-21 15,-1 0-15,21 0 0,-20-1 0,20 1 16</inkml:trace>
  <inkml:trace contextRef="#ctx0" brushRef="#br0" timeOffset="7768.39">9483 6795 0,'0'0'0,"0"21"47,0 0-47,0 0 0,0 21 0,0-20 16,-22 20-16,22-21 0,0 21 0,0 1 16,0-1-16,0 0 0,-21-20 0,21 20 15,-21-21-15,21 21 0,0-20 16,0-1-16,0 0 0,0-42 31,0 0-15,0-1-16,0-20 0,0 21 0,0-21 15,0 20-15,21-20 0,-21 0 0,21-1 16,-21 1-16,0 0 0,0-1 16,0 22-16,22-21 0,-22 21 0,21 0 15,0 21-15,0 0 0,0 0 16,0 0-16,1 21 0,-1 21 15,0-21-15,0 0 0,0 22 0,0-1 16,1-21-16,-1 22 0,0-1 0,0 0 16,0 1-16,22-22 0,-22 21 15,21-21-15,-21 0 0,0 1 0,22-22 16,-22 0-16,0 0 0,0 0 0,0 0 16,22 0-16,-22-22 0,-21 1 15,21 0-15,0 0 0,-21-21 16,21-1-16,-21 22 0,0-21 0,0-1 15,0 1-15,0 0 0,22-1 0,-22 1 16,0 0-16,0 21 0,21-1 16,-21 1-16,21 21 0,0 0 15,0 0 1,0 0 0</inkml:trace>
  <inkml:trace contextRef="#ctx0" brushRef="#br0" timeOffset="7919.34">10731 6900 0,'0'0'0,"0"22"31,0-1-15,0 0 0,0 0-1,0 0-15</inkml:trace>
  <inkml:trace contextRef="#ctx0" brushRef="#br0" timeOffset="8072.13">10710 7345 0,'0'0'15,"-21"42"1,42-42 15,0 0-31,1 0 16,-1 0-16,0-21 15,0 0-15,0 0 0</inkml:trace>
  <inkml:trace contextRef="#ctx0" brushRef="#br0" timeOffset="8391.82">12615 6541 0,'0'0'0,"-21"-22"0,0 22 0,0 0 16,0 0-16,-1 0 0,1 0 15,0 22-15,21-1 16,-21 0-16,21 21 0,0 1 0,0-1 16,0 0-16,0 1 0,0 20 0,0-21 15,0 22-15,0-22 0,0 22 0,21-1 16,-21-20-16,21-1 15,-21 0-15,0 1 0,0-1 0,0 0 16,0-21-16,21 1 0,-21-1 0,0 0 16,22-21-1,-22-21-15,0 0 16,0-22-16,0 22 0,0-21 16</inkml:trace>
  <inkml:trace contextRef="#ctx0" brushRef="#br0" timeOffset="8851.56">12509 6900 0,'0'-42'0,"0"84"0,0-126 15,22 41-15,-1 1 0,21 21 16,0 0-16,1 0 0,20-1 0,1 1 16,-1 0-16,22 21 0,0 0 15,20-21-15,1 21 0,0-21 16,0 21-16,0 0 0,21-21 0,21 21 16,-21-22-16,21 22 0,-21-21 0,0 21 15,21-21-15,-42 0 0,21 21 16,-21 0-16,0-21 0,0 21 0,-43 0 15,1 0-15,-22 0 0,0 0 0,-21 0 16,1 0-16,-22 21 16,0 0-16,21 0 15,-21 0-15,0 1 0,0 20 0,21-21 16,-21 21-16,21-20 0,0 20 16,0 0-16,-21 1 0,22-1 15,-1 0-15,0 1 0,0-1 0,-21 0 16,0 1-16,21-1 0,-21 0 15,21 1-15,-21-1 0,0 0 0,0 1 16,0-1-16,0 0 0,0 1 0,0-22 16,-21 21-16,0 0 0,-21-20 15,-1-1-15,-20 0 0,-22 0 0,1 0 16,-22-21-16,0 21 0,-21-21 0,-21 0 16,0 0-16,-22 0 0,22 0 0,0 0 15,21 22-15,0-22 0,21 0 16,0 0-16,22 0 0,20 0 0,1 21 15,20-21-15,-20 0 0,20 0 16,22 21-16,-21-21 0,0 0 16,-1 0-16,22 21 0</inkml:trace>
  <inkml:trace contextRef="#ctx0" brushRef="#br0" timeOffset="9475.2">9038 8467 0,'0'0'0,"-42"-43"16,21 1-16,-1 0 0,1-1 0,-21 1 16,21 21-16,0-21 0,-1 20 0,22 1 15,-21 21-15,0 21 16,21 1-16,-21 20 0,21 0 15,0 22-15,0-1 0,-21 1 16,21 20-16,-21-20 0,-1 21 0,22-22 16,-21 1-16,0 20 0,-21-41 0,21 20 15,-1-21-15,1 1 0,0-1 16,0-21-16,0 0 0,0 1 0,-1-22 16,22-22-1,0 1-15,0 0 0,0 0 16,0-21-16,0-1 0,0 1 15,0 0-15,22-1 0,-22-20 0,21 20 0,0 1 16,0 0-16,0-1 0,0 22 16,1 0-16,-1 0 0,0 21 15,0 0-15,0 0 0,0 21 0,1 0 16,-1 0-16,0 22 0,0-1 0,21 0 16,-20 1-16,-1-1 0,0 0 15,0 1-15,21-22 0,-20 21 0,-1 1 16,0-22-16,0 0 0,0 0 0,0 0 15,1-21-15,-1 0 0,21 0 16,-21 0-16,0 0 0,1 0 16,20-21-16,-21 0 0</inkml:trace>
  <inkml:trace contextRef="#ctx0" brushRef="#br0" timeOffset="9683.08">9631 8530 0,'0'-42'16,"0"84"-16,21-105 0,-21 84 31,0 0-31,0 0 0,0 0 0,0 22 16,-21-1-16,21-21 0,-21 22 15,21-1-15,-22 0 0,22 1 0,-21-22 16,0 21-16,21-21 0,0 0 16,0 22-16,-21-22 0,21 0 15,0 0-15,0-42 16</inkml:trace>
  <inkml:trace contextRef="#ctx0" brushRef="#br0" timeOffset="9998.92">9631 8573 0,'0'0'0,"21"-43"0,-21 22 16,21-21-16,0 21 0,-21-1 0,21 1 16,1 21-16,-1 0 0,0 21 15,0 1-15,21-1 0,-20 0 16,-1 21-16,0-21 0,21 22 15,-21-1-15,1 0 0,-1 1 0,0-1 16,0 0-16,-21 1 0,21-22 0,0 21 16,1-21-16,-1 1 0,0-1 15,0 0-15,21-21 0,-20 0 0,-1 0 16,0 0-16,0-21 0,0 0 16,-21-1-16,0 1 0,0-21 15,0 0-15,0 20 0,0-20 0,0-21 16,0 20-16,0 1 0,0 0 0,0-22 15,0 43-15,0-21 0,0-1 16,0 22-16,0 0 0,21 21 16,1 0-16,-1 0 15,0 0-15,0 21 16</inkml:trace>
  <inkml:trace contextRef="#ctx0" brushRef="#br0" timeOffset="10165.42">11070 8424 0,'21'0'0,"-42"0"0,63 0 16,-63 22-1,21-1 1,-21 0-16,0 0 0,21 0 16,0 0-16,0 1 15,0-1-15</inkml:trace>
  <inkml:trace contextRef="#ctx0" brushRef="#br0" timeOffset="10316.33">11049 8954 0,'0'0'0,"0"21"0,21-21 15,-21 21-15,21-21 32,0 0-17,1-21 1,-1 21-16,0-21 0,0 21 0,0 0 15</inkml:trace>
  <inkml:trace contextRef="#ctx0" brushRef="#br0" timeOffset="10601.16">12573 8234 0,'0'0'0,"21"-21"31,-21 42-31,0 21 0,0-21 0,0 22 16,0-1-16,0 0 0,-21 22 15,21-22-15,-21 22 0,21-1 0,0-20 0,0 20 16,0-21-16,0 22 0,0-22 16,0 1-16,0-1 0,0-21 0,0 21 15,0-20-15,0-1 0,0 0 16,21 0-16,0-21 0,0 0 15,0 0-15,1 0 0,-1-21 16,0 0-16,-21 0 0,21-1 16,0 1-16</inkml:trace>
  <inkml:trace contextRef="#ctx0" brushRef="#br0" timeOffset="11135.86">12700 8403 0,'0'0'0,"0"-21"0,-21-21 0,21 21 0,0-1 16,0 1-16,0 0 0,21 21 15,0 0-15,21 0 0,-20 0 16,41 0-16,1 0 0,-1 0 0,22 0 16,-1 0-16,22 0 0,0 0 15,21 0-15,0 0 0,0 0 0,21 0 16,0 0-16,1 0 0,-22 0 0,21 0 16,-21 0-16,0 0 0,21 0 15,-42 0-15,21 0 0,-21 0 0,-1 0 16,-20 0-16,0 0 0,-22 0 15,-20 0-15,20 0 0,-21 0 0,-20 0 16,-1 0-16,0 0 0,0 0 16,0 0-16,-21 21 15,0 0-15,0 1 16,0 20-16,0-21 0,0 0 16,0 22-16,0-22 0,0 21 0,0 0 15,0-20-15,0 20 0,0 0 0,0 1 16,0-1-16,0 0 0,0 1 15,0-22-15,0 21 0,21 0 0,1 1 16,-22-1-16,21-21 0,0 22 16,-21-22-16,0 21 0,0-21 15,0 0-15,0 1 0,0-1 0,0 0 16,0 0-16,-42-21 0,20 21 0,-20-21 16,-21 0-16,-22 0 0,0 0 0,-21 0 15,-21 0-15,0 0 0,-21 0 16,-21 0-16,0 0 0,-1 0 0,-20 0 15,-1 0-15,1 0 0,20 0 0,1-21 16,21 21-16,21 0 0,21 0 0,0-21 16,22 0-16,20 21 0,1-21 15,20-22-15,22 22 0,0-21 0,21 21 16,0-43-16,0 22 0</inkml:trace>
  <inkml:trace contextRef="#ctx0" brushRef="#br0" timeOffset="11855.15">11409 3048 0,'0'42'31,"0"-20"-15,0 20-16,0 0 0,0 22 15,0-1-15,0 1 0,0-1 0,0 1 16,0-1-16,0-20 0,0 20 0,0 1 16,0-22-16,0 21 0,0-20 15,0-1-15,0 0 0,0-20 16,0 20-16,0-21 0,0 0 0,-21-21 15,21 21-15,0-42 16,0 0 0,0 0-16,0 0 0,0-22 0</inkml:trace>
  <inkml:trace contextRef="#ctx0" brushRef="#br0" timeOffset="12471.83">11388 3154 0,'0'0'0,"0"-21"15,0-64 1,0 64-16,0 0 0,21 21 16,0 0-16,0-21 0,21 21 0,1 0 15,-1 0-15,22-22 0,-1 22 16,22 0-16,-1-21 0,1 21 0,21 0 16,0-21-16,0 21 0,-1-21 0,1 21 15,0 0-15,0-21 0,21 21 16,-21 0-16,-22 0 0,22 0 0,-42 0 15,20 0-15,-20-21 0,-1 21 16,-20 0-16,20 0 0,-20 0 0,-1 0 16,-21 0-16,21-22 0,1 22 0,-22 0 15,21 0-15,1 0 0,-22 0 16,0-21-16,0 21 0,0 0 16,0 0-16,1 0 0,-1 0 15,0 0-15,0 0 16,0 0-16,0 0 15,-21 21-15,0 1 16,0-1-16,0 0 16,0 0-16,0 0 0,0 0 15,0 1-15,0-1 0,0 0 16,0 21-16,0-21 0,-21 1 0,0 20 16,0 0-16,21-21 0,-21 22 15,0-1-15,21 0 0,0 1 0,0-1 16,0 22-16,0-22 0,0 0 15,0 1-15,0-1 0,0 0 16,0 1-16,0-22 0,0 21 0,0 0 16,21-20-16,-21 20 0,21-21 0,-21 21 15,0-20-15,0 20 0,0-21 16,0 0-16,0 0 0,0 1 0,0-1 16,-21-21-16,-22 21 0,22-21 15,-21 21-15,-22-21 0,1 0 0,-1 21 16,-20-21-16,-1 21 0,-21-21 0,0 22 15,-21-22-15,22 21 0,-22 0 16,0-21-16,0 21 0,0 0 16,0 0-16</inkml:trace>
  <inkml:trace contextRef="#ctx0" brushRef="#br0" timeOffset="15267.46">8996 10054 0,'0'-21'0,"0"0"16,0 0 0,-21 21-1,21 21-15,0 0 16,0 21-16,0 1 0,0-1 16,0 22-16,0-1 0,0 1 15,0 20-15,0 1 0,0-22 0,0 22 16,21-21-16,-21-1 0,0 1 15,0-1-15,0 1 0,0-1 0,21-21 16,-21 1-16,0-1 0,0 0 0,0-20 16,0-1-16,0 0 0,0 0 15,21-21-15,-21-21 16,0 0-16,21 0 0,-21-22 16</inkml:trace>
  <inkml:trace contextRef="#ctx0" brushRef="#br0" timeOffset="15867.12">9059 10202 0,'0'0'15,"0"-21"-15,-21 0 0,21 0 0,0 0 16,0 0-16,21 21 16,22 0-16,-1 0 0,0-22 0,22 22 15,-1 0-15,22 0 0,21-21 16,0 0-16,21 21 0,0 0 0,21-21 15,0 21-15,0-21 0,21 21 16,22 0-16,-22 0 0,1-21 0,20 21 16,-21 0-16,1 0 0,-1 0 15,-21 0-15,22 0 0,-22 0 16,-21 0-16,0 0 0,0 0 0,-21 0 16,-1 0-16,1 0 0,-21 0 0,-22 0 15,1 0-15,-22 0 0,1 0 16,-1 21-16,-21 0 0,0 0 0,-21 0 15,0 0-15,0 1 0,0 20 0,0-21 16,0 21-16,0 1 0,0-1 0,0 0 16,0 1-16,0 20 0,21-20 15,-21-1-15,0 21 0,0-20 0,22-1 16,-1 0-16,-21 1 0,21-1 16,-21 0-16,21 1 0,-21-1 0,21-21 15,-21 22-15,0-1 0,0 0 16,0-21-16,0 22 0,0-1 0,-21-21 15,-21 0-15,-1 22 0,1-22 0,-21 0 16,-22 0-16,0 0 0,1 1 16,-22-1-16,-21-21 0,-21 21 0,-22-21 15,-20 0-15,-1 0 0,-20 0 0,-1 0 16,-21 0-16,0 21 0,0-21 16,22 0-16,-1 0 0,22 0 0,-1 0 15,22 0-15,21 0 0,-1 0 16,22 0-16,22 0 0,-22 0 15,42 0-15,-21 0 0,21 0 0,22-21 16,-1 21-16,22 0 0,0-21 0,21 0 16,21-1-16,0 1 0,0 0 0,21 0 15,21-21-15</inkml:trace>
  <inkml:trace contextRef="#ctx0" brushRef="#br0" timeOffset="17195.91">9842 10372 0,'0'0'0,"0"-21"0,0-1 0,0 44 31,-21 20-31,21 0 0,-21 1 16,21-1-16,-21 21 0,0-20 16,0 20-16,21-20 0,-22-1 0,1 0 15,0 22-15,0-22 0,0-21 0,0 22 16,-1-1-16,-20-21 0,21 21 15,21-20-15,-21-1 0,0-21 0,21 21 16,-22-21-16,22-21 16,0 0-16,0-22 15,0 22-15,0 0 0,0-21 16,0-1-16,22 22 0,-1-21 0,-21-1 16,21 1-16,0 21 15,0 0-15,-21 0 0,21-1 0,1 22 16,-1 22-1,-21-1-15,21 0 0,-21 0 16,0 0-16,0 22 0,0-22 0,21 0 16,-21 0-16,21 0 0,0 22 0,1-22 15,-1 0-15,0-21 16,0 21-16,0-21 0,22 0 16,-22 0-16,0 0 0,21 0 0,-21-21 15,22 21-15,-22-21 0,21 0 16,1 21-16,-22-22 0,21-20 0,-21 21 15,0 0-15,1 0 0,-1-1 16,0 1-16,0 0 0,-21 0 0,0 0 16,0 42-1,0 0 1,-21 0-16,21 0 0,0 1 0,-21-1 16,21 21-16,-21-21 0,21 0 15,0 1-15,0-1 0,0 0 16,21 0-16,0-21 0,0 0 0,0 0 15,0 0-15,1 0 0,-1 0 16,0 0-16,0 0 0,21 0 16,-20-21-16,-1 0 0,21 0 0,-21-1 15,0 1-15,22 0 0,-43 0 16,0 0-16,0-22 0,0 22 0,0-21 16,0 21-16,-21-22 0,-1 22 0,-20 0 15,21 0-15,-21 21 0,-1 0 16,22 0-16,-21 0 0,21 0 0,-22 0 15,22 21-15,0 0 0,0 0 0,0 1 16,21-1-16,0 0 0,0 0 16,0 0-16,0 0 0,21 1 0,0-1 15,0 0-15,21-21 0,-20 21 0,20-21 16,0 0-16,1 0 0,20 0 16,-21 0-16,22 0 0,-1 0 15,1 0-15,21 0 0,-22-21 0,1 21 16,-1-21-16,1 0 0,-22 21 0,0-22 15,1 1-15,-22 0 0,0 21 16,-21-21-16,0 0 0,0 0 0,-21 21 16,0 0-16,-1 0 0,-20 0 15,21 0-15,-21 0 0,-1 21 16,1-21-16,0 21 0,20 0 0,-20 0 16,21 0-16,0 1 0,0-22 0,21 21 15,0 0-15,0 0 16,0 0-16,21-21 15,0 0-15,0 0 0,21 0 16,-20 0-16,20 0 0,-21 0 0,21-21 16,-20 21-16,20-21 0,-21 0 15,21 21-15,-20-21 0,-1 21 0,0 0 16,0 0-16,0 0 16,0 21-1,-21 0-15,0 21 0,0-21 0,0 22 16,0-22-16,0 42 0,0-20 0,0-1 15,0 22-15,0-1 0,0-21 16,0 22-16,0-1 0,0 1 16,0-1-16,0 1 0,0-1 0,0 1 15,0-22-15,0 22 0,0-1 0,0 1 16,0-1-16,0 1 0,-21-1 0,0-20 16,-21 20-16,21-21 0,-22 1 15,22-1-15,-42 0 0,20-20 0,-20-1 16,-1 0-16,1 0 0,-1 0 0,1-21 15,-1 0-15,1 0 0,-1-21 0,22 0 16,-22 0-16,22 0 0,0-22 16,21 1-16,-1 0 0,1-22 0,0 1 15,21-1-15,0 1 0,0-1 0,0-21 16,0 43-16,21-21 16,0-1-16,22 1 0,-22 20 0,21 1 15,1-22-15,-1 22 0,21 0 0,-20-1 16,20 1-16,1 0 0,-1-22 0,1 22 15,-1 0-15</inkml:trace>
  <inkml:trace contextRef="#ctx0" brushRef="#br0" timeOffset="17407.8">11493 10816 0,'0'0'0,"22"-21"0,-22 0 16,0 42 15,0 0-31,0 0 0,-22 1 16,22-1-16,0 0 0,0 0 15,0 0-15,-21 22 0,21-22 0,0 0 16,-21 0-16,21 0 0,0 0 0,0 1 16,0-44 15,0 1-31,21 0 16,-21 0-16,0 0 0,21-22 15</inkml:trace>
  <inkml:trace contextRef="#ctx0" brushRef="#br0" timeOffset="17547.72">11515 10626 0,'0'0'0,"0"-21"0,0-1 0,0 44 47,0-1-47,0 0 16,0 0-16,21 0 0,-21 0 15,21-21-15,0 0 0,0 22 0,0-22 16</inkml:trace>
  <inkml:trace contextRef="#ctx0" brushRef="#br0" timeOffset="17911.5">12001 10753 0,'0'0'0,"0"21"0,0 0 16,-21 0-16,21 0 0,-21 1 15,21-1-15,0 0 0,0 0 16,0 0-16,-21 0 0,21 1 0,0-1 15,-21 0-15,21 0 0,0 0 0,0 0 16,-21-21 0,-1 0-1,22-21-15,-21 21 0,21-21 0,0 0 16,0 0-16,0 0 0,0-1 0,0-20 16,0 21-16,21-21 0,1-1 15,20 1-15,-21 0 0,21-1 0,1 1 16,-1 0-16,22 20 0,-22 1 0,21 21 15,-20 0-15,-1 0 16,0 0-16,1 21 0,-1 1 0,-21-1 16,22 21-16,-43-21 0,0 22 0,0-1 15,0-21-15,0 21 0,0-20 0,0 20 16,-22-21-16,1 0 0,-21 0 16,21 1-16,0-1 0,-1-21 0,1 0 15,0 0-15</inkml:trace>
  <inkml:trace contextRef="#ctx0" brushRef="#br0" timeOffset="19059.3">8445 7345 0,'0'21'0,"0"0"16,0 22-1,0-22-15,0 0 0,0 21 0,0-21 16,0 1-16,0 20 0,0-21 0,0 0 16,0 0-16,0 1 0,0-1 15,0 0-15</inkml:trace>
  <inkml:trace contextRef="#ctx0" brushRef="#br0" timeOffset="20420.66">1503 6710 0,'0'0'16,"-21"-21"-16,-1 21 0,44-21 31,-1 21-31,21 0 16,0 0-16,1 0 0,20 0 15,22 0-15,-22 0 0,43 0 0,0 0 16,21 0-16,21-22 0,22 22 16,-1 0-16,0 0 0,43-21 0,-22 21 15,22 0-15,21 0 0,-21-21 0,20 21 16,1 0-16,-21 0 0,0 0 16,-22 0-16,22 0 0,-43 0 0,22 0 15,-22 0-15,-21 0 0,-21 0 0,0 0 16,0 0-16,-21 0 0,0 0 15,-22 0-15,1 0 0,-21 0 16,-1-21-16,-21 21 0,1 0 0,-1 0 16,-21 0-16,0 0 0,1 0 0,-22-21 15,0 0-15,-22-1 16,1 22-16,0-21 16,0 0-16,0 21 0,0-21 15,-22 0-15,22 21 0</inkml:trace>
  <inkml:trace contextRef="#ctx0" brushRef="#br0" timeOffset="20707.5">6308 6160 0,'-22'0'0,"44"0"0,-65 0 0,43 21 31,21-21-31,1 0 0,-1 21 16,21-21-16,0 0 0,1 21 0,-1-21 15,0 0-15,1 0 0,20 21 0,-20-21 16,-1 0-16,21 0 0,-20 21 16,-1-21-16,0 22 0,1-22 0,-22 21 15,0 0-15,0-21 0,-21 21 0,0 21 16,0-20-16,-42 20 0,21-21 0,-22 21 16,1 1-16,-21-22 15,-1 21-15,1 1 0,-1-1 0,-21-21 16,22 21-16,-22-20 0,1-1 0,20 0 15,-21 0-15,1 0 0,-1-21 16,22 0-16</inkml:trace>
  <inkml:trace contextRef="#ctx0" brushRef="#br0" timeOffset="22639.38">1503 5249 0,'0'0'0,"-43"22"32,43-1-32,0 0 15,22-21 1,-1 0-16,0 0 15,0 0-15,0 0 0,22 0 0,-22-21 16,21 0-16,-21-1 0,0 1 16,22 0-16,-22 0 0,-21 0 0,21-22 15,-21 22-15,21-21 0,-21 21 16,0 0-16,0-22 0,0 22 16,0 0-16,-21 42 31,21 21-31,0 1 0,0-1 15,0 22-15,0-22 0,0 21 0,0 1 16,0-1-16,21 22 0,-21-21 16,0-1-16,0 1 0,0-1 0,0 1 15,0-22-15,0 0 0,0 1 16,0-1-16,0 0 0,-21-21 0,0 1 16,0-1-16,0 0 0,-22-21 15,22 0-15,-21 0 0,-1 0 0,1 0 16,-21 0-16,20 0 15,1-21-15,-22 0 0,22-1 0,0 1 16,-1 0-16,1 21 0,21-21 16,-21 0-16,63 21 31,0 21-31,21-21 16,1 21-16,-1 0 0,0-21 0,1 21 15,-1-21-15,0 0 0,1 22 16,20-22-16,-21 0 0,1 0 0,-1 0 15,22 0-15,-22-22 0,0 1 16,1 21-16,-1-21 0,0 0 0,-21 0 16,1 0-16,-1-1 15,0 1-15,0 0 0,-21 0 0,0 0 16,0 0-16,-21 42 31,21 0-31,0 0 16,-21 0-16,0 0 0,-1 1 0,22-1 15,-21 0-15,21 0 0,0 0 16,-21-21-16,21 21 0,0-42 31,21 0-15,-21 0-16,21 0 0,1 0 16,-1-1-16,0 1 0,0-21 15,0 21-15,0-22 0,1 22 16,-1 0-16,0 0 0,0 21 0,0 0 15,0 0-15,1 0 0,-1 0 16,-21 21-16,21 0 0,-21 0 0,0 22 16,0-1-16,0-21 0,0 22 0,0-22 15,0 21-15,0-21 0,0 0 16,0 1-16,21-1 0,-21 0 0,21-21 16,0 0-16,1 0 0,-1 0 15,21 0-15,0 0 0,1-21 0,-1 21 16,0-43-16,1 22 0,20 0 15,-20-21-15,-1 21 0,0-22 16,1 1-16,-22-22 0,0 22 16,0 0-16,0-22 0,0 1 0,1-1 15,-22 1-15,0 20 0,0-41 0,0 41 16,0-20-16,0-1 0,0 22 16,0 0-16,0 21 0,0-1 0,0 1 15,0 42-15,0 1 16,0-1-16,0 21 0,-22 0 0,22 22 15,-21-1-15,21 1 0,-21-1 16,21 1-16,-21 21 0,0-1 16,21 1-16,-21 21 0,21-22 0,-22 1 15,1 0-15,21 21 0,0-22 16,-21 22-16,21 0 0,-21 0 0,0-22 16,0 22-16,21 0 0,-22 0 15,1 0-15,0-22 0,0 22 0,0-21 16,21 0-16,0-22 0,0 1 0,0-1 15,0-21-15,0 1 0,0-22 16,0 0-16,21-21 0,21 0 0,-21-21 16,22 0-16,-22-22 0,21 1 15,1 0-15,-1-22 0,0 1 0,1-1 16,-1 1-16,-21-22 0,21 0 0,1 22 16,-22-22-16,0 1 15,-21 20-15,0-21 0,0 1 0,0 20 16,-21-20-16,-21 20 0,20 22 0,-20-1 15,0 1-15,-1 0 0,1 21 16,0-1-16,-1 22 0,22-21 0,-21 21 16,0 0-16,20 0 0,1-21 15,21 0-15,0 0 16,0 0-16,21-1 16,1 1-16,20 0 0,-21 0 0,21 0 15,-20 0-15,20-22 0,0 22 16,1 0-16,-1-21 0,-21 20 0,21 1 15,1-21-15,-1 21 0,-21 0 16,22-22-16,-22 22 0,0 21 16,0-21-16,-21 0 0,0 42 31,-21 0-31,0 0 0,0 0 16,21 22-16,-22-22 0,22 21 15,-21-21-15,21 1 0,0 20 0,0-21 16,0 0-16,0 0 0,0 1 0,21-22 15,1 0-15,-1 21 16,0-21-16,0 0 0,0 0 0,0 0 0,1-21 16,-1 21-16,21-22 0,-21 1 15,0 0-15,-21 0 0,22 0 16,-22 0-16,0-1 0,0-20 0,0 21 16,-22 0-16,1-22 0,-21 22 15,21 0-15,0 21 0,-22 0 0,22 0 16,-21 0-16,21 0 0,-1 0 15,1 0-15,0 21 0,21 0 0,0 1 16,0-1-16,0 0 0,0 0 16,21 0-16,0 0 0,1-21 15,-1 0-15,21 0 0,-21 0 16,0 0-16,22 0 0,-22 0 0</inkml:trace>
  <inkml:trace contextRef="#ctx0" brushRef="#br0" timeOffset="22955.2">3662 5715 0,'0'0'0,"0"-21"0,21 21 16,0 0-1,0 21 1,0 0-16,1 0 0,-22 1 0,0-1 16,21 21-16,-21-21 0,21 0 15,-21 1-15,0 20 0,0-21 0,0 0 16,0 0-16,0 1 15,-21-22 1,0 0 0,21-22-16,0 1 15,0 0-15,0 0 0,0 0 0,0 0 16,0-1-16,0 1 0,0 0 16,0-21-16,0 21 0,0-1 0,0 1 15,21 0-15,0 21 0,0-21 0,0 21 16,0 0-16,1-21 0,-1 21 15,0 0-15,0 0 0,0 0 16</inkml:trace>
  <inkml:trace contextRef="#ctx0" brushRef="#br0" timeOffset="23883.67">4127 5673 0,'0'106'16,"0"-85"-16,0 0 15,0 0-15,0 0 0,0 0 16,-21 1-16,21-1 0,0 0 0,0 0 15,0 0-15,0-42 47,0 0-47,0 0 16,0 0-16,0-1 0,0 1 16,0-21-16,21 21 0,-21-22 0,22 22 15,-1-85 1,0 106-16,0 0 15,-21 22-15,0-1 16,0 0-16,21 0 0,-21 0 0,0 0 16,0 22-16,21-22 0,-21 0 0,0 21 15,0-20-15,0-1 0,22 0 16,-1 0-16,0 0 0,0-21 16,0 0-16,0 0 15,1 0-15,-1 0 0,0-21 0,0 21 16,0-21-16,0 0 0,1 0 15,-1-1-15,0 1 0,0 0 16,0 0-16,0 0 0,-21 0 0,22-22 16,-1 22-16,0 0 0,0 0 0,0 0 15,-21 42 1,0 0 0,0 0-16,0 0 0,0 0 15,0 1-15,0-1 0,0 0 0,0 0 16,0 0-16,0 0 0,0 1 0,0-1 15,21 0-15,-21 0 0,22-21 16,-1 21-16,0-21 0,0 0 16,0 0-16,0 0 0,22 0 15,-22 0-15,0-21 0,0 0 16,0 0-16,22 21 0,-22-21 0,0-1 16,0 1-16,-21 0 0,0-21 0,21 21 15,-21-1-15,0-20 0,0 21 16,0 0-16,0-22 0,0 22 0,-21 0 15,0 21 1,0 0-16,0 21 0,0-21 16,21 21-16,0 1 0,-22 20 0,1-21 15,21 0-15,0 22 0,0-22 16,0 0-16,0 0 0,0 0 0,0 0 16,0 1-16,0-1 15,21-21 1,1 0-16,-1 0 0,-21-21 0,21 21 15,0-22-15,0 1 0,-21 0 16,21 21-16,1-21 0,-1-21 0,-21 20 16,0 1-16,21 0 0,-21 0 0,21 0 15,-21 0-15,0-1 0,0 44 32,0-1-32,0 0 0,0 0 0,0 0 15,0 0-15,0 22 0,0-22 16,0 0-16,0 21 0,0-20 0,0-1 15,0 0-15,0 0 16,21-21-16,0 0 0,1 0 16,-1 0-16,0 0 0,0 0 0,0 0 15,0 0-15,-21-21 0,22 0 16,-1 0-16,0-1 0</inkml:trace>
  <inkml:trace contextRef="#ctx0" brushRef="#br0" timeOffset="24875.12">5673 5038 0,'0'0'0,"0"-43"0,0 22 16,0 0-16,0 42 15,0 0-15,-22 22 16,22-1-16,0 0 0,0 1 16,-21 20-16,21-20 0,-21 20 0,21-21 15,0 22-15,0-22 0,-21 22 16,21-22-16,0 0 0,0 1 0,0-1 15,0 0-15,0-20 0,0 20 0,0-21 16,0 0-16,0 0 16,21-21-1,0-21-15,0 0 0,1 0 16,-1 0-16,0 0 0,0-22 16,21 22-16,-20-21 0,-1 21 0,0-22 15,0 22-15,0 0 0,0 0 16,1 21-16,-22 21 31,0 0-31,0 0 0,0 0 0,0 1 16,0-1-16,0 0 0,0 0 15,0 0-15,0 0 0,0 1 0,0-1 16,0 0-16,21-21 31,0 0-31,0-21 16,0 21-16,0-21 0,1 21 0,-22-22 15,21 1-15,0 0 16,0 21-16,-21-21 0,0 42 31,0 0-15,0 0 0,-21-21 46,21-21-62,0 0 16,0 0-16,0 0 0,0 0 15,0-1-15,0 1 16,21 0 0,0 21-16,0 0 15,1 0-15,-22 21 16,0 0-16,0 1 0,0-1 15,0 0-15,0 0 0,0 0 0,0 0 16,0 1-16,0-1 16,0 0-16,0 0 15,0-42 17,0 0-17,21 21-15,-21-21 0,21-1 16,-21 1-16,21 0 0,0 0 15,-21 0-15,21-22 0,1 22 0,-1-21 16,0 21-16,0 0 0,0-1 16,0 22-16,1 0 0,-22 22 15,21-1-15,-21 0 0,0 0 16,0 0-16,0 22 0,0-1 16,0-21-16,0 21 0,0-20 0,0-1 15,-21 21-15,21-21 0,-22 0 16,22 1-16,0-1 15,0-42 17,0-1-17,0 1-15,0 0 0,0 0 0,0 0 16</inkml:trace>
  <inkml:trace contextRef="#ctx0" brushRef="#br0" timeOffset="25084">6223 5228 0,'0'0'0,"-21"0"0,0 0 15,-1 0 1,1 0-16,21 21 31,-21-21-15,0 0-16,0 0 15,0 0-15,-1 0 16</inkml:trace>
  <inkml:trace contextRef="#ctx0" brushRef="#br0" timeOffset="25332.86">5038 5525 0,'0'0'0,"0"21"0,21-21 32,0 0-17,0 0-15,0 0 0,0-21 0,1 21 16,-1 0-16,21 0 0,-21-22 0,0 22 16,1 0-16,-1 0 0,0-21 15,0 21-15,0 0 0,-21-21 16</inkml:trace>
  <inkml:trace contextRef="#ctx0" brushRef="#br0" timeOffset="32087.53">14203 635 0,'0'-21'204,"0"0"-64,0 0 266,0-1-124,21 22-235,0 0 31,-21-21 234,21 21-234,0 0 16,1 0-78,-1-21-1,0 21-15,0 0 16,0 0 0,-21-21 15</inkml:trace>
  <inkml:trace contextRef="#ctx0" brushRef="#br0" timeOffset="32719.46">14351 487 0,'0'0'0,"-21"0"16,21-21-16,-21 21 15,-1-21-15,1 21 32,0 0-17,21 21-15,0 0 0,0 0 16,0 0-16,0 0 0,0 22 0,0-1 15,0 0-15,0 22 0,0-22 16,0 22-16,0-1 0,0 1 0,-21-22 16,21 22-16,-21-22 0,21 21 0,0-20 15,0-22-15,0 21 0,-21 1 16,21-22-16,0 0 0,0 0 0,-22 0 16,22 0-16,0 1 15,0-44 32,0 1-47,0 0 0,0 0 0,0 0 16</inkml:trace>
  <inkml:trace contextRef="#ctx0" brushRef="#br0" timeOffset="33112.15">13970 614 0,'0'0'0,"0"-21"0,-21 0 0,21-1 15,0 1-15,0 0 0,0 0 16,0 0-16,21 0 0,0-1 16,21 22-16,-20-21 0,20 0 0,0 21 15,1-21-15,-1 21 0,21-21 16,-20 21-16,-1 0 0,22 0 0,-22 21 15,0 0-15,-21 0 0,22 0 0,-22 22 16,0-22-16,-21 21 16,0 1-16,0 20 0,0-21 0,0 1 15,-21-1-15,-21 0 0,20 1 16,-20-1-16,21-21 0,-21 22 0,-1-22 16,22 0-16,-21 0 0,21 0 15,-1-21-15,1 21 0,0-21 0,0 0 16,0 0-16,42 0 31,0-21-15,0 21-16,0-21 15</inkml:trace>
  <inkml:trace contextRef="#ctx0" brushRef="#br0" timeOffset="33879.67">14817 741 0,'0'0'0,"0"-21"0,0 0 0,0-1 0,0 1 16,0 0-16,0 0 15,0 42 32,0 21-47,0-20 0,0 20 16,0 21-16,0-20 0,0 20 0,0-20 15,0 20-15,0 1 0,0-22 0,0 0 16,0 1-16,0-1 0,0 0 16,0-21-16,21 22 0,0-22 15,0 0-15,0 0 0,0 0 16,1-21-16,20 0 0,-21 0 0,21 0 15,1 0-15,-22 0 0,21-21 0,1 0 16,-1 0-16,0 0 0,-21 0 16,22-22-16,-1 1 0,-21 0 0,0-1 15,1-20-15,-1 20 0,0-20 16,-21-1-16,0 22 0,0-21 0,0 20 16,0 1-16,0 0 0,0-1 0,0 22 15,0 0-15,-21 0 0,21 0 16,-21 21-16,21 21 31,0 0-15,0 0-16,0 0 15,21-21-15,-21 21 0,21-21 0,0 22 16</inkml:trace>
  <inkml:trace contextRef="#ctx0" brushRef="#br0" timeOffset="34187.07">15811 635 0,'0'0'0,"-21"0"0,21-21 0,-21 21 16,21-21-16,0 0 15,21 21-15,22-22 16,-22 22-16,21 0 0,-21-21 15,22 21-15,-1 0 0,0 0 16,1 0-16,-1 0 0,0-21 0,1 21 16,-1 0-16,0 0 0,1 0 15,-1 0-15,-21 0 0,0 0 0,0 0 16,-42 0 15,0 0-31,0 0 0,0 0 0,-22 0 16,22 0-16,0 0 0,0 0 15</inkml:trace>
  <inkml:trace contextRef="#ctx0" brushRef="#br0" timeOffset="34446.92">16087 529 0,'0'0'16,"-22"0"-16,22 21 16,0 1-16,0-1 0,0 21 15,0-21-15,0 0 16,0 22-16,0-1 0,0 22 15,0-22-15,-21 0 0,21 22 0,-21-22 16,21 22-16,0-22 0,0 0 16,0 1-16,0-1 0,-21-21 0,21 21 15,0-20-15,0-1 0,0 0 16,0 0-16,0 0 0,0 0 16,-21-21 30</inkml:trace>
  <inkml:trace contextRef="#ctx0" brushRef="#br0" timeOffset="40518.97">12467 7049 0,'0'-22'0,"0"44"31,0-1-31,0 0 0,0 21 16,0-21-16,0 22 0,0-1 15,0 0-15,0-20 0,0 20 0,0 0 16,0 1-16,0-1 0,0 0 0,0 1 16,0-22-16,0 21 0,0-21 0,0 0 15,0 1-15,0-1 0,0 0 16,0 0-1,21-21-15,0 0 16,1 21 0,-1-21-16,0 0 15,0 0-15,0 21 0,0-21 0,22 0 16,-22 0-16,21 0 0,1 0 0,20 0 16,1 0-16,-1 0 0,1 0 15,20 0-15,-20 0 0,20 0 0,1-21 16,0 21-16,-1-21 0,-20 21 0,21-21 15,169 0 1,-212 21-16,0 0 0,-21 0 16,1 0-16,-1 0 0,-21-21 31,0-1-15</inkml:trace>
  <inkml:trace contextRef="#ctx0" brushRef="#br0" timeOffset="42531.06">13208 3598 0,'0'0'0,"-42"0"16,20 0-16,-20 0 0,21 0 0,0 0 16,0 0-16,42 0 31,0 0-31,21 0 0,22 0 0,-1 0 15,1 0-15,20 0 0,1 0 16,0 0-16,21 0 0,21 0 0,21 0 16,0 0-16,0 0 0,0 0 0,43 0 15,-22 0-15,22 0 16,-1 0-16,1 0 0,-1 0 0,1 0 0,-22 0 16,0-21-16,-21 21 0,1 0 15,-1 0-15,-42 0 0,-1 0 16,1 0-16,0 0 0,-42 0 15,20-21-15,-20 21 0,-22 0 0,0 0 16,-20 0-16,-1 0 0,0-21 0,-21 0 16,-21 21-1,0-21-15,-1-1 0,-20 22 16,21-21-16,-21 21 0,-1-21 16,1 21-16,21-21 0,-22 21 0,1-21 15,21 21-15,0 0 0,0-21 16,-1-1-16,1 22 0,0 0 15,0 0-15,42 22 47,0-22-47,0 0 16,22 0-16,-22 21 0,21-21 0,1 0 16,-1 0-16,21 0 0,-20 0 0,-1 0 15,0 21-15,-20-21 0,20 21 16,-21-21-16,0 21 0,-21 0 0,0 1 15,-21 20-15,-21-21 0,21 21 16,-22 1-16,-20-1 0,20 0 16,-20-20-16,-1 20 0,22 0 0,-21-21 15,20 22-15,1-22 0,0 0 16,20 0-16,1-21 0,42 0 16,1-21-1</inkml:trace>
  <inkml:trace contextRef="#ctx0" brushRef="#br0" timeOffset="42875.71">18309 2709 0,'0'0'15,"-21"-42"-15,21 21 0,-21 0 0,21 0 0,0-1 16,-21 22 0,-1 22-16,22-1 0,-21 21 15,21 22-15,0-22 0,0 21 16,0 1-16,0-1 0,0 1 0,0-1 16,0 1-16,0 21 0,0-22 15,-21 1-15,21-22 0,0 21 0,-21-20 16,21-1-16,0 0 0,0-20 0,0 20 15,0-21-15,0 0 16,0 0-16,21-42 31,-21 0-31,0 0 16</inkml:trace>
  <inkml:trace contextRef="#ctx0" brushRef="#br0" timeOffset="43175.58">18055 3006 0,'0'0'15,"-21"-64"-15,21 22 0,0-22 0,-21 22 16,21 0-16,0-22 0,0 22 0,0 21 16,21-22-16,0 1 0,0 21 15,22-21-15,-1 20 0,0 1 16,22 21-16,-1-21 0,22 21 0,-22 0 16,1 0-16,-1 21 0,1 0 15,-1 22-15,-20-1 0,-1 0 0,0 1 16,-20 20-16,-1-20 0,-21-1 15,0 21-15,-21-20 0,-22-1 0,22 0 16,-42 1-16,20-1 0,1-21 16,-22 0-16,22 1 0,-21-1 0,20 0 15,1 0-15,21 0 0,0-21 16,-1 0-16,44 0 16,-1 0-16,0 0 15,0 0-15,21 0 0,-20 21 16,20-21-16</inkml:trace>
  <inkml:trace contextRef="#ctx0" brushRef="#br0" timeOffset="43915.38">19240 3154 0,'22'-21'0,"-44"42"0,44-63 16,-22 20-16,0 1 15,0 0-15,-22 0 0,22 0 0,-21 21 16,0-21-16,0 21 15,0 0-15,0 0 0,-22 0 0,22 0 16,0 21-16,0 0 0,0 0 0,-1 0 16,-20 0-16,21 22 0,0-1 15,0 0-15,-1 1 0,22-22 0,0 21 16,-21 1-16,21-22 0,0 21 16,0-21-16,0 0 0,0 1 15,21-22-15,1 21 0,-1-21 16,0 0-16,0 0 0,0-21 0,0-1 15,1 22-15,20-21 0,-21-21 0,0 21 16,22-22-16,-22 1 16,0 0-16,21-1 0,-21 1 0,1 21 0,-1-21 15,0 20-15,0 1 16,-21 0-16,0 42 16,0 0-1,0 1-15,-21-1 0,21 21 0,-21-21 16,0 22-16,21-22 0,0 0 0,0 21 15,0-21-15,0 1 0,0-1 16,0 0-16,0 0 0,21 0 16,0-21-16,0 0 0,0 0 15,0 0-15,22 0 0,-22 0 0,21 0 16,-21-21-16,22 0 0,-22 21 16,21-21-16,-21-22 0,22 22 15,-22-21-15,21 21 0,-21-22 0,1-20 16,-1 21-16,21-1 0,-21-20 15,0-1-15,1 1 0,-22-1 0,21 1 16,0-1-16,0 1 0,-21 20 16,0 22-16,0-21 0,0 63 31,-21 0-31,0 22 0,21-22 0,-21 42 16,21-20-16,-22-1 0,22 21 0,0-20 15,0-1-15,-21 22 0,21-22 16,0 21-16,0-20 0,0-1 0,0 0 15,0 1-15,0-22 16,0 21-16,0-21 0,0 1 0,0-1 16,0 0-16,0 0 0,21-21 15,1 0 1,-1-21 0,-21 0-16,0 0 0,0-1 15,0 1-15,0-21 0</inkml:trace>
  <inkml:trace contextRef="#ctx0" brushRef="#br0" timeOffset="44092.28">19685 3048 0,'-21'-21'16,"42"42"-16,-63-42 0,63 21 31,0 0-31,0 0 0,21 0 16,-20 0-16,20 0 0,-21 0 15,21 0-15,-20 0 0,20-21 0,0 21 16,-21 0-16,22 0 0,-22 0 0,21-21 15,-21 21-15,1 0 0,-1-22 16,0 22-16,0-21 0</inkml:trace>
  <inkml:trace contextRef="#ctx0" brushRef="#br0" timeOffset="44363.12">20595 2815 0,'0'-21'0,"-21"21"16,0 0-16,0 0 15,-1 21-15,1 0 16,0 1-16,0-1 0,0 0 0,0 21 16,-1-21-16,1 22 0,0-1 15,0 0-15,21 1 0,-21-22 0,21 21 16,-21 1-16,21-22 0,0 21 0,0-21 16,0 0-16,0 1 0,21-1 15,0 0-15,21 0 0,-21-21 16,22 0-16,-1 0 0,0 0 15,1 0-15,-1 0 0,22 0 0,-22-21 16,0 21-16,-21-21 0,22-22 0,-1 22 16,-21-21-16,22 21 0,-22-22 15,0 1-15</inkml:trace>
  <inkml:trace contextRef="#ctx0" brushRef="#br0" timeOffset="44827.86">21103 2604 0,'0'0'15,"0"-64"-15,21 1 0,-21 20 0,0 1 16,0 0-16,0 20 0,0 1 0,0 0 15,0 42 1,0 0 0,-21 22-16,21-22 0,-21 42 0,21-20 15,-21 20-15,21 1 0,0-1 16,-21 1-16,21-22 0,-22 22 0,1-1 16,21-21-16,-21 1 0,21-1 15,0 22-15,-21-22 0,21-21 0,-21 21 16,21-20-16,0 20 0,0-21 15,0 0-15,-21 0 0,21 1 16,-22-44 0,22 1-1,0 0-15,0-21 0,0 21 16,0-1-16,0-20 0,22 21 16,-1-21-16,21 20 0,-21-20 15,0 0-15,22 21 0,-1-22 0,0 22 16,1 0-16,-1 0 0,22 21 15,-22 0-15,0 0 0,1 0 0,-1 0 16,0 21-16,-21 21 0,1-21 16,-1 1-16,-21 20 0,0 0 0,0 1 15,0-22-15,0 21 0,0 0 0,-21 1 16,-1-22-16,1 21 0,0-21 16,0 1-16,0-1 0,0 0 15,-1-21-15,22 21 0,-21-21 16,21-21 15</inkml:trace>
  <inkml:trace contextRef="#ctx0" brushRef="#br0" timeOffset="44975.77">21907 3493 0,'-21'0'15,"21"-22"17</inkml:trace>
  <inkml:trace contextRef="#ctx0" brushRef="#br0" timeOffset="67534.63">13610 3387 0,'0'0'0,"-21"21"0,-21 42 31,20-41-31,22-1 0,0 0 31,22-42-15,-1 0-16,0-1 15,21 1-15,1-21 0,20 0 16,1-1-16,-1 1 0,22-22 16,-1 1-16,22-1 0,0 1 0,0-22 15,21 1-15,0-1 0,-21 0 16,42 1-16,-21 20 0,0-21 0,-21 22 16,21-1-16,-43 22 0,1 0 0,0-1 15,-22 22-15,-20 0 0,-1 0 16,-21 0-16,21 21 0,-42-21 15,22 21-15,-22-22 63,-22 22-32</inkml:trace>
  <inkml:trace contextRef="#ctx0" brushRef="#br0" timeOffset="67899.46">15515 1884 0,'-21'0'0,"42"0"0,-63 0 0,42 21 16,0 0-1,21-21 1,0 0-16,0 0 16,0 0-16,1 0 0,-1 0 0,21 0 15,-21 0-15,0 0 0,1 0 0,-1 0 16,0 0-16,0 0 15,-21 21-15,0 1 0,0-1 16,0 21-16,-21-21 0,0 22 16,0-1-16,-22 0 0,22 1 0,-21-1 15,-1 0-15,1 1 0,0-1 0,-1 0 16,22 1-16,0-22 0,21 21 16,0-21-16,0 22 0</inkml:trace>
  <inkml:trace contextRef="#ctx0" brushRef="#br0" timeOffset="68560.71">16806 3366 0,'0'0'16,"0"21"-1,21-21 1,1 0 0,-1 21-16,0-21 0,21 0 15,-21 0-15,1 0 0,-1 0 0,0 0 16,21 0-16,-21 0 0,1 21 15,-1-21-15,0 0 0,-21 21 16,0 0-16,0 1 16,0-1-16,-21 0 15,0-21-15,-1 21 0,1 0 0,-21 0 16,21 1-16,-22-1 0,1 0 0,0 0 16,-1 21-16,1-20 0,21-1 15,-21-21-15,20 21 0,-20 0 0,21 0 16,0-21-16,21 21 0,-21-21 0</inkml:trace>
  <inkml:trace contextRef="#ctx0" brushRef="#br0" timeOffset="69324.57">15071 2074 0,'21'0'47,"21"0"-47,-21 0 16,22 0-16,-1 0 0,21 0 0,-20 0 15,20-21-15,1 21 0,-22 0 16,22 0-16,-1-21 0,-21 0 0,1 21 16,20-21-16,-20 21 15,-1-21-15,-21 21 0,0 0 0,0 0 16,1 0-16,-44 0 31,1 0-31,0 21 0,0 0 16,0 0-16,42 21 0,-21 1 15,-21-1-15,0 0 0,-1 22 0,1-22 16,0 22-16,0-1 0,0 1 16,-22-22-16,22 22 0,0-22 0,0 0 15,0 1-15,0-22 0,-1 0 16,1 21-16,0-21 0,0-21 0,0 22 15,0-1-15,-1-21 0</inkml:trace>
  <inkml:trace contextRef="#ctx0" brushRef="#br0" timeOffset="85779.55">4022 2963 0,'0'0'0,"21"0"32,-21-21-17,21 21-15,-21-21 0,0 0 16,21 0-16,0 0 15,0-1-15,1 1 0,-22 0 16,21 0-16,0 0 0,0 0 16,-21-1-16,21 1 0,0-21 0,1 21 15,-1 0-15,0-22 0,21 22 16,-21-21-16,1 21 0,20-22 16,-21 22-16,21-21 0,1 21 0,-1-22 15,0 22-15,1-21 0,-1-1 0,0 22 16,22-21-16,-22 21 0,1-22 15,20 1-15,-21 21 0,22-21 0,-22-1 16,22 22-16,-22-21 0,22-1 0,-1 1 16,1 21-16,-1-21 0,1 20 15,-1-20-15,1 21 0,-1-21 0,1 20 16,20 1-16,-20-21 16,-1 21-16,22 0 0,-22-1 0,22 1 15,-21 0-15,20 0 0,1 0 0,0 0 16,-1-1-16,1 1 0,21 0 15,-22 0-15,22 0 0,-21 0 0,21 21 16,-22-22-16,22 1 0,0 21 16,0-21-16,0 21 0,0 0 0,-1-21 15,1 21-15,0 0 0,0 0 0,0 0 16,21-21-16,-21 21 0,21 0 16,-22 0-16,22 0 0,-21 0 0,21 0 15,-21 21-15,0-21 0,0 21 16,21 0-16,-21-21 0,-1 21 15,1 1-15,21-1 0,-21 0 0,0 0 16,0 0-16,0 22 0,-22-22 16,22 21-16,0-21 0,0 22 0,0-1 15,-22 0-15,1 1 0,21-1 0,-43 0 16,22 1-16,-22-1 0,-20 21 16,20-20-16,-20-1 0,-1 0 0,0 22 15,1-22-15,-22 1 0,21-1 0,-21 0 16,0 1-16,1-1 0,-1 21 0,0-20 15,0-1-15,0 0 0,0 1 16,1-22-16,-22 21 0,21-21 0,0 22 16,0-22-16,-21 0 0,21-21 15,-21 21-15,21-21 0,-21-21 32,0 0-32,0 0 15,-21 21-15,0-21 0,0-1 0,0 1 16,0 0-16,-22 0 0,22 0 15,-21 21-15,21-21 0,-22-1 0,1 1 16,-22 21-16,22-21 0,0 21 0,-22 0 16,22 0-16,-22 0 0,1 0 15,-1 0-15,1 0 0,-1 0 16,1 21-16,-1 0 0,-20 1 0,20 20 0,1-21 16,-22 21-16,22-20 0,-1 20 15,1 0-15,-1 22 0,1-22 16,-1 0-16,1 22 0,20-22 0,1 22 15,-22-1-15,22 1 0,21-1 0,-21 1 16,20 20-16,1-20 0,0-1 0,21 22 16,0-21-16,0-1 0,0 22 15,0-22-15,21 22 0,22-22 0,-22 22 16,0-21-16,21 20 0,1-20 0,-22-1 16,21 22-16,0-22 0,1 1 0,-1-1 15,0 1-15,1-22 0,-1 22 16,22-1-16,-22-20 0,0-1 0,1 0 15,-1 1-15,21-1 0,-20-21 16,-1 0-16,0 0 0,1 1 0,-1-1 16,-21 0-16,22 0 0,-22-21 15,-21 21-15,21-21 0,-21 21 16,0 1-16,0-1 16,-21-21-16,0 21 0,-1 0 0,-20 0 15,21 0-15,-21 22 0,-1-22 0,1 21 16,0-21-16,-22 22 0,22-1 15,-1 0-15,-20 1 0,21-1 0,-22 22 16,22-22-16,-22 21 0,1 1 0,20-22 16,-20 22-16,-1 20 0,22-20 0,0-1 15,-1 22-15,1 0 0,0-1 16,-1 1-16,22 0 0,0-1 16,0 1-16,0 0 0,21-1 0,0 22 15,0-21-15,0 0 0,0-1 0,0 1 16,21-22-16,0 22 0,21 0 0,-20-22 15,20 22-15,0-22 0,1 1 0,20-22 16,-21 22-16,1-1 0,20-20 16,-20-1-16,20 0 0,-21-21 0,22 22 15,-22-22-15,22 0 0,-22 0 0,0 0 16,1-21-16,-22 22 0,0-22 16,0 0-16,0 0 0,-21 21 15,-21-21-15,0 0 16,-21 21-16,-1-21 0,1 21 0,0 0 15,-22 0-15,1 22 0,-1-22 16,1 21-16,-1 22 0,1-22 0,-1 22 16,1-1-16,-1 1 0,22 20 0,-22-20 15,22 20-15,0 1 0,21 0 0,-22-1 16,43 1-16,0 0 0,0-1 0,0 1 16,0 21-16,0-21 0,43-1 0,-22 1 15,21 0-15,-21-1 0,22 1 16,-1 0-16,21-1 0,-20 1 15,-1 0-15,22-1 0,-22-20 0,21 20 16,1-20-16,-1-1 0,1 1 0,-1-1 16,1-20-16,-1-1 0,22 0 0,-21-20 15,20 20-15,-20-42 0,-1 21 0,85-21 16,-84 0-16,-1-21 0,1 21 16,-1-21-16,1 21 0,-22 0 0,22 0 15,-22 0-15,0 0 0,1 21 16,-22 0-16,21 21 0,-21-20 0,1 20 15,-1 0-15,0 22 0,-21-22 0,0 22 16,21-1-16,-21 1 0,21-1 0,0 1 16,1 20-16,-22-20 0,42-1 15,-21 22-15,0-22 0,22 1 0,-1-1 16,21 1-16,-20-1 0,-1 1 16,22-1-16,-1-20 0,1 20 0,-1-20 15,22-1-15,-22 0 0,22 1 0,0-1 16,-1 0-16,22-21 0,-21 1 0,21-1 15,-1-21-15,-20 0 0,21 0 0,21 0 16,-21 0-16,0 0 0,21-43 0,0 22 16,-22-21-16,22 0 0,-21-22 15,21 22-15,-21-22 0,21 22 0,-21 0 16,0-1-16,0 22 0,-22 0 16,1 0-16,-22 0 0,22 21 0,-43 0 15,22 0-15,-22 0 0,1 21 0,-1 0 16,0-21-16,-21 42 0,22-21 0,-22 1 15,21-1-15,-21 21 0,22-21 16,-22 0-16,21 22 0,1-22 16,-1 0-16,0 0 0,1 0 0,20 1 0,1-22 15,-1 21-15,1-21 0,-1 0 0,1 0 16,-1 0-16,22-21 0,-22-1 0,22-20 16,-22 21-16,22-21 0,0-22 15,-1 1-15,1-1 0,0 1 0,-1-22 16,-20 0-16,21 1 0,-22-1 15,1-21-15,-22 0 0,0 22 0,1-22 0,-1 0 16,0 0-16,-21 0 0,1 22 16,-1-22-16,-21 0 0,0 21 0,0 1 15,0-22-15,0 21 0,0 0 16,0 1-16,0 20 0,0-20 0,-21 20 16,-1 1-16,1 20 0,0-20 0,0 20 15,0 1-15,0 0 0,-1-1 16,1 22-16,0 0 0,21 0 0,0 0 15,0-22-15,0 22 0,0 0 0,0 0 16,21 0-16,0-22 0,1 22 0,20-21 16,-21 0-16,21-1 0,1-20 15,-1 20-15,0-20 0,1-1 0,20 1 16,-20-22-16,41-63 0,-63 63 16,22-20-16,-1 20 0,-21-21 0,0 0 15,1 0-15,-22 1 0,0 20 16,0-21-16,0 21 0,0-20 0,0 20 15,0 21-15,-22 1 0,1-1 0,0 1 16,0-1-16,-21 22 0,20 0 0,1-1 16,-21 1-16,21 0 0,0-1 15,-1 22-15,-20-21 0,21 0 16,21-1-16,-21 22 0,21-21 0,-21-1 16,21 1-16,0 0 0,0-1 0,0 1 15,21 0-15,0-22 0,0 22 0,0-22 16,0 1-16,1-1 0,-1-20 15,0 20-15,0-20 0,0-1 0,0 0 16,-21-21-16,0 22 0,0-1 0,0-21 16,0 22-16,-21-1 0,-21 0 0,21 1 15,-22 20-15,1 1 0,0-1 16,-1 1-16,-20 20 0,21 1 0,-22 0 16,1-1-16,20 22 0,-20 0 15,20 0-15,-20 0 0,21-1 0,-1 22 16,1-21-16,0 0 0,-1 21 15,22-21-15,-21 0 0,21 0 0,-1-1 16,1-20-16,0 21 0,21-21 0,-21-1 16,0 1-16,21 0 0,-21-1 0,21-20 15,-22 20-15,1-20 0,21-1 16,-21-20-16,0 20 0,0-20 0,0-1 16,-1 0-16,1 1 0,-21-1 0,0 0 15,-1 1-15,1 20 0,0-21 16,-1 22-16,-20-1 0,-1 1 15,1-1-15,-1 22 0,-20 21 0,20-21 16,-105-1-16,105 43 0,-20 0 16,-1 0-16,21 0 0,-20 0 15,20 21-15,-20-21 0,20 22 0,22-22 16,-1 0-16,-41 0 0,63 0 16,-1 0-16,1 0 0,0 0 15,21-22-15,0 1 0,0 0 16,0-21-16,0-1 0,0 22 0,-21-42 15,21 20-15,-21 1 0,0-21 16,-1-22-16,1 21 0,0-20 0,-21 20 16,-1-20-16,1-1 0,0 21 0,-43-84 15,22 85-15,-43-64 16,42 84-16,1 1 0,-22 21 16,22-21-16,-22 20 0,-84-20 15,84 21-15,-21 0 16,21 0-16,1 21 0,-22-22 0,21 22 0,-21 0 15,1 0-15,20 0 0,-21 0 16,21 0-16,-20 0 0,20 22 0,0-1 16,1 0-16,-1 21 0,21-21 0,-20 22 15,20-22-15,1 21 0,-1-21 16,1 22-16,-22-22 0,22 0 0,-1 0 16,-21 0-16,-42 22 0</inkml:trace>
  <inkml:trace contextRef="#ctx0" brushRef="#br0" timeOffset="87055.53">14245 1588 0,'0'0'0,"0"21"0,-21-21 0,21 21 16,-21-21-16,21 21 31,21-21-15,21 0-16,1 0 15,-1 0-15,21 0 0,1 0 0,-1 0 16,22 0-16,0-21 0,21 21 0,-1 0 16,1 0-16,0 0 0,21 0 15,-21 0-15,0 0 0,0 0 0,-22-21 16,1 21-16,-22 0 0,22 0 15,-21 0-15,-22 0 0,0 0 0,1 0 16,-22 0-16,0 0 0,0 0 16,-42 0 31,0-21-47,0 21 15,-1-22-15,1 22 16,0 0-16</inkml:trace>
  <inkml:trace contextRef="#ctx0" brushRef="#br0" timeOffset="87985.38">14499 1842 0,'0'0'0,"64"21"31,-22-21-31,0 0 0,22 0 0,20 0 16,1 0-16,0 0 0,21 0 0,-1 0 16,1 0-16,0 0 0,0 0 15,-21 0-15,20 0 0,-20 0 0,0 0 16,-1 0-16,-20 0 0,-1 0 15,1 0-15,-1 0 0,-20 0 0,-22 0 16,0 0-16,0 0 0,0 0 16,-42 0 31,0 0-32,0 0 1,21-21 234,0-1-203,21 22 31,-21-21 78,0 0-140</inkml:trace>
  <inkml:trace contextRef="#ctx0" brushRef="#br0" timeOffset="91195.83">21886 804 0,'0'0'0,"0"-42"16,0 21-16,0-21 0,21 20 16,1 1-16,-1 21 0,-21-21 15,21 21-15,0 0 0,-21 21 16,0 22-1,0-1-15,0 0 0,0 22 0,0-1 16,0 22-16,0-22 0,0 1 16,0 21-16,0-22 0,0 1 0,0-1 15,-21 1-15,21-1 0,0-21 0,-21 1 16,21-1-16,0 0 0,0-20 16,0 20-16,0-21 0,0 0 15,0 0-15,21-21 16,0-21-1,-21 0-15,0 0 0</inkml:trace>
  <inkml:trace contextRef="#ctx0" brushRef="#br0" timeOffset="91531.77">22098 550 0,'127'0'15,"-64"0"-15,-20 0 0,20 22 16,-20-1-16,20 0 0,-21 21 0,1-21 16,-1 22-16,-21 20 0,-21-20 15,0 20-15,0 1 0,-21-22 0,-21 21 16,21 1-16,-43-22 0,22 1 15,-22-1-15,1 0 0,20 1 0,-20-22 16,21 0-16,20 0 0,-20 0 16,21 0-16,0 1 0,0-22 15,42 0 1,21-22 0,-21 1-16,22 0 0,-1 0 0,0 0 15</inkml:trace>
  <inkml:trace contextRef="#ctx0" brushRef="#br0" timeOffset="91947.53">23029 1016 0,'-63'127'31,"42"-85"-31,-1 1 0,1-22 0,0 21 16,0 1-16,0-1 0,0 0 0,-1 1 15,22-22-15,0 21 0,0-21 16,0 22-16,0-22 0,0 0 0,0 0 16,22 0-16,-1-21 15,21 21-15,-21-21 0,0 0 0,1 0 16,20-21-16,-21 0 0,21 0 0,1 0 16,-22-22-16,21 22 0,-21-21 15,22 0-15,-22-22 0,0 22 0,21-22 16,-20 1-16,-22-1 0,0 1 15,21 20-15,-21-20 0,0 21 16,0 20-16,-21-20 0,-1 21 16,1 21-16,-21 0 0,21 0 0,-22 0 15,1 0-15,0 0 0,-1 0 16,22 21-16,0 0 0,-21 0 0,21-21 16,-1 22-16,22-1 0,0 0 15,0 0-15,22-21 16,-1 0-16,21 0 0,-21 0 15,22 0-15</inkml:trace>
  <inkml:trace contextRef="#ctx0" brushRef="#br0" timeOffset="92363.37">23580 1016 0,'-64'42'31,"43"-20"-31,0-22 0,0 21 0,21 0 16,0 0-16,0 0 0,0 0 0,0 1 16,21-1-16,0 0 0,21-21 15,-21 21-15,22 0 0,-1-21 16,0 21-16,1 1 0,-1-22 15,0 21-15,1 0 0,-1 0 0,-21-21 16,0 21-16,1 0 0,-1-21 0,-21 22 16,0-1-16,-21 0 15,-1-21-15,-20 21 0,21 0 0,-43-21 16,22 0-16,0 21 0,-22-21 16,22 0-16,-22 0 0,22 22 0,0-22 15,21 0-15,-22 0 0,22 0 0,21-22 31,21 1-15,22 0 0,-22 0-16,21 0 0,0 0 0,1-1 15,20 1-15</inkml:trace>
  <inkml:trace contextRef="#ctx0" brushRef="#br0" timeOffset="92899.06">24130 3641 0,'0'0'0,"21"0"15,0 0 1,0 0-16,1 0 16,-1 0-16,21 0 0,-21 0 0,22 0 15,-1-21-15,-21 21 0,21 0 0,1 0 16,-1 0-16,0 0 0,22 0 0,-22 0 15,1 0-15,-22 0 0,21 0 0,0 0 16,-20 0-16,-1 0 0,0 0 0,-42 0 31,0 21-15,-1-21-16,1 0 0,0 0 16,0 0-16,0 0 0,0 0 0,-1 0 15,1 0-15,0 0 0,0 0 0,0 0 16,0 0-16,-1 0 15,1 0 1,0 21-16,21-190 16,0-212-16,0-22 0,0 44 15,0 62-15,0 64 0,0 43 0,0 63 16,0 42-16,0 22 0,0 20 0,0 22 16,0 42-1,0 1-15,0-1 0,-21 0 16,0 0-16,0 0 0,21 0 15,-22 1-15,1-1 0,0-21 16,21 21-16,-21 0 0,21 0 0,-21-21 16,21-21 15,0 0-15</inkml:trace>
  <inkml:trace contextRef="#ctx0" brushRef="#br0" timeOffset="93230.95">24278 3641 0,'0'0'0,"0"-21"16,21 21-16,0-22 15,1 22-15,-1 0 0,21 0 16,-21 0-16,22 0 16,-22 0-16,0 0 0</inkml:trace>
  <inkml:trace contextRef="#ctx0" brushRef="#br0" timeOffset="95318.9">24088 1207 0,'0'0'0,"-22"0"0,1 0 16,0 0-16,0 0 16,42 0-1,0 0 1,0 0-16,22 0 0,-22-22 15,21 22-15,1 0 0,-1 0 0,0 0 16,1 0-16,-1 0 0,0 0 0,22 0 16,-22 0-16,-21-21 0,22 21 15,-1 0-15,-21 0 0,0 0 0,0 0 16,1 0-16,-1 0 0,0 0 16,0 0-16,-21-21 31,-21 21-16,0 0-15</inkml:trace>
  <inkml:trace contextRef="#ctx0" brushRef="#br0" timeOffset="95571.76">24363 1164 0,'0'21'15,"0"1"-15,0-1 16,0 21-16,0 0 0,0 1 16,0-1-16,-21 22 0,-1-1 0,22 1 15,-21-1-15,0 22 0,0-1 16,0-20-16,0 21 0,-1-22 0,22 22 15,0-22-15,0 1 0</inkml:trace>
  <inkml:trace contextRef="#ctx0" brushRef="#br0" timeOffset="108531.95">17018 1312 0,'0'0'0,"0"-21"0,0 0 15,0 0 1,-21 21-16,0 0 0,-1 0 15,1 0-15,0 0 16,0 0-16,0 0 0,-22 21 0,22 0 16,-21 0-16,0 1 0,-1 20 15,-20 0-15,20 1 0,-20-1 16,21 0-16,-1 22 0,1-22 0,0 22 0,-1-22 16,1 21-16,21-20 0,0-1 15,-1 22-15,1-22 0,21-21 16,0 21-16,0 1 0,0-22 15,0 21-15,0-21 0,0 22 0,21-22 16,22 0-16,-22 21 0,21-20 16,1-1-16,-1 0 0,21 21 0,-20-21 15,20-21-15,1 22 0,-22-22 16,22 0-16,-1 0 0,22 0 0,-22 0 16,22 0-16,-22-22 0,22 1 15,-21-21-15,20 21 0,1 0 0,-22-22 16,1 1-16,-1 0 0,1-1 0,-22 1 15,22 0-15,-43-22 16,21 22-16,-21-22 0,1 1 0,-1-1 16,-21 22-16,0-22 0,0 22 15,0-21-15,0 20 0,0 1 0,-21 0 16,-1 20-16,22-20 0,-42 21 16,21-21-16,0 20 0,-22 1 0,22 0 15,-42 0-15,20 0 0,-20 21 16,-1 0-16,1 0 0,-1 0 0,1 0 15,-22 0-15,22 21 0,-22 0 16,22 0-16,-22 22 0,21-22 0,-20 21 16,20 0-16,1 1 0,-1 20 15,1 1-15,20-22 0,22 22 16,-21-1-16,21-21 0,21 22 16,0-22-16,0 1 0,0-1 0,21 0 15,0 1-15,21-22 0,-20 21 16,20-21-16,0 0 0,1 1 0,-1-1 15,0-21-15,1 21 0,-1-21 16,0 0-16,1 0 0,-1 0 0,0 0 16,22 0-16,-22-21 0,22 0 0,-22 21 15,0-22-15,22-20 16,-22 21-16,22-21 0,-22-1 0,0 1 16,-21 0-16,22-1 0,-43 1 0,0 0 15,0-1-15,0 1 0,-21 0 16,-1-1-16,-20 22 0,0 0 15,-1 21-15,1 0 0,-21 0 0,20 0 16,-20 0-16,20 21 0,-20 0 16,21 22-16,-1-22 0,-20 21 0,42-21 15,-22 22-15,1-1 0,21 0 16,0-21-16,-1 22 0,1-1 0,0-21 16,21 0-16,0 22 0,0-22 15,0 0-15,0 0 0,0 0 0,21-21 16,0 22-16,1-22 15,20 0-15,-21 0 0,21 0 0,-20 0 16,20 0-16,0-22 0,1 1 0,20 0 16,-21 0-16,1 0 0,-22 0 15,21-1-15,-21-20 0,1 21 0,-22 0 16,0-22-16,0 22 0,0 0 16,-22 21-16,1-21 0,0 21 0,-21 0 15,-1 0-15,22 0 0,-21 21 16,0 0-16,20-21 0,1 21 0,0 1 15,0-22-15,0 21 0,0 0 16,-1-21-16,22 21 16,0 0-16,0-42 47</inkml:trace>
  <inkml:trace contextRef="#ctx0" brushRef="#br0" timeOffset="109732.02">16997 783 0,'0'-21'47,"21"21"-31,0-21-16,0 21 0,22 0 15,-1-21-15,-21 21 0,43-21 16,-22-1-16,21 22 0,1-21 0,-1 21 16,1-21-16,-1 21 0,22-21 15,-21 21-15,20 0 0,1-21 16,21 21-16,0 0 0,21 0 16,21-21-16,-21 21 0,0 0 0,0 0 15,21 0-15,0 0 0,0 0 16,0 0-16,1 21 0,-22-21 0,0 21 15,0-21-15,-22 21 0,1-21 16,21 21-16,-42-21 0,21 21 0,-22-21 16,1 0-16,-21 22 0,-1-22 15,1 0-15,-22 0 0,0 0 16,-21 21-16,1-21 0,-1 0 16,0 0-16,-42 0 46,0 0-46,-1 0 16,1 0-16,-21 0 0,21-21 16,-22 21-16,-20 0 0,-1 0 0</inkml:trace>
  <inkml:trace contextRef="#ctx0" brushRef="#br0" timeOffset="110287.73">17251 889 0,'0'0'0,"21"0"31,21-21-31,1 0 16,-1 21-16,0-21 0,22-1 15,-1 1-15,22 0 0,0 0 0,-1 0 16,22 0-16,0-1 0,42 1 16,-21 21-16,21-21 0,0 0 0,1 21 15,-1 0-15,21 0 0,0 0 16,-20 0-16,-1 0 0,0 21 0,0 0 16,-21-21-16,0 21 15,0 1-15,-21-22 0,21 21 0,-42 0 16,20 0-16,-20 0 0,-21-21 15,-1 21-15,1 1 0,-1-1 16,-21-21-16,1 21 0,-22-21 0,0 0 16,0 21-16,0-21 0,1 0 15,-22-21 1,0 0 0,0 0-16,0-1 15,-22 1-15</inkml:trace>
  <inkml:trace contextRef="#ctx0" brushRef="#br0" timeOffset="110791.44">20701 296 0,'0'22'0,"0"20"31,0-21-31,0 0 0,0 0 0,21 1 16,21-1-16,-20 0 0,-1 0 15,21 21-15,-21-20 0,22-1 0,-1 0 16,-21 0-16,21 21 0,1-20 15,-22-1-15,21 0 0,1 0 16,-22 0-16,21 0 0,0-21 0,-20 22 16,20-22-16,-21 0 0,21 0 15,-20 21-15,-1-21 0,0 0 0,-42 0 47,0 0-47,-22-21 0,22 21 0,-21 0 16,-1 0-16,22 0 0,-21 0 15,0 0-15,-22 21 0,22 0 0,-22 0 16,1 21-16,-22 1 0,0-22 16,1 21-16,-1 1 0,0-22 15,22 21-15,-22-21 0,22 0 0,-1 22 16,22-22-16,0 0 0,20 0 16,1-21-16,0 21 0,21 1 0,-21-22 15,21 21-15</inkml:trace>
  <inkml:trace contextRef="#ctx0" brushRef="#br0" timeOffset="111383.71">21717 1969 0,'-21'0'0,"42"0"0,-63 0 16,63 0-1,21 0 1,0 0-16,1 0 0,20 0 15,1 0-15,20 0 0,1 0 0,21 0 16,21 0-16,0 0 0,21 0 16,0 0-16,0 0 0,-21 0 0,22 0 15,-22 0-15,0 0 0,0 0 16,-22 0-16,-20 0 0,0 0 0,-1 0 16,-41 0-16,-1 0 0,0 0 15,-20 0-15,-1 0 0,0 0 0,-42 0 47,0 0-47,-22 0 16,22 0-16,-21 0 0,-1 0 0,1 0 15,0 0-15,-22 0 0,22 0 16,-22 0-16,1 0 0</inkml:trace>
  <inkml:trace contextRef="#ctx0" brushRef="#br0" timeOffset="111747.5">21696 2138 0,'0'0'0,"-43"0"0,22 0 0,0 0 16,0 0-16,0 0 0,42 0 31,0 0-31,21 0 0,1 0 15,-1 0-15,43 0 0,-22 0 16,22 0-16,21 0 0,0 0 0,21 0 16,0 0-16,21 0 0,-21 21 15,21-21-15,0 0 0,-21 0 0,0 0 16,-21 21-16,21-21 0,-21 0 16,-22 0-16,1 0 0,-21 0 15,-1 0-15,-21 0 0,-20 0 0,-1 0 16,0 0-16,-21 21 0,-21-21 47,0 22-47,-1-22 0,1 0 15,0 0-15,0 0 0</inkml:trace>
  <inkml:trace contextRef="#ctx0" brushRef="#br0" timeOffset="116364.51">18246 3979 0,'0'0'0,"-22"0"0,-20 0 15,21 0-15,0 0 0,0 0 0,-1 0 16,1 0-16,42 0 31,22 0-31,20 0 0,1 0 0,20-21 16,1 21-16,21 0 0,0 0 15,21 0-15,21 0 0,0 0 0,21 0 16,-20 0-16,-1 0 0,21 0 16,-21 0-16,22 0 0,-22 0 0,0 0 15,-21 0-15,0 0 0,0 21 16,-21-21-16,-22 0 0,1 0 0,-21 0 16,-1 0-16,-21 0 0,1 0 15,-22 0-15,0 0 0,0 0 0,-21-21 31,-21 21-31,0 0 16,0 0-16,0-21 0,-22 21 0,1-21 16,0 21-16,-1 0 0,-20-21 15,-1 21-15</inkml:trace>
  <inkml:trace contextRef="#ctx0" brushRef="#br0" timeOffset="116824.24">17970 4276 0,'127'0'32,"-63"0"-32,21 0 0,20-21 15,1 21-15,0 0 0,21 0 16,0-22-16,0 22 0,21-21 0,0 21 16,1 0-16,-1 0 0,-21 0 15,21 0-15,-21 0 0,0 0 16,0 0-16,0 0 0,-21 0 0,0 0 15,-22 21-15,-20-21 0,20 22 16,-41-22-16,-1 0 0,0 0 0,-20 0 16,-1 0-16,0 0 0,-21 21 15,21-21-15,-21-21 47,-21 21-31,0 0-1,0 0-15,-1 0 0</inkml:trace>
  <inkml:trace contextRef="#ctx0" brushRef="#br0" timeOffset="193070.96">4403 3958 0,'0'0'0,"-127"-21"31,105 21-31,1-21 16,0 21-16,0 0 0,0 0 15,0-21-15,-1 21 31,22-21-15,0-1 15,22 22-31,-1 0 0,0-21 16,0 21-16,21 0 0,-20 0 16,-1-21-16,21 21 0,-21 0 0,22 0 15,-1-21-15,0 21 0,1 0 16,-1 0-16,21 0 0,-20 0 15,-1-21-15,22 21 0,-1 0 0,-21 0 16,22 0-16,-1 0 0,1 0 16,-1 0-16,1 0 0,-1 0 0,22 0 15,21 0-15,-21-21 0,20 21 0,1 0 16,21 0-16,-21 0 0,21-22 16,0 22-16,0 0 0,21 0 0,-21 0 15,21-21-15,1 21 0,-22 0 0,21 0 16,0 0-16,0 0 0,21-21 15,-20 21-15,-1 0 0,-21 0 0,21 0 16,-21 0-16,0 0 0,21-21 16,-42 21-16,21 0 0,-21 0 15,0 0-15,-22 0 0,1 0 0,0 0 16,-22 0-16,-21 0 0,22 0 16,-22 0-16,1 0 0,-22 0 0,21 0 15,-21 0-15,0 0 0,1-21 0,-1 21 16,0 0-16,0-21 0,0-1 15,0 22-15,22-21 0</inkml:trace>
  <inkml:trace contextRef="#ctx0" brushRef="#br0" timeOffset="193595.66">10985 3514 0,'-21'-21'0,"42"42"0,-63-42 0,21 21 0,-21-22 16,20 22-16,1 0 0,0 0 16,0 0-16,21-21 0,-21 21 15,42 21 1,0-21-16,0 22 15,22-22-15,20 21 0,1-21 0,-22 21 16,43-21-16,-22 21 0,1-21 16,-1 0-16,1 0 0,-22 21 15,21-21-15,-20 0 0,-1 0 0,-21 21 16,22-21-16,-22 22 0,-21-1 16,0 0-16,-21 0 15,-22 21-15,22-20 0,-42 20 0,20-21 16,-20 21-16,-22 22 0,22-22 15,-22 1-15,21 20 0,-20-21 0,20 1 16,-20-1-16,20 0 0,22 1 0,-22-1 16</inkml:trace>
  <inkml:trace contextRef="#ctx0" brushRef="#br0" timeOffset="194303.01">6477 5906 0,'0'0'16,"-42"0"-16,-1-22 0,22 22 0,0-21 0,21 0 15,21 21 1,21 0-16,1-21 0,-1 21 15,22 0-15,-1 0 0,1 0 0,20 0 16,1 0-16,0 0 0,20 0 0,1 0 16,0-21-16,21 21 0,21-21 15,-21 21-15,21 0 0,1-22 0,20 22 16,0 0-16,1 0 0,-1-21 0,0 21 16,1 0-16,20 0 15,1 0-15,-22-21 0,21 21 0,-20 0 16,-1 0-16,-21 0 0,0 0 0,1 0 15,-44 0-15,22 0 0,-42 0 0,21 0 16,-43 0-16,1 0 0,-1 0 16,-41 0-16,20 0 0,-21 0 0,0 0 15,-42 0 32,0 0-31</inkml:trace>
  <inkml:trace contextRef="#ctx0" brushRef="#br0" timeOffset="194534.88">11176 5567 0,'0'0'0,"0"-21"16,21 21 15,0 0-31,0 0 16,1 0-16,20 0 0,-21 0 0,21 21 15,1-21-15,-1 21 0,-21 0 0,22-21 16,-22 21-16,0 1 0,-21-1 16,0 21-16,-21-21 0,-22 22 15,1-1-15,-21-21 0,-22 21 0,-21 1 16,0-1-16,0 0 0,1 1 0,-22-1 16,21 0-16,0-20 0,0 20 15,0 0-15</inkml:trace>
  <inkml:trace contextRef="#ctx0" brushRef="#br0" timeOffset="194942.64">6985 7387 0,'-42'0'0,"84"0"0,-127 0 0,22 0 16,42 0-16,-22 0 0,22 0 16,0 0-16,0 0 0,42 0 15,0 0 1,21 0-16,1 0 0,20 21 0,1-21 15,20 0-15,22 0 16,-21 0-16,42 0 0,0 0 0,21-21 16,0 21-16,22-21 0,-22 21 0,21-21 15,0 21-15,1-21 0,-22 21 0,21 0 16,-21 0-16,1 0 0,-22 0 16,0 0-16,0 0 0,-22 0 0,-20 0 15,21 0-15,-43 0 0,1 0 0,-1 0 16,-20 0-16,-1-21 0,-21 21 0,0 0 15</inkml:trace>
  <inkml:trace contextRef="#ctx0" brushRef="#br0" timeOffset="195160.52">10181 7239 0,'21'-21'16,"-42"42"-16,63-42 0,-20 21 0,-1-21 0,0 21 15,0 0-15,0 0 0,0 0 16,1 0-16,-1 0 0,0 0 16,0 21-1,-21 0-15,0 0 0,0 22 16,-42-22-16,21 0 0,-22 0 0,-20 21 16,-22-20-16,0-1 0,1 21 15,-22-21-15</inkml:trace>
  <inkml:trace contextRef="#ctx0" brushRef="#br0" timeOffset="195579.28">6265 8954 0,'-42'0'16,"84"0"-16,-126 0 0,41 0 0,22 0 0,0 0 16,0 0-16,42 0 31,21 0-31,1 0 0,20 0 0,1 0 15,-1 0-15,22 0 0,21 0 0,-1 0 16,1 0-16,0 0 0,21 0 0,0 0 16,0 0-16,0 0 0,0-22 15,21 22-15,-21 0 0,0 0 16,0 0-16,-21 0 0,0-21 0,-21 21 16,-22 0-16,22 0 0,-43 0 0,0 0 15,-20 0-15,-1 0 0,-21-21 16,-21 0-1,-1 21-15,1-21 0,-21 21 0,21-21 16</inkml:trace>
  <inkml:trace contextRef="#ctx0" brushRef="#br0" timeOffset="195763.17">8297 8678 0,'21'0'47,"1"0"-47,-1 0 0,0 0 15,0 0-15,-21 22 0,21-1 0,0-21 16,1 21-16,-22 0 0,0 0 16,0 0-16,0 22 0,0-1 0,-43 0 15,1 1-15,0-1 0,-22 22 0,1-1 16,-22-21-16,21 22 0,-20-1 0</inkml:trace>
  <inkml:trace contextRef="#ctx0" brushRef="#br0" timeOffset="198550.95">11642 4995 0,'0'0'0,"-22"0"16,1 22 15,21 20-31,0-21 0,0 21 0,0-20 16,0 20-16,0 21 0,0-20 0,0-1 16,0 22-16,0-1 0,0 1 15,0-1-15,0 1 0,0-1 0,0-21 16,0 22-16,0-22 0,0 22 15,0-22-15,0 0 0,0-20 0,0 20 16,0-21-16,0 0 0,0 0 0,0 1 16,0-1-1,0-42 17,0-1-32,0 1 15,0-21-15,0 21 0,0-22 0,21 1 16,-21 0-16</inkml:trace>
  <inkml:trace contextRef="#ctx0" brushRef="#br0" timeOffset="199296.53">11599 5165 0,'-21'-21'0,"42"42"0,-42-64 0,21 22 15,-21 21-15,21-21 0,0 0 0,-21 21 16,21-21-16,0 0 15,0-1 1,21 22-16,0 0 0,0-21 0,22 21 16,-1 0-16,21-21 0,1 21 15,21 0-15,-1-21 0,1 21 0,0 0 16,20-21-16,1 21 0,0 0 0,0 0 16,21-21-16,0 21 0,0-22 15,0 22-15,0 0 0,0 0 0,0-21 16,0 21-16,0 0 15,0-21-15,-21 21 0,0 0 0,-1 0 16,-20 0-16,-21-21 0,-1 21 0,-21 0 16,1 0-16,-1 0 0,-21 0 15,0 0-15,-21 21 16,22-21-16,-22 21 16,0 0-16,0 1 0,0-1 15,0 0-15,0 0 0,0 0 0,0 0 16,0 1-16,0-1 0,0 21 15,0-21-15,0 22 0,0-22 0,0 21 16,0 0-16,-22 1 0,22-1 16,0 0-16,0 1 0,0 20 15,0-20-15,0-1 0,0 0 0,0 1 16,0 20-16,22-21 0,-1-20 16,-21 20-16,0 0 0,0 1 0,21-22 15,-21 0-15,0 0 0,0 0 0,0 0 16,0 1-16,-21-22 0,-22 21 15,1-21-15,0 0 0,-22 0 0,1 0 16,-22 0-16,0 21 0,-20-21 0,-1 0 16,-21 0-16,0 0 0,-21 0 15,-22 0-15,1-21 0,0 21 0,-22 0 16,22-21-16,-1 21 0,1-22 0,0 22 16,42 0-16,0 0 15,0-21-15,42 21 0,0 0 0,1 0 16,20 0-16,22 0 0,0 0 0,20 0 15,1 0-15,0 0 0,42 0 32,0 0-17,1 0 1,-1 0-16,0 0 0,0 0 16,0 0-16,0 0 0,22-21 15,-1 0-15,0-21 0,22 20 16</inkml:trace>
  <inkml:trace contextRef="#ctx0" brushRef="#br0" timeOffset="199802.84">17124 5271 0,'21'0'0,"-42"0"0,63 0 15,-21 0-15,-42 0 16,-21 0 0,-22 0-16,1 0 0,-1 21 0,-42-21 15,-21 21-15,0 0 0,-21 0 0,0 0 16,-21 1-16,-1-1 0,1 0 15,0 0-15,-1 0 0,1 0 0,42 1 16,0-1-16,21-21 0,22 21 16,-1 0-16,43-21 0,-22 0 0,43 0 15,-21 0-15,20 0 0,44 0 32,-1 0-32,0-21 0,21 21 15,-21-21-15,22 0 0,-1-1 0,22 1 16</inkml:trace>
  <inkml:trace contextRef="#ctx0" brushRef="#br0" timeOffset="200143.64">15536 5207 0,'0'0'0,"21"-21"0,1 0 0,-1 0 16,-21-1-16,21 22 0,-21-21 16,-21 42 15,-22 1-31,1-22 0,0 42 0,-1-21 15,-20 0-15,-1 22 0,1-22 16,-1 21-16,1 0 0,-1-20 0,1 20 16,-1-21-16,22 0 0,0 0 15,-1 1-15,1-1 0,21-21 16,0 21-16,0-21 0,-1 0 0,22 21 31,43 0-15,-22 0-16,21-21 0,22 22 0,-22-1 15,22 0-15,20 0 16,-20 0-16,20 0 0,1 1 0,0-1 0,-22 0 16,1 0-16,-1 0 0,1-21 15,-22 21-15,0-21 0,1 0 0,-22 0 16,0 22-16,21-22 0,-20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4:59:43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4466 2667 0,'0'0'0,"-21"0"0,21-21 0,-21 21 15,0 0-15,-1 0 16,1 0-16,21 21 15,0 21-15,0-20 0,0 41 0,0-21 16,0 22-16,0-1 0,0 22 0,0-21 16,0 20-16,0 1 0,0 0 15,0-1-15,0 1 0,0-22 0,0 22 16,0-21-16,0-22 0,0 21 16,0 1-16,0-22 0,0-21 0,0 22 15,0-22-15,0 0 0,0 0 16,0-42-1,0 0-15,0 0 0</inkml:trace>
  <inkml:trace contextRef="#ctx0" brushRef="#br0" timeOffset="716.58">4445 2858 0,'0'0'0,"-21"-106"15,0 85 1,21-1-16,0 1 16,21 21-1,21 0-15,0 0 0,1 0 0,-1 0 16,22 0-16,20 0 0,1-21 16,0 21-16,20 0 0,-20 0 0,21 0 15,21-21-15,-21 21 0,21 0 16,0 0-16,0-21 0,21 21 0,-21-21 15,21 21-15,0 0 0,0 0 16,-21-22-16,0 22 0,0 0 0,-21 0 16,0 0-16,-21-21 0,-1 21 0,1 0 15,-21 0-15,-1 0 0,1-21 16,-22 21-16,0 0 0,1 0 0,-22 0 16,0 0-16,0 0 15,0 0-15,0 21 16,-21 0-16,0 1 15,0-1-15,0 0 0,0 21 16,0-21-16,0 22 0,0-1 0,0-21 16,0 22-16,0-1 0,0 0 15,0 1-15,0-1 0,0 0 0,0 1 16,0 20-16,0-21 0,0 1 0,0 20 16,0-20-16,22 20 0,-1-21 15,-21 1-15,21-1 0,-21-21 0,0 22 16,21-1-16,-21-21 0,0 0 0,0 0 15,0 1-15,0-1 16,0 0-16,0 0 0,-21 0 0,0-21 16,0 21-16,-22 1 0,1-22 0,0 21 15,-1-21-15,-20 0 0,-1 0 16,-20 0-16,20 21 0,-42-21 0,22 0 16,-22 0-16,-21 0 0,0 0 0,-21 0 15,21 0-15,-22 0 0,1 0 16,0 0-16,0 0 0,-21 0 0,42 0 15,-22 0-15,22 0 0,0 0 0,0 0 16,22 0-16,-1 0 0,21 0 16,0 0-16,22 0 0,-1 0 0,22 0 15,0 0-15,21 0 0,42 0 32,21 0-32,-21-21 0,22 0 15,20-1-15,-21 1 0</inkml:trace>
  <inkml:trace contextRef="#ctx0" brushRef="#br0" timeOffset="1704.03">8975 2985 0,'0'0'0,"-22"0"0,44-22 78,-22 1-78,21 21 0,0-21 16,0 0-16,-21 0 0,21 0 15,0-1-15,-21 1 0,0 0 0,0-21 16,22 21-16,-22-1 0,0 1 0,21 0 15,-21 0-15,0 0 0,0 0 16,0-1-16,0 44 31,0-1-31,0 0 0,0 0 16,0 0-16,0 22 0,0-22 0,0 21 16,0-21-16,0 22 0,0-1 15,0-21-15,0 21 0,0 1 0,0-22 16,0 21-16,0-21 0,0 22 15,0-22-15,0 21 0,0-21 16,21 22-16,-21-22 0,21 0 0,-21 0 16,0 0-16,0 1 0,0-1 15,0 0-15,0 0 16,-21-21-16,0 0 16,0 21-16,-1-21 0,-20 0 0,21 0 0,-21 0 15,-1 0-15,1 0 0,-22 0 16,22 0-16,0 0 0,-1 0 15,1 0-15,0 0 0,21 0 0,-1 0 16,1 21-16,0-21 0,63 0 31,-20 0-15,20 0-16,0 0 0,1 0 0,-1 0 16,21 0-16,-20 0 0,20 0 0,-20 0 15,20 0-15,-21 0 0,1 0 16,-1-21-16,0 21 0,-20 0 0,20 0 15,-21 0-15,0 0 0,0-21 16,-21 0 31,0 0-31,0 0-16,22-1 0</inkml:trace>
  <inkml:trace contextRef="#ctx0" brushRef="#br0" timeOffset="2079.76">9737 3069 0,'-22'0'47,"1"0"-47,21 21 16,0 1-1,21-22 1,1 0-16,-1 0 0,0 0 16,0 0-16,0 0 0,0-22 15,1 1-15,-22 0 16,0 0-16,-22 21 16,1-21-16,0 0 15,0 21-15,0 0 16,0 0-16,-1 21 15,1 0-15,21 0 16,-21-21-16,21 21 0,0 0 16,0 1-1,21-22 1,22 0-16,-22 0 0,0 0 0,21 0 16,-21 0-16,22-22 0,-22 22 0</inkml:trace>
  <inkml:trace contextRef="#ctx0" brushRef="#br0" timeOffset="2692.05">10753 2731 0,'0'0'0,"0"-22"0,21 1 16,-21 0-16,0 0 0,0 0 15,-21 21 16,-1 0-31,1 0 16,0 21-16,0 0 0,0 0 16,0 0-16,21 22 0,-22-22 0,1 21 15,0-21-15,0 22 0,21-1 16,-21-21-16,21 22 0,-21-22 16,21 21-16,0-21 0,0 22 0,0-1 0,0-21 15,0 0-15,0 22 16,0-22-16,0 0 0,21 21 0,0-21 15,0 1-15,0-22 0,0 21 0,22 0 16,-1-21-16,-21 0 0,22 0 16,-1 0-16,0 0 0,1 0 0,-1 0 15,0 0-15,1 0 0,-1 0 0,-21-21 16,21 0-16,-20-1 0,-1 1 16,21-21-16,-21 21 0,0-22 0,1 22 15,-1-21-15,0 0 0,-21-1 0,0 1 16,0 0-16,0-1 15,0 1-15,0 21 0,0-22 0,-21 1 16,0 21-16,-1-21 0,1 20 0,0 1 16,0 0-16,-21 0 0,20 21 15,-20-21-15,0 21 0,-1 0 0,1 0 16,21 0-16,-21 0 0,-1 21 16,1 0-16,0 0 0,20 0 0,-20 1 15,0-1-15,21 0 0,-1 21 0,1-21 16,0 22-16,0-22 0,21 0 15,-21 0-15,21 0 0,0 1 0,0-1 16,0 0-16,0 0 0,0 0 16,0 0-16,21-21 15,0 0 1</inkml:trace>
  <inkml:trace contextRef="#ctx0" brushRef="#br0" timeOffset="3315.69">5355 6033 0,'0'0'0,"0"-22"0,-21 1 0,21 0 0,0 0 16,0 0-16,0 42 31,0 0-15,21 21-16,0 1 0,-21-1 15,21 0-15,-21 22 0,0-22 0,0 43 16,0-22-16,0 1 0,0 21 16,0-22-16,0 22 0,0-22 0,0 1 15,0-1-15,0 1 0,0-1 0,0-20 16,0-1-16,0 0 0,0 1 15,0-1-15,0-21 0,0 0 0,0 0 16,0 1-16,22-44 16,-1 1-1,-21 0-15,21-21 0,-21-1 0,0 1 16,21 0-16,-21-1 0,21-20 0</inkml:trace>
  <inkml:trace contextRef="#ctx0" brushRef="#br0" timeOffset="3936.34">5546 6138 0,'0'0'0,"-22"-21"0,22 0 31,22 21-31,-1 0 0,21 0 16,0 0-16,1 0 0,-1-21 16,22 21-16,-1 0 0,1 0 15,20 0-15,1 0 0,21-21 0,0 21 0,-1-21 16,22 21-16,0 0 15,0-22-15,0 22 0,0 0 0,0-21 16,0 21-16,0 0 0,-21 0 0,0 0 16,0 0-16,-21 0 0,-1 0 15,-20 0-15,-1 0 0,-20 21 0,-1-21 16,0 22-16,-21-22 0,1 21 0,-1-21 16,-21 21-16,21 0 0,-21 0 15,0 0-15,0 1 0,0-1 16,0 0-16,0 0 0,-21 0 0,21 0 15,-21 1-15,21 20 0,0-21 16,0 21-16,-22 1 0,22-22 0,0 21 16,0 1-16,0-1 0,0 0 0,0 1 15,0-1-15,0 0 0,0-21 16,0 22-16,22-1 0,-22 0 0,21-20 16,-21 20-16,0-21 0,21 21 15,-21-20-15,0 20 0,0-21 0,0 0 16,0 22-16,0-22 0,-21 0 0,0 0 15,-1 0-15,-20 0 0,0 1 0,-1-22 16,-20 21-16,-1 0 0,-20-21 16,-22 21-16,0-21 0,0 0 0,-21 21 15,-21-21-15,0 21 0,21-21 0,-21 0 16,21 0-16,0 0 0,0 0 16,21 0-16,0 0 0,21 0 0,1 0 15,-1 0-15,0 0 0,22 0 16,-1 0-16,22 0 0,0 0 0,21 0 15,-1 0-15,22-21 16,22 21-16,-1-21 16,0 0-16,21 21 0,1-21 0,-1 0 15,21-1-15,-20 1 0,20 0 16,1-21-16,-1 21 0</inkml:trace>
  <inkml:trace contextRef="#ctx0" brushRef="#br0" timeOffset="4996.99">9483 6308 0,'-22'0'0,"22"21"16,0-42 31,0 0-32,22-1-15,-1 1 0,0 0 16,0 21-16,0-21 0,0-21 0,1 20 15,-22 1-15,21 0 0,0 0 0,0 0 16,-21 0-16,0-1 0,0 1 16,21 21-16,-21 21 15,0 1 1,0-1-16,0 0 0,-21 21 16,21-21-16,0 22 0,0-1 15,0-21-15,0 22 0,-21-1 0,21 21 16,0-20-16,0-1 0,0-21 0,0 22 15,0-1-15,0 0 0,0-21 0,0 22 16,0-22-16,0 0 0,0 0 16,0 0-16,-21 1 0,0-1 15,-1 0-15,1-21 0,0 0 0,0 21 16,0-21-16,-22 0 0,22 0 16,-21 0-16,0 0 0,20 0 15,-20 0-15,21 0 0,0 0 0,-22 0 16,22 0-16,21-21 15,21 21 1,22 0-16,-22-21 16,21 21-16,-21 0 0,22-21 0,-1 21 15,0 0-15,1 0 0,20-22 0,-20 22 16,-1 0-16,21 0 0,-20-21 16,-1 21-16,0 0 0,1 0 0,-1-21 15,0 21-15,-20 0 0,-1 0 0,0-21 16,0 21-16,0-21 0,-21 0 15,21-1-15</inkml:trace>
  <inkml:trace contextRef="#ctx0" brushRef="#br0" timeOffset="5323.8">10456 6414 0,'0'0'15,"21"0"-15,-21 21 47,22-21-16,-1 0-15,0 0-16,0 0 0,0-21 16,-21-1-16,21 1 0,-21 0 15,0 0-15,0 0 0,-21 21 16,0-21-16,0 21 15,0 0-15,0 0 0,-1 0 16,1 0 0,21 21-16,0 0 15,21-21 1,1 0-16,-1 0 0,0 0 0,0 0 16,21 0-16</inkml:trace>
  <inkml:trace contextRef="#ctx0" brushRef="#br0" timeOffset="5939.91">11303 6244 0,'0'0'0,"21"-21"16,-21 0-16,0 0 16,21 0-16,0-1 0,-21 1 0,0 0 15,22-21-15,-22 21 0,21-1 0,-21 1 16,21 0-16,-21 0 15,0 0-15,0 0 16,21 21 0,-21 21-1,0 0-15,0 21 0,0-21 16,0 1-16,0 20 0,0-21 0,0 21 16,0-20-16,0 20 0,0 0 15,0 1-15,0-22 0,0 21 0,0 0 16,0 1-16,0-1 0,-21-21 0,21 22 15,0-22-15,-21 0 0,21 21 0,0-21 16,0 1-16,0-1 0,0 0 16,0 0-16,-21-21 15,21 21-15,-22-21 0,1 0 16,0 0-16,0 0 0,0 0 16,0 0-16,-22 0 0,22 0 15,-21 0-15,-1 0 0,22 0 0,-21 0 16,0-21-16,20 21 0,1 0 0,0 0 15,0 0-15,0 0 0,42 0 32,21 0-32,1 0 15,-1 0-15,0 0 0,1 0 0,20 0 16,-21 0-16,22 0 0,-1 0 16,-20 0-16,20 0 0,-20 0 15,-1 0-15,0 0 0,1 0 0,-1-21 16,-21 21-16,0 0 0,0 0 0,1 0 15,-1 0-15,-21-21 16,0 0 15,-21 21-31,-1 0 16</inkml:trace>
  <inkml:trace contextRef="#ctx0" brushRef="#br0" timeOffset="6127.76">11726 6773 0,'0'22'16</inkml:trace>
  <inkml:trace contextRef="#ctx0" brushRef="#br0" timeOffset="77036.32">3027 3260 0,'0'0'0,"-21"0"0,-22 0 0,1 0 0,21 0 16,-22 0-16,1 0 0,21 0 15,-21 0-15,20 0 16,44 21-1,20-21-15,-21 0 16,21 0-16,22 0 0,-22 0 0,22 21 16,-1-21-16,1 0 0,20 0 15,1 0-15,0 0 0,-1 0 0,-20 0 16,21 0-16,-22 0 0,1 0 16,-1 0-16,1 0 0,-22-21 0,0 21 15,-21 0-15,1 0 0,-1 0 16,0 0-16,-42 0 31,-22 0-31,22 0 16,-21 0-16,0 0 0,-1 0 0,-20 0 15</inkml:trace>
  <inkml:trace contextRef="#ctx0" brushRef="#br0" timeOffset="77296.52">2963 3450 0,'-42'0'0,"84"0"15,-105 21-15,42-21 0,-1 0 0,1 0 16,0 22-16,42-22 16,0 0-1,1 0-15,20 0 0,-21 0 16,43 0-16,-22 0 0,21 0 16,1 0-16,-1 0 0,1 0 0,21-22 15,-22 22-15,1-21 0,-1 21 0,1 0 16,-1 0-16,-21-21 0,1 21 15,-1 0-15,-21 0 0,0 0 0,1-21 16,-1 21-16,-21-21 16,0 0-16,0-1 15,-21 22-15,21-21 0</inkml:trace>
  <inkml:trace contextRef="#ctx0" brushRef="#br0" timeOffset="77681.3">3641 2985 0,'0'0'0,"-22"0"0,22 21 31,0 0-31,0 0 16,0 0-16,22-21 0,-1 21 0,0 1 16,0-1-16,21-21 0,-20 21 15,-1-21-15,21 21 0,0-21 0,-20 0 16,20 0-16,0 0 0,-21 0 15,22 0-15,-22 0 0,21 0 0,-21 0 16,1 0-16,-1 0 16,0 0-16,-21-21 0,21 21 0,-42 0 31,0 21-31,0 21 0,-1-20 0,-20 20 16,0 0-16,-1 1 0,1-1 0,-21 0 15,20 22-15,-20-22 0,20 0 16,-20 22-16,21-22 0,-1-21 0,22 22 15,-21-1-15,21-21 0,21 0 16,0 1-16,0-1 0,0 0 0,21-21 16,0 0-1,21 0-15,-21 0 0,22-21 0,20 0 16</inkml:trace>
  <inkml:trace contextRef="#ctx0" brushRef="#br0" timeOffset="79328.7">16404 2773 0,'0'0'0,"0"-21"0,0 0 0,0-1 16,0 1-16,-21 0 0,21 0 15,-21 21-15,21-21 16,0 42 15,0 0-31,0 21 0,0-20 16,0 20-16,0 0 0,0 1 0,0-1 16,0 21-16,21-20 0,-21 20 15,0-20-15,0 20 0,0-21 0,0 1 16,0 20-16,0-20 0,0-1 15,0 0-15,0-21 0,0 22 0,0-22 16,0 0-16,0 0 0,0 0 0,0 1 16,0-1-16,21-21 31,-21-21-31,0-1 16,0 1-16,0 0 0</inkml:trace>
  <inkml:trace contextRef="#ctx0" brushRef="#br0" timeOffset="80116.14">16531 2625 0,'0'0'16,"-21"-21"-16,0 21 0,21-22 15,0 1 1,21 21-1,0 0-15,0 0 16,22 0-16,-22 0 0,21 0 0,22 0 16,-22 0-16,43 0 0,-22 0 15,22 0-15,21 0 0,-1 0 0,22 0 16,-21 0-16,21 0 0,0 0 0,21 0 16,1 0-16,-22 0 0,21 0 15,-21 0-15,0 0 0,0 0 0,0 0 16,-21 0-16,-1 0 0,1 0 15,0 0-15,-21 0 0,-1 0 0,1 0 16,0 0-16,-22 0 0,1 0 16,-1 0-16,1 0 0,-22 0 0,0 0 15,-20 0-15,20 0 16,-21 0-16,0 0 0,-21 21 16,0 1-1,0-1-15,0 0 0,-21 0 16,21 0-16,-21 0 0,0 22 15,21-22-15,-21 21 0,21-21 16,0 22-16,0-22 0,0 21 0,0 1 16,0-22-16,0 21 0,0 0 15,0-20-15,0 20 0,0 0 0,0-21 16,0 22-16,0-22 0,0 21 16,0-21-16,0 1 0,0-1 0,0 21 15,0-21-15,0 0 16,0 1-16,0-1 0,0 0 15,0 0-15,-22 0 16,1-21-16,0 0 16,0 0-16,-21 21 15,20-21-15,-20 0 0,0 0 0,-22 0 16,22 0-16,-43 0 0,22 0 16,-22 0-16,-21 0 0,22 0 0,-43 0 15,21 0-15,-42 0 0,-1 0 0,1 0 16,0 0-16,-21 0 0,-1 0 15,22 0-15,-21 0 0,21 22 16,0-22-16,21 0 0,0 0 0,0 21 16,21-21-16,0 0 0,21 0 15,1 21-15,-1-21 0,21 0 0,22 0 16,0 0-16,-1 0 0,22 0 16,0 0-16,42 0 15,22 0-15,-22-21 0,0 21 16,21-21-16,-21-1 0,1 1 15</inkml:trace>
  <inkml:trace contextRef="#ctx0" brushRef="#br0" timeOffset="80443.96">14986 3175 0,'0'0'0,"0"-21"0,0 0 16,21 0 0,0 21-16,0 0 15,22 0-15,-1 0 0,0 0 0,22 0 16,-1 0-16,-20 0 0,20 0 15,1 0-15,20 0 0,-20 0 0,-1 0 16,1 0-16,-22 0 0,22 0 16,-22 0-16,22 0 0,-43 0 0,21 0 15,-21 0-15,-21 21 0,-21-21 16,-21 21 0</inkml:trace>
  <inkml:trace contextRef="#ctx0" brushRef="#br0" timeOffset="80639.85">15240 3239 0,'0'0'0,"-191"21"31,191 0-31,22-21 16,-1 0-16,0 0 16,21 0-16,22 0 0,-1 0 0,1 0 15,-1 0-15,1 0 0,-1 0 16,1 0-16,-1 0 0,-20 0 0,20 0 15,-21 0-15,1 0 0,-22-21 16,0 21-16,0-21 0</inkml:trace>
  <inkml:trace contextRef="#ctx0" brushRef="#br0" timeOffset="80885.71">15833 2942 0,'0'0'0,"-22"0"16,44 0 0,20 0-16,-21 0 15,0 0-15,22 0 0,-1 0 0,0 0 16,22 21-16,-22-21 0,0 22 0,1-1 16,-22-21-16,0 21 15,0 0-15,-21 21 0,0-20 0,-21-1 16,0 21-16,-21 0 0,-22 1 15,1-22-15,-1 21 0,1 1 0,-1-1 16,1-21-16</inkml:trace>
  <inkml:trace contextRef="#ctx0" brushRef="#br0" timeOffset="81652.42">20447 2858 0,'0'0'16,"0"-22"-16,21 1 0,0 0 15,-21 0-15,21 21 0,1-21 16,-1 0-16,0 21 0,21-22 16,-21 22-16,1 0 0,20 0 0,0 0 15,-21 0-15,22 0 0,-22 0 16,21 22-16,-21-1 0,1 0 0,-1 0 16,-21 21-16,0-20 0,0 20 15,0 0-15,0-21 0,0 22 16,-43-1-16,22-21 0,0 22 0,-21-1 15,-1-21-15,22 21 0,-42-20 16,20-1-16,1 0 0,0 0 0,21 0 16,-22-21-16,1 21 0,21-21 0,-22 0 15,22 0-15,-21 0 0,21 0 16,0 0-16,21-21 0,0 0 16,0 0-16,0 0 0,0 0 15,0-1-15,0 1 0,0-21 0,21 21 16,0 0-16,0-1 0,0 1 15,0 0-15,1 21 16,-1 0-16,0 0 0,0 0 0,0 21 16,0 0-16,-21 1 15,22-1-15,-1 21 0,-21-21 0,21 0 16,0 1-16,0-1 0,0 0 16,-21 0-16,22 0 0,-1 0 0,-21 1 15,21-22-15,0 21 0,0-21 16,0 0-16,1 0 0,-1 0 15,0 0-15,0 0 0,0-21 16,0 21-16,-21-22 0,22 1 16,-1 0-16</inkml:trace>
  <inkml:trace contextRef="#ctx0" brushRef="#br0" timeOffset="81828.35">21145 3048 0,'0'0'0,"0"-21"31,-21 21-15,42 0 47,1 0-63,-1 0 0</inkml:trace>
  <inkml:trace contextRef="#ctx0" brushRef="#br0" timeOffset="82719.84">21886 2731 0,'0'-22'0,"0"-20"15,-21 42 16,0 21-31,21 0 0,-21 1 16,0-1-16,-1 21 16,1-21-16,0 22 0,0-22 0,0 21 15,0-21-15,-1 22 0,1-22 0,0 21 16,21-21-16,-21 0 0,21 22 16,0-22-16,0 0 0,0 0 0,0 22 15,0-22-15,21 0 0,0-21 16,-21 21-16,21 0 0,1-21 0,-1 0 15,21 0-15,-21 21 0,0-21 0,1 0 16,-1 0-16,21 0 0,-21-21 16,0 21-16,1-21 0,20 0 0,-21 0 15,0 0-15,22-1 0,-22 1 16,0 0-16,0-21 0,0 21 16,0-1-16,-21-20 0,0 0 0,0 21 15,0-22-15,0 1 0,0 21 16,0-22-16,-21 22 0,21-21 0,-21 21 15,0 0-15,0-1 0,0 1 16,-1 21-16,1 0 0,0 0 0,0 0 16,0 0-16,0 0 15,-1 21-15,1 1 0,0-1 0,-21 0 16,21 0-16,-1 0 0,1 22 0,0-22 16,0 21-16,0-21 0,0 22 15,21-22-15,-22 21 0,1-21 16,21 0-16,-21 22 0,21-22 15,0 0-15,0 21 0,0-20 0,0-1 16,0 0-16,0 0 0,21 0 0,0 0 16,1-21-16,-22 22 0,21-22 15,0 0-15,0 21 0,0-21 0,22 0 16,-22 0-16,0 0 0,0 0 16,21 0-16,-20 0 0,20 0 0,-21-21 15,21 21-15,-20-22 0,-1 1 0,21 0 16,-21 0-16,0-21 15,1 20-15,-1-20 0,0 21 0,-21-21 16,0 20-16,0-20 0,0 0 16,0-1-16,0 22 0,0-21 0,-21 0 15,0 20-15,21-20 0,-22 21 0,1 0 16,0 0-16,0-1 0,0 1 16,0 21-16,-1 0 0,-20 0 15,21 0-15,0 21 0,0 1 16,-1-22-16,-20 21 0,21 0 0,0 0 15,0 0-15,-22 0 0,22 1 16,0-1-16,0 0 0,0 0 0,-1 0 16,1 0-16,0 1 0,0-1 15,0 0-15,21 0 0,0 21 16,0-20-16,-21-1 0,21 0 16,0 0-16,0 0 0,0 0 15,0 1-15,0-1 0</inkml:trace>
  <inkml:trace contextRef="#ctx0" brushRef="#br0" timeOffset="83988.42">18436 1037 0,'0'0'0,"-21"0"31,0 0-31,0 21 31,21 1-31,-22-22 0,1 42 16,21-21-16,0 21 0,0 1 0,-21-1 15,21 0-15,0 1 0,-21-1 16,21 22-16,0-1 0,-21-21 0,21 22 16,0-1-16,0-20 0,0 20 15,0-20-15,0-1 0,0 0 0,0-21 16,0 22-16,21-22 0,-21 0 16,21 0-16,0-21 0,-21 21 0,21-21 15,1 0-15,-22-21 16</inkml:trace>
  <inkml:trace contextRef="#ctx0" brushRef="#br0" timeOffset="84320.23">18076 1439 0,'0'0'0,"-42"-21"0,21-21 15,0 21-15,21-22 0,0 22 16,0 0-16,0 0 0,0-21 0,21 20 15,0 1-15,0 0 0,21 21 16,1-21-16,-1 0 0,22 21 16,-1 0-16,22 0 0,-22 0 0,22 0 15,-22 0-15,1 21 0,-1 0 0,-20 0 16,-1 0-16,0 22 0,-20-1 16,-22-21-16,0 22 0,0-22 15,-22 21-15,-20-21 0,0 0 0,-1 22 16,1-22-16,0 0 0,-1 0 15,1-21-15,0 21 0,21 1 0,-1-22 16,1 0-16,0 21 0,42-21 47,0 0-47,1 0 0,-1 0 16</inkml:trace>
  <inkml:trace contextRef="#ctx0" brushRef="#br0" timeOffset="85495.97">19219 1270 0,'0'-21'16,"21"0"-16,-21 0 16,0-1-16,0 1 0,0 0 15,0 42 17,-21 0-17,21 1-15,0 20 0,0 0 16,-21-21-16,21 22 0,-21-1 0,21-21 15,0 22-15,0-1 0,0-21 16,-21 21-16,21-20 0,0 20 0,0-21 16,0 0-16,0 0 0,0 1 0,0-1 15,0 0-15,21-21 16,0 0-16,0 0 0,0 0 16,1 0-16,-1 0 0,0-21 15,0 0-15,0-1 0,0 1 16,1 0-16,-1-21 0,0 21 15,0-22-15,-21 1 0,0 21 0,21-22 16,-21 1-16,0 0 0,0 21 0,0-22 16,0 22-16,0 0 0,0 0 15,0 0-15,0-1 0,21 22 32,1 0-32,-22 22 15,21-22-15,0 21 0,0-21 16,0 0-16,0 0 0,1 0 15,-1 0-15,0 0 0</inkml:trace>
  <inkml:trace contextRef="#ctx0" brushRef="#br0" timeOffset="85719.84">20002 1228 0,'0'-21'16,"22"21"-1,-1-22-15,0 22 0,0-21 16,21 21-16,1 0 0,-1 0 0,-21 0 16,22 0-16,20 0 0,-21 0 15,1 0-15,-1 0 0,0 0 16,-20 0-16,20 0 0,-21 0 0,-42 0 31,0 0-31,0 0 0</inkml:trace>
  <inkml:trace contextRef="#ctx0" brushRef="#br0" timeOffset="85943.71">20235 1164 0,'-42'21'31,"42"1"-31,0-1 16,0 0-16,-21 0 0,21 0 0,0 22 15,0-22-15,0 21 0,-21 0 16,21 1-16,0-1 0,0 0 0,-22 1 15,1-1-15,21-21 0,-21 22 0,21-1 16,0-21-16,0 21 0,0-20 16,-21-1-16,21 0 0,0 0 0,0 0 15,0 0-15,-21-21 16</inkml:trace>
  <inkml:trace contextRef="#ctx0" brushRef="#br0" timeOffset="86492.16">15515 5503 0,'-21'0'0,"42"0"0,-63 0 16,42 22-16,21-22 0,0 0 15,0 0-15,22 0 0,-1 0 16,0 0-16,1 0 0,20 0 0,1 0 16,-1 0-16,1 0 0,20 0 0,-20 0 15,20 0-15,-20 21 0,-1-21 16,1 0-16,-1 0 0,-20 0 0,-1 0 16,-21 0-16,0 21 0,1-21 15,-44 0-15,1 0 16,-21 21-16,0-21 0,-22 0 15</inkml:trace>
  <inkml:trace contextRef="#ctx0" brushRef="#br0" timeOffset="86676.23">15579 5673 0,'0'0'0,"-85"21"32,85 0-32,21-21 15,0 0-15,0 0 0,1 0 16,20 0-16,0 0 0,22 0 0,-22 0 15,22 0-15,20 0 0,-20 0 16,20-21-16,-20 21 0,-1 0 16,1-21-16,-1 21 0,-20-21 0,20-1 0,-42 22 15,22-21-15,-22 0 16</inkml:trace>
  <inkml:trace contextRef="#ctx0" brushRef="#br0" timeOffset="87048.02">16510 5292 0,'-21'-21'0,"42"42"0,-42-64 16,0 43-16,-1 0 16,22 22-16,0-1 15,0 0-15,22 0 0,-1-21 16,0 21-16,21 0 16,-21 1-16,22-1 0,-22-21 0,21 21 15,1-21-15,-1 0 0,0 21 0,1-21 0,-1 0 16,0 0-16,1 0 15,-1 0-15,-21 0 0,21 0 0,-20 0 16,-44 0 0,1 0-1,-21 21-15,21 0 0,-22 1 0,22-1 16,-21 0-16,0 21 0,20 1 16,-20-1-16,0 0 0,-1 1 0,22-1 15,-21-21-15,21 21 0,-22 1 0,22-22 16,0 21-16,21-21 0,0 1 15,-21-1-15,21 0 0,0 0 16,21-21-16,21 0 16,-20 0-16,-1 0 0,21-21 15,0 0-15,-20 0 0</inkml:trace>
  <inkml:trace contextRef="#ctx0" brushRef="#br0" timeOffset="87331.86">17547 5313 0,'0'0'0,"0"-21"0,0 0 31,0 42-31,0 0 0,0 0 0,-21 0 16,21 22-16,0-1 0,0 0 16,0 1-16,0 20 0,0-21 0,0 22 15,0-22-15,0 22 0,0-22 0,0 0 16,0 1-16,0-1 0,0 0 15,0 1-15,0-22 0,0 0 0,0 0 16,0 0-16,21 1 0,-21-1 0,21-21 31,0 0-31,1-21 0,-22-1 16,0 1-16,21 0 0,-21-21 0,0 21 16,0-22-16,0 1 15</inkml:trace>
  <inkml:trace contextRef="#ctx0" brushRef="#br0" timeOffset="87904.18">17568 5376 0,'0'0'0,"0"-42"0,0 21 0,0 0 16,0 0-16,21 21 15,22 0 1,-22 0-16,21 0 0,1 0 16,20 0-16,1 0 0,20 0 0,1 0 15,0 0-15,20 0 0,22 0 0,0-22 16,0 22-16,0 0 0,22-21 15,-1 21-15,0-21 0,0 21 16,21 0-16,-42-21 0,22 21 0,-22-21 16,0 21-16,0 0 0,-22 0 15,1 0-15,-21 0 0,21 0 0,-43 0 16,22 0-16,-22 0 0,-20 0 16,-1 0-16,0 0 0,-20 0 0,20 0 15,-21 0-15,0 0 0,0 0 16,-21 21-16,22 0 0,-22 0 15,0 0-15,0 1 0,0-1 0,0 21 16,0-21-16,0 22 0,0-1 16,0 0-16,0 1 0,-22-1 0,22 0 15,0 1-15,0 20 0,0-21 16,0 1-16,0-1 0,0 0 16,0 1-16,0-1 0,0 0 0,22-20 15,-22-1-15,0 21 0,0-21 0,0 0 16,0 1-16,-22-1 15,1 0-15,-21-21 0,0 0 0,-22 21 16,1-21-16,-22 0 0,0 0 0,-21 0 16,-21 0-16,0 0 0,-21 0 15,0-21-15,-42 0 0,20 21 0,-20-21 16,20 21-16,-20 0 0,21 0 16,-1 0-16,22-22 0,0 22 0,42 0 15,0 0-15,43 0 0,-1 0 16,1 0-16,20 0 0,22 0 0,0 0 15,42 0 1,22-21-16,-1 0 0,21 0 16,1 0-16,21 0 0</inkml:trace>
  <inkml:trace contextRef="#ctx0" brushRef="#br0" timeOffset="88520.48">21484 5398 0,'0'0'0,"-21"0"0,0 0 0,0 0 15,-1 0-15,1 0 0,21-22 16,0 1-16,0 0 0,0 0 15,21 0-15,1 0 16,-1 21-16,21-22 0,0 1 0,-20 21 16,41 0-16,-21-21 0,1 21 0,-1 0 15,0 0-15,1 0 16,-22 0-16,21 21 0,-21 0 0,22-21 16,-22 43-16,0-22 0,-21 0 0,0 21 15,0 1-15,0-1 0,0 0 16,0 1-16,0-1 0,0 0 0,-42 1 15,21-1-15,-1-21 0,-20 22 16,0-1-16,-1-21 0,22 0 0,-21 0 16,0 1-16,-1-22 0,1 0 0,0 0 15,-1 0-15,22 0 0,-21 0 16,21 0-16,-22 0 0,22-22 0,0 1 16,0 0-16,0 0 0,21 0 0,-22 0 15,22-1-15,0 1 16,0-21-16,22 21 0,-1 0 0,0-1 15,0 1-15,0 0 0,0 0 0,1 21 16,20 0-16,-21 0 0,0 0 16,22 0-16,-22 0 0,0 21 0,0 0 15,0 0-15,0 1 0,1-1 16,-1 21-16,-21-21 0,0 0 0,21 22 16,-21-22-16,0 0 0,21 0 0,-21 0 15,0 1-15,21-1 16,0-21-16,1 0 0,-1 0 15,0 0-15,0 0 0,0 0 0,22 0 16,-22 0-16,21-21 16</inkml:trace>
  <inkml:trace contextRef="#ctx0" brushRef="#br0" timeOffset="88816.31">22331 5609 0,'0'0'0,"-21"0"0,-1 0 0,1 0 15,21 21 1,0 1 0,21-22-16,1 0 15,-1 0 1,0 0-16,0 0 0,0 0 0,-21-22 16,0 1-16,0 0 15,0 0-15,0 0 0,-21 0 16,0 21-1,0 0-15,0 0 0,-1 21 16,1 0 0,21 0-16,0 0 15,21-21 1,1 0-16,-1 21 0,0-21 0</inkml:trace>
  <inkml:trace contextRef="#ctx0" brushRef="#br0" timeOffset="89268.23">22796 5588 0,'43'-85'16,"-43"64"-1,21 0-15,0-21 0,-21 21 0,21-1 16,-21 1-16,0 0 0,21 0 16,1 0-16,-22 0 0,0 42 31,0 0-16,0 0-15,0 0 0,0 0 0,0 1 16,-22-1-16,22 21 0,-21 0 16,21-20-16,-21 20 0,21 0 15,0 1-15,0-1 0,0-21 0,0 21 16,0-20-16,0 20 0,0-21 16,0 0-16,0 0 0,0 1 0,0-1 15,-21-21 16,0 0-31,0 0 0,-1 0 0,-20 0 16,0-21-16,-1 21 0,1 0 0,0 0 16,-1 0-16,1 0 15,21 0-15,0 0 0,0 0 0,42 0 32,0 0-32,21 21 15,1-21-15,-1 0 0,0 0 0,22 0 16,-22 0-16,0 0 0,22 0 15,-22 0-15,1 0 0,-1 0 0,0 0 16,-21 21-16,22-21 0,-22 0 0</inkml:trace>
  <inkml:trace contextRef="#ctx0" brushRef="#br0" timeOffset="89787.94">22585 6287 0,'0'-22'16,"0"1"-16,21 21 31,-21 21-31,0 1 0,0-1 16,0 0-16,0 0 0,0 21 15,0 1-15,0-22 0,0 21 0,0 1 16,0-1-16,0 0 0,-21 1 16,21-1-16,0-21 0,-21 21 0,21 1 15,-22-1-15,22 0 0,0 1 16,0-22-16,0 21 0,0-21 0,0 22 16,0-22-16,0 0 0,0 0 0,0 0 15,0 1-15,-21-22 16,-21 0-1,21 0-15,-22-22 0,22 1 0,-21 0 16,21 0-16,-22 0 0,22 21 16,-21-21-16,21-1 0,0 22 15,-1 0-15,1-21 0,0 21 0,0 0 16,0 0-16,21 21 31,21 1-31,21-22 16,-21 0-16,22 0 0,-22 0 0,42 0 15,-20 0-15,-1 0 0,22 0 16,-22 0-16,21 0 0,-20 0 0,-1-22 16,0 22-16,1-21 0,-22 21 0,0-21 15</inkml:trace>
  <inkml:trace contextRef="#ctx0" brushRef="#br0" timeOffset="90180.23">21145 8382 0,'0'0'15,"0"-21"-15,-21 21 0,21 21 16,0 0 0,0 0-16,0 1 0,0 20 0,-21 0 15,21-21-15,-21 22 0,21-1 0,-21 22 16,21-22-16,-21 0 0,-1 1 15,22-1-15,-21 0 0,21 1 0,0-22 16,-21 21-16,21-21 0,0 0 16,0 1-16,0-1 0,21-21 15,0-21 1</inkml:trace>
  <inkml:trace contextRef="#ctx0" brushRef="#br0" timeOffset="90412.09">21167 8361 0,'0'0'0,"21"-21"0,-21 0 0,0-1 16,21 22-16,0-21 0,0 21 15,0 0-15,1 0 0,-1 0 16,0 0-16,0 0 0,0 21 16,0 1-16,1-22 0,-1 21 0,0 21 15,-21-21-15,0 0 0,0 1 16,0 20-16,-21-21 0,0 0 0,-1 0 15,-20 1-15,0-1 0,21 0 16,-22 0-16,1 0 0,21 0 0,0 1 16,-1-1-16,22 0 15</inkml:trace>
  <inkml:trace contextRef="#ctx0" brushRef="#br0" timeOffset="90848.85">21886 8594 0,'-21'-21'31,"0"21"-31,0 0 0,0 0 0,-1 0 0,1 21 16,0-21-16,-21 21 0,21 0 15,-1 21-15,1-20 0,0-1 0,21 0 16,-21 0-16,21 0 0,0 0 0,0 1 15,0-1-15,0 0 0,21-21 16,0 0-16,0 0 16,1 0-16,-1 0 0,0 0 15,0-21-15,0 21 0,22-21 16,-22-1-16,0 1 0,0-21 0,0 21 16,0 0-16,1-1 0,-22 1 0,0-21 15,21 42-15,-21-21 0,0 0 0,0 42 31,0 0-31,0 0 16,0 0-16,0 0 0,0 1 0,0 20 16,0-21-16,0 0 0,0 0 15,0 1-15,0-1 0,21 0 0,-21 0 16,21-21-16,0 0 0,-21 21 0,21-21 16,1 0-16,-1 0 15,0-21-15,0 21 0,21-21 16</inkml:trace>
  <inkml:trace contextRef="#ctx0" brushRef="#br0" timeOffset="91067.72">22479 8276 0,'0'0'0,"0"-42"0,0 21 16,0-22-16,0 22 0,-21 21 16,0 0-16,-1 21 15,1 1-15,0 20 0,0 0 16,21-21-16,0 22 0,-21-1 0,21 0 15,0 1-15,0-1 0,0 0 16,0-20-16,0 20 0,0-21 16,21 0-16,0 22 0,0-22 0,-21 0 15,0 0-15,21-21 0</inkml:trace>
  <inkml:trace contextRef="#ctx0" brushRef="#br0" timeOffset="91236.05">22183 8530 0,'0'0'0,"-22"0"0,44 0 15,-1 0 1,0 0-16,0 0 0,0 0 0,22-21 16,-1 21-16,0 0 0,1 0 15,-1 0-15,0 0 0,22-21 0,-1 21 16,-20-21-16,20 0 0,1 21 0</inkml:trace>
  <inkml:trace contextRef="#ctx0" brushRef="#br0" timeOffset="91439.93">23199 8297 0,'-22'0'16,"44"0"-16,-65 0 0,22 22 0,0-1 16,0 0-16,0 0 0,-1 0 0,1 0 15,0 1-15,0 20 0,0-21 16,21 0-16,0 22 0,0-22 0,0 0 15,0 0-15,0 0 0,0 0 0,21-21 16,-21 22-16,21-1 0,0-21 16,22 0-16,-22 0 0,0 0 0,21 0 15,-21 0-15,22 0 0,-1-21 0,0-1 16,1 1-16,-22 0 0</inkml:trace>
  <inkml:trace contextRef="#ctx0" brushRef="#br0" timeOffset="91836.7">23601 8107 0,'0'0'0,"0"-21"0,0-64 32,0 106-17,0 0-15,0 22 0,0-22 16,0 21-16,0 1 0,0-1 0,0 0 16,0 1-16,-21-22 0,21 21 15,-22 0-15,1-20 0,21 20 0,0-21 16,0 0-16,-21 22 0,21-22 0,-21-21 15,21 21-15,0 0 0,0-42 47,0 0-47,0 0 16,0-1-16,0 1 0,21-21 16,0 21-16,0 0 0,1-1 0,20 1 15,-21 0-15,0 21 0,22 0 0,-22 0 16,0 0-16,0 0 0,0 0 15,0 21-15,1 0 0,-1 1 0,-21-1 16,21 0-16,-21 0 0,21 0 16,-21 0-16,0 1 0,0-1 15,-21-21 17,0 0-32,0 0 0,-1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5:01:54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3133 1545 0,'0'0'0,"0"-21"0,-22 21 0,1 0 16,0-21-16,0 0 16,0 21-16,0 0 15,-1 0 1,22 21-16,0 0 0,0 0 16,0 0-16,0 22 15,0 20-15,0-20 0,0 20 0,0 1 16,0 20-16,0-20 0,0 20 15,0 22-15,0 0 0,-21 0 0,0 21 16,0 0-16,21 0 0,-21 0 16,0 21-16,-1 0 0,22 22 0,-21-1 15,21 0-15,-21 22 0,21-1 16,0 22-16,0 0 0,0-1 0,0 1 16,0 0-16,0 20 0,0-20 15,0 0-15,0-1 0,0-20 0,0-1 16,0 1-16,0-1 0,21-20 0,-21-1 15,0-21-15,21 0 16,-21-21-16,0 22 0,0-44 0,22 22 16,-22-42-16,0 21 0,21-21 0,-21-1 15,0-20-15,0-1 0,0-20 16,0-1-16,21-21 0,-21 0 0,21-42 16,-21 0-16,0-21 0</inkml:trace>
  <inkml:trace contextRef="#ctx0" brushRef="#br0" timeOffset="1444.03">3006 1757 0,'0'0'0,"0"-21"0,0 0 16,0-1-16,0 1 15,0 0-15,0 0 16,21 21-16,0 0 16,21 0-16,-21-21 0,22 21 15,20 0-15,1 0 0,-1 0 0,22 0 16,21 0-16,0 0 0,-1 0 15,22 0-15,0 0 0,22 0 0,20 0 16,0 21-16,1-21 16,20 21-16,1-21 0,-1 21 0,22-21 0,21 21 15,-1-21-15,22 0 0,0 22 16,0-22-16,22 0 0,20 0 16,-21 0-16,21 21 0,1-21 15,-22 0-15,21 0 0,-21 21 0,1-21 16,-1 0-16,-21 0 0,0 21 15,-21-21-15,-22 0 0,1 0 0,-22 0 16,-20 21-16,-22-21 0,-21 0 16,0 0-16,-21 0 0,-22 0 0,1 0 15,-21 0-15,-1 0 0,-21 0 16,-20 0-16,-1 0 0,0 0 0,-21-21 16,0 0-16,0 0 15,-21 0-15,0 21 16,-1 0-16,1-22 0,0 22 15,0 0-15,0 0 0,21 22 16,0-1-16,-21 0 0,21 0 0,-22 21 16,22 1-16,0-1 0,0 0 15,0 1-15,0 20 0,0 1 0,0-1 16,22 22-16,-1-22 0,0 22 0,0 0 16,0 21-16,0-22 0,22 1 15,-1 21-15,0 0 0,1-1 0,-1 1 16,0 0-16,1 0 15,-1 0-15,0 21 0,1-21 0,-1 21 16,-21 0-16,22 0 0,-22 0 0,0 0 16,0 21-16,21-21 0,-20 21 15,-1-21-15,0 0 0,0 0 0,0 0 16,0 0-16,1 0 0,-1-21 0,0 21 16,0-21-16,-21-1 0,21 1 15,0 0-15,-21 0 0,22-21 0,-22 20 16,0 1-16,0-21 0,0 0 0,0 20 15,0-20-15,-22-21 0,1 20 16,0 1-16,0-22 0,0 1 0,0 21 16,-1-43-16,-20 21 0,21 1 15,0-22-15,-22 22 0,22-22 0,-21 0 16,0 1-16,-1-1 0,1 0 0,-22 1 16,1-22-16,-1 21 0,1-21 15,-22 1-15,1 20 0,-1-21 0,0-21 16,-21 21-16,1 0 0,-22-21 0,0 0 15,0 0-15,0 0 0,-22 0 0,22 0 16,-21 0-16,0 0 0,0-21 16,21 0-16,-21 21 0,21-21 0,-21 21 15,-1 0-15,22 0 0,-42 0 0,21 0 16,0 0-16,-22 0 0,1 0 0,0 21 16,-1-21-16,-20 21 0,21-21 15,-22 21-15,22-21 0,-22 22 16,22-1-16,-22-21 0,22 21 0,0-21 15,-1 21-15,1-21 0,21 0 0,-21 21 16,-1-21-16,22 21 0,0-21 0,-21 0 16,20 22-16,1-22 0,0 0 15,0 21-15,0 0 0,21-21 0,0 0 16,0 0-16,0 21 0,0-21 0,21 0 16,0 0-16,21 0 0,1 0 0,-1 0 15,0 0-15,22-21 0,-1 21 16,22 0-16,-21 0 0,20-21 0,22 21 15,-21-21-15,21 21 0,-1 0 16,1 0-16,0-22 0,21 1 0,0 0 16</inkml:trace>
  <inkml:trace contextRef="#ctx0" brushRef="#br0" timeOffset="4346.78">4466 826 0,'0'-22'0,"0"1"15,21 0 1,-21 0-16,21 21 15,1-21-15,-1 0 0,0 21 0,0-22 16,0 1-16,0 0 0,1 0 16,-1 0-16,0 0 0,0-1 15,0 1-15,0 0 0,1 0 0,-1 0 16,-21 0-16,0-1 0,0 1 16,0 0-16,-21 0 0,-1 21 15,-20 0-15,0 0 0,-1 0 0,-20 0 16,-1 0-16,1 0 0,-1 0 15,22 21-15,-21 0 0,20 0 0,1 1 16,0-1-16,20 0 0,1 0 16,0 0-16,0 0 0,21 1 0,0-1 15,0 0-15,0 0 0,21 0 16,0 0-16,0 1 0,22-1 16,-1 21-16,0-21 0,1 0 15,-1 22-15,22-22 0,-22 21 0,0-21 16,1 22-16,-1-22 0,-21 21 15,0 1-15,-21-22 0,0 21 0,0-21 16,-21 22-16,-21-22 0,-1 21 16,-20-21-16,21 0 0,-22 1 0,1-22 15,-1 21-15,1-21 0,20 0 16,-20 0-16,20 0 0,1-21 0,0-1 16,-1 1-16,22 0 0,0-21 15,-21 21-15,42-22 0,-21 22 16,21-21-16,0-1 0,0 1 15,0 21-15,0-21 0,0 20 0,0-20 16,21 21-16,0 0 0,0 0 16,0-1-16,0 1 0,22 21 0,-1-21 15,-21 0-15,22 21 0,-1-21 16</inkml:trace>
  <inkml:trace contextRef="#ctx0" brushRef="#br0" timeOffset="5131.34">5122 275 0,'0'0'0,"0"21"16,0 1-16,0-1 16,0 0-16,0 21 0,0 1 0,0-1 15,0 0-15,0 1 0,0-1 16,0 21-16,0 1 0,0-22 0,0 22 15,0-1-15,0-20 0,-21 20 16,21-21-16,0 1 0,-21-1 0,21 0 16,-21-20-16,21-1 15,0 0-15,0 0 0,0 0 0,0-42 32,0 0-32,0 0 15,0 0-15,0-1 0,21 1 16,0-21-16,-21 21 0,0-22 0,21 1 15,0 0-15,1-1 0,-1 22 16,-21-21-16,21 0 0,21 20 0,-21 1 16,1 0-16,-1 21 0,0 0 15,0 0-15,0 0 0,0 0 0,-21 21 16,0 0-16,-21 1 16,0 20-16,0-21 0,-21 0 15,20 0-15,-20 1 0,21-1 16,-21 0-16,20 0 0,-20 0 15,21-21-15,0 0 0,0 21 16,21 1 15,21-1-31,0-21 0,0 21 16,0 0-16,0-21 0,1 21 16,-1 0-16,21 1 0,-21-22 0,0 21 15,1-21-15,20 0 0,-21 0 16,0 0-16,22 0 0,-22 0 0,0 0 15,21 0-15,-21-21 0,22 21 16,-22-22-16,0 1 0,0 0 16,0 0-16,1 0 0,-1 0 0,-21-1 15,0 1-15,0 0 0,0 0 16,0 0-16,0 0 0,0-1 16,0 44-1,0-1-15,0 0 16,0 0-16,0 0 0,0 0 15,0 22-15,0-22 0,0 0 0,0 0 16,-21 0-16,21 1 0,-22-1 16,22 0-16,0 0 0,22-42 47,-22 0-32,0 0-15</inkml:trace>
  <inkml:trace contextRef="#ctx0" brushRef="#br0" timeOffset="5312.23">5800 741 0,'0'-42'16,"21"42"31,0 0-32,0 0-15,0 0 16,0 0-16</inkml:trace>
  <inkml:trace contextRef="#ctx0" brushRef="#br0" timeOffset="5582.72">6181 423 0,'0'0'15,"0"22"1,0-1 0,0 21-16,0-21 0,0 22 15,0-1-15,0 0 0,0 1 16,0 20-16,-22-21 0,1 22 0,21-1 16,0-20-16,-21-1 0,0 22 15,0-22-15,21-21 0,0 21 0,0 1 16,-21-22-16,21 0 0,0 0 15,0 0-15,21-42 32,0 0-32,0 0 0,-21-21 15</inkml:trace>
  <inkml:trace contextRef="#ctx0" brushRef="#br0" timeOffset="5863.39">6329 360 0,'0'0'0,"0"-21"0,0-22 32,0 65-17,0-1-15,0 0 0,0 21 0,0 1 16,0-1-16,0 0 0,0 22 16,0-22-16,0 22 0,0-22 0,0 21 15,0 1-15,-21-22 16,21 1-16,0-1 0,0 0 0,0 1 15,0-22-15,0 0 0,0 0 0,0 0 16,0 0 0,21-21-1,0 0-15,-21-21 0,21 21 16,0-21-16,-21 0 0,21 0 0,1 0 16</inkml:trace>
  <inkml:trace contextRef="#ctx0" brushRef="#br0" timeOffset="8060.04">6583 1249 0,'0'0'16,"0"21"-16,21-42 47,0 0-47,21 0 0,-20-1 15,-1 1-15,21-21 0,-21 21 0,22-22 16,-22 1-16,21 21 0,-21-21 16,0-1-16,22 1 0,-22 21 0,-21 0 15,0-1-15,21 1 0,-21 0 16,0 0-16,-21 21 15,0 0-15,0 21 16,-1 0-16,1-21 0,-21 21 0,21 1 16,0-22-16,21 21 0,-22 0 15,22 0-15,-21-21 0,21 21 0,0 0 16,0 1-16,0-1 16,0 0-16,21 0 15,1-21 1,-22 21-16,21-21 15,-21 21-15,21-21 16,-21 22-16,0-1 16,0 0-1,0 0-15,0 0 16,0 0 0,21-21-1,0 0-15,0 0 16,1 0-16,-1 0 15,0 0-15,0 0 16,0 0-16,0 0 0,1-21 16,-1 21-16,0-21 0,0 0 0,0 21 15,0-21-15,1 0 0,-1-1 16,0 1-16,0 0 0,-21 0 0,21 0 16,-21 0-16,0-1 0,0 1 15,0 0-15,0 0 16,-21 21-16,0 0 0,0 0 15,0 0-15,-1 0 0,1 0 16,0 21-16,21 0 16,-21 0-16,21 1 0,-21-1 0,21 0 15,0 21-15,0-21 0,-21 1 16,21-1-16,0 0 0,0 21 16,0-21-16,0 1 0,0-1 15,21-21-15,0 0 16,0 0-16,0 0 15,0 0-15,1 0 16,-22-21-16,21-1 0,0 1 16,-21 0-16,21 0 0,-21 0 15,0 0-15,0-1 0,0 1 0,0 0 16,0 0-16,0 0 16,21 0-16,-21 42 46,0 0-46,0 0 16,0 0-16,0 0 0,0 1 16,0-1-16,0 0 0,0 0 0,0 0 15,21 0-15,-21 1 0,22-22 16,-22 21-16,0 0 0,21-21 0,0 21 16,0-21-16,0 0 15,0 0-15,1 0 0,-1 0 0,0 0 16,0 0-16,0 0 15,0 0-15,1 0 0,-1-21 16,0 21-16,0-21 0,21 0 16,-20-1-16,-1 1 0,0 0 0,0 0 15,0 0-15,0-22 0,1 22 16,-1 0-16,0-21 0,-21 21 0,0-1 16,0 1-16,0 0 0,0 0 15,-21 21 1,0 0-16,-1 0 15,1 21-15,21 0 16,-21 0-16,21 1 0,0-1 16,0 0-1,0 0-15,21-21 16,0 0-16,-21 21 0,22-21 16,-1 21-16,0-21 0,0 22 15,0-1-15,0 0 16,1-21-16,-22 21 0,21 0 15,0-21-15,-21 21 16,0 1-16,21-22 0,-21 21 16,21-21-16,-21 21 0,21-21 15,-21 21-15,22-21 0,-1 0 16,0 0-16,0 0 0,0 0 16,0 0-1,1 0-15,-1 0 0,0 0 16,0 0-16,0 0 0,0-21 0,1 0 15,-1 21-15,0-21 0,0-1 16,0 22-16,-21-21 0,21 0 0,1 0 16,-1 0-16,0 0 0,0-1 15,21 1-15,-20 0 0,20-21 16,-21 21-16,0-1 0,0 1 16,1 0-16,-22 0 0,21 21 0,0-21 15,-21 0 1,21 21-1,0 0 17,-21 21-17,0 0 1,0 0-16,0 0 16,0 0-16,0 1 0,-21-1 15,21 0-15,-21 0 0,21 0 0,0 0 16,0 1-16,0-1 0,0 0 15,0 0-15,0 0 0,0 0 0,0 1 16,0-1-16,0 0 16,0 0-16,0 0 15,21 0-15,0-21 16,0 0-16,1 0 16,20 0-16,-21 0 0,0 0 0,0-21 15,22 0-15,-22 21 0,0-21 16,21 0-16,-20 0 0,-1-1 0,0 1 15,21-21-15,-21 21 0,1 0 16,-22-22-16,21 22 0,0-21 0,0-1 16,-21 22-16,0 0 0,0-21 15,21 21-15,-21-1 0,0 1 16,21 21-16,-21-21 0,0 42 31,0 0-31,0 1 16,0-1-16,-21 21 0,21-21 15,-21 22-15,21-22 0,0 21 0,0 0 16,-21-20-16,21 20 0,-21 0 0,21-21 16,-21 22-16,21-1 0,0-21 15,0 22-15,-22-1 0,22-21 0,-21 21 16,21 1-16,0-1 0,-21-21 16,21 22-16,-21-1 0,0 0 15,21 1-15,-21-1 0,-1 0 0,22 1 0,-21-1 16,0-21-16,21 21 15,0-20-15,-21-1 0,21 0 0,-21 0 16,21 0-16,-21-21 0,21 21 16,-22-21-16,1 0 0,0 0 15,0 0-15,-21 0 0,20 0 16,1 0-16,0 0 0,-21 0 0,21 0 16,-1 0-16,1 0 0,0 0 15,0 0-15,0 0 16,21-21-16,0 0 15,0 0-15,0 0 16,0 0-16</inkml:trace>
  <inkml:trace contextRef="#ctx0" brushRef="#br0" timeOffset="13643.89">6816 2667 0,'0'0'0,"0"-21"0,0 0 15,0 0-15,0-1 16,0 1-16,0 0 15,0 0-15,0 42 47,0 0-47,0 0 0,0 22 16,0-22-16,0 42 0,0-20 0,21-1 16,-21 22-16,21-1 0,-21-21 15,0 22-15,0-1 0,0 22 0,0-21 16,0-1-16,0 1 0,0-1 15,0 1-15,0-1 0,0-21 0,0 1 16,0-1-16,0-21 0,0 22 0,0-22 16,0 0-16,0 0 0,0 0 15,0-42 17,0 0-17,0-21-15,0 20 0,0-20 0,0 21 16</inkml:trace>
  <inkml:trace contextRef="#ctx0" brushRef="#br0" timeOffset="14453.27">6858 2561 0,'-21'0'0,"42"0"31,0 0-15,0 0-16,22 0 0,-22 0 0,21 0 16,22 0-16,-22 0 0,21 0 15,1 0-15,21 0 0,20 0 0,1 0 16,0 0-16,21 0 0,0 0 15,21 0-15,-21 0 0,21 0 16,22 0-16,-22 0 0,21 0 16,-21 0-16,1 0 0,-1 0 0,-21 0 15,21 0-15,0 0 0,-21-21 0,0 21 16,0 0-16,-21 0 0,0-21 16,-22 21-16,1 0 0,-21 0 0,-1-21 15,1 21-15,-22 0 0,0 0 16,1 0-16,-22-21 0,21 21 0,-21 0 15,0 0-15,1 0 16,-22 21 0,0 0-16,0 0 15,0 0-15,0 22 0,0-22 16,0 21-16,0 0 0,0-20 16,21 20-16,-21 0 0,0 1 0,0-1 15,0 0-15,0 1 0,0-1 16,0 0-16,0 1 0,0-1 0,0 0 15,0 1-15,0-1 0,0 0 16,0 1-16,0-22 0,0 21 0,0-21 16,0 22-16,0-22 0,-21 0 0,21 0 15,-22 0-15,22 0 0,0 1 16,-21-22-16,0 21 0,0-21 0,0 0 16,0 21-16,-1-21 0,-20 0 15,21 21-15,-21-21 0,-22 0 0,22 0 16,-43 0-16,0 0 0,1 0 15,-22 0-15,-21 0 0,0 0 0,-21 0 16,0 0-16,-1 0 0,-20-21 16,0 21-16,-1 0 0,1 0 0,21 0 15,-21 0-15,20 0 0,22 0 0,-21 0 16,42 0-16,1 0 0,-1 21 16,21-21-16,22 0 0,-1 0 0,1 0 15,20 21-15,1-21 0,0 0 0,20 0 16,-20 0-16,21 21 15,21 1 1,21-1 0</inkml:trace>
  <inkml:trace contextRef="#ctx0" brushRef="#br0" timeOffset="14938.98">7197 4720 0,'0'-42'0,"0"84"0,-22-126 0,22 41 15,-21 1-15,0 0 0,21 20 0,-21-20 16,21 21-16,-21 0 0,0 0 0,-1 21 15,1 21 1,21 0-16,0 0 0,0 21 16,0 1-16,0 20 0,0 1 0,0-1 15,0 1-15,0-1 0,0 1 16,0 20-16,21-20 0,-21-22 0,0 22 16,0-22-16,0 0 0,0 1 0,0-1 15,0-21-15,0 0 0,0 1 16,22-22-1,-1 0-15,0-22 16,-21 1-16,0 0 16</inkml:trace>
  <inkml:trace contextRef="#ctx0" brushRef="#br0" timeOffset="15595.61">7112 4360 0,'-21'-21'0,"42"42"0,-42-63 15,0 42-15,21-21 0,21 21 16,0 0 0,21 0-16,1 0 0,20-21 15,1 21-15,20 0 0,22 0 16,0-21-16,21-1 0,0 22 0,0-21 16,21 21-16,0-21 0,0 21 15,22-21-15,-1 0 0,0 21 0,1-21 16,-1-1-16,0 22 0,22-21 0,-22 0 15,1 21-15,-1-21 0,-21 0 16,-21 21-16,21 0 0,-42-21 0,0 21 16,0 0-16,-22 0 0,-20 0 15,-1 0-15,-20 0 0,-1 0 0,-21 0 16,0 0-16,1 0 0,-22 21 16,0 0-1,21 0-15,-21 0 0,0 0 16,0 1-16,21 20 0,-21-21 15,0 21-15,0 1 0,21-1 0,0 0 16,-21 1-16,21-1 0,1 0 0,-1 1 16,-21-1-16,21 0 0,0 1 15,-21-1-15,21 0 0,-21 1 0,0-1 16,21 0-16,-21 1 0,22-22 0,-22 21 16,21-21-16,-21 22 0,0-22 15,0 0-15,0 0 0,0 0 0,0 1 16,-21-1-16,-1-21 0,-20 21 0,21-21 15,-43 0-15,1 21 16,-1-21-16,-41 0 0,-1 21 0,0-21 16,-21 0-16,-21 0 0,-22 0 0,-20 0 15,-1 0-15,1 0 0,-1 0 16,1 0-16,-1 0 0,1 0 0,21 21 16,-1-21-16,22 22 0,0-22 0,0 0 15,21 21-15,0-21 0,21 0 16,0 21-16,0 0 0,22-21 0,-1 21 15,21-21-15,1 21 0,-1-21 0,22 22 16,0-22-16,21 21 0,-1-21 16,1 21-16,0 0 0,21 0 15,0 0-15</inkml:trace>
  <inkml:trace contextRef="#ctx0" brushRef="#br0" timeOffset="16096.32">7006 6583 0,'0'0'0,"0"-191"31,21 191-31,-21 22 16,0-1-16,0 0 0,0 21 15,0 1-15,0 20 0,0-21 0,0 22 16,0-1-16,-21 1 0,21-1 16,-21 22-16,0-21 0,21-1 0,0 1 15,-21-1-15,21-21 0,0 22 0,-22-22 16,22 1-16,0-1 0,0-21 15,0 21-15,0-20 0,0-1 16,22-21-16,-1 0 16,-21-21-16,0-1 15,21 1-15,0 0 0,-21-21 16</inkml:trace>
  <inkml:trace contextRef="#ctx0" brushRef="#br0" timeOffset="16835.9">7027 6477 0,'-21'-21'16,"42"42"-16,-42-84 0,0 41 0,21 1 0,0 0 16,21 21 15,21 0-31,-20 0 0,20 0 0,21 0 16,1 0-16,-1 0 15,43 0-15,0 0 0,21-21 0,0 21 16,0 0-16,21-21 0,0 21 0,22 0 15,-22-21-15,21 21 0,22 0 16,-22-22-16,22 22 0,-1-21 0,1 21 16,-1 0-16,1-21 0,-22 21 0,0-21 15,1 21-15,-1-21 0,-21 21 16,0-21-16,-21 21 0,0-22 0,-21 1 16,0 21-16,-21-21 0,-22 21 15,1 0-15,-1-21 0,-21 21 0,-20 0 16,20 0-16,-21 0 0,0 0 15,-21 21-15,0 0 16,0 0-16,0 1 16,0-1-16,0 21 0,0-21 15,0 0-15,0 22 0,0-1 0,0 0 16,21 22-16,-21-22 0,0 1 16,0-1-16,22 21 0,-22-20 0,0-1 15,0 0-15,0 1 0,0-1 0,21 0 16,-21 1-16,21-1 0,-21 0 15,0-20-15,0 20 0,21-21 0,-21 21 16,21-20-16,-21-1 0,0 0 0,0 0 16,0 0-16,0 0 0,-21 1 15,0-22-15,-21 0 16,20 0-16,-20 21 0,0-21 0,-22 0 16,1 0-16,-1 0 0,-20 21 0,-22-21 15,0 0-15,-21 0 0,0 21 0,0-21 16,-21 21-16,0-21 0,-1 21 15,1-21-15,-21 22 0,0-22 0,-1 21 16,1 0-16,0 0 0,-1-21 0,-20 21 16,20 0-16,1 1 0,0-1 0,-1 0 15,1-21-15,0 21 0,21 0 16,-22-21-16,43 21 0,-21-21 0,21 0 16,0 22-16,21-22 0,22 21 15,-1-21-15,21 0 0,1 0 0,21 0 16,20 0-16,1 0 0,0 0 15,42 0 1,0 0-16,1 0 0,-1 0 16,0-21-16,21-1 0,-21 22 0,22-21 15,-1 0-15</inkml:trace>
  <inkml:trace contextRef="#ctx0" brushRef="#br0" timeOffset="17851.32">6879 3768 0,'0'0'0,"-42"21"0,21-21 0,-1 0 16,1 21-16,0-21 0,42 0 15,0 0 1,22 0-16,-1 0 0,0 0 0,22 0 16,-1-21-16,1 0 0,21 21 0,-1-21 15,1-1-15,0 1 0,20 0 16,-20 0-16</inkml:trace>
  <inkml:trace contextRef="#ctx0" brushRef="#br0" timeOffset="19479.7">7472 2879 0,'21'0'0,"-21"-21"0,0-1 15,0 1 1,0 0-1,0 0 1,-21 21-16,21-21 16,-21 21 62,-1 0-78,1 21 15,0 0-15,0 0 0,0 0 16,21 1-16,-21-1 0,21 21 16,-22-21-16,22 0 0,0 1 0,-21 20 15,21-21-15,0 0 0,-21 0 16,21 1-16,0-1 0,0 0 16,0 0-16,0 0 0,21-21 15,0 0-15,1 0 16,-1 0-16,0 0 15,0-21-15,0 0 0,0 0 0,1 0 16,-1 21-16,0-22 0,0-20 16,0 21-16,0 0 0,1 0 0,-1-1 15,0 1-15,0-21 0,-21 21 0,0 0 16,0-1-16,21 1 16,-21 42 15,0 1-31,0 20 0,0-21 15,0 21-15,0-20 0,0 20 0,0 0 16,0 1-16,0-1 0,0 21 0,0-20 16,0-1-16,-21 22 0,21-22 15,0 0-15,0 1 0,0-1 0,0 0 16,0 1-16,0-1 0,-21-21 0,21 0 16,-21 0-16,21 1 0,0-1 15,0 0-15,-21-21 0,-1 0 16,1 0-16,0 0 0,0 0 0,0 0 15,0 0-15,-1 0 16,22-21-16,-21 0 0,0-1 0,21 1 16,-21 0-16,21-21 0,0-1 0,0 22 15,0-42-15,0 20 0,0 1 16,0-21-16,0 20 0</inkml:trace>
  <inkml:trace contextRef="#ctx0" brushRef="#br0" timeOffset="20103.46">7916 2815 0,'0'0'16,"0"21"0,0 1-16,0-1 15,-21 21-15,0-21 0,0 0 16,21 1-16,0-1 0,-21 0 16,21 0-16,-22 21 0,22-20 0,0-1 15,0 0-15,0 0 0,0 0 16,22-21-1,-1 0-15,0 0 0,0 0 16,0 0-16,0-21 0,1 0 16,-22 0-16,0 0 15,0-1-15,0 1 0,0 0 16,-22 0-16,1 21 0,0-21 16,0 21-16,0-21 15,0 21-15,-1 0 0,1 0 0,21-22 16,21 22-1,1-21 1,-1 21-16,0 0 0,21 0 0,-21 0 16,22 0-16,-22 0 0,0 0 0,0 0 15,0 0-15,1 0 0,-1 0 16,-21 21-16,0 1 0,0-1 16,0 0-16,0 0 0,0 0 15,-21 0-15,21 1 0,-22-1 16,22 0-1,22-21 1,-1 0-16,0 0 0,0 0 16,0 0-16,22 0 0,-22-21 0,0 0 15,0 21-15,0-22 0,0 1 0,1 21 16,-22-21-16,0 0 0,0 0 16,0 0-16,0-1 0,0 1 15,-22 21-15,1-21 0,0 21 0,0 0 16,0 0-16,0 0 0,-1 0 15,1 0-15,0 0 16,21 21 0,0 0-16,21-21 0,0 0 15,22 0-15,-22 0 0,0 0 16,0 0-16</inkml:trace>
  <inkml:trace contextRef="#ctx0" brushRef="#br0" timeOffset="20596.08">8742 2879 0,'-64'0'31,"22"0"-31,21 0 0,0 0 0,-22 21 16,22-21-16,0 21 0,0-21 16,0 21-16,-1-21 0,1 0 0,21 21 0,0 1 15,21-22 16,1 0-31,-1 0 16,0 0-16,0-22 0,0 22 0,0 0 16,1-21-16,-1 21 0,0 0 15,0-21-15,0 21 0,-21 21 32,0 0-32,0 1 15,0-1-15,0 0 0,0 0 0,0 21 16,0 1-16,0-1 0,0 0 15,0 1-15,0-1 0,0 22 16,0-22-16,0 0 0,0 1 0,0-1 16,-21 0-16,21 1 0,-21-1 0,0-21 15,21 21-15,-21-20 0,-1-1 16,1 0-16,0 0 0,0-21 0,0 21 16,0-21-16,-1 0 0,-20 0 0,21 0 15,-21 0-15,20 0 0,-20 0 0,21-21 16,0 21-16,-22-21 0,22 0 15,0 0-15,0-1 0,21 1 0,0 0 16,0-21-16,0 21 0,0-22 0,0 1 16,0 21-16,0-22 15,0 1-15,21-21 0,21 20 0,-20 1 16</inkml:trace>
  <inkml:trace contextRef="#ctx0" brushRef="#br0" timeOffset="20819.95">8932 2667 0,'21'0'0,"-21"21"16,0 0-16,0 1 0,0 20 0,0-21 15,0 21-15,-21-20 0,21 20 0,0-21 16,-21 21-16,0-20 0,21 20 16,-21-21-16,21 0 0,0 0 15,-21 1-15,21-1 0,-22 0 0,22 0 16,0 0-16,0 0 15,22-42 1,-1 21-16,0-21 16,0 0-16</inkml:trace>
  <inkml:trace contextRef="#ctx0" brushRef="#br0" timeOffset="21147.76">9038 3048 0,'-21'0'31,"42"0"1,0-21-32,0 21 0,1-21 15,-1 0-15,0 21 0,0-22 16,0 22-16,0-21 0,-21 0 16,-21 21 15,0 0-31,0 0 15,0 21-15,0-21 0,-1 21 0,1 1 16,0-1-16,21 0 0,-21 0 0,21 0 16,0 0-16,0 1 15,0-1-15,0 0 16,21-21-16,0 21 0,0-21 16,1 0-16,-1 0 0,0 0 15,0 0-15,0-21 0,0 21 0,1-21 16,-1 21-16</inkml:trace>
  <inkml:trace contextRef="#ctx0" brushRef="#br0" timeOffset="21307.67">9546 2985 0,'0'-22'16,"0"1"0,0 0 46,21 21-62</inkml:trace>
  <inkml:trace contextRef="#ctx0" brushRef="#br0" timeOffset="22295.1">9991 2731 0,'-22'0'15,"1"21"1,0 0-16,0-21 0,21 21 0,-21 0 16,0 0-16,-1 22 0,22-22 0,-21 0 15,21 0-15,-21 0 0,21 1 16,0-1-16,0 0 0,0 0 0,0 0 16,0 0-16,0 1 0,0-1 15,21-21-15,0 0 16,1 0-16,-1 0 0,0 0 0,0 0 15,21-21-15,-20-1 0,20 22 0,-21-21 16,0 0-16,22 0 0,-22 21 16,0-21-16,0 0 0,0-1 0,0 22 15,-21-21-15,0 42 32,-21-21-17,0 22-15,0-1 0,0 0 16,0 0-16,21 0 0,0 0 15,21-21 17,0 0-32,0 0 0,0 0 15,0-21-15,1 21 16,-1-21-16,0 21 0,-21-21 16,0 0-16,0 0 0,21 21 0,-21-22 15,0 1-15,0 0 0,0 0 16,-21 0-16,0 21 15,42 0 32,0 21-47,-21 0 0,0 0 16,21-21-16,-21 21 0,21 1 16,-21-1-16,22-21 0,-22 21 15,0 0-15,21 0 0,-21 0 16,0 1-1,0-44 32,0 1-47,0 0 0,0 0 16,21 0-16,-21 0 0,0-1 16,21 1-16,0 0 0,-21 0 0,21 0 15,1 0-15,-1-1 0,-21 1 0,21 21 16,0 0-16,0 0 0,0 0 15,1 0-15,-1 21 0,0 1 16,-21-1-16,0 0 0,0 0 16,0 0-16,0 0 15,0 1-15,0-1 0,0 0 16,0 0-16,0-42 47,0 0-47,0 0 15,21-1-15,0-20 16,0 21-16,1 0 0,20-22 0,-21 22 16,21-21-16,1 21 0,-22 0 0,21-1 15,1 1-15,-22 21 0,0 0 16,0 0-16,0 21 0,-21 1 0,0-1 16,0 21-16,0-21 0,0 22 15,0-1-15,0 0 0,-21-21 0,0 22 16,0-1-16,0 0 0,-22-20 15,22 20-15,0-21 0,0 21 0</inkml:trace>
  <inkml:trace contextRef="#ctx0" brushRef="#br0" timeOffset="22746.85">7959 4657 0,'0'-21'16,"0"42"-16,-22-64 0,1 1 0,0 21 0,21 0 16,0 0-16,0-1 15,-21 22-15,21 22 16,-21-22-16,21 42 0,0-21 15,0 21-15,0 1 0,0-1 16,0 0-16,-21 1 0,21-1 0,0 0 16,-22 1-16,1-1 0,21-21 0,0 22 15,0-22-15,0 0 0,0 0 16</inkml:trace>
  <inkml:trace contextRef="#ctx0" brushRef="#br0" timeOffset="22939.74">7853 4636 0,'0'-22'0,"0"44"0,0-65 15,0 22-15,0 0 0,0 0 16,21 21-16,0-21 0,0 21 0,0 0 16,1-22-16,-1 22 0,0 0 0,0 0 15,0 0-15,22 0 0,-22 0 16,0 22-16,0-22 0,-21 21 15,0 0-15,0 0 0,0 0 16,0 0-16,-21-21 0,0 22 16</inkml:trace>
  <inkml:trace contextRef="#ctx0" brushRef="#br0" timeOffset="23083.66">7832 4868 0,'0'0'0,"0"22"15,21-22-15,0 0 0,0 0 16,0 0-16,0 0 0,1 0 0,20 0 15,-21 0-15,0-22 0,22 1 16,-22 21-16,21-21 0,0 0 0,-20 21 16,20-21-16,0 0 0,-21 21 0,22-22 15</inkml:trace>
  <inkml:trace contextRef="#ctx0" brushRef="#br0" timeOffset="23479.74">8530 4614 0,'0'0'0,"-21"0"0,0 0 0,0 0 16,-1 0-16,1 0 0,0 0 16,0 22-16,0-1 0,0 0 15,-1 0-15,1 0 0,0 22 0,21-22 16,0 0-16,-21 21 0,21-21 0,-21 1 16,21-1-16,0 0 0,0 0 15,0 0-15,21-21 16,0 0-16,0 0 15,0 0-15,1-21 0,-1 21 16,0-21-16,-21 0 0,21 0 16,0-1-16,0 1 0,-21 0 0,22 0 15,-22-21-15,21 20 0,-21 1 0,21 0 16,0 0-16,0 21 16,0 0-1,-21 21-15,0 0 16,0 0-16,0 22 0,0-22 0,0 0 15,0 0-15,0 0 0,0 1 0,22-1 16,-22 0-16,21 0 0,0-21 16,0 0-16,0 0 0,0 0 15,1 0-15,-1 0 0,0 0 16,0 0-16,0-21 0</inkml:trace>
  <inkml:trace contextRef="#ctx0" brushRef="#br0" timeOffset="23703.21">9059 4614 0,'0'0'0,"0"-21"0,0 0 32,-21 21-32,0 21 15,0 0-15,0-21 0,-1 22 0,22-1 16,-21 21-16,0-21 0,21 0 0,-21 22 0,21-22 16,0 0-16,0 21 15,0-20-15,0-1 0,0 0 0,0 0 16,21 0-16,0-21 0,0 0 15,22 0-15,-22 0 0,0 0 16,0 0-16,0 0 0,22 0 0,-22-21 16,0 0-16,0 21 0,0-21 0</inkml:trace>
  <inkml:trace contextRef="#ctx0" brushRef="#br0" timeOffset="24031.25">9292 4678 0,'21'0'78,"0"-21"-62,1 21-16,-22-21 0,21 21 16,-21-22-16,21 22 0,-21-21 15,0 0-15,-21 21 16,0 0-1,-1 0-15,1 0 0,0 0 0,21 21 0,-21 0 16,0 1-16,0-1 0,21 0 16,0 0-16,0 21 0,0-20 15,0-1-15,0 0 0,0 21 0,0-21 16,0 1-16,0-1 0,21-21 16,0 0-16,0 0 0,0 0 15,0 0-15,1 0 0,-1 0 0,0 0 16,0-21-16,21-1 0,-20 1 0</inkml:trace>
  <inkml:trace contextRef="#ctx0" brushRef="#br0" timeOffset="24452.28">9758 4318 0,'0'0'0,"0"-42"0,0 21 0,-21 21 31,21 21-31,0 21 16,-22-21-16,22 0 0,0 22 0,-21-1 15,21-21-15,0 22 0,0-1 16,0 0-16,0-21 0,-21 22 0,21-22 16,0 21-16,0-21 0,0 1 0,0 20 15,0-21-15,0 0 16,0 0-16,0-42 47,0 0-47,0 0 0,0 0 15,0 0-15,21-1 0,-21 1 0,21 0 16,1 21-16,-22-21 0,21 0 0,0 21 16,0 0-16,0 0 0,0 0 15,1 0-15,-1 0 0,0 21 16,-21 0-16,0 0 0,0 0 16,0 1-16,0-1 0,-21 0 0,0-21 15,-1 21-15,-20 0 0,21 0 16,-21 1-16,20-22 0,-20 21 15,21-21-15,0 0 0,0 21 0</inkml:trace>
  <inkml:trace contextRef="#ctx0" brushRef="#br0" timeOffset="24627.18">10096 4657 0,'0'0'0,"0"-21"32,-21 21-17,42 0 17</inkml:trace>
  <inkml:trace contextRef="#ctx0" brushRef="#br0" timeOffset="25583.07">10499 4530 0,'0'0'0,"-22"0"31,1 0-31,0 21 0,0-21 16,21 21-16,-21 0 0,0 0 15,-1 1-15,22-1 0,-21 0 16,0 0-16,21 0 0,-21 0 0,21 1 15,0-1-15,0 0 0,0 0 0,0 0 16,21 0-16,0-21 16,0 22-16,1-22 0,-1 0 0,21 0 15,-21 0-15,0 0 0,22-22 0,-22 1 16,0 21-16,21-21 0,-20 21 0,-1-21 16,0 0-16,0 0 0,0-1 15,0 1-15,1 0 0,-22 0 0,0 0 16,-22 42 15,1 0-15,0 0-16,21 0 0,0 1 15,0-1-15,0 0 0,0 0 0,0 0 16,0 0-16,21-21 16,0 0-16,1 0 15,-1 0-15,0 0 0,0-21 16,-21 0-1,0 0-15,0 0 0,0 0 16,0-1-16,0 1 0,0 0 16,0 0-16,-21 21 0,0-21 0,21 0 15,-21-1-15,21 1 16,21 21 0,0 0-16,0 0 15,0 21-15,0-21 0,1 22 16,-22-1-16,21 0 0,0-21 15,-21 21-15,21 0 0,0 0 0,-21 1 16,0-1-16,21 0 0,1 0 16,-22 0-16,0 0 15,0-42 17,0 0-17,0 0-15,0 0 16,0 0-16,0-1 0,0 1 0,0 0 15,0 0-15,0 0 0,21-22 0,0 22 16,-21 0-16,21 0 0,0 0 0,0 0 16,1 21-16,-1 0 0,21 0 15,-21 0-15,0 0 0,1 21 0,-1 0 16,0 0-16,0 0 0,-21 0 0,0 1 16,21-1-16,-21 0 0,0 21 15,0-21-15,0 1 0,0-1 0,0 0 16,0 0-16,0-42 47,0 0-47,0 0 0,21-1 0,-21 1 15,22-21-15,-1 21 0,21-22 0,-21 22 16,0-21-16,22 0 0,-1-1 0,0 1 16,-20 21-16,20 0 0,0-1 15,-21 22-15,22 0 0,-43 22 0,21-1 16,-21 0-16,0 21 0,0 1 0,0-1 15,-21 21-15,0-20 0,-1 20 16,-20 1-16,21-22 0,-21 22 0,-1-22 16,22 21-16,-21-20 0,21-22 15,-1 21-15</inkml:trace>
  <inkml:trace contextRef="#ctx0" brushRef="#br0" timeOffset="26043.82">8170 6604 0,'0'0'0,"0"-42"15,0-1-15,0 1 0,-21 21 0,21-21 16,-21 20-16,21 1 0,0 0 0,-21 21 15,0 0-15,-1 0 16,1 21-16,0 22 0,0-1 16,0 0-16,0 1 0,21 20 0,-22-21 15,22 22-15,-21-22 0,21 22 0,-21-22 16,21 0-16,0 1 0,0-1 16,0-21-16,0 22 0,0-22 0,0 0 15,0 0-15</inkml:trace>
  <inkml:trace contextRef="#ctx0" brushRef="#br0" timeOffset="26855.79">7620 6922 0,'0'0'16,"-21"-22"-16,0 22 0,-1 0 0,1 0 16,21-21-16,21 21 15,1 0-15,20 0 16,-21 0-16,21 0 0,1 0 15,-1-21-15,0 21 0,1 0 0,20-21 16,-20 21-16,20 0 0,-21-21 0,22 21 16,-22 0-16,1 0 0,-22 0 15,21 0-15,-21 0 0,0 0 0,-21 21 16,0 0-16,0 0 0,0 0 16,0 22-16,0-22 0,0 0 0,0 21 15,0-20-15,-21-1 16,21 21-16,0-21 0,0 0 15,0 1-15,21-22 16,1 0 0,-1-22-16,0 1 0,0 0 15,0 0-15,0 0 0,1 0 16,-1-1-16,0 1 0,-21 0 0,21 0 16,-21 0-16,21 0 0,0-1 15,-21 44 1,0-1-1,0 0-15,0 0 0,0 0 16,0 0-16,0 1 16,0-1-16,0 0 0,0 0 15,22-21-15,-1 0 16,0 0-16,0 0 16,0 0-16,0 0 0,1 0 0,-1 0 15,0-21-15,0 0 0,0 21 0,0-21 16,1-1-16,-22 1 0,21 0 0,0-21 15,0 21-15,-21-1 0,21 1 16,-21 0-16,0 0 0,0 0 0,21 21 31,-21 21-31,0 0 16,0 0-16,0 0 0,0 1 16,0-1-16,0 0 0,0 0 0,22 0 15,-1 0-15,-21 1 0,21-22 0,-21 21 16,21-21-16,0 0 0,0 0 0,1 0 15,-1 0-15,0 0 0,0 0 16,0-21-16,0 21 0,1-22 16,-1 1-16,0 0 0,-21 0 15,21 0-15,-21 0 0,0-1 0,0 1 16,0 0-16,0 42 31,0 0-31,0 1 16,0-1-16,0 0 0,0 21 0,0-21 15,0 1-15,0-1 0,0 0 0,0 0 16,0 0-16,21-21 31,0 0-31,-21-21 16,0 0-16</inkml:trace>
  <inkml:trace contextRef="#ctx0" brushRef="#br0" timeOffset="27016.01">9313 6668 0,'0'0'16,"0"-22"-16,0 1 0,-21 21 16,0 21-1,21 1 1,0-1 0,21-21-16,0 0 15,0 0-15,1 0 0</inkml:trace>
  <inkml:trace contextRef="#ctx0" brushRef="#br0" timeOffset="27239.92">9800 6329 0,'0'0'0,"0"-21"16,0 42 0,-21 0-16,21 0 0,-21 22 15,21-1-15,0 0 0,0 1 16,-21-1-16,21 21 0,-22-20 0,22 20 15,0-20-15,0-1 0,0 0 0,-21 1 16,21-1-16,0 0 0,0-21 0,0 1 16,0-1-16,0 0 0,0 0 0,21-21 31,1 0-31,-1-21 0,0 0 0,0 21 16</inkml:trace>
  <inkml:trace contextRef="#ctx0" brushRef="#br0" timeOffset="27643.92">10096 6371 0,'0'0'0,"0"-21"16,0 0-16,-21 42 15,21 21 1,0-20-16,-21 20 0,0 0 16,0 22-16,21-22 0,0 0 0,-21 22 15,-1-22-15,22 1 0,-21 20 0,21-21 16,-21-20-16,21 20 0,0-21 0,0 21 15,0-20-15,0-1 0,0 0 16,21 0-16,0-21 16,1 0-16,-1 0 0,0 0 0,0 0 15,0 0-15,0-21 0,1 0 0,-22 0 16,21-1-16,0 1 0,0 0 0,0 0 16,-21 0-16,0 0 0,21-1 15,-21 1-15,0 42 31,0 1-31,0-1 0,0 0 16,0 0-16,0 0 0,0 0 16,0 1-16,0-1 0,22 0 15,-22 0 1,21-21-16,0 0 0,0 0 0,0 0 16,0 0-16,1-21 0,-22 0 15,21 0-15,-21-1 16</inkml:trace>
  <inkml:trace contextRef="#ctx0" brushRef="#br0" timeOffset="27832">9715 6710 0,'0'0'0,"-21"0"0,0 0 31,21 21-31,21-21 16,0 0-16,1 0 0,-1 0 0,21 0 15,-21 0-15,22 21 0,-22-21 0,21 0 16,0 0-16,-20 0 0,20 0 0,0 0 16,1 0-16,-1 0 0,-21 0 15</inkml:trace>
  <inkml:trace contextRef="#ctx0" brushRef="#br0" timeOffset="27992.13">10541 6795 0,'0'21'31,"21"-21"16,0 0-47,-21-21 16,21 21-16</inkml:trace>
  <inkml:trace contextRef="#ctx0" brushRef="#br0" timeOffset="28974.84">10985 6583 0,'0'-21'0,"0"42"0,0-63 0,-21 63 31,0 0-31,21 0 16,-21 0-16,0 22 0,0-22 0,-1 0 16,22 21-16,-21-21 0,21 22 15,-21-22-15,21 0 0,0 0 0,0 0 16,0 1-16,0-1 0,0 0 0,21 0 15,0-21-15,1 0 16,-1 0-16,0 0 0,21 0 16,-21 0-16,22 0 0,-22-21 0,0 0 15,21 21-15,-20-21 0,-1-1 0,0 1 16,0 21-16,0-21 0,-21 0 0,0 0 16,21 0-16,-21-1 0,22 22 15,-22 22 16,0-1-31,0 0 0,0 0 0,-22 0 16,22 0-16,-21 1 0,21-1 0,0 0 16,0 0-16,0 0 0,0 0 15,0 1-15,21-22 16,1 0-16,-1 0 0,0 0 16,0 0-16,0 0 0,0 0 0,1-22 15,-22 1-15,21 21 0,-21-21 0,21 0 16,-21 0-16,0 0 15,0-1-15,0 1 0,0 0 0,-21 0 16,0-21-16,-1 20 0,22 1 0,-42 21 16,21-21-16,0 0 0,0 21 0,-1 0 15,1 0 1,42 0 0,1 0-16,-1 0 15,0 0-15,0 0 0,0 0 16,0 0-16,1 21 0,-1-21 15,0 21-15,0 0 0,0-21 16,-21 22-16,21-1 0,-21 0 16,22-21-16,-22 21 0,0 0 15,0 0 1,0-42 31,0 0-47,0 0 0,0 0 15,21 0-15,0-1 16,-21-20-16,21 21 0,0 0 0,0-22 16,1 22-16,-1 0 0,0 21 0,0-21 15,0 21-15,22 0 0,-22 0 16,0 21-16,0-21 0,0 21 0,0 0 16,1 1-16,-22 20 0,21-21 15,-21 0-15,0 22 0,0-22 0,0 0 16,0 0-16,0 0 0,0 0 0,0 1 15,0-44 17,0 1-17,21 0-15,0 0 0,0 0 0,0 0 16,1-1-16,-1 1 0,0-21 16,0 21-16,0-22 0,22 22 0,-22-21 15,0 21-15,21 0 0,-21-1 0,1 22 16,-1 0-16,0 0 0,0 22 15,-21-1-15,0 0 0,0 21 0,0-21 16,0 22-16,-21-22 0,0 21 16,0 1-16,-1-22 0,1 21 0,0-21 15,0 0-15,0 1 0,21-1 16</inkml:trace>
  <inkml:trace contextRef="#ctx0" brushRef="#br0" timeOffset="30243.04">4360 3831 0,'0'0'0,"0"-21"16,21 0 15,22 21-31,-22 0 16,21 0-16,1-21 0,20 21 16,1 0-16,-1 0 0,1-21 0,20 21 15,-20 0-15,20-22 0,1 1 16,0 21-16,-22 0 0,22-21 0,0 21 15,-1-21-15,1 21 0,-22 0 0,22-21 16,0 0-16,-22 21 0,1 0 16,-1-22-16,-20 22 0,-1 0 0,0-21 15,-21 21-15,22 0 0,-43-21 16,0 0-16</inkml:trace>
  <inkml:trace contextRef="#ctx0" brushRef="#br0" timeOffset="30519.4">5821 3239 0,'-21'0'0,"42"0"0,-64 0 16,86 21-1,-22-21-15,0 21 16,21-21-16,1 0 0,-1 21 15,0-21-15,22 21 0,-22-21 16,1 0-16,20 0 0,-21 0 0,22 0 16,-22 0-16,1 0 0,-1 0 15,0 0-15,1 0 0,-22 0 0,0 0 16,0 0-16,-21 21 0,0 1 16,-21-22-1,0 0-15,-22 0 0,22 0 16</inkml:trace>
  <inkml:trace contextRef="#ctx0" brushRef="#br0" timeOffset="53288.2">4424 3979 0,'0'0'0,"-21"0"0,-1 0 0,1 22 15,0-22 1,0 0-16,0 0 0,0 0 15,-1 0-15,1 21 0,0-21 16,0 0-16,0 0 16,0 0-16,-1 0 0,22 21 15,-21-21 1,42 0 78,1 0-79,-1-21-15,0 21 0,21-21 16,-21 21-16,1-22 0,20 22 16,0-21-16,1 0 0,-1 21 0,21-21 15,-20 21-15,20-21 0,1 0 0,20 21 16,-20-22-16,-1 1 0,22 21 15,0-21-15,-22 0 0,22 0 0,0 0 16,-1-1-16,22 1 0,-21 0 16,-1 21-16,22-21 0,-21 0 0,0 0 15,-1-1-15,-20 22 0,20-21 16,-20 0-16,-1 21 0,1-21 0,-22 21 16,1-21-16,-1 21 0,-21 0 15,0 0-15,0 0 0,1-21 16,-1 21-16,-21-22 125,0 1-125</inkml:trace>
  <inkml:trace contextRef="#ctx0" brushRef="#br0" timeOffset="54359.64">5651 3196 0,'0'0'16,"0"21"15,22-21-15,-1 0-1,0 0-15,0 22 0,0-22 16,0 0-16,1 0 0,20 0 0,0 0 16,-21 21-16,22-21 0,20 0 15,-20 0-15,-1 0 0,0 0 0,22 0 16,-22 0-16,0 0 0,1 0 0,-1 0 15,22 0-15,-22 0 0,0 0 16,-21 0-16,22-21 0,-1 21 0,0 0 16,-20 0-16,20 0 0,-21 0 15,21 0-15,-20 0 0,-1 0 0,0 0 16,0 0-16,0 0 0,0 0 16,1 0-16,-1 0 15,0 0-15,-42 0 78,0 0-62,-1 21-16,22 0 0,-21-21 16,0 21-16,0 0 0,0-21 0,0 21 15,-1 1-15,1 20 0,0-21 16,-21 0-16,21 22 0,-22-1 0,22-21 15,-21 21-15,21 1 0,-22-1 16,22 0-16,0 1 0,-21-22 16,20 21-16,-20 1 0,21-1 0,0 0 15,0-21-15,-22 22 0,22-1 16,0-21-16,0 22 0,0-22 0,-1 0 16,1 21-16,0-21 0,21 1 0,-21-1 15,21 0-15,-21 0 0,21 0 16,-21 0-16,-1 1 15,22-1-15,0-42 63,22 21-63,-1-22 0,-21 1 16,21 0-16,0 0 0,0 0 0,0 0 15,22-22-15,-22 1 0,21 0 0,-21-1 16,22 1-16,-1 0 0,0-22 15,1 22-15,-1-1 0,0 1 0,1 0 16,-1-1-16,-21 1 0,22 21 0,-22-21 16,0 20-16,0 1 0,-21 0 15,21 0-15,-21 0 16,0 0 78,-21 21-63,0 0-31</inkml:trace>
  <inkml:trace contextRef="#ctx0" brushRef="#br0" timeOffset="55853.34">1714 3387 0,'0'0'0,"0"21"47,0 0-47,0 21 15,0-20-15,0 20 0,0 0 0,0 22 16,22-22-16,-1 22 0,-21-22 16,0 21-16,21-20 0,-21 20 15,21 1-15,-21-22 0,0 0 0,0 1 16,0-1-16,0-21 0,0 0 15,0 1-15,0-1 0,21-21 0,0 0 16,1-21 0,-1-1-1,-21 1-15,0 0 0,21 0 16,0-21-16,-21 20 0,21-20 16,0 0-16,-21 21 0,0-22 0,22 1 15,-22 0-15,21 20 0,-21-20 0,0 21 16,0 0-16,0-22 0,21 22 15,-21 0-15,0 0 0,0 0 16,0 0-16,0-1 16,0 1-16,0 0 15</inkml:trace>
  <inkml:trace contextRef="#ctx0" brushRef="#br0" timeOffset="56348.05">2434 3344 0,'-106'43'16,"85"-22"-1,0 0-15,0-21 0,0 21 16,21 0-16,0 1 0,-22-1 0,22 0 16,0 0-16,0 0 15,0 0-15,22-21 0,-1 22 16,0-22-16,0 0 0,0 0 16,0 21-16,1-21 0,20 0 0,-21 0 15,0 0-15,22 21 0,-22-21 0,0 0 16,0 0-16,0 21 0,-21 0 15,0 0-15,0 1 16,0-1-16,0 0 16,-21 0-16,0-21 0,0 21 15,0-21-15,-1 21 0,1-21 16,0 0-16,0 22 0,0-22 0,0 0 31,-1 0-31,1 0 31,21-22-15,0 1 0,0 0-1</inkml:trace>
  <inkml:trace contextRef="#ctx0" brushRef="#br0" timeOffset="57107.37">3175 3366 0,'0'0'0,"0"21"16,0 21-16,0-21 0,0 22 15,0-22-15,0 0 0,0 0 0,0 0 16,0 0-16,0 1 16,0-1-16,0-42 31</inkml:trace>
  <inkml:trace contextRef="#ctx0" brushRef="#br0" timeOffset="57570.98">3619 2942 0,'0'0'0,"22"0"0,-1 21 15,-21 1-15,0-1 16,0 0-16,21 0 0,-21 21 0,0-20 16,0-1-16,0 21 0,21-21 15,-21 22-15,0-22 0,0 0 0,0 21 16,0-21-16,0 1 0,0-1 16,0 0-16,0 0 0,0 0 0,0 0 15,0 1-15,0-1 16,-21-21-16,0 0 15,0 0-15,-1 0 16,1 21-16,0-21 0,0 0 16,0 0-16</inkml:trace>
  <inkml:trace contextRef="#ctx0" brushRef="#br0" timeOffset="58627.4">3175 3196 0,'0'-21'16,"0"0"0,21 21-1,0 0-15,0-21 0,1 0 16,-1 21-16,0-22 16,0 22-16,0-21 0,0 21 0,1 0 15,-1-21-15,0 21 0,0 0 16,0-21-16,0 21 0,1-21 15,-1 21 1,0 0 31,0 0-31,0 0-1,0 0-15,-21 21 16,22-21-16,-1 21 15,0-21-15,0 21 0,-21 0 0,21-21 16,0 22-16,-21-1 0,0 0 16,22 0-16,-22 0 0,21 0 15,-21 1-15,0-1 0,21 0 0,-21 0 16,0 0-16,0 0 0,0 1 16,0-1-16,0 0 0,0 0 15,0 0-15,0 0 16,-21 1-16,21-1 0,-21-21 0,-1 21 15,1 0-15,0 0 0,0-21 16,0 21-16,0-21 16,-1 0-16,1 22 0,0-22 0,-21 0 15,21 21-15,-1-21 0,-20 0 0,21 0 16,0 0-16,0 0 0,-1 0 16,1 0-16,0 0 0,0 0 15</inkml:trace>
  <inkml:trace contextRef="#ctx0" brushRef="#br0" timeOffset="69079.64">10583 1842 0,'-21'0'109,"0"0"-77,21-22-17,0 1 17,0 0-1,21 0-16,0 0-15,0 21 0,1 0 16,-1-21-16,21 21 0,-21-22 16,22 22-16,-22 0 0,21-21 0,0 21 15,1-21-15,-1 21 0,0 0 0,1-21 16,-1 0-16,0 21 0,1 0 16,-1-21-16,0 21 0,-20 0 0,20-22 15,0 1-15,1 21 0,-1 0 0,0-21 16,1 21-16,20-21 0,-21 21 15,22-21-15,-1 21 0,1-21 16,-1 21-16,1-22 0,21 22 0,-22 0 16,1-21-16,20 21 0,-20 0 15,-1-21-15,1 21 0,20 0 0,-20 0 16,-1-21-16,22 21 0,-21-21 16,20 21-16,1 0 0,0-21 0,-1 21 15,1 0-15,0 0 0,-22-22 0,22 22 16,-1 0-16,1 0 0,0 0 15,-1 0-15,1-21 0,0 21 0,-1 0 16,1 0-16,21 0 0,-21-21 16,-1 21-16,1 0 0,0 0 0,-1-21 15,1 21-15,0 0 0,20 0 16,-20 0-16,21 0 0,-21 0 16,20 0-16,-20 0 0,0 0 0,-1 0 15,1 0-15,0 0 0,-22 0 16,22 0-16,-22 0 0,1 0 0,21 21 15,-22-21-15,22 21 0,-22-21 0,22 21 16,0-21-16,-22 22 0,22-22 16,-22 21-16,22 0 0,0-21 0,-22 21 15,22 0-15,-1-21 0,1 21 16,-21 1-16,20-22 0,1 21 16,0 0-16,-1-21 0,1 21 0,0 0 15,-1 0-15,1 1 0,-22-1 16,22-21-16,0 21 0,-1 0 0,1 0 15,0 0-15,-1 1 0,1-1 16,0 0-16,-1 0 0,-20 0 0,-1-21 16,1 21-16,21 1 0,-22-1 15,1 0-15,-1 0 0,1 0 0,-1 0 16,22 1-16,-22-1 0,1 0 0,20-21 16,-20 21-16,-1 0 0,22 0 15,-21 1-15,-22-22 0,21 21 0,1 0 16,-22-21-16,22 21 0,-22 0 15,0-21-15,1 21 0,-1-21 16,0 0-16,1 22 0,-22-22 0,21 0 16,-21 21-16,22-21 0,-22 0 15,0 0-15,0 0 0,0 0 16,-42 0 62,0-21-78,0-1 0,0 22 16,0-21-16,21 0 0,-22 0 0</inkml:trace>
  <inkml:trace contextRef="#ctx0" brushRef="#br0" timeOffset="69623.34">20532 1969 0,'0'0'0,"-22"0"16,22 21-16,0 0 31,22 0-31,-1-21 16,0 0-16,0 21 0,0-21 15,22 21-15,-22-21 0,21 22 0,0-22 16,-20 21-16,20-21 0,0 0 15,1 21-15,-1-21 0,0 0 0,-21 21 16,22-21-16,-22 0 0,21 0 16,-21 0-16,1 21 0,-1-21 15,0 0-15,-42 21 32,-22-21-32,22 22 15,-42-1-15,20-21 0,-20 21 0,-1 0 16,-20 21-16,-1-20 0,0-1 15,1 21-15,20 0 0,-20-20 0,20 20 16,1-21-16,-1 21 0,22-20 16,-22-1-16,43 0 0,-21 0 0,-1 0 15,22 0-15,0-21 0,0 22 16,21-44 0</inkml:trace>
  <inkml:trace contextRef="#ctx0" brushRef="#br0" timeOffset="70587.78">21971 2963 0,'0'0'16,"-21"0"-16,-22 22 15,22-22-15,21 21 16,-21-21-16,42 0 31,0 0-15,1-21-16,-1 21 0,0-22 0,21 1 16,-21 0-16,22 21 0,-22-21 0,21 0 15,-21-22-15,1 22 0,20 0 16,-21-21-16,0 21 0,-21-1 0,0-20 15,0 21-15,0 0 0,0 0 16,0-1-16,-21 22 0,0-21 0,0 21 16,-22 0-16,22 0 0,-21 0 15,0 0-15,-1 21 0,1 1 16,0-22-16,-1 21 0,1 21 0,0-21 16,-1 0-16,22 1 0,-21-1 15,21 21-15,-1-21 0,1 0 0,21 1 16,0-1-16,0 0 0,21-21 15,1 0-15,-1 0 0,21 0 16,-21 0-16,22 0 0,-22 0 0,21 0 16,0 0-16,1 0 0,-22-21 15,21 21-15,-21 0 0,22-21 0,-22 21 16,0-22-16,0 22 0,-21-21 16,21 21-16,-21-21 15,22 21-15,-22 21 31,0 0-15,0 1-16,0-1 0,0 0 16,0 0-16,-22 0 0,22 22 15,0-22-15,0 21 0,0-21 0,0 22 16,0-1-16,-21 0 0,21 1 16,0-1-16,0 0 0,0 1 0,0-22 15,-21 21-15,0 0 0,21 1 0,-21-1 16,0-21-16,-1 22 0,1-22 15,21 21-15,-21-21 0,0 0 16,0-21-16,0 22 0,-1-22 0,1 0 16,0 0-16,0 0 0,0 0 15,0 0-15,-1-22 0,1 1 0,0 0 16,0 0-16,0 0 0,0-22 16,-1 22-16,22-21 0,-21 21 0,21-22 15,0 22-15,0-21 0,0 0 0,0 20 16,0 1-16,21-21 0,1 21 15,-1-22-15,0 22 0,21 0 0,-21 0 16,22 0-16,-22-22 0,21 22 0,1 0 16,-1-21-16,0 21 0,1-1 15,-22-20-15</inkml:trace>
  <inkml:trace contextRef="#ctx0" brushRef="#br0" timeOffset="71279.22">22500 2625 0,'21'0'0,"-42"0"0,42 21 47,-21 0-47,0 0 0,0 0 0,0 1 15,-21 20-15,0-21 0,0 0 16,21 22-16,-21-22 0,21 0 16,0 0-16,0 0 0,0 0 0,0 1 0,0-1 15,21-21 1,0 21-16,0-21 0,0 0 15,0 0-15,1 0 0,-1 0 16,0 0-16,0 0 0,-21-21 16,0 0-16,0-1 15,0 1-15,0 0 0,0 0 16,-21 0-16,0 0 0,0-1 16,21 1-16,-22 0 0,22 0 0,-21 0 15,21 0-15,0-1 16,0 1-16,21 0 0,1 0 15,-1 21-15,0-21 0,21 21 16,-21 0-16,1-21 0,20 21 16,-21 0-16,21 0 0,-20 0 0,-1 0 15,0 0-15,0 0 0,0 0 16,-21 21-16,0 0 0,0 0 0,0 0 16,0 0-16,0 1 0,-21-1 15,21 0-15,-21 21 0,0-21 0,0 1 16,21-1-16,0 0 0,0 0 15,0 0-15,0 0 16,21-21-16,0 0 16,0 0-16,0 0 0,0 0 15,22 0-15,-22 0 0,0 0 0,21 0 16,-20-21-16,-1 0 0,0 21 16,0-21-16,0 0 0,-21 0 15,0-1-15,0 1 0,0-21 0,0 21 16,0 0-16,0-1 0,-21 1 15,0 21-15,0-21 0,0 21 0,-1 0 16,1-21-16,-21 21 0,21 0 0,0 0 16,-1 0-16,1 0 15,0 0-15,21 21 16,0 0 0,21 0-1,0-21-15,22 0 0,-22 0 0,21 22 16,1-22-16,-1 0 0</inkml:trace>
  <inkml:trace contextRef="#ctx0" brushRef="#br0" timeOffset="71979.82">23749 2752 0,'21'-21'0,"-42"42"0,42-64 16,-21 22-16,-21 21 15,0-21-15,0 21 16,-22 0-16,22 0 0,-21 0 0,-1 0 15,1 0-15,0 0 0,-1 0 16,1 0-16,0 0 0,-1 21 16,1 0-16,21-21 0,0 22 0,0-22 15,-1 21-15,22 0 16,0 0-16,22-21 16,20 21-16,-21-21 15,0 21-15,22-21 0,-1 0 0,0 0 16,1 0-16,-1 0 0,0 0 0,-21 0 15,22 0-15,-1 0 0,-21 0 16,0-21-16,1 21 0,-1-21 0,0 21 16,0 0-16,0-21 0,-21 0 31,0 42 0,0 0-31,0 0 16,-21 0-16,21 1 0,0-1 15,-21 21-15,0-21 0,21 0 0,-21 22 16,21-1-16,-22 0 0,1 1 0,21-1 16,-21 0-16,0 1 0,21 20 15,-21-20-15,21-1 0,0 21 0,-21-20 16,21-1-16,-22 0 0,22 1 0,0-22 16,-21 21-16,21 1 15,0-22-15,0 0 0,0 0 0,0 0 16,0 0-16,-21 1 0,0-22 0,0 21 15,0-21-15,-1 0 0,1 0 16,-21 0-16,0 0 0,-1 0 0,1 0 16,0-21-16,-22-1 0,22 1 0,-1 0 15,-20 0-15,21 0 0,-1-22 16,1 22-16,21-21 0,-22 21 0,43-22 16,0 1-16,0 0 0,0 21 15,0-22-15,0 1 0,22 0 0,-1 20 16,0-20-16,0 21 0,21-21 0,-20 20 15,20 1-15,-21 0 16,21 0-16,-20 0 0,20 0 0,-21-1 16,21 1-16,1 0 0,-22 21 0,21-21 15,1 0-15,-1 0 0,-21-1 16,21 22-16,1-21 0</inkml:trace>
  <inkml:trace contextRef="#ctx0" brushRef="#br0" timeOffset="72323.64">24130 2265 0,'0'0'0,"0"-21"0,0 0 0,0-1 0,0 1 15,0 0-15,0 0 16,0 0-16,0 0 0,-21 21 31,21 21-31,0 0 0,-21 0 16,-1 21-16,22 1 0,-21-1 15,0 0-15,0 22 0,0-1 0,21-20 16,-21 20-16,-1 1 0,1-22 0,21 0 16,0 1-16,-21-1 0,21-21 15,-21 22-15,21-22 0,0 0 0,0 0 16,0 0-16,-21 0 0,21 1 16,0-1-16,21-21 46,0 0-46,0-21 16,0-1-16,1 1 0,-1 21 0,0-21 16,0 0-16</inkml:trace>
  <inkml:trace contextRef="#ctx0" brushRef="#br0" timeOffset="72743.41">24066 2836 0,'22'22'46,"-1"-22"-46,0 0 16,0 0-16,0 0 16,0 0-16,1 0 0,-1 0 0,0 0 15,0 0-15,0 0 0,0 0 0,1-22 16,-1 22-16,0-21 0,0 21 16,-21-21-16,21 0 0,-21 0 0,21 0 15,-21-1-15,0 1 16,0 0-16,-21 21 15,0 0-15,0 0 0,0 0 0,0 0 16,-1 0-16,1 21 0,0 0 16,-21-21-16,21 22 0,-1-1 0,1 0 15,21 0-15,-21 0 0,21 0 16,0 1-16,-21-1 0,21 0 16,0 0-16,0 0 0,0 0 15,0 1-15,21-22 0,0 21 16,0-21-16,1 21 0,-1-21 15,0 0-15,0 0 16,0 0-16,0 0 0,1 0 16,-1 0-16,0 0 0,0-21 15,0 21-15,-21-21 0,21-1 16,1 22-16,-1-21 0,0 0 0,0 0 16</inkml:trace>
  <inkml:trace contextRef="#ctx0" brushRef="#br0" timeOffset="73055.23">24723 2815 0,'0'0'0,"-22"0"0,22 21 16,-21-21 0,42 0 15,1 0-31,-1 0 15,-21-21-15,21 21 16,-21-21-16,0 0 16,-21 0-1,0 21 1,-1 0-16,1 0 16,21 21 15,21-21-16,1 0 1,-1 0-16</inkml:trace>
  <inkml:trace contextRef="#ctx0" brushRef="#br0" timeOffset="74259.63">25231 2646 0,'-22'0'0,"44"0"0,-44-21 16,1 21-16,0 0 0,0 0 16,0 0-16,0 0 0,-1 0 15,1 0-15,0 21 0,0 0 16,0-21-16,0 21 0,-1 0 0,1 22 16,0-22-16,0 0 15,0 0-15,21 0 0,0 1 0,-21-1 16,21 0-16,0 0 0,0 0 15,0 0-15,0 1 16,21-22-16,0 0 0,0 0 0,0 0 16,0 0-16,1 0 0,-1 0 15,0 0-15,21 0 0,-21 0 0,1 0 16,-1 0-16,0-22 0,0 1 16,0 21-16,-21-21 0,0 0 15,21 0-15,1 0 0,-22-1 16,0 44 15,0-1-15,-22-21-16,22 21 0,-21 0 15,0 0-15,21 0 16,0 1 0,21-22-1,0 0-15,1 0 0,-1 0 16,0 0-16,0 0 15,0 0-15,-21-22 16,0 1-16,0 0 16,0 0-16,0 0 0,0 0 15,0-1-15,-21 22 16,21-21 0,21 21 15,0 21-16,1-21-15,-22 22 16,21-1-16,0 0 16,-21 0-16,0 0 15,0 0-15,0 1 16,0-1-16,0 0 16,0-42 46,0 0-46,0-1-16,0 1 15,0 0-15,0 0 0,0 0 16,21 0-16,0-1 0,0 1 16,1 0-16,-22 0 0,21 21 15,0 0-15,0-21 0,0 21 16,0 0-16,1 0 0,-1 0 15,-21 21-15,21 0 0,-21 0 16,0 0-16,21 1 16,-21-1-16,0 0 15,21 0-15,-21 0 0,0 0 16,0 1 0,-21-22 15,0 0-31,21-22 15,0 1 1,0 0-16,0 0 0,0 0 16,21 0-16,0-1 0,0 1 15,1 0-15,-1 0 0,0 0 16,21 0-16,-21-1 0,22 22 16,-22 0-16,0-21 0,21 21 0,-20 0 15,-1 0-15,0 0 0,-21 21 0,0 1 16,21-1-16,-21 0 0,0 0 15,0 0-15,0 0 0,0 1 0,0 20 16,-21-21-16,0 0 0,21 0 16,-21-21-16,-1 22 0,1-1 0,21 0 15,-21-21-15,21 21 0,-21-21 0,21 21 16,-21-21 0,0 0-16,-1 0 0,1 0 0,0 0 15</inkml:trace>
  <inkml:trace contextRef="#ctx0" brushRef="#br0" timeOffset="74887.72">22437 3387 0,'0'0'0,"-22"0"0,-83 0 31,83 0-31,1 0 0,0 0 0,0 0 0,0 0 16,0 0-16,-1 21 15,1-21 1,42 0 0,22 0-1,-1 0-15,0 0 0,1 0 0,20 0 16,22 0-16,-22 0 0,22 0 0,21 0 15,-21 0-15,20-21 0,1 21 16,0-21-16,21 21 0,0-22 0,0 1 16,21 0-16,-21 21 0,0-21 15,0 0-15,0 0 0,0-1 0,0 22 16,-21-21-16,0 21 0,-21-21 0,20 21 16,-20 0-16,-21 0 0,-1 0 15,1 0-15,-1 0 0,-21 0 16,1 0-16,-22 0 0,21 0 15,-21 0-15,1 0 0,-1 0 0,0 0 16,-42 0 15,21-21-15,-21 21-16,-22 0 0,22 0 16,0 0-16,-21 0 0,-1 0 0,1 0 15,0 0-15,-22 0 0</inkml:trace>
  <inkml:trace contextRef="#ctx0" brushRef="#br0" timeOffset="75487.42">21929 3535 0,'0'0'0,"-22"0"0,1 21 16,42-21 31,1 0-47,-1 0 0,0 0 0,21 0 15,1-21-15,-1 21 0,21 0 16,1 0-16,-1 0 0,22-21 16,21 21-16,-21 0 0,20 0 0,22 0 0,-21-21 15,0 21-15,21 0 0,-21 0 16,21-22-16,0 22 0,0 0 15,-21-21-15,21 0 0,-21 21 16,-1-21-16,1 21 0,-21-21 0,0 21 16,-1 0-16,1 0 0,0-21 0,-1 21 15,-20 0-15,20 0 0,-20 0 16,-1 0-16,-20 0 0,-1 0 0,0 0 16,1 0-16,-1 0 0,-21 0 0,0 0 15,1 0-15,-1 0 0,0 0 16,-21-22 15,0 1-15</inkml:trace>
  <inkml:trace contextRef="#ctx0" brushRef="#br0" timeOffset="75727.28">24723 3471 0,'0'0'0,"-22"0"0,22 22 15,-21-22 48,0 0-48,0 0-15</inkml:trace>
  <inkml:trace contextRef="#ctx0" brushRef="#br0" timeOffset="77343.56">22246 4678 0,'0'0'0,"0"-21"0,0 0 0,0-1 0,0-20 15,0 21-15,0 0 0,0-22 0,0 22 16,0 0-16,0 0 0,0-21 16,0 20-16,0 1 0,0 0 15,0 0-15,0 0 16,0 42 0,-21 0-1,21 0-15,-21 22 0,21-1 0,0 0 16,0 22-16,0-22 0,0 43 15,-21-22-15,21 1 0,-22 20 0,22-20 16,0 21-16,0-22 0,0 22 0,-21-22 16,21 1-16,-21 20 0,21-20 15,0-1-15,0 1 0,0-1 0,0 1 16,0-1-16,-21-20 0,21 20 0,-21-20 16,21-1-16,0 21 0,-21-41 0,21 20 15,-22 0-15,1-21 16,21 1-16,0-1 0,0 0 0,-21 0 15,21-42 17,0 0-32,0 0 0,0-1 0,0-20 15,0 0-15,0-1 0</inkml:trace>
  <inkml:trace contextRef="#ctx0" brushRef="#br0" timeOffset="78071.14">22098 4530 0,'0'-43'16,"0"86"-16,0-128 0,0 43 0,0 21 15,0-22-15,0 22 0,0 0 0,0 0 16,0 0-16,21 21 0,0-22 16,0 22-16,22-21 15,-1 21-15,0 0 0,22 0 0,-1 0 16,1-21-16,21 21 0,-1 0 0,22 0 15,-21 0-15,21 0 0,-22 0 16,22 0-16,0 0 0,0 0 16,0 0-16,-1 0 0,1 0 0,0 0 15,0 0-15,0 0 0,-22 0 0,1 0 16,0 0-16,-1 0 0,-20 0 16,21 0-16,-22 0 0,1 0 15,-22 0-15,21 0 0,-20 0 0,-1 0 16,0 0-16,-20 21 0,20-21 0,-21 21 15,0-21-15,0 22 0,-21-1 16,22-21-16,-22 21 0,21 0 0,-21 0 16,0 22-16,0-22 0,0 21 0,0-21 15,0 22-15,21-22 0,-21 21 16,0 0-16,0 1 0,0-1 16,21 0-16,-21 22 0,0-22 0,0 22 15,0-22-15,0 22 0,21-22 16,-21 21-16,21-20 0,-21 20 0,0-20 15,0 20-15,0-21 0,0 1 0,0 20 16,0-20-16,0-1 0,0 21 0,0-20 16,0-1-16,0 0 0,-21 1 15,21-1-15,-21 0 0,21 1 0,0-22 16,-21 21-16,21-21 0,-21 22 0,0-22 16,-1 0-16,22 21 0,-21-20 15,0-1-15,0 0 0,0 0 0,21 0 16,-43-21-16,22 21 0,0 1 15,-21-22-15,-1 21 0,1 0 0,0-21 16,-22 21-16,1-21 0,-1 0 0,-20 21 16,-1-21-16,-21 0 0,21 0 15,-42 0-15,22 0 0,-22 0 0,21 0 16,-21 0-16,-21 0 0,21 0 0,-22 0 16,22 0-16,-21-21 0,21 21 0,0-21 15,0 21-15,21 0 0,22 0 16,-1-21-16,0 21 0,43 0 0,-21 0 15,20-21-15,1 21 0,21-22 0,0 1 16,-1 21-16,22-21 0,0 0 0,0 0 16,0 0-16</inkml:trace>
  <inkml:trace contextRef="#ctx0" brushRef="#br0" timeOffset="78586.85">22500 4741 0,'0'22'47,"0"-1"-47,0 0 15,0 0-15,0 0 0,0 22 0,-21-22 16,21 21-16,0-21 0,0 22 16,-21-22-16,21 0 0,0 0 0,0 0 15,0 0-15,0 1 0,0-1 16,21-21-16,0 0 0,0 0 15,0 0-15,1 0 16,-1 0-16,0 0 0,0-21 0,0-1 16,0 1-16,1 21 0,-1-21 0,0 0 15,0-21-15,0 20 0,0 1 16,-21-21-16,0 21 0,22 0 0,-22-22 16,21 22-16,-21 0 0,0 0 0,0 0 15,-21 21 32,-1 0-31,22 21-1</inkml:trace>
  <inkml:trace contextRef="#ctx0" brushRef="#br0" timeOffset="79029.59">23135 4784 0,'-21'0'31,"0"21"-15,0 0-16,-1-21 0,1 21 0,0-21 15,0 21-15,0 1 0,21-1 16,-21 0-16,21 0 15,0 0 1,0 0-16,21-21 0,-21 22 16,21-22-16,-21 21 0,21-21 15,-21 21-15,21-21 0,-21 21 16,21-21-16,-21 21 16,-21-21 15,0 0-16,0 0-15,0 0 16,0 0 0,-1 0-16,1 0 15,21-21 48</inkml:trace>
  <inkml:trace contextRef="#ctx0" brushRef="#br0" timeOffset="79355.55">23283 4805 0,'21'0'31,"-21"21"1,0 0-17,0 0 1</inkml:trace>
  <inkml:trace contextRef="#ctx0" brushRef="#br0" timeOffset="79531.45">23241 4995 0,'0'22'47</inkml:trace>
  <inkml:trace contextRef="#ctx0" brushRef="#br0" timeOffset="80055.73">22733 5376 0,'-42'0'32,"20"22"-32,44-22 31,-1 0-16,0 0-15,0 0 0,0 0 16,0 0-16,1 0 0,-1 0 16,0-22-16,0 22 0,0 0 0,0-21 15,1 21-15,-1 0 0,-21-21 0,21 21 16,0-21-16,-21 0 31,-21 21 0,0 0-31,0 0 16,-1 0-16</inkml:trace>
  <inkml:trace contextRef="#ctx0" brushRef="#br0" timeOffset="80387.53">22648 5355 0,'0'21'31,"0"1"-31,0-1 16,0 0-16,0 0 0,0 0 0,0 0 15,0 1-15,21-1 0,-21 21 16,0-21-16,0 0 0,0 22 15,0-22-15,0 0 0,0 0 0,0 0 16,0 1-16,0-1 0,0 0 0,0 0 16,0 0-1,-21-21 1,21-21-16,0 0 16,0 0-16,0 0 0,0-1 0,0 1 15,0 0-15,0 0 0</inkml:trace>
  <inkml:trace contextRef="#ctx0" brushRef="#br0" timeOffset="80643.39">22669 5482 0,'0'-21'16,"0"42"-16,22-63 0,-1 21 0,-21 0 0,21 21 16,0-22-16,0 22 15,0 0-15,1 0 16,-1 0-16,0 0 0,0 0 16,0 22-16,0-22 0,-21 21 15,0 0-15,0 0 16,0 0-16,0 0 0,0 1 15,0-1-15,-21 0 0,0-21 16,0 21-16,0-21 16,0 0-16,-1 21 0,-20-21 0,21 0 0,0 0 15,0 0-15,-1 0 16,22-21 0,22 0-1,-22 0-15,21 21 16</inkml:trace>
  <inkml:trace contextRef="#ctx0" brushRef="#br0" timeOffset="81100.46">23029 5461 0,'0'21'0,"0"-42"0,0 63 0,0-20 16,0-1-16,0 0 15,0 0-15,0 0 0,0 0 0,0 1 16,0-1-16,0 0 0,0 0 15,0-42 32,0 0-31,21 0-16,-21-1 0,22 22 16,-22-21-16,21 0 0,-21 0 15,21 21-15,0 0 16,-21 21-16,0 0 15,21-21-15,-21 21 0,21 1 16,-21-1-16,22-21 16,-22 21-16,21-21 15,0 0 1,0 0-16,0 0 16,-21-21-16,0 0 0,0-1 15,0 1-15,0 0 16,0 0-16,0 0 0,0 0 15,0-1 17,21 1-17</inkml:trace>
  <inkml:trace contextRef="#ctx0" brushRef="#br0" timeOffset="81351.31">23389 5398 0,'-21'21'31,"21"0"-31,0 0 16,0 0-16,0 0 0,0 1 0,0-1 0,0 0 15,0 0-15,0 0 0,0 0 16,0 1-16,0-1 0,0 0 15,21-21 1,-21-21 15,0 0-31,0-1 16</inkml:trace>
  <inkml:trace contextRef="#ctx0" brushRef="#br0" timeOffset="81611.16">23389 5355 0,'21'0'0,"-42"0"0,63 0 16,-20 0-16,-1 0 15,0 21-15,-21 1 16,21-1-16,0-21 0,-21 21 16,0 0-16,0 0 0,0 0 15,0 1-15,0-1 0,0 0 16,0 0-16,0 0 0,0 0 15,0 1-15,-21-22 0,0 21 0,0-21 16,0 21 0,-1-21-16,22-21 31,0 0-15</inkml:trace>
  <inkml:trace contextRef="#ctx0" brushRef="#br0" timeOffset="81787.06">23580 5482 0,'42'0'31,"-21"0"-31,0 0 31,-21 21-15,0 1-1</inkml:trace>
  <inkml:trace contextRef="#ctx0" brushRef="#br0" timeOffset="81950.97">23580 5694 0,'0'0'0,"-22"0"0,-20 21 31,21-21-31,42-21 47,0 21-47,0-21 0</inkml:trace>
  <inkml:trace contextRef="#ctx0" brushRef="#br0" timeOffset="82232.27">23939 5271 0,'-63'84'31,"63"-63"-15,0 1-16,0-1 0,0 0 15,0 21-15,0-21 0,0 1 0,0-1 16,0 0-16,0 0 0,0 0 15,0 0-15,21-21 0,0 22 16,0-22 0,-21-22-1,22 22-15,-22-21 16,0 0-16,21 0 0</inkml:trace>
  <inkml:trace contextRef="#ctx0" brushRef="#br0" timeOffset="82575.07">23982 5271 0,'0'0'0,"0"-22"16,0 1-16,0 0 0,21 0 16,0 21-1,0-21-15,0 21 0,22 0 0,-22 0 16,0 0-16,21 0 0,-20 0 16,20 0-16,0 0 0,-21 0 0,22 0 15,-22 0-15,21 0 0,-21 21 0,1-21 16,-1 21-16,0 0 0,0-21 15,-21 21-15,0 1 0,0-1 0,0 0 16,0 0-16,0 0 0,0 0 16,0 1-16,0-1 0,0 0 0,0 0 15,0 0-15,0 0 0,0 1 16,0-1-16,0 0 0,0 0 16,0 0-16,-21 0 0,0 1 15,0-1-15,-1 0 16,1-21-16,0 21 0,-21-21 0,21 0 15,-22 21-15,1-21 0,21 0 0,-22 0 16,1 0-16,0 0 0,-1 0 0,1 0 16,0 0-16</inkml:trace>
  <inkml:trace contextRef="#ctx0" brushRef="#br0" timeOffset="85539.51">22013 5313 0,'21'0'0,"1"0"0,-22 21 16,21-21 0,-21 21-1,0 0 1,0 1-1,0-1-15,0 0 16,-21-21-16,-1 21 0,1 0 0,0 0 16,0 1-16,-21-1 0,20 0 15,-41 21-15,21-21 0,-22 1 0,1-1 16,-22 21-16,0-21 0,1 0 16,-22 1-16,0-1 0,-21 0 0,21 0 15,-21 0-15,0-21 0,-21 21 0,21 1 16,0-22-16,-21 21 0,0-21 15,-1 21-15,1-21 0,0 0 0,-21 0 16,21 21-16,-22-21 0,-20 0 0,20 0 16,-20 0-16,-1 0 0,22 21 0,-21-21 15,-1 0-15,1 0 0,20 0 16,-20 0-16,20 0 0,-20 0 0,21 0 16,-22 0-16,22 0 0,-1 0 0,1 0 15,21 0-15,-21 0 0,20-21 0,1 21 16,0-21-16,21 21 0,-21-21 15,42 21-15,-21-21 0,21-1 0,-21 1 16,21 21-16,1-21 0,20 0 16,-21 0-16,21 0 0,1-1 0,-1 1 15,22 0-15,-1 0 0,1 0 16,20 0-16,1-1 0,0 1 0,-1 0 16,1 0-16,21 0 0,-22 0 0,22 21 15,0-22-15,0 1 0,21 0 16,-21 21-16,21-21 0,0 0 15</inkml:trace>
  <inkml:trace contextRef="#ctx0" brushRef="#br0" timeOffset="85991.25">13716 5080 0,'0'-63'32,"-21"63"-1,0 0-15,-1 21-16,1-21 0,0 21 0,0 0 15,0 0-15,0 0 16,-22 1-16,22-1 0,-21 0 0,21 0 15,-22 0-15,22 0 0,-21 1 0,21-1 16,-1-21-16,-20 21 0,21 0 0,0-21 16,0 0-16,-1 0 0,22 21 15,-21-21-15,0 0 16,21 21 0,0 1-1,0-1-15,0 0 16,21 0-16,0 21 15,1-20-15,20 20 0,-21 0 0,0 1 0,22-1 16,-22 0-16,21 1 16,-21-22-16,22 21 0,-22 0 0,0-20 15,21 20-15,-21-21 0,1 0 0,-22 0 16,21 1-16,-21-1 0,21-21 0,-21 21 16</inkml:trace>
  <inkml:trace contextRef="#ctx0" brushRef="#br0" timeOffset="96175.23">4233 4022 0,'0'0'0,"-21"0"47,42 0 31,0 0-78,1 0 0,20 0 15,-21 0-15,21-21 0,1-1 16,-1 22-16,22-21 0,20 0 16,1 0-16,0-21 0,20 20 0,1 1 15,0 0-15,21-21 0,-21 21 0,21-22 16,0 22-16,0 0 0,0 0 15,-21-22-15,21 22 0,-21 0 0,-22 0 16,22 21-16,-21-21 0,21 0 0,-22-1 16,-20 22-16,20-21 0,-20 21 15,-1 0-15,1 0 0,-1-21 16,-20 21-16,20 0 0,-20 0 0,-22 0 0,21 0 16,-21 0-16,0 0 15,1 0-15,-1 0 16,-42 0-1,-1 0 1</inkml:trace>
  <inkml:trace contextRef="#ctx0" brushRef="#br0" timeOffset="96679.47">4403 5440 0,'0'0'0,"-22"0"16,-105 21-1,149-21 17,20 0-32,-21 0 0,43 0 0,-22-21 15,21 21-15,22-21 0,-21 21 0,20-21 16,22 21-16,-21-22 0,21 1 15,-1 21-15,1-21 0,21 0 0,-21 21 16,21-21-16,-21 0 0,21-1 16,-21 1-16,0 0 0,-1 0 0,1 0 0,0 21 15,0-21-15,-21-1 0,-1 1 16,1 0-16,-22 21 0,22-21 16,-43 21-16,22-21 0,-22 21 0,1 0 15,-22-21-15,0 21 0,0 0 0,-21-22 16,0 1-16,0 0 0,0 0 15,-21 0-15,0 0 16,0 21-16</inkml:trace>
  <inkml:trace contextRef="#ctx0" brushRef="#br0" timeOffset="96871.36">6604 4699 0,'0'0'0,"21"0"46,0 0-46,0 0 16,1 0-16,-1 0 0,0 0 0,0 21 16,-21 0-16,21 1 0,-21-1 15,0 0-15,-21 0 0,0 21 0,-21 1 16,-22 20-16,1-20 0,-1 20 16,-42 1-16,22-1 0</inkml:trace>
  <inkml:trace contextRef="#ctx0" brushRef="#br0" timeOffset="97500.3">4064 7345 0,'-21'0'16,"42"0"15,0 0-31,0 0 0,0 0 0,1 0 0,-1 0 16,21 0-16,0-21 16,1 21-16,-1-21 0,0 21 0,1-22 15,20 1-15,1 21 0,-1-21 0,1 0 16,-1 0-16,22 0 0,-22-1 0,22 1 15,0 0-15,-22 0 0,22 0 0,0 0 16,20 21-16,-20-22 0,0 1 0,-1 0 16,-20 21-16,21-21 0,-1 0 15,-20 21-15,-1 0 0,1-21 0,-1 21 16,-20 0-16,20-22 0,-21 22 0,1 0 16,-22-21-16,21 0 0,1 21 15,-22-21-15,0 21 0,0-21 0,0 0 16,-21-1-16,0 1 0,0 0 15,0 0-15,0 0 16,0 0-16,-21 21 0,0 0 16,0 0-16,21-22 0,-21 22 0,-1 0 15,1 0-15,0 0 16,0 0-16,42 0 31,0 0-31,0 0 16,1 0-16,-1-21 15,0 21-15,0 0 0,0 0 0,0 0 16,1 0-16,-1 0 0,-21 21 16,0 1-16,0-1 15,-21-21-15,-1 21 0,1 0 0,-21 0 16,-22 0-16,22 1 0,-21-1 16,-22 0-16,21 0 0,-20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5:03:36.2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3768 826 0,'0'0'0,"0"-22"0,0 1 15,0 0 1,0 42 15,0 22-31,0-22 0,0 21 0,0 22 16,0-1-16,0-21 0,0 22 16,0 21-16,0-22 0,0 1 0,0-1 15,0 1-15,0-1 0,-22 1 0,22-1 16,-21 1-16,21-22 0,-21 0 15,21 1-15,0-1 0,0-21 0,0 21 16,0-20-16,0-1 16,0-42-1,0-1-15,21 1 16,0-21-16,-21 21 0,22-22 16,-1 1-16,-21 0 0,21-1 15,0-20-15,0 21 0,0-1 16,1-20-16,-1 20 0,0 1 0,0 0 15,0-1-15,0 22 0,1 0 0,-1 0 16,0 0-16,0 21 0,0 0 16,-21 21-16,21 0 0,1 0 0,-1 0 15,0 22-15,-21-22 0,0 21 16,21 1-16,0-1 0,-21 0 0,0 1 16,0-1-16,21 0 0,1 1 15,-22-22-15,21 21 0,-21-21 0,21 0 16,0 1-16,0-1 0,0-21 15,1 0-15,20 0 0,-21 0 16,21 0-16,-20 0 0,20-21 0,-21-1 16,21 1-16,-20 0 0,20-21 15,0-1-15,-21 1 0,1 0 0,20-1 16,-21-20-16,0 21 0,-21-22 0,0 1 16,0 20-16,0-20 0,0-1 15,0 1-15,0-1 0,0 1 0,0-1 16,0 22-16,-21 0 0,0-1 15,21 22-15,-21 0 0,21 0 0,0 0 16,0 42 0,0 0-16,0 21 15,0-21-15,0 22 16,0-22-16,0 21 0,0 1 0,0-1 16,0-21-16,21 21 0,0 1 0</inkml:trace>
  <inkml:trace contextRef="#ctx0" brushRef="#br0" timeOffset="536.7">5355 1143 0,'-42'0'31,"21"21"-31,-1 0 0,1-21 15,21 22-15,-21-1 0,0 0 0,0 0 16,21 0-16,0 0 16,0 1-16,-21-22 0,21 21 0,0 0 15,0 0 1,0-42 62,0 0 141</inkml:trace>
  <inkml:trace contextRef="#ctx0" brushRef="#br0" timeOffset="1395.78">3979 1291 0,'0'0'0,"-21"0"15,21 21-15,21-21 16,0 0-16,22 0 15,-1 0-15,22 0 0,-1 0 16,1-21-16,20 21 0,1-21 16,0 21-16,-1-21 0,22 21 0,-21-21 15,-22 21-15,22 0 0,-22 0 16,-20 0-16,-1-21 0,0 21 0,-20 0 16,-1 0-16,-42 0 15,-1 21-15,-20 0 0,-21-21 0,-1 21 16</inkml:trace>
  <inkml:trace contextRef="#ctx0" brushRef="#br0" timeOffset="1539.7">4106 1524 0,'0'0'0,"-42"21"0,0 0 15,20 1-15,22-1 0,22-21 16,-1 0-16,21 0 0,0 0 16,1 0-16,20 0 0,1 0 15,-1 0-15,1-21 0,20-1 0,1 1 16,-21 21-16,-1-21 0,1 0 15,-1 0-15</inkml:trace>
  <inkml:trace contextRef="#ctx0" brushRef="#br0" timeOffset="2711.66">8191 677 0,'0'0'0,"0"-21"0,22 0 0,-22 0 15,0 0-15,0 0 0,0-1 16,0 1-16,0 0 0,0 0 0,-22 0 15,1 0-15,0-1 0,0 1 16,0 21-16,0 0 0,-1 0 16,1 0-16,-21 0 0,21 21 0,0 1 15,-22 20-15,1 0 0,21 1 16,-22 20-16,22 1 0,-21-1 0,0 22 16,-1-1-16,22 1 0,-21 0 15,21-22-15,-1 22 0,1-22 0,0 22 16,21-21-16,0-22 0,0 21 15,0 1-15,0-22 0,21 1 0,0-1 16,1-21-16,20 21 0,0-20 0,-21-1 16,43 0-16,-22-21 15,1 0-15,20 0 0,-21 0 0,22-21 0,-1 0 16,1-1-16,-22 1 0,22-21 16,-1 0-16,1-1 0,-1 1 15,-20 0-15,20-22 0,1 22 0,-22-22 16,0 1-16,-21-1 0,22 1 0,-22-22 15,0 22-15,-21-22 0,0 21 16,0-20-16,0 20 0,-21 1 0,-21-1 16,-1 1-16,1-1 0,0 22 15,-1 0-15,1-1 0,-22 22 0,22-21 16,-21 42-16,-1 0 0,1 0 16,-1 0-16,1 0 0,20 21 0,-20 21 15,-1-21-15,22 22 0,0-1 0,-1 0 16,22 1-16,0 20 15,0 1-15,21-22 0,0 22 0,0-1 16,0 1-16,21-1 0,0 1 16,0-22-16,22 0 0,-1 1 0,0-1 15,1 0-15</inkml:trace>
  <inkml:trace contextRef="#ctx0" brushRef="#br0" timeOffset="3211.37">9123 1270 0,'0'0'0,"0"-21"0,0 0 0,0 0 0,0-1 15,0 1-15,-21 21 16,-1-21-16,-20 21 0,21 0 0,0 0 16,-22 21-16,1-21 0,21 21 0,-21 22 15,-1-22-15,22 0 0,-21 21 16,21-20-16,-22 20 0,22 0 0,0-21 15,21 22-15,0-1 0,0-21 0,0 0 16,0 22-16,0-22 0,0 0 16,21-21-16,0 21 0,0-21 15,1 0-15,-1 0 0,21 0 0,-21 0 16,22-21-16,-1 21 0,-21-21 16,21 0-16,-20 0 0,20-1 0,-21 1 15,0-21-15,0 21 0,22-22 16,-43 22-16,21-21 0,0 21 0,-21-22 15,21 22-15,-21-21 0,0 21 0,0 0 16,0-1-16,0 44 31,0-1-31,0 0 0,0 21 0,0-21 16,0 1-16,0-1 0,0 21 16,0-21-16,0 0 0,0 22 0,0-22 15,0 0-15,0 0 0,0 0 16,0 1-16,21-22 0,-21 21 15,22 0-15,-1-21 0,0 0 16,0 0-16,0 0 0,0 0 16,-21-21-16,43 0 0,-22-1 0,0 1 15,0 0-15</inkml:trace>
  <inkml:trace contextRef="#ctx0" brushRef="#br0" timeOffset="3608.17">9588 1122 0,'0'21'0,"-21"0"16,21 22-16,-21-22 16,21 0-16,0 21 0,-21-21 0,21 1 15,0 20-15,-21-21 0,21 0 0,0 0 16,0 1-16,0-1 0,0 0 16,0 0-16,21-21 0,0 0 15,0 0-15,0 0 0,1 0 16,-1 0-16,0 0 0,0-21 15,0 0-15,0 21 0,1-21 0,-1-1 16,0 1-16,0 0 0,0 0 0,0-21 16,-21 20-16,0 1 15,22-21-15,-22 21 0,21 0 0,-21-1 16,0 44 15,0-1-31,0 0 0,-21 21 0,21-21 16,-22 1-16,22-1 0,0 21 0,0-21 15,0 0-15,0 1 0,0-1 16,0 0-16,22 0 0,-1-21 16,0 0-16,0 0 0,0 0 0,0 0 15,1 0-15,-1 0 0,0 0 16,21-21-16,-21 21 0</inkml:trace>
  <inkml:trace contextRef="#ctx0" brushRef="#br0" timeOffset="3875.32">10477 550 0,'0'0'0,"0"22"0,-21-1 0,0 21 16,0 0-16,21 1 0,-21-1 0,0 22 15,21-22-15,0 21 0,-22 1 16,22-1-16,-21 1 0,21-22 15,0 1-15,0 20 0,0-42 0,0 22 0,0-1 16,-21-21-16,21 0 16,0 0-16,0 1 0,0-1 0,21-21 31,0 0-31,1-21 16,-1-1-16,0 1 0,0 0 0</inkml:trace>
  <inkml:trace contextRef="#ctx0" brushRef="#br0" timeOffset="4316.04">10774 677 0,'0'0'0,"0"-21"0,0-63 31,0 126-15,0-21-16,0 0 0,0 22 16,0-1-16,-21 21 0,21-20 15,-22 20-15,22 1 0,-21-22 0,21 22 16,0-22-16,0 21 0,-21-20 15,21-1-15,-21-21 0,21 22 0,-21-22 16,21 0-16,0 0 0,0 0 0,0 0 16,0-42 15,0 0-31,0 0 16,0 0-16,0 0 15,0-22-15,21 22 0,0-21 0,0-1 16,0-20-16,1 21 0,20-1 0,0 1 15,1 21-15,-1-22 0,0 22 16,1 21-16,-1 0 0,0 0 0,1 0 16,-22 21-16,21 1 0,-21-1 15,0 0-15,1 21 0,-22 1 0,0-1 16,0 0-16,0 1 0,0-22 0,0 21 16,0 0-16,-22-20 0,1 20 15,0-21-15,0 0 0,0 0 0,21 1 16,-21-1-16,-1-21 0,1 0 31</inkml:trace>
  <inkml:trace contextRef="#ctx0" brushRef="#br0" timeOffset="4507.93">10096 910 0,'0'0'0,"22"21"16,20-21-1,-21 0-15,21 0 0,1 0 16,-1 0-16,22 0 0,-22 0 0,21 0 16,-20 0-16,20-21 0,-20 21 15,20 0-15</inkml:trace>
  <inkml:trace contextRef="#ctx0" brushRef="#br0" timeOffset="5095.72">12382 974 0,'-21'0'0,"42"0"0,-63-21 0,42-1 16,0 1-16,0-21 0,0 21 0,0 0 15,0-22-15,21 22 0,0 0 16,1 0-16,-1-22 0,21 22 0,-21 21 16,22-21-16,-22 0 0,21 21 0,0 0 15,1 0-15,-1 0 0,-21 0 16,22 21-16,-22 0 0,21 0 0,-21 22 15,0-1-15,1 0 0,-22 22 16,0-22-16,0 22 0,0-1 16,0-20-16,-22 20 0,22-21 0,-42 1 15,21 20-15,0-20 0,-22-22 16,1 21-16,0-21 0,-1 0 0,1 22 16,0-43-16,-1 21 0,1 0 0,0-21 15,-1 0-15,1 0 0,21 0 0,-21 0 16,20 0-16,1 0 0,0-21 15,21 0-15,0 0 0,0-22 16,0 22-16,0 0 0,21-21 16,0 20-16,1-20 0,-1 21 15,0 0-15,0 0 0,0-1 0,0 22 16,1 0-16,-1 0 16,0 0-16,0 22 0,-21-1 0,21 0 15,0 0-15,-21 0 0,22 0 0,-1 1 16,0-1-16,-21 0 0,21 0 15,0 0-15,-21 0 0,21 1 0,1-1 16,-1-21-16,0 0 0,0 0 16,0 0-16,0 0 15,1 0-15,20 0 0,-21 0 0</inkml:trace>
  <inkml:trace contextRef="#ctx0" brushRef="#br0" timeOffset="5427.53">13356 1080 0,'-63'42'31,"41"-42"-31,22 21 0,0 0 16,0 0-16,0 1 16,22-22-1,-1 0-15,0 0 16,0 0-16,0 0 15,-21-22-15,21 1 0,-21 0 16,0 0-16,0 0 16,0 0-16,0-1 15,-21 22 1,0 0-16,21 22 0,-21-22 0,0 21 16,0 0-16,-1 0 0,22 0 15,0 0-15,0 1 0,0-1 16,22-21-16,-1 0 15,0 0-15,21 0 0,1 0 16</inkml:trace>
  <inkml:trace contextRef="#ctx0" brushRef="#br0" timeOffset="5883.3">14182 804 0,'0'0'0,"21"-42"0,-21 21 0,0 0 15,0 0-15,-21 21 16,-1 21 0,1 0-16,0 0 0,-21 21 15,21 1-15,-1-22 0,1 21 0,-21 1 16,21-1-16,0 21 0,21-20 16,-22-1-16,22 0 0,-21-20 15,21 20-15,0 0 0,0 1 0,0-22 16,0 21-16,0-21 0,21 0 0,1 1 15,-1-1-15,0 0 0,0 0 16,21 0-16,-20-21 0,20 0 0,-21 0 16,21 0-16,1 0 0,-22 0 0,21 0 15,1-21-15,-22 21 0,21-21 16,0-21-16,-20 20 0,-1-20 0,21 21 16,-21-21-16,0-22 0,1 22 15,-1-22-15,-21 22 0,0-22 0,0 1 16,0 21-16,0-1 0,0 1 0,0 0 15,-21-1-15,-1 22 16,1 0-16,0 0 0,0 21 0,0 0 16,0 0-16,-1 0 0,1 0 0,0 0 15,0 0-15,0 0 0,0 21 16,-22 0-16,22-21 0,0 21 0,0 0 16,0 1-16,-22-1 0,1-21 0,0 21 15</inkml:trace>
  <inkml:trace contextRef="#ctx0" brushRef="#br0" timeOffset="6570.01">7429 1905 0,'0'0'0,"-21"0"0,0 0 0,0 0 0,0 0 15,0 0 1,42 0 15,21 0-15,-21 0-16,22 0 0,-1 0 0,0 0 15,22 0-15,20 0 0,1 0 16,21 0-16,0 0 0,0 0 16,21 0-16,21 0 0,0 0 0,21 21 15,1-21-15,-1 0 0,0 0 0,22 0 16,-1 21-16,22-21 0,-22 0 16,1 0-16,-1 0 0,1 22 0,21-22 15,-22 0-15,1 0 0,-1 0 0,1 0 16,-22 0-16,21 0 0,-20 0 15,-1 0-15,0 0 0,-20 0 0,-1 0 16,-21 0-16,0 0 0,0 0 16,0 0-16,-21 0 0,-1 0 0,-20 0 15,0 0-15,-1 0 0,1 0 16,-21 0-16,-1 0 0,-21 0 0,1 0 16,-1 0-16,-21-22 0,0 22 15,-21-21-15,-21 21 16,0-21-16,0 21 15,-21 0-15,20-21 0,-20 0 16,-21 21-16,20-21 0,-20 21 0,-22-22 16</inkml:trace>
  <inkml:trace contextRef="#ctx0" brushRef="#br0" timeOffset="7215.58">7239 1990 0,'0'0'0,"-42"0"0,-22 0 0,22 0 15,-1 0-15,1 0 0,0 0 0,-1 0 16,22 0-16,-21 0 0,21 0 16,0 0-16,42 0 31,0 0-31,0 0 0,21 0 15,1 0-15,-1 0 0,22 0 0,-1 0 16,1 0-16,20 0 0,1 0 16,21 0-16,0 0 0,21 0 0,21 0 15,0 0-15,0 0 16,0 0-16,22 0 0,-1 0 0,0 0 16,22 21-16,-22 0 0,22-21 0,-22 0 15,21 21-15,1-21 0,-1 0 16,-20 0-16,20 0 0,-20 21 0,-1-21 15,0 0-15,1 0 0,-1 0 0,-21 0 16,0 0-16,-21 0 0,21-21 16,-21 21-16,0 0 0,0-21 0,-21 21 15,0-21-15,0 21 0,-21 0 0,-1-21 16,-20 21-16,20 0 0,-20 0 16,-1 0-16,-20-21 0,20 21 0,-20 0 15,-1 0-15,-21 0 0,21 0 16,-20 0-16,-1 0 15,-21-22-15,0 1 32,-21 21-32,21-21 0,-22 21 15,1 0-15</inkml:trace>
  <inkml:trace contextRef="#ctx0" brushRef="#br0" timeOffset="7343.5">13229 1926 0,'0'0'16,"21"0"-16,-21 21 15,21-21 1,-21 22 0,-21-22-1,0 0-15,0 0 0,0 0 0</inkml:trace>
  <inkml:trace contextRef="#ctx0" brushRef="#br0" timeOffset="11240.88">1905 3768 0,'0'-21'15,"0"-1"-15,0 1 16,0 0-1,-21 21 32,0 21-31,21 0-16,0 1 0,-22-22 16,22 21-16,-21 0 0,21 0 15,0 0-15,-21 0 0,21 1 16,-21-1-16,21 21 0,-21-21 15,21 22-15,0-1 0,0 0 16,0 1-16,0-1 0,0 0 16,0 1-16,0-1 0,0 0 0,0 1 15,0 20-15,-21-21 0,21 1 16,0-1-16,0 0 0,0 22 0,0-22 16,0 22-16,0-1 0,0 1 15,-22-1-15,22 1 0,0-1 0,0 1 16,0-1-16,0 1 0,-21-1 15,21 1-15,-21-1 0,21 1 0,0-1 16,0 1-16,-21-1 0,21 22 16,0-22-16,-21 1 0,21-1 0,0 1 15,0-1-15,0 1 16,0-1-16,0 1 0,0 21 0,0-22 16,0 1-16,-21 20 0,21-20 15,0 20-15,0-20 0,-22-1 0,22 22 16,0 0-16,0-1 0,0 1 0,0 0 15,0-1-15,-21 1 0,21 0 16,-21-1-16,21 1 0,0 0 0,0 21 16,-21-22-16,21 1 0,-21 0 15,21-1-15,-21 1 0,21 0 0,0-1 16,0 1-16,-22 0 0,22-1 16,-21-20-16,21 20 0,0-20 0,0 21 15,-21-22-15,21 1 0,0-1 16,-21 1-16,21-22 0,0 0 15,0 1-15,0-1 0,0 0 0,0-21 16,0 1-16,0-1 0,0 0 16,21-21-16,0 0 0,-21-21 15,21 0-15,-21-1 0,22 1 0,-1 0 16,-21-21-16,0-1 0,21 1 16</inkml:trace>
  <inkml:trace contextRef="#ctx0" brushRef="#br0" timeOffset="12407.34">1947 3598 0,'0'0'0,"0"22"31,0-1-15,21-21 15,1 21-31,-1-21 0,0 0 16,0 0-16,0 0 0,22 0 15,-22 0-15,21 0 0,-21 0 16,22 0-16,-1 0 0,0 0 0,1 0 16,20 0-16,-21 0 0,22 0 15,-1 0-15,1 0 0,-1 0 0,1 0 16,-1 0-16,1 0 0,-1 0 15,22 0-15,-21-21 0,20 21 0,1 0 16,0 0-16,-22 0 0,22 0 16,-1 0-16,1 0 0,-21 0 0,20 0 15,-20-21-15,20 21 0,-20 0 0,-1 0 16,22 0-16,0 0 0,-1 0 16,-20 0-16,21 0 0,-1 0 0,1 0 15,0 0-15,-1 0 0,1-22 16,-22 22-16,22 0 0,-21 0 15,-1 0-15,22 0 0,-22 0 0,1 0 16,-1 0-16,1-21 0,20 21 16,-20 0-16,-1 0 0,1 0 0,21 0 15,-22 0-15,22-21 0,-22 21 0,22 0 16,-22 0-16,22 0 0,-21 0 16,20 0-16,-20 0 0,-1 0 0,1 0 15,-1 0-15,1 0 0,-22 0 16,0 0-16,1 0 0,-1-21 0,-21 21 15,22 0-15,-22 0 0,21 0 0,-21 0 16,0 0-16,1 0 0,-1 0 16,0 0-16,-21-21 0,21 21 15,0 0-15,0 0 32</inkml:trace>
  <inkml:trace contextRef="#ctx0" brushRef="#br0" timeOffset="14195.5">7281 3577 0,'0'21'16,"0"1"15,0-1-16,0 0-15,0 0 0,0 0 16,0 0-16,0 1 16,0-1-16,0 0 0,0 0 0,0 21 15,-21-20-15,21 20 0,-21-21 16,21 21-16,0 1 0,0-1 0,-21 0 16,21 1-16,0-1 0,-21 0 0,21 1 15,0-1-15,0 0 0,0 1 16,0-1-16,0 22 0,0-22 0,-22 0 15,22 1-15,0 20 0,0-21 0,0 22 16,0-22-16,0 22 0,0-22 16,0 22-16,0-22 0,0 21 15,0-20-15,0 20 0,0-20 0,0-1 16,-21 21-16,21-20 0,0 20 0,0-20 16,0 20-16,0-21 0,0 22 15,0-1-15,0-20 0,0 20 0,0-20 16,0 20-16,0-21 0,0 22 0,0-22 15,0 22-15,0-22 0,0 22 16,0-22-16,0 21 0,0-20 16,0 20-16,0 1 0,0-22 0,0 22 0,0-22 15,0 21-15,0-20 0,0-1 16,0 22-16,0-22 0,0 21 16,0-20-16,0 20 0,0 1 0,0-22 15,0 22-15,0-1 0,0 1 0,0-22 16,0 21-16,0-20 0,0 20 15,0-20-15,0 20 0,0-21 0,0 1 16,0 20-16,0-20 0,0-1 0,0 21 16,0-20-16,0-1 0,0 0 0,0 1 15,0-1-15,0 0 0,0 1 16,0-1-16,0 0 0,0-20 0,0 20 16,0 0-16,0-21 0,0 1 15,0 20-15,0-21 0,0 21 0,0-20 16,0-1-16,0 21 0,0-21 15,0 0-15,0 1 0,0-1 0,0 0 16,0 0-16,0 0 0,0 0 0,0 1 16,0-1-16,0 0 0,0 0 15,0 0-15,0 0 0,0 1 16,0-1-16,0 0 0,0 0 16,0 0-16,0 0 15,0 1-15,0-1 16,0 0-1,0 0-15,21 0 16,-21 0 0,0 1-1,0-1 17,0 0 14,-21-21-30,0 0 0,0 0-1,21 21-15,-21-21 0,0 0 16,-1 0 0,1 0-16,0 0 0,0 0 15,21 21-15,-21-21 0,0 0 0,-1 0 16,1 0-16,0 0 0,-21 0 0,21 0 15,-1 0-15,1 0 0,-21 0 0,21 0 16,-22 0-16,1 0 0,21 0 16,-21 0-16,-1 0 0,1 0 0,21 0 15,-22 0-15,1 0 0,0 0 0,-1 0 16,1 0-16,0 0 0,21 0 0,-22 0 16,1 0-16,0 0 0,-1 0 15,1 0-15,-22 0 0,22 0 16,0 0-16,-22 21 0,22-21 0,-22 0 15,1 0-15,21 0 0,-22 0 0,1 0 16,20 0-16,-20 0 0,-1 0 16,22 0-16,-22 0 0,1 0 0,21 0 15,-22 0-15,22 0 0,-22 0 0,1 0 16,20 0-16,-20 0 0,-1 0 0,1 22 16,-1-22-16,22 0 0,-21 0 15,-1 0-15,1 0 0,20 0 0,-20 0 16,-1 0-16,22 0 0,-22 0 0,22 0 15,-21 0-15,20-22 0,-20 22 16,20 0-16,1 0 0,0 0 16,-22 0-16,22 0 0,0 0 0,-1 0 15,1 0-15,0 0 0,-1 0 0,1 0 16,0 0-16,-1 0 0,1 0 16,21 0-16,-22 0 0,22 0 0,-21 0 15,21 0-15,-22 0 0,22 0 0,-21 0 16,21 0-16,0 0 0,-22 0 15,22 0-15,-21-21 0,21 21 0,-22 0 16,22 0-16,-21 0 0,-1 0 0,22 0 16,-21 0-16,0 0 0,20 0 15,-20 0-15,0 0 0,21 0 0,-22 0 16,22 0-16,-21 0 16,21 0-16,-22 0 0,22 0 0,-21 0 15,21 0-15,-1 0 0,1 0 0,-21 0 16,21 0-16,0 0 0,-22 0 15,22 0-15,0 0 0,0 0 0,0 0 16,-1 0-16,1 21 0,0-21 16,0 0-16,0 0 0,0 0 0,-1 0 15,1 0-15,0 0 16,0 0 0,0 0-16,21 22 15,-21-22-15</inkml:trace>
  <inkml:trace contextRef="#ctx0" brushRef="#br0" timeOffset="15344.58">2286 2731 0,'0'0'0,"21"0"16,-21-22-1,21 22-15,0-21 16,-21 0-16,0 0 15,0 0-15,0 0 16,0-1-16,0 1 16,-21 0-16,0 21 0,0-21 15,0 21-15,0 0 0,-1-21 16,1 21-16,0 0 0,0 0 0,0 0 16,0 0-16,-1 0 0,1 21 15,0-21-15,0 21 0,0 0 0,-22 0 16,22 1-16,0 20 0,0-21 15,21 21-15,-21-20 0,0 20 16,21 0-16,-22 1 0,22-1 0,0 0 16,0 1-16,0-22 0,0 21 15,0 0-15,0-20 0,0 20 0,0-21 16,0 0-16,0 0 0,22 22 16,-1-43-16,0 21 0,0 0 0,0-21 15,0 0-15,1 21 0,-1-21 16,0 0-16,0 0 0,21 0 0,-20 0 15,20-21-15,-21 0 0,21 21 16,1-21-16,-1 0 0,-21-1 16,22 1-16,-1 0 0,0 0 15,-21 0-15,22 0 0,-1-1 0</inkml:trace>
  <inkml:trace contextRef="#ctx0" brushRef="#br0" timeOffset="15787.32">2794 2794 0,'0'0'0,"0"-21"0,-21 42 47,0-21-47,21 21 0,-22 0 16,1 1-16,0-1 0,21 21 16,-21-21-16,0 0 0,0 22 0,21-22 15,0 0-15,0 21 0,0-20 16,0-1-16,0 0 0,0 0 0,0 0 15,0 0-15,21-21 0,0 0 16,0 0-16,0 0 0,0 0 0,1 0 16,20 0-16,-21 0 0,0 0 15,0-21-15,1 0 0,20 21 0,-21-21 16,0 0-16,0 0 0,1-1 16,-22 1-16,0 0 0,0 0 15,0 0-15,0-22 0,0 22 16,0 0-16,-22 0 0,1 0 15,0 0-15,0-1 0,0 22 0,0 0 16,-1 0-16,-20 0 0,21 0 0,0 0 16,0 0-16,-1 0 0,1 22 15,0-22-15,21 21 0,0 0 16,0 0 0,0 0-16,21-21 15,0 0-15,1 0 0,-1 0 16,0 0-16,21 0 0,-21 0 0,1 0 15</inkml:trace>
  <inkml:trace contextRef="#ctx0" brushRef="#br0" timeOffset="16663.9">3196 2794 0,'0'0'0,"-21"21"31,21 0-16,0 1-15,0-1 16,0 0-16,0 0 0,0 0 0,0 0 16,0 1-16,0 20 0,0-21 15,0 0-15,-21 0 16,21 1-16,0-1 0,0-42 62,0-1-62,0 1 16,0 0-16,0 0 0,0 0 0,0 0 16,0-1-16,0 1 0,21-21 15,0 21-15,0 0 0,0-1 0,1 1 16,20 0-16,-21 0 0,0 21 16,22 0-16,-22-21 0,0 21 15,21 0-15,-21 0 0,22 21 0,-22-21 16,0 21-16,0 0 0,-21 0 15,0 1-15,21-1 0,-21 21 0,0-21 16,0 0-16,0 1 0,0-1 0,0 0 16,0 0-16,-21 0 0,21 0 15,-21 1-15,21-1 16,21-21 31,0 0-47,1 0 0,-1-21 15,0 21-15,0-22 16,0 1-16,0 21 0,1-21 0,20 0 16,-21 0-16,0-22 0,0 22 15,22 0-15,-22-21 0,0 21 0,0-1 16,0-20-16,1 21 0,-1 0 16,-21 0-16,0-1 0,0 1 15,-21 21 1,-1 0-16,1 21 15,0-21-15,0 22 0,0-1 0,0 0 16,-1 0-16,22 0 0,0 0 0,0 1 16,0-1-16,0 0 15,0 0-15,0 0 0,22-21 16,-22 21-16,21 1 0,0-22 0,-21 21 16,21 0-16,0 0 0,0 0 15,-21 0-15,0 1 16,0-1-1,-21-21 1,0 0-16,0 0 0,0 0 0,0 0 16,-1 0-16,1 0 0,0 0 15,0 0-15,21-21 16,0-1 0,0 1-1,0 0-15,21 21 0,0-21 16,0 21-16,1-21 0,-1 21 15,0-21-15</inkml:trace>
  <inkml:trace contextRef="#ctx0" brushRef="#br0" timeOffset="17127.63">4191 2794 0,'0'0'0,"21"-21"0,-21 0 16,0 42 15,0 0-31,0 0 15,0 0-15,0 1 0,-21-1 0,21 0 16,0 0-16,0 0 0,0 0 16,0 1-16,0-1 0,0 0 15,0 0-15,0 0 0,0 0 0,0 1 16,21-22-16,0 0 16,0 0-16,1 0 15,-1 0-15,0 0 0,0 0 0,0-22 16,0 1-16,22 21 0,-22-21 0,0 0 15,0 0-15,22 0 0,-22-1 16,0 1-16,-21 0 0,21-21 16,-21 21-16,21-1 0,-21 1 0,0 0 0,0 0 15,0 0-15,0 0 0,-21 42 32,21 0-32,-21 0 15,21 0-15,0 0 0,0 1 16,0-1-16,0 0 0,-21 0 0,21 0 15,0 0-15,0 1 0,0-1 16,0 0-16,0 0 0,21-21 0,-21 21 16,21-21-16,0 0 0,0 0 0,1 0 15,-1 0-15,0 0 0,0 0 16,21 0-16,-20 0 0,-1 0 0,0-21 16,21 0-16,-21 0 0,1 21 0</inkml:trace>
  <inkml:trace contextRef="#ctx0" brushRef="#br0" timeOffset="17819.24">5016 2773 0,'0'0'0,"0"-21"0,0 0 16,0 42 15,0 0-31,0 0 16,0 0-16,0 0 0,0 1 0,0-1 15,0 0-15,0 0 0,0 0 0,0 0 16,0 1-16,-21-22 0,21 21 15,0 0-15,-21 0 0,21 0 16,-21-21 15,0 0-15,21-21-16,0 0 16,0 0-16,0 0 15,0-1-15,0-20 0,0 21 0,21 0 16,0 0-16,0-22 0,0 22 0,1 0 15,-1 0-15,0 0 0,0-1 16,21 1-16,-20 21 0,-1 0 0,21 0 16,-21 0-16,22 0 15,-22 0-15,0 0 0,0 21 0,0 1 0,0-1 16,-21 0-16,0 0 0,22 0 16,-22 0-16,0 22 0,0-22 15,0 0-15,0 0 0,0 0 0,0 1 16,0-1-16,0 0 0,-22-21 15,22 21-15,-21-21 16,21-21 15,0 0-31,0 0 16,21-1-16,1 1 0,-1 0 16,0-21-16,-21 21 0,21-1 15,21-20-15,-20 21 0,-1 0 16,0 0-16,21-1 0,-21 1 0,22 0 0,-22 21 15,21 0-15,-21 0 0,22 0 16,-22 0-16,0 0 0,0 21 16,0 0-16,-21 1 0,0-1 0,0 0 15,0 0-15,0 21 0,0-20 0,0-1 16,0 0-16,0 0 0,0 0 16,0 0-16,-21 1 0,21-1 0,-21-21 15,21 21-15,21-21 47,0 0-47,1-21 0,-1 0 16,-21-1-16</inkml:trace>
  <inkml:trace contextRef="#ctx0" brushRef="#br0" timeOffset="18191.56">6117 2836 0,'21'0'15,"0"0"1,1 0-16,-1 0 16,0 0-16,0 0 15,0 0-15,0-21 0,1 21 0,-1-21 16,0 21-16,0-21 16,0 0-16,-21 0 0,21 21 15,-21-22-15,0 1 0,0 0 0,0 0 16,0 0-16,-21 21 15,0 0-15,0 0 16,0 21-16,0 0 0,-1-21 0,1 21 16,21 0-16,-21 1 0,21 20 15,-21-21-15,21 0 0,-21 0 0,21 22 16,0-22-16,0 0 0,0 0 0,0 0 16,0 1-16,21-1 15,0-21-15,0 0 0,0 21 0,1-21 16,-1 0-16,0 0 0,0 0 15,0 0-15,0 0 0,22 0 16,-22-21-16,0 21 0,-21-21 0,21 21 16</inkml:trace>
  <inkml:trace contextRef="#ctx0" brushRef="#br0" timeOffset="18567.34">6625 2709 0,'0'0'16,"21"-21"-1,0 21-15,-21-21 0,22 21 16,-1 0-16,0 0 0,0 0 16,0 0-16,0 0 15,1 0-15,-1 21 0,0 0 0,0-21 16,-21 22-16,0-1 0,21 0 0,-21 0 16,0 0-16,0 0 0,0 1 15,0-1-15,0 0 0,0 0 0,0 0 16,-21-21-16,0 21 0,0 1 0,0-1 15,-1 0-15,1-21 16,21-21 31,0 0-47,21 21 0,1-22 16,-1 1-16,0 0 0,0-21 0,0 21 15,0-22-15,1 22 0,-1-21 16,0 21-16,21-1 0,-21 1 0,1 0 15,-22 0-15,21 0 0,0 21 0,0-21 16</inkml:trace>
  <inkml:trace contextRef="#ctx0" brushRef="#br0" timeOffset="20484.07">21018 3112 0,'0'0'0,"0"-22"16,0 1-1,0 0-15,0 0 16,0 0 15,0 42 16,-21-21-47,21 21 0,0 0 0,0 0 16,0 1-16,0-1 15,0 0-15,0 21 0,0-21 0,0 1 16,0 20-16,0-21 15,0 21-15,0 1 0,21-22 0,-21 21 0,0 1 16,22-1-16,-22 0 0,0-21 16,0 22-16,21-1 0,-21 0 15,21 1-15,-21-22 0,0 21 0,21 1 16,-21-1-16,21 21 0,-21-20 16,0-1-16,0 22 0,0-22 0,0 21 15,0-20-15,0-1 0,0 22 0,0-22 16,0 0-16,0 22 0,0-22 15,0 0-15,0 1 0,-21 20 0,21-20 16,0 20-16,0-21 0,0 22 0,0-22 16,0 22-16,0-22 15,0 0-15,0 22 0,0-22 0,0 1 0,0-1 16,0 0-16,0 1 0,0 20 16,0-21-16,0 1 0,0 20 15,0-20-15,0-1 0,0 21 0,0-20 16,-21 20-16,21-20 0,0-1 0,0 21 15,0-20-15,0-1 0,0 0 16,0 22-16,0-22 0,0 1 0,0 20 16,0-21-16,0 22 0,0-22 0,0 22 15,0-22-15,0 22 0,0-22 16,0 21-16,0-20 0,-21-1 0,21 22 16,0-22-16,0 0 0,0 22 15,0-22-15,0 22 0,-21-22 16,21 21-16,0 1 0,0-22 0,0 22 15,0-22-15,0 22 0,0-22 0,0 0 16,0 1-16,0 20 0,0-21 0,0 1 16,0 20-16,0-20 0,0 20 15,0-21-15,0 22 0,0-22 0,0 22 16,0-22-16,0 22 0,0-22 0,0 21 16,0-20-16,0 20 0,0-20 15,0-1-15,0 21 0,0-20 0,0 20 16,0-20-16,0-1 0,0 21 0,0-20 15,0-1-15,0 0 0,0 1 16,0-1-16,0 0 0,0 1 16,0-1-16,0 0 0,0 1 0,0-22 15,0 21-15,0 1 0,0-1 0,0-21 16,0 21-16,0 1 0,0-22 0,0 21 16,0-21-16,0 22 0,0-22 15,0 0-15,0 21 0,0-20 0,0-1 16,0 0-16,0 0 0,0 0 15,0 0-15,21 1 0,-21-1 16,0 0 0,0-42 15,0 0-31,0-1 0,0 1 0</inkml:trace>
  <inkml:trace contextRef="#ctx0" brushRef="#br0" timeOffset="24192.08">21040 3090 0,'0'0'0,"-22"0"0,1 0 16,0 0-16,0 0 0,42 0 47,0 0-47,0 0 15,1 0-15,-1 0 0,0 0 16,0 0-16,0 0 0,22 0 16,-22 0-16,21 0 0,0 0 0,1-21 15,-1 21-15,22 0 0,-22 0 16,21 0-16,1 0 0,-1-21 0,1 21 16,-1 0-16,22 0 0,-21 0 0,-1 0 15,1 0-15,20 0 0,1 0 16,0-21-16,-1 21 0,1 0 0,21 0 15,-22 0-15,22 0 0,0 0 16,-21 0-16,-1 0 0,22 0 16,-21 0-16,0 0 0,-1 0 0,22 0 15,-21 0-15,-1 0 0,1 0 16,0 0-16,-22 0 0,22 0 0,-22 0 16,1 0-16,-1 0 0,22 0 15,-21 0-15,-1 0 0,1 0 0,-1 0 16,1 0-16,-1 0 0,-21 0 0,22 0 15,-22 0-15,1 0 0,-1 0 16,0 0-16,1 0 0,-1-21 0,-21 21 16,21 0-16,-20 0 0,20 0 15,-21 0-15,21 0 0,-20 0 0,20 0 16,-21 0-16,21-21 0,-20 21 16,20 0-16,-21 0 0,0 0 0,0 0 15,1 0-15,-1 0 0,0 0 16,0 0-16,0 0 0,0 0 15,1 0-15,-1 0 0,0 0 0,0 0 16,21 0-16,-20 0 0,20 0 0,-21 0 16,21 0-16,1 0 0,-1 0 15,-21 0-15,22 0 0,-1 0 0,-21 0 16,0 0-16,0 0 0,22 0 16,-22 0-16,0 0 0,0 0 15,0 0 1,1 0-1,-1 0 17,0 0 15,0 0-47,0 0 15,0 0 1,1 0-16,-1 0 0,0 0 15,0 0 1,0 0-16,0 0 16,1 0 15,-1 0-15,0 0-1,0 0-15,0 0 16,0 0-1,1 0 1,-22 21 31,0 0 15,0 0-46,-22 0 15,22 0-31,-21-21 16,21 22-16,0-1 16,-21 0-1,0 0-15,21 0 0,-21 0 16,21 1-1,0-1-15,-21 0 0,21 0 16,-22 0-16,22 0 0,0 1 16,0-1-16,0 0 15,-21 0-15,21 0 0,0 0 0,0 1 16,-21-1-16,21 0 16,0 0-16,0 0 0,0 0 0,0 1 15,0-1-15,0 0 0,0 0 16,0 0-16,-21 0 0,21 1 15,0-1-15,-21 0 0,21 0 16,0 0-16,0 0 16,0 1-16,0-1 15,0 0-15,0 0 0,0 0 0,0 0 0,0 1 16,0-1-16,0 0 16,0 0-16,0 0 0,0 0 0,0 1 15,0-1-15,0 0 0,0 0 16,0 0-16,0 0 0,0 1 15,0-1-15,-21 0 0,21 0 0,0 0 16,0 0-16,0 1 16,0-1-16,0 0 0,0 0 0,0 0 15,0 0-15,0 1 0,0-1 16,0 0-16,0 0 0,0 0 16,0 0-16,0 1 0,0-1 15,0 0-15,0 0 0,0 0 16,0 0-16,0 1 15,0-1-15,0 0 0,0 0 0,0 0 16,0 0-16,0 1 0,21-1 16,-21 0-16,0 0 0,0 0 0,0 0 15,0 1-15,0 20 0,0-21 0,0 0 16,0 0-16,0 1 0,0-1 16,0 21-16,0-21 0,0 0 0,0 1 15,0 20-15,0-21 0,0 0 0,0 0 16,0 1-16,0 20 15,0-21-15,0 0 0,0 22 0,0-22 16,0 21-16,0-21 0,0 22 0,0-22 0,0 21 16,0-21-16,0 22 15,0-22-15,0 21 0,0-21 0,0 22 16,0-22-16,0 21 0,0-21 0,0 22 16,0-22-16,0 21 0,0-21 15,0 22-15,0-22 0,0 21 0,0-21 16,0 22-16,0-22 0,0 21 0,0-21 15,0 22-15,0-22 0,0 21 16,0-21-16,0 22 0,0-22 0,0 21 16,0 0-16,0-20 0,0 20 0,0-21 15,0 21-15,0-20 16,0 20-16,0-21 0,0 0 0,0 22 16,0-22-16,0 21 0,0-21 0,0 22 15,0-22-15,0 21 0,0 0 16,0-20-16,0 20 0,0 0 0,0 1 15,0-1-15,0-21 0,0 21 0,0 1 16,21-1-16,-21-21 0,0 22 16,0-1-16,0-21 0,0 21 0,0-20 15,0 20-15,0-21 0,0 21 0,0-20 16,0-1-16,0 21 0,0 0 16,0-20-16,0 20 0,0-21 0,0 21 15,0 1-15,0-22 0,0 21 0,0 1 16,0-22-16,0 21 0,0 0 15,-21-20-15,21 20 0,0-21 16,0 21-16,0-20 0,-21 20 0,21-21 16,0 21-16,0-20 0,-22 20 0,22-21 15,0 21-15,0-20 0,0 20 16,0-21-16,0 21 0,0 1 0,0-22 16,0 21-16,0-21 0,0 1 0,0 20 15,0-21-15,-21 0 0,21 22 16,0-22-16,0 0 0,0 21 0,0-21 15,0 1-15,0-1 0,0 0 0,0 0 16,0 0-16,0 0 0,0 1 0,0-1 16,0 0-16,0 0 15,0 0-15,0 0 0,0 1 16,0-1-16,0 0 0,0 0 16,0 0-16,0 0 15,0 1-15,0-1 16,0 0-1,-21-21-15,21 21 16,0 0-16,-21-21 16,0 0-16,21 21 0,-21-21 15,21 22-15,-22-22 16,22 21-16,-21-21 16,21 21-16,0 0 15,0 0-15,0 0 16,0 1-16,-21-22 15,21 21-15,0 0 16,-21 0-16,21 0 16,-21-21-16,21 21 0,0 1 15,-21-22-15,21 21 0,-22 0 16,1-21 0,21 21-16,-21-21 0,0 0 0,21 21 15,-21-21-15,0 0 0,-1 0 16,-20 21-16,21-21 0,0 0 0,-22 0 15,22 0-15,-21 0 0,21 0 16,-22 0-16,1 0 0,0 0 0,-1 0 16,-20 0-16,21 0 0,-1 0 0,1 0 15,-22 0-15,22 0 0,-21 0 0,-1 0 16,1 0-16,-1 0 0,1 0 16,-1 0-16,1 0 0,-1 0 0,1 0 15,-1 0-15,22 0 0,-22 0 0,22 0 16,0 0-16,-1 0 0,-20 0 0,20 0 15,1 0-15,0 0 16,-1 0-16,1 0 0,0 0 0,-22 0 16,22 0-16,0 0 0,-1 0 0,-20 0 15,20 0-15,1 0 0,-21 0 0,20 0 16,1 0-16,0 0 0,-1 0 16,-20 0-16,20 0 0,1 0 0,0 0 15,-1 0-15,1 0 0,0 0 0,-22 0 16,22 0-16,0 0 0,-22 0 0,22 0 15,-22-21-15,22 21 0,-22 0 16,1 0-16,-1-21 0,1 21 0,21 0 16,-22 0-16,22 0 0,-22-21 15,22 21-15,0 0 0,-1 0 0,1 0 16,21 0-16,-22-21 0,1 21 16,21 0-16,-21 0 0,-1 0 0,1-21 15,0 21-15,-1 0 0,1 0 0,0-22 16,-22 22-16,22 0 0,-1 0 0,1 0 15,0 0-15,-1 0 0,1 0 16,0 0-16,21 0 0,-22 0 0,1 0 16,0 0-16,20 0 0,-20 0 0,21 0 15,0 0-15,0 0 0,-1 0 0,1 0 16,0 0-16,0 0 0,0 0 16,0 0-16,-1 0 15,1 0-15,0 0 0,0 0 16,0 0-16,0 0 0,-1 0 15,22-21-15,-21 0 16,0 21-16,21-21 0,-21 0 16</inkml:trace>
  <inkml:trace contextRef="#ctx0" brushRef="#br0" timeOffset="25167.46">21399 2032 0,'0'0'0,"0"-21"0,0 0 0,0 0 16,-21-1-16,21 44 31,0-1-31,0 21 16,0-21-16,0 22 0,0-1 15,0 0-15,0 22 0,0-1 0,0 1 16,0-1-16,0 1 0,0-1 0,0-20 16,-21 20-16,0-21 0,21 22 15,0-43-15,-21 21 0,0 1 0,21-22 16,-22 0-16,22 0 0,0 0 16,-21-21-16,21 22 15,0-44 1,0 1-1,0 0-15,0 0 0</inkml:trace>
  <inkml:trace contextRef="#ctx0" brushRef="#br0" timeOffset="25527.25">21294 2159 0,'0'0'0,"-64"-106"31,64 85-31,0 0 0,0 0 16,21 0-16,0-1 0,1 22 16,-1-21-16,21 21 0,0 0 15,-20 0-15,20 0 0,0 0 16,1 0-16,-1 0 0,21 21 0,-20 1 16,-22-1-16,21 0 0,1 21 15,-22-21-15,0 22 0,-21-22 0,0 21 16,0 1-16,0-22 0,-21 21 0,0 0 15,-22-20-15,22 20 0,-21-21 16,-1 0-16,1 0 0,0 1 0,-1-1 16,1-21-16,21 21 15,0-21-15,0 0 0,42 0 32,0 0-17,0 0-15,0 0 0,0-21 0,1 21 16,-1 0-16,0-21 0</inkml:trace>
  <inkml:trace contextRef="#ctx0" brushRef="#br0" timeOffset="25936.02">21802 2455 0,'0'-21'31,"0"0"-15,0 0-16,0 0 15,21 21 1,0 0-16,0 0 0,0 0 16,0 0-16,1 0 15,-1 0-15,0 21 0,0 0 0,0 21 16,-21-20-16,0-1 0,21 0 0,-21 21 16,0-21-16,0 1 0,0-1 15,0 0-15,0 0 0,0 0 0,0 0 16,0 1-1,0-44 17,0 1-32,0 0 15,0 0-15,0 0 0,0 0 0,0-1 16,0 1-16,22 0 0,-1-21 16,-21 21-16,0-1 0,0 1 0,21 0 15,0 0-15,-21 0 0,21 21 0,-21-21 16,21 21-16,1 0 15,-1 0-15,0 0 0,0 0 16,0 0-16</inkml:trace>
  <inkml:trace contextRef="#ctx0" brushRef="#br0" timeOffset="26363.77">22437 2307 0,'0'21'31,"-22"-21"-31,1 22 16,0-1-16,21 0 0,-21 0 16,0 21-16,21-20 0,0-1 0,-21 21 15,-1-21-15,22 22 0,-21-22 0,21 0 16,0 0-16,0 0 0,0 0 16,0 1-16,21-1 0,1-21 0,-1 0 15,0 0-15,21 0 0,-21 0 16,1 0-16,20 0 0,0 0 15,-21 0-15,22 0 0,-22-21 0,21-1 16,-21 1-16,1 21 0,-1-42 16,0 21-16,0 0 0,-21-1 0,0-20 15,0 21-15,0-21 0,0-1 16,-21 22-16,0-21 0,0 21 0,21-1 16,-22 1-16,1 0 0,0 21 0,-21 0 15,21 0-15,-1 0 0,1 0 16,0 0-16,0 0 0,0 0 0,0 21 15,-1 0-15,22 1 0,0-1 0,0 0 16,0 0-16,0 0 16,0 0-16,0 1 0,0-1 15,22-21-15,-1 21 0,0-21 16,0 0-16,0 0 0,22 0 16</inkml:trace>
  <inkml:trace contextRef="#ctx0" brushRef="#br0" timeOffset="28415.17">23389 2350 0,'21'0'0,"-21"-22"16,0 1-1,0 0-15,0 0 16,-21 21 0,0 0-16,0-21 15,0 21-15,-1 0 0,1 0 16,0 0-16,0 21 0,0 0 16,0-21-16,-1 21 0,22 22 0,-21-22 15,0 0-15,21 21 0,-21-21 0,21 22 16,0-22-16,0 21 15,0-21-15,0 1 0,0-1 0,0 0 16,21-21-16,0 21 0,0 0 16,1-21-16,-1 0 0,0 0 15,21 0-15,-21 0 0,1 0 0,-1 0 16,0-21-16,0 0 0,0 21 16,0-21-16,1 0 0,-1-1 0,0-20 15,-21 21-15,21-21 0,-21-1 16,21 1-16,-21 21 0,0-22 0,21 1 15,-21 0-15,22-1 0,-22 1 0,0 0 16,0-1-16,0 1 16,0 21-16,0-21 0,0 20 0,0 1 15,0 42 1,0 1 0,0 20-16,-22-21 0,22 21 0,-21 1 15,21-1-15,-21-21 0,21 22 16,0-1-16,0 0 0,0 1 0,0-1 15,0 0-15,0 1 0,0-22 16,0 0-16,0 21 0,21-21 0,0 1 16,1-1-16,-1-21 0,0 0 15,0 0-15,0 0 16,0 0-16,1 0 0,-1 0 0,21 0 16,-21-21-16,0-1 0,1 1 0,-1 0 15,0 0-15,0 0 0,0 0 16,0-1-16,-21 1 0,0-21 0,0 21 15,0 0-15,0-1 0,0 1 16,0 42 15,0 1-31,0-1 0,-21 0 16,21 0-16,0 21 0,-21-20 0,21-1 16,0 0-16,0 0 15,0 0-15,0 0 0,0 1 16,21-22-16,0 0 0,-21 21 0,22-21 15,-1 0-15,0 0 0,0 0 16,0 0-16,0 0 0,1-21 16,-1 21-16,0-22 0,-21 1 15,21 0-15,-21 0 0,21 0 0,-21 0 16,0-1-16,21 1 0,-21-21 16,0 21-16,0 0 0,22-1 0,-22 1 15,0 42 16,0 1-31,-22-1 16,22 21-16,-21-21 0,21 0 0,0 1 16,0-1-16,0 0 0,0 0 15,0 0-15,0 0 0,0 1 16,21-1 0,1-21-16,-1 0 0,0 0 15,0 0-15,0 0 0,0 0 0,1 0 16,-1-21-16,0-1 0,0 1 15</inkml:trace>
  <inkml:trace contextRef="#ctx0" brushRef="#br0" timeOffset="28664.03">24596 2286 0,'0'0'0,"0"-21"16,0 0-16,0 0 0,-22 21 31,1 21-15,0 0-16,0 0 0,0 21 15,21-20-15,-21-1 0,-1 0 0,22 0 16,-21 21-16,21-20 0,0-1 16,0 0-16,0 0 0,0 0 0,0 0 15,0 1-15,0-1 16,0 0-16,21-21 0,1 0 16,-1 0-16,0 0 0,0 0 0,0 0 15,0 0-15,1 0 16,-1 0-16,0-21 0,21 21 0,-21-21 15,22-1-15</inkml:trace>
  <inkml:trace contextRef="#ctx0" brushRef="#br0" timeOffset="29067.8">25019 2328 0,'-21'0'0,"0"22"16,21-1-1,21-21 1,0 0-16,0 0 16,0 0-16,0 0 0,1 0 15,-1 0-15,0-21 0,0 21 16,-21-22-16,21 22 0,-21-21 0,0 0 16,0 0-16,0 0 31,-21 21-31,0 0 0,0 0 15,0 0-15,-1 21 0,1 0 16,0-21-16,0 21 0,21 0 0,-21 22 16,0-22-16,21 0 0,-22 0 0,22 0 15,0 1-15,0-1 16,0 0-16,0 0 0,0 0 0,0 0 16,0 1-16,0-1 15,22-21-15,-1 0 0,-21 21 0,21-21 16,0 0-16,0 0 0,0 0 0,22 0 15,-22 0-15,0 0 0,0 0 16,22 0-16,-22-21 0,0 21 0,0-21 16</inkml:trace>
  <inkml:trace contextRef="#ctx0" brushRef="#br0" timeOffset="29475.56">25485 2350 0,'0'0'0,"0"-22"16,0 1-16,0 0 15,0 0 1,21 0 0,0 21-16,0 0 0,0 0 0,0 0 15,1 0-15,-1 0 0,0 0 16,0 0-16,0 21 0,0-21 0,1 21 16,-1 0-16,-21 0 0,0 1 15,21 20-15,-21-21 0,0 0 0,0 0 16,0 1-16,0-1 0,0 0 0,0 0 15,-21 0-15,21 0 0,-21 1 16,-1-22 0,1 0-16,21-22 31,0 1-31,0 0 0,0 0 16,0-21-16,21 20 15,1 1-15,-1 0 0,0-21 0,0 21 16,0-22-16,22 22 0,-22 0 15,0 0-15,0 0 0,0 21 0,0-22 16,1 22-16,-1 0 0,0 0 0,0 0 16,-42 0 15</inkml:trace>
  <inkml:trace contextRef="#ctx0" brushRef="#br1" timeOffset="47311.27">18923 3768 0,'21'0'32,"-21"-21"-17,0-1 17,0 1-1,-21 21-16,0 0 17,0-21-32,-1 21 0,1 0 15,0 0-15,0 0 16,0 0-16,0 0 16,-1 0-16,1 0 0,0 0 15,0 0-15,0 0 16,0 0-16,-1 0 0,1 0 0,0 0 15,0 0-15,0 0 0,0 0 0,-1 0 16,1 0-16,0 0 0,0 0 16,0 21-16,0-21 0,-1 0 0,1 0 15,0 21-15,-21-21 0,21 0 16,-1 0-16,1 22 0,0-22 0,0 0 16,0 21-16,0-21 0,-1 0 0,1 21 15,0-21-15,21 21 0,-21-21 16,0 0-16,0 21 0,-1-21 0,1 21 15,0 1-15,0-22 16,21 21-16,-21-21 0,0 0 16,21 21-16,-22-21 0,22 21 0,-21-21 15,0 21-15,21 0 0,-21 1 16,0-22-16,21 21 0,-21 0 16,21 0-16,-22 0 0,1-21 15,21 21-15,-21 1 0,21-1 16,-21 0-16,21 0 0,-21-21 15,21 21-15,-21 0 0,21 1 16,0-1-16,-22-21 0,1 21 0,21 0 16,-21 0-16,21 0 0,0 1 15,-21-1-15,0 0 16,21 0-16,-21 0 0,21 0 16,-22-21-16,22 22 0,0-1 0,-21 0 15,21 0-15,-21 0 16,21 0-16,-21 1 0,21-1 15,0 0-15,-21 0 16,21 0-16,0 0 0,-21 1 16,21-1-16,0 0 0,0 0 15,0 0-15,0 0 16,0 1-16,0-1 0,0 0 0,0 0 16,-22-21-16,22 21 0,0 0 0,0 1 15,0-1-15,0 0 16,0 0-16,0 0 0,0 0 15,0 1-15,0-1 0,0 0 16,0 0-16,0 0 16,0 0-16,22 1 0,-22-1 15,21-21-15,-21 21 0,0 0 16,21 0-16,-21 0 16,21 1-16,-21-1 15,21 0-15,-21 0 0,0 0 16,21-21-16,-21 21 0,0 1 15,22-22-15,-22 21 0,21-21 16,-21 21-16,0 0 16,21-21-16,-21 21 0,21-21 0,-21 21 15,0 1-15,21-22 0,-21 21 16,21-21-16,1 21 0,-22 0 16,21-21-16,0 21 0,-21 0 15,21-21-15,0 22 0,0-22 16,-21 21-16,22-21 0,-1 0 0,-21 21 15,21-21-15,0 0 0,0 21 0,0-21 16,1 21-16,-1-21 16,0 21-16,0-21 0,0 22 15,0-22-15,1 0 16,-1 21-16,0-21 0,0 0 16,0 0-16,-21 21 0,21-21 0,1 0 15,-1 0-15,0 0 16,0 21-16,0-21 0,0 0 15,1 0-15,-1 0 0,0 0 16,0 21-16,0-21 16,0 0-16,1 0 0,-1 0 15,0 0-15,0 0 0,-21 21 16,21-21-16,0 0 0,1 0 0,-1 0 16,0 0-1,0 0-15,0 0 0,0 0 16,1 22-16,-1-22 0,0 0 15,0 0-15,0 0 0,0 0 16,1 0-16,-1 0 16,0 0-16,0 0 0,0 0 15,0 0-15,1 0 0,-1 0 16,0 0 0,0 0-16,0 0 0,0 0 15,1 0-15,-1 0 0,0 0 16,0 0-16,0 0 0,0 0 15,1 0-15,-1 21 0,0-21 16,0 0-16,0 0 0,0 0 16,1 0-16,-1 0 0,0 0 15,0 0-15,0 0 0,0 0 16,1 0-16,-1 0 16,0 0-16,0-21 0,0 21 15,0 0-15,1-22 0,-1 22 16,0 0-16,0-21 0,0 0 15,0 21-15,1-21 16,-1 21-16,0 0 0,-21-21 16,21 21-16,0-21 0,-21-1 15,21 22-15,1 0 0,-22-21 16,21 21-16,0-21 0,0 0 16,0 21-16,-21-21 0,21 0 15,1-1-15,-1 22 16,-21-21-16,21 21 0,0-21 15,-21 0-15,21 0 0,0 21 16,-21-21-16,22-1 0,-22 1 16,21 21-16,-21-21 0,21 21 0,-21-21 15,0 0-15,21 21 0,-21-21 16,21 21-16,-21-22 0,21 1 0,-21 0 16,22 0-16,-1 21 0,-21-21 15,21 0-15,-21-1 16,21 22-16,-21-21 0,21 21 15,-21-21-15,0 0 0,21 0 16,-21 0-16,22 21 16,-22-22-16,0 1 0,21 0 15,0 0-15,-21 0 0,0 0 16,0-1-16,21 22 0,-21-21 16,21 0-16,-21 0 15,0 0-15,0 0 16,0-1-16,0 1 0,0 0 15,0 0-15,0 0 0,0 0 0,21-1 16,-21 1-16,0 0 16,0 0-16,0 0 0,0 0 0,0-1 15,0 1-15,0 0 16,0 0-16,0 0 16,0 0-16,0-1 15,0 1-15,0 0 16,0 0-16,0 0 15,0 0-15,0-1 0,0 1 16,-21 0 0,0 0-16,21 0 0,0 0 15,-21 21-15,21-22 0,0 1 16,0 0 0,-21 21-16,21-21 0,-21 0 0,21 0 15,-22 21-15,22-22 0,-21 1 16,21 0-1,-21 21-15,0-21 0,21 0 16,-21 21 0,21-21-16,-21 21 0,21-22 15,0 1-15,-22 0 16,1 0 0,21 0-16,-21 0 15,0-1-15,0 22 16,21-21-16,-21 0 15,-1 21 1,1 0-16,21-21 0,-21 21 16,0 0-16,21-21 15,-21 21-15,0-21 0,-1 21 16,1 0-16,0 0 16,0 0-1,0-22-15,21 1 16,-21 21-1,-1 0-15,22-21 16,-21 21-16,0 0 16,0 0-16,0 0 15,21-21-15,-21 21 16,-1 0-16,1 0 16,21-21-16,-21 21 15,0 0-15,0 0 16,0 0-1,-1 0-15,1 0 0,0 0 16,0 0-16,0 0 16,21-21-16,-21 21 15,-1 0-15,1 0 16,0 0 0,0 0 15,0-22-31,0 22 15,-1 0 1,1 0-16,0 0 16,21-21-16,-21 21 0,0 0 15,0 0-15,-1 0 16,1 0 0,0 0-1,0 0 1,0 0-16,0 0 15,21-21-15,-22 21 16,1 0-16,0 0 0,0 0 16,0 0-1,0 0-15,-1 0 16,1 0-16,0 0 16,0 0-16,0 0 15,0 0-15,-1 0 0,1 0 0,0 0 16,0 0-16,-21 0 0,20 0 15,1 0-15,-21 21 0,21-21 16,0 0-16,-1 0 0,1 21 0</inkml:trace>
  <inkml:trace contextRef="#ctx0" brushRef="#br1" timeOffset="47959.13">17949 4445 0,'0'-21'15,"0"42"17,0 0-17,0 0-15,0 1 16,0-1-16,0 0 0,0 0 0,-21 21 15,21-20-15,-21-1 0,21 21 16,0-21-16,0 0 0,0 22 16,-21-22-16,21 21 0,0-21 0,-21 1 15,21-1-15,0 21 0,-22-21 0,22 0 16,0 1-16,0-1 0,0 0 16,0 0-16,0 0 0,0 0 15,0 1-15,0-44 63,0 1-63,0 0 0</inkml:trace>
  <inkml:trace contextRef="#ctx0" brushRef="#br1" timeOffset="48427.87">17928 4614 0,'0'0'0,"0"-21"0,21 0 15,-21 0-15,21 0 16,1 21-16,-22-21 0,21-1 0,0 22 16,-21-21-16,21 0 0,0 21 15,0-21-15,1 21 0,-1 0 16,0-21-16,0 21 0,0 0 0,0 0 15,1 0-15,-1 0 0,0 0 16,0 0-16,0 0 0,0 0 0,1 0 16,-1 0-16,0 21 0,0 0 15,-21 0-15,21 0 0,-21 1 16,0-1-16,0 0 0,0 0 0,0 21 16,0-20-16,0-1 0,0 21 0,0-21 15,0 22-15,0-22 0,0 21 16,0-21-16,-21 22 0,21-22 0,-21 0 15,21 0-15,0 21 0,-21-20 16,21-1-16,-21 0 0,21 0 16,0 0-16,-22-21 0,22 21 0,0 1 15,0-1-15,0 0 16,0-42 46,0 0-62,0-1 16</inkml:trace>
  <inkml:trace contextRef="#ctx0" brushRef="#br1" timeOffset="48775.66">17928 4890 0,'0'0'0,"0"-22"31,21 22-15,0 0-16,1 0 0,-1 0 15,0 0-15,21-21 16,-21 21-16,1 0 0,-1 0 0,21 0 15,22 0-15,-43 0 16,0-21-16,21 21 0,-21 0 0,1 0 16,-1 0-16,0 0 15,0 0-15,-21-21 16,21 21 0,0 0-1,-21-21 1</inkml:trace>
  <inkml:trace contextRef="#ctx0" brushRef="#br1" timeOffset="49204.41">18817 4530 0,'0'0'16,"0"-21"-16,0-1 16,21 22-1,-21 22 17,0-1-32,0 0 15,0 0-15,0 0 0,0 0 16,0 1-16,0-1 0,0 0 0,0 21 15,-21-21-15,21 1 0,-21 20 0,21-21 16,0 0-16,0 22 0,0-22 16,0 0-16,0 0 0,-21 0 0,21 0 15,0 1-15,0-1 0,-21 0 16,21 0-16,0 0 16,0 0-16,0-42 78,0 0-78,0 0 0</inkml:trace>
  <inkml:trace contextRef="#ctx0" brushRef="#br1" timeOffset="49691.13">18796 4509 0,'0'0'0,"-21"0"0,21-22 16,0 1-16,0 0 31,0 0-15,21 21-16,0 0 0,0 0 15,0 0-15,1 0 16,-1 0-16,0 0 0,0 0 16,0 0-16,0 0 0,1 0 15,-1 0-15,0 0 0,-21 21 16,21-21-16,0 21 0,0-21 0,1 21 0,-22 1 16,0-1-1,0 0-15,0 0 16,0 0-16,0 0 0,-22-21 15,1 22-15,21-1 0,-21-21 16,0 21-16,0-21 0,0 21 0,-1-21 16,1 21-16,0 0 0,0-21 15,0 22-15,0-22 16,21 21-16,-22-21 16,44 0 62</inkml:trace>
  <inkml:trace contextRef="#ctx0" brushRef="#br1" timeOffset="50180.29">19389 4466 0,'0'0'0,"0"21"47,-22 1-31,22-1-16,0 0 15,-21 0-15,21 0 0,0 0 16,0 1-16,0 20 0,0-21 0,-21 0 16,21 22-16,-21-22 0,21 0 15,0 21-15,0-21 0,-21 1 0,21-1 16,0 21-16,-21-21 0,21 0 0,0 1 15,0-1-15,0 0 0,0 0 0,0 0 16,0 0-16,0 1 0,0-1 16,0 0-16,0 0 15,0 0-15,-22-21 16,22-21 31,0 0-47,0 0 15,0 0-15,0-1 16,22 22-16</inkml:trace>
  <inkml:trace contextRef="#ctx0" brushRef="#br1" timeOffset="50695">19325 4572 0,'0'0'0,"0"-42"15,0 21-15,0-1 16,0 1 0,21 21-16,0-21 15,1 21-15,-1 0 16,0 0-16,0 0 0,0 0 15,0 0-15,1 0 0,-1 0 16,0 0-16,0 0 0,0 0 0,0 0 16,1 0-16,-1 0 0,0 21 15,0-21-15,-21 21 16,21 1-16,0-1 16,-21 0-16,0 0 0,0 0 15,0 0 1,-21 1-16,0-22 0,0 0 15,0 21-15,0 0 0,-1-21 0,1 0 16,0 21-16,-21-21 0,21 0 16,-1 0-16,1 21 0,0-21 15,0 0-15,0 0 0,0 21 16,-1-21 0,1 22 15,0-22 16</inkml:trace>
  <inkml:trace contextRef="#ctx0" brushRef="#br1" timeOffset="58363.7">19621 2963 0,'0'0'0,"22"0"0,-1-21 0,-21 0 16,21 21-1,0 0 1,-21 21-16,0 0 16,0 1-16,0-1 0,0 21 15,0-21-15,0 0 0,0 22 0,0-22 16,-21 0-16,21 0 0,0 22 15,0-22-15,0 0 0,0 0 16,0 0-16,0 0 16,0-42 15,0 0-31,21 21 16</inkml:trace>
  <inkml:trace contextRef="#ctx0" brushRef="#br1" timeOffset="58919.45">19812 2561 0,'0'0'0,"-21"0"0,0-21 16,-1 21-16,1 0 0,0 0 0,-21 0 15,-1 0-15,22 21 0,-21-21 16,0 21-16,-1 1 0,1 20 0,21-21 16,-22 21-16,22 1 0,-21-1 15,21 0-15,-22 1 0,22-1 0,0 0 16,0 1-16,21-1 0,-21 0 16,21-20-16,0 20 0,0 0 0,0 1 15,0-22-15,0 21 0,21-21 16,0 22-16,0-22 0,22 0 15,-22 0-15,21 0 0,0 0 0,1 1 16,-1-22-16,0 21 0,1-21 16,-1 0-16,0 0 0,1 0 0,-1 0 15,22 0-15,-22 0 0,0-21 16,1-1-16,-1 1 0,0 0 0,1 0 16,-1-21-16,0 20 0,-21-20 0,22 0 15,-22-1-15,21 1 0,-21 0 16,1-1-16,-22-20 0,0 21 15,0-1-15,0-20 0,0 20 16,0 1-16,-22-21 0,1 20 0,0 1 0,-21 0 16,-1-1-16,1 22 0,0-21 15,-1 21-15,-20-1 0,21 1 16,-1 21-16,1 0 0,-22 0 0,22 0 16,0 21-16,21 1 0,-22-1 15,1 0-15,0 0 0,20 21 0,1 1 16,-21-22-16,21 21 0,0 1 15,-22-1-15,22-21 0</inkml:trace>
  <inkml:trace contextRef="#ctx0" brushRef="#br1" timeOffset="60835.52">16700 6392 0,'0'-21'15,"0"0"79,0 0-78,22 0-1,-22 0 1,0-1 0,0 1-1,0 0-15,0 0 16,-22 21 0,22-21-16,-21 21 15,0 0 1,0 0-16,0 0 15,0 21-15,-1 0 16,1 0-16,21 0 0,0 22 16,-21-22-16,21 21 0,-21 1 15,21-1-15,0 0 0,0 1 0,0-1 16,0 0-16,0 1 0,0-1 16,0-21-16,0 21 0,0-20 0,0-1 15,21 21-15,0-42 0,0 21 0,1 0 16,-1 1-16,0-22 0,21 0 15,-21 0-15,1 0 0,-1 0 16,0 0-16,21 0 0,-21 0 0,1 0 16,-1-22-16,0 22 0,0-21 15,0 0-15,0 0 0,1 0 0,20 0 16,-21-22-16,0 22 0,0-21 0,1-1 16,-22 1-16,21 0 0,0-1 15,0 1-15,0 0 0,0-1 0,-21 1 16,0 0-16,22-1 0,-22 22 0,21 0 15,-21-21-15,0 21 0,0-1 16,0 1-16,0 42 47,-21 1-47,21-1 0,0 0 0,0 21 16,-22-21-16,22 22 0,-21-1 15,0 0-15,21 1 0,-21-1 0,21 0 16,0 1-16,-21-1 0,21 0 0,0-20 15,0 20-15,0-21 0,0 0 16,0 22-16,21-22 0,-21 0 16,21-21-16,0 0 0,0 0 15,1 0-15,-1 0 0,0 0 0,0 0 16,21 0-16,-20-21 0,-1 0 0,0 21 16,0-22-16,0 1 0,0 0 15,1 0-15,-1-21 0,0 20 0,-21 1 16,21 0-16,-21-21 0,0 21 15,0-1-15,0 1 16,0 0-16,0 42 16,0 0-1,0 1-15,0-1 0,0 21 16,0-21-16,0 0 0,-21 1 0,21-1 16,0 0-16,0 0 0,0 0 15,0 0-15,0 1 0,21-22 31,0 0-31,0 0 16,-21-22 0,22 1-16,-22 0 0,0 0 15,21 0-15</inkml:trace>
  <inkml:trace contextRef="#ctx0" brushRef="#br1" timeOffset="61023.41">17632 6265 0,'-21'0'31,"-1"0"-31,22 22 0,0-1 32,0 0-17,22-21 1</inkml:trace>
  <inkml:trace contextRef="#ctx0" brushRef="#br1" timeOffset="61432.2">17695 6604 0,'21'0'31,"1"0"-31,-1 0 0,0 0 16,0 0-16,-21-21 0,21 21 16,0-21-16,1 21 0,-22-21 0,21 21 15,-21-22-15,21 1 0,-21 0 16,0 0-16,0 0 0,0 0 16,0-1-16,-21 22 15,0 0 1,-1 22-16,1-1 0,21 0 15,-21 0-15,0 0 0,21 0 16,-21 22-16,21-22 0,0 0 16,-21 21-16,21-20 0,0-1 0,0 0 15,0 0-15,0 0 0,0 0 0,0 1 16,21-22-16,0 0 16,0 21-16,0-21 0,0 0 15,1 0-15,-1 0 0,0-21 16,0 21-16,0-22 0,0 22 15,1-21-15,-22 0 0,21 0 0,0 0 16,0 0-16</inkml:trace>
  <inkml:trace contextRef="#ctx0" brushRef="#br1" timeOffset="61883.63">18161 6456 0,'0'42'16,"0"-21"-16,0 1 0,0-1 0,0 0 15,0 0-15,0 0 0,0 0 0,-21 1 16,21-1-16,0 0 0,-21 0 16,21 0-16,0 0 15,0 1 1,0-44 31,0 1-47,0 0 15,0 0-15,0 0 0,0 0 16,0-1-16,0 1 0,21-21 0,-21 21 16,21 0-16,0-1 0,0 1 15,0 0-15,1 21 0,20-21 0,-21 0 16,0 21-16,0 0 0,1 0 0,-1 0 16,0 0-16,0 0 0,0 21 15,0 0-15,1 0 0,-1 0 0,-21 1 16,0-1-16,0 21 0,0-21 15,0 0-15,0 1 0,0-1 16,0 0-16,0 0 0,0 0 0,0 0 16,0 1-16,21-22 31,-21-22-15,21 1-16,-21 0 15</inkml:trace>
  <inkml:trace contextRef="#ctx0" brushRef="#br1" timeOffset="62183.46">18838 6244 0,'0'0'0,"0"21"0,0 1 15,-21-1-15,21 0 0,0 21 16,-21-21-16,21 22 0,0-22 0,0 21 16,-21-21-16,21 22 0,-21-22 0,21 0 15,0 0-15,0 0 0,0 1 16,0-1-16,0 0 0,0 0 0,0 0 16,21-21 15,0 0-31,0-21 15,-21 0-15,0 0 16,0 0-16</inkml:trace>
  <inkml:trace contextRef="#ctx0" brushRef="#br1" timeOffset="62375.35">18542 6498 0,'21'0'16,"0"0"-16,0 0 16,1 0-16,-1-21 0,21 21 15,-21 0-15,0 0 0,1-21 0,-1 21 16,0-21-16,0 21 0,0 0 16,-21-21-16,21 21 0,1 0 0</inkml:trace>
  <inkml:trace contextRef="#ctx0" brushRef="#br1" timeOffset="62711.44">19431 6223 0,'0'0'16,"-21"0"0,21 21-16,-21-21 15,21 21-15,0 1 0,0-1 0,0 0 16,-22 21-16,22-21 16,-21 1-16,21 20 0,0-21 0,0 0 0,0 0 15,0 1-15,0-1 0,0 0 0,0 0 16,0 0-1,0 0 1,0-42 15</inkml:trace>
  <inkml:trace contextRef="#ctx0" brushRef="#br1" timeOffset="62975.29">19113 6646 0,'0'0'0,"0"22"0,0 41 31,0-42-31,22-21 16,-1 21-16,0-21 0,21 0 16,-21 0-16,1 0 15,-1 0-15,0 0 0,21 0 0,-21 0 16,22 0-16,-22-21 0,0 21 0,0-21 15,0 21-15,1-21 0,-22 0 16,21 0-16,-21-1 16,0 1-16,0 0 0,0 0 15,0 0-15,0 0 0,0-1 16,0-20-16</inkml:trace>
  <inkml:trace contextRef="#ctx0" brushRef="#br1" timeOffset="63190.77">19135 6202 0,'42'-21'32,"-21"21"-32,0 0 0,0-21 15,1 21-15,-1 0 0,0 0 16,0 0-16,21 0 0,-20 0 0,-1-22 15,0 22-15,0 0 0,0 0 16,0 0-16,1 0 0</inkml:trace>
  <inkml:trace contextRef="#ctx0" brushRef="#br1" timeOffset="63507.41">19897 6117 0,'0'21'16,"0"1"-16,0-1 15,0 0-15,0 0 0,0 21 0,0-20 16,0-1-16,0 21 0,0-21 15,0 22-15,-22-22 0,22 21 0,0-21 16,0 0-16,-21 1 0,21-1 16,0 0-16,0 0 0,0 0 0,0 0 15,0-42 17,0 0-17</inkml:trace>
  <inkml:trace contextRef="#ctx0" brushRef="#br1" timeOffset="63895.2">19854 6096 0,'21'0'16,"-42"0"-16,85 0 0,-43 0 0,0 0 0,0 0 15,22 0-15,-1 0 0,-21 0 0,21 0 16,1 0-16,-1 0 0,0 21 16,1 0-16,-22-21 0,21 22 0,-21-1 15,22 0-15,-22 0 0,-21 0 0,0 0 16,0 22-16,0-22 0,0 0 16,0 0-16,-21 22 0,0-22 0,-1 0 15,1 0-15,-21 0 0,0 0 16,-1 1-16,1-1 0,21 0 0,-22 0 15,1 0-15,0-21 0,21 21 16,-1 1-16,1-22 0,0 21 16,0 0-16,0-21 0,0 0 0,21 21 15,-22-21-15,1 0 32,0 0-17</inkml:trace>
  <inkml:trace contextRef="#ctx0" brushRef="#br1" timeOffset="65049.6">16552 7472 0,'0'-21'0,"0"-22"15,-21 22 1,0 21-16,0 0 0,0 0 16,-1 0-16,1 21 0,0 1 15,0-1-15,0 0 16,0 0-16,-1 21 0,1-20 0,0 20 16,0 0-16,21-21 0,0 22 0,0-1 15,0-21-15,0 22 0,0-22 16,0 0-16,0 0 0,0 21 0,0-20 15,21-1-15,0-21 0,0 21 0,1-21 16,-1 0-16,21 0 0,-21 0 16,0 0-16,22 0 0,-22 0 0,21 0 15,-21 0-15,22-21 0,-22 21 0,0-21 16,21-1-16,-20 1 0,20 0 16,-21 0-16,0 0 0,22-22 0,-22 22 15,0-21-15,0 21 0,0-22 16,-21 22-16,21-21 0,-21 0 15,22 20-15,-22-20 0,0 21 0,0 0 16,0 0-16,0-1 0,0 1 0,0 0 16,0 42 15,0 0-31,-22 1 0,22-1 16,0 21-16,-21-21 0,21 22 0,0-1 15,0-21-15,0 21 0,0 1 0,0-22 16,-21 0-16,21 21 0,0-20 15,0-1-15,0 0 0,0 0 0,0 0 16,21-21-16,0 21 0,1-21 16,-1 0-16,0 0 0,0 0 15,0 0-15,0 0 0,1 0 0,-1 0 16,0 0-16,0-21 0,0 0 0,0 0 16,1 21-16,-1-21 0,0 0 0,-21-1 15,0 1-15,21 0 0,-21 0 16,21 0-16,-21 0 0,0 42 31,0 0-15,0 0-16,0 0 15,0 0-15,-21 1 0,21-1 0,0 0 16,-21-21-16,21 21 16,0 0-16,21-21 31,0-21-16,-21 0-15</inkml:trace>
  <inkml:trace contextRef="#ctx0" brushRef="#br1" timeOffset="65239.38">17357 7493 0,'0'0'0,"0"-21"0,0 0 31,21 21 1,0 0-17,0 0-15,0 0 0,0 0 16,-21 21-16,22-21 16</inkml:trace>
  <inkml:trace contextRef="#ctx0" brushRef="#br1" timeOffset="65595.19">17716 7726 0,'0'0'0,"22"0"0,-1 0 0,0 0 15,0 0-15,21 0 0,-20-21 0,-1 0 16,0 21-16,21-22 0,-21 22 15,1-21-15,-1 0 0,0 0 0,-21 0 16,0 0-16,0-1 0,0 1 16,-21 21-1,0 0-15,-1 0 0,1 0 16,0 0-16,0 21 0,0-21 0,0 22 16,-1-1-16,1 0 0,0 0 15,21 0-15,0 22 0,0-22 0,0 0 16,0 0-16,0 0 0,0 0 15,0 1-15,21-1 16,0-21-16,1 0 0,-1 0 16,0 0-16,0 0 0,0 0 0,0 0 15,1 0-15,-1-21 0,0 21 0</inkml:trace>
  <inkml:trace contextRef="#ctx0" brushRef="#br1" timeOffset="66063.53">18415 7451 0,'-42'106'31,"42"-85"-31,-22 0 0,1 0 0,21 21 16,0-20-16,-21-1 0,21 0 15,-21 0-15,0 0 0,21 0 16,0 1-16,0-44 62,0 1-62,21 21 16,-21-21-16,21 0 0,-21 0 16,21 0-16,0-1 0,-21 1 0,22 0 15,-1 0-15,0-21 0,0 20 0,0 1 16,0 0-16,1 21 0,-1-21 15,0 21-15,0 0 0,0 0 16,0 0-16,-21 21 0,0 0 0,22 0 16,-22 1-16,21-1 15,-21 0-15,0 21 0,0-21 0,0 1 16,0-1-16,0 0 0,0 0 0,0 0 16,0 0-16,0 1 15,-21-22-15,21 21 0,0-42 31,21 21-15,-21-22-16,21 1 0</inkml:trace>
  <inkml:trace contextRef="#ctx0" brushRef="#br1" timeOffset="66311.42">18944 7366 0,'0'0'0,"0"42"0,0 1 0,-21-22 0,21 21 16,-21 1-16,21-22 0,-21 0 0,21 21 16,-22-21-16,22 1 0,0-1 15,0 0-15,0 0 16,0-42 15,0 0-31</inkml:trace>
  <inkml:trace contextRef="#ctx0" brushRef="#br1" timeOffset="66491.5">18732 7472 0,'22'0'0,"-1"0"16,0-21-16,0 21 0,0 0 15,0 0-15,1-21 0,-1-1 16,0 22-16,0-21 16,0 21-16</inkml:trace>
  <inkml:trace contextRef="#ctx0" brushRef="#br1" timeOffset="66995.21">19537 7303 0,'0'0'0,"21"0"0,0-22 0,0 22 16,0-21-16,-21 0 0,22 21 15,-1-21-15,-21 0 0,0 0 0,0-1 16,0 1-16,0 0 16,-21 21-16,-1 0 15,-20 0-15,21 0 0,-21 0 0,20 0 16,-20 21-16,0 0 0,21 1 16,-1-1-16,-20 0 0,21 0 0,21 0 15,0 0-15,0 1 0,0 20 0,0-21 16,0 0-16,0 0 0,0 1 15,21-1-15,0-21 0,0 21 0,1 0 16,20 0-16,-21 0 0,0-21 16,0 22-16,1-1 0,-1-21 15,0 21-15,0 0 0,-21 0 16,0 0-16,0 1 16,-21-22-16,0 0 15,0 21-15,-22-21 0,22 0 16,-21 0-16,21 0 0,-22 0 0,22 0 15,0 0-15,0 0 0,0 0 0,-1 0 16,22-21-16,-21-1 16,21 1-16,0 0 15,0 0 1,21 21-16,1 0 16,-1-21-16</inkml:trace>
  <inkml:trace contextRef="#ctx0" brushRef="#br1" timeOffset="67363.17">19706 7557 0,'21'0'15,"0"0"1,1 0-16,-1-22 15,0 22-15,0-21 0,-21 0 16,21 21-16,0-21 0,-21 0 16,0 0-16,0-1 15,-21 22 1,0 0 0,0 0-16,0 22 0,0-22 15,-1 21-15,1 0 0,21 0 0,-21 0 16,21 0-16,-21 1 0,21-1 0,0 0 15,0 0-15,0 0 16,0 0-16,0 1 16,21-22-16,0 0 15,0 0-15,1 0 0,-1 0 0,0 0 16,0 0-16,0-22 16</inkml:trace>
  <inkml:trace contextRef="#ctx0" brushRef="#br1" timeOffset="68363.63">20129 7345 0,'0'-21'31,"-21"21"-31,21 21 16,0 0-16,-21 0 0,0 0 15,21 1-15,-21-1 0,21 0 0,0 0 16,-21 0-16,21 0 0,-22 1 0,22-1 15,0 0-15,0 0 0,0 0 16,0 0-16,22 1 16,-1-22-16,0 0 0,0 0 15,0 0-15,22 0 16,-22 0-16,0-22 0,0 1 0,0 21 16,0-21-16,1 21 0,20-21 0,-42 0 15,21 0-15,0-1 0,-21 1 16,21 0-16,-21 0 0,0 0 15,0 0-15,0-1 0,-21 1 16,0 21-16,0 0 16,21 21-1,0 1-15,0-1 0,0 0 16,0 0-16,0 0 0,0 0 0,0 1 16,0-1-16,0 0 15,0 0-15,21-21 0,0 21 16,0-21-16,1 0 15,-1 0-15,0 0 16,0 0-16,0 0 16,0 0-16,1 0 0,-1 0 0,0-21 15,0 21-15,0-21 0,0 21 16,1-21-16,-22 0 0,21-1 0,0 22 16,-21-21-16,0 0 0,0 0 0,0 0 15,0 0-15,0-1 0,0 1 16,0 0-16,-21 42 31,0 0-31,-1 1 16,22-1-16,0 0 0,-21 0 0,21 0 15,-21 0-15,21 1 0,0-1 0,0 0 16,0 0 0,0 0-16,21-21 15,0 21-15,1-21 16,-1 0-16,0 0 0,0 0 0,0 0 15,0 0-15,1 0 0,-1-21 16,0 21-16,0-21 0,0 0 16,0 0-16,1 0 0,-1-22 0,0 22 15,0 0-15,-21-21 0,21 20 16,-21-20-16,0 0 0,21-1 0,-21 1 16,22 0-16,-22 21 0,0-22 0,21 22 15,-21 0-15,0 0 16,0 0-16,-21 21 31,-1 21-31,1 0 16,21 0-16,0 21 0,0-20 15,0-1-15,0 21 0,0-21 0,0 22 16,0-1-16,-21-21 0,21 21 16,0-20-16,0 20 0,0-21 0,0 0 15,0 0-15,0 1 0,0-1 0,0 0 16,0 0-16,21-21 0,-21 21 15,21-21-15,1 0 0,-1 0 16,0 0-16,0 0 16,0 0-16,0 0 15,1-21-15,-22 0 0,21 21 16,-21-21-16,0 0 0,21-1 0,0 1 16</inkml:trace>
  <inkml:trace contextRef="#ctx0" brushRef="#br1" timeOffset="68616.49">20870 7197 0,'21'0'16,"1"0"-1,-1 0-15,21 0 0,-21 0 16,0 0-16,22-21 0,-22 21 0,21 0 15,1 0-15,-1-22 0,0 1 0,1 21 16,-1 0-16,21 0 0,-41-21 16,20 21-16,0 0 0,-21 0 0,1 0 15,-1-21-15,-42 21 16,-1 0 0</inkml:trace>
  <inkml:trace contextRef="#ctx0" brushRef="#br1" timeOffset="69328.77">18902 7472 0,'21'0'16,"0"0"-16,0 0 15,0 0-15,1 0 16,-1 0-16,0 0 0,0 0 15,0-21 1,-21 0 0</inkml:trace>
  <inkml:trace contextRef="#ctx0" brushRef="#br1" timeOffset="69735.53">18923 7197 0,'0'21'16,"0"0"-16,0 0 16,0 0-16,0 1 0,0 20 0,0-21 15,0 0-15,0 0 0,0 22 16,0-22-16,0 21 0,0-21 15,0 1-15,0 20 0,0-21 0,0 0 16,0 0-16,0 1 0,0-1 16,0 0-16,0 0 15,21-21-15,0 0 16,0 0-16,1 0 0</inkml:trace>
  <inkml:trace contextRef="#ctx0" brushRef="#br1" timeOffset="88931.87">7514 4741 0,'0'-21'0,"0"0"16,0 0 46</inkml:trace>
  <inkml:trace contextRef="#ctx0" brushRef="#br1" timeOffset="90033.78">7387 4678 0,'-21'0'16,"0"0"0,0 0-1,-1 0 1,22-21-16,-21 21 16,0 0-1,0 0 1,0 0-1,21-21 17,21 21 30,0 0-46,0 0-16,0 0 15,1 0-15,-1 0 16,0 0 0,0 0-16,0 0 31,0 0-31,1 0 16,-1 0-1,0 0 1,0 0-1,0 0-15,0 0 16,1 0-16,-1 0 16,0 0-16,0 0 15,0 0 1,-42 0 140,0 0-140,0 0-16,0 0 15,-1 0-15,1 0 16,0 0-16,0 0 0,0 0 16,0 0-16,-1 0 15,22-22-15,-21 22 16,0 0-16,0 0 31,0 0-15,0 0 78,21-21-63</inkml:trace>
  <inkml:trace contextRef="#ctx0" brushRef="#br1" timeOffset="96676.1">7345 4593 0,'-21'0'0,"-1"0"16,1 0-16,0 0 16,21-21-1,-21 21-15,0 0 16,0 0 15,-1 0-15,44 0 109,-1 0-125,0 0 15,0 0-15,0 0 16,0 0-16,1 0 0,-1 0 16,0 0-16,0 0 0,0 0 15,0 0-15,1 0 0,-1 0 16,21 0-16,-21 0 0,0 0 15,1 0-15,-1 0 0,0 0 0,0 0 16,21 0-16,-20 0 0,-1 0 16,21 0-16,-21 0 0,22 0 0,-1 0 15,-21 0-15,21 0 0,1 0 16,-22 0-16,21 0 0,1 0 0,-22 0 16,21 0-16,0 0 0,-20 0 0,20 0 15,0 0-15,-21 0 0,22 0 16,-1 0-16,0 0 0,1 0 0,-1 0 15,-21 0-15,22 0 0,-1 0 16,21 0-16,-20 0 0,-1 0 16,22 0-16,-22 0 0,0 0 0,22 0 15,-22 0-15,22 0 0,-1 0 16,-21 0-16,1 0 0,20 21 0,-20-21 16,20 0-16,-21 0 0,22 0 0,-1 0 15,-20 0-15,20 0 0,1 21 16,-1-21-16,1 0 0,-1 0 0,1 0 15,-1 0-15,1 0 0,-1 0 16,1 0-16,-1 0 0,1 0 0,-1 22 16,-20-22-16,20 0 0,1 0 0,-22 0 15,21 0-15,1 0 0,-1 0 16,-20 0-16,20 0 0,1 21 16,-1-21-16,-20 0 0,20 0 0,1 0 15,-1 0-15,-21 0 0,22 0 16,-22 0-16,22 0 0,-22 0 0,0 0 15,22 0-15,-22 21 0,22-21 16,-1 0-16,-20 0 0,20 0 0,1 0 16,-1 0-16,1 21 0,-1-21 0,1 0 15,-1 0-15,1 0 0,-22 0 16,21 0-16,1 0 0,-22 21 16,22-21-16,-22 0 0,22 0 15,-22 0-15,21 0 0,-20 0 0,20 0 0,1 0 16,-1 0-16,-20 0 0,20 0 15,1 21-15,-1-21 0,1 0 16,-1 0-16,-21 0 0,22 0 0,-1 22 16,-20-22-16,20 0 0,-20 0 15,20 0-15,-21 21 0,22-21 0,-1 0 16,1 0-16,-1 21 0,1-21 16,-1 0-16,-20 0 0,20 0 0,1 21 15,-1-21-15,1 0 0,-22 0 16,22 0-16,-1 21 0,-21-21 0,22 0 15,-22 0-15,22 0 0,-22 0 0,22 0 16,-22 0-16,21 21 0,1-21 16,-22 0-16,22 0 0,-22 0 15,22 0-15,-22 0 0,21 0 16,-20 0-16,-1 0 0,0 0 0,22 0 16,-22 0-16,-21 0 0,22 0 15,-1 22-15,0-22 0,-20 0 0,20 0 16,-21 0-16,21 0 0,-20 0 0,20 0 15,0 0-15,-21 0 0,22 0 16,-1 0-16,-21 0 0,22 0 0,-1 0 16,0 0-16,1 21 15,20-21-15,-21 0 0,1 0 0,-1 0 16,0 21-16,1-21 0,-1 0 16,-21 0-16,22 0 0,-1 0 0,-21 0 15,21 0-15,-20 0 0,-1 0 0,21 0 16,-21 0-16,0 0 0,22 0 15,-22 21-15,0-21 0,0 0 0,22 0 16,-22 0-16,0 0 0,21 0 16,-21 0-16,1 21 0,-1-21 0,0 0 15,0 0-15,0 0 16,-21-21 31,-21 0-47,0 21 0,21-21 15,-21 21 1</inkml:trace>
  <inkml:trace contextRef="#ctx0" brushRef="#br1" timeOffset="97140.59">17145 4741 0,'0'0'0,"0"22"47,21-22-32,0 21-15,0-21 0,1 21 16,-1 0-16,0-21 15,0 0-15,0 21 0,0-21 0,1 0 16,-1 21-16,0-21 0,0 0 16,0 0-16,0 0 15,-42 0 32,0 0-31,0 0-16,0 0 0,0 22 15,-1-1-15,1-21 0,0 21 16,-21 0-16,21 0 0,-1 0 0,-20 1 16,21-22-16,0 21 0,0 0 15,-1 0-15,1 0 0,0-21 0,0 21 16,21 1-16,-21-22 16,0 0-16,-1 0 15,1 0-15</inkml:trace>
  <inkml:trace contextRef="#ctx0" brushRef="#br1" timeOffset="98859.28">8064 3662 0,'22'0'16,"-22"-21"140,0 0-140,0-1-1,0 1-15,0 0 16,21 0-16,0 0 16,0 21-16,-21-21 15,21 21-15,0 0 0,1 0 16,-1 0-16,0 0 16,0 0-16,-21 21 15,0 0-15,0 0 0,21 0 16,-21 0-16,0 1 0,0-1 0,0 0 15,0 0-15,0 21 0,0-20 0,-21-1 16,0 0-16,0 0 0,0 0 16,-22 0-16,22 1 0,0-1 0,-21-21 15,20 21-15,-20 0 0,21-21 16,-21 0-16,20 21 0,1-21 0,0 0 16,0 0-1,21-21 1,0 0-16,0 0 15,0 0-15,21 21 16,0 0-16,-21-22 0,21 22 0,1 0 16,-1 0-16,0 0 0,0 0 15,0 0-15,0 0 16,1 0-16,-1 0 0,0 22 0,0-22 16,0 0-16,0 21 0,1-21 15,-1 0 1,0 0-16,0 0 15,0 0 1,-21-21 15,0-1-31,0 1 16,0 0-16,21 0 0</inkml:trace>
  <inkml:trace contextRef="#ctx0" brushRef="#br1" timeOffset="99631.86">8382 3154 0,'0'0'0,"-42"-21"15,20 0-15,1 21 16,0 0-16,0 0 0,0 0 15,0 0-15,-1 0 16,1 0-16,0 0 0,-21 0 0,21 0 16,-22 21-16,22-21 0,-21 21 0,21 0 15,-22 0-15,1 0 0,21 1 16,-22-1-16,22 21 0,-21-21 0,-22 43 16,43-43-1,0 21-15,0-21 0,0 22 0,0-1 16,-1-21-16,22 22 0,-21-22 15,21 21-15,0-21 0,0 22 0,-21-22 16,21 0-16,0 21 0,0-21 0,0 1 16,0-1-16,0 0 0,0 21 15,0-21-15,0 1 0,21-1 0,0 0 16,-21 0-16,22 0 0,-1 0 16,0 1-16,0-1 0,0 0 0,0 0 15,1-21-15,20 21 0,-21-21 0,0 21 16,22-21-16,-22 0 0,21 0 15,-21 0-15,22 0 0,-1 0 16,-21 0-16,21 0 0,1 0 16,-1 0-16,-21 0 0,22 0 0,-1-21 15,-21 0-15,21 21 0,-20-21 0,20 0 16,-21 0-16,21-1 0,-20 1 16,-1 0-16,0 0 0,21 0 0,-21 0 15,1-22-15,-1 22 0,0 0 16,0-21-16,0 20 0,0 1 0,1-21 15,-22 21-15,21 0 0,0-22 0,0 22 16,-21 0-16,0-21 0,0 20 16,0-20-16,0 0 0,0 21 0,0-22 15,0 1-15,-21 0 16,0 20-16,0-20 0,-1 0 0,1 21 16,-21-22-16,21 22 0,0 0 0,-22 0 15,22 0-15,0-1 0,-21 22 16,20-21-16,1 21 0,0 0 0,0 0 15,0 0-15,-22 0 0,22 0 16,0 0-16,0 0 0,0 0 0,-22 0 16,22 0-16,0 21 0,-21-21 15,21 22-15,-1-22 0,1 21 0,0 0 16,0-21-16,21 21 0,0 0 16,0 0-16,0 1 0,0-1 15</inkml:trace>
  <inkml:trace contextRef="#ctx0" brushRef="#br1" timeOffset="100239.59">9673 3281 0,'0'0'0,"0"-21"15,0 42 32,0 0-31,0 21-16,0-20 16,0 20-16,0-21 0,0 21 0,0 1 15,0-1-15,0 0 0,0 1 16,0 20-16,0-20 0,0-1 0,-21 21 15,21-20-15,-21 20 0,21-20 16,-21 20-16,21-21 0,0 22 0,0-22 16,0 22-16,-22-22 0,22 0 0,-21 1 15,21-1-15,0 0 0,0 1 16,-21-1-16,21 0 0,0 1 16,-21-1-16,21 0 0,0 1 0,0-1 0,-21 0 15,21-20-15,0 20 0,0-21 16,0 0-16,0 0 0,0 1 15,0-1-15,0 0 16,0-42 0,0 0-1,0-1-15,0 1 0,21 0 0,-21 0 16,21-21-16,0-1 0,0 22 16</inkml:trace>
  <inkml:trace contextRef="#ctx0" brushRef="#br1" timeOffset="101529.17">9864 3217 0,'0'0'0,"21"0"0,0 0 15,0 0-15,0 0 16,0 0-16,1 0 0,20 0 16,-21 0-16,21 0 15,-20 0-15,20 0 0,0 0 0,1 0 16,-1 0-16,0 0 0,1 0 0,20 0 15,-21 0-15,22 0 0,-1 0 16,1 0-16,-1 0 0,1 0 0,21 0 16,-1 0-16,1 0 0,0 0 15,-1 0-15,1 22 0,0-22 0,-1 21 16,1-21-16,0 0 0,-1 0 16,-20 0-16,20 0 0,1 0 15,0 0-15,-22 0 0,1 0 16,-1 0-16,1 0 0,-1 0 0,1 0 15,-22 0-15,0 0 0,1 0 16,-1 0-16,-21 0 0,22 0 0,-22 0 16,0 0-16,0 0 0,0 0 0,0 0 15,1 0-15,-22 21 0,0 0 16,0 0 0,21-21-16,-21 21 0,0 1 15,0-1-15,0 0 0,0 0 16,0 0-16,0 0 15,0 22-15,0-22 0,0 0 0,0 21 16,0-20-16,0-1 0,0 21 0,0 0 16,0-20-16,0 20 15,0 0-15,0 1 0,0-1 0,0 0 16,0 1-16,0 20 0,0-21 0,0 22 16,0-22-16,0 1 0,0 20 15,0-21-15,0 1 0,0-1 0,0 0 16,0 1-16,0-1 0,0 0 15,0 1-15,0-1 0,0 0 0,0 1 16,0-1-16,0 0 0,-21 1 0,21-1 16,0-21-16,0 22 15,0-22-15,-22 0 0,22 21 0,0-21 16,-21 1-16,21-1 0,0 0 0,-21 0 0,21 0 16,0 0-1,-21 1-15,0-22 16,21 21-16,-21-21 0,-1 0 15,22 21-15,-21-21 0,0 0 16,0 0-16,0 0 0,0 0 16,-1 0-16,1 0 0,0 0 15,0 0-15,0 0 0,-22 0 16,22 0-16,0 0 0,-21 0 0,-1 0 16,22 0-16,-21 0 0,0 0 15,-1 0-15,1 0 0,0 0 0,-1 0 16,-20 0-16,20 0 0,1 0 15,0 0-15,-1 0 0,-20 0 0,21 0 16,-1 0-16,-20 0 0,20 0 16,1 0-16,0 0 0,-22 0 0,22 0 15,0 0-15,-1 0 0,-20-21 0,20 21 16,1 0-16,-21 0 0,20 0 16,1 0-16,-22-21 0,22 21 0,0 0 15,-1 0-15,1 0 0,0 0 0,-1 0 16,1 0-16,0-22 0,-1 22 15,1 0-15,21 0 0,-21 0 16,-1 0-16,1 0 0,0 0 0,-1 0 0,1-21 16,0 21-16,-22 0 0,22 0 15,-1 0-15,22 0 0,-21 0 16,0-21-16,-1 21 0,1 0 0,0 0 16,20 0-16,-20 0 0,21 0 0,-21 0 15,20-21-15,1 21 0,0 0 16,0 0-16,0 0 0,0 0 0,-1-21 15,1 21-15,0 0 16,0 0-16,21-21 16,-21 21-1,0 0-15,-1 0 16,22-22 0,-21 22-16,21-21 15,-21 0-15,21 0 16,0 0-16</inkml:trace>
  <inkml:trace contextRef="#ctx0" brushRef="#br1" timeOffset="102203.78">10795 3598 0,'0'0'15,"0"-21"1,0 0-16,0 0 15,0 0-15,0 0 16,-21 21 0,0 0-16,-1 0 15,1 0-15,0 0 16,0 0-16,-21 0 0,20 0 0,1 21 16,-21 0-16,21 0 0,-22 0 15,22 0-15,-21 1 0,21-1 0,-22 21 16,22-21-16,0 0 0,0 1 0,0-1 15,0 21-15,21-21 0,0 0 16,0 1-16,0-1 0,0 0 0,0 0 16,0 0-16,0 0 0,21 1 15,0-1-15,0 0 0,0-21 0,0 21 16,1-21-16,-1 21 0,0-21 16,21 0-16,-21 0 0,1 0 0,20 0 15,-21 0-15,0 0 0,22 0 16,-22 0-16,0 0 0,0-21 0,0 21 15,0 0-15,1-21 0,-1 0 16,0 21-16,0-21 0,0-1 0,-21 1 16,21 21-16,1-21 0,-1 0 0</inkml:trace>
  <inkml:trace contextRef="#ctx0" brushRef="#br1" timeOffset="102515.6">11197 3577 0,'0'0'0,"0"-21"0,21 21 15,-21 21 17,0 0-32,0 1 0,0-1 15,0 0-15,0 0 0,0 0 0,0 0 16,0 22-16,-21-22 0,21 0 15,0 0-15,0 0 0,0 1 0,0-1 16,0 0-16,0 0 0,0 0 16,0 0-16,0 1 15,-21-22 17,0 0-17,21-22-15,-21 22 0</inkml:trace>
  <inkml:trace contextRef="#ctx0" brushRef="#br1" timeOffset="102731.48">10943 3979 0,'0'22'0,"21"20"32,0-42-32,1 0 0,-1 21 15,0-21-15,0 0 0,0 0 16,0 0-16,1 0 0,-1 0 15,0 0-15,0 0 0,21 0 0,-42-21 16,22 21-16,-1-21 0,0 21 0,0-21 16,-21-1-16,0 1 15,0 0-15,0 0 0,0 0 16,0 0-16,0-1 0</inkml:trace>
  <inkml:trace contextRef="#ctx0" brushRef="#br1" timeOffset="102923.46">11070 3598 0,'0'0'0,"0"-21"31,21 0-31,0 21 0,1 0 16,-1 0-16,0 0 0,0 0 16,0 0-16,0 0 0,1 0 15,-1 0-15,0 0 0,0 0 16,0 0-16,0 0 15,1 0-15,-1 0 0,0 0 0</inkml:trace>
  <inkml:trace contextRef="#ctx0" brushRef="#br1" timeOffset="103160.33">11705 3556 0,'0'21'0,"0"0"16,0 1-16,0-1 0,-21 0 15,21 0-15,-21 0 0,21 0 16,0 1-16,0-1 0,0 0 0,-21 0 16,21 0-16,0 0 0,0 1 15,0-1-15,-22 0 0,22 0 16,0 0 0,0-42 30</inkml:trace>
  <inkml:trace contextRef="#ctx0" brushRef="#br1" timeOffset="103483.61">11620 3556 0,'0'0'0,"22"0"16,-1 0-16,0-21 0,0 21 0,0 0 15,0 0-15,1 0 0,20 0 16,0 0-16,-21 0 0,22 0 16,-22 0-16,21 0 0,-21 21 0,1 0 15,-1 0-15,0 1 0,0-1 16,-21 0-16,0 0 0,0 21 0,0-20 16,0-1-16,-21 0 0,0 21 0,0-21 15,-1 1-15,1-1 0,0 0 16,-21 0-16,21 0 0,-1 0 0,-20 1 15,21-22-15,0 21 0,-22-21 16,22 21-16,0-21 0,0 21 0,0-21 16,0 0-16,-1 0 0,1 21 0,0-21 15,0 0-15,0 0 16,0 0-16</inkml:trace>
  <inkml:trace contextRef="#ctx0" brushRef="#br1" timeOffset="104023.56">10731 4699 0,'0'0'15,"22"-21"-15,-22 0 0,21 0 16,-21-1-16,0 1 15,0 0-15,-21 21 32,-1 0-32,1 0 0,0 0 0,0 0 15,0 0-15,-22 21 0,22-21 0,0 21 16,-21 1-16,21-1 0,-1 0 16,-20-21-16,21 21 0,0 0 0,0 0 15,-1 1-15,22 20 0,0-21 0,-21-21 16,21 21-16,0 0 0,0 1 15,0-1-15,0 0 0,0 0 16,21-21-16,1 21 0,-22 0 16,21-21-16,0 0 0,-21 22 0,21-22 15,0 21-15,0-21 16,1 0-16,-1 0 16,0 0-16,0 0 0,0 0 15,0 0-15,1-21 0,-1-1 0,0 22 16,0-21-16</inkml:trace>
  <inkml:trace contextRef="#ctx0" brushRef="#br1" timeOffset="104695.18">11366 4614 0,'0'0'0,"-21"0"31,0 0-31,0 0 16,0 0-16,-22 22 0,22-22 0,0 21 15,0-21-15,0 21 0,0-21 0,-1 21 16,1 0-16,0-21 0,0 21 16,0-21-16,21 22 0,0-1 0,0 0 15,0 0 1,21-21-1,0 21-15,0-21 0,0 0 0,1 0 16,-1 0-16,0 0 0,0 0 0,0 21 16,0-21-16,1 0 15,-1 0-15,0 0 0,0 22 0,0-22 16,0 21-16,1-21 0,-1 0 0,-21 21 16,21 0-16,0 0 15,-21 0-15,0 1 16,0-1-16,0 0 15,-21-21-15,0 21 16,0-21-16,-1 0 0,1 21 0,0-21 16,-21 0-16,21 0 0,-1 21 15,-20-21-15,21 0 0,0 0 16,0 0-16,-22 0 0,22 0 0,0 0 0,0 0 16,0 0-16,-1 0 0,1 0 15,0 0-15,0 0 16,0 0-16,0 0 0,-1 0 15,1 0 126</inkml:trace>
  <inkml:trace contextRef="#ctx0" brushRef="#br1" timeOffset="118691.7">17716 5440 0,'22'0'16,"-44"0"47,1 0-63,0 0 15,0 0-15,0 21 0,0-21 16,-1 0-16,-20 0 0,21 0 0,0 21 15,-22-21-15,22 0 0,-21 0 16,0 21-16,-1-21 0,1 22 16,0-22-16,-1 21 0,1-21 15,0 21-15,-22 0 0,22-21 0,-1 21 16,-20-21-16,21 21 0,-22 1 0,22-1 16,-22-21-16,22 21 0,-22 0 15,22 0-15,-21-21 0,20 21 0,-20 1 16,-1-22-16,1 21 0,20 0 15,-20-21-15,-1 21 0,1 0 0,21-21 16,-22 21-16,1-21 0,-1 22 16,1-22-16,-1 0 0,1 21 0,-22-21 15,21 21-15,1-21 0,-22 21 0,22-21 16,-22 0-16,22 21 16,-1-21-16,1 21 0,-1-21 0,1 22 15,-1-22-15,1 0 0,-22 21 0,0-21 16,22 21-16,-22-21 0,-21 21 15,22-21-15,-1 21 0,0-21 0,-21 21 16,22-21-16,20 22 0,-20-22 0,-1 21 16,0-21-16,22 21 0,-22-21 15,22 21-15,-1-21 0,1 21 0,-22-21 16,21 21-16,1-21 0,-1 0 0,1 22 16,-1-22-16,1 21 15,-1-21-15,1 21 0,-1-21 0,1 21 0,-1-21 16,1 21-16,-1 0 0,1-21 15,-22 0-15,22 22 0,-22-22 16,22 21-16,-22-21 0,21 0 0,1 21 16,-1 0-16,-20-21 0,20 21 15,1-21-15,-1 21 0,1-21 0,-1 22 16,1-22-16,-1 21 0,-20 0 0,20-21 16,1 21-16,-1-21 0,1 21 15,-1 0-15,1-21 0,-1 22 0,1-22 16,-1 21-16,1 0 0,-1-21 0,1 21 15,-1-21-15,-21 21 0,22 0 16,-1-21-16,-20 22 0,20-22 0,-20 21 16,20-21-16,1 21 0,20-21 15,-20 0-15,-1 21 0,22-21 0,0 0 16,-22 21-16,22-21 0,-1 0 16,-20 21-16,21-21 0,-1 0 0,-20 22 15,20-22-15,-20 21 0,21-21 0,-1 0 16,-20 21-16,20-21 0,1 0 15,0 0-15,-1 21 0,-20-21 0,21 0 16,-1 0-16,1 0 0,0 21 16,-1-21-16,1 0 0,0 0 15,-1 0-15,1 0 0,0 21 0,-1-21 0,1 0 16,0 0-16,-1 0 0,-20 22 16,20-22-16,1 0 0,0 0 15,21 0-15,-22 21 0,1-21 0,21 0 16,0 0-16,-22 21 0,22-21 15,0 0-15,-21 0 0,20 21 0,1-21 16,0 0-16,0 21 0,0-21 16,0 0-16,21 21 15,-22-21-15,1 0 16,0 22-16,0-22 16,0 21-1,0-21-15,-1 21 16,1-21-16,21 21 0,-21-21 15,21-21 17,21 0-32,0 21 0,-21-21 15,22 21-15,-1-22 0,0 1 16,0 21-16,-21-21 0,21 0 0,0 21 16,1-21-16,-22 0 0,21-1 15,0 1-15,0 21 0,-21-21 0,21 0 16,0 0-16,1 0 0,-1-1 0,0 1 15,0 0-15,0 0 0,0 0 16,1 0-16,-1-1 0,0 1 16,0 21-16,0-21 0,0 21 15,-21-21-15,22 21 0,-22 21 32,0 0-17,0 0-15,-22-21 0,1 22 16,0-1-16,0 0 0,0-21 0,0 21 15,-22 0-15,22 0 0,-21 1 16,21-1-16,-22 0 0,22 0 0,-21 0 16,21 0-16,-1-21 0,1 22 15,0-1-15,0-21 0,0 21 0,0-21 16,-1 0-16,22 21 0,-21-21 16,21 21-1,21-21 1,-21 21-16,22-21 15,-1 22-15,0-22 0,0 0 16,0 21-16,0-21 0,1 21 0,-1-21 16,0 21-16,0-21 0,0 21 0,0 0 15,1-21-15,-1 22 0,0-1 16,0 0-16,0 0 0,0-21 16,-21 21-16,22 0 0,-1 1 15,-21-1 1,21-21-16,0 0 15,-21-21 1,0-1-16,21 1 16</inkml:trace>
  <inkml:trace contextRef="#ctx0" brushRef="#br1" timeOffset="119319.55">8488 6181 0,'0'-21'31,"21"21"-31,0 0 16,0 0-1,0 0-15,1 0 0,-22 21 16,21 0-16,0 0 16,-21 0-16,0 0 15,0 1-15,0-1 0,0 0 0,0 0 16,-21 0-16,0 0 0,-1 1 0,22-1 15,-21 0-15,21 0 0,-21-21 16,21 21-16,0-42 47,21 21-47,-21-21 0,21 21 16,-21-21-16,22 21 0,-1 0 15,0 0-15,0 0 0,0 0 0,0 0 16,1 0-16,-1 0 0,0 0 15,0 0-15,0 0 0,-21 21 16,21-21-16,-21 21 0,0 0 16,0 0-16,-21 1 0,0-22 15,0 21-15,0 0 0,-22-21 0,22 21 16,0-21-16,0 0 0,-21 21 0,20-21 16,1 0-16,0 0 0,0 0 15,0 0-15,0 0 16,-1 0-16,22-21 31,0 0-31,0 0 16</inkml:trace>
  <inkml:trace contextRef="#ctx0" brushRef="#br1" timeOffset="119903.48">8721 5779 0,'0'0'0,"-170"42"31,149-42-31,-21 42 0,21-21 0,-22 1 0,1 20 16,21 0-16,0-21 0,-22 22 15,22-1-15,0 0 0,0 22 0,21-22 16,-21 1-16,21-1 0,-22 21 16,22-20-16,0 20 0,0-20 0,0-1 15,0 0-15,0 1 0,0-1 0,0 0 16,22-21-16,-1 1 0,0 20 16,0-21-16,-21 0 0,21-21 15,0 21-15,22 1 0,-22-22 0,0 0 0,0 0 16,22 0-16,-22 0 15,21 0-15,-21 0 0,22 0 0,-1 0 16,0-22-16,1 1 0,-1 0 0,0 0 16,1 0-16,-1 0 0,0-1 15,1 1-15,-1-21 0,-21 21 0,21-22 16,-20 1-16,-1 0 0,0-1 0,0 1 16,0-21-16,0 20 0,1 1 15,-22-22-15,0 22 0,0 0 0,0-1 16,0 1-16,0 0 0,0-1 0,-22 1 15,1 21-15,0-21 0,0 20 16,-21 1-16,20 0 0,-20 0 0,0 21 16,-1 0-16,22 0 0,-21 0 15,0 0-15,-1 0 0,1 0 16,0 0-16,20 21 0,-20 0 0,21-21 16,-21 21-16,20 1 0,1-1 15,21 0-15,0 0 0,-21 0 0,21 0 16,0 1-16,0-1 0</inkml:trace>
  <inkml:trace contextRef="#ctx0" brushRef="#br1" timeOffset="120479.19">9821 6985 0,'21'0'15,"1"0"-15,-1 0 0,0 0 0,0 0 16,21 0-16,1 0 0,-22-21 16,21 21-16,1 0 0,-1 0 0,0 0 15,1-21-15,-1 21 0,-21 0 0,21 0 16,1 0-16,-22 0 0,0 0 15,0 0-15,-42 0 32,-21 0-32,21 0 0,-1 0 15,1 0-15,-21 0 0,21 21 16,0-21-16,-1 0 0</inkml:trace>
  <inkml:trace contextRef="#ctx0" brushRef="#br1" timeOffset="120760.87">10118 6964 0,'0'21'31,"0"0"-31,0 0 16,0 1-16,0-1 0,0 21 15,0-21-15,-22 22 0,22-22 16,-21 21-16,0 0 0,21-20 0,0 20 15,-21 0-15,0-21 0,0 1 0,21 20 16,0-21-16,0 0 0,-22-21 16,22 21-16,0 1 0,0-1 15,22-42 17,-22-1-32,21 22 15,0-21-15</inkml:trace>
  <inkml:trace contextRef="#ctx0" brushRef="#br1" timeOffset="121171.86">10499 7154 0,'0'43'15,"0"-22"1,-22 0-16,1 0 0,0 22 0,21-22 15,-21 0-15,0 21 0,0-21 0,-1 1 16,22 20-16,0-21 0,0 0 16,0 0-16,0 1 0,0-1 15,0 0-15,22-21 16,-1 0-16,0 0 0,0 0 0,0 0 16,0 0-16,1 0 0,-1 0 15,21-21-15,-21 21 0,0-21 0,22-1 16,-22 1-16,0 0 0,0 0 0,0 0 15,1 0-15,-22-1 0,0 1 16,0-21-16,0 21 0,0-22 0,0 22 16,0 0-16,0 0 0,0 0 0,-22 0 15,1-1-15,0 1 0,0 21 16,0 0-16,0 0 0,-1 0 16,1 0-1,21 21 1,21-21-1</inkml:trace>
  <inkml:trace contextRef="#ctx0" brushRef="#br1" timeOffset="121791.59">11197 6922 0,'0'0'0,"0"21"31,0 0-15,0 0-16,0 21 0,0-20 0,0 20 15,0-21-15,-21 21 0,0 1 16,21-1-16,-21 0 0,21-20 0,-22 20 16,1 0-16,21-21 0,0 1 0,-21-1 15,0 21-15,0-21 16,21 0-16,0 1 0,0-44 47,0 1-47,0 0 15,21 0-15,0 0 0,0 0 0,-21-22 16,21 22-16,1-21 16,-1 21-16,0-22 0,0 22 0,0 0 15,0 0-15,22 0 0,-22-1 0,0 1 16,0 21-16,0 0 0,1 0 15,-1 0-15,0 0 0,0 0 16,-21 21-16,0 1 0,0-1 16,0 0-16,-21 0 15,0 0-15,0 0 0,-22-21 16,22 22-16,-21-22 0,21 21 0,-22-21 16,22 21-16,0-21 0,0 0 15,0 0-15,21 21 31,0 0-15,21 0-16,0 1 16,0-22-16,-21 21 0,21 0 15,0-21-15,-21 21 0,22-21 0,-22 21 16,21-21-16,0 0 0,-21 21 16,21-21-16,0 0 15,0 0 1,1-21-1,-22 0-15</inkml:trace>
  <inkml:trace contextRef="#ctx0" brushRef="#br1" timeOffset="122171.37">11472 7345 0,'21'0'0,"1"0"15,-1 0-15,0 0 0,0 0 16,0 0-16,0 0 0,1 0 0,20-21 16,-21 21-16,0-21 0,22 21 15,-22-22-15,0 1 0,0 21 0,-21-21 16,0 0-16,0 0 16,0 0-1,-21 21-15,0 0 16,0 0-16,-1 0 0,1 21 15,-21-21-15,21 21 0,21 0 0,-21-21 16,-1 21-16,1 0 0,21 1 0,0-1 16,0 0-16,0 0 0,0 0 15,0 0-15,0 1 0,0-1 0,0 0 16,0 0-16,21-21 16,1 0-16,-1 0 15,0 0-15,0 0 0,0 0 0,0 0 16,1 0-16,-1 0 15,0 0-15,0-21 0,0 0 0</inkml:trace>
  <inkml:trace contextRef="#ctx0" brushRef="#br1" timeOffset="122687.48">12023 7154 0,'0'22'31,"0"-1"-31,-22 0 0,22 0 0,0 0 16,0 0-16,-21 1 0,21-1 0,0 0 0,0 0 16,0 0-16,0 0 15,0 1-15,0-1 0,0 0 16,0 0 0,-21-21-16,0 0 15,0 0 16,21-21-31,-21 0 16,21 0-16,0-1 0,0 1 16,0 0-16,0 0 0,0 0 15,0-22-15,21 22 0,0-21 16,0 21-16,0 0 0,-21-1 0,21 1 16,1 0-16,-1 0 0,0 21 0,21-21 15,-21 21-15,1 0 0,-1 0 16,0 0-16,0 0 0,0 0 0,0 21 15,1-21-15,-1 21 0,-21 21 0,21-20 16,-21-1-16,21 0 0,-21 21 16,0-21-16,0 1 0,0-1 0,0 0 15,0 0-15,0 0 0,0 0 0,0 1 16,-21-1-16,0-21 16,0 0-1,21-21 16,0-1-15,21 1-16,0 0 0,0 0 0</inkml:trace>
  <inkml:trace contextRef="#ctx0" brushRef="#br1" timeOffset="122979.31">12679 6837 0,'0'21'32,"0"0"-17,0 0-15,0 1 0,0-1 0,0 0 16,0 21-16,0-21 0,-21 22 0,-1-1 16,22-21-16,-21 22 0,21-22 15,-21 21-15,21-21 0,0 0 0,0 1 16,0-1-16,-21 0 0,21 0 0,0 0 15,0 0 1,0-42 15,0 0-15</inkml:trace>
  <inkml:trace contextRef="#ctx0" brushRef="#br1" timeOffset="123203.36">12404 7366 0,'0'21'0,"63"0"31,-42-21-31,0 0 16,1 0-16,-1 0 15,0 0-15,0 0 0,0 0 16,0 0-16,-21-21 0,22 21 15,-22-21-15,0 0 16,21 0-16,-21 0 0,0-1 16,0 1-16,0 0 0,0 0 0</inkml:trace>
  <inkml:trace contextRef="#ctx0" brushRef="#br1" timeOffset="123435.74">12467 6879 0,'21'0'15,"0"0"1,1-21-16,-1 21 16,0 0-16,0 0 15,0 0-15,0 0 16,1 0-16,-1 0 15,0 0 1,0 0-16</inkml:trace>
  <inkml:trace contextRef="#ctx0" brushRef="#br1" timeOffset="123710.76">13081 6837 0,'0'21'0,"-21"0"16,21 0-16,0 1 0,0-1 15,0 0-15,-21 0 0,21 0 0,0 22 16,-22-22-16,22 0 0,0 0 16,0 21-16,-21-20 0,0-1 0,21 0 15,-21 0-15,21 0 0,0 0 16,-21 1-16,21-1 0,0 0 0,-21-21 15,21 21-15,0-42 32</inkml:trace>
  <inkml:trace contextRef="#ctx0" brushRef="#br1" timeOffset="124088.55">12975 6837 0,'21'0'0,"-42"0"0,63 0 0,-20 0 0,-1-21 16,21 21-16,-21 0 0,22 0 0,-22 0 16,21 0-16,-21 0 0,22 0 15,-22 0-15,21 0 0,-21 21 0,0 0 16,1 0-16,-1-21 0,0 21 15,0 1-15,-21 20 0,0-21 0,21 0 16,-21 0-16,0 1 0,0-1 0,0 0 16,0 21-16,0-21 0,-21 1 15,21-1-15,-21 0 0,0 0 0,0 0 16,-1 0-16,1-21 0,-21 22 16,21-1-16,0-21 0,-22 21 15,22 0-15,-21-21 0,21 0 0,-22 21 16,22-21-16,0 0 0,0 21 0,0-21 15,-1 0-15,1 0 0,0 0 16,0 0-16</inkml:trace>
  <inkml:trace contextRef="#ctx0" brushRef="#br1" timeOffset="128003.6">7218 9038 0,'0'0'0,"-21"0"32,42 0-17,0 0 1,0 0-16,0 0 0,0 0 0,1 0 15,-1 0-15,21 0 0,-21 0 16,22 0-16,-1 0 0,0 0 0,1 0 16,-1 0-16,21 0 0,1 0 15,-1 0-15,22 0 0,-21 0 16,20 0-16,1 0 0,21 21 0,-22-21 16,22 0-16,0 22 0,0-22 15,21 21-15,-21-21 0,21 21 0,0-21 16,0 0-16,0 21 0,0-21 0,0 21 15,21-21-15,0 0 0,-21 21 16,21-21-16,0 0 0,1 0 0,-1 22 16,21-22-16,0 0 0,-20 0 0,-1 21 15,21-21-15,-21 21 0,0-21 16,22 0-16,-1 0 0,0 0 0,-20 0 16,41 0-16,-21 21 0,22-21 0,-22 0 15,1 0-15,20 0 16,-21 21-16,1-21 0,20 0 0,-20 0 15,-1 0-15,0 0 0,1 0 0,-1 0 16,0 21-16,1-21 0,-22 0 16,21 0-16,0 0 0,-20 0 0,20 22 15,-21-22-15,0 0 0,0 0 16,1 0-16,-22 0 0,0 0 0,0 0 16,0 0-16,-22 0 0,22 0 0,-21 0 15,0 0-15,0 0 0,0 0 16,-22 0-16,1 0 0,0-22 0,-1 22 15,-20 0-15,21 0 0,-22-21 0,22 21 16,-22-21-16,1 21 16,-22 0-16,22 0 0,-22-21 0,0 21 15,1 0-15,-22 0 0,21 0 16,-21 0-16,0 0 0,1 0 0,-22-21 16,21 21-16,0 0 46,0 0-46,0 0 16,0 0 0,1 0-16,-1 0 15,0-21 1,0 21-16,-21-22 0,0 1 16,0 0-16,0 0 15</inkml:trace>
  <inkml:trace contextRef="#ctx0" brushRef="#br1" timeOffset="128463.23">18648 8848 0,'-43'0'16,"65"0"-1,-1 21 1,0 0-16,0-21 0,0 21 15,0 0-15,1 1 0,20-1 0,-21 0 16,21 0-16,1 0 0,-1-21 16,0 21-16,1 1 0,-1-22 0,22 21 15,-22 0-15,0-21 0,22 0 16,-1 0-16,-20 21 0,20-21 0,-21 0 16,1 0-16,-1 0 0,0 0 15,-20 0-15,-1 0 0,0 0 0,-21-21 16,0 0-1,-21 21-15,0 0 0,-1 0 16,1 0-16,-21 0 0,21 0 0,-22 0 16,22 0-16,-21 21 0,0 0 15,-1 0-15,1 0 0,0 22 16,-1-22-16,-20 21 0,20-21 0,1 22 16,-21-22-16,20 0 0,1 21 15,0-20-15,-1-1 0,22 0 0,-21 0 16,21 0-16,-1 0 0,22 1 15,-21-22-15,21 21 16,21-21 15</inkml:trace>
  <inkml:trace contextRef="#ctx0" brushRef="#br1" timeOffset="129151.17">20320 11028 0,'-21'0'32,"0"0"-32,-1 0 0,-20 0 15,21 0-15,-21 0 0,-1 0 0,1 0 16,-22 0-16,1 0 0,-1 0 0,-20 0 16,20 0-16,-20 0 0,-22 0 15,21 0-15,-21 0 0,22 0 0,-43 0 16,21 0-16,-21-21 0,-21 21 0,-1 0 15,1 0-15,-21-21 0,0-1 0,-22 22 16,1-21-16,-1 21 0,-21-21 16,1 21-16,-22-21 0,0 0 15,21 21-15,-42-21 0,22-1 0,-1 1 16,-21 0-16,0 0 0,0 0 16,0 0-16,0-1 0,-21 22 0,-1-21 15,1 0-15,21 0 0,-21 0 0,0 0 16,0-1-16,0 22 0,21-21 0,-22 0 15,1 0-15,21 21 0,0-21 16,0 0-16,0-1 0,0 22 0,21-21 16,1 0-16,-1 0 0,21 21 0,0-21 15,22 21-15,-1-21 16,1-1-16,21 22 0,-1 0 0,1-21 16,21 21-16,21 0 0,0-21 0,0 21 15,21 0-15,0 0 0,0-21 0,0 21 16,22 0-16,-22 0 0,42-21 15,-20 21-15,20-21 0,1 21 0,20 0 16,1 0-16,0-22 0,-1 22 0,22 0 16,0 0-16,0-21 0,0 21 15,21-21 1,21 21 0,0 0-16,0 0 0,0 0 15,1-21-15,-1 21 16,0 0-16,0 0 0</inkml:trace>
  <inkml:trace contextRef="#ctx0" brushRef="#br1" timeOffset="129563.94">7324 9927 0,'21'0'0,"-42"0"0,63 0 0,-21-21 0,0 21 0,-21-21 16,21 21-16,-42 0 31,0 21-31,-21 0 16,21-21-16,-1 21 0,-20 1 15,0-22-15,-22 21 0,22 0 0,-22-21 16,1 21-16,-1 0 0,-20 0 0,20-21 16,1 22-16,-22-1 0,22-21 15,-1 21-15,22-21 0,-22 0 0,22 21 16,21-21-16,-22 0 0,22 0 0,42 0 47,1 0-47,20 0 0,0 21 0,1 0 15,-1 1-15,21-1 0,1 0 16,-1 0-16,22 0 0,-21 22 0,20-22 16,-20 21-16,20-21 0,-20 22 15,-1-1-15,1-21 0,-22 21 0,22-20 16,-43 20-16,21-21 0,1 0 0,-22 0 15,0 1-15,0-1 0,0-21 16,0 0-16,1 0 0</inkml:trace>
  <inkml:trace contextRef="#ctx0" brushRef="#br1" timeOffset="130137.71">12192 8192 0,'0'0'0,"21"21"31,-21 0-31,0 21 0,0-21 16,0 22-16,0-1 0,0 0 0,0 1 15,0-1-15,0 0 0,0 22 16,-21-22-16,0-21 0,21 22 0,-21-1 16,21 0-16,0-20 0,0-1 0,-22 0 15,22 0-15,0 0 16,22-42 0,-22 0-1</inkml:trace>
  <inkml:trace contextRef="#ctx0" brushRef="#br1" timeOffset="130864.29">12171 8403 0,'0'-42'15,"0"84"-15,0-105 0,0 42 0,21-22 0,-21 22 16,21 0-16,0 0 0,0 0 16,1-1-16,-1 1 0,21 0 0,-21 21 15,22 0-15,-1 0 0,0 0 0,1 0 16,-1 0-16,0 21 0,-21 0 15,22 22-15,-22-22 0,21 21 0,-42-21 16,0 22-16,0-22 0,0 21 16,-21-21-16,0 22 0,0-22 15,-22 0-15,1 0 0,21 0 0,-21-21 16,-1 22-16,22-22 0,-21 0 0,21 0 16,-1 0-16,1 0 0,0 0 15,42 0 32,0 0-47,1 0 0,-1 0 16,0 0-16,0 21 0,0 0 15,0-21-15,1 21 0,-1 0 0,21 0 16,-21-21-16,0 22 0,1-1 16,-1-21-16,0 21 0,0-21 15,0 21-15,0-21 0,1 0 16,-1 0-16,0 0 0,0 0 0,0 0 15,0 0-15,22 0 0,-22-21 16,0 21-16,0-21 0,0 0 0,1 21 16,-1-22-16,0 1 0,0 21 0,0-21 15,0 21-15,1-21 0,-1 0 16,0 21-16,0-21 16,0 21-16,0 0 15,-21-22-15,22 22 0,-1 0 16,-21-21-16,0 0 15,0 0 1,-43 21 0,22 0-16,0 0 0,0 0 0,-21 0 15,20 0-15,-20 21 0,21-21 0,0 21 16,0 0-16,-1 1 0,1-1 16,21 0-16,0 0 0,0 0 0,0 0 15,0 1-15,0-1 0,21 0 16,1 0-16,-1-21 0,0 21 0,0 0 15,0-21-15,22 0 0,-1 22 0,-21-22 16,21 0-16,1 0 0,20 0 16,-20 0-16,-1 0 0,0-22 15,1 22-15,20-21 0,-21 0 0,1 0 16,-22 0-16,21 0 0,1-1 16</inkml:trace>
  <inkml:trace contextRef="#ctx0" brushRef="#br1" timeOffset="132011.63">13906 8530 0,'-21'0'15,"0"0"-15,0 0 16,0 0-16,0 21 0,-1-21 0,1 22 16,0-1-16,0 0 15,21 0-15,-21 0 0,21 0 0,-21 1 16,21-1-16,-22 0 0,22 0 16,0 0-16,0 0 15,22-21 1,-1 0-16,0 0 0,0 0 0,0-21 15,0 21-15,1-21 16,-1 0-16,0 21 0,0-21 0,-21 0 16,0-1-16,21 1 0,-21 0 0,0 0 15,0 0-15,0 42 32,0 0-32,0 0 0,0 0 15,0 22-15,-21-22 0,21 21 16,-21 1-16,21-1 0,0 0 0,-21-21 15,21 22-15,-21-1 0,21 0 0,-22-20 16,22 20-16,0-21 0,0 0 16,0 0-16,0 1 0,0-1 0,0 0 15,22-21 1,-1 0 0,0 0-16,-21-21 0,21 21 0,0-21 15,0-1-15,1 1 0,-1-21 0,0 21 16,-21-22-16,21 1 0,0 0 15,0-22-15,1 22 0,-1 0 16,0-22-16,-21 22 0,21-1 0,-21 22 16,21-21-16,-21 21 0,0 0 15,0 42 1,0 21 0,0-21-16,0 0 0,0 1 15,0 20-15,-21-21 0,21 0 0,0 0 16,0 1-16,0-1 0,0 0 0,0 0 15,21-21 1,0 0-16,1 0 0,-1 0 16,0 0-16,0-21 0,0 21 15,0-21-15,1 0 16,-1-1-16,0 1 0,0 0 0,0-21 16,-21 21-16,21-1 0,-21 1 0,22 0 15,-22 0-15,0 0 0,0 42 31,0 0-15,0 0-16,-22 0 16,22 1-16,0-1 0,0 0 0,0 0 15,0 0-15,0 0 0,0 1 16,0-1-16,22-21 16,-1 0-16,0 0 0,-21 21 15,21-21-15,0 0 0,0 0 16,1 0-16,-1 0 0,0-21 15,0 21-15,0-21 0,0-1 0,-21 1 16,22 0-16,-1 0 0,0 0 0,-21 0 16,0-1-16,21 1 0,-21 0 15,21 0-15,-21 0 0,-21 42 32,0-21-17,0 21-15,21 0 0,-21 0 0,-1 1 16,22-1-16,0 0 0,0 0 15,0 0-15,0 0 16,22-21 0,-1 0-16,0 0 15,0 0-15,0-21 16,0 21-16,1-21 0,-1 21 0,-21-21 16,21 21-16,0 0 0,0-21 15,0 21-15,1 0 16,-22 21-16,0 0 15,0 0-15,0 0 0,0 1 16,-22-1-16,1 0 0,21 0 16,-21 0-16,0 0 0,0-21 15,21-21 17,21 0-17,0 0-15</inkml:trace>
  <inkml:trace contextRef="#ctx0" brushRef="#br1" timeOffset="132243.5">15219 8403 0,'0'-21'0,"0"42"0,21-63 0,-21 63 32,0 0-32,0 0 0,0 1 0,-21-1 15,0 0-15,21 0 0,-22 0 0,1 22 16,0-22-16,0 0 15,21 21-15,-21-21 0,21 1 0,-21-1 16,21 21-16,0-21 0,-22 0 0,22 1 16,0-1-16,0 0 15,0 0-15,22-21 0,-1 0 16</inkml:trace>
  <inkml:trace contextRef="#ctx0" brushRef="#br1" timeOffset="132431.39">14986 8657 0,'0'0'0,"0"-21"31,21 0-31,0 0 0,22 21 0,-22 0 16,21 0-16,-21-21 0,22 21 16,-1 0-16,0 0 0,1-22 0,-1 22 15,-21 0-15,21 0 0,1 0 0,-22 0 16,0 0-16,0 0 0,0 0 15,-63 22 1</inkml:trace>
  <inkml:trace contextRef="#ctx0" brushRef="#br1" timeOffset="132887.66">12446 9758 0,'0'0'0,"0"-21"0,0 0 0,0 42 31,0 0-31,-21 0 0,21 21 16,-21-20-16,21 20 0,-22 0 0,1 1 15,0-1-15,21 0 0,-21 1 0,0-22 16,0 21-16,-1-21 0,1 22 15,0-22-15,21 0 0,0 0 0,-21 0 16,21 0-16,0 1 0,0-1 16,0 0-1,0-42 1,0 0-16,0-1 16,0 1-16,0 0 0,0 0 15,0 0-15,21-22 0</inkml:trace>
  <inkml:trace contextRef="#ctx0" brushRef="#br1" timeOffset="133619.56">12234 10118 0,'43'-106'15,"-86"233"-15,43-148 0,64-127 0,-64 126 0,21-20 16,0 21-16,0-21 0,0 20 16,1 1-16,-1 21 0,21 0 0,-21 0 0,0 0 15,22 0-15,-22 0 0,21 0 16,-21 21-16,1 1 0,-1 20 16,0-21-16,-21 0 0,0 22 0,0-22 15,0 0-15,-21 0 0,0 21 16,-22-20-16,22-1 0,-21-21 0,-1 21 15,22 0-15,-21 0 0,0-21 0,-1 0 16,22 21-16,0-21 0,-21 0 16,20 0-16,1 0 0,0 0 15,21-21 1,21 21 15,0 21-31,1 1 0,-1-22 16,0 21-16,-21 0 0,21 0 15,0 0-15,0 0 0,1 1 0,-22-1 16,21 0-16,0 0 0,0-21 0,0 21 16,0-21-16,1 0 0,-1 0 15,21 0-15,-21 0 0,0 0 0,22 0 16,-22 0-16,21 0 0,1-21 0,-22 0 16,21 0-16,-21 21 0,22-21 15,-22-1-15,21 1 0,-21 0 0,0 0 16,1 0-16,-1 0 0,-21-1 0,0 1 15,0 0-15,0 0 0,0 0 16,-21 21-16,-1 0 16,1 0-16,0 0 0,0 0 0,21 21 15,-21 0-15,0-21 0,-1 21 0,22 0 16,0 1-16,0-1 0,0 21 16,0-21-16,0 0 0,0 1 0,0-1 15,0 0-15,22 0 0,-1-21 16,0 0-16,21 0 15,-21 0-15,1 0 0,20 0 0,-21 0 16,21 0-16,1-21 0,-22 0 0,21 0 16,1 21-16,-22-22 15,21 1-15,-21 0 0,22 0 0,-22 0 0,0 0 16,0-1-16,0 1 16,-21 42-1,0 1 1,-21-1-16,0 0 15,21 0-15,-21 0 0,0 0 0,-1-21 16,1 22-16,21-1 0,-21-21 16,21 21-16,-21-21 0,21 21 0,21-21 47,0-21-47</inkml:trace>
  <inkml:trace contextRef="#ctx0" brushRef="#br1" timeOffset="133935.38">13758 10097 0,'0'0'0,"21"-22"0,-21 44 47,0-1-47,0 0 0,0 0 0,0 0 15,0 22-15,-21-1 0,21 0 16,-21 1-16,0 20 0,21-21 0,-21 22 15,0-1-15,-1 1 0,22-22 0,-21 22 16,0-1-16,0 1 0,0-1 16,0 1-16,-1-22 0,22 22 15,-21-1-15,0-21 0,0 22 0,0-22 16,21 1-16,0-22 0,-21 21 0,21-21 16,-22 0-16,22-63 31,22 21-31,-1-21 15,-21-1-15,21 1 0,0 0 0,0-22 16,0 22-16</inkml:trace>
  <inkml:trace contextRef="#ctx0" brushRef="#br1" timeOffset="134192.23">13716 10414 0,'0'0'0,"21"-42"0,-21-1 16,21 1-16,-21 0 0,21 21 15,1-22-15,-1 22 0,-21 0 0,21 0 16,0 0-16,0 21 0,0 0 0,1 0 15,-1 0-15,0 0 0,0 0 16,0 0-16,0 0 0,1 0 0,-22 21 16,0 0-16,21-21 0,-21 21 0,0 0 15,0 0-15,0 1 0,-21-22 16,-1 21-16,1 0 0,0 0 0,0-21 16,0 21-16,0 0 0,-1-21 0,1 22 15,0-22 1,21 21-16,21-21 31,0 0-31,1-21 0,-1-1 16</inkml:trace>
  <inkml:trace contextRef="#ctx0" brushRef="#br1" timeOffset="135371.64">14372 10118 0,'-21'21'31,"0"0"-31,0 0 0,-1-21 16,1 21-16,0 1 0,21-1 0,-21 0 16,21 0-16,0 0 15,0 0 1,21-21 0,0 0-1,0 0-15,1 0 16,-22-21-16,0 0 0,21 21 0,-21-21 15,0 0-15,0 0 0,21-1 0,-21 1 16,0 0-16,0 0 0,0 0 16,0 0-16,21-1 0,0 22 0,-21-21 15,21 21-15,1-21 16,-1 21-16,0 0 0,0 0 16,0 21-1,0 0-15,-21 1 0,0-1 16,0 0-16,0 0 0,22-21 15,-22 21-15,0 0 0,0 1 0,0-1 16,0 0 0,0 0-16,0-42 47,0 0-47,0 0 15,21-1-15,-21 1 16,21 0-16,0 0 0,0 21 0,0-21 15,-21 0-15,22-1 16,-1 1-16,0 0 0,0 21 0,0 0 16,0-21-16,1 21 0,-1 0 15,-21 21-15,0 0 16,0 0-16,0 1 0,0-1 16,0 0-16,0 0 0,0 0 0,0 0 15,-21-21-15,21 22 0,0-1 16,0 0-16,21-21 15,0 0 1,0 0-16,0 0 0,0 0 0,1 0 16,-1 0-16,0-21 0,21 21 15,-21-21-15,22 21 0,-22-22 0,0 1 16,21 0-16,-20 21 0,-1-21 0,0 0 16,-21 0-16,0-1 0,0 1 15,0 0-15,-21 21 16,0 0-16,-1 0 0,1 21 15,0-21-15,0 21 0,21 1 16,0-1-16,0 0 0,0 0 16,0 0-16,0 0 0,0 1 15,21-22 1,-21 21-16,0 0 16,21-21-16,-42 0 46,21-21-46,-21 21 0,0 0 16,0 0-16,21-21 16,0 42 15,21-21-31,0 21 16,0-21-16,0 0 0,0 0 0,1 21 15,-1-21-15,21 0 0,-21 0 16,22 0-16,-1 0 0,-21 0 0,21 0 15,1 0-15,-1-21 0,-21 21 16,22-21-16,-22 0 0,21 21 0,-21-22 16,0 1-16,-21 0 0,0 0 15,0 0-15,0 0 0,0-1 16,0 1-16,0 0 0,-21 21 16,0 0-16,0 0 15,0 0-15,0 21 0,21 0 16,-22 1-16,22-1 0,-21-21 0,21 21 15,0 0-15,0 0 0,0 0 16,0 1-16,0-1 16,21 0-16,1 0 0,-1-21 15,0 0-15,0 21 0,0-21 16,0 0-16,1 0 16</inkml:trace>
  <inkml:trace contextRef="#ctx0" brushRef="#br1" timeOffset="135515.75">16002 10287 0,'0'0'0,"21"0"0,-21-21 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5:25:18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2561 4360 0,'0'0'0,"0"-381"0,0-21 16,0 42-16,21 43 0,-21 84 0,0 21 15,0 64-15,0 42 0,0 22 16,0 20-16,0 1 0,21 20 0,-21 1 16,22 21-16,-1-21 0,-21 20 0</inkml:trace>
  <inkml:trace contextRef="#ctx0" brushRef="#br0" timeOffset="1256.33">2476 1905 0,'0'0'0,"0"-21"0,0 0 16,22 21-16,-1-21 15,0-1-15,0 22 0,21-21 0,1 0 16,-22 21-16,21-21 0,1 0 15,-1 21-15,0 0 0,1 0 16,-1 0-16,0 0 0,1 0 0,-1 0 16,0 21-16,-21 21 0,22 1 15,-1-1-15,0 0 0,1 22 0,-22-1 16,21 1-16,1-1 0,-1 22 16,-21 0-16,21-1 0,-20 22 0,-1-21 15,21-1-15,-21 1 0,-21 0 16,0 21-16,0-22 0,0 1 0,0 0 15,0-1-15,0 1 0,-21 0 0,0-22 16,0 1-16,0-1 0,-1 1 16,1-22-16,0 0 0,0 1 0,0-1 15,21-21-15,-21 0 0,21 0 16,0-42 0,0 0-1,0 0-15</inkml:trace>
  <inkml:trace contextRef="#ctx0" brushRef="#br0" timeOffset="1523.96">2603 3196 0,'0'0'0,"-42"-21"0,0 21 0,21 0 16,-1-21-16,22 0 15,43 21-15,-22 0 0,21-21 16,1 21-16,20-22 0,1 22 0,-1 0 16,1 0-16,-1-21 0,1 21 15,20 0-15,1 0 0,0-21 0,-22 21 16,22 0-16,-22 0 0,1-21 0,-22 21 16,22 0-16,-22 0 0,-21 0 15,21 0-15,-20-21 0,-1 21 16,0 0-16,0 0 0</inkml:trace>
  <inkml:trace contextRef="#ctx0" brushRef="#br0" timeOffset="1851.77">4360 2561 0,'0'0'0,"0"-21"0,0-42 31,0 41-31,0 44 32,0-1-32,0 21 0,0 0 15,0 1-15,0 20 0,0-20 0,-21 20 16,21 1-16,-21-1 0,21 22 0,0-22 16,0 1-16,-21-1 0,21 22 15,-21-22-15,-1-20 0,22 20 0,-21-20 16,21-1-16,-21 0 0,21 1 15,0-1-15,-21-21 0,21 0 0,0 0 16,0 1-16,0-1 16,0-42-1,21 21-15,-21-22 0,0-20 16,21 21-16</inkml:trace>
  <inkml:trace contextRef="#ctx0" brushRef="#br0" timeOffset="2172.59">4276 2836 0,'0'0'0,"-64"-190"31,64 148-31,0 20 0,21 1 16,0 0-16,1 0 0,20 0 0,0 0 16,1 21-16,20-22 0,1 22 0,-1 0 15,1 0-15,-1 0 0,1 0 16,-22 22-16,21-1 0,-20 0 15,-22 21-15,0 1 0,-21-22 16,0 21-16,0 0 0,-21 1 0,-21-1 16,-1 0-16,1 1 0,-22-1 0,1-21 15,-1 22-15,1-22 0,-1 21 16,1-21-16,21 0 0,-1 1 0,22-1 16,0-21-16,0 21 0,21 0 15,21-21 1,0 0-16,0 0 0,0-21 0,22 21 15,-1-21-15,0 0 0</inkml:trace>
  <inkml:trace contextRef="#ctx0" brushRef="#br0" timeOffset="2460.73">5588 2625 0,'21'-21'0,"-42"42"0,63-64 16,-42 22-16,0 0 0,-21 21 31,0 21-31,0 0 16,0 1-16,-1 20 0,1 0 0,0 1 15,0 20-15,0-21 0,0 22 0,-1-22 16,1 22-16,0-22 0,-21 0 16,21 22-16,21-22 0,-22 1 15,1-1-15,21 0 0,-21-21 0,21 22 16,0-22-16,0 0 0,0 0 15,0 0-15,0 1 0,0-1 16,21-21-16,0 0 16</inkml:trace>
  <inkml:trace contextRef="#ctx0" brushRef="#br0" timeOffset="2700.58">4868 3514 0,'-21'21'0,"42"-42"0,-63 63 16,42-21-16,0 0 0,0 1 0,0-1 16,0 0-16,0 0 0,21 0 15,21 0-15,-20 1 0,20-1 0,-21-21 16,21 0-16,1 21 0,-1-21 0,0 0 16,1 0-16,20 0 0,-20 0 15,-1 0-15,0-21 0,1 21 0,20-21 16,-42-1-16,22 22 0,-1-21 0,0 0 15,-21 0-15,1 0 0,-1 0 16,0-22-16,0 22 0,0-21 0,-21-1 16,0 1-16,0 0 0</inkml:trace>
  <inkml:trace contextRef="#ctx0" brushRef="#br0" timeOffset="2925.45">5186 2688 0,'-43'-21'0,"86"42"0,-107-63 0,43 21 16,21 0-16,0-1 0,42 1 16,-20 21-1,-1 0-15,21-21 0,0 21 0,1 0 16,-1-21-16,22 21 0,-22 0 0,21 0 16,-20-21-16,20 21 15,-20-21-15,-1 21 0,0 0 0,1 0 16,-22 0-16,0 0 0,0 0 15,0 0-15,0 0 0,-21-22 16</inkml:trace>
  <inkml:trace contextRef="#ctx0" brushRef="#br0" timeOffset="3308.23">7302 2709 0,'0'0'0,"-21"0"0,21-21 0,0 0 16,21 21 0,22-21-16,-1 21 0,0 0 0,22 0 15,-22 0-15,22 0 16,20-21-16,-20 21 0,-1 0 0,1 0 16,21 0-16,-22 0 0,1 0 15,-1 0-15,-21 0 0,1 0 0,-1 0 16,-21 0-16,0 0 0,-42 0 15,-21 0 1,21 0-16,-22 21 0</inkml:trace>
  <inkml:trace contextRef="#ctx0" brushRef="#br0" timeOffset="3564.77">7747 2667 0,'0'0'0,"-21"0"0,0 0 0,21 21 31,0 0-16,0 1-15,0-1 0,0 0 16,0 21-16,0 1 0,0-1 0,0 0 16,0 1-16,0 20 0,0 1 0,0-1 15,0 1-15,-22-1 0,1 1 16,21-22-16,-21 21 0,0-20 0,21-1 16,-21 0-16,21-20 0,-21 20 0,-1-21 15,22 0-15,0 0 0,0 1 16,43-22-1,-22 0-15,0 0 16,0 0-16,0 0 0,1-22 16</inkml:trace>
  <inkml:trace contextRef="#ctx0" brushRef="#br0" timeOffset="4088.47">7980 3577 0,'0'0'15,"0"-21"-15,21 21 0,0 0 0,0 0 0,0 0 16,-21-21-16,22 21 0,-1-21 15,0 0-15,0 21 0,21-22 0,-20 1 16,-1 0-16,0 21 0,0-21 0,21 0 16,-20-22-16,-22 22 15,21 0-15,0 0 0,-21 0 0,0 0 16,0-1-16,0 1 0,0 0 16,-21 21-16,0 0 15,-1 0-15,1 21 0,0 0 0,0 1 16,0 20-16,0-21 0,-1 21 0,-20 1 15,21-1-15,21 0 0,-21 1 16,0-1-16,21-21 0,0 22 0,0-22 16,0 0-16,0 0 0,0 0 0,0 0 15,21-21-15,0 22 0,0-22 16,21 0-16,-20 0 0,-1 0 16,21 0-16,-21-22 0,22 22 15,-22-21-15,21 0 0,-21 0 16,22 0-16,-1-22 0,-21 22 0,21 0 15,1-21-15,-22 21 0,21-1 0,-21-20 16,22 21-16,-22 21 0,21-21 16,-21 21-16,1 0 0,-1 0 0,0 0 15,-21 21-15,0 0 0,0 0 16,0 22-16,0-22 0,0 0 16,-21 0-16,0 0 0,-1 0 0,1 1 15,0-1-15,-21 0 0,21 0 0,-1 0 16,1 0-16,0 1 15,42-44 17,0 1-32,1 0 15</inkml:trace>
  <inkml:trace contextRef="#ctx0" brushRef="#br0" timeOffset="4340.05">9186 3006 0,'0'0'0,"43"-64"0,-1 1 0,-21-1 0,0 22 15,0 0-15,1 20 0,-22 1 16,0 0-16,0 0 0,0 42 16,0 0-16,0 0 0,0 22 15,0-1-15,-22 0 16,22 22-16,-21-1 0,0 1 0,0-1 16,21 1-16,-21-1 0,0 1 0,21-1 15,-22 1-15,22-1 0,-21-20 16,21-1-16,0 0 0,0 1 0,0-22 15,0 21-15,0-21 0,0 1 0,0-1 16,0 0-16,0-42 31,0 0-31</inkml:trace>
  <inkml:trace contextRef="#ctx0" brushRef="#br0" timeOffset="4489.96">9059 3387 0,'0'0'0,"0"-21"0,0-1 0,0 1 31,21 21-31,1 0 0,-1 0 0,0 0 16,0 0-16,0 0 0,22 0 0,-22 0 15,0 0-15,21-21 0,1 21 16,-22-21-16,21 21 0,0-21 0,22 21 16</inkml:trace>
  <inkml:trace contextRef="#ctx0" brushRef="#br0" timeOffset="6144.06">10668 3027 0,'0'0'0,"0"-21"15,0 0-15,0-1 0,0 1 0,0 0 16,0 0-16,-21 21 16,0 0-1,-1 21-15,1 0 0,0 0 16,0 22-16,0-1 0,0 0 0,-1 22 15,1-1-15,21 1 0,-21-1 16,21-20-16,-21 20 0,21 1 0,0-22 16,0 22-16,0-22 0,0 0 0,0-21 15,21 22-15,0-22 0,22 21 16,-22-21-16,0 1 0,21-22 16,1 21-16,-1-21 0,0 0 0,1 0 15,-1 0-15,0 0 0,22-21 16,-22-1-16,22 1 0,-22 0 0,21-21 15,-20-1-15,20 1 0,-20-21 0,20-1 16,-21 1-16,1-22 0,-1 21 16,0-20-16,1-1 0,-1 0 0,-21 22 15,22-22-15,-22 1 0,0 20 0,0 1 16,0-1-16,-21 1 0,0 20 16,0 1-16,0 0 0,0 20 0,0 1 15,-21 21-15,0 21 16,0 22-16,0-1 0,-1 22 15,1-1-15,21 1 0,-21 20 0,0-20 16,0 20-16,0 1 0,21 0 16,-22-1-16,1 1 0,21-21 0,0 20 15,0-20-15,0-22 0,0 22 0,0-22 16,0-21-16,21 21 0,1-20 16,-1-1-16,0 0 0,21 0 0,-21-21 15,22 0-15,-1 0 0,0 0 0,1 0 16,-1 0-16,0 0 0,1-21 15,-1 0-15,22 0 0,-22-1 0,0-20 16,1 21-16,-1-21 0,-21-1 0,21-20 16,-20 20-16,-1 1 15,-21 0-15,0-1 0,0 1 0,0 21 16,0 0-16,-21 0 0,-1 21 0,-20 0 16,21 0-16,-21 21 0,-1 0 15,1 0-15,0 21 0,-1 1 0,1-1 16,0 0-16,20 1 0,-20-1 0,21 0 15,0 1-15,21-22 0,0 21 16,0-21-16,0 1 0,0 20 0,0-21 16,21-21-16,0 21 0,0 0 15,0-21-15,1 0 0,-1 0 16,21 0-16,-21 0 0,0 0 0,22 0 16,-22-21-16,0 21 0,21-21 0,-20 0 15,20 0-15,-21-22 0,0 22 16,0-21-16,1 0 0,-1-1 0,0 22 15,0-21-15,-21 21 0,0-1 0,0 1 16,0 42 0,-21 1-16,0-1 15,0 21-15,-1-21 0,22 0 0,0 22 16,-21-22-16,21 0 0,0 21 16,0-20-16,0-1 0,0 0 0,21 0 15,1-21-15,-22 21 0,21-21 0,0 0 16,0 0-16,0 0 0,0 0 15,1 0-15,-1 0 0,0-21 16,0 21-16,21-21 0,-20 0 0,-1-22 16,0 22-16,0-21 0,21 0 0,1 20 15,-22-20-15,21 0 0,1-1 16,-1 1-16,-21 21 0,21 0 0,-20 0 16,20 21-16,-21 0 0,0 0 15,0 21-15,-21 0 0,0 0 0,22 0 16,-22 22-16,0-22 0,0 0 0,0 21 15,0-21-15,0 22 0,0-22 16,0 0-16,0 0 0,-22 0 0,22 1 16,-21-1-16,0-21 0,21 21 0,-21 0 15,0-21-15,0 0 16,-1 0-16,1 0 16,0 0-16,21-21 15,-21 21-15,21-21 0,0 0 0,0-1 16,0 1-16,0 0 15,0 42 17,0 0-32,0 1 15,0-1-15,0 0 0,21 0 16,0-21-16,0 21 0,1 0 16,-1-21-16,21 22 0,-21-22 15,22 0-15,-22 0 0,21 0 0,0 0 16,1 0-16,-1 0 0,0 0 0,1-22 15,-22 22-15,21-21 0,1 0 16,-1 0-16,0 0 0,1 0 0,-1-22 16,0 1-16,-21 0 0,22-1 0,-22 1 15,21 0-15,-21-1 0,1-20 16,-1 20-16,0 22 0,-21-21 0,0 21 16,0 0-16,0 42 15,0 0 1,0 21-16,0-21 0,0 22 0,0-1 15,0 0-15,0 1 0,0-1 0,0 0 16,0 1-16,0-22 0,0 21 16,0-21-16,0 1 0,-21-1 0,21 21 15,-21-42-15,21 21 0,-22 0 0,1-21 16,0 22-16,-21-22 16,21 0-16,-1 21 0,-20-21 0,21 0 15,-21 0-15,-1 0 0,-20 0 0,20 0 16</inkml:trace>
  <inkml:trace contextRef="#ctx0" brushRef="#br0" timeOffset="6796.71">952 2963 0,'0'0'0,"-21"0"15,0 0-15,0 0 0,0 0 0,0 0 16,21 22-1,21-22-15,21 0 0,-21 0 16,22 0-16,-1 0 16,21 0-16,1 0 0,-1 0 0,1 0 15,-1 0-15,22 0 0,0 0 16,-22 0-16,22 0 0,-22 0 0,1 0 16,-1 0-16,-20 0 0,-1 0 15,0 0-15,-20 0 0,-1 0 0,-42-22 31,-22 22-31,22 0 0</inkml:trace>
  <inkml:trace contextRef="#ctx0" brushRef="#br0" timeOffset="6996.59">1820 2836 0,'21'0'16,"-42"0"-16,64 0 0,-22 0 0,21 0 15,-21 0-15,0 22 0,1-1 16,-22 0-16,0 0 0,0 0 0,0 0 16,0 1-16,-22 20 0,1-21 15,-21 0-15,21 0 0,-22 1 0,1-1 16,0 21-16,-1-21 0,1 0 16,0 1-16,-1-1 0</inkml:trace>
  <inkml:trace contextRef="#ctx0" brushRef="#br0" timeOffset="7661.21">169 5884 0,'0'0'0,"-42"0"0,21 0 0,0 0 16,42 0 0,21 0-16,0 0 0,1 0 15,20 22-15,22-1 0,-22-21 16,22 21-16,0-21 0,-1 21 0,-20-21 16,21 0-16,-1 21 0,1-21 15,0 0-15,-1 0 0,1 0 16,-22 0-16,22 0 0,-21 0 0,-1 0 15,-21 0-15,1 0 0,-22 0 16,0 0-16,0 0 0,-42-21 31,-21 0-31,21 21 0,-1-21 16,-20 0-16,21 21 0,-21-22 16,-1 1-16,22 21 0,0-21 0,0 0 15,0 21-15,21-21 16,21 21-1,21 0 1,-21 0-16,0 0 0,22 21 0,-1-21 16,0 21-16,-20 0 0,20 0 15,-21 1-15,21-1 0,-20 21 0,-22-21 16,0 0-16,0 22 0,0-22 16,-43 0-16,22 21 0,-21-20 0,-1-1 15,1 0-15,0 0 0,-1 0 16,22 0-16,-21-21 0,21 22 0,0-22 15</inkml:trace>
  <inkml:trace contextRef="#ctx0" brushRef="#br0" timeOffset="8251.87">3175 5630 0,'0'0'0,"-21"-21"0,21 0 0,0 0 16,0 0-16,-21 0 0,21-1 0,0 1 16,0 0-16,21 21 15,-21-21-15,21 21 0,0 0 0,0 21 16,0 0-16,1 0 0,20 22 16,-21-1-16,21 0 0,-20 22 0,20-22 15,-21 22-15,0-22 0,22 0 16,-22 22-16,0-22 0,-21 1 15,0-22-15,21 21 0,-21 0 0,0-20 16,21-1-16,-21 0 0,0 0 0,0 0 16,0-42 15,0 0-31,0 0 16,0 0-16,0-1 0,0-20 0,0 0 15,21-1-15,1 1 0,-22-21 0,21 20 16,0-20-16,0-1 0,0 1 15,0-1-15,1 1 0,-1 20 0,0 1 16,0 0-16,0-1 0,-21 22 16,21 21-16,1-21 0,-1 21 15,0 0-15,-21 21 0,21 0 16,0 1-16,0-1 0,1 0 16,-1 21-16,-21-21 0,21 22 0,0-1 15</inkml:trace>
  <inkml:trace contextRef="#ctx0" brushRef="#br0" timeOffset="9208.33">4403 5969 0,'42'0'16,"-21"-21"-16,0 21 0,0-21 16,-21 0-16,22-1 0,-1 1 15,-21 0-15,21 0 0,-21-21 0,0 20 16,0-20-16,0 21 0,0-21 0,0 20 15,-21 1-15,-22 0 0,22 0 16,0 21-16,-21 0 0,21 0 0,-22 0 16,22 21-16,-21 0 0,21 22 15,-22-1-15,22 0 0,0 1 0,0-1 16,0 0-16,-1 22 0,1-22 0,21 0 16,0 1-16,0-1 0,0-21 15,0 22-15,0-22 0,0 0 0,0 0 16,21 0-16,1 0 0,-1-21 15,0 0-15,21 0 0,1 0 16,-22 0-16,21 0 0,0 0 0,22-21 16,-22 0-16,1 0 0,-1 0 0,21 0 15,-41-1-15,20-20 0,0 0 16,-21-1-16,1 1 0,-1 0 0,0-1 16,-21 1-16,21-21 0,-21 20 15,0 22-15,0-21 0,0 21 0,0-1 16,0 44-1,0-1-15,0 0 0,-21 0 16,21 0-16,-21 22 0,21-22 0,0 21 16,0-21-16,0 22 0,0-1 15,0-21-15,0 0 0,0 22 16,21-22-16,0 0 0,0 0 0,0 0 16,1 0-16,20-21 0,-21 22 0,21-22 15,-20 0-15,20 0 0,0 0 16,1 0-16,-22 0 0,21-22 0,0 22 15,1-21-15,20 0 0,-20-21 0,-1 21 16,-21-22-16,21 1 0,1 0 16,-22-22-16,21 1 0,-21-1 15,1 1-15,-1-1 0,0 1 0,0-1 0,-21 1 16,0-1-16,0 22 0,0-1 16,0 1-16,0 21 0,0 0 15,0 42 1,-21 21-16,21-21 0,-21 22 15,0 20-15,-1-20 0,22 20 0,-21 1 16,0 20-16,0-20 0,0-1 16,0 1-16,21-1 0,0-20 0,0 20 15,0-21-15,0 1 0,21-22 0,0 0 16,0 0-16,0 0 0,0 1 16,22-22-16,-22 0 0,21 0 0,-21 0 15,22 0-15,-22 0 0,21-22 0,-21 1 16,22 0-16,-22 0 0,21 0 0,-21 0 15,22-22-15,-22 1 16,0 0-16,0-1 0,0 1 0,22 21 16,-43-22-16,21 22 0,0 0 0,0 21 15,-21 21 1,0 0-16,0 1 0,0 126 16,0-127-16,0 21 15,0-21-15,0 1 0,0-1 16,0 0-16,0 0 0,0 0 15,21-21-15,1 0 16,-1 0 0,-21-21-16,0 0 0,0 0 15</inkml:trace>
  <inkml:trace contextRef="#ctx0" brushRef="#br0" timeOffset="9384.23">6350 5525 0,'0'0'15,"0"-22"-15,-21 22 16,0 0 0,21 22-1,0-1 1,21 0-16,0-21 16,0 21-16,21 0 0,-20-21 15,-1 21-15,21 1 0</inkml:trace>
  <inkml:trace contextRef="#ctx0" brushRef="#br0" timeOffset="10816.42">7154 5842 0,'0'0'16,"21"0"-16,1 0 0,-1 0 0,-21-21 0,0 0 16,0 0-16,0-1 0,0 1 15,0 0-15,0 0 16,-21 0-16,-1 0 0,1-1 0,-21 22 15,21 0-15,0 0 0,-22 0 0,22 0 16,-21 0-16,21 22 0,-22-1 16,22 0-16,-21 21 0,21-21 0,-22 22 15,22-1-15,0 0 0,0-20 0,0 20 16,-1 0-16,1-21 0,21 22 16,0-22-16,0 0 0,0 0 0,0 0 15,21 1-15,1-1 0,20-21 0,-21 0 16,21 0-16,1 0 0,-1 0 15,0 0-15,1 0 0,-1 0 0,0-21 16,1 21-16,-1-22 0,0 1 16,1-21-16,-1 21 0,-21-22 0,22 1 15,-22 0-15,21-1 0,-21-20 16,0-1-16,1 1 0,-1-1 0,0 1 16,0-1-16,-21 1 0,0-1 0,21 1 15,-21 21-15,0-1 0,0 22 16,0 0-16,0 0 0,-21 21 15,21 21 1,-21 21-16,0 1 0,0-1 0,21 0 16,-22 1-16,22 20 0,-21 1 15,21-1-15,0 1 0,0-1 0,0-21 16,0 22-16,0-22 0,0 1 16,0-1-16,0 0 0,21 1 0,1-22 15,-1 0-15,0 0 0,0 0 0,0 0 16,0 1-16,22-22 0,-22 0 15,0 0-15,21 0 0,-20 0 0,20 0 16,0 0-16,-21 0 0,22-22 0,-1 1 16,-21 0-16,22 0 0,-22 0 15,21 0-15,-21-22 0,0 22 0,1-21 16,-1-1-16,0 22 0,-21-21 0,0 21 16,0 0-16,0-1 0,0 1 15,-21 0-15,0 21 0,-1 0 0,1 0 16,-21 0-16,21 21 0,0 0 15,-22 1-15,22-1 0,0 21 16,0-21-16,0 22 0,21-22 0,-22 21 16,22-21-16,0 22 0,0-22 0,0 0 15,0 0-15,0 0 0,22 0 0,-1-21 16,0 22-16,0-22 0,0 0 16,0 0-16,1 0 0,20 0 0,-21 0 15,0 0-15,22 0 0,-22-22 0,0 1 16,21 21-16,-21-21 0,1 0 15,20 0-15,-21-22 0,0 22 0,0-21 16,1 21-16,-1-22 0,0 22 0,0 0 16,-21 0-16,0 0 15,21 0-15,-21 42 16,0 0-16,0 0 0,0 0 16,0 22-16,-21-22 0,21 21 0,-21-21 15,21 0-15,0 22 0,0-22 16,0 0-16,0 0 0,0 0 0,0 1 15,21-1-15,0 0 0,0-21 0,1 21 16,-1-21-16,0 0 0,0 0 16,0 0-16,22 0 0,-22 0 15,21 0-15,-21 0 0,22-21 0,-22 0 0,0 0 16,21-1-16,-21 1 0,22-21 16,-22 0-16,21-1 0,-21 1 15,22-22-15,-22 1 0,21-1 0,1 1 16,-22-22-16,0 22 0,21-1 0,-21-20 15,1 20-15,-1 1 0,-21 20 16,0 1-16,0 21 0,21 0 0,-21-1 16,-21 22-1,0 43-15,-1-22 0,-20 21 16,21-21-16,0 43 0,0-22 0,-1 22 16,22-22-16,0 22 0,0-1 0,0 1 15,0-1-15,0-21 0,0 22 16,22-22-16,-22 1 0,21-1 15,0 0-15,21-21 0,-21 1 0,1-1 16,-1 0-16,21 0 0,0 0 16,-20-21-16,20 0 0,0 0 0,1 0 15,-1 0-15,0 0 0,1 0 0,-1 0 16,-21-21-16,21 0 0,1 0 0,-22 0 16,21-22-16,-21 22 0,22 0 15,-22 0-15,0 0 0,0-1 0,-21 1 16,0 0-16,0 42 15,0 0 1,0 1-16,-21-1 0,0 0 0,21 0 16,-21 0-16,21 22 0,0-22 15,0 0-15,0 0 0,0 0 16,0 0-16,21 1 0,0-22 0,0 21 16,0-21-16,1 0 0,-1 21 0,21-21 15,-21 0-15,22 0 0,-22 0 0,21 0 16,-21 0-16,22 0 0,-22 0 15,21-21-15,-21 0 0,0 21 0,1-22 16,20 1-16,-21-21 0,0 21 0,0-22 16</inkml:trace>
  <inkml:trace contextRef="#ctx0" brushRef="#br0" timeOffset="11043.98">9038 5482 0,'0'0'0,"21"0"15,0 0-15,22 0 16,-1 0-16,0 0 0,22 0 16,-22 0-16,22 0 0,-22 0 0,22 0 15,-1 0-15,-21 0 0,22 0 0,-22 0 16,22 0-16,-22 0 0,-21 0 0,22 0 15,-22 0-15</inkml:trace>
  <inkml:trace contextRef="#ctx0" brushRef="#br0" timeOffset="11760.65">1693 7832 0,'0'0'0,"-63"0"0,20-21 0,1 21 0,0-22 15,-1 22-15,1 0 0,21 0 16,0 0-16,42 0 16,21 0-1,1 22-15,20-22 0,1 21 0,-1-21 16,1 0-16,20 21 0,1-21 16,0 0-16,20 0 0,-20 0 0,21 0 15,0 0-15,0 0 0,-1 0 0,-20 0 16,0 0-16,-1 0 15,-20 0-15,-22 0 0,1 0 0,-1 0 16,-21 0-16,0-21 0,-21 0 16,-21 21-1,0-22-15,0 22 0,0-21 16,-22 21-16,22-21 0,0 21 16,0 0-16,0-21 0,21 0 15,21 21 16,0 0-31,0 0 0,0 0 0,0 21 16,1-21-16,-22 21 0,21 0 0,-21 0 16,0 1-16,0 20 15,0-21-15,0 21 0,-21-20 0,-22 20 16,22 0-16,-42-21 0,20 22 16,1-1-16,-22-21 0,22 0 0,0 1 15,21-1-15,-1-21 0</inkml:trace>
  <inkml:trace contextRef="#ctx0" brushRef="#br0" timeOffset="11940.55">5249 7662 0,'0'0'0,"-21"0"16,0 0 0</inkml:trace>
  <inkml:trace contextRef="#ctx0" brushRef="#br0" timeOffset="13781.49">5038 7662 0,'0'0'0,"0"-21"0,-22-42 31,22 42-31,0-1 0,0-20 0,22 21 16,-1 0-16,-21-22 0,21 22 0,0-21 15,-21 21-15,21 0 0,-21-1 16,0 1-16,0 0 16,-21 21-16,0 0 0,-21 0 15,20 0-15,-20 21 0,0 0 16,-1 1-16,1-1 0,21 0 0,-21 21 16,20-21-16,-20 22 0,42-22 0,0 21 15,0-21-15,0 22 0,0-22 16,21 21-16,0-21 0,1 22 0,20-22 15,-21 0-15,21 21 0,1-20 0,-22 20 16,21-21-16,-21 21 0,22-20 16,-22 20-16,0-21 0,-21 0 0,0 0 15,0 22-15,0-22 0,0 0 16,-42-21-16,21 21 0,-22 0 0,1-21 16,0 0-16,-22 0 0,22 0 15,-1 0-15,-20 0 0,21-21 0,-22 21 16,22-42-16,-1 21 0,1 0 0,0-22 15,-1 1-15,22 21 0,0-22 16,0 1-16,0 0 0,0-1 0,21 1 16,0 0-16,0 21 0,0-1 0,0 1 15,0 0-15,21 21 16,21 21-16,-21 0 16,0 1-16,1-1 0,20 21 0,-21-21 15,21 22-15,-20-1 0,20 0 16,-21-21-16,21 22 0,-20-1 0,20-21 15,-21 22-15,21-22 0,-20 21 0,20-21 16,-21 0-16,21-21 0,1 22 16,-1-22-16,-21 0 0,22 0 0,-1 0 15,0 0-15,-21 0 0,22-22 0,-1 1 16,0 0-16,1 0 0,-1 0 16,0-22-16,1 22 0,-1-21 0,-21 0 15,22-1-15,-22 1 0,0 21 16,0-22-16,0 22 0,0 0 0,-21 0 15,0 0-15,22 21 0,-22-21 16,0 42-16,-22 0 16,1 0-16,21 0 0,-21 0 15,21 1-15,0-1 0,-21 0 0,21 0 16,-21 0-16,21 22 0,0-22 0,0 0 16,0 0-16,0 0 15,21-21-15,0 21 0,0-21 16,0 0-16,1 0 0,-1 0 0,21 0 15,-21-21-15,22 0 0,-22 21 0,0-21 16,21 0-16,-21-22 16,22 22-16,-22 0 0,0 0 0,0 0 15,0 0-15,1-1 0,-1 1 0,0 0 16,-21 42 0,0 0-1,0 1-15,0-1 0,0 0 16,0 21-16,0-21 0,0 1 0,0-1 15,0 0-15,0 0 16,0 0-16,21-21 0,0 0 0,-21 21 16,21-21-16,1 0 0,-1 0 0,0 0 15,0 0-15,0 0 0,0-21 16,22 0-16,-22 21 0,0-21 16,21 0-16,-20 0 0,20-1 0,0 1 15,-21-21-15,1 21 0,20 0 0,-21-22 16,0 22-16,0 0 0,1 0 15,-1 0-15,-21-1 0,21 22 16,0 0-16,-21 22 16,0-1-16,0 0 15,0 21-15,0-21 0,0 1 0,0-1 16,0 21-16,0-21 0,0 0 0,0 1 16,21-1-16,0 0 0,1 0 15,20-21-15,0 21 0,-21-21 16,22 0-16,-1 0 0,0 0 0,1 0 15,-1 0-15,22 0 0,-22-21 0,0 0 16,1 0-16,-1 21 0,0-21 16,1-1-16,-22 1 0,21 0 0,0 0 15,-20-21-15,-1 20 0,0-20 0,-21 21 16,0-21-16,0 20 0,0 1 16,0-21-16,0 21 0,-21 0 0,0 21 15,-22 0-15,22 0 0,0 0 0,0 0 16,-22 0-16,22 0 0,0 21 0,0 21 15,-21-21-15,20 0 0,1 22 16,0-22-16,21 0 0,0 21 16,0-20-16,0-1 0,0 0 0,0 0 15,0 0-15,0 0 0,21-21 16,0 22-16,1-22 0,-1 0 0,0 0 16,0 0-16,0 0 0,0 0 0,22-22 15,-22 22-15,0-21 0,21 0 0,-20 0 16,-1 21-16,0-21 0,21-22 15,-42 22-15,21 0 0,1 0 0,-22 0 16,21 0-16,-21-1 0,0 1 16,0 42-1,0 1 1,0-1-16,0 0 0,0 0 16,0 0-16,0 0 0,0 1 0,0-1 15,0 0-15,21 0 0,0 0 16,0-21-16,0 21 0,1 1 0,20-22 15,-21 0-15,21 0 0,1 0 0,-1 0 16,-21 0-16,22 0 0,-1 0 16,0-22-16,1 22 0,-1-21 0,0 0 15,1 0-15,-1 0 0,-21 0 0,21-1 16,-20-20-16,-1 21 0,0-21 0,-21 20 16,0-20-16,0 0 0,0 21 15,0-22-15,0 22 0,-21 0 0,0 0 16,-1 0-16,-20 21 0,21 0 15,-21 0-15,20 0 0,-20 0 16,21 21-16,0 0 0,0 0 0,-1 0 16,1 0-16,21 1 0,0-1 0,0 0 15,0 0-15,0 0 0,21 0 16,1 22-16,-1-22 0,0 0 0,0 0 16,0 22-16,0-22 0,1 21 0,-1 0 15,0-20-15,0 20 0,-21 0 16,0 1-16,0-1 0,0 0 0,0-21 15,0 22-15,-21-1 0,0-21 0,0 22 16,-22-22-16,22 0 0,-21 0 16,21 0-16,-1 0 0,1-21 0,-21 0 15,21 0-15,0 0 0,-1 0 16,22-21 0,0 0-16,0 0 0,22 0 15,-1 0-15,0-1 0,21-20 16,-21 0-16,22-1 0,-1 1 0</inkml:trace>
  <inkml:trace contextRef="#ctx0" brushRef="#br0" timeOffset="14228.24">8996 7599 0,'0'0'0,"42"-21"0,-21 0 0,0-1 16,1 1-16,-1 21 0,-21-21 0,21 0 16,-21 0-16,0 0 15,0-1 1,-21 1-16,0 21 0,-1 0 15,1 0-15,0 0 0,-21 0 16,21 0-16,-1 43 0,1-22 16,0 0-16,0 21 0,0 1 0,0-22 15,-1 21-15,22-21 0,0 22 0,0-22 16,0 0-16,0 0 0,0 0 0,22 0 16,-1-21-16,0 0 0,0 22 15,0-22-15,0 0 0,22 0 0,-22 0 16,0 0-16,0-22 0,0 22 0,1-21 15,-1 0-15,0 21 16,0-21-16,0 21 0,-21-21 0,21 21 16,1 0-16,-22 63 31,0-42-31,0 22 0,0-22 16,0 21-16,0 1 0,0-1 0,0 21 15,0-20-15,-22-1 0,22 0 0,-21 1 16,21-1-16,0-21 0,-21 0 0,0 22 15,21-22-15,-21 0 16,21 0-16,0 0 0,-21-21 0,-1 0 16,22-21 15,0 0-31</inkml:trace>
  <inkml:trace contextRef="#ctx0" brushRef="#br0" timeOffset="14815.9">9525 7811 0,'0'0'16,"42"-43"-16,-21 22 0,22 0 0,-22 0 0,21 0 16,1-22-16,-22 22 0,21 0 0,-21 0 15,0 0-15,1-1 16,-1 1-16,-21 0 0,0 0 0,0 0 0,-21 21 31,-1 0-31,1 21 0,-21 0 0,21 0 16,-22 0-16,22 22 0,-21-22 15,21 21-15,0 1 0,-1-22 0,22 21 16,0 0-16,0-20 0,0-1 0,0 21 16,0-21-16,22 0 0,-1 1 15,0-1-15,21-21 0,-21 21 0,22-21 16,-22 0-16,21 0 0,1 0 0,-1 0 16,-21 0-16,21 0 0,-20 0 15,-1 0-15,0-21 0,0 0 16,0-1-16,0 1 0,-21 0 0,0 0 15,0-21-15,0 20 0,22-20 0,-22 21 16,21-21-16,-21-1 0,0 22 16,21 0-16,0-21 0,0 20 0,0 22 15,1-21-15,-1 0 0,0 21 0,0 0 16,0 0-16,22 0 0,-22 0 0,21 21 16,-21 0-16,22 1 0,-22-1 15,21 0-15,-21 0 0,0 21 0,22-20 16,-43-1-16,21 21 0,-21-21 0,0 0 15,0 1-15,0-1 0,0 0 16,0 0-16,0 0 16,-21-21-16,0 0 15,-1 0-15,1 0 16,21-21-16,0 0 0,0 0 16,0 0-16,0-1 0,0 1 15,0 0-15,21-21 0,1 21 0,-1-22 16,0 1-16,0 0 0,21-1 0,-20 1 15,20 0-15,0-1 0,22 1 16,-1 0-16,1-1 0,-1 1 0,1 0 16</inkml:trace>
  <inkml:trace contextRef="#ctx0" brushRef="#br0" timeOffset="15072.26">12150 6689 0,'-85'63'31,"64"-20"-31,0-1 0,-1 0 16,1 1-16,0-1 0,0 21 0,-21 1 16,20 21-16,1-22 0,-21 22 0,0-1 15,-1 1-15,1-21 0,0 20 16,-22-20-16,22 20 0,-22-20 0,22-1 15,-22 1-15,22-1 0,0 1 16,-22-22-16,22 1 0,21-1 0,-22 0 16,22 1-16,-21-22 0</inkml:trace>
  <inkml:trace contextRef="#ctx0" brushRef="#br0" timeOffset="15884.79">12255 7324 0,'0'-21'0,"0"-1"16,-21 22-16,21-21 15,0 0-15,21 21 16,1 0-16,-1 0 0,21 0 15,0 0-15,1 0 0,-1 0 0,22 0 16,-22 0-16,0 0 0,22 0 0,-22 0 16,0 0-16,22 0 0,-22 0 15,-21 0-15,22 0 0,-22 0 0,0 0 16,-42 0 0,-21 0-1,20 0-15,-20 0 0</inkml:trace>
  <inkml:trace contextRef="#ctx0" brushRef="#br0" timeOffset="16216.6">12552 7239 0,'-21'64'31,"21"-43"-31,0 21 16,0-21-16,0 22 0,0-22 0,0 21 15,0 0-15,21 1 0,-21-1 0,21 0 16,0 1-16,-21-1 0,0 0 15,21 1-15,-21-1 0,21 0 16,-21 1-16,0-22 0,0 21 0,0-21 16,0 22-16,0-22 0,0 0 0,-21-21 15,0 21-15,0 0 0,-21-21 16,20 0-16,-20 0 0,0 0 0,-1 0 16,1 0-16,0-21 0,-1 0 0,1 0 15,21 0-15,0 0 0,0-1 16,21 1-16,0 0 0,0 0 0,0-21 15,0 20-15,21 1 0,0 0 0,0-21 16,21 21-16,-20-1 0,20 1 16,0 0-16,22 0 0,-22 0 15,0 0-15,22-1 0,-22 1 0</inkml:trace>
  <inkml:trace contextRef="#ctx0" brushRef="#br0" timeOffset="16597.38">13610 7324 0,'0'0'0,"0"-21"32,-21 21-32,0 0 0,0 0 15,-1 0-15,1 0 0,-21 0 0,21 0 16,-22 21-16,22-21 0,0 21 16,-21 0-16,42 0 0,0 0 15,-21 1-15,21-1 0,0 21 0,0-21 16,0 0-16,21 1 0,0 20 0,0-21 15,0 0-15,0 0 0,22 1 16,-22 20-16,0-21 0,21 0 0,-20 0 16,-1 1-16,0 20 0,-21-21 0,21 0 15,-21 0-15,0 1 0,0-1 16,0 0-16,0 0 0,-21-21 0,0 21 16,-22-21-16,1 0 0,0 21 0,-1-21 15,-20 0-15,21 0 0,-1 0 16,1 0-16,0 0 0,-1-21 0,22 21 15,0-21-15,0 21 0,21-21 16,0 0-16,0 0 0,21-1 16,0 1-16,0 0 0,22 0 15,-1 0-15,0-22 0,1 22 0,20 0 16</inkml:trace>
  <inkml:trace contextRef="#ctx0" brushRef="#br0" timeOffset="17200.15">14160 7514 0,'0'64'15,"-21"-43"-15,21 0 16,0 0-16,0 0 0,-21 1 0,21-1 16,0 0-16,0 0 0,0 0 0,0 0 15,0 1-15,0-1 0,21 0 16,-21-42 15,-21 0-15,0-1-16,0 1 15,0-21-15,21 21 0,0 0 16,0-22-16,0 1 0,0 0 0,0 20 16,0-20-16,0 0 0,21-1 0,21 1 15,-21 21-15,22-21 0,-22 20 16,21 22-16,0-21 0,22 21 0,-22 0 15,1 0-15,-1 0 0,0 0 16,-21 21-16,22 1 0,-22-1 0,0 21 16,0-21-16,-21 22 0,0-22 15,0 21-15,0-21 0,0 0 0,0 22 16,0-22-16,0 0 0,0 0 0,-21-21 16,0 21-16,0-21 0,0 0 15,-1 0-15,1 0 16,0 0-16,21-21 0,-21 0 15,21 0-15,0 0 0,0 0 16,0-1-16,21-20 0,0 21 16,0-21-16,22 20 0,-1-20 0,0 0 15,1-1-15,-1 1 0,22 0 0,-22 21 16,21-1-16,1 1 0,-1 21 16,-20 0-16,20 0 0,-20 21 0,-22 1 15,0-1-15,0 21 0,-21 0 16,0 1-16,0-1 0,-21 0 0,0 1 15,-22-1-15,22 0 0,-21 1 0,0-1 16,20-21-16,-20 0 0,21 22 16,0-43-16,21 21 0</inkml:trace>
  <inkml:trace contextRef="#ctx0" brushRef="#br0" timeOffset="19219.99">15748 7493 0,'0'21'16,"21"-21"-16,0 0 15,0 0-15,22 0 16,-22 0-16,21 0 0,-21-21 0,22 21 15,-22-21-15,21 0 0,1 0 0,-22-1 16,21 1-16,-21 0 0,22-21 16,-22 21-16,0-22 0,0 1 0,0 0 15,0-1-15,-21 1 0,0 21 0,0-22 16,0 1-16,0 21 0,0 0 16,0 0-16,0-1 0,-21 22 0,-21 0 15,21 22-15,-22 20 16,22-21-16,-21 43 0,0-1 15,-1 1-15,1 20 0,0 1 0,-1 0 16,1-1-16,21 22 0,-22-21 0,22 21 16,0-22-16,-21 22 0,42-21 15,-21 21-15,21-22 0,-22 1 0,22 0 16,0-1-16,0-20 0,0 20 0,0-20 16,-21-1-16,21 1 0,-21-1 0,21 1 15,-21-22-15,21 1 0,0-22 16,0 21-16,0-21 0,21-21 15,0 0-15,22 0 0,-22 0 16,21-21-16,0-21 0,1 21 16,20-22-16,-20 1 0,-1-22 15,0 22-15,1-21 0,-1-1 0,0 1 16,1-1-16,-22-21 0,0 1 0,0-1 16,-21 0-16,0 1 0,0-1 15,0 0-15,0 22 0,-21-1 0,0 1 16,0 21-16,-1-1 0,-20 22 0,21-21 15,0 21-15,0 21 0,-1 0 0,1-22 16,0 22-16,0 0 0,63 0 47,-21 0-47,1-21 16,20 21-16,0 0 0,-21-21 0,22 0 15,-1 21-15,0-21 0,1 21 0,-1-21 16,0 21-16,1-22 0,-1 1 15,0 21-15,-20-21 0,20 0 0,-21 21 16,0 0-16,0-21 0,1 21 16,-22 21-1,-22 0-15,1 0 16,0 0-16,21 1 0,-21-1 0,0 21 16,21-21-16,0 0 0,0 1 15,0-1-15,0 0 0,0 0 0,0 0 16,21 0-1,0-21-15,0 0 0,22 0 16,-22 0-16,21 0 0,0-21 0,1 0 16,-1 21-16,0-21 0,1 0 0,-1 0 15,0-1-15,-20-20 0,20 21 16,-21-21-16,0 20 0,0 1 0,1 0 16,-1 0-16,-21 0 0,0 42 31,-21 0-31,-1 0 0,1 0 15,0 1-15,0-1 0,0 0 0,21 0 16,0 0-16,-21 0 16,21 1-16,-22-22 0,22 21 0,-21-21 15,42 0 17,1 0-32,-1 0 15,0-21-15,-21-1 0,42 22 0,-21-21 16,1 0-16,-1 0 0,21 21 0,-21-21 15,0 0-15,22-1 0,-22 22 16,0 0-16,0 0 0,0 0 0,1 0 16,-1 22-1,-21-1-15,0 0 0,0 0 0,21 0 16,0 0-16,0 1 0,-21-1 0,21-21 16,1 21-16,-1 0 0,0 0 15,0-21-15,21 21 0,-20-21 16,20 0-16,0 22 0,22-22 0,-22 0 15,0 0-15,22 0 0,-22 0 0,1 0 16,20 0-16,-21-22 0,1 22 16,-1-21-16,-21 0 0,0 0 0,22 0 15,-22-22-15,-21 22 0,0-21 0,21 0 16,-21-1-16,0 22 0,0-21 16,0-1-16,-21 22 0,0 0 0,0 21 15,-1 0-15,1 0 0,-21 0 0,21 21 16,-22-21-16,1 43 0,21-22 15,-21 0-15,-1 21 0,22-21 16,-21 1-16,21 20 0,-1-21 0,22 0 16,0 0-16,0 1 0,0-1 15,0 0-15,0 0 0,22 0 16,-1-21-16,0 0 0,21 0 0,-21 0 16,22 0-16,-22 0 0,21 0 15,-21 0-15,22 0 0,-22-21 0,0 0 16,21 0-16,-20 0 0,-1-1 0,21-20 15,-21 0-15,0-1 0,1 1 16,-1 0-16,0-22 0,0 1 0,0-1 16,0 1-16,1-1 0,-1 22 0,-21-22 15,21 22-15,0 21 16,-21-21-16,0 20 0,-21 44 16,0-1-1,-22 21-15,22 0 0,-21 1 16,21-1-16,-22 0 0,1 22 0,21-22 15,0 22-15,0-22 0,-1 22 0,22-22 16,0 0-16,0 1 0,0-22 16,0 21-16,0 0 0,22-20 0,-1-1 15,0 0-15,0 0 0,0 0 16,0 0-16,1 1 0,20-22 16,-21 0-16,0 0 0,0 0 0,22 0 0,-22 0 15,0-22-15,21 1 0,-20 21 16,-1-21-16,21 0 0,-21-21 15,0 20-15,1 1 0,-1-21 0,21 0 16,-42 20-16,21 1 0,0 0 0,-21 0 16,0 0-16,0 42 15,0 0-15,0 0 16,-21 0-16,0 1 0,21-1 16,-21 21-16,0-21 0,21 0 0,-21 1 15,21-1-15,0 0 0,0 0 16,0 0-16,0 0 0,21-21 0,0 22 15,0-22-15,0 0 0,0 0 0,22 0 16,-22 0-16,0 0 0,0 0 16,0 0-16,1 0 0,-1-22 0,0 1 15,0 21-15,0-21 0,0 0 16,1 0-16,-1 0 0,0-1 0,-21 1 16,21 0-16,0 21 0,-21-21 15,0 42 1,0 0-16,-21 0 0,0-21 15,0 22-15,0-1 0,-1 0 0,1 0 16,21 0-16,-21 0 16,0-21-16,21 22 0,-21-22 15</inkml:trace>
  <inkml:trace contextRef="#ctx0" brushRef="#br0" timeOffset="19539.81">16891 6985 0,'-21'21'94,"0"-21"-79,-1 0-15,22 21 0</inkml:trace>
  <inkml:trace contextRef="#ctx0" brushRef="#br0" timeOffset="20728.88">1418 10033 0,'0'0'0,"-21"-21"0,0 0 16,0 21-16,-1-21 0,1 21 0,0 0 15,0-22-15,0 22 16,0 0-16,21-21 15,21 21 1,21 0-16,-21 0 0,22 0 0,-1 0 16,0 21-16,22-21 0,-1 22 15,1-22-15,-1 21 0,1 0 0,20-21 16,-20 21-16,21-21 0,-1 21 0,1-21 16,0 0-16,20 0 0,-20 21 15,0-21-15,-1 0 0,1 0 0,0 0 16,-22 0-16,22 22 0,-22-22 0,1 0 15,-1 0-15,1 0 0,-1 0 16,1 0-16,-22 0 0,22 0 16,-22 0-16,-21-22 0,22 22 0,-22-21 15,-21 0-15,0 0 16,0 0-16</inkml:trace>
  <inkml:trace contextRef="#ctx0" brushRef="#br0" timeOffset="21184.62">2857 9694 0,'0'0'0,"64"64"31,-22-43-31,-21 0 0,22-21 16,-1 21-16,0-21 0,1 0 0,-1 22 16,0-22-16,1 0 0,20 0 0,-20 0 15,-1 0-15,21 0 0,-20 0 16,-1 0-16,-21 0 0,22 0 0,-22 0 16,21 0-16,-21 0 0,0 0 15,-21 21 16,-21-21-31,0 21 0,0-21 16,0 21-16,-22 0 0,1 0 16,0 1-16,-1-1 0,-20 21 0,21-21 15,-22 22-15,1-22 0,20 21 0,-20-21 16,-1 22-16,22-22 0,-22 21 16,22 0-16,0-20 0,-1 20 0,22-21 15,-21 21-15,21-20 0,0-1 0,-22 0 16,43 0-16,-21 0 0,21 0 0,0 1 15,0-1 1</inkml:trace>
  <inkml:trace contextRef="#ctx0" brushRef="#br0" timeOffset="26964.77">5355 9335 0,'0'-22'0,"-21"22"16,21-21-16,-21 0 0,0 0 16,21 0-1,-22 21-15,1 0 16,21 21-1,0 0-15,0 21 0,0 1 16,0-1-16,0 22 0,0 20 0,0-20 16,21 20-16,1 1 0,-22-21 0,0 20 15,0 1-15,0-22 0,0 22 16,0-21-16,0-1 0,0 1 16,0-1-16,0 1 0,0-1 0,0-21 15,-22 1-15,1 20 0,21-42 0,0 22 16,-21-22-16,21 0 0,-21 0 15,21 0-15,0 1 0,0-44 16,0 1 0,-21 0-16,21-21 15,0 21-15,0-1 0</inkml:trace>
  <inkml:trace contextRef="#ctx0" brushRef="#br0" timeOffset="27320.56">4974 9970 0,'0'0'0,"-21"-43"0,-170-253 16,170 254 0,21-1-16,0 1 0,0 21 15,0-22-15,0 1 0,0 21 0,21 0 16,22-22-16,-1 22 0,0 0 0,1 0 16,20-21-16,1 42 0,-1-22 15,1 1-15,20 21 0,1 0 0,0 0 16,-1 21-16,1 1 0,-21-1 0,20 21 15,-20 0-15,-1 22 0,-20-22 16,-22 22-16,0 20 0,-21-20 0,0-1 16,-21 1-16,0-1 0,-22 1 15,1-22-15,-22 1 0,22-1 16,-21 0-16,-1 1 0,1-22 0,-1 21 16,1-21-16,20 0 0,-20 1 0,20-1 15,1-21-15,21 21 0,-21-21 0,20 0 16,1 0-16,0 0 0,42 0 31,0 0-31,1 0 0,-1-21 16,21 21-16</inkml:trace>
  <inkml:trace contextRef="#ctx0" brushRef="#br0" timeOffset="30415.99">6329 10372 0,'0'0'0,"21"0"0,21 0 0,-21 0 16,1 0-16,20-21 0,-21-1 0,-21 1 16,0 0-16,0 0 15,0 0-15,0 0 0,-21-1 16,21-20-16,-21 21 0,-22 0 0,22 0 16,0-1-16,0 1 0,0 21 0,0 0 15,-1 0-15,-20 0 0,21 0 0,0 0 16,0 21-16,-22 1 0,22-1 15,0 21-15,0-21 0,0 22 16,-1-1-16,1 0 0,0 1 0,0-1 16,0 0-16,21 1 0,0-1 0,0-21 15,0 21-15,0-20 0,0-1 16,0 0-16,0 0 0,21 0 0,0-21 16,0 0-16,0 0 0,1 0 15,20 0-15,-21 0 0,0-21 0,0 0 16,1 0-16,-1 0 0,0-1 15,0-20-15,21 21 0,-20-21 0,-1-1 16,0 1-16,0 0 0,0-1 0,0 1 16,1 0-16,-1-1 0,0 22 15,0 0-15,0 0 0,-21 0 16,21 21-16,-21 21 16,0 0-16,0 0 0,0 21 15,0-20-15,0 20 0,0-21 16,0 21-16,0-20 0,0 20 0,0-21 15,0 0-15,22 0 0,-22 1 0,21-1 16,0 0-16,-21 0 0,21-21 0,0 0 16,0 0-16,1 0 15,-1 0-15,0 0 0,0 0 0,21-21 16,-20 0-16,-1 21 0,0-21 0,21-1 16,-21-20-16,1 21 0,20 0 15,-21-22-15,0 22 0,0-21 16,1 21-16,-1 0 0,0-22 0,0 22 15,0 21-15,-21-21 0,21 21 0,-21 21 32,0 0-32,0 0 15,0 1-15,0-1 0,0 0 0,-21 21 16,21-21-16,0 22 0,0-22 0,0 21 16,0-21-16,0 1 0,21 20 0,1-21 15,-1 0-15,0 0 0,21-21 16,-21 22-16,22-22 0,-22 0 15,21 0-15,1 0 0,-1 0 0,0 0 16,1 0-16,-1 0 0,0 0 0,1-22 16,-1 1-16,0 0 0,1 0 15,-22 0-15,21 0 0,-21-22 0,22 1 16,-22 21-16,0-22 0,-21 1 0,21 0 16,-21-1-16,0 22 0,0-21 0,0 0 15,0 20-15,0 1 0,0-21 16,0 21-16,-21 21 0,0-21 0,0 21 15,-1 0-15,1 0 0,0 0 0,-21 21 16,21 0-16,-1 0 0,-20 21 0,21-20 16,0 20-16,-22 0 15,22-21-15,0 22 0,0-1 0,0 0 16,21 1-16,0-22 0,-21 21 0,21-21 16,0 1-16,0-1 0,0 0 0,21 0 15,0-21-15,0 0 16,21 0-16,-20 0 0,20 0 0,-21 0 15,21 0-15,-20-21 0,20 0 0,0 0 16,-21-1-16,22 1 0,-22 0 0,21 0 16,-21-21-16,1 20 0,-1-20 15,-21 21-15,0 0 0,21-22 0,-21 22 16,0 0-16,0 0 0,21 0 16,-21 42 15,0 0-31,0 0 0,0 0 15,0 1-15,0-1 0,0 0 0,0 0 16,0 21-16,0-20 0,0-1 0,0 0 16,21 0-16,0 0 0,1 0 15,-1 1-15,0-1 0,0-21 0,0 0 16,0 21-16,1-21 0,-1 0 0,0 0 16,0 0-16,0 0 0,22 0 0,-22-21 15,0 0-15,0-1 0,0 1 16,0 0-16,1 0 0,-1 0 15,0-22-15,0 22 0,0-21 0,-21 21 16,0-22-16,21 1 0,-21 21 0,22 0 16,-22 0-16,21-1 0,-21 44 31,0-1-31,0 0 16,0 0-16,0 0 0,0 0 0,0 22 15,0-22-15,0 0 0,0 0 16,0 0-16,0 1 0,0-1 0,0 0 15,0 0-15,0-42 47,0 0-31,0 0-16,0-1 0,0 1 0,0 0 16,0 0-16,0 0 0,21-22 0,-21 22 15,21 0-15,-21 0 0,0-21 16,0 20-16,21 22 0,-21-21 0,21 0 15,1 21-15,-1 0 16,-21 21-16,21 0 16,-21 1-16,0-1 0,21 0 15,0 0-15,-21 21 0,21-20 0,-21-1 16,0 0-16,22 0 0,-1 21 16,-21-20-16,21-1 0,0 0 15,-21 0-15,21-21 16,0 0-16,1 0 15,-1-21 1,-21 0-16,21 0 0,-21-1 0,0 1 16,21 0-16,0 0 0,0-21 15,1 20-15,-22-20 0,21 21 0,0-21 16,0-1-16,0 22 0,0 0 0,22-21 16,-22 20-16,0 22 0,0-21 15,0 21-15,1 0 0,-1 0 0,0 0 16,-21 21-16,21 1 15,-21-1-15,21 0 0,-21 0 0,0 0 16,21 22-16,-21-22 0,0 0 16,22 0-16,-22 0 0,21 0 0,-21 1 15,21-1-15,0 0 0,0 0 0,0 0 16,1-21-16,-1 0 0,0 21 16,0-21-16,21 0 0,-20 0 15,-1 0-15,21 0 0,-21 0 0,22-21 16,-22 21-16,21-21 0,-21 21 0,22-21 15,-22 0-15,21 0 0,-21-1 16,0 1-16,1 0 0,-1-21 0,0 21 16,0-22-16,-21 22 0,0 0 15,0 0-15,0 0 0,0-1 0,0 1 16,-21 21-16,0 0 16,0 0-16,-1 0 0,1 21 15,0 1-15,21-1 0,-21 0 0,0 0 16,0 21-16,21-20 0,0-1 0,0 21 15,0-21-15,0 0 0,0 1 0,0-1 16,0 0-16,0 0 0,0 0 16,21 0-16,0-21 0,0 22 0,0-22 15,0 0-15,1 0 0,20 0 16,-21 0-16,0 0 0,0 0 0,22 0 16,-22-22-16,21 22 0,-21-21 15,1 0-15,20 0 0,-21 0 0,21 0 16,-20-22-16,-1 22 0,0-21 0,21-1 15,-21 1-15,1 0 0,-1-1 16,0-20-16,0 21 0,0-22 0,0 1 16,1-1-16,-1 22 0,-21-1 0,0 1 15,0 21-15,0 0 0,0 0 0,0-1 16,-21 44 0,-1-1-1,1 21-15,0-21 0,0 22 16,21-1-16,-21 21 0,0-20 0,-1-1 15,22 22-15,0-22 0,0 0 16,0 1-16,0-1 0,0 0 0,0-21 16,0 22-16,0-22 0,22 21 0,-1-21 15,0 1-15,0-1 0,0 0 16,0-21-16,1 21 0,-1-21 0,21 0 16,-21 0-16,22 0 0,-22 0 0,21 0 15,-21 0-15,22 0 0,-1-21 0,-21 21 16,21-21-16,-20 0 0,20-1 15,-21 1-15,0 0 0,22 0 16,-22-21-16,-21 20 0,21 1 0,-21 0 16,21-21-16,-21 21 0,0-1 0,0 1 15,0 0-15,-21 21 16,0 0-16,0 0 0,-1 0 0,1 0 16,0 21-16,0 0 0,0 1 0,0-1 15,-1 0-15,1 0 0,21 21 16,0-20-16,-21-1 0,21 0 0,0 0 15,0 0-15,0 0 0,0 1 0,21-1 16,-21 0-16,21-21 0,1 21 0,-1-21 16,0 0-16,0 0 0,0 0 15,22 0-15,-22 0 0,0 0 16,0 0-16,0 0 0,0 0 0,1-21 16,20 21-16,-21-21 0,0 0 0,0-1 15,1 1-15,-1 0 0,0 0 16,0-21-16,0 20 0,0 1 0,-21-21 15,22 21-15,-1 0 0,0-1 0,-21 1 16,21 0-16,0 21 16,-21 21-1,0 0 1,0 1-16,0-1 0,0 0 0,0 0 16,0 0-16,0 0 0,0 1 15,21-1-15,-21 0 0,0 0 16,22 0-16,-22 0 0,21 1 15,0-22-15,-21 21 0,21-21 16,0 0-16,0 0 0,1 0 16,-1 0-16,0 0 0,0-21 15,0-1-15,0 22 0,1-21 16,20 0-16,-21 0 0,0 0 0,0 0 16,1-1-16,20-20 0,-21 21 15,0-21-15,0-1 0,1 22 0,-1-21 16,0-1-16,0 1 0,-21 21 15,21-21-15,-21 20 0,0 1 0,0 0 16,-21 21 0,21 21-1,-21 0-15,21 1 0,0-1 16,0 0-16,0 0 0,0 0 16,21 0-16,0 22 0,-21-22 0,21 0 15,1 0-15,-22 0 0,21 1 0,-21-1 16,21 0-16,-21 0 0,0 0 15,0 0-15,0 1 0,0-1 0,0 0 16,0 0-16,-21-21 0,0 0 16,-1 21-16,1-21 0,0 0 15,-21 0-15,21 0 0,-1 0 0,1 0 16,0 0-16,0 0 0,0 0 16,21-21 15,0 0-31,0 0 15</inkml:trace>
  <inkml:trace contextRef="#ctx0" brushRef="#br0" timeOffset="30856.74">10520 9631 0,'0'0'16,"-21"0"-16,84-21 31,-42 0-31,22 21 0,-1 0 16,21 0-16,1 0 0,21-22 0,-22 22 15,22 0-15,-1 0 0,-20 0 0,21 0 16,-22 0-16,22 0 0,-43 0 16,22 0-16,-22 0 0,0-21 0,1 21 15,-22 0-15,21 0 0,-21 0 0,0-21 16,1 21-1,-22-21 1,21 21 31,0 0-47,0 0 0</inkml:trace>
  <inkml:trace contextRef="#ctx0" brushRef="#br0" timeOffset="32175.65">13081 10351 0,'0'21'31,"0"0"235,0 0-251,0 0 17,-21-21 30</inkml:trace>
  <inkml:trace contextRef="#ctx0" brushRef="#br0" timeOffset="33532.76">2603 13949 0,'0'0'0,"-21"0"0,0 0 0,0 0 0,0 0 16,0 0-16,21 21 31,42-21-16,-21 0-15,21 0 0,22 21 16,-22-21-16,43 0 0,-22 0 0,22 0 16,0 0-16,21 0 0,-22 0 0,22 0 15,0-21-15,-21 21 0,20-21 16,-20 21-16,0 0 0,-22 0 0,1-21 16,-1 21-16,1 0 0,-22 0 0,0 0 15,1 0-15,-1 0 0,-21 0 16,0 0-16,1 0 0,-1 0 0,0 0 15,0 0-15,-21 21 0,0 0 32,0 0-32,-21-21 0,0 21 0,0-21 15,-1 22-15,1-1 0,0-21 16,0 21-16,0-21 0,0 0 16,-1 21-16,1-21 0,0 0 15,0 0-15,21-21 16,0 0-1,0 0-15,0-1 16,21 1-16,0 0 16,0 21-16,-21-21 0,22 0 15,-22 0-15,21 21 0,0-22 0,-21 1 16,0 0-16,21 0 16,-21 0-16,21 21 15,-21-21-15,-21 42 31,0 0-15,0 0-16,0 0 0,-1 0 0,1 1 16,0-1-16,-21 21 0,21-21 0,-1 0 15,1 22-15,-21-22 0,21 0 16,21 21-16,-21-20 0,21-1 0,0 0 16,0 0-16,0 0 0,0 0 15,21-21-15,0 0 16,0 0-16,0 0 0,0 0 15</inkml:trace>
  <inkml:trace contextRef="#ctx0" brushRef="#br0" timeOffset="34032.49">3852 13547 0,'-21'0'0,"42"0"0,-42-21 0,0 21 15,21-22-15,21 22 32,0 0-32,0 0 15,1 22-15,-1-1 16,21-21-16,-21 21 0,0 0 0,1 0 16,20 0-16,-21 1 0,0-1 15,22 0-15,-1 0 0,-21 0 16,21 0-16,1 1 0,-1-1 0,-21-21 15,22 21-15,-1 0 0,-21-21 0,21 21 16,-20 0-16,-1-21 0,-21 22 16,0-1-16,0 0 0,0 0 15,-21 0-15,-1 0 0,-20 1 0,0-1 16,-22 0-16,1 0 0,-1 21 16,1-20-16,-22-1 0,22 21 0,-22-21 15,21 0-15,1 22 0,21-22 0,-1-21 16,1 21-16,0 0 0</inkml:trace>
  <inkml:trace contextRef="#ctx0" brushRef="#br0" timeOffset="36672.87">5948 13102 0,'0'-42'0,"0"84"0,0-105 0,-21 20 16,21 1-16,0 0 0,0 21 16,0-22-16,0 22 0,0 0 0,0 0 0,0 0 15,0 42 16,0 0-31,-22 21 0,22 1 0,0-1 16,0 21-16,-21 1 0,21-22 16,-21 22-16,21-1 0,0 1 0,0 20 15,-21-20-15,0-1 0,21-20 0,-21 20 16,21 1-16,0-22 0,0 0 16,0 1-16,0-1 0,0-21 0,0 22 15,0-22-15,0 0 0,21-42 47,0 0-47,-21-1 0,21 1 0,-21 0 16,21-21-16,0-1 0,-21 1 0,22 0 15,-1-1-15,0 1 0,0 0 16,-21-1-16,21 1 0,0 0 0,1 21 16,-1-1-16,0 1 0,0 0 0,0 0 15,0 21-15,1 0 16,-1 0-16,-21 21 0,21 0 0,0 0 15,0 1-15,0-1 0,1 21 0,-1-21 16,0 22-16,0-1 16,0 0-16,0-21 0,1 22 0,-1-1 15,0-21-15,0 22 0,0-22 0,0 0 16,1 0-16,-1 0 0,0 0 16,0 1-16,0-22 0,0 0 0,1 21 15,-1-21-15,0 0 0,0 0 0,0 0 16,22 0-16,-22-21 0,0-1 15,0 22-15,0-21 0,0-21 0,1 21 16,-1-22-16,0 22 0,0-21 16,0 0-16,0-22 0,-21 22 0,22-1 15,-1-20-15,0 21 0,-21-22 0,0 22 16,21-22-16,-21 22 0,21 0 16,-21-1-16,0 1 0,0 21 0,0 0 15,0-1-15,0 1 0,0 0 16,0 42-1,0 0-15,-21 1 0,0-1 0,0 21 16,0 0-16,21-20 0,0 41 16,-22-21-16,22 1 0,0-1 0,0 0 15,0 22-15,0-22 0,0 1 0,0-1 16,22 0-16,-1 1 0,0-22 16,0 21-16,0-21 0,0 0 0,1 1 15,-1-1-15,21 0 0,0-21 0,-20 0 16,20 0-16,0 0 15,1 0-15,-1 0 0,0 0 0,1 0 16,-1 0-16,21-21 0,-20 0 0,-1-1 16,22 1-16,-22 0 0,0 0 15,1-21-15,-1 20 0,-21-20 0,21 21 16,-20-21-16,-22 20 0,0-20 0,0 21 16,0 0-16,0 0 0,0-1 15,-22 22-15,1-21 0,0 21 16,0 0-16,0 0 0,-22 0 0,22 21 15,0 1-15,0-1 0,0 0 0,0 0 16,-1 21-16,22-20 0,0 20 16,0-21-16,0 21 0,0-20 15,0 20-15,22-21 0,-1 0 0,0 0 16,0 1-16,0-1 0,22-21 16,-1 0-16,0 21 0,1-21 0,-1 0 15,0 0-15,1 0 0,-1 0 0,0 0 16,22-21-16,-22 0 0,0-1 15,1 1-15,190-106 16,-191 106-16,-21-21 16,0-1-16,0 22 0,1-21 15,-22 0-15,0 20 0,0 1 0,0-21 16,-22 21-16,1 21 0,0-21 0,0 21 16,-21 0-16,20 0 0,-20 0 15,0 21-15,-1 0 0,1 0 16,0 0-16,21 22 0,-22-22 0,22 21 15,0-21-15,0 22 0,21-1 0,-21-21 16,21 21-16,0-20 0,0-1 16,0 0-16,0 0 0,21 0 0,0 0 15,0-21-15,0 0 0,0 0 0,1 0 16,20 0-16,-21 0 0,0 0 16,22 0-16,-22-21 0,21 21 0,0-21 15,-20-21-15,20 21 0,0-22 0,1 22 16,-1-21-16,0-1 0,1 1 15,-22-21-15,21 20 0,0-20 16,1-1-16,-22 1 0,21-1 0,-21 1 16,1-1-16,-1 22 0,0-22 15,-21 22-15,0 0 0,0-1 0,0 22 16,0 0-16,0 0 0,-21 21 16,21 21-16,-21 0 0,-1 22 15,1-1-15,21 0 0,0 1 0,0-1 16,0 0-16,0 22 0,0-22 0,0 0 15,0 1-15,0-1 0,21 0 16,-21 1-16,22-1 0,-1 0 0,0-20 16,0 20-16,0-21 0,0 0 0,1 0 15,-1 1-15,0-1 16,0-21-16,0 0 0,0 21 0,1-21 16,20 0-16,-21 0 0,0 0 0,0 0 15,1-21-15,-1 0 0,0 21 16,0-22-16,0 1 0,-21 0 0,0 0 15,21 0-15,-21-22 0,22 22 0,-22 0 16,0 0-16,0 0 0,0 42 31,-22 0-31,1 0 16,21 0-16,-21 1 0,21-1 16,0 0-16,-21 0 0,21 21 0,0-20 15,-21-1-15,21 0 16,0 0-16,0 0 15,0-42 17,0 0-32,0 0 15,21 0-15,-21-1 0,21-20 16,0 21-16,0 0 0,1-22 0,-1 22 16,0-21-16,0 21 0,0-22 0,0 22 15,1 0-15,-1 21 0,0-21 16,0 21-16,0 0 0,-21 21 15,0 0-15,21 0 16,-21 1-16,0 20 0,0-21 0,0 0 16,22 22-16,-22-22 0,21 0 15,-21 0-15,21 0 0,0 0 0,0 1 16,0-1-16,1-21 0,-1 21 0,0-21 16,0 0-16,21 0 0,-20 0 15,20 0-15,-21 0 0,21 0 0,1 0 16,-22 0-16,21-21 0,-21 21 0,1-21 15,20-1-15,-21 1 0,0 0 16,22 0-16,-22 0 0,0 0 16,0-22-16,0 22 0,0-21 0,-21 21 15,0-1-15,0-20 0,0 21 16,0 0-16,0 0 0,-21 21 16,0 0-16,21 21 15,-21 0-15,0-21 0,0 21 16,-1 0-16,22 22 0,0-22 0,-21 0 15,21 0-15,0 0 0,0 0 0,0 1 16,0 20-16,0-21 0,0 0 16,21-21-16,-21 21 0,22 1 0,-1-1 15,0-21-15,0 0 0,0 21 0,0-21 16,22 0-16,-22 0 0,0 0 16,21 0-16,-20-21 0,20 0 15,-21 21-15,0-22 0,22 1 0,-22 0 16,21 0-16,-21 0 0,0 0 0,1-1 15,-1-20-15,0 21 0,0 0 16,0-22-16,0 22 0,-21 0 0,22 0 16,-22 0-16,0 42 31,0 0-31,21 0 16,-21 0-16,0 1 0,0-1 0,21 0 15,0 0-15,-21 0 16,21 0-16,-21 1 0,0-1 15,21 0-15,-21 0 16,-21-21 0,0 0-16,0 0 15,0 0-15,0 0 0,-1 0 16,1 0-16,0 0 0,0 0 16,0 0-16,21 21 15,42-21 1,-21 0-16,0 0 15,22 0-15,-1 0 0,0 0 0</inkml:trace>
  <inkml:trace contextRef="#ctx0" brushRef="#br0" timeOffset="38292.93">12340 13166 0,'0'0'0,"0"-21"16,0-1-16,0 1 0,0 0 15,0 0-15,-21 21 0,-21 0 16,20 0-16,-20 0 0,0 21 0,-1-21 16,1 21-16,0 0 0,-1 22 15,1-22-15,0 0 0,-1 0 0,22 0 16,0 22-16,0-22 0,21 0 16,0 0-16,0 0 0,0 1 15,0-1-15,21 0 0,0-21 16,22 0-16,-22 21 0,0-21 0,21 0 15,-21 0-15,22 0 0,-22 0 0,21 0 16,-21 0-16,1-21 0,20 0 16,-21 21-16,21-21 0,-20-1 0,-1-20 15,0 21-15,0-21 0,0-1 0,0 1 16,1 0-16,-1-22 0,-21 22 16,21-22-16,-21 1 0,21-1 0,-21 22 15,0 0-15,0-1 0,0 1 0,0 0 16,0 20-16,0 1 15,-21 21-15,0 0 0,0 0 16,-1 0-16,22 21 0,-21 1 0,0 20 16,0 0-16,0 1 0,21-1 15,-21 0-15,21 1 0,0 20 0,0-21 16,0 22-16,0-22 0,21 1 0,0-1 16,0 0-16,0 1 0,22-1 15,-22-21-15,21 0 0,0 0 0,-20 1 16,20-1-16,0 0 0,-21-21 0,22 0 15,-1 21-15,0-21 0,-20 0 16,20 0-16,0 0 0,-21 0 16,22-21-16,-1 0 0,-21 21 0,22-21 15,-22-1-15,0 1 0,21 0 16,-21-21-16,1 21 0,-22-1 0,0-20 16,0 21-16,0 0 0,0 0 0,-22 21 15,1-22-15,0 22 16,0 0-16,-21 0 0,20 22 0,-20-1 15,21 0-15,0-21 0,-22 42 0,22-21 16,0 1-16,21-1 0,0 0 16,-21 0-16,21 0 0,0 0 15,0 1-15,21-22 16,0 0-16,0 0 0,1 0 16,-1 0-16,0 0 0,0 0 15,0 0-15,22 0 0,-22 0 0,0-22 16,-21 1-16,21 0 0,0 0 0,0 0 15,1 0-15,-22-1 0,21 1 16,-21 0-16,21 0 0,-21 0 0,0 42 31,0 0-15,-21 0-16,0 0 0,-1 1 0,22-1 16,0 0-16,0 21 0,0-21 15,0 1-15,22-1 0,-1 0 16,0 0-16,21-21 0,-21 0 15,22 21-15,-1-21 0,0 0 0,-20 0 16,20 0-16,0 0 0,1 0 16,-1-21-16,0 0 0,-21 21 0,22-21 15,-22 0-15,0-1 0,21 1 16,-20-21-16,-1 21 0,-21 0 0,21-1 16,0 1-16,-21 0 0,0 0 0,0 42 31,0 0-16,0 0-15,0 1 0,0-1 0,0 0 16,0 0-16,0 0 16,0 0-16,0 1 0,21-1 15,0-21-15,1 21 0,-1-21 0,0 0 16,0 0-16,0 0 0,22 0 0,-22 0 16,0 0-16,0 0 0,21 0 15,-20-21-15,-1 21 0,0-21 0,0-1 16,21 1-16,-20 0 0,-1 0 0,-21-21 15,21 20-15,0 1 0,0 0 16,-21 0-16,0 0 0,0 0 0,0 42 31,-21 0-15,0 21-16,0-21 0,0 1 16,21 20-16,0 0 15,-22 1-15,22-1 0,0 21 0,0-20 16,0 20-16,0-20 0,0 20 0,22-21 15,-22 1-15,21 20 0,-21-20 16,0-1-16,0-21 0,0 21 0,0 1 16,0-22-16,0 0 0,0 0 0,0 0 15,-21 1-15,-1-22 0,1 0 0,0 0 16,-21 0-16,21 0 0,-1 0 16,-20 0-16,21 0 0,-21-22 0,20 1 15,-20 0-15,21 0 0,0 0 16,21-22-16,0 22 0,0-21 0,0 21 15,42-22-15,-21 1 0,22 0 16,-1 21-16,21-22 0,-20-20 0,20 20 16,22 1-16,-22 0 0,1-1 15,-1 1-15,1 0 0,-1 21 0,-20-22 16,-1 1-16,0 21 0,1-22 0,-22 22 16,21-21-16,-42 21 0,0 0 15,21 21-15,-21-22 0,0 1 0,-21 21 16,0 0-16,0 0 15,0 0-15,0 21 0,21 1 16,0-1-16,0 0 0,0 0 16,0 0-16,0 0 0,0 1 0,0 20 15,0-21-15,0 21 0,0-20 16,0-1-16,0 21 0,0-21 0,0 22 16,0-22-16,-22 0 0,1 0 0,0 0 15,0 0-15,0-21 0,0 22 16,-22-22-16,22 0 0,0 0 0,0 0 15,0 0-15,-22 0 0</inkml:trace>
  <inkml:trace contextRef="#ctx0" brushRef="#br0" timeOffset="38956.54">6858 14118 0,'0'0'0,"-339"-21"32,276 21-32,20-21 0,-20 21 15,21 0-15,-1 0 0,22 0 16,0-21-16,0 21 0,42 0 31,21 0-31,-21 0 0,43 0 16,-1 0-16,1 0 0,21 0 0,-1 0 15,1 0-15,21 0 0,0 0 0,-22 0 16,43 0-16,-21 0 0,0 0 16,21 0-16,0 0 0,21 0 15,0 0-15,0 0 0,1-21 0,20 21 16,0-22-16,22 22 0,-1-21 16,1 21-16,20-21 0,1 0 0,0 21 15,-1-21-15,1 21 0,0-21 0,21 21 16,-1-22-16,1 22 0,-21 0 15,21-21-15,0 0 0,-22 21 0,1 0 16,0-21-16,-1 0 0,1 21 16,-22-21-16,1 21 0,-1-22 0,1 22 15,-22-21-15,1 21 0,-1-21 0,0 21 16,-21 0-16,-21-21 0,0 21 16,-21-21-16,0 21 0,0 0 15,-43 0-15,22 0 0,-21 0 0,-22 0 16,0 0-16,-21 0 0,1 0 15,-1 0-15,0 0 0,-21 21 16,-21-21 0,0 0-16,-22 21 0,22-21 0,-42 21 15</inkml:trace>
  <inkml:trace contextRef="#ctx0" brushRef="#br0" timeOffset="39841.16">6413 14965 0,'0'0'0,"0"-21"0,-21 0 0,0 21 16,21-22-16,-21 1 0,0 0 0,21 0 15,-21 21-15,-1-21 0,1 0 0,0 21 16,0 0-16,0 0 15,0 0-15,-1 0 0,1 0 0,0 21 16,0 0-16,0 21 0,-22 1 0,1-1 16,0 21-16,21-20 0,-22 20 15,1 1-15,0-1 0,-1 22 0,1-43 16,0 22-16,20-1 0,-20 1 0,21-22 16,21 0-16,0 1 15,0-1-15,0 0 0,0-20 0,0-1 16,21 21-16,21-42 0,-20 21 0,20-21 15,0 0-15,1 0 0,-1 0 16,0 0-16,1 0 0,-1-21 0,0 0 16,1 0-16,-1 0 0,0-22 0,1 22 15,-1 0-15,0-21 0,1-1 16,-22 22-16,21-21 0,-21-1 0,22 1 16,-22 0-16,0-1 0,0 22 0,0 0 15,-21-21-15,21 21 16,1 21-16,-22 21 15,0 0-15,0 0 0,0 0 16,0 22-16,0-22 0,0 21 0,0 0 16,0-20-16,0 20 0,0-21 15,0 0-15,0 22 0,21-22 0,0 0 16,0 0-16,0 0 0,0-21 0,1 21 16,-1-21-16,21 0 0,-21 0 15,22 0-15,-22 0 0,21 0 0,0-21 16,-20 0-16,20 21 0,-21-21 0,21 0 15,-20 0-15,-1-22 16,0 22-16,0-21 0,-21-1 0,0 1 0,0 0 16,0-1-16,0 1 0,0 21 15,-21-21-15,0 20 0,0 1 16,-1 0-16,1 0 0,0 21 0,0 0 16,-21 0-16,20 0 0,1 21 0,-21 0 15,0-21-15,20 43 0,-20-22 16,0 0-16,21 0 0,-22 0 0,22 22 15,0-22-15,0 0 0,21 0 0,0 0 16,0 0-16,0 1 0,21-22 16,0 21-16,21-21 0,-20 0 0,20 0 15,0 0-15,1-21 0</inkml:trace>
  <inkml:trace contextRef="#ctx0" brushRef="#br0" timeOffset="40133">7599 14880 0,'0'0'0,"21"-42"0,0 0 0,0 20 0,-21 1 16,21 0-16,-21 0 0,0 42 15,0 0 1,-21 22-16,0-22 0,0 21 0,21 0 16,-21 22-16,0-22 0,-1 22 15,1-1-15,21 22 0,-21-22 16,0 1-16,0-1 0,21-20 0,-21 20 15,21-20-15,-22-1 0,22 0 16,0 1-16,-21-22 0,21 21 0,0-21 16,0 0-16,0 1 0,21-22 15,1 0-15,-1 0 0,0-22 16,0 1-16,0 0 0,0 0 16,1-21-16,20 20 0,-21-20 0,0 0 15,0-22-15</inkml:trace>
  <inkml:trace contextRef="#ctx0" brushRef="#br0" timeOffset="40368.86">7980 14817 0,'0'0'0,"21"-43"0,-21 22 16,0-21-16,0 21 15,0 42 1,0 0-16,-21 0 0,21 22 16,-21-22-16,-1 42 0,22-20 0,-21 20 15,21 1-15,-21-1 0,21 1 0,0-1 16,-21 1-16,21-1 0,-21 1 15,21-22-15,0 21 0,0-20 0,0-1 16,0 0-16,0-20 0,0-1 0,0 21 16,0-21-16,21 0 0,0-21 15,0 0-15,0 0 16,1 0-16,-1-21 0,0 0 16,0 0-16,0 0 0</inkml:trace>
  <inkml:trace contextRef="#ctx0" brushRef="#br0" timeOffset="40696.67">8234 15536 0,'21'22'16,"0"-22"-1,0 0-15,0 0 16,1 0-16,-1-22 16,0 1-16,0 21 0,0-21 0,22 0 15,-22 0-15,0 21 0,0-21 0,-21-1 16,0 1-16,0-21 0,0 21 15,0 0-15,0-1 0,0 1 16,0 0-16,-21 0 0,0 21 0,0 0 16,-1 0-16,1 0 0,0 0 15,0 21-15,0 0 0,0 0 0,-1 22 16,1-22-16,0 21 0,21 1 0,-21-1 16,21 0-16,-21 1 0,21-22 0,0 21 15,0 0-15,0-20 0,0-1 16,0 0-16,21 0 0,0 0 0,0 0 15,22-21-15,-22 0 0,21 0 0,-21 0 16,22 0-16,-1 0 0,21 0 16,-20-21-16</inkml:trace>
  <inkml:trace contextRef="#ctx0" brushRef="#br0" timeOffset="42403">9207 15282 0,'0'0'0,"22"-21"0,-22-106 31,0 106-31,0 0 16,-22 42 0,1 0-16,0 0 0,0 22 0,0-22 15,0 21-15,-1 1 0,1-1 16,21 0-16,-21 1 0,0-1 0,21 0 16,-21 1-16,21-22 0,0 21 15,0-21-15,0 0 0,21 22 0,0-22 16,0-21-16,0 21 0,22 0 15,-22-21-15,21 0 0,-21 0 0,22 0 16,-1 0-16,0 0 0,1-21 0,-22 0 16,21 0-16,1 0 0,-1-1 15,-21 1-15,21-21 0,1 0 0,-22-1 16,0-20-16,21 20 0,-20-20 0,-1-1 16,0-20-16,0 20 0,-21-20 0,0 20 15,21 1-15,-21-1 0,21 1 16,-21 20-16,0 1 0,0 0 0,0 20 15,0 1-15,0 42 16,-21 1 0,0-1-16,21 21 0,0 0 0,-21 1 15,0-1-15,21 22 0,-21-1 0,21 1 16,0-1-16,0 1 0,0-1 16,0 1-16,0-22 0,0 21 0,0-20 15,0-1-15,0 0 0,21-20 0,0-1 16,-21 21-16,21-21 0,0-21 15,0 21-15,1-21 0,-1 0 16,21 0-16,-21 0 0,0 0 0,1 0 0,-1 0 16,21-21-16,-21 0 0,22-21 15,-22 21-15,21-22 16,-21 22-16,0-21 0,1 21 0,20-22 16,-21 22-16,0 0 0,0 0 0,-21 0 15,22 21-15,-1 0 16,-21 21-1,0 0-15,0 0 0,0 0 0,0 22 16,0-22-16,0 0 0,0 0 16,0 0-16,0 22 0,0-22 0,0 0 15,0 0-15,0 0 0,21-21 16,0 0-16,0 21 0,0-21 16,1 0-16,-1 0 15,0 0-15,0 0 0,0 0 0,0-21 16,1 0-16,20 21 0,-21-21 0,0 0 15,0 0-15,22-22 0,-22 22 16,0 0-16,21 0 0,-20 0 0,-1-1 16,0 1-16,0 21 0,0 0 0,0 0 15,-21 21 1,0 1-16,0-1 0,0 0 0,0 0 16,-21 0-16,0 0 0,21 1 0,0-1 15,-21 0-15,21 0 0,0 0 16,21 0-1,0-21-15,0 0 0,1 0 16,-1 0-16,0 0 0,0 0 0,0 0 16,0 0-16,1-21 0,-1 0 15,0 21-15,0-21 0,-21 0 0,0 0 16,0-1-16,0-20 0,0 21 0,0-21 16,0 20-16,0-20 0,-21 21 0,0 0 15,0 0-15,-1-1 0,1 1 16,0 21-16,0 0 0,0 0 0,0 0 15,-1 0-15,1 0 16,21-21 0,21 21-1,1-21-15,20 21 0,-21-21 16,21 0-16,1 21 0,-1-22 16,0 22-16,1 0 0,-1 0 0,0 0 15,1 0-15,-1 0 0,0 0 0,1 0 16,-1 22-16,-21-1 0,22 0 15,-22 0-15,0 0 0,0 0 0,-21 22 16,0-22-16,0 0 0,0 21 0,0-20 16,0 20-16,0-21 0,-21 0 15,21 0-15,-21 1 0,0-1 0,21 0 16,-22 0-16,1-21 16,21 21-16,-21-21 15,21-21 1,0 0-1,21 0-15,-21 0 0,21-1 16,1 1-16,20 0 0,-21-21 16,21 21-16,-20-22 0,20 1 0,0 21 15,1-22-15,-1 1 0,0 21 0,1 0 16,-1 21-16,0 0 0,1 0 16,-22 0-16,0 0 0,0 0 0,0 0 15,0 21-15,-21 0 0,0 0 0,0 22 16,0-22-16,0 0 0,0 0 0,0 21 15,0-20-15,0-1 16,0 0-16,0 0 0,0 0 0,0 0 16,0 1-16,0-1 0,0 0 15,22-21 1,-1 0-16,0 0 0,0 0 16,0 0-16,22 0 0,-22 0 0,0-21 15,0 0-15,21 21 0,-20-22 0,20 1 16,-21 0-16,0 0 0,22-21 15,-22-1-15,0 22 0,21-21 0,-21-1 16,1 1-16,-22 0 0,21-1 16,-21 22-16,21 0 0,-21 0 0,0 0 15,0 42 1,0 0-16,0 0 16,0 22-16,-21-22 0,21 21 15,0-21-15,-21 22 0,21-22 0,0 0 16,0 21-16,0-21 0,0 1 0,0-1 15,0 0-15,0 0 0,0 0 0,0 0 16,-22 1-16,1-1 16,0-21-16,21 21 0,-21-21 0,0 0 15,0 0-15,-1 21 0,1-21 16,0 0 0,0 0-16,0-21 15,0 0-15,-1 21 0,22-21 0,-21-1 16,0 1-16,-21-21 0</inkml:trace>
  <inkml:trace contextRef="#ctx0" brushRef="#br0" timeOffset="42611.92">11430 14711 0,'0'0'0,"-148"-21"31,127 21-31,-1 0 16,1 0 15,0 0-31,0 0 16,0 0-16,0 0 16</inkml:trace>
  <inkml:trace contextRef="#ctx0" brushRef="#br0" timeOffset="42784.82">9673 14965 0,'0'0'0,"-21"21"0,0-21 0,0 0 0,42 0 32,0 0-32,0 0 0,21 0 0,1 0 15,-1 0-15,22 0 0,-1 0 0,1 0 16,-1 0-16,22-21 0,-22 21 0,1-21 15</inkml:trace>
  <inkml:trace contextRef="#ctx0" brushRef="#br0" timeOffset="43244.55">14245 15134 0,'0'-21'0,"0"42"0,0-63 0,-21 21 16,21-22-16,-21 22 0,21 0 0,-21 0 15,21 0-15,0 0 16,-22 21-16,1 0 0,0 21 16,21 21-16,0-21 15,0 22-15,0-1 0,0 0 16,0 1-16,0-1 0,-21 0 0,21 1 15,0-22-15,0 21 0,0 0 0,0-20 16,0-1-16,0 0 16,0 0-16,0 0 0,0 0 0,21 1 15,-21-44 17</inkml:trace>
  <inkml:trace contextRef="#ctx0" brushRef="#br0" timeOffset="43441.43">13652 15367 0,'0'-21'16,"22"21"-16,-1 0 0,0-21 16,21 21-16,1 0 15,-1 0-15,0 0 0,1 0 0,20-21 16,1 21-16,-1 0 0,1-22 0,-1 22 15,1 0-15,-1-21 0,1 0 16,-1 21-16,1-21 0,-1 0 0,1 0 16</inkml:trace>
  <inkml:trace contextRef="#ctx0" brushRef="#br0" timeOffset="44120.04">15642 14753 0,'0'0'0,"21"0"16,0 0 0,-21 21-1,0 1-15,0-1 0,0 21 0,0-21 16,-21 22-16,0-1 0,21 0 0,-21 22 16,0-22-16,0 22 0,-1-22 15,22 0-15,-21 1 0,0-1 0,0 0 16,21 1-16,0-22 0,0 0 0,0 21 15,-21-21-15,21 1 16,0-1-16,-21-21 31,21-21-31,0-1 16,0 1-16,-22 0 0,1 0 0,0-21 16,21 20-16,0-20 0,0 0 0,-21-22 15,21 22-15,0-22 0,0 22 16,0-21-16,21 20 0,0-20 0,0 20 15,1-20-15,20 21 0,-21-1 0,21 1 16,1 21-16,-1-22 0,0 22 16,-20 0-16,20 21 0,0 0 0,1 0 15,-22 0-15,21 21 0,0 22 0,-20-22 16,-1 21-16,0 22 16,-21-22-16,0 21 0,0-20 0,0 20 15,0 1-15,0-1 0,0 1 0,0-22 16,0 22-16,0-22 0,0-21 15,0 21-15,0-20 0,21-1 0,-21 0 16,21 0-16,0-21 16,1-21-16,-22 0 15,0 0-15,0-1 0,21-20 16,-21 0-16,21-1 0,0-20 0,-21 21 16,21-22-16,0 1 0,1-1 0,20-21 15,-21 22-15,0-1 16,22 1-16,-22-1 0,0 22 0,0 0 0,0-1 15,0 1-15,1 21 0,-22 0 16,0 0-16,0 42 31,0 0-31,0 0 16,0 0-16,0 0 0,0 22 16,-22-22-16,22 21 0</inkml:trace>
  <inkml:trace contextRef="#ctx0" brushRef="#br0" timeOffset="45024.71">16489 15134 0,'0'0'0,"0"21"0,21-21 15,-21 22-15,21-22 0,0 0 16,0 0-16,1 0 0,-1 0 16,0-22-16,21 22 0,-21-21 0,1 0 15,-1 0-15,0 0 0,0 0 16,0-1-16,0 1 0,-21 0 0,0 0 15,0 0-15,0 0 0,0-1 0,0 1 16,-21 21 0,0 0-16,-21 21 15,21 1-15,-1-1 0,-20 21 0,21 0 16,0 1-16,-22-1 0,22 0 16,0 22-16,21-22 0,0 1 15,0-22-15,0 21 0,0-21 0,0 22 16,0-22-16,21 0 0,0 0 0,1-21 15,20 21-15,0-21 0,1 0 16,-1 0-16,0 0 0,22 0 0,-22 0 16,0 0-16,22-21 0,-22 0 0,1 0 15,-1 0-15,0-22 0,1 22 16,-1-21-16,-21-1 0,21 1 0,-20 21 16,20-21-16,-21-1 0,-21 22 0,21 0 15,-21 0-15,21 0 0,-21 42 47,-21 0-47,21 0 0,-21 0 16,0 22-16,21-22 0,-21 21 0,21-21 15,-21 22-15,-1-1 0,22-21 0,0 0 16,0 22-16,0-22 0,0 0 0,0 0 16,0 0-16,22-21 0,-22 21 15,21-21-15,0 0 0,21 0 0,-21 0 16,1 0-16,-1 0 0,0 0 15,21 0-15,-21-21 0,1 21 0,20-21 16,-21-21-16,0 21 0,22-1 0,-22-20 16,0 21-16,0 0 0,0-22 15,-21 22-15,21 0 16,-21 42 0,0 0-1,0 1-15,0-1 0,0 0 16,0 0-16,0 0 0,0 0 15,0 1-15,22-1 0,-1-21 0,0 21 16,0-21-16,0 21 16,0-21-16,1 0 0,-1 0 0,0 0 15,0 0-15,0 0 0,-21-21 16,21 0-16,-21 0 0,22-1 16,-22 1-16,0 0 0,0-21 15,0-1-15,0 1 0,0 21 0,0-21 16,-22-1-16,1 22 0,0 0 0,0 0 15,21 0-15,0-1 0,-21 22 16,21-21-16,-21 21 0,42 0 47,0 0-47,0 0 0,0 0 0,22 0 16,-22 0-16,21 0 0,22-21 0,-22 21 15,21 0-15,-20-21 0,20 0 16,-20 21-16</inkml:trace>
  <inkml:trace contextRef="#ctx0" brushRef="#br0" timeOffset="45380.51">19092 14563 0,'0'0'0,"-21"-21"0,21-1 0,-21 1 16,21 0-16,-21 21 15,0 21 1,21 22-16,-22-1 0,22 0 16,-21 22-16,0-22 0,0 22 0,0 20 15,0-20-15,-1-1 0,1 22 0,21-22 16,-21 1-16,21-1 0,-21-20 15,21 20-15,0-20 0,0-22 0,0 21 16,0-21-16,0 22 0,0-22 16,0 0-16,21-21 0,0 0 15,0 0-15,1 0 16,-22-21-16,21 21 0,0-21 0,-21-1 16,21 1-16,-21-21 15,0 21-15</inkml:trace>
  <inkml:trace contextRef="#ctx0" brushRef="#br0" timeOffset="45901.21">18923 15028 0,'0'0'0,"-21"-42"0,0 0 0,-1-1 0,1 1 16,0 21-16,21-21 0,0-1 0,-21 22 15,21-21-15,0 21 0,0-22 16,0 22-16,0 0 0,21 0 0,0 0 16,22-1-16,-22 1 0,21 21 0,22 0 15,-22 0-15,21 0 0,-20 21 16,20 1-16,1-1 0,-1 21 0,1 0 15,-1 1-15,1-1 0,-22 0 16,0 22-16,1-22 0,-22 22 16,0-22-16,-21 22 0,0-22 0,0 0 15,0 1-15,0-1 0,0 0 0,-21-21 16,0 1-16,21-1 0,-21 0 16,-1-21-16,1 0 0,0 0 15,0 0-15,0-21 0,0 0 16,-1-1-16,22-20 0,0 21 15,0-21-15,0-1 0,0-20 16,0 20-16,0 1 0,22-21 0,20-1 0,-21 1 16,21-1-16,22 1 15,-22-1-15,22 1 0,-1 20 0,1 1 16,-22 21-16,22 0 0,-1-1 0,1 22 16,-22 0-16,21 22 0,-20-1 15,-1 21-15,-21 0 0,22 1 0,-22 20 16,0-20-16,-21 20 0,0 1 15,0-1-15,-42 1 0,20 20 0,1-20 16,0-1-16,-21 1 0,21-22 0,-1 22 16,1-22-16,0 0 0,0-21 15,0 22-15,21-22 0,-21 0 0,21 0 16,0 0-16,0-42 31,21 0-31,0 21 16,21-21-16,-21 0 0</inkml:trace>
  <inkml:trace contextRef="#ctx0" brushRef="#br0" timeOffset="46752.72">21040 15028 0,'0'0'0,"21"-21"0,-21-63 31,0 62-31,0 1 0,-21 21 16,-1 0-16,1 0 15,-21 0-15,0 21 0,-1 1 16,1-1-16,-22 21 0,22-21 0,-21 22 16,20-1-16,1 0 0,21 1 15,0-1-15,-1 0 0,1-21 0,21 22 16,0-22-16,0 0 0,0 0 0,21 0 16,1 1-16,-22-1 0,21-21 15,0 0-15,21 0 0,-21 0 0,1 0 16,-1 0-16,21-21 0,-21-1 0,22 1 15,-22 0-15,0 0 0,21 0 16,-21-22-16,1 1 0,20 0 16,-21-1-16,21 1 0,-20 0 0,-1 21 15,0-22-15,0 43 0,0-21 0,-21 42 32,0 0-32,0 1 15,0 20-15,0-21 0,-21 21 16,21-20-16,0-1 0,0 21 0,0-21 15,0 0-15,0 1 0,21-1 0,0 0 16,1 0-16,20-21 0,-21 21 16,21-21-16,1 0 0,-1 0 0,0 0 15,1 0-15,-22 0 0,21-21 0,-21 0 16,22 0-16,-22 0 0,0-1 16,0-20-16,0 21 0,22-21 15,-43-1-15,21 1 0,0 21 0,0-22 16,-21 22-16,21 0 0,-21 0 15,0 0-15,0 42 16,0 0-16,-21 0 16,21 0-16,-21 1 0,0 20 15,0-21-15,0 21 0,-1-20 0,22 20 16,-21-21-16,0 0 0,21 0 0,0 22 16,-21-22-16,0 0 0,21 0 15,-21-21-15,21 21 0,0 1 0,0-1 16,-22-21-1,22-21 1,0-1 0,0 1-16,0 0 0,0 0 0,0-21 15,22-1-15,-1 1 0,0 0 16,21-1-16,-21 22 0,22-21 0,-1-1 16,0 1-16,1 21 0,-1 0 0,0 0 15,1-1-15,-1 22 0,22 0 16,-22 0-16,0 0 0,1 0 0,-1 22 15,0-1-15,-21 0 0,1 0 16,-1 21-16,-21-20 0,0 20 0,0-21 16,0 21-16,-21 1 0,-22-1 15,22 0-15,0-20 0,0 20 16,-22-21-16,22 21 0,-21-20 0,0-1 16,-1 0-16,1 0 0,0 0 0,-1-21 15</inkml:trace>
  <inkml:trace contextRef="#ctx0" brushRef="#br0" timeOffset="47196.27">14753 16743 0,'0'0'0,"-42"-21"15,-43-85 1,64 85-16,0 0 0,0 21 15,21 21 1,0 0-16,0 21 16,0-21-16,0 22 0,0 20 0,0-20 15,0 20-15,0-21 0,-22 22 0,22-22 16,-21 22-16,21-22 0,0 0 16,0 1-16,0-1 0,0 0 0,0 1 15,0-1-15,0-21 0,0 0 0,0 1 16,0-1-16,0 0 0,0 0 15,0-42 1,0 0 0,-21-22-16</inkml:trace>
  <inkml:trace contextRef="#ctx0" brushRef="#br0" timeOffset="47476.11">14330 17060 0,'0'0'0,"-21"-42"0,-22 0 0,22-1 15,0-20-15,0 21 0,0-1 0,-1 1 16,22 0-16,0-1 0,0 1 0,0 21 15,22-22-15,-1 1 0,21 21 16,0-21-16,1 20 0,20-20 0,1 21 16,-1 0-16,1 0 0,-1 21 15,1 0-15,20 0 0,-20 0 16,-1 0-16,1 21 0,-1 0 0,-20 0 0,20 21 16,-42-20-16,1 20 0,-1-21 15,-21 21-15,0 1 0,0-22 16,0 21-16,-21 1 0,-1-22 0,1 21 15,-21-21-15,21 22 0,0-22 16,-22 21-16,22-21 0,0 0 0,0 1 16,21-1-16,0 0 0,0 0 15</inkml:trace>
  <inkml:trace contextRef="#ctx0" brushRef="#br0" timeOffset="47951.83">15473 16764 0,'21'0'0,"-42"0"0,63-21 0,-42 0 15,21 21-15,-21-21 16,0 42 0,0 0-16,0 0 15,0 0-15,-21 0 16,21 22-16,-21-22 0,21 0 0,0 21 15,0-20-15,0 20 0,0-21 0,0 0 16,0 22-16,0-22 16,0 0-16,0 0 0,21 0 0,0 0 15,0 1-15,1-22 0,-1 21 0,0-21 16,0 0-16,0 0 0,0 0 16,22 0-16,-22 0 0,0 0 0,0-21 15,0-1-15,1 1 0,-22 0 16,21 0-16,-21-21 0,21 20 0,-21-20 15,21 0-15,-21-1 0,0 1 0,0 0 16,0-22-16,0 43 0,0-21 16,-21 21-16,0-22 0,0 22 0,-1 21 15,22-21-15,-21 21 0,0 0 0,0 0 16,0 0-16,0 0 16,-1 21-16,1-21 0,21 21 15,0 0-15,-21 1 0,0-1 0,21 0 16,0 0-16,-21 0 0,21 0 15,0 22-15,0-22 0,0 0 0,0 0 16,21-21-16,0 21 0,0 1 0,0-22 16,1 0-16,20 21 0</inkml:trace>
  <inkml:trace contextRef="#ctx0" brushRef="#br0" timeOffset="48344.61">16383 16849 0,'42'-43'0,"-84"86"0,105-107 0,-63 43 0,0 0 15,0 0-15,0 0 0,0-1 16,0 1-16,0 0 0,-42 21 16,21 0-16,0 0 0,0 0 0,-1 0 15,1 0-15,-21 0 0,21 0 0,0 0 16,-1 0-16,1 21 0,21 0 16,0 1-16,0-1 0,0 0 15,0 0-15,0 0 0,0 0 16,21 1-16,1-1 0,-1 0 15,21 0-15,-21 0 0,0 0 16,1 1-16,20-1 0,-21 0 0,0 0 16,0 0-16,-21 0 0,0 1 15,22-1-15,-22 0 0,0 0 0,0 0 16,0 0-16,-22 1 0,1-1 16,0-21-16,0 0 0,-21 0 15,20 0-15,1 0 0,0 0 0,-21 0 16,21 0-16,-1 0 0,1-21 0,0 21 15,0-22-15,0 1 0,0 21 16,21-21-16,0 0 0,0 0 16,0 0-16,0-1 0,0 1 0,21 21 15,0-21-15,0 0 0</inkml:trace>
  <inkml:trace contextRef="#ctx0" brushRef="#br0" timeOffset="48636.44">16870 16404 0,'0'0'0,"21"-42"0,21 21 0,-21-22 0,1 22 16,-22 0-16,21 0 0,-21 42 31,0 0-31,0 0 0,0 1 16,0 20-16,0 0 0,0 1 0,0-1 15,0 0-15,-21 1 0,21-1 16,0 21-16,-22-20 0,22-1 0,-21 22 15,0-22-15,21 0 0,0 1 16,0-1-16,0 0 0,-21-21 16,21 1-16,0-1 0,0 0 0,0 0 15,0 0-15,0 0 0,21-21 16,0 0 0,0-21-16,-21 0 15,0 0-15,22 0 0</inkml:trace>
  <inkml:trace contextRef="#ctx0" brushRef="#br0" timeOffset="48848.32">16722 16764 0,'0'0'0,"0"-21"16,21 21-1,0-21-15,0 21 0,0-21 0,0 21 16,22 0-16,-22-22 0,21 22 15,-21-21-15,22 21 0,-22 0 0,21-21 16,1 21-16,-22 0 0,21 0 0,-21-21 16,22 21-16,-22-21 0,21 21 15,-21 0-15,0 0 0,1 0 0,-1 0 16</inkml:trace>
  <inkml:trace contextRef="#ctx0" brushRef="#br0" timeOffset="50292.49">17441 16595 0,'0'21'15,"-21"-42"-15,42 21 0,-21 42 0,0-21 0,0 0 0,0 1 16,0-1-16,0 0 0,0 0 0,0 21 15,0-20-15,21-1 0,-21 21 16,22-21-16,-1 0 0,-21 1 0,21 20 16,0-21-16,0 0 0,0 0 0,1-21 15,-22 22-15,0-1 0,21-21 16,0 21-16,-21-42 47,0 0-47,0-1 0,0 1 0,21 0 0,0 0 15,-21 0-15,21-22 0,1 22 16,-1-21-16,-21 0 0,21-1 16,0 1-16,21 0 0,-20 20 0,-1 1 15,0-21-15,0 21 0,0 21 0,0-21 16,1 21-16,-1 0 0,0 0 16,-21 21-16,0 0 15,0 0-15,0 0 0,0 22 0,0-22 16,0 21-16,0-21 0,0 0 15,0 22-15,0-22 0,0 0 0,0 0 16,0 0-16,0 1 0,0-1 16,21-21-1,0 0 1,0 0-16,1-21 0,-1-1 16,0 1-16,0 0 0,0 0 0,22 0 15,-1 0-15,0-1 0,1 1 16,-1-21-16,0 21 0,22 0 0,-22 21 15,0-22-15,1 22 0,-1 0 0,-21 0 16,0 0-16,1 0 0,-22 22 16,0-1-16,0 0 0,0 0 15,0 0-15,0 0 0,0 1 0,0-1 16,0 0-16,0 0 16,0 0-16,0 0 0,21 1 15,0-22-15,0 0 0,0 21 0,0-21 16,1 0-16,20 0 0,0 0 15,-21 0-15,22 0 0,-1 0 0,0-21 16,1 21-16,-1-22 0,0 1 0,22 21 16,-22-21-16,1 0 0,-22 0 15,21 0-15,-21-22 0,0 22 0,1-21 16,-22 21-16,21-22 0,-21 1 0,0 21 16,0 0-16,0-1 0,-21 1 15,-1 0-15,1 21 0,0 0 16,0 0-16,-21 0 0,20 0 0,1 0 15,0 21-15,0 0 0,-21 1 16,20-1-16,1 0 0,0 21 0,21-21 16,0 1-16,-21-1 0,21 21 0,0-21 15,0 0-15,0 1 0,21-1 16,0 0-16,0 0 0,22-21 16,-22 0-16,0 0 0,0 0 0,22 0 15,-22 0-15,0 0 0,21 0 16,-21-21-16,1 0 0,-1 21 0,-21-21 15,21-1-15,0 1 0,0 0 0,-21 0 16,21 0-16,-21 0 0,0-1 16,0 1-16,0 42 47,0 1-47,0-1 15,0 0-15,0 0 0,0 0 0,0 22 31,43-22-31,-22-21 0,0 0 0,21 21 16,1-21-16,-1 0 0,0 0 0,22 0 16,-1 0-16,-20 0 0,20 0 15,1 0-15,-22-21 0,22 0 0,-22 21 16,21-22-16,-20 1 0,-1 0 16,-21 0-16,22 0 0,-22 0 0,0-1 15,-21 1-15,0 0 0,0 0 16,-21 21-1,0 21 1,-1 0-16,22 0 0,-21 1 16,0-1-16,21 21 0,-21-21 0,21 0 15,0 1-15,-21-1 0,21 0 0,-21 0 16,21 0-16,0 0 16,0-42 30,21 0-46,-21 0 0,21 0 16,-21 0-16,21-1 0,-21 1 0,0 0 16,21 0-16,0-21 0,1 20 15,-1-20-15,0 21 0,0-21 0,21 20 16,-20-20-16,20 21 0,0-21 0,22 20 16,-22 1-16,0 0 0,22 21 15,-1 0-15,-20 0 0,-1 0 0,22 0 16,-22 21-16,-21 0 0,21 22 15,-20-22-15,-1 21 0,0-21 0,-21 22 16,0-1-16,0-21 0,0 22 16,-21-22-16,0 21 0,21-21 15,-22 0-15,1 1 0,0-1 0,0 0 16,0 0-16,0 0 16,21-42 15,0 0-31,21 0 15,0 21-15</inkml:trace>
  <inkml:trace contextRef="#ctx0" brushRef="#br0" timeOffset="50564.34">21251 17018 0,'0'0'0,"0"21"0,0 0 0,-21-21 16,0 22-16,21-1 15,0-42 32,0-1-31</inkml:trace>
  <inkml:trace contextRef="#ctx0" brushRef="#br0" timeOffset="59828.44">15409 1058 0,'21'0'16,"1"0"-16,-1 0 0,0 0 16,0 0-16,0 0 15,0 0-15,1-21 0,-1 21 16,0-21-16,0 21 0,0-21 15,0 0-15,22 21 0,-43-21 0,21-1 16,0 1-16,0 0 0,-21 0 16,0 0-16,0 0 0,0-1 15,0 1-15,-21 21 16,0 0-16,0 0 0,-22 0 16,22 0-16,-21 0 0,0 0 0,-1 0 15,1 21-15,-22 1 0,22-1 16,0 0-16,-1 0 0,1 0 15,21 0-15,-21 1 0,20-1 16,22 0-16,0 0 0,0 0 0,0 0 16,0 1-16,22-1 0,-1 0 15,0-21-15,21 21 0,-21 0 0,22 0 16,-1 1-16,0-1 0,1-21 16,-1 21-16,0 0 0,1 0 0,-22 0 15,21 1-15,-21-1 0,1 0 0,-1 0 16,0-21-16,0 21 0,-21 0 15,0 1-15,0-1 0,0 0 0,0 0 16,-21 0-16,0 0 16,-22-21-16,22 22 0,-21-1 0,-22-21 15,22 0-15,0 0 0,-22 21 0,22-21 16,0 0-16,-1 0 0,1 0 16,0 0-16,20-21 0,1 21 0,0-21 15,0 21-15,0 0 0,21-22 16,0 1-16,0 0 15,0 0-15,21 0 16,0 21-16,0-21 0,0-1 16,22 22-16,-1-21 0,-21 0 0</inkml:trace>
  <inkml:trace contextRef="#ctx0" brushRef="#br0" timeOffset="60352.21">16256 1037 0,'-127'-42'32,"85"42"-32,20 21 0,1 0 15,-21 0-15,0 1 0,20 20 0,1-21 16,-21 21-16,21 1 0,0-1 15,-1-21-15,1 22 0,0-1 16,21-21-16,0 21 0,0-20 0,0-1 16,0 0-16,0 0 0,0 0 15,0 0-15,21 1 0,0-22 0,1 0 16,-1 0-16,0 0 16,0 0-16,0 0 0,0-22 0,1 1 15,-1 21-15,0-21 0,0 0 0,0 0 16,22-22-16,-22 22 0,0 0 15,0-21-15,0 21 0,0-22 0,1 22 16,-22-21-16,21 21 0,0-1 16,-21 1-16,0 0 0,0 0 15,0 42 1,0 0-16,0 22 16,-21-22-16,21 0 0,-21 21 15,21-21-15,0 22 0,-22-22 0,22 21 16,0-21-16,-21 22 0,21-22 0,0 0 15,0 0-15,0 0 0,0 1 16,0-1-16,21 0 0,1-21 16,-1 21-16,0-21 0,0 0 15,0 0-15,0-21 0,1 0 16,-1 0-16</inkml:trace>
  <inkml:trace contextRef="#ctx0" brushRef="#br0" timeOffset="61443.58">16827 593 0,'0'0'0,"0"42"16,0-21-16,-21 0 15,0 22-15,21-22 0,-21 21 16,0 22-16,0-22 0,21 22 15,0-22-15,-22 21 0,1-20 0,21 20 0,-21-20 16,21-1-16,0 0 16,0 1-16,-21-1 0,21-21 0,-21 21 15,21-20-15,0-1 0,0 21 0,0-21 16,0 0-16,0 1 16,21-22-1,0 0-15,0 0 16,0-22-16,1 22 0,-1-21 0,0 0 15,0 0-15,0 0 0,0 0 16,1-1-16,-1 1 0,21-21 16,-21 21-16,-21-22 0,21 22 15,1-21-15,-1 21 0,-21-22 0,0 22 16,0 0-16,0 0 0,0 42 31,0 0-31,0 0 16,0 22-16,-21-22 0,21 0 0,-22 21 15,22-20-15,0 20 0,0-21 16,0 0-16,0 0 0,0 1 0,0-1 16,0 0-16,0 0 0,0 0 0,22-21 15,-1 0-15,0 0 0,0 0 16,0 0-16,0 0 16,1 0-16,20-21 0,-21 21 15,0-21-15,0 0 0,1 0 0,-1-1 16,0 1-16,0 0 0,0-21 15,22 21-15,-43-22 0,21 22 0,0 0 16,-21 0-16,0 0 0,0-1 16,0 44-1,0-1-15,0 0 0,-21 0 16,0 0-16,21 0 0,0 22 16,-22-22-16,22 0 0,0 21 0,-21-20 15,21-1-15,0 0 0,0 0 16,0 0-16,0 0 0,21 1 15,1-1-15,-1 0 16,0-21-16,0 0 0,0 0 16,0 0-1,1-21-15,-22 0 0,21-1 0,-21 1 16,21 0-16,-21 0 0,21 0 0,-21 0 16,21-22-16,0 22 0,1 0 15,-22-21-15,21 20 0,0 1 0,0 0 16,0 0-16,0 0 0,1 21 15,-22-21-15,21 21 0,0 0 0,0 0 16,0 0-16,0 0 16,1 21-16,-22 0 15,21 0-15,-21 0 0,0 0 16,0 1-16,0-1 0,0 0 16,0 0-16,0 0 0,0 0 0,0 1 15,0-1-15,-21-21 16,21 21-16,-22-21 0,1 0 31,21-21-31,0 0 16,0-1-16,0 1 15,0 0-15,0 0 0,0 0 0,0 0 16,0-1-16,21 1 0,-21 0 16,0 0-16,22 0 0,-1 0 15,-21-1-15,21 22 16,-21-21-16,21 21 0,0 0 15,0 0 1,1 0-16,-1 0 16,0 21-16</inkml:trace>
  <inkml:trace contextRef="#ctx0" brushRef="#br0" timeOffset="62028.25">18669 1312 0,'0'0'0,"21"0"0,0-21 16,-21 0-16,0 0 0,0 0 15,0 0-15,0-1 0,0 1 16,-21 0-16,0 21 0,0-21 0,0 0 16,-1 21-16,1 0 0,0 0 15,-21 0-15,21 0 0,-22 21 0,22 0 16,-21 0-16,21 0 0,-22 1 15,22-1-15,-21 21 0,21-21 16,-1 0-16,22 1 0,0-1 0,0 0 16,0 0-16,0 0 0,0 0 15,0 1-15,0-1 0,22-21 16,-1 21-16,0-21 0,0 0 0,0 0 16,22 0-16,-22 0 0,21 0 0,-21 0 15,22-21-15,-22 21 0,0-21 16,21-1-16,-21 1 0,1 0 0,-1 0 15,0-21-15,0 20 0,-21-20 16,21 0-16,0-1 0,-21-20 0,22 21 16,-1-1-16,0-20 0,-21 20 15,21 1-15,0 0 0,-21-1 0,21 1 16,-21 21-16,0 0 16,0 0-16,-21 63 31,21-21-31,-21 21 0,0 1 15,0-1-15,21 0 0,-21 1 16,-1 20-16,22-20 0,0-1 0,-21 0 16,21 1-16,-21-1 0,21 0 15,0-21-15,0 22 0,0-22 0,0 0 16,0 0-16,0 0 0,0 1 16,21-1-16,0-21 0,1 21 0,-1-21 15,0 0-15,21 0 0,-21 0 0,1 0 16,20 0-16</inkml:trace>
  <inkml:trace contextRef="#ctx0" brushRef="#br0" timeOffset="63039.67">19367 1291 0,'22'-21'0,"-44"42"0,44-63 0,-22 21 16,0 0-16,0-1 0,-22 1 15,1 21-15,0 0 16,0 0-16,0 0 0,-22 21 15,22 1-15,0-1 0,0 0 16,-21 0-16,20 0 0,1 0 16,0 1-16,0-1 0,21 0 15,0 0-15,-21 0 0,21 0 16,0 1-16,0-1 16,21-21-16,0 0 15,0 0-15,0 0 16,1 0-16,-1 0 0,0-21 15,0-1-15,0 1 0,0 0 16,1 0-16,-1 0 0,0 0 16,0-1-16,0 1 0,0-21 0,1 21 15,-22 0-15,0-1 16,21 22-16,-21 22 31,-21-22-31,-1 21 0,22 0 0,-21 0 16,0 0-16,21 0 0,-21 1 0,21-1 15,0 0-15,0 0 16,0 0-16,0 0 0,21-21 16,0 0-1,0 0-15,1 0 0,20 0 0,-21 0 16,21 0-16,1 0 0,-22 0 16,21 0-16,-21-21 0,22 0 0,-22 21 15,0-21-15,0 0 0,0 0 16,1-1-16,-1 1 0,0 21 15,-21-21-15,0 42 32,0 0-17,-21 1-15,0-1 16,21 0-16,-22 0 0,22 0 16,0 0-16,0 1 15,22-1 1,-1-21-16,0 0 0,0 0 15,0 0-15,0 0 0,1 0 0,-1 0 16,0-21-16,0 21 0,0-22 16,0 1-16,1 21 0,-1-21 15,-21 0-15,0 0 0,21 0 0,-21-1 16,21 1-16,-21 0 0,0 0 16,0 0-16,0 0 0,0-1 15,0 44 1,0-1-1,-21 0-15,21 0 16,-21 0-16,0 22 0,21-22 0,0 0 16,0 21-16,-22-21 0,22 22 15,-21-1-15,21 0 0,0-20 0,0 20 16,0 0-16,0 1 16,0 20-16,0-42 0,0 22 0,0-1 15,0 0-15,0 1 0,0-22 16,0 21-16,0-21 0,0 22 0,0-22 15,0 0-15,0 0 0,-21 0 0,21 0 16,-21 1-16,0-1 0,0-21 16,-1 0-16,1 21 0,0-21 0,0 0 15,0 0-15,0 0 0,-1 0 16,1 0-16,0 0 0,0 0 0,0 0 16,0 0-16,-1 0 15,1 0-15,21-21 0,-21 0 0,0 21 16,0-22-16,0 1 15,-22 0-15,22 0 0</inkml:trace>
  <inkml:trace contextRef="#ctx0" brushRef="#br0" timeOffset="63488.86">16341 699 0,'0'0'0,"21"0"0,0 0 0,0-22 16,0 22-16,0 0 0,22 0 16,-1 0-16,0 0 0,22 0 0,-22 0 15,22 0-15,-1 0 0,1 0 16,-1 0-16,1 0 0,20 0 16,-20 0-16,-1 0 0,1 0 15,-1 0-15,-20 0 0,20 0 0,-20 0 16,-22 0-16,21 0 0,-21 0 15,0 0-15,1 0 16,-44 0 15,1 22-31,0-22 16,21 21-16,-42-21 0,21 21 0,-1 0 16</inkml:trace>
  <inkml:trace contextRef="#ctx0" brushRef="#br0" timeOffset="64120.35">15600 1969 0,'-21'0'16,"42"0"-16,-64 0 0,22 0 0,0 0 15,42 0 17,0 0-32,1 0 15,20 0-15,-21 0 0,21 0 0,1 0 16,20 0-16,-20 0 0,20 0 0,22 0 16,-22 0-16,22 0 15,21 0-15,0 0 0,-1 0 0,1 0 16,0 0-16,21 0 0,0 0 15,0 0-15,0 0 0,0 0 0,21 0 16,-21 0-16,21 0 0,-21 0 0,22 0 16,-22 0-16,0 0 0,0-22 15,-22 22-15,22 0 0,-42 0 0,21 0 16,-21 0-16,-22 0 0,22-21 16,-22 21-16,1 0 0,-1 0 0,-20 0 15,20 0-15,-21 0 0,1-21 16,-22 21-16,21 0 0,-21 0 0,1 0 15,-44 0 17,1 0-17,0 0-15,0 0 0,-21 0 16,20 0-16,-20 0 0,0 0 0,-22 0 16,22 0-16,-22 0 0</inkml:trace>
  <inkml:trace contextRef="#ctx0" brushRef="#br0" timeOffset="64776.08">15854 2032 0,'-64'0'16,"128"0"-16,-149 0 16,64 0-1,0 0 1,42 0 46,0 0-62,0 0 0,0 0 0,22 0 16,-1 0-16,0 0 0,22 0 16,21 0-16,-22 0 0,43 0 0,-21 0 15,20 0-15,1 0 0,-21 0 0,21 21 16,0-21-16,-1 0 0,1 0 15,0 0-15,21 21 0,-21-21 16,0 0-16,21 0 0,-21 0 16,-1 0-16,1 0 0,-21 0 0,21 0 15,0 0-15,-22 0 0,1 0 0,0 0 16,-22 0-16,1 0 0,-1 0 16,1 0-16,-22 0 0,0 0 0,1 0 15,-1 0-15,-21 0 0,21 0 16,-20 0-16,-1 0 0,0 0 0,0 0 15,0 0-15,0 0 0,1 0 32,-44 0 46</inkml:trace>
  <inkml:trace contextRef="#ctx0" brushRef="#br0" timeOffset="65004.03">19008 2074 0,'-22'0'31,"22"22"-15,-21-22 62</inkml:trace>
  <inkml:trace contextRef="#ctx0" brushRef="#br0" timeOffset="81647.87">20764 3874 0,'0'0'0,"0"-22"15,0 1 1,-21 0-16,21 0 0,0 0 15,0 0 1,-21 21-16,21 21 47,0 0-47,0 0 0,0 0 16,0 22-16,0-1 0,0 0 0,0 1 15,0-1-15,0 0 0,0 22 16,0-22-16,0 22 0,-21-22 15,0 170 1,21-170-16,0-21 0,0 0 16,0 0-16,0 1 0,0-1 15,21 0-15,-21 0 16,0-42 15,0 0-31,0 0 0,0-1 16</inkml:trace>
  <inkml:trace contextRef="#ctx0" brushRef="#br0" timeOffset="82520.12">20108 3937 0,'0'-63'16,"0"41"0,0 1-16,21 0 15,1 0-15,-1 21 0,0-21 16,-21 0-16,21-1 0,0 1 0,22 0 15,-22 21-15,0-21 0,21 0 0,-21 21 16,22 0-16,-22-21 0,21 21 16,1 0-16,-1 0 0,0 0 0,1 0 15,-22 21-15,21-21 0,0 21 16,1 0-16,-1 0 0,-21 0 0,22 1 16,-22-1-16,21 21 0,-21-21 15,0 22-15,1-1 0,-1 0 0,0 22 16,-21-22-16,0 0 0,21 22 0,-21-22 15,0 1-15,0-1 16,0-21-16,0 21 0,0-20 0,0 20 16,21-21-16,-21 0 0,0 0 15,0 1 1,0-44 15,0 1-31,0 0 16,0 0-16,0 0 15,0 0-15,0-1 0,0 1 16,0 0-16,21-21 0,-21 21 16,22-1-16,-22-20 0,0 0 0,21-1 15,0 1-15,0 21 0,-21-21 16,21-1-16,0 1 0,1 21 0,-1-22 16,0 1-16,0 21 0,0 0 15,0-22-15,1 22 0,-1 0 0,0 0 16,0 21-16,0-21 0,0 21 15,1 0-15,-1 0 16,0 0-16,0 21 16,-21 21-16,21-21 0,-21 22 0,0-1 15,0 22-15,0-22 0,0 21 16,0 1-16,0-1 0,0 1 0,0-1 16,0 1-16,0-22 0,0 1 15,0-1-15,0 0 0,0-21 16,0 22-16,0-22 0,0 0 0,0 0 15,0 0-15,0 1 16,21-44 47,1 22-63,-1-21 0,0 0 0,0 21 15,0-21-15,0 0 16,1 0-16</inkml:trace>
  <inkml:trace contextRef="#ctx0" brushRef="#br0" timeOffset="83276.2">22098 4276 0,'0'0'0,"0"-21"0,0 42 32,-21 0-32,21 0 15,-21 0-15,-1 0 0,22 22 16,0-22-16,0 0 0,-21 0 0,21 0 15,0 1-15,0-1 0,0 0 16,0 0-16,0 0 16,0 0-16,21 1 15,1-22-15,-1 0 16,0 0-16,-21-22 16,0 1-16,0 0 15,0 0-15,0 0 16,-21 0-16,21-1 0,-21-20 0,21 21 15,-22-21-15,22 20 0,0 1 16,0-21-16,0 0 0,0 20 0,0 1 16,22-21-16,-1 21 0,0 0 15,0-1-15,0 1 0,0 21 0,1 0 16,20 0-16,-21 0 0,21 0 16,-20 0-16,20 21 0,-21 1 15,0-1-15,22 21 0,-22-21 0,0 22 16,-21-1-16,21-21 0,0 21 15,-21 1-15,0-22 0,0 21 0,0-21 16,0 1-16,0-1 0,0 0 0,0 0 16,0 0-16,0 0 0,0 1 15,-21-22 17,0 0-32,21-22 15,0 1 1,0 0-16,0 0 0,0 0 15,0 0-15,21-22 0,0 22 16,0-21-16,1 21 0,-1-22 0,21 22 16,0-21-16,-20 21 0,20-1 15,0-20-15,1 21 0,-1 21 0,0-21 16,-21 21-16,22 0 0,-22 0 16,21 0-16,-21 21 0,-21 0 0,22 0 15,-22 0-15,0 22 0,0-1 0,0-21 16,0 22-16,0-22 0,0 21 15,-22-21-15,1 0 0,21 1 0,-21-1 16,0 0-16,0 0 0,21 0 16,-21 0-16,-1 1 15,44-22 17,-1 0-32,0 0 15,0 0-15,0 0 0,22-22 0,-22 22 16,0-21-16</inkml:trace>
  <inkml:trace contextRef="#ctx0" brushRef="#br0" timeOffset="83830.49">23643 4403 0,'64'-85'16,"-128"170"-16,128-191 0,-64 85 15,0 0-15,-22-1 0,1 22 16,0 0-16,-21 0 0,-1 0 15,1 0-15,0 0 0,-1 0 0,-20 22 16,21-1-16,-1 21 0,1-21 16,0 0-16,-1 22 0,22-22 0,0 0 15,0 21-15,21-20 0,-21-1 16,21 0-16,0 0 0,0 0 0,0 0 16,21 1-16,0-1 0,0-21 0,0 21 15,0-21-15,22 21 16,-22-21-16,21 0 0,1 0 0,-22 0 15,21 0-15,0 0 0,-20-21 0,20 0 16,0 0-16,-21-1 0,1 1 16,20 0-16,-21-21 0,0-1 0,22 1 15,-22 0-15,0-22 0,0 22 16,-21-22-16,21-20 0,-21 20 0,21 1 16,-21 20-16,0-20 0,0 21 15,0-1-15,22 1 0,-22 0 0,0 20 16,0 1-16,0 0 0,0 42 31,-22 22-31,22-1 0,-21 0 16,0 1-16,21 20 15,-21-21-15,21 22 0,0-1 0,0 1 16,0-22-16,0 22 0,0-22 0,0 0 16,0 1-16,0-1 0,0-21 15,0 0-15,0 1 0,0-1 0,21 0 16,0 0-16,0-21 0,1 0 15,-1 21-15,0-21 0,0 0 0,21 0 16,-20 0-16,-1 0 0,21-21 0,-21 21 16,0-21-16,22 21 0</inkml:trace>
  <inkml:trace contextRef="#ctx0" brushRef="#br0" timeOffset="84843.91">24511 4297 0,'0'0'16,"0"-21"-16,0-22 0,0 22 0,0 0 15,0 0-15,-21 21 0,0-21 0,-1 0 16,1 21-16,0 0 0,0 0 0,0 0 16,0 0-16,-22 0 0,22 21 15,0 0-15,0 0 0,-22 0 0,22 0 16,0 22-16,0-22 0,21 0 16,-21 21-16,21-20 0,0 20 15,-21-21-15,21 0 0,0 0 0,0 1 16,0-1-16,0 0 0,0 0 0,21-21 15,0 21-15,0-21 0,0 0 16,0 0-16,1 0 0,-1 0 16,21 0-16,-21 0 0,0 0 0,1-21 15,-1 0-15,0 0 0,0 0 0,0-1 16,0-20-16,1 21 0,-1-21 16,0 20-16,-21-20 0,0 0 0,21 21 15,-21-22-15,21 22 0,-21 0 16,0 0-16,0 0 0,0 42 31,0 0-31,0 0 0,0 21 16,0-20-16,0-1 0,0 21 0,0-21 15,0 22-15,0-22 16,0 21-16,0-21 0,0 0 0,0 1 16,0-1-16,21 0 0,1-21 0,-22 21 15,42 0-15,-21-21 0,0 0 16,0 0-16,1 0 0,20 0 0,-21 0 15,0 0-15,22-21 0,-22 21 16,21-21-16,-21 0 0,22 0 0,-22-1 16,21 1-16,-21 0 0,0-21 0,22 21 15,-22-22-15,0 22 0,-21-21 16,21 21-16,-21-1 0,21 1 16,-21 0-16,0 0 0,0 42 31,0 0-31,-21 0 15,21 1-15,-21-1 0,21 0 16,0 0-16,0 0 0,0 22 0,0-22 16,0 0-16,21 0 15,-21 0-15,21-21 0,1 0 0,-1 21 16,0-21-16,0 0 16,0 0-16,0 0 0,1 0 0,-1 0 15,0-21-15,-21 0 0,21 0 16,0 21-16,-21-42 0,0 20 15,21 1-15,-21 0 0,22 0 0,-22 0 0,21 0 16,-21-1-16,0 1 16,0 0-16,0 42 31,0 0-31,-21 22 16,-1-22-16,22 0 0,-21 0 0,21 22 15,0-22-15,0 21 0,0-21 16,0 22-16,0-1 0,0-21 0,0 21 15,0-20-15,0 20 0,0 0 0,0 1 16,0-1-16,0 0 0,0 1 16,0-1-16,0 0 0,0-21 15,0 22-15,0-1 0,0-21 0,0 22 16,0-22-16,0 0 0,-21 0 16,0 21-16,0-20 0,0-1 15,-1 0-15,1 0 0,0-21 16,0 0-16,0 0 0,0 0 15,-1 0-15,1 0 0,0 0 0,0 0 16,0 0-16,0 0 0,-1 0 0,1-21 16,21 0-1</inkml:trace>
  <inkml:trace contextRef="#ctx0" brushRef="#br0" timeOffset="85016.47">25125 5249 0,'0'22'0,"0"-1"47,-21-21-16,-1 0-31</inkml:trace>
  <inkml:trace contextRef="#ctx0" brushRef="#br0" timeOffset="85883.67">21145 5842 0,'0'0'0,"-21"-21"15,21 0-15,0 0 0,-21-1 16,0 1-16,0 21 0,21-21 16,21 21-1,0 0 1,0 0-16,22 0 0,-1 0 0,21 0 15,-20 0-15,20 0 0,1 0 16,-1 0-16,-20 0 0,20 0 0,1 0 16,-22 0-16,0 0 0,-21 0 0,22 0 15,-22 0-15,-21 21 16,-21-21 0,0 0-16,-22 0 0,22 0 15,-21 0-15,21 0 0</inkml:trace>
  <inkml:trace contextRef="#ctx0" brushRef="#br0" timeOffset="86124.44">21484 5715 0,'0'0'0,"-21"0"0,0 0 16,21 21-1,0 22 1,0-22-16,0 21 0,0 0 16,0 1-16,0-1 0,0 0 15,0 1-15,0-1 0,0 0 0,0 1 16,0-1-16,0 0 0,-21 1 0,21-1 15,-22-21-15,22 22 16,0-22-16,0 0 0,0 21 0,0-21 16,0 1-16,0-1 0,22-21 15,-1 0 1,0 0-16,0 0 0,0-21 16,0-1-16,1 1 0,-1 0 0</inkml:trace>
  <inkml:trace contextRef="#ctx0" brushRef="#br0" timeOffset="87059.73">21865 6117 0,'0'0'0,"0"-21"0,21 0 16,0 0-16,1 21 0,-22 21 31,0 0-31,0 0 16,0 0-16,0 1 0,0 20 0,0-21 15,0 0-15,0 22 0,-22-22 0,22 0 16,0 21-16,0-21 0,0 1 15,0-1-15,0 0 0,0 0 0,0 0 16,22 0-16,-1-21 0,0 0 16,0 0-16,0 0 0,0 0 15,1 0-15,-1-21 0,0 21 0,0-21 16,0 0-16,0 0 0,1 0 16,-1-22-16,0 22 0,0 0 0,0-21 15,0 20-15,1-20 0,-1 21 16,-21-21-16,21 20 0,-21 1 15,21 0-15,-21-21 0,0 21 16,0-1-16,21 22 0,-21 22 31,0-1-31,0 0 0,-21 21 16,21-21-16,0 1 0,0 20 0,-21-21 16,0 0-16,21 22 0,-21-22 15,21 0-15,0 21 0,0-21 0,0 1 16,0-1-16,0 0 0,0 0 0,0 0 15,21-21-15,0 21 16,0-21-16,0 0 0,0 0 0,22 0 16,-22 0-16,0 0 0,21 0 0,-20-21 15,20 0-15,-21 21 0,21-21 16,-20 0-16,-1 0 0,0-22 0,0 22 16,0 0-16,0-21 0,-21 20 15,0-20-15,22 21 0,-22 0 0,0-22 16,0 22-16,0 0 0,0 0 15,-22 21 1,22 21-16,-21 0 16,0 0-16,0 1 0,21-1 15,0 0-15,-21 21 0,0-21 16,-1 1-16,22 20 0,0-21 0,0 0 16,0 0-16,0 1 0,0-1 0,0 0 15,0 0-15,0 0 0,22 0 16,-1-21-16,0 0 0,0 0 0,0 0 15,0 0-15,1 0 0,20 0 0,-21 0 16,0 0-16,22-21 0,-22 0 16,21 0-16,-21 0 0,0 0 0,22-1 15,-22 1-15,0-21 0,21 21 16,-20 0-16,-1-1 0,0-20 16,0 21-16,-21 0 0,21 0 15,-21 42 16,0 0-31,0 0 16,0 0-16,0 0 0,0 1 16,0-1-16,21 0 0,-21 0 0,0 21 15,0-20-15,0-1 0,0 0 0,0 0 16,0 0-16,0 0 16,-21-21-16,21 22 0,-21-22 15,0 0-15,0 0 0,0 0 0,-1 0 16,1-22-1,21 1-15,0 0 16,0 0-16,21 21 0</inkml:trace>
  <inkml:trace contextRef="#ctx0" brushRef="#br0" timeOffset="87616.75">23855 6244 0,'0'0'0,"21"0"0,0 0 0,0-21 0,-21 0 16,0 0-16,0 0 31,-21 21-31,0 0 0,0 0 16,0 0-16,-1 0 0,1 21 0,0 0 16,0 0-16,0 0 0,-22 0 15,22 1-15,0-1 0,0 0 0,0 0 16,0 21-16,21-20 0,0-1 0,0 0 15,0 0-15,0 0 16,0 0-16,21 1 0,0-22 0,0 0 16,0 21-16,0-21 0,1 0 0,20 0 15,-21 0-15,0 0 0,0 0 16,22-21-16,-22-1 0,0 1 16,0-21-16,0 21 0,1-22 0,-1 1 15,0 0-15,0-1 0,0 1 16,0-21-16,1 20 0,-1-20 0,0-1 15,-21 22-15,0-22 0,21 22 0,-21 0 16,0 21-16,0-22 0,0 22 16,-21 21-1,0 21-15,21 0 16,-21 22-16,21-22 0,-22 21 16,22 1-16,-21-1 0,21 0 0,0-21 0,0 22 15,0-1-15,0 0 0,0 1 16,0-1-16,0 0 0,0-20 15,0 20-15,0-21 0,0 0 0,0 0 16,0 1-16,0-1 0,0 0 16,0 0-16,21-21 0,1 0 0,-22 21 15,21-21-15,0 0 0,0 0 16,0 0-16,0 0 0,1-21 16,-1 0-16</inkml:trace>
  <inkml:trace contextRef="#ctx0" brushRef="#br0" timeOffset="88680.13">24574 6202 0,'0'-42'16,"0"20"-1,-21 22 1,0 0-16,0 0 0,0 22 16,0-22-16,21 21 0,-22 0 15,1 0-15,0 0 0,0 0 0,0 1 16,21-1-16,0 0 0,-21 0 0,21 21 15,-22-42-15,22 22 0,0-1 16,0 0-16,0 0 0,0 0 16,22-21-1,-1 0-15,0 0 0,0 0 16,0-21-16,0 21 0,1-21 0,-1 0 16,0 0-16,0-1 15,-21 1-15,21-21 0,0 21 0,1 0 16,-22-1-16,0 1 0,21 0 0,-21 0 15,21 21-15,-21-21 16,0 42 0,0 0-1,0 0-15,0 0 0,0 1 16,0-1-16,0 0 0,0 0 0,0 0 16,0 0-16,0 1 0,21-1 15,0 0-15,0 0 0,1-21 16,-1 21-16,0-21 15,0 0-15,0 0 0,0 0 0,1 0 16,-1 0-16,0 0 0,0-21 16,0 0-16,0 21 0,1-21 0,-1 0 15,21-1-15,-21 1 0,0-21 0,1 21 16,-1 0-16,0-1 0,-21 1 16,0 0-16,21 0 0,-21 0 15,0 42 16,0 0-31,0 0 0,0 0 16,0 1-16,0-1 0,0 0 16,0 0-16,0 0 0,0 0 0,0 1 15,21-1-15,0 0 16,1-21-16,-1 0 16,0 0-16,0 0 0,0 0 15,0 0-15,1 0 0,-1 0 16,-21-21-16,21 0 0,0-1 15,-21 1-15,0 0 0,21 0 0,-21 0 16,21 0-16,-21-1 0,22 1 0,-22 0 16,0 0-16,0 0 0,0 0 15,0-1-15,21 22 0,-21-21 16,0 42 15,0 1-31,0-1 0,0 0 16,-21 0-16,21 0 0,0 0 0,-22 22 15,22-22-15,0 0 0,0 21 16,0-20-16,0 20 0,0-21 0,-21 21 16,21 1-16,0-1 0,-21-21 15,21 22-15,0-1 0,0 0 0,0-21 16,0 22-16,0-1 0,-21 0 0,21 1 16,0-1-16,-21 0 0,21 1 15,0-1-15,0 0 0,-21 1 0,-1-1 16,22-21-16,-21 22 0,21-22 15,0 0-15,0 0 0,-21 0 0,21 0 16,0 1-16,-21-22 0,0 0 16,0 0-16,-1 0 15,1 0-15,0 0 0,-21 0 0,21-22 16,-22 1-16,22 21 0,-21-21 16,21 0-16,-22 21 0,22-21 0,0 21 15,0-21-15,0 21 0,21-22 16,-22 22-16,22-21 0,0 0 15,-21 0-15,21 0 0,0 0 16</inkml:trace>
  <inkml:trace contextRef="#ctx0" brushRef="#br0" timeOffset="89403.64">21124 4974 0,'0'0'0,"21"0"16,1 0-1,20-21-15,0 21 0,1-21 0,20 21 16,22 0-16,-1 0 0,1-21 0,21 21 16,0 0-16,0 0 15,-1-21-15,22 21 0,22 0 0,-1 0 16,0 0-16,0 0 0,0 0 16,0 0-16,1 0 0,20 0 0,-21 0 15,0 0-15,-21 0 0,0 0 16,0 0-16,0 0 0,-21-22 0,0 22 15,-21 0-15,-1 0 0,1 0 16,-22 0-16,1 0 0,-1-21 0,-20 21 16,-1 0-16,-21 0 0,0 0 15,-21-21-15,0 0 0,-21 21 16,0-21 0,0 21-16,0 0 0,0 0 15,-1-21-15,-20 21 0,21 0 0,-21-22 16,-1 22-16,1 0 0</inkml:trace>
  <inkml:trace contextRef="#ctx0" brushRef="#br0" timeOffset="89891.57">21336 5080 0,'106'0'31,"-85"0"-31,42 0 0,-20 0 0,41 0 16,-20 0-16,21 0 0,-1 0 16,22-21-16,0 21 0,21 0 15,0 0-15,21 0 0,0-21 0,0 21 16,1 0-16,-1 0 0,-21-21 16,21 21-16,0 0 0,0 0 0,-21-22 15,0 22-15,-21 0 0,0 0 16,-21 0-16,-1-21 0,-20 21 0,-1 0 15,1 0-15,-22-21 0,0 21 16,-20 0-16,-1 0 0,0-21 0,0 21 16,-21-21-1,21 0-15,0 21 32,-21 21-17,0 0-15,-21-21 16</inkml:trace>
  <inkml:trace contextRef="#ctx0" brushRef="#br0" timeOffset="90592.46">21526 7006 0,'0'0'0,"22"0"16,-1-21-16,21 21 15,-21 0-15,0 0 0,22 0 0,-22 0 16,21 0-16,1 0 0,-1 0 0,0-21 16,22 21-16,-22 0 15,22 0-15,20 0 0,1 0 0,0 0 16,-1 0-16,22 0 0,0-21 0,21 21 15,-21 0-15,21 0 0,0-21 0,-21-1 16,21 22-16,0 0 0,-22-21 16,22 21-16,-21 0 0,0 0 0,-21 0 15,-1 0-15,1 0 0,-21 0 0,-1 0 16,1 0-16,-22 0 0,21 0 16,-20 0-16,-22 0 0,21 0 0,-21 0 15,1 0-15,-1 0 0,-21-21 47,-21 21-47,-1 0 16,-20 0-16,21 0 0,0 0 15,-22-21-15,1 21 0,0 0 0</inkml:trace>
  <inkml:trace contextRef="#ctx0" brushRef="#br0" timeOffset="91423.63">21315 7197 0,'21'0'63,"0"0"-63,0 0 15,0 0-15,1 0 32,-1 0-32,0 0 15,0-21-15,0 21 16,0 0-16,1 0 16,-1 0-16,0 0 0,21 0 15,-21-22-15,22 22 0,-1 0 0,0 0 16,22 0-16,-1-21 0,1 21 0,-1 0 15,22 0-15,-21 0 0,20 0 16,22 0-16,-21-21 0,21 21 0,-1 0 16,1 0-16,0 0 0,0-21 15,0 21-15,0 0 0,21-21 0,-22 21 16,1-21-16,0 21 0,0-22 16,-21 22-16,20-21 0,-20 21 0,-21 0 15,-1 0-15,1-21 0,-1 21 0,-21 0 16,1 0-16,-1 0 0,-21-21 15,0 21-15,1 0 0,-1 0 0,0 0 16,0 0 15</inkml:trace>
  <inkml:trace contextRef="#ctx0" brushRef="#br0" timeOffset="93828.45">21209 4911 0,'0'0'0,"-42"0"16,20 0-16,1 0 0,0 0 0,0 0 16,0 0-16,0 0 0,-1 21 15,1-21-15,0 0 0,0 0 16,21 21-16,-21-21 0,42 0 47,0 0-47,0 0 15,0-21-15,22 21 0,-22 0 0,21 0 16,1-21-16,20 21 0,1-21 16,-1 21-16,22 0 0,-22 0 0,43 0 15,-21-22-15,21 22 0,-22 0 0,22 0 16,0 0-16,0-21 0,21 21 16,-21 0-16,21 0 0,0-21 0,0 21 15,-22 0-15,22 0 0,-21 0 16,0 0-16,0 0 0,-21 0 0,20 0 15,1 0-15,-21 0 0,21 0 16,-22 0-16,1 0 0,-21 0 0,20 0 16,-20 0-16,-22 0 15,22 0-15,-22 0 0,0 0 0,1 0 16,-1 0-16,-21 0 0,0 0 0,0 0 16,1 0-16,-44 21 46,1-21-46,0 0 0,0 0 16,-21 0-16,20 0 0,-20 0 16,-21 0-16,20 0 0,-20 21 0</inkml:trace>
  <inkml:trace contextRef="#ctx0" brushRef="#br0" timeOffset="94340.2">21082 5165 0,'0'0'16,"-21"21"-16,0-21 0,-1 0 0,1 0 0,42 0 47,22-21-47,-22 21 0,21 0 0,1-21 16,-1 21-16,21-22 0,1 22 15,21 0-15,-1 0 0,1-21 0,21 21 16,0 0-16,-22 0 0,22 0 15,0 0-15,0-21 0,0 21 0,-22 0 16,22 0-16,-21 0 0,-1 0 0,1 0 16,0 0-16,-1 0 0,-20 0 15,-1 0-15,-20 0 0,20 0 16,-20 0-16,20 0 0,-42 0 16,22 0-16,-1 0 0,-21 0 0,0 0 15,0 0-15,1 0 0,-1 0 16,-42-21 31,-1 21-47,1 0 15,0-21-15,0 21 0</inkml:trace>
  <inkml:trace contextRef="#ctx0" brushRef="#br0" timeOffset="96224.12">21526 4911 0,'0'21'31,"-21"0"-15,0-21 0,0 0-1,0 0-15,0 0 0,21 21 16,-22-21-16,1 0 0,0 0 0,0 0 15,0 0-15,-22 0 0,22 0 16,0 0-16,-21 0 0,21 0 0,-1 0 16,-20 0-16,21 0 0,-21 0 0,20 0 15,-20 0-15,21 0 0,-21 0 16,20 0-16,-20 0 0,0 0 0,-1 0 16,1 0-16,0 0 0,-1-21 15,1 21-15,0 0 0,-1 0 16,1-21-16,-21 21 0,20 0 0,1 0 15,0-21-15,-1 21 0,1 0 16,0 0-16,-1-21 0,22 21 0,-21-22 16,-1 22-16,22 0 0,-21 0 0,21-21 15,-22 21-15,1 0 0,0-21 16,-1 21-16,1 0 0,0-21 0,-1 21 16,1 0-16,0-21 0,-1 0 15,1 21-15,21 0 0,-21-22 16,-1 22-16,1 0 0,21-21 0,-22 21 15,22 0-15,-21-21 0,21 0 0,0 21 16,-1-21-16,1 21 0,0-21 16,0 21-16,-21-22 0,20 22 15,22-21-15,-21 0 0,0 21 0,0-21 16,0 0-16,0 0 0,-1-1 0,1-20 16,0 21-16,0 0 0,0-22 15,0 22-15,-1-21 0,22 0 0,-21-1 16,0 1-16,21 0 0,-21-1 15,0 1-15,0 0 0,21-1 0,-22 1 16,1 0-16,0-1 16,21 22-16,-21-21 0,21-1 0,-21 22 15,21-21-15,0 0 0,0 20 0,-21-20 16,21 21-16,-22-21 0,22 20 16,-21-20-16,21 21 0,0-21 15,0 20-15,0-20 0,-21 0 0,21 21 16,0-22-16,0 22 0,0-21 15,0 21-15,0-22 0,0 22 0,0-21 16,0-1-16,0 22 0,0-21 0,0 21 16,-21-22-16,21 22 0,0-21 15,0 21-15,0-22 0,0 22 16,0-21-16,-21 21 0,21 0 16,0-1-16,0-20 0,0 21 15,0 0-15,0 0 0,0-1 0,0 1 16,0 0-16,0 0 0,0 0 15,0 0-15,0-1 0,0 1 32,-21 21-32,21-21 31,0 0 0,-22 21-15,22-21 15,-21 21 0,0 0-15,0 0-16,0 0 16,0 0-16,21 21 0,-22-21 15,1 21-15,0-21 0,21 21 0,-21-21 16,0 21-16,21 1 0,-21-22 15,21 21-15,-22 0 0,1 0 0,21 0 16,0 0-16,0 1 0,-21-22 16,21 21-16,-21 0 0,21 0 0,-21 0 15,21 0-15,0 1 16,0-1-16,0 0 16,0 0-1,-21-21-15,42-21 31,0 0-15,-21 0-16,0-1 16,21 22-16,-21-21 0,0 0 0,21 0 15,-21 0-15,21 0 0,1-1 16,-22-20-16,0 21 0,21 0 16,0 0-16,-21-1 0,21 1 15,-21 0-15,21 21 0,-21-21 0,21 0 16,1 0-16,-1 21 15,0 0-15,-21-22 0,0 1 0,21 21 16,0 0-16,0-21 16,1 21-16,-1 0 15,0 0-15,0 0 0,0 0 16,0 0-16,1 0 16,-1 0-16,0 0 0,0 0 0,0 21 15,0-21-15,1 21 16,-1 1-16,0-22 0,21 21 0,-21 0 15,1-21-15,20 21 0,-21 0 16,21 0-16,-20 1 0,20-1 0,-21-21 16,0 21-16,0 0 0,1-21 15,-1 21-15,-21 0 0,21-21 16,-42 0 78,0 0-79,-1 22-15,1-22 0,0 21 16,0 0-16</inkml:trace>
  <inkml:trace contextRef="#ctx0" brushRef="#br0" timeOffset="100495.99">21950 4953 0,'-21'0'16,"-1"0"-16,1 21 0,0-21 16,-21 0-16,21 21 0,-1-21 15,-20 0-15,0 0 0,-1 0 0,1 22 16,0-22-16,-1 0 0,1 0 16,-21 0-16,20 0 0,22 0 0,-21 0 15,-1 0-15,1 0 0,21 0 0,-21 0 16,-1 0-16,22 0 15,-21 0-15,-1-22 0,22 22 0,-21 0 16,0-21-16,20 21 0,-20 0 16,0 0-16,21-21 0,-22 0 0,1 21 15,0 0-15,-1-21 0,1 21 16,0-21-16,-1 21 0,1-22 0,0 22 16,-1-21-16,22 21 0,-21-21 0,21 21 15,-22-21-15,22 21 0,-21 0 16,21-21-16,-1 21 0,-20 0 0,21-21 15,0 21-15,0-22 0,-22 22 16,22 0-16,0-21 0,0 21 0,0 0 16,-1-21-16,1 21 0,0 0 15,0-21-15,0 0 0,0 21 16,-1 0-16,1-21 0,0 21 0,0-22 16,0 1-16,0 21 0,-1-21 15,1 21-15,-21 0 0,21-21 0,0 21 16,-22 0-16,22-21 0,0 0 15,0 21-15,0-22 0,-1 22 0,1-21 16,0 21-16,0-21 0,0 0 16,0 21-16,-1-21 0,22 0 15,-21 21-15,0-22 0,0 1 0,0 21 16,21-21-16,-21 0 0,-1 0 16,1 21-16,0-21 0,0-1 15,21 1-15,-21 0 0,0 0 16,21 0-16,0 0 0,-22-1 0,1 1 15,21-21-15,-21 21 0,21 0 16,-21-1-16,21 1 0,-21 0 0,0 0 16,21 0-16,-22 21 0,1-21 15,21-1-15,-21 1 0,0 0 0,0 0 16,21 0-16,-21 0 0,21-1 16,-22 1-16,22 0 0,0 0 15,0 0-15,-21 0 0,21-1 0,0 1 16,0 0-16,-21 0 0,21 0 0,0 0 15,0-1-15,0 1 0,0 0 16,-21-21-16,21 21 0,0-1 16,-21-20-16,21 21 0,0 0 15,0-22-15,0 22 0,0-21 0,0 21 16,0 0-16,-21-1 0,21-20 16,0 21-16,0 0 0,0 0 0,0-1 15,0 1-15,0-21 0,0 21 16,0 0-16,0-1 0,0 1 0,0 0 15,0 0-15,0 0 0,0 0 16,0-1-16,0 1 0,0 0 0,0 0 16,0 0-16,0 0 15,0-1-15,0 1 0,0 0 0,0 0 16,0 0-16,0 0 0,0-1 16,0 1-16,0 0 0,0 0 0,0 0 15,0 0-15,0-1 0,0 1 16,0 0-16,0 0 15,0 0-15,0 0 16,-22 21 0,1 0-16,21-22 0,-21 22 0,0 0 15,0 0-15,0 0 16,-1 0-16,1 0 16,0 0-16,0 0 15,0 0-15,0 0 0,-1 0 16,1 0-16,0 0 0,0 22 15,0-22-15,0 21 0,-1-21 0,1 21 16,0 0-16,0-21 0,0 21 16,0 0-16,-1 1 0,1-1 0,21 0 15,-21 0-15,0 0 0,0 22 16,0-22-16,21 0 0,0 0 0,-22-21 16,22 21-16,-21 0 0,0 1 15,21-1 1,0-42 46,21 21-46,-21-22-16,21 1 0,1 21 16,-22-21-16,21 0 0,0 21 0,0-21 15,-21 0-15,21-1 0,0 1 16,1 0-16,-1 0 0,0 0 15,21 0-15,-21-1 0,1 22 16,20-21-16,-21 0 0,21 0 0,1 21 16,-1-21-16,-21 0 0,22 21 0,-1-22 15,-21 22-15,21-21 16,-20 21-16,20 0 0,-21-21 0,0 21 16,0 0-16,1 0 15,-22-21-15,21 21 16,0 0-16,0 21 15,-21 0-15,0 0 16,21 1-16,0-22 0,-21 21 16,22 0-16,-1 0 0,0 21 0,0-20 15,-21-1-15,21 0 16,0 0-16,1 21 0,-1-20 0,0-1 16,0 0-16,0 0 0,0 0 0,-21 0 15,22-21-15,-1 22 16,0-22-16,-21 21 15,21 0 64,0 0-79</inkml:trace>
  <inkml:trace contextRef="#ctx0" brushRef="#br0" timeOffset="101517.5">25823 5927 0,'0'0'0,"21"21"31,1 0-31,-1 0 16,0 0-16,0 1 0,-21-1 0,42 0 16,-20 0-16,-1 21 0,0-20 15,21 20-15,-21-21 0,1 21 16,-1-20-16,21 20 0,-21-21 0,0 21 15,22-20-15,-22 20 0,0-21 16,0 0-16,0 0 0,1 1 0,-1-1 16,-21 0-16,21-21 15,-21 21-15,0-42 32,0 0-32,0 0 15,0-1-15,0 1 16</inkml:trace>
  <inkml:trace contextRef="#ctx0" brushRef="#br0" timeOffset="101848.3">26374 5884 0,'0'22'16,"-22"-22"-16,1 21 16,0-21-16,0 21 0,0 0 0,0 0 15,-1 22-15,1-22 0,0 0 16,0 0-16,-21 21 0,20-20 16,1 20-16,-21-21 0,21 21 0,0-20 15,-22 20-15,22-21 0,0 0 16,0 22-16,0-22 0,-1 0 0,1 0 15,21 0-15,-21-21 0,0 21 16,0-21-16,21 22 16,-21-22-1,-1 0-15</inkml:trace>
  <inkml:trace contextRef="#ctx0" brushRef="#br0" timeOffset="103720.27">26120 5990 0,'0'0'0,"21"0"0,0 0 16,0 21-1,0 1-15,-21-1 16,0 0-16,0 0 0,0 0 16,0 22-16,0-22 0,0 0 15,0 0-15,0 0 0,0 0 0,0 1 16,-21-1-16,0 21 0,21-21 0,0 0 15,-21 1-15,21-1 16,0 0-16,0 0 0,0 0 16,0 0-1,21-21 17,0 0-32,0 0 0,0 0 0,22 0 15,-22 0-15,21 0 0,1 0 16,-22 0-16,21 0 0,0-21 0,1 21 15,-1-21-15,0 21 0,-20 0 16,20-21-16,0 21 0,-21-21 0,1 21 16,-1 0-16,0 0 0,0 0 15,0 0-15,-42 0 47,0 0-47,0 0 16,0 0-16,-1 0 0,1 0 15,0 0-15,0 0 0,0 0 0,0 0 16,-1 0-16,1 0 0,-21 0 16,21 0-16,-22 0 0,22 0 0,-21 0 15,0 0-15,20 0 0,1 0 16,0 0-16,0 0 0,0 0 16,0 0-16,21-21 15,-22 21-15,22-22 31,-21 22-31,21-21 16,0 0 0,0 0-1,0 0-15,0 0 16,0-1 0,0 1-16,0 0 15,0 0-15,0 0 0,0 0 16,0-1-16,0 1 15,0 0-15,0 0 16,0 0 0,21 21-1,1 0 32,-1 21-16,0 0-15,-21 0-16,21 0 0,-21 1 0,0-1 16,0 0-16,0 0 15,0 0-15,0 0 0,0 1 0,0-1 16,0 0-16,0 0 0,0 0 0,0 0 16,-21 1-16,21-1 15,0 0-15,-21 0 0,21 0 0,0 0 16,0 1-16,0-1 15,21-21 17,0 0-32,0 0 0,22 0 0,-22 0 15,21 0-15,0 0 0,1 0 16,-1 0-16,0 0 0,1 0 0,-1 0 16,0 0-16,1-21 0,-1 21 15,-21-22-15,22 22 0,-22 0 0,21 0 16,-21 0-16,0 0 0,1-21 15,-44 21 17,1 0-32,0-21 0,0 21 15,0 0-15,0-21 0,-22 21 16</inkml:trace>
  <inkml:trace contextRef="#ctx0" brushRef="#br0" timeOffset="105611.43">14668 1799 0,'0'0'0,"0"21"16,-21 1-16,21-1 16,0 0-16,-21 21 0,0-21 0,21 1 15,-21-1-15,21 21 0,-21-21 16,-1 22-16,22-1 0,-21-21 0,21 21 16,0-20-16,0 20 0,0 0 15,0 1-15,0-1 0,0 0 0,0 1 16,21-1-16,1 0 0,-1 1 0,21-1 15,-21 0-15,0 1 0,22-1 16,-22 0-16,21-21 0,1 22 0,-1-1 16,0-21-16,1 22 0,20-22 15,1 21-15,-1-21 0,1 22 16,20-22-16,-20 21 0,20-21 16,-20 0-16,21 1 0,-22-1 0,1 0 15,-1 0-15,1 0 0,20 0 0,-20 1 16,-1-1-16,22 0 0,-22-21 15,22 21-15,0 0 0,-22 0 0,22 1 16,-22-22-16,22 21 0,-21 0 16,-1 0-16,1 0 0,-1 0 0,1 1 15,20-1-15,-41 0 0,20 21 16,1-21-16,-1 1 0,-21-1 0,22 0 16,-22 21-16,1-21 0,-1 22 15,0-22-15,-21 21 0,22 1 16,-1-1-16,0 0 0,-20 1 0,-1 20 15,21-21-15,-21 1 0,0-1 16,1 0-16,-1 1 0,0-1 0,0 22 16,-21-22-16,21-21 0,-21 21 0,0 1 15,0-1-15,0 0 0,0 1 16,0-1-16,0 0 0,0 1 0,0-1 16,0-21-16,-21 22 0,0-22 15,21 0-15,-21 0 0,21 0 16,-21 0-16,-1 1 0,22-1 0,-21 0 0,0-21 15,21 21-15,-21-21 16,21 21-16,0-42 31,0 0-15,0 0-16,21 0 16,0-1-16,0 22 0,-21-21 15,43 0-15,-22 0 0,0 0 0,0 21 16,22-21-16,-22-1 0,0 22 0,21 0 15,1 0-15,-1 0 0,0 0 16,1 0-16,-1 0 0,0 0 16,1 0-16,-1 22 0,0-22 15,-21 21-15,22-21 0,-1 21 0,0 0 16,1 0-16,-22 0 0,64 22 16,-43-1-16,-21-21 0,21 0 15,-20 22-15,20-22 0,-21 0 0,21 21 16,-20-20-16,-1 20 0,21 0 0,-21 1 15,0-1-15,22 0 0,-22 1 16,0-1-16,0 0 0,22 1 0,-22-1 16,0 0-16,0 1 0,0-22 0,0 21 15,1 0-15,-1 1 0,0-1 16,21-21-16,-21 22 0,1-1 16,-1 0-16,21 1 0,-21-22 0,0 21 15,22 0-15,-22 1 0,0-1 16,21 0-16,-20 1 0,-1-1 0,0 0 15,0 1-15,21-22 0,-20 21 0,-1-21 16,0 22-16,0-22 0,0 0 16,0 0-16,22 22 0,-22-43 0,0 21 15,0 0-15,0 0 0,1-21 0,20 21 16,-21-21-16,0 0 0,0 0 16,1 0-16,-1 0 0,0 0 15,0 0-15,0 0 0,0 0 16,-21-21 15,0 0-15,0 0-1,0 0 1</inkml:trace>
  <inkml:trace contextRef="#ctx0" brushRef="#br0" timeOffset="105717.37">20383 6922 0,'22'0'15,"-1"0"-15,0 0 16,0 0-1,-21 21-15,21-21 0,-21 21 16</inkml:trace>
  <inkml:trace contextRef="#ctx0" brushRef="#br0" timeOffset="114960.05">15473 2011 0,'0'21'78,"0"0"-62,0 0-1,21-21 1,0 22-1,0-22-15,0 0 16,1 0-16,-1 0 16,0 0-16,0 0 0,0 0 0,0-22 15,1 22-15,20 0 0,-21 0 16,21-21-16,-20 21 0,20 0 0,0 0 16,1-21-16,20 21 0,1 0 15,-1 0-15,1-21 0,20 21 0,1 0 16,0 0-16,-1 0 0,1 0 15,0 0-15,-1 0 0,1 0 0,0 0 16,20 0-16,-20 0 0,21 0 0,0 0 16,0 0-16,-22 0 0,1 0 15,21 21-15,-22-21 0,-20 0 16,21 0-16,-1 0 0,1 0 16,0 0-16,-1 0 0,1 21 0,0-21 15,20 0-15,-41 0 0,21 0 16,-1 0-16,-20 0 0,20 0 0,-20 0 15,-1 0-15,1 0 0,21 0 16,-22 0-16,1 0 0,20 0 0,-20 0 16,20 0-16,-20 0 0,-1 0 15,22 0-15,-21 0 0,-22 0 0,21 0 16,-20 0-16,-1 0 0,-21 0 16,22-21-16,-22 21 0,0 0 0,0 0 31,-21-21-16,-21 21 1,-21 0-16,20 0 16,-20-21-16,0 21 0,-1 0 15,-20 0-15</inkml:trace>
  <inkml:trace contextRef="#ctx0" brushRef="#br0" timeOffset="115556.43">15917 1969 0,'21'0'0,"22"-22"16,-22 22-16,21 0 0,1-21 16,20 21-16,1-21 0,20 21 0,1 0 15,0-21-15,20 21 0,-20 0 16,21 0-16,21 0 0,-21 0 16,42 0-16,-21 0 0,21 0 0,0 0 15,-21 0-15,21 0 0,1 21 16,-1-21-16,0 0 0,0 0 15,0 21-15,-42-21 0,21 0 0,-21 0 16,0 0-16,0 0 0,-1 0 16,1 0-16,-21 0 0,21 0 0,-22 0 15,1-21-15,0 21 0,-1 0 16,-20 0-16,-22-21 0,22 21 0,-22-21 16,0 21-16,1 0 0,-1 0 15,-21-21-15,22 21 0,-22 0 0,0 0 16,0 0-16,0 0 0,0-22 15,1 22-15,-1 0 0,0 0 16</inkml:trace>
  <inkml:trace contextRef="#ctx0" brushRef="#br0" timeOffset="115736.7">20659 1969 0,'0'0'0,"0"21"31,-22-21-15,1 0 0</inkml:trace>
  <inkml:trace contextRef="#ctx0" brushRef="#br0" timeOffset="122256.31">20574 9419 0,'-21'-21'0,"21"0"16,0 0-1,-21 21 32,21 21 0,-22 0-47,22 0 0,0 0 0,0 22 16,-21-1-16,21 0 0,0 1 15,0-1-15,0 0 0,0 1 0,0-22 16,0 21-16,0 1 0,0-1 0,0-21 15,0 0-15,-21 22 0,21-22 16,0 0-16,0 0 0,0 0 0,-21 0 16,21 1-16,0-1 15,0-42 17,0-1-17</inkml:trace>
  <inkml:trace contextRef="#ctx0" brushRef="#br0" timeOffset="122872.55">20489 9462 0,'0'0'15,"0"-22"-15,0 1 0,0 0 0,0 0 16,0 0-16,0 0 0,0-1 15,0 1-15,0 0 16,21 21 0,1-21-16,-1 21 0,0 0 15,0 0-15,21 0 0,-20 21 16,20-21-16,-21 21 0,21 0 0,1 1 16,-22 20-16,21 0 0,-21 1 0,22-22 15,-22 21-15,0 22 0,-21-43 16,0 21-16,0 0 0,0 1 15,0-22-15,0 21 0,0-21 0,0 1 16,0-1-16,0 0 0,0 0 16,0 0-16,0-42 31,0 0-15,0 0-16,0 0 0,0-1 15,0-20-15,0 21 0,0-21 0,21-1 16,-21 22-16,21-21 0,1-1 15,-1 1-15,0 0 0,0-1 0,0 1 16,0 21-16,22-21 0,-1 20 0,-21-20 16,22 21-16,-1 0 0,0 21 15,-21 0-15,22 0 0,-22 0 16,21 21-16,-21 0 0,1 21 0,-22 1 16,21-1-16,-21 0 0,0 1 0,0 20 15,0-20-15,0 20 0,0-21 16,-21 1-16,-1-1 0,1 0 0,21 1 15,-21-1-15,0-21 0,0 22 0,21-22 16,0 0-16,0 0 0,0 0 16,-21-21-16,21 21 0,21-21 31,0 0-31,0-21 16,0 0-16</inkml:trace>
  <inkml:trace contextRef="#ctx0" brushRef="#br0" timeOffset="123142.18">22034 9356 0,'0'21'16,"0"0"-1,0 21-15,0-20 0,0 20 0,0 0 16,0 1-16,0-1 0,0 0 15,0 1-15,0-1 0,0 0 16,0 1-16,0-1 0,0-21 0,0 0 16,0 22-16,-21-22 0,21 0 0,-21 0 15,21 0-15,0 0 0,0 1 16,0-44 15,0 1-31</inkml:trace>
  <inkml:trace contextRef="#ctx0" brushRef="#br0" timeOffset="123352.06">21823 9694 0,'0'0'0,"-21"0"0,21-21 16,21 21-1,0 0-15,0 0 16,0 0-16,0 0 0,1 0 15,-1 0-15,21-21 0,-21 21 0,22 0 16,-22 0-16,21-21 0,-21 0 0,22 21 16,-1 0-16,0-21 0,1 21 15,-22-22-15,21 1 0,-21 21 16,22-21-16,-22 0 0</inkml:trace>
  <inkml:trace contextRef="#ctx0" brushRef="#br0" timeOffset="123611.91">22564 9292 0,'0'0'0,"21"0"16,0 0-16,0 0 16,21 0-16,-20 0 0,-1 0 15,21 0-15,-21 0 16,22 0-16,-22 0 0,21 0 0,0 0 15,1 0-15,-22 0 0,21 0 0,-21 0 16,22 0-16,-22 0 0,0 0 16,0 0-16,-42 0 31,0 0-31,0 0 0,-22 0 16</inkml:trace>
  <inkml:trace contextRef="#ctx0" brushRef="#br0" timeOffset="123855.77">22818 9292 0,'0'21'31,"0"1"-31,0-1 16,0 0-16,0 0 0,0 0 0,0 0 16,0 22-16,0-1 0,0 0 15,-22 1-15,22-1 0,0 0 0,-21 1 16,21-22-16,0 21 0,0-21 0,0 22 15,0-22-15,0 0 0,0 0 16,0 0-16,0 1 0,0-1 16,21-21 15,1-21-31</inkml:trace>
  <inkml:trace contextRef="#ctx0" brushRef="#br0" timeOffset="124248.54">23177 9483 0,'0'0'0,"0"21"31,0 0-15,-21 21-16,21-20 0,0 20 0,0-21 15,0 21-15,0 1 0,-21-22 16,21 21-16,0-21 0,0 22 15,0-22-15,0 0 0,0 21 0,0-20 16,0-1-16,21 0 0,0-21 16,1 21-16,-1-21 15,0 0-15,0 0 0,0 0 0,0 0 16,1-21-16,-1 21 0,0-21 0,0 0 16,0-1-16,0 1 0,1-21 15,-1 21-15,-21-22 0,21 1 0,-21 0 16,21-1-16,-21 22 0,0-21 0,21 0 15,-21 20-15,0 1 0,21 0 16,-21 0-16,0 42 47,0 0-31</inkml:trace>
  <inkml:trace contextRef="#ctx0" brushRef="#br0" timeOffset="124851.93">23749 9631 0,'0'0'0,"21"0"0,0 0 16,0 0-16,1 0 0,-1 0 16,0-21-1,0 21-15,-21-21 0,0-1 16,-21 22-1,0 0 1,0 0-16,-1 0 0,-20 0 0,21 22 16,0-1-16,0 0 0,-1 0 0,1 0 15,0 0-15,0 22 0,21-22 16,0 0-16,-21 21 0,21-20 0,0-1 16,0 0-16,0 0 0,0 0 0,0 0 15,0 1-15,21-22 16,0 0-16,0 21 0,0-21 15,1 0-15,-1 0 0,0 0 16,21 0-16,-21-21 0,22 21 0,-22-22 16,21 1-16,1 21 0,-1-21 15,0 0-15,1 0 0,-1-22 0,0 22 16,1 0-16,-1 0 0,0-21 0,-21 20 16,1 1-16,-1 0 0,-21 0 15,0 0-15,-21 21 16,-1 0-16,1 0 0,0 0 15,0 0-15,0 21 0,0 0 0,-1 0 16,22 0-16,0 1 0,0-1 16,0 0-16,0 0 0,0 0 0,0 0 15,0 1-15,0-1 0,0 0 16,22-21-16,-22 21 0,21 0 16,-21 0-16,0 1 0,0-1 15,0 0 1,-21-21-1,-1 0 1,1 0-16,21-21 16,0 0-16,0-1 15,0 1 1,21 21-16</inkml:trace>
  <inkml:trace contextRef="#ctx0" brushRef="#br0" timeOffset="125395.63">24913 9716 0,'0'0'0,"21"-22"15,-21 1-15,0 0 16,0 0-16,-21 21 16,0 0-16,0 0 0,0 0 0,-1 0 15,1 0-15,0 0 0,0 0 0,-21 21 16,20 0-16,1 22 15,0-22-15,0 0 0,0 21 0,0-21 16,-1 1-16,1 20 0,21-21 0,0 0 16,0 0-16,-21 1 0,21-1 15,0 0-15,0 0 0,21-21 16,0 0-16,1 0 0,-1 0 16,0 0-16,0 0 0,0 0 0,0-21 15,1 21-15,20-21 0,-21 0 16,0-1-16,0 1 0,1-21 0,-1 21 15,0-22-15,0 1 0,0 0 0,0-1 16,1 1-16,-1-21 0,-21 20 16,21 1-16,0 0 0,-21-1 15,21 1-15,-21 0 0,0-1 0,0 22 16,21 0-16,-21 0 0,0 0 16,0 42-1,-21 21-15,0-21 16,21 22-16,-21-22 0,0 42 15,21-20-15,0-1 0,-21 0 0,-1 22 16,22-22-16,-21 0 0,21 1 0,0-1 16,0-21-16,0 0 0,0 22 15,0-22-15,0 0 0,0 0 16,21-21 0,1 0-16,-1 0 0,0 0 15,21 0-15,-21 0 16,1 0-16</inkml:trace>
  <inkml:trace contextRef="#ctx0" brushRef="#br0" timeOffset="126364.07">25527 9737 0,'0'0'0,"0"-21"0,0-1 0,-21 22 16,0-21-16,-1 21 15,1-21-15,0 21 0,0 0 16,0 0-16,0 21 0,-1-21 15,22 21-15,-21 1 16,0-1-16,0 0 0,21 0 0,-21 0 16,21 0-16,-21 1 0,21-1 0,0 0 15,0 0-15,0 0 0,0 0 16,0 1 0,21-22-16,0 0 0,0 0 15,0 0-15,0 0 16,1 0-16,-1-22 0,0 1 15,0 0-15,0 0 0,0 0 0,1-22 16,-1 22-16,-21 0 0,21 0 0,0-21 16,0 20-16,-21 1 15,0 0-15,0 42 16,0 0 0,0 1-16,-21-1 15,21 0-15,-21 0 0,21 0 0,0 0 16,0 1-16,0-1 0,0 0 0,0 0 15,0 0-15,0 0 16,21-21-16,0 0 16,0 0-16,1 0 0,20 0 0,-21 0 15,0 0-15,22 0 0,-22 0 16,0 0-16,21 0 0,-21-21 0,1 21 16,-1-21-16,0 0 0,0 0 15,0 0-15,0-1 0,-21 1 0,0 0 16,0 0-16,22 0 0,-22 0 15,-22 42 17,1-21-32,21 21 0,0 0 15,0 0-15,-21 0 0,21 1 16,0-1-16,0 0 0,21 0 16,0-21-1,1 0-15,-1 0 16,0 0-16,0 0 0,21 0 0,-20 0 15,-1 0-15,0 0 0,0 0 16,0 0-16,0-21 0,1 0 16,-1 21-16,0-21 0,-21-1 0,0 1 15,21 0-15,-21 0 0,0 0 16,0 0 0,0 42-1,-21 0-15,0 0 16,21 0-16,-21 0 0,-1 1 15,22-1-15,0 21 0,-21-21 0,21 0 16,-21 22-16,21-22 0,-21 0 0,21 21 16,0-20-16,0 20 0,0-21 15,0 21-15,0-20 0,0 20 16,0 0-16,0-21 0,21 22 0,-21-22 16,0 21-16,21-21 0,-21 1 0,0-1 15,0 0-15,0 0 0,0 0 16,-21 0-16,0 1 0,0-22 0,0 0 15,-1 21-15,1-21 0,0 0 0,-21 0 16,21 0-16,-1 0 0,1 0 16,0 0-16,0 0 0,0 0 15,0 0 1,21-21-16,0-1 16</inkml:trace>
  <inkml:trace contextRef="#ctx0" brushRef="#br0" timeOffset="136704.06">20722 10351 0,'-63'21'16,"63"0"-16,-22-21 15,1 0-15,0 0 16,0 0 0,42 0 30,0 0-46,0 0 16,1 0-16,-1 0 0,0 0 0,0 0 16,21 0-16,-20 0 0,-1 0 15,21 0-15,0 0 0,-20 0 0,20 0 16,21 0-16,-20 0 0,20 0 0,1 0 16,-1 0-16,1-21 0,20 21 15,1 0-15,0-21 0,-1 21 16,22 0-16,-21 0 0,0 0 0,-1 0 15,1 0-15,0 0 0,-1 0 0,1 0 16,0 0-16,-1 0 0,1 0 16,0 0-16,-22 0 0,1 21 15,-1-21-15,1 0 0,-1 0 0,1 0 16,-22 0-16,0 0 0,1 0 0,20 0 16,-21 0-16,-20 0 0,20 0 15,0 0-15,-21 0 0,1 0 0,-1 0 16,0 0-16,0 0 0,0 0 15,-21-21 1,-21 21-16,0-22 16,0 1-16,0 21 15</inkml:trace>
  <inkml:trace contextRef="#ctx0" brushRef="#br0" timeOffset="137392.88">20447 10647 0,'21'21'63,"0"-21"-48,0 0-15,22 0 0,-22 0 16,0 0-16,21 0 0,1 0 0,-1 0 16,0 0-16,22 0 0,-22 0 0,22 0 15,-1-21-15,22 21 0,0 0 16,-1-21-16,1 0 0,21 21 0,0 0 15,-1-22-15,-20 22 0,42 0 0,-21 0 16,0-21-16,21 21 0,0 0 16,0 0-16,21 0 0,-42 0 15,21 0-15,0 0 0,-43 0 0,22 0 0,0 0 16,-21 0-16,-1 0 16,-20 0-16,21 0 0,-22 0 0,-21 21 15,22-21-15,-22 0 0,1 0 0,-22 0 16,21 0-16,-21 0 0,0 0 15,1 0-15,-1 0 0,0 0 63,-21-21-32</inkml:trace>
  <inkml:trace contextRef="#ctx0" brushRef="#br0" timeOffset="140952.01">21759 9017 0,'0'-21'32,"-21"0"-32,21 0 15,0-1-15,0 1 16,0 0-16,-21 21 0,0-21 0,0 0 16,-1 0-16,1 21 0,0-22 15,0 1-15,0 0 0,0 21 16,-1-21-16,-20 0 0,21 21 0,-21-21 15,20 21-15,-20 0 0,21 0 16,-21 0-16,-1-22 0,1 22 0,0 0 16,-1 0-16,1 0 0,0 0 0,-1 0 15,-20 0-15,20 22 0,-20-22 16,-1 21-16,1 0 0,-1-21 0,1 21 16,21 0-16,-22 22 0,1-22 15,20 0-15,1 21 0,-22 1 0,22-22 16,0 21-16,-1 0 0,22 1 15,-21-1-15,0 0 0,20 1 16,-20-1-16,21 0 0,0 1 0,0-1 16,-1 0-16,22 1 0,-21-1 0,21 0 15,0 1-15,0-1 0,0 0 16,0 1-16,0-1 0,0 0 0,0-20 16,0 20-16,21 0 0,1 1 15,-1-22-15,-21 21 0,42 0 0,-21-20 16,0 20-16,1-21 0,20 21 0,0-20 15,-21 20-15,22-21 0,20 21 16,-20-20-16,20 20 0,1-21 0,-22 0 16,21 0-16,1 1 0,-1-1 0,1 0 15,-1 0-15,-20-21 0,20 0 16,1 0-16,-22 0 0,22 0 16,-1 0-16,-21 0 0,22 0 0,-1-21 15,1 21-15,-1-21 0,1 0 0,-1-22 16,1 22-16,-1-21 0,22 21 15,-43-22-15,22 1 0,-1 0 0,-20-22 16,20 22-16,-20-22 0,-1 1 16,-21-1-16,21 1 0,-20-22 0,-1 0 15,-21 22-15,0-1 0,0-20 0,0 20 16,-43 1-16,22-1 16,0 1-16,-21 20 0,-1-20 0,1 21 15,21-1-15,-21 1 0,-1 0 0,1 20 16,0 1-16,-1 0 0,22 0 15,-21 21-15,-1 0 0,22 0 0,0 0 16,0 0-16,-21 0 0,20 0 16,1 21-16,0-21 0,0 21 0</inkml:trace>
  <inkml:trace contextRef="#ctx0" brushRef="#br0" timeOffset="144010.25">25146 10435 0,'0'-21'16,"0"0"0,0 0-16,0 0 15,0-1-15,0 1 16,0 0-1,21 21-15,0 0 16,0 21 0,1-21-1,-22 21-15,21 1 0,0-1 16,0 21-16,-21-21 0,21 0 0,0 1 16,1-1-16,-22 0 0,0 0 15,21 0-15,0 0 0,-21 1 0,21-22 16,-21 21-16,0 0 15,21-21-15,-21 21 16,0-42 15,0 0-31,0 0 16,0-1-16,0 1 16,0 0-16,0 0 0,0 0 0,0 0 15</inkml:trace>
  <inkml:trace contextRef="#ctx0" brushRef="#br0" timeOffset="144140.18">25506 10308 0,'0'0'0,"0"-21"0,-21 21 31,-1 0-15,1 21-16,21 0 0,-21 1 0,0-1 16,-21 0-16,20 21 0,1-21 0,-21 1 15,21 20-15,-22-21 0,22 0 0</inkml:trace>
  <inkml:trace contextRef="#ctx0" brushRef="#br0" timeOffset="148039.82">18097 508 0,'0'0'0,"-63"-127"31,63 106-31,0 0 16,0 42-1,21 0-15,0 0 0,22 22 16,20-1-16,-21 21 0,22 22 15,21 0-15,-22-1 0,22 22 16,-1 0-16,1 21 0,0-21 0,-1 21 16,-20 0-16,21 0 0,-1-21 0,22 0 15,-21-1-15,-1-20 0,1 0 16,0-1-16,-1-20 0,-20-1 0,-1 1 16,1-1-16,-22-20 0,1-1 15,-22-21-15,0 0 0,0 1 0,0-22 16,-21-22-1</inkml:trace>
  <inkml:trace contextRef="#ctx0" brushRef="#br0" timeOffset="148368.64">20786 635 0,'0'0'0,"0"-85"31,-22 85-31,-20 0 0,0 0 0,-22 43 16,1-22-16,-22 21 0,0 22 16,-20-1-16,-22 43 0,-43-21 0,22 21 15,-21 21-15,-22-22 0,1 22 16,-1 0-16,1 0 0,20 0 0,-20 0 15,21-21-15,20 0 0,1 0 16,21 0-16,0-22 0,21 1 0,22-21 16,-1-1-16,22 1 0,20-22 15,-20 0-15,42 1 0,-1-22 0,1 0 16,21 0-16,21-21 16</inkml:trace>
  <inkml:trace contextRef="#ctx0" brushRef="#br0">16912 12721 0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3:36:14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8318 699 0,'-21'0'32,"0"0"15,42 0 46</inkml:trace>
  <inkml:trace contextRef="#ctx0" brushRef="#br0" timeOffset="1192.34">8615 699 0,'21'-22'16,"0"22"-16,-21-21 16,0 0-16,0 0 15,0 0-15,0 0 16,0-1-16,0 1 16,-21 21-1,21-21-15,-21 21 0,-22 0 16,22 0-16,-21 0 15,21 0-15,0 0 0,-1 0 0,-20 0 16,21 21-16,-21-21 0,20 21 16,-20 1-16,0-1 0,21 0 0,-22 0 15,1 0-15,21 0 0,-22 22 0,22-22 16,-21 0-16,21 21 0,0 1 16,-1-22-16,1 21 0,21 1 0,0-1 15,0 0-15,0-21 0,0 22 16,0 41-16,0-62 0,0 20 15,0-21-15,0 21 16,0 1-16,21-22 0,1 21 0,-22-21 16,21 22-16,0-22 0,0 0 15,0 21-15,0-20 0,1-1 16,20 0-16,-21 0 0,0-21 0,22 0 0,-22 0 16,21 0-16,-21 0 0,22 0 15,-22 0-15,21-21 0,0 0 0,1 0 16,-22-22-16,21 22 0,1 0 15,-1-21-15,0 20 0,1-20 0,-1 21 16,-21-21-16,0 20 0,0 1 16,1 0-16,-22-21 0,0 21 15,0-1-15,0 1 0,-22 0 0,1 21 16,0-21-16,-21 21 0,21 0 16,-64 0-16,43 0 0,-22 0 15,22 0-15,-1 0 0,22 0 16,-21 0-16,21 21 0,-22-21 0,22 21 15,0-21-15,21 21 16,-21-21-16,21 22 0,21-22 31,0 0-31,0 0 16,1 0-16,-1 0 0,0-22 0,21 22 16,-21 0-16,22 0 0,-22-21 15,21 21-15,-21 0 0,1 0 16,20 0-16,-21 0 0,0 0 15,0 0-15,1 0 0,-1 0 0,0 0 16,0 0-16,-21 21 0,0 1 0,21-22 16,-21 21-16,0 0 0,0 0 15,0 0-15,0 0 0,0 22 0,0-22 16,0 0-16,0 21 0,0 1 16,0-1-16,0 0 0,0 1 0,-21-1 15,21 0-15,-21 22 0,21-22 0,-21 1 16,0 20-16,21-21 0,-22 22 15,1-22-15,21 1 0,0-1 0,-21 0 16,0-21-16,21 22 0,-21-1 16,21-21-16,0 0 0,0 1 15,0-1-15,0 0 0,0 0 16,0-42 0,21 0-1,-21 0-15,21-1 0,0-20 16,-21 21-16,21 0 0,-21 0 0,22-22 15</inkml:trace>
  <inkml:trace contextRef="#ctx0" brushRef="#br0" timeOffset="1516.16">9250 1058 0,'0'0'0,"0"-21"0,-21 42 47,21 1-47,0-1 0,0 0 0,0 21 16,0-21-16,-22 22 0,22-22 15,0 21-15,-21-21 0,21 22 0,0-22 16,0 0-16,0 0 0,0 0 15,0 1-15,0-1 0,0 0 16,0 0-16,0-42 47,0 0-47,0 0 0,0-1 0</inkml:trace>
  <inkml:trace contextRef="#ctx0" brushRef="#br0" timeOffset="1928.92">9229 614 0,'-43'0'16,"22"21"-16,21 0 15,-21 0-15,21 1 0,-21 20 16,21-21-16,0 21 0,0-20 15,0-1-15,0 0 0,21 0 16,0-21-16,0 0 16,0 0-16,1 0 0,20 0 0,0-21 15,-21 0-15,1 21 16,-22-21-16,21-1 0,0 1 16,-21 0-16,0 0 0,0-21 0,0 20 15,0 1-15,0 0 0,0-21 16,0 21-16,-21-1 0,0 1 0,-1 21 15,22-21-15,-21 21 0,0 0 16,0 0-16,0 0 0,0 0 16,-1 21-16,1-21 0,21 21 15,-21 1-15,0-1 0,21 0 16,0 0-16,0 0 0,0 0 16,0 1-16,21-22 15,21 0-15,-20 0 0,-1 0 0,0 0 16</inkml:trace>
  <inkml:trace contextRef="#ctx0" brushRef="#br0" timeOffset="2291.81">10075 360 0,'-42'21'16,"21"0"-16,21 0 0,-21 1 16,-1 20-16,22-21 0,0 21 15,0-20-15,-21 20 0,0 0 16,0 1-16,21-1 0,-21 21 0,0-20 16,21 20-16,-22-20 0,1 20 0,21-21 15,0 1-15,-21-1 0,21 0 16,0 1-16,0-1 0,0-21 0,0 22 15,0-22-15,0 0 0,0 0 16,0 0-16,0 0 0,0 1 16,21-22-1,0 0 1,1-22-16,-1 1 16,-21 0-16,21 0 0,-21 0 15,0-22-15</inkml:trace>
  <inkml:trace contextRef="#ctx0" brushRef="#br0" timeOffset="2528.67">9567 1122 0,'0'0'0,"21"0"31,1 0-31,-1 0 0,0 0 15,0 0-15,0 0 0,0 0 16,22-21-16,-22 21 0,21-21 0,-21 21 16,1 0-16,20 0 0,-21-22 15,0 22-15,0 0 0,1 0 0,-1-21 16,0 21-16,0 0 0,-21-21 16,21 21-16</inkml:trace>
  <inkml:trace contextRef="#ctx0" brushRef="#br0" timeOffset="4379.87">10181 1397 0,'21'21'16,"0"-21"-1,1 0-15,-1-21 0,0 0 0,0 21 16,-21-21-16,21 0 0,0-1 16,22-20-16,-22 21 0,0-21 0,0-1 15,0 1-15,22 0 0,-22-22 16,21 1-16,-21-1 0,22 1 16,-1-64-16,-21 84 0,0-20 15,1 20-15,-1 1 0,-21 0 16,21-1-16,-21 22 0,0 0 0,0 0 15,-21 21-15,0 0 0,-1 0 16,1 0-16,0 0 16,0 0-16,0 0 0,21 21 0,-21 0 15,-1 0-15,22 1 0,-21 20 16,21-21-16,0 21 0,0 1 0,-21-1 16,21 0-16,0 1 0,-21-1 15,21 22-15,0-22 0,0 0 16,-21 22-16,21-22 0,0 0 0,0 1 15,0-1-15,0 0 0,0-20 16,0 20-16,-21-21 0,21 21 0,0-20 16,0-1-16,0 0 0,0 0 15,0 0-15,0-42 47,0 0-47,0 0 0,0 0 16,21-1-16,-21 1 0,0-21 15,21 21-15,0 0 0,0-22 0,0 22 16,1 0-16,-1 0 0,0 0 16,0-1-16,0 1 15,0 21-15,1 0 0,-1 0 0,0 0 16,0 0-16,0 0 16,-21 21-16,21 1 15,-21-1-15,22 0 0,-22 0 0,0 0 16,21 0-16,-21 1 0,0-1 15,0 0-15,21 0 0,-21 0 16,21 0-16,-21 1 0,21-1 0,-21 0 16,21-21-16,1 0 0,-22 21 15,21-21-15,0 0 0,0 0 0,0 0 16,0 0-16,1 0 0,-1 0 16,0 0-16,0-21 0,0 0 15,0 0-15,1 21 0,-1-22 0,0 1 16,0 0-16,0-21 0,0 21 15,1-22-15,-1 22 0,-21-21 0,21-1 16,0 22-16,-21-21 0,0 21 0,0 0 16,21-1-16,-21 1 0,0 42 47,-21 1-47,21-1 0,-21 0 15,21 0-15,0 0 0,0 22 16,-21-22-16,21 21 0,-21-21 15,21 22-15,0-22 0,0 0 0,0 0 16,0 0-16,0 0 0,0 22 16,21-22-16,0 0 0,0-21 15,0 0-15,22 0 0,-1 0 16,-21 0-16,0 0 0,22 0 16,-22 0-16,0 0 0,0 0 0,21-42 15,-20 21-15,41-43 16,-63 22-16,21 21 15,0-22-15,-21 1 0,22 0 0,-22-1 16,0 22-16,21-21 0,-21 21 0,0-1 16,0 1-16,0 0 15,0 0-15,0 42 32,-21-21-32,-1 21 0,22 0 15,0 22-15,0-22 0,-21 0 0,21 21 16,0-20-16,-21 20 0,21-21 15,0 0-15,0 22 0,0-22 0,0 0 16,0 0-16,0 0 0,0 0 16,21-21-16,0 22 0,1-1 0,-1-21 15,21 21-15,-21-21 16,0 0-16,22 0 0,-22 0 0,21 0 16,-21 0-16,22 0 0,-22-21 15,21 0-15,-21-1 0,1 22 0,20-42 16,-21 21-16,0 0 0,0-22 15,1 1-15,-22 0 0,21-1 0,-21-20 16,21-1-16,-21 22 0,0-21 0,0-1 16,0 22-16,0-22 0,0 22 15,0 0-15,0-1 0,0 1 0,0 21 16,0 0-16,0-1 0,0 1 16,0 0-16,-21 21 15,0 21 1,21 0-16,0 1 0,0-1 15,-22 0-15,22 21 0,-21 1 0,21-1 16,0 0-16,-21 22 0,21-22 16,0 22-16,0-22 0,0 21 0,0-20 15,0 20-15,0-20 0,0-1 0,0-21 16,0 21-16,0 1 0,0-22 16,0 0-16,0 0 0,0 0 0,0 1 15,0-1 1,0-42 15,0-1-31,21 22 0,-21-21 0,0 0 16,21 0-16,-21-21 0,0 20 15,0-20-15,22 21 0,-1-21 0,-21 20 16,21-20-16,-21 21 0,21 0 16,0 0-16,0-1 0,1 1 0,-1 0 15,21 21-15,-21-21 0,0 21 16,22 0-16,-22 0 0,21 0 0,1 0 15,-22 0-15,21 0 0,-21 21 0,22-21 16,-22 21-16,0 0 0,0 1 16,-21 20-16,0-21 0,21 0 15,-21 0-15,0 22 0,0-22 0,0 0 16,0 21-16,0-20 0,0-1 16,-21 0-16,0 0 0,-21 0 0,20 0 15,-41 1-15,42-1 0,-22 0 16,22 0-16,-21-21 0,21 21 15,0-21-15,-1 21 0,1-21 0,0 0 16,0 0-16,0 0 0,0 0 16,-1 0-16,1 0 15,0 0-15,0 0 16</inkml:trace>
  <inkml:trace contextRef="#ctx0" brushRef="#br0" timeOffset="5032.17">8382 1778 0,'-21'0'0,"42"0"47,0 0-47,21 0 15,1 0-15,-1 0 0,22 0 0,-1 0 16,22 0-16,-1 0 0,22 0 0,0 0 15,0 0-15,21 0 0,0 0 16,0 0-16,21 0 0,0 0 0,0 0 16,1 0-16,-1 0 0,0 0 15,21 0-15,-21 0 0,1 0 0,20 0 16,-21 0-16,-21 0 0,0 0 0,21-21 16,-21 21-16,0 0 15,0 0-15,-21-21 0,21 21 0,-21 0 16,0 0-16,-22 0 0,1 0 15,0 0-15,-22 0 0,22 0 0,-43 0 16,22 0-16,-22 0 0,0 0 0,-20 0 16,20 0-16,-21 0 0,-42 0 31,-21 0-31,20-21 16,-20 21-16,0 0 0,-1 0 0</inkml:trace>
  <inkml:trace contextRef="#ctx0" brushRef="#br0" timeOffset="5661.02">8953 1863 0,'-21'21'15,"21"0"17,21-21 15,22 0-47,-22 0 15,21 0-15,22 0 0,-1 0 0,1 0 16,20 0-16,1 0 15,21 0-15,21 0 0,0 0 0,0 0 16,21 0-16,-21 0 0,169 0 16,-169-21-16,22 21 0,-1 0 15,0 0-15,-21 0 0,21 0 0,-21-21 16,-21 21-16,21 0 0,-21 0 16,0 0-16,-1 0 0,86 0 15,-85-21-15,-43 21 0,22 0 0,-22 0 16,-20 0-16,20 0 0,-20 0 15,20 0-15,-42 0 16,0 0-16,1 0 0,-44 0 47,1 0-31,0 0-16,0 0 0,0 0 15</inkml:trace>
  <inkml:trace contextRef="#ctx0" brushRef="#br0" timeOffset="5788.95">12679 1926 0,'0'0'0,"0"21"47,-21 1-47,-1-22 15,-20 21-15</inkml:trace>
  <inkml:trace contextRef="#ctx0" brushRef="#br0" timeOffset="44151.88">5884 3704 0,'0'0'0,"-42"0"0,21 0 0,0 0 15,-1 0-15,1 0 0,0 0 0,0 0 16,42 0 15,21 21-15,1-21-16,-1 0 0,0 0 15,22 0-15,-1 0 0,1 0 0,21 0 16,-22 0-16,22 0 0,-1 0 16,1 0-16,21 0 0,-21 0 0,-1 0 15,22 0-15,-21 0 0,-1 0 16,1 0-16,0 0 0,-1 0 0,-20 0 16,21 0-16,-22 0 0,1 0 0,-22 0 15,21 0-15,-20 0 0,-1 0 16,-21 0-16,22 0 0,-22 0 0,21 0 15,-21 0-15,0 0 0,1 0 16,-1 0 0,-21-21 15,-21 21-31,-1 0 0,22-21 16,-21 21-16,0 0 0</inkml:trace>
  <inkml:trace contextRef="#ctx0" brushRef="#br0" timeOffset="44591.87">7641 3450 0,'0'0'0,"-21"0"0,0 0 16,21 21 15,0 1-15,21-22-16,0 21 0,0-21 15,0 21-15,22-21 0,-22 0 16,0 21-16,21-21 0,-20 0 0,20 21 16,-21-21-16,0 0 0,22 21 15,-22-21-15,0 0 0,0 0 0,21 0 16,-20 22-16,-1-22 0,0 0 0,0 0 31,-21 21-31,0 0 16,-21 0-1,0-21-15,0 21 0,-1 0 16,-20-21-16,0 22 0,-22 41 16,22-42-16,0 0 0,-1 1 15,1 20-15,0-21 0,-1 21 0,1-20 16,21-1-16,-22 0 0,22 0 0,0 0 16,0 0-16,0 1 0,0-1 15,21 0-15,21-42 47,-21 0-47</inkml:trace>
  <inkml:trace contextRef="#ctx0" brushRef="#br0" timeOffset="45356.31">9483 3175 0,'0'0'0,"0"-21"31,-22 21-15,1 0-16,0 0 16,0 0-16,0 0 0,0 0 15,-1 0-15,1 21 0,0 0 16,0 22-16,0-22 0,-22 21 0,22 22 15,0-22-15,-21 0 0,21 22 0,-1-1 16,1 1-16,-21-1 0,21 1 16,-43 169-16,64-170 15,0 1-15,0 20 16,0-20-16,0-1 0,0-20 0,0 20 16,21-21-16,1 1 0,-22-1 0,21 0 15,0 1-15,-21-1 0,21-21 16,0 22-16,-21-22 0,0 21 0,21-21 15,1 0-15,-22 1 0,0-1 16,21-21 0,-21-21-16</inkml:trace>
  <inkml:trace contextRef="#ctx0" brushRef="#br0" timeOffset="46091.89">9292 3217 0,'21'-21'16,"0"21"-16,1 0 0,20 0 15,0-21-15,1 0 0,-1 21 0,21 0 16,22-21-16,0 21 0,-1 0 0,1 0 16,0-21-16,21 21 0,-22 0 15,1 0-15,0 0 0,-1 0 0,1 0 16,0 0-16,-22 0 0,22 0 15,-22 0-15,43 21 16,-64 0-16,1-21 0,-22 42 0,21-21 16,-21 22-16,1-22 0,-1 21 0,0 1 15,0-1-15,0 0 0,0 1 16,-21-1-16,0 0 0,22 1 16,-1-1-16,0-21 0,-21 64 15,21-43-15,-21 0 0,21 1 0,-21-1 16,0 0-16,0 1 0,0-1 15,0 0-15,21 1 0,-21-1 0,0-21 16,0 22-16,22-1 0,-22 0 0,0-21 16,0 22-16,0-22 0,0 21 15,0-21-15,0 1 0,0-1 0,-64 63 16,43-62 0,-21-1-16,-1 0 0,1 0 0,0 0 15,-1 0-15,-20 1 0,20-1 16,-62 21-16,41-42 0,1 21 15,-43-21 1,42 21-16,1-21 0,-22 0 0,22 0 0,-22 0 16,0 0-16,-21 0 0,1 0 0,20 0 15,-21 0-15,21 0 0,1-21 16,-1 21-16,0 0 0,22-21 0,-1 21 16,22-21-16,-21 21 0,41-21 15,-20 21-15,21-21 0,0-1 16,21 1-16,0 0 0,0 0 0,0 0 15,0 0-15,21-1 0,0 1 16,0-21-16,0 21 0</inkml:trace>
  <inkml:trace contextRef="#ctx0" brushRef="#br0" timeOffset="46419.7">9800 3620 0,'-21'0'16,"42"0"-16,-63 0 0,21 0 0,-1 0 16,44 0-1,-1 0-15,0 0 16,21 0-16,-21 0 0,22 0 0,20 0 15,-20 0-15,20 0 0,1 0 16,-1 0-16,1 0 0,-1 0 0,1 0 16,-1 0-16,1 0 0,-22 0 15,64 21-15,-64-21 0,0 0 16,-20 21-16,20-21 0,-21 0 16,-21 21-16,-42-21 15,21 21-15</inkml:trace>
  <inkml:trace contextRef="#ctx0" brushRef="#br0" timeOffset="46648.57">9673 4001 0,'0'0'0,"-21"21"0,0-21 0,21 21 16,21-21-1,0 0-15,21 0 0,1 21 0,-1-21 16,22 0-16,-22 0 0,21 0 15,1 0-15,-1 0 0,1 0 16,-1 0-16,1 0 0,-1 0 16,-20 0-16,20 0 0,-20 0 0,-22 0 15,21 0-15,-21 0 0,-42 0 32</inkml:trace>
  <inkml:trace contextRef="#ctx0" brushRef="#br0" timeOffset="46844.05">9610 4360 0,'0'0'0,"-22"0"0,1 22 0,21-1 15,0 0-15,21-21 16,1 21-16,-1-21 16,21 0-16,0 0 0,1 0 15,-1 0-15,22 0 0,-1 0 0,85 0 16,-84 0-16,-1 0 15,1 0-15,-22 0 0,22 0 0,-22-21 16,0 21-16,-21 0 0,22 0 0</inkml:trace>
  <inkml:trace contextRef="#ctx0" brushRef="#br0" timeOffset="47683.63">4805 6435 0,'-21'0'16,"42"0"-16,-64 0 0,43 21 15,0 0 1,43-21-16,-22 21 0,21-21 0,22 21 16,-22-21-16,22 22 0,20-22 15,-20 21-15,126-21 16,-84 21-16,0-21 0,21 0 0,-21 0 15,0 0-15,-22 0 0,22 0 0,0 0 16,-21 0-16,20 0 0,-20 0 16,21 0-16,-21 0 0,-22 0 0,1 0 15,-1 0-15,1 0 0,-22 0 16,-21 0-16,0 0 0,0 0 0,-21-21 16,-21 0-1,0 21-15,-21 0 0,21 0 16,-22-22-16,1 22 0,0 0 0,-22 0 15,22 0-15,-1-21 0,1 21 16,0 0-16,-1 0 0,1 0 16,0 0-16,21 0 0,-1 0 0,1 0 15,0 0-15,42 0 32,0 0-32,1 0 0,-1 0 0,21 0 15,-21 0-15,22 0 0,-1 0 16,-21 0-16,21 0 0,-20 21 0,20-21 15,-21 22-15,0-22 0,22 21 16,-43 0-16,0 0 16,0 0-16,-22 0 0,1 1 15,-21 20-15,0-21 0,-1 0 0,1 0 16,-22 1-16,22 20 0,-21-21 16,20 0-16,22 0 0,-21 1 0,21-1 15,-1 0-15,1-21 0,21 21 0</inkml:trace>
  <inkml:trace contextRef="#ctx0" brushRef="#br0" timeOffset="48174.18">8107 6371 0,'0'-21'0,"0"42"0,0-84 0,0 42 0,0-1 16,0 1-16,0-21 0,0 0 16,0 20-16,0 1 0,0 0 15,0 0-15,0 42 32,0 0-32,0 0 0,0 22 15,0-1-15,-21 0 0,21 22 0,-22-1 16,1 1-16,0-1 0,0 1 15,0-1-15,0 1 0,-22-1 0,22-20 16,0-1-16,0 0 0,0 1 16,-1-1-16,22-21 0,0 0 15,0 1-15,0-1 0,0-42 47,0-1-47,0 1 0,22 0 0</inkml:trace>
  <inkml:trace contextRef="#ctx0" brushRef="#br0" timeOffset="48763.84">7620 6456 0,'0'0'0,"-21"-42"0,0 20 0,21 1 16,0-21-16,0 21 0,0 0 16,0-1-16,0 1 0,21-21 15,0 21-15,0 0 0,0-1 0,22 1 16,-1 0-16,0 0 0,1 0 0,-1 0 15,0 21-15,22 0 0,-22 0 16,22 0-16,-22 0 0,21 0 16,-20 21-16,-1 0 0,0 0 0,1 21 15,-1-20-15,0 20 0,-20 21 16,20-20-16,-21 20 0,-21-20 0,0 20 0,21 106 16,-21-126-1,0-1-15,0 0 0,0-20 0,-21 20 16,21-21-16,-21 21 0,21-20 15,-21-22-15,21 21 0,-21-21 16,-1 0-16,1 0 16,0-21-16,21-1 15,0 1-15,0 0 0,0 0 16,0 0-16,0-22 0,0-41 16,0 41-16,0-20 0,21 21 0,0-22 15,1 1-15,20 20 0,-21-20 16,21 20-16,22 1 0,-22 0 0,22-1 15,-1 22-15,1 0 0,-1 0 16,-20 21-16,20 0 0,1 0 0,-22 0 16,0 21-16,1 21 0,-1-20 15,0 62-15,-21-41 0,1 20 16,-22-21-16,0 22 0,0-1 16,0-20-16,0 20 0,0-20 0,-22 20 15,22-21-15,-21 1 0,0-1 0,0-21 16,0 22-16,0-22 0,-1 0 15,1 0-15,21 0 0,0 0 0,-21 1 16,42-44 15,0 1-31,-21 0 0,22 0 16,-1 0-16,0 0 0</inkml:trace>
  <inkml:trace contextRef="#ctx0" brushRef="#br0" timeOffset="52051.7">9969 6752 0,'22'0'0,"-44"0"0,65 0 16,-43-21-16,0 0 0,0 0 16,21 0-16,-21-1 0,0 1 15,0 0-15,0 0 16,0 0-16,0-22 0,-21 22 0,0 0 15,-1 0-15,1 0 0,-21 0 0,21-1 16,0 22-16,-22 0 0,1 0 16,21 0-16,-22 0 0,1 22 0,0-1 15,21 0-15,-22 21 0,22-21 16,-21 22-16,21-1 0,-1 0 0,1 1 16,0-1-16,0 22 0,21-22 15,0 0-15,0-21 0,0 1 0,0-1 16,0 21-16,0-21 15,21 0-15,0 1 0,0-22 16,1 0-16,20 0 0,-21 0 0,0 0 16,22 0-16,-1 0 0,-21-22 15,43 1-15,-22 0 0,0 0 16,-21-21-16,22 20 0,-22 1 0,0-21 16,0 21-16,0-22 0,1 1 0,-1 0 15,-21 21-15,0-22 0,21 22 16,-21 0-16,0 0 0,0 0 0,-21 42 31,0 0-31,21 0 16,-22 0-16,1 43 15,0-43-15,21 42 0,0-20 16,0-22-16,0 0 0,0 21 16,0-20-16,0-1 0,21 21 15,0-21-15,1-21 0,41 21 16,-42-21-16,22 0 0,-22 0 15,0 0-15,21 0 0,-21 0 0,22 0 16,-22-21-16,0 0 0,21 0 0,-20 0 16,-1 0-16,0-1 0,0 1 0,-21-21 15,0 21-15,0-22 0,21 22 16,-21-21-16,0 21 0,0-22 0,0 22 16,0 0-16,0 0 0,0 0 15,-21 21-15,21 21 16,-21 0-1,21 0-15,-21 0 0,21 1 0,-21 20 16,21-21-16,-22 21 0,22-20 16,0 20-16,0-21 0,0 0 0,0 22 15,0-22-15,0 0 0,0 0 0,0 0 16,0 0-16,0-42 47,0 0-47,0 0 15,22 0-15,-1 0 0,-21-22 16,21 22-16,-21 0 0,21-21 0,0 20 16,0-20-16,-21 21 0,22 0 15,-1-22-15,0 22 0,0 21 16,0-21-16,0 21 0,1 0 16,-22 21-16,0 0 15,21 22-15,-21-22 0,0 0 16,21 0-16,-21 22 0,0-22 0,0 0 15,21 21-15,-21-21 0,21 1 0,0-1 16,-21 0-16,22-21 16,-22 21-16,21 0 0,0-21 0,0 0 15,0 0-15,0 0 0,1 0 0,-1 0 16,0 0-16,0 0 0,0-21 16,0 0-16,1 21 0,-1-21 15,0 0-15,0-1 0,-21-20 0,21 21 16,0 0-16,-21-22 0,22 22 0,-1 0 15,-21-21-15,0 21 0,21-1 16,-21 1-16,0 0 0,21 21 0,-21 21 31,0 0-15,0 1-16,0-1 0,0 0 0,-21 0 16,21 43-16,0-43 15,0 0-15,0 0 0,0 0 0,0 0 16,0 1-16,0-1 0,0 0 15,0 0-15,21-21 0,-21 21 16,21-21-16,22 0 16,-22 0-16,0 0 0,0 0 15,-21-21-15,21 0 0,0 21 0,22-21 16,-22 0-16,0-1 0,0-20 0,0 21 16,1 0-16,-1-22 0,-21 22 15,21-21-15,0 21 0,-21 0 0,21-22 16,0 22-16,-21 0 0,22 0 0,-22 0 15,0 42 1,0 0 0,0 0-16,0 21 15,0-20-15,0-1 0,0 0 16,0 21-16,0-21 0,0 1 0,0-1 16,0 0-16,0 0 0,0 0 0,21 0 15,0 1-15,0-22 0,0 21 16,0-21-16,1 21 0,-1-21 0,0 0 15,21 0-15,-21 0 0,1 0 0,20 0 16,0 0-16,22-42 16,-43 20-16,21 22 0,-21-21 15,1 0-15,-1-21 0,0 21 0,0-1 16,0-20-16,0 21 0,1-21 0,-22 20 16,0-20-16,0-21 15,0 41-15,0 1 0,0 0 16,-22 0-16,1 0 0,0 21 0,0 0 0,0 0 15,0 0-15,-22 21 0,22 0 16,0 21-16,0-20 0,0-1 0,-1 21 16,1 0-16,0-20 0,0 20 0,21-21 15,0 21-15,0-20 0,0-1 16,0 42-16,0-42 16,0 1-16,21-22 15,0 21-15,0-21 0,1 0 16,-1 0-16,0 0 0,0 0 0,0-21 15,0 21-15,1-22 0,-1 1 0,21 0 16,-21 0-16,-21 0 0,21-22 0,1 22 16,-1-21-16,0 0 0,-21 20 15,0-20-15,21 21 0,-21-21 0,21 20 16,-21 1-16,0 0 16,0 42-1,0 0-15,0 1 16,0-1-16,0 21 0,0-21 0,0 22 15,0-22-15,0 0 16,0 0-16,0 21 0,0-20 0,0-1 16,0 0-16,21 0 0,-21 0 0,22-21 15,-1 21-15,0-21 0,0 0 16,0 0-16,0 0 0,1 0 16,-1 0-16,0 0 0,0 0 0,0-21 15,0 0-15,1 0 0,-1-21 16,0 20-16,0-20 0,0 0 0,0-1 15,-21 1-15,22 0 0,-22-22 0,0 22 16,21-22-16,0 22 0,-21-21 16,21 20-16,-21 1 0,0 0 0,0-1 15,0 22-15,0 0 0,0 0 16,0 0-16,-21 21 16,0 0-1,21 21-15,-21 0 0,-1 21 0,22-21 16,0 22-16,-21-1 0,21 22 15,-21-22-15,21 21 0,0-20 0,0 20 16,0-20-16,0-1 0,0 0 0,0 1 16,0-1-16,0 0 0,21-21 15,0 22-15,-21-22 0,22 0 0,-1-21 16,21 42-16,-21-42 16,0 0-16,1 0 0,-1 0 15,0 0-15,21-21 0,-21 0 0,1 0 16,20 0-16,-21 0 0,0-22 15,22 22-15,-22-42 0,0 20 16,0-20-16,0 20 0,0-20 0,1-1 16,-1 22-16,0-21 0,0 20 0,-21-20 15,0 20-15,21 1 0,-21 0 16,0 21-16,21-64 16,-42 106-1,0 0 1,0 0-16,21 1 0,-21 20 0,0 0 15,21 1-15,0-1 0,-22 0 16,22 22-16,-21-1 0,21 1 16,0-22-16,0 22 0,0-22 0,0 0 15,0 1-15,0-1 0,0 0 0,0-21 16,0 1-16,0 20 0,0-21 16,21-21-16,1 21 0,-1 0 0,0-21 15,0 0-15,21 0 0,-20 0 0,-1 0 16,0 0-16,21 0 0,-21-21 15,1 0-15,20 0 0,-21 0 0,0 0 16,0-1-16,1 1 0,-1 0 0,0-21 16,0 21-16,0-1 0,-21 1 15,0 0-15,21 0 0,-21 0 16,0 42 15,0 0-31,0 0 0,-21 0 0,21 1 16,0 20-16,0-21 0,0 0 0,0 0 15,0 1-15,0-1 0,0 0 16,0 0-16,0 0 0,0 0 16,21-21-16,1 22 0,-1-22 15,21 0-15,-21 0 16,0 0-16,1 0 0,-1 0 0,21-22 16,-21 1-16,0 0 0,1 0 0,-1 0 15,0 0-15,0-22 16,0-20-16,0 42 0,-21-1 15,22 1-15,-22-21 0,0 21 0,0 0 16,0-1-16,0 1 16,0 42 15,0 1-31,0-1 0,0 0 16,0 0-16,-22 0 0,22 22 0,0-22 15,0 21-15,-21 0 0,21 1 0,0-22 16,-21 21-16,21 22 0,0-22 15,0 0-15,0 22 0,0-22 16,0 22-16,0-22 0,0 22 0,0-1 16,0 1-16,0-22 0,0 21 0,0 1 15,0-1-15,0-20 0,0 20 16,0 1-16,0-22 0,0 22 0,0-1 16,0-21-16,0 22 0,0-22 0,0 1 15,21 20-15,-21-21 0,21 1 16,-21-22-16,0 21 0,0 1 15,0-22-15,0 0 0,0 0 0,0 0 0,0 0 16,0 1-16,-21-22 0,-21 0 16,21 0-16,-22 0 15,22 0-15,-21-22 0,0 1 0,-1 21 0,1-21 16,0-21-16,-1 21 0,22-1 0,-21-20 16,21 0-16,-1-22 0,1 22 15,0-22-15,0 1 0,21-22 16,0 22-16,0-22 0,0 0 0,21-63 15,0 64-15,22-22 0,-22 21 16,21 0-16,0 22 0,1-22 16,-1 22-16,22-1 0,-22 22 15,0 0-15,1-1 0,-1 1 0,0 0 0,1 20 16,-1 1-16,-21 0 16,21 0-16,-20 0 0,-1 21 0,0 0 15,0-21-15,-42 21 125,0 0-125</inkml:trace>
  <inkml:trace contextRef="#ctx0" brushRef="#br0" timeOffset="58356.64">3154 8763 0,'-21'0'31,"-1"0"-15,22-21 46,22 21-46,-1 0-16</inkml:trace>
  <inkml:trace contextRef="#ctx0" brushRef="#br0" timeOffset="59483.92">3598 8805 0,'0'0'0,"0"-21"32,0 0-32,0 0 15,-21 21 1,21-21-1,-21 21-15,0 0 0,0 0 0,-1-21 16,1 21-16,-21 0 0,21 0 16,-22 0-16,22 0 0,-21 0 15,21 0-15,-22 0 0,22 0 16,0 0-16,-21 21 0,21-21 16,-1 21-16,-20 0 0,21 0 0,0 0 15,0 1-15,-22 20 0,22-21 16,0 21-16,0-20 0,0 20 15,-1 0-15,1 1 0,0-1 0,0-21 16,0 21-16,0 1 0,21-1 0,0 0 16,0 1-16,0 20 0,0-20 15,0-1-15,0 21 0,0-20 0,0 20 16,0-20-16,21-1 0,21 43 16,-21-43-16,-21-21 0,21 21 15,1-20-15,20-1 0,-21 0 16,0 0-16,22 0 0,-22-21 15,21 0-15,0 0 0,1 0 0,-1 0 16,0 0-16,1 0 0,20 0 16,-20 0-16,20-21 0,-21 0 0,1 21 15,-1-21-15,0 0 0,1-1 0,-1 1 16,0 0-16,-20 0 0,-1 0 16,0-22-16,0 22 0,-21 0 0,21 0 15,-21-21-15,0 20 0,0 1 16,-21 0-16,0 0 0,0 0 0,0 21 15,-1-21-15,-20 21 0,21 0 16,-21 0-16,-1 0 0,22 0 16,-21 0-16,-1 0 0,22 0 0,-21 0 15,21 21-15,0 0 0,-1-21 16,1 0-16,21 21 16,21-21 15,1-21-31,-1 0 0,0 21 15,21-21-15,-21 21 0,22-22 0,-22 22 16,0-21-16,21 21 16,-20-21-16,-1 21 0,21 0 0,-21 0 0,0 0 15,1 0-15,-1 0 0,0 0 16,0 21 0,-21 0-16,0 1 0,0-1 15,0 0-15,0 21 0,0-21 16,0 22-16,0-1 0,0-21 0,0 43 15,0-22-15,0 0 0,0 1 0,0 20 16,-21-20-16,21 20 0,-21 1 16,0-1-16,21 1 0,-22-1 0,1 1 15,0-22-15,21 21 0,-21-20 0,21-1 16,-21 0-16,21 1 0,0-1 16,-21-21-16,21 0 0,0 1 0,0-1 15,0-42 16,0-1-15,0 1-16,0 0 0,21 0 0,-21-21 16,0 20-16,0-20 0</inkml:trace>
  <inkml:trace contextRef="#ctx0" brushRef="#br0" timeOffset="59888.17">4127 9419 0,'0'0'15,"22"0"-15,-22-21 0,0 42 47,0 0-47,0 1 0,0-1 0,0 0 16,0 0-16,-22 0 16,22 22-16,0-22 0,0 21 0,0 0 15,-21-20-15,21 20 0,0-21 0,0 21 16,0 1-16,0-22 15,-21-21-15,21 21 0,0 0 0,0 0 16,0-42 15,0 0-31,0 0 16,0-21-16,0 20 0</inkml:trace>
  <inkml:trace contextRef="#ctx0" brushRef="#br0" timeOffset="60289.14">4212 9081 0,'-21'0'16,"0"21"-16,21 0 15,-21 0-15,21 0 0,-22-21 16,22 21-16,0 1 15,22-44 32,-1 22-47,-21-21 0,0 0 16,21 21-16,-21-21 0,21 0 16,-21 0-16,0-1 0,0 1 15,0 0-15,0 0 0,-21 21 31,0 0-31,21 21 16,-21 0-16,-1 0 16,22 1-16,0-1 0,0 0 15,0 0 1,22-21 0,-1 0-16,0 0 15,0 0-15</inkml:trace>
  <inkml:trace contextRef="#ctx0" brushRef="#br0" timeOffset="60608.35">4720 8742 0,'0'21'16,"0"0"-16,0 0 15,0 1-15,0 20 0,-21-21 0,21 21 16,-21 1-16,0-1 0,21 0 16,-22 1-16,1 20 0,0-20 0,21-1 15,-21 21-15,0-20 0,0-1 16,-1 22-16,-20 63 16,21-85-16,21 0 0,-21 1 0,21-22 15,0 21-15,-21-21 0,21 0 16,0 1-16,0-1 0,0-42 47,21 21-47,-21-22 0,0 1 0</inkml:trace>
  <inkml:trace contextRef="#ctx0" brushRef="#br0" timeOffset="62648.85">4191 9567 0,'0'0'16,"-21"0"-16,21 22 0,0-1 16,21-21-1,21 0-15,-21 0 0,22 0 16,-1 0-16,0 0 0,1 0 16,-1-21-16,22 21 0,-1-22 0,-21 1 15,22 21-15,-1-21 0,-20 0 0,20 0 16,-20 0-16,-1-1 0,21 1 15,-20 0-15,-1 0 0,-21-21 0,43-1 16,-43 1-16,0 21 0,0-22 16,0 1-16,-21 21 0,0-21 15,0-1-15,0 22 0,0 0 16,0-21-16,0 20 0,0 1 0,-21 21 16,21-21-16,-21 21 15,0 0-15,0 21 0,21 0 16,-21 1-16,-1 20 15,22-21-15,-21 21 0,0 1 0,21-1 16,-21 0-16,0 1 0,21-1 0,-21 22 16,-1-22-16,22 21 0,-21-20 15,0-1-15,21 22 0,0-22 0,-21 0 16,0 1-16,21-1 0,-21 0 16,21-21-16,0 22 0,0-1 15,0-21-15,0 0 0,0-42 47,21 0-31,0 0-16,-21 0 0,21 0 15,0-1-15,0 1 0,-21 0 0,22 0 16,20-21-16,-21 20 0,0 1 16,0 0-16,1 21 0,-1 0 15,0-21-15,0 21 0,0 0 16,-21 21-1,0 0-15,21-21 0,-21 21 0,22 1 16,-22-1-16,0 0 0,0 0 0,0 0 16,0 0-16,21-21 15,-21 22-15,21-22 0,-21 21 16,21-21-16,0 0 16,0 0-16,1 0 15,-1 0-15,0-21 0,21 21 0,-21-22 16,22 22-16,-22-21 0,21 0 0,22-21 15,-43 21-15,0-1 16,21-20-16,-20 21 0,-1 0 0,0-22 16,0 22-16,-21 0 0,0 0 15,21-21-15,-21 20 0,0 1 16,-21 21 15,21 21-31,-21 1 16,0-1-16,21 0 0,0 0 0,-21 21 15,21-20-15,0 41 0,0-42 16,0 0-16,0 1 0,0-1 16,0 0-16,0 0 0,21 0 0,0-21 15,-21 21-15,21-21 0,0 0 0,0 0 16,1 0-16,-1 0 0,0 0 16,21 0-16,-21 0 0,1-21 0,-1 21 15,21-21-15,-21 0 0,0 0 0,1 0 16,-1-1-16,0 1 0,0-21 15,-21 21-15,21-22 0,-21 22 16,21 0-16,-21 0 0,22-21 0,-22 20 16,0 1-16,0 0 15,-22 21 17,1 21-32,21 0 15,-21 1-15,21-1 0,0 0 0,0 0 16,0 21-16,0-20 0,0-1 0,0 0 15,0 21-15,0-21 0,0 1 16,0-1-16,21 0 0,0-21 16,1 21-16,-1-21 0,0 0 15,0 0-15,0 0 16,0 0-16,22-42 16,-22 42-16,21-21 0,-21-22 0,1 22 15,20 0-15,-21-21 0,0 20 16,0-20-16,1 21 0,20-64 15,-42 43-15,0 0 0,0-1 0,0 1 16,0 0-16,0-22 0,0 22 16,0-1-16,0 1 0,0 0 0,0-1 15,0 22-15,0 0 0,0 0 16,0 0-16,0 42 16,0 0-16,0 0 15,0 0-15,0 22 0,0-1 16,-21 0-16,21 1 0,0-1 15,0 0-15,-21 1 0,21-1 0,-22 0 16,22 1-16,0-1 0,0-21 16,-21 22-16,21-1 0,-21-21 0,21 21 15,0-20-15,0 20 0,0-21 0,0 0 16,0 0-16,0 1 16,0-1-16,0 0 15,-21-21 1,21-21-1,-21 21-15,21-21 16,0-1-16,0 1 16,0 0-16,0 0 0,0 0 15,21 21-15,0-21 0,0-1 0,0 1 16,43-21-16,-43 42 0,21-21 16,1 0-16,-22 21 0,21-22 15,1 22-15,-22 0 0,21 0 0,-21 0 16,0 0-16,1 0 0,-1 0 0,0 0 15,0 0-15,0 0 16,0 22-16,1-22 0,-1 21 0,-21 0 0,0 0 16,21-21-16,-21 21 0,0 0 0,0 1 15,0-1-15,0 0 0,0 0 16,0 0-16,0 0 0,0 1 16,-21-1-16,0-21 0,-1 21 0,1 0 15,-21 0-15,21-21 0,0 21 16,-22 1-16,22-22 0,-21 21 0,21-21 15,-22 0-15,22 0 0,0 21 0,-21-21 16,20 0-16,1 0 0,0 0 16,0 0-16,0 0 15,0-21-15,21 0 32,-22-1-17,22 1 79,0 0 31</inkml:trace>
  <inkml:trace contextRef="#ctx0" brushRef="#br0" timeOffset="68783.78">8382 11240 0,'0'0'0,"21"-22"0,-21 1 15,0 0-15,0 0 0,0 0 16,0 0-16,0-1 16,0 1-16,-21 21 31,21 21-16,-21 22-15,21-1 0,0 0 0,0 22 16,0 21-16,-21-1 0,21-20 0,0 42 16,-22-22-16,22 22 15,0 21-15,0-21 0,-21 21 0,21-21 16,-21 21-16,0 21 0,21-21 0,-21 0 16,21 21-16,-21-21 0,-1 0 15,22 21-15,-21-21 0,0 0 0,21 0 16,-21 0-16,0-21 0,21 0 0,-21 190 15,21-211-15,0-22 16,0 1-16,0-22 0,0 1 16,0-1-16,0-21 0,0 0 15,0-42-15,21 0 0,0-21 16,-21-1-16,21 1 0,0-22 16,0-20-16,1 20 0,-22-20 15</inkml:trace>
  <inkml:trace contextRef="#ctx0" brushRef="#br0" timeOffset="69584.33">8467 11282 0,'0'0'0,"0"-42"0,0 20 0,0-20 0,0 0 15,0 21-15,0-1 0,0 1 16,0 0-16,21 0 0,0 21 16,0 0-16,64-42 0,-43 42 15,22-22-15,20 22 0,1-21 16,0 21-16,20-21 0,1 21 0,21-21 16,0 21-16,0-21 0,21 21 15,-21-21-15,22 21 0,-1 0 0,-21-22 16,21 22-16,0 0 0,127-21 15,-148 0-15,0 21 16,0 0-16,-21 0 0,0 0 0,-21 0 16,20 0-16,-41 0 0,21 0 0,-22 0 15,1 0-15,-1 0 0,43 0 16,-64 0-16,-21 21 0,22-21 16,-1 21-16,-21 1 0,0-1 0,1-21 15,-1 42-15,0-21 0,-21 0 16,0 64-16,21-43 0,-21 1 15,0 20-15,21-20 0,-21 20 16,0 22-16,0-22 0,0 1 0,0 20 16,21-20-16,-21 21 0,0 20 15,0-20-15,0 84 0,0-63 16,0-21-16,0 0 0,-21 20 16,21-20-16,-42 127 0,42-128 15,-21 22-15,0-21 0,-1 21 0,1-22 16,0 1-16,0 21 0,0-21 15,21-1-15,-21 1 0,-22 148 16,43-149-16,-21-20 0,0-1 16,0 1-16,21-1 0,-21 1 15,-1-1-15,1-20 0,0 20 0,0-20 16,0-1-16,0 0 0,-1 1 0,1-22 16,-21 0-16,21 21 0,-22-21 0,22 1 15,-21-22-15,0 21 16,-1 0-16,-20-21 0,-1 0 0,1 0 15,-22 0-15,0 0 0,-20 0 0,-1 0 16,-21 0-16,0 0 0,-21-21 16,-191 0-16,170 21 0,-22-22 15,-190 22-15,212-21 0,-22 21 16,43 0-16,0 0 0,0 0 0,21-21 16,21 21-16,0 0 0,0-21 15,22 21-15,-1-21 0,0 0 0,22-1 16,-1 1-16,1 0 0,20 0 15,1-21-15,21-1 0,0 1 0,21 0 16</inkml:trace>
  <inkml:trace contextRef="#ctx0" brushRef="#br0" timeOffset="70124.03">8572 10393 0,'22'-21'16,"-44"42"-16,44-85 0,-1 43 0,-21 0 0,0 0 15,0 0-15,0 42 32,0 0-32,0 0 0,-21 22 0,21-1 15,-22-21-15,22 21 0,-21 1 16,21-1-16,0 0 0,0 1 15,0-1-15,0 0 0,0 1 0,0-22 16,0 0-16,0 0 0,0 0 16,21-21-1,1 0-15</inkml:trace>
  <inkml:trace contextRef="#ctx0" brushRef="#br0" timeOffset="70420.86">9292 10181 0,'0'0'0,"0"-21"0,-21 21 0,0 0 16,0 0-16,-22 0 0,22 0 16,-21 0-16,-1 0 0,22 21 15,-21 0-15,0 1 0,-1-1 0,1 21 16,0-21-16,20 22 0,-20-1 15,21 0-15,0 43 16,21-64-16,0 21 0,0-20 0,0 20 0,0-21 16,0 0-16,21 0 0,0 1 15,0-22-15,22 21 0,-22-21 0,21 0 16,0 0-16,1 0 0,-1 0 0,0 0 16,1 0-16,-1-21 0,0-1 15,-20 22-15,20-21 0</inkml:trace>
  <inkml:trace contextRef="#ctx0" brushRef="#br0" timeOffset="70679.71">9842 10139 0,'0'0'16,"-21"0"-1,0 0-15,0 21 16,0 0-16,21 0 0,-21 1 0,-1-1 15,22 0-15,0 21 0,-21-21 0,21 22 16,-21-1-16,21-21 16,-21 22-16,21-1 0,0-21 0,0 21 15,0-20-15,0-1 0,0 0 0,0 0 16,0 0-16,0 0 0,0 1 16,21-22-1,0 0-15,0-22 16,1 1-16</inkml:trace>
  <inkml:trace contextRef="#ctx0" brushRef="#br0" timeOffset="71027.5">10435 10139 0,'0'0'0,"-21"-21"31,0 0-31,0 21 0,-1 0 16,1 0-16,0 0 0,-21 0 0,21 0 0,-1 21 15,1 0-15,0-21 0,-21 21 16,21 21-16,-1-20 0,22-1 0,-21 21 16,0-21-16,21 22 0,-21 20 15,21-21-15,0-20 16,0-1-16,0 21 0,0-21 0,0 0 15,21 1-15,21-1 0,-20-21 16,20 0-16,-21 0 0,0 0 16,22 0-16,-22 0 0,21 0 0,-21 0 15,0 0-15,22 0 0,-22-21 0,0-1 16,0 1-16,0 21 0,22-21 16,-22 0-16,0 0 0</inkml:trace>
  <inkml:trace contextRef="#ctx0" brushRef="#br0" timeOffset="71332.82">11218 10033 0,'0'0'0,"21"-21"0,1 0 15,-1 21 1,-21 21-1,-21 0 1,21 0-16,-22 22 0,1-22 0,21 0 16,-21 21-16,21 1 15,-21-22-15,0 21 0,21-21 0,-21 22 0,21-1 16,-22-21-16,1 64 16,21-64-1,-21 0-15,21 0 0,0 0 16</inkml:trace>
  <inkml:trace contextRef="#ctx0" brushRef="#br0" timeOffset="72827.96">11345 12361 0,'0'0'0,"-21"22"0,21-1 32,21-21-17,0 0 1,22 0-16,-1 0 0,0 0 15,43-21-15,-21 21 0,41-22 0,1 1 16,21 21-16,21-21 0,1-21 0,-1 21 16,21-1-16,22-20 15,-22 21-15,21-21 0,-20-1 0,20 1 16,-20 0-16,20-1 0,-21 22 0,1-21 16,-22-1-16,0 22 0,-21-21 15,0 21-15,-21 0 0,0-1 0,127-20 16,-191 42-1,0 0-15,1 0 0,-22-21 0,0 0 16,-21 0 0,-21 21-1,0-22-15,-1 22 16,1 0-16,0 0 0,-21 0 16,21 0-16,-22 0 0,22 0 15,0 0-15,-21 0 0,20 0 0,1 22 16,0-22-16,0 0 0,0 0 0,0 0 15</inkml:trace>
  <inkml:trace contextRef="#ctx0" brushRef="#br0" timeOffset="73207.74">14944 11409 0,'0'-21'0,"0"-43"16,-22 43-16,1 21 15,21 21 17,21 0-17,1 1-15,-1-22 0,21 21 0,-21 0 16,22-21-16,-1 21 0,0-21 0,22 21 16,-22-21-16,0 0 0,22 0 15,-22 0-15,1 0 0,-1 0 0,0 0 16,1 0-16,-22 0 0,21 0 15,-21 0-15,0 0 0,-63 0 32,21 21-17,0-21-15,-22 22 0,22-1 0,-21 0 16,0 21-16,-1-21 0,1 22 0,0-22 16,-1 21-16,1-21 0,0 22 15,20-22-15,-20 0 0,21 0 0,0 0 16,0 1-16,-1-1 0,1-21 0,0 0 15,0 21-15,0-21 16</inkml:trace>
  <inkml:trace contextRef="#ctx0" brushRef="#br0" timeOffset="73788.41">11515 12573 0,'0'0'0,"-22"0"0,22-21 16,43 21 15,-22 0-31,21 0 16,22 0-16,-1 21 0,1-21 0,20 21 15,1 0-15,21 1 0,-21-1 0,20 0 16,1 21-16,0-21 0,0 1 15,21 20-15,0 0 0,0-21 16,21 22-16,-21-22 0,21 21 0,0 1 16,1-1-16,-1 0 0,0-21 15,0 22-15,0-1 0,0-21 0,-21 22 16,0-22-16,22 21 0,-22-21 0,0 22 16,0-22-16,-22 0 0,1 0 15,0 0-15,0 0 0,-21 1 0,-22-1 16,1-21-16,-1 21 0,-21-21 15,1 0-15,-22 21 0,0-21 0,-42-21 32,0 21-32,-22-21 15,22 21-15,0-21 0,-21-1 16,21 22-16,-1-21 0,22 0 16,-21 0-16,0 0 15,21 0-15</inkml:trace>
  <inkml:trace contextRef="#ctx0" brushRef="#br0" timeOffset="74200.17">15621 13229 0,'0'0'0,"-21"0"0,0 0 15,21 21 1,0 1-1,0-1 1,0 0-16,21-21 0,0 21 0,21-21 16,-21 21-16,22 0 0,-1 1 15,-21-22-15,22 21 0,-1 0 0,0-21 16,-21 21-16,22 0 0,-1-21 16,-21 21-16,22-21 0,-22 22 0,0-22 15,0 0-15,0 21 0,-21 0 16,0 0-16,-21 0 15,0-21-15,-21 21 0,-1-21 16,1 22-16,-22-1 0,1 0 16,-1 0-16,1 0 0,-1 22 0,-20-22 15,20 21-15,1-21 0,-1 22 16,1-22-16,-1 21 0,22-21 0,-22 22 16,22-22-16,0 0 0,-1 0 0,22 0 15,-21 0-15,21 1 0,0-1 16,-1-21-16</inkml:trace>
  <inkml:trace contextRef="#ctx0" brushRef="#br0" timeOffset="75355.75">16383 10160 0,'0'0'0,"0"-21"0,21 0 16,-21 0-16,0-1 0,0 1 16,0 0-16,0 0 0,0 0 0,0 0 15,0-1-15,0 1 0,0 0 16,0 42-1,0 0 1,0 22-16,0-22 0,0 21 16,0 22-16,-21-22 0,0 22 15,0-1-15,-1 1 0,1 20 0,21-20 16,-21-1-16,0 1 0,0-1 16,21 1-16,0-22 0,-21 0 0,21 1 15,0-1-15,0-21 0,0 22 16,0-22-16,0 0 0,0 0 15,21-21 1,-21-21 0</inkml:trace>
  <inkml:trace contextRef="#ctx0" brushRef="#br0" timeOffset="75720.2">16108 10541 0,'0'0'0,"-21"-42"0,-22-1 0,22 1 0,-21-64 15,21 64-15,21 21 16,0-22-16,0 1 0,0 0 16,0-1-16,0 22 0,21-21 0,0 0 15,0-1-15,21 22 0,22-21 16,-22 21-16,22-22 0,20 22 0,-20-21 16,105-1-16,-84 43 15,0-21-15,-22 21 0,22 0 0,-1 0 16,-20 21-16,21-21 0,-22 22 0,1 20 15,-22-21-15,0 21 16,-21-20-16,1 20 0,-22 0 0,0 1 16,-22-1-16,-20 0 0,0-21 0,-1 22 15,-20-1-15,21 0 0,-22-20 16,22 20-16,-22 0 0,22 1 0,0-22 16,-22 21-16,22-21 0,-1 0 0,1 22 15,21-22-15,-21 0 0,20 0 16,1-21-16,21 21 0,0 1 0,0-1 15,21-21 1,1 0-16</inkml:trace>
  <inkml:trace contextRef="#ctx0" brushRef="#br0" timeOffset="76855.55">17293 10795 0,'0'0'0,"21"0"0,0 0 16,1 0-16,-1 0 0,0 0 16,-21-21-16,21 21 0,-21-21 15,0 0-15,21-1 0,-21 1 0,0 0 16,0 0-16,0 0 0,0 0 0,0-1 16,0-20-16,-21 21 15,0-21-15,0 20 0,0 1 0,-1 0 0,1 0 16,0 21-16,-21 0 0,21 0 15,-22 0-15,22 21 0,-21 0 16,-1 0-16,1 22 0,0-22 0,21 21 16,-22-21-16,1 22 0,21-1 0,0 0 15,-1-20-15,1 20 0,21-21 16,0 0-16,0 43 16,0-43-16,21 0 0,1-21 0,-1 0 15,0 0-15,0 0 0,0 0 16,0 0-16,1 0 0,20 0 0,-21-21 15,21 0-15,64-22 16,-85 22-16,22-21 16,-22 21-16,21 0 0,1-22 0,-22 22 15,0-21-15,0 21 0,0-1 0,0-20 16,-21 63 15,-21-21-31,21 21 0,-21 1 0,0 20 16,0-21-16,21 0 0,0 0 15,-21 22-15,21-22 0,0 0 0,0 0 16,0 0-16,0 1 0,0-1 0,0 0 16,21 0-16,0-21 15,0 0-15,0 0 0,0 0 16,1 0-16,-1 0 0,0 0 0,0-21 16,21 21-16,-20-21 15,-1 0-15,0-1 0,21 1 0,-21 0 16,1 0-16,-1 0 0,0-22 0,0 22 15,0-21-15,0 21 0,1-22 16,-22 22-16,0 0 0,21 0 0,-21 0 16,21 0-16,-21 42 31,0 0-31,0 0 0,0 21 16,0-20-16,0-1 0,0 0 15,0 0-15,0 0 0,0 0 0,0 1 16,21-1-16,-21 0 0,21-21 0,-21 21 15,21-21-15,-21 21 0,22-21 16,-1 0-16,0 0 0,0 0 16,0 0-16,22 0 0,-22 0 15,0 0-15,0-21 0,0 0 0,0 0 16,22 0-16,-22-1 0,0 1 16,0 0-16,0 0 0,-21 0 15,0 0-15,22-22 0,-22 22 0,0 0 0,21 0 16,-42 21 15,-1 21-31,-20 42 16,42-41-16,0 20 0,-21 0 15,21 1-15,-21-1 0,21 0 16,0 22-16,-21-1 0,21-20 0,0 20 16,0 1-16,0-1 0,0 1 0,0-1 15,-22 1-15,22-1 0,-21 1 16,21-22-16,-21 21 0,0-20 0,0-1 15,0 0-15,-1 1 0,1-22 16,0 21-16,-21 1 0,21-22 0,-1 0 16,-20 0-16,21 0 0,-21 0 0,20-21 15,-41 0-15,21 0 16,-1 0-16,22 0 0,-21 0 0,-1-21 16,1 0-16,0 0 0,-1-21 15,1 20-15,0 1 0,-1 0 0,22-21 16,0 21-16,0-22 0,21 22 0,0-21 15,0-1-15,0 22 0,21-21 0,21 0 16,-20-1-16,41-41 16,-21 41-16</inkml:trace>
  <inkml:trace contextRef="#ctx0" brushRef="#br0" timeOffset="77571.64">18711 10372 0,'0'0'0,"-21"0"15,21 21-15,0 0 16,-21 0-16,0 0 16,21 22-16,-21-22 0,21 0 0,0 21 15,-22-20-15,1-1 0,21 0 0,-21 0 16,21 0-16,0 0 0,0 1 15,0-1-15,0 0 16,0-42 15,0 0-31,0-1 16,0 1-16,0 0 0,0 0 0,0 0 16,0 0-16,21-22 0,0 22 15,-21 0-15,22-21 0,-1 20 0,21-41 16,-21 42-16,22 0 0,-22-1 15,0 22-15,0-21 0,21 21 16,-20-21-16,-1 21 0,0 0 0,0 0 16,21 21-16,-42 0 15,22 1-15,-22-1 0,0 0 0,0 21 16,0-21-16,0 22 0,0-22 16,0 0-16,0 21 0,0-20 0,0-1 15,-22 0-15,1 0 0,0 0 16,21 0-16,-21-21 0,0 0 15,21-21 17,0 0-32,0 0 0,21 0 15,0-22-15,-21 22 16,42 0-16,-20-21 0,-1 21 0,21-22 16,-21 1-16,22 21 0,-1 0 15,0-1-15,1 1 0,-1 21 0,0 0 16,1 0-16,-1 0 0,-21 0 0,21 0 15,-20 21-15,-1 1 0,-21-1 16,0 42-16,0-42 16,0 1-16,0 20 0,0-21 0,0 0 15,-21 22-15,-1-22 0,22 0 0,-21-21 16,0 21-16,0 0 0,21 0 16,0 1-16,21-44 46</inkml:trace>
  <inkml:trace contextRef="#ctx0" brushRef="#br0" timeOffset="77948.44">19664 10605 0,'21'0'15,"42"-22"1,-41 1-16,-1 21 15,21-21-15,-21 0 0,22 21 16,-22-21-16,0 0 0,0 21 16,0-22-16,0 1 0,1 0 0,-1 0 15,-21 0-15,0 0 0,0-1 16,0 1-16,0 0 0,0 0 16,0 0-16,-21 21 15,-1 0-15,1 0 0,0 0 16,0 0-16,0 21 0,0 0 15,-1 0-15,1 22 0,0-22 0,0 21 16,21 0-16,0-20 0,0 20 0,0-21 16,0 0-16,0 0 0,0 1 15,0-1-15,0 0 0,0 0 0,21-21 16,0 0-16,0 0 0,22 21 0,-22-21 16,21 0-16,-21 0 0,22 0 15,-22-21-15,21 21 0,1-21 16,-1 0-16,-21 0 0,21-1 0,-20 1 15,20 0-15</inkml:trace>
  <inkml:trace contextRef="#ctx0" brushRef="#br0" timeOffset="78635.73">20447 10351 0,'0'0'0,"0"-22"0,0 1 0,0 0 15,0 0-15,21 21 0,-21 21 32,-21 0-17,0 0-15,21 1 0,-21-1 16,21 21-16,-22-21 0,22 0 0,-21 1 15,21-1-15,0 0 0,-21 0 0,21 0 16,-21 0-16,21 1 16,-21-22-16,21-22 47,0 1-47,0 0 0,21 0 15,0 0-15,0-22 0,0 22 0,1-21 16,-1 0-16,21 20 0,0-20 15,-20 21-15,20-21 0,0 20 0,22 1 16,-1 0-16,-20 21 16,-1 0-16,-21 0 0,0 0 15,0 0-15,-21 21 0,0 0 0,0 1 0,0-1 16,0 0-16,0 0 0,0 0 0,0 22 16,0-22-16,0 0 15,0 0-15,0 21 0,0-20 0,0-1 16,0 0-16,22 0 0,-1-21 15,0 0-15,0 0 0,0 0 16,0 0-16,1 0 0,-1 0 0,21 0 16,-21 0-16,0-21 0,1 0 0,20 0 15,-21-22-15,0 22 0,0 0 16,22-21-16,-22-1 0,0 1 0,0 0 16,22-1-16,-22 1 0,0 0 15,0-22-15,0 1 0,0 20 0,1-20 16,-1 20-16,0 1 0,0 0 0,-21 21 15,0-22-15,-21 64 32,0 22-32,0-1 0,-1-21 15,1 22-15,0 20 0,0-21 0,-21 1 16,20 20-16,1-20 0,0-1 16,21 0-16,-21 22 0,0-22 0,21 0 15,0 1-15,0-22 0,0 21 0,0-21 16,0 1-16,0-1 0,0 0 15,0 0-15,21 0 0,0-21 16,0 0-16,0 0 0,1 0 0,20 0 16,-21 0-16,0-21 0,22 0 15,-1 0-15,-21 0 0,21-22 16,1 22-16,-22-21 0</inkml:trace>
  <inkml:trace contextRef="#ctx0" brushRef="#br0" timeOffset="78903.81">21294 10033 0,'0'0'0,"-22"0"15,1 0-15,21 21 0,21-21 32,1 0-32,20 0 0,0 0 15,1 0-15,-1 0 0,0 0 16,22 0-16,-22 0 0,22 0 0,-22 0 15,21 0-15,-20-21 0,-1 21 0,0 0 16,1 0-16,-22 0 0,21 0 16,-21 0-16,1 0 0,-1 0 0,-42 0 47,-1 0-47,1 0 0</inkml:trace>
  <inkml:trace contextRef="#ctx0" brushRef="#br0" timeOffset="79528.58">17314 13187 0,'21'-21'0,"-42"42"0,64-63 0,-22 42 16,21-22-16,-21 1 0,0 0 0,22 0 15,-22 0-15,0 0 0,0-1 16,0 1-16,1 0 0,-22 0 0,0 0 15,0 0-15,0-1 0,0 1 16,0 0-16,0 0 0,0 0 0,-43 0 16,22 21-16,-21 0 15,-1 0-15,1 0 0,0 21 0,-1 0 16,1 21-16,-21-21 0,20 22 0,1-1 16,0 22-16,-1-22 0,1 0 15,0 22-15,20-22 0,1 22 16,0-22-16,21 21 0,0-20 0,0 20 15,0-20-15,21-1 0,0 0 16,1 1-16,20-1 0,-21-21 0,21 21 16,1-20-16,-1-1 0,0 0 0,22-21 15,-22 21-15,1-21 0,20 0 16,-21 0-16,1 0 0,20 0 0,-20 0 16,-1 0-16,0-21 0</inkml:trace>
  <inkml:trace contextRef="#ctx0" brushRef="#br0" timeOffset="81393.25">18140 13250 0,'0'0'0,"-21"-21"0,-1 0 16,1 21-16,0 0 0,0 0 0,0 0 16,0 0-16,-1 0 0,1 0 0,0 0 15,-21 21-15,21 0 0,-1 1 16,1-22-16,0 42 0,-21-21 0,21 0 15,-1 0-15,1 1 0,21 20 0,-21-21 16,0 0-16,21 0 0,0 22 16,0-22-16,0 0 0,0 0 0,0 0 15,21 1-15,0-22 16,0 0-16,1 0 0,-1 0 16,0 0-16,42-22 0,-41 1 15,20 21-15,-21-21 0,21 0 0,-20 0 16,-1-22-16,21 22 0,-21 0 15,0-21-15,1 21 0,-1-43 16,0 43-16,-21 0 0,21 0 0,-21-1 16,0 1-16,0 42 31,-21 1-31,21-1 16,0 0-16,0 0 0,0 21 15,0-20-15,0-1 0,0 0 16,0 0-16,0 0 0,21 0 0,-21 1 15,21-1-15,0-21 0,1 21 16,-1-21-16,0 0 0,0 0 0,21 0 16,-20 0-16,-1 0 0,21 0 0,-21-21 15,22 0-15,-22-1 0,0 1 16,21 0-16,-21 0 0,1 0 0,-1-22 16,21 22-16,-21 0 0,-21-21 15,21 21-15,1-1 0,-22-20 0,21 21 16,-21 0-16,0 42 31,0 0-31,-21 0 16,-1 0-16,1 22 0,0-22 0,21 0 15,0 0-15,-21 22 0,21-22 16,-21 0-16,21 0 0,0 21 0,0-20 16,0-1-16,0 0 0,0 0 15,0-42 16,0 0-31,0 0 16,21-1-16,0 1 0,0 0 16,-21 0-16,21 0 0,22 0 0,-22-22 15,0 22-15,21-21 16,-20 21-16,-1-1 0,21 1 16,-21 21-16,0 0 0,1 0 15,-22 21-15,21 1 0,0-1 16,-21 0-16,21 0 0,0 0 15,-21 0-15,21 1 0,1-1 0,-1 21 16,0-21-16,0 0 0,0-21 0,0 22 16,22-1-16,-22-21 0,0 0 15,21 0-15,-20 0 0,41 0 16,-42 0-16,0-21 0,1-1 0,-1 22 16,0-21-16,0 0 15,0 0-15,0 0 0,1 0 0,-1-22 16,0 22-16,0-21 0,21 21 0,-20-22 15,20 22-15,-21 0 0,21 0 16,-20 0-16,-1-1 0,21 22 0,-21 0 16,0 0-16,1 0 15,-22 22 1,0-1-16,0 0 16,0 0-1,21-21 16,-21-21-15,0 0 0,0 0-16,0-1 15,0 1-15,0 0 16,0 0-16,-21 21 0,21-21 16,-22 21-16,1 0 0,0 0 15,0 0-15,0 0 0,0 21 0,-1 0 16,-20 0-16,21 0 0,0 1 0,21-1 15,-21 0-15,-1 21 0,22-21 16,0 1-16,0 20 0,0-21 0,0 0 16,0 0-16,0 1 0,0-1 0,0 0 15,0 21-15,22-42 16,-1 21-16,0 1 0,21-1 0,-21-21 16,22 0-16,-22 21 0,42-21 15,-20 0-15,-1 0 0,0 0 16,-20-21-16,20 21 0,0-21 0,1-1 15,-1 1-15,0 0 0,1 0 0,-22 0 16,21 0-16,-21-22 0,22 22 16,-22-21-16,0 21 0,0-1 0,-21-20 15,0 21-15,0 0 0,0-22 16,0 22-16,-21 21 16,0 0-16,0 0 0,-1 21 15,1 1-15,0-1 16,0 0-16,0 0 0,21 0 15,-21 22-15,21-22 0,-22 0 0,22 0 16,-21 21-16,21-20 0,0-1 0,0 0 16,0 21-16,0-21 0,0 1 15,0-1-15,21-21 0,1 21 0,-1 0 16,0-21-16,21 21 16,-21-21-16,22 0 0,-22 0 0,21 0 15,-21 0-15,22-21 0,-1 21 0,-21-21 16,22 0-16,-1 0 0,-21-1 0,21 1 15,1 0-15,-1-21 0,-21-1 16,22 1-16,-22 0 0,21-1 16,-21-20-16,22-1 0,-22 1 0,21-1 15,-21 1-15,0-1 0,1 1 16,-1 21-16,0-1 0,-21 1 0,0 21 16,0 0-16,0-1 0,-21 22 15,0 0 1,-1 22-16,-20 20 0,21-21 0,0 21 15,0 1-15,-22 20 0,22-20 16,0 20-16,0-21 0,21 22 16,0-22-16,0 22 0,0-22 0,0 22 0,0-22 15,0 0-15,0 1 0,0-1 16,0-21-16,21 21 0,-21-20 16,21-1-16,21 0 0,-20 0 0,-1 0 15,0 0-15,42-21 16,-41 0-16,20 0 0,-21 0 0,0 0 15,22 0-15,-22 0 0,0-21 0,21 0 16,-21 0-16,22 0 0,-22 21 16,21-21-16,-21-1 0,22 1 0,-22 0 15,0 0-15,0 21 0,22-42 16</inkml:trace>
  <inkml:trace contextRef="#ctx0" brushRef="#br0" timeOffset="84298.86">17039 11113 0,'-21'-22'0,"0"22"0,0 0 15,-1 0-15,1 0 0,-21 0 16,21 0-16,0 0 0,-1 0 15,1 0-15,0 0 0,21-21 16,-21 21-16,42 0 47,0 0-47,22 0 0,-22 0 0,21 0 16,22 0-16,-22 0 0,43-21 0,-1 21 15,1 0-15,42 0 0,-21 0 16,21 0-16,0 0 0,0 0 0,21 0 15,0 0-15,21 0 16,1 0-16,-1 0 0,22 0 0,-1 0 16,1 0-16,-1 0 0,1 0 0,-22 0 15,21 0-15,-20 0 0,-1 0 16,0 0-16,-20-21 0,-1 21 0,0 0 16,-42 0-16,21 0 0,-21-21 15,-1 21-15,1 0 0,-21 0 0,0-21 16,-1 21-16,-20 0 0,-1 0 0,1-22 15,-22 22-15,0 0 0,-20 0 16,-1 0-16,0-21 0,0 21 0,0 0 16,-42 0 31,0 0-47,0 0 15,0 0-15,-22 0 0,22 21 0</inkml:trace>
  <inkml:trace contextRef="#ctx0" brushRef="#br0" timeOffset="85164.37">17060 14245 0,'0'0'0,"-21"-21"0,0 21 16,0 0-16,0 0 0,-1 0 15,1 0 1,0 0-16,21 21 31,21-21-31,22 0 16,-1 0-16,0 21 0,22-21 15,20 0-15,1 0 0,21 0 0,127 0 16,-106 0-16,0 0 16,21 0-16,0 0 0,0 0 0,22 0 15,-22 0-15,21 0 0,-21 0 16,22 0-16,-1 0 0,-21 0 15,21 0-15,-42 0 0,22 0 0,-1 0 16,-21-21-16,106 21 0,-106 0 16,-22 0-16,-20 0 0,0 0 15,-1-21-15,-20 21 0,-22 0 0,22 0 16,-43 0-16,21 0 0,-21 0 16,1 0-16,-1 0 15,-21-21 16,-21 21 48,-1 0-64</inkml:trace>
  <inkml:trace contextRef="#ctx0" brushRef="#br0" timeOffset="98872.93">11578 13335 0,'0'-21'0,"-21"0"16,0 21-16,0 0 0,21-21 15,-22 21-15,1-22 16,0 22-16,0 0 0,0-21 16,0 21-16,-1 0 31,44 21 0,-1 1-15,0-1-16,0-21 0,21 21 15,-20 0-15,-1 0 0,21-21 16,0 21-16,1 22 0,-1-22 0,22 0 16,-22 21-16,21-20 0,1 20 15,-1 0-15,1-21 0,84 64 16,-84-43-16,-1 1 0,22-1 16,-1 0-16,-20 22 0,21-22 15,-1 1-15,1-1 0,0 21 0,20-20 16,-20 20-16,0 1 0,21-1 0,-22-20 15,1 20-15,0 1 0,84 63 16,-84-85-16,-1 21 0,-20 1 16,20-22-16,-20 22 0,21-22 15,-22 22-15,1-22 0,-22 21 0,21-20 16,1-1-16,-22 22 0,1-22 16,-1 0-16,21 22 0,-20-43 15,-22 21-15,0-21 0,-21 1 16,0-1-16,0 0 0,-21-21 47,21-21-47,-21 0 0,0-1 15,-1 1-15,22 0 0</inkml:trace>
  <inkml:trace contextRef="#ctx0" brushRef="#br0" timeOffset="99227.73">14753 14965 0,'0'0'0,"21"0"15,0 0-15,1 0 16,-1 0-16,0 0 16,0 21-16,21 21 0,-20-20 15,20-1-15,-21 21 0,21-21 16,-20 22-16,20-1 0,-21 0 0,21-21 15,-20 22-15,-1-1 0,0 0 16,0 1-16,-21-22 0,0 21 0,0 1 16,0-22-16,0 21 0,-21 22 15,-21-43-15,-1 0 0,1 21 16,0-21-16,-22 1 0,1-1 0,-1 21 16,-21-21-16,22 0 0,-22 1 15,1-1-15,-1 0 0,0 0 0,22 0 16,-1 0-16,22 1 0,0-1 0,-1-21 15,22 21-15,0-21 0,42 0 16,0 0 0,22 0-16</inkml:trace>
  <inkml:trace contextRef="#ctx0" brushRef="#br0" timeOffset="99655.51">16531 16087 0,'-21'-21'16,"42"42"-16,-63-42 0,21 21 0,-1-22 0,1 22 15,0 0-15,42 0 32,22 0-32,-1 0 0,0 0 0,22 0 15,20 0-15,1 0 0,0 0 0,21 22 16,-1-1-16,22-21 0,22 0 16,-22 0-16,21 0 0,-21 0 0,0 0 15,21 0-15,106 0 0,-127 0 16,0 0-16,0 0 0,-21 0 15,-22 21-15,22-21 0,-21 0 16,-22 0-16,1 0 0,-1 0 0,-20 21 16,-22-21-16,21 0 0,-63 0 31,0 0-31,0 0 0,-22 0 0,1 0 16,-21 0-16,20 0 0</inkml:trace>
  <inkml:trace contextRef="#ctx0" brushRef="#br0" timeOffset="100481.51">11620 14732 0,'0'0'0,"-42"-21"0,21 0 16,0 21-16,0-21 0,-1 21 15,1 0-15,21-22 0,-21 22 0,63 0 32,-20 22-32,-1-1 0,21-21 15,0 21-15,22 21 0,-1-21 0,1 1 16,-1 20-16,22 0 0,0-21 0,-1 22 16,1-1-16,0 22 0,21-22 15,-22 21-15,1-20 0,21 20 0,-22 1 16,22-22-16,-21 22 0,0-1 0,20-21 15,65 85 1,-86-84-16,22 20 0,-21-20 0,0 20 16,-1-21-16,1 22 0,0-22 0,-1 22 15,1-22-15,0 0 0,-1 22 0,1-22 16,0 1-16,-22-22 0,22 21 16,-43-21-16,22 22 0,-1-22 0,-21 0 15,-20 0-15,20 0 0,-21 0 0,-21 1 16,0-1-16,0 0 15,-21-21 1,0 0-16,0 0 0,-1 0 16,1-21-16,0 21 0,0 0 15,0-21-15,0-1 0,-1 1 16,22 0-16,0 0 16,0 0-16,0 0 15,0-1 1,22 22 15,-1 0-31,0 0 0,0 0 16,0 22-16,0-1 0,1-21 15,-22 21-15,21-21 0,0 21 16,-21 0-16,0 0 0,0 1 16,0-1-16,-21 0 15,0-21-15,-1 21 16,-20 0-16,0-21 0,-22 21 0,1-21 15,20 22-15,-41-1 0,20-21 0,1 21 16,20-21-16,-20 0 0,21 0 16,-1 21-16,22-21 0</inkml:trace>
  <inkml:trace contextRef="#ctx0" brushRef="#br0" timeOffset="100956.83">16087 17124 0,'0'42'31,"-22"-42"-31,1 0 0,0 0 0,0 0 16,0 0-16,0 0 15,21 21-15,21-21 32,0 0-32,0 22 0,21-22 0,1 0 15,-1 21-15,22-21 0,-1 0 16,106 0-16,-84 0 0,0 21 16,-1-21-16,22 21 0,-21-21 15,21 0-15,0 0 0,-1 21 16,1-21-16,0 0 0,0 0 0,0 0 15,-22 0-15,22 0 0,-21 0 0,-22 0 16,22 0-16,0 0 0,-22 0 16,1 0-16,-1 0 0,64 21 15,-84-21-15,20 0 0,-21 0 16,1 0-16,-22 0 0,0 0 0,0 0 16,0 0-16,-42 0 15,0 0 1,-21 0-16,21 0 0,-22 0 0,-20-21 15,20 21-15,-20-21 0,-1 0 16</inkml:trace>
  <inkml:trace contextRef="#ctx0" brushRef="#br0" timeOffset="101991.78">10753 15219 0,'-43'-21'0,"86"42"0,-107-42 0,22 0 15,21-1-15,-22 22 0,22-21 16,0 21-16,21-21 0,-21 21 15,21 21 1,21 0-16,0 1 16,21-1-16,-20 21 0,41-21 0,-21 22 15,22-1-15,-1 0 0,1 1 0,21 20 16,-1-21-16,1 22 0,21-22 16,-22 22-16,22-1 0,-21 1 0,21-1 15,0 1-15,105 63 16,-126-64-16,42 1 0,-42-1 15,20 1-15,1-22 0,-21 22 0,0-1 16,84 43-16,-84-43 0,-1-20 16,1 20-16,0-20 0,-1-1 15,1 21-15,-22-20 0,22-1 0,-21 0 16,-1 1-16,1-1 0,-1 0 0,-21-20 16,1 20-16,-1-21 0,0 0 15,1 0-15,-22 1 0,0-1 0,0 0 16,0 0-16,1 0 0,-1-21 31,-21-21 0,0 0-15,0 0-16,0 0 0,0-1 16,-21 1-16,21 0 0,-22 0 0,22 0 15,-21 0-15,0-1 0,-21-20 16,21 21-16,-22 0 0,22 0 15,0-1-15,0 1 0,0 0 16,-1 0-16,1 0 0,0 21 0,0-21 16,0 21-16,0 0 15,-1 0 1,22 21-16,0 0 16,0 0-16,0 0 15,22 0-15,-1 1 16,-21-1-16,21 0 0,0 0 0,0-21 15,0 21-15,1 0 0,-1 1 0,0-1 16,0 0-16,0 0 0,0 0 16,1-21-16,-1 21 0,0 1 15,0-1-15,-21 0 0,0 0 16,0 0-16,0 0 0,0 1 16,-21-22-16,0 21 0,0 0 0,-22-21 15,1 21-15,0 0 16,-22 0-16,22-21 0,-22 22 0,22-1 15,-22 0-15,22 0 0,0 0 0,-1-21 16,-20 43-16,63-22 16,0 0-16,42 0 0,1-21 15,-1 21-15</inkml:trace>
  <inkml:trace contextRef="#ctx0" brushRef="#br0" timeOffset="102440.53">15007 18182 0,'-21'0'0,"42"0"0,-63 0 16,21 0-16,-1 0 0,1 0 15,0 0-15,0 0 16,0 0-16,42 0 31,21 0-31,-21 0 16,22 0-16,-1 0 0,0 0 0,22 0 16,-1 0-16,1-21 0,21 21 0,-22 0 15,22 0-15,21 0 0,-22 0 16,1 0-16,21 0 0,0 0 0,-22 0 15,22 0-15,0 0 0,0 0 16,0 0-16,-22 0 0,22 0 16,-21 0-16,-1 0 0,86 0 0,-107 0 15,1 0-15,-1 0 0,-20 0 16,-1 0-16,0 0 0,-21 0 0,1 0 16,-1 0-16,0-21 0,-21 0 15,21 0-15,0-22 16,0 22-16,-21-21 0,22-1 0,-1-20 15</inkml:trace>
  <inkml:trace contextRef="#ctx0" brushRef="#br0" timeOffset="103507.71">22733 9356 0,'0'0'0,"21"0"0,0 0 0,22 0 16,-22 0-16,21 0 0,0 0 0,22 0 15,-22 0-15,22 0 0,-22 0 16,22 0-16,-1 0 0,1 21 0,-1-21 16,1 21-16,-22 0 0,21 0 0,-20 1 15,-1-1-15,0 0 0,-20 21 16,-22 1-16,0-1 0,0 0 0,-22 1 15,1-1-15,-21 0 0,-22 1 0,1-1 16,-1 0-16,-20 1 0,-1-1 16,0 0-16,-84 64 15,84-64-15,22 1 0,-1-1 0,22 22 16,-21-22-16,41 0 0,-20 22 16,42-22-16,0 0 0,0 22 0,0-22 15,0 1-15,42 20 0,-20-21 16,20 1-16,0 20 0,1-20 0,-1-1 0,21 21 15,-20-20-15,20 20 0,1-20 16,-22-1-16,22 0 0,-1 1 0,-21-1 16,22 0-16,-1 1 0,-20-1 15,20 0-15,-20-21 0,-1 22 0,0-22 16,1 0-16,-22 21 0,0-20 16,-21-1-16,0 0 0,0 21 0,0-21 15,-42 1-15,-22 41 0,43-42 16,-21 22-16,-22-22 0,22 21 15,-1-21-15,1 22 0,0-1 0,-1 0 16,1 1-16,21-22 0,0 42 0,0-20 16,-1-1-16,22 0 0,0 22 15,0-22-15,0 22 0,22-1 0,-1-21 16,21 22-16,-21-1 0,22 1 16,-1-1-16,21 1 0,-20-1 0,20 1 15,-20-1-15,20 1 0,-21-1 0,1 1 16,-1-1-16,-21 1 0,22-22 15,-43 22-15,0-1 0,0-20 0,-22 20 16,1-21-16,-42 22 0,20-22 0,-20 1 16,-22-1-16,1 0 0,-22 1 15,0-22-15,-21 21 0,21-21 0,-21 0 16,0 1-16</inkml:trace>
  <inkml:trace contextRef="#ctx0" brushRef="#br0" timeOffset="113004.97">3450 10308 0,'0'0'0,"-21"0"0,0 21 0,0-21 16,-1 0-16,1 0 0,0 0 16,0 0-16,0 0 0,0 22 0,-1-22 15,1 0-15,0 0 0,0 0 16,0 0-16,21 21 15,-21-21-15,-1 0 16,1 21 0,21 0 62,21 0-63,1-21-15,-1 0 16,0 0-16,21 0 0,1 0 16,-1 0-16,0 0 0,22 21 0,-1-21 15,22 0-15,-22 0 0,22 0 16,0 0-16,-1 22 0,1-22 16,21 0-16,-21 0 0,20 0 0,22 0 15,106 0-15,-106 0 16,0 0-16,0 0 0,0 0 0,0 0 15,0 0-15,21 0 0,-21 0 0,0 0 16,22 0-16,-44 0 0,22 0 16,-21 0-16,0 0 0,0 0 0,-21 0 15,-1 0-15,1 0 0,-22 0 0,1 0 16,-1 0-16,-20 0 0,-1 0 16,0 0-16,1 0 0,-22 0 0,0 0 15,0 0-15,-42 0 63,0 0-48,0 0-15,0 0 0,-1 0 0,-20 0 16</inkml:trace>
  <inkml:trace contextRef="#ctx0" brushRef="#br0" timeOffset="113848.24">3746 10605 0,'0'0'16,"-21"0"-16,0 0 16,0 0-16,0 0 15,0 0-15,-1 0 16,1 0-16,0 0 16,0 0-16,0 0 31,42 0 63,0 0-79,0 0-15,0 0 0,1 0 0,20 0 16,0 0-16,22 0 0,-22 0 15,22 0-15,-1 0 0,22 0 0,-22 0 16,22 0-16,105 0 16,-84 0-16,0 0 0,-21 0 15,21 0-15,21 0 0,-22 0 0,1 0 16,0 0-16,0 0 0,21 0 0,0 0 16,0 0-16,0 0 0,106 0 15,-127 0-15,-1 0 0,1 0 16,0 0-16,0 0 0,-21 0 0,-1 0 15,1 0-15,0 0 0,-22 0 16,1 0-16,-1 0 0,-21 0 0,-20 0 16,20 0-16,-21 0 0,0 0 15,0 0-15,1 0 16,-1 0 15,-42 0 16,-1 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3:38:15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11239 4212 0,'0'0'0,"22"-21"0,-22 0 15,21 0-15,-21 0 16,0-22-16,0 22 0,0 0 0,0 0 15,0 0-15,0-22 0,0 22 0,0 0 16,-21 0-16,-1 0 16,1-1-16,-21 22 0,21 0 0,0 0 15,-22 0-15,1 0 0,0 0 16,-1 0-16,1 22 0,0-1 0,-22 0 16,22 0-16,-1 21 0,-20-20 15,21 20-15,-1 0 0,1 22 16,0-22-16,-1 22 0,22-22 0,-21 21 15,21 1-15,-1-22 0,22 22 0,0-1 16,-21 1-16,21-22 0,0 22 16,0-1-16,0 1 0,0-1 15,0-21-15,21 1 0,1-1 0,-1 0 16,0 1-16,0-22 0,21 21 0,-20-21 16,20 1-16,0-22 0,1 21 15,20-21-15,-21 0 0,1 0 0,20 0 16,-20 0-16,20 0 0,1-21 0,-22-1 15,21 1-15,-20 0 0,-1 0 16,0 0-16,1-22 0,-1 1 0,-21 21 16,0-21-16,1-1 0,-22 1 0,0 21 15,0-22-15,-22 1 16,1 21-16,-21 0 0,0 0 0,-1-1 16,1 1-16,0 0 0,-1 21 15,1 0-15,0 0 0,-1 0 0,1 0 16,0 0-16,20 0 0,1 0 0,0 0 15,0 0-15,42 0 32,0-21-32,22 21 0,-22 0 0,21 0 15,0 0-15,1-21 16,-1 21-16,0 0 0,1 0 0,-1-21 0,0 21 16,-20 0-16,20 0 0,-21 0 15,0 0-15,0 0 0,1 0 16,-1 0-16,-21 21 0,0 0 15,0 0-15,0 0 0,0 0 16,0 1-16,0 20 0,-21-21 0,-1 21 16,1 1-16,21-1 0,-21 0 0,0 1 15,0 63-15,0-64 16,21 21-16,-22-20 0,1 20 0,0-20 16,0 20-16,21-21 0,-21 22 0,0-22 15,-1 1-15,22-1 0,0 0 16,-21 1-16,21-22 0,-21 0 0,21 0 15,0 0-15,0 0 0,21-21 47,-21-21-47,21 0 0,-21 0 0,0 0 16,22 0-16,-22-1 0,21-20 0,-21 0 16,0 21-16,21-22 0,-21 1 15</inkml:trace>
  <inkml:trace contextRef="#ctx0" brushRef="#br0" timeOffset="287.83">11557 4614 0,'0'0'0,"21"0"0,-21-21 16,0 42 15,0 1-31,0-1 15,0 0-15,0 21 0,0 1 0,0-22 16,0 21-16,0 0 0,0 1 0,0-1 16,0-21-16,0 22 0,0-22 15,0 0-15,0 21 0,0-21 16,0 1-16,0-44 47,0 1-47,0 0 0,0 0 0,21-21 15,-21-1-15</inkml:trace>
  <inkml:trace contextRef="#ctx0" brushRef="#br0" timeOffset="651.63">11684 4233 0,'0'0'16,"-42"64"-1,20-43-15,22 0 0,-21 0 16,21 1-16,0-1 0,0 0 16,0 0-16,0 0 0,0 0 15,21-21-15,1 22 0,-1-22 16,0 0-16,0 0 0,0 0 0,0 0 16,1-22-16,-1 1 0,0 21 0,0-21 15,0 0-15,0 0 0,-21-22 16,0 22-16,0 0 0,0-21 0,0 21 15,-21-22-15,0 22 0,21 0 16,-21 21-16,0-21 0,0 21 0,-1 0 16,1 0-16,0 0 0,0 0 0,0 0 15,21 21-15,0 0 0,-21-21 16,21 21-16,0 0 0,0 1 16,0-1-16,0 0 0,21-21 15,-21 21-15,21-21 0,21 0 0,-21 0 16,1 0-16,20 0 0,-21 0 0</inkml:trace>
  <inkml:trace contextRef="#ctx0" brushRef="#br0" timeOffset="987.44">12552 3874 0,'0'0'0,"0"-22"0,0 1 0,0 0 16,-21 0-1,-1 21 1,22 21-16,-21 0 0,0 0 16,21 1-16,0 20 0,0 0 15,-21 1-15,21 20 0,-21-21 0,0 22 16,21-1-16,-22 1 0,22-1 16,-21 1-16,0-1 0,21 1 0,-21-1 15,0-20-15,21 20 0,0-20 0,0-1 16,-21 0-16,21 1 0,0-1 15,-22 0-15,22-21 0,0 1 0,0-1 16,0 0-16,22-21 16,-1 0-16,0 0 15,0 0-15,0 0 0,0-21 0,1 0 16,-1-1-16,0-20 0,0 21 0,0-21 16,0 20-16</inkml:trace>
  <inkml:trace contextRef="#ctx0" brushRef="#br0" timeOffset="1210.31">12128 4614 0,'0'0'0,"-21"0"16,0 0-16,0 0 0,42 0 47,21 0-47,-20 0 15,-1 0-15,21 0 0,-21 0 0,22 0 16,-1-21-16,0 21 0,-21-21 16,22 21-16,-22-21 0,21 21 0,-21-21 15,22 21-15</inkml:trace>
  <inkml:trace contextRef="#ctx0" brushRef="#br0" timeOffset="2939.2">12721 4868 0,'0'0'16,"21"0"0,0 0-16,1-21 15,-1 0-15,0 0 0,0 0 0,0 0 16,0-1-16,1-20 0,20 21 0,-21-21 15,0-1-15,22 1 16,-22 0-16,0-1 0,0-20 0,0 20 0,0-20 16,-21-1-16,22 1 0,-22 21 15,0-22-15,0 22 0,0-1 16,0 1-16,0 21 0,0-21 0,-22 42 16,1-22-16,0 22 15,21 22-15,-21-1 0,0 21 16,21 0-16,0 1 0,0-1 0,-21 0 15,21 22-15,0-22 0,-22 22 16,22-22-16,0 22 0,-21-1 16,21-21-16,0 1 0,-21 20 0,21-20 15,-21-1-15,21 0 0,0 1 0,0-1 16,0 0-16,0 1 0,0-22 0,0 21 16,0-21-16,0 0 15,0 1-15,21-44 31,0 1-31,0 0 0,-21 0 16,22 0-16,-1-22 0,0 1 0,0 21 16,0-21-16,0-1 0,1 1 0,-1 21 15,21 0-15,-21-22 0,0 22 16,1 0-16,-1 21 16,-21 21-1,21-21-15,-21 42 16,0-20-16,0-1 0,0 0 15,0 0-15,0 0 0,0 0 0,0 1 16,0 20-16,21-21 0,-21 0 16,0 0-16,0 1 0,21-1 15,0-21-15,1 0 0,-1 21 16,21-21-16,-21 0 0,0 0 16,1 0-16,-1 0 0,0-21 0,0 0 15,0-1-15,0 1 0,1 0 16,-1 0-16,21-21 0,-21 20 0,0-20 15,1 21-15,-1-21 0,0-1 0,-21 22 16,21-21-16,0 21 16,-21-1-16,0 1 0,0 0 0,0 0 15,0 42 17,0 0-32,0 0 0,-21 1 0,0-1 15,21 21-15,0-21 0,0 0 16,-21 22-16,21-22 0,-21 21 0,21 22 15,0-43-15,0 0 0,0 0 16,0 0-16,0 1 0,21-1 16,0-21-16,-21 21 0,21-21 0,0 0 15,22 0-15,-22 0 0,0 0 0,0 0 16,0-21-16,22 0 16,-22 21-16,0-22 0,21-20 0,-21 21 15,1 0-15,-1-22 0,0 22 0,0-21 16,21 0-16,-20-1 0,-22 1 15,21 21-15,0-22 0,0 22 0,-21 0 16,0 0-16,0 0 0,0 42 31,0 0-31,-21 0 0,0 0 16,21 1-16,0-1 0,-21 21 16,-1-21-16,22 22 0,0 20 15,0-42-15,0 22 0,0-22 16,0 0-16,0 0 0,0 0 15,22 0-15,-1 1 0,0-22 0,0 21 16,0-21-16,0 0 0,1 0 0,-1 0 16,0 0-16,0-21 15,21-1-15,-20 1 0,-1 0 0,0 0 16,0 0-16,0-22 0,0 1 0,22 0 16,-22-1-16,0-20 0,0 21 15,0-22-15,1 1 0,-1-1 0,0 1 16,0-1-16,0 1 0,-21-1 15,0 1-15,0 20 0,0 1 16,0 0-16,0 20 0,0 1 0,0 0 0,-21 21 31,0 0-15,21 21-16,-21 0 0,21 22 0,0-22 16,-21 21-16,-1 22 0,22-22 15,-21 22-15,21-22 0,0 21 0,-21-20 16,0 20-16,21-20 0,-21 20 15,21-21-15,0 1 0,0-1 0,0 0 16,0 1-16,-21-22 0,21 21 0,0 1 16,0-22-16,0 0 0,0 21 15,0-21-15,0 1 16,21-22 0,0-22-1,-21 1-15,0 0 0,21-21 16,0 21-16,-21-1 0,21-20 15,-21 0-15,22 21 0,-1-22 0,0 1 16,0 21-16,-21-22 0,21 22 0,22 0 16,-22-21-16,0 21 15,21 21-15,-21-22 0,22 1 0,-1 21 0,0 0 16,1 0-16,-1 0 0,0 0 16,1 0-16,-1 0 0,0 21 0,1 1 15,-22-1-15,0 0 0,21 42 16,-42-41-16,0-1 15,0 21-15,0-21 0,-21 0 0,0 1 16,-21-1-16,21 21 0,-22-21 0,1 0 16,0 1-16,-22-1 0,22-21 15,-1 21-15,-20 0 0,21-21 0,-1 21 16,22 0-16,-21-21 0,21 0 0,-22 22 16,22-22-16,0 21 15,0-21-15,0 0 0,21-21 47,-22 21-47,22-22 0,-21 1 16,21 0-16</inkml:trace>
  <inkml:trace contextRef="#ctx0" brushRef="#br0" timeOffset="6411.32">9461 2900 0,'0'0'0,"-21"0"0,0 0 0,0 0 16,21-21-16,0 0 15,-21 21-15,21-22 0,-21 1 0,21-21 16,0 21-16,0 0 0,0-22 0,0 1 16,0 0-16,0-1 0,42-63 15,0 64-15,-21-21 0,22 20 16,-1 1-16,106-64 16,-63 64-16,0-22 0,20 22 15,1 0-15,0-1 0,21 22 16,-21 0-16,21 0 0,0 0 0,0 21 15,-21 0-15,21 21 0,0 0 16,-21 0-16,-1 21 0,1-20 0,0 20 16,0 0-16,-21 1 0,-1-1 0,1 0 15,0 1-15,-22-1 0,1 0 16,-22 1-16,21-1 0,-20-21 16,-22 21-16,0-20 0,0-1 0,0 0 15,1-21-15,-22 21 0,0-42 31,0 0-31,0 0 0,0-1 16,21 1-16,0-21 0,0 21 0,-21-22 16,21 22-16,0-21 0,1 0 15,20-1-15,-21 1 0,21-22 0,1 22 16,-1-21-16,22-1 0,-1 22 16,106-64-16,-84 64 0,21-1 15,-21 1-15,20 21 0,1 0 16,0-1-16,0 22 0,21 0 0,-21 0 15,0 0-15,-1 0 0,1 22 16,0-1-16,-21 0 0,-1 21 0,1-21 16,-21 22-16,41 41 15,-62-62-15,-1 20 0,0 0 16,-20 1-16,-1-22 0,0 0 0,-21 21 16,21-21-16,-21 1 0,21-1 15,-21 0-15,21-21 16,1 0-16,-22-21 15,21 21-15,0-21 0,0-1 16,0 1-16,0 0 0,22 0 0,-1-21 16,22 20-16,-1 1 0,1 0 15,-1-21-15,22 21 0,-22-1 0,22 1 16,-22 0-16,22 0 0,-21 21 16,20 0-16,1 0 0,-22 21 15,22 0-15,0 0 0,-1 1 16,1 20-16,0 0 0,-22 1 0,1-1 15,-1 0-15,1 1 0,-22-1 0,22 21 16,-22-20-16,0 20 0,1-20 16,-22 20-16,21 1 0,-21-22 0,0 21 15,1-20-15,-22-1 0,0 0 16,0 1-16,0-1 0,0-21 0,0 0 16,-22 1-16,1-1 0,0-21 0,0 0 31,42-21-16,0-1 1,22 22-16,-22-21 0,0 21 0,21 0 16,1 0-16,-1 0 0,0 0 15,1 0-15,-1 0 0,0 0 0,1 21 16,-1 1-16,0-1 0,1 0 16,-1 21-16,0-21 0,1 22 0,-22-1 15,42 64-15,-20-43 16,-22-20-16,-21 20 0,0 1 0,0-22 15,0 22-15,0-1 0,0-21 0,0 22 16,0-22-16,-21 22 0,-1-22 16,-83 106-1,62-105-15,1 20 0,0-21 0,-22-20 16,22 20-16,-22-21 0,22 0 16,0 0-16,-1 1 0,1-22 0,21 21 15,0-21-15,-1 0 0,1 0 16,21 21 31,21 0-47,1 0 15,-1 0-15,-21 22 16,0-22-16,21 0 0,-21 21 0,0-20 16,0 20-16,0 0 0,0-21 15,-21 22-15,21-1 0,-21 0 16,-22 22-16,22-22 0,0 1 0,-21-1 15,20 21-15,-20-20 0,0-1 0,-1 0 16,-62 43-16,62-43 16,-20 1-16,20-1 0,-20 0 0,-1-20 15,22-1-15,-21 21 0,20-21 16,1 0-16,-22 1 0,22-22 0,0 21 16,-1-21-16,-20 0 15,21 0-15,20 0 0,1 0 16,0-21-16,0-1 0,21 1 15,-21 21-15,0-21 0,-1 21 32,22 21-17,0 0-15,0 1 16,-21 20-16,21-21 0,-21 0 16,21 0-16,-21 1 0,0 20 0,0-21 15,-1 0-15,1 22 0,0-22 16,-21 0-16,21 21 0,-22-21 0,1 1 15,-64 41-15,64-42 16,-22 0-16,22 1 0,-22-1 0,1 0 16,-1 0-16,22-21 0,-21 21 0,-1-21 15,22 0-15,-22 0 0,22 0 16,-22 0-16,22 0 0,0 0 16,-1 0-16,-20-21 0,21 0 0,20 0 0,-20 21 15,0-21-15,-1-1 0,22 1 16,0 0-16,0 0 0,0-21 15,21 20-15,0 1 16,-21 21 0,21 21-1,-22 1-15,22-1 0,-21 0 16,0 0-16,0 0 0,0 0 16,0 1-16,-1-1 0,1 0 0,-21 0 15,-22 43-15,43-43 0,-21 0 16,0 0-16,-1 0 0,1 0 15,0 1-15,-22-1 0,1 0 0,20 0 16,-20-21-16,-1 21 0,-20 0 0,20-21 16,-21 0-16,22 0 0,-22 0 15,-63 0-15,85-21 0,-1 21 16,1-21-16,20 0 0,-20 0 0,20 21 16,1-21-16,0-1 15,-1 1-15,22 0 0,0 0 0,0 21 16,0-21-16,0 0 0,-1-1 15,22 1-15,0 0 16,0 42 0,0 0-16,0 1 15,0-1-15,0 0 16,0 0-16,-21 0 0,0 0 0,21 1 16,-21-1-16,21 0 0,-21 21 0,0-21 15,-1 1-15,1-1 0,0 0 16,0-21-16,0 21 0,-22 0 0,22-21 15,-21 0-15,0 21 0,-1-21 0,1 0 16,-64 0-16,64 0 16,-22-21-16,1 21 0,-1-21 15,1 0-15,-1 21 0,1-21 0,-22 0 16,22-1-16,-1 1 0,1 0 16,-1 0-16,-21 0 0,22 0 0,-1-1 15,1 1-15,-1 0 0,22 0 0,-21 0 16,20-22-16,1 22 0,0 0 15,-1-21-15,22 21 0,-64-64 16,85 64-16,0 0 0,0-1 16,0 1-16,22 21 31,-22 21-31,21-21 0,-21 22 16,0-1-16,0 0 15,0 0-15,0 0 0,-21-21 0,-1 21 16,1 1-16,0-1 0,-21-21 0,21 21 15,-22 0-15,-20-21 0,20 0 16,-20 21-16,-1-21 0,-20 0 0,20 0 16,-20 0-16,20 0 0,-21 0 0,1-21 15,20 0-15,-20 0 0,-1 0 16,21-1-16,-20 1 0,-1-21 16,0 21-16,22-22 0,-1-20 0,1 21 15,-1-1-15,1-20 0,21-1 16,-1 22-16,1-22 0,21 1 0,-43-64 15,64 63-15,0 1 16,0 21-16,0-22 0,0 1 0,0 20 16,0 1-16,21 0 0,1-1 0,-1 1 15,0 21-15,0 0 0,0-1 16,22 22-16,-22 0 0,0 0 16,-21 22-1,0-1-15,-21-21 16,21 21-16,-21 0 0,-22-21 0,22 21 15,-21-21-15,21 0 16,-22 0-16,1 0 0,0 0 0,20 0 16,-20-21-16,0 0 0,-22 0 15,22 0-15,0-22 0,20 22 0,-20 0 16,0-21-16,-1-1 0,22 1 0,0 0 16,0-1-16,0-84 15,21 64-15,0-1 0,0-20 0,0 20 16,21-21-16,0 22 0,0-1 15,22 1-15,-1-1 0,0 22 16,-21-21-16,22 20 0,-1 1 16,0 0-16,1 20 0,-22 1 0,85-21 15,-85 42 1,0 0-16,0 0 0,0 0 0,-21 21 31,0 0-31,0 0 16,-21 1-16,0-22 0,0 21 15,0-21-15,0 0 0,-1 0 16,1 0-16,0 0 0,0 0 0,0 0 16,0 0-16,-1-21 15,1-1-15,0 1 0,21 0 0,0-21 16,0 21-16,0-22 0,0 1 16,0 21-16,0-22 0,0 1 15,21 0-15,0-1 0,22 1 16,-22 0-16,21-1 0,22 1 0,-1 0 15,22-1-15,0-20 0,-1 21 16,22-1-16,0 1 0,0 21 0,-22 0 16,22-1-16,-21 1 0,0 21 15,63 0-15,-85 0 0,-20 0 16,-1 0-16,0 21 0,-21 1 16,1-22-16,-22 21 0,0 0 0,0 0 15,0 0-15,-22 0 0,1 1 0,0-1 16,0-21-16,0 21 0,0 0 15,21 0-15</inkml:trace>
  <inkml:trace contextRef="#ctx0" brushRef="#br0" timeOffset="7296.25">9546 6858 0,'0'0'0,"0"-42"15,-21 21-15,0-22 0,21 22 0,-21-21 16,21-1-16,-22 1 0,22 0 0,0-1 16,0 1-16,-21 0 15,21-1-15,0 1 0,-21 0 0,21 21 16,0-1-16,0 1 0,0 0 0,0 0 16,0 0-16,0 0 15,0 42 1,0 0-1,0 0-15,0 21 0,0 1 0,0-1 16,0 22-16,0 20 0,0-20 0,0 20 16,0 1-16,0 0 0,0-1 15,0 22-15,0 0 0,21 106 16,0-106-16,-21-1 0,22 1 16,-1 0-16,0 21 0,-21 0 15,21-21-15,0 21 0,-21-21 0,0 21 16,21-21-16,-21-1 0,0 22 0,0-21 15,0 0-15,0 0 0,0 0 16,0 84-16,0-84 0,-21-21 16,0 105-16,21-126 0,0 20 15,0-20-15,0-1 0,-21 1 16,21-22-16,0 22 0,0-22 0,-21 0 16,21-20-16,0-1 0,0 0 15,0 0-15,0 0 0,0-42 16,0 0-16,0 0 15,0 0-15,21-1 0,0 1 16</inkml:trace>
  <inkml:trace contextRef="#ctx0" brushRef="#br0" timeOffset="7800.97">9525 10139 0,'-21'0'0,"42"0"0,-63 0 0,42 21 15,21-21 17,0 0-17,0 0-15,0 0 0,22 21 0,-1-21 16,-21 0-16,21 0 0,22 0 15,-22 0-15,22 0 0,-1 0 0,1 0 16,-1 0-16,22 0 0,0 0 16,-1 0-16,22 0 0,0 0 0,0 0 0,21 0 15,0 0-15,21 0 0,0 0 16,-21 0-16,21 0 0,22 21 0,-22-21 16,21 0-16,0 0 0,-20 0 15,20 0-15,21 0 0,-20 0 0,190 0 16,-170 0-16,-21 0 15,22 0-15,-22 0 0,1 0 0,-1 0 16,0 0-16,149 0 0,-170 0 16,0 0-16,-21 0 0,0 0 0,0 0 15,-21-21-15,0 21 0,-22 0 16,1 0-16,-21 0 0,-1 0 0,-21 0 16,1-21-16,-22 21 0,0 0 0,0 0 15,-21-21-15,0 0 16,0 0-16,0-1 15,0 1-15,-21-21 16,0 21-16,0-22 0</inkml:trace>
  <inkml:trace contextRef="#ctx0" brushRef="#br0" timeOffset="8763.41">16976 5271 0,'0'0'16,"0"-22"-16,0 1 0,0 0 31,0 42 0,0 0-15,0 1-16,0 20 0,0-21 0,0 21 16,0 1-16,0 20 0,0 1 15,-22-1-15,22 1 0,0 20 0,-21 1 16,0 0-16,21-22 0,-21 43 16,0-21-16,21 21 0,-21-1 0,-1 1 15,22 0-15,-21 0 0,0 0 16,21 21-16,-21-21 0,0-1 0,21 22 15,-21-21-15,-1 21 0,22-21 0,-21 21 16,0-21-16,0 21 16,21-21-16,-21 0 0,0 21 0,-1-22 15,1 1-15,21 0 0,-21 0 0,0 0 16,0 0-16,0-1 0,-1 1 16,22-21-16,-21 21 0,0-22 0,21 1 15,-21 0-15,21-1 0,-21 1 0,21-21 16,-21-1-16,21 1 0,0-1 15,0-21-15,0 1 0,0-1 0,0 0 16,0-20-16,0-1 0,0 0 0,0 0 16,21-21-16,0 0 0,0 0 31,0 0-31,-21-21 16,21 0-16,-21 0 15,0-1 1,0 1-16,0 0 15,-21 21 1,0 0-16,0 0 0,0 0 16,0 0-16,-1 0 15,1 0-15,0 0 0,0 0 0,-21 0 16,20 21-16,-20-21 0,-21 0 0,20 0 16,-20 0-16,-1 0 15,-20 0-15,20 0 0,-21 0 0,1 0 0</inkml:trace>
  <inkml:trace contextRef="#ctx0" brushRef="#br0" timeOffset="12408.01">5905 11345 0,'0'-21'0,"0"42"0,0-63 0,0 21 16,0 0-16,0 0 0,0-1 0,-21 1 16,21 0-16,0 0 0,0 0 15,0 0-15,0-1 0,0 1 0,0 0 16,-21 0-16,21 0 16,-21 21-16,0 0 15,0 0-15,-1 21 0,-20 0 16,21 0-16,-21 22 0,-1-1 15,-41 85-15,41-64 16,-63 86-16,64-86 0,0 22 16,21-1-16,-22 1 0,1 0 0,21-1 15,0 1-15,-1 0 0,22-1 16,0-20-16,0-1 0,0 1 16,22-1-16,-1 1 0,0-1 0,21-20 15,-21-1-15,22 0 0,20 1 16,-20-1-16,20-21 0,1 0 0,-22 1 15,21-1-15,1-21 0,-1 0 16,1 0-16,-1-21 0,1-1 0,-1 1 16,-20 0-16,20-21 0,-20 21 0,20-22 15,-21 1-15,22 0 0,-22-22 16,1 22-16,-1-22 0,0 1 16,-21-1-16,22 1 0,-22-22 0,-21 22 15,0-22-15,0 21 0,0-20 0,0 20 16,-21 1-16,0-22 0,-1 22 15,1-1-15,-21 1 0,21 20 0,-22-20 16,1 20-16,21 1 0,-21 21 16,-43-21-16,21 42 0,22 0 15,-21 0-15,20 21 0,-20 0 0,-1 21 16,-63 64 0,64-64-16,20 22 0,-20-1 0,21 22 15,-1-21-15,1 20 0,21-20 16,0 20-16,-1-20 0,22 21 0,0-22 15,0 1-15,43-1 0,-22-21 0,21 1 16,1-1-16,-1 0 0,0-20 16,22 20-16,-1-21 0,1 0 0,-1-21 15,1 21-15,-1-21 0,-20 0 0,20 0 16,1 0-16,-1 0 0,1-21 16,20 0-16,-20 0 0,-1 0 0,1 0 15,-1-22-15,1 22 0,-1-21 16,-20 21-16,-1-22 0,0 22 0,-21-21 15,1 21-15,-1-1 0,0 1 0,-21 0 16,0 42 15,0 0-31,0 1 0,0 20 0,0-21 16,-21 21-16,21-20 0,-21 20 16,21 0-16,-22-21 0,22 22 0,0-22 15,0 0-15,-21 0 0,21 22 0,0-22 16,0 0-16,0 0 15,0 0-15,0-42 32,0 0-32,0 0 0,0 0 15,21-1-15,-21-41 16,22 42-16,-1-22 0,-21 22 16,21-21-16,0 0 0,0 20 0,43-41 15,-43 42-15,0 21 16,0 0-16,0 0 15,-21 21-15,22 0 0,-22 0 16,21 0-16,-21 1 0,0-1 0,0 21 16,0-21-16,21 0 0,-21 22 15,0-22-15,21 0 0,-21 0 0,21 22 16,-21-1-16,21-21 0,1 0 16,-1 0-16,-21 1 0,21-22 15,0 0-15,0 0 0,0 0 16,1 0-16,-1 0 0,0 0 0,21-22 15,-21 22-15,22-21 0,-22-21 16,21 21-16,-21 0 0,22-22 0,20-41 16,-42 41-16,1-20 15,-1-1-15,0 1 0,21-64 16,-42 42-16,0 22 0,0-1 0,0 1 16,0-1-16,0 1 0,0-1 15,0 22-15,21 21 0,-21-22 0,0 22 16,0 0-16,-21 42 15,0 0 1,0 22-16,0-1 0,0 0 16,-1 1-16,1 20 0,21 1 0,-21-1 15,0 1-15,0-1 0,21 1 16,0-1-16,-21 1 0,21-1 16,0-21-16,0 22 0,0 21 0,0-43 15,21-21-15,0 21 0,0-20 16,0-1-16,22 0 0,-22 0 0,0 0 15,21-21-15,-21 0 0,22 0 0,-1 0 16,-21-21-16,22 21 0,-1-21 16,0 0-16,1 0 0,-22-22 15,21 22-15,0 0 0,-20 0 0,-1-22 16,0 22-16,-21-21 0,21-22 16,-21 43-16,0 0 15,0 0-15,0 42 31,-21 0-31,21 0 0,0 1 0,-21-1 16,21 21-16,-21-21 0,21 0 16,0 1-16,0 20 0,0-21 0,0 0 15,0 0-15,0 1 0,21-1 0,0-21 16,-21 21-16,21-21 0,0 0 16,0 0-16,22 0 0,-22 0 15,0 0-15,0 0 0,22-21 0,-22 0 16,21-1-16,-21 22 0,0-21 15,22-21-15,-22 21 0,0-22 16,0 22-16,-21 0 0,21 0 16,-21 0-1,0 42 1,0 0-16,0 0 0,-21 0 16,0 1-16,21-1 15,-21 0-15,21 0 0,0 0 0,-21 0 16,0 1-16,21-1 0,0 0 15,0-42 32,0 0-47,21 21 0,0-22 0,0 1 16,0 0-16,0-21 0,1 21 16,-1-1-16,0 1 0,0 0 0,0 0 15,0 0-15,1 0 0,-1 21 0,0 0 16,0 0-16,0 21 15,-21 0-15,0 0 16,0 0-16,0 0 0,0 1 0,0-1 16,0 0-16,0 0 15,0 0-15,0 0 0,21 1 0,1-1 16,-22 0-16,21-21 0,0 21 0,0 0 0,0-21 16,0 0-16,22 0 15,-22 0-15,21 0 0,-21 0 0,22 0 16,-22 0-16,21 0 0,1-21 0,-22 0 15,21 21-15,0-21 0,1 0 16,-22-1-16,21 1 0,-21-21 0,1 21 16,-1 0-16,0-22 0,0 1 0,-21 21 15,0-22-15,0 22 0,0 0 16,0-21-16,0 21 16,-21 21-16,0 0 0,0 21 15,-1-21-15,1 21 0,0 0 16,0 21-16,0-20 0,0-1 0,21 21 15,0-21-15,0 22 0,0-22 0,0 0 16,0 21-16,0-21 0,0 1 16,21-1-16,0-21 0,0 21 0,0 0 15,0-21-15,1 0 0,20 0 0,-21 0 16,21 0-16,1 0 0,-1 0 16,0-21-16,1 0 0,-1 0 0,-21-1 15,22 1-15,-22 0 0,21 0 0,-21-21 16,0 20-16,-21-20 0,0 0 15</inkml:trace>
  <inkml:trace contextRef="#ctx0" brushRef="#br0" timeOffset="12599.61">8996 11917 0,'0'0'0,"-43"0"0,22 0 0,0 0 15,0 0-15,0 0 0,0 0 16,-1 0-16,22 21 16,22-21-1,-1 0 1,0 0-16,21-21 0</inkml:trace>
  <inkml:trace contextRef="#ctx0" brushRef="#br0" timeOffset="13031.58">11684 11557 0,'0'0'0,"0"-42"0,0 21 0,0-1 0,0 1 16,0 0-16,0 0 16,0 42-1,0 0-15,0 0 0,0 1 0,0 20 16,0 21-16,0-20 0,-21 20 15,21 1-15,-21-1 0,21 22 0,0-22 16,-22 1-16,22-1 0,0 1 16,0-1-16,-21 1 0,21-22 15,-21 22-15,21-22 0,-21-21 0,21 22 16,0-22-16,0 21 0,0-21 0,-21-21 16,21 21-16,0-42 31,0 0-31,0-21 0,-21 21 15</inkml:trace>
  <inkml:trace contextRef="#ctx0" brushRef="#br0" timeOffset="14083.11">11388 11980 0,'-22'-42'0,"44"84"0,-44-147 0,22 41 16,0 1-16,0-1 0,22 1 16,-1-1-16,0 1 0,0-1 0,0 22 15,22-22-15,-1 22 0,0-22 16,1 43-16,20-21 0,-21 21 0,1 21 15,20 0-15,1 0 0,-22 21 0,22 0 16,-22 21-16,21 1 0,-20 20 16,-1-20-16,-21 20 0,0 1 0,-21-22 15,0 21-15,-21 43 0,0-63 16,-21-1-16,-22 0 16,22 1-16,-22-1 0,1 0 0,-1-21 15,1 22-15,-1-22 0,22 0 0,0-21 0,-1 0 16,1 0-16,-21 0 15,41 0-15,1-21 0,0 0 16,21 0-16,0-1 0,0 1 16,0 0-16,21 21 15,0 21-15,1 22 16,20-22-16,-21 21 0,0 0 16,0 1-16,22 20 0,-22-20 0,0-1 15,21-21-15,-20 21 0,-1 1 0,0-22 16,42 42-16,-20-41 15,-22-1-15,21-21 0,1 21 0,-22-21 16,21 0-16,-21 0 0,22 0 0,-1 0 16,-21 0-16,21 0 0,-20-21 15,-1 21-15,21-43 16,-21 22-16,0 0 0,1 0 0,-1 0 16,-21 0-16,0-1 0,0 1 15,0 0-15,21 21 0,-21-21 16,21 21 15,0 0-31,0-21 16,1 21-16,-1-21 0,0 21 15,0-22-15,0 22 0,0-21 16,1 0-16,-1 21 0,0-21 16,0 0-16,0 0 0,0-1 0,-21 1 15,0 0-15,0 0 0,0 0 16,0 0-16,0-1 0,-21 22 15,0 0-15,0 0 0,0 0 16,0 22-16,-1-1 0,-20 0 0,21 0 16,0 21-16,0-20 0,-1 20 15,1 0-15,21-21 0,0 22 0,0-1 16,0-21-16,0 22 0,0-22 0,0 0 16,0 0-16,21 21 15,22-42-15,-22 22 0,0-22 16,0 0-16,0 0 0,22 0 0,-22 0 15,21 0-15,-21 0 0,22-22 16,-1 1-16,0 21 0,-20-21 0,20 0 16,0-21-16,1 20 0,-1-20 0,21-21 15,-41 20-15,-1 1 16,0 21-16,-21 0 0,0-1 0,0 1 16,-21 21-16,0 0 15,21 21-15,-22 1 0,1-1 16,21 21-16,0 0 0,0-20 15,0-1-15,0 0 0,0 0 16,0 21-16,0-20 0,21-1 16,1 0-16,-22 0 0,21 0 0,-21 0 15,0 1-15,0 20 16,0-21-16,-21 0 0,-1 0 16,1-21-16,-21 0 0,21 22 0,-22-22 15,22 0-15,-21 0 0,21 0 0,0 0 16,-1 0-16,1-22 0,21 1 0,-21 21 15,21-21-15,0 0 16,0 0-16,21 21 0,0-21 0,1-1 16,-1 1-16,0 0 0,21 0 0,-21 0 15</inkml:trace>
  <inkml:trace contextRef="#ctx0" brushRef="#br0" timeOffset="14406.92">13568 12065 0,'0'0'0,"0"-21"0,0 0 15,0 42 17,0 0-32,0 0 0,0 0 0,0 1 15,0-1-15,0 21 0,0 0 0,0 1 16,0-1-16,0 0 0,0 1 16,0 20-16,0-20 0,0 20 15,0-21-15,0 43 0,0-21 0,0-1 16,-21 1-16,-1 20 0,1-20 0,0 20 15,0-20-15,0-1 0,0 1 16,-22 21-16,22-22 0,-21 1 0,21-1 16,-1 1-16,-20-22 0,21 21 0,0-20 15,0-1-15,21-21 0,0 22 16,-22-22-16,22 0 0,0-42 16,22 21-1,-1-21-15,0-22 0,0 22 0,0-21 16,0-1-16,22 1 0,-22-21 15</inkml:trace>
  <inkml:trace contextRef="#ctx0" brushRef="#br0" timeOffset="14708.05">13504 12615 0,'0'-63'0,"0"126"0,0-190 0,0 64 0,0-1 16,0 1-16,0-1 0,0 22 15,0-21-15,0 20 0,0-20 0,21 42 16,1-22-16,-1 22 0,0 0 0,21 0 15,-21 0-15,1 21 0,20 0 16,-21 0-16,0 21 0,0 0 0,1 21 16,-1-21-16,-21 22 0,21-1 0,-21 0 15,0-20-15,0 20 16,-21 0-16,0 1 0,-1-22 0,1 0 0,-42 42 16,42-41-16,-1-22 15,1 21-15,0-21 0,0 0 16,0 21-16,0-21 0,21-21 31,21 21-31,0-21 0,0 21 16,0-22-16,0 1 0,22 0 0,-22 0 15,0 0-15</inkml:trace>
  <inkml:trace contextRef="#ctx0" brushRef="#br0" timeOffset="15764.05">14160 11917 0,'0'-21'0,"0"42"0,0-63 15,-21 42 1,21 21-16,-21 0 16,0 0-16,0 0 0,0 0 0,-1 22 15,1-1-15,0 0 0,0-20 0,21 20 16,0 0-16,0 1 0,0-22 16,0 21-16,0-21 0,0 0 0,0 1 15,42 20-15,-21-21 0,1-21 16,20 0-16,-21 21 0,0-21 15,0 0-15,22 0 0,-22 0 16,0-21-16,21 21 0,-20-21 0,-1 0 16,0 0-16,0-1 0,0-20 15,0 21-15,1-21 0,-22-1 0,0 1 16,0 0-16,0-1 0,0 1 0,-22 0 16,1 20-16,0 1 0,0-21 15,0 42-15,-22-21 0,22 21 0,-21 0 16,21 0-16,0 0 0,-22 0 0,22 0 15,0 21-15,0 0 16,0 0-16,21 0 0,0 1 0,0-1 0,0 21 16,0-21-16,0 0 0,0 1 15,0-1-15,21 0 0,0 0 16,0-21-16,0 21 0,22-21 0,-1 0 16,-21 0-16,21 0 0,1 0 0,-1 0 15,0 0-15,1 0 0,20-21 16,-20 21-16,-1-21 0,0 0 0,43-22 15,-43 1-15,1 21 16,-1 0-16,-21-22 0,0 22 0,0 0 16,-21-21-16,-21 42 31,0 0-31,0 21 16,21 0-16,0 0 0,0 0 0,-21 1 15,21-1-15,0 0 16,0 21-16,0-21 0,0 1 0,0 20 15,0-21-15,0 0 0,21 0 0,-21 1 16,0-1-16,21 0 0,-21 0 16,21 0-16,-21 0 15,0-42 17,0 0-32,-21 0 15,21 0-15,-21 21 0,21-21 0,-21 21 16,21-22-16,-21 22 15,-1 22 1,22-1 0,0 0-16,0 0 15,0 0-15,0 0 0,22 1 16,-1-22-16,0 21 0,0-21 16,21 21-16,-20-21 0,-1 0 15,21 0-15,-21 0 0,22 0 0,-1 0 16,0 0-16,1 0 0,-22-21 15,21 21-15,0-21 0,-20-1 0,20 1 16,-21-21-16,21 21 0,1-64 16,-22 43-16,0-1 0,0 1 15,-21 21-15,0-21 0,21 20 16,-21-20-16,22 42 0,-22-21 0,0 42 31,0 0-31,-22 0 0,22 1 0,-21-1 16,21 21-16,0 0 0,-21-20 0,21-1 15,0 21-15,0-21 0,0 0 16,0 1-16,0-1 0,0 0 0,0 0 16,21 0-16,0-21 0,-21 21 15,22-21-15,-1 0 16,0 0-16,0 0 0,0 0 0,0 0 16,-21-21-16,22 0 0,-22 0 15,21 0-15,-21-22 0,21 22 16</inkml:trace>
  <inkml:trace contextRef="#ctx0" brushRef="#br0" timeOffset="16079.87">15748 11557 0,'-42'0'0,"84"0"0,-106 0 16,22 0-16,21 0 0,-21 0 16,20 0-16,1 21 0,0-21 0,0 21 15,21 1-15,-21-1 0,21 0 16,0 0-16,21-21 15,0 21-15,0-21 0,22 0 16,-22 0-16,0 0 0,21 0 0,-21 0 16,22 0-16,-22 0 0,0-21 15,0 0-15,0 21 0,-21-21 0,0 0 16,22-1-16,-22 1 0,0 0 0,0 0 16,0 0-16,0 0 0,-22 21 15,1 0-15,0 0 0,0 0 0,0 0 16,0 0-16,-1 0 0,-20 0 0,21 21 15,0-21-15,0 21 0,-1 0 16,1 0-16,21 0 0,0 1 0,0-1 16,0 0-16,21 0 15</inkml:trace>
  <inkml:trace contextRef="#ctx0" brushRef="#br0" timeOffset="16579.74">16298 11303 0,'0'0'0,"21"-21"0,-21 0 0,0 0 15,0-1-15,22 22 0,-22 22 31,0-1-31,-22 21 0,1-21 16,21 22-16,-21 20 0,0-21 16,0 1-16,0 20 0,-1 1 0,1-22 15,0 22-15,0-1 0,0 1 16,0-1-16,-1 1 0,22-1 0,-21-21 16,21 1-16,0-1 0,0 0 15,0 1-15,0-22 0,0 21 0,0-21 16,0 1-16,0-1 0,21-21 31,1 0-31,-1-21 0,0-1 16,-21 1-16,0-21 0,0 21 15</inkml:trace>
  <inkml:trace contextRef="#ctx0" brushRef="#br0" timeOffset="17502.75">15833 12002 0,'0'0'0,"42"0"16,-21-22 0,0 22-16,22 0 0,-22-21 0,21 0 15,0 21-15,22-21 0,-22 21 0,22-21 16,-1 0-16,-20 21 0,20-22 16,1 22-16,-22-21 0,0 21 0,1-21 15,-1 21-15,0 0 0,-21 0 0,1 0 16,-22 21 15,0 0-31,-22 1 0,1-1 16,0 0-16,0 21 0,0-21 15,0 22-15,21-22 0,0 21 0,-22-21 16,22 22-16,0-22 0,0 0 16,0 21-16,0-20 0,22-1 0,-1 0 15,0-21-15,0 21 0,0 0 0,0-21 16,22 0-16,-22 0 0,21 0 15,-21 0-15,22 0 0,-22 0 0,21 0 16,-21-21-16,22 0 0,-22 0 0,0-22 16,21 22-16,-20-21 15,-22 0-15,21-1 0,-21 1 0,0 0 16,0-1-16,-21-41 0,-1 41 16,1 22-16,-21 0 0,21 21 15,-22 0-15,1 0 0,21 0 0,-21 0 16,-1 0-16,1 0 0,0 21 0,20 0 15,-20 0-15,21 1 0,0 20 16,0-21-16,21 0 0,0 22 16,0-22-16,0 21 0,0-21 0,0 0 15,0 1-15,21 20 0,0-21 16,0 0-16,0 0 0,22-21 0,-22 22 16,0-22-16,21 0 0,1 0 15,-22 0-15,21 0 0,0 0 0,1 0 16,-1 0-16,0 0 0,1 0 0,-1-22 15,22-20-15,-22 42 16,-21-42-16,0 21 0,0-1 0,1 1 16,-22-21-16,21 21 0,-21 0 0,21-22 15,0 22-15,-21 0 0,21 0 16,0 0-16,1 21 0,-1-22 0,0 1 16,0 21-16,21 0 0,-20-21 15,20 21-15,-21 0 0,21 0 16,-20 0-16,20 0 0,-21 21 0,0 0 15,-21 1-15,21 20 0,-21-21 16,0 21-16,0-20 0,0 20 0,0 0 16,0-21-16,0 22 0,-21-22 0,0 0 15,0 21-15,0-20 0,0-22 16,-1 21-16,22 0 0,-21-21 0,0 0 16,21-21 15,0 0-31,0-1 0,21 1 0,0 0 15,1-21-15,-22 21 0,21-22 0,21 1 16,-21 0-16,0-1 16,1 1-16,-1 21 0,0-22 0,0 22 15,0 0-15,0 0 0,1 21 0,-1-21 16,0 21-16,0 0 0,0 0 16,0 0-16,1 0 0,-1 0 15,0 0-15</inkml:trace>
  <inkml:trace contextRef="#ctx0" brushRef="#br0" timeOffset="18316.25">18415 11790 0,'0'0'0,"0"21"16,0 0-16,-21 0 16,21 1-16,-21-1 15,21 0-15,-22 0 0,1 0 0,21 0 16,-21 1-16,21-1 0,0 21 0,0-21 15,-21 0-15,21 1 0,0-1 16,0 0-16,0 0 0,21 0 0,0-21 16,22 21-16,41 1 0,-41-22 15,-1 0-15,0 0 0,1 0 16,-1 0-16,0 0 0,1-22 0,-1 1 16,-21 21-16,0-21 0,22-21 15,-22 21-15,0-1 0,0-20 16,-21 0-16,21 21 0,0-22 0,-21 22 15,22-21-15,-22 21 0,0-1 16,0 1-16,0 0 0,0 0 0,0 42 31,-22 0-15,22 22-16,-21-22 0,0 0 0,21 21 16,-21 1-16,21-1 0,0 0 0,-21 1 15,21-1-15,0 0 0,0 1 16,0-1-16,0 21 0,0-20 0,0-1 15,0 0-15,0 22 0,0-22 16,-21 1-16,21 20 0,0 1 16,-22-22-16,1 21 0,0 1 0,0-22 15,0 22-15,21-1 0,0 1 0,-21-1 16,-1 1-16,22-1 0,0 1 16,0-1-16,-21 1 0,21-1 0,0 22 15,0-22-15,-21 1 0,21 42 16,0-43-16,0 1 0,0-22 15,-21 22-15,21-22 0,-21 0 0,0 1 16,21-1-16,-22-21 0,1 21 0,0-20 16,0-1-16,0-21 0,0 0 15,-22 0-15,22 0 0,-21-21 16,-1-1-16,1-20 0,0 21 0,-1-21 16,-20-1-16,21-20 0,-22 20 0,22-20 15,-1-1-15,1 1 0,0-22 16,21 22-16,-1-22 0,1 0 0,21 22 15,0-22-15,0 1 0,21-1 0,1 0 16,20 1-16,-21-1 0,21 0 16,1 1-16,-1-1 0,22 0 0,-22 1 15,170-107-15,-149 149 16,1-1-16,-1 1 0,1 0 16,-1-1-16,-21 22 0,22 0 0,-22 0 15,-21 21-15,22-21 0,-22 21 16,0 0-16,-42 0 47,-21 0-47</inkml:trace>
  <inkml:trace contextRef="#ctx0" brushRef="#br0" timeOffset="24227.14">20193 11303 0,'0'0'0,"0"21"0,0 0 16,21-21 0,0 0-16,0 0 0,1 0 0,20 0 15,-21 0-15,21 0 0,-20-21 16,20 0-16,0 0 0,1 21 0,-1-21 16,0 0-16,1-1 0,20-20 15,-42 0-15,-21 21 16,0-1-16,0 1 0,-21 21 0,0 0 15,-43-21-15,22 21 0,-21 0 16,20 0-16,1 0 0,0 21 16,-22-21-16,22 21 0,21 1 15,-22-1-15,22 0 0,0 0 0,0 0 16,21 0-16,0 1 0,0-1 16,42 63-16,-21-62 15,0-1-15,22 21 0,-22-21 16,21 22-16,-21-22 0,22 21 0,-22-21 15,21 0-15,-21 22 0,22-1 16,-43 0-16,0-20 0,0-1 16,0 0-16,-21 0 15,-22 0-15,22 0 0,-21-21 0,-1 0 16,-20 0-16,21 0 0,-1 0 0,-63 0 16,43 0-16,21-21 15,-1 21-15,1-21 0,0 0 0,20 0 16,-20 0-16,21-1 0,0 1 0,21 0 15,0 0-15,-21 0 0,21 0 16,0-1-16,0-20 0,0 21 0,21 21 16,-21-21-16,42 0 0,-21-1 15,0 1-15,22 0 0,-22 21 0,21-21 16,1 0-16,20 0 0</inkml:trace>
  <inkml:trace contextRef="#ctx0" brushRef="#br0" timeOffset="24547.47">21103 10859 0,'0'0'15,"21"-22"-15,0-20 0,1 42 0,-22-21 0,0 0 16,21 21-16,-21 21 16,0 0-16,0 0 15,0 22-15,0-1 0,0-21 0,-21 43 16,21-22-16,-22 21 0,1-20 15,0 20-15,0 1 0,21-22 0,-21 22 16,-22 41-16,43-62 0,-21-1 16,21 0-16,-21-20 15,21 20-15,-21-21 0,21 0 0,0 0 16,0 1-16,0-1 0,0 0 0,21-21 31,0 0-31,0 0 0,1-21 16,-1 21-16,0-21 0,0-1 0,21 1 15,-20 0-15,-1-21 0,21 21 16</inkml:trace>
  <inkml:trace contextRef="#ctx0" brushRef="#br0" timeOffset="24891.78">21399 11430 0,'22'-21'0,"-44"42"0,65-63 15,-22 21-15,-21-1 16,0 44 0,-21-1-1,0 0-15,21 0 0,-22 21 16,1-20-16,0-1 0,0 21 0,0-21 15,21 0-15,-21 1 0,21 20 0,0-21 16,0 0-16,0 0 16,21 1-16,0-1 0,0-21 0,0 0 15,0 0-15,1 0 0,-1 0 0,21 0 16,-21 0-16,22 0 0,-22-21 16,0 21-16,21-22 0,-21 1 0,1 0 15,-22-21-15,0 21 0,0-22 16,0 22-16,0-21 0,0-43 15,0 64-15,-22 0 0,1 0 16,0-1-16,0 1 0,0 21 16,0 0-16,-1 0 0,1 0 0,0 0 15,0 21-15,-21-21 0,42 22 0,-22-1 16,22 0-16,-21-21 0,21 21 16,0 0-16,0 0 0,21 1 15,1-22-15,-1 0 0,21 0 0,-21 0 16</inkml:trace>
  <inkml:trace contextRef="#ctx0" brushRef="#br0" timeOffset="25300.02">21886 11494 0,'0'-22'16,"0"1"-16,0 0 15,0 0-15,0 0 0,21 0 16,1 21-16,-1-22 0,0 1 15,0 21-15,0 0 0,22-21 0,-22 21 16,0 0-16,0 0 0,21 21 16,-20-21-16,-1 21 0,0 1 0,0 20 15,-21-21-15,0 0 0,21 22 16,-21-22-16,0 21 0,0-21 16,0 22-16,0-22 0,-21 0 0,21 0 15,-21 0-15,0 0 0,0 1 0,-1-22 16,22 21-16,-21-21 15,21-21 1,0-1-16,0 1 16,0 0-16,0 0 0,0 0 15,0 0-15,0-22 0,21 22 0,-21 0 16,22-21-16,-1 20 0,0-20 0,0 21 16,0 0-16,0-22 0,1 22 15,-1 0-15,21 21 0,-21-21 16,22 21-16,-22 0 0,21 0 0,-21 0 15,0 0-15,1 0 0</inkml:trace>
  <inkml:trace contextRef="#ctx0" brushRef="#br0" timeOffset="25667.81">22585 11557 0,'0'21'0,"21"0"15,0-21 1,0 0-16,0 0 0,1 0 0,-1-21 15,0 21-15,21-42 16,-21 21-16,1 0 0,-1-1 16,0 1-16,0 0 0,0 0 0,0 0 15,-21-22-15,22 22 0,-22 0 16,0 0-16,0 0 0,0 0 0,-22 21 16,1 0-16,0 0 0,-21 0 0,21 21 15,-22 0-15,1 0 0,0 0 16,-1 22-16,1-22 0,0 21 0,20 0 15,-20 1-15,21-22 0,0 21 0,21-21 16,0 22-16,0-22 0,0 0 16,0 0-16,21 0 0,0 1 0,21-22 15,-20 21-15,20-21 0,0 0 16,1 0-16,20 0 0,-21 0 16,1 0-16,-1 0 0,22-21 0,-1-1 15,-21 1-15,-20 0 0,20 0 16,-21 0-16,-21 0 0,0-1 15,0-20-15,0 21 0,0 0 0</inkml:trace>
  <inkml:trace contextRef="#ctx0" brushRef="#br0" timeOffset="25915.79">21124 11134 0,'-21'0'0,"42"0"0,-21 0 31,21-21-31,22 21 0,41-22 16,-20 22-16,-1 0 0,1-21 15,-1 21-15,1 0 0,-1 0 16,1-21-16,-1 21 0,1-21 0,-1 21 15,22 0-15,-21-21 0</inkml:trace>
  <inkml:trace contextRef="#ctx0" brushRef="#br0" timeOffset="26616.78">25358 11155 0,'21'-21'0,"-42"42"0,42-63 0,-21 20 16,0 1-16,0 0 0,0 0 0,0 0 15,0 0-15,-43-1 0,22 22 16,-21 0-16,0 0 0,-1 0 15,-20 0-15,-1 0 0,1 0 0,20 0 16,-20 22-16,-1-1 0,1 0 0,21 21 16,-1-21-16,1 1 0,21 20 15,0-21-15,-1 21 0,22-20 0,0 20 16,0-21-16,0 0 0,0 0 0,22 22 16,-1-22-16,0 0 0,21-21 15,1 21-15,-1 0 0,0-21 16,1 0-16,-1 22 0,21-22 0,-20 0 15,-1 0-15,0 0 0,-20 0 16,-1 0-16,0 0 0,0 0 0,-21-22 16,-21 22-1,0 0-15,0 0 0,-22 0 0,1 0 16,-22 0-16,22 0 0,-21 0 0,20 22 16,1-22-16,-22 21 0,22 0 15,21-21-15,0 21 0,0-21 0,-1 21 16,22 0-16,22 1 15,-1-22 1,21 0-16,0 0 0,1 0 16,-1 0-16,0 0 0,1 0 0,20 0 15,-20 0-15,-1 0 0,0 0 16,-21 0-16,22 0 0,-22 0 0,0 0 16,-21 21-16,0 0 0,0 0 15,0 0-15,-21 0 16,0 22-16,0-22 0,-1 0 0,22 21 15,-21-20-15,0-1 0,0 21 0,0-21 16,21 0-16,0 1 0,-21-1 16,21 0-16,0 0 0,0 0 0,-22-21 15,22 21-15,-21-21 16</inkml:trace>
  <inkml:trace contextRef="#ctx0" brushRef="#br0" timeOffset="27119.49">20913 12785 0,'0'0'16,"0"-43"-16,21 22 0,-21 0 0,0-21 0,0 21 15,0-1-15,-21 1 0,-1 21 16,1 0-16,0 0 0,0 0 16,0 21-16,0 1 0,-1 20 0,1 0 15,0 1-15,21 20 0,-21-21 16,0 22-16,21-1 0,-21 1 0,-1-22 15,22 22-15,0-22 0,-21 22 0,0-22 16,21 0-16,-21-21 0,21 22 16,0-22-16,0 42 15,-21-63-15,21 22 0,0-1 16,-21-21 0,-1-21-16,22-1 0</inkml:trace>
  <inkml:trace contextRef="#ctx0" brushRef="#br0" timeOffset="27663.18">20278 13060 0,'0'0'0,"-22"-42"0,22-22 0,0 22 16,0-1-16,0 1 0,0 0 15,0-1-15,22 1 0,-1 0 0,0-1 16,0 22-16,0 0 0,22 0 16,-1 0-16,0 0 0,22-1 0,-22 22 15,22 0-15,-22 0 0,21 22 0,-20-1 16,20 0-16,-20 21 15,-1 1-15,-21 20 0,21-21 0,1 22 16,-22-1-16,0 1 0,0-1 0,0-20 16,-21 20-16,0-20 0,22-1 15,-22 0-15,0 1 0,0-1 16,0-21-16,0 0 0,0 0 16,0 1-16,-22-44 31,22 1-31,0 0 0,0 0 15,0-21-15,0-1 0,0 1 0,0 0 16,22-1-16,-1-20 0,0-1 16,21 1-16,-21-1 0,22 1 15,20-1-15,-20 22 0,-1 0 0,21-1 16,43 1-16,-63 42 16,-1 0-16,0 21 0,1 0 0,-22 0 15,21 22-15,-42 20 0,21-20 0,-21 20 16,0 1-16,0-22 0,0 21 15,0-20-15,0 20 0,-21-20 0,21-1 16,-21 0-16,0-21 0,0 22 16,-1-22-16,22 0 0,-21 0 0,0 0 15,21 1-15,0-1 16,0-42 15,21 21-31,0-22 0,22 22 0,-22-21 16,0 0-16,0 0 0,0 21 15,22-21-15,-22 0 0</inkml:trace>
  <inkml:trace contextRef="#ctx0" brushRef="#br0" timeOffset="29927.52">22161 13166 0,'0'0'0,"22"-21"0,20-1 15,-42 1-15,21 0 0,0 0 0,-21 0 16,0 0-16,0-1 0,0 1 16,0 0-16,0 0 0,0 0 0,-21 21 15,0 0-15,0 0 0,0 0 16,-1 21-16,-20 0 15,21 0-15,0 0 0,0 22 0,-22-22 16,22 21-16,0-21 0,0 22 0,0-1 16,-1-21-16,22 0 0,0 22 15,0-22-15,0 0 0,0 0 16,0 0-16,0 1 0,22-1 0,-1-21 16,0 0-16,21 0 0,-21 0 15,1 0-15,-1 0 0,21-21 0,-21 21 16,43-43-16,-43 22 15,0 0-15,0 0 0,0-22 16,1 22-16,-1-21 0,0 0 0,-21 20 16,0-20-16,21 21 0,-21 0 15,0 0-15,0 42 32,0 0-32,0 0 0,0 0 15,0 22-15,-21-22 0,21 0 0,0 21 16,0-21-16,0 1 0,0-1 0,21 0 15,0 0-15,0 0 0,1 0 16,-1 1-16,21-22 0,-21 0 0,22 0 16,-22 0-16,21 0 0,0 0 15,-20 0-15,20 0 0,0-22 16,1 1-16,-1 0 0,-21 0 16,-21 0-16,21 0 0,-21-22 15,21 22-15,-21 0 0,0-21 0,0 20 16,0 1-16,0 0 0,0 42 31,-21 0-31,0 1 0,21-1 16,0 21-16,0-21 0,0 0 0,0 1 15,0-1-15,0 0 0,0 0 16,0 0-16,21 0 0,0-21 16,22 22-16,-22-22 0,0 0 15,0 0-15,0 0 16,22 0-16,-22 0 0,21-22 0,-21 1 15,1 21-15,20-21 0,-21 0 0,0 0 16,-21 0-16,21-1 0,1 1 16,-22 0-16,21 0 0,-21 0 0,0 0 15,0 42 1,0 0 0,0 0-16,-21 0 0,21 0 15,-22 1-15,22-1 0,-21 0 16,21 0-16,0 0 0,0 0 15,0-42 32,21 0-47,1 21 0,-22-21 16,21 0-16,0 0 0,-21-1 16,21 1-16,0 0 0,0 0 15,-21 0-15,22 0 0,-1-1 0,0 22 16,-21 22-1,0-1-15,21 0 0,-21 0 16,0 0-16,0 0 0,21 1 16,-21-1-16,21 0 0,1 0 15,20-21-15,-21 21 0,0-21 0,22 0 16,-22 0-16,21 0 16,-21 0-16,22 0 0,-22 0 0,21 0 15,0-21-15,1 21 0,-22-21 16,0 0-16,0 0 0,0-1 15,-21 1-15,22-21 0,-22 0 0,21-1 16,-21 1-16,0 0 0,0-22 0,21 1 16,-21-1-16,21 22 0,-21-22 15,21 22-15,-21-43 0,0 64 16,0 0-16,0 0 0,0 42 16,0 0-1,-21 21-15,-21 43 16,42-43-16,-21 22 0,-1-22 15,1 22-15,21-22 0,-21 0 0,21 22 16,0-22-16,0 1 0,0-22 0,21 21 16,0 0-16,1-20 0,20-1 15,-21 0-15,0 0 0,22 0 0,20 0 16,-42-21-16,22 0 0,-1 0 16,0 0-16,-21 0 0,22 0 15,-1-21-15,0 21 0,-20-21 0,20 0 16,0 0-16,-21 0 0,1-1 0,20-20 15,-21 0-15,0 21 16,-21-22-16,0 1 0,21 21 0,-21-22 0,0 22 16,0 0-16,-21 21 15,-21 0-15,21 0 16,0 21-16,-1 0 0,-20 1 0,21-1 16,-21 0-16,20 21 0,1-21 15,0 1-15,21-1 0,0 0 0,0 0 16,0 0-16,0 0 0,0 1 0,0-1 15,21-21 1,0 0-16,1 0 0,-1 0 16,0 0-16,0 0 0,0 0 15,-21-21-15,21-1 0,1 1 16,-22 0-16,21 0 0,0 0 0,0-43 16,0 43-16,-21 0 15,0 0-15,21 0 0,-21-1 16,0 44-1,0-1 1,0 0-16,0 21 0,-21-21 0,21 1 16,0 20-16,0-21 0,0 0 0,0 0 15,0 1-15,0-1 0,0 0 16,21 0-16,1-21 0,-1 0 16,0 0-16,21 21 0,-21-21 0,22 0 15,-22 0-15,21 0 0,-21-21 16,22 21-16,-1-42 15,-21 42-15,22-21 0,-22-1 0,-21-20 16,21 21-16,0 0 0,0-22 16,0 22-16,-21-21 0,22 21 0,-22 0 15,21-1-15,-21 44 32,0-1-32,0 21 0,0-21 0,-21 0 15,21 1-15,0 20 0,0-21 16,0 0-16,0 0 0,0 1 0,0-1 15,21 0-15,-21 0 0,21-21 0,0 21 16,21-21-16,-20 0 0,-1 0 16,42 0-16,-20 0 15,20 0-15,-42 0 0,0-21 16,1 0-16,-1 0 0,0 0 16,0-1-16,0-20 0,-21 0 15,21 21-15,-21-22 0,22 22 0,-22 0 16,0 0-16,0 42 31,-22 0-31,1 0 0,0 22 16,21-22-16,0 0 0,-21 0 0,0 0 15,21 22-15,-21-43 0,21 21 0,0 0 16,0 0-16,0 0 16,0-42 30,0 0-46,21 0 0,-21 0 16,21-1-16,0 1 0,0 0 0,0-21 16,1 21-16,20-22 0,-21 1 15,43-22-15,-43 43 0,21 0 16,-21 0-16,0 21 0,1 0 0,-22 42 16,0-21-16,0 1 15,0-1-15,0 42 16,0-20-16,0-22 0,0 0 0,0 21 15,0-21-15,0 1 0,21-1 16,0 0-16,0-21 0,0 21 16,0-21-16,1 0 15,-1 0-15,21 0 0,-21 0 0,0 0 16,1-21-16,-1 0 0,0 0 16,0-1-16,0 1 0,-21 0 15,0-21-15,21 21 0,-21-22 0,22 22 16,-22-21-16,0 21 0,0-1 15,0 1-15,0-21 0,0 21 0,0 0 16,0-1-16</inkml:trace>
  <inkml:trace contextRef="#ctx0" brushRef="#br0" timeOffset="30124.4">26035 12615 0,'0'0'0,"-21"0"0,21-21 0,-21 21 16,-1 0-16,1 0 16,0 21 15,0-21-15,0 0-16,0 0 15</inkml:trace>
  <inkml:trace contextRef="#ctx0" brushRef="#br0" timeOffset="30371.26">24130 12891 0,'0'0'0,"-21"0"0,42 0 31,0 0-31,0-22 0,22 22 16,-22-21-16,21 21 0,0-21 16,1 21-16,-1 0 0,0-21 0,1 21 15,-1 0-15,-21-21 0,0 21 0,1-21 16,-1 21-16,-21-22 0,0 1 16,-21 21-16</inkml:trace>
  <inkml:trace contextRef="#ctx0" brushRef="#br0" timeOffset="30599.13">23072 12615 0,'-22'-21'0,"44"42"0,-86-42 0,43 21 15,0-21-15,21 0 16,-21 21-1,21 21 17,0 0-17,0 0-15,0 1 0,0-1 16,0 21-16</inkml:trace>
  <inkml:trace contextRef="#ctx0" brushRef="#br0" timeOffset="31047.88">21315 14330 0,'0'0'16,"0"-21"-16,-21-22 0,21 22 0,-22 0 15,22-21-15,-21 42 0,21-21 0,0-1 16,-21 22-16,0 0 0,0 0 15,0 22 1,21-1-16,-22 0 0,22 0 0,-21 21 16,21 1-16,0-1 0,0 22 15,0-22-15,0 21 0,0-20 0,0-1 16,0 106-16,0-127 16,-21 22-16,21-22 0,-21 0 15,21 21-15,-21-20 0,0-1 16,-1-21-16,1 0 0,0 0 15,0 0-15,-21 0 0,20 0 0,-20 0 16</inkml:trace>
  <inkml:trace contextRef="#ctx0" brushRef="#br0" timeOffset="31775.46">20405 14669 0,'-22'-22'0,"44"44"0,-44-65 16,1 22-16,21 0 0,21 21 15,1 0-15,-1 0 16,63 0-16,-41 0 0,-1 0 15,22 0-15,-1 0 0,1 0 16,-1 0-16,1 0 0,20 0 0,-20 0 16,20-21-16,1 0 0,-21 21 0,20-22 15,-20 1-15,-1 0 0,-20 0 16,20 0-16,-21 0 0,-20-1 0,20-20 16,-21 21-16,-21 0 0,0 0 15,0-1-15,0 1 0,0 0 16,-21 21-1,0 21-15,0 0 16,-1 1-16,22 20 0,-21 0 0,0 1 16,0 20-16,21-21 0,0 1 0,-21-1 15,0 0-15,21 1 0,-22-1 16,22 0-16,0 1 0,0-22 0,0 0 16,0 21-16,0-20 0,0-1 15,0-42 16,0-1-31,22 1 16,-22 0-16,21 0 16,0 0-16,0 0 0,0-22 0,0 22 15,1 0-15,-1 0 0,0 0 0,-21-1 16,21 22-16,0 0 0,0 0 16,-21 22-16,0-1 15,0 0-15,0 0 0,0 0 16,0 0-16,0 1 0,22-1 0,-22 0 15,0 0-15,0 0 0,0 0 16,21 1-16,0-22 0,0 0 16,0 0-16,0 0 0,1 0 15,-1 0-15,0 0 0,0-22 0,0 22 16,0-21-16,22 0 16,-22 0-16,0 0 0,21 0 0,-20-1 15,-1 1-15,-21 0 0,0-21 0,21 21 16,-21-1-16,0 1 0,0 0 15,0 0-15,-21 21 0,0 0 16,-1 0-16,1 0 0,0 21 16,0 0-16,0 0 0,21 1 0,-21-1 15,-1 0-15,22 0 0,0 21 0,0-20 16,0-1-16,0 0 0,0 0 16,0 0-16,0 0 0,0 1 15,22-22-15,-1 0 0,0 0 0,0 0 16,0 0-16,0 0 0</inkml:trace>
  <inkml:trace contextRef="#ctx0" brushRef="#br0" timeOffset="33763.67">23685 14288 0,'0'0'0,"22"-22"0,-22 1 16,0 0-16,0 0 0,-22 0 15,1 0-15,0 21 0,-42-22 16,41 22-16,-20 0 0,21 0 16,-21 0-16,-1 22 0,22-22 15,-21 21-15,-1 21 0,22 0 16,0-20-16,0 20 0,21 0 16,0 1-16,0-22 0,0 21 0,0 0 15,0-20-15,21 20 0,-21 0 16,21-21-16,0 1 0,1 41 15,-22-42-15,21 22 0,-21-22 0,0 0 16,0 0-16,0 0 16,-21 0-16,-1-21 0,1 0 15,0 0-15,-21 0 0,21 0 0,-22 0 16,1 0-16,0 0 0,20 0 16,-20-21-16,0 0 0,-1 21 15,22-21-15,0 0 0,0 0 0,0-22 16,0 22-16,21-21 0,0 21 15,0-22-15,0 22 0,0 0 0,0 0 16,0 0-16,21 21 16,-21 21-16,21 0 15,0 21-15,-21-21 0,21 1 0,0-1 16,-21 21-16,43 0 0,-22-20 16,-21-1-16,21 0 0,21 0 15,-20 0-15,-1-21 0,0 21 16,21-21-16,-21 0 0,22 0 0,-22 0 15,21 0-15,1 0 0,-22 0 16,21 0-16,-21-21 0,64 0 16,-64 0-16,21 0 0,-20 0 0,-1-1 15,0-20-15,0 21 0,0 0 16,0-22-16,-21 22 0,0-21 0,0 21 16,0 0-16,0-1 0,0 44 31,-21-1-31,0 0 0,0 0 15,21 0-15,0 0 0,0 22 0,0-22 16,0 0-16,0 0 0,0 0 16,0 1-16,0-1 0,21 0 15,0-21-15,0 0 0,1 0 16,-1 0-16,0 0 0,21 0 16,-21 0-16,22 0 0,-22 0 0,21-21 15,-21 21-15,22-21 0,-22-1 16,0 22-16,0-21 0,-21 0 0,0-21 15,0 21-15,0-1 0,0-20 16,0 21-16,0-21 0,0-1 0,-21 22 0,0 0 16,0 0-16,-43 0 15,43 21-15,0 0 0,0 0 16,-22 0-16,22 21 0,0 0 0,0 21 16,0-21-16,0 1 0,-1 20 15,22-21-15,-21 21 0,21-20 0,0 20 16,0-21-16,0 0 0,0 0 0,21 1 15,1-1-15,-1 0 0,0-21 16,0 21-16,0-21 0,0 0 0,22 0 16,-22 0-16,0 0 0,0 0 0,22 0 15,-22-21-15,0 21 0,0-21 16,0 0-16,0-1 0,22 1 16,-22 0-16,0 0 0,0 0 0,-21 0 15,21-22-15,1 22 0,-22 0 16,0 0-16,0 0 0,0 42 31,0 0-31,0 0 16,0 0-16,0 0 0,0 1 0,0-1 15,0 0-15,0 0 0,0 0 0,0 0 16,0 1-16,0-1 16,21-21-16,0 0 0,0 0 15,0 0-15,0 0 0,1 0 16,-1 0-16,0 0 0,0-21 0,0 21 15,-21-22-15,21 1 0,1 21 0,-1-21 16,0 0-16,-21 0 0,21-22 16,-21 22-16,21 0 0,-21 0 15,0 0-15,21 21 0,-21-21 0,0 42 32,0 0-32,0 0 0,0 0 15,0 0-15,0 1 0,0-1 0,0 0 16,0 0-16,0 0 0,0 0 15,0 1-15,22-22 16,-1 0-16,0 0 0,0 0 16,21 0-16,-20 0 0,-1 0 15,0 0-15,0-22 16,0 22-16,0-21 0,1 0 0,-1 0 16,0 0-16,0 0 0,0-1 0,0-20 15,1 21-15,-1-21 0,0 20 16,0-20-16,-21 21 0,0 0 0,21 0 15,0-1-15,-21 1 0,0 0 0,0 42 32,0 0-32,0 1 15,0-1-15,0 21 0,0-21 16,0 0-16,0 1 0,0-1 0,22 0 16,-22 0-16,21 21 15,-21-20-15,0-1 0,21-21 16,-42 0 15,0 0-15,21-21-16,-22 21 0,22-22 0,-21 1 15,0 21-15,21-21 0,-21 21 16,0-21-16,0 21 16,21 21-1,-22 0-15,22 0 0,0 1 16,0-1-16,0 0 15,0 0-15,22-21 0,-1 21 16,0-21-16,0 21 16,0-21-16,0 0 15,1 0-15,-1 0 16,0 0 0,-21-21-16,21 21 15,-21-21-15,21 0 16,0 21-1,-21-21-15,22 21 16,-1 0-16,0-21 0,-21-1 16,21 22-16,0-21 0,0 21 15,-21-21-15,0 0 16,22 0-16,-22 0 16,-22 21 15,1 0-31,21 21 0,-21 0 15,-21 21-15,42 1 0,0-22 16,-21 0-16,-1 0 0,22 0 16,-21 0-16,21 1 0,0-1 0,0 0 15,0 0 1,21-21 0,1 0-16,-1 0 0,0-21 0,0 21 15,0-21-15,22 0 0,-22 21 0</inkml:trace>
  <inkml:trace contextRef="#ctx0" brushRef="#br0" timeOffset="34382.83">26120 14161 0,'0'-43'0,"0"86"0,0-107 16,0 43-16,0 0 0,-22 21 15,1 0-15,0 0 0,0 0 16,-21 0-16,20 21 0,1 0 0,-21 0 15,21 0-15,-22 22 0,22-1 0,0-21 16,0 22-16,0 20 0,0-21 16,21 1-16,0-1 0,0 0 0,0-20 15,0 62-15,0-63 16,0 1-16,0 20 0,0-21 16,0 0-16,21-21 0,0 21 0,-21 1 15,21-22-15,0 0 0,0 21 0,1-21 16,-1 0-16,21 0 0,-21 0 15,22 0-15,-22 0 0,21-21 0,-21-1 16,0 22-16,22-21 0,-22 0 0,0 0 16,0 0-16,0 0 0,-21-1 15,22-20-15,-22 21 0,0 0 16,0 0-16,-22 42 31,1 0-31,0 0 16,21 0-16,-21 0 0,21 1 0,0-1 15,0 0-15,0 0 16,0 0-16,0 0 0,0 1 16,21-22-16,0 0 15,0 0-15,1 0 0,-1 0 16,0 0-16,0 0 0,0 0 16,0-22-16,-21 1 0,22 0 15,-22 0-15,21 0 16,-21-22-16,0 22 0,0 0 0,0-21 15,0 21-15,0-1 0,0 1 0,0 0 16,0 0-16,-21 0 0,-1 21 16,1 0-16,0 0 0,21 21 15,-21 0-15,0-21 0,21 21 0,0 0 16,0 1-16,0-1 16,0 0-16,0 0 0,21 0 15,0-21-15</inkml:trace>
  <inkml:trace contextRef="#ctx0" brushRef="#br0" timeOffset="35087.43">26755 14605 0,'0'0'16,"21"-21"-16,-21 0 0,0 0 0,0-1 16,0 1-16,0 0 0,0 0 15,-21 21-15,-1 0 16,1 0-16,0 0 0,0 0 0,21 21 15,-21-21-15,0 21 0,-1 22 0,1-22 16,0 0-16,21 0 0,-21 0 16,21 0-16,-21 22 0,21-1 15,0-21-15,0 0 16,0 1-16,21-1 16,0-21-16,0 0 15,0 0-15,1 0 0,-1 0 0,0 0 16,-21-21-16,21-1 0,0 1 15,0 0-15,1 0 0,-1 0 0,-21 0 16,21-22-16,0 1 0,-21 0 0,21-1 16,0-20-16,-21 20 0,22-20 15,-1 21-15,0-22 0,-21 22 0,21-1 16,0 1-16,0 0 0,-21 21 16,0-1-16,0 1 0,0 42 15,0 1-15,0 20 16,-21-21-16,0 21 15,21 1-15,-21-1 0,0 0 0,21 1 16,0-1-16,-21 22 0,21-22 0,0 0 16,0 1-16,0-1 0,0 0 15,0-21-15,21 22 0,-21-22 0,21 0 16,0 0-16,0 0 0,0 1 16,1-22-16,-1 0 0,0 0 0,42 0 15,-41 0-15,20 0 0,-21 0 16,0-22-16,22 1 0,-22 21 0,0-21 15,0 0-15,0-21 0,0 20 16,1 1-16,-22-21 0,0 21 0,0 0 16,0-1-16,-22 22 31,1 0-31,0 0 0,21 22 16,-21-1-16,21 0 0,-21 21 0,21-21 0,-21 1 15,21-1-15,0 0 0,0 0 16,0 0-16,0 0 15,21-21-15,0 0 0,0 0 16,0 0-16,0 0 16,1 0-16,-1 0 15,0 0-15,0-21 0</inkml:trace>
  <inkml:trace contextRef="#ctx0" brushRef="#br0" timeOffset="35315.3">27813 14838 0,'21'0'47,"0"0"-16,-21-21-15</inkml:trace>
  <inkml:trace contextRef="#ctx0" brushRef="#br0" timeOffset="59720.24">4318 14923 0,'0'0'0,"-21"-22"16,21 1-1,0 0-15,0 0 16,0 0-16,0 0 16,0-1-16,0 1 15,0 0 1,0 42 15,0 0-15,0 1-16,0-1 0,0 21 0,-21 0 15,21 1-15,0 20 0,-22 1 16,22-1-16,0 22 0,0 0 16,0-1-16,0 1 0,0 0 0,0-1 15,-21 1-15,21 0 0,0 20 16,-21-20-16,21 0 0,-21-1 16,21-20-16,0 21 0,-21-22 15,21 1-15,-21-22 0,21 0 0,0 1 16,-22-1-16,22 0 0,0-21 15,0 1-15,0-44 32,0-20-32,0 21 0,0-21 15,22-1-15,-22 1 0,21-22 16</inkml:trace>
  <inkml:trace contextRef="#ctx0" brushRef="#br0" timeOffset="60635.36">4530 14859 0,'0'0'16,"0"-21"-16,0 0 15,-22 21-15,22-21 31,22 21-15,-1 0-16,21 0 0,-21 0 16,43 0-16,-22-22 0,22 22 15,-1 0-15,1 0 0,-1 0 16,22-21-16,-1 21 0,22-21 0,21 21 16,0 0-16,21-21 0,-21 21 15,22-21-15,-1 21 0,0-21 0,21 21 16,1-22-16,147 22 0,-169-21 15,-21 21-15,21-21 0,1 21 16,-22 0-16,0 0 0,-22 0 0,1-21 16,0 21-16,-21 0 0,-1 0 15,-20 0-15,63 0 16,-42 0-16,-43 0 16,0 0-16,-21 21 0,22-21 15,-22 21-15,0 0 0,-21 1 16,0-1-16,0 0 0,0 0 15,0 0-15,0 0 0,0 1 16,0 20-16,0-21 0,0 21 0,0-20 16,0 20-16,0 0 0,0 1 15,0 20-15,0-21 0,0 22 0,0-22 16,0 22-16,0-22 0,21 22 0,-21-22 16,0 21-16,21-20 0,1-1 15,-22 0-15,21 1 0,-21-1 0,0 22 16,21-22-16,-21 0 15,21 1-15,-21-1 0,21 0 16,-21-21-16,0 22 0,21 20 0,1-20 16,-22-22-16,0 21 0,0-21 15,0 0-15,0 1 0,0-1 0,0 0 16,0 0-16,0 0 0,-22 0 16,1 1-16,0-1 0,0-21 15,-21 21-15,-1 0 0,1-21 0,0 21 16,-22 0-16,22-21 0,-22 22 15,-20-22-15,-1 21 0,-21 0 0,-21-21 16,0 21-16,-21-21 0,0 21 16,-22-21-16,-20 21 0,21 1 15,-22-22-15,1 21 0,-1-21 16,22 21-16,-22-21 0,22 0 0,0 0 16,20 21-16,1-21 0,21 0 15,0 0-15,0 0 0,21 0 0,1 0 16,-1 0-16,0 0 0,21 0 15,1 0-15,20 0 0,1 0 0,20-21 16,1 21-16,21 0 0,0-21 16,-1 21-16,22-21 15,0-1-15,22 22 16,-1 0-16,0-21 0,0 21 0,21-21 16,1 0-16,-22 21 15,21-21-15,1 0 0,20-1 0</inkml:trace>
  <inkml:trace contextRef="#ctx0" brushRef="#br0" timeOffset="61098.83">5503 15325 0,'0'0'0,"-42"0"0,0-21 0,20 21 15,-20-22-15,21 22 0,-21-21 16,20 21-16,1 0 16,42-21-1,1 21-15,20 0 16,0 0-16,1 0 0,20 0 0,22 0 15,-22 0-15,22 0 16,0 0-16,-22 0 0,22 0 0,-1 0 16,-20 0-16,21 0 0,-22 0 0,22 0 15,-22 0-15,22 0 0,-22 0 16,1 0-16,-1 0 0,1 0 0,-1 0 16,-20 0-16,-22 0 0,21 0 15,-21 0-15,1 0 0,-44 0 31,1 21-31,0-21 16,-21 0-16,21 21 0,-22 1 16,1-22-16,21 21 0,-22-21 15,1 21-15,0 0 0,-1-21 16,-20 21-16,21 0 0</inkml:trace>
  <inkml:trace contextRef="#ctx0" brushRef="#br0" timeOffset="61459.62">5440 15748 0,'0'0'0,"-21"0"16,-1 0-16,1 21 0,0-21 0,0 0 15,0 0-15,21 21 16,21-21 0,21 0-16,1 0 15,-1 0-15,21 0 16,22 0-16,-21 0 0,20-21 0,1 21 15,-22 0-15,22 0 0,0-21 16,-22 21-16,1 0 0,-1 0 0,1 0 16,20-21-16,-20 21 0,-1 0 0,-20 0 15,20 0-15,1 0 0,-22 0 16,0 0-16,1 0 0,-22 0 0,0 0 16,0 0-16,0 0 0,-21 21 15,-21 0 16,0-21-31,0 0 0,0 0 0,-43 21 16,43-21-16,0 0 16,0 22-16,-22-22 0,22 0 15,0 0-15,-21 0 0</inkml:trace>
  <inkml:trace contextRef="#ctx0" brushRef="#br0" timeOffset="61843.42">5630 16193 0,'0'0'0,"-42"0"0,21 21 15,0-21-15,-1 0 0,1 0 0,0 21 16,63-21 15,-20 0-31,20 0 16,0 0-16,22 0 0,-1 0 0,1 0 15,-1 0-15,1 0 0,-1 0 16,22 0-16,-22 0 0,22 0 0,-21 0 16,20 0-16,-20 0 0,20 0 0,-20 0 15,-1 0-15,1 0 0,-1 0 16,1-21-16,-22 21 0,1 0 0,-1 0 16,-21 0-16,0 0 0,0 0 15,1 0-15,-1 0 16,-42 21 15,-1-21-31,1 0 16,0 0-16,0 21 0,-21-21 15,20 0-15,1 0 0,-21 0 0,0 21 16</inkml:trace>
  <inkml:trace contextRef="#ctx0" brushRef="#br0" timeOffset="62468.21">5461 16595 0,'0'0'0,"-21"0"15,0 0-15,42 0 47,21 0-47,-21 0 0,22 0 16,-1 0-16,0 0 0,22 0 15,-22 0-15,22 0 0,-1-21 16,1 21-16,-1 0 0,-21 0 0,22 0 16,-22-22-16,1 22 0,20 0 15,-21 0-15,1 0 0,-1 0 0,-21-21 16,22 21-16,-1 0 0,-21 0 15,21 0-15,-20 0 0,-1 0 0,0 0 16,0 0-16,0 0 16,-21-21 187,-21 21-156,0 0-32,0 0-15,0 0 16</inkml:trace>
  <inkml:trace contextRef="#ctx0" brushRef="#br0" timeOffset="63199.8">6392 16806 0,'-21'22'15,"42"-44"-15,-63 44 0,21-1 0,0-21 0,-1 21 16,1 0-16,0-21 0,-21 21 16,21 0-16,-22 1 0,1-1 0,0 0 15,-1 0-15,1 0 0,0 0 16,-1 22-16,-20-22 0,20 0 0,1 0 16,0 22-16,-1-22 0,1 0 15,0 0-15,-1 0 0,1 0 16,0 1-16,21-1 0,-1 0 0,-20 0 15,21-21-15,0 21 0,0 0 16,-1-21-16,22 22 16,0-44 31,22 22-47,-1-21 0,0 21 15,0-21-15,21 21 0,-20 0 0,20-21 16,-21 21-16,21 0 0,1-21 0,-1 21 15,-21 0-15,22 0 16,-1-21-16,0 21 0,1 0 0,-1 0 16,0 0-16,1 0 0,-22 0 15,21 0-15,-21 0 0,22 21 0,-22-21 16,21 21-16,-21 0 0,0 0 16,1-21-16,-1 21 0,0 1 0,0-1 15,0 0-15,0-21 0,1 21 16,-1 0-16,0-21 0,-21 21 15,21-21-15,0 0 16,-21-21 0,0 0-16,0 0 0,0 0 15,0 0-15,-21-1 16,0 1-16,0 0 0,0-21 0,-1 21 16,22-1-16,-21-20 0,21 21 15,-21 0-15,21 0 0,0-1 0,0 1 16,0 0-16,-21 0 15,21 0 17,21 21-32,0-21 0</inkml:trace>
  <inkml:trace contextRef="#ctx0" brushRef="#br0" timeOffset="63831.17">10858 14732 0,'0'0'0,"0"-21"0,0 0 0,0 0 16,0-1-16,0 44 31,0-1-15,0 21-16,0-21 0,0 43 0,0-22 15,0 22-15,0 20 0,-21-20 0,0 42 16,21-22-16,0 1 0,-21 21 16,0-22-16,21 22 0,0 0 0,-21-21 15,-1 21-15,1-22 0,21 1 16,-21 0-16,0-1 0,21-20 0,-21-1 16,21 1-16,-21-22 0,21 0 15,0 1-15,0-22 0,0 0 0,0 0 16,0 0-16,21-21 15,0 0-15,0-21 16,0 0-16,0 0 0,1 0 0,-1-22 16,0 1-16,-21 0 0,42-22 15,-21 1-15</inkml:trace>
  <inkml:trace contextRef="#ctx0" brushRef="#br0" timeOffset="64561.26">11155 14817 0,'21'-64'16,"0"43"-16,0-21 15,0 42-15,1-21 0,-1-1 0,21 22 16,0-21-16,1 21 0,20 0 16,1-21-16,20 21 0,1-21 0,21 21 15,21-21-15,0 21 0,0 0 16,0-21-16,0 21 0,21 0 0,0 0 15,0-22-15,1 22 0,-1 0 16,0 0-16,148 0 0,-126 0 16,-22 0-16,-21 0 0,21 0 15,-21 0-15,-21 0 0,0 0 16,-1 0-16,-20 0 0,0 0 16,-1 0-16,-20 0 0,21 22 0,-43-22 15,21 21-15,-20-21 0,20 42 16,-20-42-16,-22 21 0,0 0 15,-21 1-15,0-1 0,0 21 0,0-21 16,0 0-16,0 22 0,0-1 16,0-21-16,0 22 0,0-1 0,0 21 15,0-20-15,0 20 0,0 1 16,0-1-16,21 1 0,-21-1 0,0 1 16,0-1-16,0 1 0,0-22 15,0 22-15,0-1 0,0-21 16,0 22-16,-21-1 0,21-20 0,-21 20 15,0-20-15,-1-1 0,1 0 16,21 1-16,-21-1 0,0 0 0,-21-21 16,20 1-16,1 20 0,0-21 15,-21 0-15,-22 22 0,22-22 16,0-21-16,-1 21 0,-20 0 0,-1-21 16,1 21-16,-22 0 0,0-21 15,-42 22-15,22-22 0,-22 0 0,-22 0 16,1 0-16,-21 0 0,-22 0 0,1 0 15,-1 0-15,1 0 16,-22 0-16,1 0 0,20 0 0,1 0 16,20 0-16,1 0 0,21 0 15,0 0-15,-1 0 0,1 0 0,42-22 16,-21 22-16,22-21 0,20 21 0,0-21 16,22 21-16,-1-21 0,-20 0 15,62 21-15,22-21 0,0-1 16,22 1-1,20 0-15,-21 21 0,21-21 0,22 0 16,-22 0-16,22-22 0</inkml:trace>
  <inkml:trace contextRef="#ctx0" brushRef="#br0" timeOffset="64920.05">11874 15282 0,'-21'0'0,"42"0"0,-63-21 0,21 21 16,21-21-16,0 0 16,21 21-1,0 0-15,22-21 0,-1 21 16,21-21-16,22 21 0,0 0 0,-1 0 15,1 0-15,21 0 0,0 0 16,0 0-16,-1 0 0,1 0 16,0 21-16,0-21 0,-21 21 0,-1-21 15,1 0-15,-22 0 0,-20 21 16,-1-21-16,-21 0 0,0 0 0,-21 21 16,0 0-16,0 1 15,-21-22-15,0 21 0,-21-21 16,-1 21-16,1-21 0,-21 0 15,20 21-15,-20-21 0,-1 21 16</inkml:trace>
  <inkml:trace contextRef="#ctx0" brushRef="#br0" timeOffset="65207.89">12023 15685 0,'-43'21'0,"86"-42"0,-128 63 15,43-21-15,20-21 0,22 21 16,22-21-16,-1 0 15,21 0-15,0 0 16,1 0-16,20 0 0,-20 0 0,20 0 0,1 0 16,-1 0-16,-21 0 0,22 0 0,-1 0 15,22 0-15,-21 0 16,-1-21-16,1 21 0,20 0 0,-20 0 16,20 0-16,-20 0 0,63 0 15,-85 0-15,1 0 0,-1 0 16,-21 0-16,0 0 0,-42 21 15,0-21 1,0 0-16,-22 21 0,1-21 0,-21 22 16,20-22-16,-20 21 0,-1 0 15,1 0-15</inkml:trace>
  <inkml:trace contextRef="#ctx0" brushRef="#br0" timeOffset="65483.73">11896 16150 0,'0'0'0,"-64"0"0,22 21 0,-1-21 0,22 0 15,0 22-15,42-22 16,0 0 0,22 0-16,-1 0 0,0 0 15,22 0-15,21 0 0,-22 0 0,22 0 16,-1 0-16,1-22 0,21 22 16,-21 0-16,-1 0 0,22-21 0,-21 21 15,21 0-15,-22 0 0,1-21 0,0 21 16,-1 0-16,-20 0 0,-1 0 15,-20 0-15,-1 0 0,-21 0 0,0 0 16,0 0-16,-21 21 31,0 0-31,0 1 0,-21-22 16,0 21-16,-21 0 0,21 0 16</inkml:trace>
  <inkml:trace contextRef="#ctx0" brushRef="#br0" timeOffset="66189.33">12827 16870 0,'0'0'0,"-21"0"16,21 63-1,-21-63-15,21 22 0,-22-1 16,1 0-16,0 0 0,0 0 15,0 22-15,0-22 0,-1 0 0,1 21 16,-21-21-16,21 1 0,-22 20 16,1-21-16,21 21 0,-21 1 0,-1-1 15,1-21-15,0 22 0,20-1 0,-20 0 16,0 1-16,21-1 0,-22 0 16,1 1-16,21-22 0,0 21 0,-1-21 15,1 0-15,0 1 0,21-1 16,-21 0-16,42-21 47,0 0-47,0-21 15,1 21-15,-1 0 0,21 0 16,-21-21-16,22 21 0,-22 0 0,21 0 16,0-22-16,1 22 0,-1-21 15,0 21-15,-20 0 0,20 0 0,0 0 16,1-21-16,-1 21 0,0 0 15,1 0-15,-1 0 0,64 0 16,-85 0-16,21 0 16,-21 0-16,1 0 0,-1 0 15,0 0-15,0 0 0,0 0 0,22 0 16,-22 0-16,0 0 16,-21-21-1,0 0 1,0 0-16,-21-1 15,0-20-15,-22-21 0,1 41 16,21-20-16,-22 0 0,22-1 16,0 1-16,-21 0 0,21-1 0,-1 22 15,22-21-15,-21 21 0,0-22 0,21 22 16,-21 0-16,21 0 0,0 0 16,0 0-16,-21-1 15,0 22-15,21-21 16,-22 21-16,1-21 15,0 21-15,0 0 0,0-21 0,0 0 16,-1 21-16,1-21 0,0 21 16</inkml:trace>
  <inkml:trace contextRef="#ctx0" brushRef="#br0" timeOffset="67427.23">5757 14351 0,'-148'0'31,"127"0"-31,0 0 16,-22 0-16,1 0 0,21 0 16,-64 0-16,43 0 0,0 0 15,-1 0-15,22 0 16,-21 0-16,-1 0 0,1 0 0,21 0 15,-21 0-15,-1 0 0,1 0 0,-22 0 16,22 0-16,-21 0 0,20-21 16,-20 0-16,20 21 0,-20-21 0,-1-1 15,1 22-15,21-21 0,-22 0 16,22 0-16,-22 0 0,22-22 0,-22 22 16,22 0-16,-21-21 0,20 21 0,-20-22 15,20 1-15,1 0 0,-21-1 16,-1 1-16,22-22 0,-64-41 15,42 41-15,1 1 0,21 20 16,-1-20-16,-20-1 0,20 1 16,1-1-16,-21 1 0,20-1 15,1 1-15,21-22 0,-22 22 0,1-1 16,21 1-16,-21-1 0,20 1 0,1-1 16,0 1-16,0-22 0,21 21 15,-21 1-15,21-22 0,0 22 0,0-22 16,0 22-16,0-22 0,21 0 15,0 22-15,0-22 0,0 0 0,22 1 16,-22-1-16,0-21 0,21 22 16,1-1-16,-22 21 0,21-20 15,1-1-15,-1 0 0,21 1 0,-20 20 16,-1-20-16,22-1 0,-1 0 16,1 22-16,-1-22 0,1 22 0,-1-1 15,1-21-15,20 22 0,-20-1 0,-1 1 16,22-22-16,0 22 0,-1-1 15,1 1-15,21-1 0,-22 1 0,22-1 16,0 22-16,0-22 0,0 22 16,0-21-16,-1 20 0,22 1 0,-21-22 15,21 22-15,0 0 0,0-1 0,0 22 16,0-21-16,21 0 0,-21 20 16,0 1-16,22 0 0,-22 0 0,21 0 15,-21 0-15,-21 21 0,21 0 16,-22-22-16,22 22 0,-21 0 15,0 0-15,0 0 0,-21 0 0,20 0 16,-20 0-16,0 0 0,-22 22 0,1-22 16,-1 21-16,-20 0 0,20-21 15,-21 21-15,1-21 0,-22 21 0,21-21 16,-21 21-16,1-21 0,-1 0 16,0 22-16,-21-1 0,0 0 15,0 0 1,-21-21-16,0 0 15,-1 0-15,1 21 0,0-21 0</inkml:trace>
  <inkml:trace contextRef="#ctx0" brushRef="#br0" timeOffset="68539.63">12255 15050 0,'-63'-22'16,"63"1"-1,-21 21-15,0 0 16,-1-21-16,1 21 0,0-21 16,0 21-16,0-21 0,0 21 0,-1-21 15,1 21-15,0 0 0,0-22 16,0 1-16,0 21 0,-22-21 16,22 21-16,0-21 0,-21 0 0,20 21 15,-20-21-15,21 21 0,-21-22 0,-1 1 16,22 0-16,-21 21 0,-1-21 15,1 0-15,21 0 0,-21-1 0,-1 1 16,1 0-16,0 0 0,-22 0 0,22-22 16,-1 22-16,-41-42 15,41 20-15,1 22 0,0-21 16,-1 0-16,1-1 0,0 1 0,-1 0 16,22-1-16,-21 1 0,0-22 0,20 22 15,-20-21-15,21 20 0,0-20 0,-22-1 16,22 1-16,-21-1 0,21 1 15,-22 20-15,22-20 0,-42-64 16,20 63-16,22 1 0,0 21 0,-21-22 16,21 1-16,-1-1 0,-20-63 15,42 64-15,0 20 0,-21-20 16,21-1-16,0 22 0,0-22 0,0 1 16,0-1-16,0 1 0,0-1 15,0-63-15,21 64 16,-21 21-16,21-22 0,0 1 0,-21-1 15,22 22-15,-1-22 0,0 1 0,0 20 16,0-20-16,0 21 0,1-22 16,20 1-16,-21 20 0,0-20 15,22 20-15,-22-20 0,21 21 0,-21-22 0,22 22 16,-22-1-16,21 1 0,0 0 16,-20-22-16,20 22 0,0 0 0,1-1 15,-1 1-15,127-64 16,-126 85-16,20-21 0,-21 20 15,22 1-15,-22-21 0,22 42 0,-22-21 16,22 0-16,-22-1 0,21 22 16,22-21-16,-43 21 0,1 0 15,-1 0-15,0 0 0,1 0 16,-22 0-16,0 0 0,0 0 0,0 0 16,1 0-16,-22 21 31,0 1-16,0-1-15</inkml:trace>
  <inkml:trace contextRef="#ctx0" brushRef="#br0" timeOffset="69085.31">11684 10139 0,'-21'0'15,"0"-21"-15,21 42 31,0 0-15,0 0-16,21 0 16,0-21-16,0 22 0,21-1 15,-20-21-15,20 21 0,0-21 0,1 0 16,-1 21-16,43-21 0,-43 0 16,0 0-16,22 0 0,-22 0 0,0 0 15,1 0-15,-1 0 0,0 0 16,1 0-16,-22 0 0,0-21 0,0 21 15,-21-21-15,0 0 16,21 21-16,-42 0 31,0 0-31,0 0 0,0 21 16,0 0-16,-1 0 0,1 21 16,-21 1-16,21-1 0,-22 0 0,1 1 15,21 20-15,-21-20 0,-1-1 0,1 0 16,0 1-16,-1-1 0,22 0 15,-21-21-15,21 1 0,-22-1 0,22 0 16,0 0-16,-21-21 0,20 0 16,1 0-16,0 0 15</inkml:trace>
  <inkml:trace contextRef="#ctx0" brushRef="#br0" timeOffset="69895.14">8276 8297 0,'0'0'0,"0"85"31,0-64-31,0 0 0,0 1 0,0-1 16,0 0-16,21 0 0,22 0 15,-22 0-15,0 1 0,0-1 0,21 0 16,1 0-16,-22 0 0,64 0 16,-43 1-16,0-1 0,1 0 15,-1-21-15,0 21 0,1-21 0,-22 0 16,21 0-16,-21 0 0,0 0 16,1 0-16,-22 21 0,0 0 15,-22-21 1,-20 22-16,21-1 0,-21 0 15,-1 21-15,-20-21 0,20 22 16,1-1-16,-21 0 0,20 1 0,-20-1 16,20 0-16,-20 1 0,21-1 15,-1-21-15,-41 43 16,41-22-16,1-21 0,21 0 0,0 1 0,-1-1 16,1 0-16,0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4:14:33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1630 0,'0'0'0,"-21"0"16,21-21-16,0 0 15,0-1 1,0 1 0,0 0-1,0 0-15,0 0 16,0 0-1,-21 21 32,0 21-31,21 0-16,-22 0 0,22 21 16,0 1-16,0-1 0,-21 0 15,21 1-15,-21 20 0,21 1 16,0-1-16,0-20 0,0 41 0,-21-20 15,21-1-15,-21 1 0,21 20 16,0 1-16,0 0 0,-21-1 0,21 1 16,-22-21-16,22 20 0,0 1 15,0 0-15,0-1 0,0 22 16,-21-21-16,21-1 0,0 1 0,-21 0 16,21-1-16,-21 1 0,21 0 15,0-1-15,0 1 0,0 0 0,-21-22 16,21 1-16,0-1 0,-21 1 15,21-1-15,0 1 0,0-22 0,0 0 16,0 1-16,0-1 0,0-21 16,0 22-16,0-22 0,0 0 0,0-42 31,0 0-31,0-1 16,21-20-16,0 0 0,-21-22 0,21 1 15,0-22-15</inkml:trace>
  <inkml:trace contextRef="#ctx0" brushRef="#br0" timeOffset="1212.32">3302 1566 0,'0'0'16,"0"-21"-16,0 0 15,21 0 1,0 21-1,0 0-15,-21-21 0,22 21 16,-1 0-16,0 0 0,0 0 0,21-21 16,1 21-16,-1 0 15,0 0-15,1 0 0,20-22 0,-20 22 16,20 0-16,1 0 0,-1 0 16,1 0-16,-1 0 0,1-21 0,20 21 15,1 0-15,21 0 0,0 0 16,21 0-16,-22 0 0,22 0 0,0 0 15,0 0-15,0 0 0,22 0 16,-22 0-16,21 0 0,-21 0 0,0 0 16,0 0-16,0-21 0,0 21 15,0 0-15,0 0 0,-21 0 16,21 0-16,-22 0 0,22 0 16,-21 0-16,0 0 0,-21 0 0,21 0 15,-1 0-15,-20 0 0,21 0 16,-43 0-16,22 0 0,-21 0 0,-1 0 15,-21 0-15,1 0 0,-1 0 16,0-21-16,-20 21 0,-1 0 0,0 0 16,0 0-1,-21 21 1,0 0-16,0 0 16,0 1-16,21-1 0,-21 21 0,0-21 15,0 22-15,0-1 0,0 0 16,21 1-16,-21 20 0,0-21 15,0 22-15,0-1 0,0-20 16,0 20-16,0 1 0,0-1 0,0 1 16,0-1-16,0 22 0,0 0 0,0-22 15,0 22-15,0-1 0,0-20 16,0 21-16,0-22 0,0 1 0,0 20 16,0-20-16,0 20 0,0-20 15,0 21-15,0-22 0,0 1 0,22-1 16,-22 1-16,0-1 0,0-21 15,0 22-15,0-22 0,0 22 0,0-22 16,0 0-16,0 1 0,0 20 0,0-20 16,0-1-16,0 0 15,0-21-15,0 22 0,0-22 0,0 21 16,-22-21-16,1 1 0,0-1 0,21 0 16,-21 0-16,0 0 0,0-21 15,-22 21-15,22-21 0,0 0 0,-21 22 16,-1-22-16,1 0 0,0 0 0,-1 0 15,1 21-15,-22-21 0,1 0 16,-1 0-16,1 0 0,-1 0 0,-20 0 16,-1 0-16,22 0 0,-22 0 0,-21 0 15,21 0-15,-20 0 0,-1 0 16,0 0-16,0 0 0,0 0 0,0 0 16,1 0-16,-1 0 0,-21 0 15,21 0-15,-21 0 0,21 0 16,-21 0-16,21 0 0,0 0 0,1 0 15,-1 0-15,-21 0 0,21 0 0,0 0 16,0 0-16,-21 0 0,21 0 16,1 0-16,20 0 0,-21 0 0,0 0 15,22 0-15,-22 0 0,21 0 16,0 0-16,22 0 0,-22 0 0,22 0 16,-1 0-16,1 0 0,-1 0 15,22 0-15,0 0 0,-1 0 0,1 0 16,21 0-16,-22 0 0,22 0 0,0 21 15,0-21 1,21-21 15,0 0-31,21-1 0,0 1 0</inkml:trace>
  <inkml:trace contextRef="#ctx0" brushRef="#br0" timeOffset="1924.4">3662 1990 0,'0'-21'0,"21"-43"31,-21 43-31,0 0 16,0 42 0,0 0-1,0 0-15,0 22 0,0-22 0,0 21 16,0 0-16,0 1 0,-21-1 15,21 0-15,-21 1 0,21-1 16,0 0-16,0 1 0,0-1 0,0-21 16,0 22-16,0-22 0,0 0 15,21 0-15,0 0 0,0-21 0,0 0 16,0 0-16,1 0 0,-1 0 16,0-21-16,0 0 0,21 0 0,-20 0 15,-1-1-15,0-20 0,0 0 16,21 21-16,-20-22 0,-22 1 0,21 0 15,0-1-15,-21 1 0,0 0 16,21-1-16,-21 22 0,0-21 0,21 21 16,-21-1-16,0 1 15,0 0-15,0 0 0,0 0 16,0 42 31,21 0-32,1-21 1</inkml:trace>
  <inkml:trace contextRef="#ctx0" brushRef="#br0" timeOffset="2376.14">4678 1947 0,'0'0'0,"21"0"0,0 0 15,-21-21-15,-21 21 32,0 0-32,-22 0 0,1 0 15,21 0-15,-21 21 0,-1-21 0,1 22 16,0-1-16,20 0 0,1-21 16,-21 21-16,21 0 0,21 0 0,0 1 15,0-1-15,0 0 16,21 0-16,0 0 0,0-21 15,22 21-15,-22-21 16,21 22-16,0-22 0,-20 21 0,20-21 16,0 21-16,-21-21 0,22 21 15,-22-21-15,0 21 0,0 0 0,-21 1 16,0-1-16,-21-21 16,0 21-16,-21 0 0,-1-21 0,1 21 15,0-21-15,-1 0 0,1 0 16,0 0-16,-1 0 0,22 0 0,-21 0 15,21 0-15,-1 0 0,1-21 16,0 21-16,0 0 0,21-21 0,-21 21 16,21-21-16,0 0 15,21-1 1,0 22 0,0 0-16,0-21 15,1 21-15</inkml:trace>
  <inkml:trace contextRef="#ctx0" brushRef="#br0" timeOffset="2600.01">5143 2096 0,'0'0'0,"22"-22"0,-22 1 31,-22 21 0,22 21 0,0 1-31,0-1 16,0 0-16</inkml:trace>
  <inkml:trace contextRef="#ctx0" brushRef="#br0" timeOffset="2791.9">5143 2434 0,'0'0'0,"-21"0"47,21-21-32,21 21 1,1 0-16,-1-21 15,0 0-15,0 21 0</inkml:trace>
  <inkml:trace contextRef="#ctx0" brushRef="#br0" timeOffset="3103.72">5948 1757 0,'0'0'0,"0"-21"0,0-22 16,0 65 15,0-1-31,0 0 0,0 21 0,0-21 16,0 22-16,0-1 0,0 0 16,0 22-16,-21-22 0,-1 1 15,1-1-15,0 21 0,21-20 0,-21-1 16,21 0-16,-21-20 0,0 20 15,21-21-15,0 0 0,0 0 0,0 1 16,0-1-16,0-42 47,0-1-47,0-20 0,0 21 0</inkml:trace>
  <inkml:trace contextRef="#ctx0" brushRef="#br0" timeOffset="3736.36">5905 1736 0,'0'0'15,"0"-21"-15,22 21 16,-1 0 0,0 0-16,0 0 0,21 0 15,-20 0-15,20 0 0,0-22 0,22 22 16,-22 0-16,22 0 0,20 0 15,-20 0-15,20 0 0,1-21 0,0 21 16,-1 0-16,1 0 0,0 0 16,-22 0-16,1 0 0,-1 0 15,1-21-15,-22 21 0,22 0 16,-22 0-16,0 0 0,1 0 0,-22 0 16,21 0-16,-21 0 0,0 0 15,1 0-15,-1 0 0,0 0 0,0 0 16,-21 21-16,0 0 0,21-21 15,-21 22-15,0-1 0,0 0 16,0 0-16,0 0 0,0 0 16,0 22-16,0-22 0,0 0 0,-21 21 15,21-20-15,-21 20 0,21-21 0,0 0 16,0 22-16,0-22 0,-21 21 16,21-21-16,0 22 0,0-22 15,0 0-15,0 0 0,0 0 16,0 0-16,0 1 0,0-1 0,0 0 15,0 0-15,-21 0 0,-1 0 16,1-21-16,0 0 0,0 22 16,0-22-16,0 0 0,-1 0 0,-20 0 15,0 0-15,-1 0 0,1 0 16,-21 0-16,-1 0 0,1 0 0,-22 0 16,0 0-16,-21 0 0,1 0 15,20 0-15,-21 0 0,21 0 0,1 0 16,20 0-16,1 21 0,-1-21 0,22 0 15,0 0-15,-1 0 16,1 0-16,21 0 0,0 0 0,-1 0 16,22 21-1,0 0 1,-21-21-16,21 21 16</inkml:trace>
  <inkml:trace contextRef="#ctx0" brushRef="#br0" timeOffset="4271.88">3471 3069 0,'0'0'0,"0"21"15,0 1-15,0-1 16,0 21-16,0-21 0,0 22 15,0-1-15,0 0 0,0 22 16,0-22-16,0 0 0,-21 1 0,0-1 16,21 0-16,0 1 0,0-22 15,-21 0-15,21 21 0,-21-20 0,21-1 16,0-42 15,0-1-15,0 1-16</inkml:trace>
  <inkml:trace contextRef="#ctx0" brushRef="#br0" timeOffset="4583.7">3302 3260 0,'0'-21'16,"0"42"-16,0-64 0,0 22 0,0 0 0,0 0 16,0 0-16,21 21 15,0 0-15,0-21 0,1 21 16,-1 0-16,0 0 0,21 0 0,-21 0 15,22 0-15,-1 0 0,0 0 0,1 0 16,-1 21-16,0 0 0,-20 21 16,20-21-16,-21 1 0,-21-1 0,0 21 15,0-21-15,0 22 0,-21-22 16,0 21-16,0-21 0,-1 0 16,-20 1-16,0-1 0,21 0 15,-22 0-15,22-21 0,-21 0 0,21 21 16,-1-21-16,1 0 15,42-21 17,1 21-32,-1-21 0,0 0 15,0 21-15,0-21 0</inkml:trace>
  <inkml:trace contextRef="#ctx0" brushRef="#br0" timeOffset="5147.68">4043 3239 0,'0'21'0,"0"0"0,0 0 15,0 21-15,0-20 16,0-1-16,-21 0 0,21 21 0,-22-21 16,22 22-16,-21-22 0,21 21 15,0-21-15,-21 1 0,21-1 0,-21 0 16,21 0-16,0 0 0,0 0 15,0-42 17,21 21-17,0-21-15,-21 0 0,21 0 0,1 0 16,-22-1-16,21 1 0,0 0 0,-21 0 16,0 0-16,21 0 0,0 21 15,0 0 1,-21 21-1,22 0-15,-22 0 0,21 0 16,-21 0-16,0 1 0,0-1 16,21 0-16,-21 0 0,21-21 15,0 21-15,0-21 0,1 0 16,-1 0 0,0 0-16,0-21 0,0 0 15,0 21-15,1-21 0,-22 0 16,0-1-16,21-20 0,-21 21 0,0 0 15,0-22-15,0 1 0,0 21 16,0-21-16,0-1 0,0 22 0,0 0 16,0 0-16,0 0 0,0-1 15,0 1 1,-21 21-16,21 21 16,0 1-1</inkml:trace>
  <inkml:trace contextRef="#ctx0" brushRef="#br0" timeOffset="5407.54">4699 3154 0,'0'21'31,"0"0"-16,0 0-15,0 1 0,0 20 0,0-21 16,0 0-16,0 22 0,0-1 16,0-21-16,0 0 0,0 22 15,0-22-15,0 0 0,0 0 0,0 0 16,0 0-16,0 1 0,0-1 16,-21-42 30,21-1-46</inkml:trace>
  <inkml:trace contextRef="#ctx0" brushRef="#br0" timeOffset="5764.34">4530 3239 0,'0'0'0,"0"-22"0,0 1 0,0 0 16,0 0-16,0 0 15,0 0-15,21 21 0,0-22 16,21 22-16,-21 0 0,22-21 0,-1 21 15,0 0-15,1 0 0,-1 0 16,0 0-16,1 0 0,-1 0 0,0 0 16,1 21-16,-1 1 0,0-1 15,-20 0-15,-1 0 0,0 21 0,0-20 16,-21 20-16,0-21 0,0 21 16,0 1-16,0-22 0,-21 21 0,0-21 15,-22 22-15,22-22 0,-21 0 0,0 0 16,-1 0-16,1 1 0,0-1 15,-1 0-15,22-21 0,-21 21 16,-1-21-16,22 0 0,0 0 16,0 0-16,0 0 0,0 0 0,-1 0 15,22-21 1,0 0 0,22 0-16,-1 21 0,0-22 15,-21 1-15,21 21 0,21-21 16</inkml:trace>
  <inkml:trace contextRef="#ctx0" brushRef="#br0" timeOffset="5984.21">5567 3239 0,'0'0'0,"0"-22"16,0 44 62,0-1-78</inkml:trace>
  <inkml:trace contextRef="#ctx0" brushRef="#br0" timeOffset="6180.22">5588 3556 0,'0'0'0,"0"21"0,-21-21 0,0 0 16,21 21-16,21-21 78,0 0-78</inkml:trace>
  <inkml:trace contextRef="#ctx0" brushRef="#br0" timeOffset="6472.05">6181 3154 0,'0'-21'0,"0"42"31,0 0-31,-22 0 16,22 0-16,0 1 0,0 20 16,0 0-16,0 1 0,0-22 0,-21 21 15,21 0-15,-21 1 0,21-1 0,0-21 16,0 22-16,-21-22 0,21 0 15,0 0-15,0 0 0,0 0 0,0 1 16,0-1-16,21-21 16,0 0-16,0 0 15,1 0-15,-22-21 0,21 21 16,-21-22-16</inkml:trace>
  <inkml:trace contextRef="#ctx0" brushRef="#br0" timeOffset="7028.93">6223 3154 0,'0'0'16,"-21"-21"-16,0 21 0,21-21 15,21 21 1,0 0-16,0 0 16,21 0-16,1-22 0,-1 22 15,22 0-15,20 0 0,-20 0 16,20-21-16,1 21 0,0 0 0,-22 0 0,22 0 15,-22-21-15,1 21 0,-1 0 16,1 0-16,-22 0 0,22 0 16,-22 0-16,-21 0 0,22 0 15,-22 0-15,0 0 0,0 0 0,0 0 16,0 0-16,1 21 16,-22 0-1,0 1-15,0-1 0,0 0 16,0 0-16,0 0 15,0 0-15,0 22 0,0-22 0,0 0 16,0 0-16,0 22 0,0-22 16,0 0-16,0 21 0,0-21 15,0 1-15,0-1 0,0 0 0,-22 0 16,22 0-16,-21 0 0,21 1 0,0-1 16,-21-21-16,0 21 0,0 0 15,0-21-15,-1 21 0,1-21 0,-21 0 16,21 21-16,-22-21 0,1 0 0,-21 22 15,-1-22-15,1 0 0,-22 0 16,0 0-16,1 0 0,-1 21 0,21-21 16,-20 0-16,20 0 0,22 0 15,-22 0-15,22 0 0,0 0 0,-1 0 16,22 0-16,0 0 0,0 0 0,0 0 16,21-21-1,0-1-15,21 22 16,0-21-16,0 0 0,0 0 15</inkml:trace>
  <inkml:trace contextRef="#ctx0" brushRef="#br0" timeOffset="7631.58">8869 2540 0,'0'0'0,"-21"0"16,-1-42-1,22 21-15,0-1 16,0 1-16,0 0 0,0 0 15,22 0-15,-1-22 0,0 22 0,21-21 16,1 21-16,-1-22 0,21 1 16,1 0-16,21-1 0,-1 22 0,22-21 15,21 0-15,0 20 0,21 1 0,-21 0 16,0 0-16,21 21 0,-21 0 16,0 0-16,0 21 0,0 0 15,-21 0-15,0 1 0,0-1 16,-21 0-16,-22 0 0,22 0 0,-43 0 15,22 1-15,-22-1 0,-21 0 0,21 0 16,-20 0-16,-1-21 0,-21 21 16,-21-21 15,-1 0-15,22-21-16,-21 0 0,21 0 15,-21 0-15</inkml:trace>
  <inkml:trace contextRef="#ctx0" brushRef="#br0" timeOffset="7923.41">11409 1799 0,'0'0'0,"0"-21"0,0 0 0,0 42 31,0 0-15,21 0-16,0 1 0,0-1 15,0 0-15,22 0 0,-22 0 0,21 22 16,1-22-16,-1 0 0,0 21 0,1-21 15,-1 1-15,0 20 0,1-21 16,-1 0-16,-21 22 0,0-22 0,-21 0 16,0 0-16,0 21 15,-21-20-15,0-1 0,-21 0 0,20 0 16,-41 0-16,21 0 0,-1 1 0,-20-1 16,20-21-16,1 21 0,0-21 15,21 0-15,-22 21 0,22-21 0,0 0 16,42 0 15,21-21-31</inkml:trace>
  <inkml:trace contextRef="#ctx0" brushRef="#br0" timeOffset="10055.83">13229 1990 0,'0'0'0,"21"0"16,0 0-16,1 0 15,-1-21-15,21 21 0,-21-22 0,0 1 16,1 21-16,20-21 0,-21 0 16,21 21-16,-20-21 0,-1 0 0,0-1 15,0 22-15,-21-21 0,0 0 16,0 0-16,-21 0 0,-21 21 15,-1 0-15,1 0 0,-22 0 0,22 0 16,-21 0-16,-1 0 16,1 0-16,-1 21 0,22-21 0,-22 21 0,43 0 15,-21 0-15,21 1 16,-1-1-16,22 21 0,0-21 0,22 0 16,-1 1-16,0 20 0,21-21 15,1 0-15,-1 22 0,0-22 0,22 0 16,-22 21-16,0-21 0,1 1 0,-22 20 15,0-21-15,0 0 0,-21 0 16,0 1-16,0-1 0,-42 0 0,21 0 16,-22-21-16,-20 0 0,21 0 15,-22 0-15,1 0 0,-1 0 0,1 0 16,20 0-16,1-21 0,0 21 16,-1-21-16,22 0 0,0 21 15,21-22-15,0 1 0,0 0 0,0 0 16,0 0-16,21 21 15,0-21-15,0-1 0,22 22 0,-22-21 16,21 21-16,1-21 0,-1 21 0</inkml:trace>
  <inkml:trace contextRef="#ctx0" brushRef="#br0" timeOffset="10372.66">13568 2159 0,'0'0'0,"21"0"0,0 0 16,-21 21-16,21-21 15,0 0 1,1 0-16,-1 0 0,0-21 16,0 21-16,0 0 0,0-21 15,1 21-15,-1 0 0,0-21 0,-21 0 16,0-1-16,-21 1 16,0 21-1,-1 0-15,-20 0 0,21 0 0,0 0 16,-22 0-16,22 0 0,0 21 15,0 1-15,0-22 0,0 21 0,-1 0 16,22 0-16,0 0 0,0 0 16,0 1-16,0-1 0,0 0 15,0 0-15,22 0 0,-1-21 16,0 21-16,21-21 0,-21 0 16,22 0-16,-1 0 0,0 0 0,1 0 15</inkml:trace>
  <inkml:trace contextRef="#ctx0" brushRef="#br0" timeOffset="10787.47">14414 2074 0,'0'0'0,"0"-21"0,0 0 0,-21 21 0,0 0 16,0 0-16,0 0 16,0 0-16,-1 21 0,1-21 15,-21 21-15,21 1 0,0-1 0,-1 0 16,1 21-16,21-21 0,-21 1 15,21-1-15,-21 0 0,21 0 0,0 0 16,0 0-16,0 1 0,0-1 16,21-21-16,0 0 0,-21 21 0,21-21 15,1 0-15,-1 0 0,0 0 0,0-21 16,21 0-16,-20-1 0,-1 22 16,0-21-16,0 0 0,0-21 0,0 21 15,-21-1-15,22-20 0,-1 21 16,-21 0-16,21 0 0,-21-1 0,21 1 15,0 21 1,-21 21 0,21-21-16,-21 22 0,0-1 15,0 0-15,0 21 0,0-21 0,0 1 16,0-1-16,0 0 0,0 0 16,22 0-16,-22 0 0,21 1 0,0-22 15,-21 21-15,21 0 16</inkml:trace>
  <inkml:trace contextRef="#ctx0" brushRef="#br0" timeOffset="11124.28">14711 2180 0,'0'0'0,"21"0"0,0-21 16,0 0-16,0 0 0,1 21 0,-22-21 15,21 21-15,0 0 0,0 0 16,21 0-16,-20 0 0,-1 0 0,0 0 15,0 0-15,0 21 0,0-21 16,1 21-16,83 85 16,-83-85-16,-22 0 15,0 0-15,0 0 0,0 1 16,0-1-16,0 0 0,-22-21 16,1 0-1,21-21 1,-21 21-16,21-21 0,0-1 0,0 1 15,0 0-15,0 0 16,0 0-16,0 0 0,0-1 0,0 1 16,21 0-16,-21 0 0,21 21 0,1-21 15,-1 21-15,0 0 0,0-21 16,0 21-16,0 0 0,1 0 0,-1 0 16,0-22-16,0 22 0,0 0 15</inkml:trace>
  <inkml:trace contextRef="#ctx0" brushRef="#br0" timeOffset="11344.15">15600 1990 0,'0'-21'0,"0"42"31,-21 0-31,-1 0 16,22 0-16,-21 0 0,0 22 0,0-22 16,0 0-16,0 21 0,21 1 15,-22-22-15,22 0 0,-21 21 0,21-20 16,0-1-16,0 0 0,0 0 15,0 0-15,21 0 0,1-21 0,-1 0 16,21 0-16,-21 0 0,22 0 0,-1 0 16,0 0-16,1-21 0,-1 0 15,-21 0-15,21 0 0,1 0 16,-1-1-16</inkml:trace>
  <inkml:trace contextRef="#ctx0" brushRef="#br0" timeOffset="11779.9">16087 1715 0,'0'-22'0,"0"44"0,21-86 0,-21 43 0,0 0 16,0 0-16,0 42 16,0 0-1,0 0-15,0 21 0,0 1 16,0-1-16,0 22 0,0-22 16,0 0-16,-21 22 0,21-22 0,-22 0 15,1 22-15,0-22 0,21 1 16,0-1-16,-21-21 0,0 21 0,21-20 15,0-1-15,0 0 0,0 0 16,0 0-16,0-42 31,0 0-31,21 0 0,0 0 0,-21-1 16,21-20-16,0 21 0,1-21 16,-1 20-16,0-20 0,0 0 0,0 21 15,22-22-15,-22 22 0,21 0 0,0 0 16,-20 21-16,20 0 15,0 0-15,-21 0 0,22 0 0,-22 21 16,21 0-16,-21 0 0,1 0 16,-1 1-16,-21-1 0,0 0 0,0 0 15,0 21-15,0-20 0,0-1 0,0 0 16,0 0-16,-21 0 0,-1-21 16,1 21-16,21 1 0,-21-22 15,21 21-15,21-21 31</inkml:trace>
  <inkml:trace contextRef="#ctx0" brushRef="#br0" timeOffset="12274.63">17060 2096 0,'0'0'0,"-21"0"31,42 0-31,22 0 0,-22-22 16,42 22-16,-20 0 0,20 0 16,22 0-16,-22 0 0,22 0 0,-22 0 15,22 0-15,-21 0 0,-1 0 16,1 0-16,-1 0 0,1 22 16,-22-22-16,0 0 0,-21 0 0,1 0 15,-1 0-15,-42 0 31,-1-22-31,1 22 0,0 0 16,0-21-16,0 21 0,0-21 0,-1 21 16,-20-21-16,21 21 15,0 0-15,21-21 0,-21 21 0,42 0 32,0 0-32,0 0 15,21 0-15,-20 0 0,20 0 16,-21 0-16,0 21 0,22-21 15,-22 21-15,-21 0 0,0 0 16,0 1-16,0-1 0,0 21 16,-21-21-16,-1 0 0,1 1 0,-21-1 15,21-21-15,-22 21 0,22 0 16,-21 0-16,21-21 0,0 21 0,-1-21 16,44 0-1,-1 0-15,0 0 16,21 0-16,1-21 0</inkml:trace>
  <inkml:trace contextRef="#ctx0" brushRef="#br0" timeOffset="12776.35">19113 1397 0,'0'0'0,"-21"0"31,0 21-31,21 22 16,0-22-16,-21 21 0,21 0 15,-21 1-15,21-1 0,0 22 0,0-1 16,0-21-16,0 22 0,-21-22 0,21 22 16,0-22-16,0 0 15,0-20-15,0 20 0,0-21 0,0 21 16,0-20-16,0-1 0,0-42 47,-22-1-47,22 1 15,0 0-15,0 0 0,0-21 0,0 20 16,0 1-16,22 0 0,-1 0 16,0 0-16,21 21 0,-21-21 0,22-1 15,-22 22-15,21 0 0,1 0 0,-1 0 16,0 0-16,1 0 0,-1 22 15,-21-22-15,21 21 0,-20 0 16,-22 0-16,0 21 0,0-20 16,0-1-16,-22 0 0,1 0 0,0-21 15,-21 21-15,21 0 0,-22 1 16,-20-22-16,20 21 0,22-21 0,-21 0 16,0 0-16,20 0 0,1 0 0,0 0 15,42 0 1,0-21-16</inkml:trace>
  <inkml:trace contextRef="#ctx0" brushRef="#br0" timeOffset="13767.78">19600 1926 0,'0'0'0,"21"-21"0,1 21 16,-1 0-16,-21 21 31,0 0-31,0 1 0,0-1 15,0 0-15,0 21 0,0-21 16,0 1-16,0-1 0,0 21 0,0-21 16,0 0-16,0 1 0,21-1 15,0 0-15,0-21 16,0 0-16,22 0 0,-22 0 0,0 0 16,0 0-16,22 0 15,-22-21-15,0 0 0,0 21 0,0-22 16,0-20-16,1 21 0,-1 0 15,0-22-15,0 22 0,0 0 0,-21 0 16,0 0-16,21 0 0,1 21 16,-22-22-16,0 44 15,0-1 1,0 0-16,-22 0 0,22 0 16,0 22-16,-21-22 0,21 0 0,0 0 15,0 0-15,0 0 0,0 1 16,0-1-16,21 0 0,1-21 15,-1 0-15,0 0 0,0 0 16,0 0-16,0 0 0,1 0 16,20 0-16,-21 0 0,21-21 0,-20 0 15,20 21-15,-21-22 0,21 1 16,-20 0-16,-1 0 0,0 0 0,21 0 16,-21-1-16,-21 1 15,22 21-15,-22 21 31,-22-21-31,22 22 0,0-1 16,-21-21-16,21 21 0,-21 0 0,21 0 16,0 0-16,0 1 15,21-1-15,0-21 0,22 0 16,-22 0 0,0 0-16,21 0 0,-20 0 0,20 0 15,-21 0-15,21 0 0,-20-21 0,-1-1 16,0 1-16,0 0 0,0 0 15,0 0-15,1 0 0,-1-1 0,0 1 16,-21 0-16,21 0 16,0 21-16,-21 21 31,0 0-15,0 0-16,0 1 15,-21-1-15,21 21 0,-21-21 0,21 0 16,0 1-16,0 20 0,0 0 0,0 1 15,0-1-15,0 0 0,0 22 16,21-1-16,-21-20 0,21 20 0,-21-21 16,21 1-16,-21 20 0,0-20 15,0-1-15,0 0 0,0 1 0,0-1 16,0-21-16,0 21 0,0-20 0,-21-1 16,0 0-16,0-21 15,0 0-15,0 0 0,-1 0 0,22-21 16,-21 0-16,21-1 15,-21-20-15,21 21 0,0-21 0,0-1 16,0-20-16,21 20 0,0-20 0,1-22 16,-1 22-16,21-1 0,-21 1 15,22 20-15,-1-20 0,0 42 0,1-22 16,-1 22-16,0 0 0,1 0 16,-22 21-16,21 0 0,0 0 0,1 0 15,-22 0-15,21 0 0,-21 0 16,1 0-16</inkml:trace>
  <inkml:trace contextRef="#ctx0" brushRef="#br0" timeOffset="15567.75">1905 7049 0,'0'-22'31,"21"22"-15,-21-21-16,21 21 0,22-21 0,-22 21 15,0-21-15,0 21 0,21-21 16,-20 0-16,20-1 0,-21 22 0,0-21 16,0 0-16,1 21 0,-22-21 15,-22 21 1,-20 0-16,21 0 0,-21 0 15,-1 0-15,1 21 0,0 0 0,-1-21 16,1 21-16,21 1 16,-22-22-16,22 21 0,0 0 0,0 0 0,21 0 15,0 0-15,0 1 16,0-1-16,21 0 0,0 21 0,22-21 16,-22 22-16,21-1 0,-21 0 15,22-20-15,-22 20 0,21 0 0,-21 1 16,22-22-16,-22 21 0,0-21 15,0 0-15,-21 22 0,0-22 0,0 0 16,0 0-16,-42-21 0,21 21 16,-22 1-16,1-22 0,0 0 0,-1 0 15,1 0-15,-22 0 0,22 0 16,0 0-16,-22 0 0,22 0 16,0-22-16,20 1 0,-20 21 15,21-21-15,0 0 0,21 0 0,0 0 16,0-1-16,21 1 15,0 0-15,0 21 0,22-21 0,-1 0 16,-21 21-16,21-21 0,1-1 16,-1 22-16,0-21 0</inkml:trace>
  <inkml:trace contextRef="#ctx0" brushRef="#br0" timeOffset="15951.95">2561 7514 0,'0'0'0,"21"0"16,0 0-16,1 0 16,-1 0-16,0-21 15,0 0-15,0 0 16,0 21-16,1-21 0,-1-1 0,-21 1 16,21 0-16,0 21 0,-21-21 15,21 0-15,-21 0 0,0-1 0,0 1 16,-21 21-16,0 0 15,0 0-15,-22 0 0,22 0 16,0 0-16,-21 21 0,21 1 0,-1-1 16,1 0-16,0 21 0,0-21 15,21 1-15,-21 20 0,21-21 0,0 21 16,0-20-16,0-1 16,0 21-16,0-21 0,21 0 0,0 1 15,0-22-15,0 21 0,1-21 16,-1 0-16,0 21 0,0-21 0,21 0 15,1 0-15,-22 0 0,21 0 16,1 0-16,-1-21 0,21 21 0,-20-21 16,-1-1-16,0 1 0,1 0 0,-1 0 15</inkml:trace>
  <inkml:trace contextRef="#ctx0" brushRef="#br0" timeOffset="16677.62">3492 7345 0,'0'0'0,"0"-21"0,22 0 0,-22-1 0,0 1 16,-22 21-1,1 0-15,0 0 16,0 0-16,0 21 0,0 1 0,21 20 16,-22-21-16,1 21 0,0-20 15,21 20-15,0-21 0,-21 0 0,21 22 16,-21-22-16,21 0 0,0 0 16,0 0-16,0 0 0,0 1 15,21-22-15,0 0 16,0 0-16,0 0 0,1-22 15,-1 1-15,0 21 0,-21-21 16,21 0-16,0 0 0,0-22 16,1 22-16,-1 0 0,-21-21 0,0 21 15,21-22-15,-21 22 0,21 0 16,-21 0-16,0 0 0,0-1 0,21 22 16,0 22-16,-21-1 15,0 0-15,0 0 0,22 21 16,-22-20-16,0 20 0,21-21 0,-21 21 15,0-20-15,0 20 0,21-21 16,0 0-16,0 0 0,-21 1 0,21-22 16,1 21-16,-1-21 0,0 0 15,0 0-15,0 0 16,0-21-16,-21-1 16,22 1-16,-1 0 0,0 0 15,-21-21-15,21 20 0,0-20 16,-21 0-16,21-1 0,1 1 0,-1 21 15,21-21-15,-21 20 0,22-20 16,-22 21-16,21 21 0,0-21 0,-20 21 16,20 0-16,0 0 0,-21 21 15,1-21-15,-1 21 0,21 21 0,-42-20 16,21-1-16,-21 21 0,0-21 0,0 22 16,0-22-16,0 0 15,0 0-15,-21 0 0,21 0 0,0 1 16,-21-1-16,0-21 0,21-21 31,0-1-15,0 1-16,0 0 0,21-21 15,-21 21-15,21-22 0,-21 22 0,21-21 16,-21 21-16,0-22 0,21 22 0,1 0 16,-22 0-16,21 0 0,0 21 15,0-22-15,0 22 0,0 0 16,1 0-16,-1 0 15,0 0-15,0 0 0,0 0 16,0 0-16</inkml:trace>
  <inkml:trace contextRef="#ctx0" brushRef="#br0" timeOffset="16964.46">5207 7154 0,'0'-21'31,"-21"21"-31,0 0 16,-1 0-16,1 0 0,0 21 16,0 1-16,0-1 15,0 21-15,-1-21 0,1 22 0,0-1 16,21 0-16,0-21 0,-21 22 0,21-22 16,0 21-16,0-21 0,0 1 15,0-1-15,21 0 0,0 0 0,0 0 16,1-21-16,20 0 0,-21 21 0,21-21 15,1 0-15,-1 0 0,0 0 16,1 0-16,-1-21 0,22 0 0,-22 0 16,0 0-16,1 0 0,-22-1 0,21-20 15,-21 21-15,0-21 0</inkml:trace>
  <inkml:trace contextRef="#ctx0" brushRef="#br0" timeOffset="17393.98">5715 6922 0,'0'0'16,"0"-43"-16,0 1 0,0 21 0,0 0 0,0-1 15,0 1 1,0 42 0,0 1-16,0-1 0,0 0 15,0 21-15,0-21 0,-21 22 0,21-1 16,0 0-16,0 1 0,0 20 0,0-20 16,0 20-16,0-21 0,0 1 15,0 20-15,0-20 0,0-22 0,0 21 16,0-21-16,0 0 0,0 1 0,0-1 15,0 0-15,0-42 32,0 0-32,0-1 0,0 1 15,0 0-15,0 0 0,0-21 16,21-1-16,0 22 0,0-21 0,0-1 16,1 22-16,20-21 0,-21 21 15,21 0-15,1-1 0,-1 1 0,0 21 16,-20 0-16,20 0 0,0 0 0,1 0 15,-22 0-15,0 21 0,0 22 16,0-22-16,-21 0 0,0 0 0,0 22 16,0-22-16,0 0 0,0 21 0,0-21 15,0 1-15,0 20 16,0-21-16,-21 0 0,0-21 0,0 21 16,21 1-16,0-1 15</inkml:trace>
  <inkml:trace contextRef="#ctx0" brushRef="#br0" timeOffset="17955.72">7599 7535 0,'0'0'0,"-43"-42"32,43 21-32,0 0 0,0 0 0,0-1 0,0-20 15,0 21-15,22-21 0,-1-1 16,21 1-16,0 21 0,22-22 0,-1 1 15,22 21-15,0-21 0,-1 20 0,1 1 16,21 0-16,0 21 0,0 0 16,-1-21-16,1 21 0,21 0 15,-42 0-15,21 21 0,0 0 0,-22-21 16,1 21-16,-22 22 0,1-22 16,-1 0-16,-20 0 0,-1 22 0,0-22 15,-20 0-15,20 0 0,-21 0 0,-21 0 16,0 1-16,-21-44 47,0 1-47,0 0 15,21 0-15</inkml:trace>
  <inkml:trace contextRef="#ctx0" brushRef="#br0" timeOffset="18213.64">9567 6922 0,'0'0'0,"0"-22"0,21 44 47,22-1-47,-22-21 0,21 21 15,-21-21-15,22 21 0,-1 0 16,0-21-16,1 21 0,-22 1 0,21-1 16,-21 0-16,1 0 0,-22 0 0,0 0 15,0 22-15,0-22 0,-43 21 16,22-21-16,-21 1 0,-1 20 15,-20-21-15,21 0 0,-22 22 0,22-22 16,-1-21-16,1 21 0,21 0 16,0-21-16,0 0 0,42 0 15</inkml:trace>
  <inkml:trace contextRef="#ctx0" brushRef="#br0" timeOffset="18628.84">11324 6456 0,'0'0'0,"0"-42"0,0-85 31,0 148 1,0 0-32,0 0 0,0 21 0,0 1 15,0 20-15,0-20 0,0 20 16,0 1-16,0-22 0,0 21 0,0-20 15,0 20-15,0-20 0,0-1 0,0 0 16,0-21-16,0 22 0,0-1 16,0-21-16,0 0 0,0 1 0,0-1 15,0 0-15,0 0 16,0-42 0,-21 0-16,0 0 15,0-1-15</inkml:trace>
  <inkml:trace contextRef="#ctx0" brushRef="#br0" timeOffset="18903.68">11049 6858 0,'0'0'0,"-21"-63"0,0 20 0,-1 1 16,22-22-16,-21 1 0,21 21 0,0-22 15,0 22-15,21-1 0,1 1 0,20 0 16,-21 21-16,21-1 0,1-20 16,-1 42-16,0-21 0,1 0 0,20 21 15,-20 0-15,-1 0 0,21 21 16,-20 0-16,-1 0 0,0 22 0,-20-1 15,20 21-15,-21-20 0,-21 20 0,0 1 16,0-22-16,0 22 0,-21-22 16,0 0-16,0 1 0,-22-1 15,22-21-15,-21 0 0,-1 22 0,22-43 16,0 21-16,-21 0 0,21-21 16,21 21-16,21-21 15,0 0 1,0 0-16,21 0 15</inkml:trace>
  <inkml:trace contextRef="#ctx0" brushRef="#br0" timeOffset="19868.62">12023 6879 0,'0'0'0,"105"-84"31,-105 62-31,0 1 0,0 0 0,-21 0 16,0 0-16,21 0 15,-21 21-15,0 0 0,0 0 0,-1 0 16,1 0-16,21 21 0,-21 0 16,21 0-16,0 0 0,0 0 15,-21 22-15,21-22 0,0 21 0,0-21 16,0 22-16,0-22 0,0 0 0,0 0 16,0 0-16,0 1 0,0-1 15,21-21-15,0 0 0,0 0 16,1 0-16,-1 0 0,0 0 15,0 0-15,0 0 0,22-21 16,-22-1-16,0 1 0,0 0 0,0 0 16,-21 0-16,21 0 0,-21-22 0,22 22 15,-22 0-15,21-21 0,-21 20 16,0 1-16,0 0 0,0 42 31,0 0-31,0 1 16,0-1-16,-21 0 0,21 0 0,0 21 15,0-20-15,0-1 0,0 0 16,0 0-16,0 0 0,0 0 16,21-21-16,0 0 0,0 0 15,0 0-15,0 0 16,1 0-16,-1 0 0,0-21 16,0 21-16,21-21 0,-42 0 0,43 0 15,-43 0-15,21-22 0,0 22 16,0 0-16,-21-21 0,0 20 0,21 1 15,-21 0-15,22 0 0,-22 0 0,0 42 32,0 0-17,0 0-15,0 0 0,0 1 0,0-1 16,0 21-16,0-21 0,0 0 16,0 1-16,0-1 15,21 0-15,0-21 0,0 21 16,0-21-16,22 0 0,-22 0 15,0 0-15,0 0 0,0 0 0,0-21 16,1 21-16,-22-21 0,21 21 0,0-21 16,-21-1-16,21 1 0,-21 0 15,0 0-15,0 0 0,0 0 0,21-1 16,-21 1-16,0 0 0,21 0 16,-21 0-16,0 42 15,0 0 1,0 21-16,0-20 15,0 20-15,-21-21 0,0 21 0,0 1 16,21-1-16,0 22 0,-21-22 0,0 21 16,21-20-16,0 20 0,0-20 15,0 20-15,0 1 0,0-22 0,0 0 16,0 22-16,-22-22 0,22 0 0,-21 1 16,21-1-16,-21 0 0,0-20 15,-21 20-15,20-21 0,1 0 0,-21 0 16,0-21-16,-1 0 0,22 0 0,-21 0 15,-1 0-15,1 0 0,0 0 16,-1-21-16,22 0 0,0 0 0,0-21 16,0 20-16,21 1 0,-21-21 15,21 0-15,0-1 0,0 1 0,21 0 16,0-1-16,21-20 0,-21 20 16,22-20-16,-1 21 0,0-1 0</inkml:trace>
  <inkml:trace contextRef="#ctx0" brushRef="#br0" timeOffset="21316.32">13356 6752 0,'0'0'15,"21"0"-15,-21 21 16,-21 1 0,0-1-16,21 0 0,-21 0 15,21 0-15,0 0 0,-21 1 16,21-1-16,0 0 0,-22 0 0,22 0 15,0 0-15,0 1 0,0-1 16,0-42 15,0-1-31,0 1 16,0 0-16,0 0 0,22 0 16,-1 0-16,-21-1 0,21 1 0,0-21 15,-21 21-15,21 0 0,0-1 0,-21 1 16,22 21-16,-1 0 0,0 0 15,0 0-15,0 0 16,-21 21-16,0 1 0,0-1 16,21 21-16,-21-21 0,0 0 0,0 22 15,22-22-15,-22 0 0,0 0 0,0 0 16,0 1-16,0-1 0,21-21 16,0 0-1,0 0-15,-21-21 16,21-1-16,0 1 15,-21 0-15,22 0 0,-22 0 0,21 0 16,0-1-16,0-20 0,0 21 0,0 0 16,1-22-16,-1 22 0,0 0 15,0 0-15,0 21 0,0 0 16,1 0-16,-22 21 16,0 0-16,0 0 15,0 1-15,0 20 0,0-21 0,0 0 16,0 0-16,0 22 0,0-22 15,0 0-15,0 0 0,21 0 0,0 1 16,0-22-16,0 21 0,22-21 0,-22 0 16,21 0-16,-21 0 0,22 0 15,-1 0-15,0 0 0,1-21 0,-1 21 16,0-22-16,1 1 0,-1 0 0,-21 0 16,21 0-16,-20 0 15,-1-1-15,0-20 0,-21 21 0,21-21 16,-21 20-16,0 1 0,0 0 0,0 0 15,-21 0-15,0 21 0,0 0 16,-1 0-16,1 0 0,0 0 0,0 21 16,0 0-16,0 0 0,-1 0 0,1 1 15,21-1-15,0 21 0,0-21 16,0 0-16,0 1 0,0-1 0,0 0 16,21 0-16,1-21 0,-1 21 0,0 0 15,0-21-15,21 0 0,-20 0 16,20 0-16,-21 0 0,21 0 0,1 0 15,-22 0-15,21-21 0,1 0 16,-22 0-16,0 21 0,0-21 16,0-22-16,0 22 0,1 0 0,-22 0 15,0 0-15,0 0 0,0-1 16,0 1-16,0 0 0,0 42 16,0 0-1,0 1-15,0-1 0,0 0 16,-22 0-16,22 0 0,-21 22 0,21-22 15,-21 0-15,21 0 0,0 0 16,0 0 0,0-42 15,0 0-31,21 0 16,0 0-16,1 0 0,-22-1 0,21 1 15,0 0-15,21 0 0,-21-21 0,1 20 16,-1 1-16,0 0 0,21 0 15,-21 0-15,1 21 0,-1 0 16,0 0-16,0 0 0,-21 21 0,0 0 16,0 0-16,0 0 15,0 22-15,21-22 0,-21 0 16,21 0-16,-21 0 0,22 1 0,-1-1 0,0 0 16,-21 0-16,21-21 0,0 21 15,0-21-15,1 0 0,-1 0 16,0 0-16,0 0 0,0 0 15,0 0-15,1-21 0,-1 21 16,-21-21-16,21 0 0,-21 0 0,21-1 16,-21-20-16,0 21 0,21-21 0,-21-1 15,0 1-15,21 0 0,-21-22 16,0 1-16,22 20 0,-22-20 0,21 20 16,0-20-16,-21 21 0,0 20 15,21-20-15,-21 21 0,21 0 0,-21 42 31,0 0-31,-21 21 16,21 1-16,-21-1 0,0 0 16,0 22-16,-1-22 0,22 22 0,-21-22 15,0 0-15,21 22 0,-21-22 16,21 1-16,0-22 0,0 21 0,0-21 16,0 0-16,0 1 0,0-1 0,0 0 15,21-21-15,-21 21 0,21-21 16,0 0-16,1 0 0,-1 0 15,0 0-15,0-21 16,0 0-16,0 21 0,-21-21 16,22-1-16</inkml:trace>
  <inkml:trace contextRef="#ctx0" brushRef="#br0" timeOffset="21564.18">15621 6604 0,'21'-21'32,"21"21"-32,-20 0 0,-1 0 15,0-21-15,0 21 0,21 0 0,-20-21 16,-1 21-16,21 0 0,-21 0 16,22 0-16,-22 0 0,21 0 0,0 0 15,-20 0-15,20 0 0,-21 0 16,0 0-16,0-22 0,1 22 15,-44 0 17</inkml:trace>
  <inkml:trace contextRef="#ctx0" brushRef="#br0" timeOffset="23516.18">17187 5990 0,'0'21'0,"0"1"0,-21-1 16,21 21-16,-21 0 0,0 43 0,21-21 16,0 20-16,-21 22 0,-1 0 15,22-21-15,-21 42 0,0-22 16,21 22-16,0-21 0,0 21 0,-21 0 16,21-21-16,0 21 0,0 0 15,-21-21-15,21 21 0,0-21 0,-21 0 16,21-1-16,-22-20 0,1 21 0,21 0 15,-21-22-15,0 1 0,0 0 16,0-1-16,-1 1 0,22-21 0,-21-1 16,0-21-16,21 1 0,-21-1 0,21 0 15,0-20-15,0-1 0,-21-21 0,21-21 16,21-22 0,-21 22-16,21-21 15,0-1-15,0 1 0,1-21 16,20-1-16</inkml:trace>
  <inkml:trace contextRef="#ctx0" brushRef="#br0" timeOffset="24315.8">17420 6223 0,'0'0'0,"0"-21"0,0 0 0,0 0 16,0-1-16,0 1 15,21 0-15,22 21 0,-22 0 0,42-21 16,-20 21-16,20 0 0,22-21 16,-1 21-16,43 0 0,0-21 0,0 21 15,43-22-15,-22 22 0,21 0 0,22 0 16,-22-21-16,22 21 0,-1 0 15,1-21-15,-1 21 0,-21-21 0,22 21 16,-22 0-16,1-21 16,-1 21-16,-21 0 0,-21-21 0,0 21 0,0 0 15,-21-22-15,21 22 16,-42 0-16,20-21 0,-20 21 0,0 0 16,-22 0-16,1 0 0,-22 0 15,0 0-15,1 0 0,-22 0 0,0 21 16,-21 1-16,0-1 0,0 21 15,0-21-15,0 22 0,0-1 0,0 21 16,-21-20-16,21 20 0,-21 1 16,21-1-16,-21 22 0,21-22 0,0 22 15,0 0-15,0-1 0,0 1 0,0 0 16,0-1-16,0 22 16,21 0-16,0-21 0,-21 21 0,21-1 0,0-20 15,0 21-15,-21 0 0,22-22 16,-22 22-16,21 0 0,-21-21 15,0-1-15,0 1 0,0 0 0,0-22 16,0 22-16,0-22 0,0 1 0,0 21 16,0-43-16,-21 21 0,21 1 15,-22-22-15,1 1 0,0-1 0,0 0 16,-21 1-16,20-22 0,-20 21 0,0-21 16,-1 0-16,1 1 0,-21-1 15,-1-21-15,1 21 0,-22-21 0,21 0 16,-20 21-16,20-21 0,-20 0 0,-1 0 15,-21 0-15,0 0 0,0 0 16,-21 0-16,0 0 0,0 0 16,-21 0-16,0-21 0,-21 21 0,-1-21 15,1 0-15,-21 21 0,-1-22 0,1 22 16,-22 0-16,21 0 0,-20-21 0,20 21 16,1 0-16,-1 0 0,1 0 15,20 0-15,22 0 0,21 0 0,21 0 16,1 0-16,20 0 0,21 0 0,22 0 15,0 0-15,21-21 0,-1 0 0,22 0 16,0 0-16,0-22 0,22 1 16,-1 0-16</inkml:trace>
  <inkml:trace contextRef="#ctx0" brushRef="#br0" timeOffset="24799.96">17589 6541 0,'0'0'0,"0"-43"0,22 22 0,-22 0 16,0 0-16,0 0 0,0-1 15,0 1-15,0 42 16,0 1-16,0-1 0,-22 0 16,22 21-16,-21 1 0,0-1 15,0 21-15,21-20 0,-21 20 0,0-20 16,-1-1-16,22 0 0,0 1 16,0-1-16,0-21 0,0 0 0,0 0 15,0 1-15,0-1 0,22-21 0,-1 0 16,21 0-16,-21 0 0,22-21 15,-1-1-15,-21 22 0,21-21 0,1-21 16,-1 21-16,0 0 0,-20-22 16,-1 1-16,21 0 0,-21-1 15,0 1-15,-21 0 0,22-1 0,-22 22 16,21-21-16,-21 21 0,0-22 16,0 22-16,0 0 0,0 42 46,21 0-30,0-21-16</inkml:trace>
  <inkml:trace contextRef="#ctx0" brushRef="#br0" timeOffset="25160.87">18584 6498 0,'0'-21'15,"-21"21"-15,0 0 0,0 0 0,-22 0 16,22 0-16,0 21 0,-21-21 16,21 21-16,-1 1 0,1-22 0,21 21 15,0 0-15,0 0 0,0 0 16,0 0-16,43-21 0,-22 22 0,0-1 16,0 0-16,21 0 0,-20 0 15,-1-21-15,21 21 0,-21 1 16,0-22-16,1 21 0,-1 0 0,-21 0 15,0 0-15,0 0 16,-21-21-16,-1 22 0,1-22 16,-21 0-16,21 21 0,-22-21 0,1 0 15,0 0-15,-1 0 0,1 0 16,0 0-16,21 0 0,-1 0 0,1 0 16,0 0-16,21-21 15,0-1 1,21 22-16,0-21 0,1 0 15,-1 21-15,21-21 0</inkml:trace>
  <inkml:trace contextRef="#ctx0" brushRef="#br0" timeOffset="25344.03">19177 6646 0,'21'-21'16,"-21"42"31,0 1-32,0-1-15,0 0 16</inkml:trace>
  <inkml:trace contextRef="#ctx0" brushRef="#br0" timeOffset="25511.94">19177 7006 0,'0'0'0,"0"-21"78,21 0-78,0 21 0,-21-21 16</inkml:trace>
  <inkml:trace contextRef="#ctx0" brushRef="#br0" timeOffset="25739.8">19939 6541 0,'0'0'16,"21"0"-16,-21-22 0,0 44 16,0-1-1,0 0-15,0 0 0,0 21 16,0-20-16,0 20 0,0 0 15,0 1-15,-21-22 0,0 21 0,21-21 16,0 22-16,0-22 0,0 0 16,0 0-16,-21 0 0,21 0 0,0 1 15,21-22 1,0 0-16,0-22 16</inkml:trace>
  <inkml:trace contextRef="#ctx0" brushRef="#br0" timeOffset="26147.66">20066 6541 0,'21'-22'16,"-42"44"-16,42-65 0,0 22 0,-21 0 15,21 21-15,1 0 0,-1-21 0,0 21 16,21 0-16,1 0 0,-1 0 16,21 0-16,1 0 0,21 0 0,-1 0 15,1 21-15,0-21 0,20 0 0,-20 0 16,0 0-16,-1 0 0,1 0 15,-21 0-15,-1 0 0,-21 0 0,22 0 16,-43 0-16,0 0 0,0 0 16,1 0-16,-22 21 15,0 0-15,0 0 0,0 1 16,0-1-16,0 0 16,0 21-16,0-21 0,0 22 0,0-1 15,0-21-15,0 22 0,0-1 0,0-21 16,0 21-16,0 1 0,0-1 15,-22-21-15,1 22 0,21-22 0,0 21 16,-21 0-16,0-20 0,0-1 16,0 21-16,-1-21 0,-20 0 0,21 1 15,-21-22-15,-1 21 0,1-21 0,0 0 16,-1 0-16,-20 0 0,-1 0 16,-20 0-16,-1 0 0,0 0 0,-21-21 15,1 21-15,-1 0 0,0 0 0,0-22 16,0 22-16,-21 0 0</inkml:trace>
  <inkml:trace contextRef="#ctx0" brushRef="#br0" timeOffset="26455.95">17314 7768 0,'0'0'0,"-63"0"31,42 0-31,21 21 16,0 1-16,0-1 0,0 0 16,0 21-16,0-21 0,0 22 0,0-22 15,0 21-15,0 1 0,0-1 16,0 0-16,0 1 0,0-22 0,0 21 15,0 0-15,0-20 0,0-1 0,0 0 16,0 0-16,0 0 0,0-42 31</inkml:trace>
  <inkml:trace contextRef="#ctx0" brushRef="#br0" timeOffset="26739.81">17293 7853 0,'21'-21'0,"-42"42"0,42-63 0,0 20 0,1 1 16,-1 0-16,0 0 0,0 21 0,0-21 16,22 0-16,-1 21 0,-21 0 15,21-22-15,1 22 0,-1 0 0,0 0 16,-20 0-16,20 22 0,-21-1 0,0 0 16,0 0-16,-21 0 0,0 0 15,0 1-15,0-1 0,-21 21 0,0-21 16,-21 0-16,-1 1 0,1-1 15,0 0-15,-1 0 0,-20 0 16,21 0-16,20-21 0,-20 22 0,21-22 16,0 0-16,42-22 31,21 1-31,-21 0 0,1 0 0,20 0 16,-21 0-16,21-1 0</inkml:trace>
  <inkml:trace contextRef="#ctx0" brushRef="#br0" timeOffset="27208.54">18055 7789 0,'0'0'0,"0"64"16,0-43-16,0 0 15,0 0-15,0 1 0,-21 20 0,21-21 16,-21 0-16,0 22 0,-1-22 16,1 21-16,0-21 0,21 0 0,-21 22 15,21-22-15,-21-21 0,21 21 0,0 0 16,-21-21-16,42 0 31,0-21-31,0 0 0,0 0 16,0 0-16,1-1 0,-1 1 0,0 0 15,0 0-15,0 0 0,0 21 16,1 0-16,-1-21 0,0 21 0,0 0 16,0 0-16,0 21 15,1 0-15,-22 0 16,0 0-16,0 0 0,21-21 0,-21 22 15,21-1-15,0-21 0,0 0 16,0 0-16,1 0 16,-22-21-1,21-1-15,-21 1 16,0 0-16,0 0 0,0-21 0,0 20 16,0 1-16,0 0 0,0 0 15,0 0-15,0 0 0,0-1 0,0 1 16,0 0-16,21 21 31,0 0-15,0 0-16</inkml:trace>
  <inkml:trace contextRef="#ctx0" brushRef="#br0" timeOffset="27447.44">18732 7768 0,'0'-21'0,"0"42"16,0 0 0,0 1-16,0-1 15,0 0-15,-21 21 0,21-21 16,0 22-16,0-22 0,0 21 0,-21-21 16,21 22-16,0-22 0,0 21 0,0-21 15,0 1-15,0-1 0,0 0 16,0 0-16,0 0 15,0-42 1,0 0 0,0 0-16,0 0 0</inkml:trace>
  <inkml:trace contextRef="#ctx0" brushRef="#br0" timeOffset="27723.34">18711 7811 0,'0'-22'0,"0"44"0,0-65 16,21 22-16,-21 0 0,22 21 15,-1 0-15,0-21 0,0 21 0,0 0 16,0 0-16,22 0 0,-1 0 16,-21 0-16,22 0 0,-1 21 0,-21 0 15,21 0-15,1 0 0,-22 22 0,0-22 16,0 0-16,-21 21 0,0-20 16,0 20-16,0 0 0,-21-21 0,0 22 15,-21-22-15,-1 0 0,1 0 0,0 0 16,-1 1-16,22-1 0,-21 0 15,21-21-15,-1 0 0,1 21 16,0-21-16,0 0 0,21-21 31,21 21-31,0-21 0,0 21 16,-21-21-16,22-1 0</inkml:trace>
  <inkml:trace contextRef="#ctx0" brushRef="#br0" timeOffset="27908.37">19516 7980 0,'0'0'0,"0"21"62,0 0-62,0 0 16,0 1-16,0-1 15</inkml:trace>
  <inkml:trace contextRef="#ctx0" brushRef="#br0" timeOffset="28080.3">19516 8297 0,'0'0'0,"21"0"31,0 0 32,0 0-63,-21-21 15,21 21-15</inkml:trace>
  <inkml:trace contextRef="#ctx0" brushRef="#br0" timeOffset="28331.63">20087 7980 0,'0'-21'0,"0"42"0,0-63 0,21 20 16,-21 1-16,0 42 31,0 1-31,-21-1 16,0 21-16,21-21 0,-21 22 0,21-1 16,-21-21-16,21 21 0,0-20 15,-22 20-15,22-21 0,-21 21 0,21-20 16,0-1-16,0 0 0,0 0 15,0 0-15,21-21 32,1 0-32,-1-21 15,-21 0-15</inkml:trace>
  <inkml:trace contextRef="#ctx0" brushRef="#br0" timeOffset="28831.58">20151 7853 0,'0'0'0,"0"-21"0,21 21 16,0-21-16,0 21 0,0 0 16,0 0-16,22 0 0,-22 0 15,42 0-15,-20 0 0,20 0 0,1 0 16,20 0-16,-20 0 0,21 0 16,-22 0-16,22 0 0,-1 0 0,-20 0 15,21 0-15,-22-22 0,1 22 16,-1 0-16,1 0 0,-22 0 0,0 0 15,1 0-15,-1 0 0,0 0 0,-21 0 16,22 22-16,-22-22 0,-21 21 16,21-21-16,-21 21 0,0 0 15,21 0-15,-21 0 16,0 1-16,0-1 0,0 0 0,21 0 16,-21 0-16,0 22 0,22-22 0,-22 0 15,0 21-15,0-21 0,0 22 16,0-22-16,0 21 0,0-21 15,0 22-15,0-22 0,0 21 0,0-21 16,0 1-16,-22-1 0,22 0 0,0 0 16,-21 0-16,21 0 0,0 1 15,-21-22-15,0 21 0,0-21 0,0 0 16,-22 0-16,1 0 0,0 0 0,-1 0 16,-20 0-16,-1 0 0,1 0 0,-22 0 15,22 0-15,-22 0 0,0 0 16,22 0-16,-1 0 0,1 0 0,-1 0 15,22 0-15,0 0 0,-1 0 0,1 0 16,21 0-16,0 0 0,-1 0 0,1 0 16,0 0-16,21 21 15,-21-21-15</inkml:trace>
  <inkml:trace contextRef="#ctx0" brushRef="#br0" timeOffset="31556.11">974 3598 0,'0'0'0,"-22"0"16,1 22-1,0-22-15,0 21 16,0-21-16,0 0 15,-1 0 1,1 0 0,21 21-1,0 0 376,0 0-360,21-21 79,1 0-95,-1 0-15,0 0 16,0 0-16,0 0 0,0 0 0,22 0 15,-22 0-15,21-21 0,1 21 16,-1-21-16,21 21 0,-20 0 0,20-21 16,1 21-16,-1-21 15,1-1-15,-1 22 0,1-21 0,20 0 16,1 21-16,0-21 0,-1 0 16,22-22-16,0 22 0,0 0 0,21 0 15,-21 0-15,0 0 0,-22-1 16,1 1-16,0 0 0,-22 21 0,-21-21 15,1 21-15,-1 0 0,-21 0 16,0 0-16,1 0 0,-1 0 16,-42 0 62,-1 0-78,1 0 15,0 0 1,0 0-16,0 0 0,-22 0 0</inkml:trace>
  <inkml:trace contextRef="#ctx0" brushRef="#br0" timeOffset="32916.01">868 3831 0,'-21'21'0,"-1"-21"16,22 22 0,-21-22-16,0 21 15,0-21-15,21 21 16,-21-21-16,0 21 15,-1-21-15,1 0 0,21 21 0,-21-21 16,0 0 0,21 21-16,21-21 93,0 0-77,0 0-16,1 0 0,-1 0 16,0 0-16,21-21 0,-21 21 15,22-21-15,20 21 0,1-21 0,-1 21 16,1-21-16,42 0 0,-22 21 16,22-22-16,-21 1 0,21 0 0,-1 21 15,1-21-15,0 0 0,0 0 16,-21-1-16,20 1 0,1 21 0,-21-21 15,21 0-15,-22 21 0,1-21 16,-21 21-16,20-21 0,-20 21 0,-22 0 16,22-22-16,-22 22 15,0-21-15,64 0 32,-85 21-17,-42 0 360,0 0-250,0 0-109,0 0-16,-1 0 0,1 0 15,21-21-15</inkml:trace>
  <inkml:trace contextRef="#ctx0" brushRef="#br0" timeOffset="34148.37">18648 2773 0,'-21'0'16,"42"0"-16,-85 0 0,43 0 0,0 0 0,0 0 15,0 0-15,-1 0 0,1 0 0,0 0 32,0 0-32,21 21 15,21-21 1,21 0-16,-20 0 0,41 21 15,-21-21-15,22 0 0,-1 0 0,22 21 16,-21-21-16,20 0 0,22 22 16,-21-22-16,21 0 0,-1 0 0,22 21 15,0 0-15,-21-21 0,0 0 16,21 0-16,-21 21 0,-21-21 0,20 0 16,1 0-16,-21 0 0,0 21 15,-1-21-15,-20 0 0,-1 0 0,1 0 16,-22 0-16,0 0 15,1 0-15,-22 0 0,0 0 0,0 0 16,0 0-16,1 0 0,-44 0 47,1 0-47,0 0 0,-21 0 16,21 0-16,-22 0 0,1 0 0,0 0 15,-1 0-15,1 0 0,0 0 16,-22 0-16,22 0 0</inkml:trace>
  <inkml:trace contextRef="#ctx0" brushRef="#br0" timeOffset="34707.93">18690 3239 0,'0'0'0,"-21"0"0,0 21 0,0-21 16,-1 0-16,1 0 0,0 0 0,0 21 15,42-21 16,0 0-31,22 0 0,-1 0 16,21 0-16,1 0 0,-1 0 16,1 0-16,21 0 0,20 0 0,-20 0 15,42 0-15,-21 0 0,21 0 16,-21 0-16,0 0 0,21 0 0,-22 0 16,-20 0-16,21 0 0,0 0 15,-22 0-15,1 0 0,-21 0 16,-1-21-16,1 21 0,-1 0 15,-21 0-15,1 0 0,-1 0 0,-21 0 16,22 0-16,-22 0 16,0 0-16,-42 0 93,0 0-93,-1 0 16,1 0 0,0 0-16,0 0 0,0 0 15,0 0-15,-1-21 0</inkml:trace>
  <inkml:trace contextRef="#ctx0" brushRef="#br0" timeOffset="35696.58">1693 8276 0,'0'0'0,"-21"21"16,0-21-16,0 0 0,0 0 0,-1 0 15,1 0-15,0 0 16,0 0-16,21 22 16,21-22-1,0 0 1,43 0-16,-22 0 0,22 0 16,20 0-16,1 0 0,21 0 15,0 0-15,21 0 0,0 0 0,21 0 16,0 0-16,0-22 0,0 22 15,0-21-15,1 21 0,-1 0 0,0 0 16,-21-21-16,0 21 0,0 0 0,0 0 16,-21-21-16,0 21 0,-22 0 15,1 0-15,0 0 0,-22 0 0,-21 0 16,22 0-16,-43 0 0,21 0 0,-20 0 16,-1 0-16,-21-21 0,-21 21 31,-1 0-31,-20 0 0,21 0 15,-21 0-15,-1 0 0,1 0 16,-22 0-16,22 0 0,-21 21 0,-1-21 16,1 21-16,-1-21 0,-21 21 0</inkml:trace>
  <inkml:trace contextRef="#ctx0" brushRef="#br0" timeOffset="36128.33">2074 8509 0,'0'0'16,"-42"0"-16,0 0 0,20 0 15,1 21-15,42-21 16,1 0-16,20 0 16,0 0-16,22 0 0,-1 0 15,22-21-15,21 21 0,0 0 0,21-21 16,-22 21-16,22 0 0,22 0 15,-22-21-15,21 0 0,0 21 0,0 0 16,0 0-16,0-22 0,-21 22 0,22 0 16,-22 0-16,0 0 0,0-21 15,0 21-15,-22 0 0,-20 0 0,0 0 16,-1 0-16,-20 0 0,-22 0 0,22 0 16,-22 0-16,-21 0 0,22 0 15,-22 0-15,0 0 0,0 0 16,0 0-1,-21-21 48,21 21-47,1 0-16,-1 0 0,-21-21 15,21 21-15</inkml:trace>
  <inkml:trace contextRef="#ctx0" brushRef="#br0" timeOffset="36803.96">12848 7874 0,'-21'0'0,"42"0"0,-63 0 16,21 0-16,-1 0 0,1 0 15,0 0-15,21-21 0,-21 21 0,0 0 16,0 0-16,-1 0 16,1 0-16,21-21 15,21 21 1,22 0-16,-1 0 0,0 0 16,22 0-16,-1 0 0,1 0 0,42 0 15,-22 0-15,22 0 0,0 0 16,0 0-16,21 0 0,-21 0 0,21 0 15,-21 0-15,21 0 0,-22 0 16,22 0-16,-42 0 0,21 0 16,0 0-16,-22 0 0,-20 0 0,21 0 15,-22 0-15,1 0 0,-22 0 0,0 0 16,1 0-16,-22 0 0,21 0 16,-21 0-16,-21-21 15,-21 21-15,0 0 16,0 0-16,0-22 0,-22 22 15,1 0-15,0 0 0,-22-21 0,22 21 16,-22 0-16,1 0 0</inkml:trace>
  <inkml:trace contextRef="#ctx0" brushRef="#br0" timeOffset="37147.76">12912 8043 0,'0'0'0,"-22"0"0,22 0 32,43 0-32,-1 0 15,0 0-15,22 0 0,-1 0 0,22 0 16,0 0-16,21 0 0,-22 0 16,22 0-16,0 0 0,-21 0 0,20 0 15,1 0-15,0 0 0,0-21 16,-21 21-16,-1 0 0,1 0 0,0 0 15,-22 0-15,1 0 0,-22 0 16,0-21-16,1 21 0,-22 0 0,0 0 16,0 0-16,0 0 0,0 0 15,-21 21 32,0 0-31,0 1-16</inkml:trace>
  <inkml:trace contextRef="#ctx0" brushRef="#br0" timeOffset="37595.54">15452 8530 0,'0'0'0,"-22"0"0,65 0 31,-22 0-31,21 0 16,1 0-16,-1 0 0,21 0 0,-20 0 16,20 0-16,1 0 0,-1 21 0,1-21 15,-1 0-15,1 0 0,-1 0 16,1 0-16,-22 0 0,22 22 0,-1-22 16,-21 0-16,1 0 0,-1 0 15,0 0-15,-20 0 0,-1 0 16,0 0-16,0 0 0,-21-22 31,-21 22-31,0 0 16,0 0-16,-1 0 0,1-21 15,0 21 1,0 0-16</inkml:trace>
  <inkml:trace contextRef="#ctx0" brushRef="#br0" timeOffset="37980.32">16256 8340 0,'-21'0'0,"0"0"15,-1 0-15,22 21 32,22 0-17,-1-21-15,21 21 0,-21-21 16,22 21-16,-22-21 0,21 0 15,0 22-15,1-1 0,20-21 0,-20 0 16,-1 0-16,0 0 0,-21 0 16,22 0-16,-1 0 0,-21 0 0,0 0 15,1 0-15,-1 0 0,-42 0 47,-1 21-47,1-21 0,0 0 16,0 21-16,-21-21 0,20 21 15,-20 0-15,21-21 0,-21 22 0,-1-1 16,22 0-16,-21 0 0,-1 0 0,1 0 16,21-21-16,-21 22 0,20-1 15,1 0-15,-21-21 0,21 0 16,0 0-16,-1 0 0</inkml:trace>
  <inkml:trace contextRef="#ctx0" brushRef="#br0" timeOffset="38352.01">15409 8827 0,'0'0'0,"-21"0"0,21-22 15,0 1 1,21 21-16,0 0 0,1 0 16,20 0-16,0 0 0,1 0 0,-1 0 15,21-21-15,-20 21 0,20 0 16,-20 0-16,20 0 0,1 0 0,-22-21 16,21 21-16,1 0 0,-22 0 0,1 0 15,20 0-15,-21 0 0,-20 0 16,20 0-16,-21 0 0,21 0 0,-20 0 15,-22-21-15,-22 21 63</inkml:trace>
  <inkml:trace contextRef="#ctx0" brushRef="#br0" timeOffset="39604.53">18436 5800 0,'-21'0'16,"21"21"-1,-21 0 1,21 0 0,-21 0-16,21 1 0,0-1 15,0 0-15,0 0 16,21-21-16,0 21 15,0-21-15,0 0 0,0 0 16,1 0-16,-1 0 16,21 0-16,-21 0 0,0 0 0,22 0 15,-22 0-15,21 0 0,1-21 0,-1 0 16,21 21-16,-20-21 0,20 0 16,1-1-16,-1 1 0,22-21 15,0 21-15,-1-22 0,1 22 16,21-21-16,-22 21 0,1 0 0,0-22 15,-22 22-15,1 0 0,-22 21 16,0-21-16,1 21 0,-22 0 0,0 0 16,-42 0-1,0 0-15,-22 0 16,22 21-16,-21-21 0,0 21 0</inkml:trace>
  <inkml:trace contextRef="#ctx0" brushRef="#br0" timeOffset="40103.43">18478 5694 0,'0'63'31,"-21"-41"-31,21-1 16,0 0-16,0 0 0,0 0 0,0 0 16,0 22-16,0-22 0,-21 0 15,21 0-15,0 22 0,0-22 0,0 0 16,0 0-16,0 0 0,21 0 15,0 1-15,1-22 0,-1 21 0,0-21 16,0 0-16,0 21 0,22-21 0,-22 0 16,21 0-16,0 0 0,1 0 15,-1-21-15,22 21 0,-1-21 0,1 21 16,-1-22-16,1 1 0,20 0 16,1 0-16,0 0 0,-1 0 15,22-1-15,-21-20 0,-1 21 0,1 0 16,-21 0-16,20-1 0,-20 1 15,-1 0-15,1 21 0,-1-21 0,-20 21 16,-1-21-16,21 21 0,-20 0 16,-22 0-16,21 0 0,1 0 0,-22 0 15,0 0-15,0 0 0,0 0 0,-21 21 16</inkml:trace>
  <inkml:trace contextRef="#ctx0" brushRef="#br0" timeOffset="41160">4593 593 0,'0'21'0,"0"0"16,0 0-16,0 0 0,0 1 16,0-1-16,0 21 0,0-21 15,0 0-15,0 22 0,0-22 0,0 0 16,0 21-16,0-20 0,0-1 16,0 0-16,0 0 0,0 0 15,21-21 1,22 0-16,-22 0 0,0-21 15,21 0-15,1 0 0,20 0 0,-21-22 16,1 22-16,20-21 0,-20 21 16,20-22-16,-21 22 0,1-21 0,20-1 15,-20 22-15,20 0 0,-21 0 16,1 0-16,-22 0 0,21-1 0,-21 22 16,1 0-16,-44 0 31,1 0-16,0 0-15,-21 0 0</inkml:trace>
  <inkml:trace contextRef="#ctx0" brushRef="#br0" timeOffset="41663.69">4381 593 0,'0'0'0,"0"-21"0,-21 21 32,21 21-17,0 0 1,0 0-16,0 21 0,0-20 0,0-1 15,0 21-15,0 0 0,0 1 16,0-22-16,0 21 0,0 1 0,0-22 16,0 0-16,0 21 0,0-21 15,21-21-15,-21 22 0,22-22 0,-1 0 16,0 0 0,0 0-16,0 0 0,0 0 0,22 0 15,-1-22-15,0 1 0,1 0 16,20-21-16,1 21 0,-22-22 0,22 22 15,-1-21-15,1-1 0,-1 22 16,1-21-16,-1 21 0,-21-22 0,22 22 16,-22 0-16,1 0 0,-1 21 0,0-21 15,1 21-15,-22 0 0,0-21 16,0 21-16,-42 0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4:15:41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3260 360 0,'0'-21'0,"0"0"16,0-1-16,0 1 0,0 0 16,0 42 15,-22 0-31,1 22 0,21-22 15,-21 21-15,21 1 0,-21-1 0,0 0 16,21 22-16,-21-22 16,-1 22-16,22-1 0,-21 1 0,0-22 15,0 21-15,0 1 0,0-22 16,21 1-16,-22-1 0,1 0 0,21 1 16,-21-22-16,21 0 0,0 21 15,0-21-15,0 1 0,0-44 31,0 1-15,0 0-16,0-21 16,0 21-16</inkml:trace>
  <inkml:trace contextRef="#ctx0" brushRef="#br0" timeOffset="359.69">3281 339 0,'21'-21'0,"-42"42"0,63-64 0,-21 43 0,0-21 15,1 0-15,-1 21 0,0 0 16,0 0-16,21 0 0,-20 0 0,-1 0 16,21 21-16,-21 0 15,0 1-15,1 20 0,20 0 0,-21 1 16,0-1-16,0 0 0,-21 1 15,0-1-15,22 21 0,-22-20 0,0 20 16,0-20-16,0-1 0,0 21 16,0-20-16,0-1 0,0 0 0,-22 1 15,22-22-15,-21 0 0,21 21 16,0-20-16,0-1 0,0 0 0,0 0 16,0 0-1,0-42 16,0 0-31,0 0 16,-21 0-16</inkml:trace>
  <inkml:trace contextRef="#ctx0" brushRef="#br0" timeOffset="831.75">3111 1037 0,'-21'0'0,"42"0"0,-63 0 16,63 0 15,0 0-31,1 0 0,-1 0 16,0-21-16,21 21 0,-21-21 16,22 21-16,-1-21 0,0 21 15,1-21-15,-1 21 0,0-22 16,22 22-16,-22 0 0,-21-21 0,22 21 15,-1 0-15,-21-21 0,22 21 16,-22 0-16,0-21 0,0 21 0,0-21 16,0 21-1,-21-21-15,0-1 16,22 22 0</inkml:trace>
  <inkml:trace contextRef="#ctx0" brushRef="#br0" timeOffset="1991.38">4064 699 0,'0'-22'15,"0"44"32,0-1-31,0 0-16,0 21 0,0-21 16,0 22-16,0-22 0,0 21 0,0-21 15,-21 22-15,21-22 0,0 21 16,0-21-16,0 1 0,0-1 0,0 0 15,0 0-15,0 0 16,21 0-16,0-21 0,0 0 16,-21 22-16,21-22 0,1 0 15,-1 0-15,0 0 0,0-22 16,0 22-16,0-21 16,-21 0-16,22 21 0,-1-21 15,-21 0-15,0 0 0,21-1 16,0 1-16,-21 0 0,21 0 0,-21 0 15,0 0-15,21-1 16,-21 1-16,22 21 16,-22-21-16,0 0 62,21 21-46,0 0 78</inkml:trace>
  <inkml:trace contextRef="#ctx0" brushRef="#br0" timeOffset="3223.83">4191 677 0,'0'-21'0,"0"42"62,0 1-62,0-1 0,0 0 16,0 21-16,0-21 16,0 1-16,0 20 0,-21-21 0,21 21 15,0 1-15,0-22 0,0 0 16,0 21-16,0-20 0,0-1 0,0 0 15,0 0-15,0 0 0,0 0 16,0 1-16,21-22 16,0 0-16,0 0 15,0 0-15,1 0 16,-1 0-16,-21-22 0,21 22 0,0-21 16,0 0-16,-21 0 0,21 0 15,1 0-15,-22-22 0,0 22 0,21-21 16,0-1-16,-21 22 0,0-21 15,0 0-15,21 20 0,-21 1 0,21 0 16,-21 0-16,0 0 0,0 0 16,0 42 15,0 0-15,0 21-16,0-21 0,0 1 15,0 20-15,0-21 0,0 21 16,0-20-16,0 20 0,0-21 15,0 0-15,0 0 0,0 1 0,0-1 16,0 0-16,0 0 16,21-21-16,1 0 0,-1 0 0,0 0 15,0 0-15,21 0 16,-20 0-16,-1-21 0,0 0 0,21 21 16,-21-21-16,1-1 0,-1 1 15,0 0-15,0 0 0,0-21 0,-21 20 16,21 1-16,-21-21 0,22 21 15,-22 0-15,0-1 0,0 1 0,0 0 16,21 0-16,-21 0 16,0 42 15,0 0-31,0 0 0,0 0 16,0 22-16,0-22 0,-21 21 0,21-21 15,0 1-15,0 20 0,0-21 16,0 0-16,0 22 0,0-22 0,0 0 15,0 0-15,0 0 16,0 0-16,21-21 0,0 0 16,0 0-16,0 0 0,0 0 15,1 0-15,-1-21 0,0 0 16,0 0-16,0 0 0,0-22 16,1 22-16,-22-21 0,21 21 15,-21-22-15,21 1 0,-21 0 0,0-1 16,0 22-16,0-21 0,0 21 15,0 0-15,0-1 0,-21 1 0,0 0 16,-1 21-16,1-21 16,0 21-16,0 0 0,0 0 15,0 0-15,21 21 0,0 0 16,-22-21-16,1 21 0,21 1 16,0-1-16,-21 0 0,21 0 0,0 0 15,0 0-15,0 1 0,0-1 0,0 0 16,0 0-16,21 0 15,0 0-15,-21 1 0,22-1 0</inkml:trace>
  <inkml:trace contextRef="#ctx0" brushRef="#br0" timeOffset="4320.03">5228 1164 0,'42'0'15,"-20"0"-15,-22-21 0,21 0 16,0 0-16,0 0 0,0-1 0,0 1 15,22-21-15,-22 21 16,21-22-16,-21 1 0,22 21 0,-1-21 16,-21-1-16,0 22 0,1-21 15,-1 21-15,-21-1 0,0 1 16,-21 21-16,-1 0 0,1 0 16,0 0-16,0 0 0,-21 21 15,20-21-15,1 22 0,0-1 0,21 0 16,0 0-16,0 0 15,0 0-15,0 1 0,0-1 0,0 0 16,0 0-16,21 0 0,0 0 16,1 22-16,-22-22 0,21 0 15,0 0-15,-21 0 0,21 1 16,-21-1-16,21 0 0,-21 0 16,0 0-16,21-21 0,-21 21 15,22-21-15,-1 0 16,0 0-16,0 0 0,0 0 0,0 0 15,1-21-15,-1 0 0,0 0 16,21 0-16,-21 0 0,22-1 0,-22-20 16,0 21-16,21-21 0,-20-1 15,-1 1-15,0 0 0,0-1 0,-21 1 16,21 0-16,-21-1 0,21 1 16,-21 0-16,22 20 0,-22 1 15,0-21-15,0 21 16,0 0-16,0 42 15,-22 0 1,22 0-16,-21 0 0,21 0 16,-21 1-16,21 20 0,0-21 0,0 21 15,0 1-15,0-22 0,0 21 16,0 1-16,0-1 0,0-21 0,0 21 16,0 1-16,0-22 15,0 0-15,0 0 0,0 0 0,21 1 0,0-1 16,1-21-16,-1 0 0,0 0 15,0 0-15,0 0 0,22 0 16,-22 0-16,21-21 0,-21-1 16,0 1-16,22 0 0,-22-21 0,0-1 15,21 1-15,-20 0 0,-1-1 0,0 1 16,-21 0-16,21-1 0,-21-20 16,21 21-16,-21-1 0,0 1 0,0 0 15,0 20-15,0-20 0,0 21 16,0 0-16,0 0 0,0 42 31,0 0-31,-21 21 0,21-21 16,-21 22-16,21-22 0,-21 21 0,21 1 15,0-1-15,0 0 0,-21 1 16,21-1-16,-22 0 0,22 1 0,0-1 16,0-21-16,0 21 0,-21-20 15,21 20-15,0-21 0,0 0 0,0 0 16,0 1-16,0-44 47,0 1-47,0 0 0,0 0 0,21-21 15,1 20-15,-22-20 0,21 0 16,0-1-16,21 1 0,-21 21 0,1-21 16,-1 20-16,21 1 0,-21-21 15,22 42-15,-22-21 0,0 21 16,0 0-16,0 0 0,0 21 15,-21 0-15,0 0 0,0 0 16,0 1-16,0 20 0,0-21 0,0 0 16,0 22-16,0-22 0,0 0 15,-21 0-15,21 0 0,0 0 0,0 1 16,-21-1-16,0-21 16,21-21-1</inkml:trace>
  <inkml:trace contextRef="#ctx0" brushRef="#br0" timeOffset="5368.28">3725 995 0,'0'0'0,"-63"0"0,-1 0 0,22 21 16,0-21-16,20 0 0,1 0 15,0 0-15,42 0 16,0 0 0,43 0-16,-22 0 0,43 0 15,0 0-15,20 0 0,22-21 16,0 21-16,22-21 0,20 0 0,0 21 15,-21-22-15,22 22 0,-1-21 16,0 0-16,1 21 0,-1-21 0,-42 21 16,21-21-16,-21 21 0,-21 0 15,0-21-15,-21-1 0,-1 22 0,-20 0 16,-22 0-16,22 0 0,-43-21 16,21 21-16,-21 0 0,0 0 15,-42 0 16,0-21-31,0 21 16,0-21 0</inkml:trace>
  <inkml:trace contextRef="#ctx0" brushRef="#br0" timeOffset="5995.92">8445 423 0,'0'0'16,"0"-21"-16,0 0 0,-21 21 31,21 42-31,0-20 16,-21 20-16,0 0 0,21 1 16,-21-1-16,21 0 0,-21 22 0,-1-22 15,1 22-15,21-1 0,-21-21 16,0 1-16,0-1 0,21 0 15,-21 1-15,21-22 0,-22 0 0,22 0 16,0 0-16,0-42 31,0 0-31,0 0 16,0 0-16,22-22 0,-1 1 0,-21 0 16,21-22-16,0 22 0,0-22 0,0 1 15,-21-1-15,22 22 0,-1-21 16,0-1-16,0 1 0,0 20 0,0-20 15,1 20-15,-1 22 0,0 0 16,0 0-16,0 21 0,0 0 16,-21 21-16,22 0 0,-1 22 15,-21-1-15,21 0 0,-21 22 0,0-22 16,0 22-16,21-22 0,-21 21 16,0 1-16,0-22 0,0 22 0,0-22 15,0 0-15,0 1 0,0-1 16,0-21-16,0 22 0,0-22 0,0 0 15,0 0-15,0 0 0,-21-21 0,0 0 16,0 0-16,-1 0 0,1 0 16</inkml:trace>
  <inkml:trace contextRef="#ctx0" brushRef="#br0" timeOffset="6520.62">8191 995 0,'0'0'0,"0"-21"0,0 0 16,0-1-16,22 1 0,-1 21 15,0-21-15,0 0 0,21 21 16,-20-21-16,20 0 0,0-1 0,1 1 16,20 0-16,-21 0 0,22 0 15,-1 21-15,-20-21 0,-1-1 0,22 22 16,-22 0-16,-21 0 0,0 0 16,22 0-16,-43 22 0,21-1 15,-21 0-15,0 0 0,0 0 0,0 22 16,0-1-16,0-21 15,0 21-15,0-20 0,0 20 0,0-21 16,0 0-16,0 0 0,0 1 16,0-1-16,21 0 15,0-21-15,21 0 0,-20 0 16,-1-21-16,0 0 0,21-1 16,-21 1-16,1 0 0,20 0 0,-21-21 15,0-1-15,0 22 0,1-21 16,-1-1-16,0 1 0,-21 21 15,21-21-15,-21 20 0,0 1 16,0 0-16,0 0 0,0 42 16,-21 0-1,0 0-15,21 22 0,-21-22 16,21 21-16,0 1 0,0-22 0,0 21 16,0 0-16,0-20 0,0 20 15,0-21-15,0 0 0,0 22 0,21-22 16,0 0-16,0-21 15,0 0-15,22 0 0,-22 0 0,21 0 16,-21 0-16,22-21 0,-22 0 0,21-1 16,-21-20-16,22 21 15,-22-21-15,0-22 0,0 22 0</inkml:trace>
  <inkml:trace contextRef="#ctx0" brushRef="#br0" timeOffset="6744.49">9969 191 0,'0'0'0,"0"-22"0,0 1 31,-21 42-31,21 1 0,-21 20 0,0 0 16,21 1-16,0-1 0,0 21 0,-21-20 15,21 20-15,-21-20 0,21 20 16,-22-21-16,22 22 0,0-22 0,0 1 16,-21-1-16,21 0 0,0 1 15,0-1-15,0-21 0,0 0 16,0 0-16,0 1 0,21-22 15,1-22 1,-1 1-16,0 0 0,21 0 16</inkml:trace>
  <inkml:trace contextRef="#ctx0" brushRef="#br0" timeOffset="7180.05">10223 127 0,'0'0'0,"0"21"15,0 0-15,0 1 0,0 20 16,0-21-16,0 21 0,0 22 0,0-22 16,0 1-16,0-1 0,0 21 15,0-20-15,0-1 0,0 0 0,0 1 16,0-1-16,0 0 0,-21 1 16,21-22-16,0 21 0,-21-21 0,21 1 15,0-1-15,0 0 0,-21-21 31,21-21-31,0 0 16,0-1-16,0 1 0,0-21 16,0 0-16,21 20 0,-21-20 15,21 0-15,0 21 0,22-22 16,-22 22-16,0-21 0,21 21 0,-20 21 16,20-22-16,-21 22 0,0 0 0,22 0 15,-22 22-15,0-22 0,0 21 16,-21 0-16,0 21 0,21-21 0,-21 22 15,0-1-15,0 0 0,0-20 16,0 20-16,0 0 0,-21-21 0,21 1 16,-21 20-16,0-21 0,0 0 15,-1-21-15,22 21 0,-21-21 0,0 0 16,0 0-16,0 0 0,0 0 16,-1 0-16,-20-21 0</inkml:trace>
  <inkml:trace contextRef="#ctx0" brushRef="#br0" timeOffset="7340.3">9779 656 0,'42'0'16,"-21"0"-16,1 0 16,20 0-16,-21-21 0,21 21 0,1 0 15,-1 0-15,0 0 0,1-21 16,-1 21-16,0-21 0,1 21 0,20 0 15</inkml:trace>
  <inkml:trace contextRef="#ctx0" brushRef="#br0" timeOffset="7735.08">10901 466 0,'-64'84'15,"43"-84"1,0 43-16,0-22 0,0 0 0,-1 0 15,22 22-15,-21-22 0,0 21 16,21 0-16,0-20 0,0 20 0,0-21 16,0 21-16,0-20 0,0-1 15,0 0-15,0 0 0,21 0 16,22-21-16,-22 0 0,0 0 0,21 0 16,1 0-16,-22 0 0,21-21 15,0 0-15,-20 0 0,20 0 0,-21-1 16,0-20-16,0 21 0,-21-21 15,0-1-15,0 1 0,0 0 0,0-1 16,0 22-16,-21-21 0,-21 21 16,21-1-16,0 1 0,-1 21 0,-20 0 15,21 0-15,0 0 0,-22 0 0,22 0 16,0 21-16,0 1 0,0-22 16,0 21-16,21 21 0,0-21 0,0 0 15,0 1-15,0-1 16,0 0-16,0 21 0,21-21 0,0 1 15,0-1-15,0 0 0,0 0 0,1 0 16</inkml:trace>
  <inkml:trace contextRef="#ctx0" brushRef="#br0" timeOffset="8259.92">11091 1037 0,'0'0'0,"21"0"0,128-21 31,-128 0-31,0 0 0,21 0 0,-21-22 16,1 22-16,-1-21 0,0 21 0,0-22 15,0 1-15,-21 21 0,0-22 16,0 22-16,0 0 0,0 0 16,-21 0-16,0 21 15,0 0-15,0 0 0,-1 0 0,1 0 16,0 21-16,21 0 16,-21 0-16,21 0 0,0 1 15,0-1-15,0 0 0,0 0 0,21 0 16,0 0-16,-21 1 0,21 20 15,-21-21-15,0 0 0,22 0 0,-22 22 16,21-22-16,-21 0 0,0 0 16,0 0-16,21-21 0,-21 22 0,21-22 15,0 0-15,0 0 16,1 0-16,-1 0 16,0 0-16,0-22 0,0 22 0,0-21 15,1 0-15,-1-21 0,-21 21 16,21-22-16,0 22 0,0-21 0,0-1 15,-21 22-15,0 0 0,0 0 0,22 0 16,-22 0-16,0 42 16,0 0-1,0 0-15,0 0 0,0 0 16,0 1-16,-22 20 0,22-21 0,-21 21 16,21-20-16,0-1 0,0 0 0,0 0 15,0 0-15,0 0 16,0 1-16,0-1 0,21-21 15,1 0-15,-1 0 0,0 0 16,0 0-16,0 0 0,-21-21 16,21 21-16,1-22 0,-22 1 0,0 0 15</inkml:trace>
  <inkml:trace contextRef="#ctx0" brushRef="#br0" timeOffset="8419.83">11853 550 0,'0'0'0,"-21"-21"0,0 21 15,0 0-15,0 0 16,21 21 47</inkml:trace>
  <inkml:trace contextRef="#ctx0" brushRef="#br0" timeOffset="9221.68">12277 804 0,'0'0'0,"-22"-21"0,22 0 15,0 0-15,0 0 16,22 0-16,-1 21 16,0 0-16,21-22 0,-21 22 15,1 0-15,20 0 0,-21 0 0,0 0 16,22 0-16,-22 0 0,0 0 16,0 22-16,-21-1 0,0 0 0,0 0 15,0 0-15,0 0 0,0 22 0,-21-22 16,-21 21-16,20-21 15,-20 22-15,0-22 0,-1 0 0,1 0 0,0 22 16,-1-22-16,22-21 16,-21 21-16,21 0 0,0-21 0,-1 0 15,44 0 17,-1 0-32,0-21 0,0 21 15,21 0-15,-20 0 0,20 0 16,0 0-16,1 0 0,-22 0 0,21 0 15,0 21-15,1-21 0,-1 21 16,0 0-16,1 1 0,-1-1 0,0 21 16,1-21-16,-22 22 0,21-22 15,-21 21-15,1 0 0,-22-20 0,0 20 16,0 0-16,0 1 0,-22-1 16,-20 0-16,21 1 0,-21-1 0,-1 0 15,1-21-15,-22 1 0,22 20 16,-21-21-16,-1 0 0,1-21 0,-1 21 15,1-21-15,-1 0 0,1 0 0,-1 0 16,1-21-16,-1 21 0,1-21 16,20 0-16,1-21 0,0 20 0,-1 1 15,22-21-15,-21 21 0,42-22 0,0 22 16,0 0-16,0-21 0,0 21 16,0-1-16,0 1 0,21 0 15,21 0-15,-21 0 0,1 0 0,20-1 16,0 1-16,-21 0 0,22 0 15,20-21-15,-20 20 0</inkml:trace>
  <inkml:trace contextRef="#ctx0" brushRef="#br0" timeOffset="9779.94">13335 910 0,'0'0'0,"0"-63"16,0 42-16,-21-1 16,0-20-16,21 21 0,-22 0 0,22 0 15,-21-1-15,0 1 0,21 0 16,-21 0-16,21 0 0,-21 0 0,0 21 16,-1 0-16,1 0 0,0 0 15,0 0-15,0 21 0,0 0 0,-1 21 16,-20-21-16,21 22 0,0-1 0,0 0 15,-1 1-15,1-1 0,21 0 16,0 1-16,-21-1 0,21 0 0,0-20 16,0-1-16,0 0 15,0 0-15,21 0 0,22-21 16,-22 0-16,0 0 0,0 0 0,0 0 16,22 0-16,-22 0 0,21-21 15,0 0-15,-20 0 0,20 0 0,-21-22 16,21 22-16,-20-21 0,20-1 15,-21 1-15,0 0 0,0 21 0,1-22 16,-22 1-16,0 21 0,0 0 0,21-1 16,-21 1-16,-21 42 15,-1 1 1,22-1-16,-21 0 0,21 0 16,-21 21-16,21 1 0,-21-1 0,21-21 15,0 22-15,0-1 0,0-21 16,0 21-16,0-20 0,21-1 15,0 0-15,0 0 0,1-21 0,-1 21 16,0-21-16,21 0 0,-21 0 16,1 0-16,-1 0 0,21-21 0,-21 0 15,0 0-15,1 0 0,20-1 0,-21 1 16</inkml:trace>
  <inkml:trace contextRef="#ctx0" brushRef="#br0" timeOffset="11039.56">13949 360 0,'0'0'0,"0"-64"0,0 43 0,0-21 16,0 21-16,0 0 0,0-1 16,0 44-1,0 20-15,0-21 0,0 21 16,0 1-16,0-1 0,0 0 0,0 1 16,0 20-16,0-20 0,0-1 15,-21 21-15,21-20 0,-22 20 0,22-20 16,-21 20-16,21-21 0,0 1 0,0-1 15,0 0-15,0-20 0,0-1 16,0 0-16,0 0 0,21 0 0,1-21 16,-1 0-16,0 0 0,0 0 15,0 0-15,0 0 16,1-21-16,20 0 0,-21 0 0,0 0 16,22-22-16,-22 22 0,0-21 15,21-1-15,-21 1 0,1 21 0,20-21 16,-21-1-16,0 22 0,-21 0 0,0 0 15,21 21-15,-21 21 16,0 0 0,-21 21-16,0-20 0,21 20 15,0-21-15,-21 21 0,21-20 0,-21-1 16,21 21-16,0-21 0,0 0 0,0 1 16,0-1-16,0 0 15,0 0-15,21-21 16,0 0-16,0 0 15,0 0-15,1 0 0,-1 0 0,21-21 16,-21 0-16,0 0 0,1-1 0,20 1 16,-21 0-16,0-21 0,22-1 15,-22 22-15,0-21 0,0 21 0,0 0 16,-21-1-16,0 1 0,21 21 16,-21 21-1,-21 1-15,21-1 16,-21 0-16,0 0 0,21 21 15,0-20-15,-21-1 0,21 21 0,-21-21 0,21 0 16,0 1-16,0-1 16,0 0-16,0 0 0,21-21 15,0 0 1,0 0-16,0 0 0,0 0 0,1 0 16,-1 0-16,21-21 0,-21 21 0,0-21 15,1-22-15,-1 22 0,0 0 16,0-21-16,0-1 0,-21 22 0,0-21 15,0 21-15,0 0 0,0-1 16,0 1-16,0 0 0,-21 21 16,0 0-16,-21 0 0,20 0 0,1 0 15,0 0-15,0 0 16,0 0-16,42 0 31,0 0-31,0 0 16,0 0-16,1 0 0,20 0 0,-21-21 15,21 21-15,-20-21 0,20 21 16,0 0-16,1 0 0,-22-21 0,21 21 16,0 0-16,-20 0 0,20 0 15,-21 0-15,0 0 0,0 21 0,1 0 16,-22 0-16,21 0 0,-21 0 16,0 22-16,0-22 0,0 21 0,0-21 15,0 22-15,0-22 0,0 0 16,0 21-16,0-20 0,0-1 15,0 0-15,0 0 0,0 0 16,0 0-16,-21-21 16,-1 0-1,22-21-15,0 0 16,0 0-16,0 0 0,0 0 16,0-1-16,0 1 0,0-21 0,22 21 15,-1-22-15,21 1 0,-21 0 0,22 21 16,-22-22-16,21 22 15,0-21-15,-20 21 0,20 21 0,-21-22 16,21 22-16,-20 0 0,-1 0 16,0 0-16,0 0 0,-21 22 0,0-1 15,0 0-15,0 0 0,0 21 0,0-20 16,0 20-16,0-21 0,0 21 16,0 1-16,-21-22 0,21 21 0,0-21 15,0 1-15,0-1 0,0 0 16,0 0-16,0 0 0,0 0 15,0-42 32,0 0-47,0 0 16,0-21-16,0 20 0,-21 1 16</inkml:trace>
  <inkml:trace contextRef="#ctx0" brushRef="#br0" timeOffset="11279.97">14859 423 0,'0'0'0,"-21"-21"0,-22 21 31,22 0-15,0 0 31,21 21-47,-21-21 15,0 0-15,0 0 0,-1 0 16,1 22-16</inkml:trace>
  <inkml:trace contextRef="#ctx0" brushRef="#br0" timeOffset="11479.85">13885 572 0,'0'0'0,"0"21"0,21-21 31,1 0-31,-1 0 16,0 0-16,21 0 0,-21 0 0,22 0 15,-22 0-15,21 0 0,1 0 0,-22 0 16,21 0-16,-21 0 0,0 0 15,1 0-15</inkml:trace>
  <inkml:trace contextRef="#ctx0" brushRef="#br0" timeOffset="12164.49">9165 1334 0,'0'0'0,"-169"21"16,148-21 0,-22 0-16,22 0 0,-21 0 15,21 0-15,-1 21 0,1-21 0,0 0 16,0 0-16,0 0 16,21 21-16,-21-21 15,21 21 32,21-21-47,0 0 16,0 0-16,0 0 15,0 0-15,22 0 0,-1 0 0,22 0 16,-1 0-16,22 0 0,-1-21 0,1 21 16,21-21-16,21 21 0,0 0 15,21-21-15,0 21 0,22 0 0,-1 0 16,0 0-16,22 0 0,-1 0 15,-20 0-15,20 0 0,22 0 0,-22 0 16,1 0-16,20 0 0,-20 0 16,-1 0-16,1 0 0,21 0 15,-43 0-15,21 0 0,-20 0 0,-1 0 16,-21 0-16,22 0 0,-43 0 16,21 0-16,-21 0 0,-21 0 0,-1 0 15,-20 0-15,0 0 0,-1 0 16,-20 0-16,-22 0 0,1 0 0,-1 0 15,-21 0-15,0 0 0,-21-21 16,-21-1 0,0 22-16,-21 0 15,-1-21-15,-20 21 0,-1-21 16,-20 21-16,-1 0 0,-21-21 0</inkml:trace>
  <inkml:trace contextRef="#ctx0" brushRef="#br0" timeOffset="12422">9102 1418 0,'0'0'0,"-22"0"0,-20 0 16,21 0-16,0 0 0</inkml:trace>
  <inkml:trace contextRef="#ctx0" brushRef="#br0" timeOffset="12808.21">8996 1418 0,'21'0'31,"0"0"-31,0 0 16,0 21-16,1-21 0,20 0 15,-21 0-15,21 0 0,1 0 16,20 0-16,1 0 0,-22 0 16,43 0-16,-22 0 0,22 0 0,0 0 15,-1 0-15,22 0 0,0 0 16,0 0-16,21 0 0,-21 0 0,21 0 15,21 0-15,0 0 0,0 0 16,21 0-16,-20 0 0,20 0 0,0 0 16,1 0-16,-1 0 0,0 0 0,1 0 15,-22 0-15,21 0 0,-21 0 16,0 0-16,1 0 0,-1 0 0,-21-21 16,0 21-16,0 0 0,-21 0 15,-1-21-15,-20 21 0,21-21 0,-21 21 16,-1 0-16,-20 0 0,-1 0 15,1-21-15,-22 21 0,0 0 16,1 0-16,-1 0 0,-21 0 0,0 0 16,1 0-16,-44 0 47,1 0-47,0 0 0,0 0 0,0 0 15</inkml:trace>
  <inkml:trace contextRef="#ctx0" brushRef="#br0" timeOffset="12956.12">14499 1376 0,'0'0'0,"21"21"15,0-21 1,-42 0 15,0 0-31,0 0 16,0 0-16,0-21 0</inkml:trace>
  <inkml:trace contextRef="#ctx0" brushRef="#br0" timeOffset="33323.99">1037 3683 0,'21'0'31,"-21"-21"-15,21 0-16,-21 0 15,22-1-15,-1 1 0,-21 0 0,21 0 16,0 0-16,-21 0 0,21-1 16,0 1-16,1-21 0,-22 21 0,21 0 15,-21-1-15,21 1 0,-21 0 16,0 0-16,21 21 0,-21-21 15,21 21 1,-21 21 0,0 21-1,0-21-15,0 1 0,0 20 16,0 0-16,-21 1 0,21-1 0,0 0 16,-21 22-16,21-22 0,0 0 15,0 1-15,0-1 0,-21 0 0,21 22 16,-21-22-16,21 1 0,-22-1 15,22 0-15,0-21 0,0 22 16,0-22-16,0 21 0,0-21 0,0 1 16,0-1-16,0 0 0,0 0 15,0 0-15,-21 0 32,0-21-32,0 0 0,0 0 15,0 0-15,-1 0 0,1 0 16,0 0-16,0 0 0,0 0 0,-22 0 15,22 0-15,0 0 0,-21 0 16,21 0-16,-1 0 0,1 0 0,0 0 16,0 0-16,0 0 15,42 0 1,0 0 0,0 0-16,22 0 0,-22 0 15,21 0-15,0 0 0,-20 0 16,20 0-16,0 0 0,1-21 15,-1 21-15,0 0 0,1 0 0,-1 0 16,0 0-16,1-21 0,-1 21 16,0 0-16,-21 0 0,22 0 0,-22 0 15,0 0-15,-21-21 32,0 0-17</inkml:trace>
  <inkml:trace contextRef="#ctx0" brushRef="#br0" timeOffset="33671.44">1778 4001 0,'0'0'16,"0"21"-1,21-21 32,0 0-47,0-21 16,1-1-16,-1 22 16,-21-21-16,0 0 15,0 0-15,-21 0 31,-1 21-15,1 0-16,0 0 16,21 21-1,-21-21-15</inkml:trace>
  <inkml:trace contextRef="#ctx0" brushRef="#br0" timeOffset="34204.87">3365 3175 0,'0'0'16,"0"-21"-16,0 0 0,0 0 16,0 42 15,0 0-15,22 21-16,-22 1 0,0-1 0,21 0 15,-21 1-15,0 20 0,0-21 0,0 22 16,0-22-16,0 22 0,0-22 15,0 0-15,-21 1 0,-1 20 0,22-20 16,-21-1-16,21 0 0,-21-21 16,0 22-16,21-22 0,-21 21 0,21-21 15,0 1-15,0-1 16,0-42 0,0-1-1,0 1-15,0 0 0,0 0 16,0 0-16,-21-22 0</inkml:trace>
  <inkml:trace contextRef="#ctx0" brushRef="#br0" timeOffset="34836.51">3111 3429 0,'0'0'0,"0"-21"0,0 0 15,0 0-15,0-1 0,0 1 16,22 0-16,-1-21 0,21 21 15,-21-22-15,0 22 0,22 0 16,-1 0-16,0 0 0,1-1 0,-1 1 16,0 0-16,1 21 0,-1 0 15,22 0-15,-22 0 0,0 21 0,1 0 16,-1 1-16,-21 20 0,21 0 0,-20 1 16,-22-1-16,0 0 0,0 1 15,0 20-15,-22-21 0,1 1 0,-21-1 16,0 0-16,-1 1 0,-20-1 15,20-21-15,1 22 0,21-22 0,-21-21 16,20 21-16,-20 0 0,21-21 16,0 0-16,0 0 15,21-21-15,0 0 16,0 0-16,0-1 16,21 1-16,0 0 0,0 0 0,0 0 15,22 21-15,-1-21 0,0 21 16,22 0-16,-22 0 0,22 0 0,-1 0 15,-21 0-15,22 0 0,-22 21 16,1-21-16,-1 21 0,0 0 0,1 0 16,-22 0-16,0 22 0,0-22 15,-21 0-15,0 21 0,0-20 0,0 20 16,-42-21-16,21 21 0,-1 1 16,-20-22-16,0 0 0,-1 21 15,1-20-15,0-1 0,-1 0 0,-20 0 16,-1-21-16,22 21 0,-21-21 15,-1 0-15,22 0 0,-1 0 0,-20 0 16,21-21-16,20 21 0,-20-21 0,0 0 16,21 0-16,-1-1 0,1 1 15,21 0-15,0 0 0,0 0 0,0 0 16,0-1-16,21 1 16,1 21-16,20-21 0,-21 21 15,21 0-15,-20 0 0,20-21 16,0 21-16,1 0 0,20 0 15</inkml:trace>
  <inkml:trace contextRef="#ctx0" brushRef="#br0" timeOffset="36560.3">4932 3831 0,'0'-21'0,"0"0"16,0 0-16,0 0 0,0-1 16,0-20-16,-21 21 15,-1 0-15,22 0 0,-21-1 16,0 1-16,0 0 0,0 21 0,0-21 16,-1 21-16,1 0 0,-21 0 15,21 0-15,0 0 0,-1 0 0,-20 21 16,21 0-16,0 0 0,-22 22 15,22-22-15,0 21 0,0 1 0,0-22 16,0 21-16,21 0 0,-22 1 0,22-1 16,-21 0-16,21 1 0,0-22 15,0 21-15,0-21 0,0 1 0,0 20 16,21-42-16,1 21 0,-1 0 16,0-21-16,0 0 0,0 0 15,0 0-15,22 0 0,-22 0 0,21-21 16,-21 0-16,22 0 0,-22 0 15,21-1-15,-21-20 0,22 21 0,-22-21 16,0-1-16,0 1 0,0 21 16,1-22-16,-1 1 0,0 0 0,0 21 15,-21-1-15,0-20 0,0 21 0,21 0 16,-21 0-16,0 42 31,-21 0-31,21 0 16,-21 0-16,21 22 0,0-22 0,-21 21 15,0-21-15,21 22 0,-22-22 16,22 21-16,0-21 0,0 22 16,0-22-16,0 0 0,0 21 0,0-21 15,0 1-15,0-1 0,22 0 16,-1-21-16,0 0 0,0 0 16,0 0-16,0 0 0,22 0 0,-22-21 15,21 0-15,1 21 0,-22-43 16,21 22-16,0 0 0,-20 0 0,20-22 15,0 22-15,-21-21 0,22 21 0,-22-22 16,0 22-16,0 0 0,-21 0 16,0 0-16,0 0 0,-21 21 31,0 0-31,0 0 0,0 0 16,-1 0-16,22 21 0,-21 0 0,21 0 15,0 0-15,0 0 16,0 1-16,0-1 0,0 0 0,21 0 15,1 0-15,-1 0 0,-21 1 0,21-1 16,0 0-16,-21 0 0,21 0 16,-21 0-16,21-21 0,-21 22 15,-21-22 17,0 0-32,0 0 0,0 0 0,0-22 15,-1 1-15,1 21 16,0-21-16,0 0 0,0 0 0,0 21 15,-1-21-15,22 42 32,0 0-17,0 0-15,22 0 16,-1 0-16,0 1 0,0-1 16,0 0-16,0-21 0,22 0 0,-22 21 15,0-21-15,0 0 0,22 0 16,-22 0-16,21 0 0,0 0 0,-20 0 15,20-21-15,-21 0 0,21 21 16,-20-21-16,-1-1 0,21-20 16,-21 21-16,0-21 0,1 20 0,-1-20 15,0 21-15,0-21 0,0-1 0,-21 22 16,0-21-16,0 21 0,0-1 16,0 1-16,0 0 0,0 0 0,0 42 31,0 0-31,0 0 15,0 1-15,0-1 0,-21 21 0,21-21 16,0 22-16,0-22 0,0 21 16,0-21-16,0 0 0,0 22 0,0-22 15,0 0-15,21 0 0,-21 0 16,21 1-16,1-22 0,-1 0 16,0 21-16,0-21 0,0 0 0,0 0 15,1 0-15,-1 0 0,0-21 16,21-1-16,-21 1 0,1 0 0,-1 0 15,0 0-15,0 0 0,21-22 0,-20 22 16,-1-21-16,0-1 0,0 22 16,0-21-16,22 21 0,-22-22 0,0 22 15,0 0-15,0 0 0,0 21 0,1 0 16,-1-21-16,0 21 0,0 0 16,0 0-16,-21 21 15,0 0-15,0 0 16,0 0-16,0 1 15,0-1-15,0 0 16,0-42 15,0 0-15,0-1-16,0 1 16,0 0-16,0 0 15,0 0-15,-21 0 16,21-1-1,-21 22-15,0 0 16,0 0-16,-1 22 16,1-1-16,0-21 0,0 21 0,0 0 15,0 21-15,-1-20 0,1-1 0,0 21 16,21-21-16,-21 0 0,21 22 16,0-22-16,0 21 0,0-21 0,0 1 15,0-1-15,0 0 0,21 0 16,0 0-16,0 0 0,22-21 0,-22 0 15,21 0-15,-21 0 0,22 0 0,-1 0 16,-21 0-16,22 0 0,-1 0 16,-21-21-16,21 0 0,-20 0 0,20 0 15,-21 0-15,0-1 0,22 1 16,-22-21-16,0 21 0,-21 0 16,21-22-16,-21 22 0,0-21 0,0 21 15,0-1-15</inkml:trace>
  <inkml:trace contextRef="#ctx0" brushRef="#br0" timeOffset="36937.08">6032 3048 0,'-21'21'0,"42"-42"0,-42 63 16,21-20-16,0-1 0,0 0 15,21-21-15,1 0 0,-1 21 16,0-21-16,0 0 0,0 0 0,22 0 16,-22 0-16,0 0 0,0 0 0,0-21 15,0 21-15,-21-21 0,0 0 16,0-1-16,0 1 15,0 0 1,-21 21-16,0 0 0,0-21 0,0 21 16,0 0-16,-1 0 0,1 0 15,0 21-15,0-21 0,21 21 16,-21 0-16,21 1 0,-21-22 0,21 21 16,-22 0-16,22 0 15</inkml:trace>
  <inkml:trace contextRef="#ctx0" brushRef="#br0" timeOffset="37454.82">8340 3048 0,'0'0'0,"21"-21"0,-21 0 16,21 21-16,-21-21 15,0 42 1,0 0-16,0 0 16,0 0-16,0 22 0,0-1 0,0 21 15,-21-20-15,0 20 0,-1 1 0,1-1 16,0 1-16,0-1 0,0 1 15,0-22-15,-22 22 0,22-1 16,0-21-16,-21 1 0,20 20 0,1-42 16,0 22-16,0-1 0,21-21 15,0 0-15,0 1 0,-21-22 0,42 0 32,-21-22-32,21 1 15,-21 0-15,21-21 0,0-1 0,-21 1 16,22 21-16</inkml:trace>
  <inkml:trace contextRef="#ctx0" brushRef="#br0" timeOffset="37707.68">8318 3154 0,'0'0'0,"22"-21"16,-22 0-16,21 21 16,0 0-16,-21 21 15,0 21-15,21-21 0,-21 22 0,21-1 16,0 21-16,-21-20 0,0 20 15,0-20-15,22 20 0,-22-21 0,0 22 16,21-22-16,-21 1 0,0-1 16,0 0-16,0 1 0,0-1 0,0 0 15,0-21-15,0 1 0,0-1 0,0 0 16,0 0-16,0 0 0,-21-21 31,-1 0-31,1-21 16,0 0-16,-21 0 0</inkml:trace>
  <inkml:trace contextRef="#ctx0" brushRef="#br0" timeOffset="38543.58">7916 3810 0,'21'0'31,"1"0"-31,-1 0 0,21 0 0,-21 0 0,22-21 16,-22 21-16,21-21 0,0 21 15,1-21-15,-1 21 0,22-22 0,-22 22 16,0-21-16,22 0 0,-22 0 16,22 21-16,-22-21 0,0 0 15,1 21-15,-22-22 0,0 22 0,0 0 16,0 0-16,-21 22 16,0-1-1,-21 0-15,0 0 0,21 21 16,0-20-16,-21-1 0,21 21 15,-21-21-15,21 0 0,0 22 0,0-22 16,0 0-16,0 0 0,0 0 0,0 1 16,21-1-16,0 0 0,0-21 15,0 0-15,22 0 0,-22 0 16,0 0-16,21 0 0,-21 0 16,22-21-16,-1 0 0,-21-1 15,22 1-15,-22 0 0,0-21 0,21 21 16,-21-22-16,1 22 0,-1-21 0,0-1 15,-21 1-15,0 21 0,21-21 16,-21 20-16,0 1 0,0 0 0,0 0 16,0 42-1,0 0 1,0 0-16,-21 22 0,21-22 16,0 21-16,0-21 0,0 22 0,0-22 15,0 21-15,0-21 0,0 22 0,0-22 16,0 0-16,0 0 0,0 0 15,0 1-15,0-1 0,21-21 16,0 0-16,0 0 0,1 0 0,20 0 16,-21 0-16,0 0 0,22 0 0,-22-21 15,21-1-15,0 1 0,-20 0 16,20-21-16,-21 21 0,21-22 0,-20 1 16,20 0-16,-21-1 0,0-20 0,0 20 15,1-20-15,-22-1 0,0 1 16,21-1-16,-21 1 0,0 21 15,0-1-15,0 1 0,0 21 0,0 0 16,-21 21 0,-1 42-16,22-21 15,-21 21-15,21 1 0,0-1 16,-21 0-16,21 1 0,-21 20 0,21-20 16,-21-1-16,21 21 0,0-20 0,0-1 15,0 0-15,0-20 0,0 20 16,0-21-16,0 21 0,0-20 0,0-1 15,21 0-15,0-21 0,0 21 0,22 0 16,-22-21-16,0 0 0,0 0 16,21 0-16,-20 0 0,20-21 15,-21 0-15,21 21 0,-20-21 0,20-22 16,-21 22-16,21-21 0,-20 21 16,-1-22-16</inkml:trace>
  <inkml:trace contextRef="#ctx0" brushRef="#br0" timeOffset="39028.3">10477 2963 0,'0'0'0,"0"-21"0,0 42 16,-21 22-1,21-22-15,0 21 0,0 1 16,-21-1-16,21 0 0,-21 22 16,21-1-16,-21-20 0,21 20 15,0 1-15,-21-22 0,-1 21 0,22-20 16,0-1-16,-21 0 0,0-20 15,21 20-15,-21-21 0,21 0 0,0 0 16,0 1-16,-21-1 0,21 0 0,-21-21 31,21-21-15,0 0-16,0-1 0,0-20 16,21 21-16,0 0 0,0-22 15,0 1-15,0 0 0,1-1 0,20 1 16,-21 0-16,21-1 0,-20 22 0,20-21 15,-21 21-15,21 0 16,-20 21-16,-1 0 0,0 0 0,0 21 16,0 0-16,-21 0 0,21 0 0,-21 22 15,0-22-15,0 21 0,0 0 16,0 1-16,0-22 0,0 21 0,0-21 16,0 1-16,0-1 0,0 0 0,0 0 15,0 0-15,0 0 0,22-21 16,-1 0-16,0 0 0,0 0 0,0 0 15,0 0-15,1 0 0,-1 0 0,0 0 16,21-21-16,-42 0 0,21 0 16,1 0-16,-1 0 0,-21-1 0,0 1 15,0-21-15,0 0 0,0 20 16,0-20-16</inkml:trace>
  <inkml:trace contextRef="#ctx0" brushRef="#br0" timeOffset="39303.14">9419 3281 0,'0'0'0,"0"21"0,21-21 31,22 0-31,-22-21 0,21 21 0,0-21 15,22 21-15,-1-21 0,1-1 16,-1 22-16,1-21 0,-1 21 0,1-21 16,-1 21-16,1-21 0,-22 21 0,1 0 15,-1 0-15,0-21 0,-21 21 16</inkml:trace>
  <inkml:trace contextRef="#ctx0" brushRef="#br0" timeOffset="40351.58">1545 5757 0,'-21'0'16,"42"0"-16,-42-21 0,0 21 0,21-21 0,-21 0 16,21 0-16,0 0 0,0-1 15,0-20-15,21 42 16,21-21-16,-21 0 0,0 0 0,22-1 15,-22 22-15,21 0 0,-21 0 16,22 0-16,-22 0 0,21 0 0,-21 22 16,22-1-16,-22 0 15,21 21-15,-21-21 0,1 43 0,-1-22 0,-21 22 16,0-22-16,0 22 16,0-22-16,-21 21 0,-1-20 0,1 20 15,-21-20-15,0-1 0,-22 0 16,22 1-16,-22-22 0,22 21 0,-22-21 15,22 22-15,-21-22 0,20 0 16,-20-21-16,20 0 0,1 0 0,0 0 16,21 0-16,-22 0 0,22 0 15,0-21-15,0 0 0,21-22 0,-21 22 16,21 0-16,0-21 16,0-1-16,0 1 0,0 21 0,21-22 15,21 1-15,-21 21 0,0-21 16,22 20-16,-1 22 0,0-21 0,1 21 15,-1 0-15,0 0 0,1 21 16,-1 1-16,0-1 0,-20 0 16,20 21-16,-21 1 0,0-22 0,-21 21 15,21 0-15,-21 1 0,22-1 16,-22 0-16,0 1 0,0-1 0,0-21 16,0 22-16,0-22 0,21 0 15,-21 0-15,21 0 0,0 0 16,0-21-1,0 0-15,1-21 16</inkml:trace>
  <inkml:trace contextRef="#ctx0" brushRef="#br0" timeOffset="40519.97">2265 6265 0,'0'0'0,"21"0"0,-21-21 15,0 0 1,0 0-1,0 0 17,21 0-17,0 21-15</inkml:trace>
  <inkml:trace contextRef="#ctx0" brushRef="#br0" timeOffset="40947.73">3916 5376 0,'0'0'0,"-21"-21"0,21-21 16,0 63 15,0 21-31,0 1 0,0-1 0,0 0 16,0 22-16,0-1 15,0 1-15,0 21 0,0-22 0,0 1 0,-22-1 16,1-21-16,21 22 16,-21-22-16,0 1 0,0-1 0,21 0 15,-21-21-15,21 22 0,-22-22 0,22 0 16,0-42 15,0 0-31,0 0 16</inkml:trace>
  <inkml:trace contextRef="#ctx0" brushRef="#br0" timeOffset="41507.68">3641 5567 0,'0'0'0,"0"-42"0,0 20 0,21-20 0,-21 0 16,21 21-16,21-1 0,-21-20 15,1 21-15,20 0 0,0 0 0,1 21 16,-1-22-16,21 22 0,-20 0 0,-1 0 15,22 0-15,-22 22 0,21-1 16,-20 0-16,-22 21 0,21 1 0,-21-22 16,-21 42-16,0-20 0,0 20 15,-21-21-15,-21 1 0,0 20 0,-1-20 16,1-1-16,0 0 0,-1 1 16,1-22-16,0 0 0,-1 0 15,22 0-15,-21 0 0,21-21 0,-1 0 16,44-21 15,-22 0-31,21 21 0,21-21 16,-21 0-16,0 21 0,22-21 0,-1 21 15,0 0-15,1 0 0,-1 0 0,22 0 16,-22 0-16,21 0 0,1 0 16,-22 21-16,22 21 0,-22-21 0,0 0 15,1 22-15,-22-22 0,0 21 0,-21-21 16,0 22-16,0-22 0,0 21 15,-21 1-15,-21-22 0,-1 0 0,1 21 16,-22-21-16,22 1 0,0-1 16,-22 0-16,22-21 0,0 0 15,-22 0-15,22 0 0,-1 0 0,1 0 16,21 0-16,-21 0 0,20-21 16,-20 0-16,21-1 0,0 1 0,0 0 15,21 0-15,0 0 0,-22 0 0,22-22 16,0 22-16,0 0 15,22 0-15,-1 21 0,0-21 0,21 21 16,-21-22-16,22 22 0,-1 0 16,0 0-16,1-21 0,-1 21 15</inkml:trace>
  <inkml:trace contextRef="#ctx0" brushRef="#br0" timeOffset="43019.46">5207 5906 0,'0'0'0,"0"-22"0,-21 1 0,21 0 0,-21 0 15,-1 0-15,1 0 0,0 21 0,0 0 16,0 0-16,0 0 0,-1 0 16,-20 0-16,21 21 0,0 0 15,0 0-15,-1 21 0,1-20 16,-21 20-16,21 0 0,0 1 0,-1-1 15,1 0-15,0-21 0,0 22 0,21-1 16,0-21-16,0 22 0,0-22 16,0 0-16,0 0 0,21 0 0,0 0 15,0-21-15,1 0 0,-1 0 0,0 0 16,0 0-16,21 0 0,-20 0 16,20-21-16,-21 0 0,21 0 0,-20 0 15,-1 0-15,0-1 0,21 1 16,-21-21-16,1 21 0,-1-22 0,0 1 15,0 0-15,-21-1 0,21 22 16,0-21-16,-21 21 0,0 0 16,0-1-16,22 1 0,-22 42 15,0 1 1,0-1-16,0 0 0,0 0 16,0 0-16,0 22 0,-22-22 0,22 21 15,0-21-15,0 0 0,0 22 16,0-22-16,0 0 0,0 0 0,0 0 15,0 1-15,0-1 0,0 0 0,0 0 16,22 0 0,-1-21-16,0 0 0,0 0 0,0 0 15,0 0-15,1-21 0,20 21 16,-21-21-16,21 0 0,-20 0 16,20-1-16,0-20 0,-21 21 0,1-21 15,20 20-15,-21-20 0,0 21 0,0-21 16,-21 20-16,22-20 0,-22 21 15,0 0-15,0 0 0,-22 21 16,1 0-16,0 0 16,21 21-1,0 0-15,0 0 0,0 0 16,21 0-16,-21 1 16,21-1-16,1 0 0,-22 0 15,21 0-15,-21 0 0,21 1 0,-21-1 16,0 0-16,0 0 0,21 0 0,-21 0 15,0 1-15,21-1 16,-21 0-16,0 0 0,21-21 16,1 0-16,-22 21 0,21-21 15,0 0-15,0 0 0,0 0 16,0 0-16,1 0 0,-1-21 0,0 21 16,0-21-16,0 0 0,22 0 15,-22-1-15,0 1 0,0 0 16,21-127-1,-42 127-15,0 0 16,0-1-16,0 1 0,0 0 0,-21 21 31,0 0-31,21 21 32,0 0-32,0 1 0,21-22 15,-21 21-15,0 0 0,21 0 16,-21 0-16,22 0 0,-22 1 0,21-22 15,-21 21-15,0 0 0,0 0 0,0 0 16,0 0-16,0 1 0,0-1 16,21 0-16,0 0 0,-21 0 15,21-21-15,0 21 0,1-21 16,-1 0-16,0 0 0,0 0 16,0 0-16,0 0 0,22 0 0,-22 0 15,21-21-15,-21 21 0,22-21 0,-1 0 16,-21 0-16,22 0 0,-22-1 15,0 1-15,0 0 0,0 0 0,0-21 16,1 20-16,-22-20 0,0 21 0,0 0 16,0-22-16,0 22 0,0 0 15,0 0-15,0 0 0,-22 21 16,1 0 0,0 21-16,21 0 15,-21 0-15,0 0 0,21 1 0,0-1 16,0 21-16,-21-21 0,21 0 0,0 22 15,0-22-15,0 0 0,0 0 16,0 0-16,0 1 0,21-1 0,0-21 16,-21 21-16,21 0 0,0-21 0,0 0 15,1 0-15,-1 0 0,21 0 16,-21 0-16,0 0 0,1 0 0,20-21 16,-21 0-16,0 0 0,0-1 0,1 1 15,-1 0-15,0 0 0,0 0 16,0 0-16,-21-22 0,0 22 15,21-21-15,-21 21 0,0-22 0,0 22 16,0 0-16,0 0 0,0 0 16,0 42-1,0 0-15,0 0 0,0 21 16,0-20-16,0-1 0,0 21 16,0-21-16,0 0 0,0 1 0,0-1 15,0 0-15,22 0 0,-22 0 0,21 0 16,0-21-16,0 0 15,0 0-15,0 0 0,1 0 16,-1 0-16,0 0 0,0-21 16,0 21-16,-21-21 0,21 0 15,1 0-15,-1 0 0</inkml:trace>
  <inkml:trace contextRef="#ctx0" brushRef="#br0" timeOffset="43445.22">8361 5376 0,'0'0'0,"-21"-21"0,42 0 16,0 21-1,0 0-15,21 0 0,-20-21 16,20 21-16,21 0 0,-20-21 0,20 0 16,1 21-16,-1 0 0,22 0 15,-22-22-15,1 22 0,-22 0 0,22 0 16,-22 0-16,-21 0 0,0 0 16,-42 0-1,0 0-15,0 0 0,-21 22 0</inkml:trace>
  <inkml:trace contextRef="#ctx0" brushRef="#br0" timeOffset="43692.08">8699 5334 0,'0'0'0,"0"21"0,0 0 0,0 1 15,0-1-15,0 21 0,0-21 16,0 22-16,0-1 0,0 0 0,0 1 15,0 20-15,0-21 0,0 22 16,0-22-16,0 1 0,0-1 0,0 0 16,0 1-16,0-22 0,0 21 0,0-21 15,-21 0-15,21 1 0,0-1 16,21-21 0,1 0-16,-1 0 15,0-21-15,0 21 0</inkml:trace>
  <inkml:trace contextRef="#ctx0" brushRef="#br0" timeOffset="44133.73">9334 5757 0,'0'0'16,"22"-21"-16,-1 0 0,-42 21 31,-1 21-31,22 0 16,-21 1-16,0-1 0,0 0 0,21 0 15,-21 21-15,21-20 0,-21 20 0,21-21 16,-22 21-16,22-20 0,0-1 16,0 21-16,0-21 0,0 0 15,0 1-15,0-1 0,22 0 0,-1-21 16,0 21-16,0-21 0,0 0 0,0 0 16,1 0-16,-1 0 0,21 0 15,-21 0-15,0 0 0,1-21 0,-1 21 16,21-21-16,-21 0 0,0-1 0,1 1 15,-1 0-15,-21-21 0,0-1 16,21 22-16,-21-21 0,0 0 0,0-1 16,0 1-16,-21 0 0,0-1 0,-1 1 15,1 21-15,0 0 0,0-1 16,0 1-16,0 21 0,-1 0 16,1 0-16,0 0 0,0 21 0,0 1 15,21-1-15,0 0 0,0 0 16,0 0-16,0 22 0,0-22 0,0 0 15,0 0-15,0 0 0,0 0 0,21 1 16,0-22-16,0 0 16,0 0-16,1 0 0,20 0 15</inkml:trace>
  <inkml:trace contextRef="#ctx0" brushRef="#br0" timeOffset="44775.87">10245 5334 0,'0'0'0,"0"-127"32,0 148-17,0 0-15,-22 22 0,22-22 16,-21 21-16,21 1 0,0 20 0,-21-21 16,21 22-16,-21-22 0,21 22 0,-21-22 15,21 22-15,0-22 0,0 0 16,-21 1-16,21-1 0,0 0 15,-22-21-15,22 1 0,0 20 0,-21-21 16,21 0-16,0 0 16,-21-21-1,0 0 1,21-21-16,0 0 16,0 0-16,0 0 0,0-22 0,21 1 15,0 21-15,0-21 0,22-1 0,-22 1 16,21 0-16,-21-1 0,22 1 15,-22 21-15,106-64 16,-106 85-16,21 0 0,-20 0 0,-1 0 16,0 0-16,0 21 15,0 0-15,-21 1 0,0-1 0,0 0 16,0 0-16,0 0 0,0 0 0,-21 1 16,0-1-16,0 0 0,-22 0 15,22-21-15,-21 21 0,21-21 0,-22 0 16,1 0-16,21 0 0,-21 0 0,20 0 15,-20 0-15,21 0 0,0 0 16,0 0-16,21 21 31,0 1-31,21-1 16,0 0-16,0 0 0,0 0 16,0 0-16,1 1 0,-1-1 15,0 0-15,0 0 0,0-21 16,0 21-16,1 0 0,-1-21 0,0 0 15,0 22-15,0-22 0,0 0 0,1 0 16,-1 0-16,0 0 0,0 0 16,0 0-16,0 0 0,1-22 0,-1 1 15,0 0-15,0 0 0,0 0 16</inkml:trace>
  <inkml:trace contextRef="#ctx0" brushRef="#br0" timeOffset="45620.28">10774 5948 0,'0'0'0,"21"0"0,0 0 16,0 0-16,0 0 15,1 0-15,-1-21 16,0 0-16,21 21 0,-21-22 0,1 22 16,-1-21-16,0 0 0,0 21 0,0-21 15,0 0-15,1 0 0,-22-1 16,0-20-16,0 21 0,0 0 0,0 0 15,0-1-15,-22 1 16,1 21-16,0 0 0,0 0 16,0 0-16,0 21 0,-22 1 0,22-1 0,0 0 15,-21 21-15,20-21 0,1 22 16,0-1-16,21-21 0,0 22 16,0-22-16,0 21 0,0-21 0,0 0 15,0 1-15,0-1 0,21 0 0,0 0 16,1 0-16,-1 0 0,21-21 15,-21 0-15,0 22 0,22-22 0,-1 0 16,-21 0-16,22 0 0,-1 0 0,-21 0 16,21-22-16,1 22 0,-22-21 15,21 0-15,-21 0 0,22 0 0,-22 0 16,0-1-16,0 1 0,0-21 0,1 0 16,-1-1-16,-21 1 15,21 0-15,-21-1 0,21 1 0,-21 21 16,21-22-16,-21 22 0,0 0 0,0 0 15,0 42 1,0 0 0,0 22-16,0-22 0,0 21 15,0-21-15,0 22 0,-21-1 0,21-21 16,0 21-16,0-20 0,0 20 0,0-21 16,0 0-16,-21 0 0,21 1 15,0-1-15,0 0 0,-21 0 0,21 0 16,-21-21 15,-1-21-15,22 0-16,0 0 0,0 0 15,0-1-15,0 1 0,0-21 16,0 21-16,22-22 0,-1 1 0,0-21 16,0 20-16,21 1 0,-20 0 0,20-22 15,0 43-15,1-21 0,20-1 16,-21 22-16,22 0 0,-1 21 0,-20 0 15,20 0-15,-20 0 0,20 21 0,-21 0 16,1 0-16,-22 22 0,0-22 16,21 21-16,-42 1 0,0 20 0,0-21 15,0 1-15,0-1 0,0 0 16,0 1-16,0-22 0,-21 21 16,0-21-16,0 1 0,0-1 0,0 0 15,-1 0-15,22 0 0,-21 0 0,0-21 16,21 22-16,-21-22 0,0 0 15,0 0-15,-1 0 16,1 0-16,0 0 0,0 0 0,0 21 16</inkml:trace>
  <inkml:trace contextRef="#ctx0" brushRef="#br0" timeOffset="46716.72">1122 7811 0,'-21'0'16,"21"-22"-1,0 1-15,0 0 16,21 21-16,0 0 0,0-21 16,0 21-16,22 0 0,-22-21 15,21 21-15,-21 0 0,22 0 0,-1 0 16,-21 0-16,21 0 0,1 21 16,-22 0-16,0 0 0,0 0 0,-21 1 15,0 20-15,0-21 0,0 0 16,0 22-16,-21-22 0,-21 21 0,21-21 15,-1 0-15,-20 1 0,21-1 16,0 0-16,-22 0 0,22-21 16,0 0-16,0 0 0,0 0 15,0 0-15,-1 0 0,1 0 0,21-21 16,0 0 0,0 0-16,21-1 15,1 1-15,-1 21 0,21-21 16,-21 21-16,22 0 0,-1 0 0,0 0 15,1 0-15,20 0 0,-21 0 16,1 21-16,-1 0 0,0 22 0,-20-22 16,20 21-16,-21-21 15,0 22-15,0-1 0,-21 0 0,0 1 0,0-1 16,0 0-16,-21-20 0,-21 20 16,21-21-16,-22 0 0,1 22 15,21-22-15,-21-21 0,-1 21 0,1 0 16,0-21-16,-1 0 0,-20 0 15,20 0-15,1 0 0,-21 0 0,20 0 16,1-21-16,0 0 0,-1 0 16,22-1-16,-21 1 0,21 0 0,-1 0 15,22 0-15,0 0 0,0-1 16,0 1-16,0 0 0,0 0 16,22 21-16,-1-21 15,0 21-15,0 0 0,0 0 16,0 0-16,1-21 0,20 21 15,-21 0-15</inkml:trace>
  <inkml:trace contextRef="#ctx0" brushRef="#br0" timeOffset="46932.52">2201 8276 0,'0'0'0,"21"0"0,-21-21 0,22 21 63,-22-21-47,21 21-16,0 0 0,0 0 15</inkml:trace>
  <inkml:trace contextRef="#ctx0" brushRef="#br0" timeOffset="47704.08">4487 7832 0,'0'-21'0,"0"42"0,0-64 0,0 22 0,0 0 15,0 0-15,0 0 16,0 0-16,0-22 0,0 22 0,21 0 16,-21 0-16,22 0 0,-22-1 0,0 1 15,0 0-15,0 0 16,-43 21 0,22 21-16,0 0 15,0 22-15,0-1 0,-22 0 0,22 1 16,-21-1-16,21 21 0,-1 1 0,-20-1 15,21 1-15,0-1 16,0 22-16,-1-21 0,1-1 0,21 1 16,0-22-16,0 21 0,0-20 0,0 20 15,0-20-15,21-22 0,1 21 16,-1 0-16,0-20 0,21-1 0,-21 0 16,22 0-16,-1-21 0,0 0 0,1 0 15,-1 0-15,0 0 0,1 0 16,20-21-16,-20 0 0,20 0 0,-21-1 15,22 1-15,-22-21 0,1 21 0,-1-22 16,0 1-16,1 0 0,-1-1 16,-21 1-16,0-21 0,0-1 0,1 1 15,-22-1-15,0 1 0,0-1 16,0 1-16,0-1 0,-22 1 0,1-1 16,-21 1-16,21 20 0,-22 1 15,1 0-15,0-1 0,-1 22 0,1 0 16,0 21-16,-22 0 0,22 0 15,-22 0-15,22 21 0,-21 21 0,20-20 16,1 20-16,21 0 0,-22 1 0,22-1 16,0 0-16,0 1 0,21 20 15,0-21-15,0 1 0,0 20 0,0-20 16,0-1-16,0 0 0,0 1 0,21-1 16,0-21-16,0 21 0,22-20 15,-22-1-15,21-21 0,1 21 16,20-21-16,-21 0 0</inkml:trace>
  <inkml:trace contextRef="#ctx0" brushRef="#br0" timeOffset="48637.64">5800 8086 0,'0'0'0,"0"-21"0,0-1 0,0 1 16,0 0-16,0 0 0,0 0 0,-22 21 15,1 0-15,0-21 0,0 21 0,0 0 16,0 0-16,-22 0 16,22 21-16,-21 0 0,21 0 0,-1 0 15,-20 0-15,21 22 0,0-1 0,-22 0 16,22-20-16,0 20 0,21 0 16,-21 1-16,21-1 0,0-21 0,0 21 15,0-20-15,0 20 0,0-21 0,0 0 16,21 0-16,0-21 0,0 0 15,1 0-15,-1 0 0,21 0 16,-21 0-16,0-21 0,22 0 0,-22 21 16,21-21-16,-21 0 0,22-22 0,-22 22 15,21 0-15,-21-21 0,1-1 16,-1 1-16,0 21 0,0-21 16,-21-1-16,0 1 0,0 21 0,21 0 15,-21-1-15,0 1 0,0 42 31,0 1-31,0-1 0,-21 0 0,21 0 16,0 21-16,0 1 0,-21-22 16,21 21-16,0 1 0,-21-22 0,21 0 15,0 21-15,0-21 0,0 1 0,0-1 16,0 0-16,0 0 16,21-21-16,0 0 0,0 0 0,0 0 15,1 0-15,20 0 16,-21 0-16,0-21 0,0 0 0,22 21 15,-22-21-15,0-1 0,0-20 16,0 21-16,1-21 0,-1 20 0,0-20 16,0 21-16,-21-21 0,0-1 0,0 22 15,0 0-15,0 0 0,0 0 16,0 42 0,0 0-16,0 0 15,0 0-15,0 22 0,0-22 0,-21 0 16,21 21-16,0-21 15,0 1-15,0-1 0,0 0 0,0 0 0,0 0 16,0 0-16,0 1 16,21-22-16,0 0 15,0 0-15,1 0 0,-1 0 0,0 0 16,0-22-16,0 22 0,0-21 0,1 0 16,-1 0-16,-21 0 0,21 0 0,0-22 15,0 22-15,-21-21 0,0-1 16,0 1-16,21 21 0,-21-21 0,0-1 15,0 22-15,0 0 0,0 0 0,0 42 32,0 0-32,0 21 15,0-20-15,0 20 0,0 0 16,0-21-16,0 22 0,0-1 0,-21-21 16,21 22-16,0-22 0,0 0 15,0 0-15,0 0 0,0 0 0,21 1 16,1-22-16,-1 21 0,0-21 0,0 0 15,0 0-15,0 0 0,1 0 16,20 0-16,-21 0 0,0-21 0,22-1 16,-22 1-16,0 0 0,21 0 0,-21-21 15</inkml:trace>
  <inkml:trace contextRef="#ctx0" brushRef="#br0" timeOffset="48895.49">7175 7599 0,'0'0'0,"22"-21"0,-22 0 15,0-1-15,0 44 16,0-1-16,0 21 16,-22-21-16,1 22 0,21-1 15,-21 0-15,21 1 0,0 20 0,0-21 16,-21 22-16,21-22 0,-21 22 0,21-22 16,0 0-16,0 1 0,0-1 15,0-21-15,0 22 0,0-22 0,0 0 16,0 0-16,0 0 0,21-21 31,0 0-31,0 0 16,0-21-16,1 0 0,-22 0 0,21 0 15,0-1-15,0-20 0,0 0 0</inkml:trace>
  <inkml:trace contextRef="#ctx0" brushRef="#br0" timeOffset="49337.01">7451 7578 0,'0'0'0,"0"0"31,0 21-31,0 0 0,0 21 16,0-20-16,0 20 15,0 0-15,0 1 0,0-1 0,0 0 16,0 1-16,0 20 0,-22-21 0,22 1 16,0-1-16,-21 0 0,21 1 0,-21-1 15,0-21-15,21 22 0,0-22 16,0 0-16,-21 0 0,21 0 15,0-42 17,0 0-32,0 0 0,0-22 15,21 22-15,0 0 0,0-21 0,0-1 16,1 1-16,-1 0 0,21-1 16,-21 1-16,22 21 0,-1-21 0,-21 20 15,21 1-15,1 0 0,-22 21 16,0 0-16,21 0 0,-20 0 0,-22 21 15,0 22-15,21-22 0,-21 21 16,0-21-16,0 22 0,0-1 0,0 0 16,0-21-16,0 22 0,-21-1 0,21-21 15,-22 22-15,1-22 0,21 0 16,-21 0-16,21 0 0,0 0 0,-21 1 16,0-22-1,21-22 1,0 1-16</inkml:trace>
  <inkml:trace contextRef="#ctx0" brushRef="#br0" timeOffset="49516.9">6943 7895 0,'0'0'0,"-22"0"0,-20 0 31,63 0-16,0 0-15,1-21 0,20 21 16,-21 0-16,21 0 0,-20 0 16,20-21-16,-21 21 0,21-21 0,1 21 15,-1-21-15</inkml:trace>
  <inkml:trace contextRef="#ctx0" brushRef="#br0" timeOffset="50188.52">9504 8043 0,'0'0'16,"0"-21"-16,-21-106 15,21 106-15,0 0 16,0-21-16,21 20 0,0-20 16,-21 21-16,21-21 0,0-1 0,-21 22 15,21 0-15,-21-21 0,0 20 0,22 22 16,-22-21-16,0 42 31,0 1-31,0-1 0,0 0 0,0 21 16,0-21-16,0 22 0,0-1 15,0-21-15,0 22 0,0-1 0,0 0 16,0-21-16,0 22 0,0-1 0,0 0 16,0-20-16,0 20 0,0-21 15,0 21-15,0-20 0,0-1 0,0 0 16,0 0-16,0 0 0,-22 0 15,1-21-15,0 22 16,0-22-16,0 0 0,0 0 16,-22 0-16,22 0 0,0 0 15,0 0-15,-22 0 0,22 0 0,0 0 16,0-22-16,0 22 0,0 0 16,-1 0-16,1 0 0,21-21 15,21 0 1,1 21-16,-1 0 15,0 0-15,0-21 0,0 21 0,22 0 16,-22-21-16,21 21 0,-21 0 0,22-21 16,-1 21-16,-21 0 0,21-22 15,1 22-15,-22-21 0,21 21 0,-21 0 16,1-21-16,20 21 0,-21-21 16,0 21-16,0-21 15,1 0-15</inkml:trace>
  <inkml:trace contextRef="#ctx0" brushRef="#br0" timeOffset="50527.51">10266 7832 0,'21'0'47,"0"0"-47,0-21 16,0 21-1,-21-22-15,0 1 16,0 0-16,-21 21 16,0 0-1,0 0-15,0 21 16,0-21-16,-1 21 0,22 1 0,-21-22 15,21 21-15,-21 0 0,21 0 16,0 0-16,0 0 16,21-21-1,0 0-15,22 0 0,-22 0 0,0 0 16,21 0-16</inkml:trace>
  <inkml:trace contextRef="#ctx0" brushRef="#br0" timeOffset="51021.1">11176 7578 0,'0'0'0,"0"-21"0,0-1 15,0 1-15,0 0 0,0 0 0,0 0 16,-21 21-16,21-21 0,-21 21 0,-1-22 16,1 22-16,0 0 15,0 0-15,0 22 0,0-1 0,-1 0 16,-20 0-16,21 21 0,-21-20 0,20 20 15,1 0-15,-21 1 0,21-1 16,-22 0-16,22 1 0,0-1 0,0 0 16,0 1-16,21-1 0,-21 0 0,21 1 15,0-1-15,0-21 0,21 21 16,0-20-16,0-1 0,0 0 0,22-21 16,-22 21-16,21-21 0,0 21 0,1-21 15,-1 0-15,0 0 0,1 0 0,20-21 16,-20 0-16,-1 21 15,0-21-15,1 0 0,-1-22 0,0 22 16,-21-21-16,22 21 0,-1-22 0,-21 1 16,0-22-16,1 22 0,-1-212 31,-21 212-31,0-1 0,-21 1 0,-1 21 16,-20 0-16,21 0 0,-21-1 15,-1 22-15,1 0 0,0 0 0,-1 22 16,-20-22-16,20 21 0,1 0 0,0 0 15,-1 21-15,1-20 0,21-1 16,-21 0-16,20 21 0,1-21 0,-21 1 16,21-1-16,0 0 0,-1 0 0,1 0 15,21 0-15,-21 1 0</inkml:trace>
  <inkml:trace contextRef="#ctx0" brushRef="#br0" timeOffset="52079.13">1482 9631 0,'0'0'0,"21"0"16,-21 21-16,0 0 16,0 0-16,0 22 0,-21-22 15,-1 21-15,1 1 0,0-1 0,0 21 16,-21-20-16,20-1 0,-20 0 16,0 1-16,-1-22 0,1 21 15,21 1-15,-21-22 0,-1 0 0,22 0 16,0 0-16,0 0 0,0-21 15,-1 22-15,65-22 32,-22 0-32,0-22 0,21 22 15,1 0-15,-1 0 0,0-21 16,1 21-16,-1 0 0,22 0 0,-22 0 16,21-21-16,1 21 0,-22-21 15,22 21-15,-22 0 0,0-21 0,1 21 16,-1-21-16,0 21 0,-20-22 15,20 1-15,-21 21 0,0-21 16,-21 0-16,0 0 0,21 0 16,-21-1-16,0 1 0,0 0 15,0 0-15,0 0 0,-21 21 16,21-21-16,-21 21 16,0 0-16,21 21 0,-21 0 0,0 0 15,-1 21-15,22-20 0,-21 20 16,21 0-16,-21 1 0,21-1 0,0 21 15,-21-20-15,21-1 0,0 0 16,-21 1-16,21-22 0,0 21 0,0-21 16,0 1-16,0-1 0,0 0 15,0 0-15,0 0 16,0-42 15,21 0-31,0 0 0,0 0 16,-21-1-16</inkml:trace>
  <inkml:trace contextRef="#ctx0" brushRef="#br0" timeOffset="52256.72">2307 10266 0,'0'0'0,"21"0"0,85-21 16,-106 0-1,21 21-15,0 0 16,-21-22-1,22 22 17</inkml:trace>
  <inkml:trace contextRef="#ctx0" brushRef="#br0" timeOffset="53008.15">5122 9779 0,'0'0'0,"-21"0"0,0-21 16,21 0-16,0 0 16,0-1-16,-21 22 0,21-21 0,0 0 15,0 0-15,-21 0 0,21 0 16,-22 21-16,1 0 15,0 0-15,0 0 0,0 21 16,0 0-16,-1 21 0,-20-21 16,21 22-16,-21-1 0,20 22 0,1-22 15,-21 21-15,21-20 0,-22 20 0,22 1 16,0-1-16,0 1 0,0-1 16,0 1-16,-1-22 0,1 22 15,21-1-15,0-21 0,0 1 0,0-1 16,21 0-16,1-20 0,20-1 15,0 0-15,1 0 0,-1-21 0,0 0 16,1 0-16,20 0 0,-21 0 0,1 0 16,20-21-16,1 0 0,-22 0 15,22-22-15,-1 1 0,1 21 0,-1-43 16,1 22-16,-1 0 0,1-22 0,-1 1 16,-21-1-16,1 22 0,-1-22 0,-21-20 15,0 20-15,1 1 0,-22-22 16,0 21-16,0 1 0,-22-1 0,1 1 15,-21-1-15,21 22 0,-22 21 16,1-21-16,-21 20 0,20 22 16,-20 0-16,20 0 0,-20 0 0,-1 0 15,22 22-15,-21 20 0,20 0 16,-20 1-16,20-1 0,22 0 0,-21 22 16,21-22-16,-22 22 0,43-22 0,0 21 15,-21-20-15,21 20 0,0-20 16,0-1-16,0 0 0,21 1 0,1-1 15,-1 0-15,0 1 0,21-1 0,-21-21 16,22 21-16,-22-20 0,21-1 16,-21-21-16,22 21 0,-1-21 0</inkml:trace>
  <inkml:trace contextRef="#ctx0" brushRef="#br0" timeOffset="53867.65">6202 10202 0,'0'0'0,"21"-21"0,0 0 0,-21 0 16,0 0-16,0 0 0,0-1 16,-21 22-1,0 0-15,-22 0 0,22 22 16,0-1-16,-21-21 0,21 21 0,-22 0 0,22 21 16,0-20-16,0-1 0,0 21 15,21 0-15,0-20 0,-22 20 16,22-21-16,0 21 0,0-20 0,0-1 15,0 0-15,0 0 0,0 0 0,22-21 16,-1 0-16,-21 21 0,21-21 16,0 0-16,0 0 0,0 0 0,1 0 15,-1-21-15,0 0 0,0 0 0,0 0 16,0 0-16,1-1 0,-1-20 16,0 21-16,0-21 0,-21-1 0,21 22 15,0-21-15,-21 21 0,0-22 0,0 22 16,22 0-16,-22 42 31,0 0-31,0 0 16,0 22-16,0-22 0,0 21 0,0-21 15,0 1-15,0 20 0,21-21 16,-21 0-16,0 22 0,21-22 16,0 0-16,-21 0 0,21-21 0,0 0 15,1 0-15,-1 0 16,0 0-16,0 0 0,0-21 0,22 21 15,-22-21-15,0 0 0,21-1 0,-21 1 16,1 0-16,20 0 0,-21-21 0,0 20 16,0-20-16,-21 21 0,22 0 15,-22-22-15,21 22 0,-21 0 0,0 0 16,0 42 15,0 0-31,-21 22 16,21-22-16,-22 0 0,22 21 0,0-21 15,0 1-15,0 20 0,0-21 0,0 0 16,0 0-16,0 1 0,0-1 16,0 0-16,22-21 0,-1 0 15,0 0-15,0 0 0,0 0 16,22 0-16,-22-21 16,0 0-16,0 21 0,0-22 0,0 1 15,1 0-15,-1 0 0,0 0 0,0 0 0,0-22 16,0 22-16,-21 0 0,0 0 15,22 0-15,-22-1 0,0 1 16,0 42 0,0 1-1,0-1-15,0 0 0,0 0 16,0 0-16,-22 22 0,22-22 0,0 0 16,0 0-16,0 21 0,0-20 0,0-1 15,0 0-15,22-21 0,-1 0 16,0 0-1,0 0-15,0 0 0,0 0 0,1 0 16,-1-21-16,0 0 0,21-1 0,-21 1 16</inkml:trace>
  <inkml:trace contextRef="#ctx0" brushRef="#br0" timeOffset="54119.73">7662 9694 0,'0'0'0,"21"-21"0,-21 21 31,0 43-31,0-22 0,0 21 0,0 22 16,0-22-16,-21 0 0,-21 170 15,21-170-15,21 1 16,-21-1-16,21 0 0,0 1 16,0-22-16,0 21 0,0-21 15,0 0-15,0 1 0,0-1 16,21-42-1,0 21-15,0-22 16,0 1-16,0-21 0,1 21 16</inkml:trace>
  <inkml:trace contextRef="#ctx0" brushRef="#br0" timeOffset="54535.5">8022 9694 0,'0'0'0,"0"22"16,0-1-1,0 0-15,0 21 0,-21-21 16,0 22-16,21-1 0,-21 0 0,21 1 16,-22-1-16,1 0 0,21 1 0,-21-22 15,21 21-15,0 1 0,-21-22 16,21 0-16,-21 21 0,21-21 0,-21 1 16,21-1-16,0 0 0,0-42 46,21 0-46,-21-1 16,21 1-16,0 0 0,0 0 0,0-21 16,1 20-16,-1-20 0,21 21 15,-21-21-15,0 20 0,22 1 0,-22 0 16,0 0-16,21 21 0,-20 0 0,-1 0 16,0 0-16,0 21 0,-21 0 15,0 0-15,0 22 0,0-22 16,0 0-16,0 0 0,0 0 0,0 22 15,0-22-15,0 0 0,0 0 0,0 0 16,0 1-16,-21-1 0,0 0 16,0-21-16,-1 0 15,1 0-15,0 0 16,0 0-16,0 0 0</inkml:trace>
  <inkml:trace contextRef="#ctx0" brushRef="#br0" timeOffset="54717.4">7429 10075 0,'0'0'0,"-21"-21"31,42 21-15,1-21-16,-1 21 0,21 0 0,-21 0 16,22 0-16,-1-21 0,0 21 15,1 0-15,-1 0 0,21-21 0,-20 21 16,20-21-16,1 21 0,-1-22 15,-20 22-15</inkml:trace>
  <inkml:trace contextRef="#ctx0" brushRef="#br0" timeOffset="55391.71">10054 9800 0,'0'0'0,"-21"-21"0,0 21 0,-43-85 31,64 64-31,0 0 0,0 0 0,0 0 15,0 0-15,0-1 0,21 1 0,1 0 16,-1 0-16,0 21 0,0-21 16,0 21-16,0 0 0,1 0 0,20 0 15,-21 0-15,0 21 0,0 0 0,1 21 16,-1-20-16,-21 41 0,21-21 16,-21 1-16,0 20 0,0-20 15,0-1-15,0 21 0,0-20 0,-21-1 16,0 0-16,-1 1 0,-20-22 0,0 21 15,21 1-15,-43-22 0,22 0 16,-22 21-16,22-21 0,-22 1 0,22-1 16,-21 0-16,20-21 0,1 21 0,0-21 15,-1 0-15,1 0 0,21 0 0,-22 0 16,22-21-16,0 0 16,21 0-16,0-1 0,-21 1 0,21-21 0,0 21 15,0-22-15,0 22 0,0-21 0,0 0 16,0 20-16,21-20 15,0 0-15,0 21 0,1-1 0,-1 1 16,0 0-16,0 21 0,21 0 0,-20 0 16,-1 0-16,21 0 0,-21 21 0,0 0 15,1 1-15,-1-1 0,0 0 16,0 21-16,0-21 0,0 1 0,1 20 16,-1-21-16,-21 0 0,21 22 0,0-22 15,0 0-15,0 0 0,1 0 16,-1 0-16,0 1 0,0-1 15,0 0-15,0-21 0,1 0 0,-1 21 0,0-21 16,0 0-16,0 0 0,0 0 0,1 0 16,-1-21-16,0 0 15,0 21-15,0-21 0</inkml:trace>
  <inkml:trace contextRef="#ctx0" brushRef="#br0" timeOffset="55719.53">10710 9970 0,'-42'42'32,"21"-21"-17,0 0-15,21 0 16,21-21 15,0 0-31,0 0 16,0 0-16,0-21 0,-21 0 15,22 21-15,-22-21 0,0 0 16,0 0-16,0-1 16,-22 22-16,1 0 0,0 0 15,0 0-15,0 0 16,0 22-16,21-1 16,-22-21-16,22 21 15,0 0-15,22-21 16,-1 21-16,0-21 0,0 0 15,0 0-15,0 0 0</inkml:trace>
  <inkml:trace contextRef="#ctx0" brushRef="#br0" timeOffset="56196.26">11620 9694 0,'0'0'0,"0"-21"0,0 0 0,0 0 15,0 0-15,0 0 0,0-1 16,-21 22-16,0 0 16,0 0-16,0 0 15,0 22-15,-1-1 0,22 0 16,-21 21-16,0-21 0,0 22 0,0-22 16,0 21-16,-1 1 0,22-1 15,-21 0-15,21 1 0,-21-1 0,21-21 16,0 21-16,0-20 0,0 20 0,0-21 15,0 0-15,0 22 0,0-22 16,21 0-16,0 0 0,1 0 0,-1-21 16,21 21-16,-21-21 0,0 0 15,22 0-15,-22 0 0,21 0 0,-21 0 16,22 0-16,-22-21 0,21 0 16,-21 0-16,22 0 0,-22 0 0,0-1 15,0-20-15,0 0 0,1-1 0,-1 1 16,-21 0-16,21-22 0,-21 22 15,0 0-15,0-1 0,0 1 0,0 0 16,-21 20-16,0 1 0,-1 0 0,1 0 16,0 0-16,0 21 0,0 0 15,0 0-15,-1 0 0,1 21 16,0 0-16,0 0 0,0-21 0,0 21 16,-1 1-16,22-1 0,-21 0 15,0 0-15,0-21 0,21 21 16</inkml:trace>
  <inkml:trace contextRef="#ctx0" brushRef="#br0" timeOffset="-135353.43">593 3239 0,'0'0'0,"0"-22"16,0 1-1,21 21 17,0 0-32,0 21 15,0-21-15,0 22 0,22-1 16,-22 0-16,21 0 0,1 21 0,-1-20 16,0 20-16,1 0 0,20-21 15,-21 22-15,22-1 0,-1 22 0,22-22 16,-21 0-16,-1 1 0,1-1 15,-1 0-15,1 1 0,-22-1 0,21 0 16,-20 1-16,-1-1 0,0 0 16,1 1-16,-1-1 0,0-21 0,-20 21 15,20-20-15,-21 20 16,0-21-16,0 0 0,1 0 0,-1-21 16,-21 22-16,21-22 0,-21-22 46,-21 22-46,0-21 16,21 0-16,0 0 0,0 0 0,0-22 16,-22 22-16,22-21 0,0 0 15,0-1-15,0 1 0</inkml:trace>
  <inkml:trace contextRef="#ctx0" brushRef="#br0" timeOffset="-134928.53">2371 3006 0,'0'0'0,"42"-64"32,-42 43-32,-21 21 31,0 21-31,-1 0 0,1 1 15,-21 20-15,0 0 0,-1 1 16,1-1-16,0 21 0,-1 1 16,-20-1-16,20 1 0,-20 21 0,-22-22 15,22 22-15,-22-22 0,0 22 16,1 0-16,-1-1 0,0-20 0,22 20 16,-22-20-16,22-1 0,20 1 15,-20-22-15,21 22 0,-1-22 0,1 0 16,0-20-16,20 20 0,-20-21 15,21 0-15,0 0 0,0-21 0,-1 22 16,1-1 0,0-21-16,21-21 47,0-1-32,0 1-15</inkml:trace>
  <inkml:trace contextRef="#ctx0" brushRef="#br0" timeOffset="-128561.3">508 6011 0,'0'0'0,"21"-21"16,-21 0-16,21 0 16,-21 0-16,0 0 0,0-1 0,0 1 15,0 0-15,0 0 16,0 0-16,0 42 47,0 0-47,0 0 15,0 22-15,0-22 0,21 21 16,-21 0-16,0-20 0,0 20 0,0 0 16,0 1-16,22-1 0,-22-21 15,0 21-15,0 1 0,0-22 16,21 21-16,-21 1 0,21-22 0,-21 0 15,0 21-15,21-21 0,-21 1 16,21 20-16,-21-21 0,21 0 0,-21 0 16,0 1-16,0-1 0,0 0 15,22 0-15,-22 0 0,0 0 16,21-21-16,-21 22 16,0-1-1,21-21 1,0 0-1,0 0-15,0-21 16,1-1-16,-1 22 16,21-21-16,0 0 0,1 0 0,-1 0 15,22-22-15,20 22 0,-20-21 16,20 0-16,22-1 0,0 1 0,-21-22 16,21 22-16,-1 0 0,22-22 15,0 22-15,0 0 0,0-1 0,0-20 16,0 20-16,0 1 0,-21 0 15,21 21-15,-21-22 0,-21 1 16,21 21-16,-22 0 0,-20-22 0,20 22 16,-20 0-16,-1 0 0,1 0 15,-22-1-15,1 1 0,-1 21 0,0-21 16,-21 0-16,1 21 0,-1-21 16,0 21-16,0-21 0,-42 21 109,0 0-93,21 21-1,-21-21 782,-1 0-625,1 0-141,0 0-31</inkml:trace>
  <inkml:trace contextRef="#ctx0" brushRef="#br0" timeOffset="-127540.66">910 7408 0,'-21'-21'32,"21"0"-32,21 42 62,-21 0-62,21 1 16,0-1-16,1 0 0,-1 0 0,0 0 15,0 0-15,0 22 0,0-22 16,22 21-16,-22 1 0,21-1 0,1-21 16,-1 21-16,0 1 0,1 20 15,-1-20-15,0-1 0,22 21 0,-22-20 16,0-1-16,1 0 0,-1 22 16,22-22-16,-43-21 0,21 22 0,0-1 15,1 0-15,-22-20 0,21-1 16,-21 21-16,1-21 0,-1 0 0,0 1 15,-21-1-15,0 0 16,21 0-16,-21 0 16,0-42 15,0 0-15,0 0-16,0 0 15,0-1-15,0 1 0,0 0 16,0 0-16,-21 0 0</inkml:trace>
  <inkml:trace contextRef="#ctx0" brushRef="#br0" timeOffset="-127021.95">2540 7112 0,'0'0'0,"21"0"15,-21-21 1,-21 42 15,0 0-31,0 0 0,-22 1 16,22 20-16,-21 0 0,-1 1 15,1-1-15,-21 21 0,20-20 0,-20 20 16,20 1-16,-20-1 0,-1 1 16,1-1-16,-22 1 0,22 20 0,-22-20 15,0 21-15,22-22 0,-22 1 16,22-1-16,-22 1 0,43-1 0,-22-21 15,22 22-15,-22-22 0,43-21 16,-21 22-16,0-22 0,20 21 16,1-21-16,0 1 0,0-22 15,21 21-15,0 0 0,0-42 63,0 0-63,0-1 15</inkml:trace>
  <inkml:trace contextRef="#ctx0" brushRef="#br0" timeOffset="-120345.39">614 9800 0,'0'-21'16,"0"42"46,0 0-46,0 1-16,21-22 0,-21 21 16,21 0-16,-21 0 0,0 0 15,0 0-15,21 1 0,-21-1 0,21 0 16,-21 0-16,0 0 0,0 0 15,0 22-15,22-22 0,-22 0 0,0 0 16,0 0-16,21 22 0,-21-22 16,0 0-16,0 0 0,0 0 0,0 1 15,0-1-15,0 0 0,0 0 16,0 0-16,21-21 16,-21 21-16,21-21 15,0 0 16,0 0-31,1-21 16,-1 21-16,0-21 0,0 0 0,0 0 16,22 0-16,-1-1 0,0 1 15,22-21-15,-1 21 0,1-22 0,20 22 16,22-21-16,-21 0 0,21-1 16,0 1-16,-1 0 0,1-1 0,0 22 15,0-21-15,0-1 0,0 1 16,-22 0-16,22-1 0,-21 22 0,-1-21 15,1 0-15,-21 20 0,-1 1 0,1-21 16,-22 21-16,21 0 0,-20 21 16,-1-22-16,-21 1 0,0 21 0,22-21 15,-22 21-15,0-21 16,0 21-16</inkml:trace>
  <inkml:trace contextRef="#ctx0" brushRef="#br0" timeOffset="-114164.81">4995 10986 0,'-21'0'32,"21"21"46,0 0-63,0 0-15,0 0 16,0 0-16,0 1 16,0-1-16,0 0 0,0 0 0,21 0 15,-21 0-15,0 1 0,0-1 16,21 0-16,1 0 0,-22 0 0,21 0 15,-21 1-15,21-1 0,0 0 0,0 0 16,0 0-16,-21 0 0,22 1 0,-1-1 16,0 0-16,0 0 0,0-21 15,22 21-15,-22-21 0,0 21 0,21-21 16,-21 0-16,22 22 0,-1-22 0,-21 0 16,22 0-16,-1 0 0,0 0 0,-21 0 15,22 0-15,-1 0 0,0 0 16,1 0-16,-1 0 0,0 0 15,1 0-15,-1 0 0,0-22 0,1 22 16,20 0-16,-20-21 0,-1 21 0,0-21 16,1 21-16,-1-21 0,0 21 0,22-21 15,-22 0-15,0 21 0,1-22 16,20 1-16,-20 21 0,20-21 0,-21 0 16,22 0-16,-22 21 0,22-21 0,-22-1 15,22 1-15,-22 21 0,21-21 0,-20 0 16,20 21-16,-20-21 0,20 0 0,-21 21 15,22-22-15,-1 22 16,1-21-16,-22 21 0,22 0 0,-1 0 0,1-21 16,-22 21-16,22 0 0,-1 0 15,-21-21-15,22 21 0,-22 0 0,1-21 16,20 21-16,-21 0 0,1 0 16,-1 0-16,0 0 0,1 0 0,-1 0 15,0 0-15,-20 0 0,20 21 0,0-21 16,-21 21-16,22-21 0,-22 21 0,21-21 15,-21 21-15,22-21 0,-22 22 0,21-22 16,-21 21-16,1-21 0,-1 21 16,21-21-16,-21 21 0,0 0 0,1-21 15,-22 21-15,21 1 0,0-22 0,0 21 16,-21 0-16,21 0 16,0 0-16,-21 0 0,22 1 15,-22-1-15,21 0 16,-21 0-16,0 0 15,21-21-15,-21 21 0,21-21 16,-21 22-16,21-1 16,0-21 46,-21-21-62,0-1 0,22 1 16,-22 0-16,21 21 15,-21-21-15,0 0 0,0 0 16,21 21-16,-21-22 0,21 1 16,-21 0-16,21 21 0,0-21 0,1 0 15,-1 0-15,0-1 0,0 1 0,0 0 16,0 21-16,22-21 0,-22 0 0,21 0 16,1 21-16,-22-22 0,21 1 0,0 21 15,1-21-15,-22 21 16,21 0-16,1-21 0,-1 21 0,0 0 0,1-21 15,-22 21-15,21-21 0,0 21 16,1 0-16,-1 0 0,22 0 0,-22-22 16,0 22-16,1 0 0,-1 0 0,0 0 15,22 0-15,-22 0 0,0 0 16,1 0-16,-1 0 0,0 0 0,1 0 16,-1 0-16,0 0 0,1 0 0,-1 22 15,0-22-15,1 0 0,-1 21 0,0 0 16,1-21-16,-1 21 0,0-21 0,-20 0 15,20 21-15,0-21 0,-21 21 16,22-21-16,-22 0 0,0 22 0,21-22 16,-20 21-16,-1 0 0,0-21 0,0 0 15,21 21-15,-20-21 0,-1 0 16,0 21-16,0-21 0,0 0 0,22 21 16,-22-21-16,0 22 0,0-22 15,0 0-15,22 0 0,-22 0 0,0 0 16,0 0-16,0 0 0,0 0 0,1 0 15,20 0-15,-21 0 0,0 0 0,0 0 16,1 0-16,-1 0 0,0 0 0,0 0 16,0 0-16,0 0 0,1-22 15,-1 22-15,0 0 0,0 0 0,0-21 16,0 21-16,1 0 0,-22-21 0,21 21 16,0-21-16,-21 0 0,21 21 15,-21-21-15,21 21 16,-21-22-1,21 1-15,-21 0 16,22 21 0,-22-21-16,21 21 15,-21-21 48</inkml:trace>
  <inkml:trace contextRef="#ctx0" brushRef="#br0" timeOffset="-113940.95">12658 11367 0,'-22'0'31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4:16:47.6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1228 0,'0'0'0,"0"-21"0,0-1 0,0 1 0,0-21 15,0 21-15,0 0 0,0-1 16,0 1-16,0 0 0,0 42 31,0 22-15,0-1-16,0-21 0,0 21 15,0 1-15,0 20 0,0-20 0,0-1 16,0 21-16,0 1 0,0-22 16,0 22-16,0-1 0,-21-20 0,21 20 15,-22-21-15,22 1 0,-21-1 16,21-21-16,0 0 0,0 1 0,0-65 47,0 22-47,0-21 0,0 21 0</inkml:trace>
  <inkml:trace contextRef="#ctx0" brushRef="#br0" timeOffset="572.66">2222 1164 0,'-21'-42'16,"0"21"-16,21 0 0,0-1 0,0 1 16,21 0-16,0 0 0,1 21 15,20-21-15,0 0 0,1-1 16,20 1-16,1 21 0,-22 0 0,21 0 16,1 0-16,-1 21 15,1-21-15,-22 43 0,1-22 0,-22 21 0,0-21 16,-21 22-16,0-1 15,0 0-15,-21 1 0,0-1 0,-1-21 16,-20 22-16,0-22 0,-22 21 16,22-21-16,0 0 0,-1 1 0,1-22 15,0 21-15,20-21 0,1 0 16,0 0-16,21-21 16,0-1-16,21 22 15,22-21-15,-22 0 0,21 0 0,-21 0 16,22 21-16,20-21 15,-21 21-15,1 0 0,-1 0 0,0 0 16,1 0-16,20 0 0,-42 21 0,22-21 16,-1 21-16,0 0 0,-20 0 15,-1 22-15,0-22 0,-21 0 16,0 21-16,0 1 0,0-22 0,0 21 16,-42 0-16,20-20 0,-20 20 15,0 0-15,-1-21 0,1 1 0,-21 20 16,20-21-16,-20-21 0,-1 21 15,22-21-15,0 0 0,-22 0 0,22 0 16,21 0-16,-22 0 0,1-21 16,21 0-16,0 21 0,-1-21 15,1 0-15,0-1 0,21 1 0,0 0 16,0 0-16,0 0 0,0 0 16,0-1-16,21 1 0,0 21 15,22-21-15,-22 0 0,21 0 0,1 21 16,-1-21-16,0 21 0</inkml:trace>
  <inkml:trace contextRef="#ctx0" brushRef="#br0" timeOffset="2136.16">3768 1439 0,'0'0'0,"0"-21"0,21 0 0,-21 0 15,0 0-15,0 0 0,0-1 0,-21 1 16,21-21-16,-22 21 0,1 21 16,0-21-16,0-1 0,0 22 0,0 0 15,-1 0-15,-20 22 0,21-1 16,-21 0-16,20 0 0,-20 21 0,0-20 16,21 20-16,-22 0 0,22 1 15,0-22-15,0 21 0,0 0 0,-1 1 16,22-1-16,0 0 0,0-20 15,0 20-15,0-21 0,0 0 0,22-21 16,-1 21-16,0-21 16,0 0-16,21 0 0,-20 0 0,-1 0 15,21-21-15,-21 0 0,22 0 0,-22 0 16,21-22-16,-21 22 0,0-21 16,22 21-16,-22-22 0,0 1 0,0 0 15,0-1-15,-21 22 0,0-21 16,22 0-16,-22 20 0,0 1 0,0 0 15,0 0-15,0 42 32,-22 0-32,22 0 0,-21 1 15,0 20-15,21-21 0,-21 21 0,21 1 16,-21-1-16,21 0 16,-21-20-16,21 20 0,0 0 0,0-21 15,0 22-15,0-22 0,0 0 16,21 0-16,0-21 0,0 21 0,0-21 15,0 0-15,1 0 0,20 0 16,-21 0-16,21-21 0,-20 0 0,20 0 16,0 0-16,1-22 0,-1 22 15,0-21-15,-21 0 0,22-1 0,-1 22 16,-21-21-16,22-1 0,-22 1 16,0 21-16,-21 0 0,0 0 15,0-1-15,0 1 0,-21 21 16,0 0-16,-1 21 15,1 1-15,0-22 0,0 21 0,21 21 16,0-21-16,0 0 0,0 1 16,0-1-16,0 21 0,0-21 0,21 0 15,0 22-15,0-22 0,-21 0 16,22 0-16,-22 0 0,21 1 0,-21-1 16,0 0-1,-21-42 1,-1 0-1,1-1-15,0 22 0,21-21 0,-21 0 16,21 0-16,-21 21 0,21-21 16,-21 21-1,21 21 1,0 0-16,0 0 16,0 0-16,21-21 0,-21 22 0,21-22 15,0 0-15,0 21 0,0-21 16,1 0-16,20 0 0,-21 0 0,21 0 15,1 0-15,-1 0 0,0-21 16,1 21-16,-22-22 0,21 1 0,1 0 16,-22 0-16,0 0 0,21-22 15,-21 22-15,1 0 0,-1-21 0,0 21 16,-21-22-16,0 22 0,0 0 16,21-21-16,-21 20 15,0 1-15,0 42 16,0 1-16,0-1 15,-21 0-15,21 0 0,0 21 0,-21-20 16,21 20-16,-21-21 0,21 21 16,0-20-16,0 20 0,0-21 0,0 21 15,0-20-15,21-1 0,0 0 16,0-21-16,0 21 0,0-21 16,1 0-16,-1 0 0,0 0 0,21 0 15,-21 0-15,1-21 0,20 0 16,-21 0-16,21-1 0,-20 1 0,-1-21 15,21 21-15,-21-22 0,0 22 16,22-21-16,-22 21 0,21-22 0,-21 22 16,1 0-16,-1 0 0,0 0 15,0 21-15,0 0 0,-21 21 32,0 0-32,0 0 15,0 0-15,21-21 31,1 0-15,-22-21 0,0 0-1,0 0-15,0 0 0,0 0 16,0-1-16,0 1 16,-22 21-1,1 0-15,0 0 0,0 21 16,0-21-16,0 22 0,-1-1 15,1 0-15,0 21 0,0-21 16,0 22-16,0-1 0,21-21 0,0 22 16,-22-1-16,22-21 0,0 21 15,0-20-15,0-1 0,22 0 16,-1 0-16,0 0 0,0-21 0,0 0 16,22 21-16,-22-21 0,21 0 15,-21 0-15,22 0 0,-22-21 0,21 0 16,-21 21-16,22-21 0,-22 0 15,0 0-15,0-1 0,0-20 0,0 21 16,1 0-16,-22 0 0,0-1 0,0 1 16,0 0-16,0-21 0,0 21 15,-22-1-15,1 1 0</inkml:trace>
  <inkml:trace contextRef="#ctx0" brushRef="#br0" timeOffset="2316.05">5059 953 0,'0'0'0,"-21"0"16,-1 0-16,22 21 47,22-21-32,-1 0 1</inkml:trace>
  <inkml:trace contextRef="#ctx0" brushRef="#br0" timeOffset="19348.39">7239 720 0,'0'0'0,"21"0"0,-21-21 15,0-1-15,0 1 16,0 0-16,-21 21 31,21 21-31,-21 0 16,0 22-16,-1-22 0,1 21 16,0 22-16,0-1 0,0-20 15,-22 20-15,1 1 0,21-1 16,-21 1-16,-1-1 0,1 1 0,0-22 15,-1 21-15,1-20 0,21-1 16,0 0-16,-1 1 0,1-1 0,21-21 16,-21 0-16,21 1 0,0-1 15,21-21 1,0-21-16,1-1 16,-1 1-16,0-21 0,21 21 0,-21-22 15,22 1-15,-22 0 0,21-22 16,1 22-16,-1-22 0,-21 1 0,21-1 15,1 1-15,-22-22 16,21 22-16</inkml:trace>
  <inkml:trace contextRef="#ctx0" brushRef="#br0" timeOffset="19573.25">7197 868 0,'0'0'16,"21"-42"-16,0-1 0,0 22 0,-21-21 15,0 21-15,0 42 32,0 21-32,0 0 0,0 1 0,0-1 15,0 22-15,0-1 0,0 1 16,-21-1-16,0 1 0,0-22 0,21 21 15,0 1-15,-22-22 0,1 22 16,21-22-16,0 22 0,0-22 0,0 0 16,0 1-16,0-22 0,0 21 15,0-21-15,0 0 0,0 1 16,0-1-16,0 0 0,0-42 31,0 0-15,-21-1-16,0 1 0</inkml:trace>
  <inkml:trace contextRef="#ctx0" brushRef="#br0" timeOffset="20466.74">6667 1588 0,'0'0'15,"-42"0"-15,21 0 0,0 0 0,0 0 16,42 0 0,0 0-1,21-22-15,1 22 0,-1 0 16,21-21-16,1 0 0,-22 21 15,22-21-15,-1 0 0,1 0 0,-1-1 16,1 1-16,-1 0 0,1 0 16,-22 0-16,0 0 0,1-1 0,-1 1 15,-21 0-15,22 21 0,-22-21 16,-21 42 0,0 0-1,-21 0-15,21 1 0,-22 20 0,22-21 16,-21 21-16,0-20 0,21 20 15,0-21-15,0 21 0,0-20 0,0 20 16,0-21-16,0 0 16,0 22-16,0-22 0,21 0 15,0 0-15,1-21 0,-1 0 16,0 0-16,21 0 0,-21 0 0,22-21 16,-22 0-16,21 0 0,1-1 15,-22 1-15,0-21 0,21 21 0,-21-22 16,1 1-16,-1 21 0,0-21 0,0-1 15,-21 1-15,0 21 0,21-22 16,-21 22-16,0 0 0,21 0 0,-21 0 16,0 0-16,0 42 31,-21 0-15,21 0-16,-21 0 0,0 0 0,21 22 15,0-22-15,-21 21 0,21-21 16,0 22-16,0-22 0,0 21 0,0-21 15,0 22-15,0-22 0,0 0 16,21 0-16,-21 0 0,21 1 0,0-1 16,0-21-16,22 0 0,-22 0 15,0 0-15,0 0 0,22 0 0,-22-21 16,21-1-16,-21 1 0,0 0 16,1 0-16,-1-21 0,21 20 0,-21-20 15,0 0-15,1-1 0,-22 1 16,21 0-16,0-1 0,0-20 15,-21 21-15,0-22 0,0 22 0,0-22 16,0 22-16,21 21 0,-21-22 16,0 22-16,0 0 0,0 0 15,0 42 1,-21 0-16,0 22 16,21-22-16,-21 21 0,21 0 0,0 1 15,-21-1-15,21 0 0,-22 1 16,22-1-16,0 0 0,0 1 0,0-1 15,0-21-15,0 22 0,0-22 16,0 21-16,0-21 0,0 0 16,0 1-16,22-1 0,-1 0 15,-21 0-15,21-21 0,0 0 0,0 0 16,0 0-16,1 0 0,-1 0 16,0-21-16,0 21 0,0-21 0,0 0 15,1-1-15,20 1 0,-21-21 0,0 21 16,0-22-16,1 1 0,-1 0 15,0-1-15,0 1 0</inkml:trace>
  <inkml:trace contextRef="#ctx0" brushRef="#br0" timeOffset="20967.25">8953 868 0,'0'0'0,"0"-42"0,0 20 16,0 1-16,0 0 0,0 0 0,0 42 31,0 0-31,0 22 16,0-22-16,0 21 0,0 0 15,0 22-15,0-22 0,0 1 0,0 20 16,0-21-16,0 1 0,-21-1 16,21 0-16,0 1 0,0-1 0,-21 0 15,21-20-15,-21-1 0,21 21 16,0-21-16,0 0 0,0 1 16,-21-22 15,21-22-16,0 1-15,0 0 0,0 0 16,0 0-16,0-22 0,0 22 0,21-21 16,-21 21-16,21-22 0,0 22 15,0 0-15,1-21 0,20 21 0,-21-1 16,21 1-16,-20 0 0,20 0 16,-21 0-16,21 21 0,-20 0 0,20 0 15,-21 0-15,21 0 0,-20 0 16,-1 21-16,-21 0 0,0 21 0,21-20 15,-21-1-15,0 21 16,0 0-16,-21 1 0,21-22 0,-21 21 16,-1-21-16,1 22 0,0-22 15,21 21-15,-21-21 0,0 1 0,21-1 16,-21-21-16,21 21 0,0 0 0,-22-21 47,22-21-47,0 0 15,0 0-15,0-1 0</inkml:trace>
  <inkml:trace contextRef="#ctx0" brushRef="#br0" timeOffset="21231.22">8424 1185 0,'0'0'0,"-21"0"0,21-21 0,21 0 32,0 21-17,1 0-15,20 0 16,-21 0-16,21 0 0,1 0 0,-1 0 0,0 0 16,1 0-16,-1 0 0,0 0 15,1-21-15,-22 21 0,21 0 16,-21 0-16,1 0 0,-44 0 31,1 0-31</inkml:trace>
  <inkml:trace contextRef="#ctx0" brushRef="#br0" timeOffset="22252.29">1947 2286 0,'21'0'0,"-42"0"0,0 0 0,0 0 16,0 0-16,21-21 16,0 0-1,21 21 1,0 0-1,0 0-15,0 0 0,1 0 16,-1 0-16,21 0 0,-21 0 16,22 0-16,-1 0 0,0 0 0,1 0 15,20 0-15,1 0 0,20 0 16,-20 0-16,20 0 0,1 0 0,0 0 16,-1 0-16,1 0 0,0 0 15,-1 0-15,1 0 0,21 0 0,-21 0 16,20 0-16,22 0 0,-21 0 15,21 0-15,-21 0 0,21 0 0,0 0 16,21 0-16,0 0 0,1 0 16,-1 0-16,-21 0 0,21 0 0,0 0 15,-21 0-15,21 0 0,0 0 16,-21 0-16,22 0 0,-22 0 16,21 0-16,0 0 0,0 0 0,0 0 15,0 0-15,1 0 0,-1-21 16,0 21-16,0 0 0,0 0 0,0 0 15,276 0 1,-297-22-16,-21 22 0,-1 0 0,22 0 16,-21 0-16,-21 0 0,21 0 0,-22 0 15,1 0-15,0-21 0,-22 21 16,1 0-16,-1 0 0,1 0 16,-22 0-16,0 0 0,1 0 0,-1 0 15,-21 0-15,0-21 0,1 21 16,-1 0-16,-21-21 31,-21 21-15,-1 0-16,1 0 0,21-21 15</inkml:trace>
  <inkml:trace contextRef="#ctx0" brushRef="#br0" timeOffset="25961.04">5334 3493 0,'21'0'16,"-21"-22"31,0 1-31,0 0-16,0 0 15,0 0-15,0 0 16,0-1-16,0 1 15,0 0-15,0 0 0,0 0 16,0 0-16,0-1 0,0 1 16,0 0-16,0 0 0,0 0 15,0 0 1,0-1-16,0 44 47,0-1-32,0 0-15,0 0 16,0 0-16,0 0 0,0 1 0,0 20 16,0-21-16,0 21 0,0-20 15,0 20-15,0 0 0,0 1 16,0-1-16,0 0 0,0-21 0,0 22 16,0-1-16,0 0 0,0-20 15,-21 20-15,21-21 0,0 21 0,0-20 16,0 20-16,0-21 0,0 0 0,0 0 15,0 1-15,0-1 0,0 0 16,0 0-16,21 0 0,0 0 16,0-21-16,1 0 15,-1 0-15,0 0 0,0 0 0,0 0 16,0 0-16,22 0 0,-22 0 0,21-21 16,-21 21-16,1-21 15,20 0-15,-21 0 0,21 0 0,-20-1 16,-1 1-16,0 0 0,0-21 0,0 21 15,0-1-15,1-20 0,-1 0 16,0 21-16,-21-22 0,21 1 0,0 0 16,-21-1-16,0 1 0,21 0 0,1-1 15,-22 22-15,21-21 0,-21 21 16,0-1-16,0 1 0,0 0 0,0 0 16,0 0-16,0 0 15,21 21-15,-21 21 125,21-21-109,-21 21-16,21-21 0</inkml:trace>
  <inkml:trace contextRef="#ctx0" brushRef="#br0" timeOffset="26607.66">6689 3408 0,'0'0'0,"21"0"0,0 0 16,0 0-16,0 0 0,0 0 15,1-21-15,-1 0 0,0 21 0,0-22 16,0 1-16,0 21 0,1-21 16,-22 0-16,0 0 0,0 0 15,0-1-15,-22 22 16,1 0-16,-21 0 16,21 0-16,0 0 0,-22 0 0,22 0 15,-21 22-15,21-22 0,-22 21 16,22 0-16,-21 0 0,-1 0 15,22 22-15,-21-22 0,21 0 0,0 0 16,-1 0-16,1 22 0,21-22 16,0 0-16,0 0 0,0 0 15,0 0-15,21-21 16,1 22-16,20-22 0,-21 0 16,0 0-16,0 21 0,22-21 0,-22 0 15,21 21-15,-21-21 0,22 0 16,-22 21-16,21-21 0,-21 21 15,22-21-15,-22 21 0,0-21 0,0 0 0,0 22 16,1-22-16,-1 21 16,0-21-16,0 21 0,-21 0 15,0 0-15,0 0 0,0 1 16,-21-22-16,0 21 16,0-21-16,-1 21 0,1-21 0,-21 21 15,21-21-15,-22 0 0,1 0 0,0 21 16,-1-21-16,22 0 0,-21 0 15,0 0-15,20 0 0,-20 0 0,21 0 16,-21 0-16,20 0 0,1 0 0,0 0 16,0-21-16,0 21 15,0 0-15,-1 0 0,1-21 0,0 21 16,0 0 15,21-21-15,21 21-1,0 0-15,0-21 16,1 21-16,-1 0 0,21-22 0</inkml:trace>
  <inkml:trace contextRef="#ctx0" brushRef="#br0" timeOffset="27016.22">7683 3471 0,'0'-21'62,"22"0"-46,-22 0 0,0 0-1,-22 21 17,1 0-17,0 0-15,0 21 16,21 0-1,0 0 1,0 0 0,0 1-1,21-1 1</inkml:trace>
  <inkml:trace contextRef="#ctx0" brushRef="#br0" timeOffset="27344.28">7641 3852 0,'0'0'0,"-21"22"31,21-1-31,21-21 16,0 0-1,-21-21 1,21-1-16,-21 1 15,22 21-15,-22-21 0,0 0 16,-22 21 0,1 0-1,0 0-15,0 0 0,0 21 16,0-21 0,21 21-16,0 0 15,21-21 16,0 0-31,0 0 0,0-21 16</inkml:trace>
  <inkml:trace contextRef="#ctx0" brushRef="#br0" timeOffset="27696.07">8551 3239 0,'0'0'0,"0"-22"0,0 1 0,0 0 15,0 42 17,0 0-32,0 1 0,0 20 15,0-21-15,0 21 0,0 22 0,0-22 16,0 1-16,0-1 0,0 21 15,0-20-15,0-1 0,-21 0 0,21 1 16,0-1-16,0 0 0,0-20 0,0-1 16,0 21-16,0-21 0,0 0 15,0 1-15,0-44 32,21 1-17,-21 0-15,0 0 0,0 0 16,21 0-16,1-22 0</inkml:trace>
  <inkml:trace contextRef="#ctx0" brushRef="#br0" timeOffset="28691.51">8594 3281 0,'0'0'0,"-22"0"0,22-21 0,-21 21 0,21-21 15,0-1 1,21 22-1,22 0 1,-22 0-16,0 0 0,21 0 16,-20 0-16,20 0 0,0 0 15,22 0-15,-1 0 0,1 0 0,-1 0 16,22 0-16,-22 0 0,22 0 16,0 0-16,-1 0 0,1 0 0,0 0 15,21 0-15,-22 0 0,1 0 0,21 0 16,-22 0-16,22 0 0,-21-21 15,0 21-15,20-21 0,-20 21 0,0 0 16,-1-21-16,1 21 0,0 0 0,-1 0 16,-20-21-16,21 21 15,-22 0-15,1 0 0,-1 0 0,-21 0 0,1 0 16,20 0-16,-20 0 0,-1 0 16,-21 0-16,21 0 0,-20 0 15,-1 0-15,0 0 0,0 0 0,0 0 16,0 0-16,-21 21 31,0 0-15,0 0-16,-21 0 0,0 1 15,21-1-15,0 0 16,0 0-16,0 21 0,0-20 16,0-1-16,0 21 0,0-21 0,-21 0 15,21 22-15,0-22 0,0 0 0,0 21 16,0-20-16,0-1 0,0 0 15,0 0-15,0 21 0,0-20 0,0-1 16,0 0-16,0 0 0,0 0 16,-21 0-16,21 1 0,0-1 15,0 0-15,-21-21 0,21 21 0,-22-21 16,22 21-16,-21-21 16,0 0-1,0 0-15,0 0 16,0 0-16,-1 0 15,1 0-15,0 0 0,0 0 0,-21 0 16,-1 0-16,1 0 0,0-21 16,-22 21-16,1 0 0,-1 0 0,1 0 15,-1 0-15,1 0 0,-1 0 16,1 0-16,-1 0 0,-21-21 0,22 21 16,-22 0-16,1 0 0,-1 0 0,0 0 15,1 0-15,-1 0 0,0 0 0,1 0 16,20 0-16,-21 0 0,22 0 15,-1 0-15,1 0 0,-1 0 0,22 0 16,0 0-16,-22 0 0,22 0 0,0 0 16,-1 0-16,1 0 15,0 0-15,-1 0 0,1 0 0,0 0 16,-1 0-16,1 0 0,0 0 0,20 0 16,-20 0-16,21 0 0,0 0 15,0 0-15,-1 0 0,1 0 16,0 0 62,0 0-62</inkml:trace>
  <inkml:trace contextRef="#ctx0" brushRef="#br0" timeOffset="29328.15">4022 4636 0,'0'0'0,"-22"21"0,22 0 16,0 0-16,-21-21 15,21 21-15,-21 22 0,21-22 16,0 21-16,0 0 0,0 1 0,0-1 15,-21 22-15,21-22 0,-21 0 16,21 22-16,0-22 0,-21 0 0,-1 1 16,22-22-16,-21 21 0,21-21 0,0 22 15,0-22-15,0 0 16,0 0-16,0-42 31,0 0-15,0 0-16,0 0 0</inkml:trace>
  <inkml:trace contextRef="#ctx0" brushRef="#br0" timeOffset="29666.95">3789 4911 0,'0'0'0,"0"-21"0,0-1 0,-21 1 0,-1 0 15,22 0-15,0 0 0,0 0 16,0-1-16,22 1 15,-1 0-15,21 21 0,-21-21 0,22 0 16,-1 21-16,0-21 0,1 21 16,-1 0-16,0 0 0,22 0 0,-22 0 15,0 21-15,1-21 0,-1 21 0,0 21 16,-42-21-16,0 22 16,0-1-16,0 0 0,-21 1 0,0-22 15,-21 21-15,21 1 0,-22-22 0,1 21 16,0-21-16,-1 0 0,1 1 15,21-1-15,-22 0 0,22-21 0,0 21 16,0-21-16,0 0 0,0 0 16,42 0 15,0-21-31,0 21 16,0-21-16</inkml:trace>
  <inkml:trace contextRef="#ctx0" brushRef="#br0" timeOffset="30287.74">4784 4741 0,'0'0'0,"21"0"0,-21 22 31,0-1-31,0 0 16,0 0-16,0 21 0,-21-20 0,-1 20 15,22 0-15,-21 1 0,0-1 0,0 0 16,0 1-16,21-22 16,-21 21-16,-1-21 0,1 22 0,21-22 15,0 0-15,-21 0 0,21 0 0,-21-21 16,21 21-16,0-42 31,0 0-15,0 0-16,0 0 0,0 0 15,21-22-15,0 22 0,0 0 0,1-21 16,-1 20-16,0 1 0,0 0 0,0 0 16,0 0-16,1 21 0,-1 0 15,0 0-15,0 0 0,0 0 0,0 0 16,-21 21-16,0 0 0,22-21 16,-22 21-16,21 0 0,-21 1 15,0-1-15,0 0 0,21 0 0,-21 0 16,21 0-16,-21 1 0,21-22 0,-21 21 15,21-21-15,1 21 0,-1-21 16,0 0-16,0 0 0,0 0 16,0 0-16,1-21 0,-1 0 0,0 21 15,0-22-15,0 1 0,0 0 16,1 0-16,-1 0 0,-21-22 0,0 22 16,0-21-16,0 0 0,0-1 15,0 22-15,0-21 0,0-1 16,0 22-16,-21 0 0,21 0 0,-22 0 15,22 0-15,22 42 63,-1-21-63,0 21 0,0-21 16</inkml:trace>
  <inkml:trace contextRef="#ctx0" brushRef="#br0" timeOffset="30575.57">5948 4678 0,'0'-21'16,"0"0"-16,0 42 31,0 0-15,0 0-16,0 0 0,0 0 15,0 22-15,0-22 0,0 21 0,0 1 16,-21-1-16,21 0 0,0-21 0,-22 22 16,22-1-16,0-21 15,0 0-15,0 22 0,0-22 0,0 0 16,-21 0-16,21 0 0,0 1 16,0-44 15,0 1-31</inkml:trace>
  <inkml:trace contextRef="#ctx0" brushRef="#br0" timeOffset="30944.37">5800 4699 0,'0'0'0,"0"-63"31,0 41-31,0 1 0,21 0 16,0 21-16,21 0 0,-21-21 15,22 21-15,-1 0 0,0 0 16,1 0-16,-1 0 0,0 0 0,22 0 16,-22 0-16,1 21 0,-1 0 0,0 0 15,1 1-15,-22-1 0,21 0 16,-21 21-16,0-21 0,1 22 0,-1-1 16,-21 0-16,0 1 0,0-1 0,0 0 15,-21 1-15,-22-22 0,22 21 16,0-21-16,-21 22 0,-1-22 0,1 0 15,0 0-15,-1 0 0,1 1 16,0-22-16,-1 21 0,22-21 16,-21 21-16,-1-21 0,22 0 0,0 0 15,-21 0-15,21 0 0,-1 0 16,1-21-16,21 0 0,0-1 16,0 1-1,21 21-15,1-21 0,-1 0 16,0 21-16</inkml:trace>
  <inkml:trace contextRef="#ctx0" brushRef="#br0" timeOffset="31256.46">7366 4741 0,'0'0'0,"0"-21"31,0 0-31,0 0 16,21 21 46,-21 21-46,0 0-16,0 0 15,0 1-15</inkml:trace>
  <inkml:trace contextRef="#ctx0" brushRef="#br0" timeOffset="31472.34">7387 5101 0,'0'0'0,"0"21"0,0-42 47,0 0-15,0 0 14,21 21-46</inkml:trace>
  <inkml:trace contextRef="#ctx0" brushRef="#br0" timeOffset="31935.96">8911 4847 0,'0'-106'15,"21"106"1,0 0-16,-21 22 16,0-1-1,22 0-15,-22 21 0,0-21 0,0 22 16,0-1-16,0 0 0,0 1 0,-22-1 15,1 0-15,21 1 0,-21-1 16,0-21-16,0 0 0,21 22 16,0-22-16,-21 0 0,21 0 0,0 0 15,21-21 17,0-21-32,-21 0 15,0 0-15,21 0 0,0 0 0</inkml:trace>
  <inkml:trace contextRef="#ctx0" brushRef="#br0" timeOffset="32760.07">8869 4784 0,'0'0'0,"-21"-21"0,-1 21 0,22-22 16,-21 22 0,42 0-1,1 0 1,20 0-16,-21 0 0,21 0 15,1 0-15,20 0 0,-20 0 0,20 0 16,1 0-16,-1 0 0,22 0 0,-1 0 16,1 0-16,21 0 0,21 0 15,-21 0-15,21 0 0,0 0 0,0 0 16,0-21-16,0 21 0,-21 0 0,21 0 16,0 0-16,-22 0 0,1 0 15,0-21-15,0 21 0,-21 0 0,20 0 16,-20 0-16,-21-21 0,20 21 15,1 0-15,-22 0 0,1-21 0,-1 21 16,1 0-16,-1 0 0,-20 0 16,-1-21-16,0 21 0,1 0 0,-22 0 15,0 0-15,0 0 0,0 0 0,1 0 16,-22 21-16,0 0 16,0 0-16,0 0 15,0 0-15,0 1 0,-22-1 16,22 0-16,-21 21 15,0-21-15,21 22 0,0-1 0,-21-21 0,21 22 16,-21-1-16,21-21 0,-21 21 16,21 1-16,0-22 0,0 21 15,0-21-15,0 1 0,0 20 0,0-21 16,0 0-16,0 0 0,0 1 0,0-1 16,0 0-16,0 0 0,0 0 15,0 0 1,-22-21-16,1 0 15,0 0-15,-21 0 0,-1 0 0,1 0 16,0 0-16,-1 0 0,-20 0 0,21 0 16,-22-21-16,-21 21 15,22 0-15,-1 0 0,-20-21 0,-1 21 16,0 0-16,1 0 0,-22-21 0,0 21 16,0 0-16,-21 0 0,0-21 0,0 21 15,-21 0-15,0 0 0,0 0 16,0 0-16,21 0 0,0 0 0,0-21 15,42 21-15,-21 0 0,21 0 0,1 0 16,-1 0-16,22 0 0,-1 0 16,1 0-16,20 0 0,-20 0 0,20 0 15,1 0-15,0 0 0,21 0 16,-22 0-16,22 0 0,0 0 0,-21 0 0,20 0 16,1 0-16,0 0 15,0 0-15,21-22 63,21 1-48,0 21-15</inkml:trace>
  <inkml:trace contextRef="#ctx0" brushRef="#br0" timeOffset="33835.65">11451 1439 0,'0'0'0,"21"-63"32,-21 42-32,0 0 15,-21 21 1,0 0-16,0 0 0,0 21 15,-1 0-15,-20 0 0,21 0 16,-21 0-16,20 22 0,-20-1 16,21 0-16,-21 22 0,20-22 0,-20 1 15,21 20-15,-21-21 0,20 1 16,1-1-16,21 0 0,0 1 0,0-1 16,0-21-16,0 22 0,21-22 0,1 0 15,-1 0-15,0-21 0,21 21 16,1-21-16,-1 0 0,0 0 0,1 0 15,-1 0-15,0 0 0,1-21 0,-1 21 16,0-21-16,1 0 0,-22 21 16,0-21-16,0-1 0,0 1 15,-21 0-15,0 0 0,0 0 0,0 0 0,0-22 16,-21 22-16,0 0 16,0 0-16,0 0 0,-1-1 0,1 1 15,0 21-15,0 0 0,0-21 0,0 21 16,-1 0-16,1 0 15,21-21 1,21 21 0,1 0-16,-1 0 15,0 0-15,0 0 0,0 21 0,0 0 16,1-21-16,-1 21 0,0 22 16,-21-22-16,0 0 0,21 21 15,-21-20-15,0 20 0,0 0 0,0-21 0,0 22 16,0-22-16,0 21 15,0 1-15,-21-22 0,0 21 0,21-21 16,0 22-16,-21-22 0,21 21 0,-22-21 16,22 0-16,-21 1 0,21-1 0,0 0 15,0 0-15,0 0 0,0 0 16,0 1 0,0-44-1,0 1-15,0 0 16,0 0-16,0 0 15,21-22-15,1 22 0</inkml:trace>
  <inkml:trace contextRef="#ctx0" brushRef="#br0" timeOffset="34071.51">11980 1778 0,'0'85'31,"0"-43"-31,-21-21 0,21 22 0,-21-22 0,21 21 16,0-21-16,0 0 0,0 1 16,0-1-16,-21 0 0,21 0 15,0 0-15,0 0 0,0-42 47,0 0-31,0 0-16,0 0 0</inkml:trace>
  <inkml:trace contextRef="#ctx0" brushRef="#br0" timeOffset="34419.73">12086 1439 0,'-21'0'0,"-43"0"15,43 22 1,21-1-16,0 0 0,0 0 15,0 0-15,0 0 16,21-21-16,1 0 16,-1 0-16,0 0 0,0 0 15,0 0-15,0 0 0,1-21 0,-1 21 16,0-21-16,-21 0 16,21 0-16,-21 0 0,0-1 15,-21 1-15,21 0 16,-21 21-16,0 0 0,-1 0 0,1 0 15,0 0-15,0 0 0,0 0 0,0 0 16,-1 0 0,1 0-16,21 21 0,0 0 15,0 1-15,21-22 16,1 0 0,-1 0-16,21 0 0,-21 0 0</inkml:trace>
  <inkml:trace contextRef="#ctx0" brushRef="#br0" timeOffset="34692.57">12509 1312 0,'0'-21'15,"22"42"1,-22 1-16,0-1 16,0 0-16,0 0 0,0 21 15,0 1-15,0-1 0,0 0 0,-22 1 16,22 20-16,-21-20 0,0 20 15,0-21-15,21 22 0,-21-22 0,0 1 16,-1-1-16,22 0 0,0-21 0,-21 1 16,21-1-16,0 0 0,0 0 0,0 0 15,21-21 17,-21-21-32,0 0 15,0 0-15,22 0 16,-22-22-16</inkml:trace>
  <inkml:trace contextRef="#ctx0" brushRef="#br0" timeOffset="34879.42">12150 1757 0,'0'0'0,"-22"0"0,1 0 16,0 0-16,42 0 31,0 0-31,1 0 0,20 0 0,0 0 16,1 0-16,-1 0 0,0 0 15,1 0-15,-1 0 0,0 0 16,1-21-16,20 21 0,-21-21 0,22-1 16,-22 1-16,22 0 0,-22 0 15,22 0-15</inkml:trace>
  <inkml:trace contextRef="#ctx0" brushRef="#br0" timeOffset="36336.94">13187 1228 0,'0'0'0,"-21"0"31,-1 0-31,1 0 0,21 21 16,-21 0-16,21 0 0,-21 0 0,21 1 0,0 20 15,-21-21-15,0 21 16,21 1-16,-22-1 0,1 0 0,21 1 16,0-1-16,-21 22 0,0-22 0,0 0 15,0 22-15,21-22 0,0 0 16,-22 1-16,1-22 0,21 21 0,0-21 15,0 1-15,0-1 0,0 0 0,0 0 16,0 0-16,0-42 31,21 21-15,1-21-16,-22 0 0,21 0 16,0-1-16,-21-20 0,21 21 0,0 0 15,0-22-15,1 22 0,-22 0 16,21 0-16,0 0 0,-21 0 0,0-1 15,21 22-15,0 0 16,-21 22-16,0-1 16,0 0-16,0 0 0,0 0 0,0 0 15,21 1-15,-21-1 0,0 21 16,22-21-16,-22 0 0,0 1 0,21-1 16,0 0-16,0 0 0,0-21 15,0 0-15,-21 21 0,22-21 16,-1 0-16,0 0 0,0 0 0,0 0 15,0 0-15,-21-21 0,22 0 0,-1 21 16,0-21-16,-21 0 16,21-1-16,0-20 0,0 21 0,-21 0 15,22-22-15,-22 22 0,21-21 0,-21 21 16,0 0-16,21-1 0,-21 1 16,0 42-1,0 1 1,0-1-16,0 0 0,0 0 15,0 0-15,0 0 0,0 1 0,0-1 16,0 0-16,0 0 0,0 0 0,0 0 16,0 1-16,21-22 15,0 0 1,0 0-16,1 0 16,-1 0-16,0 0 15,0-22-15,0 22 0,0-21 0,1 0 16,-1 0-16,-21 0 0,21 0 0,0-1 15,-21-20-15,0 21 0,0 0 16,0 0-16,0-1 0,0 1 0,0 0 16,0 42 15,0 0-31,0 1 0,0-1 16,0 0-16,0 0 0,0 21 0,0-20 15,0-1-15,0 0 0,0 0 0,0 0 16,0 0-16,0 1 15,21-1-15,0-21 0,1 0 16,-1 0-16,0 0 0,21 0 0,1 0 16,-1 0-1,0-21-15,-42-1 0,21 1 16,1 0-16,-1 0 0,-21-21 0,0 20 16,21-20-16,0 0 0,-21-1 15,21-20-15,-21 21 0,0-22 0,21 22 16,-21-22-16,22 22 0,-22 0 15,0-1-15,0 1 0,0 21 0,0 0 16,0-1-16,0 1 0,0 42 16,0 1-1,0-1-15,0 0 0,-22 0 16,22 21-16,0-20 0,0 20 0,-21 0 16,21 1-16,-21-1 0,21 0 0,-21 1 15,21-1-15,0 0 0,0 1 16,-21-22-16,21 21 0,0-21 0,-21 0 15,21 1-15,0-1 0,0 0 0,0 0 16,0 0 0,-22-21-16,22-21 47,0 0-47,0 0 0,0 0 15,0-1-15,22 1 0,-22 0 0,21 0 16,0-21-16,0 20 0,21 1 15,-20-21-15,-1 21 0,21 0 0,-21-1 16,22 1-16,-22 21 0,21 0 0,-21 0 16,22 0-16,-22 0 0,0 0 15,0 0-15,0 21 0,-21 1 0,0 20 16,21-21-16,-21 0 0,0 22 0,0-22 16,22 21-16,-22-21 15,0 0-15,0 22 0,0-22 0,-22 0 16,1 0-16,0 0 0,0 1 0,0-22 15,-22 21-15,22 0 0,-21-21 16,21 0-16,-22 21 0,1-21 0,21 0 16,0 0-16,-22 0 0,22 0 0,0 0 15,0 0-15,0 0 0,0 0 16,-1 0-16,1 0 16,0 0-1,0 0 16,21-21-31</inkml:trace>
  <inkml:trace contextRef="#ctx0" brushRef="#br0" timeOffset="47043.76">13398 7197 0,'0'-21'0,"0"-1"16,0 1-16,-21 0 16,21 0-16,-21 21 0,21-21 15,0 0-15,-21-1 0,0 1 16,0 21-16,-1 0 16,1 0-16,0 0 0,0 0 15,0 0-15,0 0 0,-1 0 0,-20 0 16,21 0-16,0 0 0,-22 21 15,22 1-15,-21-1 0,21 0 0,-22 0 16,22 21-16,-21-20 0,21 20 16,-22 0-16,22 1 0,-21-1 15,21 21-15,0-20 0,-1 20 0,-20-20 0,21 20 16,0 1-16,0-22 0,-1 21 16,1 1-16,0-1 0,0 1 0,0 21 15,0-22-15,21 1 0,0-1 16,-22 1-16,22-1 0,0 1 0,0-1 15,0 1-15,22-1 0,-1 1 0,0-1 16,0 1-16,21-1 0,1 1 16,-1-22-16,0 21 0,22-20 0,-22-1 15,22 0-15,-1 1 0,22-22 0,-22 0 16,22 0-16,0 0 0,-1 1 0,1-22 16,21 21-16,-21-21 0,-1 0 0,22 0 15,-21 0-15,-1 0 0,22 0 16,-21 0-16,0 0 0,-1 0 15,1 0-15,0-21 0,-22 21 0,22-22 16,-22 1-16,22 0 0,-22 0 0,22 0 16,-21 0-16,-1-22 0,1 22 15,-1-21-15,1 21 0,-1-22 0,-21 1 16,22 0-16,-22-22 0,1 22 0,-1-1 16,0-20-16,1-1 0,-1 22 0,-21-21 15,21-1-15,-20 1 0,-1-1 16,0 1-16,0-22 0,0 21 0,-21-20 15,0 20-15,0-20 0,0 20 0,0 1 16,0-1-16,0 1 0,-21-1 16,0 1-16,0 20 0,-22-20 15,1 20-15,0 1 0,-1 0 0,1-22 16,-21 22-16,-1 21 0,-21-22 0,22 1 16,-22 21-16,1-21 0,20 20 15,-21-20-15,1 21 0,-1 0 0,22 0 16,-22-1-16,21 1 0,1 0 0,-1 0 15,1 21-15,-1 0 0,22 0 16,-21 0-16,20 0 0,1 0 16,0 0-16,-1 21 0,1-21 0,0 21 15,-22 0-15,22 1 0,-1-1 0,1 21 16,0-21-16,21 0 0,-22 22 16,22-22-16,-21 0 0,21 21 0</inkml:trace>
  <inkml:trace contextRef="#ctx0" brushRef="#br0" timeOffset="47520.49">13377 7726 0,'0'0'0,"-21"21"47,0-21-47,21 21 0,-21-21 0,21 21 15,0 1-15,0-1 0,-21-21 16,21 21-16,0 0 0,0 0 15,21-21-15,-21 21 16,21-21-16,0 0 0,0 0 0,0 0 16,1 0-16,-1 0 15,0-21-15,0 21 0,0-21 0,-21 0 16,0 0-16,0 0 16,0-1-16,0 1 15,0 0-15,-21 21 16,0 0-16,0 0 15,0 0-15,-1 0 16,22 21-16,0 0 16,-21-21-16,21 22 15,21-22 1</inkml:trace>
  <inkml:trace contextRef="#ctx0" brushRef="#br0" timeOffset="47900.27">14499 7641 0,'-21'21'31,"0"-21"-31,0 22 0,-1-1 0,1 0 16,0-21-16,0 21 0,0 0 0,0 0 15,21 1-15,0-1 16,0 0-16,21-21 16,0 0-16,0 0 15,21 0-15,-20-21 0,-1 21 0,0-21 16,0 21-16,0-22 0,0 1 16,-21 0-16,0 0 0,0 0 0,0 0 15,0-1-15,0 1 0,0 0 16,0 0-16,-21 21 15,0 0-15,0 0 16,0 0-16,0 21 0,-1 0 16,22 0-16,-21 1 0,0-1 15,21 0-15,0 0 0,-21 0 16,0 0-16,21 1 0</inkml:trace>
  <inkml:trace contextRef="#ctx0" brushRef="#br0" timeOffset="48300.04">13525 8276 0,'0'0'0,"-42"0"0,21 21 0,0-21 15,-22 22-15,22-1 0,21 0 16,0 0-16,0 0 16,0 0-16,21 1 0,1-22 15,-1 21-15,21-21 0,-21 0 16,22 21-16,-1-21 0,0 0 0,22 0 16,-22 0-16,22 0 0,-1 0 0,-21 0 15,22-21-15,-1 0 0,1 21 16,-22-22-16,22 22 0,-22-21 15,0 0-15,1 21 0,-22-21 0,0 0 16,0 0-16,-21-1 0,0 1 16,0 0-1,-21 21-15,0 0 16,0 0 0,21 21-16,0 0 0,-21 1 15</inkml:trace>
  <inkml:trace contextRef="#ctx0" brushRef="#br0" timeOffset="48739.78">14224 9525 0,'0'-21'15,"0"42"-15,21-42 0,-21 0 0,0 42 31,0 0-31,0 0 0,0 0 0,-21 22 16,21-1-16,-21 0 0,0 22 0,-1-22 16,1 22-16,0-1 0,0 1 0,0-1 15,0 22-15,-1-22 0,1 22 0,0-21 16,-21 20-16,21 1 0,-1-22 16,-20 1-16,21-1 0,0 1 15,0-22-15,-1 1 0,1-1 0,0-21 0,21 21 16,0-20-16,0-44 31,21 1-31,0 0 0,1 0 16,-1-21-16</inkml:trace>
  <inkml:trace contextRef="#ctx0" brushRef="#br0" timeOffset="49131.57">14182 9991 0,'-22'0'16,"44"0"-16,-65 0 0,22 0 15,-21 0-15,-1 0 0,1 0 0,0 0 16,-22 0-16,22 21 0,-22 0 0,22 0 0,-21-21 16,20 21-16,1 1 0,0-1 15,-1 0-15,1 0 0,21-21 16,-22 21-16,22 0 0,0-21 0,21 22 16,21-22-1,0 0-15,22-22 16,-22 1-16,21 0 0,1 0 0,-1 0 15,0 0-15,1-1 0,-1-20 16,21 21-16,-20-21 0,-1 20 0,22 1 16,-22 0-16,0 0 0,1 21 15,-1 0-15,0 0 0,-21 21 0,1 0 16,-1 0-16,0 22 0,0-1 16,-21 0-16,21 1 0,-21 20 0,0-20 15,0 20-15,0-21 0,0 22 0,0-22 16,0 22-16,0-22 0,0 0 0,21-20 15,-21 20-15,22-21 0,-1-21 16,-21 21-16,21-21 0,0 0 0,21 0 16,-20 0-16,-1-21 0,21 21 0,-21-21 15</inkml:trace>
  <inkml:trace contextRef="#ctx0" brushRef="#br0" timeOffset="49512.32">16425 8424 0,'-21'0'0,"42"0"0,-63 0 0,21-21 15,42 21 1,21 0 0,-21 0-16,22 0 0,20 0 15,-20 0-15,20 0 0,-21 0 0,22 0 16,-1 0-16,-20 0 0,20 0 0,-20 0 15,20 0-15,-21 0 0,1 0 16,-22 0-16,0 0 0,0 0 0,-42 0 16,0 0-1,0 0-15,-22 0 0</inkml:trace>
  <inkml:trace contextRef="#ctx0" brushRef="#br0" timeOffset="49739.53">16764 8446 0,'0'0'0,"-21"0"0,0 21 16,21 0-16,-22 0 16,22 0-16,-21 0 0,21 1 0,-21 20 15,21 0-15,-21 1 0,21-1 16,0 21-16,0-20 0,-21 20 0,21 1 16,-21-22-16,21 22 0,0-22 15,0 0-15,0 1 0,0-22 0,0 21 16,0-21-16,0 0 0,0 1 15,21-22 1,0 0-16,0 0 0,0-22 16,0 22-16</inkml:trace>
  <inkml:trace contextRef="#ctx0" brushRef="#br0" timeOffset="50424.07">17420 8573 0,'0'0'0,"0"-22"0,0 1 32,0 42-32,0 1 0,0-1 15,-21 0-15,0 0 0,0 21 0,-1 1 16,22-1-16,-21-21 0,0 22 0,0-1 16,21 0-16,-21 1 0,21-22 15,-21 21-15,-1-21 0,22 22 0,0-22 16,0 0-16,0 0 0,0 0 0,0 0 15,22-21 17,-1-21-17,-21 0-15,21 0 0,-21 0 16,0-22-16,21 22 0,0-21 0,-21 0 16,21-1-16,1 1 0,-1-22 15,-21 22-15,21 0 0,0-1 0,0 1 16,0 21-16,1 0 0,-1 0 0,-21-1 15,21 1-15,0 21 0,0 0 16,0 21-16,1 1 0,-1-22 16,-21 21-16,21 21 0,0-21 0,-21 0 15,21 1-15,-21-1 0,0 0 16,21 0-16,-21 0 0,0 0 0,0 1 16,0-1-16,0 0 0,0 0 15,22-21 16,-1-21-15,0 0-16,-21 0 0,0-22 16,21 22-16,0 0 0,0-21 0,-21 20 15,22-20-15,-1 0 0,0-1 16,0 22-16,0-21 0,22 0 0,-22-1 16,21 1-16,0 21 0,-20 0 0,20-1 15,0 22-15,1 0 0,-1 0 16,-21 22-16,21-1 0,-20 21 0,-1-21 15,-21 22-15,0-1 0,0 21 0,0-20 16,0 20-16,0-20 16,-21-1-16,-1 21 0,1-20 0,0-1 15,0 0-15,-21 1 0,20-22 0,1 21 16,-21-21-16,21 1 0,0-1 0,-1 0 16,-20-21-16,21 21 0,0-21 15</inkml:trace>
  <inkml:trace contextRef="#ctx0" brushRef="#br0" timeOffset="51919.28">9419 11769 0,'0'0'0,"0"-21"16,-21 21-16,0-22 0,0 1 15,21 0-15,-22 21 16,1-21-16,0 21 0,0-21 0,21 0 16,-21 21-16,21-22 0,-21 1 0,-1 0 15,1 0-15,0 0 16,21 0-16,-21-1 15,0 22-15,21-21 0,-21 21 16,-1 0-16,1 0 16,0 0-16,0 0 15,0 0-15,0 21 0,-1-21 16,1 22-16,0-1 0,-21 0 16,21 0-16,-1 21 0,-20-20 0,21 20 15,0 0-15,-22 1 0,1 20 0,21 1 16,-21-1-16,20 1 0,-20 20 0,21-20 15,0 20-15,0-20 0,-1 21 16,22-1-16,0-20 0,0 20 0,0-20 16,0-1-16,0 1 0,22-1 0,20 1 15,0-22-15,1 1 0,20-1 16,22 0-16,-22 1 0,22-22 0,0 0 16,-22 0-16,22-21 0,-1 0 15,1 0-15,0 0 0,-1 0 0,1 0 16,0-21-16,-1 0 0,1 0 15,0-1-15,-1-20 0,1 0 0,-21-1 16,20 1-16,-41-21 0,20 20 0,-21-20 16,-20-1-16,20 1 0,-21-1 15,-21 1-15,0-22 0,0 22 0,0-1 16,0-21-16,0 1 0,0 20 0,-42 1 16,21-1-16,-22 1 0,22-1 0,-42 22 15,20-22-15,-20 22 0,-22 0 16,22 21-16,-22-22 0,0 22 0,1 21 15,-22-21-15,21 21 0,0 0 16,-20 0-16,-1 0 0,21 21 16,-21 0-16,22 0 0,-1 1 0,21 20 15,1-21-15,-1 21 0,22-20 0,0 20 16,21 0-16,-1 1 0,1-1 16,0 0-16,21 1 0</inkml:trace>
  <inkml:trace contextRef="#ctx0" brushRef="#br0" timeOffset="52152.06">9123 12383 0,'0'0'0,"21"0"0,0 0 0,-21-22 109</inkml:trace>
  <inkml:trace contextRef="#ctx0" brushRef="#br0" timeOffset="52371.4">9461 12361 0,'0'0'0,"22"0"0,-1 0 0,0 0 16,0 0 0,0 0-16,0-21 15,-21 0 1,22 21-16,-44 0 47,1 21-47</inkml:trace>
  <inkml:trace contextRef="#ctx0" brushRef="#br0" timeOffset="52617.32">9271 12848 0,'85'0'16,"-64"0"0,0 0-16,0-21 0,0 21 15,-21-21-15,21 21 16,-21-21-16,22 21 0,-22-21 15,21 21-15,0 0 32</inkml:trace>
  <inkml:trace contextRef="#ctx0" brushRef="#br0" timeOffset="53164.01">9588 13081 0,'0'0'0,"0"42"15,0-20-15,0 20 0,0-21 0,-21 21 16,21 1-16,0-1 0,0 0 0,0 1 16,0 20-16,0-20 0,0 20 0,0-21 15,0 22-15,21-22 0,-21 22 16,0-22-16,0 22 0,0-22 0,0 0 16,0 1-16,0-22 0,0 21 0,0-21 15,-21 22-15,21-22 0,-21 0 0,21 0 16,0-42-1,0-21 1,0 20-16,0 1 16,0-21-16,21 0 0,-21-1 0,21-20 15,-21 20-15,0 1 0,0 0 16,0-1-16,0 22 0,0 0 0,0 0 16,0 0-16,-21 21 0,0 0 0,0 0 15,0 0-15,-22 0 0,22 0 16,0 21-16,-21 0 0,21 0 0,-1-21 15,-20 21-15,21 1 0,0-1 0,0-21 16,-1 21-16,1-21 0,0 0 16,21-21 15,21 0-31,22-1 0,-22 1 0,0 0 16,21 0-16,-21 0 0,22 0 15,-1-1-15,0 1 0,1 0 0,-1 0 16,0 21-16,1 0 0,-1 0 0,-21 0 15,22 21-15,-1 0 0,-21 0 0,0 22 16,22-1-16,-22 0 0,0-20 16,0 20-16,0 0 0,0 1 0,1-1 15,-1-21-15,0 21 0,0-20 0,21-1 16,-20-21-16,20 0 0,0 0 0,1 0 16,20 0-16</inkml:trace>
  <inkml:trace contextRef="#ctx0" brushRef="#br0" timeOffset="53816.12">14330 11917 0,'0'0'0,"-21"-42"0,-1 20 0,1-20 0,0 21 16,-21-21-16,21 20 0,-22 1 0,1 0 16,0 0-16,-1 0 0,1 21 15,0 0-15,-22 0 0,22 0 0,-22 21 16,22 21-16,-22-21 0,1 22 0,-1-1 15,1 22-15,-1-1 0,-20 1 16,20-1-16,22 22 0,-22-22 0,1 1 16,21 20-16,20-20 0,1-1 15,0 1-15,21-1 0,0 1 0,0-1 16,21 1-16,22-22 0,-1 22 16,0-22-16,22 0 0,-1-20 0,22 20 15,0-21-15,-1 0 0,1 0 0,0-21 16,20 0-16,1 0 0,0 0 15,317-63 1,-338 21-16,21 20 0,-21-41 0,-1 21 16,1-22-16,0 22 0,-22-22 15,1 1-15,-1-22 0,-21 22 0,1-1 16,-22-21-16,-21 1 0,0 20 0,0-20 16,-21 20-16,-22 1 0,1-1 15,0 22-15,-22-1 0,1 1 16,-1 21-16,-20 0 0,-1 0 0,0-1 15,1 22-15,-22 0 0,21 0 0,0 0 16,-20 22-16,20-1 0,0 0 16,1 21-16,20-21 0,1 22 0,-1-22 15,1 21-15,-1 1 0,22-1 0,21 0 16,-22-21-16,22 22 0,21-22 16,0 21-16,0-21 0,0 1 0,0-1 15,21 0-15,0 0 0,1-21 0,-1 0 16</inkml:trace>
  <inkml:trace contextRef="#ctx0" brushRef="#br0" timeOffset="53996.22">13928 12383 0,'0'21'62,"21"0"-46,0-21 0</inkml:trace>
  <inkml:trace contextRef="#ctx0" brushRef="#br0" timeOffset="54176.41">14287 12425 0,'0'0'15,"22"0"1,-1 0-16,-21-21 0,0 0 16,-21 21 31,-1 21-47,1-21 15,0 21-15</inkml:trace>
  <inkml:trace contextRef="#ctx0" brushRef="#br0" timeOffset="54463.6">14033 12954 0,'0'0'0,"0"42"0,0-20 0,0 20 16,0 0-16,22 1 0,-1-1 15,-21 21-15,21-20 0,0 20 0,-21 1 16,21-1-16,-21 1 0,21-1 0,-21 22 15,0-22-15,0 1 0,0 21 16,0-22-16,-21 1 0,0-1 16,0 1-16,21-1 0,-21-21 0,0 22 15,-1-22-15,1 22 0,0-22 0,0 0 16,0-20-16,21 20 0,-21-42 0,21 21 16,0-42-1,0 0-15,0-22 0,0 22 16,21-21-16,-21 0 0,21-1 0,-21-20 15,0 20-15,21-20 0</inkml:trace>
  <inkml:trace contextRef="#ctx0" brushRef="#br0" timeOffset="54799.4">13928 13780 0,'0'0'0,"-22"-22"0,1 22 0,-106 0 16,85 0-1,21 0-15,-22 0 0,22 22 0,0-1 16,0-21-16,0 21 0,21 0 15,21-21 17,0 0-32,0-21 0,22 0 15,-22 21-15,0-21 0,21-1 16,1 22-16,-22-21 0,21 0 0,0 21 16,1 0-16,-22 0 0,21 0 15,1 0-15,-1 0 0,0 0 0,-21 21 16,22-21-16,-22 43 0,0-22 15,21 0-15,-20 21 0,-1-21 0,0 22 16,-21-22-16,0 21 0,21-21 0,-21 1 16,21-1-16,-21 0 0,0 0 0,0 0 15,0 0-15,21-21 16,1 0-16,-1 0 0,0 0 16,0 0-16,0 0 0,22 0 0,-22-21 15</inkml:trace>
  <inkml:trace contextRef="#ctx0" brushRef="#br0" timeOffset="55480.43">19008 11769 0,'0'0'0,"0"-43"0,0 22 0,0-21 15,0 21-15,-22 0 0,1-1 16,0 1-16,0 0 0,0 0 0,-22 21 15,22 0-15,-21 0 0,0 0 16,-1 0-16,1 21 0,-22 0 0,1 22 16,-1-1-16,1 0 0,-1 1 0,1 20 15,-1 22-15,1-22 0,-1 22 16,1 0-16,21-1 0,-1 1 0,22-22 16,0 22-16,21 0 0,0-22 0,0 22 15,0-22-15,21 1 0,0-1 16,22 1-16,-1-22 0,0 1 15,22-1-15,-1 0 0,1 1 0,-1-22 16,22 0-16,0 0 0,-22 0 0,22 0 16,-1-21-16,1 0 0,0 0 15,21 0-15,-22-21 0,1 0 0,0 0 16,20 0-16,-20-22 0,0 1 0,-1 0 16,1-22-16,-21 1 0,20-1 15,-20 1-15,-22-1 0,22 1 0,-22-22 16,0 22-16,-21-1 0,1-21 0,-1 22 15,-21-1-15,0 1 16,0-1-16,-21 1 0,-1-1 0,-20 22 16,0 0-16,-1-1 0,-20 1 0,-1 21 15,-20 0-15,-1 0 0,0-1 16,1 22-16,-1 0 0,0 0 0,22 0 16,-22 0-16,1 0 0,20 22 0,1-1 15,-1 0-15,22 0 0,-22 0 16,22 22-16,21-22 0,-22 21 0,22 0 15,0 1-15,0-22 0,0 21 0,21 1 16,0-22-16,0 21 0</inkml:trace>
  <inkml:trace contextRef="#ctx0" brushRef="#br0" timeOffset="55665.32">18754 12467 0,'0'0'15,"-22"21"-15,1-21 0,0 0 16,42 0 47,0 0-63</inkml:trace>
  <inkml:trace contextRef="#ctx0" brushRef="#br0" timeOffset="55840.13">19092 12510 0,'0'21'15,"21"-21"32,1 0-47</inkml:trace>
  <inkml:trace contextRef="#ctx0" brushRef="#br0" timeOffset="56052.14">18881 13547 0,'0'0'0,"0"21"0,21 0 15,-21 21-15,21-20 0,-21 20 0,0-21 16,21 21-16,0-20 0,-21 20 0,0-21 16,21 21-16,-21 1 0,0-22 15,0 21-15</inkml:trace>
  <inkml:trace contextRef="#ctx0" brushRef="#br0" timeOffset="56524.51">18817 14161 0,'0'0'0,"0"-22"0,0 1 0,0 0 15,0 0-15,0 0 0,-21 0 16,0 21-16,0 0 0,-1 0 16,1 0-16,0 0 0,0 0 0,-21 0 15,20 0-15,-20 0 0,21 21 0,-21 0 16,20-21-16,-20 21 0,21 0 16,-21-21-16,20 21 0,1 1 0,0-22 15,0 21-15,0-21 0,0 0 16,42 0-1,0 0 1,0 0-16,0-21 0,22-1 16,-22 1-16,21 0 0,0 0 0,1 0 15,-1 0-15,0-1 0,1 1 16,-1 0-16,0 0 0,1 0 0,-1 21 16,-21 0-16,22 0 0,-22 0 0,0 0 15,0 0-15,0 21 0,0 0 0,1 21 16,-22-20-16,21-1 0,0 0 15,0 21-15,-21-21 0,21 1 0,0-1 16,1 0-16,-1 0 0,0 0 0,0-21 16,0 0-16,22 0 0,-22 0 15,0 0-15,21 0 0,-21 0 16,1 0-16,-1 0 0</inkml:trace>
  <inkml:trace contextRef="#ctx0" brushRef="#br0" timeOffset="56911.55">18838 14139 0,'0'0'0,"21"-21"0,1 0 16,-1 0-16,-21 0 16,21 0-16,0 21 0,-21-22 0,21 22 15,-21 22 1,0-1-16,0 0 16,0 21-16,0 1 0,0-1 0,0 0 15,0 1-15,-21-1 0,21 21 0,0-20 16,-21 20-16,21-20 0,-21-1 0,0 0 15,21 1-15,0-1 16,-22 0-16,22-21 0,-21 22 0,21-22 16,0 0-16,0 0 0,0 0 0,0 1 15,0-44 17</inkml:trace>
  <inkml:trace contextRef="#ctx0" brushRef="#br0" timeOffset="58344.03">4868 11028 0,'0'0'0,"0"-21"0,-21 42 63,0 0-63,21 0 0,0 22 0,-21-1 15,0 0-15,-1 22 0,22-22 0,0 22 16,-21-1-16,0-21 0,21 22 16,0-22-16,-21 1 0,21-1 0,0-21 15,0 21-15,0-20 0,0-1 0,21 0 16,0-21-16,0 0 0,1 0 16,-1 0-16,0 0 0,0 0 15,0 0-15,0-21 0,1 0 16,-1 21-16,0-22 0,0 1 0,0 0 15,0-21-15,-21 21 0,22-1 16,-1-20-16,0 21 0,0-21 0,0-1 16,-21 1-16,21 21 0,-21-22 0,22 22 15,-22 0-15,0 0 0,0 0 0,0 0 16,0-1 0,0 44 15,0-1-31,21-21 15,0 0 1</inkml:trace>
  <inkml:trace contextRef="#ctx0" brushRef="#br0" timeOffset="58655.86">5588 11240 0,'0'0'0,"0"-22"0,-21 22 31,0 0-15,21 22 0,0-1-16,-22-21 0,22 21 0,0 0 15,0 0-15,0 0 0,0 1 16,22-22-16,-1 21 16,0 0-16,-21 0 0,21 0 15,0-21-15,-21 21 0,0 1 16,0-1-16,0 0 15,-21-21-15,0 21 16,-21-21-16,20 0 0,1 0 0,0 0 16,-21 0-16,21 0 0,-1 0 0,1 0 15,0 0 1,21-21-16,0 0 16</inkml:trace>
  <inkml:trace contextRef="#ctx0" brushRef="#br0" timeOffset="58851.75">5842 11282 0,'0'0'0,"21"0"0,0 0 0,-21-21 16</inkml:trace>
  <inkml:trace contextRef="#ctx0" brushRef="#br0" timeOffset="59007.66">5905 11494 0,'0'0'0,"22"0"0,-22 21 16</inkml:trace>
  <inkml:trace contextRef="#ctx0" brushRef="#br0" timeOffset="59252.03">6350 11282 0,'0'63'31,"0"-41"-31,0-1 0,0 0 0,-21 21 0,21-21 16,-21 1-16,21-1 0,0 0 16,0 0-16,0 0 0,-22-21 15,22 21-15,0 1 0,0-1 16,0-42 15,0-1-15,0 1-16,0 0 0</inkml:trace>
  <inkml:trace contextRef="#ctx0" brushRef="#br0" timeOffset="59539.38">6710 11176 0,'0'0'0,"42"0"15,0 0-15,-20 0 0,20 0 16,0 21-16,1-21 0,-1 21 0,-21-21 16,21 22-16,-20-22 0,-1 21 0,0-21 15,0 21-15,-21 0 0,0 0 16,0 0-16,0 1 15,0-1-15,-21 0 16,0-21-16,0 21 0,-1 0 0,1-21 16,0 21-16,-21 1 0,21-22 15,-22 21-15,1 0 0,21 0 16,-22-21-16,1 21 0,0 0 0,-22 1 16,22-22-16,-22 21 0</inkml:trace>
  <inkml:trace contextRef="#ctx0" brushRef="#br0" timeOffset="59827.55">4741 12234 0,'0'22'16,"0"-1"-16,0 0 16,0 0-16,21 0 0,-21 0 0,0 1 15,0-1-15,0 21 0,0-21 16,0 0-16,0 1 0,0-1 0,0 0 16,0 0-16,0 0 0,-21 0 0,21 1 15,-21-22-15</inkml:trace>
  <inkml:trace contextRef="#ctx0" brushRef="#br0" timeOffset="60079.71">4762 12213 0,'0'0'0,"22"-21"0,-1 0 0,0 0 15,-21 0-15,21 21 0,0-22 0,22 1 16,-22 21-16,0 0 0,0 0 15,21 0-15,-20 0 0,20 0 0,-21 0 16,0 21-16,0 1 0,1-1 0,-1-21 16,0 21-16,-21 0 0,0 21 15,0-20-15,0-1 0,0 0 16,-21 0-16,0 0 0,-1 0 0,-20-21 16,21 22-16,-21-1 0,20 0 0,-20-21 15,21 0-15,0 21 0,0-21 0</inkml:trace>
  <inkml:trace contextRef="#ctx0" brushRef="#br0" timeOffset="60535.45">5355 12171 0,'0'0'0,"21"0"0,0 21 0,-21 0 0,22 0 16,-22 1-16,0-1 0,0 0 15,0 0-15,0 0 0,0 0 0,0 1 16,0-1-16,0 0 0,0 0 0,-22 0 16,22 0-16,-21-21 0,21 22 0,0-44 47,0 1-32,0 0-15,21 0 0,1 0 0,-22 0 16,21 21-16,0-22 0,-21 1 15,21 0-15,0 21 0,0 0 16,1 0-16,-1 0 0,-21 21 16,21 0-16,0 1 0,-21-1 15,0 0-15,21-21 0,0 21 16,1 0-16,-22 0 0,21-21 16,0 22-16,0-22 15,0 0-15,0 0 16,-21-22-16,0 1 15,0 0-15,0 0 0,0 0 16,0 0-16,0-1 0,0 1 16,0 0-16,0 0 0,0 0 15,0 0-15,0-1 16,0 1-16,0 0 16</inkml:trace>
  <inkml:trace contextRef="#ctx0" brushRef="#br0" timeOffset="60756.32">5969 12002 0,'0'0'0,"0"21"0,21 0 15,-21 0-15,0 0 0,0 22 16,0-22-16,0 0 0,0 0 16,0 0-16,0 22 0,0-22 0,0 0 15,0 0-15,0 0 0,0 0 16,0 1-16,0-1 0,0 0 15,21-21 17,-21-21-17</inkml:trace>
  <inkml:trace contextRef="#ctx0" brushRef="#br0" timeOffset="61036.16">5990 12065 0,'0'0'15,"21"0"1,0 0 0,1 0-16,-1 0 15,0 0-15,0 21 0,0-21 0,-21 21 16,21 1-16,1-1 0,-22 0 0,0 21 16,0-21-16,0 1 0,0-1 0,0 0 15,0 0-15,0 0 0,0 0 16,-22 1-16,1-1 0,0 0 0,0 0 15,-21 0-15,20-21 0,1 21 0,-21-21 16,21 0-16,21 22 0,-21-22 16,42-22 15,-21 1-31,21 21 0,0-21 16,0 0-16</inkml:trace>
  <inkml:trace contextRef="#ctx0" brushRef="#br0" timeOffset="61216.06">6350 12234 0,'0'0'0,"21"0"0,0 0 16,-21 22 15,0-1-15,0 0-1</inkml:trace>
  <inkml:trace contextRef="#ctx0" brushRef="#br0" timeOffset="61355.98">6392 12361 0,'0'22'16,"0"-1"-1,0 0-15,-21-21 31</inkml:trace>
  <inkml:trace contextRef="#ctx0" brushRef="#br0" timeOffset="61588.01">6858 12086 0,'0'0'0,"0"64"31,0-43-31,0 0 0,0 0 16,0 0-16,0 22 0,0-1 15,0 0-15,0-20 0,0-1 16,0 0-16,0 0 0,0 0 16,0 0-16,0 1 0,0-1 15,0-42 16,0-1-31</inkml:trace>
  <inkml:trace contextRef="#ctx0" brushRef="#br0" timeOffset="61924.3">6837 12150 0,'0'0'0,"0"-21"16,0-43-1,21 43-15,-21 0 0,42 21 16,-21-21-16,1 21 0,20-22 0,0 22 15,1-21-15,-22 21 0,21 0 0,0 0 16,1-21-16,-1 21 0,0 0 16,1 0-16,-1 0 0,-21 21 0,0-21 15,22 21-15,-43 1 0,0-1 0,21 0 16,-21 0-16,0 0 0,0 0 0,0 1 16,-21 20-16,0-21 0,21 0 15,0 0-15,0 1 0,0-1 0,0 0 16,0 0-16,0 0 0,0 0 0,0 1 15,0-1-15,21-21 0,0 21 16,-21 0-16,21-21 0,-21 21 0,21 0 16,-21 1-16,0-1 15,0 0-15,-42-21 0,21 21 16,-22 0-16,1-21 0,0 21 0,-22-21 16,1 22-16,20-22 0,-20 0 0,-1 0 15</inkml:trace>
  <inkml:trace contextRef="#ctx0" brushRef="#br0" timeOffset="80916.12">16192 2752 0,'0'-21'0,"22"21"0,-1 0 31,-21-22 0,21 22-15,0 0 0</inkml:trace>
  <inkml:trace contextRef="#ctx0" brushRef="#br0" timeOffset="81963.55">16700 2752 0,'0'0'0,"0"-21"31,-21 21-31,0 0 0,21-22 16,-21 22-16,0 0 0,0-21 15,-1 21-15,1 0 0,-21 0 16,21 0-16,-22 0 0,22 0 0,-21-21 15,0 21-15,-1 0 0,1 0 16,0 0-16,-1 0 0,1 0 16,0 0-16,-1 0 0,1 21 0,0 0 15,20-21-15,-20 22 0,0-1 16,-1 0-16,1 0 0,0 0 0,-1 0 16,1 1-16,0 20 0,-1-21 0,-20 21 15,21 1-15,-22-22 0,22 21 16,-22 1-16,22-1 0,0 0 0,-1 1 15,1-1-15,-22 64 0,43-64 16,0 0-16,0 1 0,0-1 16,0 0-16,21-20 0,-22 20 15,22 0-15,0 1 0,0-1 0,0-21 16,0 21-16,0 1 0,0-1 16,0-21-16,22 22 0,20-1 0,-21 0 15,0-21-15,0 22 0,22-22 0,-22 21 16,21-21-16,1 1 0,-1-1 0,0 21 15,22-21-15,-22 0 0,0 1 16,22-22-16,-22 21 0,22 0 0,-1 0 16,-20-21-16,20 21 0,1-21 0,-22 0 15,21 21-15,1-21 0,-22 0 16,22 0-16,-1 0 0,1 0 0,-22 0 16,22 0-16,-1 0 0,-21-21 15,22 0-15,-1 21 0,-20-21 0,20 0 16,-20 0-16,20 21 0,-21-43 15,1 22-15,-1 0 0,0 0 0,1 0 16,-1-22-16,0 22 0,1-21 0,-1-1 16,0 22-16,-20-21 0,20 0 15,0-1-15,-21 1 0,22 21 0,-22-22 16,0 1-16,21 0 0,-20-1 0,-1 1 16,-21 0-16,0-1 0,0 1 15,0 0-15,0-1 0,0 1 0,0-21 16,-21 20-16,-1 1 0,1 0 15,-21-1-15,21 1 0,-22 0 16,22-1-16,-21 1 0,0 0 0,20 20 16,-20-20-16,0 21 0,-1 0 15,22 0-15,-21-1 0,0 1 0,-1 0 16,1 0-16,0 0 0,-1 21 0,1-21 16,0 21-16,-22 0 0,22 0 15,-1 0-15,1 0 0,21 0 0,-21 0 16,20 21-16,22 0 15,0 0-15</inkml:trace>
  <inkml:trace contextRef="#ctx0" brushRef="#br0" timeOffset="82913">19875 3323 0,'22'-21'16,"-44"42"-16,44-63 0,-22 21 0,0 0 15,0-1-15,0 1 0,0 0 16,0 0-16,-22 0 0,1 0 16,0 21-1,21-22-15,-21 22 0,0 0 0,0 0 16,-1 0-16,-20 0 0,21 0 16,-21 0-16,-1 0 0,1 22 0,0-1 15,-1 0-15,1 0 0,-22 0 16,22 0-16,-21 1 0,20 20 0,1-21 15,-22 21-15,22-20 0,-21 20 16,20 0-16,1 1 0,0-1 16,-1 0-16,1-21 0,0 22 0,-1-1 15,-20 22-15,42-22 0,-1-21 16,1 21-16,0-20 0,0 20 16,21-21-16,0 21 0,-21-20 0,21 20 15,0 0-15,0-21 0,0 22 0,0-1 16,0-21-16,0 22 0,21-22 15,-21 0-15,21 21 0,0-21 0,0 1 16,1-1-16,-1 0 0,0 0 0,0 0 16,21 0-16,-20 1 0,20-1 15,-21 0-15,21 0 0,1 0 16,-22-21-16,21 21 0,1 1 0,-1-22 16,0 21-16,1-21 0,-1 0 15,0 21-15,1-21 0,-1 0 0,0 0 16,22 0-16,-22 0 0,0 0 0,1 0 15,20 0-15,-20 0 0,-1 0 16,0 0-16,1 0 0,-1 0 0,21 0 16,-20 0-16,-1-21 0,0 21 0,-20 0 15,20-21-15,0-1 0,1 22 16,-1-21-16,0 0 0,1 0 0,-1 0 16,0 0-16,1-1 0,-1 1 0,0-21 15,1 21-15,-1-22 0,0 1 16,22 0-16,-22-1 0,0 1 15,1 0-15,-1-22 0,-21 22 0,22-22 16,-22 22-16,0 0 0,0-1 16,-21 1-16,0-21 0,0 20 0,0 1 15,-21 0-15,0-1 0,0 1 0,-22 0 16,1-1-16,0 1 0,-1 0 16,1-1-16,0 22 0,-1-21 0,1 21 15,0-22-15,-1 22 0,22 0 16,-21 21-16,-1-21 0,22 0 0,-21 21 15,0 0-15,-1 0 0,22 0 16,-21 0-16,-1 0 0,22 0 16,-21 0-16,0 0 0,20 0 0,1 21 15,0-21-15,0 21 0,21 0 16,0 0-16,0 0 0,21 1 16,21-1-16</inkml:trace>
  <inkml:trace contextRef="#ctx0" brushRef="#br0" timeOffset="83723.55">22098 3704 0,'0'-21'0,"-42"0"31,20 21-31,22-21 0,-21 21 0,0 0 16,0 0-16,0 0 0,0 0 16,-1 0-16,1 21 0,0-21 0,0 21 15,-21 0-15,20 0 0,-20 1 16,0-1-16,21 0 0,-22 21 15,1-21-15,0 22 0,20-1 0,-20 0 16,0 1-16,-1-1 0,22 0 16,-21 1-16,21-1 0,0 22 0,-1-43 15,1 21-15,21 0 0,0 1 0,0-22 16,0 21-16,0 1 0,0-22 16,0 0-16,0 21 0,21-21 0,1 1 15,-1-1-15,0 0 0,0 0 0,0 21 16,0-20-16,1-1 0,-1 0 15,0 0-15,0-21 0,21 21 16,-20 0-16,-1 1 0,21-22 0,-21 21 0,22-21 16,-22 0-16,21 0 15,-21 21-15,22-21 0,-22 0 0,21 0 16,0 0-16,1 0 0,-22 0 0,21 0 16,1 0-16,-22 0 0,21 0 15,-21-21-15,22 0 0,-1 21 0,-21-22 16,21 22-16,1-21 0,-1 0 0,-21 21 15,22-21-15,-1 0 0,0 0 16,1-1-16,-1 1 0,-21 0 16,21 0-16,1 0 0,-1-22 0,0 22 15,-20-21-15,20 21 0,-21-22 16,21 1-16,-20 21 0,-1-21 0,0-1 16,0 22-16,0-21 0,0 21 15,-21-22-15,0 22 0,0-21 0,22-1 16,-22 22-16,0-21 0,0 0 0,0 20 15,0-20-15,0 21 0,0-21 16,-22 20-16,1 1 0,0-21 0,0 21 16,-21 0-16,20-1 0,-20-20 15,0 21-15,-1 0 0,-20 0 0,21 21 16,-1-22-16,1 1 0,0 21 16,-1-21-16,1 21 0,0 0 15,20 0-15,-20 0 0,21 0 0,-21 0 16,20 0-16,-20 0 0,21 21 15,-21-21-15,20 21 0,-20 1 0,21-1 16,-21 0-16</inkml:trace>
  <inkml:trace contextRef="#ctx0" brushRef="#br0" timeOffset="85007.39">15811 3175 0,'0'-21'0,"0"0"16,0 42 15,0 0-31,0 0 0,0 22 0,-21-22 16,0 21-16,0 0 0,0 1 0,0-1 15,-1 0-15,1 1 16,0-1-16,-21 0 0,21-20 0,-1-1 15,1 21-15,0-21 0,0 0 0,21 1 16,-21-22-16,21 21 16,0-42 15,0-1-31,0 1 16,21 0-16,-21 0 0,21 0 0,0-22 15,-21 22-15,21-21 0,1 21 0,-1-22 16,0 1-16,0 0 0,0-1 15,0 1-15,1 21 0,-1-21 16,0 20-16,-21 1 0,0 0 16,21 0-16,0 21 0,-21 21 15,0 0-15,0 0 16,0 22-16,21-22 0,-21 21 16,0-21-16,0 22 0,0-1 0,0-21 15,0 22-15,0-1 0,0-21 0,22 0 16,-22 22-16,0-22 0,0 0 15,0 0-15,0 0 0,0 0 16,0 1 0,-22-22-16,1 0 0,0 0 15</inkml:trace>
  <inkml:trace contextRef="#ctx0" brushRef="#br0" timeOffset="85723.98">15409 3556 0,'-21'0'15,"21"-21"1,21 0-16,0 21 16,1 0-16,-1 0 0,0 0 0,0-21 15,21 21-15,1 0 0,-1 0 16,0-22-16,1 1 0,-1 21 0,0 0 16,1-21-16,20 21 0,-20-21 15,-1 21-15,21 0 0,-41 0 16,20-21-16,0 21 0,-21 0 0,1 0 15,-22 21 1,0 0-16,0 0 0,0 22 16,-22-22-16,22 0 0,0 0 0,-21 21 15,0-20-15,21-1 0,-21 0 16,21 0-16,-21 0 0,21 0 0,0 1 16,-21-1-1,21-42 16,0-1-15,21 22-16,-21-21 0,21 0 16,0 0-16,-21-21 0,21 20 0,0 1 15,-21-21-15,22 21 0,-1 0 0,0-22 16,-21 22-16,21 0 0,0 0 16,0 21-16,1 0 15,-22 21 1,21 0-16,0 0 0,-21 22 0,21-22 15,-21 0-15,0 0 0,0 0 0,0 0 16,0 1-16,0-1 0,0 0 16,0 0-16,0 0 0,0 0 15,21-42 32,-21 0-47,21 21 0,-21-21 16,22 0-16,-1 0 0,0-1 15,0 1-15,21-21 0,-20 21 0,-1 0 16,0-22-16,0 22 0,21 0 0,-20 21 16,-1 0-16,0 0 15,0 0-15,-21 21 0,0 21 16,0-20-16,0-1 0,0 21 0,0-21 16,-21 22-16,0-22 0,0 0 15,-1 21-15,1-21 0,21 1 0,0-1 16,0 0-16,21-21 31,22 0-31</inkml:trace>
  <inkml:trace contextRef="#ctx0" brushRef="#br0" timeOffset="86312.03">19410 3704 0,'0'0'15,"0"-21"-15,0 0 0,-21 21 16,-1 0-16,1 0 16,0 21-16,0 0 15,0-21-15,0 21 0,-1 22 16,1-22-16,0 0 0,0 21 0,21 1 15,-21-22-15,21 21 0,-21-21 16,21 22-16,0-22 0,0 21 0,0-21 16,0 1-16,0-1 0,0 0 0,0 0 15,21-21 1,0 0 0,0-21-16,0 0 0,-21 0 15,21-1-15</inkml:trace>
  <inkml:trace contextRef="#ctx0" brushRef="#br0" timeOffset="86507.92">19346 3725 0,'0'0'0,"21"0"32,1 0-32,-1 0 15,0 0-15,0 0 16,21 0-16,-20 0 0,-1 0 0,0 0 15,21 0-15,-21 22 0,1-22 0,-1 0 16,0 0-16,0 21 0,-21 0 16,-21-21-1,0 0-15</inkml:trace>
  <inkml:trace contextRef="#ctx0" brushRef="#br0" timeOffset="86883.7">20066 3768 0,'0'-21'16,"-21"42"-1,0 0 1,-1 0-16,22 0 0,-21 0 16,21 22-16,-21-22 0,21 21 0,0 1 15,-21-22-15,21 21 0,-21 0 0,21-20 16,0-1-16,0 21 15,-21-21-15,21 0 0,-22 1 16,44-22 15</inkml:trace>
  <inkml:trace contextRef="#ctx0" brushRef="#br0" timeOffset="87144.55">20045 3768 0,'21'0'0,"-42"0"0,63 0 16,-21 0-16,0 0 0,1 0 0,-1 0 16,0 0-16,0 0 0,0 0 15,-21 21-15,21 42 16,-21-41-16,0-1 15,-21 0-15,0 0 0,0 0 16,0-21-16,0 21 0,-1 1 0,1-22 16,-21 0-16,21 21 0,-22-21 0,22 0 15,-21 0-15,21 0 0,0 0 16</inkml:trace>
  <inkml:trace contextRef="#ctx0" brushRef="#br0" timeOffset="87940.1">21950 4043 0,'0'0'16,"21"-21"-16,-21 0 0,-21 21 31,0 0-31,-22 0 0,22 42 0,-21-21 16,-1 0-16,1 22 0,0-1 15,21-21-15,-22 21 0,1 1 0,21-22 16,0 21-16,-1-21 0,22 1 0,0 20 15,0-21-15,0 0 0,0 0 16,22 1-16,-1-1 0,0-21 16,0 21-16,0-21 0,0 0 0,1 0 15,20 0-15,-21 0 0,0 0 16,0 0-16,1 0 0,-1-21 0,-21 0 16,0-1-16,0 1 15,0 0-15,0 0 0,0 0 16,0 0-16,-21-1 0,21 1 15,-22 0-15,22 0 16,22 21 15,-1 0-31,0 0 16,0 0-16,-21 21 0,21 0 16,-21 0-16,21 1 0,-21-1 15,0 0-15,0 21 0,0-21 0,0 1 16,0-1-16,-21 0 0,0 21 0,0-21 15,0 1-15,21-1 0,-21 0 16,-1-21-16,1 21 0,0 0 16,21 0-16,-21 1 0,0-22 15,42 0 32,0 0-47,-21-22 0,21 22 16</inkml:trace>
  <inkml:trace contextRef="#ctx0" brushRef="#br0" timeOffset="88219.94">22183 4212 0,'0'0'0,"0"-21"31,0 0-31,21 21 0,0 0 0,0 0 16,0 0-16,22 0 0,-22 0 15,0 0-15,0 0 0,0 0 16,0 0-16,1 0 0,-1 0 0,0 0 16,0 0-16,0 0 0,0 0 15,1 0-15,-44 0 31,1 0-15</inkml:trace>
  <inkml:trace contextRef="#ctx0" brushRef="#br0" timeOffset="88423.82">22310 4191 0,'0'21'0,"0"0"16,-22-21-16,22 22 0,0-1 15,0 0-15,0 0 0,-21 0 0,0 0 16,0 1-16,21 20 0,-21-21 0,0 0 16,-1 0-16,1 1 15,21-1-15,-21 0 0,0 0 16,0-21-16,21 21 0,-21-21 16,-1 0-16</inkml:trace>
  <inkml:trace contextRef="#ctx0" brushRef="#br0" timeOffset="88927.43">19410 4022 0,'-21'0'0,"42"0"16,-42 21-16,42-21 31,0 0-15,0 0-16,0 0 0,0 0 0,1 0 15,-1 0-15,0 0 0,0 0 0,0 0 16,0 0-16,1 0 0,-1 0 16,0 0-16,-21-21 0,21 21 0,0 0 15</inkml:trace>
  <inkml:trace contextRef="#ctx0" brushRef="#br0" timeOffset="90331.88">21802 4741 0,'-22'22'47,"1"-22"-31,21 21-16,-21-21 0,0 21 15,0-21-15,21 21 0,-21-21 0,-1 21 16,1-21-16,0 21 0,0 1 16,0-1-16,0-21 0,-1 21 0,1 0 15,0 0-15,0 0 0,0 1 16,0-1-16,-1 0 0,1 0 15,0 0-15,0 0 0,0 1 0,0-1 16,-1 0-16,1 0 0,0 21 0,0-20 16,0-1-16,0 0 0,-1 0 0,1 21 15,-21-20-15,21-1 0,0 21 16,-22-21-16,1 22 0,21-22 0,-22 21 16,1 0-16,0 1 0,21-1 0,-22 0 15,1 1-15,0-1 0,-1 22 16,22-22-16,-21 0 0,-1 22 0,22-22 15,-21 0-15,0 22 0,20-22 16,-20 22-16,21-22 0,-21 22 16,20-1-16,-20 1 0,21-1 0,-21-21 15,20 22-15,-20-1 0,21 1 0,-21-1 16,20 1-16,-20-1 0,21 1 0,-21-1 16,20 1-16,1-1 0,-21 1 15,21-1-15,0 1 0,-22-1 0,22 1 16,0-22-16,0 22 0,0-1 0,-1-20 15,1 20-15,0-21 0,0 22 0,0-22 16,0 22-16,-1-22 0,1 22 16,0-22-16,0 21 0,0-20 0,0-1 15,21 22-15,-22-22 0,1 0 0,0 1 16,21 20-16,0-21 0,-21 1 16,0-1-16,21 22 0,0-22 15,0 0-15,-21 22 0,21-22 0,-22 0 16,22 22-16,0-22 0,-21 1 0,21-1 15,0 21-15,0-20 0,0-1 0,0 22 16,0-22-16,0 21 0,0-20 0,0-1 16,0 22-16,0-22 0,0 0 15,0 22-15,21-22 0,-21 0 0,0 1 16,22-1-16,-22 22 0,0-22 0,0 0 16,21 1-16,-21-1 0,21 21 0,-21-20 15,0-1-15,0 0 0,21 1 16,-21 20-16,21-20 0,-21-1 15,0 0-15,21-21 0,1 22 0,-22-1 16,0-21-16,21 22 0,0-22 0,0 21 16,-21-21-16,0 0 0,21 1 0,0 20 15,1-21-15,-22 0 0,21 0 16,-21 1-16,21-1 0,0 0 0,-21 0 16,0 0-16,21-21 0,-21 21 15,21-21-15,-21 22 0</inkml:trace>
  <inkml:trace contextRef="#ctx0" brushRef="#br0" timeOffset="90792.43">19008 10668 0,'0'0'0,"0"-21"16,21 21-16,0 0 15,0 0-15,-21 21 16,21 0-16,0-21 0,-21 21 16,22 1-16,-22-1 0,21-21 15,0 21-15,0 0 0,-21 0 0,21 0 16,0 1-16,-21-1 0,22 0 0,-1 0 16,-21 0-16,21 0 0,0 1 15,0-1-15,0 0 0,1 0 16,-1-21-1,0 21-15,0 0 16,0-21-16,0 0 16,1 0-16,-1 0 15,0 0 1,0 0-16,0 0 16,0-21-16</inkml:trace>
  <inkml:trace contextRef="#ctx0" brushRef="#br0" timeOffset="91059.27">20024 10774 0,'0'0'0,"0"-21"16,0 42 15,-22 0-31,1 0 16,0-21-16,0 21 0,0 1 0,0-1 15,-1 0-15,1 0 0,-21 0 0,21-21 16,0 21-16,-1 1 0,-20-1 16,21 0-16,0 0 0,0-21 0,-1 21 15,1 0-15,0-21 0,0 22 16,0-1-16,0-21 16,-1 0-16,1 0 15,0 0-15</inkml:trace>
  <inkml:trace contextRef="#ctx0" brushRef="#br0" timeOffset="106307.84">16362 5249 0,'0'0'0,"21"-42"0,0 21 0,0 0 0,0 0 16,-21-1-16,0 1 0,0 0 16,0 0-16,0 0 15,0 0-15,0-1 16,0 1-16,0 0 15,-21 21 1,0 0-16,0 0 16,0 0-16,-22 21 0,22 0 15,-21 22-15,0-1 0,-1 22 0,1-22 16,0 43-16,-1-22 0,1 43 16,0-21-16,-1 20 0,1 1 0,0 21 15,-1-21-15,1 21 0,0 21 16,-1 0-16,1-21 0,21 22 15,0-1-15,-1-21 0,22 21 0,0 0 16,0-21-16,22 0 0,-1-21 0,0 0 16,0 21-16,21-43 0,1 22 15,-1-21-15,-21-22 0,22 22 0,-1-21 16,0-22-16,1 21 0,-22-41 0,21 20 16,0-21-16,-20 0 0,20 0 15,0-21-15,1 0 0</inkml:trace>
  <inkml:trace contextRef="#ctx0" brushRef="#br0" timeOffset="106744.42">18775 5525 0,'0'0'0,"0"-43"0,21 22 0,0-21 0,-21 21 16,0-1-16,21-20 0,-21 21 15,21 0-15,1 0 0,-22-1 16,0 1-16,-22 21 31,1 0-31,0 21 16,-21 1-16,-1 20 0,-20 0 0,21 22 15,-22-1-15,-21 22 0,22 0 16,-22 20-16,22 1 0,-1 0 0,1 21 16,-1 0-16,22 0 0,0 21 15,-1-21-15,22 0 0,0 0 16,0 0-16,0-21 0,-1 21 0,22-21 15,-21-21-15,21-1 0,0 1 16,0 0-16,0-22 0,0 22 0,0-43 16,0 22-16,0-22 0</inkml:trace>
  <inkml:trace contextRef="#ctx0" brushRef="#br0" timeOffset="125269.41">550 5525 0,'0'0'0,"-21"0"15,21-22-15,21 22 31,22 22-15,-1-1-16,0 21 0,1 0 16,20 1-16,-21-1 0,43 22 0,-21-22 15,-1 21-15,22 1 0,-1-1 16,1 1-16,0-1 0,-1 22 0,1-21 16,0 20-16,-22-20 15,1 20-15,20-20 0,-20-1 0,-22 1 16,22-1-16,-22-20 0,22 20 0,-22-20 15,-21-22-15,21 21 0,-20-21 16,-1 0-16,0 1 0,-21-1 0,0 0 16,0-42 15</inkml:trace>
  <inkml:trace contextRef="#ctx0" brushRef="#br0" timeOffset="125513.27">2434 5334 0,'0'0'0,"0"-42"0,0-1 16,0 1-16,-21 0 0,0 21 0,0-1 15,-1 1-15,1 0 0,-21 21 16,0 0-16,-1 21 0,1 22 0,-22-1 15,1 21-15,-22 22 0,1 21 16,-22 21-16,-21 0 0,0 21 0,0 0 16,0 22-16,0-1 0,-21 0 15,21-21-15,0 22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4:19:05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1058 0,'0'0'0,"0"-42"0,0 21 0,0 0 16,0 0-16,21-1 0,-21 1 15,0 0-15,21 0 0,-21-21 16,0 20-16,0 1 0,0 42 31,0 22-31,0-1 16,0 0-16,0 1 0,0 20 16,0 1-16,0-1 0,0-20 15,0 20-15,0 1 0,0-22 0,0 21 16,0-20-16,0 20 0,0-20 15,0-1-15,0 0 0,0 1 16,-21-1-16,21-21 0,0 0 0,-21 0 16,21 1-16,0-44 31,0 1-31,0-21 0,21 0 16,-21 20-16,21-20 0,-21 0 15</inkml:trace>
  <inkml:trace contextRef="#ctx0" brushRef="#br0" timeOffset="700.59">1651 783 0,'0'0'16,"0"-21"-16,-21 0 0,0 21 15,21-21-15,-22 21 0,22-21 16,0-1-16,0 1 0,0 0 16,22 0-1,20 0-15,-21 0 0,21 21 0,22-22 16,-22 22-16,1 0 0,20-21 16,-21 21-16,22 0 15,-22 0-15,22 0 0,-22 21 0,0 1 16,1-1-16,-1 0 0,-21 21 15,0-21-15,-21 43 0,0-22 0,0 1 16,-42 20-16,0-21 0,-1 22 16,1-22-16,0 1 0,-1-1 0,1 0 15,-21 1-15,20-1 0,1-21 16,21 0-16,-22 0 0,22 1 16,0-22-16,0 0 0,0 0 0,21-22 31,21 1-31,0 0 15,0 21-15,22-21 16,-22 0-16,21 21 0,0-21 0,22 21 16,-22 0-16,22 0 0,-1 0 15,1 0-15,20 0 0,-20 21 0,-1 0 16,1 0-16,-22 0 0,22 22 16,-22-22-16,0 0 0,1 21 0,-22 1 15,-21-1-15,0 0 0,0 1 16,-21-1-16,0 0 0,-22 1 0,1-1 15,-22 0-15,1 1 0,-1-22 16,1 21-16,-22-21 0,22 0 0,20 1 16,-20-22-16,-1 0 0,22 0 15,0 0-15,-22 0 0,22-22 16,0 22-16,20-21 0,-20 0 16,0 0-16,21 0 0,-1-22 0,-20 22 15,42 0-15,-21 0 0,21-21 16,-21 20-16,21 1 0,0 0 15,21 0-15,0 0 0,0 21 16,0 0-16,22-21 0,-22 21 16,21-22-16,1 22 0,-1 0 0</inkml:trace>
  <inkml:trace contextRef="#ctx0" brushRef="#br0" timeOffset="2363.48">3429 1397 0,'0'0'0,"21"-127"32,-21 106-32,0 0 0,0-22 15,-21 22-15,0 0 0,0 21 16,-1 0-16,-20 0 0,21 0 15,-21 21-15,-1-21 0,1 21 0,21 22 16,-22-22-16,1 21 16,21-21-16,-21 22 0,20-1 0,1 0 15,0 1-15,0-1 0,21 0 16,0 1-16,0-1 0,0 0 0,0-20 16,0 20-16,0-21 0,21 0 15,0 0-15,0 1 0,1-22 0,-1 0 16,0 0-16,0 0 0,0 0 15,0 0-15,1-22 0,20 1 0,-21-21 16,21 21-16,1-22 0,-1 22 16,-21-21-16,22 0 0,-1-1 0,-21 1 15,21 0-15,-20-1 0,-1 1 16,0 0-16,-21 20 0,0-20 16,0 21-16,0 0 0,0 0 15,0-1-15,0 44 31,-21-1-31,21 0 0,0 0 0,-21 21 16,-1-20-16,22 20 0,-21-21 16,21 21-16,0 1 0,0-22 0,0 21 15,0 1-15,0-22 0,0 21 16,0-21-16,0 0 0,0 1 0,0-1 16,21 0-16,1 0 15,-1-21-15,0 0 0,21 0 16,-21 0-16,1 0 0,20 0 15,-21-21-15,21 0 0,1 0 0,-1-22 16,-21 22-16,22-21 0,-1 21 16,0-22-16,-21 1 0,1 0 0,-1 20 15,0-20-15,-21 0 0,0 21 16,0-1-16,0-20 0,0 21 16,-21 0-16,0 21 0,-1 0 15,1 0-15,21 21 16,0 0-1,0 0-15,21-21 0,-21 21 16,22 1-16,-1-1 0,0 0 16,0 0-16,0 0 0,-21 0 15,0 1-15,21-1 0,-21 0 0,22 0 16,-22 21-16,0-20 0,0-1 16,0 0-16,0 0 0,21 0 0,-21 0 15,21-21-15,0 22 0,0-22 16,0 0-16,1 0 0,-1 0 15,21 0-15,-21 0 0,22 0 16,-22 0-16,21-22 0,0 1 0,1 0 16,-1 0-16,-21 0 15,22-22-15,-1 22 0,-21 0 0,21-21 16,-20 21-16,-22-22 0,0 22 0,0 0 16,0 0-16,0 0 0,0-1 15,-22 1-15,1 21 0,0 0 16,0 0-16,0 0 0,0 0 0,-1 0 15,1 0-15,0 0 0,21 21 16,0 1-16,0-1 16,21 0-16,0-21 0,1 21 15,-1 0-15,0 0 0,0-21 16,0 22-16,0-1 0,1-21 0,-1 21 16,0 0-16,0 0 15,-21 0-15,21 1 0,-21-1 16,0 0-16,0 0 15,0 0-15,0 0 0,0 1 16,21-22-16,1 0 0,-1 21 16,0-21-16,0 0 0,0 0 0,0 0 15,1 0-15,20 0 0,-21 0 0,21 0 16,1-21-16,-1-1 0,-21 1 16,22 0-16,-1 0 0,0 0 0,1-22 15,-1 22-15,0 0 0,-21-21 16,22 21-16,-22-22 0,0 22 0,-21 0 15,0-21-15,0 20 16,0 1-16,0 0 0,-21 21 16,0 0-16,0 0 15,-1 0-15,1 21 0,0 0 0,0 1 16,0-1-16,0 0 0,-1 21 0,22-21 16,0 1-16,-21 20 0,21-21 15,0 0-15,0 22 0,0-22 0,0 0 16,0 21-16,0-21 0,21 1 15,1-22-15,-1 21 0,0 0 0,21-21 16,-21 0-16,22 0 0,-22 0 16,21 0-16,1 0 0,-22-21 0,21 21 15,0-21-15,-20-1 16,20 1-16,0-21 0,-21 21 0,22 0 16,-22-22-16,0 22 0,21-21 0,-42 21 15,22-22-15,-22 22 0,21 0 16,-21 0-16,0 0 0,0-1 0,-21 22 15,-1 0 1,1 22-16,0-22 16,21 21-16,0 0 0,0 0 15,0 0-15,21-21 16,0 21-16,1-21 0,-22 22 16,21-22-16,0 21 0,0 0 15,-21 0-15,0 0 16,0 0-16,0 1 0,0-1 15,0 0-15,0 0 0,0 21 0,0-20 16,0-1-16,0 0 16,0 0-16,0 0 0,21-21 15,0 0-15,1 0 0,-1 0 16,0-21-16,0 0 16</inkml:trace>
  <inkml:trace contextRef="#ctx0" brushRef="#br0" timeOffset="2829.38">7345 931 0,'0'0'0,"-21"-21"0,-22 21 15,22-21-15,0 21 0,-21 0 0,20 0 16,1-21-16,0 21 16,42 0-1,0 0-15,22 0 16,-1 0-16,22 0 0,-1 0 16,22-21-16,-1 21 0,1 0 15,21 0-15,-21 0 0,-1 0 0,1 0 16,-22 0-16,1 0 0,-1 0 15,-20 0-15,-1 0 0,-21 21 16,-21 0-16,-21-21 16,0 0-16,-21 21 15</inkml:trace>
  <inkml:trace contextRef="#ctx0" brushRef="#br0" timeOffset="3135.2">7620 953 0,'0'0'0,"0"21"15,0 0 1,0 0-16,0 0 0,0 22 0,0-22 16,0 21-16,0 0 0,0 1 15,0 20-15,0-20 0,-21 20 0,21-21 16,-21 22-16,21-22 0,-22 22 15,22-22-15,0 0 0,0 1 0,-21-1 16,21 0-16,0-20 0,-21 20 0,21-21 16,0 0-16,0 0 15,0 1-15,21-22 16,0 0 0,1 0-16,-1-22 0,0 22 15,0-21-15,0 0 0,0-21 0</inkml:trace>
  <inkml:trace contextRef="#ctx0" brushRef="#br0" timeOffset="3564.96">8276 1334 0,'0'0'0,"0"21"15,0 0-15,-21 21 16,0 1-16,21-22 0,-21 21 15,-1-21-15,1 22 0,21-1 16,0 0-16,0-21 0,-21 22 0,21-22 16,0 21-16,0-21 0,0 1 0,0-1 15,21 0-15,0 0 0,1-21 16,-1 0-16,0 21 0,0-21 0,21 0 16,-20 0-16,-1 0 0,21 0 15,-21-21-15,0 21 0,22-21 0,-22 0 16,0 0-16,21-1 0,-20 1 15,-1-21-15,0 0 0,0 20 16,0-20-16,-21 0 0,0-1 0,0 1 16,0 0-16,0-1 0,0 22 15,-21-21-15,21 21 0,-21-22 0,-21 22 16,20 21-16,1-21 0,0 21 16,-21 0-16,21 0 0,-1 0 0,-20 0 15,21 21-15,0-21 0,21 21 16,-21-21-16,21 22 0,-22-1 0,22 0 15,0 0-15,0 0 0,22-21 16,-1 0-16,0 0 16</inkml:trace>
  <inkml:trace contextRef="#ctx0" brushRef="#br0" timeOffset="4317.52">9377 826 0,'0'0'16,"0"-22"-16,0 1 0,0 0 0,0 0 15,21 0-15,-21 42 16,0 0 0,0 0-16,0 22 15,0-1-15,0 0 0,0 1 0,0 20 16,0-21-16,-21 1 0,21 20 15,-21-20-15,21-1 0,0 21 0,-22-20 16,22-1-16,-21-21 0,21 22 16,0-1-16,-21 0 0,21-21 0,0 22 15,0-22-15,0 0 0,0 0 0,0 0 16,0 1-16,0-1 16,0-42 15,0-1-31,0 1 15,0 0-15,0 0 0,0-21 16,21-1-16,0 22 0,1-21 16,-1-1-16,0 1 0,21 21 0,-21-21 15,1-1-15,20 22 0,0 0 16,-21 0-16,22 0 0,-22-1 0,0 22 16,21 0-16,-20 0 0,-1 0 15,0 0-15,-21 22 0,0-1 16,0 0-16,0 0 15,-21 0-15,0-21 0,-1 21 0,1 1 16,0-22-16,0 0 0,-21 21 0,20-21 16,1 0-16,0 0 0,0 0 15,0 0-15,0 0 0,-1 0 16,1 0-16,21 21 31,0 0-15,21 0-1,-21 0-15,22 1 0,-1-1 16,-21 0-16,0 0 16,21-21-16,-21 21 0,21 0 0,-21 1 15,21-22 1,-21 21-16,21-21 0,1 0 16,-1 0-1,0 0-15,0 0 16,0 0-16,0 0 0,1 0 15,-1 0-15,-21-21 0,21-1 16,0 1-16,0 21 0,0-21 16,1 0-16</inkml:trace>
  <inkml:trace contextRef="#ctx0" brushRef="#br0" timeOffset="4743.28">10033 1439 0,'0'22'31,"21"-22"-31,0 0 0,0 0 16,22 0-16,-22 0 15,0 0-15,0 0 0,22-22 0,-22 22 16,21-21-16,0 21 0,-20 0 0,20-21 16,-21 0-16,21 21 0,-20-21 15,-1 0-15,0 21 0,0-22 0,-21 1 16,0 0-16,0 0 0,0 0 15,0 0-15,-21 21 16,0 0-16,0 0 0,-1 0 16,1 0-16,0 0 0,0 0 0,0 21 15,0-21-15,-1 42 0,22-21 0,-21 0 16,0 1-16,21-1 16,-21 21-16,21-21 0,0 0 0,0 22 15,0-22-15,0 0 0,0 0 16,0 0-16,0 22 0,21-22 0,-21 0 15,21-21-15,0 21 0,22 0 0,-22-21 16,0 0-16,0 0 0,22 0 16,-22 0-16,0 0 0,21 0 0,-21 0 15,1 0-15,20 0 0,-21-21 16,21 0-16,-20 0 0,-1 0 16,0 0-16,21-1 0,-21-20 0</inkml:trace>
  <inkml:trace contextRef="#ctx0" brushRef="#br0" timeOffset="5318.95">11028 1207 0,'0'21'15,"0"0"1,0 0-16,-21 0 0,-1 0 0,22 1 16,0 20-16,-21-21 0,0 0 15,21 0-15,-21 1 0,21-1 0,0 21 16,0-21-16,0 0 0,0 1 15,0-1-15,0 0 0,0 0 16,0 0-16,0 0 16,0-42 31,0 0-47,0 0 15,0 0-15,0 0 0,0-1 0,0 1 16,0-21-16,0 21 0,0 0 15,0-22-15,0 22 0,0-21 0,0 21 16,21-22-16,0 22 0,0-21 16,22 21-16,-22-22 0,21 22 15,1-21-15,-1 21 0,0-1 0,22 1 16,-22 0-16,0 0 0,22 21 0,-22 0 16,22 0-16,-22 0 0,22 0 15,-22 21-15,21 0 0,-20 0 16,-22 22-16,0-22 0,0 21 0,0 1 15,-21-22-15,0 21 0,0 0 16,0 1-16,0-22 0,0 21 0,-21 1 16,0-22-16,21 21 0,-21 0 0,0-20 15,21-1-15,-21 21 0,-1-21 16,22 0-16,0 1 0,-21-1 0,0 0 16,21 0-16,-21 0 0,21 0 15,0 1 1,-21-22-16,21-22 31,0 1-15,0 0-16</inkml:trace>
  <inkml:trace contextRef="#ctx0" brushRef="#br0" timeOffset="7510.52">1418 2201 0,'21'0'0,"0"0"0,1 0 15,-1 0-15,0 0 0,0 22 0,0-22 16,22 0-16,-22 0 0,21 0 16,-21 0-16,22 0 0,-1 0 0,0 0 15,1 0-15,-1 0 16,21 0-16,-20 0 0,20 0 0,1 0 16,20 0-16,-20 0 0,21 0 15,-1-22-15,22 22 0,-21-21 0,21 21 16,-22 0-16,22-21 0,0 21 15,0 0-15,21 0 0,0-21 0,21 21 16,-21 0-16,21 0 0,21 0 16,-20 0-16,20-21 0,0 21 0,-21 0 15,22 0-15,-22 0 0,0 0 16,0 0-16,0 0 0,1 0 0,-1 0 16,-21-21-16,21 21 0,0 0 0,21 0 15,-20 0-15,20 0 16,0 0-16,1 0 0,-1 0 0,0 0 15,1 0-15,-1 0 0,0 0 0,1 0 16,-1 0-16,-21 21 0,21-21 16,-20 0-16,-1 0 0,0 0 0,-21 0 15,0 0-15,0 0 0,0 0 16,0 0-16,0 0 0,0 21 0,0-21 16,0 0-16,-21 0 0,21 0 0,-21 0 15,-1 0-15,1 0 0,0 0 16,0 0-16,-21 0 0,20 0 0,-20 0 15,0 0-15,-1 0 0,-20 0 16,21 0-16,-22 0 0,1 0 16,-22 0-16,21 0 0,-20 0 0,20-21 15,-20 21-15,-1 0 0,0 0 16,1 0-16,-22 0 0,21 0 0,-21 0 16,22-21-16,-22 21 0,0 0 15,0 0-15,-21-22 0</inkml:trace>
  <inkml:trace contextRef="#ctx0" brushRef="#br0" timeOffset="7671.42">11980 2096 0,'0'0'0,"-21"21"0,0-21 16,0 0-16,0 0 16,21 21-16,0 0 46,-22-21-46,1 0 16</inkml:trace>
  <inkml:trace contextRef="#ctx0" brushRef="#br0" timeOffset="8400.02">4720 4572 0,'0'-21'15,"0"42"17,0 0-17,0 22-15,0-22 0,-21 21 0,0 0 16,0 1-16,-1-1 0,22 0 0,-21 22 15,0-22-15,0 22 0,21-22 16,0 0-16,0 1 0,0-1 0,0 0 16,0-20-16,0-1 0,0 0 15,0 0-15,0 0 0,0 0 16,21-21-16,0 0 0,0 0 31,-21-21-31,22 21 0,-22-21 0,21 0 16,-21 0-16,0 0 0</inkml:trace>
  <inkml:trace contextRef="#ctx0" brushRef="#br0" timeOffset="8822.77">4720 4085 0,'0'0'16,"-21"21"-16,0 1 0,0-1 0,21 0 0,-22 0 15,22 0-15,-21 22 16,21-22-16,0 0 0,0 0 0,0 0 16,21 0-16,1 1 0,-1-22 15,0 0-15,0 0 0,21 0 16,-20 0-16,-1 0 0,21 0 0,-21-22 15,22 1-15,-22 21 0,0-21 16,0 0-16,0 0 0,-21 0 0,0-1 16,0 1-16,0 0 0,0 0 15,0 0-15,-21 0 0,0-1 16,0 22-16,0 0 0,-1 0 0,1 0 16,0 0-16,-21 0 0,21 0 15,-1 0-15,1 0 16,0 22-16,21-1 0,-21 0 0,21 0 15,0 0-15,0 0 0,0 1 16,0-1-16,21 0 0,0 0 0,0 0 16,1 0-16,-1 1 0</inkml:trace>
  <inkml:trace contextRef="#ctx0" brushRef="#br0" timeOffset="9676.29">5969 4911 0,'0'0'0,"0"-21"0,0-1 15,0 1-15,-21 21 16,0-21-16,-1 0 0,-20 21 0,21-21 15,0 0-15,0 21 0,-22 0 0,22-22 16,0 22-16,-21 0 0,20 0 16,-20 0-16,21 0 0,-21 22 0,20-1 15,1 0-15,-21 0 0,21 0 16,-22 0-16,22 22 0,0-1 16,-21-21-16,21 22 0,-1-1 0,1-21 15,21 21-15,0 1 0,-21-22 16,21 21-16,0-21 0,0 22 0,0-22 15,0 0-15,0 0 0,21 0 0,-21 1 16,21-22-16,1 21 0,-1-21 16,-21 21-16,21-21 0,0 0 0,0 0 15,0 0-15,22 0 0,-22 0 0,0 0 16,0 0-16,0 0 0,22 0 16,-22-21-16,21 0 0,-21 21 15,1-22-15,20 1 0,-21 0 0,21 0 16,-20-21-16,20 20 0,-21-20 15,21 0-15,-20-1 0,20 1 0,-21-21 16,21-1-16,-20 22 0,20-22 0,0 1 16,-21-1-16,22 1 0,-22 20 15,21-20-15,-21-1 0,1 22 0,-1-21 16,0 20-16,0-20 0,0 20 16,-21 1-16,0 0 0,0-1 0,0 1 15,0 21-15,0 0 0,0 0 0,0-1 16,0 1-16,-21 21 15,0 0-15,21 21 16,-21 22 0,0-22-16,21 21 0,-22 1 0,1-1 15,21 0-15,-21 22 0,21-22 0,-21 22 16,0-22-16,21 21 0,0 1 16,-21-22-16,21 22 0,-22-1 0,22-20 15,0 20-15,0-21 0,0 1 16,0-1-16,0 0 0,0 1 0,22-1 15,-1-21-15,-21 0 0,21 1 0,0 20 16,0-42-16,0 21 0,-21 0 16,22 0-16,-1-21 0,0 0 0,0 22 15,0-22-15,0 0 0,1 0 16,-1 0-16,0 0 0,0 0 16,0 0-16,0 0 0,-21-22 15,22 22-15,-1-21 0,0 21 0,-21-21 16,21 21-16,-21-21 0,21 0 15,-21 0-15,0-1 0,0 1 16</inkml:trace>
  <inkml:trace contextRef="#ctx0" brushRef="#br0" timeOffset="9899.16">6477 5101 0,'-21'21'16</inkml:trace>
  <inkml:trace contextRef="#ctx0" brushRef="#br0" timeOffset="15007.9">804 4699 0,'0'0'0,"0"-21"15,0 0-15,-21 21 16,21-21 0,-21 42-1,21 21 1,-21-21-16,21 22 0,-21-1 0,21 0 16,0 22-16,-22-1 0,1 1 15,21-1-15,-21-20 0,0 20 0,21 1 16,-21-22-16,21 21 15,-21-20-15,21-22 0,0 21 0,0-21 16,0 22-16,0-22 0,21-21 16,0 21-16,0-21 0,0 0 15,0 0-15,22 0 0,-22 0 0,0-21 16,21 21-16,1-21 0,-22 0 16,21-22-16,1 22 0,-22-21 0,21 21 15,0-22-15,1 1 0,-1-22 16,-21 22-16,22 0 0,-22-22 0,0 1 15,0 20-15,0-20 0,-21 21 16,0-22-16,21 22 0,-21-1 16,0 22-16,0 0 0,0 0 15,0 0-15,-21 42 16,0 21 0,21 1-16,-21-1 0,0 0 15,21 22-15,0-1 0,-21 1 0,21-22 16,0 22-16,-22-22 0,22 21 15,0-20-15,0-22 0,0 21 16,22-21-16,-1 22 0,0-22 0,0-21 16,0 21-16,0-21 0,1 21 15,20-21-15,-21 0 0,21 0 0,-20 0 16,20-21-16,-21 0 0,21 21 16,-20-21-16,20 0 0,-21-1 15,0-20-15,0 21 0,1 0 16,-1-22-16,0 22 0,-21-21 0,0 21 15,0-22-15,0 22 0,0 0 16,0 0-16,0 42 16,-21-21-1,21 42-15,0-20 0,-21-1 0,21 21 16,-22-21-16,1 22 0,21-22 16,0 21-16,-21-21 0,21 0 0,-21 1 15,21-1-15,0 0 0,0 0 16,0 0-16,0-42 47,0 0-47,21 0 0,-21 0 15,21-1-15,0 1 0,-21 0 0,22 0 16,-1-21-16,-21 20 0,21-20 16,0 21-16,0 0 0,-21-22 0,21 43 15,1-21-15,-22 0 0,21 21 16,0 0-16,0 0 0,-21 21 15,0 0-15,0 1 0,21-1 16,-21 0-16,0 0 0,0 0 0,0 0 16,21 1-16,-21-1 0,0 0 15,0 0-15,0 0 0,0 0 16,0 1-16,22-22 0,-1 0 16,0 0-1,0 0-15,0 0 0,0 0 16,1 0-16,-1-22 0,0 1 15,0 0-15,21 21 0,-20-21 0,-1-21 16,0 20-16,21 1 0,-21 0 16,-21-21-16,22 21 0,-1-1 15,-21 1-15,21-21 0,-21 21 0,0 0 16,0-1-16,0 44 31,0-1-31,0 0 0,-21 0 16,21 0-16,0 0 0,0 1 15,-21 20-15,21-21 0,0 0 0,0 22 16,0-22-16,0 0 0,0 0 0,0 0 16,21-21-16,0 21 0,0-21 15,0 0-15,0 22 0,1-22 0,20 0 16,0 0-16,-21 0 0,22 0 16,-1-22-16,0 22 0,1-21 0,-1 0 15,0 21-15,1-21 0,-1 0 16,0 0-16,-20-1 0,-1 1 0,21-21 15,-21 21-15,-21 0 0,21-22 0,-21 22 16,0-21-16,0 21 16,0-1-16,0 1 0,0 0 0,-21 0 15,0 21-15,0 0 0,0 0 16,0 0-16,-1 0 0,1 21 0,0 0 16,-21 0-16,21 22 0,-1-22 15,1 21-15,0-21 0,0 22 0,21-22 16,0 21-16,0-21 0,0 1 0,0-1 15,0 0-15,0 0 16,21-21 0,0 0-16,0 0 0,1 0 15,-1 0-15,0 0 0,0-21 16,0 0-16,0 21 0,1-21 16,-1-1-16,0 22 0,-21-21 0,0 0 15,21 21-15,0-21 0,-21 42 31,0 0-31,0 0 0,0 1 16,0 20-16,0-21 0,0 0 16,0 22-16,0-1 0,0 0 0,0 1 15,0-1-15,0 0 0,0 1 0,0-1 16,0 0-16,0 1 16,0-1-16,0 0 0,0 1 0,0-1 0,0 0 15,0-21-15,0 22 16,0-22-16,0 0 0,0 0 0,0 0 15,21-21 1,1 0 0,-22-21-16,21 0 0,-21 0 0,0 0 15,21-22-15,0 1 0,0 0 16,0-1-16,1-20 0,-22-1 0,42 22 16,-21-21-16,0-1 0,0 1 0,1-1 15,-1 1-15,0-1 0,0 22 16,0-1-16,-21 1 0,0 0 0,21 21 15,-21-1-15,0 1 0,0 0 16,-21 42 15,21 0-31,0 1 16,-21-1-16,21 0 0,0 0 16,0 0-16,0 0 0,0 1 15,0-1-15,0 0 0,0 0 0,0 0 16,0 0-16,0 1 0,21-22 31,0 0-31,1 0 0,-1 0 16,0 0-16,0 0 0,0-22 0,0 22 15,1-21-15,-1 0 16,0 0-16,0 0 0,0 0 0,0-1 16,-21 1-16,22 0 0,-22-21 15,21 21-15,-21-1 0,0 1 0,0 0 16,0 0-16,0 42 31,0 0-31,-21 0 16,-1 1-16,22-1 0,0 0 15,0 0-15,0 0 0,0 0 16,0 1-16,0-1 0,0 0 0,22-21 16,-1 0-16,0 0 15,0 0-15,0 0 16,0 0-16,1 0 0,-1 0 0,0-21 15,0 0-15,0-1 16,0 22-16,-21-21 0,0 0 0,22 0 16,-22 0-16,21 0 0,-21-1 15,0 1-15,0 0 0,0 0 16,-21 21 0,21 21-16,0 0 15,0 0-15,0 1 0,0-1 0,0 0 16,0 0-16,0 0 0,0 0 15,0 1-15,0-1 0,0 0 16,0 0-16,21-21 16,0 0-16,0 0 15,0 0-15,0 0 0,1 0 16,-1 0-16,0-21 0,0 21 16,0-21-16,-21 0 0,0-1 15,21 1-15,-21 0 0</inkml:trace>
  <inkml:trace contextRef="#ctx0" brushRef="#br0" timeOffset="15242.76">3175 4551 0,'0'0'15,"-42"0"-15,20 0 0,1 0 0,0 0 16,21 21 31,21-21-31,0 21-16,-21 0 0</inkml:trace>
  <inkml:trace contextRef="#ctx0" brushRef="#br0" timeOffset="15875.55">5355 5715 0,'0'0'0,"-42"0"15,-1-21-15,1 21 0,-233 0 32,233 0-32,-1 0 0,1 0 15,0 0-15,-1 0 0,22 0 16,0 0-16,0 0 0,42 0 15,0 0 1,43 0-16,-22 0 0,21 0 16,1 0-16,-1 0 0,1 0 0,21-21 15,-1 21-15,107-21 16,-85 21-16,-1 0 0,-20-22 0,21 22 16,0 0-16,-22 0 0,1-21 15,21 21-15,-21 0 0,-1 0 16,1 0-16,-22 0 0,1 0 0,-1 0 15,-20 0-15,-1 0 0,0 0 0,-20 0 16,-1 0-16,-42 0 16,-22 0-1,22 21-15,0-21 0,-21 0 16,-1 0-16,1 0 0,0 0 0,-1 0 16,1 0-16,0 0 0,-1 0 0,1 0 15</inkml:trace>
  <inkml:trace contextRef="#ctx0" brushRef="#br0" timeOffset="16214.58">4762 5927 0,'0'0'0,"43"0"0,338 0 31,-297 0-31,22-21 0,-21 21 0,21 0 16,0-22-16,-1 22 16,-20 0-16,21 0 0,-21-21 0,20 21 15,-20 0-15,0 0 0,-1 0 0,1 0 16,-21-21-16,20 21 0,-20 0 15,-1 0-15,-20 0 0,-1 0 0,0 0 16,-21 0-16,1 0 0</inkml:trace>
  <inkml:trace contextRef="#ctx0" brushRef="#br0" timeOffset="41979.09">13208 6287 0,'0'0'0,"42"-22"15,-21 22-15,22-21 0,-22 0 0,21 21 16,1-21-16,-1 0 0,-21 0 15,21 21-15,1-22 0,-1 1 0,0 0 16,-20 21-16,20-21 0,0 0 0,-21 21 16,1-21-16,-1 21 0,0 0 15,0-22-15,0 22 0,-42 0 47,0 0-47,0 0 0,0 0 0,-1 22 16,-20-1-16,0-21 15,-22 21-15,22 21 0,-43-21 0,22 1 16,-22 20-16,-21 0 0,22 22 0,-22-22 16,0 22-16,0-1 0,0 1 15,0-1-15,-21 22 0,22-22 0,-1 1 16,0-1-16,21 1 0,-21-22 0,22 22 16,-1-1-16,22-21 0,-22 1 15,21 20-15,1-20 0,21-1 0,-1-21 16,1 21-16,0-20 0,-1-1 0,22 0 15,0 0-15,0 0 0,0-21 0,42 0 32,0-21-17,21 0-15,-21-21 0,22 20 0,-1-20 16,22 0-16,-1-1 0,1 1 0</inkml:trace>
  <inkml:trace contextRef="#ctx0" brushRef="#br0" timeOffset="42495.8">14160 6011 0,'0'0'0,"22"-21"16,-22 0-16,21 0 0,-21 0 15,21 21-15,0 0 16,-21 21 0,0 21-16,0-21 15,0 22-15,21-22 0,-21 21 0,21 1 16,1 20-16,-22-21 0,21 1 15,-21 20-15,21 1 0,-21-22 0,21 22 16,-21-1-16,0 1 0,21-22 0,-21 21 16,21 1-16,-21-22 0,0 22 15,0-22-15,0 0 0,0 22 0,0-22 16,0 1-16,0-1 0,0 0 0,0 1 16,0-1-16,0 0 0,0-21 0,0 1 15,22-1-15,-22 0 0,21 0 16,-21 0-16,21 0 0,0-21 15,0 0 1,0 0-16,1-21 16,-22 0-16,21 21 0,-21-21 15,0-21-15,0 20 0,21 1 0,-21-21 16,21 0-16,-21-1 0,0 1 0,0 0 16,0-22-16,21 22 0</inkml:trace>
  <inkml:trace contextRef="#ctx0" brushRef="#br0" timeOffset="42935.33">14224 5779 0,'0'0'16,"0"-22"-16,0 1 15,21 21 1,0 0-16,22 0 0,-1 0 0,0 21 16,22 1-16,-1-22 0,1 21 15,-1 0-15,1 21 0,20-21 0,1 1 16,-21 20-16,41-21 0,-20 0 0,21 22 16,-21-1-16,20-21 0,1 21 15,-21-20-15,21 20 0,0 0 0,-22-21 16,22 22-16,0-1 0,-21 0 15,20 1-15,-20-1 0,0-21 16,-1 22-16,-20-22 0,-1 0 0,1 21 16,-22-21-16,22 1 0,-22-22 15,-21 21-15,22 0 0,-22-21 0,0 0 16,0 21-16,0-21 16,-21-21 15,0 0-16,-21 0-15,0-1 16,0 1-16,0 0 0,-1 0 16</inkml:trace>
  <inkml:trace contextRef="#ctx0" brushRef="#br0" timeOffset="43511">14690 5546 0,'84'-21'31,"-63"21"-31,22 0 0,-1 0 16,22 0-16,-1 0 0,1 0 0,20 0 15,22 0-15,0 21 0,0 0 0,21 0 16,-21 0-16,21 22 0,0-22 16,21 0-16,-21 21 0,21-21 0,-21 22 15,0-22-15,0 21 0,0-21 16,0 1-16,-21-1 0,21 0 0,-21 0 16,-1 0-16,1 0 0,-21-21 15,0 22-15,-1-1 0,-20-21 0,-22 21 16,22-21-16,-22 0 0,0 21 15,1-21-15,-22 0 0,0 0 16,0 0-16,-42 0 78</inkml:trace>
  <inkml:trace contextRef="#ctx0" brushRef="#br0" timeOffset="43671.1">18119 6117 0,'21'0'16,"0"0"-16</inkml:trace>
  <inkml:trace contextRef="#ctx0" brushRef="#br0" timeOffset="54359.68">8318 4487 0,'0'0'0,"22"0"16,-1 0-16,21 0 0,0 0 15,1 0-15,20 22 0,-20-22 0,20 0 16,1 0-16,-1 0 0,1 0 0,-1 0 16,1 0-16,-1 0 0,1 0 15,-22 0-15,21 0 0,-20 0 16,-1 0-16,0 0 0,1 0 0,-1 0 15,-21 0-15,0 0 0,22 0 16,-22 0-16,0 0 0,-42 0 47,0 0-47,0 0 0,-1 0 0,-20 0 16</inkml:trace>
  <inkml:trace contextRef="#ctx0" brushRef="#br0" timeOffset="54775.44">8234 4593 0,'21'0'15,"0"0"-15,0 0 0,22 0 16,-22 0-16,21 0 0,-21 0 16,43 0-16,-22 0 0,22 0 15,-1 0-15,1 21 0,-1-21 0,22 0 16,-22 0-16,22 0 0,-22 0 15,1 0-15,-1 22 0,1-22 0,-22 0 16,22 0-16,-22 0 0,0 0 0,1 21 16,-1-21-16,0 0 0,1 0 15,-22 0-15,21 0 0,-21 0 0,1 21 16,-1-21-16,-42 0 31,-1 0-15,1 0-16,0 0 0</inkml:trace>
  <inkml:trace contextRef="#ctx0" brushRef="#br0" timeOffset="55403.15">9567 4339 0,'0'0'0,"21"21"0,1 1 16,20-1-16,-21-21 0,21 21 0,-20 0 15,20-21-15,0 0 0,1 21 0,-22-21 16,21 0-16,0 0 0,-20 0 16,20 21-16,-21-21 0,0 0 0,22 0 15,-22 0-15,0 0 0,0 0 16,0 0-1,-42 22 17,0-22-32,0 0 0,0 21 0,-22-21 15,1 21-15,0 0 0,-1 0 16,1 0-16,0 1 0,-1-1 0,1 21 16,-22-21-16,22 22 0,0-1 0,-1-21 15,1 21-15,0 1 0,-1-22 16,1 21-16,0-21 0,-1 1 15,22 20-15,0-21 0,-21 0 0,21 0 16,-1-21-16,1 22 0,21-1 16,-21-21-16,21 21 0,-21-21 15,21-21 32,0 0-31,21-1-1</inkml:trace>
  <inkml:trace contextRef="#ctx0" brushRef="#br0" timeOffset="56339.04">11218 3958 0,'0'0'0,"21"21"32,-21 1-32,0-1 15,0 21-15,0-21 0,0 22 0,0-1 16,0 0-16,0 1 0,0-1 16,0 0-16,0 1 0,0-1 15,0 0-15,0 1 0,0-22 0,-21 21 16,21-21-16,-21 22 0,21-22 15,0 0-15,0 0 0,0 0 0,0 0 16,0 1-16,0-1 16</inkml:trace>
  <inkml:trace contextRef="#ctx0" brushRef="#br0" timeOffset="57039.64">12107 4085 0,'0'0'16,"-21"0"-16,0 0 0,0 0 0,-22 0 0,22 0 15,-21 0-15,21 21 0,-22 1 16,1-1-16,21 21 0,-21-21 16,-1 22-16,22-1 0,-21 0 0,21-21 15,-1 22-15,1-1 0,0-21 16,21 22-16,-21-22 0,21 0 0,0 0 15,0 0-15,0 0 0,0 1 0,21-1 16,0-21-16,0 0 16,1 21-16,-1-21 0,0 0 0,0 0 15,0 0-15,0 0 0,22 0 0,-22 0 16,0 0-16,21-21 0,-20 0 16,20 21-16,-21-22 0,21-20 0,1 21 15,-22 0-15,21-22 0,-21 1 16,22 0-16,-1-1 0,-21-20 15,0 21-15,22-22 0,-22 1 0,0 20 16,0-20-16,-21 20 0,21 1 16,1 0-16,-22-1 0,0 1 0,0 21 15,0 0-15,0 0 0,0-1 16,0 1-16,0 64 31,0-22-31,0 0 16,-22 21-16,22 1 0,-21-1 0,0 0 15,21 22-15,0-22 0,0 0 16,-21 22-16,21-22 0,0 1 16,0-1-16,0 0 0,0-21 0,0 22 15,0-22-15,0 21 0,0-21 16,0 1-16,21-1 0,0 0 16,0 0-16,1-21 0,20 21 15,-21-21-15,0 0 0,0 0 16,22 0-16,-22 0 0,21 0 0,-21 0 15,22 0-15,-1 0 0</inkml:trace>
  <inkml:trace contextRef="#ctx0" brushRef="#br0" timeOffset="58167.22">13356 4318 0,'0'0'0,"0"-21"0,0 0 0,0 0 0,0-22 15,0 22-15,-21 0 0,0 0 16,0 21-16,-1-21 0,1 21 0,0 0 16,0 0-16,-21 0 0,20 0 15,1 0-15,-21 0 0,21 21 0,-22 0 16,22 0-16,-21 0 0,21 0 0,-22 1 16,22 20-16,0-21 0,0 21 15,0-20-15,0-1 0,-1 0 16,22 21-16,-21-21 0,21 1 0,0-1 15,0 0-15,21 0 16,1-21-16,-1 0 16,0 0-16,0 0 0,0 0 15,0 0-15,1 0 0,-1 0 0,0 0 16,21-21-16,-21 21 0,1-21 0,20 0 16,-21-1-16,0 1 0,22 0 15,-22 0-15,0 0 0,0-22 0,0 22 16,0 0-16,1 0 0,-1 0 15,-21 0-15,21-1 0,-21 44 47,0-1-31,0 0-16,0 0 0,0 0 0,0 0 16,0 1-16,0-1 0,0 0 15,0 0-15,0 0 0,21 0 16,-21 1-16,0-1 0,21-21 15,0 0-15,1 21 0,-1-21 0,0 0 16,0 0-16,0 0 0,0 0 16,1 0-16,-1 0 0,0 0 15,0-21-15,0 21 0,0-21 0,1-1 16,-1 22-16,-21-21 16,21 0-16,-21 0 0,21-21 0,0 20 15,-21 1-15,0 0 0,0 0 0,21 0 16,-21 0-16,0 42 47,0 0-47,0 0 0,0 0 15,0 0-15,0 1 0,0-1 16,0 0-16,0 0 16,0 0-16,0 0 0,22-21 15,-1 0-15,0 0 16,0 0-16,0 0 15,0 0-15,1 0 0,-1 0 0,0 0 16,0 0-16,0-21 0,0 21 16,1-21-16,-22 0 0,21 21 0,0-21 15,-21 0-15,0-22 0,21 22 0,-21 0 16,21 0-16,-21-22 0,21 22 16,-21 0-16,0 0 0,0 0 0,0 0 15,22 21-15,-22-22 0,0 44 47,0-1-31,0 0-16,0 0 0,0 0 0,0 22 15,0-22-15,-22 0 0,22 21 16,-21-21-16,21 22 0,0-22 0,0 21 16,-21-21-16,21 22 0,-21-1 0,21-21 15,0 22-15,0-1 0,0-21 16,0 21-16,-21 1 0,21-1 0,0-21 15,0 22-15,0-22 0,-21 21 16,21-21-16,0 0 0,0 22 0,0-22 16,0 0-16,0 0 0,0 0 0,0 1 15,-22-22-15,22 21 16,0 0 0,-21-21 15,21-21-31,-21 21 15,21-21-15,-21-1 0</inkml:trace>
  <inkml:trace contextRef="#ctx0" brushRef="#br0" timeOffset="58675.45">10541 5186 0,'0'0'0,"21"0"0,21 0 0,1 21 0,-1-21 16,22 0-16,-1 0 0,1 0 0,20 0 15,1 0-15,0 0 0,20 0 16,-20 0-16,21 0 0,-21 0 0,20 0 15,-20 0-15,21 0 0,-21 0 0,-1 0 16,1 0-16,0 0 0,-1 0 16,-20 0-16,-1-21 0,1 21 0,-22 0 15,0 0-15,1 0 0,-22 0 16,21 0-16,-21 0 0,1 0 16,-22-21-16,-22 21 31,22-21-16,-21 21-15,0 0 0,-21 0 0,21 0 16,-22 0-16</inkml:trace>
  <inkml:trace contextRef="#ctx0" brushRef="#br0" timeOffset="59200.15">10350 5398 0,'0'0'0,"43"0"16,147 0 0,-105 0-16,-22 0 0,22 0 0,0 0 15,21 0-15,-22 0 0,22 0 0,-21 0 16,-1 0-16,1 0 0,0 0 0,-1 0 16,-20 0-16,-1 0 0,1 0 15,-1 0-15,1 0 0,-22 0 0,1 0 16,-1 0-16,0 0 0,-21 0 0,22 0 15,-22 0-15,0 0 0,0 0 16,0 0-16,-42 0 141</inkml:trace>
  <inkml:trace contextRef="#ctx0" brushRef="#br0" timeOffset="70984.94">2688 7557 0,'0'-22'0,"0"1"15,0 0 1,-21 0-1,0 42 17,21 0-32,0 0 0,0 22 0,0-22 15,-21 21-15,-1 1 0,22 20 16,-21-21-16,21 1 0,0 20 0,0 1 16,-21-22-16,21 22 0,-21-22 15,21 0-15,0 22 0,0-22 0,0-21 16,0 22-16,0-1 0,0-21 0,0 0 15,0 0-15,0 1 16,0-1-16,0 0 0,0 0 16,0-42 15,0 0-31,0 0 0,0-1 0,21-20 16</inkml:trace>
  <inkml:trace contextRef="#ctx0" brushRef="#br0" timeOffset="71674.61">2413 7705 0,'0'0'0,"-21"-21"0,21-1 16,-21 22-16,21-21 0,0 0 15,0 0-15,0 0 16,0 0-16,0-1 0,21 22 15,0-21-15,0 21 0,0-21 16,0 0-16,1 21 0,-1 0 0,0-21 16,21 21-16,1 0 0,-22 0 0,21 0 15,0 0-15,1 0 0,-22 21 16,21 0-16,1 0 0,-22 0 0,0 22 16,21-22-16,-21 21 15,1 1-15,-1-22 0,0 21 0,0 0 16,-21 1-16,0-1 0,0 0 0,0 1 15,0-1-15,0 0 0,0-20 16,0 20-16,0 0 0,0-21 0,0 1 16,0-1-16,0 0 0,0 0 15,0 0-15,0-42 32,0 0-32,0 0 0,0 0 15,0-22-15,0 22 0,0-21 0,0-1 16,21 1-16,-21-21 0,21 20 15,1 1-15,-22 0 0,21-1 16,0 1-16,0 0 0,0-1 0,22 1 16,-22 0-16,21-1 0,-21 22 15,22 0-15,-1-21 0,-21 20 0,21 22 16,-20-21-16,20 21 0,-21 0 0,21 0 16,-20 21-16,-1 1 0,0-1 15,0 21-15,0-21 0,0 22 0,-21 20 16,22-21-16,-22 1 0,0 20 15,0 1-15,0-22 0,0 22 0,0-22 16,-22 21-16,1-20 0,0-1 0,21 0 16,-21 1-16,21-22 0,0 21 15,0-21-15,0 1 0,-21-22 16,21 21-16,0 0 0,21-21 47,0 0-47,0 0 15,0 0-15,1-21 0,-1 21 16,0-21-16</inkml:trace>
  <inkml:trace contextRef="#ctx0" brushRef="#br0" timeOffset="73431.35">4424 8128 0,'0'0'0,"21"-21"0,-21 0 0,0 0 15,0-1-15,0 1 0,0 0 0,0 0 16,-21 0-16,0 0 0,-1 21 16,1 0-16,0 0 0,0 0 15,0 0-15,-22 0 0,22 0 0,0 0 16,0 0-16,-21 21 0,20 0 0,1 0 16,-21 0-16,21 22 0,0-22 15,-1 21-15,1 0 0,0-20 0,21 20 16,0 0-16,-21-21 0,21 22 15,0-22-15,0 0 0,0 0 0,0 0 16,0 1-16,0-1 0,21-21 0,0 21 16,0-21-16,1 0 15,-1 0-15,0 0 0,0 0 16,0-21-16,0 0 0,1 21 0,-1-22 16,0 1-16,0 0 0,0 0 0,0 0 15,1-22-15,-1 22 0,0 0 16,0-21-16,0 21 0,-21-1 0,0 1 15,21 0-15,-21 0 0,22 21 16,-22 21 0,0 0-16,0 0 15,0 1-15,0-1 0,0 0 16,0 0-16,21 0 0,-21 0 0,21 1 16,-21-1-16,21 0 0,0 0 15,0 0-15,1-21 0,-1 0 16,0 0-16,21 0 0,-21 0 0,22 0 15,-22 0-15,21 0 0,1 0 16,-22-21-16,21 0 0,0 21 0,-20-21 16,20 0-16,-21-1 0,0 1 0,0 0 15,1 0-15,-1 0 0,-21 0 16,0-1-16,0 1 0,0 0 0,0 0 16,-21 21 15,21 21-31,-22 0 0,1 0 15,21 1-15,0-1 0,-21 0 0,0 0 16,21 0-16,-21 22 0,21-22 0,-21 0 16,21 0-16,0 0 0,0 0 15,0 1-15,21-44 47,0 22-47,-21-21 0,21 0 16,0 0-16,-21 0 0,21 0 0,1-1 15,-1 1-15,0 0 16,0 0-16,0 0 0,0 21 0,1 0 16,-1 0-16,-21 21 15,21-21 1,0 21-16,-21 0 0,0 0 0,21 1 16,0-1-16,1-21 0,-1 21 0,-21 0 15,21-21-15,0 21 0,0-21 0,0 0 16,22 21-16,-22-21 0,0 0 15,21 0-15,-20 0 0,20 0 0,-21 0 16,21 0-16,-20 0 0,-1-21 0,21 21 16,-21-21-16,22 0 0,-22 21 15,0-21-15,21 0 0,-21-22 16,1 22-16,-1 0 0,0 0 0,0-22 16,0 22-16,0-21 0,-21 21 0,0 0 15,0-1-15,0 1 0,0 0 16,0 0-16,-21 21 0,0 0 15,0 0-15,0 0 0,0 0 16,-22 0-16,22 21 0,-21 0 0,21-21 16,-22 43-16,22-22 0,-21 0 0,21 0 15,-1 0-15,1 0 0,21 1 0,0-1 16,-21 0-16,21 0 16,0 0-16,21-21 15,0 0 1,1 0-16,-1 0 0,0 0 15,0 0-15,0 0 0,0 0 0,1 0 16,-1-21-16,0 0 0,21 21 0,-21-21 16,1 21-16,-1-21 0,0 21 0,0 0 15,-21-22-15,21 22 0,0 0 16,1 22 0,-22-1-16,0 0 15,0 0-15,0 0 0,0 0 16,21 1-16,0-1 0,0 0 15,0-21-15,0 21 0,1-21 16,-1 0-16,0 0 16,21 0-16,-21 0 0,1 0 0,20 0 15,-21 0-15,0 0 0,22 0 0,-1 0 16,-21 0-16,21-21 0,-20 0 0,20 0 16,0-1-16,-21 1 0,1 0 15,20 0-15,-21-21 0,0 20 0,0-20 16,1 0-16,-1 21 0,0-22 15,-21 22-15,0-21 0,0 21 0,0-1 16,0 1-16,-42 21 0,20 0 16,1 0-16,-21 0 0,21 0 0,-22 0 15,1 21-15,21 1 0,-21-1 16,-1-21-16,22 21 0,-21 21 16,21-21-16,-1 1 0,1-1 0,21 0 15,0 0-15,0 0 0,0 0 16,0 1-16,0-1 15,0 0-15,21-21 0,1 21 0,-1 0 16,0-21-16,21 21 0,-21 1 0,1-1 16,20-21-16,-21 21 0,0 0 15,22 21-15,-22-20 0,0-1 0,0 0 16,0 0-16,0 21 0,1-20 16,-1-1-16,-21 21 0,0 0 0,0-20 0,0 20 15,0 0-15,0 1 0,0-22 16,0 21-16,-21 0 0,-1 1 15,1-1-15,0-21 0,0 22 0,0-1 16,0-21-16,-1 0 0,-20 22 0,21-22 16,-21 0-16,20 0 0,-20 0 0,21 0 15,-21-21-15,20 22 0,1-22 16,-21 0-16,21 0 0,0 0 0,-1 0 16,1 0-16,21-22 15,0 1-15,0 0 16,0-21-16,21 21 0,-21-22 15,43 22-15,-22-21 0,0-1 0,0 1 16,0 0-16,22-1 0</inkml:trace>
  <inkml:trace contextRef="#ctx0" brushRef="#br0" timeOffset="73875.14">7112 8213 0,'0'0'0,"0"-21"0,21-1 0,0 22 16,0-21-16,1 21 16,-22-21-16,21 0 0,0 21 0,0-21 15,0 0-15,0-1 0,1 1 0,-1 0 16,0 0-16,0 21 0,-21-21 15,0 0-15,21-1 0,-21 1 0,21 0 16,-21 0-16,-21 21 31,0 0-31,0 0 0,21 21 0,-21 0 16,0 0-16,-1 1 0,1-1 0,21 0 16,0 0-16,-21 0 0,21 22 15,-21-22-15,21 0 0,0 0 16,0 0-16,0 0 0,0 1 0,0-1 15,0 0-15,21 0 0,0-21 0,-21 21 16,21 0-16,1-21 0,-1 0 16,-21 22-16,21-22 0,0 0 0,0 0 15,0 0-15,1 0 0,-1 0 16,0 0-16,0 0 0,0 0 16,0-22-16,1 22 0,-1-21 0,0 21 15</inkml:trace>
  <inkml:trace contextRef="#ctx0" brushRef="#br0" timeOffset="74410.83">7683 8065 0,'0'0'0,"0"-85"31,0 64-31,0 0 0,22-1 16,-1 1-16,0 0 0,0 0 15,0 21-15,0 0 16,1-21-16,-1 21 0,0 0 0,0-21 15,21 21-15,-20 0 0,-1 0 0,0 0 16,0 0-16,0 0 0,0 0 0,1 21 16,-22 0-16,21 0 15,-21 0-15,0 0 0,0 1 16,0-1-16,0 0 0,0 21 0,0-21 16,0 1-16,0 20 0,-21-21 15,-1 0-15,22 0 0,0 1 0,-21-22 16,21 21-16,-21-21 0,0 21 15,0-21 1,0-21 0,21 0-1,0-1-15,0 1 16,0-21-16,0 21 0,21 0 0,0-1 16,-21 1-16,21 0 0,0 0 0,-21 0 15,21 0-15,1-1 16,-1 1-16,0 21 0,0-21 15,0 21 1,0 0-16,-21-21 16,22 21-1,-1 0-15,-42 0 63,-1 0-48,1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4:53:25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5715 2836 0,'0'-21'16,"0"0"-1,0 0 1,-21 21-16,21-21 31,-21 21-31,-1-21 0,1 21 0,0 0 0,0 0 16,0 0-16,0-22 0,-22 22 16,1 0-16,0 0 0,-22 0 15,22 0-15,-22 22 0,1-22 0,-22 21 16,22 0-16,-22-21 0,21 21 15,-20 0-15,-1 0 0,0 1 0,1-1 16,20 0-16,-20 21 0,20-21 16,1 22-16,-1-1 0,-21 22 0,22-22 15,-1 43-15,1-22 0,-1 22 16,1-1-16,-1 1 0,1 21 0,-1-21 16,22 20-16,0 22 0,21-21 15,-22 0-15,43 0 0,0 0 16,0 0-16,0 21 0,21-22 0,1 1 15,20 0-15,0 0 0,22 0 16,-1-22-16,1 1 0,-1 0 0,22-1 16,21 1-16,-22-21 0,22 20 15,0-41-15,21 20 0,-21-21 0,21 1 16,0-22-16,-21 21 0,21-21 0,0-21 16,0 0-16,-21 0 0,21-21 15,-22 0-15,22 0 0,-21-21 0,0-1 16,-21 1-16,21-22 0,-1 1 0,-20-22 15,0 22-15,-1-22 0,1 0 16,0-20-16,-1-1 0,-20 0 16,-1-21-16,1 0 0,-22 21 0,1-42 15,-1 21-15,-21 0 0,-21 0 16,0-21-16,-42 21 0,-1 0 0,-20 0 16,-1 0-16,-41 0 0,-1 21 15,0 21-15,-21-21 0,0 43 0,-21-1 16,0 1-16,-22 21 0,1-1 15,0 22-15,-1 0 0,-20 21 0,20 0 16,1 21-16,21 0 0,0 0 16,21 22-16,21-1 0,21 22 0,1-1 15,20 22-15,1-1 0,20 1 0,1 21 16,21-21-16,21-1 0,0 1 16,0 0-16,21-1 0,0 1 15</inkml:trace>
  <inkml:trace contextRef="#ctx0" brushRef="#br0" timeOffset="452.18">5588 3641 0,'0'0'0,"0"-21"0,-21-22 0,-22 1 15,1 21-15,-21-22 0,20 43 16,-41-21-16,20 21 0,-21 0 15,1 21-15,-1 1 0,0 20 0,1 0 16,-22 22-16,21-1 0,1 22 16,20 0-16,-21-1 0,43 22 0,-21 0 15,20-21-15,22 20 0,0 1 16,21-21-16,0 21 0,0-22 0,21 1 16,21 0-16,22-22 0,-1 1 0,1-22 15,42 0-15,0 1 0,21-43 16,-22 0-16,22 0 0,0 0 0,22-21 15,-22-1-15,21-20 0,-21-21 0,-21-1 16,-1-21-16,-20 1 16,0-1-16,-22-21 0,-20 0 0,-1 1 15,-42-22-15,0 0 0,-21 21 0,-43 0 16,1 0-16,-22 21 0,0 22 16,-20-1-16,-22 22 0,21 21 0,-21 0 15,0 21-15,0 21 0,0 0 16,0 0-16,0 22 0,21-1 0,21 0 15,1 22-15,20-1 0,22 1 16,-1 20-16,22-20 0,0 21 0,21-22 16,0 1-16,0 20 0</inkml:trace>
  <inkml:trace contextRef="#ctx0" brushRef="#br0" timeOffset="988.23">2476 5948 0,'0'0'0,"-21"0"0,-21 0 31,84-21-31,1 21 16,-1-21-16,21-1 0,22 1 0,0-21 15,-1 21-15,22-22 0,0 1 16,21 21-16,-21-21 0,21-1 0,0 1 15,0 0-15,-21 20 0,0-20 16,-1 21-16,-20 0 0,0 0 0,-22-1 16,1 1-16,-22 21 0,-21 0 0,0 0 15,-21-21-15,-21 21 16,-21 0-16,0 0 0,20 0 16,-20 0-16</inkml:trace>
  <inkml:trace contextRef="#ctx0" brushRef="#br0" timeOffset="1168.14">4000 5207 0,'22'0'15,"-22"21"-15,0 0 16,0 1-16,0-1 0,0 0 16,21 0-16,-21 0 0,0 0 15,21 22-15,-21-22 0,0 0 0,0 21 16,0-20-16,0-1 0,0 21 15,0-21-15,-21 0 0</inkml:trace>
  <inkml:trace contextRef="#ctx0" brushRef="#br0" timeOffset="1639.98">4572 5207 0,'21'21'16,"-21"0"-1,0 1-15,0 20 16,0-21-16,0 0 0,21 0 0,-21 1 15,0 20-15,0-21 0,0 0 0,0 0 16,0 1-16,0-1 0,0 0 16,0 0-16,0 0 0,0 0 0,21-21 15,1 0 1,-1-21 0,-21 0-16,0 0 0,0 0 15,0 0-15,0-22 0</inkml:trace>
  <inkml:trace contextRef="#ctx0" brushRef="#br0" timeOffset="1988.31">4657 5207 0,'0'0'0,"-22"0"0,22-21 0,0 0 15,22 21 1,-1 0-16,0-21 0,0-1 0,0 22 16,22-21-16,-1 21 0,0-21 0,1 0 15,-1 21-15,0-21 0,22 21 16,-22 0-16,-21 0 0,22 0 0,-1 0 15,-21 0-15,21 0 0,-20 0 16,-1 0-16,0 21 0,-21 0 0,0 0 16,21 0-16,-21 1 0,21-1 15,-21 0-15,21 0 0,-21 0 16,0 22-16,22-22 0,-1 0 0,-21 0 16,21 0-16,-21 0 0,0 1 0,21-1 15,-21 0-15,0 0 0,0 0 16,0 0-16,0 22 0,-21-22 0,0 0 15,0 0-15,-22 0 0,22 1 16,-42-1-16,20 0 0,1 0 16,0 0-16,-1 0 0,1-21 0,0 0 0,-1 0 15,1 0-15,0 0 0,20 0 16,-20 0-16,21-21 0,0 0 16,0-21-16</inkml:trace>
  <inkml:trace contextRef="#ctx0" brushRef="#br0" timeOffset="2488.02">4635 5292 0,'0'0'0,"-21"0"0,0-21 15,42-1 1,0 22-16,22 0 0,-22-21 16,21 21-16,22-21 0,-22 21 15,22 0-15,-1 0 0,-21-21 0,22 21 16,-22 0-16,1 0 15,-1 0-15,-21 21 0,0-21 0,-21 21 16,0 0-16,0 1 0,-21-1 0,-21 0 16,-1 0-16,-20 0 0,21 0 15,-22 1-15,1-1 0,-1 0 0,22-21 16,-1 21-16,1 0 0,0-21 16,21 0-16,-1 0 0,44 0 15,-1 0-15,0 0 16,21 0-16,22-21 0,-22 21 15,22 0-15,-22-21 0,21 21 0,1 0 16,-1-21-16,-20 21 0,20 0 0,-20 0 16,-1 0-16,-21 0 15,-63 0 1,21 21-16,-43 0 0,22-21 16,-22 21-16,22 0 0,-22 1 0,1-1 15,21 0-15,-1 0 0,1-21 0,21 21 16,0 0-16,21 1 15,21-22 1,21 0-16,-21 0 0,22 0 16,-1 0-16,0 0 0,1 0 0,-1 0 15,0 0-15,-21-22 0,22 22 0,-43-21 16,21 21-16,0-21 16</inkml:trace>
  <inkml:trace contextRef="#ctx0" brushRef="#br0" timeOffset="2988.06">7810 4826 0,'0'0'0,"-21"0"0,0 0 15,0 0-15,0 0 0,0-21 0,-1 21 16,44 0 15,20 0-31,0 0 0,1 0 0,-1 0 16,21 0-16,1 0 0,-1 0 15,1 0-15,21 0 0,-22 0 0,1 0 16,20 0-16,-20 0 0,-1 0 16,1 0-16,-22-21 0,0 21 0,-20 0 15,-1 0-15,-21-21 16,-21 21 0,-1 0-16</inkml:trace>
  <inkml:trace contextRef="#ctx0" brushRef="#br0" timeOffset="3194.96">8657 4593 0,'0'0'0,"21"0"0,22 0 0,-22 0 15,21 0-15,-21 0 0,22 21 0,-22-21 16,21 22-16,-21-1 0,-21 0 16,0 21-16,0-21 0,0 22 0,0-22 15,0 21-15,0 1 0,-42-22 16,21 21-16,0 0 0,-1-20 15,-20 20-15,21-21 0,0 0 0,-22 0 16,43 1-16,-21-22 0</inkml:trace>
  <inkml:trace contextRef="#ctx0" brushRef="#br0" timeOffset="3479.8">9567 4233 0,'21'-21'0,"-42"42"0,42-21 31,-21 22-31,0-1 0,0 21 0,0-21 16,0 22-16,0-1 0,-21 21 15,21-20-15,-21-1 0,21 22 0,-21-22 16,21 21-16,-21-20 0,21 20 15,-21-20-15,21-1 0,0-21 0,0 21 16,0-20-16,0-1 0,0 0 0,0 0 16,21-21-1,0 0-15,-21-21 0,21 0 16,0-22-16</inkml:trace>
  <inkml:trace contextRef="#ctx0" brushRef="#br0" timeOffset="3755.64">9567 4424 0,'0'0'0,"0"-106"16,0 64 0,0 21-16,0-1 0,0 1 0,21 0 15,1 0-15,20 0 0,21 21 16,-20 0-16,20-21 0,1 21 0,-1 0 16,22 0-16,-43 21 15,22 0-15,-22 21 0,0-21 0,-20 1 16,-1 20-16,-21 0 0,-21-21 0,-1 22 0,-20-22 15,-21 21-15,-1-21 16,1 22-16,-1-22 0,1 0 0,-1 0 16,1-21-16,20 21 0,1 1 0,0-22 15,20 0-15,1 21 0,0-21 16,42 0 0,0 0-16,22 0 0,-22 0 0,21 0 15</inkml:trace>
  <inkml:trace contextRef="#ctx0" brushRef="#br0" timeOffset="4503.97">10668 4551 0,'0'-21'0,"0"42"0,0-63 0,0 20 15,0 1-15,-21 21 16,21-21-16,-21 21 0,-1 0 0,1-21 15,0 21-15,0 0 0,0 0 16,0 0-16,-1 21 0,1 0 0,0 0 16,0 1-16,0-1 0,-22 21 0,22-21 15,0 22-15,0-1 16,0 0-16,0 1 0,-1-1 0,22-21 16,0 21-16,0 1 0,0-22 0,0 0 15,0 0-15,0 0 0,22-21 16,-1 0-16,0 0 0,0 0 15,21 0-15,-20-21 0,20 0 0,-21-21 16,21 21-16,-20-22 0,20 22 16,-21-21-16,0-1 0,0 1 0,1 0 15,-1-1-15,0 1 0,0 21 16,0-21-16,-21 20 0,0 1 0,0 0 16,0 42-1,0 0 1,0 22-16,0-22 15,0 0-15,-21 0 0,21 22 0,0-22 16,0 0-16,0 21 0,0-21 16,0 1-16,0 20 0,0-21 0,0 0 15,21 0-15,0 1 16,1-22-16,-1 0 0,0 0 0,21 0 16,-21 0-16,1 0 0,20-22 0,-21 22 15,0-42-15,22 21 0,-22 0 16,0 0-16,0-22 0,0 1 0,0 0 15,1-1-15,-1 1 0,-21 0 0,0-22 16,21 22-16,-21-22 0,21 22 16,-21 0-16,0-1 0,0 22 15,0 0-15,0 0 0,0 0 0,0-1 16,0 44 0,0-1-16,-21 0 0,21 21 15,-21-21-15,21 22 0,0-1 16,0 0-16,-21 1 0,21-1 0,0 0 15,-22 1-15,22-1 0,0-21 0,0 22 16,0-22-16,0 21 0,0-21 16,0 0-16,0 1 0,0-1 0,0 0 15,22 0-15,-1-21 0,0 0 16,0 0-16,-21-21 16,0 0-16,0 0 15</inkml:trace>
  <inkml:trace contextRef="#ctx0" brushRef="#br0" timeOffset="4659.88">10964 4572 0,'0'0'0,"0"-21"0,21 21 31,1-21-31,20 21 0,-21 0 16,21 0-16,-20 0 0,20 0 15,0 0-15,1-21 0,-1 21 0,0-22 16,1 22-16,-22-21 0,21 21 0,0-21 15</inkml:trace>
  <inkml:trace contextRef="#ctx0" brushRef="#br0" timeOffset="4923.72">11790 4297 0,'-21'-21'16,"-1"21"-16,1 0 0,0 0 0,0 0 15,0 0-15,0 0 0,21 21 0,-22 0 16,1 0-16,21 0 0,0 1 15,0-1-15,0 21 0,-21-21 0,21 22 16,0-22-16,0 21 0,0-21 16,0 0-16,0 1 0,21 20 0,-21-21 15,21 0-15,1 0 0,-1-21 16,21 22-16,-21-22 0,0 0 16,22 0-16,-1 0 0,0 0 0,-20 0 15,20 0-15,0-22 0,1 1 0,-22 0 16,21 0-16,-21 0 0,22-22 15,-22 1-15,21 0 0,-21-1 0,0-20 16</inkml:trace>
  <inkml:trace contextRef="#ctx0" brushRef="#br0" timeOffset="5324.5">12340 4064 0,'0'-42'0,"0"84"0,0-127 0,0 43 0,0 0 16,0 21-16,0-1 0,0 1 16,0 42-1,-21 1-15,0 20 16,21 0-16,-21 1 0,21-1 15,0 21-15,-22-20 0,22 20 0,-21-20 16,21-1-16,0 21 0,-21-20 0,21-1 16,0 0-16,0-20 0,0 20 15,0-21-15,0 21 0,0-20 0,0-1 16,0 0-16,0-42 47,0 0-47,0-1 0,0 1 15,0 0-15,0 0 0,0-21 0,21 20 16,0-20-16,1 21 0,-1 0 0,21-22 16,-21 22-16,22 0 0,-1 0 15,0 0-15,22 21 0,-22 0 0,0 0 16,1 0-16,-22 21 0,21 0 16,1 0-16,-22 0 0,0 22 0,0-22 15,-21 0-15,0 21 0,0-20 0,-21 20 16,0-21-16,0 0 0,-22 0 15,22 1-15,-21-1 0,-1 0 0,22 0 16,-21-21-16,21 21 0,-22-21 16,22 0-16,0 0 0,-21 21 0</inkml:trace>
  <inkml:trace contextRef="#ctx0" brushRef="#br0" timeOffset="11515.43">8149 8340 0,'0'-21'47,"0"-1"-16,0 1 1,-21 21-17,0 0 95,21 21-110,0 1 15</inkml:trace>
  <inkml:trace contextRef="#ctx0" brushRef="#br0" timeOffset="11976.16">8128 8340 0,'-21'0'0,"21"-21"47,0-1-31,0 1 0,0 0-16,0 0 15,0 42 32,0 0-47,0 0 0,0 22 16,0-22-16,0 21 0,0 1 15,0 20-15,0-21 0,0 22 0,0-1 16,0 1-16,0-1 0,0 1 16,0-1-16,0 1 0,0-22 0,0 22 15,0-22-15,0 22 0,-21-22 0,21-21 16,0 21-16,0-20 0,0-1 0,-22 0 15,22 0-15,0-42 32,0 0-32,0 0 15,0-1-15,0 1 0,0-21 16,22 21-16</inkml:trace>
  <inkml:trace contextRef="#ctx0" brushRef="#br0" timeOffset="12331.96">7853 8594 0,'0'0'16,"-21"-21"-16,-1-1 0,1 1 0,0 0 0,0 0 15,21 0-15,0 0 0,0-1 16,0-20-16,0 21 0,0 0 0,21 0 16,0-1-16,22-20 0,-1 21 0,0 0 15,1 21-15,-1-21 0,21-1 16,-20 22-16,20 0 0,1 0 15,-22 22-15,22-1 0,-22 0 0,21 21 16,-20-21-16,-1 22 0,-21-1 16,22 22-16,-22-22 0,-21 0 0,0 22 15,0-22-15,-43 0 0,22 22 0,-21-22 16,21 1-16,-22-1 0,1-21 16,0 21-16,-22-20 0,43 20 0,-21-21 15,-1 0-15,22 0 0,-21-21 16,21 0-16,21 22 0,-21-22 15,21-22 1,21 1 0,0 21-16,0-21 0,0 21 15,0-21-15</inkml:trace>
  <inkml:trace contextRef="#ctx0" brushRef="#br0" timeOffset="13199.89">8742 8869 0,'0'0'0,"0"-21"0,0 42 63,0 0-63,0 0 15,0 22-15,0-22 0,0 0 0,0 21 16,0-21-16,0 1 0,0 20 0,0-21 15,0 0-15,0 22 0,0-22 16,0 0-16,0 0 0,0 0 16,0 0-16,21-21 0,0 0 0,0 22 15,0-22-15,22 0 16,-22 0-16,0 0 0,0-22 0,22 22 16,-22-21-16,21 0 0,-21 0 15,22 0-15,-22-22 0,0 22 0,21-21 16,-21 0-16,1-1 0,20 22 0,-21-21 15,0-1-15,0 1 0,1 21 16,-22-21-16,21 20 0,-21 1 0,21 0 16,-21 0-16,0 0 0,0 42 31,0 0-15,0 21-16,0-20 0,-21 20 15,21-21-15,-21 21 0,21 1 0,0-22 16,0 21-16,0-21 0,0 22 0,0-22 15,0 0-15,0 0 0,0 0 16,0 1-16,0-1 0,21 0 0,0-21 16,0 0-16,0 0 0,22 0 15,-22 0-15,21 0 0,-21 0 16,22 0-16,-1-21 0,0 0 0,-21-1 16,22 1-16,-22 0 0,21-21 0,1 21 15,-22-22-15,0-20 0,0 20 16,0-20-16,0-1 0,1 22 0,-1-21 15,-21-1-15,21 1 0,-21 20 0,0-20 16,0 20-16,0 1 0,0 0 16,0-1-16,0 1 0,0 21 0,0 0 15,0 0-15,-21-1 0,0 22 16,-1 0-16,1 0 16,21 22-16,-21 20 15,21 0-15,-21-21 0,21 22 0,0 20 16,0-20-16,-21-1 0,21 21 15,-21-20-15,21 20 0,-22-20 0,22 20 16,0-21-16,0 1 0,0 20 0,0-20 16,0-1-16,0-21 0,0 21 15,0 1-15,22-22 0,-1 0 0,-21 0 16,21 0-16,0-21 0,0 22 0,0-22 16,1 0-16,-1 0 0,0 0 15,0 0-15,0 0 0,22 0 0,-22-22 16,0 1-16,0 0 0,0 21 15,0-21-15,1 0 0,-1 0 16,0-1-16,-21 1 0,0-21 0,21 21 16,-21-22-16,0 22 0,0 0 0</inkml:trace>
  <inkml:trace contextRef="#ctx0" brushRef="#br0" timeOffset="13527.7">9758 8573 0,'0'0'0,"-21"0"0,42 0 31,21 0-31,-21 0 0,22 0 0,-1 0 16,21 0-16,-20 0 0,-1-22 0,22 22 16,-22 0-16,21 0 0,-20-21 15,-1 21-15,0 0 0,1-21 0,-22 21 16,21 0-16,-21 0 0,1-21 0,-1 21 15,0 0-15,0 0 0,0 0 32,-42 0 30</inkml:trace>
  <inkml:trace contextRef="#ctx0" brushRef="#br0" timeOffset="14653.5">15706 7895 0,'0'-63'31,"0"84"-15,0 0 0,0 0-16,0 0 15,0 22-15,0-22 0,0 21 0,0 1 16,0 20-16,-22-21 0,22 1 0,-21 20 15,0-20-15,21 20 0,-21-21 16,0 1-16,21-1 0,-21 0 0,-1 1 16,22-1-16,0 0 0,-21 1 0,21-22 15,-21 0-15,21 0 0,0 0 16,0 1-16,0-1 0,21-42 31,0-1-31,-21 1 16,0 0-16,22 0 0,-1-21 0</inkml:trace>
  <inkml:trace contextRef="#ctx0" brushRef="#br0" timeOffset="14979.31">15621 8213 0,'0'0'16,"-42"-43"-16,20 22 0,1 0 0,0 0 0,21 0 16,-21 0-16,21-1 0,-21 1 15,21 0-15,0 0 0,0 0 0,0 0 16,21-1-16,0 22 0,0-21 0,0 0 15,22 0-15,-1 21 0,0 0 16,-20-21-16,20 21 0,0 0 16,1 0-16,-1 0 0,0 0 0,-21 21 15,22 0-15,-1 0 0,-21 0 16,0 22-16,1-22 0,-22 21 0,0 1 16,0-1-16,0 0 0,0-21 0,-22 22 15,1-1-15,-21-21 0,21 0 16,0 1-16,-22-1 0,22 0 0,-21 0 15,21 0-15,-1 0 0,1-21 0,0 0 16,21 22-16,-21-22 16,42 0 15,0 0-31,0 0 0,1 0 0</inkml:trace>
  <inkml:trace contextRef="#ctx0" brushRef="#br0" timeOffset="15420.06">16341 8319 0,'0'0'0,"0"-22"0,0 1 0,0 0 15,-22 21 17,1 21-32,21 0 0,-21 1 15,0-1-15,21 0 0,-21 0 16,0 0-16,-1 22 0,22-22 15,0 0-15,-21 0 0,21 21 0,-21-20 16,21-1-16,0 0 0,0 21 16,0-21-16,0 1 0,0-1 15,21 0-15,0 0 0,1-21 16,-1 0-16,21 0 0,-21 0 16,0 0-16,1 0 0,20 0 0,-21-21 15,21 21-15,-20-21 0,-1 0 0,21-1 16,-21 1-16,0 0 0,1 0 0,-1-21 15,-21-1-15,0 22 0,21-21 16,-21-1-16,0 1 0,0 0 0,0-1 16,0 1-16,0 21 0,0 0 15,-21 0-15,0-1 0,-1 22 16,1 0-16,0 0 0,0 0 0,0 0 16,0 0-16,-1 0 0,1 0 0,0 0 15,21 22-15,0-1 16,0 0-16,21-21 15,0 21-15,1-21 0</inkml:trace>
  <inkml:trace contextRef="#ctx0" brushRef="#br0" timeOffset="15911.78">17166 8234 0,'0'0'0,"0"-21"0,0 0 15,0-1-15,0 1 16,-21 21 0,0 0-16,0 0 15,-22 0-15,22 0 0,0 0 0,0 0 16,0 21-16,-1 1 0,1-22 0,0 21 16,21 0-16,0 0 0,-21-21 15,21 21-15,0 0 0,0 1 0,0-1 16,0 0-16,0 0 15,21 0-15,0 0 16,0 1-16,1-22 0,20 21 0,-21-21 16,0 21-16,22-21 0,-22 21 0,0-21 15,21 21-15,-21-21 0,22 21 16,-22-21-16,0 0 0,0 22 0,0-22 16,1 21-16,-22 0 15,0 0-15,-22-21 0,1 0 16,0 21-16,-21-21 0,21 0 15,-22 0-15,1 21 0,0-21 0,-1 0 16,22 0-16,-21 0 0,-1 0 0,22 0 16,-21 0-16,21 0 0,0 0 15,-1 0-15,1 0 0,0 0 16,0 0-16,0 0 0,21-21 31,21 21-15,0-21-16,21 0 0,-20 0 0,-1 21 15,21-21-15</inkml:trace>
  <inkml:trace contextRef="#ctx0" brushRef="#br0" timeOffset="16324.54">17716 7684 0,'0'0'0,"0"-22"0,0 1 0,0 0 16,0 42 15,0 0-31,0 1 16,-21-1-16,21 21 0,0-21 16,0 22-16,-21-1 0,21 0 0,-21 1 15,0-1-15,21 0 0,0 22 0,-21-22 16,21 22-16,-22-22 15,22 0-15,-21 1 0,21-1 0,0 0 16,0 1-16,-21-1 0,21-21 0,0 0 16,0 0-16,0 22 0,0-22 15,0 0-15,0 0 0,21-21 16,0 21-16,1-21 0,-1 0 16,0 0-16,0 0 0,0 0 15,0 0-15,1-21 0,-1 0 16,0 21-16,0-21 0,0 21 0,0-21 15,1 0-15,-1-1 0,0 22 16,-21-21-16,0 0 0,21-21 16,-21 21-16,0-1 0,0 1 0</inkml:trace>
  <inkml:trace contextRef="#ctx0" brushRef="#br0" timeOffset="16643.39">17335 8001 0,'0'0'0,"-42"0"0,21 0 0,42 0 32,0 0-32,22 0 15,-1 0-15,0 0 0,22 0 16,-22 0-16,22 0 0,-1 0 16,-21 0-16,22 0 0,-22 0 0,22 0 15,-22 0-15,0 0 0,-20 0 0,20 0 16,0 0-16,-21-21 0,1 21 15,-1 0-15,0 0 0,0 0 0,0 0 16,-21-21 0,21 21-1,-42 0 32,0 0-47,0 0 16</inkml:trace>
  <inkml:trace contextRef="#ctx0" brushRef="#br0" timeOffset="17604.18">7641 9652 0,'-42'0'16,"84"0"-16,-105 0 0,41 0 0,1 0 15,-21 0-15,21 0 0,0 0 0,-1 0 16,1 0-16,0 0 0,0 0 16,63 0-1,-21 0-15,22-21 16,20 21-16,1 0 0,-1-21 0,22 21 15,21-21-15,0 21 0,21 0 16,-22-22-16,22 22 0,22 0 0,-22-21 16,21 21-16,-21-21 0,0 21 0,0 0 15,-21 0-15,-1-21 0,-20 21 16,21 0-16,-21 0 0,-22 0 16,1 0-16,-1-21 0,1 21 0,-22 0 15,0 0-15,1 0 0,-22 0 0,0 0 16,0 0-16,0-21 15,-42 21 1,0 0 0,0 0-16,0 0 0,-1 0 15,-20 0-15,21 0 0,0 0 0,-22 0 16,1 0-16,0 0 0</inkml:trace>
  <inkml:trace contextRef="#ctx0" brushRef="#br0" timeOffset="17959.25">8128 9652 0,'0'0'0,"-21"0"0,-22 21 0,22-21 16,0 0-16,0 0 0,42 0 15,0 0 1,22 0-16,-1 0 0,0 0 0,22 0 15,-1 0-15,1 0 0,-1 0 16,22 0-16,0 0 0,20-21 16,-20 21-16,21 0 0,0 0 0,-22 0 15,22-21-15,-21 21 0,0 0 16,-22 0-16,22-21 0,-22 21 0,-20 0 16,20 0-16,-21-21 0,1 21 0,-1 0 15,-21 0-15,0 0 0,1 0 16,20 0-16,-42-22 0,21 22 0,0 0 15,0 0 1,1 0 0</inkml:trace>
  <inkml:trace contextRef="#ctx0" brushRef="#br0" timeOffset="18571.9">15155 9271 0,'0'0'0,"-21"0"0,0 0 0,21-21 0,-21 21 16,42 0 15,21 0-31,1 0 0,-1 0 0,43 0 16,-22 0-16,43 0 0,-21 0 15,20 0-15,22 0 0,-21 0 0,42 0 16,-21 0-16,0 21 0,0-21 0,0 0 16,0 0-16,0 0 0,-21 21 15,0-21-15,0 0 0,-21 0 0,-1 0 16,1 0-16,-22 0 0,-20 0 16,-1 0-16,0 0 0,-20 0 0,-44 0 31,1 0-31,0 0 0,-21 0 15,-22 0-15,22-21 0,-22 21 0,-20 0 16,20-21-16,-20 21 0,-1 0 16,-21 0-16</inkml:trace>
  <inkml:trace contextRef="#ctx0" brushRef="#br0" timeOffset="18843.74">15494 9377 0,'0'0'0,"-42"0"0,-1 21 0,22-21 0,0 0 15,21 21-15,21-21 16,0 0-16,22 0 0,20 0 16,1 0-16,-1 0 0,22 0 0,-1 0 15,22 0-15,0 0 0,0 0 0,0 0 16,0 0-16,-1 0 0,1 0 16,0 0-16,-21 0 0,-1 0 0,1 0 15,0 0-15,-22 0 0,1 0 0,-1 0 16,-20 0-16,-1 0 0,0 0 15,-21 0-15,1 0 0,-1 0 0,-42 0 32,-22 0-32,22 0 0,-21 0 15,-22 0-15,1 0 0,-1 21 16</inkml:trace>
  <inkml:trace contextRef="#ctx0" brushRef="#br0" timeOffset="20847.72">4572 10837 0,'0'0'0,"0"-21"0,0 0 16,21 0-16,-21 0 0,0 0 16,0-1-16,0 1 0,0 0 15,-21 0-15,0 0 0,0 0 16,-1 21-16,-20 0 0,21 0 0,-21 0 16,20 0-16,-20 0 0,0 21 15,21 0-15,-22 0 0,1 0 0,21 22 16,-22-1-16,22-21 0,0 43 0,-21-22 15,21 0-15,-1 22 0,22-1 16,0-20-16,-21 20 0,21 1 0,0-22 16,0 21-16,0-20 0,21-1 15,1 0-15,-1-20 0,0 20 0,0-21 16,21-21-16,-20 21 0,20-21 16,0 0-16,1 0 0,-1 0 0,0-21 15,22 0-15,-22 0 0,0 0 16,1-22-16,20 22 0,-20-21 0,-1 21 15,0-22-15,-21 1 0,22 0 0,-22 20 16,21-20-16,-21 0 0,-21 21 16,0-1-16,22 1 0,-22 0 0,0 0 15,0 42 1,-22-21 0,1 21-16,21 22 0,-21-22 0,0 21 15,0-21-15,21 22 0,0-1 0,-21 0 16,21-21-16,0 22 15,0-22-15,0 21 0,0-21 0,0 1 16,21-1-16,0 0 0,0-21 0,0 0 16,0 0-16,1 0 0,-1 0 15,21 0-15,-21 0 0,0-21 0,22 21 16,-22-21-16,0-1 0,21 1 0,-20 0 16,-1-21-16,0 21 0,0-22 15,-21 22-15,0-21 0,0-1 0,0 22 16,0-21-16,0 0 0,-42 20 0,21-20 15,-1 21-15,-20 0 0,0 21 16,21-21-16,-22 21 0,1 0 16,0 0-16,-1 0 0,1 21 0,21-21 15,-22 21-15,22 0 0,0 21 0,0-20 16,21-1-16,0 21 0,0 0 16,0-20-16,0 20 0,0-21 0,21 21 15,0-20-15,22-1 0,-22 0 16,21 0-16,-21 0 0,22 0 0,-1-21 15,0 0-15,1 0 0,-1 0 0,0 0 16,1 0-16,-1-21 0,0 21 0,1-21 16,-1 0-16,0 0 0,1 0 15,-22-1-15,21 1 0,-21-21 0,0 21 16,-21 0-16,22-1 0,-22 1 16,21 0-16,-21 0 15,0 42 1,0 0-16,0 0 15,-21 22-15,21-22 0,0 0 16,0 21-16,0-20 0,0-1 0,0 0 16,0 21-16,0-21 0,0 1 0,0-1 15,0 0-15,0-42 47,0 0-47,0-1 0,0 1 16,0 0-16,0 0 15,0-21-15,21 20 0,-21-20 0,0 0 16,21 21-16,0-22 0,-21 22 0,21 0 16,0 0-16,1 0 0,-1 21 15,0 0-15,0 0 16,0 21-16,-21 0 0,0 0 16,21 0-16,-21 0 0,22 22 0,-22-22 15,21 21-15,-21-21 0,0 1 16,0 20-16,21-21 0,-21 0 0,21 0 15,-21 1-15,21-1 0,0-21 16,1 0-16,-1 0 16,0 0-16,0 0 15,0-21-15,0 21 0,-21-22 0,22 1 16,-1 0-16,0 0 0,0-21 16,0 20-16,0 1 0,-21-21 0,22 21 15,-1-22-15,-21 22 0,0 0 0,0 0 16,21 0-16,-21 0 0,0 42 47,0 0-47,0 0 0,0 21 0,0-20 15,0-1-15,0 21 0,0-21 16,0 22-16,0-22 0,0 0 0,0 21 16,0-21-16,21 1 0,-21-1 15,21 0-15,0-21 0,1 21 0,-1-21 16,0 0-16,0 0 0,21 0 15,1 0-15,-22 0 0,21 0 0,1-21 16,-22 0-16,21 0 0,-21-1 0,0 1 16,1 0-16,-1-21 0,0 21 15,0-1-15,-21-20 0,21 0 0,-21 21 16,0-22-16,0 22 0,0 0 0,0-21 16,0 20-16,0 1 0,-21 21 15,0 0 1,0 0-16,0 0 0,21 21 0,0 1 15,0 20-15,-22-21 0,22 21 16,0 1-16,0-1 0,0 0 16,0 1-16,0 20 0,0-20 0,-21 20 15,21 1-15,0-22 0,0 21 0,0 1 16,0-1-16,0 1 0,0-1 0,0 1 16,0-1-16,0-20 0,0 20 15,0-20-15,0-1 0,0-21 0,0 21 16,0-20-16,0-1 0,0 0 0,21-42 47,1 0-47,-22-1 0,21 1 0,0 0 0,0-21 15,-21 21-15,21-22 0,0-20 16,1 20-16</inkml:trace>
  <inkml:trace contextRef="#ctx0" brushRef="#br0" timeOffset="21123.62">7091 11282 0,'0'21'0,"0"0"0,-21-21 0,21 21 15,-22 1-15,1-1 0,0 0 16,0 0-16,0-21 0,0 21 0,-22-21 16,22 0-16,21 21 0,-21-21 0,0 0 15,0 0-15,21-21 32</inkml:trace>
  <inkml:trace contextRef="#ctx0" brushRef="#br0" timeOffset="22996.21">6943 11472 0,'0'0'0,"21"0"16,0 0-16,0 0 15,0 0-15,0 0 0,1 0 16,-1-21-16,0 0 0,0 21 0,0-21 16,0 0-16,1-22 0,-1 22 0,21 0 15,-21-21-15,0-1 0,1 1 16,-1 0-16,-21-1 0,21 1 0,0 0 15,-21-1-15,0 1 0,0 0 0,21-1 16,-21 1-16,0 21 16,0-21-16,0 20 0,0 1 0,-21 21 31,0 0-31,21 21 0,0 1 16,-21-1-16,0 0 0,21 0 15,-22 21-15,22-20 0,0 20 0,0 0 16,-21 1-16,21-22 0,0 21 0,0 0 15,0 1-15,0-1 0,0 0 16,0 1-16,0-1 0,21-21 0,1 22 16,-1-22-16,0 0 0,0 0 0,0-21 15,0 21-15,22-21 0,-22 0 16,0 0-16,21 0 0,1 0 16,-22 0-16,21-21 0,-21 21 0,22-21 15,-22 0-15,0 0 0,0-22 0,0 22 16,1-21-16,-1 21 0,-21-22 15,0 22-15,0-21 0,0 21 0,0-22 16,0 22-16,0 0 0,0 0 16,-21 21-16,-1 0 15,1 0-15,0 21 16,21 0-16,-21 0 0,21 0 16,0 1-16,-21-1 0,21 21 0,0-21 15,0 0-15,0 1 0,0-1 16,0 0-16,21 0 0,0 0 15,0 0-15,-21 1 0,21-22 0,1 21 16,-1-21-16,0 0 0,21 0 0,-21 0 16,1 0-16,20 0 0,-21 0 15,21-21-15,-20-1 0,20 1 0,-21 0 16,0 0-16,0-21 0,1 20 0,-1-20 16,0 0-16,0-1 0,0 1 0,0 0 15,-21-1-15,0 1 0,22 0 16,-22-1-16,21 1 0,-21-64 15,0 85-15,0 0 16,0 42 0,0 0-1,0 0-15,-21 1 0,-1-1 0,1 0 16,21 21-16,-21 1 0,21-22 0,0 21 16,-21 0-16,21 1 0,0-1 15,-21 0-15,21 1 0,0-1 0,0-21 16,0 22-16,0-22 0,21 21 0,0-21 15,0 0-15,0 1 0,1-22 16,-1 0-16,0 21 0,0-21 0,0 0 16,22 0-16,-22 0 0,0-21 15,21-1-15,-21 1 0,22 0 0,-22 0 16,0 0-16,21-22 0,-20 22 16,-1 0-16,0-21 0,0 21 0,0-22 15,-21 22-15,0 0 0,0 0 0,0 0 16,0-1-16,-21 22 15,0 0-15,0 0 16,0 0-16,-1 0 0,1 22 0,0-22 16,21 21-16,0 0 0,0 0 0,0 0 15,0 22-15,0-22 0,0 0 16,0 0-16,0 0 0,0 0 0,0 22 16,21-22-16,0-21 0,1 21 0,-1 0 15,0-21-15,21 0 0,-21 0 0,1 0 16,20 0-16,-21 0 15,21 0-15,-20 0 0,20-21 0,-21 0 16,21 0-16,-20 0 0,20-1 0,-21 1 16,0-21-16,0 0 0,1 20 0,-1-20 15,0-21-15,-21 20 0,0 1 16,21 0-16,-21-22 0,21 22 0,-21-22 16,0 22-16,0 0 0,0-1 0,0 22 15,0 0-15,0 0 0,0 0 16,0 42-1,-21 0-15,21 0 0,-21 0 16,0 22-16,21-1 0,0 0 16,0 1-16,-21-1 0,21 0 15,0 1-15,0-1 0,-22 0 0,22 1 16,0-1-16,0 0 0,0 1 0,0-1 16,22-21-16,-1 21 0,0-20 15,-21-1-15,21 0 0,0 0 0,0-21 16,1 0-16,-1 0 0,0 0 0,0 0 15,0 0-15,0 0 0,1 0 0,-1-21 16,0 0-16,0 0 0,0-1 16,0 1-16,1-21 0,-1 21 15,-21-22-15,21 22 0,0 0 0,0 0 16,-21 0-16,0 0 0,0-1 0,0 44 31,0-1-15,0 0-16,0 0 0,0 0 0,0 0 15,0 1-15,0-1 0,0 0 0,0 0 16,0 0-16,0 0 0,0 1 16,21-22-16,1 0 0,-1 21 15,0-21-15,0 0 0,0 0 0,0 0 16,1 0-16,20 0 0,-21-21 16,0 21-16,0-22 0,1 1 0,20 0 15,-21 0-15,0-21 0,0 20 16,-21 1-16,22-21 0,20 0 15,-42 20-15,0-20 0,0 21 16,0 0-16,-21 21 31,0 21-15,-1 0-16,22 0 0,-21 0 16,21 22-16,-21-22 0,0 21 0,21 1 15,-21-1-15,0 0 0,21 1 0,0 20 16,0-21-16,0 22 0,0-22 15,0 22-15,0-22 0,0 22 16,0-22-16,0 21 0,21-20 0,0 20 16,0 1-16,-21-22 0,21 22 0,0-1 0,1-21 15,-22 22-15,21-22 16,0 22-16,0-22 0,-21 0 0,21 1 16,-21-1-16,21-21 0,-21 22 0,0-22 15,0 0-15,0 0 0,-21-21 0,0 0 16,0 21-16,0-21 0,0 0 0,-22 0 15,22 0-15,-21 0 0,21-21 16,-1 21-16,1-21 0,0 21 16,0-21-16,0 0 0,0-1 0,21 1 15,0 0-15,-22 0 0,22 0 0,0 0 16,0-22-16,-21 22 0,21-21 16,0-1-16,0 1 0</inkml:trace>
  <inkml:trace contextRef="#ctx0" brushRef="#br0" timeOffset="23300.03">8064 10774 0,'43'0'32,"-22"0"-32,0 0 15,0 0-15,0-21 0,22 21 0,-1 0 16,-21 0-16,22 0 0,-1 0 0,0-21 16,1 21-16,-1 0 0,0 0 15,-21 0-15,22 0 0,-1 0 0,-21 0 16,0-22-16,1 22 0,-1 0 0,-21-21 15,-21 21 1</inkml:trace>
  <inkml:trace contextRef="#ctx0" brushRef="#br0" timeOffset="23943.69">6519 11113 0,'21'0'31,"1"0"-31,-1 0 16,0 0-16,0 0 0,0-22 0,0 22 15,22-21-15,-22 21 0,21 0 0,-21 0 16,1 0-16,20 0 0,-21 0 0,0 0 16,0 0-16,1 0 0,-1 0 15,0 21-15,-21 1 16,21-1-16,-21 0 0,21 0 0,-21 0 16,0 0-16,0 22 0,0-22 15,0 0-15,0 0 0,0 0 0,0 1 16,-21-1-16,0 0 0,0 0 0,-22 0 15,22 0-15,0-21 0,0 22 0,0-22 16,-22 0-16,22 0 0,0 21 16,0-21-16</inkml:trace>
  <inkml:trace contextRef="#ctx0" brushRef="#br0" timeOffset="27867.77">15706 10795 0,'0'0'0,"-85"64"32,64-43-32,21 0 15,21-21 32,0-21-47,0 0 0,-21-1 16,21 1-16,1 0 0,-1-21 0,-21-1 15,21 1-15,0 0 0,-21-1 0,21 1 16,0-21-16,1 20 0,-1 1 16,-21 0-16,21-1 0,0 1 0,0 21 15,0 0-15,1-1 0,-1 1 0,21 21 16,-21 0-16,0 0 0,1 0 16,-1 0-16,0 0 0,-21 21 15,21 1-15,0-1 16,-21 0-16,0 0 31,0-42 0,0 0-15,0 0-16,0-1 16,-21 1-16,0 21 0,0-21 15,21 0-15,-21 21 0,-1-21 0,1 21 16,0 0-16,0 0 0,0 0 15,0 0-15,-1 0 0,1 0 0,21 21 16,-21-21-16,0 21 0,0 0 16,21 22-16,0-22 0,-21 21 0,-1 0 15,22 1-15,-21 20 0,21-20 16,0-1-16,0 0 0,0 1 16,0-1-16,0-21 0,0 21 0,0-20 15,0-1-15,21 0 0,1 0 0,-1 0 16,0-21-16,0 0 0,0 21 15,22-21-15,-22 0 0,21 0 0,0 0 16,1-21-16,-1 0 0,0 21 16,22-21-16,-22 0 0,22-22 0,-22 22 15,22-21-15,-22 0 0,0-1 0,1 22 16,-1-21-16,0-1 16,-21 22-16,-21-21 0,0 21 0,0 0 15,-21 21-15,0 0 16,0 0-16,0 0 15,0 0-15,-1 0 0,22 21 0,0 0 16,0 0-16,0 0 0,22 0 16,-1 1-16,-21-1 0,21 21 15,0-21-15,21 0 0,-42 1 0,43 20 16,-43-21-16,21 0 0,0 0 16,0 1-16,-21 20 0,0-21 0,0 0 15,21-21-15,-21 21 0,0 1 0,22-22 16,-22 21-16,21-21 15,0 0-15,0 0 16,0 0-16,0 0 0,22 0 0,-22 0 16,21 0-16,-21 0 0,22-21 15,-1-1-15,0 1 0,1 0 0,-1 0 16,0 0-16,1 0 0,-1-1 0,0-20 16,1 0-16,-22 21 0,21-22 15,-21 22-15,1-21 0,-1 21 0,-21-1 16,0 1-16,0 0 0,0 0 0,-21 21 15,-1 0 1,-20 0-16,21 0 0,0 21 0,-22 0 16,22 0-16,-21 22 0,21-22 15,0 21-15,-1-21 0,22 22 16,0-22-16,0 21 0,0 1 0,0-22 16,0 0-16,22 21 0,-1-21 15,0 1-15,21-1 0,-21 0 0,22-21 16,-1 21-16,0-21 0,1 0 0,20 0 15,-20 0-15,20 0 0,-21 0 16,22 0-16,-1 0 0,1-21 0,-1 0 16,1 0-16,-1 21 0,-20-43 0,-1 22 15,0 0-15,1 0 0,-22-22 16,0 22-16,0-21 0,-21 0 16,0 20-16,0-20 0,0 0 0,-21 21 15,0-1-15,0-20 0,0 21 16,-22 21-16,22-21 0,0 21 0,-21 0 15,-1 0-15,22 21 0,0-21 0,-21 21 16,20 21-16,1-20 0,-21 20 16,21-21-16,0 21 0,-1 1 0,22-22 15,0 21-15,-21-21 0,21 22 0,0-22 16,0 0-16,0 0 0,0 0 16,0 1-16,21-22 0,1 21 0,-1-21 15,0 0-15,0 0 0,0 0 0,22 0 16,-22 0-16,0 0 15,21-21-15,-21 21 0,1-22 0,20 1 16,-21 0-16,0 0 0,0 0 0,1-22 16,-1 1-16,0 21 0,0-21 15,-21-1-15,0 22 0,0-21 0,21-1 16,-21 22-16,0 0 0,0 0 16,0 42-1,0 0-15,-21 0 0,21 1 16,0 20-16,0-21 0,0 21 15,-21 1-15,21-1 0,0-21 0,0 22 16,0-22-16,0 21 0,21-21 0,-21 0 16,21 1-16,0-1 15,1 0-15,-1 0 0,0-21 0,0 0 16,0 0-16,0 0 0,1 0 0,20 0 16,-21-21-16,21 21 0,-20-21 15,20 0-15,-21-1 0,21 1 0,-20-21 16,-1 21-16,0-22 0,21 1 0,-21-21 15,1 20-15,-1-20 0,0 20 16,-21-20-16,21 21 0,0-22 0,0 22 16,1-1-16,-22 1 0,0 0 0,0 21 15,0-1-15,0 1 16,-22 21 0,1 21-16,0 1 0,0 20 15,21-21-15,-21 21 0,0 1 16,-1 20-16,22-20 0,0-1 0,-21 21 15,21-20-15,-21-1 0,21 0 16,0 22-16,0-43 0,0 21 0,0 1 16,0-22-16,0 0 0,21 0 0,0 0 15,-21 1-15,22-22 0,-1 0 0,0 0 16,0 0-16,21 0 0,-20 0 16,20 0-16,-21-22 0,21 1 0,1 0 15,-1 0-15,-21 0 0,22 0 16,-1-22-16,-21 22 0,0-21 15,0 21-15,1-22 0,-1 22 0,-21 0 16,0 0-16,0 0 0,0-1 0,-21 22 16,-1 22-1,1-22-15,0 21 0,0 0 0,0 21 16,0-21-16,21 1 0,-22 20 0,22-21 16,0 0-16,0 0 0,0 22 15,0-22-15,0 0 0,0 0 16,0 0-16,22-21 0,-1 0 0,0 0 15,0 22-15,0-22 0,0 0 16,22 0-16,-22 0 0,0-22 0,21 22 16,1-21-16,-22 0 0,21 0 0,-21 21 15,1-21-15,-1 0 16,0-1-16,-21-20 0,0 21 0,0 0 16,0 0-16,0-1 0</inkml:trace>
  <inkml:trace contextRef="#ctx0" brushRef="#br0" timeOffset="28059.59">18775 10351 0,'0'0'0,"0"21"32,21-21-32,0 0 15,21 0-15,-20 0 0,20 0 0,-21 0 16,21 0-16,1 0 0,20 0 0,-20-21 15,20 21-15,1 0 0,-22-22 16,21 22-16,1 0 0,-22 0 0</inkml:trace>
  <inkml:trace contextRef="#ctx0" brushRef="#br0" timeOffset="28596.37">20532 10710 0,'42'22'0,"-21"-22"16,0 0-16,0 0 0,1 0 15,-1-22-15,0 1 0,0 0 16,0 21-16,0-21 0,22-106 16,-43 85-1,0-1-15,0 22 0,0-21 16,0 21-16,-21-1 0,-1 1 0,1 0 15,0 21-15,0 0 0,-21 0 0,20 0 16,-20 0-16,21 21 16,-21 0-16,20 22 0,-20-22 0,0 21 15,21 1-15,-1-1 0,1 0 0,0-21 16,0 22-16,21-1 0,0-21 16,0 22-16,0-22 0,0 0 0,21 0 15,0-21-15,0 21 0,22-21 0,-22 0 16,0 0-16,21 0 0,-20 0 15,20 0-15,0-21 0,-21 0 0,1 21 16,20-21-16,-21 0 0,0-22 0,0 22 16,1 0-16,-22-21 0,21 20 15,-21 1-15,21 0 0,-21 0 16,0 0-16,0 42 16,0 0-1,-21 0-15,21 0 0,-21 22 16,21-22-16,0 0 0,0 0 0,0 0 15,0 1-15,0-1 0,0 0 16,21-21-16,0 21 0,21-21 0,-21 0 16,22 0-16,-1 21 0,-21-21 0,22 0 15,-1 0-15,0 0 0,1 0 16</inkml:trace>
  <inkml:trace contextRef="#ctx0" brushRef="#br0" timeOffset="29819">21611 10351 0,'0'0'0,"0"-22"16,21 1-16,-21 0 0,0 0 0,0 42 47,0 0-47,0 22 0,-21-22 0,21 21 16,-21-21-16,0 22 0,21-1 15,0 0-15,-21 1 0,21-22 0,-22 21 16,22-21-16,-21 0 0,21 22 0,0-22 15,0 0-15,0 0 16,-21-21-16,21-21 31,0 0-31,21 0 0,-21 0 16,21-1-16,1 1 0,-1-21 16,0 0-16,0 20 0,0-20 0,0 0 15,22-1-15,-22 22 0,0-21 16,0 21-16,0 0 0,1 21 15,-22 21 1,0 0-16,0 0 0,0 0 16,0 0-16,0 22 0,0-22 0,0 0 15,21 0-15,0 22 0,0-22 0,-21 0 16,21 0-16,22 0 16,-22 0-16,21 1 0,0-1 0,1-21 15,-1 0-15,0 0 0,1 0 0,-1 0 16,-21 0-16,22 0 0,-22-21 15,0 21-15,0-22 0,0 1 0,0-21 16,1 21-16,-22-22 0,0 1 0,0 0 16,21-1-16,-21 1 0,0 0 15,0-1-15,0 1 0,0 21 0,0 0 16,0 0-16,-21-1 0,-1 22 16,1 0-16,0 0 0,0 22 15,0-1-15,0 0 0,-1 21 0,1-21 16,21 22-16,0-22 0,0 21 15,-21 1-15,21-22 0,0 21 16,0-21-16,0 0 0,0 1 0,0-1 16,21 0-16,0-21 0,-21 21 0,22-21 15,-1 0-15,0 0 0,0 0 16,0 0-16,0 0 0,1-21 0,-1 21 16,0-21-16,21 0 0,-21-1 0,22 1 15,-22 0-15,21-21 0,-21 21 16,22-1-16,-22-20 0,21 21 0,-21 0 15,1 0-15,-1-1 0,0 22 16,0 0-16,-21 22 16,0-1-1,0 0-15,0 21 0,0-21 16,0 1-16,-21-1 0,21 21 0,-21-21 16,21 0-16,0 1 0,0-1 15,0 0-15,21-21 31,0 0-31,0 0 0,0 0 0,1 0 16,-1-21-16,0 0 0,0-1 16,0 1-16,0 0 0,1 0 0,20-21 15,-21 20-15,0-20 0,0 21 0,1 0 16,-1 0-16,0-1 16,0 22-16,0 0 0,-21 22 15,0-1 1,0 0-16,-21 21 0,0-21 15,21 1-15,0-1 0,-21 21 0,21-21 16,-21 0-16,21 1 0,0-1 0,0 0 16,0 0-16,21-21 15,0 0-15,0 0 16,0 0-16,0 0 16,1 0-16,-22-21 0,21 0 0,0 0 15,-21-1-15,21 1 0,0 0 0,-21-21 16,0 21-16,0-22 0,0 1 15,0 21-15,0-22 0,0 1 16,0 21-16,0-21 0,0 20 0,0 1 16,-21 0-16,0 0 15,21 0-15,21 21 16,0 0-16,0 0 16,22 0-16,-22 0 0,21 0 15,1 0-15,-22 0 0,21-21 0,0 21 16,-20 0-16,20 0 0,-21 0 0,0 0 15,0 0-15,1 0 0,-1 0 16</inkml:trace>
  <inkml:trace contextRef="#ctx0" brushRef="#br0" timeOffset="30536.83">12065 10668 0,'0'0'0,"-42"0"0,-22-21 0,22 21 0,-1 0 0,1-21 16,0 21-16,21 0 15,-22 0-15,22 0 0,21-21 16,21 21-16,22 0 16,-1 0-16,21 0 0,22 0 15,21 0-15,-21-22 0,42 22 0,-22 0 16,22 0-16,0 0 0,22 0 0,-1 0 15,0 0-15,-21 0 0,21 0 16,-21 0-16,0 0 0,0 0 0,0 0 16,-21 0-16,0 0 0,0 0 0,-22 0 15,-20 0-15,20 0 0,-41 0 16,20 0-16,-42 0 0,22 0 16,-43-21-16,-21 21 15,-1 0 1,-20-21-16,-21 21 0,-1-21 0,1 21 15,-22 0-15</inkml:trace>
  <inkml:trace contextRef="#ctx0" brushRef="#br0" timeOffset="30879.63">11599 10774 0,'0'0'0,"-106"21"32,128-21-32,20 0 0,-21 0 15,21 0-15,22 0 0,-1 0 16,1 0-16,21 0 0,-1 0 0,1 0 16,0 0-16,20 0 0,-20 0 0,21 0 15,0 0-15,-22 0 0,22 0 16,0 0-16,0 0 0,-21 0 0,20 0 15,-20-21-15,0 21 0,-1-21 0,1 21 16,-21 0-16,-1-21 0,-21 21 16,22 0-16,-22-22 0,-21 22 15,22 0-15,-22-21 0,0 21 0,0 0 16,-21-21-16,0 0 0,0 0 16,-21 0-1,0-1-15</inkml:trace>
  <inkml:trace contextRef="#ctx0" brushRef="#br0" timeOffset="31351.37">13949 10075 0,'0'0'15,"21"22"-15,21-1 0,1 0 0,-1 0 16,0 0-16,1 0 0,20 1 0,-21-1 16,1 0-16,20 0 0,-20 0 15,20 0-15,-21-21 0,1 22 16,-1-1-16,0-21 0,1 0 0,-1 21 15,0-21-15,1 0 0,-1 0 16,-21 0-16,22 0 0,-22 0 0,21 0 16,-21 0-16,-21 21 31,-21 0-31,0 0 0,-21 1 0,20-1 16,-20 0-16,0 21 0,-1-21 0,1 22 15,0-1-15,-1 0 0,1-20 16,-21 20-16,20 0 0,1-21 0,0 22 15,-22-22-15,22 0 0,-1 21 0,1-20 16,-21-1-16,41 0 0,-20 0 16,0 0-16,-1 0 0,22 1 15,0-1-15,0-21 0,0 21 0,0-21 16,-1 21-16</inkml:trace>
  <inkml:trace contextRef="#ctx0" brushRef="#br0" timeOffset="45416.17">7472 12467 0,'0'0'0,"21"0"15,-21-21-15,21 21 16,-21-21-16,0 0 15,0 0 1,-21 21 78,21 21-79,-21 0-15,0-21 0</inkml:trace>
  <inkml:trace contextRef="#ctx0" brushRef="#br0" timeOffset="47572.19">7493 12552 0,'0'0'0,"21"-21"16,-21 0-16,0-1 16,0 44 30,0-1-46,0 0 0,-21 21 16,21-21-16,0 22 0,0-1 16,0 0-16,-21 1 0,21-1 15,0 0-15,0 1 0,0-1 0,0-21 16,0 22-16,0-22 0,0 0 0,0 0 16,21 0-16,0 0 0,0-21 15,0 0-15,1 0 0,-1 0 0,21 0 16,-21 0-16,22-21 0,-22 21 15,21-42-15,-21 21 0,22 0 0,-22-1 16,21-20-16,-21 0 0,0 21 0,1-22 16,-1 1-16,0 21 0,-21-22 15,0 22-15,0-21 0,0 21 0,21 0 16,-21-1-16,0 1 16,0 0-16,0 0 15,0 42 16,0 0-31,0 0 16,0 1-16,0-1 0,0 0 16,21-21-16</inkml:trace>
  <inkml:trace contextRef="#ctx0" brushRef="#br0" timeOffset="47920.39">8318 12615 0,'22'-21'0,"-44"42"0,44-63 0,-22 63 32,0 0-17,0 1-15,0-1 0,0 21 0,0 0 16,0 22-16,-22-1 0,22 1 16,0-1-16,0 1 0,-21-1 0,0 1 15,21-1-15,-21 22 0,21-21 0,-21 20 16,21-20-16,-21 20 0,-1-20 15,22-1-15,0 1 0,-21-1 0,21-20 16,-21 20-16,21-20 0,0-1 16,0-21-16,0 0 0,0 22 15,0-22-15,0-42 32,21-1-32,0 1 0,1-21 15,-1 0-15,-21-1 0,21 1 0,0-22 16,-21 1-16,0-1 0,21 1 0,-21-22 15,21 22-15,-21-1 0</inkml:trace>
  <inkml:trace contextRef="#ctx0" brushRef="#br0" timeOffset="48172.05">8318 13123 0,'0'0'0,"0"-63"0,0-43 15,0 43-15,0 20 0,0 1 0,0 0 16,22-1-16,-22 22 0,21-21 16,0 21-16,0-1 0,0 22 15,0-21-15,22 21 0,-22 0 0,0 0 16,0 0-16,22 21 0,-22-21 0,0 22 15,-21 20-15,0-21 0,0 0 16,0 22-16,-21-1 0,0-21 0,-22 21 16,22-20-16,-21 20 0,21-21 15,-22 0-15,1 22 0,21-22 0,0-21 16,-1 21-16,1 0 0,0-21 0,42 0 31,0 0-15,1 0-16,-1 0 0,0 0 15,21-21-15,1 0 0,-22 21 16</inkml:trace>
  <inkml:trace contextRef="#ctx0" brushRef="#br0" timeOffset="49559.65">9229 12700 0,'0'0'15,"0"-21"-15,0 0 0,0 0 0,0-1 16,0 1-16,-22 21 0,1-21 15,0 21-15,0 0 0,0 0 0,-22 0 16,22 21-16,0 0 0,-21 1 0,21-1 16,-22 21-16,22-21 15,0 22-15,0-1 0,0-21 0,-1 21 16,22 1-16,0-22 0,0 0 0,0 21 16,0-20-16,0-1 0,22-21 15,-1 21-15,0-21 0,21 0 0,-21 0 16,1 0-16,20 0 0,-21 0 15,0 0-15,22-21 0,-22 0 0,21-1 16,-21 1-16,0-21 0,1 21 0,-1-22 16,0 1-16,0 0 0,0-22 15,0 22-15,-21 0 0,0-1 0,22 1 16,-22 0-16,21-1 0,-21 22 16,0 0-16,0 0 0,0 0 15,0-1-15,-21 44 16,-1-1-1,22 21-15,-21-21 0,21 22 0,-21-1 16,21 0-16,-21 1 0,21-1 0,0 0 16,0 22-16,0-22 0,0 0 15,0 1-15,21-1 0,0 0 0,0 1 16,22-22-16,-22 0 0,21 0 16,1 0-16,-1 1 0,21-22 0,-20 0 15,20 0-15,1 0 0,-1 0 0,-20-22 16,20 1-16,1 0 0,-22 0 15,21 0-15,-20 0 0,-22-22 16,21 1-16,-21 0 0,1 20 0,-22-20 16,0 0-16,0-1 0,0 22 15,0 0-15,0 0 0,-43 0 0,22 21 16,0 0-16,0 0 0,-22 0 0,22 0 16,-21 21-16,21 0 0,-22 0 15,22 0-15,0 22 0,0-22 16,0 21-16,21-21 0,-21 22 0,21-22 15,0 0-15,0 0 0,0 0 0,0 1 16,21-1-16,0 0 0,0-21 16,0 0-16,0 0 0,1 0 15,-1 0-15,0 0 0,0-21 16,0 21-16,0-21 0,1-1 0,-1 1 16,0 0-16,0-21 0,0 21 15,0-22-15,1 22 0,-22-21 0,0 21 16,0-1-16,21 1 0,-21 0 15,0 42 1,0 0-16,-21 1 16,21-1-16,-22 0 0,22 21 15,0-21-15,0 22 0,0-22 0,0 0 16,0 0-16,0 22 0,22-22 16,-1 0-16,21 0 15,-21-21-15,0 0 0,22 21 0,-22-21 16,0 0-16,21 0 0,1 0 0,-22 0 15,21-21-15,1 0 0,-22 0 16,21 0-16,0-22 0,-20 1 0,20 0 16,-21-1-16,0 1 0,0-22 15,1 22-15,-22-21 0,21 20 0,0-20 16,-21 20-16,0 1 0,21-21 0,-21 20 16,21 1-16,-21 21 0,0 0 15,0-1-15,0 1 0,-21 21 16,0 21-16,0 1 15,0-1-15,-1 21 0,1-21 16,0 22-16,21-1 0,-21 0 0,0 22 16,21-22-16,-21 0 0,21 22 15,0-22-15,0 22 0,0-22 0,0 0 16,0 1-16,0-1 0,0 0 0,21-20 16,0-1-16,0 21 0,0-42 15,22 21-15,-22 0 0,21-21 0,0 0 16,1 0-16,-1 0 0,0 0 0,22-21 15,-22 0-15,22 0 0,-22 0 16,22-22-16,-22 22 0,0-21 16,-21 0-16,22-1 0,-22 1 0,0 0 15,0-1-15,-21 22 0,0-21 16,0 21-16,0-1 0,0 1 0,0 0 16,-21 21-16,0 0 0,0 21 15,-22 0-15,22 1 0,0 20 16,0-21-16,21 21 0,0 1 0,-21-1 15,21 0-15,0-20 0,0 20 16,0-21-16,0 21 0,21-20 0,0-1 16,-21 0-16,21-21 0,0 21 0,1-21 15,-1 21-15,21-21 0,-21 0 16,22 0-16,-1 0 0,-21 0 0,21-21 16,1 0-16,-1 0 0,0 0 15,1-1-15,-22 1 0,21-21 16,-21 21-16,1 0 0,-1-22 0,0 22 15,-21 0-15,0-21 0,0 20 0,0 1 16,0 0-16,-21 21 0</inkml:trace>
  <inkml:trace contextRef="#ctx0" brushRef="#br0" timeOffset="49823.49">10731 12552 0,'-21'0'0,"42"0"0,-63 0 16,21 0-16,42 0 31,0 0-31,22 0 0,-1 0 0,-21 0 16,21 0-16,22 0 0,-22 0 0,1-21 15,20 21-15,-21-21 0,22 21 16,-22 0-16,1 0 0,-1-22 0,0 22 15,1 0-15,-22-21 0,0 21 0,0-21 16,-21 0 0,0 0-16,0 0 0</inkml:trace>
  <inkml:trace contextRef="#ctx0" brushRef="#br0" timeOffset="52007.62">9948 5334 0,'0'0'0,"-42"0"0,21 21 0,0 0 0,-22-21 16,1 0-16,21 22 0,-22-22 16,22 0-16,-21 0 0,0 21 0,20-21 15,-20 0-15,21 0 0,0 0 16,42 0 15,21 0-31,1 0 0,20 0 16,1 0-16,20-21 0,22 21 0,0-22 15,0 22-15,21-21 16,-21 21-16,21-21 0,21 21 0,0-21 0,-21 21 16,21-21-16,0 21 0,0 0 15,1-21-15,-1 21 0,0-22 16,0 22-16,-21 0 0,0-21 0,-21 21 16,0-21-16,-22 21 0,1 0 15,-21 0-15,-1 0 0,1 0 0,-22 0 16,-21 0-16,0 0 0,0 0 0,1 0 15,-44 0 1,1 0 0,0 0-16,0 0 15,0 0-15,0 0 0,-1 0 0,1 0 16,0 0-16,0 0 0,0 0 16,-22 0-16,22 0 0,-21 0 15,0 0-15,-1 0 0</inkml:trace>
  <inkml:trace contextRef="#ctx0" brushRef="#br0" timeOffset="53456.29">9927 5567 0,'-21'0'16,"42"0"-16,-63 0 0,21 0 0,-1 0 16,44 0 15,20 0-31,-21 0 0,21 0 15,1 0-15,-1 0 0,22 0 16,-1-21-16,1 21 0,-1 0 0,22-21 16,-1 21-16,22 0 0,0-22 15,0 22-15,21-21 0,0 21 0,0 0 16,0 0-16,21-21 0,-21 21 16,0 0-16,21 0 0,-21-21 0,0 21 15,0 0-15,-21 0 0,21 0 16,-21-21-16,0 21 0,-22 0 0,1 0 15,0 0-15,-1-21 0,-20 21 0,-1 0 16,-20 0-16,20 0 0,-42 0 16,22 0-16,-22 0 0,0 0 0,0 0 31,-21-22-31,0 1 31,-21 21 0,21-21 501,-21 21-189,0 0-343,0 0 16,-1 0-16,1 0 0,0 0 0,0 0 16,0 0-16,0 0 0,-1 21 15</inkml:trace>
  <inkml:trace contextRef="#ctx0" brushRef="#br0" timeOffset="60964.55">9271 8128 0,'0'0'0,"0"21"0,0 0 16,0 1-16,0-1 15,-21 0 1,21 0-16,0 0 16,0 0-16,-21-21 15,21 22 1,0-44 109,0 1-125,0 0 15,21 0-15,0 0 16,-21 0-16,21-1 16,-21 1-16,21 21 0,-21-21 15,0 0-15,21 0 0,1 0 0,-1-1 16,-21 1-16,21 0 16,0 0-16,-21 0 0,21 0 0,0-1 15,1 1-15,-1 0 16,0 0-16,0 21 0,-21-21 15,21 21-15,0-21 0,1-1 16,-1 22-16,-21-21 0,21 21 16,0-21-16,0 0 15,0 0-15,1 21 0,-1-21 16,0 21-16,-21-22 0,21 22 0,0 0 16,0-21-16,1 21 0,-1-21 15,0 21-15,0-21 0,0 21 0,0-21 16,1 21-16,-1 0 0,0-21 0,0 21 15,0 0-15,0-22 0,1 1 16,-1 21-16,0-21 16,0 21-16,0 0 0,0-21 0,1 21 15,-1 0-15,0-21 0,0 21 0,-21-21 16,21 21-16,0 0 0,1 0 16,-22-22-16,21 22 0,0 0 0,0-21 15,0 21-15,0 0 16,1 0-16,-1-21 0,0 21 15,0 0-15,0 0 0,0-21 16,1 21-16,-1 0 0,0 0 0,0 0 16,0 0-16,0 0 0,1 0 15,-1 0-15,0 0 0,0 0 16,0 0-16,0 0 0,1 0 16,-1 0-16,0 0 0,0 0 15,0 0-15,0 0 0,1 0 0,20 0 16,-21 0-16,0 0 0,22 0 0,-22 0 15,0 0-15,0 0 0,0 0 16,0 0-16,1 0 0,-1 0 0,0 0 16,0 21-16,0-21 0,0 0 15,1 0-15,-1 0 0,0 0 16,0 0-16,0 21 0,0-21 0,1 0 16,-1 0-16,0 0 0,0 0 0,0 0 15,0 0-15,1 0 0,-1 0 16,0 0-16,0 0 0,0 0 15,0 0-15,1 0 0,-1 0 0,0 0 16,0 0-16,0 0 0,0 0 16,1 0-16,-1 0 15,0 0-15,0 0 0,0 0 16,0 0-16,1 0 0,-1 0 0,0 0 16,0 0-16,0 0 15,0 0-15,1 0 16,-1 0-16,0-21 15,0 21 1,0-21-16,0 21 16,1 0-16,-22-21 0,21 0 15,0 21-15,0-22 16,0 1 0,0 21-16,-21-21 15,22 0 1,-1 21-16,-21-21 0,21 21 15,0-21-15,0 21 16,-21-22 31,-21 22 203,0 0-219,21 22 0,-21-1-15,21 0 0,-21-21-16,21 21 15,0 0 1,0 0 0,0 1 15,0-1-16,0 0-15,0 0 16,0 0 0,0 0-1,21 1 17,0-22-32,-21 21 15,21-21-15,0 21 16,0-21-16,1 21 15,-1-21 1,0 0-16,0 21 16,0-21-16,0 0 0,1 0 15,-1 0-15,0 0 0,-21 21 16,21-21-16,0 0 0,0 0 0,1 0 16,-1 0-16,0 0 0,0 0 15,0 0-15,0 0 0,1 0 16,-1 0-16,0 0 0,0 0 15,0 0-15,0 0 0,1 0 16,20 0-16,-21 0 0,0 0 16,0 0-16,1 0 0,-1 0 0,0 0 15,0 0-15,0 0 0,0 0 16,1 0-16,-1 0 0,0 0 16,0 0-16,0-21 0,0 21 15,1 0-15,-1 0 0,0 0 0,0-21 16,0 21-16,0 0 15,1 0-15,-22-21 0,21 21 16,0 0-16,0-21 0,0 21 0,0 0 16,1-21-16,-1 21 0,0 0 15,0 0-15,0-22 0,0 22 16,1 0-16,-1-21 0,0 21 16,0 0-16,0 0 0,0-21 0,1 21 15,-1 0-15,0 0 0,0-21 16,0 21-16,22 0 0,-43-21 15,42 21-15,-21-21 0,0 21 0,0 0 16,1-22-16,-1 22 0,0 0 16,0-21-16,0 21 0,0 0 0,1-21 15,-1 21-15,0 0 0,0-21 16,0 21-16,0-21 0,1 21 16,-1 0-16,0-21 0,0 21 15,0 0-15,0 0 16,1 0-16,-1-22 0,0 22 0,0 0 15,0 0-15,0 0 0,1 0 16,-1 0-16,0-21 16,0 21-16,0 0 0,0 0 15,1 0-15,-1 0 0,0 0 16,0 0-16,0 0 16,0 0-16,1 0 0,-1 0 15,0 0-15,0 0 0,0 0 0,0 0 16,1 0-16,-1 0 0,0 21 15,0-21-15,0 0 16,0 0-16,1 22 0,-1-22 16,0 21-16,-21 0 15,21-21-15,-21 21 0,21-21 0,0 21 16,-21 0-16,22-21 0,-1 22 16,0-1-16,-21 0 15,21-21-15,-21 21 16,0 0-16,21 0 15,0-21 1,-21 22-16,0-1 16,22-21-16,-22 21 31,21-21-31,-42 0 94,-1 0-94,1 0 15,0 0-15,0 0 0</inkml:trace>
  <inkml:trace contextRef="#ctx0" brushRef="#br0" timeOffset="61628.57">15155 7514 0,'-21'-21'16,"0"21"-1,21-21-15,21 21 47,0 0-47,0 0 16,1 0-16,-1 21 16,0 0-16,-21 0 15,21-21-15,0 22 0,0-1 16,1 0-16,-1 0 15,0-21 1,0 21-16,-21 0 16,21-21-16,-21 22 15,21-22-15,1 0 16,-22 21-16,21-21 47,0 0-47,0 0 15,-21-21-15,21 21 16,0-22-16,-21 1 0,22 0 16,-1 0-16,-21 0 0,21 0 0,0-1 15,-21 1-15,21 0 16,0 0-16,1 0 0,-1 0 0,-21-1 0,21 1 16,0 0-16,-21 0 0,21 21 15,0 0 1,-21-21-1,22 21-15,-22 21 63,-22-21-47,1 0-16,0 0 0,0 21 0,-21-21 15</inkml:trace>
  <inkml:trace contextRef="#ctx0" brushRef="#br0" timeOffset="62811.47">9102 7895 0,'-22'-21'16,"22"0"-1,0 42 48,0 0-63,0 0 15,0 1-15,22-1 0,-1 0 0,-21 0 16,21 0-16,-21 0 0,0 1 16,21-1-16,-21 0 0,21 21 0,-21-21 15,0 1-15,21-1 0,-21 0 16,22 0-16,-22 0 0,0 0 15,0 1-15,0-1 16,0-42 62,21-1-78,0 1 16,-21 0-16,21 21 0,-21-21 0,21 0 15,0 0-15,1 21 0,-1-22 16,-21 1-16,42 0 0,-21 0 0,0 0 16,1 0-16,20-1 0,-21 1 0,21 21 15,1-21-15,-22 0 0,0 21 16,21 0-16,-20-21 0,-1 21 0,0 0 16,0 0-16,0 0 15,-21-21 32,21 21-31,1 0 15,-44 0 47</inkml:trace>
  <inkml:trace contextRef="#ctx0" brushRef="#br0" timeOffset="69552.06">16023 11345 0,'0'22'63,"0"-1"-48,0 0-15,21 0 0,-21 0 16,0 0-16,21 1 0,-21-1 16,22 0-16,-22 0 0,0 0 0,21 0 15,-21 1-15,0-1 0,21 0 16,0 0-16,0 0 0,-21 0 0,21-21 16,-21 22-16,22-1 0,-1 0 15,0 0-15,-21 0 0,42 0 0,-21 1 16,1-1-16,-1-21 0,21 21 0,-21 0 15,22 0-15,-22 0 0,21-21 16,-21 22-16,22-1 0,-1-21 16,-21 21-16,21-21 0,-20 0 0,20 21 15,-21 0-15,0-21 0,22 0 0,-22 21 16,0-21-16,0 0 0,0 0 16,22 0-16,-22 0 0,0 0 0,0 0 15,0 0-15,22 0 0,-22 0 16,0 0-16,21 0 0,1 0 0,-1 0 15,0-21-15,1 0 0,-1 21 16,0-21-16,1 0 0,-1 0 0,21-1 16,-20 1-16,-1 21 0,0-21 0,-20 0 15,20 0-15,0 0 0,1 21 16,-22-22-16,21 1 0,0 21 16,1-21-16,20 0 0,-20 21 0,20-21 15,-21 0-15,22 21 0,-1-22 0,1 22 16,21 0-16,-22-21 0,1 21 15,-1 0-15,-21-21 0,22 21 0,-1 0 16,-20 0-16,-1 0 0,22 0 0,-22 0 16,0 0-16,1 0 0,-1 0 15,0 0-15,22 0 0,-22 0 16,0 0-16,1 21 0,-1-21 0,0 21 0,1-21 16,-1 22-16,0-1 15,-20-21-15,20 21 0,-21-21 0,0 21 16,0 0-16,1-21 0,-1 21 0,-21 1 15,21-22-15,-21 21 16,21-21-16,-21 21 0,0 0 0,0 0 16,0 0-1,21-21-15,-21 22 16,0-1 0,21-21 62,-21-21-63,22 21-15,-22-22 16,0 1-16,21 21 16,-21-21-16,21 21 0,-21-21 15,21 0-15,0 0 16,0 21-16,-21-22 0,22 22 0,-1-21 15,0 0-15,0 0 0,0 21 16,0-21-16,1 0 0,-1-1 0,21 1 16,-21 0-16,22 0 0,20-21 15,-21 20-15,22 1 0,-22 0 0,22 0 16,20 0-16,-20 0 0,-1-1 16,22 1-16,-21 21 0,-1 0 0,22-21 15,-22 21-15,1 0 0,-1 0 0,1 0 16,-1 0-16,1 0 0,-1 0 15,1 21-15,-1 0 0,22-21 0,-22 22 16,1-1-16,-1 0 0,1 0 0,-22 0 16,22 0-16,-22 1 0,22-1 15,-22 0-15,0 0 0,1 0 16,-1 0-16,0 1 0,1-22 0,-1 21 16,0 0-16,1 0 0,-1-21 15,0 21-15,1 0 0,-1-21 0,0 22 16,1-22-16,-1 0 0,0 21 15,1-21-15,-1 0 0,0 0 0,1 0 16,-1 0-16,-21 0 0,21 0 0,-20 0 16,-1 0-16,0 0 0,21 0 15,-42-21-15,21 21 0,1-22 0,-1 22 16,0-21-16,-21 0 0,21 0 16,0 0-16,-21 0 15,0-1 1,0 1-1,21 21 48,-42 0 249,0 0-312,0 0 16</inkml:trace>
  <inkml:trace contextRef="#ctx0" brushRef="#br0" timeOffset="71383.88">4318 12150 0,'0'21'0,"0"-42"0,0 63 0,0-21 16,21 0-16,0 1 0,-21-1 0,21 0 16,1 0-16,-1 0 0,0-21 15,0 21-15,0 1 0,0-1 0,1 0 16,20-21-16,-21 21 0,0 0 0,0-21 16,1 0-16,20 0 0,-21 0 15,0 0-15,0 0 0,1 0 0,20 0 16,-21 0-16,0 0 0,0 0 0,22 0 15,-22-21-15,0 21 0,21-21 0,-20 0 16,20 21-16,-21-21 16,21-1-16,-20 1 0,20 0 0,0 0 15,1 0-15,-1 0 0,0-1 0,1 1 16,-1 0-16,0 0 0,22 0 16,-22 0-16,22-22 0,-22 22 0,21 0 15,-20-21-15,20 20 0,1 1 0,-22 0 16,22 0-16,-1 0 0,-21 21 0,22-21 15,-22-1-15,22 22 0,-22 0 16,22 0-16,-22 0 0,21 0 0,-20 0 16,20 0-16,-20 0 0,-1 0 0,0 0 15,22 22-15,-22-22 0,0 21 16,1-21-16,-1 21 0,0 0 16,1-21-16,-22 21 0,21 0 0,-21-21 15,22 22-15,-22-22 0,0 21 0,0-21 16,0 21-16,1-21 0,-1 0 15,0 0-15,0 21 0,0-21 0,0 0 16,1 0-16,-1 0 0,0 0 16,0 0-16,0 0 0,0-21 15,1 21-15,-1-21 0,-21 0 16,21-1-16,0 1 0,21 0 0,-20 0 16,-1 0-16,0 0 0,0-1 0,21 1 15,-20 0-15,20-21 0,-21 21 0,21-1 16,1 22-16,-22-21 15,21 0-15,1 0 0,-22 21 0,21 0 16,0 0-16,1-21 0,-22 21 0,21 0 16,1 0-16,-1 0 0,0 21 0,1-21 15,-1 21-15,0 0 0,1-21 16,-1 21-16,0-21 0,1 22 0,-1-22 16,0 0-16,1 21 0,-1-21 0,0 0 15,1 0-15,-22 0 0,21 0 0,-21 0 16,22 0-16,-22 0 15,0 0-15,0 0 0,0 0 0,0 0 0,1 0 16,-1 0-16,0 0 0,0 0 16,-21-21-16,21 21 0,-21-22 15,21 22 1,-42 0 0,0 0-1,0 0-15,0 0 0</inkml:trace>
  <inkml:trace contextRef="#ctx0" brushRef="#br0" timeOffset="72463.25">6710 13504 0,'0'0'0,"-43"-42"16,43 63 31,0 0-47,0 1 0,0-1 15,0 0-15,0 0 0,0 21 0,22-20 16,-1 20-16,-21 0 0,21-21 16,0 22-16,0-22 0,0 21 15,1-21-15,-1 1 0,21 20 0,-21-21 16,22 0-16,-22 0 0,21 1 0,0-1 16,1-21-16,-1 21 0,0-21 0,1 0 15,-1 0-15,0 0 0,1 0 16,-1 0-16,0 0 0,1 0 0,20-21 15,-20 0-15,-1-1 0,0 1 0,1 0 16,20 0-16,-21 0 0,1 0 0,20-22 16,-20 22-16,-1 0 0,0 0 15,1 0-15,-1-1 0,21 22 16,-20-21-16,-1 0 0,0 21 0,1-21 16,20 21-16,-20 0 0,20-21 0,1 21 15,-22-21-15,21 21 0,1 0 0,-1 0 16,1-22-16,-1 22 0,1 0 15,-1 0-15,1 0 0,-1 0 0,1 22 16,-22-1-16,1 0 0,20 0 0,-21 0 16,1 0-16,-1 1 0,-21-1 0,22 21 15,-22-21-15,21 22 0,-21-22 16,0 0-16,1 0 0,-1 0 0,0 0 16,0 1-16,0-1 0,-21 0 0,21-21 15,1 0-15,-22 21 0,21-21 16,0 0-16,0 0 0,0-21 15,0 0-15,-21 0 0,22-22 16,-1 22-16,0-21 0,0-1 16,0 1-16,0-21 0,22 20 0,-22-20 15,21 20-15,1-20 0,-22 21 0,21-1 16,0 1-16,1 21 0,-1 0 0,22-1 16,-22 1-16,0 21 0,1 0 15,-1 0-15,0 0 0,22 21 0,-22 1 16,0-1-16,1 0 0,20 0 0,-20 0 15,-1 0-15,0-21 0,1 22 0,-1-1 16,0 0-16,1-21 0,-1 21 16,0-21-16,1 0 0,-1 0 15,-21 0-15,21 0 0,1 0 0,-22 0 16,21 0-16,-21 0 0,22 0 0,-22 0 16,21 0-16,-21 0 0,22 0 0,-22 0 15,0 0-15,0 0 0,0 0 0,22-21 16,-22 21-16,0 0 0,0 0 15,0-21-15,1 21 16,-22-21 0,0-1-16,0 1 15</inkml:trace>
  <inkml:trace contextRef="#ctx0" brushRef="#br0" timeOffset="86351.64">13102 4064 0,'-21'21'0,"0"-21"0,0 0 16,-1 0-16,1 0 0,0 21 0,0-21 16,0 0-16,0 0 0,-1 0 15,1 0-15,64 0 16,-22-21 0,21 21-16,0-21 0,1 0 15,20 21-15,-20-21 0,20 0 0,1-1 16,-1 1-16,22 0 0,-22 21 15,1-21-15,-1 0 0,1 0 0,-1 21 16,1-22-16,-1 22 0,-20-21 16,20 0-16,-21 21 0,-20-21 15,20 21-15,-21-21 0,0 21 0,0-21 16,1 21-16</inkml:trace>
  <inkml:trace contextRef="#ctx0" brushRef="#br0" timeOffset="86639.52">14097 3641 0,'0'-21'31,"0"-1"-31,21 22 0,0 0 16,0 0-16,1 0 0,-1 0 15,0 0 1,0 22-16,-21-1 0,0 0 16,0 0-16,0 21 0,-21-20 15,-21-1-15,20 21 0,-20-21 16,21 0-16,-21 22 0,20-22 0,-20 0 16,21 0-16,21 0 0,0 1 0</inkml:trace>
  <inkml:trace contextRef="#ctx0" brushRef="#br0" timeOffset="88220.3">15621 3366 0,'0'0'15,"21"-43"1,-21 22-16,21 42 31,-21 0-15,0 22-16,0-22 0,0 21 0,0 1 16,0 20-16,0-21 0,0 1 15,0 20-15,0-20 0,0-1 0,0 0 16,0 1-16,0-1 15,0 0-15,0 1 0,0-22 0,0 0 16,0 0-16,0 0 0,0 0 0,21-21 31,1-21-15</inkml:trace>
  <inkml:trace contextRef="#ctx0" brushRef="#br0" timeOffset="88567.99">15536 3239 0,'0'0'0,"-21"-43"0,21 22 0,0 0 0,0-21 16,0 20-16,0 1 0,0 0 15,21 0-15,-21 0 0,43 0 0,-22 21 16,0-22-16,21 22 0,1 0 0,-22 0 16,21 0-16,0 0 0,1 0 15,-1 22-15,-21-22 0,0 42 0,1-21 16,-22 0-16,0 22 0,0-22 16,0 21-16,-43-21 0,22 22 15,-21-22-15,-22 0 0,1 0 0,20-21 16,-20 21-16,-1-21 0,22 0 15,0 0-15,21 0 0,21-21 16,21 21 0,21-21-16</inkml:trace>
  <inkml:trace contextRef="#ctx0" brushRef="#br0" timeOffset="88899.8">16933 3048 0,'0'0'16,"-21"-21"-16,0 0 0,0 0 0,0-1 16,21-20-16,-22 21 0,1 0 0,0-22 15,0 22-15,0 0 0,0 21 16,-1 0-16,1 0 0,0 0 0,0 21 15,0-21-15,-22 21 0,22 1 0,0-1 16,0 0-16,21 0 16,0 0-16,0 0 0,21-21 15,21 0-15,1 0 0,20 0 16,-20 0-16,41-21 0,-20 21 0,20-21 16,-20 0-16,21 0 0,-1 0 0,-20 21 15,-1-22-15,-42 22 0,1 0 16,-22 22-16,0-1 0</inkml:trace>
  <inkml:trace contextRef="#ctx0" brushRef="#br0" timeOffset="90576.88">11896 5376 0,'42'-21'0,"-84"42"0,105-63 0,-21 21 15,1 0-15,-1 0 0,0-1 16,1 1-16,-1 0 0,0 0 0,-20 21 16,-1-21-16,0 21 0,-42 21 15,0 0 1,-43 21-16,-21 1 0,1 20 0,-43 22 15,0 0-15,-43 20 0,1 22 16,0 0-16,-22 0 0,1 0 0,20 0 16,-20 0-16,21 0 0,20-21 0</inkml:trace>
  <inkml:trace contextRef="#ctx0" brushRef="#br0" timeOffset="91359.26">10393 6879 0,'0'0'16,"21"0"-16,0 0 0,0 0 0,0 0 15,22 0-15,-1 0 0,0 0 16,1 21-16,20-21 0,1 22 16,20-1-16,1 0 0,21 21 0,21 1 15,0 20-15,0 22 0,21-1 16,21 1-16,1 21 0,20 0 0,1 0 16</inkml:trace>
  <inkml:trace contextRef="#ctx0" brushRef="#br0" timeOffset="100764.04">13144 11409 0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4:55:13.7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7175 2159 0,'0'0'0,"0"-21"16,0 0-16,0 0 31,22 21-31,-1-22 16,0 1-1,-21 0 1,21 21-16,-21-21 16,0 0-16,0 0 0,0-1 15,0 1 1,-21 21-16,0 0 0,0-21 16,-1 21-16,1 0 0,-21 0 15,21 0-15,-22 0 0,22 0 0,-21 21 16,0 0-16,-1 1 0,1-1 15,0 0-15,-22 21 0,22-21 16,-1 22-16,-20-1 0,21 22 16,-1-1-16,1 1 0,21-1 0,-22 1 15,22 20-15,0-20 0,0-1 16,21 1-16,0-1 0,0 1 0,0-22 16,0 0-16,21 22 0,21-22 15,-20 1-15,20-1 0,0-21 0,1 21 16,-1-20-16,0-1 0,22 0 15,-22-21-15,22 0 0,-1 0 0,-21 0 16,22 0-16,-22-21 0,22 0 0,-22-1 16,0 1-16,1-21 15,-1 21-15,0-22 0,1 22 0,-22-21 16,21 0-16</inkml:trace>
  <inkml:trace contextRef="#ctx0" brushRef="#br0" timeOffset="1324.24">7578 2773 0,'0'0'0,"21"-127"31,-21 106-31,0 0 0,-21 21 16,-1 0-16,1 0 0,0 0 16,0 21-16,0 0 0,0 21 15,-1-21-15,1 22 0,0-1 0,21-21 16,-21 22-16,0-1 0,21 0 0,-21 1 16,21-22-16,0 21 15,0 0-15,0-20 0,0-1 0,21 0 16,0 0-16,0 0 0,21 0 15,1-21-15,-22 0 0,21 0 0,1 0 16,20 0-16,-21-21 0,1 0 16,-1 0-16,0 0 0,1 0 0,-1-22 15,0 22-15,-20-21 0,-1-1 0,0 1 16,0 0-16,-21-1 0,0 1 16,0 0-16,0-1 0,-21 1 0,0 21 15,-22 0-15,1 0 16,0 21-16,-1 0 0,-20 0 0,21 0 15,-1 21-15,-20 0 0,20 0 16,1 0-16,21 0 0,-21 1 0,42-1 16,-22 0-16,22 0 0,0 0 0,0 0 15,0 1-15,22-22 0,20 0 16,0 21-16,1-21 0,-1 0 0,0 0 16,22 0-16,-22 0 0,22-21 15,-1-1-15,-21 1 0,22 0 0,-1 0 16,-20 0-16,-1 21 0,0-21 15,-20-1-15,20 1 0,-21 21 0,0 0 16,0 0-16,1 0 0,-1 0 16,-21 21-16,0 1 15,0-1-15,0 0 0,0 0 0,0 21 16,0-20-16,0-1 0,0 21 16,0-21-16,0 0 0,0 1 0,0-1 15,0 0-15,0 0 0,0 0 16,21 0-16,0-42 47,-21 0-47,21 0 0,-21-21 15,21 20-15,-21 1 0,0-21 16,22 0-16,-1 20 0,0-20 16,0 0-16,-21 21 0,21-22 0,0 22 15,1 0-15,-1 0 0,0 0 16,0 21-16,0 0 0,0 0 15,1 21-15,-22 0 0,0 0 16,21 21-16,-21-20 0,21-1 0,-21 21 16,0-21-16,0 22 0,0-22 15,21 21-15,-21-21 0,21 0 0,-21 1 16,0-1-16,21 0 0,1 0 16,-1-21-16,0 0 15,0 0-15,0 0 0,0-21 0,1 0 16,20 21-16,-21-43 15,21 22-15,-20 0 0,20-21 0,-21 21 16,21-22-16,-20 1 0,-1 0 0,21 20 16,-21 1-16,0 0 0,-21 0 15,0 0-15,22 21 0,-22 21 16,0 0-16,0 0 16,0 0-16,0 1 0,0-1 0,0 21 15,-22-21-15,22 22 0,0-22 0,0 0 16,0 0-16,0 0 0,0 22 15,0-22-15,22 0 0,-1 0 16,0-21-16,0 0 0,21 21 16,-20-21-16,20 0 0,0 0 15,-21 0-15,22 0 0,-1-21 0,0 0 16,1 0-16,-1 0 0,0-1 16,1 1-16,-22-21 0,0 21 0,0-22 15,0 22-15,1-21 0,-22 21 16,21-22-16,-21 22 0,0 0 0,0 0 15,0 42 17,0 0-32,0 0 0,0 22 0,0-1 15,0 0-15,0 1 0,0-1 16,-21 0-16,21 22 0,0-1 0,0 1 16,-22-1-16,22 1 0,0 21 15,0-22-15,0 22 0,0-22 16,-21 1-16,0-1 0,0 1 0,21-1 15,-21 1-15,0-1 0,21 1 0,0-1 16,-22-20-16,22-1 0,-21 0 16,21 1-16,0-22 0,0 0 0,0 0 15,0 0-15,21-21 16,1-21 0,-1 0-16,0-21 0,0-1 15,0 1-15,0 0 0,1-1 0,20-20 0,-42-1 16,21 1-16,0-1 15,-21 1-15,21-22 0,-21 22 0,0-22 16</inkml:trace>
  <inkml:trace contextRef="#ctx0" brushRef="#br0" timeOffset="1572.09">10096 3387 0,'0'0'0,"0"-85"0,-21 22 16,0-1-16,21 1 0,-21 20 15,0-20-15,21-1 0,0 22 0,0-22 16,0 22-16,21 0 0,0-1 16,0 1-16,22 0 0,-1 21 0,0 21 15,-21 0-15,22 0 0,-1 0 0,-21 0 16,22 21-16,-22 21 0,0-21 15,-21 0-15,0 22 0,0-1 0,0-21 16,-21 0-16,0 22 0,-1-22 16,-20 0-16,21 0 0,-21 0 15,-1 1-15,22-22 0,-21 21 0,21-21 16,-22 0-16,22 0 0,42 0 31,0 0-15,1 0-16,20 0 0,-21-21 15,0 21-15,0-22 0,1 22 0</inkml:trace>
  <inkml:trace contextRef="#ctx0" brushRef="#br0" timeOffset="3447.65">10435 3006 0,'21'0'16,"-42"0"-16,63 21 0,-20-21 0,-1 21 16,0-21-16,0 0 15,0 0-15,0 0 0,1 0 16,-1 0-16,21-21 0,-21 0 15,0 0-15,22 21 0,-22-43 0,21 22 16,-21-21-16,22 21 0,-1-43 16,-21 22-16,22-22 0,-1 1 0,-21-1 15,21 1-15,1-1 0,-22 1 0,0-1 16,0 22-16,-21 0 0,0-1 16,0 1-16,0 21 0,0 0 0,0-1 15,0 1-15,-21 21 16,0 21-16,0 1 15,0-1-15,-1 0 0,1 0 0,21 21 16,-21 1-16,0-1 0,21 0 16,-21 22-16,21-22 0,0 22 0,0-22 15,0 22-15,0-22 0,0 0 16,0 1-16,0-1 0,21 0 0,-21-21 16,42 22-16,-21-22 0,1 0 0,20 0 15,-21-21-15,21 0 0,1 0 16,-1 0-16,-21 0 0,22 0 0,-1 0 15,-21-21-15,21 21 0,-20-21 16,-1 0-16,0-22 0,0 22 16,0-21-16,0 21 0,-21-22 0,0 1 15,0 21-15,0 0 0,0-22 16,0 22-16,0 0 0,-21 42 31,21 0-31,-21 1 16,21-1-16,-21 21 0,21-21 0,0 0 15,0 22-15,0-22 0,0 21 16,0-21-16,0 1 0,0-1 0,0 0 16,21 0-16,0 0 0,0-21 15,1 21-15,20-21 0,-21 0 0,21 0 16,1 0-16,-1 0 0,0 0 16,1 0-16,-1-21 0,22 0 15,-22 0-15,0 0 0,1-22 0,-22 1 16,21 0-16,0-22 0,1 1 0,-1-1 15,-21 1-15,0-1 0,22 1 16,-22-1-16,0 1 0,-21 20 0,21-20 16,-21 21-16,0-1 0,21 1 15,-21 21-15,0 0 0,0-1 0,0 1 16,0 0-16,-21 21 16,0 21-16,0 0 15,21 22-15,-21-22 0,0 21 16,-1 1-16,22-1 0,-21 0 15,0 22-15,21-22 0,-21 22 0,21-22 16,0 21-16,0-20 0,0 20 0,0-20 16,0-1-16,21 0 0,21 1 15,-20-22-15,-1 0 0,21 21 0,-21-42 16,22 21-16,-1 1 0,-21-22 16,21 0-16,1 0 0,-1 0 0,0 0 15,1-22-15,-1 1 0,0 21 0,1-21 16,-1-21-16,-21 21 0,22-22 15,-22 22-15,0-21 0,0-1 0,-21 1 16,0 0-16,0 21 0,0-22 16,0 22-16,0 0 0,0 0 15,-21 21-15,0 0 0,0 0 16,-1 0-16,1 0 16,0 21-16,0 0 0,21 21 0,0-20 15,-21 20-15,21-21 0,0 21 16,0 1-16,0-22 0,0 21 0,0-21 15,0 1-15,21 20 0,0-21 0,0-21 16,0 21-16,1 0 0,20-21 16,-21 0-16,21 0 0,-20 0 0,20 0 15,0 0-15,1 0 0,-1 0 0,-21-21 16,21 0-16,1 0 0,-22 0 16,21 0-16,-21-22 0,22 1 15,-22-22-15,0 22 0,21-21 16,-20-1-16,-1 1 0,21-1 0,-21 1 15,0-22-15,22 21 0,-22 1 0,-21-1 16,21 22-16,-21 0 0,0-1 16,0 1-16,0 21 0,0 0 0,-21 21 15,0 0-15,0 21 16,-1 21-16,1-21 0,0 22 16,0-22-16,0 42 0,21-20 15,0-1-15,-21 0 0,21 22 0,0-22 16,0 22-16,0-22 0,0 22 0,0-1 15,0-21-15,0 1 16,0-1-16,0 0 0,21 1 0,0-1 16,0-21-16,0 0 0,0 1 15,1-1-15,-1 0 0,0-21 0,21 0 16,1 0-16,-1 0 0,0 0 0,1 0 16,-1-21-16,0 21 0,1-21 15,-1-1-15,0-20 0,1 21 0,-22-21 16,0 20-16,0-20 0,-21 21 15,0 0-15,21 0 0,-21-1 0,-21 22 32,0 22-17,21-1-15,0 0 0,-21 0 16,21 0-16,-21 0 0,21 1 16,0-1-16,0 0 0,0 21 0,0-21 15,21 1-15,0-1 0,21-21 16,-21 0-16,1 0 15,20 0-15,0 0 0,1 0 0,-1 0 16,0-21-16,1-1 0,-22 1 16,21 0-16,0-21 0,-20 21 0,-1-22 15,0 1-15,0 21 0,0-22 16,-21 22-16,0 0 0,0 0 16,0 0-16,0 0 15,0 42 1,-21 0-16,0-21 15,21 21-15,-21 21 0,0-20 0,-1 20 16,1-21-16,21 21 0,-21 1 16,0-1-16,0 0 0,21 1 0,0-1 15,0 22-15,0-22 0,0 21 0,0 1 16,0-1-16,0 1 0,0-1 16,0 1-16,0 21 0,0-22 0,0 1 15,0 20-15,0-20 0,0-1 0,0 1 16,0 20-16,0-20 15,0-1-15,0 22 0,0-21 0,0-1 16,0-21-16,0 22 0,-21-22 0,-1 1 16,22-22-16,-21 21 0,21-21 15,-21 0-15,0 1 0,0-22 0,0 0 16,-1 0-16,1 0 0,0 0 0,0 0 16,0 0-16,0 0 0,21-22 15,-22 1-15,1 0 0,0 0 0,21 0 16,-21 0-16,21-22 0,0 22 0,0-21 15,0-22-15,-21 22 0,21-22 0</inkml:trace>
  <inkml:trace contextRef="#ctx0" brushRef="#br0" timeOffset="3731.41">12319 2307 0,'0'0'0,"0"-21"0,0 0 16,21 21-1,0 0-15,0-21 0,1 21 0,20-21 16,-21 21-16,21 0 0,1 0 15,-1 0-15,22 0 0,-22 0 0,0 0 16,22 0-16,-22 0 0,0-22 0,-20 22 16,20 0-16,-21 0 0,0-21 15</inkml:trace>
  <inkml:trace contextRef="#ctx0" brushRef="#br0" timeOffset="4276.45">16023 2265 0,'0'0'0,"0"-21"0,0 0 0,-21-1 15,0 1-15,21 0 0,-21 0 16,-1 21 0,22 21-1,0 0-15,0 0 0,0 22 16,0-1-16,0 0 0,0 1 0,0 20 15,0-20-15,0 20 0,0-21 16,0 1-16,0-1 0,22 0 0,-22 1 16,21-22-16,-21 0 0,21 0 15,21 0-15,-21 1 0,1-22 0,20 0 16,0 0-16,1 0 0,-1 0 16,0-22-16,1 1 0,20 0 15,-21 0-15,1 0 0,-22-22 0,21 1 16,-21 0-16,1-1 0,-1 1 15,0 0-15,0-1 0,-21 1 0,21 0 16,-21 21-16,0-22 0,0 22 0,0 0 16,0 0-16,0 0 15,21 21 17,1 0-17</inkml:trace>
  <inkml:trace contextRef="#ctx0" brushRef="#br0" timeOffset="4604.26">16976 2201 0,'0'22'47,"0"-1"-47,-22 0 0,22 21 15,-21-21-15,0 22 0,21 20 0,0 1 16,0-1-16,-21 1 0,21-1 15,0 1-15,0-1 0,0 22 0,0-22 16,0 22-16,0 0 0,0-22 16,0 22-16,0 0 0,0-22 15,0 22-15,0-22 0,-21 1 0,0-1 16,-1 1-16,22-1 0,-21 1 16,0-22-16,0 0 0,0 1 0,21-1 15,0-21-15,0 0 0,0 1 0,21-44 31,0 1-15,0-21-16,-21 21 0,21-22 0,1 1 16,-1 0-16,-21-1 0</inkml:trace>
  <inkml:trace contextRef="#ctx0" brushRef="#br0" timeOffset="4896.09">16954 2921 0,'0'0'0,"0"-85"0,0-211 31,0 233-31,0-1 0,0 22 0,0-1 16,0 22-16,22-21 0,-1 21 0,0 0 16,21-1-16,1 1 0,-1 0 15,0 0-15,22 21 0,-1 0 0,1 0 16,-22 0-16,0 0 0,1 21 16,-1 0-16,-21 0 0,0 1 15,-21-1-15,0 21 0,-21-21 0,0 0 16,-21 1-16,-1 20 0,1-21 15,0 0-15,-1 0 0,-20 1 0,21-22 16,-1 21-16,22-21 0,-21 0 16,21 0-16,-1 0 0,44 0 31,-1 0-31,0-21 0,21 21 16,1 0-16,-1 0 0</inkml:trace>
  <inkml:trace contextRef="#ctx0" brushRef="#br0" timeOffset="6352.25">18309 2328 0,'0'0'0,"64"-21"15,-22 21-15,0-21 0,1 0 0,-22 0 16,0 0-16,0-1 0,-21 1 16,0 0-16,0 0 0,0 0 0,-21 21 15,0-21-15,0 21 0,-22 0 0,22 0 16,-21 0-16,-1 0 0,-20 21 15,21 0-15,-22 0 0,22 0 0,-1 0 16,-20 22-16,21-22 0,-1 21 16,22 1-16,-21-1 0,21 0 0,-1 1 15,22-1-15,0 0 0,0-21 16,0 22-16,0-22 0,22 0 16,-1 0-16,0 0 0,21-21 0,-21 0 15,22 0-15,-1 0 0,0 0 16,1 0-16,20 0 0,-20-21 0,-1 0 15,0 0-15,1-21 0,-1 20 16,0-20-16,-21-21 0,22 20 0,-1 1 16,-21-22-16,0 22 0,22-21 15,-22-1-15,0 1 0,0-1 0,0 1 16,1-1-16,-1 1 0,0 20 16,-21-20-16,0 20 0,0 22 0,0-21 15,0 21 1,-21 42-16,0 0 0,-1 0 0,-20 22 15,0-1-15,21 21 16,-22-20-16,22 20 0,0 1 0,0-22 16,0 0-16,21 22 0,0-22 15,0 1-15,0-1 0,0 0 0,21 1 16,0-22-16,21 21 0,-21 0 0,1-20 16,20-1-16,0 0 0,1 0 15,-1-21-15,0 0 0,1 21 0,20-21 16,-21 0-16,22 0 0,-1-21 15,1 21-15,-1-21 0,1 0 0,-22-22 16,22 22-16,-22 0 16,0-21-16,-20 21 0,-1-22 0,-21 22 15,0-21-15,0 21 0,-21-22 16,-1 22-16,1 0 0,-21 0 0,21 21 16,-22 0-16,1-21 0,21 21 0,-21 0 15,-1 0-15,22 21 0,-21-21 16,21 21-16,-22 0 0,22 0 0,0 22 15,0-22-15,0 0 0,21 21 16,0-21-16,0 22 0,0-22 0,0 21 16,0-21-16,0 1 0,0 20 15,21-21-15,0-21 0,0 21 0,0-21 16,22 0-16,-22 0 16,0 0-16,21 0 0,-21 0 0,22 0 15,-22-21-15,21 0 0,-21-21 16,1 20-16,-1 1 0,0-21 0,0 21 15,-21-22-15,21 1 0,-21 21 0,21 0 16,-21 0-16,0-1 0,-21 44 47,21-1-47,0 21 0,-21-21 0,21 0 16,0 22-16,0-1 0,0-21 15,0 22-15,0-22 0,21 21 0,0-21 16,1 0-16,-1 1 15,0-1-15,21-21 0,-21 0 0,22 0 16,-1 0-16,0 0 0,1 0 0,-22 0 16,21-21-16,1-1 0,-22 1 15,21-21-15,-21 0 0,0 20 0,1-20 16,-1 0-16,0-22 0,0 22 16,0 0-16,0-22 0,1 22 0,-1-22 15,0 1-15,0-1 0,0 22 16,0-22-16,1 22 0,-1 0 0,0-1 15,0 22-15,-21 0 0,0 0 16,-21 42 0,0 0-16,-22 22 15,22-1-15,0 0 0,0 1 0,-21-1 16,20 0-16,1 1 0,0 20 16,21-21-16,0 1 0,-21-1 0,21 0 15,0 1-15,0-1 0,0 0 16,0 1-16,0-1 0,21 0 0,-21 1 15,21-22-15,22 21 0,-22-21 16,21 1-16,-21-1 0,22 0 0,20 0 16,-21-21-16,22 0 0,-22 0 0,1 0 15,20-21-15,-21 0 0,1 21 16,-1-43-16,0 22 0,1 0 16,-22-21-16,0-1 0,21 22 15,-42-21-15,22 21 0,-22 0 0,0-1 16,0 1-16,0 0 0,-22 21 15,1 0-15,-21 0 0,0 21 16,20 0-16,-20 22 0,21-22 16,-21 21-16,20-21 0,1 22 0,0-22 15,21 21-15,0 1 0,0-22 0,0 0 16,21 21-16,0-21 0,1 1 16,-1-1-16,21-21 0,0 21 0,1 0 15,20-21-15,-20 0 16,20 0-16,-21 0 0,22 0 0,-22 0 15,1-21-15,-1 0 0,0 0 16,-21-1-16,22 1 0,-22 0 0,0-21 16,0-1-16,0 22 0,-21-21 0</inkml:trace>
  <inkml:trace contextRef="#ctx0" brushRef="#br0" timeOffset="6608.11">19812 2074 0,'63'22'16,"-20"-22"-16,-1 0 0,22 0 16,-22 0-16,43 0 0,-22 0 15,22 0-15,-1 0 0,1 0 0,0 0 16,-1 0-16,1 0 0,0 0 15,-22 0-15,1 0 0,-22 0 0,-21 0 16,0 0-16,-21 21 0,-42-21 16,-21 0-16,-22 0 15</inkml:trace>
  <inkml:trace contextRef="#ctx0" brushRef="#br0" timeOffset="7363.78">3429 4001 0,'0'0'0,"-42"21"0,20 0 0,1 0 0,0-21 16,0 21-16,0-21 15,42 0-15,0 0 16,21 0-16,22-21 0,-1 0 15,1 0-15,21 0 0,-1-1 0,1 1 16,0-21-16,20 21 0,1 0 16,0-22-16,0 1 0,21 21 0,-21-22 15,0 1-15,-1 21 0,-20-21 16,0-1-16,-22 22 0,-20-21 0,-1 21 16,0-22-16,-42 22 0,0 0 0,-42 0 31,21 21-31,-43 0 0,22 0 0,-22 0 15,1 0-15,-1 21 0,1-21 0,21 0 16,-1 0-16,22 21 0,0-21 16,42 0-1,21 0-15,1-21 0,-1 21 16,0 0-16,22-21 0,-22 21 0,1-21 16,20 21-16,-42 0 0,22 0 15,-22 21-15,0 0 0,-21 0 16,0 0-16,0 22 0,0-22 0,-21 21 0,0-21 15,-1 22-15,-20-22 16,0 21-16,-1-21 0,22 0 0,-21 22 16,0-22-16,20 0 0,-20 0 15,21 0-15,-21-21 0</inkml:trace>
  <inkml:trace contextRef="#ctx0" brushRef="#br0" timeOffset="7860.53">3323 4572 0,'0'0'16,"0"21"-16,0 0 0,0 1 16,0-1-16,42-21 0,-20 21 0,20 0 15,21 0-15,1 0 0,-1 1 16,22-1-16,0 0 0,-1 0 0,1 21 15,21-20-15,21-1 0,0 0 16,0 0-16,0 0 0,0 0 0,0 1 16,0-1-16,0 0 0,0 0 0,-21 0 15,21 0-15,-21-21 0,-22 22 16,22-1-16,-21-21 0,-22 21 16,1-21-16,-22 0 0,0 21 0,-20-21 15,-1 0-15,-42 0 16,-1 0-16,-20 0 0,0 0 15,21-21-15,-43 21 0,22-21 0,-1 21 16,22-21-16,-21 21 0,21-22 16,0 22-16,-1 0 0,22-21 0,22 21 15,-1 0 1,0 0-16,0 0 0,0 0 16,0 0-16,1 21 0,-1-21 0,0 22 15,0-1-15,-21 0 0,0 0 0,0 0 16,0 0-16,-21 1 15,0-1-15,-22 0 0,1 21 0,-21-21 16,20 1-16,-20-1 0,-1 0 0,1 0 16,20 0-16,-20 0 0,42 1 15,-22-22-15</inkml:trace>
  <inkml:trace contextRef="#ctx0" brushRef="#br0" timeOffset="8219.85">7006 4932 0,'0'0'0,"-21"-21"0,21 0 0,0-1 0,-21 1 16,21 0-16,0 0 0,0 42 15,0 0-15,0 22 16,0-1-16,0 21 0,0 1 0,0 21 16,0-22-16,0 22 0,0-1 15,0 1-15,0 21 0,21-21 0,-21 20 16,0-20-16,0 21 0,0-21 16,0 20-16,-21-20 0,0 21 0,-1-21 0,1-1 15,0 1-15,0-22 16,0 1-16,0-1 0,21-20 0,-22-1 15,22 0-15,0-20 0,0-1 0,22-21 16,-1-21 0,0-1-16</inkml:trace>
  <inkml:trace contextRef="#ctx0" brushRef="#br0" timeOffset="8513">6794 5440 0,'0'0'15,"0"-85"-15,0 22 0,0-22 0,0 22 16,0-1-16,0 1 0,0 20 0,0 1 16,43 0-16,-22 20 0,0-20 15,21 21-15,1 21 0,-1 0 0,-21 0 16,22 21-16,-1 21 0,0 1 0,1-1 16,-1 0-16,-21 1 0,0 20 15,0 1-15,-21-22 0,0 22 0,0-22 16,0 0-16,-21 1 0,0-1 15,-21 0-15,21-21 0,-1 22 0,1-22 16,0 0-16,0 0 0,21-42 47,21 0-47,0 0 0,0 0 0,1-1 16</inkml:trace>
  <inkml:trace contextRef="#ctx0" brushRef="#br0" timeOffset="9523.93">7853 5122 0,'0'0'0,"21"-21"0,0 0 0,0 0 16,-21 0-16,-21 21 15,0 0-15,0 0 16,0 21-16,-1 0 0,-20 21 16,21-20-16,-21-1 0,20 21 0,-20 0 15,21 1-15,0-22 0,0 21 16,-1 1-16,22-22 0,-21 0 0,21 21 15,0-21-15,0 1 0,0-1 16,21-21-16,1 21 0,-1-21 0,0 0 16,21 0-16,-21 0 0,22 0 15,-1-21-15,-21 0 0,22-1 0,-1 1 16,-21 0-16,21 0 0,-20 0 0,20-22 16,-21 22-16,0-21 0,0 21 15,1-22-15,-1 22 0,-21 0 16,0 0-16,21 0 0,0 21 15,-21 21 1,0 0-16,0 0 0,0 0 0,0 1 16,0-1-16,0 0 0,0 0 0,0 0 15,0 0-15,0 1 0,0-1 16,21-21-16,0 21 0,-21 0 0,22-21 16,-1 0-16,0 0 0,0 0 15,0 0-15,0 0 0,1-21 16,-1 21-16,21-21 0,-21 0 0,0-1 15,1 1-15,-1 0 0,21 0 0,-21-21 16,0 20-16,-21-20 16,22 21-16,-1 0 0,-21 0 0,21-1 15,-21 1-15,0 42 16,0 1-16,0-1 16,0 0-16,0 0 0,0 21 0,0-20 15,0 20-15,0-21 0,0 0 0,0 0 16,21 1-16,0-1 0,-21 0 15,21 0-15,1 0 0,-1-21 0,21 0 16,-21 0-16,22 0 0,-1 0 0,0 0 16,-21 0-16,22-21 0,-1 21 15,0-21-15,1 0 0,-1 0 0,-21-22 16,22 22-16,-22-21 0,21 21 0,-21-43 16,0 22-16,1-1 15,-1-20-15,-21-1 0,21-20 0,0 20 16,-21 1-16,0-1 0,21 1 15,-21 20-15,0 1 0,21 0 0,-21 21 16,0-1-16,-21 44 16,0-1-16,21 21 15,-21 0-15,0 22 0,21-22 0,0 22 16,-21-1-16,21 1 0,0-1 0,0-20 16,0 20-16,0-21 0,0 1 15,0-1-15,0 0 0,21-20 0,-21 20 16,21-21-16,0 0 0,0-21 0,0 21 15,1-21-15,-1 0 16,0 0-16,21 0 0,-21 0 0,22-21 16,-22 21-16,21-21 0,1 0 0,-22 0 15,21 0-15,-21-1 0,22-20 16,-22 21-16,0 0 0,0 0 0,0-1 16,0 22-16,-21 22 15,0-1 1,0 0-16,-21 0 0,21 21 0,-21-20 15,21-1-15,-21 0 0,21 0 16,0 0-16,0 0 0,0 1 0,0-1 16,21-21-1,0 0 1,-21-21-16,0-1 16,0 1-16,0 0 0</inkml:trace>
  <inkml:trace contextRef="#ctx0" brushRef="#br0" timeOffset="9671.85">9864 4868 0,'-22'-21'0,"1"-42"31,0 63-31,0 0 32,0 0-17,0 0-15,-1 0 0,1 0 0,0 0 16,-21 0-16</inkml:trace>
  <inkml:trace contextRef="#ctx0" brushRef="#br0" timeOffset="9844.75">9102 4995 0,'0'0'15,"-22"22"-15,1-1 0,0-21 0,21 21 16,21-21 0,22 0-16,-22 0 0,21 0 15,-21 0-15,22 0 16,-1 0-16,21 0 0,-20 0 0,20 0 15,1-21-15,20 21 0,-20 0 0,21-21 16,-1-1-16,1 22 0,0-21 16,-22 0-16</inkml:trace>
  <inkml:trace contextRef="#ctx0" brushRef="#br0" timeOffset="11387.86">10477 4826 0,'22'0'0,"-44"0"0,22 0 15,-21 0-15,0 21 16,0 0-16,0 1 0,-22-1 0,22 21 15,0-21-15,-21 22 0,21-1 0,-22 0 16,22-21-16,0 22 16,0-1-16,21-21 0,0 22 0,0-22 15,0 0-15,0 0 0,42 0 0,-21 0 16,22 1-16,-22-22 0,21 0 16,0 0-16,1 0 0,20 0 0,-20 0 15,20 0-15,-21 0 0,22-22 0,-22 1 16,22 0-16,-1 21 0,-20-21 15,-1 0-15,21-22 0,-41 22 0,20 0 16,0-21-16,-21 21 0,1-22 0,-1 1 16,-21 21-16,0-22 0,0 22 15,0 0-15,-21 21 0,-1 0 0,1 0 16,-21 0-16,21 0 0,-22 0 16,1 42-16,21-20 0,-21-1 15,20 21-15,-20-21 0,21 22 0,0-22 16,0 0-16,21 21 0,0-21 15,0 1-15,0-1 0,0 0 16,21-21-16,0 0 0,0 0 0,0 0 16,22 0-16,-22 0 0,21 0 15,-21 0-15,22-21 0,-1 0 0,-21 21 16,21-22-16,-20 1 0,20-21 0,-21 21 16,0-22-16,0 22 0,-21-21 15,0 0-15,22 20 0,-22-20 0,21 21 16,-21-21-16,0 20 15,-21 44 1,-1-1-16,1 0 0,21 21 16,-21-21-16,21 22 0,-21-22 0,21 21 15,0-21-15,0 22 0,0-22 16,0 0-16,0 21 0,0-20 0,21-22 16,0 21-16,0 0 0,1 0 0,20-21 15,-21 0-15,21 0 0,-20 0 16,20 0-16,0 0 0,-21 0 0,22-21 15,-22 0-15,21 0 0,-21-1 16,1-20-16,-1 21 0,0-21 0,0-1 16,-21-20-16,21-1 0,0 1 15,1-1-15,-22 1 0,21-1 16,0 1-16,0-22 0,0 22 0,-21-1 16,21 1-16,-21 20 0,22 1 0,-22 21 15,0 0-15,0-1 0,-22 22 16,1 22-16,0 20 0,0-21 15,0 21-15,0 22 0,-22-22 16,22 1-16,0 20 0,21 1 0,-21-1 16,21 1-16,0-1 0,0 1 0,0-1 15,0 1-15,0-1 0,21-21 16,0 1-16,-21-1 0,42-21 0,-20 22 16,-1-22-16,21 0 0,-21 0 15,22-21-15,-22 0 0,21 0 16,-21 0-16,0 0 0,22-21 0,-22 0 15,0 0-15,21-1 0,-20-20 0,-1 21 16,0-21-16,0-22 0,0 22 16,-21-22-16,21 1 0,1 20 0,-1-20 15,0-1-15,0 22 0,0-21 0,0 20 16,-21 22-16,22 0 0,-22 0 16,-22 42-1,1 0-15,0 0 0,0 22 16,-21-1-16,20 21 0,1-20 15,0 20-15,0-20 0,21 20 0,0-21 16,0 1-16,0-1 0,0 0 16,0 1-16,21-22 0,0 21 0,0-21 15,1 1-15,20-1 0,-21 0 0,21-21 16,-20 0-16,20 0 0,-21 0 16,21 0-16,-20 0 0,-1 0 0,21 0 15,-21-21-15,0 0 0,22-1 0,-22 1 16,-21 0-16,21 21 0,0-21 15,0 0-15,-21 42 32,0 0-32,0 0 15,0 0-15,0 1 0,-21-1 16,21 0-16,0 0 0,0 0 16,0 0-16,0 1 15,21-22-15,1 0 0,20 21 0,-21-21 16,0 0-16,22 0 0,-1 0 0,0 0 15,1 0-15,-22 0 0,21-21 16,0 21-16,-20-22 0,20 1 0,-21 0 16,0 0-16,0 0 0,1 0 0,-1-1 15,0 1-15,0 0 16,-21 0-16,0 0 0,0 0 0,-21 42 31,0 0-31,0 0 16,-1 0-16,1 0 0,-21 22 0,21-22 15,-22 21-15,22 1 0,0-1 0,0 0 16,0 22-16,0-22 0,-1 22 16,1-1-16,21 1 0,0-1 0,0 1 15,0-1-15,-21 1 0,21 20 0,0-20 16,-21-1-16,21 22 0,0-22 0,0 22 16,-21-21-16,0-1 0,21 1 15,-22-1-15,1 1 0,0-1 16,-21-21-16,21 1 0,-22-1 0,1-21 0,-22 22 15,22-22-15,-21 0 0,-1-21 16,-21 0-16,22 0 0,-22 0 16,1 0-16,20-21 0,1 0 0,-1-1 15,22-20-15,-1 0 0,22-1 0,21-20 16,0-1-16,0 1 0,21-22 0,22 1 16</inkml:trace>
  <inkml:trace contextRef="#ctx0" brushRef="#br0" timeOffset="11860.14">14393 4932 0,'0'0'0,"0"0"31,0 21-31,0 21 16,0-20-16,0 20 0,0 0 0,0 1 15,0 20-15,0-21 0,0 1 0,0-1 16,0 0-16,0-20 0,0 20 15,0-21-15,0 0 0,21 0 0,1 1 16,-1-22-16,0 0 0,21 0 0,-21 0 16,22 0-16,-22-22 0,21 22 15,-21-21-15,22 0 0,-22 0 0,21-21 16,-21 20-16,1 1 0,-1-21 0,21 0 16,-42 20-16,21-20 0,0 0 15,-21-1-15,22 1 0,-22 0 0,0-1 16,0 22-16,0 0 0,0 0 15,0 0-15,0 42 16,0 0 0,0 0-16,0 0 15</inkml:trace>
  <inkml:trace contextRef="#ctx0" brushRef="#br0" timeOffset="12163.97">15579 4868 0,'0'0'0,"0"22"31,-22 20-31,22 0 0,-21 1 16,0-1-16,0 21 0,21-20 0,-21 20 16,0 22-16,-1-22 0,22 1 15,-21 21-15,21-22 0,-21 22 0,0-22 16,21 22-16,0-22 0,-21 1 0,0-1 15,21 1-15,-22-1 0,1 1 16,21-1-16,-21 1 0,0-1 0,21-20 16,0 20-16,-21-20 0,21-22 0,0 21 15,0-21-15,0 0 0,21-42 32,0-21-32,0 21 0,-21-22 15,21 1-15,1-21 0</inkml:trace>
  <inkml:trace contextRef="#ctx0" brushRef="#br0" timeOffset="12419.82">15473 5482 0,'0'0'0,"21"-106"0,0 22 15,-21-1-15,0 0 0,21 22 0,0-1 16,1 1-16,20 21 0,-21-1 0,21 1 16,-20 21-16,20 0 0,0 21 15,1 0-15,-1 0 0,0 0 16,-21 21-16,22 0 0,-1 21 0,-21-21 15,0 22-15,-21-1 0,0-21 16,0 22-16,-21-1 0,0-21 0,-21 21 16,21-20-16,-22-1 0,1 0 15,0 0-15,-1 0 0,22 0 0,0-21 16,0 0-16,0 22 0,42-22 31,0-22-31,0 1 0,21 21 16</inkml:trace>
  <inkml:trace contextRef="#ctx0" brushRef="#br0" timeOffset="13732.08">16870 4826 0,'0'0'0,"42"-21"0,0 0 0,-20 21 16,-22-21-16,-22 21 15,-20 0-15,21 0 16,-21 0-16,-1 21 0,1 0 15,-22 21-15,22 1 0,0-1 0,21 0 16,-22 1-16,22-1 0,0 0 0,0 1 16,21-1-16,0-21 0,0 21 15,0-20-15,0 20 0,21-21 0,0-21 16,21 21-16,1 0 0,-22-21 16,21 0-16,1 0 0,-1 0 15,0-21-15,22 0 0,-22 0 0,0 0 16,1 0-16,-1-1 0,0-20 0,1 0 15,-22-1-15,21-20 0,-21 21 16,1-22-16,-1 1 0,0-22 0,-21 21 16,21 1-16,0-1 0,-21 1 15,21-1-15,-21 1 0,22-1 0,-22 22 16,0 0-16,0 21 0,0-1 16,0 44-16,-22-1 15,1 0-15,-21 21 0,21 22 0,0-22 16,-1 22-16,22-22 15,-21 21-15,21 1 0,0-1 0,0 1 16,0-22-16,0 22 0,21-22 16,1 22-16,-1-22 0,21 0 0,-21-21 15,22 22-15,20-22 0,-21 0 0,22 0 16,-1 0-16,1-21 0,-22 0 16,22 0-16,-1 0 0,1 0 0,-22 0 15,0-21-15,22 0 0,-22 0 0,1 0 16,-22 0-16,21-22 0,-21 1 15,0 0-15,-21-1 0,0 1 0,0 0 16,0-1-16,0 1 0,-21 21 16,0 0-16,0-1 0,-21 22 15,20 0-15,-20 0 0,21 0 0,-21 22 16,-1-1-16,22 21 0,-21 0 16,21 1-16,-1-1 0,1 0 0,0 1 15,21-22-15,0 21 0,0 1 0,0-22 16,0 21-16,0-21 0,21 0 15,0 1-15,1-22 0,20 21 0,-21-21 16,21 0-16,-20 0 0,20 0 16,0 0-16,-21-21 0,1 21 0,20-22 15,-21 1-15,0 0 0,0-21 0,1 21 16,-1-22-16,0 1 16,0 0-16,0 20 0,0-20 0,-21 0 15,0 21-15,22-1 0,-22 1 0,0 42 31,0 1-31,0-1 0,-22 0 16,22 0-16,0 0 0,0 22 16,0-22-16,0 0 0,0 0 0,0 21 15,22-20-15,-1-1 0,0 0 0,0 0 16,0-21-16,22 21 0,-1-21 16,-21 0-16,21 0 0,1 0 15,-1 0-15,0 0 0,1-21 0,-22 21 16,0-42-16,21 21 0,-20-1 15,-1-20-15,0 0 0,0-22 0,0 22 16,0-22-16,22 1 0,-22-1 16,0 1-16,0-22 0,0 22 0,1-1 15,20-20-15,-21 20 0,0 1 16,0 20-16,1 1 0,-22 21 0,0 0 16,0 42-16,0 0 15,-22 0-15,-20 21 0,21 1 16,0 20-16,0-20 0,-22 20 0,22-21 15,0 22-15,0-22 0,0 22 16,21-1-16,0 1 0,0-22 0,0 22 16,0-22-16,21 0 0,0 1 15,0-22-15,0 21 0,22-21 16,-1 0-16,-21 1 0,21-22 0,1 0 16,-1 0-16,0 0 0,1 0 0,-22 0 15,21 0-15,1-22 0,-22 1 16,21-21-16,-21 21 0,0-22 0,22 22 15,-22-21-15,-21 0 0,21-1 16,-21 22-16,0 0 0,0 0 0,0 0 16,-21 21-16,0 0 0,0 21 15,-1 0-15,1 0 0,0 21 16,0-20-16,0 20 0,21-21 16,0 21-16,0-20 0,0-1 0,0 0 15,21 21-15,0-21 0,0-21 16,0 22-16,1-1 0,20-21 0,-21 0 15,21 0-15,1 0 0,-1 0 16,0 0-16,1 0 0,-1-21 0,0 21 16,-20-22-16,20 1 0,-21 0 0,0 0 15</inkml:trace>
  <inkml:trace contextRef="#ctx0" brushRef="#br0" timeOffset="13963.95">18542 4382 0,'0'0'15,"-21"0"-15,0 0 0,42 0 16,21 21-16,0-21 0,22 0 0,-1 0 16,1 21-16,21-21 0,-1 0 15,1 0-15,0 21 0,-1-21 0,1 21 16,-22-21-16,22 0 0,-21 0 15,-1 0-15,1 21 0,-22-21 16,-21 0-16,0 0 0</inkml:trace>
  <inkml:trace contextRef="#ctx0" brushRef="#br0" timeOffset="21888.15">3217 9927 0,'0'0'0,"-21"-21"0,21-21 0,-21 21 16,21-1-16,0 1 0,-21 0 16,21 0-16,-21 0 0,21 0 15,-22 21-15,22-22 0,-21 22 0,0 0 16,0 22-16,21-1 16,0 21-16,-21-21 0,0 22 15,-1 20-15,22-21 0,-21 43 16,0-21-16,0 41 0,0-20 0,0 42 15,-1-21-15,22 21 0,-21 0 0,0 0 16,0 21-16,0 0 0,0-21 16,-1 43-16,22-22 0,-21 0 0,0 0 15,21 0-15,-21 22 0,0-22 0,21 0 16,-21 21-16,-1-21 0,1 1 16,0-1-16,21 0 0,-21 0 0,0 0 15,0-21-15,-1 21 0,1-21 16,0 0-16,21-21 0,0 0 0,-21 0 15,21 0-15,-21-22 0,21 1 16,0-21-16,0-1 0,0-21 16,0 1-16,0-1 0,0-21 0,0 0 15,0-42-15,21 0 16,-21-21-16,21-1 0,0-20 16</inkml:trace>
  <inkml:trace contextRef="#ctx0" brushRef="#br0" timeOffset="22936.55">3069 9673 0,'0'-21'16,"0"0"-1,21 21-15,0-21 16,1 21-16,-1-21 0,0 21 16,0 0-16,21-22 0,-20 22 15,-1 0-15,21-21 0,0 0 0,1 21 16,20-21-16,-20 21 0,41 0 0,-20-21 16,20 0-16,1 21 0,21-22 15,-21 22-15,42-21 0,0 0 16,0 21-16,0-21 0,0 0 0,21 21 15,-21-21-15,0 21 0,21-22 16,0 22-16,21 0 0,-20 0 0,-1-21 16,21 21-16,0 0 0,-20 0 15,20 0-15,0 0 0,-21 0 0,1 0 16,-1 0-16,-21 0 0,0 0 0,0 0 16,0 0-16,-21 0 0,-1 0 15,-20 0-15,0 0 0,-1 0 0,-20 0 16,-1 0-16,-20 0 0,-22 0 15,21 0-15,-21 0 0,1 0 16,-1 0 0,-21 21-16,0 1 0,0-1 0,0 0 15,0 0-15,0 0 0,0 22 16,0-1-16,21 21 0,-21 1 0,0-1 16,0 1-16,0-1 0,0 22 15,0-21-15,0 20 0,0 1 0,0 21 16,-21-22-16,21 22 0,0 0 15,-21 0-15,-1 21 0,1 0 0,0 0 16,21 0-16,-21 0 0,21 0 0,-21 0 16,21 0-16,0 0 0,-21 0 0,21 0 15,0 0-15,-22-21 0,22 21 16,0-21-16,0-1 0,0 1 16,0 0-16,0 0 0,0 0 0,0-22 15,0 22-15,0-21 0,0 21 16,0-22-16,22 1 0,-22 0 0,0-1 15,0 1-15,21 0 0,-21-22 0,0 22 16,0-22-16,0 1 0,0-1 0,0 1 16,0-1-16,0 1 0,-21-22 15,-1 22-15,1-22 0,0 0 0,0 1 16,-21-1-16,20-21 0,-41 0 0,21 22 16,-1-22-16,-20 0 0,-1 0 0,1 0 15,-22-21-15,0 22 16,1-1-16,-22-21 0,0 21 0,-21-21 15,0 0-15,-21 21 0,-21-21 0,20 0 16,-20 0-16,-21 21 0,-1-21 0,1 0 16,-22 0-16,0 0 0,22 0 15,-22 0-15,0 0 0,1 0 0,20 0 16,1 0-16,20 0 0,1 0 0,42 0 16,0 0-16,0 0 0,42 0 15,1 0-15,20 0 0,1-21 0,20 0 16,1 0-16,21 0 0,-21-1 0,42-20 15</inkml:trace>
  <inkml:trace contextRef="#ctx0" brushRef="#br0" timeOffset="24935.69">3979 7874 0,'0'-21'0,"-21"0"16,0 21 15,21 21-31,0 0 0,0 0 15,0 22-15,0 20 0,0 1 0,0-1 16,0 1-16,0 20 0,0-20 16,0-1-16,0 22 0,-21-43 0,21 22 15,0-1-15,-21 1 0,21-22 0,0 0 16,0 1-16,0-22 0,-22 21 16,22-21-16,0 1 0,0-1 15,0-42 1,-21-1-16,21 1 15</inkml:trace>
  <inkml:trace contextRef="#ctx0" brushRef="#br0" timeOffset="25219.53">3662 8234 0,'0'-42'0,"0"84"0,0-127 0,0 43 15,0 0-15,0-1 0,0 1 16,21 21-16,0-22 0,0 22 0,0 0 15,22 0-15,-22 21 0,21 0 0,1 0 16,-1 0-16,-21 0 0,21 42 16,1-21-16,-22 1 0,21 20 0,-21 0 15,1 1-15,-22-1 0,0 0 0,0 1 16,0-1-16,0 0 16,-22 1-16,-20-1 0,21-21 0,0 21 15,-22-20-15,22 20 0,-21-21 0,21 0 16,0-21-16,-1 21 0,1 1 15,21-1 1,21-21-16,1 0 16,-1 0-16</inkml:trace>
  <inkml:trace contextRef="#ctx0" brushRef="#br0" timeOffset="25908.14">4572 8424 0,'-85'22'16,"64"-22"-1,-21 21-15,21 0 0,-1 0 0,1 21 16,0-20-16,0 20 0,0-21 0,0 21 16,21-20-16,0 20 0,-22-21 15,22 21-15,0-20 0,0-1 0,0 0 16,0 0-16,0 0 0,22-21 15,-1 0-15,0 0 16,0 0-16,0-21 0,0 0 0,22 0 16,-22 0-16,21-1 0,-21-20 15,1 21-15,20-21 0,-21-1 16,0 1-16,0 0 0,1 20 0,-1-20 16,0 0-16,-21 21 0,0-1 0,21 1 15,-21 0-15,21 21 0,-21 21 16,0 0-16,0 1 15,0-1-15,0 0 0,0 0 0,0 0 16,0 22-16,0-22 0,0 21 0,0-21 16,0 0-16,0 22 0,0-22 15,0 0-15,0 0 0,0 0 0,21-21 16,-21 22-16,22-22 0,-1 0 16,0 0-16,0 0 15,0 0-15,0-22 0,1 22 0,-1-21 16,0 0-16,0 0 0,0-21 0,0 20 15,1-20-15,-1 0 0,0-1 0,0 1 16,-21 0-16,21-22 0,-21 22 16,21-22-16,-21 1 0,0-1 0,0 22 15,0 0-15,0-1 0,0 1 0,0 21 16,0 0-16,0 0 0,0 42 16,0 0-16,0 21 15,0 1-15,0-1 0,0 0 16,0 22-16,0-22 0,0 22 0,0-22 15,0 0-15,0 22 0,0-22 16,0-21-16,0 22 0,0-1 0,0-21 16,0 0-16,0 0 0,0 1 0,0-1 15,0 0-15,0 0 16,-21-21 0,0 0-16,0-21 0,0 21 15,0-21-15</inkml:trace>
  <inkml:trace contextRef="#ctx0" brushRef="#br0" timeOffset="26639.72">4826 8615 0,'0'0'0,"-21"0"0,21-21 0,21 0 16,0 21-1,21-22-15,-20 22 0,20 0 16,0-21-16,1 21 0,-1 0 0,0-21 16,1 21-16,20-21 0,-21 21 15,22-21-15,-22 0 0,22 21 0,-1-22 16,-20 22-16,20-21 0,-21 0 0,1 21 15,-1-21-15,0 0 0,-20 21 0,-1-21 16,-42 21 0,-1 0-1,-20 21-15,21 0 0,-21 0 0,20 0 16,-20 0-16,21 22 0,0-22 16,0 21-16,-1-21 0,1 22 15,21-22-15,-21 0 0,21 21 0,0-20 16,0-1-16,0 0 0,0 0 0,21-21 15,0 21-15,1-21 0,-1 0 16,0 0-16,0 0 0,21 0 0,1 0 16,-22 0-16,21-21 0,1 0 0,-1 0 15,0 0-15,22-1 0,-22-20 0,-21 21 16,22-21-16,-1-1 0,0 1 16,-21 0-16,1-22 0,-1 22 15,0-22-15,0 1 0,-21-1 0,0 22 0,0-22 16,0 22-16,0 0 0,0 21 15,0-1-15,0 1 0,-21 42 32,21 22-32,-21-22 0,21 21 0,0 1 15,0-1-15,0 0 0,0 22 16,0-22-16,-21 0 0,21 1 0,0 20 16,-22-20-16,22-22 0,0 21 0,0 0 15,0-20-15,-21 20 0,21-21 16,0 0-16,-21 0 0,21 1 15,0-44 17,0 1-32,21 0 15,0-21-15,1 21 0,-1-1 0,21-20 16,-21 21-16,22 0 0,-1 0 0,0-1 16,1 22-16,-1 0 0,0 0 0,1 0 15,-1 0-15,0 0 0,-21 22 16,1-1-16,-1 0 0,0 0 0,0 21 15,-21-20-15,0 20 0,0-21 0,0 0 16,0 22-16,-21-22 0,-21 0 0,20 0 16,1 0-16,0 0 0,0 1 15,0-1-15,0-21 0,-1 21 0,1 0 16,-21-21-16,21 21 0,0 0 16,-1 1-16</inkml:trace>
  <inkml:trace contextRef="#ctx0" brushRef="#br0" timeOffset="40480.26">13123 9716 0,'0'0'0,"-21"-22"15,0 1-15,21 0 0,-21 0 16,0 0-16,21 0 0,0-1 16,-22 22-16,22-21 0,-21 21 0,0 0 15,21 21 16,0 1-31,0-1 0,0 0 0,0 21 16,0 1-16,0-1 0,0 21 0,0 1 16,0-1-16,0 1 0,0-1 15,21 22-15,0 0 0,-21-1 0,22 1 16,-22-21-16,0 20 0,0 1 0,0-22 16,0 1-16,0-1 0,0 1 15,0-22-15,0 1 0,0-1 0,0 0 16,0 1-16,0-22 0,0 0 0,0 0 15,0 0-15,0-42 16,0 0 0,0 0-16,21 0 0,0-22 15</inkml:trace>
  <inkml:trace contextRef="#ctx0" brushRef="#br0" timeOffset="40773.08">13166 9970 0,'-22'0'0,"44"0"0,-44-22 15,22 1-15,0 0 0,0 0 16,0 0-16,0 0 0,22-1 16,-1 1-16,21 21 0,-21-21 15,22 21-15,-1-21 0,0 21 16,1-21-16,-1 21 0,0-21 0,1 21 15,-1 0-15,-21-22 0,21 22 0,1-21 16,-22 21-16,21 0 0,-21 0 16,1 0-16,-22 21 15,0 1-15,0-1 16,-22 21-16,1-21 0,-21 0 16,21 22-16,-22-1 0</inkml:trace>
  <inkml:trace contextRef="#ctx0" brushRef="#br0" timeOffset="40975.98">13102 10583 0,'0'0'15,"-21"22"-15,0-1 0,0 0 0,21 0 0,0 0 16,0 0-16,21-21 31,0 0-31,21 0 16,-21 0-16,1 0 0,20 0 0,-21-21 15,21 21-15,-20-21 0,20 21 16,-21-21-16,21 0 0,-20 21 0,-1-21 16,21 21-16,-21-22 0</inkml:trace>
  <inkml:trace contextRef="#ctx0" brushRef="#br0" timeOffset="41228.83">13801 10499 0,'0'21'16,"0"0"0,0 0-16,0 0 0,-22 1 15,22-1-15,0 0 0,0 0 0,-21 21 0,21-20 16,-21-1-16,21 21 0,0-21 0,0 0 16,0 1-16,-21-1 0,21 0 15,0 0-15,0 0 0,0 0 16,0 1-1,0-44 17,0 1-32,21 0 0</inkml:trace>
  <inkml:trace contextRef="#ctx0" brushRef="#br0" timeOffset="41551.64">13970 10266 0,'0'0'0,"0"-21"0,-21 21 0,0 0 0,-1 0 16,1 0-16,0 0 16,0 0-16,0 0 0,21 21 0,0 0 15,0 0-15,21-21 32,0 0-32,0 0 0,0 0 15,1 0-15,20 0 0,-21 0 0,0-21 16,0 0-16,-21 0 15,0 0-15,0-1 0,0 1 16,-63-21 0,42 42-16,0-21 15,-22 21-15,22 0 0,0 0 0,0 0 16,0 0-16,21 21 0,0 0 16,0 0-16,0 0 15,21-21-15,0 0 0,0 22 0,0-22 16,22 0-16,-1 0 0</inkml:trace>
  <inkml:trace contextRef="#ctx0" brushRef="#br0" timeOffset="41840.26">14605 9716 0,'0'0'0,"0"-22"0,0 1 0,0 0 0,0 42 31,0 0-31,0 22 0,0-1 16,-21 0-16,21 22 0,0-22 0,-21 22 16,-1-1-16,22 1 0,-21 20 0,0-20 15,21 21-15,-21-22 0,0 22 16,0-22-16,21 1 0,-22-1 0,22-20 16,-21 20-16,21-21 0,0-20 0,0 20 15,0-21-15,0 0 0,0 0 16,0 1-16,0-1 0,21-21 15,1 0-15,-1 0 0,21 0 16,-21-21-16,0-1 16</inkml:trace>
  <inkml:trace contextRef="#ctx0" brushRef="#br0" timeOffset="42221.05">14795 10605 0,'-42'42'31,"42"-21"-31,-21-21 16,21 21-16,0 0 16,21-21-1,0 0-15,0 0 0,1 0 16,-1 0-16,0-21 0,0 21 0,21-21 16,-20 0-16,-1 21 0,0-21 0,0 0 15,0-1-15,-21 1 0,0 0 16,0 0-16,0 0 0,0 0 0,-21 21 15,0 0-15,0 0 0,0 0 16,-1 0-16,-20 21 0,0 0 16,21 0-16,-22 21 0,22 1 15,-21-22-15,21 21 0,-1 1 0,1-1 16,0 0-16,21-21 0,-21 22 0,21-22 16,0 0-16,0 0 0,0 0 15,21 1-15,21-22 0,-20 0 0,-1 21 16,21-21-16,0 0 0,1 0 0,-1 0 15,0-21-15,1 21 0,20-22 16,-20 1-16,-22 0 0,21 0 0,-21 0 16,0 0-16</inkml:trace>
  <inkml:trace contextRef="#ctx0" brushRef="#br0" timeOffset="42791.49">10477 10435 0,'0'-42'15,"0"84"-15,0-126 0,0 62 0,0-20 0,0 0 16,0 21-16,0-1 0,0-20 0,0 21 16,0 0-16,0 0 0,-21-1 15,21 1-15,0 0 0,-21 21 0,0 0 16,21 21-1,0 22-15,0-22 0,-21 21 16,21 0-16,0 22 0,0-1 0,0 1 16,0-1-16,0 1 0,0-1 15,0 1-15,0-1 0,0 1 0,0-22 16,0 1-16,0-1 0,21-21 16,0 21-16,0-42 0,0 22 15,1-1-15,-1-21 0,21 0 0,0 0 16,-20 0-16,20-21 0,0-1 0,1 1 15,-1 0-15,-21-21 0,21 21 16,-20-1-16,-1-20 0,0 0 0,-21 21 16,0-22-16,0 1 0,0 21 0,0 0 15,0-22-15,0 22 16,0 0-16,-21 21 0,0 0 16</inkml:trace>
  <inkml:trace contextRef="#ctx0" brushRef="#br0" timeOffset="43004.37">11049 10520 0,'0'21'0,"0"-42"0,0 63 0,0-21 0,0 1 16,0 20-16,0 0 0,0 1 0,0-1 16,21 0-16,-21 1 0,0-1 15,0 21-15,0-20 0,0 20 0,0-20 16,0 20-16,0 1 0,0-22 0,0 21 15,0 1-15,0-22 0,0 22 16,0-22-16,0 0 0,0 1 0,0-1 16,-21 0-16,21 1 0,0-22 15,0 0-15,0 0 0,0 0 16</inkml:trace>
  <inkml:trace contextRef="#ctx0" brushRef="#br0" timeOffset="43284.21">11155 10943 0,'0'0'0,"0"-42"16,0 0-16,-21-128 15,21 149-15,0 0 0,0 0 16,21 0-16,0-1 0,21 1 0,-21 21 16,22 0-16,-1 0 0,0 0 15,1 21-15,-1 1 0,-21-1 16,22 0-16,-22 21 0,-21 1 0,0-22 15,0 21-15,0 0 0,-43-20 0,1 20 16,0-21-16,-1 21 0,-20-20 16,-1-1-16,1 0 0,21 0 0,-22-21 15,22 21-15,-1-21 0,1 0 0,21 0 16,0 0-16,21-21 16,0 0-16,0 0 0,21 0 0,0-22 15,21 22-15</inkml:trace>
  <inkml:trace contextRef="#ctx0" brushRef="#br0" timeOffset="43540.06">11663 10075 0,'0'0'0,"21"-42"0,0 21 0,0 0 16,-21 0-16,0-1 0,21 1 0,-21 0 16,22 21-16,-22 21 15,0 0-15,0 1 0,0 20 16,0 0-16,0 1 0,0-1 0,0 21 15,0-20-15,0 20 0,0 1 16,-22-1-16,1 1 0,0-1 0,21-20 16,-21 20-16,21-21 0,-21 1 0,21-1 15,0-21-15,0 22 16,0-22-16,0 0 0,0 0 16,21-42-1,0 0-15</inkml:trace>
  <inkml:trace contextRef="#ctx0" brushRef="#br0" timeOffset="43848.89">12001 10562 0,'0'0'0,"0"21"0,-42 85 31,21-85-31,21 1 0,-21-1 0,21 0 16,0 0-16,0 0 0,0 0 0,0 1 15,0-1-15,21-21 16,0 0-16,0 0 16,0 0-16,1 0 0,-1 0 0,0-21 15,0-1-15,0 1 0,-21 0 16,21 0-16,-21 0 0,0 0 16,0-1-16,-21 1 0,0 21 15,0 0 1,0 0-16,0 0 0,-1 0 0,1 0 15,0 0-15,0 0 0,21 21 0</inkml:trace>
  <inkml:trace contextRef="#ctx0" brushRef="#br0" timeOffset="44683.68">12319 10626 0,'-21'0'32,"0"0"-17,-1 21-15,22 0 0,-21 0 0,21 0 16,-21 1-16,0-1 0,21 0 16,0 0-16,0 0 0,0 0 15,0 1-15,0-1 0,21-21 47,0-21-47,0-1 16,-21 1-16,0 0 0,0 0 15,22 0-15,-22 0 0,0-1 16,0 1 0,0 42-1,0 1 1,0-1-16,0 0 0,0 0 15,0 0-15,0 0 0,0 1 16,0-1 0,21-21-16,0 0 15,0 0-15,0 0 0,0 0 16,1 0-16,-1 0 16,0-21-16,0-1 15,0 1 1,-21 0-16,0 0 15,0 0 1,-21 21 15,0 21-31,0 0 0,21 0 16,0 0-16,-21-21 0,21 22 16,-22-1-16,22 0 0,0 0 15,22-21 16,-1 0-31,0 0 16,0-21-16,-21 0 16,21 0-16,-21-22 0,21 22 15,-21 0-15,22-21 0,-22-1 16,0 1-16,0 0 0,0-1 0,0 1 16,0-22-16,0 22 0,0-21 0,0 20 15,0 1-15,0 0 0,0-1 16,0 22-16,0-21 0,0 21 0,0-1 15,0 44 1,0-1-16,0 21 16,0 0-16,-22 1 0,22-1 0,-21 22 15,21-22-15,0 21 0,-21-20 0,21 20 16,0-20-16,0-1 0,0 0 16,0 1-16,21-22 0,0 21 15,1-21-15,-1 0 0,0 1 0,21-22 16,-21 0-16,22 0 0,-1 0 0,22 0 15</inkml:trace>
  <inkml:trace contextRef="#ctx0" brushRef="#br0" timeOffset="45124.65">15769 10160 0,'0'0'0,"0"-21"0,0 0 16,0 0-1,21 21 1,0 21 0,-21 0-16,0 0 0,0 21 15,0 1-15,0-1 0,0 0 16,0 22-16,0-1 0,0-20 0,0 20 16,0 1-16,0-22 0,0 22 0,0-22 15,0 0-15,0 1 0,0-22 16,0 21-16,0-21 0,0 0 0,0 1 15,0-1-15,0 0 0,0 0 16,0-42 0,0 0-1,0 0-15,22-1 0,-22-20 0,21 21 16</inkml:trace>
  <inkml:trace contextRef="#ctx0" brushRef="#br0" timeOffset="45836.1">15917 10266 0,'0'-42'15,"0"84"-15,0-127 0,0 64 0,0 0 16,-21 0-16,21 0 16,21 21-1,0 0-15,22 0 16,-22 0-16,21 0 0,22 0 0,-1 0 16,1 0-16,-1 0 0,43 0 0,-21 0 15,21 0-15,-1 0 0,22 0 16,0 0-16,22 0 0,-1 0 15,21-22-15,-21 22 0,22-21 0,20 21 16,-21-21-16,22 0 0,-22 0 16,1 21-16,-22-21 0,21-1 0,-21 1 15,0 0-15,-21 0 0,0 0 0,-21 0 16,0-1-16,-21 22 0,-1-21 16,-20 21-16,-1 0 0,1-21 0,-22 21 15,1-21-15,-1 21 0,-21 0 16,0 0-16,0 0 0,1 0 0,-1 0 15,-21 21-15,21-21 0,-21 21 0,0 0 16,0 1 0,0-1-16,0 0 0,0 0 0,0 0 15,-21 22-15,0-22 0,21 0 0,-22 21 16,22 1-16,0-22 0,-21 21 16,21 22-16,0-22 0,0 0 0,0 22 15,0-1-15,0-20 0,0 20 0,0-21 16,21 22-16,1-22 0,-22 1 15,21-1-15,0 0 0,0 1 0,0-1 16,0-21-16,-21 21 0,22-20 0,-1-1 16,-21 21-16,21-21 0,-21 0 15,0 1-15,0-1 0,0 0 0,0 0 16,0 0-16,-42 0 16,20-21-16,1 0 0,-21 0 0,0 0 15,-22 0-15,1 0 0,-22 0 16,0 0-16,-42-21 0,0 0 0,-21 0 15,0 0-15,-43 0 0,1 21 0,-22-22 16,1 1-16,-22 0 0,0 21 16,0 0-16,0 0 0,0 0 0,1 0 15,20 0-15,21 0 0,1 0 0,42 0 16,0 0-16,21 21 0,42-21 0,0 0 16,22 0-16,-1 0 0,22 0 15,21 0-15,0 0 0,-1 0 0,22-21 16,0 0-16,22 21 0,-1-21 15,0-22-15,21 22 16,1-21-16,-1 21 0,0-22 0</inkml:trace>
  <inkml:trace contextRef="#ctx0" brushRef="#br0" timeOffset="47651.77">16489 7408 0,'0'-42'0,"0"21"0,0 0 0,0 0 15,-21-1-15,21 1 0,0 0 0,0 0 16,0 0-16,0 42 31,0 0-31,0 0 0,0 0 16,0 22-16,0-1 0,0 0 0,0 1 15,0 20-15,0-20 0,0-1 0,0-21 16,0 21-16,0 1 0,-22-22 16,22 21-16,-21-21 0,21 1 0,0-1 15,0 0-15,0 0 0,-21 0 16,0-21 0,0 0-16</inkml:trace>
  <inkml:trace contextRef="#ctx0" brushRef="#br0" timeOffset="48061.54">16171 7514 0,'0'-21'16,"0"42"-16,-21-84 0,21 20 0,-21 1 15,21 21-15,-21-21 0,21 20 0,0-20 16,0 21-16,0 0 0,21 0 0,21-1 16,-21 22-16,22-21 0,-1 21 15,0 0-15,1 0 0,20 0 16,1 21-16,-22 1 0,22 20 0,-1 0 15,-21 1-15,22-1 0,-22 0 16,1 1-16,-1 20 0,-21-21 0,0 1 16,0-1-16,-21 0 0,22-20 0,-22 20 15,0-21-15,0 0 0,0 0 16,0 1-16,-22-22 0,1 0 16,0 0-1,21-22-15,-21 1 0,21 0 16,0 0-16,0-21 0,0-1 0,0 1 15,0 0-15,0-22 0,0 22 16,0-22-16,0 1 0,21-1 16,0 1-16,0 20 0,1 1 0,-1 0 15,-21-1-15,21 22 0,-21 0 16,21 21-16,-21 21 16,0 0-16,21-21 15,-21 22-15,0 20 0,21-21 16,-21 0-16,22 22 0,-1-22 0,0 21 15</inkml:trace>
  <inkml:trace contextRef="#ctx0" brushRef="#br0" timeOffset="49315.51">17674 7599 0,'0'0'0,"21"0"0,-21-21 0,0 0 0,0-1 15,0 1-15,0 0 0,0 0 16,0-21-16,0 20 0,0 1 0,0 0 16,-21 0-16,0 21 0,0 0 15,0 0-15,-22 0 0,22 0 0,-21 21 16,-1 0-16,22 0 0,-21 22 0,21-22 16,-22 21-16,22 1 0,0-22 15,21 21-15,0-21 0,0 22 0,0-22 16,0 0-16,0 0 0,0 0 15,0 0-15,21 1 0,0-1 16,1-21-16,20 0 0,-21 0 16,0 0-16,0 0 0,22 0 0,-22 0 15,0-21-15,21-1 0,-20 1 16,-1 21-16,0-21 0,0-21 0,0 21 16,-21-1-16,21-20 0,1 21 0,-22-21 15,0 20-15,0 1 0,0 0 16,0 42-1,0 0 1,0 1-16,0-1 0,0 21 16,-22-21-16,22 0 0,0 1 15,0-1-15,0 0 0,0 0 0,22 0 16,-1-21 0,0 21-16,0-21 0,0 0 0,0 0 15,22 0-15,-22 0 0,0 0 0,0-21 16,22 0-16,-22 21 0,0-21 15,21-21-15,-21 20 0,1 1 0,-1-21 16,0 21-16,-21-22 0,21 22 0,-21-21 16,21 21-16,-21 0 15,0-1-15,0 1 0,0 42 16,0 1-16,-21-1 0,0 0 16,0 21-16,0-21 15,21 1-15,-22 20 0,1-21 0,21 0 16,-21 0-16,21 1 0,0-1 0,0 0 15,0 0-15,21-42 47,0 21-47,-21-21 16,22 0-16,-1-1 0,0-20 0,-21 21 16,21 0-16,0-22 0,0 22 0,1 0 15,-1-21-15,0 42 0,0-21 16,0 21-1,-21 21-15,0 0 16,0 0-16,0 0 0,0 0 16,0 1-16,0-1 0,0 0 0,0 0 15,0 0-15,21-21 0,-21 21 16,22 1-16,-22-1 0,21-21 0,0 21 16,0-21-16,0 0 0,0 0 0,1 0 15,-1 0-15,0 0 0,0 0 16,0 0-16,0 0 0,22-21 0,-22 0 15,0-1-15,0 1 0,0 0 0,1 0 16,-1-21-16,21 20 0,-21-20 16,0 0-16,1-1 0,-1 22 15,0 0-15,0 0 0,-21 0 0,0 42 32,0 0-32,0 0 0,0 0 0,0 22 15,0-22-15,0 0 0,0 0 0,0 22 16,0-22-16,0 0 0,0 0 15,0 0-15,21-21 0,0 21 0,1 1 16,-1-22-16,0 0 0,21 0 16,-21 0-16,22 0 0,-22 0 15,21 0-15,1-22 0,-22 22 0,21-21 16,0 0-16,-20 0 0,20 0 16,-21 0-16,21-22 0,-20 22 15,-1-21-15,-21 21 0,0-22 0,0 1 16,0 21-16,0-22 0,0 22 15,0 0-15,-21 21 0,-1 0 0,1 0 16,0 0-16,0 21 0,-21 22 0,20-22 16,22 21-16,-21-21 0,21 22 15,-21-22-15,21 21 0,0 0 0,0-20 16,0-1-16,0 21 0,21-21 0,0 0 16,1-21-16,-1 22 0,0-1 15,21-21-15,1 0 0,-1 0 0,21 0 16,-20 0-16,20 0 0,1-21 15,-22-1-15,22 1 0</inkml:trace>
  <inkml:trace contextRef="#ctx0" brushRef="#br0" timeOffset="49639.97">21082 7070 0,'-64'84'15,"64"-62"-15,0-1 16,0 0-16,-21 0 0,21 0 16,0 0-16,21-21 15,1 0 1,-1 0-16,-21-21 16,21 0-16,-21 0 0,0 0 0,0 0 15,0-1-15,0 1 0,0 0 16,-21 21-1,0 0-15,21 21 16,-22 0-16,1 1 0,0-1 16,21 0-16,-21 0 0,0 0 0,21 0 15,0 1-15,0-1 0,0 0 0,0 0 16,0 0-16,0 0 16</inkml:trace>
  <inkml:trace contextRef="#ctx0" brushRef="#br0" timeOffset="49936.81">21103 7535 0,'0'0'15,"-21"22"-15,0-1 0,0 0 0,-1 0 0,1 0 16,0 0-16,0-21 16,21 22-16,0-1 15,21-21 32,0-21-47,-21-1 16,0 1-16,0 0 15,0 0-15,0 0 32,21 21-1,1 0-16</inkml:trace>
  <inkml:trace contextRef="#ctx0" brushRef="#br0" timeOffset="50212.11">22310 7006 0,'0'0'0,"21"-42"31,-21 63-31,0 0 16,0 0-16,-21 1 0,21 20 15,-22 0-15,1 1 0,21-1 16,-21 21-16,0-20 0,0 20 0,0-20 16,21-1-16,-22 21 0,1-41 15,21 20-15,0 0 0,0-21 0,0 1 16,0-1-16,0 0 0,0 0 15,21-21 1,-21-21-16</inkml:trace>
  <inkml:trace contextRef="#ctx0" brushRef="#br0" timeOffset="50743.81">22204 7112 0,'0'-21'0,"0"42"0,0-84 0,0 41 16,0 1-16,0 0 0,0 0 0,21 0 15,0 21-15,21 0 16,1 0-16,20 0 0,1 0 0,-1 0 16,22 0-16,21 0 0,-22 0 0,22 0 15,0 0-15,-21 0 0,21 0 16,-22 0-16,22 0 0,0 0 0,-21 0 16,20 0-16,-20 0 0,0 0 15,-1 0-15,1 0 0,-21-21 0,-22 21 16,21 0-16,-20 0 0,-1-22 0,0 22 15,-20 0-15,20 0 0,-21 0 16,0 0 0,-21 22-1,0-1 1,-21 0-16,21 0 0,0 0 0,0 0 16,0 22-16,0-22 0,0 21 15,0 1-15,0-1 0,0 0 0,0 1 16,21-1-16,0 0 0,1 1 0,-1-1 15,0-21-15,0 21 0,0-20 16,0 20-16,-21-21 0,0 0 0,0 0 16,0 1-16,0-1 0,0 0 15,-21 0-15,0-21 16,0 0-16,-21 21 0,-1-21 0,1 0 16,0 0-16,-22 0 0,-21 21 0,1-21 15,-1 0-15,0 0 0,-20 0 16,-1 0-16,0 22 0,0-22 0,0 0 15,0 0-15,1 0 0,-1 21 16,21-21-16,0 21 0,1-21 0,-1 0 16,0 0-16,22 21 0,-1-21 0,1 0 15,-22 0-15,22 0 0,-1 0 0</inkml:trace>
  <inkml:trace contextRef="#ctx0" brushRef="#br0" timeOffset="51274.56">17505 8530 0,'42'0'15,"-21"0"1,0 0-16,1-21 15,-1 0-15,0 21 16,-21-21 0,21 21-16,-42 0 172,0 0-172</inkml:trace>
  <inkml:trace contextRef="#ctx0" brushRef="#br0" timeOffset="52556.8">17547 8678 0,'0'0'0,"21"0"0,22 0 0,-22 0 16,0 0-16,0 0 0,-21-21 0,21 21 15,-21-21-15,21 21 0,-21-21 16,0 0-16,0 0 0,0-1 16,0 1-16,-21 0 15,0 21-15,0 0 0,0-21 16,0 21-16,-22 0 0,22 0 15,-21 0-15,-1 0 0,22 21 0,-21-21 16,0 21-16,20 0 0,1 1 16,0-1-16,0 0 0,21 0 0,0 0 15,0 0-15,0 22 0,21-22 0,21 0 16,-20 0-16,20 0 0,-21 1 0,21-1 16,1 21-16,-22-21 0,21-21 15,-21 21-15,1 1 0,-1-1 0,-21 0 16,0 0-16,0 0 0,0 0 15,-21-21-15,-22 0 0,22 22 16,-21-22-16,-1 0 0,1 0 0,0 0 16,-22 0-16,22 0 0,0-22 0,-1 22 15,1-21-15,0 21 0,20 0 16,1-21-16,0 21 0,0 0 16,21-21-16,21 0 15,0 21-15,22-21 0,-22 21 16,21-22-16,22 22 0</inkml:trace>
  <inkml:trace contextRef="#ctx0" brushRef="#br0" timeOffset="52743.78">17992 8763 0,'0'64'16,"0"-43"-1,0 0-15,0 0 0,0 0 0,-22 22 16,22-22-16,-21 0 0,21 0 15,0 0-15,0 0 0,0 1 16,0-1-16,0-42 31,0-1-31,21 1 0</inkml:trace>
  <inkml:trace contextRef="#ctx0" brushRef="#br0" timeOffset="52884.7">18013 8594 0,'0'0'0,"0"-21"0,-21 21 16,-1 0-16,44 21 31,-1-21-31,0 0 0</inkml:trace>
  <inkml:trace contextRef="#ctx0" brushRef="#br0" timeOffset="53571.96">18521 8700 0,'0'0'0,"106"0"31,-64 0-31,-21-22 16,0 22-16,0-21 0,22 21 15,-22 0-15,0-21 0,0 21 0,0 0 16,-21-21-16,-21 21 31,0 21-31,0 0 16,0 0-16,0 1 0,-1 20 15,1-21-15,-21 21 0,21-20 0,-22 20 0,22-21 16,-21 21-16,21-20 0,-22-1 16,22 21-16,0-21 0,0-21 15,0 21-15,0 1 0,-1-22 16,22 21-16,22-21 15,-1-21 1,0 21-16,0-22 0,0 1 0,0 0 16,22 0-16,-22 0 0,0 0 0,0-1 15,0 1-15,1 0 0,-1 0 16,0 21-16,-21 21 31,0 0-31,0 0 0,21 1 16,-21-1-16,0 0 0,21 0 15,-21 0-15,21-21 0,1 21 16,-1 1-16,0-22 0,0 0 0,21 21 16,-20-21-16,20 0 0,-21 0 15,21 0-15,1 0 0,-1-21 0,0-1 16,1 1-16,-1 0 0,0 0 0,1 0 16,-1-22-16,0 22 0,1-21 15,-1 0-15,-21-1 0,0 1 0,1 0 16,-1 20-16,-21-20 0,0 21 0,0 0 15,-21 21 1,-1 0-16,1 0 0,-21 0 0,21 21 16,0 0-16,-22 0 0,22 0 0,0 22 15,21-22-15,0 0 0,0 21 16,0-20-16,0-1 0,0 0 16,0 0-16,0 0 0,21 0 0,21 1 15,-20-1-15,-1-21 0,21 0 0,0 0 16,1 0-16,-1 0 0,22 0 15,-22-21-15,21 21 0,1-22 0</inkml:trace>
  <inkml:trace contextRef="#ctx0" brushRef="#br0" timeOffset="53756.3">20849 8530 0,'0'-21'15,"21"21"17,-21 21-32,0 0 15,21 1-15,-21-1 0,22 0 16,-22 0-16</inkml:trace>
  <inkml:trace contextRef="#ctx0" brushRef="#br0" timeOffset="53920.21">20849 8954 0,'0'0'0,"0"21"0,0 0 31,21-21 1,0 0-32,1-21 15,-1 0-15,0 21 0,0-22 16</inkml:trace>
  <inkml:trace contextRef="#ctx0" brushRef="#br0" timeOffset="54272.11">22352 8382 0,'-42'-21'0,"84"42"0,-127-63 0,64 42 16,0-21-16,0-1 0,0 22 15,21 22 1,0-1-16,0 0 0,0 0 16,0 21-16,0 1 15,0-1-15,0 0 0,0 22 0,0-22 16,0 22-16,0-22 0,0 22 0,0-22 15,0 0-15,0 1 0,0-1 16,0-21-16,0 21 0,0-20 0,0-1 16,0 0-16,21-21 15,-21-21 1,0 0-16,0-1 16,0 1-16,0-21 0</inkml:trace>
  <inkml:trace contextRef="#ctx0" brushRef="#br0" timeOffset="54907.35">22204 8530 0,'0'0'0,"0"-42"0,42-43 31,-21 85-31,0 0 0,1 0 0,20 0 16,0 0-16,1 0 0,20 0 0,1 0 16,-1 0-16,1 0 0,20 0 15,1 0-15,21 0 0,-22 0 0,1 0 16,21 0-16,-21 0 0,20 0 0,1 0 15,-21 0-15,21 0 0,-22 0 16,1-21-16,0 21 0,-22-21 0,22 21 16,-43 0-16,22-21 0,-1 21 0,-20 0 15,-1-21-15,0 21 16,-21 0-16,1 0 0,-1 0 0,0 0 16,0 0-16,-21 21 15,0 0-15,0 0 16,0 0-16,0 0 0,0 1 0,21-1 15,-21 0-15,0 0 0,21 21 0,-21-20 16,0 20-16,22 0 0,-1 1 16,0-1-16,0 0 0,0 1 0,0-1 15,1 0-15,-1 1 0,-21-1 0,21-21 16,-21 21-16,21-20 0,-21-1 16,0 0-16,0 0 0,0 0 15,-21 0-15,0-21 0,-22 0 16,1 0-16,0 0 0,-1 0 0,-20 0 15,-22 0-15,1 0 0,-1-21 16,-42 0-16,0 21 0,0-21 0,-21 21 16,21 0-16,-21-21 0,21 21 0,-22 0 15,44 0-15,-22 0 0,21 0 16,21 0-16,0 0 0,1 0 0,20 0 16,1 0-16,-1 0 0,22 21 0,21-21 15,-22 0-15,22 0 0,0 0 16,42 0 46,0 0-46,-21-21-16,22 21 16</inkml:trace>
  <inkml:trace contextRef="#ctx0" brushRef="#br0" timeOffset="56036.54">16700 13060 0,'0'21'16,"0"-42"-16,0 63 0,0-21 0,0 1 15,0-1-15,0 0 16,22-21-1,-1 0 1,0 0-16,-21-21 0,21 0 0,21-1 16,-20 1-16,20-21 15,0 0-15,1-1 0,-1 1 0,21-22 16,1 1-16,-1-1 0,22-20 0,0-1 16,-1 0-16,1 1 0,21-22 0,0 21 15,-22-21-15,22 22 0,0-1 16,-21 22-16,-1-22 0,-20 43 0,-1-1 15,-20 1-15,-1 21 0,-21 0 0,0-1 16,-21 1-16,-21 21 16,0 0-16,0 0 15,0 0 1,0 0-16,-1 0 16,1 0-1,0 21-15,0-21 0,0 0 16,0 22-16,-22-22 0,22 21 0,-21-21 15,21 21-15,-22-21 0,1 21 16,21-21-16,-22 21 0,22-21 0,-21 0 16,21 0-16,0 21 0,-1-21 0,1 0 15,21 22-15,-21-22 16,42 0 15,0 0-31,1 0 0,-1-22 16,21 22-16,-21-21 0,22 0 0,-1 21 15,0-21-15,22 0 0,-22 0 16,22-1-16,-22-20 0,0 21 0,1 0 16,-1 0-16,0-1 0,-21 1 0,1 21 15,-1-21-15,-21 42 16,0 0 0,0 1-16,0 20 0,0-21 0,-21 21 15,-1-20-15,22 20 0,-21-21 16,21 21-16,0-20 0,0 20 0,0-21 15,0 0-15,0 0 0,0 1 0,0-1 16,0 0-16,0 0 16,-21-21 15,0-21-15,21 0-1,0 0-15</inkml:trace>
  <inkml:trace contextRef="#ctx0" brushRef="#br0" timeOffset="56639.76">15452 10541 0,'21'0'16,"0"0"15,-21-21-31,21 21 0,-21-21 16,0 0-1,0 42 48,0 0-48,0 0-15,0 0 16,0 0-16,0 1 0,0-1 16,0 21-16</inkml:trace>
  <inkml:trace contextRef="#ctx0" brushRef="#br0" timeOffset="56831.65">15515 11049 0,'0'0'16,"0"-21"-1,0 0 1,0 0-16,21-1 16,-21 44 15,0-1-16,0 0-15,0 21 0,0-21 16,21 22-16,-21-22 0</inkml:trace>
  <inkml:trace contextRef="#ctx0" brushRef="#br0" timeOffset="63564.66">22564 7535 0,'0'0'0,"-22"0"0,1 0 0,0 0 15,0 0-15,0 0 16,0 0-16,-1 0 0,1 0 16,0 0-1,21 22 1,21-22 15,0 0-31,1 0 16,20 0-16,0 0 0,1 0 15,20 0-15,1 0 0,-1 0 0,22-22 16,-1 22-16,1 0 0,0 0 0,-1 0 16,22 0-16,-21 0 0,0 0 15,20 0-15,-20 0 0,0 0 0,-22-21 16,22 21-16,-22 0 0,1 0 15,-22 0-15,1-21 0,-1 21 0,-21 0 16,21 0-16,-20 0 0,-44 0 47,1 0-16</inkml:trace>
  <inkml:trace contextRef="#ctx0" brushRef="#br0" timeOffset="65020.48">22691 8848 0,'0'0'0,"-22"0"16,-83 0-1,83 0-15,1 0 0,0 0 16,0 0-16,0 0 15,0 0-15,42 0 94,0 0-94,0 0 16,0 0-16,0 0 0,22 0 0,-22 0 15,21 0-15,1 0 0,-1 0 16,21 0-16,-20 0 0,20 0 0,1 0 16,-1 0-16,22 0 0,-22 0 0,1-21 15,21 21-15,-22 0 0,22-22 16,-22 22-16,1 0 0,-1 0 0,-20-21 16,20 21-16,-21 0 0,1 0 0,-1 0 15,0 0-15,-20 0 0,20-21 16,-21 21-16,0 0 0,0 0 15,1 0-15,-1 0 16,0 0-16,0 0 125,-21 21 16,21-21-141,-42 0 422,0 0-422,0 0 0</inkml:trace>
  <inkml:trace contextRef="#ctx0" brushRef="#br0" timeOffset="65831.58">17886 10647 0,'0'0'0,"0"-21"31,0 0-15,21 21-16,0 0 15,0 21-15,0 0 0,1 0 0,20 21 16,-21-20-16,0 20 16,22 0-16,-22 1 0,0-1 0,0 21 15,-21-20-15,0 20 0,0 1 0,0-1 16,0 1-16,-21 20 0,0-20 0,0-1 15,-1 1-15,-20-1 0,21 1 16,-21-22-16,-1 22 0,22-22 0,-21 22 16,21-22-16,-22 0 0,22 1 0,0-1 15,0 0-15,0-21 0,-1 22 16,1-22-16,0 0 0,0 0 0,0 0 16,0 1-16,-1-1 0,22 0 15,-21-21-15,0 0 16,21-21-1,0 0-15,0-1 16,0 1-16,0 0 0</inkml:trace>
  <inkml:trace contextRef="#ctx0" brushRef="#br0" timeOffset="66555.42">18119 13462 0,'21'0'0,"-42"0"0,63 0 0,-42 21 16,21-21-16,0 0 0,0 0 16,1 0-16,-1 0 0,0-21 15,21 0-15,1 0 0,-22 21 0,42-21 16,-20-22-16,-1 22 15,21 0-15,-20-21 0,20 20 0,1-20 16,-1 0-16,1-22 0,-1 22 0,1-22 16,20 1-16,-20-1 0,21 1 0,-22-22 15,1 22-15,-1-22 0,1 0 16,-1 1-16,1-1 0,-1-21 0,-21 0 16,22 22-16,-22-22 0,1 0 15,-22 0-15,0 22 0,0-22 0,0 21 16,-21 0-16,0 1 0,0 20 0,0 1 15,0-1-15,0 22 0,0 0 0,0 20 16,0-20-16,-21 21 0,21 0 0,0 0 16,-21-1-1,0 22 32,21 22-47,-21-22 16,21 21-16,-22-21 0</inkml:trace>
  <inkml:trace contextRef="#ctx0" brushRef="#br0" timeOffset="66976.19">19897 10901 0,'-22'0'31,"1"0"-31,0 0 0,0 21 16,0-21-16,0 21 0,-1-21 0,22 21 15,-21 1-15,0-22 0,0 21 0,0 0 16,21 0-16,-21 0 16,21 0-16,-22-21 0,22 22 0,0-44 47,22 1-32,-1 0-15,0 21 0,0-21 0,0 0 16,0 0-16,22-22 15,-22 22-15,21 0 0,1 0 0,-22 0 16,21 21-16,-21-22 0,0 22 0,1 0 16,-1 0-16,0 0 0,0 22 15,0-1-15,-21 21 0,0-21 0,21 22 16,-21-1-16,22 21 0,-22-20 0,0 20 16,21-20-16,0-1 0,-21 0 0,21 1 15,0-1-15,-21-21 0,0 21 16,0-20-16,21-1 0,-21 0 15,22-21-15,-22-21 16,0 0 0,0-1-16,0 1 0</inkml:trace>
  <inkml:trace contextRef="#ctx0" brushRef="#br0" timeOffset="67668.28">19367 10033 0,'0'0'0,"-21"0"0,-21 0 0,-22 0 16,22 0-16,21 0 16,-64 42-16,64-20 15,-21-1-15,-1 21 0,1 0 0,21 1 16,-21-1-16,-1 0 0,22 22 0,-21-1 16,21-20-16,21 20 0,0-20 15,0 20-15,0-21 0,0 1 0,0-1 16,0 0-16,0 1 0,21-22 0,0 21 15,21-21-15,-21 22 0,22-22 16,-22 0-16,21 0 0,22 0 16,-22 1-16,0-22 0,22 21 0,-1-21 15,-20 0-15,20 0 0,1 0 0,-22 0 16,22-21-16,-22 21 0,21-22 16,-20 1-16,-1 0 0,0-21 0,-20 21 15,20-22-15,-21 1 0,0 0 0,0-1 16,1-20-16,-22-1 0,0 1 15,0-1-15,0-20 0,0 20 0,0 1 16,0-1-16,-22 22 0,1-22 16,-21 22-16,0 0 0,-1-1 0,1 22 15,0-21-15,-22 42 0,1-21 16,-1 21-16,1 0 0,-1 21 0,1-21 16,-1 21-16,22 21 0,-22-21 15,22 22-15,0-1 0,-1 22 0,22-22 16,-21 21-16,21-20 0,-1 20 0,22-20 15,0 20-15,0-21 0,0 22 16,0-22-16,22-21 0,-1 22 0,0-1 16,0-21-16,21 0 0,-20 1 0,20-1 15,0 0-15,-21 0 0,22-21 0,-1 0 16,0 0-16,1 0 0,-22 0 16,21 0-16,-42-21 15,0 0-15,0 0 0,0-1 0,0 1 16</inkml:trace>
  <inkml:trace contextRef="#ctx0" brushRef="#br0" timeOffset="68408.23">25040 7387 0,'0'21'0,"21"-21"15,0 0 1,1 0-16,-1 0 15,21 0-15,-21-21 0,0 21 16,1-21-16,-1 0 0,21 0 0,-21 0 16,22-1-16,-22 1 0,0 21 15,21-21-15,1 0 0,-22 21 0,21 0 16,0 0-16,1 0 0,-22 0 0,21 0 16,-21 21-16,1 0 0,-1 0 15,-21 1-15</inkml:trace>
  <inkml:trace contextRef="#ctx0" brushRef="#br0" timeOffset="68700.56">25082 8848 0,'0'0'0,"22"0"15,-1 0-15,0-21 0,0-1 0,21 22 16,-20-21-16,20 0 16,-21 21-16,0-21 0,22 0 0,-22 21 15,0 0-15,0 0 0,-21-21 16,-21 21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0455-97FA-41AD-B9F6-6C7C5463D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82206-C968-43C7-B44B-BBD5A99F1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B6A2F-C4AF-41C3-8693-FFD82142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1750-6B94-4FE2-A945-007DAF6A9A17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3FA2-786E-4A77-8199-8FB7C87F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AB9DD-D8A5-41C9-AB77-C9762DFC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149-6AEF-4A3E-9A10-B894746CB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35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308A-DFE5-469A-B387-B99A42C8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75F64-3E42-4D60-9B2A-F2100775A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7304-AEDC-44AF-B996-4DE9E618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1750-6B94-4FE2-A945-007DAF6A9A17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BCAA-8B0D-4A7A-8EA0-36022BCB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91A7-CC4F-4C17-9F32-67696FF5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149-6AEF-4A3E-9A10-B894746CB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33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A98DB-D1CF-479A-952A-53B80DF7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915EA-84E9-4BBD-9192-A85A6A486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300E6-C031-4873-97AD-AD9FA311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1750-6B94-4FE2-A945-007DAF6A9A17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E0B6-CBDB-4B8A-A6DF-0276618D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ADB1-B212-4104-8BCD-78BEC7BB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149-6AEF-4A3E-9A10-B894746CB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0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2831-445C-419C-9CA7-4D45E3D9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58F6-2A56-46CC-9677-C695E032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9BD94-BE88-4705-94DD-D12D72D4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1750-6B94-4FE2-A945-007DAF6A9A17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6E57A-CF62-46ED-9319-026ED1DC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B60C-5728-4AB6-895E-258AA387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149-6AEF-4A3E-9A10-B894746CB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77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7711-3D9F-4291-A7B2-608A996A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61307-FF0D-48F3-9D19-C571947C9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72E-2DA2-4D2F-82CC-9DD32C04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1750-6B94-4FE2-A945-007DAF6A9A17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DD37-134D-4ECF-916D-2A6AD5DE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ECE8-FDFA-4BAC-BD22-EA3BEFDC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149-6AEF-4A3E-9A10-B894746CB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0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F7E2-411B-4C29-AED0-794AEC88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7B12-50EE-4E06-90B6-646C2E765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F6D5C-DED7-4CD8-9C54-0ACB613FF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3AA40-DD45-4F80-85F6-3BDECAC1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1750-6B94-4FE2-A945-007DAF6A9A17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E0FF3-E1E9-4DB5-BC1B-F33E5197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6F69-2B70-4949-B4FE-1438F44F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149-6AEF-4A3E-9A10-B894746CB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4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69B7-1101-4E22-AFCE-ED86EAE8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D022-E0FE-4BCE-A967-AAFD7448D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CCC2A-9F0A-444E-B530-E08324124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C247C-5C87-4386-84DF-4D429F597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9D607-DA6E-4587-947B-D45841F27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28AE0-CCAA-4B36-9FAD-DDB434C2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1750-6B94-4FE2-A945-007DAF6A9A17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52BBE-F0B8-4890-84A6-A3C76487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CE441-D346-4915-9154-617F2558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149-6AEF-4A3E-9A10-B894746CB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5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82E2-B806-411E-A0F8-C2468837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23D47-295E-4FDC-BFC5-6C8FA5E3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1750-6B94-4FE2-A945-007DAF6A9A17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4CB58-B9FD-4F11-AD0D-A3DC4540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8962C-9C9A-4298-B949-5FC52362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149-6AEF-4A3E-9A10-B894746CB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05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55E3C-F424-428A-9E87-CE4248B9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1750-6B94-4FE2-A945-007DAF6A9A17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5D13-01A8-4D44-B991-0590E46B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5C5F7-68A9-4D89-9A25-3A0347AF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149-6AEF-4A3E-9A10-B894746CB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3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9042-2525-4194-9424-6A2D8E40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6418-CB60-45BA-92FD-9B0BA79FD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2FE7-4074-4AB7-8EC6-28375CC31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72A5-9A9D-48B8-AA2B-34D4C6E8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1750-6B94-4FE2-A945-007DAF6A9A17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CDD9-CBAF-4D5F-83C6-19C91E6D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3BF2D-DE5A-4234-9C4F-93CDA02A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149-6AEF-4A3E-9A10-B894746CB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6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6AF5-B97F-409A-B588-55F5A47A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D5DAA-887B-4FF6-9B2C-9D93EB9D0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851B1-B515-4B7E-B79F-91E410ED1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66360-B4FE-4B3D-B6AF-62684FCF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61750-6B94-4FE2-A945-007DAF6A9A17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230E3-4496-4001-BDF1-FA767AC4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F69D-3E4D-4DC6-9CC4-A54EEDE2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0149-6AEF-4A3E-9A10-B894746CB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CD8D7-396B-4E46-AD35-D99AF79B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0C1B4-0490-4BE3-84B9-81C89B08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03D8-F530-4F0A-98CA-5B1DF6538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61750-6B94-4FE2-A945-007DAF6A9A17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ED607-2178-41F4-8D1C-8BCB6EC8E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EDF3-C5B7-4522-B338-26E3A36F4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0149-6AEF-4A3E-9A10-B894746CB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7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C9BE-289F-4E2A-B17B-46754B9F6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3A26-3CA3-4844-B78B-C9C513A69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4F1AC8-5212-41C4-BBD3-2720D301B549}"/>
                  </a:ext>
                </a:extLst>
              </p14:cNvPr>
              <p14:cNvContentPartPr/>
              <p14:nvPr/>
            </p14:nvContentPartPr>
            <p14:xfrm>
              <a:off x="777240" y="198000"/>
              <a:ext cx="8169120" cy="318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4F1AC8-5212-41C4-BBD3-2720D301B5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80" y="188640"/>
                <a:ext cx="8187840" cy="32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238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C9BE-289F-4E2A-B17B-46754B9F6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3A26-3CA3-4844-B78B-C9C513A69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CF37DA-A2BC-4E5E-BC64-047D588D7636}"/>
                  </a:ext>
                </a:extLst>
              </p14:cNvPr>
              <p14:cNvContentPartPr/>
              <p14:nvPr/>
            </p14:nvContentPartPr>
            <p14:xfrm>
              <a:off x="396360" y="106560"/>
              <a:ext cx="8565120" cy="463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CF37DA-A2BC-4E5E-BC64-047D588D7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00" y="97200"/>
                <a:ext cx="8583840" cy="46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65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C9BE-289F-4E2A-B17B-46754B9F6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3A26-3CA3-4844-B78B-C9C513A69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6ABD50-2021-4633-886C-7B98BF92CA6B}"/>
                  </a:ext>
                </a:extLst>
              </p14:cNvPr>
              <p14:cNvContentPartPr/>
              <p14:nvPr/>
            </p14:nvContentPartPr>
            <p14:xfrm>
              <a:off x="982800" y="373320"/>
              <a:ext cx="7620480" cy="290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6ABD50-2021-4633-886C-7B98BF92CA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440" y="363960"/>
                <a:ext cx="7639200" cy="29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03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35FF84-F2B0-49E3-9814-537C2B5A1999}"/>
                  </a:ext>
                </a:extLst>
              </p14:cNvPr>
              <p14:cNvContentPartPr/>
              <p14:nvPr/>
            </p14:nvContentPartPr>
            <p14:xfrm>
              <a:off x="617040" y="99000"/>
              <a:ext cx="8763480" cy="297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35FF84-F2B0-49E3-9814-537C2B5A19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89640"/>
                <a:ext cx="8782200" cy="29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574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46F5C3-B164-4D48-80CE-6366B5903525}"/>
                  </a:ext>
                </a:extLst>
              </p14:cNvPr>
              <p14:cNvContentPartPr/>
              <p14:nvPr/>
            </p14:nvContentPartPr>
            <p14:xfrm>
              <a:off x="502920" y="122040"/>
              <a:ext cx="9083520" cy="4008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6F5C3-B164-4D48-80CE-6366B59035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560" y="112680"/>
                <a:ext cx="9102240" cy="40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97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10E481-5D27-42B8-AE4F-55D2DAAEAB45}"/>
                  </a:ext>
                </a:extLst>
              </p14:cNvPr>
              <p14:cNvContentPartPr/>
              <p14:nvPr/>
            </p14:nvContentPartPr>
            <p14:xfrm>
              <a:off x="30600" y="122040"/>
              <a:ext cx="9693000" cy="618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10E481-5D27-42B8-AE4F-55D2DAAEAB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12680"/>
                <a:ext cx="971172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637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C9BE-289F-4E2A-B17B-46754B9F6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3A26-3CA3-4844-B78B-C9C513A69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32B38F-C21E-4B11-A0AC-8039A0F7A474}"/>
                  </a:ext>
                </a:extLst>
              </p14:cNvPr>
              <p14:cNvContentPartPr/>
              <p14:nvPr/>
            </p14:nvContentPartPr>
            <p14:xfrm>
              <a:off x="990720" y="129600"/>
              <a:ext cx="7589880" cy="64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32B38F-C21E-4B11-A0AC-8039A0F7A4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360" y="120240"/>
                <a:ext cx="7608600" cy="64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82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C9BE-289F-4E2A-B17B-46754B9F6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3A26-3CA3-4844-B78B-C9C513A69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B9D1C4-F000-4BFD-9A16-C8C4CC95CEEE}"/>
                  </a:ext>
                </a:extLst>
              </p14:cNvPr>
              <p14:cNvContentPartPr/>
              <p14:nvPr/>
            </p14:nvContentPartPr>
            <p14:xfrm>
              <a:off x="998280" y="563760"/>
              <a:ext cx="9029880" cy="587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B9D1C4-F000-4BFD-9A16-C8C4CC95CE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920" y="554400"/>
                <a:ext cx="9048600" cy="589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20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C9BE-289F-4E2A-B17B-46754B9F6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3A26-3CA3-4844-B78B-C9C513A69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A531D2-4EEE-4A56-B091-F500555BA182}"/>
                  </a:ext>
                </a:extLst>
              </p14:cNvPr>
              <p14:cNvContentPartPr/>
              <p14:nvPr/>
            </p14:nvContentPartPr>
            <p14:xfrm>
              <a:off x="228600" y="198000"/>
              <a:ext cx="7765200" cy="318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A531D2-4EEE-4A56-B091-F500555BA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88640"/>
                <a:ext cx="7783920" cy="32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51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C9BE-289F-4E2A-B17B-46754B9F6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3A26-3CA3-4844-B78B-C9C513A69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8A8AF4-0B1F-492D-8584-ACEEB366F643}"/>
                  </a:ext>
                </a:extLst>
              </p14:cNvPr>
              <p14:cNvContentPartPr/>
              <p14:nvPr/>
            </p14:nvContentPartPr>
            <p14:xfrm>
              <a:off x="182880" y="45720"/>
              <a:ext cx="5540040" cy="414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8A8AF4-0B1F-492D-8584-ACEEB366F6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20" y="36360"/>
                <a:ext cx="5558760" cy="41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29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C9BE-289F-4E2A-B17B-46754B9F6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3A26-3CA3-4844-B78B-C9C513A69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F27F2E-1FA2-4714-AE8C-B9165E7D53A9}"/>
                  </a:ext>
                </a:extLst>
              </p14:cNvPr>
              <p14:cNvContentPartPr/>
              <p14:nvPr/>
            </p14:nvContentPartPr>
            <p14:xfrm>
              <a:off x="190440" y="228600"/>
              <a:ext cx="8115840" cy="514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F27F2E-1FA2-4714-AE8C-B9165E7D53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19240"/>
                <a:ext cx="8134560" cy="51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01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C9BE-289F-4E2A-B17B-46754B9F6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3A26-3CA3-4844-B78B-C9C513A69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88C61F-A7A3-49B9-9994-041B52CAB565}"/>
                  </a:ext>
                </a:extLst>
              </p14:cNvPr>
              <p14:cNvContentPartPr/>
              <p14:nvPr/>
            </p14:nvContentPartPr>
            <p14:xfrm>
              <a:off x="213480" y="190440"/>
              <a:ext cx="6332400" cy="317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88C61F-A7A3-49B9-9994-041B52CAB5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181080"/>
                <a:ext cx="6351120" cy="31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96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C9BE-289F-4E2A-B17B-46754B9F6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3A26-3CA3-4844-B78B-C9C513A69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3CA6BB-3EE0-4971-ABE9-4E768097E91F}"/>
                  </a:ext>
                </a:extLst>
              </p14:cNvPr>
              <p14:cNvContentPartPr/>
              <p14:nvPr/>
            </p14:nvContentPartPr>
            <p14:xfrm>
              <a:off x="868680" y="975240"/>
              <a:ext cx="7719480" cy="413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3CA6BB-3EE0-4971-ABE9-4E768097E9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965880"/>
                <a:ext cx="7738200" cy="41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045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C9BE-289F-4E2A-B17B-46754B9F6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33A26-3CA3-4844-B78B-C9C513A69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032F44-27A8-4FF6-9459-7BFA15DF8312}"/>
                  </a:ext>
                </a:extLst>
              </p14:cNvPr>
              <p14:cNvContentPartPr/>
              <p14:nvPr/>
            </p14:nvContentPartPr>
            <p14:xfrm>
              <a:off x="861120" y="579240"/>
              <a:ext cx="8412840" cy="483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032F44-27A8-4FF6-9459-7BFA15DF83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760" y="569880"/>
                <a:ext cx="8431560" cy="484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85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2021-07-05T13:43:37Z</dcterms:created>
  <dcterms:modified xsi:type="dcterms:W3CDTF">2021-07-05T15:34:24Z</dcterms:modified>
</cp:coreProperties>
</file>