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14:16:45.7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6117 296 0,'0'0'15,"0"-21"-15,-21 0 16,21 0 0,-21 21-16,21-21 15,-21 21 1,21-21-16,0 42 47,0 0-47,0 0 0,0 0 15,0 0-15,0 1 0,0-1 0,0 0 16,0 0-16,0 0 0,0 0 0,21 1 16,-21-1-16,21 0 15,0 0-15,0 0 0,0 0 16,1-21-16,-1 0 15,0 0-15,0 0 0,0 0 0,0 0 16,22 0-16,-22 0 16,21-21-16,1 0 0,-22 0 0,21 0 15,0 0-15,-20-1 0,20 1 16,-21-21-16,21 21 0,-20-22 0,-22 22 16,21 0-16,-21-21 0,0 21 0,0-22 15,0 22-15,0 0 0,0 0 16,0-22-16,0 22 0,0 0 0,-21 21 15,-1 0 17,1 21-32,21 0 15,0 1-15,0-1 0,0 21 16,-21 0-16,21 1 0,-21-1 16,21 0-16,-21 1 0,21-1 15,0 0-15,0 1 0,-21-1 0,21 0 16,-22 1-16,22-1 0,0 0 0,0 1 15,0 20-15,0-20 0,0-1 16,0 0-16,0 1 0,0 20 16,0-21-16,0-20 0,0 20 15,0-21-15,0 0 0,0 0 0,0 1 16,-21-1-16,0-21 0,0 21 16,21 0-16,-21-21 0,0 0 0,-1 0 15,-62 0 1,63 0-16,-22 0 0,22-21 15,-42 0-15,41 0 0,-20-1 16,21 1-16,0 0 0,0 21 16,-1-21-16,-20-21 15,42 20-15,-21 22 16,21-21 0,21 21-16,0 0 15,22 0 1,-22 0-16,0-21 0,21 21 0</inkml:trace>
  <inkml:trace contextRef="#ctx0" brushRef="#br0" timeOffset="578.66">7091 677 0,'0'0'15,"0"-21"-15,-21 21 0,-1-21 16,1 21 0,0 0-16,21 21 15,-21 0-15,21 1 0,0-1 0,0 0 16,0 21-16,-21-21 16,21 22-16,0-22 0,-21 21 0,21-21 15,0 22-15,0-22 0,0 21 16,0-21-16,0 22 0,0-22 0,0 0 15,0 0-15,0 0 0,0 1 16,0-1-16,0 0 16,0-42 15,0 0-31,0-1 0,0 1 16,0 0-16,0 0 0,0-21 15,0 20-15,0-20 0,0 0 0,21 21 16,0-22-16,-21 1 0,21 21 15,0-22-15,0 22 0,1 0 16,20-21-16,-21 42 0,0-21 0,0-1 16,1 22-16,20 0 0,-21 0 15,0 0-15,0 22 0,1-1 16,-1 21-16,-21-21 0,0 22 16,0-22-16,0 21 0,0 0 0,0-20 15,0 20-15,0 0 0,-21-21 16,-1 22-16,22-22 0,0 0 15,-21 0-15,21 0 0,-21 1 0,21-1 16,0 0 0,0-42-1,0 0-15,21-1 16,0 1-16,-21 0 0,22 0 16</inkml:trace>
  <inkml:trace contextRef="#ctx0" brushRef="#br0" timeOffset="895.48">7853 318 0,'0'0'0,"0"-43"32,0 64-17,0 22-15,0-22 16,0 21-16,0-21 0,-21 22 15,21-1-15,-22 0 0,1 22 0,21-22 16,-21 22-16,0-22 0,0 22 16,0-22-16,21 21 0,-22-20 0,22-1 15,-21 0-15,21 1 0,-21-22 0,21 0 16,0 21-16,0-20 0,0-1 16,0 0-16,21-21 15,0 0-15,1 0 16,-1 0-16,0-21 0,42-64 15,-63 64 1,22 0-16</inkml:trace>
  <inkml:trace contextRef="#ctx0" brushRef="#br0" timeOffset="1087.42">7641 783 0,'0'0'0,"-21"0"0,-21 0 16,63 0 15,0 0-31,0 0 0,21-21 16,-20 21-16,20 0 0,-21 0 15,21 0-15,-20 0 0,20-21 0,-21 21 16,0 0-16,0 0 0,1-21 16</inkml:trace>
  <inkml:trace contextRef="#ctx0" brushRef="#br0" timeOffset="1658.71">8213 804 0,'0'0'0,"-22"0"0,22-21 16,0-21-1,0 21 1,22 21-16,-1 0 15,0 0-15,0 0 16,0 0-16,0 21 0,1 0 16,-1 0-16,-21 0 0,21 1 15,-21 20-15,0-21 0,0 0 16,0 22-16,0-22 0,0 21 0,0-21 16,0 0-16,-21 1 0,21-1 15,0 0-15,-21 0 0,-1 0 16,22-42 15,0 0-31,0 0 0,0 0 16,0-1-16,0 1 15,0 0-15,22-21 0,-22 21 0,0-22 16,21 22-16,-21-21 0,21 21 16,0-1-16,-21 1 0,21 0 0,-21 0 15,21 0-15,1 21 16,-1 0-1,-21 21 1,21 0-16</inkml:trace>
  <inkml:trace contextRef="#ctx0" brushRef="#br0" timeOffset="2143.48">9017 762 0,'0'0'0,"0"-21"0,0 0 0,0 0 15,0-1-15,-21 1 16,0 21-16,-1 0 16,1 0-16,0 21 15,0 1-15,0-1 0,-22 42 16,22-42-16,0 22 15,-21 20-15,42-20 0,-21-1 16,21-21-16,-22 21 0,22-20 16,0 20-16,0-21 0,0 21 15,22-20-15,-1-1 0,0-21 16,42 0-16,-41 0 16,20 0-16,0 0 0,-21-21 0,22-1 15,-1 22-15,-21-21 0,22-21 16,-22 21-16,0 0 0,0-22 15,0 22-15,-21-21 0,0-1 0,0 1 16,0 21-16,0-21 0,-21 20 0,0-20 16,0 21-16,0 0 0,-22 21 15,22-21-15,0 21 0,-21 0 16,20 0-16,-20 0 0,21 0 0,0 21 16,0-21-16,-22 21 0,43 0 0,-21 0 15,21 0-15,-21 1 0,21 20 16,0-21-16,0 0 0,0 0 15,42 1-15,-21-1 16</inkml:trace>
  <inkml:trace contextRef="#ctx0" brushRef="#br0" timeOffset="2726.42">9715 741 0,'0'0'0,"0"-21"15,0 0-15,0-1 0,0 1 16,-21 21-16,0 0 0,0 0 16,0 0-16,0 0 0,-1 0 15,1 0-15,0 0 0,-21 21 0,21 1 16,-1-1-16,1 21 0,0-21 16,0 22-16,0-22 0,0 21 0,-1 0 15,1-20-15,21 20 0,0-21 0,0 21 16,0-20-16,0-1 15,0 0-15,0 0 0,0 0 0,21-21 16,-21 21-16,22-21 0,-1 0 0,0 0 16,0 0-16,0 0 0,0 0 15,1 0-15,20 0 0,-21-21 0,0 0 16,0 0-16,1 0 0,-1 0 16,21-22-16,-21 1 0,22-43 15,-22 43-15,21-64 0,-21 64 16,-21-1-16,0-20 0,0 21 15,0-1-15,0 22 0,0-21 0,0 21 16,0-22-16,0 22 16,0 0-16,-21 21 15,0 0-15,21 21 0,-21 0 16,21 0-16,-21 22 0,-1-22 16,22 21-16,0 1 0,0-1 0,-21 0 15,21 1-15,-21-1 0,21 21 16,0-20-16,0-1 0,0 0 0,0 1 15,0 20-15,0-42 0,0 1 16,21-1-16,0 0 0,1 0 16,-1-21-16,42 0 15,-42 0-15,22 0 0,-22 0 16,21 0-16,22-21 0,-43 0 0,21 0 16,-21-1-16,1 1 0,-1-21 15,21 21-15</inkml:trace>
  <inkml:trace contextRef="#ctx0" brushRef="#br0" timeOffset="3127.22">10202 910 0,'43'-42'0,"-43"-22"15,-43 170-15,86-233 0,-43 106 0,0 0 16,-22 21 0,1 21-1,0-21-15,21 21 0,-21 0 16,21 1-16,0 20 0,-21-21 0,21 0 16,-21 43-16,21-43 0,0 0 15,0 0-15,0 0 0,0 1 16,0-1-16,0 0 0,21-21 0,0 21 15,21-21 1,1 0-16,-22 0 0,0 0 16,0 0-16,21-21 0,-20 0 0,-1 21 15,0-21-15,0-1 0,0-20 16,0 21-16,1 0 0,-1-43 16,-21 43-16,0 0 15,0 0-15,0 0 0,0-1 0,0 1 16,0 42 15,-21-21-31,21 22 0,0-1 16,0 21-16,0-21 0,-22 0 15,22 1-15,0-1 0,0 21 16,0-21-16,0 0 0,0 1 0,0-1 16,0 0-16,22-21 15,-1 0-15,0 0 0,0 0 16,21 0-16,-20 0 0,-1 0 0,21 0 15</inkml:trace>
  <inkml:trace contextRef="#ctx0" brushRef="#br0" timeOffset="3403.56">11134 804 0,'0'0'0,"0"-21"0,0 0 0,0 0 15,0 0-15,-22 0 16,1 21-16,0 0 0,0 0 15,0 0-15,0 0 0,-1 21 16,1 0-16,0 0 0,0 0 16,0 0-16,0 22 0,-1 20 15,1-42-15,21 22 0,-21-22 16,21 21-16,0-21 0,0 1 0,0-1 16,0 0-16,0 0 0,42 21 15,-20-42-15,-1 0 0,0 22 16,21-22-16,-21 0 0,1 0 15,20 0-15,-21 0 0,21-22 0,-20 1 16,-1 0-16,21 0 0</inkml:trace>
  <inkml:trace contextRef="#ctx0" brushRef="#br0" timeOffset="3679.4">11515 550 0,'0'0'0,"21"-42"0,-21-21 15,0 20-15,0 22 16,0-21-16,0 21 0,0-22 0,0 22 0,0 0 15,0 0-15,-21 21 16,21 21 0,-22 0-16,22 0 0,-21 22 15,21-22-15,0 21 0,-21 0 16,0 22-16,0-22 0,21 1 0,0 20 16,-21-21-16,-1 22 0,22-1 0,-21-20 15,0-1-15,21 22 0,0-22 16,0 0-16,0-21 0,0 22 0,0 20 15,0-42-15,0 1 16,21-1-16,0-21 0,1 0 16,-1 0-16,0 0 0,0 0 15,0-21-15</inkml:trace>
  <inkml:trace contextRef="#ctx0" brushRef="#br0" timeOffset="3931.38">11896 804 0,'0'0'0,"0"-42"31,-22 42-15,22 21-1,-21-21-15,21 21 0,-42 64 16,21-64-16,21 22 0,-21-22 16,-1 21-16,22-21 0,-21 0 15,21 1-15,0 20 0,-21-21 0,21 21 31,0-20-31,21-22 16,0 0-16,1 0 0,-1 0 16,0 0-16,0-22 0,0 22 15,0-21-15,1 0 0</inkml:trace>
  <inkml:trace contextRef="#ctx0" brushRef="#br0" timeOffset="4683.47">12150 910 0,'21'-21'0,"-42"42"0,63-63 0,-21 21 16,-21 0-16,21 21 0,-21-22 15,0 44 17,-21-1-32,0 0 0,21 0 15,-21 0-15,0 22 0,-1-22 16,1 63-16,0-41 16,21-22-16,0 0 0,0 0 15,0 0-15,0 1 16,21-22-1,0 0-15,1 0 0,-1 0 16,0-22-16,0 22 0,0-21 16,-21-21-16,0 0 0,21 20 15,-21-20-15,0 0 16,0 21-16,0-1 0,0-20 16,-21 0-1,0 21-15,21-1 16,21 22-1,0-21-15,1 21 16,-1 0-16,0 0 0,21-21 16,-21 21-16,1 0 0,-1 0 0,0 0 15,0 0-15,0 0 0,0 0 0,1 21 16,-1-21-16,0 43 16,-21-22-16,0 0 0,0 0 0,0 21 15,0-20-15,0-1 0,0 0 16,0 21-16,0-21 0,0 1 15,-21-1-15,21 0 0,-21 0 16,-1 0-16,1 0 16,0-21-16,21-21 31,0 0-31,0 0 16,0 0-16,0-22 0,0 22 15,21-21-15,0 21 0,43-85 16,-43 64-1,21 20-15,-20-20 0,-1 21 0,21 0 16,-21 0-16,22 21 0,-22-22 0,21 22 16,-21 0-16,22 0 0,-22 0 15,42 43-15,-42-1 16,-21-21-16,0 0 0,0 43 16,0-43-16,0 21 15,-21-20-15,21 20 0,-21-21 0,0 0 16,0 0-16,21 1 0,-21-1 0,21 0 15,-22 0-15,1-21 16,21 21-16,-21-42 31,21 0-31</inkml:trace>
  <inkml:trace contextRef="#ctx0" brushRef="#br0" timeOffset="4911.34">12467 402 0,'0'0'0,"-63"-42"16,41 42 0,22 21 46,-21-21-62,0 0 16,0 0-16</inkml:trace>
  <inkml:trace contextRef="#ctx0" brushRef="#br0" timeOffset="5127.27">11345 487 0,'0'0'0,"0"21"0,0-42 0,21 21 31,1 0-31,-1 0 0,0 0 16,21 0-16,-21 0 0,1 0 16,20 0-16,-21 0 0,21 0 0,-20 0 15,20 0-15,-21 0 0,0 0 0,0 0 16,1 0-16</inkml:trace>
  <inkml:trace contextRef="#ctx0" brushRef="#br0" timeOffset="5767.45">14033 423 0,'0'0'0,"0"-105"32,-21 126-1,0 0-31,21 0 0,-21 21 15,21 1-15,0-1 0,-21 0 16,21 1-16,-21-1 0,21 0 0,0 22 16,-43 21-16,22-43 0,21 0 15,-21 1-15,0-1 0,21-21 16,-21 21-16,21-20 0,0-1 0,0 0 16,0 0-16,0 0 15,21-21 1,0 0-16,0 0 0,0 0 15,0-21-15,1 0 0,-1 0 16</inkml:trace>
  <inkml:trace contextRef="#ctx0" brushRef="#br0" timeOffset="6151.74">14351 762 0,'0'0'0,"0"-21"0,21 21 0,-21-21 31,-21 42-16,0 0-15,0 0 0,21 0 16,-22 1-16,1-1 0,0 21 16,0-21-16,0 0 0,21 1 0,0 20 15,-21-21-15,21 43 16,0-22-16,21-42 16,0 21-16,42-21 0,-41 0 15,20 0-15,-21 0 0,21 0 0,-20 0 16,20-21-16,-21 0 0,43-22 15,-1 1 1,-63 21-16,21 0 0,-21 0 0,0-1 16,0-20-16,0 21 0,0-21 15,0 20-15,-21 1 0,0 0 0,0 0 16,0 0-16,-1 21 0,1 0 16,0-21-16,0 21 0,0 0 0,0 0 15,-1 0-15,1 0 16,0 0-1,0 0 1</inkml:trace>
  <inkml:trace contextRef="#ctx0" brushRef="#br0" timeOffset="6375.62">13928 656 0,'-22'0'16,"44"0"0,-1 0-16,0 0 15,0-21-15,21 21 0,-20 0 16,20 0-16,21-21 0,22 21 16,-43 0-16,22 0 0,-22-21 15,1 21-15,-22 0 0,21 0 0,0 0 16,1 0-16,-22 0 15</inkml:trace>
  <inkml:trace contextRef="#ctx0" brushRef="#br0" timeOffset="7103.34">16108 508 0,'0'0'0,"0"-21"0,0 0 16,-21 0-16,21-1 15,-22 22 17,22 22-32,0-1 0,-21 0 0,21 0 15,0 0-15,0 22 0,-21-1 16,0 0-16,21 1 0,0-1 0,-42 43 15,20-43-15,22 0 16,0 1-16,-21-1 0,21 0 0,-21-21 16,21 1-16,0 20 0,0-21 15,0 0-15,21-21 16,0 0 0,1 0-16,-1-21 0,0 0 15,0 0-15,0-22 0,0 22 16,1-21-16,-1 0 0,0-1 0,21 1 15,-21 0-15,1 20 0,20-20 16,-21 0-16,0 21 0,0-22 0,1 43 16,-1-21-16,-21 0 0,21 21 15,-21 21 1,0 0-16,0 0 0,0 1 0,0-1 16,0 0-16,0 21 0,0-21 0,0 22 15,0-22-15,0 21 0,-21-21 16,21 43-16,0-43 15,21 0 1,0-21-16,0 0 0,0 0 0,1 0 16,41 0-16,-21 0 0,-20-21 15,20 0-15,21-21 16,1-22-16,-43 22 0,21 21 16,-20-22-16,-1 1 0,-21 0 15,0-1-15,0 1 0,0-43 16,0 64-16,0-21 0,0 21 15,0-1-15,-21 1 0,-1 0 0,1 21 16,0 0-16,0 0 0,0 0 16,0 0-16,21 21 15,0 0-15,-22 1 0,22-1 16,0 0-16,0 0 0,0 21 0,0-20 16,0-1-16,22 0 0,-1 0 15,-21 0-15,21 0 0</inkml:trace>
  <inkml:trace contextRef="#ctx0" brushRef="#br0" timeOffset="7472.13">17060 910 0,'0'0'0,"0"21"0,21-21 16,1 0-16,-1 0 0,0 0 15,0 0-15,0 0 0,0 0 16,1 0-16,20-21 0,-21 21 15,0-21-15,22 0 0,-22 0 0,0 0 16,0-1-16,0 1 0,0-21 16,-21-43-1,0 64-15,0 0 0,-21 0 0,0 0 16,0 21-16,-21 0 0,20 0 16,-20 0-16,21 0 0,-21 21 0,-1-21 15,22 42-15,-21-21 0,21 0 0,-22 22 16,22-1-16,0 0 0,0 1 15,21-1-15,0-21 0,0 22 16,0-1-16,0-21 0,0 21 16,0-20-16,21-1 0,0 0 0,0 0 15,22 0-15,-1-21 0,0 0 0,22 0 16,-22 0-16,22 0 0,-22-21 16,21 21-16,-20-21 0,20 0 0,-20 0 15</inkml:trace>
  <inkml:trace contextRef="#ctx0" brushRef="#br0" timeOffset="7901.88">17928 360 0,'0'0'0,"0"-42"0,0-1 0,0 22 15,0-21-15,0 21 0,-21 21 16,0 0 0,0 21-16,21 0 0,-22 21 0,22-21 15,0 22-15,0-1 0,0 22 16,-21-22-16,21 0 0,0 22 0,-21-22 15,21 22-15,0-1 0,0-21 0,-21 22 16,21-22-16,-21 1 0,0-1 16,21 0-16,0-21 0,0 1 0,-22 20 15,1-21-15,21 0 0,0-42 32,0 0-17,0 0-15,0-22 0,0 22 16,0-21-16,21 0 0,1-1 0,-1 1 15,0 21-15,0-22 0,21 1 0,-20 21 16,20 0-16,0 0 0,1-1 16,-1 22-16,0 0 0,1 0 0,20 0 15,-21 0-15,1 0 0,-1 0 0,0 22 16,-20-1-16,20 0 0,-21 0 16,-21 21-16,0-20 0,0 20 0,-21 0 15,-21 1-15,20-22 16,-20 0-16,-21 0 0,20 0 15,1 0-15,-106 22 16</inkml:trace>
  <inkml:trace contextRef="#ctx0" brushRef="#br0" timeOffset="7927.87">17695 1080 0,'0'0'0</inkml:trace>
  <inkml:trace contextRef="#ctx0" brushRef="#br0" timeOffset="8717.42">19706 1143 0,'21'-21'16,"-21"0"0,0 0-16,21-1 0,1 22 15,-1-21-15,-21 0 0,21 0 16,0 0-16,0-22 0,0 22 0,-21 0 16,22-42-16,-22 20 15,0 22-15,0-21 0,0 21 0,0-1 16,-22 1-16,1 0 0,0 21 15,-21 0-15,21 0 0,-22 0 16,1 0-16,0 0 0,-1 21 0,-20 0 16,20 22-16,1-22 0,-21 21 15,20 1-15,1-1 0,-22 43 16,22-1-16,42-63 0,0 22 16,0-22-16,0 0 0,0 0 15,21 0-15,0 1 0,1-22 16,20 0-16,-21 0 0,21 0 0,1 0 15,-1 0-15,0 0 0,1-22 0,-1 1 16,0 0-16,1 0 0,-22 0 0,21 0 16,-21-22-16,1 22 15,-1-21-15,0-1 0,0 22 0,-21-42 16,0 42-16,0-1 16,-21 44-1,0-1 1,21 21-16,0-21 0,-21 0 15,21 22-15,0-1 0,-22-21 0,22 43 16,0-43-16,0 21 16,0-21-16,0 1 0,22-22 0,-1 21 15,0 0-15,0-21 0,0 0 16,0 0-16,1 0 0,-1 0 0,21 0 16,22-21-16</inkml:trace>
  <inkml:trace contextRef="#ctx0" brushRef="#br0" timeOffset="8987.27">20362 847 0,'0'0'16,"0"-43"-16,0 22 0,0 0 0,0 0 15,0 0-15,-21 21 16,0 21-16,0 0 16,21 21-16,0-20 0,-21 20 0,-1 0 15,22 22-15,-21-22 0,21 22 16,-42 41-16,21-41 0,0 63 15,-1-85-15,1 85 16,0-63-16,0-22 16,21 22-16,0-22 0,0 0 0,-21 1 15,21-1-15,0-21 0,0 0 16,0 22 0,0-65-1,21 1-15,-21 0 16</inkml:trace>
  <inkml:trace contextRef="#ctx0" brushRef="#br0" timeOffset="9272.1">20172 1143 0,'21'-127'16,"-21"106"-16,42-43 16,-21 43-16,1 0 0,-1 0 15,21 0-15,-21 21 0,22 0 16,-1 0-16,0 0 0,1 0 0,-22 0 15,21 0-15,0 21 0,-20 0 16,-1 21-16,-21-20 0,0-1 0,0 21 16,-21-21-16,-1 22 0,-20-22 0,0 21 15,-1-21-15,1 0 16,-21 1-16,20-1 0,1-21 0,-22 21 16,43 0-16,-21-21 0,21 0 15,0 21-15,-1-21 0,44 0 31,-1-21-31,0 21 0,0-21 16,21 0-16</inkml:trace>
  <inkml:trace contextRef="#ctx0" brushRef="#br0" timeOffset="9566.93">20913 847 0,'0'0'0,"0"-21"0,0-1 16,0 1-16,0 42 31,0 1-15,0 20-16,-22-21 0,22 21 0,-21 1 15,0 20-15,21-20 0,0 20 16,-21 1-16,0-1 0,0-21 0,-1 22 16,22-1-16,-21 1 0,0-1 15,-21 86-15,42-107 16,-21 0-16,21-21 0,0 22 0,0-22 15,0 0-15,0 0 0,0 0 16,0 1-16,21-22 16,-21-22-1,21 22-15,0-42 16,-21 21-16</inkml:trace>
  <inkml:trace contextRef="#ctx0" brushRef="#br0" timeOffset="9858.76">20870 1207 0,'0'0'15,"0"-64"-15,0 22 0,0-22 0,0 22 16,0 21-16,0-22 0,0 22 0,21 0 16,-21 0-16,0 0 0,22 21 0,-1 0 15,0 0-15,0 0 0,0 0 16,22 0-16,-22 21 0,21-21 16,-21 21-16,22 0 0,-22 0 15,21 22-15,-21-22 0,-21 21 0,0-21 16,0 1-16,0 20 0,-21-21 15,0 0-15,0 22 0,0-22 0,-22-21 16,1 21-16,21 0 0,-22 0 0,22-21 16,0 0-16,0 0 15,0 0-15,0 0 0,-1 0 16,22-21 0,22 21-16,-1-21 0,0 0 15,0 0-15,0-1 0,0 1 0</inkml:trace>
  <inkml:trace contextRef="#ctx0" brushRef="#br0" timeOffset="10314.6">21653 381 0,'0'0'16,"0"-21"-16,0 0 0,-21 42 31,0 0-31,21 0 0,-21 0 15,0 22-15,0-1 0,21 0 0,-22 1 16,1 20-16,0 1 0,0-22 16,0 22-16,0-1 0,-1 1 15,22-22-15,0 21 0,0-20 0,0-1 16,0 0-16,0-20 0,0-1 16,22 21-16,-1-21 0,0-21 15,0 0-15,0 0 0,22 0 16,-22 0-16,21 0 0,-21-21 0,22 0 15,-22 0-15,21 0 0,-21-22 0,22 1 16,-22 21-16,0-22 0,0 1 16,0 21-16,-21-21 0,0 20 0,21 1 15,-21 0-15,0 42 16,-21 0 0,21 1-16,-21-1 0,21 0 15,-21 0-15,21 21 0,-21-20 16,0-1-16,21 21 15,0-21-15,0 0 0,0 1 16,0-44 15,21 22-31,-21-21 16</inkml:trace>
  <inkml:trace contextRef="#ctx0" brushRef="#br0" timeOffset="10490.51">21950 741 0,'0'-21'0,"-21"21"32,-1 0-32,1 0 15,0 0 1,21 21 0,0 0-16,21 0 15,0-21-15,-21 21 0,22-21 16,-22 22-16</inkml:trace>
  <inkml:trace contextRef="#ctx0" brushRef="#br0" timeOffset="10785.34">22437 826 0,'0'0'0,"0"-22"0,0 1 15,-22 21 1,1 0-16,0 0 0,0 0 0,0 0 15,0 0-15,-1 0 0,1 21 16,0-21-16,0 43 0,0-22 16,0 0-16,-1 64 0,1-43 15,0-21-15,21 22 16,-21-1-16,21-21 0,0 21 0,0-20 0,0-1 16,0 21-16,0-21 15,0 0-15,42 1 0,-21-1 16,22-21-16,-22 0 0,21 0 0,1 0 15,-1 0-15,-21 0 0,21 0 16,1 0-16,-1-21 0,0 21 0,1-22 16</inkml:trace>
  <inkml:trace contextRef="#ctx0" brushRef="#br0" timeOffset="11235.08">22839 1101 0,'0'0'0,"21"-43"0,0 1 0,-21 0 0,21-22 16,-21 1-1,0 42-15,0-1 0,-21 1 0,0 0 16,0 21-16,0 0 0,-1 0 15,1 0-15,0 0 16,-21 21-16,-22 64 0,22-64 16,21 21-16,0 1 0,-1-1 15,1 0-15,0-20 0,0 62 16,21-20-16,0-43 16,0 21-16,42-21 0,-21 1 15,1-1-15,-1-21 0,0 0 0,0 0 16,0 0-16,0 0 0,22 0 15,-22-21-15,42-1 16,-41-20-16,-1 21 0,21-43 16,-21 22-16,0 0 0,-21-1 0,22-41 15,-1 41-15,-21 1 16,0 21-16,0 0 0,0 0 16,0 42-1,-21 0-15,-1 0 16,22 21-16,0-20 0,-21 20 0,0 0 15,21 1-15,-21-1 0,21 0 0,0-21 16,0 22-16,0-22 0,0 0 16,0 21-16,0-20 0,0-1 0,21-21 15,21 21-15,-20-21 0,20 0 16,0 0-16,1 0 0,-22 0 0,21 0 16,0 0-16,1-21 0,-22 0 15,21-1-15,1 1 0,-22-21 16</inkml:trace>
  <inkml:trace contextRef="#ctx0" brushRef="#br0" timeOffset="12487.38">23580 572 0,'0'0'0,"0"-43"0,21 1 15,-21-22 1,0 43-16,-21 42 31,-1 1-31,22-1 0,0 21 16,-21-21-16,0 22 0,0-1 0,0 0 15,21 22-15,0-22 0,-21 22 16,21-22-16,-22 21 0,22-20 0,0 20 16,0-20-16,0-1 0,0 0 15,0-21-15,0 22 0,0-22 0,0 0 16,22 0-16,-1 0 0,0 1 16,0-22-16,0 0 0,22 0 0,-22 0 15,21 0-15,-21 0 0,43 0 16,-1-43-1,-20 22-15,-22 0 0,21-21 0,22-22 16,-43 22-16,0-1 16,0 22-16,-21-21 0,0 21 0,21-64 15,-42 85 17,21 21-32,-42 22 15,42-22-15,-43 42 16,22-42-16,21 22 0,0-22 15,-21 0-15,21 21 0,0-20 0,0-1 16,0 0-16,0 0 0,0 0 16,0 0-16,21-21 15,0 22-15,1-22 0,-1 0 16,0 0-16,21 0 0,-21 0 16,1 0-16,20-22 0,-21 1 0,0 0 15,22 0-15,-22 0 0,0 0 16,0-22-16,0 22 0,0 0 0,1-21 15,-22 20-15,0 1 0,0 0 16,0 42 0,0 0-16,0 1 15,-22-1-15,1 21 16,0-21-16,21 0 0,0 1 0,0-1 16,0 0-16,0 0 0,0 0 15,0 0-15,0 1 16,21-22-1,0 0-15,1 0 16,-1 0-16,0 0 0,0-22 16,0 1-16,-21-21 0,0 21 15,0-43-15,0 43 16,0-21-16,0 21 0,0-1 0,0 1 16,0 0-16,-21-21 15,0 21-15,21-1 31,21 22-15,0 0-16,0-21 0,1 21 16,-1 0-16,21 0 15,-21-21-15,22 21 0,-1 0 0,-21 0 16,0 0-16,22 0 0,-22 0 16,0 0-16,-21 21 15,0 0-15,0 1 0,0-1 0,0 21 16,0-21-16,0 0 0,0 22 15,0-22-15,0 0 0,0 0 0,0 0 16,-21 22-16,21-22 16,0 0-16,-21 0 0,21 0 15,-22-21 1,1 0 0,21-21-1,0 0-15,0 0 0,0 0 16,0-22-16,0 22 15,21 0-15,1-21 0,-22-1 0,21 22 16,21-21-16,-21 21 16,0-22-16,22 22 0,-1-21 0,-21 21 15,22 0-15,-1-1 0,0 1 0,22 21 16,-43 0-16,21 0 16,-21 0-16,-21 21 0,22 1 0,-22-1 15,0 0-15,0 21 0,0-21 16,0 22-16,-22-22 0,1 0 0,21 21 15,-21-20-15,0 20 0,21-21 16,0 0-16,-21 0 0,0 1 16,-1-1-16,22 0 15,0-42 17,0 0-32,0-1 15,0 1-15,0-21 16</inkml:trace>
  <inkml:trace contextRef="#ctx0" brushRef="#br0" timeOffset="12739.24">24765 445 0,'0'0'16,"-21"0"-16,0 0 0,-1 0 15,1 0-15,42 0 79,-21 21-64</inkml:trace>
  <inkml:trace contextRef="#ctx0" brushRef="#br0" timeOffset="13039.06">23474 677 0,'42'0'32,"0"0"-32,-20 0 15,20 0-15,0 0 0,1 0 0,-1 0 16,-21 0-16,21 0 0,1 0 16,41 22-16,-62-22 0,20 0 15,-21 0-15,21 0 0,-20 0 16,-1 0-16,-42 0 47,-1 0-47</inkml:trace>
  <inkml:trace contextRef="#ctx0" brushRef="#br0" timeOffset="14280.3">6667 1545 0,'0'0'0,"-21"21"0,0-21 16,0 0-16,0 0 16,42 0 62,0 0-78,0 0 0,0 22 0,1-22 15,20 0-15,0 0 0,1 0 16,126 21-16,-106-21 16,22 0-16,0 0 0,-1 0 15,1 0-15,21 0 0,127 0 16,148 0-1,-254 0-15,21 0 0,0 0 16,0 0-16,-21 0 0,170 0 16,-149 0-16,0 0 0,0 21 15,0-21-15,0 0 0,1 0 0,147 21 16,-169-21-16,21 0 0,-21 21 16,21-21-16,-21 0 0,0 0 15,0 21-15,0-21 0,-21 0 0,0 0 16,0 22-16,-22-22 0,22 0 0,-21 0 15,-22 0-15,22 0 0,-21 0 16,-22 0-16,21 0 0,-20 0 0,-22 0 16,21 0-16,-21 0 0,1 0 15,-1 0 1,-42 0 62,21-22-78,-22 22 0</inkml:trace>
  <inkml:trace contextRef="#ctx0" brushRef="#br0" timeOffset="15247.39">13928 1630 0,'0'0'0,"-22"0"0,-20 0 0,21 0 15,0 0-15,0 0 0,-1 0 16,1 0-1,0 0 1,42 0 0,0 0-1,1 0-15,-1 0 0,21 0 16,-21 0-16,-21 21 0,43-21 0,-1 0 16,0 0-16,22 0 0,-1 0 15,128 0-15,-107 0 16,-20 0-16,21 0 0,-1 0 0,22 0 15,-21 0-15,21 0 0,-1 0 16,1 0-16,0 0 0,0 0 0,0 0 16,0 0-16,21 0 15,-22 0-15,22 0 0,-21 0 0,21-21 16,0 21-16,0 0 0,0 0 16,-21 0-16,21 0 0,-21 0 0,21 0 15,0 0-15,-21 0 0,0 0 16,-1 0-16,1 0 0,-21 0 0,0 0 15,-22 0-15,22 0 0,-22-21 0,-20 21 16,20 0-16,-21 0 0,-20 0 16,20 0-16,-21 0 0,0 0 0,-21-21 15,21 21 1,1 0 15,-22-22-15</inkml:trace>
  <inkml:trace contextRef="#ctx0" brushRef="#br0" timeOffset="15313.35">18394 1482 0,'42'0'0</inkml:trace>
  <inkml:trace contextRef="#ctx0" brushRef="#br0" timeOffset="16343.67">19812 1820 0,'0'0'0,"-42"0"0,20 0 16,1 0-16,-21 0 0,21 0 0,0 0 15,-1 0-15,-20 0 16,63 0 15,0 0-15,1 0-16,-1 0 0,0 0 15,0 0-15,21 0 0,-20 0 0,20 0 16,21 0 0,22 0-16,-43 0 0,22 0 15,63 0-15,-64 0 0,1 0 16,21 0-16,-1 0 0,1 0 16,-22 22-16,170-22 15,-85 0 1,-63 0-16,-21 0 0,20 0 0,1 0 0,21 0 15,0 0-15,-22 0 0,22 0 16,21 0-16,-21 0 0,148 0 16,-127 0-16,21 0 15,-21 0-15,21 0 0,-21 42 0,0-42 16,-21 0-16,21 0 0,0 0 0,-21 0 16,21-21-16,-21 21 0,84 0 15,-105 0-15,0 0 0,-1 0 16,1 0-16,0 0 0,-22 0 15,22 0-15,-22 0 0,1 0 0,-1-21 16,1 21-16,-22 0 0,0 0 16,1 0-16,-22 0 0,21 0 0,-21 0 15,1 0-15,-22-22 32,21 22-32,-402-21 140</inkml:trace>
  <inkml:trace contextRef="#ctx0" brushRef="#br0" timeOffset="-86513.52">11663 3408 0,'0'-21'0,"0"0"16,0-1 15,0 44 16,0-1-47,-21-21 16,21 21-16,-22 0 0,22 0 15,0 0-15,-21 1 0,21-1 16,0 0-16,-21 0 0,21 0 15,0 0-15,0 1 0,0-1 16,0 0-16,0 0 0,0 21 0,0-20 16,0-1-16,0 0 0,0 21 0,0-21 15,0 1-15,0 20 0,0-21 16,0 64-16,0-43 0,0-21 16,0 22-16,0-1 0,0 0 15,0 1-15,0-22 0,0 21 0,0 0 16,0 1-16,0-1 0,-21-21 0,21 22 15,0-1-15,0 0 0,0-21 16,-21 22-16,21-1 0,0 0 0,0 22 16,0-22-16,0 43 15,0-22-15,0-20 0,0-1 16,0 0-16,-21 1 0,21-1 0,0 0 16,0 1-16,0-1 0,-22 0 0,22 1 15,0-1-15,0 0 0,0 1 16,0-1-16,0 0 0,-21 1 0,21-1 15,-21 0-15,21 1 0,-21-1 0,21-21 16,0 22-16,-21-1 0,0 0 16,21 1-16,-22-22 0,22 21 0,0-21 15,-21 22-15,0-1 0,21-21 0,-21 21 16,21 1-16,0-22 0,-21 21 16,0 1-16,-1-1 0,22-21 15,0 21-15,-21 1 0,21-1 0,-21 0 16,0-20-16,21 20 0,0 0 0,0-21 15,-21 22-15,0-1 0,21-21 16,-22 22-16,22 41 16,-21-20-16,21-22 0,-21-21 15,21 43-15,0-22 0,0-21 16,0 22-16,0-22 0,0 21 16,0-21-16,0 85 15,-21 0 1,21-85-16,-21 21 0,21 22 15,-21-43-15,21 0 0,0 22 0,0-22 16,0 0-16,0 21 0,-22-21 16,22 1-16,0-1 0,0 0 0,0 0 15,0 0-15,0-42 32,22 0-32,-1 0 0,-21-22 15,21 22-15,0-21 0,0-22 0</inkml:trace>
  <inkml:trace contextRef="#ctx0" brushRef="#br0" timeOffset="-84097.52">11578 3429 0,'0'0'0,"21"0"0,0-21 15,1 21-15,-1 0 16,0-21-16,0 21 15,0-21-15,0-1 16,1 22 0,-1-21-16,0 21 15,0 0-15,0 0 16,0-21-16,1 21 0,-1 0 16,0 0-16,0-21 0,0 21 15,22 0-15,-22 0 0,0 0 0,21-21 16,-21 21-16,22 0 0,-22 0 15,21 0-15,1 0 0,-1 0 0,0 0 16,1 0-16,-1 0 0,0 0 16,1 0-16,20 0 0,-21 0 15,22 0-15,-1 0 0,1 0 0,-1 0 0,22 0 16,-21 0-16,-1 0 0,1 0 16,20 0-16,-20 0 0,-1 0 0,1 0 15,-22 0-15,22 0 16,-1 0-16,64 21 0,64-21 15,-128 0-15,1 21 16,-1-21-16,1 0 0,-1 0 16,1 0-16,-1 0 0,1 0 0,-1 21 15,1-21-15,-22 0 0,21 0 16,43 0-16,-42 0 0,-1 0 16,1 0-16,63 0 0,-64 0 15,1 0-15,-1 0 16,1 0-16,-1 0 0,1 0 0,-22 0 15,22 0-15,-1 0 0,-21 0 16,22 0-16,-1 0 0,-20 0 0,20 0 16,43 21-16,-42-21 0,-22 0 15,21 0-15,1 0 0,63 0 16,-85 0-16,22 22 0,20-22 16,65 21-1,-107-21-15,-21 21 0,43 0 16,-22-21-16,-21 0 15,21 21-15,-20 0 0,-1-21 16,0 0-16,0 22 0,0-22 16,0 0-16,-21 21 0,22-21 15,-22 21-15,21-21 0,-21 21 16,0 0-16,21-21 0,-21 21 0,0 1 16,0-1-16,0 0 15,0 0-15,0 0 0,0 0 16,0 1-16,0-1 0,0 0 15,0 0-15,0 0 0,0 22 0,0-22 16,0 0-16,21 21 0,-21-21 0,0 22 16,0-22-16,0 21 15,0 1-15,0-22 0,0 21 0,0 0 16,0 1-16,0-1 0,0-21 0,0 22 16,0-1-16,0 0 0,0 43 15,0-64-15,0 21 0,0 1 16,0-1-16,0 0 0,0 1 15,0-1-15,0 0 0,0 1 0,-21-1 16,21 0-16,-21 1 0,21-1 0,-21 0 16,21 1-16,0-1 0,-22 0 15,1-20-15,21 20 0,-21 0 16,21 1-16,0-1 0,-21-21 0,0 21 16,21 1-16,-21-1 0,21 0 0,0 1 15,0-1-15,-22 0 0,22-20 16,-21 20-16,21 0 0,-21 43 15,21-43-15,0 1 0,0-1 16,0-21-16,-21 21 0,21 1 0,0-1 16,-21 0-16,21 1 0,0 63 15,0-64-15,0 21 0,0-20 16,0-1-16,-21 22 0,21-22 0,0 0 16,0 43-16,0-43 0,0 1 15,0-1-15,0 0 0,0-21 16,0 22-16,0-1 0,0 0 0,0 1 15,0-1-15,0 0 0,0 1 16,0 41-16,0-41 0,0-1 16,-22-21-16,22 22 0,0-1 15,0-21-15,0 21 0,0 1 16,0-1-16,-21-21 0,21 0 0,0 1 16,0 20-16,0-21 0,-21 0 15,21 0-15,0 1 0,0 20 0,0-21 16,-21 0-16,21 0 0,-21 1 15,0-1-15,-1 0 0,1 0 16,0 0-16,0 0 0,0 1 16,-22-22-16,22 21 0,0-21 0,0 21 15,0-21-15,-22 0 0,22 21 16,-21-21-16,21 0 0,-22 21 0,-20 0 16,21-21-16,-1 0 15,1 0-15,0 0 0,-1 0 0,1 22 16,0-22-16,-1 0 0,1 0 15,0 0-15,-43 0 16,43 21-16,-64-21 0,63 0 0,-20 0 16,-43 0-16,43 0 15,20 0-15,-20 0 0,20 0 0,-20 0 16,21 0-16,-1 0 0,-20 0 16,20 0-16,1 0 0,-64 0 15,64 0-15,0 0 0,-1 0 0,-20 0 16,20 0-16,1 0 0,-64 0 15,43 0-15,20 0 0,-20 0 16,21 0-16,-22 0 0,22 0 16,-1 0-16,1 0 0,-21 0 0,20 0 15,22 0-15,-21 0 0,-1 0 0,-41 0 16,41-21-16,1 21 16,0 0-16,-22 0 0,22 0 0,0 0 15,-22 0-15,22 0 0,-22 0 0,22-22 16,-106 22-1,105 0-15,1 0 0,0 0 16,-1 0-16,1-21 0,0 21 0,-1 0 0,1 0 16,0 0-16,21 0 0,-22 0 15,1 0-15,0 0 0,-1 0 16,1 0-16,0 0 0,-22 0 16,22 0-16,21 0 0,-22 0 15,22 0-15,-21 0 0,21 0 0,-22 0 16,22 0-16,-21 0 0,21 0 0,-1 0 15,-20 0-15,21 0 0,-21 0 16,20 0-16,-20 0 0,21-21 0,0 21 16,-22 0-16,22 0 0,0 0 0,-42-21 15,41 21-15,1 0 0,-21 0 16,21 0-16,0 0 0,-1 0 0,1 0 16,0 0-16,0-21 15,0 21-15,0 0 0,-1 0 0,1 0 16,0 0-16,0 0 0,0 0 0,0 0 15,-1-21-15,1 21 0,0 0 16,0 0-16,0 0 0,21-22 16,-21 22-16,-1 0 0,22-21 15,-21 21-15,0 0 16,0-21-16,0 21 0,0 0 16,-1 0-16,22-21 0,-21 21 0,0 0 15,0 0-15,21-21 16,-21 0-16,21-1 15,0 1-15,0 0 16,0 0-16,0 0 0</inkml:trace>
  <inkml:trace contextRef="#ctx0" brushRef="#br0" timeOffset="-82764.11">11599 2223 0,'0'-22'15,"0"1"-15,0 0 16,0 42 31,0 0-47,0 1 16,0-1-16,0 21 0,0 0 0,0 1 15,0-1-15,0 0 0,0 1 16,0-1-16,0 0 0,-21 1 0,21-1 15,0-21-15,-21 22 0,21-22 16,0 0-16,0 21 0,0-21 0,0 1 16,0-1-16,0-42 47,0-1-32,21 1-15,0 0 0,0 0 0,-21-21 16,22 20-16,-1 1 0,0-21 15,0 21-15,-21 0 16,0-1-16,21 22 0,0 0 16,1 0-16,-22 22 15,21-1-15,-21 21 16,21-21-16,-21 0 0,0 22 0,0-22 16,21 0-16,-21 21 0,21-20 15,-21-1-15,0 0 0,0 0 0,21 0 16,1 0-16,-1-21 0,0 22 0,0-22 15,0 0-15,22 0 16,-22 0-16,0 0 0,0 0 0,0-22 16,22 1-16,-22 21 0,0-21 15,0-21-15,21 21 0,-20-22 16,-1 22-16,-21-21 0,21-64 16,0 42-16,-21 22 0,0-21 15,0 20-15,0 1 0,0 0 0,0-1 16,-21 1-16,0 21 0,21 0 0,-21-1 15,21 1-15,-22 21 16,1-21-16,21 42 31,0 0-31,0 1 0,0-1 16,0 0-16,0 0 0,0 0 0,0 0 16,0 1-16,0-1 15,0 0-15,43 21 0</inkml:trace>
  <inkml:trace contextRef="#ctx0" brushRef="#br0" timeOffset="-82409.31">12446 2773 0,'0'0'0,"21"0"31,0 0-31,0 0 0,1 0 16,-1-21-16,0 21 15,0-21-15,0-1 0,0 1 0,1 0 16,-1 21-16,0-21 0,0 0 16,-21 0-16,0-1 0,0 1 0,0 0 15,0 0-15,0 0 16,-21 21-16,0 0 0,0 0 0,-1 0 16,1 0-16,0 21 0,-21 0 0,21 0 15,-1 0-15,22 1 0,-21 20 16,0-21-16,21 21 0,-21-20 0,21 20 15,0-21-15,0 0 0,0 0 16,0 1-16,0-1 0,0 0 0,0 0 16,0 0-16,21-21 0,0 0 15,0 0-15,1 0 16,-1 0-16,21 0 0,0-21 16,1 0-16,-22 0 0</inkml:trace>
  <inkml:trace contextRef="#ctx0" brushRef="#br0" timeOffset="-81873.62">13081 2223 0,'0'0'0,"0"-22"0,-21 22 16,0 0-16,21 22 31,-22-1-31,22 0 0,0 21 0,0-21 16,0 22-16,-21-22 0,21 21 15,0 1-15,0-1 0,0-21 0,0 21 16,0 1-16,-21-1 0,21-21 0,0 0 16,-21 22-16,21-22 0,0 0 15,0 21-15,0-20 0,0-1 16,-21-21 0,0 0-1,21-21-15,0-1 16,0 1-1,0 0-15,0 0 0,0 0 16,0-22-16,21 22 0,0 0 0,-21 0 16,21 0-16,0 0 0,0-1 15,1 22-15,-1-21 0,42 0 16,-42 21-16,22-21 0,-22 21 0,0 0 16,0 0-16,22 0 0,-22 21 15,21 0-15,-42 0 0,21 22 16,-21-22-16,0 21 15,0-21-15,0 1 0,-21-1 0,21 0 16,-42 0-16,21 0 0,-1 0 16,-41 22-16,21-22 15,20-21-15,-20 21 0,21-21 0,0 0 16,0 0-16,-1 0 0,-20 0 16,21 0-16,21-21 15,21 21 1,0-21-16,0 0 0,1 21 0</inkml:trace>
  <inkml:trace contextRef="#ctx0" brushRef="#br0" timeOffset="-81263.97">14160 2434 0,'22'-21'0,"-1"0"15,0 0-15,0 21 16,-21-21-16,21-1 0,0 22 16,1-21-16,-1 0 0,0 0 0,0 0 15,-21 0-15,21-1 16,-21 1-16,0 0 15,-21 21-15,0 0 0,0 0 16,0 0-16,-22 0 0,1 0 0,0 0 16,-1 21-16,1 0 0,0 1 15,-1-22-15,22 21 0,-21 0 0,21 0 16,-1 0-16,22 22 0,0-22 16,0 0-16,0 0 0,0 0 0,0 22 15,0-22-15,0 0 0,0 0 0,22 0 16,-1 0-16,0 22 0,0-22 15,21 0-15,-20 0 0,-1 0 16,0 1-16,0-1 0,0 0 0,0-21 16,1 21-16,-1 0 0,0 0 15,-21 1-15,0-1 0,0 0 16,0 0-16,-21 0 0,0-21 16,-22 21-16,22-21 0,-21 0 15,-1 0-15,1 22 0,0-22 0,-1 0 16,1 0-16,0 0 0,-1 0 15,22 0-15,-21 0 0,21 0 16,-22-22-16,22 22 0,0 0 0,21-21 0,-21 0 16,21 0-1,0 0-15,21 21 16,0 0-16,0 0 0,1-21 16,20 21-16,-21-22 0,85 1 15,-64 21-15</inkml:trace>
  <inkml:trace contextRef="#ctx0" brushRef="#br0" timeOffset="-80877.19">14436 2836 0,'0'-21'0,"0"0"0,21 0 16,0 0-16,0 0 16,0-1-16,0 1 0,-21 0 0,22 0 15,-1 0-15,-21 0 0,0-1 0,0 1 16,-43 21 15,22 0-31,0 21 0,0 1 16,0-1-16,0 0 0,-1 0 15,1 21-15,0-20 0,0-1 0,0 0 16,0 0-16,21 21 0,0-20 16,0-1-16,0 0 0,0 0 15,0 0-15,0 0 0,21 1 16,0-22-16,0 0 0,0 21 0,0-21 16,1 0-16,-1 0 0,21 0 15,-21 0-15,0 0 0,22 0 0,-22-21 16,0 21-16,0-22 0</inkml:trace>
  <inkml:trace contextRef="#ctx0" brushRef="#br0" timeOffset="-80460.42">14732 2625 0,'0'0'0,"-21"-21"0,21-1 16,0 1-1,21 0 1,0 21-16,0 0 0,0 0 0,1 0 16,20 0-16,-21 21 0,0 0 15,22 1-15,-43-1 0,21 0 16,0 0-16,-21 0 0,0 0 16,0 1-16,0 20 0,0-21 15,0 0-15,0 0 0,0 1 0,0-1 16,-21-21-16,21 21 0,-21 0 0,-1-21 15,22 21-15,0-42 32,0 0-17,0 0-15,0 0 0,0-1 16,0 1-16,22-21 0,-22 21 16,21 0-16,-21-1 0,0 1 0,21 0 15,0 0-15,0 0 0,-21 0 16,21 21-16,-21-22 0,22 22 0,-1 0 15,0 0-15,-21-21 0,21 21 16,0 0-16,0 0 0</inkml:trace>
  <inkml:trace contextRef="#ctx0" brushRef="#br0" timeOffset="-80021.26">15303 2540 0,'0'21'47,"22"0"-47,-22 1 16,0-1-16,0 0 0,0 0 15,0 0-15,0 0 0,0 1 16,0-1-16,0 0 0,0 0 0,21 21 15,-21-20-15,21-1 16,-21 0-16,0 0 0,21-21 16,-21 21-1,21-21-15,0 0 16,-21-21-16,0 0 16,22 0-16,-22 0 0,21-1 0,-21 1 15,0 0-15,21-21 0,0-22 16,0-20-1,0 62-15,1 1 0,-22 0 16,0 0-16,0 0 0,21 21 16,-21-21-16,21 21 0,-21 21 47,0 0-47,0 0 15</inkml:trace>
  <inkml:trace contextRef="#ctx0" brushRef="#br0" timeOffset="-79641.47">15706 2752 0,'42'0'31,"-21"0"-31,0 0 0,0 0 0,-21-21 16,22 21-16,-1-22 0,0 1 15,0 0-15,0 0 0,0 0 16,-21 0-16,0-1 16,0 1-16,0 0 15,-21 21 1,0 0 0,21 21-16,-21 0 0,0 1 0,21-1 15,0 0-15,-21 0 0,-1 0 0,1 43 16,21-43-16,-21 0 15,21 0-15,0 0 0,0 1 0,0-1 16,0 21 0,21-42-1,0 0-15,1 0 0,-1 0 16,0 0-16,0 0 16,0 0-16,22-42 0,-22 42 15,0-21-15,0 21 0</inkml:trace>
  <inkml:trace contextRef="#ctx0" brushRef="#br0" timeOffset="-79185.62">16150 2625 0,'0'0'0,"0"-21"0,0-1 0,0 1 0,0 0 16,0 0-16,21 21 0,-21-21 16,21 21-16,1 0 15,-1-21-15,0 21 0,0 0 16,0 0-16,0 0 15,1 21-15,-1 0 0,0-21 16,-21 21-16,21 0 0,0 0 0,0 1 16,-21-1-16,0 0 0,0 0 15,0 0-15,0 0 16,0 1-16,0-1 0,0 0 0,0 0 0,0 0 16,0 0-16,0 1 0,0-1 15,-21-21-15,21 21 16,0-42 15,0 0-31,0-1 16,0 1-16,0 0 0,21 0 15,-21-21-15,0 20 0,22-20 16,-1 21-16,0-21 0,-21 20 0,21 1 16,0 0-16,0 0 0,-21 0 15,22 21-15,-1-21 0,0 21 16,0 0-16,0 0 0,0 0 15,1 0 1,-22 21 15</inkml:trace>
  <inkml:trace contextRef="#ctx0" brushRef="#br0" timeOffset="-66065.53">12509 4233 0,'0'-21'15,"0"0"1,0 0 0,-21 21-1,0 0 1,0 0-1,0 0 1,0 0-16,21 21 31,0-42 79</inkml:trace>
  <inkml:trace contextRef="#ctx0" brushRef="#br0" timeOffset="-65304.96">12488 4149 0,'0'-21'16,"0"-1"15,0 1-15,0 0 0,0 0 15,0 0-16,0 42 32,0 0-47,0 0 0,0 0 0,0 1 16,0 20-16,0 21 16,0-20-16,0-22 0,-21 21 0,21 1 15,0 20-15,0-21 0,0 1 16,0 63-16,0 42 15,0-85-15,0 1 0,-21 42 16,21-43 0,0-21-16,0 1 0,0 20 0,-21-20 15,21-1-15,0 0 0,0 1 0,0-1 16,-21 0-16,21 1 0,-22-1 16,22 0-16,0-21 0,0 22 0,0-22 15,-21 0-15,21 43 16,0-43-1,0-42 1,0-1-16,0 1 16,0-21-16,0 0 15,21-1-15,-21 1 0,0 0 16,22-1-16</inkml:trace>
  <inkml:trace contextRef="#ctx0" brushRef="#br0" timeOffset="-64377.49">12531 4128 0,'-22'-22'32,"1"22"-17,21-21-15,21 21 47,1-21-47,20 21 16,-21 0-16,0 0 0,22 0 15,41-21-15,-20 21 16,63 0-16,-64-21 0,107 0 16,-86 21-16,1 0 15,0 0-15,-1-22 0,1 22 16,-22 0-16,22 0 0,42 0 16,-42 0-16,-43 0 0,0 0 15,-20 0-15,20 0 0,-21 0 16,0 0-16,0 0 0,1 22 15,-22-1 1,0 0-16,0 0 16,0 0-16,0 0 15,0 1-15,0-1 0,0 0 0,0 42 16,0 43 0,0-63-16,-22-22 15,22 21-15,-21 0 0,21 1 0,0 41 16,-21-41-16,21-1 0,0 22 15,-21-22-15,21 0 0,0 43 16,0-43-16,0 1 0,0-1 16,0 0-16,0 1 0,0-1 0,0 0 15,0-21-15,0 22 16,-21 41-16,21-62 0,0 20 16,0 0-16,0-21 0,0 1 15,0-1-15,-21 0 16,21 0-16,-22 43 15,-20-22 1,21-42-16,0 21 0,0-21 16,-1 0-16,1 21 0,0-21 0,-42 21 15,41-21-15,-20 22 0,21-22 16,-21 0-16,-1 0 0,1 0 16,-22 0-16,1 0 0,-1 0 0,1 0 15,-106 0-15,-85 0 16,190 0-16,-21 0 15,22 0-15,-1-22 0,22 22 0,-21 0 16,-22-21-16,64 21 16,-43 0-16,43-21 0,21 0 31,0 0-15,21 0-16,0 21 0,1 0 15,20-22-15,-21 22 0,21-21 0,1 0 16,-1 0-16,0 0 0</inkml:trace>
  <inkml:trace contextRef="#ctx0" brushRef="#br0" timeOffset="-63893.77">14605 4297 0,'0'0'0,"0"-21"0,0 42 46,0 0-46,0 0 0,0 22 0,0-22 16,0 21-16,0 0 0,0 43 16,0-43-16,0 64 15,0-63-15,0 84 16,0-64-16,-21-21 0,0 22 0,21-1 16,-22-20-16,1-1 0,21 0 0,-21 1 15,0-1-15,21 0 0,-21 1 16,21-22-16,0 21 0,-21-21 0,21 1 15,0-1-15,0 0 0,-22 21 16,44-63 31,-1 0-47,-21 0 0,21 0 16,-21-1-16,21 1 0,0-21 0,-21 0 15,21-1-15,1 1 0</inkml:trace>
  <inkml:trace contextRef="#ctx0" brushRef="#br0" timeOffset="-62973.79">14647 4233 0,'0'0'0,"0"-21"0,0 0 0,-21 0 15,21 0-15,0 0 16,0-1-16,0 1 16,0 0-16,21 21 15,0-21 1,1 21-16,20 0 0,-21-21 16,21 0-16,1 21 0,-1 0 15,0-22-15,1 22 0,63-21 16,84 0-1,-126 21-15,-1 0 0,1-21 16,-1 21-16,1 0 0,-22 0 0,85 0 16,-64 0-16,1 0 0,-22 0 15,22 0-15,-1 0 0,-20 0 16,20 0-16,-21 0 0,22 0 0,-22 0 16,1 0-16,-1 0 0,0 0 15,1 0-15,-1 0 0,-21 21 0,0-21 16,22 0-16,-22 0 0,-21 21 15,42 0-15,-42 1 16,21-22-16,-21 21 0,0 0 0,21 0 16,-21 0-16,0 0 0,22 1 0,-22-1 15,0 0-15,0 0 0,0 0 16,0 43-16,0-43 16,0 0-16,0 21 0,0-20 0,0 20 15,0-21-15,0 21 0,0-20 16,0 20-16,0 0 0,0 1 0,0-1 15,0 0-15,0 1 0,0 20 0,0-21 16,0 1-16,0-1 0,0 0 0,0 1 16,0-1-16,0 0 0,0 1 15,0-22-15,0 21 0,0-21 0,0 22 16,0-22-16,0 0 0,0 0 16,0 22-16,0-22 0,-22-21 15,22 21-15,-21 0 0,0 0 0,21 0 16,-21 1-16,0-1 0,0 0 15,-1-21-15,1 21 16,0-21-16,-21 21 0,21-21 16,-1 21-16,1-21 0,0 0 15,0 22-15,-21-22 0,20 0 0,-20 21 16,21-21-16,-21 0 0,-1 0 0,1 21 16,0-21-16,-1 0 0,1 0 15,-22 21-15,22-21 0,0 0 16,-22 0-16,1 0 0,20 21 0,-20-21 15,-1 0-15,-84 0 0,85 0 16,-1 0-16,-20 0 0,20 0 16,1 0-16,20 0 0,-63 0 15,64 0-15,0 0 0,-1 0 0,1 0 16,21 0-16,0 0 0,-22 0 16,22 0-16,0 0 0,0 0 15,0 0-15,21-21 16,0 0-1,-21 21-15</inkml:trace>
  <inkml:trace contextRef="#ctx0" brushRef="#br0" timeOffset="-62309.15">12023 6287 0,'-22'0'15,"1"0"-15,21 21 16,-21-21-16,21 21 0,-21 0 16,21 0-16,0 0 15,21-21 16,0 0-31,0 0 16,-21-21-16,22 21 0,-22-21 16,0 0-1,0 0-15,-22 0 16,1 21-16,0 0 16,0 0-16,0 0 15,0 0-15,21 21 16,-22 0-16,22 0 0,-21-21 15,21 21-15,0 0 16,0 1-16,0-1 16,21-21-16,1 0 0,-1 0 15,0 0-15,0 0 0</inkml:trace>
  <inkml:trace contextRef="#ctx0" brushRef="#br0" timeOffset="-61785.45">12340 6138 0,'0'22'47,"-21"-1"-47,21 0 0,0 0 15,-21 0-15,21 0 0,0 1 16,0 20-16,-21-21 0,21 0 15,-22 22-15,22-22 0,0 21 0,0-21 16,0 0-16,-21 1 0,21-1 0,0 0 16,0 0-16,-21 0 0,21 0 15,0-42 17,0 0-32,0 0 15,0 0-15,0 0 0,0-1 16,0 1-16,0-21 0,0 21 0,0 0 15,21-1-15,0 1 0,1 0 16,-22-21-16,21 42 0,21-43 16,0 22-16,-20 21 0,-1 0 0,0-21 15,21 21-15,-21 0 16,1 0-16,-1 0 0,0 0 16,0 21-16,-21 22 0,0-22 15,0 21-15,0-21 0,0 0 16,0 1-16,0 20 0,0-21 0,-21 0 15,0 0-15,21 1 0,-21-1 0,21 0 16,-22-21 0,22 21-16,22-42 31,-22 0-31,0 0 0,21-1 16,0 22-16</inkml:trace>
  <inkml:trace contextRef="#ctx0" brushRef="#br0" timeOffset="-61517.6">12785 6096 0,'0'0'15,"0"21"1,0 0-16,0 1 16,0-1-16,0 0 0,-22 21 0,1-21 15,21 1-15,-21 20 16,21-21-16,-21 43 0,21-22 15,-21-21-15,21 43 0,0-43 16,0 0-16,0 0 16,21-21-1,0 0-15,0 0 0,0 0 16,1 0-16,-1-21 0,-21 0 16,21 0-16,-21-1 15,0 1-15,0 0 0</inkml:trace>
  <inkml:trace contextRef="#ctx0" brushRef="#br0" timeOffset="-61352.69">12658 6392 0,'0'0'0,"-22"0"0,44 0 47,-1 0-47,0 0 0,0 0 0,0 0 15,0 0-15,1-21 0,20 21 16,-21-21-16,21 21 0,-20 0 0,20 0 15,-21-21-15,0 21 0,22 0 16</inkml:trace>
  <inkml:trace contextRef="#ctx0" brushRef="#br0" timeOffset="-60717.26">13144 6308 0,'0'21'16,"-21"-21"-1,21 21-15,-21 0 0,21 0 16,-21 1-16,0-1 15,21 0-15,0 0 0,0 0 16,0 0-16,-21 1 0,21-1 16,0-42 46,0-1-62,0 1 16,0 0-16,0 0 0,0 0 15,0 0-15,21-1 0,-21 1 16,0 0-16,21 21 0,0-21 16,0 21-16,0 0 15,-21-21-15,22 21 0,-1 0 0,0 0 16,0 21-16,-21 0 16,21 0-16,-21 0 15,0 1-15,0-1 0,0 0 0,0 0 16,0 0-16,0 0 15,0 1-15,-21-22 32,21-22-1,0 1-31,0 0 16,21 0-16,0 0 15,1 0-15,-22-1 0,21 1 0,0 0 16,0 0-16,0 21 0,-21-21 0,21 21 15,1 0-15,-1 0 0,0 0 16,0 0-16,0 0 16,0 21-16,-21 0 0,0 0 15,0 0-15,0 1 0,0-1 16,0 0-16,0 42 16,0-41-16,0-1 15,-21-21-15,21 21 0,0-42 47,0 0-47,21-1 0</inkml:trace>
  <inkml:trace contextRef="#ctx0" brushRef="#br0" timeOffset="-60459.41">13716 6117 0,'0'21'16,"0"1"-16,0-1 16,0 0-16,0 0 0,-21 21 15,0-20-15,21-1 0,-22 21 16,22-21-16,-21 22 0,0-22 0,21 0 16,0 0-16,0 21 0,0-20 0,0-1 15,0 0-15,0 0 16,21-21-16,0 0 15,1 0-15,-1 0 0,42 0 16,-42-21-16,1 0 0,20 21 16</inkml:trace>
  <inkml:trace contextRef="#ctx0" brushRef="#br0" timeOffset="-60061.64">14520 6371 0,'-21'21'16,"21"1"-1,21-22 32,0 0-47,1-22 16,-1 22-16,-21-21 0,0 0 15,0 0-15,0 0 16,-21 21 15,-1 0-31,1 0 0,0 0 16,0 21-16,0 0 15,21 0-15,0 0 16,21-21 15,0 0-31,0 0 0</inkml:trace>
  <inkml:trace contextRef="#ctx0" brushRef="#br0" timeOffset="-59533.81">14922 6117 0,'0'0'0,"-21"0"0,0 0 0,21 21 16,-21-21-16,21 22 15,-21-1-15,21 0 0,0 0 16,0 0-16,0 22 0,0-22 0,0 0 15,0 21-15,-21-21 0,21 22 16,0-22-16,0 0 0,-22 0 0,22 0 16,0 1-16,0-1 0,0 0 15,0 0 1,0-42 15,0 0-31,0 0 16,0-1-16,0 1 0,0 0 15,0-21-15,0 21 0,0-1 0,22 1 16,-1 0-16,0 0 0,0 0 16,0 0-16,0-1 0,1 22 0,20 0 15,-21 0-15,21 0 16,1 0-16,-22 0 0,-21 22 16,21-1-16,-21 0 0,0 0 15,0 43-15,0-43 16,0 0-16,-42 21 0,42-21 15,-21 1-15,21-1 0,0 0 16,-22 0-16,22 0 0,22-42 47,-1 0-47,0 0 16,0 0-16</inkml:trace>
  <inkml:trace contextRef="#ctx0" brushRef="#br0" timeOffset="-59252.97">15388 6117 0,'0'0'0,"-21"21"32,21 1-32,-21-1 0,21 0 15,0 0-15,-21 21 0,-1-20 16,1 20-16,0-21 0,21 21 0,0-20 15,-21 20-15,21-21 0,-21 0 16,21 0-16,0 1 0,0-1 0,0 0 16,0 0-16,0 0 0,21-21 15,0 0-15,0 0 0,0 0 16,1 0-16,-1 0 16,0 0-16,0 0 0,0-21 0,0 21 15,1-21-15,-22 0 0,0 0 16,0-1-16,0 1 0</inkml:trace>
  <inkml:trace contextRef="#ctx0" brushRef="#br0" timeOffset="-58484.41">15282 6350 0,'0'0'0,"-21"0"0,42 0 32,0 0-17,22 0-15,-22 0 0,0-21 0,0 21 16,0 0-16,1 0 15,-1 0-15,21-21 0,-21 21 0,0 0 16,1 0-16,-1 0 0,0 0 16,-21 21 31,0 0-32,0 0-15,-21 0 0,21 1 0,-21-1 16,21 0-16,0 0 0,0 0 15,0 0-15,-22-21 16,22 22-16,-21-22 16,21-22 31,0 1-47,0 0 0,0 0 15,0 0-15,0 0 0,21-1 0,-21 1 16,22 0-16,-1 0 0,0 0 15,-21 0-15,21 21 0,0-22 16,0 22-16,1 0 16,-22 22-1,0-1-15,0 0 0,0 0 16,0 0-16,0 0 16,0 1-16,0-1 0,0 0 15,0 0-15,0 0 0,0 0 0,0 1 16,0-44 31,0 1-47,0 0 15,0 0-15,21 0 16,0-22-16,0 22 0,-21 0 0,21 0 16,0 0-16,43-43 15,-22 43-15,-21 21 16,1 0-16,-1 0 15,-21 21-15,0 22 16,0 20 0,0-42-16,0 22 15,0-22-15,-21 0 0,21 0 16,0 0-16,0 0 0,0 1 0,21-22 47,-21-22-47,21 22 15,-21-21-15</inkml:trace>
  <inkml:trace contextRef="#ctx0" brushRef="#br0" timeOffset="-58204.57">16214 6096 0,'0'0'0,"21"-21"0,-21 0 0,0 42 31,0 0-16,-21 0-15,-1 0 0,1 22 16,0-22-16,-21 42 0,42-20 16,-21-1-16,-1-21 0,22 22 15,0-22-15,0 0 0,0 0 0,0 21 16,0-20-16,0-1 16,0 0-16,22-21 15,-1 21-15,0-21 0,0 0 0,0 0 16,0 0-16,1 0 0,41-21 15,-42 0-15,0 0 16,1-1-16,-22 1 0,21 0 16,-21 0-16,0 0 0</inkml:trace>
  <inkml:trace contextRef="#ctx0" brushRef="#br0" timeOffset="-57437.57">17759 4339 0,'0'-21'16,"-21"42"-1,21 0 1,0 22-16,0-22 0,0 21 16,0 1-16,0-1 0,-22 0 0,1 22 15,21-22-15,-21 22 0,21-1 0,-21 1 16,0-22-16,0 64 16,21-64-16,-22 0 0,22 43 15,0-64-15,0 22 0,0-1 16,0-21-1,0-42 17,0 0-32,0 0 15,0-1-15,0 1 0,0 0 0</inkml:trace>
  <inkml:trace contextRef="#ctx0" brushRef="#br0" timeOffset="-57083.2">17547 4445 0,'0'0'0,"-21"-42"0,21 21 0,-21-22 0,21 22 16,0 0-16,0-21 0,0 20 15,0 1-15,21 0 0,0 0 16,0 0-16,0 0 0,22 21 16,-1-22-16,-21 22 0,22 0 0,-1-21 15,0 21-15,1 0 0,-1 0 16,0 0-16,1 21 0,-1 1 0,0-1 15,1 0-15,-22 21 0,0-21 0,-21 22 16,0-1-16,0 0 0,0 1 16,-21-1-16,0-21 0,-22 22 0,1-22 15,21 21-15,-22-21 0,1 0 16,0 1-16,-1-1 0,22 0 16,-21 0-16,21 0 0,0-21 0,-1 21 0,1-21 15,0 0 1,21 22-16,21-22 15,0 0 1,1 0-16,-1 0 0,0 0 0,0 0 16</inkml:trace>
  <inkml:trace contextRef="#ctx0" brushRef="#br0" timeOffset="-56645.45">17928 4932 0,'0'0'0,"0"-21"31,21 21-15,0-21-16,-21-1 16,22 22-16,-1 0 0,0 0 15,0 0-15,0 0 0,0 22 16,1-1-16,-22 0 15,0 0-15,21 0 0,-21 0 0,21 22 16,-21-22-16,0 0 0,0 0 0,0 22 16,0-22-16,0 0 0,0 0 15,0 0-15,0 0 0,-21-21 16,21 22-16,-21-22 0,21-22 47,0 1-47,0 0 15,0 0-15,0 0 0,0 0 0,0-1 16,21-20-16,0 21 0,0 0 0,0-22 16,-21 22-16,21 0 0,1 0 15,-1 0-15,0 21 0,-21-21 0,21 21 16,21 0-16,-20-22 0,-1 22 16,0 0-1</inkml:trace>
  <inkml:trace contextRef="#ctx0" brushRef="#br0" timeOffset="-56283.66">18457 5101 0,'43'21'32,"-22"-21"-32,0 0 15,0-21-15,0 0 0,0 21 16,1-21-16,-1 0 0,21 0 0,-21-1 15,0 1-15,1 0 16,-22 0-16,21 0 0,-21 0 16,0-1-16,0 1 15,-21 21-15,-1 0 16,1 0-16,0 21 0,0-21 0,0 22 16,-22-1-16,22 0 0,0 21 15,0-21-15,0 1 0,0-1 0,21 21 16,-22-21-16,22 0 0,-21 22 15,21-1-15,0-21 16,0 0-16,21-21 0,1 0 0,-1 22 16,21-22-16,-21 0 15,0 0-15,22 0 0,-22 0 16,21-22-16,-21 1 0,22 21 0,-1-21 16,0 0-16,-20 0 0</inkml:trace>
  <inkml:trace contextRef="#ctx0" brushRef="#br0" timeOffset="-55952.99">19198 4868 0,'0'0'0,"-21"0"0,-64 0 31,64 22-31,0-22 0,0 21 0,21 0 16,-21-21-16,21 21 0,0 0 15,0 0-15,0 1 16,0-1-16,0 0 0,21-21 15,0 21-15,0-21 0,0 21 0,-21 0 16,21-21-16,1 22 0,-22-1 16,21-21-16,-21 21 15,-21 0 1,-1-21-16,1 0 16,0 0-16,0 0 0,0 0 0,-22 0 15,22 0-15,0 0 0,0 0 16,0 0-16,0 0 0,-1 0 0,22-21 15,0 0 1,22 21 0,-1-21-16,21-1 0</inkml:trace>
  <inkml:trace contextRef="#ctx0" brushRef="#br0" timeOffset="-55573.22">19346 5038 0,'0'-21'31,"21"21"-31,1-22 0,-1 22 0,-21-21 16,21 21-16,0-21 0,0 21 16,0-21-16,1 21 0,-1-21 15,0 0-15,-21-1 16,-21 22-1,0 0 1,-1 0-16,-20 22 0,21-1 16,0 0-16,-22 0 0,22 0 0,0 0 15,0 1-15,21-1 0,0 21 0,0-21 16,0 0-16,0 1 16,0-1-16,21 0 15,0-21-15,43 0 0,-43 0 0,21 0 16,-21 0-16,22 0 15,-1 0-15,-21 0 0,22-21 0,-1 0 16,-21 21-16,21-22 0,-20 1 0,-1 0 16,21-21-16</inkml:trace>
  <inkml:trace contextRef="#ctx0" brushRef="#br0" timeOffset="-55177.44">19833 4974 0,'21'-21'16,"-21"-21"-16,-21 105 0,42-147 16,-42 84-1,0 21-15,21 0 16,0 0-16,-21 0 15,21 0-15,-21 1 0,21-1 0,-22 21 16,22-21-16,0 0 0,0 1 16,0-1-16,-21-21 15,21 21-15,0 0 0,0-42 47,0 0-47,0 0 16,0-1-16,21 1 0,-21 0 0,22 0 15,-1 0-15,0-22 0,0 22 16,0 0-16,0-21 0,1 21 16,-1-1-16,0 1 0,0 21 15,0 0-15,0 0 0,22 0 16,-22 0-16,-21 21 0,21 1 0,-21 41 16,0-21-1,0-20-15,0-1 0,0 21 16,0-21-16,-21 0 15,21 1 1,0-44 15,21 1-15,0 0-16</inkml:trace>
  <inkml:trace contextRef="#ctx0" brushRef="#br0" timeOffset="-54913.59">20405 4466 0,'0'0'0,"0"-21"0,0 0 16,21 21-16,-21 21 31,0 0-31,-21 0 0,-1 22 0,22-22 16,-21 21-16,0 1 0,21-1 0,-21 0 15,0 1-15,0-1 0,-1 0 16,22 1-16,-21-1 0,21 0 0,-21-21 15,21 22-15,0-22 0,0 21 0,0-21 16,0 1 0,0-1-16,21-21 0,0 0 0,1 0 15,-1 0-15,0 0 0,0 0 16,0-21-16,0-1 16,1 1-16</inkml:trace>
  <inkml:trace contextRef="#ctx0" brushRef="#br0" timeOffset="-54753.69">20172 4741 0,'0'0'0,"-21"0"31,42 0-31,0 0 16,0 0-16,21 0 0,-20 0 15,20 0-15,0 0 0,-21 0 0,22 0 16,-1 0-16,0 22 0</inkml:trace>
  <inkml:trace contextRef="#ctx0" brushRef="#br0" timeOffset="-54213.99">20849 4932 0,'0'0'15,"0"-21"16,21 0-31,-21-1 16,0 1-16,0 0 16,0 0-16,0 0 0,0 0 15,0-1-15,-21 22 0,0-21 16,0 21-16,0 0 0,-1 0 16,1 0-16,0 0 0,-21 21 0,21 1 15,-1-1-15,-20 0 0,21 21 16,0-21-16,0 22 0,-1-22 0,1 21 15,21-21-15,0 22 0,0-22 0,0 0 16,0 0-16,0 0 16,0 1-16,21-1 0,1-21 15,-1 0-15,0 0 0,0 0 16,21 0-16,-20 0 0,-1 0 16,0-21-16,0 21 0,0-22 0,0 1 15,1 0-15,-22 0 0,21-21 0,0 20 16,-21-20-16,21 21 0,-21-21 15,0 20-15,0-20 0,0 21 16,0 0-16,0 42 31,0 0-31,0 0 0,-21 22 0,0-22 16,21 0-16,-21 21 16,21-21-16,0 1 0,0-1 0,0 0 15,0 0-15,0 0 0,0 0 0,21 1 16,0-22-16,0 0 15,0 0-15,0 0 0,1 0 0,-1 0 16,0 0-16,0 0 0,0 0 0,0-22 16</inkml:trace>
  <inkml:trace contextRef="#ctx0" brushRef="#br0" timeOffset="-53009.68">21230 4276 0,'-21'0'0,"0"21"16,0 21-16,-1 1 0,22-1 15,0 0-15,-21 1 0,0-22 16,21 21-16,-21 0 0,21 1 0,-21 41 16,21-20-16,0-22 15,0 1-15,-21-1 0,21 0 0,0-21 16,0 22-16,0-22 0,0 21 0,0-21 15,0 1-15,0-1 0,0 0 16,21 0-16,0-21 0,0 0 16,0 0-16,22 0 15,-22-21-15,0 21 16,42-42-16,-41 20 0,-1 1 16,0 0-16,0-21 0,0 21 0,0-22 15,-21 22-15,22-21 0,-1 21 16,-21-1-16,0 1 0,0 0 0,0 42 31,-21 0-15,-1 1-16,22-1 0,0 0 15,-21 21-15,0-21 0,21 1 0,-21 20 16,21-21-16,0 0 0,0 0 0,0 1 16,0-1-16,0 0 15,21 0 1,0-21-16,0 0 0,1 0 0,-1 0 15,0 0-15,0 0 0,0 0 0,22-21 16,-22 0-16,21 0 16,-21-1-16,0 1 0,1 0 0,-22 0 15,21 0-15,0 0 0,-21-1 0,21 1 16,-21 0-16,0 42 31,0 0-31,-21-21 16,0 22-16,0 20 15,21-21-15,0 21 0,0-20 16,0-1-16,0 0 0,0 0 31,21-21-31,0 0 0,0 0 16,0 0-16,0 0 0,-21-21 16,22 0-16,-22 0 0,21 21 15,-21-22-15,0 1 0,0 0 0,0 0 16,0 0-16,0-22 0,0 22 15,0 0-15,0 0 0,0 0 0,0 0 16,-21-1-16,21 1 0,0 0 16,-22 21-16,22-21 15,22 21 1,-1 0-16,0 0 16,0 0-16,0 0 0,0 0 0,1 0 15,-1 0-15,0 0 0,0 0 0,0 0 16,0 21-16,1-21 15,-22 21-15,0 0 0,0 1 0,21-1 16,-21 0-16,0 0 0,0 0 16,0 0-16,0 1 0,0-1 0,0 0 15,0 0-15,0 0 0,0 0 16,0 1-16,0-1 16,0 0-16,-21-21 15,21-21 16,-22 0-31,22-1 0,0 1 16,0 0-16,0 0 0,0-21 0,0 20 16,22 1-16,-22-21 0,21 0 15,0 20-15,0-20 0,0 0 0,0 21 16,1-1-16,-1 1 0,0 0 16,42 0-16,-41 21 0,-1 0 15,0 0-15,0 0 0,0 21 16,-21 0-16,0 0 0,0 43 15,0-1-15,0-20 16,0-22-16,0 21 0,-21 22 16,0-43-16,21 0 0,-21 0 15,21 0-15,0 1 0,-21-22 0,21 21 16,-22-21-16,1 0 0,0 0 31,21-21-31</inkml:trace>
  <inkml:trace contextRef="#ctx0" brushRef="#br0" timeOffset="-52782.21">22183 4530 0,'0'0'0,"-22"-64"31,1 64-31,21 21 31,0 1-15,0-1 0,21-21-16,-21 21 15,-21-21 17,0 0-32,0 0 0</inkml:trace>
  <inkml:trace contextRef="#ctx0" brushRef="#br0" timeOffset="-52587.32">21188 4657 0,'0'0'16,"0"21"-16,21-21 16,0 0-1,0 0-15,22 0 0,-22 0 0,0 0 16,21 0-16,1 0 0,-22 0 15,21 0-15,-21 0 0,0 0 16,1 0-16,-1 0 0,0 0 0</inkml:trace>
  <inkml:trace contextRef="#ctx0" brushRef="#br0" timeOffset="-51804.26">19262 5609 0,'0'0'16,"0"-21"-16,0-21 0,0 21 0,0-1 15,0 1-15,-22 21 0,1 0 16,0 21 0,0 1-16,21-1 0,0 21 15,-21 0-15,0 1 0,-1-1 0,22 0 16,-21 22-16,0-22 0,0 1 15,0 20-15,0-21 0,-1 1 16,1-1-16,0-21 0,-21 22 0,21-1 16,-1-21-16,-20 0 0,21 0 15,-21 1-15,20-22 0,1 21 0,-21-21 16,21 0-16,0 0 0,-1 0 16,1-21-16,21-1 0,-21 1 15,21 0-15,0 0 0,0 0 16,0 0-16,0-22 0,21 22 0,0-21 15,22-43-15,20 22 16,-42 20-16,1 1 0,20 0 16,-21 42-16,0 0 15,0 0-15,-21 21 16,22 0-16,-22 0 0,0 21 16,21 22-16,-21-43 0,0 21 15,21 22-15,-21-43 16,21 0-16,-21 22 0,21-22 15,0-21-15,1 42 0,-1-42 0,0 21 16,0-21-16,0 0 0,0 0 16,1 0-16,20 0 0,21 0 15,-20 0-15,41-21 16,-41 0-16</inkml:trace>
  <inkml:trace contextRef="#ctx0" brushRef="#br0" timeOffset="-50820.5">19770 5927 0,'0'0'0,"-43"-64"16,22 64 0,0 0-16,0 0 0,0 0 0,-1 0 15,1 21-15,-21-21 0,21 22 16,-43 20-16,43-21 0,0 0 16,-21 43-16,20-43 15,1 21-15,21-21 0,0 1 0,0-1 16,0 0-16,0 21 15,21-21 1,1-21-16,41 0 0,-42 0 16,0 0-16,22 0 0,-22 0 0,0-21 15,21 21-15,-20-21 0,20 0 0,-21 21 16,0-21-16,22-43 16,-22 43-16,0 0 0,0-21 0,-21 20 15,0 1-15,21 0 0,-21 0 16,21 0-16,-21 0 0,0 42 31,0 0-31,0 0 16,0 0-16,0 0 0,-21 1 15,21-1-15,-21 21 0,21-21 0,0 0 16,0 1-16,0-1 0,0 0 16,0 0-16,0 0 15,21-21-15,0 0 0,1 0 0,-1 0 16,0 0-16,0 0 0,0 0 15,0 0-15,22 0 0,20-42 16,-42 42-16,43-42 0,-43 20 16,0 1-16,0 0 0,1 0 15,-1 0-15,0 0 0,-21-1 0,0 1 16,-21 21 15,21 21-31,-21 1 16,-1-1-16,22 0 0,-21 0 15,21 0-15,0 0 0,0 1 16,0-1-16,21 0 16,1-21-16,-1 0 0,0 0 0,0 0 15,0 0-15,0 0 0,1 0 16,20 0-16,-21 0 0,21 0 0,-20 0 16,-1-21-16,21 21 0,-21-21 15,22-1-15,-22 1 0,0 0 16,-21 0-16,21 0 0,-21 0 15,0-1 1,0 44 15,-21-1-31,0 0 0,0 0 16,21 0-16,-22 0 0,22 1 16,-21-1-16,0 21 0,0-21 0,21 22 15,-21-1-15,0 0 0,-1 1 0,22-1 16,-21 0-16,21 1 0,0-1 15,0 0-15,0 1 0,0 20 16,0-21-16,0-20 0,0-1 0,0 21 16,0-21-1,0 0-15,-21-21 0,0 0 16,0 0-16,0 0 0,-1 0 16,1 0-16,-21-21 15,-22 0-15,43 0 0,0 0 16,0-22-16,0 43 0,21-21 15,-21-21-15,21 21 16,0 0-16,0-1 0,21-20 16,21 0-1,-21 42-15</inkml:trace>
  <inkml:trace contextRef="#ctx0" brushRef="#br0" timeOffset="-50457.7">20807 6138 0,'0'-21'16,"21"0"15,0 21-31,0 0 0,0 0 16,1-21-16,-1 21 0,0-21 0,0 0 15,0 21-15,22-22 16,-22 1-16,0 0 0,0 21 15,-21-21-15,0 0 16,-21 21 0,0 0-16,0 21 15,-1 0-15,1 0 0,0 0 0,0 1 16,0-1-16,0 0 0,-1 0 0,1 0 16,21 0-16,0 22 15,0-22-15,0 0 0,0 0 16,21-21-16,1 21 0,-1-21 0,0 0 15,0 0-15,0 0 0,0 0 16,1 0-16,-1 0 0,21 0 16,-21 0-16,0-21 0</inkml:trace>
  <inkml:trace contextRef="#ctx0" brushRef="#br0" timeOffset="-50030.09">21272 5990 0,'0'0'0,"0"-21"15,0 0-15,0 0 16,22 21 0,-22-21-16,21 21 0,0-22 0,0 22 15,0 0-15,0 0 0,1 0 16,-1 0-16,0 0 16,0 22-16,0-1 0,0-21 0,1 21 15,-22 0-15,0 0 0,21 0 0,-21 22 16,0-22-16,0 0 0,0 0 15,0 0-15,0 1 0,-21-1 0,21 0 16,-22 0-16,1 0 0,0-21 0,21 21 16,-21-21-16,0 0 0,0 0 15,-1 0 1,22-21-16,0 0 16,0 0-16,22 0 15,-1 0-15,0-1 0,0 1 16,0-21-16,0 21 0,1 0 15,-1-1-15,0-20 0,0 21 16,0 0-16,22 0 0,-22 21 16,0 0-16,0 0 0,0 0 15,0 0-15,1 0 16,-1 0-16,-21 21 16</inkml:trace>
  <inkml:trace contextRef="#ctx0" brushRef="#br0" timeOffset="-46017.47">11007 9567 0,'21'-21'0,"-42"42"0,63-42 16,-21 21-16,0 0 15,-21-21 1,21 21-16,-21-21 31,-21 21 16,0 0-47,0 0 0,0 0 16,0 0-16,-1 0 0,1 0 0,0 0 15,0 21-15,0-21 0,0 21 16,-22-21-16,22 21 0,0 1 16,0-1-16,0-21 0,21 21 15,0 0-15,-22 0 16,22 0-16,-21 1 0,21-1 0,-21 0 15,21 0-15,-21 0 0,21 0 16,0 1-16,-21-1 0,21 0 0,-21 21 16,21-21-16,-22 1 0,22-1 0,0 21 15,0-21-15,0 0 0,-21 22 16,21-22-16,0 0 0,-21 21 0,21-20 16,0 20-16,0-21 0,0 21 0,0-20 15,0 20-15,0-21 0,0 21 16,0 1-16,-21-22 0,21 21 15,0 1-15,0-1 0,-21-21 0,21 21 16,0 1-16,0-22 0,0 21 16,0-21-16,0 22 0,0-22 0,0 0 15,0 21-15,0-20 0,-21-1 0,21 42 16,0-42-16,0 1 16,0 20-16,0-21 0,0 0 0,0 22 15,0-22-15,0 21 0,-22-21 16,22 0-16,0 1 0,0 20 0,0-21 15,0 0-15,-21 0 0,21 1 0,-21 20 16,21-21-16,0 0 0,0 0 16,0 1-16,0-1 0,-21 0 0,21 0 15,-21 21-15,21-20 16,0 41-16,0-42 0,0 0 16,0 1-16,-21-1 0,21 21 0,0-21 15,0 0-15,-22 22 0,22-22 0,0 21 16,0-21-16,0 22 0,0-22 15,0 21-15,0-21 0,0 22 0,-21-22 16,21 21-16,0-21 0,0 22 16,0-22-16,0 21 0,-21-21 0,21 22 15,0-22-15,0 21 0,0-21 0,0 22 16,0-22-16,0 21 0,0 1 16,0-22-16,-21 21 0,21 0 15,0-20-15,0 20 0,0 0 0,0 1 16,0-22-16,-21 21 0,21-21 0,0 22 15,0-1-15,0-21 0,0 21 0,0-20 16,0-1-16,0 21 0,0-21 16,0 22-16,0-22 0,0 21 0,0-21 15,0 22-15,0-22 0,0 21 0,0 0 16,0-20-16,0 20 0,0-21 16,0 21-16,0-20 0,0 20 0,0-21 15,0 21-15,0 22 16,0-1-16,0-41 15,0-1-15,0 42 0,0-42 16,0 1-16,0 41 0,0-21 16,0-20-16,0-1 0,0 42 15,0-20-15,0 20 16,0-42-16,0 0 0,0 43 16,0-43-16,0 21 0,0-20 15,0-1-15,0 21 0,0-21 0,0 43 16,0 20-1,0-62-15,0-1 0,21 0 16,-21 0-16,0 21 0,0-20 16,0-1-16,21 0 0,-21 0 15,0 0-15,0 22 0,0-22 0,0 21 16,0-21-16,0 22 16,0-22-16,0 0 0,0 0 0,21 0 15,-21 0-15,0 1 0,0 20 0,0-21 16,0 0-16,0 0 0,0 1 15,0-1-15,0 0 0,0 0 0,21 0 16,-21 0-16,0 1 0,22 20 16,-22-21-16,0 0 0,21 0 15,-21 1-15,0-1 0,0 0 0,21 0 16,-21 0-16,0 0 0,0 1 0,21-1 16,-21 0-16,21 0 15,-21 0-15,21 0 0,-21 1 0,0-1 16,0 0-16,22 0 0,-1 0 0,-21 0 15,0 1-15,21-1 0,-21 0 16,21 0-16,0 0 0,0-21 0,-21 21 16,22 1-16,-22-1 0,21-21 0,0 21 15,-21 0-15,21 0 0,0-21 16,-21 21-16,21-21 0,1 22 0,-1-1 16,0 0-16,0-21 15,0 0-15,0 21 0,1-21 16,20 0-16,-21 21 0,0-21 0,22 0 0,-22 21 15,21-21-15,-21 0 0,22 0 16,-1 22-16,0-22 0,1 21 16,-22-21-16,21 0 0,0 21 0,1-21 15,-22 0-15,42 21 0,-20-21 16,-1 0-16,-21 0 0,22 0 16,-22 0-16,0 0 0,42 0 15,-41-21-15,-1 21 0</inkml:trace>
  <inkml:trace contextRef="#ctx0" brushRef="#br0" timeOffset="-42921.19">10901 9504 0,'21'0'78,"0"0"-78,0 0 16,0 0-16,1 0 0,-1 0 15,0 0-15,0 0 0,0 0 16,0 0-16,1 0 0,-1 0 15,21 0-15,0 0 0,1 0 16,-1 0-16,-21 0 0,22 0 16,-1 0-16,0 0 0,1 0 15,-22-21-15,21 21 0,0 0 0,1 0 0,-1 0 16,0 0-16,1 0 0,-1-21 0,0 21 16,1 0-16,-1 0 0,0 0 15,1 0-15,-1-22 0,0 22 0,1 0 16,-1 0-16,-21-21 0,22 21 0,41 0 15,-41-21-15,-1 21 16,0 0-16,1 0 0,-1 0 0,0 0 16,1-21-16,20 21 0,-21 0 15,1 0-15,-1 0 0,22 0 0,-22 0 16,0 0-16,22 0 0,-22 0 16,0 0-16,22 0 0,-22 0 0,1 0 15,105 0-15,-106 0 16,64 0-16,-64 0 15,1 0-15,-1 0 0,0 0 0,1 0 16,-22 0-16,21 0 0,0 0 16,1 0-16,41 0 0,-62 0 15,20 21-15,0-21 0,1 0 0,-22 0 16,21 0-16,0 0 0,-20 0 0,20 0 16,0 0-16,-21 0 0,22 0 15,-1 0-15,-21 0 0,22 0 16,-22 0-16,21 0 0,0 0 0,-20 0 15,-1 0-15,21 0 0,-21 0 0,0 0 16,22 0-16,-22 0 0,0 0 16,0 0-16,0 0 0,22 0 0,20 0 15,-20 0 1,-22 0-16,0 0 0,0 0 0,0 0 0,22 0 16,-22 0-16,0 0 0,0 0 15,64 0 1,-22 0-16,-42 0 15,1 0-15,-1 0 0,0 0 16,0 0-16,21 21 16,1-21-1,-22 0-15,-21 21 0,21-21 0,0 0 16,-21 22-16,21-22 0,-21 21 0,22 0 16,-1 21-1,0-21-15,-21 1 16,0-1-16,21 0 0,-21 0 15,21 0-15,-21 22 16,0-22-16,0 0 0,0 0 16,0 0-16,0 0 15,0 1-15,0-1 0,0 0 16,0 0-16,0 0 0,0 0 16,0 1-16,0-1 0,0 0 15,0 42 1,0-41-16,0-1 0,0 0 15,0 0-15,0 0 0,0 0 16,0 1-16,0-1 0,0 0 16,0 0-16,0 0 0,0 22 15,0-22-15,-21 0 0,21 0 0,0 0 16,0 0-16,0 22 16,0-22-16,0 0 0,0 21 0,0-20 15,0-1-15,0 0 0,0 0 16,0 0-16,0 0 0,0 43 15,0-43-15,0 0 0,0 0 0,0 1 16,0-1-16,0 0 0,0 21 0,0-21 16,0 1-16,0-1 0,0 0 15,0 21-15,0-21 0,0 1 0,0 20 16,0-21-16,0 21 0,0-20 0,0 20 16,0-21-16,0 21 15,0 1-15,0 20 0,0-42 16,0 22-16,0-22 0,0 21 0,0-21 0,0 22 15,0 20 1,21-20-16,-21 20 0,0-21 16,0 1-16,0 20 15,21-20-15,-21-1 0,0 0 0,0 1 0,22-1 16,-22 0-16,0 1 0,0 62 16,0-62-16,0-1 0,0 0 15,21 1-15,-21-1 0,0 0 0,0 1 16,0 20-16,0-20 0,0-1 15,0 21-15,21-20 0,-21-1 0,0 22 16,0-22-16,0 21 0,0-20 16,21 41-16,-21-20 0,0-22 15,21 1-15,-21 20 0,0-21 16,0 128 0,21-128-16,-21 64 0,22-64 0,-22 1 15,0 20-15,0-21 0,0 1 16,0-1-16,0 85 15,0-42-15,0-22 0,0-20 16,0-1-16,0 0 0,0 1 16,21 20-16,-21-21 0,0 1 0,0-1 15,0 0-15,0 1 0,0 41 16,0-62-16,0 20 16,0 0-16,0 1 0,0-1 0,0 0 15,0 1-15,0-1 0,0 0 0,-21 1 16,21-1-16,0 0 0,0 1 0,0-1 15,0 0-15,0 1 0,0-22 16,0 21-16,0 0 0,0-20 0,-22 20 16,22 0-16,0-21 0,0 22 0,0-1 15,0 0-15,0 1 0,-21-22 16,21 21-16,0 1 0,0-1 0,0 0 16,0-21-16,0 22 0,0-1 0,0 0 15,0-20-15,0 20 16,-21 21-16,21-20 0,-21-22 15,21 0-15,0 21 0,0-20 0,0 20 16,0-21-16,-21 85 16,21-64-16,0 1 15,-21-22-15,21 21 0,0-21 16,0 0-16,0 1 0,-43 62 16,22-63-16,21 1 15,-21-1-15,21 0 0,-21 0 16,0-21-16,-1 21 0,22 0 0,-21-21 0,0 22 15,0-22-15,0 0 0,0 21 16,-1-21-16,-20 0 0,21 21 16,0-21-16,-22 0 0,22 0 0,-21 0 15,21 0-15,-22 0 0,1 21 16,21-21-16,-21 0 0,-1 0 0,1 0 16,21 0-16,-22 0 0,1 0 15,0 0-15,21 0 0,-22 0 0,1 0 16,0 0-16,-22 0 0,22 0 0,-1 0 15,-20 0-15,-1-21 0,22 21 16,-21 0-16,-1 0 0,1-21 0,-1 21 16,1 0-16,20 0 0,-20-21 15,-1 21-15,22-22 0,0 22 16,-22 0-16,22-21 0,-22 21 0,-20-21 16,-86 0-1,128 21-15,-22-21 0,1 21 16,-1 0-16,22-21 0,-21 21 0,-1 0 15,1 0-15,-1-22 0,-42 22 16,64-21-16,0 21 0,-1 0 16,1 0-16,21-21 0,-22 21 15,1-21-15,21 21 0,-21 0 0,-1 0 16,1-21-16,21 21 0,-22 0 0,1 0 16,0-21-16,-1 21 0,1 0 15,-21 0-15,20 0 16,1 0-16,21 0 0,-22 0 0,22 0 15,-21 0-15,21 0 0,0 0 16,-22 0-16,22 0 0,-21 0 0,21 0 16,-22 0-16,22 0 0,0 0 15,-21-22-15,20 22 0,1 0 0,-21 0 16,21 0-16,-22 0 0,22 0 0,0-21 16,-21 21-16,-1 0 0,22 0 15,-21 0-15,21 0 0,-22-21 0,1 21 16,21 0-16,-21 0 0,-1-21 15,22 21-15,-21 0 0,21 0 0,-1-21 16,1 21-16,-21 0 0,21-21 16,0 21-16,-1-22 15,1 1-15,0 21 0,21-21 0,-21-42 16,21 20-16</inkml:trace>
  <inkml:trace contextRef="#ctx0" brushRef="#br0" timeOffset="-41613.91">11536 8911 0,'0'-21'15,"0"42"-15,0-63 0,0 21 16,-21 21 0,-1 21-16,22 0 15,-21 0-15,0 22 0,21-22 0,-21 21 16,0 0-16,-22 43 16,43-43-16,-42 43 0,21-64 15,21 0-15,0 22 0,-21-22 0,21 0 16,0 0-16,0-42 31,21 21-31,-21-21 16,21 0-16,0 0 0,0-1 0,-21-20 15,22 21-15,-1-21 0,0-22 16,0 22-16,0-1 16,0 1-16,1 0 0,-1-1 0,-21 1 15,21 0-15,0 21 0,-21-1 0,0-20 16,21 63-1,-21 0-15,0 1 16,0 20-16,0 0 0,0-21 0,0 22 16,0-1-16,0 0 0,0 1 15,0-22-15,0 21 0,0 1 0,0-22 16,0 21-16,0-21 0,21 0 0,-21 1 16,0-1-16,0 0 0,0 0 15,0 0-15,-21-21 31,0 0-31,0 0 0</inkml:trace>
  <inkml:trace contextRef="#ctx0" brushRef="#br0" timeOffset="-41433.02">11282 9313 0,'21'-21'15,"0"21"1,0 0-16,0 0 0,1-21 0,-1 21 15,0 0-15,21-21 0,-21 21 0,22 0 16,-1-21-16,-21 21 0,22 0 0,-1-21 16,0 21-16,1-22 15,-22 22-15,21-21 0,-21 21 0,0-21 16</inkml:trace>
  <inkml:trace contextRef="#ctx0" brushRef="#br0" timeOffset="-41197.15">12001 9017 0,'0'21'31,"0"0"-31,0 1 16,0-1-16,0 21 0,0-21 0,0 0 15,0 22-15,0-22 16,-21 21-16,21-21 0,-21 22 0,21-1 0,-21-21 16,21 22-16,0-1 0,-21-21 15,0 21-15,21-20 0,0-1 0,0 0 16,-22 0-16,22 0 0,0 0 15,0 1-15,0-44 32,0 1-32,0 0 15</inkml:trace>
  <inkml:trace contextRef="#ctx0" brushRef="#br0" timeOffset="-40925.31">11938 9102 0,'0'0'0,"21"-21"0,-21-1 16,21 22-16,-21-21 0,21 21 16,1 0-16,-1 0 0,0 0 15,0 0-15,0 0 0,0 0 0,43 21 16,-22 22 0,-21-22-16,1 0 0,-22 0 0,0 0 15,0 1-15,0-1 0,-22 0 16,1 0-16,-21 0 0,21 0 0,-22-21 0,1 22 15,0-1-15,21-21 0,-22 21 16,22-21-16,0 0 0,0 21 16,42-21-1,21-21 1,-21 21-16</inkml:trace>
  <inkml:trace contextRef="#ctx0" brushRef="#br0" timeOffset="-40621.48">12594 9038 0,'-21'0'16,"21"21"0,0 1-16,-21-1 0,0 0 15,21 21-15,-22-21 0,22 22 0,0-22 16,0 21-16,-21 1 0,21-1 0,-21 0 15,0 1-15,21 20 0,-21-21 0,21 1 16,-21-1-16,-1 22 0,22-22 16,-21 0-16,0 1 0,21-22 0,-21 21 15,21-21-15,0 0 0,0 1 0,0-1 16,0 0-16,0-42 31,21 0-15,-21-1-16,21-20 0,-21 21 15</inkml:trace>
  <inkml:trace contextRef="#ctx0" brushRef="#br0" timeOffset="-40353.63">12467 9208 0,'0'0'0,"0"-22"0,0 1 16,21 0-16,-21 0 0,0 0 15,21 0-15,1-1 0,-22 1 16,21 21-16,0 0 0,0-21 15,0 21-15,22 0 0,-22 0 0,0 0 16,21 0-16,-21 21 0,1 0 16,-1-21-16,0 22 0,0-1 0,-21 0 15,0 0-15,0 21 0,0-20 16,0-1-16,-21 0 0,0 0 0,-43 0 16,22 0-16,21 1 0,-22-22 15,22 21-15,-21-21 0,21 0 16,0 21-16</inkml:trace>
  <inkml:trace contextRef="#ctx0" brushRef="#br0" timeOffset="-39826.27">14139 8827 0,'0'0'0,"21"0"0,1-22 0,-1 1 0,0 0 15,-21 0-15,0 0 0,-21 21 31,0 0-31,-1 0 0,1 0 16,-21 0-16,0 21 0,20-21 0,-20 21 16,0 0-16,-1 0 0,22 1 0,-21-1 15,21 21-15,0-21 0,-1 0 16,22 1-16,-21-1 0,21 0 0,0 21 16,21-21-1,1 1-15,-1-1 0,42 0 16,-42-21-16,1 21 0,20 0 15,-21 0-15,0 1 0,22-1 16,-43 0-16,0 0 0,0 0 16,-22 0-1,1-21-15,-21 0 0,21 22 0,-22-22 16,22 0-16,-21 0 0,0 0 0,-1 0 16,1 0-16,0 0 0,-1 0 15,1 0-15,21 0 0,-22 0 0,22 0 16,0 0-16,21-22 15,0 1 1,21 0-16,0 21 0,1-21 16,-1 21-16,21 0 0</inkml:trace>
  <inkml:trace contextRef="#ctx0" brushRef="#br0" timeOffset="-39473.47">14266 9229 0,'21'0'15,"1"0"-15,-1-21 16,0 21-16,0-22 0,0 1 16,0 21-16,1-21 15,-1 0-15,-21 0 0,21 21 0,-21-21 16,21-1-16,-21 1 15,-21 21 1,0 0 0,0 0-16,-1 0 0,1 21 0,0 1 15,0-1-15,0 0 0,0 0 16,21 0-16,0 0 0,-22 1 16,22-1-16,0 0 0,0 0 0,0 0 15,0 0-15,22-21 16,-1 22-16,0-22 0,0 0 0,0 0 15,0 0-15,1 0 0,-1 0 0,0 0 16,21 0-16</inkml:trace>
  <inkml:trace contextRef="#ctx0" brushRef="#br0" timeOffset="-39085.13">14732 9102 0,'0'0'16,"0"-21"-16,0-1 0,0 1 15,21 21 17,0 21-17,0 1 1,-21-1-16,0 0 0,0 0 0,0 0 16,22 0-16,-22 1 0,0-1 15,0 0-15,0 0 0,0 0 0,0 0 16,0 1-16,0-1 15,0-42 17,0-1-17,0 1-15,0 0 0,0 0 16,0 0-16,0 0 0,21-22 16,-21 22-16,0 0 0,21 0 15,0 0-15,-21-1 0,21 1 16,0 21-16,1 0 15,-1-21-15,0 21 0,0 0 16,0 0-16,0 0 0,1 0 0,-1 0 16,0 0-16</inkml:trace>
  <inkml:trace contextRef="#ctx0" brushRef="#br0" timeOffset="-38664.37">15240 9081 0,'0'-22'0,"0"1"0,0 0 16,0 42 31,0 0-47,0 1 0,0-1 0,0 0 16,0 0-16,0 0 0,0 0 15,0 1-15,0-1 0,0 21 16,0 0-1,0-20-15,0-1 0,21-21 47,0 0-47,-21-21 0,21-1 16,1 22-16,-1-21 16,-21 0-16,21 0 0,0 0 0,0 0 15,0-22-15,1 22 0,-22 0 0,21 0 16,0 0-16,0-1 0,0 1 15,-21 0-15,21 21 0,1-21 16,-1 21 0,-21 21-1,0 0-15,0 0 16,0 1-16</inkml:trace>
  <inkml:trace contextRef="#ctx0" brushRef="#br0" timeOffset="-38293.09">15684 9208 0,'0'21'0,"22"-21"15,-1 0-15,0 0 16,0 0-16,0 0 16,0-21-16,1 21 15,-1-22-15,0 1 0,0 21 16,-21-21-16,0 0 15,0 0 1,-21 21 0,0 0-1,21 21-15,-21 0 0,-1-21 16,22 21-16,-21 0 0,21 1 0,0-1 16,0 0-16,0 0 15,0 0-15,0 0 0,0 1 16,0-1-1,21-21 1,1 0-16,-1 0 16,0 0-16,0 0 0,0 0 15,0 0-15,1 0 0,20-21 0,-21 21 16,0-22-16,-21 1 0</inkml:trace>
  <inkml:trace contextRef="#ctx0" brushRef="#br0" timeOffset="-37861.58">16171 9059 0,'0'0'0,"64"-42"31,-43 42-31,0 0 0,0 0 0,0 0 16,1 0-16,-1 0 0,0 0 15,-21 21-15,21 0 16,-21 1-16,0-1 0,0 0 15,0 0-15,0 0 0,0 0 0,0 1 16,0-1-16,0 0 0,0 0 16,-21 0-16,0 0 0,21 1 15,0-1-15,-21-21 0,-1 21 16,1-21-16,21-21 31,0 0-15,0-1-16,21 22 0,1-21 15,-1-21-15,0 21 0,0 0 0,0-1 16,0 1-16,1 0 0,-1-21 16,0 21-16,0-1 0,0 1 15,0 21-15,1 0 16,-1 0 0,0 0-1,-21 21 1,0 1-1,0-1-15</inkml:trace>
  <inkml:trace contextRef="#ctx0" brushRef="#br0" timeOffset="-28797.48">11366 1969 0,'22'0'32,"-44"0"15,1-22-32,0 22 1,0 0-16,0 0 0,0 0 15,-1 0-15,1 0 0,-21 0 16,21 0-16,0 0 0,-22 0 0,22 0 16,-21 0-16,-1 0 0,22 0 0,-21 0 15,21 0-15,-22 0 0,22 0 16,0 0-16,-21 0 0,21 0 0,-1 0 16,1 0-16,0 0 15,21 22-15,-21-22 0,21 21 16,-21-21-16,21 21 0,-21-21 15,21 21-15,0 0 16,-22-21-16,22 21 0,-21 1 16,21 20-1,0-21-15,0 0 0,0 0 0,0 1 16,-21-1-16,21 0 16,0 0-16,0 0 0,0 0 15,0 1-15,0 41 16,0-42-16,0 0 0,0 1 15,0 20-15,0-21 0,0 0 0,0 64 16,0-43 0,0-21-16,0 1 0,0-1 15,0 0-15,0 0 0,0 0 0,0 0 16,0 22-16,0-22 0,0 0 16,-21 0-16,21 0 0,0 1 0,0-1 15,-21 0-15,21 0 0,0 0 0,0 0 16,0 1-16,0 20 0,0-21 15,-21 0-15,21 0 0,-22 1 0,22 20 16,0-21-16,0 0 0,0 0 16,0 1-16,-21-1 0,21 42 15,0-42-15,0 22 16,0-22-16,-21 0 0,21 0 16,0 0-16,0 1 0,0-1 0,0 0 15,0 0-15,0 0 0,0 0 0,0 22 16,0 20-1,0-42-15,0 1 16,0-1-16,0 0 0,0 0 0,0 0 16,0 0-16,0 1 15,0-1-15,0 0 0,0 0 0,0 0 16,0 0-16,0 1 0,0-1 16,0 0-16,0 0 0,0 0 15,0 0-15,0 1 0,0 20 16,0-21-16,0 0 15,0 0-15,0 1 16,0-1-16,0 0 0,0 0 16,0 0-16,0 0 0,0 1 15,0-1-15,0 0 16,0 0-16,0 0 0,0 0 16,-21-21-16,21 22 0,0-1 0,-21 0 15,21 0-15,0 0 16,0 0-16,-21 1 0,21-1 0,-22 0 15,22 0-15,0 0 0,0 22 0,-21-22 16,21 0-16,-21 0 0,21 0 16,0 0-16,0 1 0,-21 20 15,0-21-15,21 0 0,-21 0 0,21 1 16,0-1-16,-22 21 0,1-21 16,21 0-16,0 1 0,-21-1 0,21 21 15,-21-21-15,21 0 0,-21 1 0,21 20 16,0-21-16,-21 0 0,21 22 15,-22-22-15,1 0 0,21 21 0,0-21 16,0 22-16,-21-22 0,21 21 0,-21-21 16,21 22-16,-21-22 0,21 21 0,-21-21 15,21 22-15,0-22 16,-22 21-16,22-21 0,-21 22 0,21-22 16,0 0-16,-21 21 0,21-20 0,-21 20 15,21-21-15,-21 0 0,21 22 16,0-22-16,0 21 0,-21-21 0,21 22 15,-22-1-15,22-21 0,-21 21 0,21-20 16,0 20-16,0 0 0,-21-21 16,21 22-16,-21-22 0,21 21 0,0-21 15,0 22-15,0-22 0,-21 21 0,21-21 16,0 22-16,-21-22 0,21 21 0,0-21 16,0 22-16,0-22 15,0 21-15,0 1 0,0-22 0,-22 21 16,22 0-16,0 1 0,0-22 0,-21 21 0,21 1 15,0-1-15,0-21 16,0 85-16,0-64 16,-21 1-16,21-22 0,0 21 0,0-21 15,0 22-15,-21 62 16,21-41 0,0-22-16,0-21 0,0 64 15,0-43-15,-21-20 0,21 20 0,-21 21 16,21-20-16,0-1 0,0-21 15,0 22-15,0-22 0,0 21 16,0-21-16,-22 22 0,22-22 0,0 21 0,-21 22 16,21-22-16,0-21 15,0 21-15,0 1 0,0 20 16,0-20-16,0-1 0,0-21 16,0 21-16,0 1 0,0-1 0,0-21 15,0 22-15,0-1 0,-21-21 16,21 21-16,0 1 0,0-1 0,0-21 15,0 22-15,0-1 0,0 0 0,0 1 16,0-1-16,0 0 0,0 1 16,-21-1-16,21 0 0,0 1 0,0-1 15,0 0-15,0-21 0,0 22 16,0-1-16,0 43 0,-21-64 16,21 21-16,0 1 0,0-1 0,0 0 15,0 1-15,0-1 0,0 0 16,0 1-16,-21 84 15,21-106-15,0 21 0,0 0 16,-22 1-16,22-1 0,0 0 0,0 64 16,-21-63-16,21 20 15,-21-21-15,21 1 0,0-1 16,0 0-16,0 1 0,0-1 16,-21 0-16,21 1 0,0-1 0,-21 0 15,21 1-15,-21-1 0,21 0 16,0 1-16,0-1 0,0 0 0,0 1 15,-22-22-15,22 21 0,0 1 16,-21-1-16,21 43 0,-21-43 16,21 21-16,0-20 0,0-1 0,0 0 15,0 1-15,-21-1 0,21-21 16,0 22-16,-21-1 0,21 0 0,0 1 16,0-1-16,0-21 0,0 21 0,-21 1 15,21-1-15,0 0 0,0 1 16,-22-1-16,22 0 0,0 22 15,0-22-15,0 1 0,0-1 0,0 0 0,0 1 16,0-1-16,0 0 0,0 1 16,0-22-16,-21 21 0,21 0 15,0 1-15,0-1 0,0 0 0,0 1 16,-21-1-16,21 0 0,0 1 0,0-1 16,0 0-16,0 1 0,0-1 15,0-21-15,0 22 0,0-1 0,0 0 16,0-21-16,0 22 0,0-1 0,0-21 15,-21 22-15,21-1 0,0-21 16,0 21-16,0 1 0,0-1 0,0-21 16,0 22-16,0-1 0,0 0 0,0 1 15,0-22-15,0 21 16,0 0-16,0-20 0,0 20 0,0 0 16,0-21-16,0 22 0,0 20 15,0-20-15,0-22 0,0 21 16,0 0-16,0-20 0,0 20 0,0 0 15,0 1-15,0-1 0,0-21 0,0 21 16,0 1-16,0-1 0,0 0 16,0 1-16,0-22 0,21 21 0,-21 22 15,0-22-15,0 0 0,21-20 16,-21 20-16,0-21 0,21 21 16,-21-20-16,0 20 0,22-21 15,-22 21-15,0 1 0,0-22 0,21 21 0,-21-21 16,0 1-16,0 20 0,21-21 15,-21 21-15,21 1 16,-21 41-16,21-62 16,-21-1-16,21 21 0,1-21 15,-22 0-15,21 22 16,0 20 0,-21-42-16,21 1 15,0-1-15,-21 0 0,21 21 16,-21-21-16,0 1 0,22 20 15,-1-21-15,-21 0 0,21 0 16,-21 1-16,0-1 0,0 0 0,42 21 16,-42-21-16,21 22 15,-21-22-15,22 0 16,-1 0-16,0 0 0,-21 22 0,21-22 16,0 21-16,0-21 0,1 1 15,-22-1-15,21 0 0,0 0 16,0 0-16,0 0 0,0 1 0,1-1 15,-1 0-15,0 0 0,0 0 16,0 0-16,22 1 0,-22-1 0,0 0 16,21 0-16,-21 0 0,22 0 0,-22 1 15,0-1-15,21 0 16,1 0-16,-22 0 0,21 0 0,-21-21 16,22 22-16,-1-1 0,0 0 15,-20 0-15,20-21 0,85 64 16,-85-64-16,1 21 15,-1 0-15,0 0 0,1-21 0,20 21 16,-21 0-16,22 1 0,-22-22 16,22 21-16,-1 0 0,1-21 0,-1 21 15,1-21-15,-1 21 0,1 0 16,20-21-16,1 22 0,-21-1 0,211 21 16,-191-42-1,1 21-15,21-21 0,-21 21 0,-1 1 16,22-22-16,0 21 0,0-21 0,0 0 15,-1 21-15,1-21 16,0 0-16,0 0 0,127 21 16,-22-21-16,-84 0 15,-21 0-15,21 0 0,-21 0 0,21 0 16,-21 0-16,0 0 0,0 0 16,-1 0-16,1 0 0,0 0 0,0 0 15,0 0-15,0 0 0,-1 0 16,-20 0-16,21 0 0,-21 0 0,-1 0 15,1 0-15,21 0 0,-22 0 16,1-21-16,-21 21 0,20 0 0,64 0 16,-63 0-16,-21-21 15,-1 21-15,-21 0 0,22 0 16,-22 0-16,22 0 0,-22 0 0,0 0 16,-20 0-16,20 0 0,-21 0 15,21 0-15,-20 0 0,-1 0 16,-42 0 15,-1 0-15,1-21-16,0 21 0,0-22 15,21 1 1,0 0-16,-21 21 0,21-42 0</inkml:trace>
  <inkml:trace contextRef="#ctx0" brushRef="#br0" timeOffset="-25272.74">11409 1905 0,'0'21'0,"-21"-21"16,-1 0-16,22 21 15,22-21 48,-1 0-48,21 0-15,-21 0 0,0 0 16,22 0-16,-22 0 0,21 0 0,22 0 16,-22 0-16,22 0 0,-1 0 15,1 0-15,20 0 0,-20 0 0,20-21 16,-20 21-16,21 0 0,-22 0 0,22 0 16,-22 0-16,1 0 0,-1 0 15,22 0-15,-22 0 0,22 0 16,0 0-16,-22 0 0,22 0 0,-22 0 15,22 0-15,-21 0 0,-1 0 16,22 0-16,-22 0 0,1 0 16,-1 0-16,1 0 0,63 0 15,-43 21-15,43-21 16,-63 0-16,-1 0 0,1 0 0,-22 0 16,22 0-16,84 0 15,-85 0-15,-20 0 0,-1 0 16,0 0-16,22 0 0,-22 0 15,1 0-15,20 0 0,-21 0 0,1 0 16,20 0-16,43 0 16,-64 0-16,22 0 0,-1 0 0,-20 0 15,20 0-15,-20 0 0,20 0 16,-21 0-16,1 0 0,20 0 0,-20 0 16,41 0-16,43 22 15,-84-22-15,-1 0 16,0 0-16,1 0 0,-1 0 15,0 21-15,1-21 0,-1 0 0,0 0 16,-21 0-16,22 0 0,-1 0 0,0 0 16,-20 0-16,20 0 0,-21 0 15,21 0-15,22 21 16,-43-21-16,21 0 0,-20 0 16,20 0-16,-21 0 0,0 0 0,0 0 15,22 0-15,-22 0 0,0 0 16,0 0-16,0 0 0,1 0 0,-1 0 15,0 0-15,0 0 0,0 0 0,0 0 16,1 21-16,20-21 0,-21 0 16,0 0-16,0 0 0,22 0 15,-22 0-15,0 0 0,0 0 16,0 0-16,1 0 0,-1 0 16,21 0-16,-21 0 0,0 21 15,22-21-15,-22 0 0,0 0 16,21 0-16,-20 0 0,-1 21 0,0-21 15,0 0-15,0 0 0,0 0 16,1 0-16,-1 22 0,0-22 0,0 0 16,0 21-16,0-21 15,-21 21-15,22-21 0,-1 21 16,0-21-16,0 0 0,0 21 16,0-21-16,1 21 0,-1-21 0,0 0 15,0 22-15,0-22 0,0 21 0,1-21 16,-1 21-16,0-21 15,0 21-15,0-21 0,0 21 0,1-21 16,-22 21-16,21-21 0,-21 22 0,21-1 16,-21 0-16,0 0 0,0 0 15,0 0-15,0 1 0,0-1 0,0 0 16,0 21-16,0-21 0,0 22 16,0-22-16,0 21 0,0-21 0,-21 22 15,21-22-15,-21 21 0,21 1 16,0-22-16,0 21 0,0-21 0,-22 22 15,22-1-15,0 21 16,-21 1-16,21-22 0,0 1 16,0-1-16,0 0 0,0 1 0,0-1 15,-21 0-15,21 1 16,0-22-16,-21 63 0,21-41 16,-21-1-16,21-21 0,0 22 0,0-1 15,0 0-15,-21-21 0,21 22 16,-22-1-16,22 0 0,0 1 0,0 20 15,-21-20-15,21-1 0,-21 0 0,21 1 16,-21 20-16,21-21 0,0 43 16,-21-43-16,21 1 0,-21-1 15,21 0-15,0 22 0,0-22 16,0 1-16,-22 20 0,22-21 0,0 22 16,-21 42-16,21-64 0,0 22 15,0-22-15,-21 0 0,21 64 16,0-64-16,0 1 15,0 20-15,0-20 0,0 20 0,-21-21 16,21 22-16,0-22 0,0 22 16,0 84-16,0-106 15,0 22-15,0 20 0,0-20 16,0-22-16,0 22 0,0 42 16,0 21-1,0-64-15,0 1 0,0-22 0,0 21 16,0 1-16,0-22 0,0 22 0,0-1 15,0 1-15,0-1 0,0 64 16,0-63-16,21-1 0,-21 1 0,0-22 16,0 22-16,0-1 15,0 1-15,21-1 0,-21 1 0,0-1 16,21-21-16,-21 43 0,0-21 0,0-1 16,0 1-16,0-1 0,22 1 15,-22-22-15,21 85 0,-21 63 16,0-126-16,0-1 15,21 64-15,-21-63 16,0-1-16,0 1 0,0-1 16,0 1-16,0-1 0,0 1 0,0-22 15,0 22-15,0-1 0,0 1 0,0-1 16,0 1-16,0-1 0,0 1 16,0-1-16,0-20 0,-21 84 15,21-85-15,0 21 0,0 1 16,0-1-16,0-20 0,0 20 0,0 1 15,0-1-15,0 1 0,-21-22 0,21 22 16,0-1-16,0-21 0,-22 22 0,22-22 16,0 22-16,0-22 0,0 22 0,0-22 15,-21 21-15,21 1 0,0-22 16,-21 22-16,21-22 0,0 22 0,0-22 16,-21 21-16,21-20 0,-21-1 0,21 22 15,-21-22-15,21 0 0,0 22 16,0-1-16,-22-20 0,22 20 15,-21-21-15,21 22 0,-21-22 0,21 22 16,0-22-16,-21 64 0,21-64 16,-21 1-16,21 20 0,0-21 15,-21 107-15,21-86 16,0-21-16,-22 22 0,22-22 0,0 22 16,0-22-16,0 0 0,-21 1 15,21 20-15,-21-20 0,21-1 16,0 0-16,0 22 0,-21-22 0,21 22 15,-21-22-15,21 0 0,0 22 0,-21 42 16,21-64-16,-22 0 16,22 22-16,0-22 0,0 0 0,0 22 0,0-22 15,-21 1-15,21-1 16,-21 64-16,21-64 0,0 22 16,-21-22-16,21 0 0,-21 22 0,21-22 15,0 0-15,0 22 0,0-22 16,0 1-16,-21-1 0,21 0 0,0 22 15,0-22-15,-22 0 0,22 22 16,0-22-16,0 22 0,0-22 0,0 22 16,0-22-16,0 0 0,-21 22 0,21-22 15,0 22-15,-21 63 16,21-22 0,0-62-16,0-1 0,0 22 0,0-22 0,0 21 15,0-20-15,0-1 0,0 22 16,-21-22-16,21 0 0,0 1 15,0 20-15,0-21 0,0 1 0,0-1 16,0 0-16,0 1 0,0 20 0,0-20 16,0-1-16,0 0 0,0 22 15,0-22-15,0 0 0,0 1 0,0-1 16,0 43-16,0-1 16,0-62-16,0 20 0,0 0 15,0-21-15,0 22 0,0-1 0,0 22 16,0-22-1,21 0-15,-21 1 0,0-1 0,0 0 16,21-21-16,-21 22 0,21-1 16,-21 0-16,0-20 0,22 20 0,-22 0 15,21-21-15,0 85 16,-21-21 0,21-64-16,-21 0 0,0 0 15,0 22-15,0-22 0,0 42 16,0-41-1,0-1-15,0 0 0,0 0 0,0 0 16,0 0-16,0 1 0,0-1 16,0 21-16,-21 0 15,21-20 1,-21-22-16,21 21 16,-21-21-1,-1 0 32,22-21-47,-21 21 0,0 0 16,0 0-16,0 0 0,21-22 15,-21 22-15,-1-21 16,1 21-16,0 0 0,0-21 0,0 0 16,0 21-16,-22-21 0,43 0 15,-21-1-15</inkml:trace>
  <inkml:trace contextRef="#ctx0" brushRef="#br0" timeOffset="-23545.3">18584 2096 0,'0'0'15,"0"21"-15,0 0 16,21-21 0,1 0-1,-1 0-15,0 0 0,0 0 16,0-21-16,0 0 0,22 21 15,-22-22-15,0 22 0,21-21 0,-20 0 16,-1 21-16,0-21 0,0 21 0,-21-42 16,0 20-1,0 1-15,-42 21 16,21 0-16,-1 0 0,-20 0 0,21 0 16,-21 0-16,-1 0 0,1 0 15,0 0-15,20 21 0,-20-21 0,21 22 16,0-1-16,-22-21 0,43 21 0,0 0 15,-21 0-15,21 0 0,0 1 16,0-1-16,0 0 0,21 0 16,1 0-16,-1 0 15,0-21-15,0 22 0,0-1 16,0-21-16,1 21 0,-1-21 0,21 21 16,-21 0-16,0-21 0,1 21 15,20-21-15,-21 22 0,0 20 16,0-21-16,-21 0 15,0 0-15,0 1 0,-21-22 16,0 21-16,0 0 0,0 0 0,-22-21 16,22 21-16,-21-21 0,21 0 15,-22 21-15,22-21 0,-21 0 0,21 0 16,0 0-16,-1 0 0,1 0 16,0 0-16,-21-21 15,42 0-15,-21 0 0,-1 21 16,22-21-16,0 0 0,-21 21 0,21-22 15,21 1 32,1 21-47,-1 0 0,0 0 0,0 0 16,0-21-16,0 21 0</inkml:trace>
  <inkml:trace contextRef="#ctx0" brushRef="#br0" timeOffset="-23160.52">18923 2413 0,'0'0'0,"21"0"0,0 0 16,0-21-16,22 0 15,-22 21-15,0-21 0,0 21 0,0-22 16,22 1-16,-22 21 0,-21-21 0,21 21 15,0-21-15,-21 0 16,-21 21 0,0 0-16,0 0 0,0 0 15,-1 0-15,-20 0 0,21 0 16,0 21-16,-22-21 0,22 21 16,0 0-16,0 0 0,0 1 0,0-1 15,21 0-15,0 0 0,-22 0 16,22 0-16,0 1 0,0-1 0,0 0 15,0 0-15,0 0 16,22-21-16,-1 0 0,-21 21 0,21-21 16,0 0-16,0 0 0,0 0 15,1 0-15,20 0 0,-21 0 0,0 0 16,0 0-16,1 0 0,-1-21 16,0 21-16</inkml:trace>
  <inkml:trace contextRef="#ctx0" brushRef="#br0" timeOffset="-22724.77">19346 2286 0,'0'0'0,"0"-21"0,21 21 16,-21-21-16,22 21 15,-22-21-15,21 21 0,0 0 16,0 0-16,0 0 15,0 0-15,1 21 0,-22 0 0,21-21 16,0 21-16,0-21 16,0 21-16,-21 0 0,0 1 0,0-1 15,21 0-15,-21 0 0,0 0 16,0 0-16,0 1 0,0-1 16,-21 0-16,21 0 0,-21 0 15,0-21 1,0 0-1,21-21 1,0 0-16,0 0 16,0 0-16,0-1 0,0 1 0,21 0 15,-21 0-15,21 0 0,-21 0 16,21-1-16,0 1 16,1 21-16,-1-21 0,0 21 15,0 0-15,0-21 0,0 21 16,1 0-16,-1 0 0,-21-21 15,21 21-15,0 0 16,0 0-16</inkml:trace>
  <inkml:trace contextRef="#ctx0" brushRef="#br0" timeOffset="-22396.95">19918 2223 0,'0'-22'0,"0"44"47,0-1-31,0 0-16,0 0 0,0 21 15,0-20 1,21-1-16,-21 0 0,0 21 15,0-21-15,0 1 0,0-1 16,0 0-16,21 0 0,-21 0 16,0-42 31,21 0-32,-21 0-15</inkml:trace>
  <inkml:trace contextRef="#ctx0" brushRef="#br0" timeOffset="-22119.11">20214 2117 0,'-21'0'32,"0"21"-17,0 0-15,-1 0 0,22 0 16,-21 1-16,0-1 0,21 0 15,-21 0-15,21 0 0,-21 0 0,0 43 16,-1-43-16,22 0 16,0 0-16,-21 1 0,21-1 0,-21 0 15,21 0-15,0 0 0,21-42 47,0 0-31,1 0-1</inkml:trace>
  <inkml:trace contextRef="#ctx0" brushRef="#br0" timeOffset="-21697.33">20299 2350 0,'21'0'47,"0"0"-32,0 0-15,0 0 0,-21-22 16,22 22-16,-1-21 0,-21 0 16,21 21-16,-21-21 0,21 21 15,-21-21-15,0 0 0,0-1 16,-21 22-1,0 0-15,0 0 16,-1 0-16,1 22 0,0-22 0,0 21 16,0 0-16,0 0 0,-1 0 15,22 0-15,-21 1 0,21-1 16,-21 0-16,21 0 0,0 0 16,0 0-16,0 1 0,0-1 0,0 0 15,21-21 1,0 21-16,1-21 15,-1 0-15,0 0 0,0 0 0,0 0 16,0-21-16,1 21 16,-1-21-16,0 21 0,0-21 0,0-1 15</inkml:trace>
  <inkml:trace contextRef="#ctx0" brushRef="#br0" timeOffset="-21205.54">20680 2223 0,'0'-22'16,"0"1"-1,21 0-15,0 21 16,0 0-16,0 0 16,1 0-16,-1 0 15,0 0-15,-21 21 0,21 0 16,0 1-16,-21-1 15,0 0-15,0 0 16,0 0-16,0 0 0,0 1 0,0-1 0,0 0 16,0 21-1,0-21-15,0 1 0,0-1 16,-21-21-16,0 21 16,0-21-1,0 0 1,21-21-1,0 0-15,0-1 0,0-20 16,0 21-16,0 0 0,21 0 0,0-1 16,0-20-16,0 21 0,0 0 15,-21 0-15,22-1 0,-1 1 0,0 0 16,0 21-16,0-21 16,0 0-16,1 21 0,-1-21 15,0 21-15,0 0 16,0 0-1,0 0-15</inkml:trace>
  <inkml:trace contextRef="#ctx0" brushRef="#br0" timeOffset="6903.46">11134 10308 0,'0'0'0,"0"-21"0,0 0 0,0 0 16,0 0 0,0-1-1,-22 22 1,22 22 15,-21-22-31,21 21 16,0 21-16,-21-21 0,21 22 0,0-1 15,0 0-15,0 1 0,-21-1 0,21 21 16,-21-20-16,21-1 16,0 64-16,-21-64 0,21 1 0,-22 20 15,22 22-15,-21-22 16,21-20-16,0 20 0,0-21 16,0 1-16,-21 20 0,21 22 15,0-43-15,-21 1 0,21-1 16,0 85-16,0-106 15,0 21-15,0 1 0,0-22 16,0 0-16,0 0 0,0 0 16,0 1-16,0 20 15,0-21-15,0-42 47,0 0-47,0 0 16,0-1-16,0 1 0,0 0 15,21 0-15,0-43 0,22-20 16</inkml:trace>
  <inkml:trace contextRef="#ctx0" brushRef="#br0" timeOffset="7887.6">11155 10224 0,'0'-22'0,"0"1"31,21 21-31,0-21 16,0 21-1,0 0-15,22 0 0,-22-21 16,21 21-16,-21 0 0,22 0 16,-1 0-16,0 0 0,1-21 0,-1 21 15,22 0-15,-1-21 0,43 21 16,21 0-1,-64 0-15,1 0 0,42 0 16,-43-22-16,-20 22 0,20 0 0,-21 0 16,1 0-16,-1 0 0,106 0 15,-127 0 1,1 0-16,-1 0 0,21 0 16,-21 0-16,0 0 0,1 0 15,-22 22 1,0-1-1,0 0-15,0 0 0,0 0 16,0 0-16,0 1 0,0-1 16,0 21-16,0 43 15,0-43-15,0 0 0,0 1 16,0 20-16,0-20 0,0-1 16,0 0-16,0 1 0,0-1 15,0-21-15,0 21 0,0 43 16,0-21-16,0-22 15,0 0-15,0-21 0,0 22 0,0-1 16,0 0-16,0 1 0,0-22 0,0 21 16,0 1-16,0-22 15,-22 21-15,22-21 0,-21 43 16,21-43-16,-21 0 0,21 0 0,0 22 16,0-22-16,-21-21 0,0 21 15,21 0-15,-21 0 0,21 0 0,0 1 16,-22-1-16,1 0 15,0-21-15,21 21 16,-21-21-16,0 21 0,-43-21 16,43 21-16,0-21 15,0 0-15,0 0 16,-1 22-16,-20-22 0,0 0 0,-1 0 0,-20 0 16,-106 21-1,20-21-15,86 0 16,-1 0-16,-41 0 0,62 0 15,-20 0-15,20 0 0,1 0 16,0 0-16,-1 0 0,-62 0 16,41 0-1,43 0-15,-21 0 0,-1 0 16,22 0-16,0 0 0,0 0 16,0 0-16,42 0 31,0-21-31,21 21 0,-21-22 15</inkml:trace>
  <inkml:trace contextRef="#ctx0" brushRef="#br0" timeOffset="8455.93">13610 10329 0,'-21'-21'31,"21"42"-31,0 1 16,0-1-16,0 0 16,0 21-16,0-21 0,0 128 15,0-65-15,0-20 16,0-22-16,0 0 0,0 22 15,-21-22-15,21 22 0,-21-22 0,21 22 16,0-22-16,-22 21 0,1 43 16,-21 42-1,21-105-15,0-1 0,-1 22 16,1-43-16,0 21 0,21-21 16,0 0-16,0 1 0,-21-1 0,21 0 15,0 0-15,21-21 47,0-21-47,0 0 16,1 0-16,-22-1 0,21-20 15,0 21-15,0-64 16,21-42-16</inkml:trace>
  <inkml:trace contextRef="#ctx0" brushRef="#br0" timeOffset="9245.87">13547 10393 0,'0'0'0,"0"-21"0,0 0 0,0-1 16,0 1-16,0 0 15,21 0-15,0 0 0,0 0 16,0-1-16,22 1 15,-22 21-15,0 0 0,42-21 16,-20 21-16,-1-21 0,22 21 16,-22 0-16,21 0 0,1-21 15,-1 21-15,1-21 0,-1 21 0,22 0 16,42-22 0,42 22-16,-126 0 15,-1-21-15,64 21 0,-64 0 16,1 0-16,-1 0 0,-21 0 15,21 0-15,1 0 0,-22 0 0,21 0 16,-21 0-16,22 0 0,-22 0 16,0 0-16,0 0 0,22 0 15,-22 21-15,-21 1 16,0-1-16,0 0 0,0 0 0,0 0 16,0 0-16,0 1 0,0 20 15,0-21-15,0 21 0,-21 1 0,21-1 16,-43 43-16,22 63 15,21-106 1,-21 1-16,21-1 0,-21 0 0,21 1 16,0-1-16,0 0 0,0 1 0,0-1 15,0 85 1,-21-42-16,21-22 0,0-42 16,-22 64-16,22-43 15,0 1-15,0-22 0,-21 21 0,21-21 16,-21 0-16,21 22 0,-21-22 0,21 0 15,0 0-15,-21 22 16,0-22-16,21 0 16,-22 0-16,1-21 0,-21 21 15,0-21-15,20 21 16,1-21-16,0 0 0,-21 0 0,21 0 16,-64 0-16,-21 0 15,43 0-15,-1 0 0,-21 0 16,1 0-16,-1 0 0,0 0 0,-63 0 15,64 0-15,20 0 0,1 0 16,20 0-16,-20 0 0,20 0 16,1 0-16,21 0 0,-21 0 0,20 0 15,-20 0-15,21 0 0,0 0 0,0 0 16,-1 0 0,1 0-16,0 0 15,0 0-15,0 0 16</inkml:trace>
  <inkml:trace contextRef="#ctx0" brushRef="#br0" timeOffset="9938.48">10880 12488 0,'0'0'15,"-22"0"-15,22 22 0,-21-1 16,0 0-16,21 0 16,0 0-1,21-21 32,0 0-47,-21-21 16,0 0-1,-21 21 1,0 0 0,0 0-16,0 0 15,0 0-15,21 21 16,0 0-1,21-21 17,0 0-32,0 0 0,43 0 15,-1 0-15</inkml:trace>
  <inkml:trace contextRef="#ctx0" brushRef="#br0" timeOffset="10541.82">11218 12298 0,'0'-21'15,"21"21"1,1 0-16,-1 0 16,0 0-16,0 0 0,21-21 15,1 21-15,-22 0 0,85-22 16,-43 22-1,-42 0-15,1 0 0,-1 0 16,-42 0 15,-1 0-31,1 0 0,0 0 16,-21 22-16,21-22 16,-1 0-16,1 21 0,21 0 15,-21-21-15,0 21 0,21 0 16,0 0-1,0 1-15,0-1 16,0 0-16,0 0 0,0 0 16,0 0-16,0 1 0,0-1 15,0 0-15,21 42 16,-21-41-16,0-1 0,0 0 16,21 0-16,-21 0 0,0 0 0,0 22 15,0-22 1,0 0-16,-21 0 0,-21 0 15,21 1-15,-22-22 0,22 0 16,0 21-16,-21-21 0,20 0 16,1 0-16,-42 0 0,-1 0 15,64-21 1,-21 21-16,21-22 0,-21 22 0,21-21 16,-21 21-16,21-21 0,0 0 15,0 0 1,21 21-1,0 0-15,0 0 0,0 0 16,1-21-16,20 21 0,-21 0 16</inkml:trace>
  <inkml:trace contextRef="#ctx0" brushRef="#br0" timeOffset="11052.18">11917 12573 0,'0'0'0,"-21"-21"0,-1 21 15,1 0-15,0 0 16,-42 0-16,41 0 0,1 0 16,-21 21-16,21-21 15,0 21-15,-22 43 16,22-1-16,21-42 15,-21 1-15,21 41 0,-21-42 16,21 0-16,0 1 16,0-1-16,0 0 0,21-21 15,0 0-15,0 0 16,0 0-16,1 0 0,-1-21 16,0 21-16,0-21 0,0-1 0,22-20 15,-1 0 1,-21 21-16,0-1 0,0-41 15,-21 42-15,0 0 0,0-1 16,0 1-16,0 42 31,0 1-31,0-1 16,-21 0-16,21 0 16,0 64-1,0-43 1,0-21-16,21 0 0,-21 1 15,22-22-15,-1 21 0,0-21 16,0 0-16,0 0 16,0 0-16,22-43 15</inkml:trace>
  <inkml:trace contextRef="#ctx0" brushRef="#br0" timeOffset="11294.47">12150 12552 0,'0'0'0,"0"21"32,0 0-32,0 0 0,0 1 15,0-1-15,0 0 16,0 0-16,0 21 0,0-20 16,0-1-16,0 0 0,0 0 15,0 0-15,0 0 16,0 1-16,21-22 15,0 0 1,-21-22-16,21 22 16,0-21-16,-21 0 0</inkml:trace>
  <inkml:trace contextRef="#ctx0" brushRef="#br0" timeOffset="11525.34">12425 12531 0,'0'0'0,"-21"21"31,-1 0-15,1 0-16,0-21 0,0 21 0,0 1 15,0-1-15,-1 21 0,1-21 16,0 0-16,0 1 0,0 20 16,21-21-16,-21 0 0,21 0 15,0 1 1,21-22-16,0 0 0,0 0 15,0 0-15,0-22 0,1 22 16</inkml:trace>
  <inkml:trace contextRef="#ctx0" brushRef="#br0" timeOffset="11990.07">12658 12615 0,'0'0'0,"0"-21"0,0-21 15,-22 42 1,1 0-16,0 0 16,0 0-16,0 0 0,0 0 0,-1 21 15,22 0-15,-42 0 16,21 1-16,0 20 0,0-21 16,-1 0-16,1 0 0,21 1 0,0 20 15,0-21-15,0 0 16,0 0-16,0 1 0,0-1 15,21-21-15,1 0 16,-1 0-16,0 0 0,0-21 16,0 21-16,0-22 0,-21 1 0,43-21 15,-22 21-15,0-22 16,0 22-16,0 0 0,-21-21 0,0 21 16,22-1-16,-22 1 0,21 0 15,-21 42 16,-21 0-31,-1 1 0,22-1 0,-21 0 16,21 0-16,0 0 0,0 22 16,-21-22-16,21 0 0,0 0 0,0 0 15,0 0-15,0 1 0,0-1 16,0 0-16,42 0 16,1-21-16,-22 0 0,21 0 15,-21 0-15,22 0 0,-1-21 16</inkml:trace>
  <inkml:trace contextRef="#ctx0" brushRef="#br0" timeOffset="12362.34">13547 12552 0,'-22'0'15,"22"21"-15,-21-21 16,21 21-16,-21-21 0,21 21 16,21-21 15,0 0-15,1 0-1,-22-21-15,0 0 0,0 0 16,0 0-1,-22 21 1,1 0 0,0 0-16,21 21 15,0 0-15,0 0 16,0 0-16,21-21 16,0 0-1,1 0-15,20 0 16</inkml:trace>
  <inkml:trace contextRef="#ctx0" brushRef="#br0" timeOffset="12675.01">13949 12319 0,'0'0'0,"-21"0"0,21-21 15,21 21 1,21 0 0,-21-21-16,0 21 0,22 0 15,20 0-15,22-21 16,-43 21-16,1 0 0,-1 0 0,0 0 16,-21 0-16,22 0 0,-22 0 15,0 0-15,0 0 0,-42 0 31,0 0-15,0 0-16,0 0 0,21-22 0,-22 22 16,1 0-16</inkml:trace>
  <inkml:trace contextRef="#ctx0" brushRef="#br0" timeOffset="13017.82">14309 12256 0,'0'0'0,"0"21"0,-22-21 15,22 21-15,-21 21 16,21-21-16,-21 1 15,21-1-15,0 0 0,0 0 0,-21 0 16,21 0-16,0 43 16,0 21-1,0-64-15,0 0 0,0 0 16,0 21-16,0-20 0,0-1 0,0 0 16,0 21-16,-21-21 0,21 22 15,-21-22-15,21 0 16,-22 0-16,1-21 15,0 21-15,0-21 0,0 0 16,0 0-16,-1 0 0,1 0 16,0 0-16,0 0 0,0 0 0,0-21 15,-1 21-15,1-21 0,0 21 16,21-21-16,-21 0 0,0 21 16,21-21-16,0-1 31,21 22-31,0 0 0,21 0 15,1-21-15</inkml:trace>
  <inkml:trace contextRef="#ctx0" brushRef="#br0" timeOffset="13524.6">14563 12637 0,'0'0'0,"0"-22"0,-22 22 16,1 0-16,0 0 16,0 0-16,0 0 15,0 22-15,-1-1 0,22 0 16,0 0-16,-21 0 0,0 0 16,21 1-16,-21 20 15,21 43-15,0-64 16,0 0-16,0 0 15,0 0-15,21-21 16,0 0-16,0 0 16,1 0-16,-1 0 0,0 0 15,-21-21-15,21 0 0,-21 0 0,21 0 16,0-1-16,-21 1 16,0 0-16,0-21 0,0 21 0,22-1 15,-22-20-15,0 21 0,0 0 0,0 0 0,0-1 31,0 44-15,0-1-16,0 0 16,0 0-16,0 0 0,0 22 15,0-22-15,0 0 0,0 0 0,0 0 16,0 0-16,21 1 0,-21-1 16,0 0-16,21-21 0,-21 21 0,0 0 15,21-21-15,0 0 16,0 0-16,1-21 15,-22 0 1</inkml:trace>
  <inkml:trace contextRef="#ctx0" brushRef="#br0" timeOffset="13757.99">14732 12594 0,'0'0'15,"0"21"16,0 1-31,0-1 16,0 0-16,0 0 0,0 0 0,0 0 16,0 1-16,0 41 15,0-42-15,0 0 0,0 1 16,0-1-16,0 0 16,21-21-1,0-21 16,0 21-31</inkml:trace>
  <inkml:trace contextRef="#ctx0" brushRef="#br0" timeOffset="13986.86">14986 12615 0,'0'0'0,"-21"0"15,0 0 1,-1 0-16,22 22 0,-21-1 15,0-21-15,0 21 0,0 0 16,0 0-16,21 0 0,-22 1 0,22 20 16,-21-21-16,0 0 0,21 0 15,0 1-15,0-1 0,0 0 16,0 0-16,21-21 16,0 0-16,1 0 15,20 0-15,-21 0 0</inkml:trace>
  <inkml:trace contextRef="#ctx0" brushRef="#br0" timeOffset="14418.61">15303 12700 0,'0'0'0,"0"-21"0,0 0 16,-21 21-16,0 0 15,0 0-15,0 0 0,0 0 16,-22 0-16,1 42 15,21-21-15,0 0 16,-1 1-16,1-1 0,0 0 0,21 0 16,0 43-1,0-43-15,0 0 0,0 0 16,21-21-16,0 0 0,1 0 16,-1 0-1,0 0-15,21 0 0,-21-21 16,1 0-16,20 0 0,-21-1 15,0 1-15,-21 0 0,21-21 16,-21 21-16,22-1 0,-22 1 16,0 42-1,-22 1 1,22-1-16,-21 0 0,21 0 0,0 0 16,0 0-16,0 1 0,0-1 15,0 0-15,21 21 16,1-21-16,-1-21 0,0 0 15,0 0-15,0 0 0,22 0 16,-1 0-16,-21 0 0,21 0 16,-20 0-16</inkml:trace>
  <inkml:trace contextRef="#ctx0" brushRef="#br0" timeOffset="15151.5">10964 13822 0,'0'0'0,"0"-21"0,-63 42 31,42 0-31,-1 0 0,1 0 0,21 22 16,0 63-16,0-43 0,0 22 15,0-1-15,0 1 0,0 0 16,0 84-16,-21-105 0,21 20 15,0 1-15,0 63 16,0-84-16,0-1 0,0 1 0,0-1 16,0-21-16,0 1 0,0 41 15,0-41-15,0-22 16,0 0-16,0 0 0,0 0 0,21-21 31,-21-21-31,21 0 16,-21 0-16,22-21 0,-22-1 0,21 1 15,0 0-15,-21-22 0,21 1 16,0-1-16</inkml:trace>
  <inkml:trace contextRef="#ctx0" brushRef="#br0" timeOffset="15800.13">11049 14055 0,'0'0'16,"-21"-21"-16,21-1 0,-21-20 15,21 21-15,0 0 16,0 0-16,42-1 0,-21 22 16,0 0-16,22-21 0,62 21 15,1-21 1,-42 21-16,-1 0 0,85-21 16,-63 0-16,0 21 0,-1 0 15,1 0-15,0 0 0,-22 0 0,149 0 16,-106 0-1,-64 0-15,0 0 0,43 0 16,-64 0-16,0 0 16,1 0-16,-1 21 0,0-21 0,-21 21 15,0 0-15,21 0 0,-21 1 16,0-1-16,21 42 16,-21-20-16,0 20 0,0-21 15,0 1-15,0-1 0,0 22 0,0-22 16,-21 0-16,21 64 15,-21 21-15,21-85 0,0 1 16,0 20-16,0-20 0,0-1 16,0 21-16,0-20 0,0-1 15,0 0-15,0 1 0,0-1 0,0 0 16,0 1-16,0-22 0,0 64 16,0-1-1,-21-84-15,-22 43 16,22-43-16,0 21 0,-21-21 15,-64 0-15,42 21 0,-105-21 16,63 0-16,0 0 16,1 0-16,-1 0 0,0 0 0,0 0 15,0 0-15,-84 0 16,105 0-16,22-21 0,-22 21 16,21 0-16,-41 0 0,62 0 15,1 0-15,0 0 16,20 0-16,1 0 0,21 21 31,21-21-15,-21 21-16,22-21 0,-22 21 0</inkml:trace>
  <inkml:trace contextRef="#ctx0" brushRef="#br0" timeOffset="16150.93">10795 15917 0,'0'0'0,"-42"43"32,63-43-1,0 0-31,0-21 0,-21-1 15,21 22-15,-21-21 0,21 21 16,-21-21-16,-21 21 31,0 0-15,0 0-16,21 21 0,-21 0 16,0-21-16,21 22 0,0-1 15,21-21 16,0 0-31,0-21 0,0-1 16</inkml:trace>
  <inkml:trace contextRef="#ctx0" brushRef="#br0" timeOffset="16722.71">11134 15727 0,'0'-21'31,"-22"21"-31,44 0 16,-1 0 0,21 0-16,-21 0 0,0 0 15,22 0-15,-1 0 0,-21 0 0,22 0 16,-22 0-16,42 0 16,-42 0-16,1 0 0,-1 0 0,0 0 15,-42 0 32,0 0-47,-1 0 0,1 0 16,0 0-16,0 0 15,0 0 1,21 21-16,-21-21 0,21 21 16,0 0-16,0 0 15,0 1-15,0-1 0,0 0 16,0 0-16,0 0 0,0 0 15,21 1-15,0-1 0,-21 0 0,21 0 16,-21 0-16,0 0 0,0 1 16,0-1-16,0 0 0,0 0 15,0 0-15,-21 0 0,0 1 16,0-22-16,-1 21 0,1-21 16,-21 0-16,21 0 0,-106 21 15,106-21-15,-22 0 16,1 0-16,21 0 0,-22-21 0,-20 0 15,42-1 1,0 22-16,21-21 16,21 21-16,0 0 15,0 0-15,0-21 0,22 21 16,-22 0-16,63 0 16,22-21-16,-63 21 15</inkml:trace>
  <inkml:trace contextRef="#ctx0" brushRef="#br0" timeOffset="17186.81">11790 15960 0,'0'0'0,"0"-21"0,0-1 15,-21 22 1,-1-21-16,1 21 0,0 0 16,0 0-16,0 0 0,-22 21 15,1 22 1,21-22-16,0 0 0,21 0 15,-21 0-15,21 1 0,-22 62 16,22-63 0,0 1-16,0-1 15,22-21 1,-1 0-16,0 0 0,0 0 16,0 0-16,0-21 15,22-22-15,-22 22 16,-21 0-16,21 0 0,-21 0 15,0-1-15,0 1 0,0 0 16,0 0-16,0 0 0,0 42 47,0 0-47,21 0 0,-21 0 16,0 1-16,0-1 0,21 0 0,1 0 15,-22 0-15,21 0 16,0-21-16,0 0 15,0 0-15,0 0 16,1 0-16,-1 0 16,-21-21-16,21 21 0,0-21 0,-21 0 15,0 0-15</inkml:trace>
  <inkml:trace contextRef="#ctx0" brushRef="#br0" timeOffset="17426.69">12001 15875 0,'0'0'0,"22"0"15,-22 21 1,0 0 0,0 1-16,0-1 0,0 0 15,0 0-15,0 0 0,0 0 16,0 1-16,0-1 0,0 0 0,0 0 16,0 0-1,21-21-15,0 0 16,0 0-16,-21-21 15,21 21-15,0-21 0,1 0 16,-22 0-16,21-1 0,0 1 0,0 0 16,-21 0-16,21 0 0,0 0 15</inkml:trace>
  <inkml:trace contextRef="#ctx0" brushRef="#br0" timeOffset="17614.58">12277 15854 0,'0'21'0,"0"-42"0,-22 21 47,1 21-47,21 0 0,-21 0 15,0-21-15,0 22 0,0-1 16,21 0-16,-22 0 0,1 0 0,0 0 16,21 1-16,-21-1 0,21 21 15,0-21 1,21-21 0,0-21-1,0 21-15,1-21 0,20 21 0,-21-21 16</inkml:trace>
  <inkml:trace contextRef="#ctx0" brushRef="#br0" timeOffset="18030.55">12488 15917 0,'0'0'15,"21"-21"-15,-21 0 0,0 0 0,0 0 32,-21 21-17,0 21-15,0-21 16,0 42-16,0-21 15,-1 1-15,22-1 0,0 0 0,-21 0 16,21 0-16,-21 0 0,21 1 16,0-1-16,0 0 15,21-21 1,0 0-16,1 0 16,-1-21-16,21-22 15,-42 22-15,21 0 16,0 0-16,1 0 0,-22 0 0,21-1 15,0 1-15,-21 0 0,21 0 16,0 21-16,-21 21 31,0 0-31,0 0 0,21 1 16,-21-1-16,0 0 0,0 0 16,22 21-16,-1-42 15,0 0-15,0 0 0,0 0 16,0 0-16,22 0 0,-1 0 15,22-21-15,-22 0 16,-21 0-16,0 0 0</inkml:trace>
  <inkml:trace contextRef="#ctx0" brushRef="#br0" timeOffset="18451.53">13525 14055 0,'0'0'0,"-21"-21"15,0 21 1,0 0-16,21 21 15,-21 0-15,21 0 16,0 0-16,0 43 0,0-22 16,0 22-16,0-1 0,0 64 15,21 21 1,-21-84-16,21 20 0,-21-20 0,0-1 16,0 1-16,0-1 0,0 1 0,0-1 15,0-20-15,0-1 0,0 0 16,0 1-16,0-22 0,0 0 0,0 0 15,21-42 17,-21 0-32,21 0 15,-21-22-15,0 22 0,0-21 0,22 0 16,-1-22-16</inkml:trace>
  <inkml:trace contextRef="#ctx0" brushRef="#br0" timeOffset="19087.17">13547 14012 0,'0'0'0,"-22"-21"0,1 0 0,21 0 15,0 0-15,21 21 32,22 0-32,-22 0 0,106 0 15,-64 0-15,1 0 0,-1 0 16,22 0-16,-21-21 0,20 21 15,86 0-15,-86 0 0,1 0 16,0 0-16,-1 0 0,64-22 16,-84 22-16,-1 0 0,1 0 15,-22 0-15,1 0 16,-1 0-16,0 0 0,22 0 16,-22 0-16,-21 0 15,-21 22 1,0-1-16,0 0 0,0 0 0,0 0 15,0 0-15,0 1 0,0-1 16,0 21-16,0-21 0,0 22 0,0-22 16,0 21-16,0 22 0,0-22 15,0 0-15,43 128 16,-43-107-16,21-21 0,0 22 16,-21-22-16,0 22 0,0-22 15,0 0-15,0 1 0,0-1 0,0 22 16,0-22-16,0 0 0,0 22 15,0-22-15,-21-21 0,0 22 16,-1-22-16,1 0 0,0 0 16,-21 0-16,21 0 0,-22-21 0,1 22 15,0-22-15,-1 21 0,-20-21 0,20 21 16,-20-21-16,-1 0 0,1 0 16,-1 21-16,1-21 0,-22 0 0,22 0 15,-107 0-15,107 21 16,-1-21-16,1 0 0,-1 0 0,22 0 15,-21 0-15,20 0 0,1 0 16,21 0-16,-22 0 0,22 0 16,0 0-16,-21 0 0,21 0 15,-1-21-15,22 0 16,0 0 0</inkml:trace>
  <inkml:trace contextRef="#ctx0" brushRef="#br0" timeOffset="19602.84">13483 16023 0,'0'0'0,"0"21"15,-21-21 1,21 22-16,0-1 16,21-21 15,-21-21-15,21-1-16,-21 1 15,0 0-15,-21 21 31,0 0-15,0 0-16,0 0 16,21 21-1,0 0 1,21-21 0,0 0-16,0 0 15,0 0-15</inkml:trace>
  <inkml:trace contextRef="#ctx0" brushRef="#br0" timeOffset="20205.87">13843 15812 0,'0'-22'15,"21"22"-15,0 0 16,0 0-16,1-21 0,-1 21 0,0 0 15,0 0-15,21 0 0,22 0 16,-1-21 0,-20 21-16,-22 0 0,64 0 15,-64 0-15,0 0 0,0 0 0,0 0 16,0 0-16,-42 0 31,0 0-31,0 0 0,0 0 16,0 0-16,-1 0 0,1 0 0,0 0 15,0 0-15,0 0 16,0 0-16,-1 0 0,22 21 16,-21-21-16,0 21 15,21 1-15,0-1 16,0 0-16,0 0 0,0 0 16,0 0-16,0 1 0,0-1 15,0 0-15,0 42 16,0-41-16,0-1 0,21 0 15,-21 21-15,0 1 0,0-22 0,0 0 16,0 0-16,0 0 16,-21 0-16,0-21 0,-21 22 15,-43-1 1,43-21-16,20 0 0,1 0 16,-21 0-16,21 0 0,0 0 0,-22 0 15,22-21 1,0 21-16,21-22 0,0 1 15,21 0 1,21 0 0,-20 21-16,-1 0 0,21 0 15,-21-21-15,22 21 0,-1 0 16,0 0-16,1-21 0</inkml:trace>
  <inkml:trace contextRef="#ctx0" brushRef="#br0" timeOffset="20898.25">14478 16087 0,'0'0'15,"21"0"-15,0-21 0,0-1 0,-21 1 16,0 0 0,0 0-16,0 0 0,-21 21 15,0 0-15,0 0 0,0 0 16,0 0 0,-1 21-16,-20 0 0,21 0 0,0 0 15,0 1-15,-1-1 0,1 0 0,21 21 16,-21-21-16,21 1 0,0-1 15,0 42-15,0-42 16,21-21-16,0 22 16,1-22-16,-1 0 0,0 0 0,0 0 15,0 0-15,22-22 0,-1-20 16,-21 42-16,-21-21 16,21 0-16,0 0 0,-21-1 0,0 1 15,22-63 1,-22 41-16,0 22 0,0 0 15,0 42 17,0 0-32,0 0 15,21 1-15,-21-1 0,0 0 16,0 0-16,0 0 0,21 0 0,0 22 16,-21-22-16,21 0 15,0-21-15,1 0 0,-22 21 16,21-21-1,0 0-15,-21-21 16,21 21-16,-21-21 0,21 0 16,-21 0-16,0-1 15,0 1-15,0-21 0,0 21 0,21 0 16,-21-22-16,0 22 16,22-42-16,-22 41 15,0 44 16,0-1-31,0 0 0,0 0 16,0 0-16,0 0 0,0 22 16,0-22-16,0 0 0,0 0 0,0 0 15,0 1 1,0-1-16,0 0 0,21-21 47,-21-21-47,21 21 0,-21-21 15,0-1-15,21 1 0,0 21 16,-21-21-16</inkml:trace>
  <inkml:trace contextRef="#ctx0" brushRef="#br0" timeOffset="21126.12">15028 15896 0,'0'0'16,"0"-21"-16,21 21 15,-42 0 16,0 21-31,0 0 0,0 1 16,-22-1-16,22-21 0,0 21 16,-21 21-16,21-21 15,21 1-15,-22-1 0,1 21 16,21-21-16,0 0 16,21-21-1,1 0-15,-1 0 16,0 0-16,21 0 0</inkml:trace>
  <inkml:trace contextRef="#ctx0" brushRef="#br0" timeOffset="21574.86">15261 15960 0,'0'0'16,"0"-21"-16,0-1 0,-21 22 31,0 0-16,21 22-15,-21-22 0,-1 21 16,1 0-16,21 0 0,-21 0 0,21 0 16,-21 1-16,21-1 0,0 0 15,0 0-15,0 0 0,0 0 16,21-21 0,0 0-16,0 0 15,1 0-15,-1 0 0,0 0 0,0-21 16,0 21-16,-21-21 0,21 0 15,1 0-15,-1 0 16,-21-1-16,0 1 0,0 0 0,0 0 16,0 0-16,0 0 0,0-1 15,-21 22 17,21 22-32,0-1 0,-22 0 15,22 0-15,0 0 0,0 0 16,0 1-16,0-1 15,0 0-15,0 0 0,0 0 0,0 0 16,22-21 0,-1 0-16,0 0 15,0-21 1</inkml:trace>
  <inkml:trace contextRef="#ctx0" brushRef="#br0" timeOffset="27019.74">16468 11345 0,'0'0'0,"-22"0"16,1 0-16,0 0 0,0 0 0,0 0 15,0 0 1,42 0 15,0 0-31,21 0 0,43 0 16,-22 0-16,1 0 0,-1 0 16,22 0-16,21-21 0,-21 21 0,20 0 15,22-21-15,-21 21 0,0 0 16,21 0-16,-21 0 0,-21-21 0,20 21 15,-20 0-15,0 0 0,63 0 16,-85 0-16,-20 0 0,-1 0 16,-21 0-16,0 0 0,1 0 15,-44 0 1,1 0-16,0 0 16,0 0-16,0 0 0,0 0 15,-1 0-15,1 0 0,0 0 0,0 0 16,-21 0-16,20 0 15,1 0-15,0-21 0,0 21 0</inkml:trace>
  <inkml:trace contextRef="#ctx0" brushRef="#br0" timeOffset="27667.43">18161 10922 0,'0'0'0,"-21"0"32,0 0-32,-1 0 0,1 21 15,21 0-15,0 1 0,0-1 16,0 0-16,0 0 0,0 0 15,0 0-15,64 43 16,-22-43-16,-21 0 0,22-21 16,-1 0-16,0 0 0,1 0 15,20 0-15,22 0 0,-1 0 16,-62-21-16,-1 21 16,21-21-16,-42 0 0,21 21 0,-21-21 15,0-1-15,0 1 0,0 0 16,-21 21-1,0 0-15,-21 0 0,20 0 16,1 0-16,0 0 0,-21 21 0,21 0 16,-22 22-16,22-22 0,-21 21 0,-1 1 15,1-1-15,21-21 0,-21 21 16,-1 1-16,22-1 0,-21 0 16,21 1-16,-1-22 0,1 0 0,0 43 15,21-43-15,0 0 16,21-21-1,0 0-15,1 0 0,-1 0 16,42-21-16,22-43 16</inkml:trace>
  <inkml:trace contextRef="#ctx0" brushRef="#br0" timeOffset="27953.85">19113 10689 0,'0'43'31,"0"-22"-31,0 0 0,0 21 16,-21 1-16,0-1 0,21 0 0,-21 1 16,21-1-16,0 21 0,-21-20 15,0-1-15,21 0 0,-22 1 0,22-1 16,0 0-16,0 22 15,0-43-15,0 0 0,0 0 16,0 1-16,0-44 31,22 1-15,-22 0-16,21 0 0</inkml:trace>
  <inkml:trace contextRef="#ctx0" brushRef="#br0" timeOffset="31222.64">19092 10837 0,'0'0'16,"0"-42"-16,0 21 0,0 0 16,0 0-16,0-1 0,21 1 15,1 0-15,-1 0 0,0 21 16,21-21-16,-21 21 0,22 0 0,-1 0 16,0 0-16,-20 0 0,20 0 15,0 0-15,-21 21 0,43 21 16,-64-21-16,0 22 0,0-22 0,0 0 15,0 21-15,0-20 0,-42-1 16,20 0-16,-20 21 0,21-21 0,-21 1 16,-1-22-16,1 21 0,0 0 0,-1-21 15,22 0-15,0 21 0,0-21 16,0 0-16,21-21 31,21 21-31,0-21 0,0 21 16,21 0-16,-20-21 0,20 21 0,0 0 15,-21 0-15,22 0 0,-1 0 0,0 0 16,1 0-16,-22 0 0,21 21 16,1 0-16,-22 0 0,0 0 0,0 0 15,0 22-15,-21-22 0,0 21 0,0 1 16,0-22-16,0 21 0,0-21 16,0 22-16,-21-22 0,0 21 15,0-21-15,-22 0 0,1 1 16,21-1-16,-21 0 0,-1-21 0,-84 42 15,0-42 1,85 0-16,0 0 0,20 0 16,-20-21-16,21 0 0,0 21 15,0-21-15,-1 0 0,1-1 0,0-41 16,0 21-16,21-1 16,0 1-16,0 21 0,0 0 15,0-1 1,0 44-1,0-1-15,0 0 0,21 0 0,0 0 16,0 0-16,-21 1 0,22-1 16,-1 21-16,0-21 15,0 0-15,0-21 0,0 22 16,22-1-16,-22-21 0,0 0 0,21 0 16,-20 0-16,20 0 0,21 0 15,-20 0-15,-1 0 0,-21 0 0,22-21 16,-1-1-16,0 1 0,-21 0 15,43-21-15,-22-1 0,1-20 16,-1 21-16,-21-1 0,-21 22 16,21-21-16,0 21 0,-21-1 15,0 1-15,0 0 0,0 42 32,-21 22-17,0-22-15,21 0 0,0 21 16,0 1-16,-21-22 0,21 21 15,0-21-15,0 22 0,0-22 0,0 0 16,0 0-16,0 0 0,0 0 0,0 1 16,21-1-16,0-21 15,0 0-15,1 0 0,-1 0 16,0 0-16,0 0 0,0 0 0,0 0 16,1-21-16,-1-1 0,0 1 15,0 0-15,0 0 0,-21-21 16,21 20-16,1-20 0,-22 0 15,0 21-15,21-22 0,0 1 0,-21 21 16,0 0-16,0-1 0,0 1 0,0 0 16,0 42 15,0 0-31,0 1 0,0-1 0,0 21 16,0-21-16,-21 22 0,21-22 15,-21 0-15,21 21 0,0-21 0,0 1 16,0-1-16,0 0 0,0 0 0,0 0 15,0 0-15,21 1 16,0-22-16,21 0 16,-21 0-16,1 0 0,-1 0 15,0-22-15,21 1 0,-21 21 16,22-21-16,-1 0 0,-21-21 0,22 20 16,-1-20-16,-21 21 0,21-21 15,-20 20-15,-1-20 0,-21-21 16,0 41-16,-21 22 31,21 22-31,0-1 16,0 0-16,0 0 0,0 0 0,0 22 15,0-22-15,0 0 0,0 21 16,0-21-16,0 1 0,0-1 16,0 0-16,0 0 0,0 0 15,0 0-15,0 1 16,-22-44 15,1 1-15,0 0-16,0 0 0,0 21 15,21-21-15,-21 21 0,21 21 47,0 0-31,21 0-1,0-21-15,0 0 0,0 21 16,0-21-16,1 0 0,-1 0 16,0 0-16,21 0 0,-21 0 0,1-21 15,-1 21-15,0-21 0,21 21 16,-21-21-16,1 0 0,20 0 0,-21-1 16,0 1-16,0-21 0,1 21 15,-22-22-15,0 22 0,21 0 0,-21 0 16,0 0-16,0 0 0,0 42 31,0 0-15,-21 0-16,21 0 0,0 43 15,0-22 1,-22-21-16,22 22 0,0-1 16,-21-21-16,21 0 0,0 0 15,-21-21 1,0 0-16,0 0 15,0 0-15,-1 0 16,1-21-16,0 0 16,0 21-16,21-21 0,0 42 47,21 0-32,0-21-15,0 0 16,-21 21-16,22-21 0,-1 0 0,0 0 15,0 22-15,21-22 0,-20 0 16,-1 0-16,21 0 0,-21 0 16,0 0-16,22 0 0,-1-22 0,-21 1 15,0 21-15,1-21 0,-1 0 16,0 0-16,0 0 0,0-22 16,-21 1-16,0 21 0,21 0 15,-21-1-15,0 1 0,0 0 16,0 0-16,0 42 15,-21 0-15,21 0 16,0 1-16,-21-1 0,0 0 16,0 42-16,21-41 0,0-1 15,0 0-15,0 0 0,0 0 16,0 0-16,0 1 0,0-1 16,42-21-16,-21 0 15,0 0-15,1 0 0,-1 0 0,0 0 16,0 0-16,0-21 0,22-1 0,-22 22 15,0-21-15,21-21 16,-21 21-16,1 0 0,-1-1 16,0-20-16,0 21 0,0 0 0,-21 0 0,0-1 15,-21 44 17,21-1-32,-21 0 15,0 0-15,0 0 0,-1 22 16,22-22-16,-21 0 0,21 0 0,-21 0 15,0 0-15,21 1 0,0-44 63,21 22-63,0-21 0,0 0 16,-21 0-16,22 0 0,-1 0 0,0-1 15,0-20-15,0 21 0,0 0 16,-21 0-16,22-1 0,-1 1 0,0 0 15,0 21-15,0 0 16,-21 21 0,0 0-16,0 1 0,0-1 15,0 0-15,0 0 0,0 0 0,0 0 16,0 1-16,0-1 0,21 0 16,-21 0-16,22 0 15,-1-21-15,0 0 0,0 21 16,0-21-16,0 0 0,1 0 0,20 0 15,-21 0-15,21 0 0,-20-21 16,-1 21-16,0-21 0,0 0 16,0 0-16,0 0 0,1-1 0,-1-20 15,0-21-15,-21 41 16,0 1-16,21 0 0,-21 0 0,0 0 16,-21 21-1,0 0-15,0 21 16,-1 0-16,22 0 0,-21 0 0,0 22 15,21-22-15,0 0 0,-21 21 0,21-20 16,0 41 0,0-21-1,0-20-15,21-22 0,0 0 16,0 0-16,1 0 0,20 0 16,-21 0-16,43 0 15,-43-22-15,0 1 0,21 0 16,1 21-16,-22-42 0,21 21 0,43-64 15,-22 43 1,-42 20-16,-21-20 0,0 21 16,0 0-16,-21 21 15,0 0 1,0 21-16,0 0 0,0 0 16,-1 0-16,22 1 0,-21-1 0,21 0 15,0 0-15,0 0 0,0 0 16,0 22-16,0-22 0,0 0 15,0 0-15,21 0 16,-21-42 31,-21 0-47,0 21 16,0 0-16,0 0 15,42 0 16,0 0-15,0 21-16,0-21 0,1 0 16,-1 0-16,0 0 0,0 0 0,21 0 15,-20 0-15,20 0 0,-21 0 16,21 0-16,1-21 0,-22 21 0,64-42 16,-64 21-16,21-1 15,-21 1-15,0-21 0,22 21 0,-22-22 16,0 22-16,-21-21 0,0 21 0,0-43 15,0 43-15,0 0 16,-21 21-16,0 0 16,0 21-16,-1 0 15,1 0-15,21 1 0,-21 20 16,21-21-16,0 21 0,0-20 0,0 20 16,0-21-16,0 21 0,0 1 15,0-22-15,0 0 0,0 0 16,0 0-16,0 1 0,0-1 15,-21-21-15,0 0 16,0 0 0,-1 0-16,1 0 15,21-21-15,-21 21 0,21-22 16,0 1-16,-21 21 0,0-21 16,0 0-16,21 0 0,-22-22 15</inkml:trace>
  <inkml:trace contextRef="#ctx0" brushRef="#br0" timeOffset="31430.47">21971 10647 0,'-21'0'16,"42"0"-16,-63 0 0,20 0 0,22-21 15,-21 21-15,21 21 63,-21 0-48</inkml:trace>
  <inkml:trace contextRef="#ctx0" brushRef="#br0" timeOffset="33150.17">19833 12383 0,'0'-22'0,"0"44"0,21-65 0,-21 22 15,21-42-15,-21 41 16,22 1-16,-22 0 0,21 0 16,-21 42-1,-21 0-15,-1 0 16,22 22-16,-21-1 0,0 0 0,0 1 16,0-1-16,0 0 0,-1 1 15,1-1-15,0 22 0,-21-22 16,21 0-16,-1 1 0,-20-1 0,21 0 15,0 1-15,-22-1 0,22-21 16,0 0-16,0 0 0,0-21 0,-22 22 16,22-22-16,0-22 15,0 1 1,21-42-16,0 42 0,0-22 16,0 22-16,0-21 0,0-1 0,0 1 15,0 0-15,21-1 0,0 22 16,0-21-16,-21 0 0,22 20 0,-1-20 15,-21 21-15,21 21 16,0 0-16,-21 21 16,0 0-16,0 22 0,0-22 15,21 21-15,-21-21 0,21 22 16,1-1-16,-22 0 0,21 1 0,0-22 16,0 21-16,21 0 0,-20-20 0,-1-1 15,21 0-15,0 0 16,1 0-16,-22 0 0,21-21 0,1 0 0,-1 0 15,0 0-15,1 0 0,-1 0 16,21 0-16,-20 0 0,-1-21 0,0 0 16,1 0-16,-1 0 0,-21 0 0,22-1 15,-22-20-15,0 21 0,0-21 16,0 20-16,0-20 0,-21 0 16,0 21-16,0-22 0,0 22 0,0-21 15,0 21-15,0-1 16,-21 1-16,0 21 0,0 0 0,0 0 15,0 0-15,-1 0 0,1 21 0,0 1 16,-21-22-16,21 21 0,-1 21 16,1-21-16,0 0 0,-21 43 15,42-43-15,0 0 0,0 22 16,0-22-16,0 0 0,0 0 0,0 0 16,0 0-16,21-21 0,0 0 15,0 0-15,22 0 0,-22 0 16,0 0-16,21 0 0,-21-21 15,1 0-15,20 21 0,-21-21 0,21-43 16,-20 43-16,-1 0 16,-21 0-16,0 0 0,21-22 0,-21 22 15,21 0-15,-21 0 0,-21 42 47,0 0-47,21 0 0,-21-21 16,21 43-16,0-22 0,-22 0 0,22 0 15,0 0-15,0 1 0,0-1 16,0 0-16,0 0 0,0 0 0,22-21 16,-1 21-16,63-21 15,-41 0 1,-1 0-16,-21 0 0,22 0 0,-22 0 16,21 0-16,-21-21 0,64-42 15,-43-1 1,-21 43-16,1 0 0,-1-21 15,-21 20-15,0 1 0,21 0 16,-42 21 15,0 21-31,21 0 0,-22-21 0,22 22 16,-21-1-16,21 42 16,0-42-16,0 1 15,0-1-15,0 0 0,0 0 16,21-21-16,1 0 0,-1 0 15,21 0-15,-21 0 0,0 0 16,22 0-16,-22 0 0,0-21 16,0 21-16,22-21 0,-22-22 15,0 22-15,0 0 0,0 0 16,-21 0-16,0 0 0,21-1 0,-21 1 16,22 21-16,-22-21 0,-22 42 46,1-21-46,0 21 0,21 1 0,-21 20 16,0-21-16,21 0 0,-21 22 16,21-22-16,-22 21 0,1 0 0,21 1 15,0 41-15,-21-62 0,21 20 16,0 0-16,0 1 0,0-1 16,0-21-16,0 21 0,0-20 0,0-1 15,-21 63 1,0-62-16,21-1 0,-21-21 15,-22 0-15,22 0 0,0 0 16,0 0-16,0 0 0,-1 0 16,1 0-16,-21 0 0,21-21 15,0-1-15,-1 22 0,-62-42 16,84 21 0,-21 21-16,21-21 0,0 0 15,0-1-15,21 1 16,0 21-16,0-21 15,0 21-15,0-21 0,22 0 0,-22 21 16,21-21-16</inkml:trace>
  <inkml:trace contextRef="#ctx0" brushRef="#br0" timeOffset="33555.94">21590 12742 0,'0'-21'32,"21"21"-32,0 0 0,0-21 0,1 21 0,-1 0 15,0 0-15,0-21 0,0 0 16,22 21-16,-22-21 0,0 21 0,0-22 16,0 22-16,0-21 0,1 21 15,-22-21-15,0 0 0,0 0 16,0 0-16,-22 21 15,1 0-15,0 0 16,0 0-16,0 0 0,0 21 0,-22 0 16,22 0-16,0 0 0,0 0 0,0 22 15,-1-22-15,22 21 0,0-21 16,0 1-16,0 20 0,0-21 0,0 0 16,0 0-16,0 1 0,22-1 15,-1 0-15,21 21 0,-21-42 16,0 0-16,1 0 0,-1 0 0,21 0 15,-21 0-15,0 0 0,1 0 16,-1-21-16,21 21 0,-21-21 0,0 0 16,1 0-16,-1-1 0,0 1 15</inkml:trace>
  <inkml:trace contextRef="#ctx0" brushRef="#br0" timeOffset="33905.74">22119 12679 0,'0'-21'0,"0"84"0,0-105 0,0 0 15,0 20-15,21 1 0,-21 0 0,0 0 16,21 21-16,1 0 0,-22-21 0,21 21 15,0 0-15,0 0 0,0 0 16,0 0-16,1 0 0,-1 0 16,0 21-16,0 0 0,0 0 15,0 0-15,-21 1 0,0-1 0,0 21 16,0 22-16,0-43 0,0 21 16,0-21-16,0 0 15,-21 1-15,0-1 0,0 0 0,21 0 16,-21 0-16,0-21 0,-1 0 15,22-21 1,0 0 0,0 0-16,0 0 0,22-1 15,-1-20-15,0 21 0,0-21 16,0 20-16,0-20 0,22-21 16,-22 41-16,21 1 15,-21 0-15,1 0 0,-1 0 0,0 21 16,0 0-16,-21-21 0</inkml:trace>
  <inkml:trace contextRef="#ctx0" brushRef="#br0" timeOffset="35274.61">17420 5800 0,'0'0'0,"-21"-21"0,0 21 0,0 0 16,-22 0-16,22 0 0,-21 0 16,21 0-16,-22 0 0,1 0 0,21 0 15,-22 0-15,22 0 0,0 0 16,0 0-16,0 0 0,42 0 31,0 0-31,0 0 0,22 0 16,-1 0-16,0 0 0,22 0 0,-22 0 15,22 0-15,-1 0 0,1 0 16,-1 0-16,1 0 0,-1 0 16,1 0-16,-22 0 0,21 0 0,22 0 15,-43 0-15,-20-22 16,-1 22-16,0 0 0,-21-21 0,21 21 16,-21-21-16,0 0 15,-21 0-15,0 21 16,0-21-16,-1 21 0,22-22 0,-21 22 15,0-21-15,0 21 16,0 0-16,0-21 0,-1 21 16,1 0-16,0 0 15,42 0 17,0 0-32,1 21 0,-1-21 15,0 21-15,21-21 0,-21 0 0,1 0 16,20 0-16,-21 22 0,0-22 15,0 0-15,1 0 0,-1 21 0,-21 0 16,0 0-16,0 0 16,-21 0-16,-1 1 0,1-1 15,-21 0-15,-22 21 16,1 22-16,21-43 0,20 0 16,1 0-16,0 0 0,0 1 15,0 20-15,0-42 0,21 21 16,0 0-16,0 0 15,-22-21 1,22 22-16</inkml:trace>
  <inkml:trace contextRef="#ctx0" brushRef="#br0" timeOffset="57318.02">1079 10562 0,'22'-21'15,"-22"0"17,0 0-32,0 0 15</inkml:trace>
  <inkml:trace contextRef="#ctx0" brushRef="#br0" timeOffset="58454.7">1270 10414 0,'0'0'0,"21"0"0,-21-21 0,0 0 31,21 21-31,-21-21 47,-21 21-15,0 0-17,0 0-15,0 0 0,-1 0 16,1 0-16,0 0 15,-21 0 1,42 21-16,0 0 16,-21-21-16,-1 21 0,1-21 0,21 21 15,-21 0-15,0 1 0,21-1 0,-21 21 16,-22 22 0,43-22-1,-21-21-15,21 0 0,-21 0 0,21 1 16,0 20-16,0-21 0,-21 64 15,21-43-15,0-21 16,0 22-16,0-1 0,0 0 16,0 43-16,0-43 0,0 22 15,0 84 1,0 0 0,0-106-16,0 1 0,0-1 0,0 0 15,0 1-15,0-1 0,0 0 16,0 1-16,0-1 0,0 0 15,0 1-15,0-1 0,0 0 0,0 1 16,0-1-16,0 0 0,-21 1 16,21-1-16,0 0 0,0 1 0,0-1 15,0 0-15,0-20 0,-21 20 16,21 0-16,0 1 0,-22-1 16,22 0-16,0 1 0,0-1 0,0 0 15,0 1-15,-21-1 0,21 0 16,0 22-16,-21-22 0,21 0 0,0 43 15,0-43-15,0 1 16,0 63 0,-21-22-16,21-41 15,0-1-15,0 0 0,0 1 0,0-1 16,0 0-16,0-21 0,0 22 16,-21-1-16,21 64 15,0-43 1,0-41-16,0-1 0,0 21 0,0-21 15,0 0-15,0 1 0,0 20 0,0-21 16,0 0-16,0 0 0,0 22 0,21-22 16,0 42-1,-21-41-15,0-1 0,0 21 0,0 22 16,21-43-16,-21 0 16,0 21-16,21-21 0,-21 1 0,0 20 15,0-21-15,0 0 0,0 22 16,0-22-16,0 0 0,0 0 0,0 0 15,0 0-15,0 1 0,22-1 16,-22 0-16,21 0 0,-21 0 0,0 0 16,0 1-16,0-1 0,21 0 15,0 0-15,-21 0 0,21 0 16,0 1-16,1-1 0,-1 0 16,-21 0-16,21-21 0,0 21 0,0 0 15,0-21-15,1 22 16,-1-1-16,0-21 0,0 21 0,0-21 15,0 0-15,22 21 0,-22-21 0,0 0 16,0 21-16,22-21 0,-22 0 16,0 0-16,0 0 0,21 0 0,-20 0 15,-1 0-15,0 0 0,0 0 16,0 0-16,0-21 0,-21 0 0</inkml:trace>
  <inkml:trace contextRef="#ctx0" brushRef="#br0" timeOffset="61102.26">1249 10287 0,'21'0'94,"0"0"-94,0 0 15,0 0-15,1 0 0,-1 0 0,21 0 16,0 0-16,-20 0 0,20 0 16,21 0-16,-20 0 0,-1 0 0,0 0 15,1 0-15,-1 0 0,0 0 16,22 0-16,-22 0 0,1 0 0,-1 0 16,21 0-16,-20 0 0,20 0 15,22 0-15,-22-21 0,22 21 0,-21 0 16,20 0-16,1 0 0,-22 0 15,22 0-15,-21 0 0,20 0 0,-20 0 16,-1 0-16,22 0 0,-22 0 16,22 0-16,-21 0 0,-1 0 15,22 0-15,-22 0 0,1 0 0,-1 0 16,1 0-16,63 0 0,-64 0 16,-20 0-16,20 0 0,1 0 15,-22 0-15,21 0 0,-20 0 0,20 0 16,-20 0-16,-1 0 0,21 0 0,-20 0 15,84-21 1,-85 21-16,0 0 0,1 0 0,-1 0 16,0 0-16,1 0 0,-22 0 0,64 0 15,-22 0 1,-42 0-16,22 0 0,-22 0 16,0-21-16,21 21 0,-21 0 0,1 0 15,41 0-15,-21 0 16,-20 0-16,20 0 0,-21 0 15,0 0-15,0 0 0,22 0 0,-22 0 16,0 0-16,0 0 0,0 0 16,1 0-16,-1 0 0,0 0 0,0 0 15,0 0-15,0 0 0,1 0 16,-22 21-16,21-21 16,0 21-16,-21 0 0,21-21 15,0 0-15,0 21 0,1 0 16,-1 1-16,0-22 15,-21 21-15,21 0 16,0-21-16,-21 21 0,21 0 0,-21 0 16,0 1-16,22-1 0,-22 0 15,0 0-15,21 21 0,-21-20 16,0 41-16,0 22 16,0-64-16,0 21 0,0 1 15,0-22-15,0 21 0,0 0 16,0 1-16,0-1 0,0 22 0,-21 20 15,21-20-15,0-22 0,0 22 16,0-1-16,0-21 16,0 22-16,0-22 0,-22 22 0,22-22 15,0 22-15,0-22 0,0 21 0,0 1 16,0-22-16,0 22 0,0-1 0,0-20 16,0 20-16,0 43 15,0-64-15,0 1 0,0 20 0,0-21 16,0 1-16,0-1 0,0 22 0,0-22 15,0 21-15,0-20 0,0-1 16,0 22-16,0-22 0,0 0 16,0 22-16,0-22 0,0 0 0,0 1 15,0-1-15,0 0 0,0 22 0,0-22 16,0 1-16,0-1 0,0 0 0,0 1 16,0 20-16,0-21 0,0 1 15,0-1-15,0 0 0,0 1 16,0-1-16,0 0 0,0 1 0,0 41 15,0-62-15,0 20 0,22 0 16,-22-21-16,0 22 0,21-1 16,-21-21-16,0 64 0,0-64 15,0 21-15,0 1 0,0-22 0,21 0 16,-21 21-16,0-20 0,0 20 16,0-21-16,0 0 0,0 0 15,0 1-15,0 20 0,0-21 0,0 0 16,0 0-16,0 1 0,0-1 0,0 0 15,0 0-15,0 0 0,0 0 16,0 1-16,0-1 16,0 0-16,0 0 0,0 0 0,0 0 15,0 1-15,0-1 16,0 0-16,0 0 16,-21-21-16,21 21 0,-21-21 0,21 21 15,-22 1-15,1-1 16,0-21-16,21 21 0,-21-21 15,0 21-15,0 0 0,-1-21 16,1 21-16,0-21 16,0 0-16,0 22 0,21-1 15,-21-21-15,-1 0 0,1 0 0,0 21 16,0-21-16,0 0 0,0 0 16,-1 0-16,1 21 0,-63-21 15,41 0-15,1 0 16,21 0-16,-22 0 0,22 0 15,0 0-15,-21 21 0,-43-21 16,0 0 0,43 0-16,21 0 0,-21 0 15,-1 0-15,22 21 0,-21-21 0,-43 0 16,43 0-16,-22 0 16,1 0-16,20 0 15,1 0-15,0 22 0,-1-22 0,1 0 16,-43 0-16,43 0 0,0 0 15,-1 0-15,1 0 0,0 0 16,-1 0-16,-20 0 0,21 0 0,-1 0 16,-41 0-16,41 0 0,-20 0 15,20-22-15,1 22 0,-21 0 16,20 0-16,-20 0 0,20 0 16,-20-21-16,21 21 0,-1 0 0,-20 0 15,20 0-15,1 0 0,0 0 16,21 0-16,-22-21 0,1 21 0,0 0 15,20 0-15,-20 0 0,0 0 16,-1 0-16,22 0 0,-21 0 0,0 0 16,-1 0-16,-20 0 0,20 0 15,1 0-15,-21 0 0,20 0 0,1 0 16,-22 0-16,22 0 0,0 0 16,-1 0-16,1 0 0,21 0 0,-21 0 15,-1 0-15,22 0 0,-21 0 0,-1 0 16,22 0-16,-21 21 0,0-21 15,20 0-15,-20 0 0,21 0 0,-21 21 16,-1-21-16,22 0 16,-21 0-16,21 0 0,-22 0 0,22 0 15,-21 0-15,21 0 0,-22 0 16,22 0-16,-64-42 16,64 0-16,0 21 15,21-1-15</inkml:trace>
  <inkml:trace contextRef="#ctx0" brushRef="#br0" timeOffset="62418.21">783 8615 0,'0'-21'15,"21"0"-15,-21-1 16,0 1-16,0 0 16,0 0-1,0 0 1,-21 42 15,21 0-31,0 0 0,0 0 16,0 22-16,0-22 0,-21 21 15,21 1-15,0-1 0,0 0 16,-21 22-16,21-22 0,0 0 16,-21 1-16,21-1 0,0 0 0,0 1 15,-22-1-15,22-21 0,0 22 16,-21-22-16,21 0 0,0 0 0,0 0 16,0 0-16,0 1 15,0-44 1,0 1-1,21 0-15,1 0 16,-22 0-16,21-22 0,0 22 0,-21-21 16,21 0-16,0-1 0,-21 22 15,21-21-15,1-1 0,-1 22 0,-21 0 16,21 0-16,0 0 0,-21 0 16,21 21-16,0 0 15,1 21-15,-22 0 0,21 0 16,-21 0-16,0 22 0,0-22 0,21 21 15,-21 0-15,21-20 0,-21 20 16,21-21-16,-21 0 0,0 22 16,21-22-16,1 0 0,-1 0 15,0 0-15,0-21 16,0 0-16,0 0 0,43-21 16,-43 0-16,0 0 15,0 0-15,22-1 0,-22 1 16,21-21-16,-21 0 0,1-1 0,-1 1 15,21-22-15,-42 22 0,21-21 16,-21-43-16,0 63 0,0 1 16,0 0-16,0-1 0,-21 1 15,21 21-15,-42-21 0,42 20 16,-21 22-16,-1 0 16,1 0-16,0 0 0,21 22 15,-21-1 1,21 0-16,0 0 0,0 0 15,0 0-15,0 1 0,0-1 16,0 0-16,0 0 0,21 0 0,-21 0 16,21 1-16</inkml:trace>
  <inkml:trace contextRef="#ctx0" brushRef="#br0" timeOffset="62792.41">1651 9017 0,'0'0'0,"21"0"16,0 0-16,0 0 15,1 0-15,-1 0 0,-21-21 0,21 21 16,0-21-16,0 0 0,0-1 16,1 1-16,-1 21 0,0-63 15,0 20 1,-21 22-16,-21 21 15,0 0 1,0 0-16,-1 21 0,1 1 0,-42 41 16,-1 1-1,43-43-15,0 21 0,0-21 16,21 22-16,0-22 0,0 0 0,0 0 0,0 0 16,0 0-1,0 1-15,21-22 0,0 0 16,0 0-16,0 0 0,1 0 15,-1 0-15,21-22 0,-21 1 0,22-21 16,-1 21-16,-21 0 16,0-1-16</inkml:trace>
  <inkml:trace contextRef="#ctx0" brushRef="#br0" timeOffset="63290.13">2244 8382 0,'0'0'0,"0"21"32,0 0-17,-22 1-15,22 20 0,0-21 0,0 0 16,0 22-16,-21-22 0,21 21 16,0 0-16,0 1 0,0-1 0,-21 0 15,21 1-15,-21-22 0,21 21 16,-21 1-16,21-22 0,0 21 0,0-21 15,0 0-15,-21 1 0,21-1 16,0 0-16,-22-21 16,22-21 15,0 0-31,0-1 16,0 1-16,0 0 0,0 0 15,22 0-15,-1 0 0,0-22 0,0 22 16,0 0-16,0 0 0,22 0 15,-22-1-15,21 1 0,-21 21 0,22 0 16,-1-21-16,-21 21 0,22 0 16,-22 0-16,21 0 0,-21 21 0,22 0 15,-22 1-15,0-1 0,0 0 0,-21 21 16,0-21-16,0 1 16,0 20-16,-21-21 0,0 0 0,-22 22 15,22-22-15,-21 0 0,0 0 0,-1 0 16,1 0-16,0 1 0,-1-1 15,1-21-15,21 0 0,0 0 16,-1 0-16,1 0 0,0 0 16</inkml:trace>
  <inkml:trace contextRef="#ctx0" brushRef="#br0" timeOffset="63833.82">3344 8319 0,'0'0'0,"0"21"31,0 0-31,0 0 0,0 21 0,0-20 16,-21 20-16,21 0 0,-21 1 16,21-1-16,0 21 0,-21-20 15,0 20-15,21 1 0,-22-22 0,1 0 16,21 22-16,0-22 0,-21 22 15,0-43-15,21 21 0,0-21 16,0 1-16,21-44 31,-21 1-15,21 0-16,-21 0 0,0 0 16</inkml:trace>
  <inkml:trace contextRef="#ctx0" brushRef="#br0" timeOffset="64463.34">3048 8467 0,'0'0'0,"0"-21"0,0-1 15,0 1-15,0 0 0,0 0 16,21 0-16,-21 0 0,21-1 16,22 1-16,-22 0 0,21 0 0,0 0 15,1 21-15,-1-21 0,0-1 0,1 22 16,20 0-16,-20 0 0,20 0 15,43 22-15,-64-1 0,22 42 16,-43-42-16,0 22 16,-21-1-16,0-21 0,0 22 0,-21-1 15,-21-21-15,-1 21 0,1 1 16,0-22-16,-22 21 0,22-21 16,-22 22-16,1-22 0,20 0 0,1 0 15,0 0-15,-1 1 0,22-22 16,0 0-16,0 0 0,21-22 15,0 1 1,21 0-16,0 0 0,0 21 16,1-21-16,20 0 0,-21-1 15,21 22-15,1 0 0,-1-21 16,22 21-16,-22 0 0,0 0 0,22 0 0,20 21 16,-41-21-16,-1 22 15,0-1-15,-20 0 0,20 21 16,-21-21-16,0 22 0,-21-22 0,0 21 15,0 1-15,0-1 0,-21-21 0,0 21 16,-21 1-16,-1-22 0,1 21 16,0-21-16,-1 1 0,1-1 0,-22 0 15,22 0-15,-21 0 0,20 0 16,1-21-16,0 0 0,-1 22 0,1-22 16,0 0-16,20 0 0,1 0 0,-21 0 15,21-22-15,0 22 16,-1-21-16,1 21 0,0-21 0,21 0 15,0 0-15,-21 21 0,21-21 0,0-1 16,0 1-16,0 0 16,0 0-16,21 21 15,0 0-15,0-21 0,1 21 16,-1-21-16,21 21 0,43-22 16</inkml:trace>
  <inkml:trace contextRef="#ctx0" brushRef="#br0" timeOffset="64918.07">3937 8869 0,'0'-21'0,"0"42"0,0-63 0,0 20 0,0 1 15,0 0-15,21 0 16,0 0-16,0 21 0,1 0 15,-1 0-15,0 0 16,0 0-16,0 0 0,0 0 16,1 21-16,-1 0 0,0 21 0,0-20 15,0-1-15,-21 21 0,0-21 16,21 22-16,-21-22 0,0 21 16,0-21-16,0 22 0,0-22 0,0 0 15,-21 0-15,0 0 0,21 0 16,-21 1-16,0-1 0,0-21 15,21-21 17,0-1-32,0 1 0,0 0 15,0-42-15,0 20 0,0 22 16,0-21-16,0-1 0,0 22 16,0-21-16,21 21 0,0 0 15,0-1-15,0-20 0,0 21 16,1 21-16,-1 0 15,0 0-15,0 21 16,-21 0 0,0 0-16,21-21 0</inkml:trace>
  <inkml:trace contextRef="#ctx0" brushRef="#br0" timeOffset="65384.21">4593 8827 0,'0'-43'16,"0"22"-16,0 0 16,-21 21-1,0 0 1,0 0-16,-1 21 0,1 0 16,21 0-16,-21 1 0,0-1 15,0 21-15,21 0 0,-21-20 16,21 20-16,-22-21 0,22 43 0,0-43 15,0 21-15,0-21 0,0 0 16,0 1-16,22-1 0,-1-21 16,0 0-16,0 0 0,0 0 0,0 0 15,1 0-15,20 0 16,-21 0-16,0-21 0,0-1 0,1 1 16,41-21-16,-63 21 0,21 0 15,-21-22-15,21 22 0,-21-21 16,0 21-16,0-22 0,0 1 0,-21 21 15,0-22-15,0 22 0,0 0 0,0 0 16,-1 0-16,1 21 0,-21 0 16,21 0-16,0 0 0,-1 0 0,1 0 15,0 0-15,0 0 0,21 21 0,0 0 16,-21 0-16,21 22 0,0-22 16,0 0-16,0 21 0,0-21 0,0 1 15,0-1-15,0 0 0,0 0 16,21 0-16,0-21 0,0 21 15,0-21-15</inkml:trace>
  <inkml:trace contextRef="#ctx0" brushRef="#br0" timeOffset="65989.86">5016 8763 0,'0'0'16,"0"-21"-16,0 0 0,-21 21 15,21 21 1,0 0-16,-21 21 16,0 1-16,21-1 15,-21-21-15,21 22 0,0-22 0,0 21 16,0-21-16,0 0 0,0 1 0,0-1 16,0 0-16,0 0 15,21-21 1,0 0-1,0-21-15,0 0 16,-21 0-16,22-1 0,-1-20 16,0 21-16,0 0 0,-21-22 15,0 22-15,21 0 0,-21 0 0,21 0 16,-21 0-16,0 42 31,0 0-31,0 0 16,0 0-16,0 0 0,0 1 0,0-1 15,0 0-15,0 0 0,0 0 0,0 0 16,0 1-16,0-1 16,0 0-16,22-21 0,-1 0 15,0 0-15,0 0 0,0 0 16,0 0-16,1-21 16,-1 0-16,0 21 0,0-22 0,0 1 15,0 0-15,-21-21 0,22 21 16,-22-1-16,21-20 0,-21 21 15,0-21-15,0 20 0,0-20 0,0 21 16,0 0-16,0 0 0,0-1 16,-21 22-1,-1 22 1,22-1 0,0 0-16,0 0 0,0 0 15,0 0 1</inkml:trace>
  <inkml:trace contextRef="#ctx0" brushRef="#br0" timeOffset="66410.62">5884 8742 0,'0'0'0,"0"-21"15,-21 21 1,0 0-16,0 0 0,0 0 15,-1 0-15,1 0 0,-21 21 16,21 0-16,0-21 0,-1 21 0,22 0 16,-21 1-16,21-1 15,0 0-15,0 0 16,21-21-16,-21 21 0,22-21 0,-1 21 16,0-21-16,0 22 0,0-22 15,22 21-15,-22-21 0,0 21 0,0 0 16,0-21-16,0 21 15,-21 0-15,0 1 16,-42-1 0,21-21-16,0 0 15,0 0-15,-22 0 0,22 0 0,0 0 16,0 0-16,0 0 0,-1 0 0,1 0 16,0 0-16,0 0 15,21-21 16,21 21-31,0-22 16,0 22-16,1 0 0,-1-21 16</inkml:trace>
  <inkml:trace contextRef="#ctx0" brushRef="#br0" timeOffset="66750.42">6181 8890 0,'0'0'0,"0"-21"16,0 0-16,21 21 0,0-21 0,-21-1 0,0 1 15,0 0-15,21 0 16,0 0-16,-21 0 0,0-1 16,0 1-16,-21 21 31,0 0-31,0 0 0,21 21 15,-21 1-15,-1-1 0,1 0 0,0 21 16,-21 43 0,42-64-16,0 0 0,0 22 15,0-22-15,0 0 0,0 0 16,21 0-16,0 0 16,0-21-16,0 0 0,1 0 0,-1 0 15,0 0-15,42 0 16,-41 0-16,20-21 0</inkml:trace>
  <inkml:trace contextRef="#ctx0" brushRef="#br0" timeOffset="67156.19">6477 8742 0,'0'0'0,"0"-21"0,0 0 0,0-1 15,0 1 1,21 21-1,0 0-15,0 0 16,1 0-16,-1 0 0,0 0 0,0 0 16,0 0-16,0 21 0,1-21 15,-22 22-15,21-1 0,0 0 0,-21 0 16,0 0-16,0 0 0,0 22 16,0-22-16,0 0 0,0 0 15,0 0-15,0 1 0,-21-1 0,0 0 16,-1 0-16,1-21 15,0 0 17,21-21-32,0 0 15,0 0-15,0-1 0,21-20 0,-21 21 16,21-21-16,1-1 0,-1 22 16,-21-21-16,21 21 0,21-43 15,-21 43-15,1 0 0,-1 0 0,0-1 16,21 22-16,-21 0 0,1 0 15,-1 0-15,0 0 16</inkml:trace>
  <inkml:trace contextRef="#ctx0" brushRef="#br1" timeOffset="75186.29">1587 10668 0,'0'-21'110,"0"0"-95,0 0 1,0-1-16,0 1 16,0 0-16,0 0 15,0 0-15,0 0 16,-21 21-16,0 0 15,0-22-15,0 22 16,0 0-16,-1 0 0,1 0 16,0 22-16,0-1 0,0-21 0,0 21 15,-22 0-15,22 21 0,0-20 16,-21 20-16,20-21 0,1 21 16,0 1-16,0-22 0,0 21 0,21 1 15,-21-22-15,21 0 0,0 21 16,0-21-16,0 1 0,0-1 15,21 0-15,0-21 0,0 0 16,0 0-16,0 0 0,22 0 16,-22 0-16,0 0 0,21 0 15,-20-21-15,20 21 0,-21-21 16,21-1-16,-20 1 0,20 0 0,21-42 16,-20-1-1,-22 43-15,-21 0 0,21 0 0,-21-22 16,0 22-16,0 0 0,0 0 15,0 0-15,0-1 0,0 1 16,0 42 15,-21 1-31,0 20 0,21-21 16,-21 0-16,21 0 0,0 22 0,0-22 16,0 0-16,0 0 0,0 0 15,0 1-15,0-1 0,0 0 16,0 0-16,0 0 0,21-21 15,0 0-15,0 0 0,0 0 16,0 0-16,1 0 16,-1 0-16,0-21 0,0 21 15,0-21-15</inkml:trace>
  <inkml:trace contextRef="#ctx0" brushRef="#br1" timeOffset="75858.9">1905 10626 0,'0'21'32,"0"0"-17,0 0-15,0 0 0,0 1 16,0-1-16,0 0 0,0 0 16,0 0-16,0 0 0,-21 1 0,21-1 15,0 0-15,0 0 16,0 0-16,-21 0 15,21-42 17,0 0-17,0 0-15,0 0 0,0 0 16,0-1-16,0 1 16,0 0-16,0-21 0,0 21 0,0-1 15,0 1-15,21 0 0,0 0 16,-21 0-16,21 0 0,0 21 0,0-22 15,1 22-15,-1 0 0,0 0 16,0 0-16,0 0 0,0 0 16,-21 22-16,22-1 0,-1 0 0,0 0 15,-21 0-15,21 0 0,-21 1 16,0-1-16,0 0 0,0 21 0,0-21 16,0 1-16,0-1 0,-21 0 15,0-21-15,21 21 0,-21 0 0,-1 0 16,1-21-1,21-21 17,0 0-32,0 0 0,21 0 15,1 0-15,-22-1 0,21-20 16,0 21-16,0 0 0,0 0 16,0-1-16,1 1 0,20 21 0,0-21 15,-21 21-15,22 0 16,-22 0-16,0 0 0,0 21 15,-21 0-15,0 1 0,0-1 16,0 0-16,0 0 0,0 0 0,-21 0 16,21 1-16,-21-1 0,0-21 15,0 21-15,21 0 0,-22 0 0,1 0 16,21 1 0,21-22-1</inkml:trace>
  <inkml:trace contextRef="#ctx0" brushRef="#br1" timeOffset="76393.43">2963 10626 0,'0'0'0,"0"-21"0,0-1 0,-21 1 16,0 21-16,0 0 0,0 0 16,-1 0-1,1 0-15,0 21 0,0 1 16,0-1-16,0 0 0,-1 0 16,1 0-16,0 22 0,21-22 15,-21 21-15,21-21 0,-21 0 0,21 1 16,0-1-16,0 0 0,0 0 0,0 0 15,0 0-15,21-21 16,0 0-16,0 0 16,0 0-16,1 0 0,-1 0 0,0-21 15,0 0-15,0 0 16,0 0-16,1 21 0,-1-21 0,0-1 16,-21 1-16,21-21 0,-21 21 0,21 0 15,-21-1-15,0 1 0,0 0 16,0 0-16,0 0 15,0 42 1,0 0-16,0 0 16,-21 0-16,21 1 0,0 20 0,-21-21 15,21 0-15,0 0 0,0 1 16,0-1-16,0 0 0,0 0 16,0 0-16,0 0 15,21-21-15,0 0 16,0 0-16,1 0 15,-1-21-15,0 0 0</inkml:trace>
  <inkml:trace contextRef="#ctx0" brushRef="#br1" timeOffset="76974.1">3217 10626 0,'21'21'32,"1"-21"-32,-1 0 15,0 0-15,0 0 16,0 0-16,0 0 0,1 0 16,-1-21-16,0 0 15,-42 42 16,0 0-15,-1-21-16,22 21 0,-21 0 0,-21 0 16,0 22-1,20-1-15,1-21 0,-21 22 16,21-22-16,0 0 0,-22 21 16,22-42-16,21 21 0,-21 1 15,21-44 32,21 1-47,-21 0 16,21 0-16,0 21 0,-21-21 0,22 0 15,-1 21 1,0-22-16,0 22 16,-21 22-1,21-1-15,-21 0 16,0 0-16,0 0 15,21 0 1,1-21 0,-22 22-16,21-22 15,0 0-15,0 0 16,0 0 0,0-22-16,1 22 15</inkml:trace>
  <inkml:trace contextRef="#ctx0" brushRef="#br1" timeOffset="77762.66">3725 10647 0,'-21'0'31,"0"21"-31,0 0 0,0 0 16,-1-21-16,22 22 0,0-1 0,-21 0 15,0 0-15,21 0 0,0 0 16,0 1-16,0-1 0,0 0 16,0 0-16,0 0 15,0 0 1,21-21-16,0 0 16,1 0-16,-1 0 15,0-21-15,-21 0 16,0 0-16,0 0 15,0 0-15,0-1 16,0 1-16,0 0 0,0 0 0,0 0 16,0 0-16,-21 21 0,21-22 0,0 1 15,0 0-15,0 0 0,0 0 16,21 0-16,0 21 16,0-22-16,0 1 15,1 21-15,-1 0 0,0 0 16,0 0-16,0 0 0,0 0 0,-21 21 15,22 1-15,-1-1 16,-21 0-16,21 42 16,-21-41-16,0-1 0,0 0 15,0 0-15,0 0 0,0 22 16,0-22 0,0 0-16,0 0 15,0-42 32,0 0-47,0 0 0,0-1 16,0 1-16,0 0 0,0 0 15,0 0-15,0 0 16,21-43-16,0 43 0,0 0 16,22-43-1,-22 64-15,0-21 0,0 0 0,0 21 16,1 0-16,20 0 0,-21 0 15,-21 21-15,21-21 0,-21 21 16,21 0-16,-21 1 0,0 62 16,0-41-1,0-22-15,0 0 0,0 0 16,0 0-16,-21-21 0,21 21 0,-21 1 16,21-1-16,0 0 15</inkml:trace>
  <inkml:trace contextRef="#ctx0" brushRef="#br1" timeOffset="78123.45">4530 10816 0,'0'0'0,"0"21"32,21-21-1,0 0-15,-21-21-1,0 0-15,0 0 16,-21 21-1,0 0 1,-1 0-16,1 0 0,21 21 16,-21 0-1,0 0 1,21 1-16,21-22 47,0 0-47,0 0 0</inkml:trace>
  <inkml:trace contextRef="#ctx0" brushRef="#br1" timeOffset="78476.26">4995 10605 0,'0'0'15,"0"-22"-15,0 1 16,-21 21 15,0 21-31,0 1 16,21-1-16,-21 0 0,-1 0 0,1 0 16,21 0-16,-21 1 0,0-1 0,21 0 15,-21 0-15,21 0 16,-21 0-16,21 1 0,0-1 0,0 0 15,0 0-15,0 0 0,0 0 16,0 1-16,0-1 16,21-21-16,0 0 15,0 0-15,0 0 0,0 0 16,1 0-16,-1 0 0,21-21 16,-21-1-16,0 1 15</inkml:trace>
  <inkml:trace contextRef="#ctx0" brushRef="#br1" timeOffset="79482.69">5228 10732 0,'0'-22'31,"-21"22"-15,0 0-16,21 22 0,-21-1 15,21 0-15,-22 0 0,22 0 16,-21 0-16,21 1 0,0-1 15,0 0-15,0 0 16,0 0-16,0 0 16,21-21-1,1 0-15,-1 0 16,0 0-16,0 0 16,0 0-16,-21-21 0,21 21 15,-21-21-15,22 0 0,-22 0 16,0 0-16,0-1 15,0 1-15,0 0 0,-22 21 0,1-21 16,0 0 0,21 0-1,0-1 1,21 22 0,0 0-16,1 0 0,-1-21 15,0 21-15,0 0 0,0 0 0,0 0 16,1 0-1,-1 0-15,-21 21 0,21 1 16,-21-1-16,0 0 0,0 0 16,0 0-16,0 0 0,0 1 15,0-1-15,0 0 0,0 0 16,0 0-16,0 0 31,-21-21 0,21-21-15,0 0-16,0 0 16,0 0-16,0 0 15,0-1-15,21 1 0,0 0 0,0 0 16,0 0-16,1 0 0,-1-1 16,0 1-16,0 21 0,0-21 15,22 21-15,-22 0 16,0 0-16,-21 21 0,0 0 15,21 1-15,-21-1 0,0 0 16,0 0-16,0 0 0,0 0 16,0 1-16,0-1 15,0 0-15,0 0 16,0 0-16,-21-21 0,0 0 31,0 0-15,21-21-1,0 0-15,0 0 16,0 0-16,0-1 0,21 1 16,0 0-16,0 0 0,0 0 0,0 0 15,1-1-15,-1 1 0,0 0 16,0 0-16,21 0 0,-20 21 16,-1 0-16,21-21 0,-21 21 15,0 0-15,1 21 0,-1 0 16,-21 0-16,0 0 0,0 22 15,0-1-15,0-21 16,0 0-16,-21 0 0,-1 1 16,22-1-16,0 0 0,-21 0 15,0 0-15</inkml:trace>
  <inkml:trace contextRef="#ctx0" brushRef="#br1" timeOffset="87470.7">5292 9864 0,'0'0'15,"-22"0"-15,-20 21 16,21 0 0,0-21-16,0 21 0,-1-21 15,22 21-15,-21-21 16,21 22-16,-21-22 15,0 0-15,21 21 0,-21-21 16,0 21 0,-1-21-16,1 21 31,42-42 94,1 0-109,-1 21-16,-21-21 0,21 21 15,0 0-15,0-22 0,0 1 16,1 21-1,-22-21-15,21 21 0,0-21 16,0 21-16,0-21 0,0 21 16,1-21-16,-1-1 0,21 1 15,22 0 1,-43 21-16,21-21 0,-21 0 0,0 0 16,22 21-16,-22-22 0,21 1 15,-21 21-15,1-21 0,20 0 0,-21 21 16,0-21-16,22 0 0,-22 21 15,0-22-15,21 1 0,-21 21 0,43-42 16,-1 0 0,-41 42-16,-1-22 0,0 22 15,0-21-15,0 21 0,0 0 0,-21-21 16,22 0-16,-1 21 0,0 0 16,-21-21-16,21 21 0,0-21 15,0 21-15,1-22 0,-1 1 0,0 21 16,0-21-16,0 21 0,0-21 15,1 21-15,-1-21 0,21 0 16,0 21 0,-20-22-16,-1 22 0,0-21 15,0 21-15,0 0 0,22-42 16,-1 21 0,-21 21-16,-21-21 0,21-1 15,0 22-15,1-21 0,-1 21 0,0-21 0,0 0 16,21 21-16,-20-21 0,-1 21 15,0-21-15,0-1 0,0 22 0,0-21 16,1 21-16,-1-21 0,0 21 16,0-21-16,0 21 0,0-21 0,22 0 15,-22-1 1,0 1-16,0 0 16,0 21-16,1-21 0,-1 0 0,0 0 15,0 21-15,0-22 0,0 22 16,1-21-16,-1 21 0,0-21 15,0 21-15,0 0 0,0-21 0,1 0 16,-1 21-16,21-21 0,-21 21 16,0-22-16,1 22 0,-1-21 0,0 21 15,0-21-15,0 21 0,0-21 0,1 0 16,-1 21-16,0-21 0,0 21 16,0-22-16,43-20 15,-43 42-15,0-21 0,0 0 16,0 0-16,1 21 15,-1-22-15,0 22 0,-21-21 0,21 0 16,21 0-16,-20 0 16,-1 21-16,0-21 0,0-1 15,0 1-15,0 0 0,1 21 16,-1-21-16,0 0 0,0 21 16,0-21-16,0-1 0,1 1 0,-1 21 15,63-42 1,-41 0-16,-22 42 15,0-22-15,0 22 0,0-21 0,1 21 16,-1-21-16,0 21 0,21-21 16,1 0-16,-22 0 15,0 21-15,0-22 0,0 1 16,0 21-16,1-21 0,20 21 0,-21-21 16,0 21-16,0-21 0,1 21 0,-1-21 15,0 21-15,0-22 0,21 1 16,-20 0-1,-1 0-15,0 21 0,0 0 16,-21-21-16,21 21 0,0-21 0,1 21 16,-1-22-16,0 1 0,0 21 15,0-21-15,0 0 0,1 21 16,-1-21-16,0 0 0,0 21 0,0-22 16,0 1-16,1 21 0,-22-21 0,21 21 15,0-21-15,0 21 0,0-21 16,0 21-16,1-21 0,-1-1 15,0 22-15,0-21 0,21 0 16,43 0 0,-64 0-16,22 0 15,-1-1-15,0 22 0,-21-21 16,1 21-16,-1-21 0,21 21 16,-21-21-1,-21 0-15,21 21 16,1 0-16,-1-21 0,0 21 0,0-22 15,0 22-15,0-21 16,1 21-16,-22-21 0,21 21 16,0 0-16,0-21 0,21 21 15,-42-21 1,22 21-16,-1-21 0,0 21 16,0-22-16,0 22 0,0 0 15,1-21-15,-1 0 16,0 21-16,0 0 15,0-21-15,0 21 16,1 0-16,-1-21 0,0 0 16,0 21-16,0 0 0,0-22 15,1 22-15,-1 0 16,0 0-16,-21-21 0,21 21 16,0 0-16,0-21 15,1 21-15,-1 0 16,0-21-16,0 21 15,-21-21 1,21 21-16,0-21 0,1 21 31,-1-22-15,-42 22 62,-1-21-62,1 21-1,0 0 1,0 0-16,0 0 16,0 0-16,-1 0 15,1 0-15,0 0 0,0 0 0,0 0 16,0 0-16,-1 0 0,1 0 15,0 0-15,0 0 0,0 0 0,-22 0 16,22 0 0,0 0-16,0 0 15,21-21 1,21 21 78,0 0-94,0 0 0,1 0 15,-1 0-15,0 0 0,0 0 16,0 0-16,0 0 0,1 0 0,-1 0 16,0 0-16,21 0 0,-21 0 15,1 0-15,-1 0 0,0 0 0,21 0 16,-21 0-16,1 0 0,-1 0 0,0 0 15,0 0-15,0 0 16,0 0-16,1 0 16,-1 0-16,0 0 31,-42 0 63,0 0-79,21 21-15,-22-21 16,1 0-16,21 21 0,-21-21 16,21 22-16,-21-1 0,0-21 0,0 42 15,-1-42-15,1 21 0,21 0 16,-21 1-16,0-22 0,21 21 15,-21 0-15,0 0 0,-1 0 0,1 0 16,0 1-16,21-1 16,-42 21-16,21 0 15,-1-42-15,1 22 0,21-1 16,0 0-16,-21-21 16,0 21-16,21 0 31,0-42 63</inkml:trace>
  <inkml:trace contextRef="#ctx0" brushRef="#br1" timeOffset="88898.69">7006 7154 0,'0'-21'46,"-21"21"-46,21-21 0,0 0 16,0 0-16,0 0 16,0-1-1,0 1-15,0 0 16,21 21-16,0 0 0,-21-21 16,21 21-16,1 0 0,20 0 15,-21 0-15,0 0 0,22 0 0,-22 0 16,0 0-16,21 21 0,-21-21 15,1 21-15,-1 0 0,-21 1 16,0-1-16,21 21 0,-21-21 0,0 0 0,0 1 16,0 20-16,0-21 0,0 21 15,-21 1 1,21-22-16,-21-21 0,-1 21 16,1-21-1,21-21 1,0 0-16,0 0 15,0-1-15,0 1 0,0-21 0,0 21 16,0-22-16,0 22 0,21-21 0,-21 21 16,22-64-16,20 22 15,-42 41-15,21 1 0,-21 0 16,21 0-16,-21 0 0,21 21 16,1 0-1,-22 21 16,21 0-31</inkml:trace>
  <inkml:trace contextRef="#ctx0" brushRef="#br1" timeOffset="89307.08">7789 6964 0,'43'-21'32,"-22"0"-32,0 21 15,0-22-15,0 1 16,0 21-16,1-21 0,-22 0 0,21 21 16,0-21-16,-21 0 0,0-1 15,0 1-15,0 0 16,0 0-1,-21 21-15,0 0 16,-1 0-16,1 0 0,0 21 16,0-21-16,0 21 0,0 0 0,-1 1 15,1-1-15,21 21 0,0-21 16,0 0-16,-21 22 16,21-22-16,0 0 0,0 0 0,0 0 15,0 1-15,0-1 16,21-21-16,0 0 0,1 0 0,-1 0 15,0 0-15,0 0 0,0 0 16,0 0-16,22 0 0,-22 0 0,21 0 16,-21-21-16,1 21 0,20-22 0,-21 1 15,0 21-15</inkml:trace>
  <inkml:trace contextRef="#ctx0" brushRef="#br1" timeOffset="90358.86">8424 6625 0,'0'0'0,"0"-21"0,0 0 16,0 0-16,-21 21 16,0 0-16,0 0 15,0 0-15,21 21 0,-22 0 0,1 0 16,0 0-16,21 1 0,-42 41 16,21 1-1,21-22-15,-22-21 0,22 0 16,0 0-16,0 1 0,0-1 15,0 0-15,22-21 16,-1 0 0,0 0-16,0 0 0,0 0 15,0 0-15,1-21 0,-1 21 16,-21-21-16,21-1 0,0 1 16,0 0-16,-21 0 0,0 0 0,21 0 15,-21-1-15,22 1 0,-22-21 16,0 21-16,0 0 0,0-1 0,0 1 15,0 0-15,0 0 0,0 0 0,0 0 16,0 42 15,0 0-31,0 0 0,0 0 16,0 0-16,21 1 0,-21 20 0,0 21 16,0 1-1,0-22-15,0-21 0,21 64 16,-21-64-16,0 22 0,0-1 15,21-21-15,-21 21 0,0 22 16,0-43-16,0 0 0,21 0 16,-21 22-16,0-22 0,21 0 15,-21 0 1,22-21-16,-1 0 16,-21-21-16,21 0 15,0 0-15,-21 0 0,0-1 16,0-20-16,21 0 0,-21 21 0,21-22 15,-21 1-15,0 0 16,0-1-16,0 1 0,0 0 0,0-22 16,0 22-16,0-1 0,0-20 15,0 21-15,0-22 0,0 22 0,-21-1 16,21 1-16,0 21 0,-21-21 16,21 20-16,0 1 15,0 42 1,0 1-1,0 20-15,0-21 0,0 0 16,0 22-16,0-22 0,21 0 0,-21 21 16,21-21-16,-21 1 0,22 20 15,-22-21-15,21 0 0,0 0 16,0 1-16,0-22 16,0 0-16,1 0 15,-1 0-15,0 0 0,-21-22 16,21 1-16,-21 0 15,21 0-15,-21 0 0,0-22 0,0 22 16,0-21-16,0 0 0,0-22 16,0 22-16,0 21 0,0-1 15,21-20-15,-21 21 0,0 0 16,22 42 15,-22 0-31,0 0 0,0 0 0,0 1 16,0 41-16,0-42 15,0 22-15,0-22 0,21 0 0,-21 0 16,0 0-16,21 0 0,-21 1 0,0-1 16,0 0-16,21-21 0,-21 21 15,21-21-15,0 0 16,1-21 0,-1 0-1,-21 0-15,0-1 0</inkml:trace>
  <inkml:trace contextRef="#ctx0" brushRef="#br1" timeOffset="91082.66">9229 6435 0,'21'0'15,"0"0"1,-21-21-16,21 21 0,-21-22 15,21 22-15,-21-21 0,0 0 16,21 21-16,-21-21 0,22 0 16,-22 0-16,0-1 15,-22 22 17,1 0-32,0 0 0,21 22 15,0-1-15,0 0 0,-21 0 16,21 0-16,0 0 0,0 1 15,0 20-15,0-21 0,0 43 0,0-43 16,0 0-16,0 0 0,0 0 16,0 0-16,0 1 15,21-22-15,0 0 16,0 0-16,1 0 16,-1 0-16,-21-22 0,21 1 15,0 21-15,-21-21 0,21 0 0,0 0 16,1 0-16,-1-1 0,0 1 15,0 0-15,0-21 0,0 21 0,1-22 16,-1 22-16,0 0 0,0-21 16,-21 20-16,0 1 0,0 0 0,0 0 15,0 0-15,-21 21 32,0 0-32,0 0 0,21 21 0,0 0 15,-22-21-15,22 21 0,-21 0 0,21 1 16,0-1-16,0 0 0,0 0 15,0 0-15,0 0 16,21 1-16,1-22 0,-1 21 16,-21 0-16,21-21 0,0 21 15,0-21-15,0 21 0,1-21 16,-22 21-16,0 1 31,-22-22-15,1 21-16,0-21 15,0 0-15,0 0 0,0 0 16,-1 0-16,22-21 47,0-1-47,0 1 0,0 0 16</inkml:trace>
  <inkml:trace contextRef="#ctx0" brushRef="#br1" timeOffset="91498.11">10033 5715 0,'0'-21'0,"0"42"0,21-63 15,-21 21-15,0-1 16,21 1-16,-21 42 31,0 1-31,0-1 16,0 0-16,0 0 0,0 43 15,0-43-15,0 21 0,0 22 16,0-22-16,0 0 16,0-21-16,0 22 0,0-1 0,0-21 15,0 22-15,0-1 0,0-21 16,0 0-16,0 22 0,0-22 15,0 0-15,0 0 0,0 21 16,0-20-16,21-22 16,1 0-16,-1 0 15,0 0-15,0-22 0,0 1 16,0 0-16,1 0 16,-1 0-16,0 0 0,0-1 15,-21 1-15,0 0 0,0 0 0,21 0 16,-21 0-16</inkml:trace>
  <inkml:trace contextRef="#ctx0" brushRef="#br1" timeOffset="91807.94">10054 6054 0,'-21'0'0,"42"0"0,-63 0 0,42-21 16,0-1-1,21 22-15,0-21 0,0 21 16,0-21-16,22 0 0,-22 21 16,85-42-16,-85 20 15,21 1-15,1 0 16,-22 0-16,21 21 0,-21-21 16,0 21-16,1 0 15,-22-21 1,0 42 31,0 0-32,-22-21-15</inkml:trace>
  <inkml:trace contextRef="#ctx0" brushRef="#br1" timeOffset="96602.45">11536 7641 0,'0'0'0,"21"0"0,21 0 31,-21 0-31,-21-21 16,-21 21 30,0 0-46,0 21 0,0-21 16,0 0-16,-1 21 0,-41 1 16,42-1-16,0-21 0,-43 21 15,22 0-15,-1 0 0,1-21 16,0 21-16,-1 1 0,1-22 16,0 21-16,-64 21 15,-21 0-15,85-20 16,-1-1-16,1 0 0,0 0 0,-1 0 15,-20 0-15,-22 22 16,-42 20-16,64-42 16,20 1-16,1-1 0,-22 0 0,22 0 15,-21 0-15,20 0 0,1 1 16,-22-22-16,22 21 0,0 0 0,-1 0 16,1 0-16,0 0 0,-1 1 15,1-1-15,0 0 0,-1 0 16,1 0-16,0 0 0,21 1 0,-22-1 0,-20 21 15,20-42-15,1 21 0,21 0 16,-21 1-16,-1-1 0,22 0 16,-21 0-16,-1 0 0,1 0 15,-21 22-15,20-22 0,1 0 16,-43 21-16,43-20 0,0-1 16,-1 0-16,1-21 0,21 21 15,-22 0-15,-41 43 16,41-43-16,1 0 0,21-21 15,0 21-15,0 0 0,-1-21 16,-20 22-16,21-1 0,-21-21 16,20 21-16,-20-21 0,-21 42 0,20-42 15,22 21-15,-21 1 0,21-22 0,-22 21 16,22-21-16,-21 21 16,21 0-16,-22-21 0,22 21 0,-21 0 15,21-21-15,-22 22 0,22-1 0,0 0 16,-21-21-16,20 21 0,1 0 0,-21 0 15,21-21-15,0 22 0,-1-1 16,1 0-16,0-21 0,-21 21 0,21 0 16,-1 0-16,1-21 0,-21 22 0,-22 20 15,22-21-15,21-21 16,0 21-16,0 0 0,-1-21 16,1 22-16,0-1 0,0-21 0,0 21 15,-22 0-15,22-21 16,-21 21-16,21 0 0,0-21 15,-1 22-15,1-22 16,0 0-16,0 21 0,21 0 16,-21-21-16,-43 21 0,43-21 15,0 21-15,0-21 0,0 21 0,-1-21 16,1 0-16,0 22 0,0-22 16,0 21-16,0-21 15,21 21-15,-22-21 0,1 0 16,21 21-1,0-42 32,0 0-47,0 0 16,0-1 0,21 1-16,-21 0 0,22 21 0,-22-21 15,21 0-15</inkml:trace>
  <inkml:trace contextRef="#ctx0" brushRef="#br1" timeOffset="97035.24">6456 9758 0,'0'0'16,"0"-21"-16,21 21 0,-21-21 0,21 21 15,-21-22-15,0 44 32,0-1-32,0 0 15,0 0-15,0 0 16,0 0-16,-21-21 0,21 22 15,-21-1-15,0 0 16,21 0-16,-22 0 0,22 0 16,-21 1-16,0-22 0,21 21 0,0 0 15,-21 0-15,0 0 16,21 0 0,21 1 30,0-22-46,0 0 16,0 0-16,1 0 0,-1 0 16,21 0-16,0 21 0,-20-21 15,20 21-15,-21-21 0,0 0 0,0 21 16,1-21-16,20 21 0,0 0 16,1 1-1,-43-1-15,21-21 16,0 0-16,0 0 15,0 0 1,0 0 0</inkml:trace>
  <inkml:trace contextRef="#ctx0" brushRef="#br1" timeOffset="97717.98">7980 9758 0,'0'0'0,"-64"-42"32,64 20-32,0 1 15,0 0 1,21 21-16,1-21 16,-1 21-16,0 0 0,0 0 15,0 0-15,0 21 0,1 0 16,-1-21-16,0 21 0,0 1 0,0 41 15,-21 1 1,0-43-16,0 0 16,0 0-16,0 0 0,0 0 0,0 1 15,0-1-15,0-42 47,0-1-47,0 1 0,0 0 16,0 0-16,0 0 0,0 0 0,0-22 15,21 22-15,-21-21 0,22 21 16,-22-22-16,0 22 0,21-21 16,0 21-16,-21-1 0,21 1 0,-21 0 15,21 21-15,0 0 16,1 0 0,-1 0-16</inkml:trace>
  <inkml:trace contextRef="#ctx0" brushRef="#br1" timeOffset="98354.4">8424 9737 0,'0'0'0,"21"0"32,1 0-32,-1 0 0,0-21 15,-21-1-15,21 22 16,-21-21-16,21 0 0,0 0 0,-21 0 15,22 0-15,-1 21 0,-21-22 0,0 1 16,21 0-16,-21 0 0,0 0 16,0 0-16,-21 21 15,0 0-15,-1 0 16,1 0-16,21 21 0,-21 0 16,21 0-16,0 0 0,-21 0 15,21 1-15,-21-1 0,21 0 0,-21 0 16,21 0-16,0 0 0,0 1 15,0-1 1,21-21-16,0 0 16,0 0-16,0 0 0,0 0 15,22-21-15,20-1 16,-42 1-16,1 21 16,-1-21-16,0 0 0,21 0 0,-21 0 15,1-1-15,-1 1 0,-21 0 0,21 0 16,-21 0-16,0 0 0,0-1 15,0 1-15,0 0 0,-21 21 32,21 21-17,0 0-15,0 1 16,0-1-16,21 0 16,0-21-16,-21 21 0,21 0 0,0-21 15,1 21-15,-22 1 16,21-22-16,-21 21 0,0 0 15,-21 0-15,-1-21 16,1 0-16,0 0 0,0 0 16,0 0-16,0 0 0,-1 0 0,1 0 15,21-21 17,21 21-17,1 0-15</inkml:trace>
  <inkml:trace contextRef="#ctx0" brushRef="#br1" timeOffset="98711.41">9123 9313 0,'0'-21'16,"0"42"-16,0-21 31,0 22-31,0-1 15,0 0-15,0 0 0,0 0 16,21 22-16,-21-1 0,0 0 16,0 1-16,21-1 0,-21 0 0,21 43 15,-21-43-15,0 22 0,0-22 16,0 0-16,0 1 0,0-22 16,0 21-16,0 1 0,0-22 0,21 21 15,-21 0-15,0-20 0,22-22 16,-22 21-16,0 0 15,0-42 17,0 0-32,0-1 0,0 1 15,0 0-15,0 0 0,0-21 16,0-43 0,0 43-16</inkml:trace>
  <inkml:trace contextRef="#ctx0" brushRef="#br1" timeOffset="99006.65">9059 9335 0,'0'-22'0,"0"44"0,0-65 16,0 1-16,0 21 15,21 0-15,1 21 16,-22-22-16,21 22 0,0 0 0,0-21 16,0 21-16,0-21 0,1 21 15,-1 0-15,0 0 0,0 0 0,0 0 16,0 21-16,-21 0 0,0 1 15,0-1-15,0 0 16,0 0-16,0 0 0,0 22 0,-21-22 16,0-21-16,0 21 0,21 0 15,-21 0-15,0-21 0,-1 21 0,22 1 16,0-44 31,22 1-32</inkml:trace>
  <inkml:trace contextRef="#ctx0" brushRef="#br1" timeOffset="99390.43">9440 9081 0,'0'21'15,"0"0"1,0 0-16,0 0 16,0 0-16,0 1 0,0-1 0,0 0 15,0 0-15,0 0 16,0 0-16,0 1 16,21-22-1,1 0-15,-1 0 0,0 0 16,0-22-16,0 1 15,-21 0-15,21 21 0,-21-21 16,0 0-16,0 0 0,0-1 16,0 1-16,0 0 0,0 0 0,-21 0 15,0 21-15,21-21 0,-21 21 16,0 0-16,0 0 16,-1 21-16,22 0 31,0 0-31,22-21 15</inkml:trace>
  <inkml:trace contextRef="#ctx0" brushRef="#br1" timeOffset="99907.06">9673 8954 0,'0'0'15,"0"21"17,0 0-32,0 0 0,0 0 15,21 0-15,-21 1 0,0-1 16,0 0-16,0 0 0,0 0 16,21 0-16,-21 1 15,0-1-15,0 0 16,0-42 31,0 0-47,0-1 0,0 1 15,0 0-15,0 0 0,0 0 16,0-43 0,0 43-16,0 0 0,22-21 15,-22 20-15,21 22 0,0-21 0,21 0 16,1 21-1,-22 0-15,0 0 0,0 21 16,0 0-16,-21 1 0,21-1 16,-21 0-16,0 0 0,0 21 15,0-20-15,0-1 0,0 0 16,0 0-16,0 0 0,0 0 16,0-42 30,0 0-30,0 0-16,0 0 0</inkml:trace>
  <inkml:trace contextRef="#ctx0" brushRef="#br1" timeOffset="100274.84">10181 8763 0,'0'0'0,"-21"0"32,0 21-1,0 0-31,21 1 0,-22-1 16,22 0-16,0 0 0,0 0 15,0 0-15,0 1 16,0-1-16,22-21 0,-1 0 0,0 21 15,0-21-15,0 0 16,-21 21 0,0 0-1,0 0-15,-21-21 16,0 22 0,0-22-16,0 0 15,-1 0-15</inkml:trace>
  <inkml:trace contextRef="#ctx0" brushRef="#br1" timeOffset="100657.09">10308 8827 0,'42'0'16,"-20"0"-16,-1 0 15,-21-22-15,21 22 0,0 0 0,0-21 16,0 0 0,-21 0-1,0 0-15,-21 21 31,0 0-31,0 21 16,0 0 0,21 0-16,-21 0 0,21 1 0,0-1 15,0 0-15,0 0 0,0 0 16,0 0-16,0 1 0,0-1 0,0 0 16,0 0-16,21-21 15,0 0-15,0 0 16,0-21-1,-21 0-15,0 0 0,21-1 16</inkml:trace>
  <inkml:trace contextRef="#ctx0" brushRef="#br1" timeOffset="102234.41">1926 11642 0,'0'-21'31,"0"-1"-31,0 1 16,0 0-16,0 0 15,21 21-15,-21-21 16,0 0 296,0-1-296,0 1 0,-21 42 31,21 22-32,0-22-15,-21 21 16,0 1-16,0-22 0,21 42 15,-64 64-15,22-63 16,21-22-16,-1 22 0,-20-22 0,21 0 16,0 1-16,0-22 0,-1 21 15,1-21-15,0 0 0,0 1 16,21-1-16,-21-21 16,21-21-1,0-1-15,0 1 16,0 0-16,0-21 0,0 21 15,0-22-15,0 22 0,0-21 0,0 21 16,0-1-16,0-20 0,0 21 16,0 0-16,0 0 0,0-1 15,21 22-15,0 0 16,0 0-16,-21 22 16,21-1-16,1 0 0,-1 0 15,-21 0-15,21 22 0,0-22 0,0 42 16,0-42-16,-21 1 15,22-1-15,-1 0 0,-21 0 16,21-21-16,0 0 0,-21 21 16,21-21-16,0 0 0,1 0 0,-1 0 15,0 0-15,0-21 0,0 0 16,0 0 0,1 0-16,-22-1 0,42-20 15,-42 21-15,0-21 0</inkml:trace>
  <inkml:trace contextRef="#ctx0" brushRef="#br1" timeOffset="102614.69">2095 11853 0,'0'-21'16,"0"0"-16,0 63 0,0-63 31,0 42-31,0 1 16,-21-1-16,21 0 0,-21 0 0,21 0 16,-21 22-16,21-22 0,0 0 15,0 0-15,0 21 0,0-20 16,0-1-16,0 0 0,0 0 15,0 0-15,21-21 16,21 0 0,-20 0-16,20-21 0,-21 21 15,0-21-15,0 0 0,1 0 16,-1-1-16,0 1 0,0 0 0,0 0 16,-21 0-16,0 0 15,0-1-15,0-20 0,-21 0 16,0 21-16,0 21 0,-22-22 0,1 22 15,21 0-15,0 0 16,0 0-16,-1 0 0,22 22 16,0-1-1,0 21-15,22-21 16,-1-21-16,0 21 16,21-21-16,-21 0 0,22 0 15,-22 0-15,0 0 0,21 0 16</inkml:trace>
  <inkml:trace contextRef="#ctx0" brushRef="#br1" timeOffset="103213.7">2730 11896 0,'0'0'15,"22"-64"17,-44 64-32,1 0 15,0 0-15,0 0 0,0 0 16,0 0-16,-1 21 0,-20 1 15,21-22-15,0 21 0,0 0 0,-22 64 16,43-43 0,0-21-16,0 0 0,0 0 15,0 1-15,21-22 16,22 0-16,-22 0 0,0 0 16,21 0-16,-20-22 0,20 1 0,21-21 15,-41 21-15,20 21 16,-21-21-16,0-1 0,0 1 15,-21 0-15,22-21 16,-22 63 15,-22 0-15,22 0-16,-21 0 0,21 1 16,0 20-16,0-21 0,0 21 0,-21 1 15,21-1-15,-21 0 0,21 1 16,0-1-16,0 0 0,-21 43 15,0-21-15,21-22 0,0 0 16,0 1-16,-22-1 0,22 0 16,-21 1-16,0-1 0,21 0 0,0-21 15,-21 22-15,21-22 0,-42 42 16,42-41-16,-22-1 0,1-21 16,21 21-16,-21-21 0,0 0 15,-21 0-15,-1 0 16,-41-42-16,62 20 0,1-20 15,0 21-15,0-21 0,0 20 16,0-20-16,21-64 16,0 43-1,0 42-15,0-1 0,0 1 0,0 0 16,21-21-16,0 21 0,21-1 0</inkml:trace>
  <inkml:trace contextRef="#ctx0" brushRef="#br1" timeOffset="103479.56">3006 11896 0,'0'-21'31,"0"42"-31,0 0 16,0 0-16,0 0 15,0 0-15,0 22 0,0-22 16,0 0-16,0 0 0,0 0 16,0 1-16,0 20 15,0-63 17,0 0-32,0-1 15</inkml:trace>
  <inkml:trace contextRef="#ctx0" brushRef="#br1" timeOffset="103809.63">3027 11578 0,'0'0'16,"-21"0"0,21 21 15,21-21-16,0 0-15,0 0 0,0 0 16,-21-21 0,21 21-16,-21-21 0,0 0 15,-21 21 17,0 0-32,0 0 0,0 0 15,0 0-15,21 21 16,0 0-16,-22 0 0,22 1 15,0-1-15,0 0 0,0 0 0,0 0 16,22 0-16,-22 1 16,21-22-16,0 21 0,0-21 0</inkml:trace>
  <inkml:trace contextRef="#ctx0" brushRef="#br1" timeOffset="104254.49">3302 11811 0,'-21'0'0,"21"21"0,-21-21 0,21 21 16,0 1-1,-22-22-15,22 21 0,0 0 0,0 0 16,0 0-16,0 0 0,0 1 16,0-1-16,0 0 0,0 0 15,0 0-15,0 0 0,0 1 16,0-1-16,-21-21 47,21-21-47,0-1 0,0 1 15,0 0-15,0 0 0,0 0 16,0 0-16,21-22 0,22-20 16,-22 20-16,0 43 15,0-21-15,0 0 0,1 0 16,-1 21-16,21 0 15,0 0-15,1 21 0,-22 0 0,0 0 16,0 1-16,0-1 0,-21 0 16,22 0-16,-22 64 15,0-43 1,-22-21-16,1 0 0,21 1 0,-21-1 16,21 0-16,0 0 15,21-21 16</inkml:trace>
  <inkml:trace contextRef="#ctx0" brushRef="#br1" timeOffset="104702.24">4043 11684 0,'0'-21'0,"0"42"0,0-21 31,-21 21-15,21 0-16,0 1 0,0-1 0,0 0 16,0 21-16,0 1 0,-22 41 15,22 64 1,0-84-16,0-22 0,-21 22 15,21-22-15,0 22 0,-21 168 16,0-126 0,0-42-16,21-1 15,-21 1-15,21-22 0,0 0 0,0 22 16,-22-22-16,22 1 0,-21-22 0,21 21 16,-21 0-16,21-20 0,0-1 15,0 0-15,0 21 16,0 1-16,0-22 0,-21-21 0,21 21 15,0-42 17,21 0-32,0-1 0,0 1 15,1 0-15,-1-21 0,0-1 16,-21 1-16,21 0 0</inkml:trace>
  <inkml:trace contextRef="#ctx0" brushRef="#br1" timeOffset="105803.13">4085 11748 0,'0'-22'0,"0"44"0,0-65 15,0 22 48,21 21-63,0 0 15,1 0-15,-1 0 0,0 0 0,0 0 16,21 0-16,-20 0 0,20 0 16,0 0-16,1 0 0,20 0 0,-21 0 15,22-21-15,-1 21 0,1 0 0,-1 0 16,1-21-16,-1 21 0,1 0 15,-1-21-15,1 21 0,42-22 16,-64 22-16,22 0 0,-22-21 16,0 21-16,1 0 0,-1 0 15,0 0-15,-21 0 0,22 0 0,-22 0 16,0 0-16,0 0 0,22 0 0,-22 0 16,0 0-16,0 0 15,0 0-15,0 0 0,1 0 16,-1 0-16,0 0 15,0 0-15,-21 21 0,0 1 16,0-1-16,0 0 16,0 0-16,0 0 0,0 0 0,0 22 15,-21-22-15,0 21 0,21-21 16,-21 22-16,-1-1 0,1 0 16,21 1-16,-42 63 15,21-64-15,21 0 0,0 1 16,0-1-16,-21 0 0,21 1 0,0-1 0,-22 0 15,22 1-15,0-1 0,0-21 0,0 21 16,0 1-16,0-22 0,0 21 16,0-21-16,0 22 0,0-22 0,0 0 15,0 0-15,0 22 0,0-22 0,0 0 16,0 0-16,0 0 0,0 0 16,0 1-16,0-1 0,0 0 15,0 0-15,0 0 16,-21 0-16,21 1 15,0-1 1,-21 0-16,21 0 31,-21-21-31,21 21 0,-21-21 0,0 21 16,-1-21-16,1 0 16,0 0-16,0 22 15,0-22-15,0 0 0,-1 0 16,-41 0-1,21 0-15,20 21 0,1-21 16,-21 0-16,0 21 0,-1-21 16,-63 0-16,43 21 0,-1-21 15,22 0-15,-21 21 0,-1-21 0,1 0 16,20 21-16,-20-21 0,-1 0 16,1 0-16,-43 22 0,-85-22 15,149 21-15,-21-21 16,20 0-16,1 0 0,0 0 15,-1 0-15,22 0 0,-21 0 0,21 0 16,-1 0-16,-62 0 16,63 0-16,-1 0 0,1 0 15,0 0-15,0 0 0,0 0 16,0 0 0,42 0 30,0 0-30,-21-21-16,21 21 16,0 0-1</inkml:trace>
  <inkml:trace contextRef="#ctx0" brushRef="#br1" timeOffset="117211.64">4043 11938 0,'0'-21'31,"0"42"1,0 0-32,0 0 15,0 1-15,0-1 0,0 0 0,0 0 16,0 0-16,0 0 0,0 1 16,0 41-16,0-42 15,0 0-15,0 1 0,0-1 16,21-21 15,0 0-31,0 0 16,-21-21-16,21-1 15,1 1-15,-1 21 0,-21-21 16,0 0-16,0 0 0,21 0 0,-21-1 16,21 1-16,-21 0 0,0 0 15,0 0-15,0 0 0,0-1 0,0 1 16,0 0-16,21 21 62,0 0-46,-21 21-16</inkml:trace>
  <inkml:trace contextRef="#ctx0" brushRef="#br1" timeOffset="117658.38">4508 11917 0,'22'0'16,"-22"-21"-16,-22 21 15,1 0-15,0 0 16,0 21-16,0-21 0,0 21 15,21 0 1,-22 0-16,1 1 0,21-1 16,0 0-16,0 0 15,0 0-15,21-21 16,1 21-16,-1-21 16,0 0-16,0 22 0,0-22 15,0 0-15,1 0 0,-22 21 16,21-21-16,-21 21 0,0 0 15,0 0-15,-21 0 16,-1-21-16,1 22 16,0-22-16,0 21 0,0-21 0,-22 0 15,22 21-15,0-21 0,0 0 0,0 0 16,0 0-16,-1 0 16,22-21 30,0 0-46</inkml:trace>
  <inkml:trace contextRef="#ctx0" brushRef="#br1" timeOffset="117906.25">4741 12002 0,'0'0'0,"0"-22"15,0 44 48,0-1-48,0 0 1,0 0-16</inkml:trace>
  <inkml:trace contextRef="#ctx0" brushRef="#br1" timeOffset="118106.66">4741 12192 0,'-21'0'31,"0"0"0,42 0 1,0 0-17,-21-21-15,21 21 0</inkml:trace>
  <inkml:trace contextRef="#ctx0" brushRef="#br1" timeOffset="118378.5">4995 11917 0,'0'21'31,"0"0"-31,0 0 16,0 1-16,0-1 0,0 0 0,0 0 16,0 0-16,0 0 0,0 1 0,0-1 15,0 0-15,0 0 0,0 0 16,0 0 0,21-21 15,-21-21-31,22 0 0</inkml:trace>
  <inkml:trace contextRef="#ctx0" brushRef="#br1" timeOffset="118966.39">5038 11896 0,'21'0'31,"0"0"-31,0 0 0,0 0 15,0 0-15,22 0 0,-22 0 0,21 0 16,-21 0-16,22 0 0,-1-21 0,0 21 16,22 0-16,63 0 15,-64 0-15,22 0 16,-43 0-16,1 0 0,-22-22 16,21 22-16,-21 0 0,1 0 15,20 0-15,-21 0 16,-21 22-1,0-1 1,0 0-16,0 0 16,0 0-16,0 0 15,0 1-15,0-1 0,-21-21 16,21 21-16,0 0 0,0 0 16,0 22-16,0-22 15,0 0-15,0 0 16,0 0-1,-21 0 1,0-21 0,-1 0-16,1 0 15,0 0-15,0 0 0,-21 0 0,20 22 16,-20-22-16,21 0 0,-21 0 16,-1 0-16,1 0 0,0 0 0,-1 0 15,1 0-15,0 0 0,20 0 16,-20 0-16,21 0 0,0 0 0,0 0 0,-1 0 15,1 0-15,0 0 16,0 0 0,0 0-16,0 0 31,-1 0-31,1 0 0,0 0 16,0 0-16</inkml:trace>
  <inkml:trace contextRef="#ctx0" brushRef="#br1" timeOffset="119390.52">3916 12552 0,'0'21'0,"0"0"16,0 0-16,0 1 16,0-1-16,0 0 15,0 0-15,0 0 0,0 0 0,0 1 16,0-1-16,-21-21 16,21 21-16,0 0 0,0 0 15</inkml:trace>
  <inkml:trace contextRef="#ctx0" brushRef="#br1" timeOffset="119698.33">3810 12594 0,'0'-42'16,"0"21"-1,21 21-15,0 0 16,0 0-16,1-21 0,-1 21 0,0 0 16,0 0-16,0 0 0,64 0 15,-64 0-15,-21 21 16,0 0-16,0 0 0,0 0 16,0 0-1,-21 1-15,-21-1 0,20-21 0,1 21 16,0 0-16,0-21 0,0 0 0,0 21 15,-1-21-15,44 0 63</inkml:trace>
  <inkml:trace contextRef="#ctx0" brushRef="#br1" timeOffset="120244.03">4191 12573 0,'0'21'31,"0"0"-31,-21 1 16,21-1-16,0 0 0,0 0 15,-21-21-15,21 21 16,-22 0-16,22 1 0,0-1 15,-21-21-15,21 21 0,0-42 63,0 0-63,21 21 0,-21-22 0,0 1 16,22 21-16,-22-21 0,21 21 0,-21-21 15,21 21 1,0 0-16,0 21 31,-21 0-15,21-21-16,-21 21 0,0 1 15,22-22-15,-1 0 16,0 0-16,0 0 16,0 0-16,0 0 15,1-22-15,-22 1 16,21 21-16,-21-21 0,0 0 15,0 0-15,0 0 16,0-1 0,-21 22-16,21-21 0,21 21 62,0 0-46</inkml:trace>
  <inkml:trace contextRef="#ctx0" brushRef="#br1" timeOffset="120494.43">4614 12552 0,'-21'0'31,"21"21"-16,0 0-15,-21 0 16,21 1-16,0-1 16,-21-21-16,21 21 0,0 0 0,0 0 15,21-21 32,0 0-47,-21-21 16</inkml:trace>
  <inkml:trace contextRef="#ctx0" brushRef="#br1" timeOffset="120814.24">4593 12552 0,'0'85'0,"0"-170"0,0 64 16,0 0 0,21-1-1,0 22-15,1 0 0,-1 0 0,0 0 16,0 0-16,21 0 0,-20 0 15,-1 0-15,0 0 0,0 0 0,0 22 16,0-22-16,1 21 0,-22 0 16,0 0-16,0 0 0,0 0 15,-22 1-15,1-22 16,0 21-16,0 0 0,0-21 0,-22 21 16,1 0-16,21-21 15,0 0-15,0 0 0,-1 0 16,1 0-16,42-21 47,1 21-32,-1 0-15,0 0 0</inkml:trace>
  <inkml:trace contextRef="#ctx0" brushRef="#br1" timeOffset="121026.51">5080 12531 0,'0'21'78</inkml:trace>
  <inkml:trace contextRef="#ctx0" brushRef="#br1" timeOffset="121210.64">5059 12658 0,'0'21'0,"-21"-21"15,42 0 48,-21-21-63</inkml:trace>
  <inkml:trace contextRef="#ctx0" brushRef="#br1" timeOffset="121466.44">5313 12467 0,'0'21'32,"0"1"-32,-21-1 0,21 0 0,0 0 15,-22 0-15,22 0 16,0 1-16,0-1 0,-21 0 15,21 0-15,0 0 16,21-21 31,-21-21-47,22 21 0,-22-21 0,0 0 16,21 21-16</inkml:trace>
  <inkml:trace contextRef="#ctx0" brushRef="#br1" timeOffset="122026.45">5334 12446 0,'21'0'15,"0"0"1,0 0-16,22 0 0,-22 0 16,0 0-16,0 0 0,22 0 0,-1-21 15,0 21-15,1 0 0,20 0 16,1 0-16,-1 0 0,1 0 0,-22 0 15,21 0-15,-20-21 0,-1 21 0,0 0 16,1 0-16,-22 0 0,0 0 16,0 0-16,0 0 0,-21 21 47,0 0-32,0 0-15,0 0 16,0 1-16,-21-22 15,21 21-15,0 0 0,-21 0 16,21 0-16,0 0 16,0 1-16,0-1 0,0 0 15,0 0-15,0 0 16,0 0-16,0 1 0,0-1 16,0 0-1,-21-21-15,0 0 16,0 21-16,-1-21 0,-20 0 0,21 0 15,-106 0 1,21 0-16,64 0 16,-1 0-16,1 0 0,-21 0 0,41 0 15,-20 0-15,0 0 0,21 0 0,-22 0 16,22 0-16,0 0 0,0 0 16,0 0-16,-22 0 0,22 0 15,0 0-15,0 0 16,0 0-16,-1 0 15,1 0-15,0 0 16,0 0-16,0 0 0</inkml:trace>
  <inkml:trace contextRef="#ctx0" brushRef="#br1" timeOffset="122430.28">4276 13123 0,'0'0'0,"0"22"16,0-1-16,0 0 0,-22 0 15,22 0-15,0 0 0,-21 1 16,21-1-16,0 0 0,0 0 0,0 0 16,0 0-16,0 1 15,0-1 1,0-42 31,0-1-47,21 22 0,-21-21 0,0 0 15,22 21-15</inkml:trace>
  <inkml:trace contextRef="#ctx0" brushRef="#br1" timeOffset="123033.83">4276 13081 0,'21'0'32,"0"0"-32,0 0 15,0 0-15,0 0 0,1 0 0,20 0 16,-21 0-16,21 0 0,1 0 16,-1 0-16,22-21 0,-22 21 0,21 0 15,-20 0-15,20 0 0,-20 0 0,-1 0 16,0 0-16,22-21 0,-22 21 15,0 0-15,-20 0 0,20 0 0,0 0 16,1 0-16,-22 0 0,0 0 0,21 0 16,-21 0-16,1 0 15,-1 0-15,0 0 16,-21 21 15,0 0-31,0 0 16,0 0-16,0 1 15,-21-1-15,21 0 16,0 0-16,-21 0 16,21 0-16,0 1 15,0-1-15,-22 0 16,1 0-16,0-21 16,0 21-16,0-21 15,0 0-15,-1 21 0,1-21 16,0 0-16,-21 0 0,21 22 15,-22-22-15,-41 0 0,20 0 16,-42 0-16,43 0 0,-1 0 16,1 0-16,-1 0 0,22 0 15,-22 0-15,22 0 0,-21 0 16,-1 0-16,43 0 16,-21 0-1,20 0-15,1 0 16</inkml:trace>
  <inkml:trace contextRef="#ctx0" brushRef="#br1" timeOffset="123341.39">4445 13102 0,'0'21'47,"0"1"-47,0-1 0,0 0 16,0 0-16,0 0 0,0 0 15,0 1-15,0-1 16,0 0-16,0 0 0,0 0 16,21-21 31</inkml:trace>
  <inkml:trace contextRef="#ctx0" brushRef="#br1" timeOffset="123710.18">4657 13229 0,'-22'0'32,"1"21"-32,0-21 0,21 22 15,-21-22-15,21 21 0,-21 0 16,21 0-16,0 0 15,0 0 1,21-21 0,0 0-16,0 0 0,0 0 15,1 0-15,-1-21 0,0 21 16,0 0-16,0-21 0,-21 0 16,0 0-16,0 0 15,0-1 1,-21 22-16,0 0 0,0 0 15,0 0-15,-1 0 0,1 0 16,0 0-16,0 0 16,0 0-16,21 22 15,21-22 17,0 0-32</inkml:trace>
  <inkml:trace contextRef="#ctx0" brushRef="#br1" timeOffset="124259.07">4974 13208 0,'-21'-21'16,"0"21"-16,0 0 0,-1 0 16,1 21-16,0 0 15,0 0-15,0-21 16,21 22-1,21-22 1,0 0 0,0 0-16,0 0 0,1 0 15,-22-22-15,21 22 0,0 0 16,-21-21-16,21 21 16,0 0-16,-21 21 31,0 1-16,0-1-15,0 0 0,0 0 16,0 0 0,0 0-16,0 1 0,0-1 0,0 0 0,0 21 15,0-21-15,0 22 16,0-22-16,-21 0 0,0 43 16,21-43-16,0 0 0,-42 21 15,20-21-15,1 1 16,21-1-16,-21-21 0,0 0 15,0 0-15,0 0 16,-1 0-16,1 0 0,0 0 16,21-21-16,-21 21 0,21-22 15,-21 1-15,0 0 16,21-21-16,0 21 16,0-1-16,0 1 15,0 0-15,0 0 16,21 21-16,-21-21 0,21 0 0,0 21 15,-21-22-15</inkml:trace>
  <inkml:trace contextRef="#ctx0" brushRef="#br1" timeOffset="124526.92">5143 13187 0,'0'21'31,"0"0"-15,0 0-16,0 1 15,0-1 1,0 0 0,0-42 30,0 0-30</inkml:trace>
  <inkml:trace contextRef="#ctx0" brushRef="#br1" timeOffset="124702.82">5143 13102 0,'0'21'47,"22"-21"-32,-1 22 1</inkml:trace>
  <inkml:trace contextRef="#ctx0" brushRef="#br1" timeOffset="125170.5">5313 13187 0,'0'21'16,"0"0"0,0 0-16,0 1 15,0-1-15,0 0 16,0 0-1,0 0 1,-21-21 0,21-21 31,0 0-47,0 0 15,0 0-15,0-1 0,21 1 16,-21 0-16,21 21 0,0-21 15,0 0 1,0 0-16,1 21 0,20 0 16,-21 0-16,0 0 0,0 0 0,1 0 15,-1 0-15,-21 21 16,0 0-16,0 0 16,0 0-16,0 0 0,0 1 15,0-1-15,0 0 16,0 0-16,-21-21 31</inkml:trace>
  <inkml:trace contextRef="#ctx0" brushRef="#br1" timeOffset="153211.61">13314 8213 0,'0'-21'32,"0"-1"93,-21 22-110,21-21-15,0 0 16,0 0-16,0 0 15,0 0-15,0-1 16,0 1-16,0 0 0,0 0 16,0 0-16,0 0 15,0-1 1,0 44 46,-22-22-46,22 21-16,0 0 0,-21 0 0,21 0 16,-21 0-16,21 1 0,0 20 0,0-21 15,-21 85 1,21-64-16,0 1 0,0-22 16,0 21-16,0 0 0,0-20 0,0 20 0,-21-21 15,21 85 1,0-85-16,-21 21 0,-1 22 15,22-22-15,0-21 0,0 22 16,-21-22-16,21 21 0,-21-21 16,0 22-16,21-22 0,0 0 0,-21 43 15,0-43-15,21 0 0,-22 0 16,22 0-16,0 0 0,-21 1 16,21-1-16,-21 0 0,21 0 15,-21-21-15,0 42 0,21-20 16,0-1-16,0 0 0,-21-21 15,21 21 1,0-42 109,0 0-109,0 0-1,0-1 1,0 1-16</inkml:trace>
  <inkml:trace contextRef="#ctx0" brushRef="#br1" timeOffset="153667.33">12658 8932 0,'-22'-21'0,"44"42"0,-44-63 16,22 21-16,-21 21 15,21-21-15,0 0 16,0 42 15,0 0-15,21 0-16,1 0 0,-1-21 0,-21 43 15,21-22-15,0 0 0,0 0 0,-21 0 16,21 0-16,1 1 0,-1 20 16,-21-21-16,21 21 15,21 22-15,-21-43 0,-21 0 16,0 0-16,22-21 0,-22 22 15,0-1 1,21-21-16,0 0 78,-21-21-78,21-1 16,-21 1-1,21 21-15,-21-21 0,21 21 0,1-21 16,-22 0-16,21 21 0,0-21 0,-21-1 16</inkml:trace>
  <inkml:trace contextRef="#ctx0" brushRef="#br1" timeOffset="155155.44">13547 8890 0,'0'0'0,"21"0"0,0-42 32,-21 63-1,-21 0-31,0 0 16,-1 0-16,1 1 0,0-1 0,21 0 15,-42 0-15,21 0 16,-1 0-16,1 1 0,-21-1 0,21 21 15,-43 0-15,22-20 0,-22 20 16,22-21-16,21 0 16,0-21-16,-22 21 0,22-21 0,0 22 15,0-22-15,0 0 0,21 21 16,-21-21-16,21-21 109,0-1-93,-22 1-16,1 0 16,21 0-16,0 0 0,-21 0 15,0-22-15,0 22 0,21-21 0,-21 21 16,-1-22-16,22 1 0,-21 21 15,21-43-15,-21 22 0,21 21 16,-21 0-16,21-1 0,0 1 0,0 0 16,0 0-16,0 0 15,0 42 17,0 0-17,0 0-15,0 0 0,21 43 16,0-22-16,-21 1 15,21-22-15,1 42 0,-22-42 16,21 22-16,-21-22 0,0 0 0,21 0 16,-21 22-16,0-22 0,21 0 15,-21 0-15,21 0 0,0 0 16,-21 1-16,0-1 0,22-21 16,-22 21-16,0 0 15,21-21 16,0 0-15,0 0 0,0-21-16,0 21 15,-21-21-15,43 0 0,-1-22 16,-21 22-16,0 0 0,22 0 16,-22 0-16,21-1 0,-21-20 15,22 21-15,20-43 16,-42 43-16,22 0 0,-22 0 0,21 0 15,-21 0-15,1-1 0,-1 1 0,0 21 16,-21-21-16,21 21 0,0 0 16,-21 21 31,0 0-47,-21 1 15,0-1-15,0 0 0,0 0 0,-1 0 16,1 0-16,-42 43 15,20-43-15,1 0 0,21 0 0,-21 1 16,-1-1-16,1 0 0,21 0 0,-22 0 16,-20 22-16,42-43 15,0 21-15,-1 0 0,1-21 16,0 21-16,0 0 0,0-21 16,0 0-1,21 21-15,21-42 141,0 21-141,0-21 0,0 0 0,0 21 15,1-21-15,-1 0 0,0-1 16,0 22-16,21-21 0,-20-21 16,-1 21-16,21 0 0,-21-1 0,0 1 15,1 21-15,-1-21 0,0 0 16,0 0-16,0 21 0,-21-21 0,21 21 16,-21 21 30,0 0-30,0 0-16,-21 0 0,0 0 0,0-21 16,0 22-16,0-1 0,-1 0 0,1 0 15,0 0-15,-21 0 0,21-21 16,-1 22-16,1-22 0,21 21 0,-21-21 16,0 21-16,0-21 15,0 0 1,21 21-16,-22-21 15,1 0-15,0 0 16</inkml:trace>
  <inkml:trace contextRef="#ctx0" brushRef="#br1" timeOffset="158651.58">18161 9694 0,'0'-21'15,"0"0"1,0 0 0,-21 21-16,21-21 31,-21 21-31,-1 0 16,1 0 15,42 0 47,1 0-62,-1 0-16,0 0 0,0 0 15,0 0-15,0 0 0,22 0 16,-22 0-16,0 0 0,64 0 15,-43 0-15,0 0 0,1 0 16,20 0-16,43 0 0,-42 0 16,-22 0-16,21 0 0,1-21 15,-1 21-15,22 0 0,-21 0 0,84 0 16,0 0 0,-85 0-16,22 0 0,-21 0 0,-1 0 15,1 0-15,-1 0 0,22 0 0,-22 0 16,1 0-16,20 0 0,1 0 15,0 0-15,-1 0 0,149 0 16,-148 0-16,0 0 16,-22 0-16,1 0 0,-1 0 15,128-22-15,-128 22 16,1 0-16,-1 0 0,-21 0 16,22-21-16,-1 21 0,1 0 0,-1 0 15,43-21-15,-63 21 0,20 0 16,-21 0-16,1 0 15,-1 0-15,43-21 0,-64 21 16,21 0-16,-21 0 0,1 0 0,-1 0 0,0 0 16,0 0-16,0 0 15,0 0-15,1-21 32,-22 0-1,-22 21-16,1-22-15,0 1 16</inkml:trace>
  <inkml:trace contextRef="#ctx0" brushRef="#br1" timeOffset="159226.26">21802 9165 0,'0'0'0,"-22"0"0,22-21 0,-21 21 16,0 0-1,21 21 17,0 0-32,21 1 15,0-22-15,1 21 0,-1 0 0,0-21 16,42 42-1,-41-21-15,20-21 0,-21 22 16,21-22-16,-20 21 0,-1-21 16,21 0-16,-21 21 0,22 0 0,-1-21 15,-21 0-15,0 0 0,22 0 0,-22 0 16,0 0-16,21 0 0,-21 0 16,1 0-16,-1 0 0,0 0 0,21 0 15,-21 0-15,1 0 0,-1 0 16,0 0-16,-42 0 31,-22 0-31,22 21 16,0-21-16,-21 21 0,-43 1 15,43-1-15,-1-21 0,1 21 16,0 21-16,-1-21 0,-62 22 16,62-1-16,22-21 0,-21 0 15,-1 1-15,22 20 0,-21-21 0,21 0 16,0 0-16,-1-21 0,1 22 15,0-1-15,0-21 0,21 21 0,-21 0 16,0-21-16,21 21 16,-22-21-16,22-21 47,0 0-47,0 0 0,0 0 15,0-1-15</inkml:trace>
  <inkml:trace contextRef="#ctx0" brushRef="#br1" timeOffset="159474.12">23135 9229 0,'0'0'0,"-42"-21"32,42-1-32</inkml:trace>
  <inkml:trace contextRef="#ctx0" brushRef="#br1" timeOffset="160098.76">23304 9017 0,'0'0'0,"22"-42"31,-1 21-31,-21-1 0,0 1 15,0 0-15,0 0 16,0 0-16,0 42 63,0 0-63,0 0 0,0 0 15,0 22-15,0-22 0,0 0 16,0 21-16,0 1 0,0-1 0,0-21 15,0 22-15,0-1 0,0 0 0,0 1 16,0 20-16,0-21 0,0 1 16,0 20-16,0 43 0,0-42 15,0-1-15,-21 1 0,21-22 16,-22 21-16,1 170 16,21-106-1,-21-42-15,21-22 0,0 1 0,0-1 16,0 1-16,-21-1 0,21 1 15,-21-1-15,0 1 0,21-1 0,0 1 16,-64 126-16,43-126 16,21-1-16,-21-20 0,-22 84 15,22-85-15,0 0 0,0 22 16,-21 21-16,42-43 0,-22 21 16,1-20-16,0-1 0,21 0 15,0 1-15,0-22 0,0 21 0,0-21 16,0 22-16,0-1 15,0-21-15,0 0 0,0 1 0,0-1 0,21-21 16,-21 21-16,21-21 0,1 0 16,-1 0-1,0 0-15,0-21 0,0 0 0,-21-1 16,21 1-16,22-21 0,-22 0 0,21-1 16,-21 1-16,22-22 0,-1 1 15</inkml:trace>
  <inkml:trace contextRef="#ctx0" brushRef="#br1" timeOffset="161200.13">23516 8975 0,'0'0'16,"-21"0"-16,0 0 16,42 21 15,0-21-15,0 21-16,0-21 0,22 0 0,-1 21 15,0-21-15,22 21 0,-1-21 0,1 22 16,-1-22-16,1 21 0,21-21 15,-22 21-15,22-21 0,-1 21 0,1-21 16,21 0-16,-21 21 16,20-21-16,1 0 0,85 21 15,-107-21-15,22 0 0,85 0 16,-85 0-16,-1 0 0,1 0 16,0 0-16,0 0 0,-21 0 0,84 0 15,-84 0-15,-22 0 16,1-21-16,-1 21 0,1 0 0,-1-21 15,-21 21-15,22-21 0,-22 0 0,22 21 16,-22-21-16,0 21 0,1-22 16,20 1-16,-20 0 0,-1 0 0,0 21 15,-21-21-15,22 0 0,-1-1 16,-21 1-16,0 0 0,1 0 16,-1 0-16,-21 0 0,0-22 15,0 22-15,0 0 0,0 0 16,0 0-16,-43-22 0,22 43 15,21-21-15,-21 0 0,0 0 16,0 21-16,0-21 0,-64-22 16,21 22-16,22 21 15,-21-21-15,20 21 0,1 0 16,-22-21-16,1 21 0,21 0 16,-22-21-16,1 21 0,-1 0 0,-84-22 15,-85 1 1,148 21-16,1 0 0,-1 0 15,0 0-15,22 0 0,-85 0 16,63 0-16,22 21 0,-22-21 16,0 0-16,1 22 0,-1-22 15,0 21-15,1-21 0,-1 21 0,0-21 16,1 21-16,20-21 0,-21 21 0,22-21 16,21 21-16,-22 1 0,1-22 15,20 21-15,1 0 0,-22-21 0,22 21 16,-43 0-16,43 0 15,0 1-15,-1-22 0,1 21 16,0 0-16,-1-21 0,22 21 16,-21-21-16,21 21 0,0-21 0,-1 21 15,1-21-15,0 0 0,0 22 32,0-22-1,21 21-16,0 0 17,21-21-17,0 0-15,0 0 0,22 0 16,-1 0-16</inkml:trace>
  <inkml:trace contextRef="#ctx0" brushRef="#br1" timeOffset="162462.39">27009 8869 0,'0'0'0,"63"-21"16,-42 21-1,0 0 1,1 0-16,-1 0 16,-21 21-1,0 0-15,21-21 0,-21 21 16,0 0-16,0 22 0,0-22 0,0 0 16,0 21-16,0-20 15,0 20-15,0-21 0,0 21 0,0 1 16,0-22-16,-21 21 0,21 1 0,-21-1 15,-1 0-15,22 1 0,-21-1 16,0 21-16,0-20 0,0 20 0,0 1 16,-1-1-16,22 1 0,-21-1 15,0 1-15,21-1 0,-21 1 0,21-1 16,0 1-16,-42 232 16,20-169-1,22-85-15,-21 22 0,0-1 16,21 1-16,-21-22 0,21 22 0,0 42 15,-21-43-15,21-21 0,0 22 16,0-22-16,0 1 0,0 20 16,0-21-16,0 1 0,0-22 0,0 21 15,0 22-15,0-43 0,-21 42 16,21-41 0,0-1-16,0 0 0,0 0 15,0 0-15,0 0 16,0 1-16,0-1 0,21 0 15,0 0 1,-21 0-16,0 0 16,-21-21 31,0 0-47,-1 0 15,1 0-15,0 0 16,0 0-16,0 0 15,0 0-15,-1 0 0,1 22 16,0-22-16,0 0 0,0 21 0,0-21 16,-22 0-16,22 0 0,-64 21 15,43-21-15,0 21 0,-1-21 16,1 21-16,0-21 0,-22 0 0,22 21 16,-22-21-16,22 0 0,-21 0 15,-1 0-15,1 0 0,-22 0 0,21 0 16,-20 0-16,-1 0 0,22 0 0,-22 0 15,0 0-15,1 0 0,-1 0 16,0 0-16,22 0 0,-22 0 0,0 0 16,22 0-16,-22 0 0,22 0 0,-1 0 15,-20 0-15,20 0 0,-21-21 0,22 21 16,-22 0-16,1 0 0,-22 0 16,21 0-16,0-21 0,22 21 0,-22 0 15,22 0-15,-1 0 0,1 0 0,20 0 16,1 0-16,0 0 0,21 0 15,-22 0-15,22 0 0,0 0 16,0 0-16,0 0 16,-1 0-16,22-21 15,0 0-15,0 0 0,0-1 16,0 1-16,22 0 0,-1-21 16,0-1-16</inkml:trace>
  <inkml:trace contextRef="#ctx0" brushRef="#br1" timeOffset="162905.93">24469 9716 0,'0'0'0,"-22"0"0,-20 0 32,42 21-17,0 0-15,0 0 0,-21 21 0,21 1 16,0-1-16,-21 43 0,0-43 15,21 22-15,0-1 0,-22-21 16,1 22-16,0-1 0,-21 64 16,21-63-16,-22 21 0,22-43 15,21 0-15,0 1 0,-21-22 16,21 0-16,0 0 0,-21 0 0,21 0 16,0 1-16,0-44 31,21 22-31,0-21 15,-21 0-15,21-21 0,0-1 0,1 1 16,-22 0-16</inkml:trace>
  <inkml:trace contextRef="#ctx0" brushRef="#br1" timeOffset="163614.54">24490 9716 0,'0'-22'0,"0"44"0,0-65 0,-21 43 0,21-21 15,0 0 1,21 21 0,0 0-1,21 0-15,-21 0 0,22 0 0,20 0 16,-20 0-16,20 0 0,1 0 0,-1 0 16,22 0-16,-22 0 0,22 0 15,-22 0-15,22 0 0,-21 0 0,20 0 16,-20 0-16,20 0 0,-20 21 15,21-21-15,-22 0 0,1 0 0,-1 0 16,1 0-16,-1 0 0,22 0 16,-43 0-16,-21 0 0,22 0 15,-22 0-15,21 0 0,-21 0 0,0 0 16,1 0-16,-1 21 16,-21 0-1,0 1-15,0-1 0,0 0 16,0 0-16,0 0 0,0 0 15,0 1-15,0 20 0,0-21 0,0 0 16,0 22-16,0-22 0,0 21 0,0-21 16,0 22-16,0-22 0,0 21 15,0-21-15,0 22 0,0-1 0,0 0 16,0-21-16,0 22 0,0-1 0,0 0 16,0 1-16,0-22 0,0 21 15,0 1-15,0-22 0,0 21 16,0-21-16,0 0 0,0 22 0,0-22 15,0 0-15,0 0 0,-21 0 16,-1 1-16,-20-1 0,21-21 16,0 0-16,-22 21 0,1-21 0,0 0 15,-22 0-15,1 0 0,-22 0 16,0 0-16,1 0 0,-1 0 0,-84 0 16,63 0-16,21 0 0,-21 0 15,22 0-15,-22 0 0,0 0 16,21 0-16,1 0 0,-1 0 0,0 0 15,22 0-15,-22 0 0,22 0 16,-1 0-16,1 0 0,20 0 0,1 0 0,0 0 16,-1 0-16,1-21 15,21 21-15,0 0 0,0 0 0,21-21 16,-22 21-16,22-22 16,0 1-16,0 0 15,22 0-15,-1 21 0,0-21 16</inkml:trace>
  <inkml:trace contextRef="#ctx0" brushRef="#br1" timeOffset="163979.33">24871 9716 0,'0'0'16,"0"21"0,0 0-16,0 0 15,0 21-15,0 1 0,0-1 16,-21 0-16,21 1 0,-22-1 0,22 22 0,-21-22 16,0 21-16,21-20 0,-21 20 15,0 1-15,0-22 0,21 22 16,-43 20-16,22 43 15,0-106-15,0 22 16,21-22-16,0 0 0,0 0 0,-21-21 16,21 21-16,0 1 0,-22-22 0,22-22 31,22 1-15,-1 0-16,-21-21 0,21 21 0,0-22 15,0 1-15</inkml:trace>
  <inkml:trace contextRef="#ctx0" brushRef="#br1" timeOffset="164266.08">25146 9779 0,'0'0'0,"21"-21"0,-21-43 16,21 86 0,-21-1-1,0 0-15,0 21 0,0 1 0,0-1 16,0 21-16,0-20 0,0 20 0,0-20 15,-21 20-15,0 1 0,21-1 16,-21-21-16,0 22 0,-1-22 0,1 1 16,21 20-16,-21-21 0,21-20 0,-21 20 15,0 0-15,21 1 16,0-22-16,0 0 16,0 0-16,0-42 31,21 0-31,0 0 0,0-1 15,-21-20-15,21 0 0,1-1 0</inkml:trace>
  <inkml:trace contextRef="#ctx0" brushRef="#br1" timeOffset="164554.87">25612 9737 0,'21'-21'0,"-42"42"0,42-85 0,-21 43 0,0 0 15,21 21 1,-21 21-16,0 0 15,0 0-15,0 22 0,-21-1 0,0 0 16,21 22-16,0-22 0,-22 22 16,22-1-16,-21 1 0,0-1 0,21 1 15,-21-1-15,0 1 0,21-22 0,0 22 16,-21-1-16,-1-21 0,1 43 16,21-43-16,0-20 0,0 20 15,0-21-15,-21 21 0,21-20 16,21-44 15,-21 1-31,21 0 16,1-21-16,-1-1 0,0 22 15</inkml:trace>
  <inkml:trace contextRef="#ctx0" brushRef="#br1" timeOffset="164830.71">25908 9906 0,'0'0'0,"21"-42"0,0-43 15,-21 64-15,0 0 0,21 21 16,-21 21 0,0 0-16,0 0 0,0 22 15,0-1-15,0 21 0,0-20 16,0 20-16,0-20 0,-21 20 0,0 1 16,0-1-16,0-21 0,0 22 15,-1-1-15,22-20 0,-21 20 0,0-20 16,0-1-16,21-21 0,0 21 15,-21-20-15,21 20 0,-21-21 0,21 0 16,-22-21-16,22 21 0,0 1 16,-21-22-1,0-22-15,21 1 16,-21 0-16,21-21 0,-21 21 0</inkml:trace>
  <inkml:trace contextRef="#ctx0" brushRef="#br1" timeOffset="165183.52">24426 10139 0,'0'0'16,"-21"0"-16,0 0 0,0 0 0,0 0 16,42 0-1,0 0-15,0 0 0,21 0 16,1 0-16,20 0 0,1 0 0,-1 0 15,22 0-15,0 0 0,-1-21 16,1 21-16,0 0 0,-1 0 16,22 0-16,-21 0 0,-1 0 0,1 0 0,0 0 15,-1 0-15,1 0 16,-21 0-16,-1 0 0,1 0 0,-22 0 16,0 0-16,1 0 0,-1 0 0,-21 0 15,0 0-15,0 0 0,1 0 16,-44 0-1,1 0-15,0 0 16,-21 0-16,-1 0 0,1 0 16,-21 0-16,20 0 0,-20 0 0,-1 0 15</inkml:trace>
  <inkml:trace contextRef="#ctx0" brushRef="#br1" timeOffset="165487.28">24405 10393 0,'0'0'0,"-42"0"0,-1 0 0,22 21 0,0-21 16,21 21-1,21-21-15,0 0 0,22 0 16,-1 0-16,22 21 0,-1-21 0,1 0 16,20 0-16,22 22 15,-21-22-15,-1 21 0,22-21 0,-21 21 16,21-21-16,-22 0 0,1 21 0,0-21 15,63 21-15,-106-21 0,22 0 16,-22 21-16,0-21 0,-20 0 16,-1 0-16,0 0 0,0 0 15,-42 0 1,0 0-16,-22 0 0,22 0 16,-21 0-16,0 0 0,-22 0 0,22 0 15,-22 0-15,1 0 0,20 0 0</inkml:trace>
  <inkml:trace contextRef="#ctx0" brushRef="#br1" timeOffset="165762.83">24405 10774 0,'0'0'0,"-42"21"0,21-21 0,-1 0 16,22 21-16,22-21 15,20 0-15,-21 0 0,43 0 16,-22 0-16,21 21 0,22-21 15,0 0-15,-1 0 0,1 0 0,0 0 16,21 22-16,-22-22 0,1 0 0,0 0 16,-1 0-16,1 0 0,-22 0 0,22 0 15,-21 0-15,-1 0 0,-21 0 16,1 0-16,-1 0 0,0 0 0,-20 0 16,-1 0-16,0 0 0,0 0 15,0-22 1,-21 1-16,0 0 15,0 0-15,0 0 0</inkml:trace>
  <inkml:trace contextRef="#ctx0" brushRef="#br1" timeOffset="166450.74">23791 7430 0,'0'-22'0,"0"44"0,0-65 0,0 22 16,0 0-16,-21 21 0,0 0 15,21 21-15,0 0 16,-21 0-16,21 1 0,-21 20 0,21 0 16,-22 1-16,22-1 0,0 0 0,-21 1 15,21-1-15,-21 21 0,0 22 16,21-64-16,0 22 15,-21-1-15,21-21 0,0 0 0,-21 0 16,21 1-16,0-1 0,0 0 16,0-42-1,0 0 1</inkml:trace>
  <inkml:trace contextRef="#ctx0" brushRef="#br1" timeOffset="166822.53">23220 7535 0,'0'0'0,"-21"-21"0,-22-106 31,43 106-31,21 0 0,1 21 0,-1-21 16,21 0-16,0 21 0,1 0 15,20 0-15,1 0 0,-1 0 0,85 21 16,-63 0-16,0 21 0,-22-21 15,1 22-15,-1-1 0,1-21 16,-43 22-16,21-1 0,-21 0 0,-21 1 16,0-1-16,0-21 0,-63 43 15,42-22-15,-43-21 0,22 21 16,-22-20-16,1-1 0,-1 0 0,1 0 16,-64 0-16,63 0 15,1-21-15,21 0 0,-1 22 16,22-22-16,-21 0 0,21 0 0,-1 0 15,1 0-15,21-22 16,21 22 0,1 0-16,-1-21 0,21 21 0,-21-21 15,22 0-15,-1 21 0,21 0 16</inkml:trace>
  <inkml:trace contextRef="#ctx0" brushRef="#br1" timeOffset="167300.26">24469 7662 0,'0'0'0,"0"-21"15,-22 21 1,1 0-16,0 0 0,0 21 16,-21-21-16,20 22 0,1-1 15,-21 21-15,21-21 0,-22 0 0,22 1 16,0 20-16,-21-21 0,21 21 0,-1-20 15,1-1-15,0 0 16,0 0-16,21 0 0,0 0 0,0 1 16,0-1-16,21-21 15,0 0-15,0 0 0,1 0 16,-1 0-16,21 0 0,0-21 16,1-1-16,-22 1 0,0-21 15,21 21-15,-20 0 0,41-85 16,-42 63-16,0 22 0,-21-21 15,0 21-15,22 0 0,-22-1 16,0 1-16,0 0 0,0 42 16,0 0-1,0 1-15,0-1 16,0 0-16,0 0 0,0 21 0,0-20 16,0-1-16,0 42 0,0-42 15,0 1-15,0-1 0,0 0 16,0 0-16,0 0 0,21 0 15,0-21-15,0 0 0,21 0 16,-20 0-16,-1 0 16,0-21-16,21-21 0</inkml:trace>
  <inkml:trace contextRef="#ctx0" brushRef="#br1" timeOffset="167553.11">24934 7303 0,'0'0'0,"21"-43"15,-21 22-15,0 0 0,-21 42 32,21 0-32,0 0 15,0 22-15,-21-22 0,21 21 0,-21 1 16,0-1-16,21 21 0,0-20 16,0-1-16,-21 0 0,21 1 0,-22 20 15,1-20-15,21-22 0,0 21 16,0 0-1,0-20-15,0 20 0,21-42 16,1 0-16,-1 0 0,0 0 16,0 0-16,64 0 15</inkml:trace>
  <inkml:trace contextRef="#ctx0" brushRef="#br1" timeOffset="167977.87">25358 7578 0,'0'0'0,"0"-21"0,0-22 31,-22 43-31,1 0 0,0 0 0,0 0 0,0 0 16,0 21-16,-1 1 0,1-1 0,0 0 15,0 0-15,0 21 0,0-20 16,-1 20-16,1-21 0,0 21 16,0 22-16,0-43 0,21 0 15,0 0-15,0 1 0,0-1 16,0 0-16,21-21 0,0 0 15,0 0-15,0 0 0,1 0 0,-1 0 16,0-21-16,0 0 0,0 21 16,0-22-16,1 1 0,20-42 15,-21 42-15,-21-1 0,21-20 16,0 21-16,-21-43 16,0 43-16,22 21 0,-22-21 0,0 42 15,0 0 1,0 1-16,0-1 0,0 0 15,0 0-15,-22 0 0,22 0 0,0 1 16,0-1-16,0 0 0,0 0 16,0 0-16,0 0 0,0 1 0,0-1 15,22-21-15,-1 0 16,0 0-16,0 0 16,0 0-16,0-21 0,-21-1 0,22 22 15,-1-21-15</inkml:trace>
  <inkml:trace contextRef="#ctx0" brushRef="#br1" timeOffset="168187.77">24765 7408 0,'0'0'0,"-21"0"16,-22 0-16,22 0 0,0 0 0,42 0 31,0 0-31,22 0 15,-22 0-15,21 0 0,1 0 0,-1 0 16,21 0-16,-20 0 0,-1 0 16,22 0-16,-22 0 0,21 0 0,-20 0 15,-1 0-15,22 0 0</inkml:trace>
  <inkml:trace contextRef="#ctx0" brushRef="#br1" timeOffset="168450.62">25844 7260 0,'0'0'0,"0"21"15,0 1-15,0-1 0,0 0 16,0 21-16,0-21 0,0 22 0,0-22 16,0 21-16,0 1 0,-21-1 0,0-21 15,0 21-15,0 1 0,21-22 16,-21 21-16,21-21 0,-22 22 0,22-22 15,0 0-15,0 0 0,0 0 16,0 1-16,0-1 16,22-21-1,-1 0-15,0 0 0,0 0 16,0-21-16</inkml:trace>
  <inkml:trace contextRef="#ctx0" brushRef="#br1" timeOffset="168982.64">25781 7408 0,'0'0'0,"-21"-21"0,21 0 16,-21 0-16,21 0 0,0 0 0,0-1 15,0 1-15,0 0 16,0 0-16,21 21 0,21-21 0,-21 21 16,22 0-16,-22-21 0,21 21 15,0 0-15,1 0 0,-1 0 0,-21 21 16,22-21-16,-22 21 0,21 0 15,-21 21-15,-21-20 0,0 20 0,0 0 16,0-21-16,0 22 0,-21-22 0,0 21 16,-21-21-16,-1 1 0,1-1 15,0 21-15,-1-42 0,1 21 16,-43 22-16,43-43 0,21 0 0,0 21 16,-1-21-16,44 0 31,-1-21-31,21-1 15,-21 22-15,22 0 0,-1-21 16,21 21-16,-20 0 0,-22 0 16,21 0-16,-21 0 0,22 21 0,-22-21 15,0 22-15,0 20 16,0 0 0,-21-21-16,0 1 0,0-1 0,0 0 15,0 0-15,-21 0 0,0-21 0,-21 43 16,-64-22-1,85-21-15,-22 21 0,1-21 16,21 0-16,-21 0 0,20 0 16,-62 0-16,63-21 15,-1 21-15,1-21 16,21-1 0,0 1-16,21 0 15,1 21-15</inkml:trace>
  <inkml:trace contextRef="#ctx0" brushRef="#br1" timeOffset="169502.44">26649 7662 0,'0'0'0,"-43"-63"15,22 63 1,0 0-16,0 0 0,0 0 16,0 0-16,-1 0 0,22 21 0,-21-21 15,0 21-15,0 22 0,0-22 16,0 0-16,-1 0 0,22 21 16,-21-20-16,21-1 0,-21 0 0,21 21 15,0-21-15,0 1 0,0-1 16,0 0-16,0 0 0,21-21 15,0 0-15,1 0 0,-1 0 16,0 0-16,0 0 16,0 0-16,0-21 0,1 0 0,-1 21 15,0-21-15,0-1 0,0-20 0,-21 21 16,21 0-16,1 0 0,-1-22 16,-21 22-16,0 0 0,0 0 15,21 0-15,-21-1 0,0 1 0,0 42 31,0 1-31,-21-22 0,21 21 16,0 0-16,-21 21 0,-1-21 0,22 1 16,-21-1-16,21 0 0,0 0 15,-21 0-15,21 0 0,0 1 0,0-1 16,0 0-16,0 0 0,0 0 16,21-21-1,0 0-15,1 0 16,-1 0-16,0-21 0,0 21 0</inkml:trace>
  <inkml:trace contextRef="#ctx0" brushRef="#br1" timeOffset="169866.24">27009 7705 0,'0'-21'0,"-149"232"16,298-401-16,-171 169 15,1 21-15,0 0 0,0 0 16,0 0-16,0 21 0,-1 0 0,1 0 15,0 0-15,21 0 16,0 1-16,0-1 16,21 0-1,0-21-15,1 21 16,-1-21-16,0 0 0,0 21 16,0-21-16,-21 21 0,21 1 15,-21-1 1,-21 0-1,0-21-15,0 0 16,-21 0-16,20 0 0,1 0 16,0 0-16,0 0 0,-21 0 0,20 0 15,1 0-15,0 0 16,0 0-16,42 0 31,0 0-31,0 0 16,1 0-16</inkml:trace>
  <inkml:trace contextRef="#ctx0" brushRef="#br1" timeOffset="170272.05">27220 7874 0,'21'-21'31,"1"21"-31,-1 0 0,0 0 16,0 0-16,0-21 16,0 21-16,1 0 0,-1-21 0,0-1 15,0 1-15,-21 0 16,0 0-16,0 0 16,0 0-16,-21 21 15,0 0-15,0 0 16,-1 0-16,1 0 0,0 21 0,0 0 15,0 0-15,0 0 0,-1 0 0,1 1 16,0-1-16,0 0 0,0 0 16,21 0-16,-21 0 0,21 22 15,0-22-15,0 0 0,21 0 0,0-21 16,0 21-16,0-21 16,0 0-16,1 0 0,-1 0 0,21 0 15,0 0-15,1 0 0,-22 0 16,0-21-16,0 0 0,0 21 15,1-21-15,-1 0 0,0 21 0,0-21 16</inkml:trace>
  <inkml:trace contextRef="#ctx0" brushRef="#br1" timeOffset="188922.87">23283 10541 0,'-21'0'125,"0"0"-109,0 0-16,0 0 15,-1 0-15,1 0 16,0 0-16,0 0 0,0 0 0,-22 0 16,22 0-16,0 0 0,-21 0 15,21 0-15,-1 0 16,1 0-16,0 0 0,0 0 15,0 0-15,-22 0 16,22 0-16,0 0 0,-21 0 16,21 0-16,-1 0 0,1 0 15,0 0-15,0 0 0,-43 0 16,22 0-16,21 0 16,0 0-16,0 0 0,-22 0 0,22 0 15,0 0-15,-21 0 0,-1 0 16,22 0-16,0 0 15,0 0-15,0 0 0,-1 0 16,1 0-16,0 0 0,0 0 0,0 0 0,0 0 16,-22 0-16,22 0 0,0 0 15,0 0-15,0 0 0,-1 0 0,1 0 16,0 0-16,0 0 0,0 0 16,0 0-16,-1 0 0,1 0 15,0 0-15,0 0 0,0 0 0,0 0 16,-22 0-16,1 0 15,0 0-15,-1 0 0,22 0 16,-42 0-16,41 0 0,1 0 16,0 0-16,0 0 0,0 0 15,0 0-15,-1 0 0,1 0 16,0 0-16,-42 0 0,41 0 16,1 0-16,0 0 15,0 0-15,0 0 0,-22 0 16,22 0-16,0 0 0,0 0 15,0 0-15,0 0 0,-1 0 16,1 0-16,0 0 0,0 0 0,0 0 16,-43 0-16,43 0 0,0 0 15,-21 0-15,20 0 0,1 0 16,-21 0-16,21 0 0,0 0 0,-1 0 16,-41 0-16,-22 0 15,64 0-15,0 0 16,0 0-16,0 0 0,-1 0 0,-20 0 15,21 0-15,-21 0 16,-1 0-16,22 0 0,0 0 0,0 0 16,-22 0-16,22 0 15,0 0-15,0 0 0,0 0 0,0 0 16,-1 0-16,1 0 0,0 0 16,0 0-16,0 0 0,0 0 15,-1 0-15,1 0 0,0 0 0,0 0 16,0 0-16,0 0 0,-1 0 15,1 0-15,-21 0 16,21 0-16,0 0 0,-1 0 16,1 0-16,0 0 0,0 0 15,0 0-15,0 0 16,-1 0-16,1 0 16,0 0-16,0 0 15,0 0-15,0 0 16,-1 0-16,1 0 0,0 0 15,0 0-15,0 0 16,0 0-16,-1 0 0,1 0 16,21 21-16,-21-21 0,0 0 15,-21 0-15,20 0 16,1 0-16,0 0 16,0 0-16,0 0 15,0 0-15,-1 0 16,1 0-16,-21 0 15,21 0-15,0 0 16,-1 0-16,1 0 0,0 0 16,0 0-16,0 0 0,0 0 15,-1 0-15,1 0 16,0 0-16,0 0 16,0 0-16,0 0 15,-1 0 1,1 0-16,0 0 15,0 0 1,0 0 0,0 0-16,-1 0 15,1 0-15,0 0 16,0 0 15,42 0 16,0 0-47,0-21 16,1 21-16,-1-21 0,0 21 15,0-21-15,21 0 0,1-1 16,-1 22-16,-21-21 16,22 0-16,-22 21 0,21-21 0,-21 21 15,22-21-15,-22 0 0,0 21 0,0-22 16,0 22-16,0 0 0,1-21 15,-1 21-15,0 0 0,0-21 16,0 21 0,0 0-1,-21-21-15,-21 21 63,0 21-48,0-21-15,0 21 16,0-21-16,21 21 0,-22-21 0,1 22 16,-21-22-16,21 21 0,0-21 15,-1 21-15,-20-21 0,21 21 0,0-21 16,0 21-16,-22 0 0,22-21 0,0 0 16,0 22-16,0-22 0,-1 21 15,1-21-15,0 21 0,0 0 16,0-21-16,0 21 0,-1-21 15,22 21-15,-21-21 0,21 22 16,21-22 93,1 21-93,-1-21-16,0 21 16,0-21-16,0 21 0,0 0 15,1 0-15,-1-21 0,0 22 16,0-22-16,0 21 0,0 0 16,1-21-16,-1 21 0,0-21 0,0 21 15,0 0-15,0 1 16,1-22-16,-22 21 0,21-21 15,0 0-15,-21 21 0,21-21 32,-21 21-32,21-21 15,-21 21-15,0 0 32,21-21-32,-42 0 62,0 0-46,0 0-16,0-21 0</inkml:trace>
  <inkml:trace contextRef="#ctx0" brushRef="#br1" timeOffset="191466.71">15028 8509 0,'0'-21'16,"21"21"-1,1 0 1,-22-21 0,0 0-1,0-1 1,21 22-16,-21-21 15,0 0 1,0 0-16,0 0 31,-21 21 63,21 21-94,0 0 16,-22 0-1,22 0-15,-21 1 16,21-1-16,-21 0 16,21 0-16,-21 0 15,0 0-15,21 1 0,0-1 16,0 0-16,-21 0 15,21 0-15,0 0 0,0 1 0,-22 20 16,22 0-16,0-21 0,0 1 16,0-1-16,0 0 15,0 0-15,-21 64 16,0-64-16,21 21 0,0-21 16,0 1-16,-21-1 0,21 0 15,0 0-15,-21 0 0,21 0 0,0 1 16,0-1-16,-21 0 0,21 0 15,0 0 1,0 0-16,-22 1 0,22-1 0,0 0 16,0 0-16,0 0 15,0 0 1,0 1 0,0-1 30,0 0-14,0 0-17,0-42 95,0 0-95,0 0 1,0-1-16,0 1 0,0 0 16,0 0-16,0 0 0</inkml:trace>
  <inkml:trace contextRef="#ctx0" brushRef="#br1" timeOffset="192743.55">14965 8488 0,'0'-21'0,"0"0"16,0-1-1,21 1 1,-21 0-1,0 0 17,-21 21 15,0 21-47,-1-21 15,1 21-15,0 0 16,0-21-16,-21 22 15,20-1-15,1 0 0,-21 0 16,21 0-16,21 0 0,-21 1 16,-1-1-16,1-21 0,0 21 0,21 0 15,-42 0-15,42 22 16,-21-43-16,21 21 0,-22-21 16,22 21-16,0 0 15,-21-21-15,42-21 63,-21 0-63,22 0 15,-1 21-15,-21-22 0,21 22 0,0-21 16,0 0-16,-21 0 16,21 21-16,22-42 15,-43 20-15,21 1 0,0 21 16,-21-21-16,0 0 0,21 0 15,0 21-15,-21-21 0,22 21 0,-22-22 16,21 1-16,0 0 16,0 0-1,0 21 1,0 21 46,1 0-62,-22 0 16,21 1-16,0-1 16,-21 0-16,21-21 0,-21 21 0,21 0 15,0 0-15,1 1 0,-22-1 0,21-21 16,0 21-16,0 0 16,0 0-16,0 22 0,1-22 15,-1 0-15,-21 0 0,0 0 0,21 0 16,0 1-16,0-1 0,-21 21 15,21-42-15,1 21 0,-22 0 16,21-21-16,-21 22 16,21-22-16,-21 21 140,0-42 32,0-1-172,0 1 16</inkml:trace>
  <inkml:trace contextRef="#ctx0" brushRef="#br1" timeOffset="196799.07">1524 14161 0,'0'-22'0,"0"44"0,0-65 0,21 43 15,-21-21-15,0 0 0,0 0 0,0-22 16,0 22-16,0 0 16,-21 21-16,0 0 0,0 0 15,-1 0-15,1 0 0,0 21 16,-21 22 0,21-1-16,-22 43 0,22-22 15,0-21-15,0 22 0,0 42 16,-1-43-16,1 22 15,0-22-15,21-41 0,0 20 16,0-21-16,0 0 0,0 0 16,0 1-16,21-22 31,0-22-31,1 1 0,-22 0 0,21-21 16,0 21-16,0-22 0,0 1 15,0 0-15,1-1 16,20-41-16,-42 41 0,21 22 0,0-21 15,-21 21-15,21 21 0,-21 21 16,0 0 0,0 0-16,0 21 15,0 22-15,0-22 16,0 1-16,0-1 0,0 0 0,0-21 16,0 22-16,0-22 0,22 21 15,-1-21-15,0 1 0,0-22 0,0 21 16,0-21-16,1 0 0,20 0 15,-21 0-15,0 0 0,22 0 0,-22-21 16,21 21-16,-21-22 0,0 1 16,1 0-16,-1 0 0,0-21 0,0 20 15,0 1-15,0-21 0,-21 0 16,0 20-16,0 1 16,0 0-16,0 42 31,0 0-16,0 22-15,0-22 0,0 0 16,0 21-16,0-20 0,0-1 0,0 21 16,0-21-16,22 0 0,-22 1 15,21-1-15,-21 0 0,21 0 0,0-21 16,-21 21-16,21-21 0,0 0 16,1 0-16,-1 0 0,0 0 15,0 0-15,21 0 0,-20 0 16,-1-21-16,0 0 0,-21 0 0,21 0 0,-21-1 15,21 1-15,-21 0 16,0-21-16,-42-22 16,21 43-16,0 0 0,-22 0 15,22 0-15,-21 21 0,21 0 0,-43-22 16,22 22 0,21 0-16,-1 0 0,44 0 46,-1-21-46,21 21 0,-21 0 16,22-21-16,-22 0 0,21 21 16,43 0-16,-43 0 0,0 0 15,22 0-15,-43 21 16,21 0-16,-20 0 0,-1 43 16,-21-43-16,0 0 0,0 0 15,0 22-15,0-22 0,0 0 0,0 0 16,0 0-16,0 1 0,-21-1 15,21 0-15,0 0 16,0-42 15,0 0-15,21 0-16,-21-1 0,21 1 16,-21 0-16,21-21 0,-21 21 15,0-1-15,21-20 0,0 21 0,-21 0 16,0 0-16,22-1 0,-1 1 15,-21 0-15,21 21 0,0 21 16,-21 0 0,0 1-16,0 20 0,0-21 15,0 0-15,0 0 0,0 22 16,0-22-16,0 0 0,0 0 16,0 0-16,0 22 0,21-22 15,0-21 1,1 0-16,-1 0 0,0 0 15,0 0-15,21-21 16,-20 0-16,-1-1 0,0 22 0,0-21 16,0-21-16,0 0 15,1 20-15,-22 1 0,0-21 0,0 21 16,21 0-16,-21-1 16,-21 44 15,21-1-31,-22 0 0,22 0 0,0 0 15,0 0-15,0 1 0,0-1 16,0 0-16,0 0 0,0 0 16,0 0-16,0 1 0,0-1 15,22-21-15,-1 21 0,0-21 0,0 0 16,0 0-16,0 0 0,1 0 16,20 0-16,-21 0 0,0 0 0,22-21 15,-22 21-15,0-21 0,21-1 16,-21 22-16,-21-21 0,22 0 0,-22 0 15,0 0-15,0 0 0,0-1 16,0 1-16,0 0 0,-22 0 0,1 21 16,0 0-16,0-21 0,0 21 15,0 0-15,-1 0 0,1 21 16,21 0-16,-21 0 0,21 0 16,0 1-16,0-1 0,0 0 15,0 0-15,0 0 0,0 0 0,21-21 16,0 22-16,-21-1 0,22-21 15,-1 0-15,0 0 0,0 0 0,0 0 16,0 0-16,1 0 0,-1 0 16,0-21-16,0 21 0,21-22 0</inkml:trace>
  <inkml:trace contextRef="#ctx0" brushRef="#br1" timeOffset="197053.92">3641 14330 0,'0'-21'0,"0"42"0,0-63 0,0 20 15,0 44 1,0-1 0,-22 0-16,22 21 0,0-21 15,0 22-15,0-1 0,0 0 0,-21 1 16,21-1-16,-21 0 0,21 1 16,-21-22-16,21 21 0,0 22 15,0-43-15,0 0 0,0 0 16,0 0-1,21-21 1,0-21-16,-21 0 16,0 0-16,0 0 0,0 0 15,0-1-15</inkml:trace>
  <inkml:trace contextRef="#ctx0" brushRef="#br1" timeOffset="197314.77">3556 14542 0,'-21'-85'15,"63"212"-15,-63-169 0,-21-107 0,42 128 16,0 0-16,0-21 0,0 21 15,0-1-15,21 1 0,0 0 16,0 21-16,0 0 0,22 0 0,-22 0 16,21 0-16,-21 0 0,22 0 15,-22 0-15,21 21 0,-21 0 0,0 1 16,-21-1-16,0 21 0,0 22 16,0-43-16,0 21 15,-21-21-15,0 0 0,0 1 16,-21 20-16,20-21 0,1 0 0,0-21 15,0 21-15,0 1 0,21-1 16,0 0-16,21-21 31,0 0-31,0 0 0,0 0 0</inkml:trace>
  <inkml:trace contextRef="#ctx0" brushRef="#br1" timeOffset="198102.32">4212 14626 0,'0'0'0,"21"-21"0,-21 0 16,0 0-16,0 0 15,-21 21-15,0-22 0,0 22 16,0 0-16,-1 0 16,1 0-16,0 22 0,0-1 0,0 0 15,0 0-15,-1 0 0,1 0 16,0 1-16,21-1 0,0 0 0,-21 21 15,21-21-15,0 1 0,0-1 16,21-21 0,0 0-16,0 0 15,1 0-15,-1 0 16,0-21-16,0-1 0,0 1 0,0 0 16,1 0-16,-1 0 0,0 0 15,0-1-15,-21 1 0,0 0 0,0 0 16,0 0-16,0 42 47,0 0-47,0 0 0,0 0 15,0 1-15,0-1 16,0 0-16,0 0 0,0 0 0,0 0 16,21 1-16,0-22 0,1 21 15,-1-21-15,0 0 16,0 0-16,0 0 0,0 0 15,1 0-15,-1 0 0,0-21 0,42-1 16,-20 1-16,-22 0 16,0 0-16,0 0 0,0 0 0,-21-1 15,22 1-15,-22 0 0,0 0 16,0 0-16,-22 0 0,1-1 16,0 22-16,0 0 0,0 0 0,-22 0 15,22 0-15,0 0 16,0 0-16,-64 43 15,85-22-15,0 0 0,-21-21 16,21 21-16,0 0 0,0 1 16,0-1-16,21-21 0,0 21 15,-21 0-15,22-21 0,41 64 16,-63-43-16,21 21 16,0 0-16,-21-20 0,0-1 15,0 21-15,0 0 0,0-20 0,0 20 16,0 0-16,0 1 0,-21-22 15,21 21-15,-21-21 0,21 0 0,-21 1 16,21-1-16,0 0 0,0-42 47,21 0-47,0-1 16,-21 1-16,21-21 0,1 0 0,-1-1 15,-21 1-15</inkml:trace>
  <inkml:trace contextRef="#ctx0" brushRef="#br1" timeOffset="198430.13">4678 14711 0,'21'0'47,"0"0"-47,0 0 0,0 0 0,1 0 16,-1-21-16,0 0 0,21-1 15,-21 1-15,1 0 0,-1 21 16,-21-21-16,0 0 0,0 0 0,0-1 16,-21 22-1,-1 0-15,1 22 0,-21-1 16,21-21-16,0 21 0,-22 0 16,22 21-16,0-20 0,0-1 15,0 0-15,21 21 0,0-21 0,0 1 0,0-1 16,0 0-16,21 0 15,0-21-15,21 21 16,-21-21-16,1 0 0,-1 0 16,21 0-16,-21 0 0,0 0 0,1-21 15,20 0-15</inkml:trace>
  <inkml:trace contextRef="#ctx0" brushRef="#br1" timeOffset="198789.93">5376 14203 0,'-21'0'15,"0"0"1,21 21 0,0 0-16,-21 22 0,21-1 0,0 0 15,-21 1-15,21-1 0,-22 21 16,22 1-16,-21 42 15,21-43-15,-21-20 0,0 20 0,21 1 16,0-1-16,-21-21 0,0 22 16,21-1-16,0-20 0,0 20 0,-22-20 15,22-1-15,0 0 0,-21-21 0,21 64 16,0-43 0,0-20-16,21-22 15,1 0 1,-1 0-16,0-22 0,0 1 15,0-21-15,0 21 0,1-22 16,-1 22-16,0-42 0,0 20 0,0-20 16,22 21-16</inkml:trace>
  <inkml:trace contextRef="#ctx0" brushRef="#br1" timeOffset="199522.51">5419 14330 0,'-22'-21'0,"44"42"0,-65-63 15,22 20-15,21 1 0,-21 0 16,42 0 15,0 21-31,0 0 0,22 0 0,-22 0 16,21 0-16,1 0 0,-1 0 16,21 0-16,1-21 0,-1 21 0,1-21 15,-1 21-15,22 0 0,0-22 0,-22 1 16,22 21-16,0 0 0,-22 0 15,22-21-15,-22 21 0,1 0 0,-1 0 16,1 0-16,-22 0 0,0 0 16,-20 0-16,20 0 0,-21 0 15,0 0-15,-21 21 16,0 0-16,0 1 16,0-1-16,0 0 0,0 0 15,0 21-15,0 1 0,0-1 0,0 0 0,0 1 16,0-1-16,0 0 0,0 22 15,0-22-15,21 1 0,1-1 0,-22 0 16,21 22-16,0-22 16,-21 0-16,21 1 0,0 41 15,-21-20-15,0-22 0,21 1 0,-21 20 0,0-21 16,0 1-16,22-1 0,-22 0 16,0 1-16,0-22 0,0 42 15,0-20-15,0-22 0,0 0 16,0 0-16,0 0 0,0 1 15,0-1-15,0 0 0,0 0 16,0 0 0,-22-21-1,1 0-15,-21 21 0,21-21 0,-22 0 16,22 0-16,-21 0 0,0 0 0,-1 0 16,-63 22-1,43-1-15,-1-21 0,1 0 0,-22 0 16,1 0-16,-22 0 0,0 21 0,0-21 0,-21 0 15,21 0-15,0 0 16,1 0-16,-1 0 0,21 0 0,22 21 16,-22-21-16,21 0 0,22 0 0,-21 0 15,20 0-15,1 0 0,0 0 16,20 0-16,-20 0 0,21-21 0,21 0 16,0 0-1,0-1 1,21 1-16,0 0 0,0 0 15,1 0-15,-1 0 0,0-1 16</inkml:trace>
  <inkml:trace contextRef="#ctx0" brushRef="#br1" timeOffset="199911.29">5482 14478 0,'0'0'0,"-21"0"0,0 0 16,0 0-16,21-21 0,-22 21 0,44 0 16,-1 0-1,21-21-15,0 21 0,1 0 16,20 0-16,22 0 0,-22 0 0,22 0 15,0 0-15,-1 0 0,1 0 16,0 0-16,-1 0 0,1 0 0,-21 0 16,-1 0-16,1 0 15,84 0-15,-127 0 0,21 0 16,-42 21-16,21-21 0,-21 21 31,-21-21-31,0 0 16,0 0-16,-21 0 0,-1 21 0,1-21 15,0 0-15,-1 0 0,-20 21 16,-1-21-16,-63 22 0</inkml:trace>
  <inkml:trace contextRef="#ctx0" brushRef="#br1" timeOffset="200190.13">5524 14796 0,'0'0'0,"0"21"0,22-21 16,-1 0-1,0 0-15,21 0 0,22 0 0,-1 0 16,1 0-16,-1 0 16,22 0-16,0 0 0,-1 0 0,-20 0 15,105 0-15,-84 0 0,-1 0 16,-20 0-16,-1 0 0,1 0 16,-22 0-16,1 0 0,-1 0 15,-21 0-15,0 0 0,-42 0 16,0 0-1,-21 0-15,-1 0 0,1 0 0,0 0 16,-22 0-16,1 21 16,-1-21-16,1 0 0,-1 21 0,-21-21 15,1 21-15,-1-21 0,0 21 0,1 1 0</inkml:trace>
  <inkml:trace contextRef="#ctx0" brushRef="#br1" timeOffset="200463.05">5567 15028 0,'63'-42'0,"-126"84"0,63-20 0,21-22 15,0 0-15,0 0 0,22 21 16,-1-21-16,0 0 0,22 0 16,-1 0-16,1 0 0,-1 0 0,1 0 15,20 0-15,-20 0 0,21 0 0,-22 0 16,22 0-16,-22 0 0,1 0 16,-1 0-16,-20 0 0,-1 0 15,-21 0-15,21 0 0,-20 0 0,-44 0 31,1 0-15,0 0-16,-21 21 0,21-21 16,-22 21-16,1-21 0,0 21 0,-1-21 15,1 21-15,0 1 0,-1-22 0,-20 21 16,-1 0-16,1 0 0,-22-21 16,22 21-16</inkml:trace>
  <inkml:trace contextRef="#ctx0" brushRef="#br1" timeOffset="200678.88">5524 15409 0,'-21'0'0,"0"22"0,212-86 0,-340 106 0,107 1 32,63-43-32,22 0 0,-1 0 15,0 0-15,1 0 0,41 21 0,-20-21 16,20 0-16,-20 0 0,21 0 16,20 0-16,-20 0 0,0 0 15,-1-21-15,22 21 0,-42 0 0,20-21 0,-20 21 16,-1 0-16,1 0 0,-22 0 15,-21-22-15,1 22 0,-1 0 0,-42 0 32,-1 0-32,1 0 15,-21 0-15</inkml:trace>
  <inkml:trace contextRef="#ctx0" brushRef="#br1" timeOffset="204494.59">910 9419 0,'0'0'0,"-21"21"0,-21-21 16,20 0-16,1 22 0,0-22 0,0 0 15,-21 0-15,20 21 0,1-21 16,-21 0-16,0 21 16,20-21-16,1 0 15,0 0 1,21 21-1,21-21 1,0 0-16,1 0 16,-1 0-16,21 0 0,-21 0 15,22 0-15,-1 0 0,0 0 16,85 0-16,-63 0 16,-1 0-16,22 0 0,0 0 15,-1 0-15,22 0 0,0 0 0,0 0 16,0 0-16,-1 0 0,22 0 15,0 0-15,0 0 0,22 0 16,-1 0-16,0 0 0,0 0 0,0 0 16,22 0-16,-1 0 0,-21 0 0,21 0 15,-20 0-15,-1 0 0,-21 0 16,21 0-16,-21 0 0,106 21 16,-127-21-16,-1 0 0,-20 0 15,0 0-15,-22 0 0,1 0 16,-1 0-16,1 0 0,-22 0 0,0 0 15,-20 0-15,20 0 0,-21 0 16,0 0-16,22 0 0,-1 0 16,-63 0 156,0 0-172,-1 0 15,1-21-15,0 21 0,0 0 16</inkml:trace>
  <inkml:trace contextRef="#ctx0" brushRef="#br1" timeOffset="205866.07">12319 2921 0,'0'0'0,"-21"0"0,0 0 0,-1 0 0,1 0 15,0 0-15,0 0 0,0 0 16,0 0-16,-1 0 0,-20 0 0,21 0 16,-21 0-16,20 0 0,1 0 15,-21 0-15,21 0 0,0 0 0,-22 0 16,22 0-16,0 0 0,0 0 16,42 21 15,0-21-16,21 0-15,-20 0 0,62 0 16,-41 0-16,20 0 16,1 0-16,20 0 0,1 0 15,0 0-15,-1 0 0,43 0 0,0 0 16,21 0-16,1 0 0,-1 0 0,21 0 16,0 0-16,1 0 0,20 0 15,-20 0-15,-1 0 0,0 0 0,-21 0 16,22 0-16,-22 0 0,127-21 15,-42 21-15,-127 0 16,-22-21-16,1 21 16,0-21-16,-22 21 0,1 0 0,-1 0 15,-20-21-15,-1 21 0,0 0 0,1 0 16,-22 0-16,0 0 0,0-22 16,0 22-16,0 0 78,-42 0-16,0 0-46</inkml:trace>
  <inkml:trace contextRef="#ctx0" brushRef="#br1" timeOffset="207258.45">11620 9758 0,'-42'-21'16,"21"21"-16,0 0 0,0 0 15,-1 0 1,1 0-16,0 0 16,63 0 30,-20 0-46,20 0 0,0 0 16,1 0-16,105 0 0,-42 0 16,-22 0-16,22 0 0,21 0 15,0 0-15,0 0 0,21 0 0,0 0 16,22 0-16,-1 0 0,0 0 0,1 0 16,-1 0-16,318 21 15,-339-21-15,-21 0 0,0 0 16,0 21-16,0-21 0,-21 0 15,-21 0-15,-1 0 0,1 0 0,0 0 16,-22 0-16,1 0 0,-22 0 16,0 0-16,1 0 0,-22 0 15,21 0-15,-21 0 0,0 0 16,1 0-16,-22-21 16,21 21 30</inkml:trace>
  <inkml:trace contextRef="#ctx0" brushRef="#br1" timeOffset="208466.46">23558 8340 0,'-21'0'0,"42"0"0,-63 0 16,21 0-16,0 0 0,0 0 31,42 0 0,0 21-31,0-21 0,21 0 16,22 0-16,-1 0 0,1 0 0,21 0 0,-1 0 16,1 0-16,127 0 15,-85 0-15,0 0 0,190 0 16,-169 0-16,22 0 0,-1 0 15,0 0-15,1 0 0,316 0 16,-337-21-16,-22 21 16,-22-21-16,1 21 0,0 0 15,42-22-15,-63 22 0,-43 0 16,1-21-16,41 21 16,-63 0-16,1 0 0,-1 0 15,-42 0 48,-1 0-48,1 0-15,0 0 16,0 0-16,0 0 0,0-21 16,-1 21-16</inkml:trace>
  <inkml:trace contextRef="#ctx0" brushRef="#br1" timeOffset="211483.83">275 2286 0,'0'0'0,"0"-21"0,0 0 16,0 0-1,0-1-15,0 1 0,0 0 0,0 0 16,0 0-16,0 0 15,0 42 17,0 0-32,0 0 0,0 21 15,21 1-15,-21-1 0,21 22 16,1-1-16,-22 1 0,0-22 0,21 21 16,-21 1-16,21-1 0,-21-20 15,0 41-15,21 1 16,0-64-16,-21 0 0,21-21 15,1 0 1,-1 0-16,-21-21 16,21 0-16,-21 0 15,21-21-15,0 20 0,-21-20 0,0 0 16,0-1-16,21-20 0,-21 21 16,22-22-16,-22 22 0,0-1 15,0-20-15,0 21 0,0-1 0,0 22 16,21-21-16,-21 21 0,0-1 15,21 22-15,0 0 16,0 22-16,0-1 0,1 21 16,-1 0-16,-21 1 15,21-1-15,0 22 0,0-22 0,0 21 16,1-20-16,-22-1 0,21 0 16,21 22-16,22-22 15,-43-21-15,0-21 0,21 0 16,-21 0-16,22 0 0,-1 0 15,22-42-15,-22 21 0,43-64 16,-64 43-16,21-22 16,-21 22-16,0-21 0,1-1 0,-22 1 15,0-1-15,0 1 0,-22-1 16,1 1-16,-21-22 16,-64-127-16,43 149 0,20-1 15,1 22-15,0 21 0,-1-22 16,1 22-16,21 21 0,-22 0 15,22 0-15,0 0 0,0 0 16,21 21-16,0 1 0,0-1 16,0 21-16,0 0 0,0-20 0,0 20 15,42 64 1,-21-64-16,1-21 0,20 0 16,0 1-16,1-1 0,-1 0 0,21 0 15</inkml:trace>
  <inkml:trace contextRef="#ctx0" brushRef="#br1" timeOffset="211814.65">1693 2201 0,'21'0'0,"-42"0"0,64 0 16,-22 0 0,0-21-16,0 0 0,-21 0 15,42-21 1,-20 20-16,-1-20 0,0 21 0,0-21 0,0 20 15,-21-20-15,0 21 0,0-43 16,0 1 0,-21 63-16,0 0 0,-21 0 15,20 0-15,-20 21 0,21 0 0,-21 22 16,20-1-16,1 0 0,0 1 0,21 62 16,0-41-16,0-22 15,0 1-15,0-1 0,21 0 16,0 1-16,1-22 0,20 21 15,21-21-15,-20-21 0,41 0 16,-41 0-16,-1-21 16,22 0-16,-22 0 0,21 0 0,1-22 15,-22 22-15</inkml:trace>
  <inkml:trace contextRef="#ctx0" brushRef="#br1" timeOffset="212283.38">2476 974 0,'-21'-64'16,"42"128"-16,-63-149 0,21 43 0,0 21 15,0-1-15,-1 22 0,1 22 16,21-1-16,-21 21 0,21 0 16,0 64-16,0 42 15,21-84-15,22 190 16,-22-169-16,0-1 15,0 22-15,0-42 0,0 20 0,1-20 16,-22-1-16,21 85 16,-21-126-16,21-1 15,-21 21-15,0-63 32,0 0-32,0 0 15,0-1-15,0-20 0,0 0 0,0-1 16,0 1-16,0-21 0,21-1 15,0 1-15,0 20 0,22-20 16,-22 20-16,21 22 0,1 0 0,-1 0 16,0 21-16,1 0 0,-1 0 0,0 21 15,22 43 1,-43-43-16,0 21 0,0 0 0,-21 1 16,0-1-16,0-21 0,0 22 15,-21-1-15,0 0 0,-64 43 16,43-64-16,21 21 15,-22-20-15,22-1 0,-21 0 0,21 0 16,-22 0-16,22 0 0</inkml:trace>
  <inkml:trace contextRef="#ctx0" brushRef="#br1" timeOffset="212931.01">1672 3387 0,'0'0'16,"0"-21"-16,-21-22 0,0 1 0,21 21 15,-21-22-15,-1 22 0,1 0 16,0 21-16,0 0 0,21 21 16,0 22-16,0-22 0,0 42 15,0-20-15,0 20 0,0 1 16,0 126-16,0-126 15,0-22-15,0 21 16,0 1-16,0-22 0,0 64 16,0-85-16,0 22 0,0-22 0,0 21 15,0-63 1,0 0 0,0-22-16,0 1 0,0 0 0,0-1 15,0 1-15,0-21 0,0-1 16,0 1-16,0-86 0,0 65 15,0-1-15,0 0 0,-42-42 16,42 64-16,-22 21 16,22-1-16,0 64 15,0 1-15,22 20 16,-1 0-16,21 22 0,-21-22 0,22 22 16,-22-1-16,21 1 15,-21-1-15,43 43 0,-22-64 16,-21 1-16,0-1 0,1-21 15,-1 21-15,-21-20 0,0 20 0,0-21 16,0 0-16,0 0 0,-21 1 16,-43-22-1,1 0-15</inkml:trace>
  <inkml:trace contextRef="#ctx0" brushRef="#br1" timeOffset="213102.92">1185 3979 0,'-169'-42'15,"127"42"-15,317 42 0,-339-42 0,-169-63 16,212 42-16,21 0 0,21-1 15,22 1-15,-1 21 0,0-21 16,107-42-16,41-1 16,-84 43-16,0-21 15,0-1-15,-1-20 0,1 20 0,0 1 16,-21-21-16,84-22 16,-42-63-16,-106 105 15</inkml:trace>
  <inkml:trace contextRef="#ctx0" brushRef="#br1" timeOffset="213343.78">2307 2900 0,'-85'-21'0,"-20"21"16,295 21-16,-423-21 0,212 21 16,0 0-16,0 127 15,21 1 1,0-65-16,21 1 0,0 0 0,0-1 16,0 1-16,1 0 0,41 169 15,-21-85 1,-20-84-16,-1-1 0,0-20 15,0-1-15,0 1 0,-21-22 0,21 0 16,1 1-16,-1-22 0,0 21 16,0-42-16,0-21 15,-21 0-15,21 0 16,-21 0-16,0-64 16,-21-21-16</inkml:trace>
  <inkml:trace contextRef="#ctx0" brushRef="#br1" timeOffset="213602.63">2159 3725 0,'-21'-42'0,"105"233"0,-147-340 0,42 22 0,21 85 16,0 21-16,0 0 0,42-43 15,43 22 1,-43 42-16,0-21 0,1 21 0,20 0 16,-20 0-16,-1 0 0,43 42 15,-85 0 1,0-20-16,-43 20 0,22-21 0,-21 0 15,-1 0-15,-20 22 0,21-22 16,-43 0-16,43 21 16,20-42-16,22-21 15,22 0 1,-1 21-16,21-42 0,0 21 16,-20-22-16,62-20 0,-41-1 15</inkml:trace>
  <inkml:trace contextRef="#ctx0" brushRef="#br1" timeOffset="214159.31">2815 2794 0,'0'0'16,"0"-42"-16,0 21 0,-21 21 15,0 0-15,0 21 0,21 0 16,0 64 0,0-43-16,0 21 0,0 1 0,21 21 15,0-1-15,-21 1 0,21 0 16,0 20-16,0-20 0,1 0 0,20 105 15,43 107 1,-64-213-16,0 1 0,0 0 16,0-22-16,22 22 0,-22-22 15,0 1-15,0-1 0,0 1 0,0-22 16,22 43 0,-22-64-16,0 0 0,-21-42 15,0 0-15,0-22 16,0 22-16,0-21 0,-21 0 15,-21-64-15,20 63 16,-20-20-16,21-1 0,-43-84 16,22 64-16,21-1 0,-21 0 15,20 1-15,1-1 0,0 0 0,-21-63 16,42 0 0,0 84-16,0 1 0,21-22 15,0 43-15,0 21 0,0-22 16,1 43-16,20 0 0,-21 0 0,21 0 15,-20 0-15,41 64 16,-63-43-16,0 21 16,0-20-16,0 20 0,-21-21 15,0 0-15,0 0 0,-1 1 16,1-1-16,-21 21 0,21-42 16,0 0-16,21 21 0,-22-21 15,22-21 1,0 0-16,0-21 0,0 20 15,0-20-15,0 0 0,0-1 0,22 1 16,-22-21-16,21 20 0</inkml:trace>
  <inkml:trace contextRef="#ctx0" brushRef="#br1" timeOffset="214554.12">3048 2709 0,'0'-105'16,"0"274"-16,0-233 0,0-84 0,0 127 0,0 42 31,0 0-31,0 22 0,21-1 15,0 0-15,-21 1 0,21 20 0,1 1 16,-1-22-16,0 22 0,42 126 16,-41-148-16,-1 1 15,0-1-15,0 0 0,0 1 16,64 20 0,-43-42-16,-21-21 0,1 0 15,-1 0-15,0 0 0,-21-21 16,21 0-16,0 0 0,-21-21 15,0-1-15,0-20 0,0 20 16,0 1-16,0 0 0,0-1 16,0 22-16,0 0 0,0-21 15,0 63 1,0 0-16,0 0 0,0 0 16,0 1-16,0-1 0,0 21 0,0-21 15,21 0-15,-21 22 16,0-22-16,22 0 0,-22 0 0,21-21 15,-21 21-15,21-21 16,0 0-16,-21-21 16,0 0-16,0 0 15</inkml:trace>
  <inkml:trace contextRef="#ctx0" brushRef="#br1" timeOffset="214718.02">3598 2836 0,'0'0'0,"0"-21"16,-21 0-16,0 21 15,0-21-15,21 42 32,0 0-17,0 0-15,21-21 0,0 22 16,0-22-16,0 0 16,1 0-16,-1 0 0,0 0 0</inkml:trace>
  <inkml:trace contextRef="#ctx0" brushRef="#br1" timeOffset="-214533.85">4043 2752 0,'-21'0'0,"-43"0"16,43 0-16,0 21 0,0 0 16,-1 0-16,22 0 15,-21 1-15,0 41 0,21-42 16,0 22-16,0 20 0,0-21 15,0-20-15,21 20 0,0-21 16,1 21-16,-1-20 0,0-1 0,21 0 16,22 0-1,-43-21-15,21 0 0,1 0 16,-22-21-16,21 21 0,0-21 0,1 0 0,-1-22 16</inkml:trace>
  <inkml:trace contextRef="#ctx0" brushRef="#br1" timeOffset="-214097.1">4614 2731 0,'0'-43'0,"0"86"0,-21-107 0,0 43 0,0 0 16,0 21-16,-22 0 15,22 0-15,0 0 0,0 0 0,0 21 16,-1 0-16,-20 43 16,0 41-16,42-62 15,0-22-15,0 21 0,0 1 16,0-22-16,0 21 0,0-21 0,0 0 15,0 1-15,21-1 0,0 0 16,0-21-16,22 0 16,-22 0-16,0 0 0,42 0 15,-41-21-15,-1 0 0,0-1 0,21-20 16,-21-21 0,1 20-16,-22 1 0,0 21 15,0-22-15,0 1 0,0 0 0,0-1 16,-22-20-16,1 42 0,0 21 15,21 21 1,0 0-16,0 0 0,0 0 0,0 22 16,0-22-16,0 21 0,0 1 15,0-22-15,21 21 0,0-21 0,-21 22 16,22-22-16,-1 0 0,0 0 16,0 0-16,43 0 15,-43-21-15,42 0 0,-42 0 16,22 0-16,-22-21 0,0 0 15,0 0-15,0 0 0,1 0 0,-1-1 16</inkml:trace>
  <inkml:trace contextRef="#ctx0" brushRef="#br1" timeOffset="-212966.71">4889 1926 0,'0'0'0,"-42"-169"16,42 148-16,-21 21 0,21 21 15,0 21 1,0-21-16,0 43 0,0-22 16,21 22-16,0-1 0,0 1 15,1-1-15,-22 22 0,21-22 0,0 22 16,0-21-16,0 20 0,0-20 16,-21-1-16,22 1 0,20 20 15,-21 1-15,0-64 0,0 22 16,1-22-16,-22 0 0,21-21 15,-21 21-15,21-21 0,0 0 0,0 0 16,0-21 0,1 21-16,-22-21 0,21 0 15,0-22-15,-21 22 0,0-21 0,21 21 16,-21-22-16,21 1 0,-21 0 16,0-22-16,0 22 15,0 63 1,21 0-1,-21 0-15,0 0 0,22 22 16,-22-22-16,0 0 0,0 0 16,21 0-16,-21 1 0,21-1 15,0 0-15,0-21 16,0 0-16,1 0 0,-1 0 16,0-21-16,0 21 15,0-21-15,0-1 0,1 1 0,-22 0 16,0-21-16,21-1 15,0-41 1,-21 63-16,0 42 31,0 0-31,0 0 0,0 0 16,0 0-16,0 22 16,0-22-16,0 0 0,0 0 0,21 0 15,0-21-15,-21 22 0,21-1 16,1-21-16,-1 0 15,0 0-15,0 0 0,0-21 16,0-1-16,1 1 16,-22 0-16,0 0 15,0 0-15,0-64 16,0 43-16,-22-1 16,1 22-16,0 0 0,-21 0 0,21 0 15,-1 21-15,1-21 0,0 21 16,0 0-16,0 0 0,21-22 15,21 22 1,0-21-16,0 21 16,22-21-16,-22 21 0,0 0 15,0-21-15,21 21 0,-20 0 0,20 0 16,-21 0-16,0 0 0,0 0 16,1 0-16,-1 0 0,0 21 15,0 0-15,0 0 0,0 43 16,-21-22-16,0-21 15,0 1-15,0-1 0,0 0 0,0 0 16,0 0-16,0 0 0,0 1 16,0-44 15,0 1-15,0 0-16,0 0 0,0-21 0,0 20 15,0-20-15,0 0 0,0-1 0,0 1 16,0 21-16,22-21 15,-1-1-15,0-20 0,0 42 16,0 21-16,0 0 0,1 0 16,-1 0-16,0 0 0,0 63 15,0 1 1,-21-22-16,0-21 0,0 21 0,0 1 16,0-1-16,0-21 0,0 22 0,0-22 15,0 0-15,0 0 0,0 0 16,0 22-16,-42-43 15,21 0 1,0 0-16</inkml:trace>
  <inkml:trace contextRef="#ctx0" brushRef="#br1" timeOffset="-212758.49">5546 1990 0,'0'0'0,"-22"0"0,1 0 16,0 0-16,21 21 47,-21 0-32,0-21-15</inkml:trace>
  <inkml:trace contextRef="#ctx0" brushRef="#br1" timeOffset="-212580.95">4657 2498 0,'0'0'16,"21"0"-1,0-21-15,0 21 16,21-22-16,1 1 0,-1 21 15,85-42 1,-85 21-16,-20 21 0,20 0 0,0-21 16,-21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14:17:15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931 0,'0'-21'16,"0"0"0,0 0-16,0 0 15,0 0 1,0-1-16,0 1 0,0 0 16,0 0-16,0 0 0,0 0 15,0-1-15,0 1 16,0 0-1,0 42 17,0 0-17,0 1-15,0-1 0,0 21 16,0 0-16,0 1 0,0-1 16,0 22-16,0-1 0,0-21 0,0 22 15,-21-1-15,21-20 0,0 20 16,0-20-16,0-1 0,-21 0 15,21 1-15,0-22 0,0 21 16,0-21-16,0 0 0,0 1 0,21-1 16,-21 0-16,21-21 15,0 0-15,-21-21 16,21 0-16,-21-1 0,22 1 0,-22 0 16,21 0-16,-21-21 0,21-1 15,-21 22-15,21-21 0,0-1 0,-21 1 16,21 0-16,1-1 0,-22 22 15,21-21-15,-21 21 0,21 0 16,-21-1-16,21 22 16,0 22-1,-21-1-15,0 0 0,0 21 16,21 1-16,-21-22 0,0 21 16,0 0-16,0 1 0,0-1 0,0 0 15,0-20-15,0 20 0,0 0 16,0-21-16,0 1 0,0 20 15,22-21-15,-1-21 0,0 21 0,0 0 16,0-21-16,0 0 0,22 0 16,-22 0-16,21-21 0,-21 0 15,22 0-15,-22 0 0,0 0 0,21-1 16,-20-20-16,-1 0 0,0 21 16,0-43-16,0 22 0,-21-1 0,0-20 15,0-1-15,0 1 0,0-1 16,0 1-16,0-1 0,0 1 15,0 21-15,-21-1 0,0 1 0,0 21 16,21 0-16,-21-1 0,-1 1 16,1 21-16,0 0 15,0 21-15,21 1 16,-21-1-16,21 0 0,0 0 16,0 21-16,0-20 0,0 20 15,0-21-15,0 0 0,0 0 0,0 1 16,0 20-16,21-42 0,21 42 15,-21-21-15</inkml:trace>
  <inkml:trace contextRef="#ctx0" brushRef="#br0" timeOffset="399.77">2053 1439 0,'0'0'0,"0"22"0,0-1 15,21-21 1,0 0 0,1 0-16,-1 0 0,0-21 15,0 21-15,21-22 0,-20 1 0,-1 0 16,21 0-16,0-21 16,1-1-16,-43 22 0,0 0 15,0 0-15,0 0 0,0-1 16,0 1-16,-43 21 15,22 0-15,0 0 0,-21 0 16,-64 43 0,85-1-16,-22-21 0,22 21 15,0-20-15,0 20 0,0-21 0,21 43 16,0-22-16,0-21 16,0 21-16,0-20 0,0-1 0,0 21 15,0-21-15,21-21 0,-21 21 16,21 1-16,0-22 0,0 0 0,1 0 15,20 0-15,-21 0 0,21 0 16,1-22-16,-1 1 0,0 0 0,1 0 16,-1-21-16</inkml:trace>
  <inkml:trace contextRef="#ctx0" brushRef="#br0" timeOffset="975.44">2900 677 0,'0'0'0,"0"-21"0,0 0 0,0 0 16,0 0-16,-21 21 16,21-21-16,-22 21 0,1 0 15,21 21-15,0 0 0,-21 0 16,21 0-16,-21 22 0,21-1 0,0 0 16,0 22-16,-21 42 15,21-64-15,-21 21 0,21 1 16,-22-22-16,22 1 0,0-1 15,0 0-15,-21 1 0,21-1 0,0-21 16,-21 0-16,21 22 0,0-22 16,0 0-16,0 0 0,-21-21 15,21-21 17,0 0-17,0 0-15,0-1 0,0 1 16,0 0-16,21-21 0,0 21 0,0-1 15,1 1-15,-1-21 0,0 21 0,0 0 16,21-1-16,-20 1 0,-1 0 16,21 21-16,-21-21 0,22 21 15,-22 0-15,21 0 0,-21 0 16,22 0-16,-22 21 0,0 0 0,0 0 16,0 1-16,-21-1 0,0 0 15,0 0-15,0 0 0,0 43 16,-21-43-16,-21 0 0,21 0 15,-22 0-15,22 1 0,-21-1 0,-1 0 16,-20 0-16,21 0 16,-1 0-16,22-21 0,-21 0 0,-1 0 15,1 0-15,21 0 16,0 0-16,0 0 16,21-21-1,0 0-15,0 0 0,21 21 16,0-21-16</inkml:trace>
  <inkml:trace contextRef="#ctx0" brushRef="#br0" timeOffset="1640.06">3979 1101 0,'0'-21'31,"21"-1"-31,1 1 0,-1 0 16,0 0-16,0 0 0,0-22 15,0 22-15,1 0 0,20-21 16,-21 21-16,0-22 0,0 22 0,1-21 15,-1 21-15,0-1 0,-21-20 16,0 0-16,-21 21 16,0 21-16,-22 0 0,22 0 15,-21 0-15,-22 0 0,22 21 16,-22-21-16,-105 63 16,127-42-16,-1 22 15,1-22-15,21 21 0,0-21 0,0 22 16,21-22-16,0 0 0,0 43 15,21-22-15,0-21 0,0 0 16,0 0-16,22 22 0,-1-22 0,0 0 16,1 0-16,-1-21 0,-21 21 15,21 1-15,1-1 0,-1 0 16,0 0-16,-20 0 0,20 0 0,-21-21 16,0 22-16,-21-1 0,0 0 15,0 0-15,0 0 0,-42 0 0,21 1 16,-22-22-16,1 21 0,0 0 15,-22 0-15,22 0 0,-22 0 0,1-21 16,21 0-16,-22 22 0,22-22 16,-1 0-16,1 0 0,21 0 0,-21-22 15,20 1-15,1 21 0,0-21 16,0 0-16,21-21 16,0 20-16,0 1 0,0 0 15,21 0-15,0 21 0,22 0 16,-22 0-16,0-21 15,21 21-15,-21 0 0,22 0 0,-22-21 0,21 21 16,-21 0-16,22 0 0</inkml:trace>
  <inkml:trace contextRef="#ctx0" brushRef="#br0" timeOffset="2035.01">4551 1312 0,'0'0'0,"21"0"15,21-42 1,-21 21-16,-21 0 0,22 21 16,-22-21-16,21-1 0,-21 1 0,0 0 15,0 0-15,0 0 16,0 0-16,-21 21 15,-1 0-15,1 0 0,0 0 16,0 21-16,0 0 0,0 0 0,-22 0 16,22 0-16,0 1 0,0 20 15,0-21-15,21 21 0,-22-20 0,22 20 16,-21-21-16,21 0 0,0 0 16,0 1-16,0-1 0,0 0 15,0 0-15,0 0 0,21-21 0,1 0 16,-1 0-16,0 0 0,21 0 15,-21 0-15,22 0 0,-1 0 0,-21 0 16,22-21-16,-1 0 0,0 0 16,-21 21-16,22-21 0,-1-1 0,-21 1 15</inkml:trace>
  <inkml:trace contextRef="#ctx0" brushRef="#br0" timeOffset="2430.87">4953 1122 0,'0'0'0,"0"-21"0,-21 0 15,21-1-15,21 1 32,0 21-32,0 0 15,0 0-15,1 0 0,20 21 16,-21 1-16,0-1 0,0 0 0,1 0 16,-1 0-16,-21 0 0,21 1 15,-21-1-15,21 0 0,-21 21 0,0-21 16,0 1-16,0-1 0,0 0 15,0 0-15,0 0 0,0 0 16,-21 1 0,0-22-16,21-22 31,0 1-15,0 0-16,0-21 0,0 21 0,0-1 15,0-20-15,0 21 0,0-21 0,0 20 16,21 1-16,0 0 0,-21 0 15,21 0-15,-21 0 0,21 21 0,1-22 16,-1 22-16,0 0 16,0 0-16,0 0 0,0 0 15,1 0-15,-1 0 16</inkml:trace>
  <inkml:trace contextRef="#ctx0" brushRef="#br0" timeOffset="2734.7">5736 1016 0,'0'0'16,"0"-21"-16,0 0 15,0 0-15,21 42 32,-21 0-17,21 0-15,-21 0 0,0 0 16,22 22-16,-22-22 0,21 0 15,-21 21-15,0-20 0,0-1 0,0 0 16,0 0-16,0 21 0,21-20 16,-21-1-16,0 0 0,21 0 15,-21 0 1,21-21 0,0 0-16,-21-21 15,22 0-15,-1 0 16,-21 0-16,21-1 0,0-20 0</inkml:trace>
  <inkml:trace contextRef="#ctx0" brushRef="#br0" timeOffset="2970.78">6202 847 0,'0'0'0,"0"-21"0,0-1 16,0 1-16,0 0 16,-21 42-1,-1 0-15,22 22 16,-21-22-16,0 21 0,0-21 15,0 22-15,0-1 0,-1 0 0,1 1 16,0-1-16,21 0 0,-21-20 0,0 20 16,0-21-16,-1 21 0,22-20 15,0-1-15,0 0 0,0 0 16,22-21 0,-1 0-1,0 0-15,0 0 0,21 0 0,-20-21 16</inkml:trace>
  <inkml:trace contextRef="#ctx0" brushRef="#br0" timeOffset="3374.55">6371 1122 0,'0'0'0,"-21"21"15,21 0 1,21-21 15,0 0-31,0 0 0,1 0 0,-1 0 16,0-21-16,21 21 0,1-21 15,-1 0-15,-21 0 0,0-1 16,0 1-16,1 0 0,-1 0 0,-21-21 16,0 20-16,0 1 0,0 0 15,0 0-15,0 0 0,0 0 16,-43 21-1,22 0-15,0 0 0,0 0 0,0 21 0,-22 21 16,22-21-16,0 22 0,0-1 16,0-21-16,-43 106 15,43-85-15,21-20 16,0 20-16,0-21 0,0 21 16,0-20-16,0-1 0,21 0 15,0-21-15,64 0 16,-43 0-16,-20 0 0,62 0 15,-63-21-15,22 21 0</inkml:trace>
  <inkml:trace contextRef="#ctx0" brushRef="#br0" timeOffset="3788.56">6985 868 0,'0'0'0,"0"-21"0,0 0 16,0-1-16,0 1 15,21 21 1,0-21-16,0 21 0,1 0 16,-1 0-16,0 0 0,21 0 0,-21 0 15,1 21-15,-1 0 0,0 1 16,0-1-16,0 0 0,-21 0 0,0 21 16,21-20-16,-21 20 0,0 0 15,0-21-15,0 22 0,0-22 0,0 21 16,0-21-16,0 22 0,0-22 15,0 0-15,0 0 0,-21 0 16,21 1-16,-21-22 16,0 0-16,21-22 31,0 1-15,0 0-16,0 0 0,0-21 0,21-1 15,0 22-15,0-21 0,-21-1 0,22 1 16,-1 0-16,0 21 0,0-22 15,0 22-15,0 0 0,1 0 16,-1 0-16,0-1 0,0 22 0,0 0 16,0-21-16,1 21 0,20 0 15</inkml:trace>
  <inkml:trace contextRef="#ctx0" brushRef="#br0" timeOffset="4675.45">1143 1947 0,'0'0'0,"-64"0"32,64 22 15,22-22-47,-1 0 0,0 0 15,21 0-15,1 0 0,-1 0 16,21 0-16,1 0 0,21 0 0,-1 0 15,1 0-15,21 0 0,84 0 16,-63 0-16,0 0 0,0 0 16,0 0-16,21 0 0,445-22 15,-445 22 1,0 0-16,22 0 16,-1 0-16,-21-21 0,22 21 0,-1 0 15,0 0-15,1 0 0,-1-21 0,0 21 16,-21 0-16,170 0 15,-170 0-15,-21 0 0,0 0 0,0 0 16,-21 0-16,0 0 0,0 0 16,-22 0-16,213 0 15,-234 0 1,-21 0-16,1 0 0,20 0 16,-42 0-16,1 0 0,-1 0 0,-42 0 78,-1 0-63,1 0-15,0 0 16</inkml:trace>
  <inkml:trace contextRef="#ctx0" brushRef="#br0" timeOffset="4822.39">6943 1863 0,'0'0'0,"0"21"63,0 0-47</inkml:trace>
  <inkml:trace contextRef="#ctx0" brushRef="#br0" timeOffset="12021.92">11155 2286 0,'0'0'0,"21"0"0,64-21 31,-85 0-31,21 21 16,-21-21 0,-21 21 15,-1 0-31,1 0 0,0 0 16,0 0-16,-21 0 15,-43 0-15,43 0 0,-1 0 16,1 0-16,0 0 0,-1 0 15,1 0-15,21 21 0,-22-21 0,1 0 16,0 0-16,21 21 0,-22-21 16,-41 21-1,62 0-15,1-21 0,-21 43 16,21-43-16,0 21 0,-1 0 16,1-21-16,0 21 0,-21 21 15,42-20-15,-43 20 16,22-21-16,21 0 0,0 0 0,-21 43 15,0-43-15,21 0 0,0 0 16,-21 22-16,21-22 0,0 21 16,0-21-16,0 22 0,-21-22 0,21 42 15,-22-20 1,22-1-16,0 0 0,0 1 0,0-1 16,-21 22-16,21-22 0,-21 0 0,0 22 15,21-22-15,-21 22 0,21-22 16,-21 0-16,21 22 0,0-22 0,0 0 15,-22 1-15,22 20 0,-21-20 0,21 20 16,0-21-16,0 22 0,-21-1 16,21-20-16,0 20 0,-21-20 0,21 20 15,0-21-15,0 1 16,0-1-16,0 22 0,0-22 0,-21 43 16,21-43-16,-21 0 0,21 1 15,-22-1-15,22 0 0,0 22 0,0-22 16,0 0-16,0-20 0,-21 20 0,0 43 15,21 20 1,0-83-16,0 20 0,-21-21 16,21 0-16,-21 22 0,21-22 15,0 0-15,0 21 0,0-21 0,0 22 16,-21-22-16,21 0 0,-22 21 0,22-20 16,0 20-16,-21-21 0,21 0 15,0 22-15,0-22 0,0 0 0,0 21 16,0 1-16,0-1 0,0-21 15,0 0-15,0 22 0,0-22 16,0 0-16,0 0 0,21 21 16,-21-20-16,0-1 0,22 42 15,-1-42-15,-21 1 0,21 20 0,0-21 16,-21 0-16,21 22 0,0-22 16,-21 21-16,22-21 0,20 43 15,-21-43-15,0 0 0,0 21 0,1-20 16,-1-1-16,0 21 0,0-21 15,21 0-15,-20 1 0,41 20 16,-42-21-16,0 0 0,22 0 0,-22 1 16,21-1-16,-21 0 0,22 0 0,-1 0 15,0 0-15,1 1 0,20-1 16,-20 0-16,62 21 16,22 1-16,-63-22 0,-1 0 15,1 0-15,21 0 0,-22-21 0,22 0 16,-22 21-16,22-21 0,-22 0 15,22 0-15,0 0 0,-1-21 0,1 0 16,0 0-16,-1 0 0,86-64 16</inkml:trace>
  <inkml:trace contextRef="#ctx0" brushRef="#br0" timeOffset="14590.56">10626 2307 0,'0'0'0,"-22"0"16,44 0 62,20 0-62,-21 0-16,0 0 0,22 0 15,-1 0-15,0 0 0,22 0 16,-22 0-16,22 0 0,-1 0 0,1 0 16,-1 0-16,-21-21 0,22 21 15,-1 0-15,1 0 0,-1 0 0,22 0 16,-21 0-16,20-21 0,1 21 0,0 0 15,-1 0-15,22 0 0,-21 0 16,-1-21-16,1 21 0,0 0 0,-1 0 16,-20 0-16,21 0 0,-1-21 0,-20 21 15,20 0-15,1 0 0,-21 0 16,20 0-16,1 0 0,-22 0 16,22-22-16,-21 22 0,-1 0 0,22 0 15,-1 0-15,-20 0 0,21 0 16,-1 0-16,1 0 0,0 0 0,-1 0 15,86 0-15,-107 0 16,22 0-16,-1 0 0,-20 0 0,-1 0 16,22 0-16,-21 0 0,84 0 15,63 0 1,-147 0-16,84 0 16,-63 0-16,-22 0 0,1 0 0,-1 0 15,1 0-15,-1 0 0,1 0 16,-1 0-16,1 0 0,-1 0 0,1 0 0,63 0 15,0 22 1,-64-22-16,1 0 0,-22 0 16,22 0-16,-22 0 0,21 0 0,-20 0 15,-1 0-15,-21 0 0,22 21 16,41-21-16,-20 0 16,-43 21-16,0-21 0,0 0 15,-21 21-15,21-21 0,1 21 16,-22 0-16,21 1 15,-21-1-15,21-21 0,-21 21 16,21 42 0,-21-41-16,0-1 0,21 0 0,-21 0 15,0 0-15,0 22 0,0-22 16,0 0-16,0 21 0,0 1 16,0-1-16,0-21 0,0 43 15,0-43-15,0 21 0,0-21 16,0 22-16,0-22 0,0 21 0,0-21 15,0 22-15,0-22 0,0 21 0,0 0 16,0-20-16,0 20 0,0 0 16,0 1-16,0-1 0,0-21 0,0 21 15,0 1-15,0-1 0,0 0 16,0-20-16,0 20 0,0 0 16,0 1-16,0-1 0,0-21 0,0 21 0,0 1 15,0-1-15,0 22 16,0-22-16,0 0 0,0 1 0,0 20 15,0-21-15,-21 1 0,21-1 0,0 22 16,-21-22-16,21 0 0,0 1 16,0-1-16,0 0 0,0 1 0,0-1 15,-21 21-15,0 22 0,21-43 16,0 1-16,0 20 0,-22-20 16,22-1-16,-21 0 0,0 43 15,21-43-15,0 1 0,0-1 16,0 0-16,0 1 0,-21-22 0,21 21 15,0 0-15,0-20 0,0 20 0,0 21 16,0-20-16,-21-22 16,21 21-16,0-21 0,0 22 15,-21-22-15,21 21 0,-22-21 0,22 1 16,0-1-16,0 0 0,0 0 0,-21 0 16,21 0-16,-21 22 0,21-22 15,-21 0-15,21 0 0,0 0 16,0 1-16,0-1 0,-21 0 15,21 0-15,0 0 0,-21-21 0,21 21 16,0 1-16,0-1 16,-22-21-16,22 21 0,-21-21 15,21 21-15,0 0 0,-21 0 16,0 1-16,0-22 16,21 21-16,-21-21 0,-1 21 15,1-21-15,0 21 0,0-21 16,0 0-16,21 21 15,-21 0-15,-1-21 0,1 0 16,21 22-16,-21-22 0,0 21 16,0-21-16,0 0 0,-1 21 15,1-21-15,0 21 16,0-21-16,0 0 0,21 21 16,-21-21-16,-1 0 0,1 0 0,0 21 15,0-21-15,0 22 0,0-22 16,-1 0-16,1 0 0,0 21 15,0-21-15,0 0 0,0 21 0,-1-21 16,1 0-16,0 21 0,0-21 0,0 21 16,0-21-16,-1 0 0,-20 0 15,21 21-15,0-21 0,0 0 0,-1 0 16,1 0-16,-21 0 0,21 22 16,0-22-16,-1 0 0,1 0 0,0 0 15,-21 0-15,21 21 0,-1-21 16,1 0-16,0 0 0,0 0 0,0 0 15,0 0-15,-1 21 0,-20-21 0,21 0 16,-43 0-16,1 0 16,21 0-16,20 0 0,-20 0 15,21 21-15,-21-21 0,20 0 0,-20 0 16,21 0-16,0 0 0,0 0 16,-22 0-16,22 0 0,0 0 0,0 0 15,-22 0-15,22 0 0,0 0 0,-21 0 16,21 0-16,-1 0 0,-20 0 0,21 0 15,0 0-15,-22 0 0,22 0 16,-21 0-16,-43 0 16,-42 21-1,85-21-15,21 0 0,-22 0 0,1 0 16,0 0-16,21 0 0,-64 0 16,43 0-16,-22 21 15,22-21-15,-1 0 0,-20 0 16,21 0-16,-1 0 0,22 0 15,-21 0-15,-1 0 0,1 0 0,0 0 16,-1 0-16,1 0 0,0 0 0,-1 0 16,1 0-16,0 0 0,-1 0 0,22 0 15,-21 0-15,0 0 0,-1 0 16,1 0-16,0 0 0,-1 0 0,1 0 16,0 0-16,-1 0 0,1 0 15,0 0-15,-1 0 0,1 0 0,0 0 16,-1 0-16,1 0 0,0 0 15,-1 0-15,-20 0 0,20 0 0,1 0 16,-21 0-16,-43 0 16,42 0-16,-63 0 0,64 0 0,20 0 15,-20 0-15,-1 0 0,22 0 16,-21 0-16,20 0 0,1 0 0,0 0 16,-1 0-16,22 0 0,-21 0 0,21 22 15,-1-22-15,1 0 0</inkml:trace>
  <inkml:trace contextRef="#ctx0" brushRef="#br0" timeOffset="15600.18">12679 6964 0,'0'-21'16,"0"42"15,0 0-15,-21 0-16,-1 0 0,1 22 15,0-22-15,0 21 16,0-21-16,0 22 0,-22-1 0,22 0 16,-42 43-16,20-64 0,1 22 15,0-1-15,-1 0 0,1-21 16,0 22-16,-1-22 0,1 0 0,0 0 16,-1 0-16,22 1 0,0-1 0,-21 0 15,20-21 1,1 0-16,42-21 47,1 21-47,-1-21 0,0 21 0,21-22 15,-21 22-15,22-21 16,-1 0-16,0 21 0,1-21 0,-1 21 16,22-21-16,-22 21 0,64 0 15,-64-21-15,22 21 0,-22 0 0,21 0 16,1 0-16,105 21 15,-105 0-15,-1-21 0,-20 21 16,20 0-16,-21 0 0,1-21 0,84 64 16,-64-43-1,-42-21-15,1 0 16,-1 0-16,0 0 16,-21-21-1,0 0 1,0 0-16,-21-1 0,0 1 0,-1 0 15,1-21-15,-21 21 0,-43-64 16,-42-42-16,85 85 16,21-1-16,-22 22 0,22-21 15,0 21-15,0-1 0,21-20 16,-21 42-16,21-21 16,0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14:17:42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1080 0,'43'-64'31,"-22"64"-31,-21-21 16,21 0-1,-42 21 16,0 0-31,-1 0 16,1 0-16,0 0 0,0 0 16,0 0-16,0 0 0,-1 0 0,1 0 15,0 21-15,0-21 0,0 21 16,0-21-16,-1 21 0,1 0 0,0-21 16,0 22-16,0-1 0,0 0 15,-1-21-15,1 21 0,0 0 16,-21 43-16,21-43 15,-1 0-15,1 0 0,0 0 0,-21 43 16,21-43-16,21 21 16,-64 64-16,64-42 15,0-22-15,-21 0 0,21 1 16,-21 20-16,21-20 0,-21-1 16,21 0-16,0 1 0,-22 20 0,22-21 15,-42 64 1,0 64-16,21-107 15,-1 1-15,1-1 0,0 1 0,21-1 16,-42 85-16,42-84 16,-21-1-16,21 170 15,0-64-15,0-84 16,0 0-16,0-1 0,0 1 16,0 0-16,0-1 0,0 22 15,0-21-15,0 21 0,0-22 0,0 22 0,0-21 16,0 21-16,21-22 0,-21 22 15,42 85-15,0-1 16,-42-105-16,22 21 0,-1-22 16,0 1-16,0-21 0,0 20 0,43 149 15,-43-169-15,0-1 16,0-21-16,0 22 16,1-22-16,-1 1 0,0-22 0,0 0 15,0 0-15,22-21 0,-22 0 0,21 0 16,22-42-1,-22 21-15,64-128 0</inkml:trace>
  <inkml:trace contextRef="#ctx0" brushRef="#br0" timeOffset="1695.02">4000 1249 0,'85'-21'15,"-64"21"1,0 0-16,22-21 16,-22 21-16,21 0 0,1-22 0,-1 22 15,0 0-15,22-21 0,-1 21 16,1-21-16,-1 21 0,85 0 16,1-21-1,-86 21-15,22-21 0,84 21 16,-84 0-16,21 0 0,-1-21 0,1 21 15,0 0-15,21 0 0,106-22 16,-85 22-16,-21 0 16,21-21-16,-21 21 0,21 0 0,-21 0 15,22 0-15,-22 0 0,21 0 16,0 0-16,-21 0 0,21 0 0,-21 0 16,0 0-16,0 0 0,0 0 15,0 0-15,0 0 0,0 0 0,0 0 16,0 21-16,-21-21 0,21 0 15,-21 0-15,-22 22 0,22-22 0,0 0 16,-21 21-16,21-21 0,-22 0 0,1 21 16,0-21-16,-22 21 0,22-21 15,-22 21-15,1-21 0,-1 0 16,43 21 0,-42-21-16,-22 22 0,21-1 0,-20-21 0,-1 21 15,0-21-15,-20 21 0,41 0 16,-21-21-16,1 43 15,-22-22-15,0 0 0,-21 0 16,21 0-16,0 0 0,-21 1 0,22 20 16,-22 0-16,21 1 0,-21-1 0,21 0 15,0 1-15,-21 20 0,21 1 16,0-22-16,-21 21 0,22 1 0,-22-22 16,21 22-16,0-1 0,-21 1 15,0-1-15,21 1 0,0 20 16,-21-20-16,21 21 0,-21-22 0,0 22 15,0-22-15,22 22 0,-22-22 16,0 22-16,0 0 0,0-1 16,0-20-16,0 21 0,0 84 0,0-84 15,0-22-15,0 22 0,0-1 16,0 1-16,0 0 0,0 63 16,0-63-16,0 42 0,-22-64 15,22 22-15,0-22 16,0 1-16,-21-1 0,21 1 0,-21-1 0,21 1 15,0-1-15,-21 1 0,21-1 16,-21-20-16,0 20 0,21-21 16,0 1-16,-22-1 0,1 0 0,0 1 15,21-1-15,-21 0 0,0 1 0,21-1 16,-21 0-16,-1 1 0,1 20 16,0-42-16,0 22 0,0-22 15,-43 64-15,43-43 16,0-21-16,0 0 0,0 0 15,-1 22-15,-20-22 0,21 0 0,-21 0 16,20 0-16,-62 22 16,41-43-16,-62 42 0,41-21 15,1 0-15,-1-21 0,1 22 0,-1-22 16,-21 0-16,22 21 0,-22-21 16,1 0-16,-65 0 0,65 0 15,-1 0-15,-21 0 0,22 0 16,-22 0-16,0 0 0,21 0 0,-21 0 15,1 0-15,-107 0 16,127 0-16,-21 0 0,1 0 0,-1 0 16,-21 0-16,21-21 0,0 21 0,0 0 15,0 0-15,1 0 0,-107-22 16,106 22-16,0 0 0,0 0 16,1 0-16,-1 0 0,0 0 15,0 0-15,0 0 0,-21 0 0,21 0 16,-126-21-16,105 21 0,0 0 15,21 0-15,-21 0 0,21 0 16,0-21-16,-21 21 0,21 0 16,22 0-16,-107-21 0,106 21 15,22-21-15,-22 21 0,22 0 0,20-21 16,-20 21-16,-64 0 16,106 0-16,-22-22 0,1 22 15,21 0-15,-21 0 0,20 0 16,-20 0-16,21 0 0,-21 0 0,20 0 15,1 0-15,0 0 0,0 0 16,21 22 15,21-22-31,21 0 0,-20 0 16,-1 0-16,21 0 0,0 0 0,1 0 16,-1 21-16</inkml:trace>
  <inkml:trace contextRef="#ctx0" brushRef="#br0" timeOffset="2495.27">6456 6477 0,'21'0'0,"-42"0"0,42 21 0,-21 0 16,0 1-16,-21-1 16,0-21-16,-22 21 15,22 0-15,0 0 0,-21 0 0,20 1 16,-20-1-16,21 0 0,-21 0 0,-1 21 16,1-20-16,0-1 0,-1 21 15,-20 0-15,20-20 0,-20 20 16,21-21-16,-22 21 0,22-20 0,-1 20 15,-20 0-15,21-21 0,-1 22 0,1-22 16,21 21-16,-22-21 0,1 1 16,21 20-16,0-21 0,0 0 0,-1 0 15,1 1-15,0-1 0,0-21 16,21 21-16,0-42 47,21 0-47,-21-1 0,21 1 0,0 21 15,22-21-15,-22 0 16,42-21-16,-41 20 0,62-20 16,-41 21-16,-1 0 0,0 0 15,22 21-15,-22-22 0,0 1 16,22 21-16,-22 0 0,22 0 0,-22 0 16,22 0-16,-22 0 0,0 0 0,22 0 15,-22 0-15,0 21 0,1 1 0,-1-22 16,0 21-16,1 0 0,-22 0 15,21-21-15,1 21 0,-22 0 0,21 1 16,-21-22-16,0 21 0,1-21 0,-1 21 16,0-21-16,-42-21 47,21 0-32,-21-1-15,21 1 0,-22-21 0,1 21 16,0-22-16,21 1 0,-21 21 15,0-21-15,0-1 0,21 1 0,-43-43 16,22 43-16,0 0 0,21-1 16,-21 22-16,0-21 0,-1 21 15,1-22-15,21 22 0,-21 0 0,0 21 16,0-21-16,0 21 16,-1 0-16,1 0 0,0 0 15,0 0-15,0 0 16</inkml:trace>
  <inkml:trace contextRef="#ctx0" brushRef="#br0" timeOffset="4159.58">11642 974 0,'0'0'0,"0"-21"0,0-1 0,0 1 16,0 0-16,0 0 0,0 0 16,0 0-16,0-1 0,0 1 15,0 0-15,0 42 31,0 0-15,-22 22-16,22-22 0,0 21 16,0 1-16,0 20 0,0-21 0,-21 1 15,21-1-15,0 22 0,-21-22 16,21 0-16,0 1 0,0-1 0,-21-21 16,21 21-16,0 1 0,-21-22 0,21 0 15,0 21-15,0-20 16,0-1-16,0 0 0,0-42 47,0 0-47,0-1 0,0 1 15</inkml:trace>
  <inkml:trace contextRef="#ctx0" brushRef="#br0" timeOffset="4423.43">11557 826 0,'0'0'0,"-21"0"0,21-22 15,21 1 1,0 21-16,0-21 16,0 21-16,1 0 0,20 0 15,0-21-15,1 21 0,-1 0 0,0 0 16,-21 0-16,22-21 0,-1 21 15,-21 0-15,22 0 0,-22 0 0,0 0 16,0 0-16,0 0 0,-21 21 31,0 0-31,-21 0 0</inkml:trace>
  <inkml:trace contextRef="#ctx0" brushRef="#br0" timeOffset="4635.64">11536 1291 0,'0'0'0,"21"0"16,0 0-16,0 0 0,0 0 16,1 0-16,-1 0 15,0 0-15,0 0 0,0 0 0,22 0 16,-22 0-16,21-21 0,-21 21 0,22 0 15,-22 0-15,21-21 16,-21 21-16,22 0 0</inkml:trace>
  <inkml:trace contextRef="#ctx0" brushRef="#br0" timeOffset="5234.47">12573 1312 0,'0'-21'16,"0"0"-1,0 0-15,0 0 0,0 0 16,0-1-16,0 1 0,-21 0 16,0 0-16,-1 21 0,1 0 15,0-21-15,0 21 0,0 0 0,-22 0 16,-41 0-1,63 21-15,-22 0 0,-20 21 16,42-20-16,-22-1 0,22 0 16,0 0-16,-21 21 0,20-20 0,1 20 15,0-21-15,21 0 0,0 43 16,0-43-16,0 0 0,0 21 16,21-20-16,0-1 15,22-21-15,-22 21 16,0-21-16,0 0 0,43 0 15,42-42-15,-85 42 16,21-22-16,-21 1 0,0 0 16,22 0-16,-22 0 0,0-22 0,0 22 15,0 0-15,1 0 0,-1 0 16,-21-22-16,21 1 0,-21 21 16,0 0-16,0 0 0,0-1 0,-21 22 31,0 22-16,-1-1-15,22 0 16,0 0-16,-21 0 0,21 22 0,-21-22 16,21 0-16,-21 0 0,21 21 0,0 1 15,0-22-15,0 0 16,0 0-16,21 0 0,0 1 16,0-22-16,1 0 0,-1 0 15,21 0-15,-21 0 0,0 0 16,1-22-16,20 1 0</inkml:trace>
  <inkml:trace contextRef="#ctx0" brushRef="#br0" timeOffset="5507.32">13123 1122 0,'0'0'0,"0"-21"0,-21 0 31,0 21-31,0 21 0,-22 0 15,22 21-15,0-21 0,0 1 16,21-1-16,-21 21 0,0-21 0,-1 22 16,1-22-16,21 0 0,0 21 0,-21-21 15,21 1-15,0-1 0,0 0 16,0 0-16,0 0 0,0 0 16,21 1-16,0-22 0,1 0 15,-1 0-15,0 0 0,0 0 16,21 0-16,1 0 0,-22-22 0,21 22 15,1-21-15,-1 0 0,0 0 16,1 0-16</inkml:trace>
  <inkml:trace contextRef="#ctx0" brushRef="#br0" timeOffset="5903.1">13462 1228 0,'-21'0'0,"42"0"0,-42 21 0,0 0 15,21 0 1,21-21 0,0 0-1,0 0-15,0 0 0,0 0 0,1 0 16,-1 0-16,0 0 0,0-21 16,0 21-16,22-21 0,-1-21 15,-42 20 1,0 1-16,0 0 0,0 0 15,0 0-15,-21 21 0,0 0 16,-1 0-16,1 0 16,0 0-16,-21 0 0,21 21 0,-1 0 15,1 21-15,0-20 0,0 20 16,0-21-16,0 21 0,-1 1 0,22-22 16,0 0-16,0 64 15,0-64-15,0 0 0,0 0 16,22 0-16,-1-21 0,0 22 0,42-22 15,-41 0-15,20 0 16,0 0-16,-21 0 0,64-22 16,-64 22-16,22-21 0</inkml:trace>
  <inkml:trace contextRef="#ctx0" brushRef="#br0" timeOffset="6471.77">14309 614 0,'0'0'0,"0"-21"0,-22 0 0,1 21 16,0 0-16,0 0 15,21 21-15,-42 21 0,20-21 16,1 22-16,21-1 0,-21 0 16,0 1-16,0 20 0,21 1 0,-21-22 15,21 21-15,-22 86 16,1-107-16,21 0 15,-21 1-15,21-22 0,0 21 0,0-21 16,0 0-16,0 1 0,0 20 16,0-21-1,0-42 1,0 0 0,0 0-16,0-1 15,0 1-15,0-21 0,0 21 0,0 0 16,21-1-16,0 1 0,1-21 15,20 21-15,-21 0 0,21-1 0,-20 1 16,20 0-16,43 0 16,-43 21-16,0 0 0,-21 0 15,22 0-15,-1 0 0,-21 0 0,0 21 16,22 0-16,-43 0 0,21 1 16,-21-1-16,21 0 0,-21 0 15,0 0-15,0 0 0,0 1 0,-21-1 0,0 0 16,0 0-16,-1 0 0,1-21 15,-21 21-15,21 1 0,-22-1 0,1-21 16,21 21-16,-21-21 0,-1 0 0,22 21 16,-21-21-16,21 0 0,-1 0 15,1 0-15,0 0 0,0 0 0,42-21 47,0 0-47,0 21 0,22-21 16</inkml:trace>
  <inkml:trace contextRef="#ctx0" brushRef="#br0" timeOffset="7219.34">15092 1122 0,'0'0'0,"21"0"0,-21-21 15,-21 21 1,0 0-1,-1 0-15,1 21 0,0 0 16,-21 21-16,-1-20 16,22-1-16,0 0 0,0 21 0,-21 1 15,20-1-15,1-21 0,21 21 16,0-20-16,0-1 16,0 0-16,0 0 0,0 0 0,21 0 15,1-21-15,-1 0 0,0 0 16,0 0-16,21 0 0,-20 0 15,-1 0-15,0 0 0,21-21 16,-21 0-16,22 0 0,-43 0 16,0 0-16,0-1 0,0 1 0,0-21 15,0 21-15,0 0 0,0-22 16,-21 22-16,-1 0 0,1 0 16,0 0-16,0-1 0,21 1 15,0 0-15,0 0 0,0 0 16,0 0-16,42 21 15,-21-22-15,22 22 0,-1 0 0,0 0 16,1 0-16,-1 0 0,22 0 16,-43 0-16,21 0 0,0 22 0,22 41 15,-64-42 1,0 0-16,0 1 0,0-1 16,0 0-16,-21 0 0,0 0 0,21 22 0,-22-22 15,1 0-15,0 0 16,0 0-16,21 0 0,0 1 15,0-1-15,0 0 0,0 0 16,21-21-16,0 0 16,0 21-16,1-21 0,-1 0 0,0 0 15,0 0-15,0 0 0,22 0 0,-22 0 16,21-21-16,-21 21 0,0-21 16,22 0-16,-22 0 0,0-1 0,-21-20 15,21 21-15,-21 0 0,0-22 0,0 1 16,0 21-16,0-21 15,0-1-15,0 22 0,-63-42 16,42 63-16,-1 0 16,1 0-16,0 0 0,0 0 0,0 0 15,0 0-15,-1 0 0,22 21 0,-21 0 16,21 0 0,0 0-16,21-21 15,1 0-15,-1 0 0</inkml:trace>
  <inkml:trace contextRef="#ctx0" brushRef="#br0" timeOffset="8048.29">16341 593 0,'0'0'0,"0"-21"0,0-1 15,-22 22-15,22-21 0,-21 21 16,0 0-1,21 21-15,0 1 16,-21-1-16,21 0 0,-21 0 16,21 21-16,-21 1 0,21-1 0,0 0 15,-22 1-15,1-1 0,0 22 16,21-22-16,-21 0 0,0 22 0,21-22 16,0 0-16,-21 1 0,-1-22 15,1 21-15,21 1 0,-21-22 16,21 0-16,-21 42 0,21-41 15,-21-22-15,21 21 0,0 0 0,0-42 47,0 0-47,0-1 16,0 1-16,21 0 0,-21 0 16,21 0-16,0-22 0,-21 22 0,21-21 15,1 21-15,-1 0 0,0-22 16,0 22-16,21 0 0,-20 0 0,20 0 15,-21-1-15,21 22 0,-20-21 16,20 0-16,-21 21 0,21 0 16,-20 0-16,-1 0 0,0 0 15,-21 21 1,0 0-16,0 1 0,0-1 16,-21-21-16,0 21 0,-1 0 0,1-21 15,-21 21-15,21 0 0,0-21 16,-22 0-16,22 22 0,0-22 0,0 0 15,-22 0 1,22 0-16,0 0 16,21 21 31,0 0-47,0 0 0,0 0 15,0 0-15,0 1 0,0-1 16,0 0-16,0 0 0,0 0 0,21 22 15,0-43-15,1 21 16,20 0-16,-21-21 0,21 21 16,1-21-16,-22 0 0,42 0 15,-20 0-15,-1 0 0,-21 0 16,22 0-16,-1-21 16,21-21-16,-63 20 0,22 22 15,-1-21-15,0 0 0,-21 0 16,21 21-16,-21-21 0,0 0 47,-21 21-32</inkml:trace>
  <inkml:trace contextRef="#ctx0" brushRef="#br0" timeOffset="14863.33">11853 2032 0,'0'0'0,"-42"0"0,0 0 16,20 0-16,1 0 0,0 0 0,0 0 0,0 0 15,0 0-15,-1 0 16,44 0 46,-1 0-62,0 0 16,0 0-16,0 0 0,22 0 0,-1 0 16,0 0-16,22 0 0,-22 0 15,22 0-15,20 0 0,-20 0 16,20 0-16,-20 0 0,21 0 15,-1 0-15,-20 0 0,42 0 0,-22 0 16,1 0-16,21 0 0,0 0 0,-1 0 16,1 0-16,0 0 0,0 0 15,127 21-15,0-21 16,-128 0-16,1 0 0,0 0 16,106 0-16,-128 0 0,22 0 15,-21 0-15,0 0 0,-1-21 16,1 21-16,63 0 0,0 0 15,-84-21-15,-1 21 16,1 0-16,-22 0 0,0 0 0,1 0 16,-1 0-16,-21 0 0,22 0 15,-22 0-15,0 0 0,0 0 16,-42 0 15,0-21-31,0 21 0,-22 0 16,1 0-16,0 0 0,-1 0 15</inkml:trace>
  <inkml:trace contextRef="#ctx0" brushRef="#br0" timeOffset="15518.95">12150 2096 0,'0'0'0,"-22"21"15,1-21-15,0 0 0,0 0 0,0 0 16,0 0-16,-1 0 16,1 0-16,21 21 15,21-21 32,1 0-47,-1 0 16,0 0-16,21 0 0,1 0 0,20 0 15,-21 0-15,22 0 0,-1 0 16,1 0-16,21 0 0,-1 0 0,22 0 16,0 0-16,0 0 0,21 0 15,-21 0-15,21 0 0,105 0 16,-105 0-16,106 0 0,-106 0 15,0 0-15,-21 0 0,106 0 16,-106 0-16,-22 0 0,1 0 16,0 0-16,-22 0 0,1 0 15,-1 0-15,1 0 0,-22 0 0,0 0 16,1 0-16,-22-21 16,0 21-16,0 0 0,0 0 0,-42 0 46,0 0-30,0 0-16,0 0 0,-22 0 16</inkml:trace>
  <inkml:trace contextRef="#ctx0" brushRef="#br0" timeOffset="16135.63">13716 2138 0,'0'0'0,"21"0"0,0 0 16,0 0 15,1 21-31,-22 0 16,0 0-16,0 1 16,0-1-16,0 0 0,0 0 15,0 0-15,0 22 0,0-22 16,-22 0-16,1 85 15,0-85-15,21 21 0,0-21 16,-21 22-16,0-22 0,0 0 16,21 21-16,-22-20 0,-20-1 0,21 21 0,-43 0 15,-84 43 1,85-64-16,-85 22 16,84-22-16,-21 0 0,1 0 15,-1 0-15,0 0 0,1 1 16,-86-1-16,86 0 0,-1-21 15,22 21-15,-1 0 0,1-21 0,-1 0 16,-42 0-16,43 0 16,-22 21-16,64-21 0,-21 0 15,20 0-15,1 0 0,0 0 16,42 0 31,0-21-32,-21 0-15,22 21 16,-1-21-16,0 0 0</inkml:trace>
  <inkml:trace contextRef="#ctx0" brushRef="#br0" timeOffset="16607.43">12277 2731 0,'0'0'0,"0"21"31,0 0-15,-22 0-16,1 0 0,-21 22 16,21-22-16,0 0 0,-1 21 0,1-21 15,-21 1-15,21 20 0,-22-21 16,1 0-16,0 0 0,-1 22 0,22-22 15,-21 0-15,0 0 0,-1-21 16,22 21-16,-42 1 16,41-22-16,1 0 0,0 0 15,21-22 1,0 1-16,21 21 31,0 0-31,1 0 0,-1 0 16,0 0-16,21 0 0,-21 0 0,1 21 15,20 1-15,0-22 0,1 21 16,-22 0-16,21-21 0,0 21 0,1 0 16,-22 0-16,21-21 0,1 22 0,-22-22 15,0 0-15,0 21 0,0-21 16,0 0-16,1 0 0,-22 21 16,-22-21 15,1 0-31,0 0 0,0-21 0</inkml:trace>
  <inkml:trace contextRef="#ctx0" brushRef="#br0" timeOffset="17639.84">5376 1566 0,'0'0'0,"0"-21"0,21 0 0,1 0 16,-22 0-16,0 0 16,21 21-16,-21-22 15,0 44 16,0-1-31,0 21 0,0 0 16,-21 1-16,-1-1 0,1 85 16,0-85-16,0 22 15,-21-22-15,20 22 0,-20-22 16,21 22-16,-106 63 16,85-106-16,-1 21 0,1-21 15,0 0-15,-1 1 0,22-1 0,-21-21 16,-1 0-16,22 0 0,0 0 15,0 0-15,0 0 0,0-21 0,-1 21 16,22-22-16,-21 1 0,21-21 0,0 21 16,0 0-16,0-22 0,0-20 15,0 42-15,0-22 0,0 1 16,21 21-16,1-22 0,-1 22 16,0 0-16,-21 0 0,21 21 15,21 0-15,22 0 16,-43 21-16,0 0 15,0 0-15,1 22 0,-1-22 16,0 21-16,0 22 0,0-43 16,0 21-16,1-21 0,-1 1 15,0-1-15,-21 0 0,21 0 0,0 0 16,-21 0-16,21 1 0,1-22 16,-1 0-16,-21 21 0,21-21 0,0 0 15,0 0-15,0 0 0,1-21 16,-1-1-16,0 22 15,0-21-15,0 0 0,0 0 0,1 0 16,-1-22-16,0 22 0</inkml:trace>
  <inkml:trace contextRef="#ctx0" brushRef="#br0" timeOffset="18046.61">5609 1926 0,'0'0'0,"0"-21"15,-21 42 1,0 0-1,0 1-15,21-1 0,-22 21 0,1-21 16,0 22-16,21-22 0,-21 21 16,21-21-16,-21 22 0,21-22 15,-21 21-15,21-21 0,0 0 0,0 1 16,0-1-16,0 0 0,21 0 16,0-21-16,0 21 0,0-21 0,0 0 15,22 0-15,-22 0 0,21 0 16,1-21-16,-22 21 0,21-21 0,22 0 15,-1-22 1,-42 1-16,0 21 0,-21-21 16,0 20-16,0-20 0,0 21 15,0-21-15,-21 20 0,0 1 0,0 0 16,-21-21-16,-22 21 16,43 21-16,-21 0 15,20 0-15,1 0 0,0 0 0,0 0 16,0 21-16,21 0 15,0 0-15,0 0 0,0 0 16,0 1-16,21-22 16,21 0-16,1 0 0,-22 0 15,21 0-15</inkml:trace>
  <inkml:trace contextRef="#ctx0" brushRef="#br0" timeOffset="18335.43">6286 1947 0,'0'0'0,"0"-21"16,0-21 0,0 21-16,0 0 15,-21 21-15,0 0 16,0 0-16,0 21 0,0 0 16,-1 0-16,1 0 0,0 0 15,0 22-15,0-22 0,0 21 0,-22 22 16,43-43-16,0 21 15,-21 1-15,21-22 16,0 0-16,0 21 0,21-21 16,0 1-16,1-22 0,-1 0 15,0 21-15,85-21 16,-22 0-16,-41 0 16,-1 0-16,0-21 0,22-1 0,-22 1 15,1 21-15</inkml:trace>
  <inkml:trace contextRef="#ctx0" brushRef="#br0" timeOffset="18833.16">6879 1947 0,'0'0'15,"-21"-21"-15,-21 0 16,20 21-16,1 0 0,0 0 0,0 0 16,0 0-16,-22 21 0,22-21 0,0 21 15,0 1-15,-21-1 0,20 21 16,1-21-16,-21 43 0,21-22 15,21-21-15,0 0 0,0 22 16,-21-22-16,21 0 0,0 0 0,0 0 16,0 1-16,21-22 0,0 21 15,0-21-15,21 0 0,-20 0 16,-1 0-16,0 0 0,21 0 16,-21-21-16,22-1 0,-22 22 15,0-21-15,0 0 0,22 0 0,-43 0 16,21-22-16,0 22 0,0 0 0,-21-21 15,21 21-15,-21-1 0,0-20 16,0 21-16,0 0 0,0 0 16,0-1-16,0 1 0,-21 21 31,0 0-31,21 21 0,0 22 0,-21-22 16,0 0-16,21 21 0,-22-20 0,22 20 15,0-21-15,0 0 0,0 22 16,0-22-16,0 0 0,0 0 15,0 0-15,0 0 0,22-21 16,-1 0-16,0 0 0,0 0 16,0 0-16,22 0 0,-22 0 15,21 0-15,-21 0 0,22-21 0,-22 0 16,21 0-16,0-21 0,1-1 16,-22 22-16,21-64 15</inkml:trace>
  <inkml:trace contextRef="#ctx0" brushRef="#br0" timeOffset="19076.02">7387 1461 0,'0'0'0,"-21"21"31,21 21-31,-21 0 16,21-20-16,-21 41 0,21-21 0,0 22 15,-22-22-15,1 22 0,0-22 16,21 0-16,-21 43 15,0 0-15,21-64 0,0 21 16,0-21-16,0 1 0,0-1 0,0 0 16,0 0-1,21-21-15,0 0 0,0 0 16,0 0-16,1-21 0,20 21 16,-21-21-16</inkml:trace>
  <inkml:trace contextRef="#ctx0" brushRef="#br0" timeOffset="19547.77">8340 1482 0,'0'0'0,"-22"0"15,1 0-15,0 0 16,0 0-16,-21 0 0,-1 21 0,22 0 15,-21 0-15,-1 0 16,1 1-16,0-1 0,-1 21 0,1-21 0,21 22 16,-21-22-16,20 21 15,1-21-15,0 0 0,21 1 0,0-1 16,0 0-16,0 0 0,21 0 16,22-21-16,-22 21 0,21 1 15,0-22-15,-20 21 0,20-21 16,0 21-16,-21 0 0,1 0 0,20 0 15,-21-21-15,0 22 0,-21-1 0,0 0 16,0 0-16,0 21 16,0-20-16,-21-1 0,0 0 15,0-21-15,-22 21 0,1-21 16,21 0-16,-21 0 0,-43 0 16,64 0-16,-22 0 0,22 0 15,-21 0-15,21 0 0,0 0 16,-1-21-16,22 0 0,0 0 15,0-1-15,0 1 16,0 0-16,0 0 0,0 0 16,22 21-16,-1 0 0,0-21 15,21 21-15,-21 0 0,1-22 0</inkml:trace>
  <inkml:trace contextRef="#ctx0" brushRef="#br0" timeOffset="20159.52">8361 2011 0,'0'0'0,"0"21"31,0 0-31,-21-21 0,21 21 16,0 1-16,-22-1 0,22 0 0,-21 0 15,21 0-15,0 0 0,0 1 16,0-1-16,0 0 0,0 0 15,21 0-15,1-21 16,-1 0-16,0 0 0,21 0 16,-21 0-16,22 0 0,-1 0 0,-21-21 15,22 21-15,-22-21 0,21 0 16,-21 0-16,22-1 0,-1-20 16,-21 21-16,0 0 0,0 0 15,-21-22-15,0 22 0,22 0 0,-22 0 16,21 0-16,-21-1 15,0 44 1,-21-1-16,-1 0 16,22 0-16,0 0 0,-21 0 15,0 1-15,0 20 0,21-21 0,-21 21 16,21-20-16,0 20 0,-21 0 16,21 1-16,-22-1 0,22 43 15,0-43-15,0 21 0,0-20 16,0-1-16,0 0 0,0 22 15,0-22-15,-21 1 0,21-1 0,0 0 16,-21 1-16,0-1 0,0 0 0,21 1 16,-21-22-16,-1 21 0,1 0 15,0-20-15,0 20 0,0-21 0,0 0 16,-22 0-16,22-21 0,0 0 16,0 0-16,0-21 15,-1 0-15,1 0 0,-21-43 16,42 22-1,-21 21-15,21 0 0,0-43 16,0 43-16,21 0 0,0-21 0,0 20 16,0-20-16,1 0 0,20-1 15</inkml:trace>
  <inkml:trace contextRef="#ctx0" brushRef="#br0" timeOffset="20596.47">9419 1905 0,'0'0'0,"-21"0"16,0 0-16,0 0 16,-1 0-16,1 0 0,21 21 15,-21-21-15,0 21 0,21 1 0,-21-22 16,0 21-16,21 0 0,0 0 15,0 0-15,0 0 0,0 1 16,0-1-16,21 0 16,0-21-16,0 21 0,0 0 15,0-21-15,1 21 0,-1-21 0,-21 22 16,21-22-16,-21 21 16,21-21-16,-21 21 0,0 0 15,-21-21 1,0 21-16,0-21 0,-1 0 0,1 0 15,-21 0-15,21 0 0,-22 0 0,22 0 16,0 0-16,-21 0 0,21 0 16,-1 0-16,1 0 0,0-21 0,0 21 15,21-21-15,0 0 16,0 0-16,0-1 0,21 22 16,0-21-16,22 0 0,-22 0 15,0 0-15,21-22 0,1 22 16</inkml:trace>
  <inkml:trace contextRef="#ctx0" brushRef="#br0" timeOffset="20880.3">9821 1461 0,'0'0'0,"0"21"31,0 0-31,0 0 0,-21 0 0,0 22 15,0-22-15,21 21 0,-21 0 16,-1 22-16,1-22 0,0 1 16,0-1-16,21 0 0,-21 1 0,21-1 15,-21 0-15,21-21 0,0 22 16,0-22-16,0 0 0,0 0 0,0 0 16,0 1-16,21-22 15,0 0-15,0 21 0,0-21 16,0 0-16,1 0 0,-1-21 15,0-1 1,0 1-16</inkml:trace>
  <inkml:trace contextRef="#ctx0" brushRef="#br0" timeOffset="21055.2">9525 1947 0,'-21'0'16,"0"0"-16,42 0 31,0 0-31,0 0 0,21 0 16,-20 0-16,41 0 0,-42 0 15,22 0-15,-22-21 0,21 21 16,-21 0-16</inkml:trace>
  <inkml:trace contextRef="#ctx0" brushRef="#br0" timeOffset="21460.5">9864 2074 0,'0'0'0,"21"0"31,0 0-31,0 0 0,0 0 0,0 0 16,1 0-16,20 0 0,-21 0 0,0-21 15,0 21-15,43-42 16,-43 42-16,-21-21 0,21 0 16,-21-1-16,0 1 0,0 0 0,0 0 15,-21 21 1,-21 0-16,21 0 16,-1 0-16,1 0 0,0 21 0,0 0 15,0 0-15,0 1 0,21-1 16,0 0-16,-22 0 0,22 0 15,-21 0-15,21 22 0,0-22 16,0 0-16,0 0 0,0 0 0,21-21 16,1 22-16,-1-22 15,0 0-15,0 0 0,0 0 0,22 0 0,-22 0 16,21 0-16,0 0 0,-20 0 0,20 0 16,-21-22-16,43 1 15</inkml:trace>
  <inkml:trace contextRef="#ctx0" brushRef="#br0" timeOffset="22083.14">10477 1926 0,'0'0'0,"-21"0"15,0 21 1,21 1-16,0-1 16,0 0-16,-21 0 0,21 0 0,-21-21 15,21 43-15,-21-22 0,21 0 16,0 0-16,0 0 0,0 0 15,-22-21-15,22 22 0,0-1 16,0 0 0,-21-21-1,21-21 1,0 0-16,0-1 16,0 1-16,0 0 0,0 0 15,21 0-15,1 0 0,-1-1 0,0 1 16,0-21-16,0 21 0,0 0 15,22-22-15,-1 43 16,-21 0-16,0 0 0,1 0 16,-1 0-16,0 0 0,0 0 0,0 0 15,0 21-15,-21 1 0,0-1 0,22 0 16,-22 0-16,0 0 0,0 0 16,0 1-16,0-1 0,0 0 15,0 0-15,0 0 0,-22 0 16,1 1-1,0-22-15,0 0 0,0 0 32,21-22-32,0 1 15,0 0-15,0 0 0,21 0 16,0 0-16,0-1 0,0 1 16,22 0-16,-22-21 0,21 21 0,1-1 15,-1 1-15,0 0 0,-21 21 16,22 0-16,-1 0 0,-21 0 0,0 0 15,1 21-15,-1 0 0,-21 22 16,21-22-16,-21 0 0,0 21 0,0 1 16,0-22-16,-21 21 0,0-21 0,-1 22 15,1-22-15,0 0 0,0 0 16,0 0-16,0 1 0,21-1 16,-22 0-16,1-21 0,21 21 0</inkml:trace>
  <inkml:trace contextRef="#ctx0" brushRef="#br0" timeOffset="29718.42">17124 1249 0,'0'21'0,"-21"21"31,21-20-15,21-22 15,0 0-31,-21-22 0,21 22 16,-21-21-16,21 21 0,-21-21 15,0 0-15,0 0 16,0 0-1,-21 21 1,0 0 0,0 0-1,21 21-15,0 0 16,0 0-16,21-21 31,0 0-31</inkml:trace>
  <inkml:trace contextRef="#ctx0" brushRef="#br0" timeOffset="30075.22">17949 1122 0,'0'0'0,"0"-21"0,0 0 16,-21 21 0,0 0-1,0 0-15,0 21 0,-1 0 0,1 0 16,0 0-16,0 22 0,0-22 16,0 21-16,-1-21 0,1 22 0,-42 62 15,42-83 1,-1 20-16,22-21 0,0 0 15,0 22-15,0-22 0,0 0 0,0 0 16,43 0 0,41 0-16,-62-21 0,20 0 15,-21 0-15,21 0 0,1 0 16,-1-21-16,0 21 0,1-21 16,-1 0-16,0 0 0</inkml:trace>
  <inkml:trace contextRef="#ctx0" brushRef="#br0" timeOffset="31087.59">18500 1334 0,'0'-22'0,"0"44"0,-22-44 31,1 22-31,0 0 16,0 22-16,-21-1 0,20 0 0,1 0 16,-21 0-16,21 0 0,0 1 15,-1 20-15,1-21 0,21 0 16,0 0-16,0 1 0,0-1 0,0 0 15,0 0-15,0 0 0,21-21 16,1 21-16,20-21 0,-21 0 16,0 0-16,22 0 0,-1 0 0,-21 0 15,21 0-15,1 0 0,-22-21 16,21 0-16,-21 0 0,1 0 0,-1 21 16,0-21-16,-21-1 0,21 1 15,-21-21-15,0 21 0,0 0 0,-21-1 16,0 1-16,0 21 0,-1-21 15,1 0-15,0 21 0,-21 0 0,21-21 16,-1 21-16,1-21 0,21-1 31,21 22-15,1-21-16,-1 21 0,21 0 16,-21-21-16,22 21 0,-1 0 15,-21 0-15,21 0 0,-20 0 0,20 0 16,-21 0-16,0 0 0,22 0 15,-22 0-15,0 0 0,0 21 0,-21 0 16,0 1-16,21-1 0,-21 0 16,21 0-16,-21 0 0,0 0 0,0 1 15,0-1-15,0 0 0,0 0 16,0 0-16,0 0 0,0 1 0,0-1 16,0 0-16,0 0 15,-21-42 32,21 0-31,0 0-16,0-1 0,0 1 0,0 0 15,0 0-15,0 0 0,0 0 16,21-22-16,1 22 0,-1 0 0,21-43 16,-21 43-16,0 0 15,1 21-15,-1-21 0,21 21 0,-21 0 16,0 0-16,22 0 0,20 21 15,-42 0 1,-21 22-16,22-22 0,-22 0 16,21 21-16,-21-21 0,0 1 15,0 41-15,21-21 16,-21-20-16,0-1 16,0 0-16,0 0 15,-21-21 1,21-21-1,0 0-15,0 0 0,0-1 16,0 1-16,0 0 0,0 0 0,0 0 16,0 0-16,21-22 0,0 22 15,0 0-15,0-21 0,22 20 0,-1-20 16,0 21-16,1 0 0,105 0 16,-106 21-1,1 0-15,-1 0 0,43 42 16,-64-21-16,0 0 0,0 0 15,0 43-15,-21 21 16,0-64-16,0 0 16,0 0-16,0 21 0,-21-20 15,21-1-15,0 0 0,-21-21 0,21 21 16,-21 0-16,21 0 16,-21-21-16,-1 0 0,1 0 15</inkml:trace>
  <inkml:trace contextRef="#ctx0" brushRef="#br0" timeOffset="41754.83">12361 5122 0,'0'0'0,"0"22"0,21-1 47,1-21-47,-1 0 0,21 0 15,22 0-15,-1 0 0,85 0 16,170 21 0,-212-21-16,-1 0 0,-20 0 15,0 0-15,21 0 0,-43 0 0,22 0 16,-22 0-16,-20 0 0,20 0 16,-42 0-16,22 0 0,-22 0 0,21 0 15,-42-21 1,0 0-16,0-1 15,-21 1-15,0 21 0,0-21 16</inkml:trace>
  <inkml:trace contextRef="#ctx0" brushRef="#br0" timeOffset="42068.66">13674 4890 0,'-22'0'15,"44"0"16,-1 0-31,21 0 0,0 0 16,-20 0-16,20 0 0,0 0 16,1 21-16,84 21 15,-85-42-15,-21 21 16,0 0-16,0 1 0,-21-1 0,0 0 16,0 0-16,0 21 0,-21-20 0,0-1 15,-21 0-15,21 0 0,-22 21 16,1-20-16,21-1 0,-22 0 0,1 0 15,21 0-15,-21 0 0,20-21 0,-41 43 16,84-43 15,21 0-15,-20 0-16,-1-21 0,21-1 0,0 1 16</inkml:trace>
  <inkml:trace contextRef="#ctx0" brushRef="#br0" timeOffset="42571.37">14859 4551 0,'0'0'0,"21"-42"0,0 20 0,-21 1 16,0 0-16,0 0 0,-21 21 31,0 21-31,0 0 0,0 0 0,-1 1 16,1 20-16,0-21 0,0 21 0,-21 22 15,20-22-15,1 1 0,0 20 16,-21 1-16,21-22 0,-22 106 16,43-106-16,0 1 15,0-22-15,0 21 0,0-21 16,21 1-16,1-22 0,-1 21 0,0-21 16,21 21-16,-21-21 0,22 0 15,-1 0-15,0 0 0,1-21 0,-1 0 16,0-1-16,1 1 0,-1 0 15,0-21-15,43-22 0,-43 22 16,1-22-16,-1 22 0,-21 0 0,0-22 16,-21 22-16,0-64 15,0 64-15,0-1 0,-42 1 16,21 0-16,-21 21 0,-1-22 0,1 43 16,0-21-16,-22 21 0,22 0 0,-22 0 15,22 0-15,0 0 0,-1 21 16,1-21-16,0 43 0,20-22 15,1 0-15,0 21 0,0 1 0,21-1 16,0 0-16,0 1 0,0-1 16,0 0-16,0 1 0,21-1 0,-21 0 15,42 1-15,-20-22 0,-1 0 0,21 0 16,0 0-16,1-21 0,20 0 16,1 0-16</inkml:trace>
  <inkml:trace contextRef="#ctx0" brushRef="#br0" timeOffset="43049.85">15684 4847 0,'0'-21'0,"0"42"0,0-21 47,-21 21-47,21 1 0,0-1 0,-21 0 15,0 21-15,0-21 0,21 1 16,-21 20-16,-1-21 0,22 0 0,0 0 15,-21 1-15,21-1 0,-21 0 16,21 0-16,0 0 16,0-42 15,0 0-31,0 0 16,21 0-16,-21-1 0,21-20 0,1 21 15,-1-21-15,-21 20 0,42-20 16,-21 0-16,43-43 15,-43 64-15,0 0 0,0 0 16,0 21-16,1 0 0,-1 0 0,0 0 16,-21 21-16,21 21 15,-21 43 1,0-43-16,0 0 0,0-20 16,0 20-16,0-21 0,-21 21 15,0 1-15,21 20 16,0-42-16,0 1 15,21-22 1,0 0-16,0-22 16,0 1-16,1 0 0,-1 0 15,0 0-15,0 0 0,21-22 0</inkml:trace>
  <inkml:trace contextRef="#ctx0" brushRef="#br0" timeOffset="43808.61">16404 4403 0,'0'-21'0,"0"42"0,0-64 0,0 22 16,-21 42 0,21 1-1,-21 20-15,0-21 0,21 21 16,-22 1-16,1-1 0,21 22 16,-21-22-16,0 21 0,0-20 0,0 20 0,21 43 15,-22-64-15,22 1 16,0-1-16,0-21 0,0 0 0,0 22 15,22-22-15,-1 0 0,21-21 16,-21 21-16,0-21 0,22 0 16,-22 0-16,0-21 0,21 0 15,-20 21-15,20-21 0,-21-22 16,0 22-16,0 0 0,1-21 0,-1-1 16,0 22-16,0-21 0,0 21 0,-21 0 15,0-1-15,0 1 0,0 0 16,0 42-1,0 0-15,-21-21 16,21 22-16,-21-1 0,0 0 0,21 0 16,0 0-16,0 22 0,0-22 15,0 0-15,0 0 0,0 0 16,21-21-16,0 0 16,0 0-16,0 0 15,1 0-15,-1 0 0,21 0 0,0-42 16,-20 42-16,-1-21 15,-21 0-15,21-1 0,0 1 0,-21 0 16,21 0-16,-21 0 0,0 0 16,0 42 15,0 0-15,0 0-16,-21 21 0,21-20 0,0 20 15,-21 0-15,21 1 16,-21-22-16,0 63 0,-1-41 15,22-1-15,0 64 0,0-64 16,0 1-16,0-1 0,0 0 16,0 1-16,0-1 0,0 0 0,0 1 15,0-1-15,0-21 0,0 21 16,0-20-16,-21-1 0,0 0 16,-21-21-16,21 0 0,-1 0 0,-20 0 15,0 0-15,-1 0 0,1-21 16,0 0-16,-1 21 0,22-22 0,-21 1 15,0 0-15,20 21 0,1-21 0,0 0 16,0 0-16,21-1 16,0 1-16,0 0 0,42 0 15,-21 0-15,1 0 0,20-1 16,-21 1-16,21-21 0</inkml:trace>
  <inkml:trace contextRef="#ctx0" brushRef="#br0" timeOffset="44324.76">18034 4424 0,'-85'21'15,"64"0"1,0 0-16,0 1 0,0 20 15,-1-21-15,1 21 0,0 1 0,-21 41 16,21-41-16,21-1 16,0 0-16,0 1 0,0-1 0,0 0 15,0-20-15,0 20 0,42 0 16,-21-21-16,0 1 0,0-22 16,1 0-16,20 0 0,-21 0 0,21 0 15,-20 0-15,20-22 16,0 1-16,1-21 0,-22 21 0,21-22 15,0 1-15,-20 0 0,20-22 16,-21 22-16,0 0 0,0-22 0,-21 22 16,0-1-16,0-41 15,-21 41-15,-21 22 0,-22-21 16,22 21-16,0 21 0,-1 0 0,1 0 16,0 0-16,-1 21 0,1 0 15,0 0-15,-1 22 0,22-1 0,-21-21 16,21 21-16,0 1 0,21-1 15,0 0-15,0 1 0,0-1 0,0 0 16,0 1-16,21-1 0,-21 0 16,42-20-16,-21 20 0,0-21 15,22 0-15,-22 0 0,21-21 0,1 0 16,41 0-16,-41 0 16,62 0-16</inkml:trace>
  <inkml:trace contextRef="#ctx0" brushRef="#br0" timeOffset="44783.45">18648 4763 0,'0'-22'0,"0"44"0,21-65 16,-21 22-16,0 0 0,-21 21 31,0 21-31,21 0 16,0 0-16,-22 22 0,1-22 0,21 21 16,-21-21-16,21 22 0,0-1 15,0-21-15,0 22 0,0-22 16,0 0-16,0 0 0,-21 0 0,21 0 15,0 1-15,-21-1 0,21 0 16,0-42 15,0 0-31,0-1 0,0 1 16,0 0-16,0-21 0,0 21 0,21-64 16,0 64-16,0-22 15,0 1-15,22 21 0,-22-21 0,0 20 16,21 1-16,1 0 0,-22 21 15,21 0-15,-21-21 0,22 21 16,-22 0-16,0 0 0,0 21 0,0 0 16,-21 0-16,22 1 0,-22-1 15,0 21-15,21-21 0,-21 22 0,0-1 16,0-21-16,0 21 0,0-20 16,0 20-16,-21-21 0,-1 0 0,22 0 15,0 1-15,-21-22 0,0 21 0,21 0 16,-21-21-16,0 0 15,21-21 1,21 0 0,0-1-16,0 1 0,0 0 15</inkml:trace>
  <inkml:trace contextRef="#ctx0" brushRef="#br0" timeOffset="45163.23">19262 4890 0,'0'0'0,"21"0"0,0 0 0,0 0 16,0 0-16,0 0 15,1 0-15,-1 0 0,0 0 0,64-22 16,-22 1 0,-42 0-16,43 0 15,-43 0-15,0 0 0,-21-1 16,0 1-16,0 0 0,0 0 15,-21 0-15,-43 21 16,43 0-16,0 0 16,-21 0-16,21 0 0,-22 21 0,22 0 15,0 21-15,-21 22 0,20-43 16,1 21-16,21-20 0,-21 20 16,21-21-16,0 21 0,0-20 0,0-1 15,0 0-15,21 0 16,0 0-16,1 0 0,-1 1 0,0-22 15,21 0-15,-21 0 0,1 0 0,-1 0 0,21 0 16,-21 0-16,22 0 16,-22 0-16,0-22 0,21 22 0,-21-21 15,1 0-15</inkml:trace>
  <inkml:trace contextRef="#ctx0" brushRef="#br0" timeOffset="45379.46">19812 5122 0,'0'0'0,"-21"22"0,21-1 16,21-21 15,-21-21 16</inkml:trace>
  <inkml:trace contextRef="#ctx0" brushRef="#br0" timeOffset="49455.42">1333 9208 0,'0'0'0,"-21"21"0,0 0 0,0 21 0,21-21 15,-21 1-15,0-1 0,-1 0 16,22 0-16,-21 0 0,0 0 15,21 1-15,-21-1 0,21 0 16,-21-21 0,21-21 15,0 0-31,0-1 0,0 1 16,0-21-16,0 21 0,21-22 15,0-20-15,0 21 0,0-22 0,1-21 16,-1 22-16,21-43 0,-21 21 15,43-20-15,-22-1 0,22-21 0,-1 0 16,22 0-16,-1-21 0,1 21 16,21-43-16,0 22 0,21 0 15,21 0-15,0 21 0,21-21 16,-20-1-16,189-105 0,-168 149 16,-1-1-16,0 21 0,-21 0 15,22 1-15,-43 20 0,21 1 0,-21 20 16,0 1-16,-21 21 0,0-21 15,-43 20-15,22 22 0,-43-21 0,0 21 16,1 0-16,-22 0 0,0 0 16,0 0-16,-21 21 15,-21 1 1,0-22-16,0 0 16,0 0-16,-1 0 15</inkml:trace>
  <inkml:trace contextRef="#ctx0" brushRef="#br0" timeOffset="49878.74">4318 5736 0,'0'0'0,"-21"-21"0,0 0 0,-1 0 16,1 21-16,0 0 15,0 0-15,0 0 16,21 21-16,0 0 16,0 0-16,21 0 15,0 1-15,0-1 0,22 0 0,-1 0 16,0 0-16,22-21 0,-22 21 16,22-21-16,20 0 0,-20 0 0,-1 0 15,1 0-15,-1 0 0,1 0 16,-1 0-16,-20 0 0,-1 0 0,-21 0 15,21-21-15,-20 21 0,-22-21 16,-22 21 0,1 0-16,0 21 15,-21 0-15,-1 1 0,1-1 16,0 0-16,-22 21 0,1 1 0,-1-22 16,1 21-16,-22 0 0,22 1 15,-43 63-15,42-64 0,22 0 16,0 1-16,-1-1 0,22 0 15,-21 22-15,21-22 0,-1 0 0</inkml:trace>
  <inkml:trace contextRef="#ctx0" brushRef="#br0" timeOffset="52013.67">2244 9673 0,'0'0'0,"0"21"16,0 1-1,0 20-15,0-21 0,0 21 16,0 1-16,-22-22 0,22 21 0,0 1 16,-21-1-16,21 0 0,0 1 15,-21-22-15,0 21 0,21-21 0,0 22 16,-21-22-16,21 0 0,-21 0 15,21 0-15,-22 0 0,22-42 32,0 0-32,0 0 0,0 0 15,0 0-15,0-22 0,0 22 16,0-21-16,22-1 0,-1 1 16,-21 0-16,21-22 0,0 22 0,0-22 15,0 22-15,1 21 0,-1-21 16,0 20-16,21 1 0,-21 0 15,1 21-15,20 0 0,-21 0 0,21 21 16,-20 0-16,-1 1 0,21-1 16,-21 21-16,0-21 0,-21 22 0,22-1 15,-22 0-15,21 1 0,-21-1 0,0-21 16,0 21-16,0 1 0,0-22 16,0 21-16,0-21 0,0 1 0,0-1 15,0 0-15,21-21 31,0 0-31,-21-21 16,21 0-16,-21-1 0,21 1 0,1-21 16,-1 21-16,0-22 0,0 1 0,0 0 15,0-1-15,1 1 0,-1 0 16,21-1-16,-21 1 0,0 21 0,1 0 16,-1 0-16,21-1 15,-21 22-15,0 0 0,22 22 16,-43-1-16,0 21 0,21-21 15,-21 22-15,21-1 0,-21-21 0,0 21 16,0 1-16,0-1 0,0 0 16,0-20-16,0 20 0,0-21 15,0 21-15,21 1 0,-21-22 16,21 0-16,1-21 0,-1 0 16,21 0-16,0 0 0,-20 0 15,20 0-15,0-21 0,-21 0 16,22 0-16,-1-1 0,-21 1 0,22-21 15,-1 21-15,-21-22 0,0 1 0,0 21 16,1-21-16,-1-1 0,-21 1 16,0 21-16,0-22 0,0 22 15,0 0-15,0 0 0,0 42 32,0 0-32,-21 0 0,21 1 15,-22 20-15,22-21 0,0 21 16,-21-20-16,21 20 0,0 0 0,0-21 15,0 22-15,0-22 0,0 0 0,21 0 16,1 0-16,-1 1 0,0-1 16,0 0-16,0-21 0,0 0 0,22 0 15,-22 0-15,0 0 0,21 0 16,-20-21-16,20 21 0,-21-21 0,21-1 16,1-20-16,-1 0 0,-21 21 15,0-22-15,1 22 0,-22-21 16,21-64-1,-21 64-15,0 20 0,0-20 0,0 21 16,0 0-16,-21 21 16,21 21-1,-22 0-15,22 21 16,-21-20-16,21-1 0,-21 21 0,21 0 16,0-20-16,0 20 0,0-21 0,0 21 15,0-20-15,0 20 0,0-21 16,21 0-16,0 0 0,1 1 0,-1-1 15,0 0-15,0-21 0,21 0 16,-20 0-16,20 0 0,0 0 0,-21 0 16,22 0-16,-1 0 0,0-21 15,1 0-15,-1-1 0,0 1 16,-20 0-16,20-21 0,-21 21 0,43-106 16,-43 84-16,-21 1 15,0-22-15,0 22 0,0 0 16,0-64-16,0 64 0,0-1 15,0 22-15,0 0 0,0 0 0,0 0 16,-21 21 0,21 21-16,0 0 0,-22 42 15,22-41-15,-21 41 0,21-21 16,-21 1-16,21-1 0,0 0 0,0 22 16,0-22-16,0 1 0,0-1 15,0-21-15,0 21 0,0-20 16,0 20-16,21-21 0,0 0 0,1 0 15,-1-21-15,-21 22 0,21-22 0,0 0 16,0 0-16,0 0 0,22 0 16,-22 0-16,0-22 0,0 22 0,22-21 15,-22 0-15,21-21 0,-21 21 0,22-1 16,-22-20-16,21 0 0,-21-1 16,22 1-16,-22-21 0,0 20 15,0-20-15,0 20 0,0-20 0,-21 21 16,22-1-16,-22 1 0,0 21 15,0-43-15,0 43 16,-22 21 0,1 0-16,0 21 0,21 0 0,-21 1 15,0 20-15,21 0 0,-21 43 16,21-22-16,-22-20 0,22 20 16,-21-20-16,21-1 0,0 64 15,0-64-15,0 0 0,0 22 16,21-43-16,1 0 0,-1 0 15,0 1-15,0-22 0,21 0 0,1 0 16,-22 0-16,21 0 0,1 0 0,-1 0 16,0 0-16,85-64 15,-84 22-15,-22 21 16,21-22-16,-21 22 0,0-21 0,1-1 16,-1 1-16,-21 21 0,0-21 15,0 20-15,0 1 0,0 0 0,0 0 16,-21 42-1,21 0-15,0 0 16,0 1-16,0-1 0,0 0 0,0 21 16,0-21-16,0 1 0,0-1 0,0 0 15,0 0-15,0 0 0,21 0 16,21 1 0,-21-22-16,0 0 0,1 0 15,-1 0-15,0 0 0,0 0 16,0 0-16,0-22 0,-21 1 0,43-21 15,-43 21-15,21 0 0,-21-22 16,0 22-16</inkml:trace>
  <inkml:trace contextRef="#ctx0" brushRef="#br0" timeOffset="52183.57">6202 9419 0,'-21'0'15,"42"0"-15,-42-21 0,-1 21 0,1 0 16,21 21 31,0 0-32,0 1 1</inkml:trace>
  <inkml:trace contextRef="#ctx0" brushRef="#br0" timeOffset="52357.92">5313 9800 0,'0'0'0,"0"21"0,-21-21 0,21 22 15,21-22 1,21 0-16,-21 0 16,22 0-16,-1 0 0,21 0 15,-20-22-15,20 22 0,22-21 0,-22 0 16,1 21-16,-1-21 0</inkml:trace>
  <inkml:trace contextRef="#ctx0" brushRef="#br0" timeOffset="52698.72">6667 9673 0,'-21'0'31,"0"0"-31,21 21 0,-21 1 15,0-1-15,21 21 0,0 0 16,-21-20-16,21 20 0,0 0 0,0 22 16,0-22-16,0 22 0,0-22 0,0 21 15,0 1-15,0-1 0,0 1 16,0-1-16,0 1 0,-22-1 0,1 86 16,0-107-16,0 21 0,0-20 15,0 20-15,-1-20 16,1 41-16,21-63 0,0 1 15,0-1-15,21-21 16,-21-21-16,22-1 16,-1 1-16,0 0 0,0 0 15,0-21-15,-21 20 0,21-20 0,1 0 16,-22-22-16,0 22 0,21-22 0,-21 1 16</inkml:trace>
  <inkml:trace contextRef="#ctx0" brushRef="#br0" timeOffset="52957.58">6519 9948 0,'0'0'15,"0"-42"-15,0-21 0,0 20 0,0 1 16,0 0-16,0-1 0,0 22 16,21-21-16,1 21 0,-1-1 0,21 1 0,0 0 15,1 21-15,20 0 16,22 0-16,-43 21 0,1 0 16,20 43-16,-42-22 0,0-21 15,-21 22-15,0-1 0,0 0 16,-21-20-16,0 20 0,-21 0 0,-1-21 15,22 1-15,-21-1 0,0 21 0,-1-42 16,1 21-16,0 0 0,20-21 16,-20 0-16,21 22 0,0-22 0,21-22 31,0 1-31,21 0 16,0 0-16,0 0 0,22-22 15</inkml:trace>
  <inkml:trace contextRef="#ctx0" brushRef="#br0" timeOffset="53191.44">7345 9165 0,'0'0'0,"-21"43"32,21-22-32,-22 0 0,1 21 15,21 1-15,-21-1 0,0 0 16,0 22-16,21-22 0,-21 22 0,-1-1 15,22-21-15,0 1 0,-21 20 16,21-20-16,-21 20 0,21-42 16,0 22-16,0-22 15,21 0-15,0-21 0,1 0 0,-1 0 16,0 0-16,0-21 0,0 21 16</inkml:trace>
  <inkml:trace contextRef="#ctx0" brushRef="#br0" timeOffset="53507.75">7408 9758 0,'21'0'31,"1"0"-15,-1 0-16,0 0 0,0 0 16,21-42-16,-20 42 0,20-22 15,-21 22-15,0-21 0,0 0 0,1 0 16,-22 0-16,0 0 15,0-1-15,0 1 0,-22 21 16,1 0-16,0 0 0,0 0 16,-21 0-16,20 21 0,-20 22 15,0-22-15,21 0 0,-1 21 16,1 1-16,0-22 0,21 21 0,-21-21 16,21 1-16,0 20 0,0-21 15,0 0-15,21-21 0,0 21 0,22 1 16,-22-22-16,21 0 0,-21 0 15,0 0-15,22 0 0,20-43 16</inkml:trace>
  <inkml:trace contextRef="#ctx0" brushRef="#br0" timeOffset="54079">8869 9483 0,'0'0'0,"21"-21"0,21-1 0,-21 22 16,1-21-16,-22 0 0,21 21 15,-21 21 1,0 0-1,0 22-15,0-1 0,0 64 16,0-43-16,-21 22 0,21-21 16,0-1-16,0 22 0,-22-22 0,1 22 15,0 0-15,21-22 0,-63 191 16,20-106 0,1-84-16,21-1 0,0 1 15,-1-1-15,1 1 0,0-22 0,0 85 16,21-63-1,0-86 1,21 1 0,-21 0-16,21-21 0,0-1 0,1-41 15,-22 20-15,21 1 0,-21-1 16,0-20-16,0-1 0,0 0 16,0-84-16</inkml:trace>
  <inkml:trace contextRef="#ctx0" brushRef="#br0" timeOffset="54338.85">8742 10308 0,'0'-169'0,"0"0"16,0 507-16,0-825 0,0 424 15,0-1-15,0 22 0,21-64 16,0 64-16,43-22 0,-22 43 16,0 0-16,22 0 0,-22 0 15,22 0-15,-1 21 0,1 0 0,-1 0 16,-21 21-16,22 0 16,-22 0-16,1 21 0,-22-20 0,0 20 0,-21 0 15,0 1-15,-21-22 0,0 21 0,-43 22 16,1-22-16,20-21 15,-20 21-15,20-20 0,-62 20 16,62-21-16,1-21 0,0 21 0,-1-21 16,22 0-1,42 0 1,0-21-16,1 0 0,-1 0 16,0 0-16,21-1 0,-21 1 15,22 0-15</inkml:trace>
  <inkml:trace contextRef="#ctx0" brushRef="#br0" timeOffset="54676.66">9504 9673 0,'0'0'0,"21"21"31,0-21-31,0 0 0,0 0 16,1 0-16,-1 0 0,21-21 15,-21 21-15,22-21 0,-1 0 0,-21 21 16,21-21-16,1 0 0,-1-1 15,-21 1-15,22-21 0,-22 21 0,0 0 16,-21-1-16,0 1 16,0 0-16,-21 21 0,0 0 15,-22 0-15,1 0 0,21 0 0,-22 0 16,1 21-16,0 0 0,21 1 16,-22-1-16,22 0 0,0 21 15,0-21-15,21 1 0,0 20 0,0-21 0,0 0 16,0 0-16,0 1 0,0-1 15,0 0-15,63 21 16,43-21 0,-85-21-16,22 0 0,-1 0 15,0-21-15,-21 0 0,22 21 16,-1-21-16</inkml:trace>
  <inkml:trace contextRef="#ctx0" brushRef="#br0" timeOffset="55077.82">10414 9377 0,'0'0'0,"0"-21"32,-21 21-32,0 21 0,-1-21 0,1 21 15,0 0-15,21 22 0,-21-22 16,0 0-16,0 21 0,21-21 16,-22 43-16,22-22 0,0-21 15,0 22-15,0-22 0,0 0 0,0 0 16,22 0-16,-1-21 0,0 22 15,0-22-15,0 0 0,22 0 0,-22 0 16,0 0-16,21 0 0,-21 0 0,22-22 16,-22 22-16,21-21 0,-21 0 15,1-21-15,-1 21 0,0-22 16,0 22-16,-21-21 0,0-1 0,0 22 16,0-21-16,-21 0 0,-43-43 15,-20 64 1,41 21-16,22 0 0,-21 0 15,21 0-15,0 0 0,-1 0 16,1 21-16,0 0 0,21 0 0,0 0 16,0 1-16,0-1 0,0 0 0,21 0 15,0 0-15,1 0 0,41 1 16,-42-1-16,22-21 0,-22 0 16,21 0-16</inkml:trace>
  <inkml:trace contextRef="#ctx0" brushRef="#br0" timeOffset="55403.63">11112 9377 0,'0'0'0,"0"-21"0,0 0 0,0-1 15,-21 22-15,0 0 16,0 0-16,0 0 0,0 0 0,-1 22 16,1-1-16,0 21 15,0 0-15,0 1 0,21-1 0,-21 22 16,-1-1-16,1 22 0,0-22 0,21 1 15,-21 20-15,0-20 0,0 21 16,-1-1-16,1 1 0,0-22 0,0 22 16,0 0-16,0-1 0,21-20 0,-22 21 15,1-22-15,0 1 16,0-22-16,21 21 0,-21-20 0,21-1 16,0 0-16,0-20 0,0 20 0,0-21 15,0 0-15,21-21 16,0 0-16,0-21 0,0 0 15,1 0-15,-1 0 0,0-22 0,0 22 16,0-21-16,22-1 0,-22-20 0,0 21 16,0-22-16,0 1 0</inkml:trace>
  <inkml:trace contextRef="#ctx0" brushRef="#br0" timeOffset="55682.88">10922 9758 0,'0'0'0,"0"-85"0,0 22 0,0-1 0,-21 22 16,21 0-16,0-1 0,0-20 15,0 42-15,21-1 0,42-20 16,-41 42-16,20 0 16,0 0-16,1 0 0,-1 21 0,0 0 15,1 1-15,-22-1 0,21 0 0,-21 0 16,-21 21-16,0 1 0,0-1 16,0 0-16,0 1 0,-21-1 0,-21-21 15,-1 22-15,1-22 0,0 21 0,-85 22 16,84-64-1,1 21-15,0-21 0,21 0 16,-22 0-16,64-21 31,1-1-31,20 1 16,-21 0-16,21-21 0</inkml:trace>
  <inkml:trace contextRef="#ctx0" brushRef="#br0" timeOffset="55931.74">11790 8805 0,'0'0'0,"0"-42"0,0 21 15,-21 42 1,21 0-16,-22 22 0,1-1 16,0 0-16,-21 64 0,21-64 15,-1 22-15,1-1 0,0 1 16,0-22-16,21 22 0,0-22 0,-21 22 15,21-22-15,0 0 0,0 1 16,0-1-16,0 21 0,0-41 16,21-1-16,0 0 0,0-21 0,0 0 15,1 0-15,-1 0 0,21-21 16,-21 0-16</inkml:trace>
  <inkml:trace contextRef="#ctx0" brushRef="#br0" timeOffset="56259.65">11811 9398 0,'21'0'31,"0"0"-31,0 0 16,1 0-16,20 0 0,-21 0 16,0-21-16,22 21 0,-22-21 0,21 21 15,-21-21-15,0-1 0,22 22 0,-43-21 16,21 0-16,-21 0 15,-21 21-15,0 0 16,-1 0-16,-20 0 0,0 0 0,-1 0 16,1 0-16,0 0 0,-1 21 15,1 0-15,0 22 0,-1-22 16,22 0-16,0 0 0,0 0 0,0 22 0,21-22 16,0 0-16,0 21 0,0-21 15,0 1-15,0-1 0,21-21 0,0 21 16,0 0-16,0-21 0,43 0 15,-43 0-15,0 0 0,22-21 16,-22 0-16</inkml:trace>
  <inkml:trace contextRef="#ctx0" brushRef="#br0" timeOffset="57015.55">13610 9440 0,'0'0'0,"42"0"0,-20 0 0,-1 0 15,21 0-15,0-21 0,-20 21 0,20-21 16,21-21-16,-41 21 0,20-1 15,-42 1-15,0 0 0,0 0 16,0-21-16,0 20 0,0-20 16,-21 0-16,0 21 0,-22-22 0,1 22 15,0 0-15,-1 0 0,1 0 16,-22 21-16,22 0 0,-21 0 0,-43 42 16,0 21-1,42-20-15,22-1 0,0 0 0,-1 1 16,1-1-16,21 22 0,0-22 0,0 43 15,21-43-15,0 43 16,21-64-16,0 21 0,0-21 16,21 0-16,1 1 0,-1-22 0,22 0 15,41 0-15,65-43 16,-128 22 0,64-21-16,-64 21 0,1-22 15,-1 22-15,0-21 0,-21 21 0,1-22 16,-1 1-16,-21-43 15,0 1 1,0 62-16,0 1 0,-21 21 0,-1 0 0,1 0 16,21 21-16,-21 1 15,21-1-15,-21 21 0,21 43 16,0 21 0,0-64-16,0-21 15,0 21-15,0-20 0,21-1 0,0 0 16,0 0-16,1-21 0,-1 21 0,21-21 15,22 0-15,20 0 16,-41-21-16,-1 21 0</inkml:trace>
  <inkml:trace contextRef="#ctx0" brushRef="#br0" timeOffset="57263.41">14647 9335 0,'0'0'0,"0"-22"0,21-126 31,-42 148-31,0-21 15,0 21-15,0 0 0,0 0 0,-1 21 16,-20 0-16,21 1 0,0-1 0,-22 0 16,22 0-16,0 21 0,-21-20 15,21 20-15,-1 0 0,1-21 0,0 22 16,21-1-16,0 0 0,0 1 0,0-22 16,0 21-16,0-21 15,21 1-15,22-1 0,-22 0 0,21-21 0,-21 21 16,22-21-16,-1 0 0,0 0 0,1 0 15,-1 0-15,0-21 0,1 0 16,-1 0-16,0-1 0</inkml:trace>
  <inkml:trace contextRef="#ctx0" brushRef="#br0" timeOffset="57511.27">15240 9229 0,'0'0'0,"0"-21"0,-21 21 16,0 0-16,-1 0 0,1 0 15,0 0-15,-21 21 0,-1 0 16,-20 42-16,42-41 16,-22-1-16,22 21 0,0-21 0,0 22 15,21-1-15,-21 64 16,21-85-16,0 21 0,0-21 16,21 1-16,-21-1 0,21 0 15,21 0-15,-20 0 0,-1-21 0,21 0 16,0 0-16,-20 0 0,83 0 15,-62-21-15,-1 21 0,22-21 0,-22-21 16,0 20-16</inkml:trace>
  <inkml:trace contextRef="#ctx0" brushRef="#br0" timeOffset="58579.65">15642 9377 0,'0'0'15,"-21"0"-15,0 0 0,0 0 0,-1 0 16,22 21-1,0 0-15,0 0 32,22-21-32,-1 0 0,0 0 0,0 0 15,0 0-15,0 0 0,1 0 16,-1-21-16,0 0 0,0 21 16,0-21-16,-21 0 0,21 21 0,-21-21 15,22-1-15,-22 1 0,0 0 0,0 0 16,0 0-16,-22 21 15,1 0-15,0 0 0,0 0 16,0 0-16,0 21 0,-1 0 16,-20 0-16,21 0 0,0 1 0,-22 41 15,22-21-15,0 1 16,21-22-16,-21 21 0,21 1 0,0-22 16,0 21-16,21 0 0,0-20 15,0-1-15,1 0 0,-1 0 16,0-21-16,21 0 0,-21 0 0,22 0 15,-1 0-15,0 0 0,43-21 16,0 0-16,-43-22 16,0 22-16,22 0 0,-22-21 0,1-1 15,-1 1-15,0 21 0,-21-21 0,22-1 16,-22 22-16,0-64 16,-21 64-1,-21 21-15,0 0 16,0 0-16,-1 0 0,1 21 15,0 1-15,0-1 0,21 0 0,0 0 16,0 43-16,0-43 0,0 21 16,21 0-16,0 1 15,0-22-15,1 0 0,-22 0 16,21 0-16,0 1 0,-21-1 0,0 0 16,-21-21 15,0 0-31,-1-21 15,1 0-15,0 21 0,0-43 16,0 43-16,0-21 0,-1 21 16,22-21-16,-21 21 15,21 21 1,0 0-16,0 0 16,0 1-16,21-1 15,1-21-15,-1 0 0,0 21 0,0-21 16,0 0-16,0 0 0,1 0 15,20 0-15,-21 0 0,21 0 0,-20 0 16,20 0-16,0-21 0,1 0 0,-1-1 16,-21 1-16,21 0 15,1 0-15,-1-21 0,-21 20 0,22-20 16,-22 21-16,21-21 0,-21-1 0,0 1 16,1 0-16,-1 20 15,-21-20-15,0 21 0,0 0 0,0 0 0,-21 21 16,-1 0-16,1 0 15,-21 0-15,21 21 0,-22 0 16,22 0-16,0 0 0,21 22 0,0-22 16,0 21-16,0-21 0,0 43 15,0-22-15,21 0 0,-21-20 16,21 20-16,1-21 0,-1 21 0,-21-20 16,0-1-16,21 0 0,-21 0 15,21 0-15,-21 0 16,-21-21-1,0 0 1,0-21-16,21 0 16,-22 0-1,1 21 1,21-21-16,-21 21 0,0 0 16,0 0-16,0 0 0</inkml:trace>
  <inkml:trace contextRef="#ctx0" brushRef="#br0" timeOffset="60755.31">18669 9229 0,'0'0'15,"0"21"16,0 0-31,-21 0 0,21 0 16,-21 22-16,-1-22 16,22 21-16,0-21 0,-21 22 0,21-1 15,-21-21-15,21 64 16,-21-64-16,21 0 0,0 0 16,-21 1-16,21-1 0,0-42 46,0-1-46,0 1 0,0 0 16</inkml:trace>
  <inkml:trace contextRef="#ctx0" brushRef="#br0" timeOffset="61123.1">18732 8975 0,'0'0'0,"0"-43"0,0 22 0,0 0 16,-21 21-1,0 0-15,0 0 0,21 21 16,-21 0-16,21 1 0,0-1 16,0 0-16,0 0 0,0 0 15,0 0-15,21 1 16,0-22-16,0 0 0,43 0 16,-1 0-1,-42 0-15,-21-22 16,22 1-16,-1 0 0,-21 0 15,0 0-15,0-22 0,0 22 16,0 0-16,0 0 0,-21 0 0,-1 0 16,1 21-16,0 0 0,0 0 15,0 0-15,0 0 16,-1 21-16,1-21 0,21 21 0,0 0 16,0 0-16,-21 0 0,21 1 0,0-1 15,0 0-15,0 0 16,21-21-16,0 21 15,43-21-15</inkml:trace>
  <inkml:trace contextRef="#ctx0" brushRef="#br0" timeOffset="61447.92">19516 8742 0,'0'0'15,"21"-21"-15,63-43 16,-84 43-16,0 42 31,-21 0-31,0 1 0,0 20 0,0 0 16,0 1-16,-1-1 15,1 21-15,-21 1 0,21-22 0,0 22 16,-22-1-16,22-20 0,0 20 0,0-21 16,0 1-16,21 20 0,0-20 15,0-1-15,0 0 0,0 1 0,0-1 16,0-21-16,0 21 0,0-20 0,0-1 15,21 0-15,0 0 0,0-21 16,0 0-16,0 0 0,1 0 16,-1 0-16,21 0 0,-21 0 0,0-21 15,1 0-15,20 0 0,-21-1 16,0-20-16,0 21 0,1-21 0,-1-1 16,-21 22-16</inkml:trace>
  <inkml:trace contextRef="#ctx0" brushRef="#br0" timeOffset="61675.79">19283 9208 0,'0'0'16,"-21"0"-16,-1 0 0,22-22 15,22 22 1,20-21-16,-21 21 0,21 0 0,1 0 16,-1 0-16,0-21 0,1 21 0,-1 0 15,22 0-15,-22 0 0,0 0 16,1 0-16,-1 0 0,-21 0 15,43 0-15,-64-21 32,-22 21-32,1-21 15,0 21-15,-21-21 0,-1 21 0,22-22 16</inkml:trace>
  <inkml:trace contextRef="#ctx0" brushRef="#br0" timeOffset="70487.17">8276 12002 0,'0'21'16,"0"-42"-16,0 63 16,21-63 15,0 21-31,1-21 0,-1-1 16,0 1-16,21 0 0,1-21 0,84-43 15,-85 43-15,0-1 16,1 1-16,-1 0 0,0-1 15,22-84-15,-43 85 16,-21 0-16,0-1 0,0 22 0,0-21 16,-21 21-16,0 0 0,-1-1 15,1 22-15,0 0 0,-21 0 16,-1 22 0,1-1-16,21 21 0,-21 22 15,20-22-15,1 0 0,-21 106 16,42-42-1,-21-42-15,0-22 0,-1 64 16,1-64-16,21 1 0,0-1 16,-21-21-16,21 21 0,0-20 0,0-1 15,0 0-15,0 0 0,0-42 32,21 0-32,-21 0 15,21-1-15,1 1 0,-1 0 16,0-21-16,0 21 0,0-22 0,0 22 15,1 0-15,-1-21 0,0 20 0,21 1 16,-21 21-16,1-21 16,-1 21-16,0-21 0,0 21 15,0 21-15,-21 0 0,0 0 16,0 1-16,0-1 0,0 21 0,0-21 16,0 22-16,0-22 0,0 21 15,0-21-15,0 0 0,0 1 0,0-1 16,21 0-16,-21 0 0,22 0 15,-1-21-15,0 0 0,21 0 16,-21 0-16,1 0 0,20 0 16,-21-21-16,21 0 0,-20 21 15,41-64-15,-42 43 0,0 0 16,1 0-16,-1-21 0,0 20 0,-21 1 16,21-21-16,-21 21 0,0 0 15,0-1-15,0 1 0,0 42 31,0 1-31,-21-22 16,21 21-16,0 0 0,-21 0 0,21 0 16,0 0-16,0 1 0,0-1 15,0 0-15,0 0 0,0 0 0,0 0 16,0-42 31,0 0-47,0 0 15</inkml:trace>
  <inkml:trace contextRef="#ctx0" brushRef="#br0" timeOffset="70660.08">9271 11684 0,'0'-21'16,"0"42"-16,21-63 0,-21 21 0,0-1 16,0 1-16,0 42 62,21 1-62,0-22 0,-21 21 0,22 0 16,-1 0-16,0 0 15</inkml:trace>
  <inkml:trace contextRef="#ctx0" brushRef="#br0" timeOffset="71328.7">9779 12002 0,'21'0'0,"-42"0"0,63 0 0,-21 0 16,1 0-16,-1-22 16,-21 1-16,0 0 0,21 0 15,0 0-15,-21 0 0,0-1 16,0 1-16,0 0 0,0 0 16,0 0-16,0 0 0,-21 21 15,0 0-15,0 0 0,-1 0 16,1 0-16,-21 21 0,21-21 15,0 21-15,-22 0 0,1 21 0,21-20 16,-22 20-16,22-21 0,0 21 16,0-20-16,0 20 0,0-21 15,21 0-15,0 0 0,0 22 16,21-43-16,0 0 16,0 0-16,21 0 0,-20 0 15,20-21-15,0 21 0,1-22 0,20-20 16,43-21-1,-85 41-15,21 1 16,-42 0-16,22 0 0,-22 0 16,-22 21-1,1 21-15,0 0 16,21 0-16,-21 0 0,0 22 16,0-22-16,21 21 0,0 1 0,-22-1 15,22 0-15,-21 22 0,21-22 0,0 64 16,0-43-16,0-20 15,0 20-15,0 1 0,0-1 16,0-20-16,0 20 0,0-21 0,0 22 16,0-22-16,0 1 0,0-1 0,0-21 15,0 21-15,-21-20 0,0-1 16,0 0-16,0 0 0,-22 0 0,22 0 16,-21-21-16,-1 0 0,-20 0 0,21 0 15,-22 0-15,22 0 0,-22 0 16,1-21-16,-1 0 0,22 0 0,-22 0 15,22-22-15,0 22 0,21-21 0,-22 0 16,43-1-16,0 1 0,0-22 16,0 22-16,0 0 0,21-1 15,1 22-15,20-21 0,-21 0 0,21 20 16,1-20-16,20 0 0,-20-1 16,-1 1-16,21 0 0,-20-1 0</inkml:trace>
  <inkml:trace contextRef="#ctx0" brushRef="#br0" timeOffset="71787.42">10308 11451 0,'0'0'0,"0"-21"32,0 42-17,0 0-15,0 1 0,0-1 16,0 0-16,0 21 0,0-21 0,0 22 15,0-22-15,0 21 0,0 64 16,-21-85-16,21 22 16,-21-22-16,21 0 0,0 0 0,0 0 15,0 0-15,-21 1 0,21-1 0,-22-21 16,22-21 0,0-1-1,0 1-15,0-21 0,0 21 16,0 0-16,0-1 0,0-20 15,22 21-15,-22-21 0,42 20 16,-21-20-16,0 21 0,0 0 0,22 0 16,-22 21-16,21 0 0,-21 0 15,22 0-15,-22 0 0,21 0 0,-21 21 16,1 0-16,-1 0 16,0 0-16,0 0 0,-21 1 0,21 20 0,-21-21 15,0 0-15,0 0 0,-21 43 16,0-43-16,0 0 15,21 0-15,-21 1 0,-1-22 16,22 21-16,0-42 31</inkml:trace>
  <inkml:trace contextRef="#ctx0" brushRef="#br0" timeOffset="72355.44">11896 11240 0,'0'0'0,"0"-22"0,0-20 0,0 21 15,0 0-15,0-22 0,-22 22 16,-20-21-16,21 21 0,0 0 16,0-1-16,-1 22 0,-20 0 15,21 0-15,-21 0 0,-22 0 16,22 22-16,-43 41 0,43-42 16,21 43-16,-22-22 0,1 22 15,21-22-15,-22 21 0,1 1 0,0 42 16,21-64-16,-1 64 15,22-64-15,0 1 0,0-1 16,0-21-16,0 21 0,43-20 0,-22 20 16,0-21-16,21-21 0,1 21 0,-1 0 15,0-21-15,43 0 16,-43 0-16,1 0 0,-1-21 16,0 0-16,1 0 0,-1 0 0,0 0 15,1-1-15,-1 1 0,-21 0 16,22-21-16,-22 21 0</inkml:trace>
  <inkml:trace contextRef="#ctx0" brushRef="#br0" timeOffset="73071.47">12023 11578 0,'0'0'0,"21"-21"0,-21 0 16,0 0-16,0 0 0,-21 21 15,-1 0 1,1 21-16,0-21 16,0 21-16,21 0 0,-21 21 0,0-20 15,-1-1-15,22 0 0,-21 0 0,21 21 16,0-20-16,0-1 0,0 0 15,0 0-15,0 0 0,0 0 0,21 1 16,1-22-16,-1 0 0,0 0 16,0 0-16,0 0 0,0 0 15,22 0-15,-22 0 0,0 0 0,0 0 16,0-22-16,1 1 0,-1 0 0,0 21 16,-21-21-16,0 0 0,0 0 15,0-22-15,0 22 0,0 0 16,0 0-16,-21 0 0,0-1 0,-1 1 15,1 0-15,0 21 0,21-21 16,-21 21-16,0-21 0,21 0 16,21 21-1,0-22-15,0 22 0,0 0 16,22 0-16,-22 0 0,21-21 0,22 21 16,20 0-16,-62 21 15,20 1-15,-21-22 0,0 21 16,0 0-16,-21 21 0,0-21 0,0 22 15,0-22-15,0 0 0,0 21 16,0-20-16,0-1 0,0 0 16,0 0-16,-21 0 0,0 0 15,21 1 1,-21-22-16,0 0 16,21-22-1,0 1-15,0 0 16,0 0-16,21 0 0,0 0 0,0-1 15,0-20-15,-21 21 0,22-21 16,20 20-16,-21-20 0,21 0 16,22-1-16,-22 22 15,-21 21-15,1 0 0,20 0 16,-21 0-16,0 0 0,22 21 0,-22 1 16,0-1-16,-21 21 0,21 0 15,-21-20-15,0-1 0,0 21 16,0-21-16,0 0 0,-63 64 15,41-43 1,44-42 15,-1-21-15,0 0-16,-21 0 0,21 21 16</inkml:trace>
  <inkml:trace contextRef="#ctx0" brushRef="#br0" timeOffset="73875.7">13081 11705 0,'21'0'16,"0"0"-16,0 0 15,1 0-15,-1 0 0,21 0 16,-21 0-16,22 0 0,-1 0 16,-21-21-16,21 0 0,1 21 0,-1-21 15,-21 0-15,22-1 0,-1 1 0,-21-21 16,0 21-16,0-22 0,1 22 15,-1-21-15,-21 0 0,0-1 0,0 1 16,0 0-16,0-1 0,0 1 0,-21 21 16,-1 0-16,1-1 15,0 1-15,0 21 0,0 0 16,0 0-16,-1 21 0,1 1 0,0 20 16,21 0-16,0 1 0,-21-1 15,0 21-15,21 1 0,-21-22 0,-1 22 16,22-1-16,-21 1 0,0-1 0,0 1 15,21-1-15,-21 22 0,0-22 16,-1 22-16,1-21 0,0 20 16,-21-20-16,21-1 0,-1 1 0,1 20 0,0-20 15,0-1-15,-21 64 16,20-84-16,22 20 0,0-20 16,0-1-16,0 0 0,0-21 0,0 1 15,22-1-15,-1-21 0,21 0 0,22 0 16,-22-21-16,0 21 15,1-43-15,20 22 0,-21-21 0,1 21 16,20-22-16,1-20 0,-22 20 0,0 1 16,1-21-16,-1 20 0,-21-20 15,0-1-15,1 1 0,-22-64 16,0 63-16,-22 1 0,-20-1 0,-43-42 16,43 85-16,0-21 15,-1 21-15,1 0 0,0 21 0,-1 0 16,22-22-16,0 22 0,0 0 15,0 0-15,42 0 16,0 0 0,0 0-16,22 0 0,20-21 15,-21 21-15,1-21 0,-1 21 0,-21-21 16,22 0-16,-1 21 0,0-21 16,-21-1-16,22 1 0,-22 0 0,0-21 15,0 21-15,0-1 0,1-41 16,-22 42-16,0 0 15,0 42 17,0 0-32,0 0 15,-22 0-15,22 0 0,0 1 0,-21-1 16,21 0-16,0 0 0,0 0 0,0 0 16,0 1-16,0-1 15,0-42 16,21 21-31,-21-22 0</inkml:trace>
  <inkml:trace contextRef="#ctx0" brushRef="#br0" timeOffset="74028.61">13970 11345 0,'0'0'0,"-42"0"15,20 0 1,22 22 15,22-22-31,-1 21 0,0-21 16,0 21-16,0-21 0</inkml:trace>
  <inkml:trace contextRef="#ctx0" brushRef="#br0" timeOffset="74671.24">14605 11621 0,'0'0'0,"21"-64"16,-21 43-1,0 0-15,0 0 0,0-1 16,0 1-16,-21 0 0,0 0 0,0 21 16,-1 0-16,1 0 0,0 0 15,-21 0-15,21 0 0,-1 0 0,-20 0 16,21 21-16,-21 0 0,-22 22 15,43-22-15,0 0 16,0 21-16,-1-21 0,1 1 0,21-1 0,0 21 16,0-21-16,0 0 0,0 1 15,21-22-15,1 21 16,-1-21-16,0 0 0,21 0 0,-21 0 16,22 0-16,-1 0 0,-21 0 0,22 0 15,-22-21-15,21-1 0,-21 22 16,0-21-16,1 0 0,-1 21 0,0-21 15,-21 0-15,0 0 0,21 21 16,-21-22-16,0 44 31,0-1-15,-21 0-16,21 0 0,-21 0 16,21 0-16,0 22 0,0-22 0,-21 21 15,21 1-15,-22-1 0,22 43 16,0-22-16,0 1 0,0-22 15,0 21-15,0 1 0,0-1 0,0-20 16,0 20-16,0 1 0,0-1 0,0 1 16,0-1-16,-21-20 0,0 20 0,0 1 15,0-22-15,0 0 0,-1 1 16,-20-1-16,21 0 0,-64 1 16,64-22-16,-21-21 0,-1 0 0,22 0 15,-21 0-15,21-21 16,0 21-16,-1-43 0,1 22 0,0 0 15,21-21-15,0-1 0,0 1 0,0 0 16,0-22-16,21 22 0,0-22 16,22 22-16,-22-22 0,0 22 0,21-21 15,1-1-15</inkml:trace>
  <inkml:trace contextRef="#ctx0" brushRef="#br0" timeOffset="75463.53">14880 11303 0,'0'0'0,"0"-21"16,0 0-16,-21 42 31,21 0-31,0 0 16,-21 22-16,21-22 0,-21 0 15,21 21-15,0-21 0,0 1 0,0 20 16,0-21-16,0 0 0,0 0 15,0 1-15,21-1 0,-21 0 0,21-21 16,0 21-16,0-21 0,0 0 0,1 0 16,-1 0-16,0 0 0,21 0 15,-21 0-15,1-21 0,20 0 0,-21 0 16,0-1-16,0 1 0,1 0 16,-1-21-16,0 21 0,0-22 15,-21 22-15,21-42 16,-21 41-16,0 1 0,0 42 31,0 1-31,-21-1 0,21 0 16,0 0-16,-21 0 0,21 0 0,0 1 15,0-1-15,0 0 0,0 0 16,0 0-16,21 0 0,21 1 16,-42-1-16,22-21 15,-1 0-15,0 0 0,0 0 16,0 0-16,0 0 15,-21-21-15,22 21 16,-1-43-16,-21 22 16,0 0-16,21-21 0,0 20 0,-21 1 15,21 0-15,0 0 0,1 0 0,-1 0 16,0-1-16,0 22 0,0-21 16,0 21-16,22 0 0,-22 0 0,0 0 15,0 0-15,0 0 0,22 0 16,-22 0-16,0 21 0,0 1 0,0-1 15,1 21-15,-22 0 16,0 1-16,0-22 0,0 0 0,0 0 16,0 0-16,0 1 0,0-1 15,-22 0-15,1-21 0,0 0 16,0 0 0,0 0-16,21-21 0,0 0 15,0-1-15,0 1 0,0 0 0,0 0 16,0 0-16,21 0 0,0-22 15,0 22-15,0-21 0,1-1 0,-22 22 16,21-21-16,21 0 0,-21 20 16,22 1-16,-22 0 0,0 21 15,0 0-15,0 0 0,0 0 0,1 0 16,-1 21-16,-21 0 16,21-21-16,-21 22 0,0-1 0,0 0 15,0 0-15</inkml:trace>
  <inkml:trace contextRef="#ctx0" brushRef="#br0" timeOffset="75792.56">16256 11430 0,'0'0'0,"0"21"0,21 0 16,0-21-16,0 0 15,1 0-15,-1 0 0,0 0 16,0-21-16,21 21 0,-20-21 0,20 0 16,-21 0-16,21 0 0,1-1 15,-22 1-15,0 0 0,0-21 0,0 21 16,1-1-16,-22 1 0,0 0 15,0 0 1,-22 21 0,1 0-16,-21 21 0,21 0 0,0 0 15,-1 1-15,-20-1 0,21 0 16,0 0-16,21 21 0,-21 1 16,-1-1-16,22 0 15,0-20-15,0 20 16,22-21-16,-1-21 0,0 21 0,0-21 0,43 21 15,-43-21-15,21 0 16,22 0-16,-22 0 0,0 0 0,1 0 16,20 0-16,-21 0 0,1-21 0,-1 0 15</inkml:trace>
  <inkml:trace contextRef="#ctx0" brushRef="#br0" timeOffset="76288.28">17314 11451 0,'0'0'0,"21"-21"0,22-106 31,-43 106-31,0 0 0,0 0 0,0-1 15,0 1-15,-21 21 0,-1-21 0,1 21 16,21-21-16,-21 21 0,0 0 16,0 0-16,0 0 0,-22 21 0,22 0 15,0 0-15,0 1 0,0-1 0,-1 0 16,1 21-16,0-21 0,0 22 16,0 41-1,21-62-15,0 20 0,0-21 16,0 0-16,0 0 0,0 1 0,21-1 15,0-21-15,0 0 0,0 0 16,1 0-16,20 0 0,-21 0 0,0 0 16,22 0-16,-22-21 0,21-1 15,-21 1-15,22 0 0,-22 0 0,0-21 16,21-1-16,-21 1 0,1 0 0,-1-22 16,21 1-16,-21 20 15,0-20-15,1-1 0,-22 22 0,21 0 16,0-1-16,-21-41 0,0 62 15,0 1-15,0 0 0,0 0 0,-21 21 16,0 0 0,-1 21-16,1 0 0,-21 0 0,21 22 15,0-22-15,-1 21 0,1 1 16,0 84-16,21-85 16,0 21-16,0-20 0,21-1 15,0 0-15,64 43 16,-43-43-16,1-20 0,-22-1 15,21 0-15,1-21 0,-1 0 0,21 0 16,-20 0-16,-22 0 16,0 0-16,21-21 0,-20 0 0,-1-1 15,0 1-15</inkml:trace>
  <inkml:trace contextRef="#ctx0" brushRef="#br0" timeOffset="77088.59">21378 9462 0,'-63'105'31,"63"-62"-31,0 20 0,-21 1 0,-1-1 16,22 22-16,-21-22 0,21 22 0,0 0 15,-21-1-15,21 1 0,-21 21 16,0 148 0,21-191-16,-21 22 0,21-21 15,-22-1-15,22 22 0,-21-22 0,21-20 16,0 20-16,0 1 0,0-22 0,0 43 15,-21-64-15,21 21 16,0-21-16,0 0 0,0 22 16,0-64-1,0-1-15,0 1 16,0 0-16,0-21 0,21 21 16,22-85-16,-43 63 15,42-84-15</inkml:trace>
  <inkml:trace contextRef="#ctx0" brushRef="#br0" timeOffset="77945.49">21526 9652 0,'-21'-21'0,"42"42"0,-42-63 15,21 21-15,0-1 16,0 1-16,0 0 0,43 21 15,-22-21-15,0 21 0,64-21 16,42 21 0,-64-21-16,1 21 0,105 0 15,-84 0-15,20-22 0,22 22 16,0 0-16,0 0 0,276 0 16,-276 0-16,169 0 15,-169 0-15,21 0 0,-21 0 16,-21 0-16,0 0 0,0 0 15,-1 0-15,-20 0 0,0 0 0,-22 0 16,22 0-16,-43 0 0,22 0 16,-22 0-16,0 0 0,-20 0 0,20 0 15,-21 0-15,0 0 16,0 0-16,-21 22 0,22-22 0,-22 21 16,0 0-16,0 0 0,0 0 15,0 22-15,0-1 0,0 0 16,-22 1-16,1-1 0,21 21 0,-21-20 15,0 20-15,21 1 0,-21-22 0,21 22 16,0-1-16,0 22 0,0-22 16,0 22-16,0-22 0,0 22 0,0-21 15,21-1-15,0 1 0,0-1 0,-21 1 16,21-1-16,-21 1 0,0-1 16,0 1-16,0-1 0,0 43 15,0-64-15,0 22 0,0-22 0,0 0 16,0-20-16,0 20 0,-21-21 15,21 21-15,0-20 0,-21-1 16,0 0-16,0 0 0,21 0 0,-21-21 16,21 21-16,-22 1 0,1-22 15,-21 21-15,21-21 0,-43 21 16,-20-21-16,20 0 0,22 21 16,-22-21-16,1 0 15,-1 0-15,-20 0 0,-1 0 0,0 0 0,-21 0 16,1 0-16,-1 0 0,-21 0 0,0 0 15,0 0-15,-170 0 16,149 0-16,0 0 0,-21 0 0,21 0 16,21 0-16,-22 0 0,1 0 0,21 21 15,0-21-15,-106 43 16,149-43-16,-22 21 0,21 0 16,1 0-16,20 0 0,1-21 0,-1 21 15,22 1-15,-1-22 0,1 0 0,21 0 16,0 0-16,0 0 0,-1 0 15,44 0 17,-1 0-32,0 0 0,0 0 15,0 0-15,22 0 0,-22 0 0,21 0 16,-21 0-16,22 0 0,-1 0 16</inkml:trace>
  <inkml:trace contextRef="#ctx0" brushRef="#br0" timeOffset="78548.14">22373 12150 0,'0'0'16,"21"21"-16,0-21 0,-21 21 16,0 0-16,0 0 15,-21 1 1,21-1-16,-21 0 0,0 0 0,21 0 15,-21 0-15,0 1 0,-1-1 0,1 21 16,0-21-16,0 0 16,0 1-16,0-1 0,-1 0 0,1 21 15,0-21-15,0 1 0,0-22 0,21 21 16,-21 0-16,-1 0 0,1 0 16,21 0-16,-21-21 15,21 22-15,0-44 47,0 1-47,21 21 0,0-21 16,22 0-16,-22 21 0,0-21 15,0 21-15,22 0 0,-22-21 0,21-1 16,-21 22-16,22 0 0,-1 0 16,0 0-16,1 0 0,-22-21 0,21 21 15,0 0-15,22 0 0,-22 0 16,-21 0-16,1 0 15,-1 0-15,-21-21 32,-21 0-17,21 0-15,-22 0 16,1 21-16,21-43 0,0 22 16,-21 0-16,0-21 0,0-22 15,0 22-15,-1-1 0,1-20 16,0 21-16,21 20 0,-42-20 15,42 21-15,-21 0 0,21 0 16,0-1-16,0 1 16,0 0-1,0 0-15</inkml:trace>
  <inkml:trace contextRef="#ctx0" brushRef="#br0" timeOffset="79139.5">19558 11282 0,'0'0'0,"-106"-42"31,85 42-31,21-22 0,0 1 16,21 21-1,0 0-15,22 0 16,-1 0-16,21 0 0,1 0 0,63-21 15,-42 21-15,84 0 16,-63 0-16,0 0 0,84 0 16,-105 0-16,-1 0 0,1 0 0,-21 0 15,-1 0-15,-21 0 0,22 0 16,-43 0-16,-21-21 31,-21 21-31,21-21 16,-21 21-16,21-21 0,-21 21 0,21-22 15,-22 22-15,22-21 0,0 0 16,-21 21-16,0-21 0</inkml:trace>
  <inkml:trace contextRef="#ctx0" brushRef="#br0" timeOffset="79483.31">20595 10943 0,'0'0'16,"0"21"-16,0 1 31,0-1-31,21-21 16,0 21-16,1-21 0,-1 0 0,21 0 15,-21 21-15,0-21 16,22 0-16,-22 0 0,0 0 0,0 0 16,22 0-16,-22 0 0,-21 21 15,21-21-15,-21 21 16,0 1-1,-21-22-15,0 21 0,-1 0 0,-20 0 16,21 21-16,-43 1 16,1 20-16,21-20 15,20-22-15,-20 21 0,21-21 0,0 0 16,0 22-16,-1-22 0,22 0 0,-21 0 16,21 0-1,-21-21 1</inkml:trace>
  <inkml:trace contextRef="#ctx0" brushRef="#br0" timeOffset="136413.96">17462 14161 0,'0'0'0,"0"21"0,0 0 0,0 0 16,0 0-16,-21-21 0,21 21 0,0 1 15,-21-1-15,21 0 16,0 0-16,0 0 15,0 0-15,0 1 16,-21-1-16,21 0 16,0 0-16,0 0 15,0 0 1,21-21 46,0 0-30,0-21-32,-21 0 15,0 0-15,22 0 16,-1 21-16,-21-21 0,0-1 0,21 1 16,0-21-16,0 21 0,-21 0 0,43-43 15,-22 22-15,0-1 0,0 22 16,0-21-16,0 0 0,1-1 15,-1-20-15,0 20 0,0 1 16,0 0-16,0-22 0,22 22 0,-22 0 0,0-22 16,21 22-16,-20-1 0,20 1 0,-21 21 15,21-21-15,1-1 0,-22 22 16,21-21-16,1 21 0,-22-22 0,21 1 16,22-22-16,-43 22 15,63-21-15,-62 20 0,20 1 16,0 0-16,1-1 0,-22 1 15,21 0-15,0-1 0,1 1 0,-1 0 16,0-1-16,1 1 0,-1 0 0,0-1 16,1 22-16,-22-21 0,21-1 0,1 1 15,-1 21-15,0-21 0,-21 20 16,22-20-16,-1 21 0,0 0 0,1-22 16,-1 22-16,0 0 0,1-21 0,-1 21 15,0-1-15,1-20 0,-1 21 16,0 0-16,107-64 15,-107 43-15,0 21 0,1-1 16,-1 1-16,0-21 0,22 21 0,20-22 16,-20 22-16,42 0 15,-64 0-15,22 0 0,-22 0 16,21 21-16,1-22 0,-22 1 0,22 21 16,42-21-1,42-21-15,-106 21 0,0 21 16,22-22-16,-22 22 0,-21-21 15,22 0-15,-22 21 16,0 0-16,0 0 0,-21-21 0,21 21 16,-42 0 77,0 0-77,0 0-16,21-21 0,-21 21 16,0 0-16</inkml:trace>
  <inkml:trace contextRef="#ctx0" brushRef="#br0" timeOffset="136999.62">21018 11091 0,'0'0'16,"-21"0"-16,21-21 0,0 42 62,0 1-62,21-1 16,1 0-16,-1-21 0,-21 21 16,21 0-16,0-21 0,0 21 0,43 1 15,-43-1-15,0-21 0,21 0 16,-20 0-16,-1 21 0,21-21 16,-21 0-16,0 0 0,1 0 0,20 0 15,-21 0-15,0 0 0,0 0 16,-21-21-1,0 0 1,-21 21 15,0 0-31,0 0 0,21 21 0,-42 0 16,-22 42 0,22-20-16,-22 20 15,43-20-15,0-22 0,-21 21 0,-1 0 16,22-20-16,-21 20 0,-22 43 15,43-64-15,0 21 16,0-21-16,0 0 0,21 1 0,-22-1 16,22 0-16,-21 0 0,0 0 15,21-42 48,0 0-48,-21 21-15</inkml:trace>
  <inkml:trace contextRef="#ctx0" brushRef="#br0" timeOffset="149295.51">21929 8234 0,'21'0'16,"-21"-21"109,0 0-94</inkml:trace>
  <inkml:trace contextRef="#ctx0" brushRef="#br0" timeOffset="-212344.91">17928 12383 0,'-21'21'0,"42"-42"0,-63 63 15,21-21-15,-1-21 16,22 21-16,-21-21 0,0 0 0,0 0 16,21 21-16,-21-21 15,0 0-15,-1 0 16,22-21 15,0 0-31,22 21 16,-1-21-16,0 0 0,21-22 15,-21 22-15,22 0 0,-22 0 16,42-64-16,-20 64 0,-1-21 16,127-85-1,-63 21-15,-21 64 16,-22-1-16,1 1 0,-1 0 0,22-1 0,-21 1 16,-1 21-16,22-22 0,-22 22 15,1 0-15,-1 0 0,1 0 16,-1 0-16,1 21 0,-1-22 0,1 1 15,-22 21-15,22 0 0,-22-21 0,64 21 16,-85 0-16,21-21 16,1 21-16,-22-21 0,42 21 15,-42 0-15,1 0 0,-1-21 0,0 21 16,0 0 0,-42 0 46,0 0-62,0 0 0,-1 0 16,1 0-16,0 0 0</inkml:trace>
  <inkml:trace contextRef="#ctx0" brushRef="#br0" timeOffset="-211873.18">19643 11091 0,'-22'0'15,"44"0"-15,-65 0 0,22-21 0,0 21 32,0 0-32,21 21 15,0 1 1,0-1-16,0 0 0,0 0 15,0 0-15,21 0 0,21-21 16,-21 22-16,1-1 0,20-21 0,0 21 16,1-21-16,41 0 15,43 0 1,-84 0-16,20 0 0,-42 0 16,22 0-16,-22 0 0,0-21 0,-21 0 15,0-1 1,-21 1-1,0 21-15,-1 0 0,1 0 16,0 0-16,0 0 0,0 21 16,0 1-16,-22-1 0,1 21 15,0-21-15,20 0 0,1 1 0,-21-1 16,21 0-16,-22 21 0,22-21 16,0 1-16,0-22 0,-21 21 0,-1 21 15,22-42-15,0 21 16,-43-21-16,43 0 15</inkml:trace>
  <inkml:trace contextRef="#ctx0" brushRef="#br0" timeOffset="-191713.01">18500 6668 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14:21:42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11197 1503 0,'0'0'0,"21"0"0,0 0 0,1-21 15,-1 21-15,0 0 0,0 0 16,0 0-16,-21-21 0,21 21 15,-42-22 17,0 22-32,0 0 0,0 0 0,0 0 15,-22 0-15,1 0 0,0 0 16,-22 0-16,1 0 0,20 0 0,-20 0 16,-1 0-16,1 0 0,-1 0 0,22 0 15,-22 0-15,22 0 0,0 0 16,-1 0-16,1 0 0,21 0 0,-21 0 15,-1 0-15,22 0 16,-21 0-16,21 0 0,-22 22 0,22-22 16,-21 21-16,21 0 0,-22-21 0,22 21 15,-21 0-15,21 0 0,-22 1 16,1 41-16,0-42 0,20 0 16,1 22-16,0-22 0,0 21 15,0-21-15,0 22 0,-1-1 16,1 0-16,0-20 0,0 20 0,0 0 0,0 1 15,-1 20-15,1-21 0,0 22 16,0-22-16,0 22 0,-22-1 16,22 1-16,0 20 0,-21-20 15,21-1-15,-1 22 0,-20-21 0,21-1 16,-21 22-16,20-1 0,-20 1 0,21 0 16,0-22-16,-22 22 0,22 0 0,0-1 15,0 1-15,0 0 0,0-1 16,-1 1-16,22 0 0,-21-1 0,0 1 15,0 0-15,21-1 0,-21 1 0,0 21 16,21-22-16,-22 1 0,1 0 16,21 21-16,-21-22 0,0 22 0,21-21 15,0-1-15,-21 107 0,0-106 16,21 20-16,-22-20 0,22 21 16,0 63-16,0-84 15,0 0-15,22 20 0,83 149 16,22-21-1,-84-169-15,20-1 0,1 1 0,-1-1 16,22 1-16,-22-22 0,43 22 16,-21-22-16,21 0 0,0 1 0,-1-1 15,1 0-15,21-21 0,-21 1 0,148 20 16,-148-21-16,21-21 0,0 0 16,0 0-16,0 0 0,0-21 15,0 0-15,0 0 0,0-22 16,-21 1-16,21-22 0,-21 1 0,-1-1 15</inkml:trace>
  <inkml:trace contextRef="#ctx0" brushRef="#br0" timeOffset="1600.35">10922 1524 0,'0'0'0,"-21"0"0,0 0 0,-1-21 0,1 21 15,21-21 17,21 21-32,1 0 15,20 0-15,-21 0 0,21-21 16,1 21-16,20 0 0,1 0 0,-1-22 15,1 22-15,20 0 0,1-21 16,0 21-16,21 0 0,-1 0 16,22-21-16,0 21 0,-21 0 0,42-21 15,-21 21-15,0 0 0,22 0 16,20 0-16,-21 0 0,170 0 16,-170 0-16,21 0 0,-21 0 15,22 0-15,-1 0 0,-21 0 0,21 0 16,149 0-16,-170 0 15,21 0-15,-20 0 0,-1 21 0,-21-21 16,0 0-16,0 21 0,-21-21 0,-1 0 16,1 21-16,-21-21 0,0 0 15,-1 22-15,-20-22 0,-1 0 0,1 21 16,-1-21-16,-20 0 0,-1 0 16,21 21-1,-41 0-15,-1-21 0,0 0 0,0 21 16,0 0-16,-21 1 0,0-1 15,0 0-15,0 0 0,0 21 0,0-20 16,0 20-16,0 0 0,0 1 16,0-1-16,0 0 0,0 43 15,0-43-15,0 22 0,0-22 16,0 22-16,0-22 0,-21 21 0,21 149 16,-21-127-1,21-1-15,-21-20 0,21 105 16,0-84-16,0 0 0,-21-1 0,21 22 15,0-21-15,-22-1 0,22 1 16,0 84-16,0-63 16,-21-21-16,21 21 0,-21-22 0,21 22 15,-21-21-15,21 0 0,0 20 16,0-20-16,-21 21 0,0 84 16,21-20-16,0-64 0,-22-22 15,1 86-15,0-86 16,21 1-16,-21-22 0,0 22 15,0-21-15,-1 20 0,1 43 16,0-63-16,-21-22 0,21 22 0,-1-1 16,1 1-16,0-1 0,0 1 15,0-22-15,0 21 0,-1 1 0,1-22 16,0 22-16,0-22 0,0 0 0,0 1 16,-22-1-16,22 0 0,0-20 15,0 20-15,-22-21 0,22 21 0,-42 22 16,42-43-16,-22 21 0,22-20 15,-21-1-15,21 21 0,-22-21 0,-20 22 16,20-22-16,1 0 16,0 0-16,-1 0 0,1 0 0,0-21 15,-1 22-15,-20-22 0,21 21 0,-1-21 16,-20 0-16,-64 21 16,0-21-16,63 21 15,1-21-15,-22 0 0,22 0 0,-22 0 16,0 21-16,22-21 0,-22 0 0,0 0 15,1 0-15,20 21 0,-20-21 16,-1 0-16,21 0 0,-20 0 0,-1 0 16,0 0-16,1 0 0,-1 0 0,-21 0 15,0 0-15,1 0 0,-1 0 0,-85 0 16,85 0-16,22-21 16,-22 21-16,21 0 0,-21 0 0,22-21 15,-1 21-15,0 0 0,1 0 0,-1-21 16,0 21-16,1 0 0,-1 0 0,0-21 15,1 21-15,-1 0 16,22 0-16,-22-21 0,21 21 0,1 0 16,21-22-16,-22 22 0,43 0 0,-21-21 15,20 0-15,1 0 0,0 0 0,21 0 16,0-1-16,0-20 0,0 21 16,42-64-16,-20 22 0,-1 20 15,21-20-15</inkml:trace>
  <inkml:trace contextRef="#ctx0" brushRef="#br0" timeOffset="2615.82">10795 1482 0,'0'0'0,"21"-21"0,-21-22 16,21-63-1,0 22-15,-21 41 0,22 1 16,-22 0-16,0-1 0,0 1 16,0-21-16,0 20 0,0 22 15,0 0-15,0 0 16,0 42 15,0 0-31,0 0 0,0 64 16,0-43-16,0 1 0,0-1 15,0 0-15,0 1 0,0-1 16,-22 0-16,1 1 0,21-22 0,0 21 16,0-21-16,0 0 0,-21 1 15,21-1-15,0-42 31,21-1-31,-21 1 0,21 0 16,1 0-16,-1 0 0,0-22 0,0 22 16,0-21-16,0 21 0,1-22 15,-1 1-15,-21 0 0,21 21 0,0-1 16,-21-20-16,0 21 16,21 21-1,-21 21-15,0 0 0,21 0 0,-21 1 16,0 20-16,0-21 0,0 0 15,0 22-15,43 41 16,-43-63-16,21 1 16,0-1-16,0 0 0,0-21 15,1 0-15,-1 0 0,0 0 0,0 0 16,0-21-16,0 0 0,1-1 16,-1 1-16,0 0 0,0-21 0,-21-1 15,21 22-15,-21-21 0,0-22 16,0 22-16,0 0 0,0-1 15,0 1-15,0 0 0,0 21 0,-21-1 16,21 1-16,0 0 0,0 0 16,-21 21-16,0 0 15,21 21 1,0 0-16,0 0 0,0 1 16,0-1-16,0 0 0,0 0 15,0 0-15,0 0 0,21 1 0,0-1 16</inkml:trace>
  <inkml:trace contextRef="#ctx0" brushRef="#br0" timeOffset="2943.63">11642 1185 0,'0'0'0,"21"0"0,-21 22 0,21-22 16,0 0-16,0 0 0,0 0 15,1 0-15,-1 0 0,0 0 0,0-22 16,0 22-16,0-21 0,1 0 0,20 0 15,-21 21-15,-21-21 0,21 0 16,-21-1-16,0-20 0,0 21 0,0 0 16,0 0-16,0-22 0,-21 22 15,0 0-15,0 21 0,0 0 16,-1 0-16,1 0 0,0 0 16,0 21-16,0 21 0,0-20 15,21-1-15,0 21 0,-22 0 0,22-20 16,0 62-16,0-63 15,0 22-15,0-22 0,0 0 0,0 0 16,22 0-16,-22 1 0,21-22 16,0 21-16,0-21 0,21 0 0,-20 0 15,-1 0-15,21-21 0,0 21 0,-20-22 16</inkml:trace>
  <inkml:trace contextRef="#ctx0" brushRef="#br0" timeOffset="3408.36">12404 593 0,'0'0'0,"0"-21"0,-22 21 0,-41 21 31,63 0-31,0 21 0,-21-21 0,0 22 16,21-1-16,-22 0 0,22 1 15,0 20-15,0-20 0,0-1 0,0 21 16,0-20-16,0-22 0,0 21 15,0 43 1,0-43-16,0-21 0,0-42 47,0 0-47,0 0 0,0 0 16,0-22-16,0 1 0,22 21 15,-1-21-15,0-1 0,21 1 0,-21 21 16,22-22-16,-1 22 0,22 21 15,-22 0-15,-21 0 0,21 0 16,1 21-16,-22-21 0,21 43 16,-21-22-16,22 42 0,-43 1 15,0-22-15,-43-21 16,22 22-16,-21-22 0,0 0 0,-1 0 16,1 0-16,0 1 0,-1-1 15,-20-21-15,20 0 0,22 21 16,-21-21-16,0 0 15,42-21-15,0 0 16,21-1-16,0 1 0,0-21 16</inkml:trace>
  <inkml:trace contextRef="#ctx0" brushRef="#br0" timeOffset="3924.43">13631 826 0,'0'0'16,"21"0"-16,-21-22 0,22 22 0,-1-21 0,-21 0 15,21 21-15,0-21 0,-21 0 16,21 21-16,0-21 0,1-1 0,-22 1 16,0 0-16,21 0 0,-21 0 15,0 0-15,0-1 0,0 1 0,0 0 16,-21 21-16,-1 0 0,1 0 15,-21 0-15,0 0 0,20 21 16,-20 0-16,0 1 0,-1-1 16,1 0-16,21 0 0,-21 21 0,20-20 15,1-1-15,21 21 0,0-21 16,0 0-16,0 1 0,21 41 16,1-42-16,-1 0 0,21 1 15,-21-1-15,0 0 0,22 0 0,-22 0 16,0 0-16,0 1 0,0-1 15,1 0-15,-1 0 0,-21 0 0,21 0 16,-21 1-16,0-1 0,0 0 0,-21 0 16,0-21-16,-22 21 15,1-21-15,21 0 0,-43 0 0,22 0 16,0 0-16,-1 0 0,1 0 16,0 0-16,-1-21 0,1 0 15,0 0-15,20 21 0,1-21 0,0-1 16,0 1-16,21 0 0,0 0 15,0 0-15,0 0 0,0-1 16,21 1-16,21 21 0,-20-21 16,20 21-16,-21-21 0,21 0 0,22 21 15</inkml:trace>
  <inkml:trace contextRef="#ctx0" brushRef="#br0" timeOffset="4257.24">13949 1122 0,'0'0'0,"21"0"16,0 0-1,0 0-15,0-21 0,1 0 0,-1 21 16,0-22-16,0 1 0,0 21 16,22-21-16,-22 0 0,0 0 0,-21 0 15,21-1-15,-21 1 0,0 0 16,0 0-16,-21 21 15,0 0-15,0 0 0,-1 21 16,1-21-16,0 42 16,0-20-16,0-1 0,0 0 0,-1 21 15,22-21-15,-21 1 0,21 20 16,0-21-16,0 0 0,0 0 0,0 1 16,43-1-16,-1 0 15,-21-21-15,0 0 0,43 0 16,-43 0-16,0 0 0,21 0 15</inkml:trace>
  <inkml:trace contextRef="#ctx0" brushRef="#br0" timeOffset="4616.27">14478 931 0,'0'0'0,"0"-42"16,0 21-16,0-43 15,0 43-15,21 0 16,0 21-16,0 0 0,1 0 15,-1 21-15,0 0 0,0 22 16,0-22-16,0 42 16,1-20-16,-22-1 0,21 22 15,-21-43-15,0 21 0,0-21 16,0 0-16,0 1 0,0-1 0,0 0 16,0-42 15,0 0-31,0-1 0,0-20 15,0 21-15,0 0 0,0-22 16,0 22-16,21-21 0,0 0 16,0 20-16,-21-20 0,21 21 0,1 0 15,-22 0-15,21-1 0,0 22 16,0 0-16,0 0 0,0 0 16,1 0-16,-1 0 0,0 0 15,0 0-15,0 0 0,0 0 16,1 22-16</inkml:trace>
  <inkml:trace contextRef="#ctx0" brushRef="#br0" timeOffset="4971.68">15176 847 0,'0'-21'0,"0"42"47,0 0-47,0 0 0,0 21 16,0-20-16,-21-1 0,21 21 15,0 0-15,0-20 0,-21 20 0,21 21 16,-21-41-16,21-1 16,0 21-16,0-21 15,21-21-15,0 0 0,0 0 16,1 0-16,-1 0 16,0 0-16,0-21 0,21-21 15,1 21-15,-22-22 0,0 22 16,0-21-16,0-1 0,1 1 0,-1 0 15,0-1-15,0 1 0,0 0 16,0 21-16,-21-1 16,22 1-16,-22 42 15,0 1 1,0-1-16,0 0 0,0 42 16,0-41-16,0 20 0,0-21 0</inkml:trace>
  <inkml:trace contextRef="#ctx0" brushRef="#br0" timeOffset="5589.32">15600 1228 0,'0'0'0,"84"0"32,-62-21-17,-1-1-15,0 1 0,0 0 16,0 0-16,-21-21 0,21 20 16,-21 1-16,22 0 0,-22 0 0,0 0 15,0 0-15,-22 21 16,1 0-1,0 21-15,21 0 0,-21 0 16,0 0-16,21 0 0,0 1 0,-21-1 16,21 0-16,-22 21 0,22-21 15,0 1-15,0-1 16,0 0-16,0 0 0,22-21 16,-1 0-16,0 0 15,0 0-15,0 0 0,0 0 16,1 0-16,-1 0 0,0 0 0,21-21 15,-21 0-15,1 0 16,-22-1-16,21-20 0,0-64 16,-21 85-1,0 0-15,0 0 0,0-22 0,21 22 16,-21 0-16,0 0 0,21 21 16,0 0-1,1 0-15,-22 21 16,21 0-16,0 0 0,-21 1 15,21-1-15,-21 0 0,0 21 16,21-21-16,-21 1 0,21 20 0,-21-21 0,0 0 16,0 0-16,0 1 0,0 20 15,0-21 1,0-42 0,-21 21-1,21-21-15,0 0 0,0-43 16,0 43-16,0-21 0,0 20 15,0-20-15,21 0 0,-21-1 16,22 22-16,-1-21 0,0 21 0,0 0 16,0-1-16,22 22 0,-22-21 15,0 21-15,0 0 0,0 0 0,0 0 16,1 0-16,-1 0 0,-21 21 16,0 1-16</inkml:trace>
  <inkml:trace contextRef="#ctx0" brushRef="#br0" timeOffset="6493.14">16129 3027 0,'0'0'0,"-21"0"16,0 0-16,-22 0 31,64 0-15,1 21-16,20-21 0,21 0 15,1 21-15,-1-21 0,22 0 16,0 0-16,-1 0 0,22 21 0,-21-21 0,21 0 15,-22 0-15,22 0 0,-21 0 16,21 0-16,-22 0 0,86 0 16,-107 0-16,-20 0 0,20 0 15,-42 0-15,22 0 0,-22-21 16,-21 0-16,0 0 0,0 0 16,-21 0-16,-1 21 15,1-22-15,-21 1 0,0 21 0,-1-21 16,1 21-16,21-21 0,-22 21 0,1-21 15,0 21-15,21 0 0,-43 0 16,43 0-16,42 0 47,0 21-47,22-21 0,-22 21 0,21-21 0,0 0 16,1 21-16,-1-21 0,0 21 15,1-21-15,20 43 16,-42-43-16,22 42 15,-43-21-15,0 0 0,0 1 16,0-1-16,0 0 0,-21 0 16,-1 0-16,1-21 0,0 21 0,-21 1 0,21-1 15,-1 0-15,-20 0 0,-21 21 16,41-20 0,22-1-16,-21-21 0</inkml:trace>
  <inkml:trace contextRef="#ctx0" brushRef="#br0" timeOffset="7173.19">19029 1820 0,'0'-21'0,"0"42"0,0-63 0,0 0 0,0 21 16,0-1-16,0 1 0,0 0 16,0 0-16,-21 42 15,21 0 1,0 22-16,-22-1 0,22 0 0,-21 22 16,21-1-16,0 1 0,0-1 15,-21 22-15,0 21 0,21 0 0,-21-1 16,21 1-16,0 0 0,-21 0 15,21 21-15,-22-21 0,22 0 16,-21-1-16,21-20 0,-21 21 0,21 63 16,-21-84-16,0-22 15,0 1-15,21 21 0,-22-22 0,1 1 16,0 63-16,0-64 0,0-21 16,0 1-16,-1-1 0,22-21 15,0 22-15,0-22 0,-21-21 16,21 21-16,-21-21 0,21-21 15,0 0-15,0-1 0,0 1 16,0-21-16,0 0 0,0-1 16,0-20-16,0-1 0,0-42 15</inkml:trace>
  <inkml:trace contextRef="#ctx0" brushRef="#br0" timeOffset="7531.87">18542 2836 0,'0'0'0,"-21"-42"0,21 0 0,-21-1 0,21 1 16,0 0-16,0-1 0,0 1 16,0 21-16,0-21 0,21 20 0,0-20 15,0 21-15,21 0 0,-20 21 16,20-21-16,0-1 0,1 22 16,20 0-16,-21 0 0,64 0 15,0 22-15,-42-1 16,-22 21-16,0 0 0,1 1 0,-1-1 15,-42 22-15,0-1 0,0-21 16,0 1-16,-85 147 16,22-126-1,20-22-15,1-21 0,0 0 0,-1 1 16,1-1-16,0-21 0,-1 21 16,1-21-16,21 0 15,21-21 1,0 0-16,21 21 15,-21-22-15,21 1 0,0 0 16,1 0-16,41-43 0</inkml:trace>
  <inkml:trace contextRef="#ctx0" brushRef="#br0" timeOffset="7952.65">19367 2752 0,'0'0'0,"0"-21"0,22-1 0,20-62 32,-21 63-32,0-1 0,0 1 15,1 0-15,-1 21 0,21-21 0,22 21 16,-22 0-16,-21 0 0,21 21 16,-20 0-16,20 0 0,-21 1 0,21 20 15,-20 0-15,-22-21 0,21 22 16,-21 20-16,0-20 0,0-1 15,0 0-15,-21-21 16,-1 1-16,1-1 0,0-21 16,0 0-16,0 0 15,0 0 1,21-21-16,0-1 0,0 1 16,0 0-16,0 0 0,0 0 15,0 0-15,0-22 0,21 22 16,21-85-16,-21 85 15,0 0-15,-21 0 0,22 0 16,-1-1-16,0 22 0,-21-21 0,21 21 16,0 0-16,0 0 0,1 0 15,-1 0 1,-21 21-16</inkml:trace>
  <inkml:trace contextRef="#ctx0" brushRef="#br0" timeOffset="11294.41">20129 2963 0,'0'0'0,"22"0"0,-1 0 0,0 0 16,21 0-16,-21 0 0,1 0 0,-1 0 16,0-21-16,21 0 0,-21 21 15,22-21-15,-22 0 0,0 0 0,0-1 16,0 1-16,-21 0 0,0 0 15,0-21-15,0 20 0,0 1 0,0-21 16,0 21-16,0 0 0,-21 21 16,0-22-16,0 22 0,0 0 15,0 0-15,-1 0 0,1 22 0,-21-1 16,21 0-16,0 21 0,-1-21 16,1 1-16,0 20 0,0 0 0,0-21 15,21 22-15,0-22 0,0 21 0,0-21 16,0 1-16,0 20 0,0-21 15,21-21-15,-21 21 0,21 0 0,0-21 16,22 0-16,-22 0 0,0 0 16,21 0-16,1 0 0,-22 0 0,21 0 15,0-21-15,1 21 0,-1-21 0,43-21 16,-64 21-16,21-22 16,1 22-16,-22 0 0,21-21 15,-21 20-15,0-20 0,-21 21 16,0 0-16,22-43 15,-22 43-15,-22 21 16,22 21 0,0 0-16,0 1 0,0-1 0,-21 0 15,21 0-15,0 43 16,0-43-16,0 0 0,0 0 0,0 0 16,0 0-16,21 1 0,-21-1 0,0 0 15,0 0-15,22-21 16,-22 21-16,-22-21 47,1 0-47,0-21 0,0 21 15,0-21-15,0 21 0,-1-21 16,1 21-16,0 0 31,21 21-15,0 0-16,0 0 0,21-21 15,22 43-15,-22-43 16,0 0-16,0 0 16,0 0-16,0 0 0,1 0 0,-1 0 15,0 0-15,21 0 0,-21 0 0,1 0 16,20-22-16,-21 22 0,21-21 16,1 21-16,-22-21 0,21 0 0,-21 0 15,1 0-15,-1-1 0,0 1 0,0 0 16,-21-21-16,0 21 0,21-1 15,-21-20-15,0 21 0,0 0 0,0 0 16,0-1 0,-21 22-16,0 22 0,0-22 15,0 21-15,21 0 0,-22 0 16,1 21-16,0-20 0,21-1 0,0 21 16,-21-21-16,21 43 15,0-43-15,0 0 0,0 0 16,0 0-16,21-21 0,0 22 15,0-22-15,1 0 0,-1 0 16,21 0-16,-21 0 0,22 0 16,-22 0-16,21 0 0,-21 0 0,22-22 15,-22 22-15,0-21 0,0 0 0,21 0 16,-20 0-16,-1 0 16,-21-22-16,21 22 0,0 0 0,-21-21 15,21 20-15,-21-20 0,0 21 0,0 0 16,0 0-16,0 42 15,0 0 1,0 0-16,0 0 16,0 0-16,-21 1 0,21 20 0,-21-21 15,21 0-15,-21 0 0,21 1 0,-21-1 16,21 0-16,0 0 0,0 0 16,-22-21-1,44-21 16,-1 0-15,-21 0-16,21 0 0,0-1 16,0 1-16,0 0 0,1-42 15,-1 41-15,0 1 0,0 0 16,0 0-16,0 0 0,1 0 16,-1 21-16,0 0 15,0 21-15,-21 0 16,0 0-16,0 0 0,0 0 0,0 1 15,0-1-15,0 0 0,0 0 0,0 0 16,0 0-16,0 1 16,0-1-16,0 0 0,21 0 15,0-21-15,1 0 0,-1 0 16,0 0-16,0 0 16,21 0-16,-20 0 15,-1 0-15,0-21 16,0 0-16,0 0 0,0-22 15,1 22-15,-1-42 16,-21 20-16,21 1 0,-21 0 0,0-22 16,21 22-16,0-22 0,-21-84 15,21 106 1,-21 21-16,0-1 0,0-20 0,0 21 16,-21 42-1,21 0-15,0 22 16,-21-1-16,21 0 0,-21 1 0,21-1 0,-21 21 15,21-20-15,0 20 0,0-20 16,0-1-16,0 0 0,0 1 16,0-22-16,0 21 0,0-21 0,0 22 15,0-22-15,21 0 0,0-21 16,64 42-16,-64-42 16,42 0-16,-41 0 0,-1 0 15,21 0-15,0 0 0,-20 0 16,20-21-16,-21 0 0,21 21 15,-20-21-15,-1 0 0,0-1 0,0 1 16,0 0-16,-21 0 0,21-21 16,-21 20-16,0 1 0,0-42 15,-63 42 1,42 21-16,-22 0 16,22 0-16,0 21 0,21 0 15,-21 0-15,0 0 0,0 0 0,-1 1 16,22-1-16,0 0 0,-21 0 0,21 21 15,0-20-15,0 20 16,0-21-16,21-21 31,1 0-31,-1 0 16,0 0-16,0 0 0,-21-21 0,21 21 16,0-21-16,1 0 15,-1-1-15,-21 1 0,21 0 16,0 0-16,0-21 0,0-1 0,-21 22 15,22 0-15,-22 0 0,0 0 16,0 42 0,0 0-16,0 0 15,0 0-15,0 0 0,0 1 0,0-1 16,0 21-16,0-21 0,0 0 0,0 1 16,0-1-16,0 0 0,0 0 15,0 0-15,21-21 16,0 0-16,0 21 0,0-21 0,0 0 15,1 0-15,-1 0 0,0 0 16,0 0-16,0-21 0,0 0 16,1 21-16,-22-21 0,21 0 15,0-22-15,-21-20 0,21 21 16,0-1-16,-21 1 0,21-22 16,-21 1-16,0-1 0,22 1 0,-22 21 15,21-22-15,-21 22 0,0-22 16,0 43-16,0-21 0,0 21 15,0-1-15,-21 44 16,21-1 0,-22 21-16,22-21 0,-21 22 0,21 20 15,0-21-15,0 1 0,0 20 16,0-20-16,0-1 0,0 0 0,0 1 16,0-1-16,0 0 0,0 1 0,0-22 15,0 21-15,0-21 0,0 0 16,0 1-16,21-1 0,1 0 0,-1-21 15,0 21-15,0-21 16,0 0-16,0 0 0,1 0 16,-1 0-16,0-21 0,0 0 15,0 0-15,0-1 0,1 1 16,-1 0-16,21-21 16,-21-22-16,-21 43 15,0 42 16,0 0-31,0 1 16,0-1-16,0 0 0,0 0 16,0 0-16,0 0 0,0 1 0,0-1 15,0 0-15,0 0 16,21-21-16,1 21 16,20-21-16,-21 0 0,0 0 15,0 0-15,1 0 0,20 0 0,-21 0 16,0 0-16,0 0 0,1-21 0,20-21 15,0 21 1,-21-1-16,-21 1 0,0 0 16,22-21-16,-22 21 15,0 42 17,-22 0-32,22 0 15,0 0-15,-21 0 0,21 1 16,0-1-16,0 0 15,0 0 1,21 0-16,1-21 16,-1 0-16,0 0 0,0 0 15,0 0-15,0 0 16,-21-21-16,0 0 0,0 0 16,0 0-16,0-1 15,0 1-15,0 0 0,0 0 16,0-21-16,0-1 15,0 22-15,-21 21 16,0 0-16,21-21 16,21 21 15,0-21-15,1 21-16,-1 0 0,0-21 15,0-1-15,21 22 16,1 0-16,-22 0 15,0 0-15,0 0 0,0 0 0,1 0 16,-1 22-16,-21-1 0,0 0 16,0 0-16,0 43 15,0-43-15,0 0 0,0 0 16,0 0-16,0 0 0,0 1 0,0-1 16,0 0-16,0 0 0,-21 0 15,-1-21 1,22-21 31,0 0-47,0 0 0,0 0 15,0-1-15,43-20 0,-22 0 16,0 21-16,21-22 0,-20 22 16,20-21-16,-21 21 0,21-22 0,1 22 15,-1 0-15,-21 0 16,22 0-16,20 21 0,-21 0 15,-20 0-15,41 42 0,-42-21 0,-21 0 16,0 22-16,21-1 16,-21 0-16,0-21 0,0 22 15,-21-22-15,21 0 0,-21 21 16,0-20-16,21-1 0,-21 0 0,21 0 16,-21-21-16,-1 21 0,22 0 15,-21-21 1,0-21 15,21 0-31,0 0 16</inkml:trace>
  <inkml:trace contextRef="#ctx0" brushRef="#br0" timeOffset="11512.28">24405 2371 0,'0'0'16,"0"-21"-16,-21-1 0,0 22 15,21-21-15,0 0 32,-21 21-1,-1 0-16,1 0-15</inkml:trace>
  <inkml:trace contextRef="#ctx0" brushRef="#br0" timeOffset="11704.17">23368 2413 0,'0'0'0,"21"0"16,21 0-1,-20 0-15,20 0 0,0 0 16,1 0-16,-1 0 0,0 0 0,1 0 16,20 0-16,-21 0 0,1 0 15,-1 0-15,-21 0 0,22-21 16,-22 21-16</inkml:trace>
  <inkml:trace contextRef="#ctx0" brushRef="#br0" timeOffset="11925.56">22225 2498 0,'0'0'0,"21"0"31,0 0-31,22-21 16,-1 21-16,0-22 0,1 22 0,20 0 15,1-21-15,105 21 16,-63 0 0,-64 0-16,0 0 0,-20 0 0,-1 0 15</inkml:trace>
  <inkml:trace contextRef="#ctx0" brushRef="#br0" timeOffset="12687.66">21167 3810 0,'0'0'0,"0"-21"0,0 0 0,0 0 0,0-1 15,0 1-15,0 0 0,0 0 0,0 0 16,0 0-16,0-1 0,0 1 15,0 42 1,0 1 0,0-1-16,0 0 0,-22 21 0,22 1 15,-21 20-15,0-21 0,0 22 0,0-1 16,0 1-16,-1-1 16,-20 1-16,21-1 0,-21 1 0,-1-22 0,22 1 15,-85 62 1,64-62-16,0-22 0,20-21 15,-20 21-15,21-21 0,0 21 0,-22-21 16,22 0-16,0 0 0,-21-21 16,21 0-16,-1 0 0,22-22 15,-21 22-15,21-21 0,-21 21 16,21-22-16,0-20 0,0 21 0,0-1 0,0-63 16,0 64-16,21 0 15,-21-1-15,21 1 0,22 0 16,-22 21-16,0 21 15,0 0-15,0 0 0,1 0 16,-1 0-16,0 21 0,0 0 0,21 42 16,-20-20-16,-1-22 0,0 21 15,0-21-15,0 22 0,0-1 16,1-21-16,20 43 0,-21-43 16,21 0-16,-20 0 0,-1 0 15,0 1-15,0-1 0,0 0 0,0-21 16,22 21-16,-22-21 0,0 0 15,21 0-15,22 0 0,-43 0 16,0 0-16,22 0 0,-1 0 0,-21-21 16,21 21-16,-20-21 0,20 0 15,-21-1-15,21-20 0</inkml:trace>
  <inkml:trace contextRef="#ctx0" brushRef="#br0" timeOffset="13644.53">21611 4149 0,'0'0'0,"0"-21"0,0-22 15,0 22-15,0 0 16,-21 21-16,0 0 0,0 0 15,-1 0-15,1 0 0,0 21 0,0 0 16,0 0-16,0 1 0,-1-1 16,1 21-16,0-21 0,0 22 0,21-22 15,0 0-15,-21 21 0,21-21 0,-21 1 16,21-1-16,0 0 16,0 21-16,0-21 15,21-21-15,0 0 0,0 0 16,0 0-16,0 0 0,1 0 15,-1-21-15,21 0 0,-21 21 0,0-21 16,1 0-16,-1 0 0,0-22 0,0 22 16,0 0-16,0-21 0,-21 20 15,0-20-15,22 21 0,-22 0 0,0 0 16,0-1-16,0 44 31,0-1-31,0 0 0,0 42 16,0-20-16,0-22 15,0 0-15,0 21 0,0-20 16,0-1-16,0 0 0,0 0 0,0 0 16,21 0-16,0-21 15,0 0-15,0 0 0,0 0 16,1 0-16,-1 0 0,0 0 0,0 0 16,21 0-16,-20-21 0,-1 0 15,0 0-15,21 0 0,-21 0 16,1-1-16,-1 1 0,-21 0 0,21-21 0,-21 21 15,21-1-15,-21 1 16,0 42 15,0 1-31,0-1 16,0 0-16,0 0 0,0 0 0,0 0 16,0 1-16,0-1 0,0 21 15,0-21-15,0 0 16,21-21-16,0 22 15,1-22-15,-1 0 0,0 0 0,0 0 16,0 0-16,22 0 0,-22-22 16,0 22-16,0-21 0,0 0 0,0 21 15,22-42-15,-43 21 0,21-1 16,-21 1-16,0 0 0,0-21 16,0 21-16,0-1 0,0 1 15,0 42 16,0 1-31,0-1 16,-21 0-16,21 0 0,-21 21 0,21-20 16,-43 62-1,43-63-15,0 22 0,0-1 0,-21 0 0,21 1 16,0-1-16,-21 0 0,21 22 0,0-22 16,0 1-16,0-1 15,0 21-15,-21-20 0,21-1 0,-21-21 16,-1 22-16,1-22 0,0 21 0,-21 22 15,21-64-15,-1 21 16,1-21-16,0 0 16,0 0-16,0 0 0,0 0 15,-1-21-15,22-1 0,-21 1 0,0 0 16,21 0-16,0 0 16,0-22-16,0 22 0,0 0 0,0 0 15,0 0-15,0 0 0,0-1 0,0 1 16,21 0-16,0 0 0,-21 0 15,22 0-15,-1-22 0,0 22 0,0 0 16</inkml:trace>
  <inkml:trace contextRef="#ctx0" brushRef="#br0" timeOffset="14020.31">22712 4382 0,'0'-43'31,"21"43"-31,0 0 16,0-21-16,0 0 0,22 0 15,-22 21-15,0-21 0,0-1 0,0 22 16,22-21-16,-22 0 0,0 0 16,-21 0-16,0 0 0,21-1 15,-21 1-15,-21 21 16,0 0-1,0 21-15,0 1 0,-1-1 0,1 0 16,0 0-16,0 21 0,0-20 0,0-1 16,21 21-16,0-21 0,0 0 15,0 1-15,0 20 0,0-21 0,21 0 16,0 0-16,0 1 0,0-22 16,0 21-16,1-21 15,-1 0-15,0 0 0,0 0 0,0 0 16,0 0-16,1 0 0,-1 0 0,0-21 15,0 21-15,0-22 16,0 1-16</inkml:trace>
  <inkml:trace contextRef="#ctx0" brushRef="#br0" timeOffset="14416.52">23262 4212 0,'0'-21'0,"0"42"0,0-63 15,0 21-15,0 0 0,21-1 16,0 22-1,22-21-15,-22 21 16,21 0-16,-21 0 0,1 0 0,20 0 16,-21 0-16,0 0 0,43 43 15,-43-22-15,0 0 0,-21 0 16,0 21-16,0-20 0,0 20 16,0-21-16,0 21 0,0-20 0,0-1 15,0 0-15,-21 0 0,0 21 16,0-42-16,-1 22 15,1-22-15,0-22 16,21 1 0,0 0-16,0 0 0,0 0 0,0 0 15,21-1-15,0-20 0,1 21 16,-1-21-16,42-43 16,22 21-16,-64 43 0,21 0 15,-20 0-15,20 0 0,-21 0 16,21-1-16,-20 22 0,20 0 15,-21 0 1,-21 22-16,0-1 16,0 0-16,-21-21 0</inkml:trace>
  <inkml:trace contextRef="#ctx0" brushRef="#br0" timeOffset="16316.27">18902 6160 0,'0'0'0,"0"-22"15,0 1-15,0 0 16,21 0-16,-21 0 0,21 0 0,-21-1 15,0 1-15,21 0 0,-21 0 16,21-21-16,-21 20 0,0 1 0,0 0 16,0 0-16,0 42 31,0 0-15,-21 0-16,21 22 0,-21-1 0,0 0 15,21 1-15,-21-1 16,21 22-16,-21-22 0,-1 21 0,22 1 15,0 63-15,-21-64 0,21 1 16,0-22-16,0 22 0,0 20 16,21-41-16,-21-1 0,22 0 15,-1-20-15,21-1 0,-21 0 0,22 21 16,-1-21-16,-21-21 16,21 0-16,-20 0 0,20 0 0,0 0 15,-21-21-15,22 0 0,-1 0 0,0 0 16,1 0-16,-1-22 0,0 22 15,22-64-15,-22 22 0,-21 21 16,22-22-16,-1-63 16,-21 64-16,0 20 0,1-20 15,-22-1-15,0 22 0,0 0 0,0-1 16,0 22-16,0-21 0,0 21 0,0-22 16,0 22-1,0 42 32,0 0-47,0 1 0,0-1 16,0 0-16,21 0 15,0-21-15,0 21 16</inkml:trace>
  <inkml:trace contextRef="#ctx0" brushRef="#br0" timeOffset="16648.64">20426 6075 0,'0'0'0,"0"-21"0,0 0 15,0-1-15,-21 22 32,-1 22-17,1-1-15,21 0 0,-21 0 16,21 0-16,0 0 0,-21 64 15,0-64-15,21 22 0,-21-1 16,21 0-16,-22 22 0,1-22 0,0 0 16,21 1-16,-21-1 0,0 0 15,21 1-15,0-1 0,0-21 0,-21 22 16,21-22-16,0 0 0,-22 0 0,22 0 16,0 0-16,0 1 15,22-22-15,-1 0 16,0 0-16,0 0 0,0 0 15,-21-22-15,21 1 0,-21 0 16</inkml:trace>
  <inkml:trace contextRef="#ctx0" brushRef="#br0" timeOffset="16940.47">19960 6752 0,'0'0'0,"-21"0"0,-85 85 31,106-64-31,0 0 0,0 22 16,21-22-16,0 0 15,1 0-15,-1-21 0,0 21 0,21-21 16,-21 0-16,22 0 0,-22 0 16,21 0-16,1 0 0,-22 0 15,21 0-15,0 0 0,1 0 0,-1 0 16,0-21-16,1 0 0,-1 21 15,-21-21-15,22 0 0,-1-1 0,-21 1 16,0 0-16,0 0 0,1 0 0,-1 0 16,0-1-16,-21 1 0,0 0 0,0 0 15,0 0-15,0 0 0,0-1 16</inkml:trace>
  <inkml:trace contextRef="#ctx0" brushRef="#br0" timeOffset="17268.29">20087 5969 0,'0'0'0,"-21"-21"0,0 21 0,0-21 16,42 0-1,0 21-15,0 0 16,21 0-16,-20 0 0,20 0 0,0 0 15,22 0-15,-22 0 0,0 0 16,1 0-16,20 0 0,-20 0 16,-1 0-16,0 0 0,1 0 0,-1 0 0,0 0 15,1 0-15,-22 0 0,0 0 16,0 0-16,21 0 0,-20 0 16,-1 0-16,-21-22 31,-21 22-16,-1 0-15,1 0 16</inkml:trace>
  <inkml:trace contextRef="#ctx0" brushRef="#br0" timeOffset="28994.35">10731 2815 0,'0'0'0,"0"-21"0,22 0 0,-1 0 0,-21 0 16,0-1-16,0-20 0,21 0 16,0-1-16,-21 22 0,21-21 15,-21 21-15,0-22 0,0 1 0,21 21 16,-21 0-16,22-22 0,-22 22 15,0 0-15,0 0 0,0 42 47,0 21-47,-22 1 0,22-1 0,0 0 16,-21 22-16,21-1 0,-21 1 16,0-1-16,21 1 0,-21-1 15,0 22-15,21-21 0,-22-1 0,1 22 16,21-1-16,-21-20 0,21-1 15,0 22-15,-21-21 0,21-22 0,-21 21 16,21-20-16,0 20 0,-21 1 16,-1-1-16,22-20 15,0-22-15,-21 0 0,21 0 16,0-42 15,21 0-31,1 0 0,-1-1 0,0-20 0,-21 21 16,21-21-16</inkml:trace>
  <inkml:trace contextRef="#ctx0" brushRef="#br0" timeOffset="29679.96">10943 2498 0,'0'0'0,"-21"-21"0,21-1 0,0 1 0,0 0 15,0 0 1,21 21-16,0-21 16,0 21-16,22 0 0,-1-21 0,0 21 15,22-22-15,-1 22 0,-20 0 16,20-21-16,22 21 0,-22-21 0,1 21 16,21 0-16,-1-21 0,1 21 15,21 0-15,-22 0 0,22-21 0,-21 21 16,0 0-16,-1 0 0,-20 0 0,20 0 15,-20 0-15,-22 0 0,22 0 16,-22 0-16,-21 0 0,22 0 0,-22 21 16,21 0-16,-21-21 0,-21 21 0,21 22 15,-21-22-15,22 21 16,-22-21-16,0 22 0,0 20 0,0-21 16,0 1-16,0 20 0,0 1 0,0-22 15,0 22-15,0-22 0,0 21 16,0 1-16,0-1 0,0-20 0,0 20 15,0 1-15,0-22 0,0 22 16,0-22-16,0 0 0,0 43 16,0 21-16,0-64 15,0-21-15,0 22 0,-22-22 16,22 0-16,-21 21 0,0-21 0,21 1 16,-21-1-16,-21 0 0,20 0 0,-20 0 15,21 0-15,-21 1 16,-22-1-16,22 0 0,-43 0 0,22-21 15,-22 21-15,0 0 0,-21-21 0,1 0 16,-1 0-16,0 0 0,-127 0 16,127 0-16,-21 0 0,21 0 15,1 0-15,20 0 0,21-21 0,-20 0 16,20 21-16,-20-21 0,41 0 0,-20 21 16,20 0-16,22-21 0,0 21 15,0 0-15,0 0 0,21-22 16,0 44 46</inkml:trace>
  <inkml:trace contextRef="#ctx0" brushRef="#br0" timeOffset="31928.62">9673 4868 0,'0'0'0,"0"-21"16,0 0-16,0 42 62,0 0-62,0 1 0,0-1 16,0 0-16,0 0 15,21-21 17,0 0-17,1-21-15,-1 21 0,0-21 16,0 0-16,0-1 15,-21 1-15,0 0 0,0 0 16,0 0-16,-21 21 31,0 0-31,0 0 16,0 0-16,-1 21 16,1 0-16,0-21 0,21 21 0,-21 0 15,0 1-15,0-1 0,-1-21 0,22 21 16,0 0-16,-21-21 0,21 21 15,0 0-15,21-21 16,1 0-16,-1 0 16,0 0-16,21 0 0,-21 0 15,22-21-15</inkml:trace>
  <inkml:trace contextRef="#ctx0" brushRef="#br0" timeOffset="32724.21">10287 4699 0,'21'-42'16,"-42"84"-16,42-105 16,-21 41-16,0 1 15,0 42 17,0 1-32,0-1 15,0 0-15,0 21 0,-21 1 0,21-22 16,-21 21-16,21 0 0,-21 1 15,21-1-15,-22 0 0,22 1 16,-21-1-16,0-21 0,21 22 0,0-22 16,-21 0-16,21 0 0,-21 0 0,21 0 15,0 1-15,0-1 16,0-42 15,0-1-31,0 1 16,0 0-16,21 0 0,0 0 0,-21 0 15,21-1-15,0 1 0,1-21 0,-1 21 16,0 0-16,64-64 16,-22 85-1,-42 0-15,0 0 16,1 0-16,-22 21 0,0 0 16,0 43-1,0-22-15,0 0 0,0-20 16,0-1-16,0 0 0,0 0 15,0 0-15,0 0 0,0 1 0,0-1 16,0 0 0,21-21-1,0 0 1,0 0-16,0 0 0,22-42 16,-22 20-1,0 1-15,0 0 0,21-21 16,-20-1-16,-1 22 0,0-21 0,-21 0 15,21-1-15,0 1 0,0 21 0,-21-22 16,0 1-16,0 21 0,22-21 16,-22 20-16,0 1 0,0 0 15,0 42 17,0 0-32,0 1 0,-22-1 0,22 21 15,0 0-15,-42 22 0,21-22 16,0 1-16,21-22 0,-21 21 15,-1 0-15,22-20 0,0-1 16,0 0-16,0 0 0,0 0 0,0 0 0,0 1 16,0-1-1,22-42 17,-22-1-32,21 22 0,-21-21 15,0 0-15</inkml:trace>
  <inkml:trace contextRef="#ctx0" brushRef="#br0" timeOffset="32912.46">10668 4995 0,'0'0'0,"21"0"47,0 0-47,0-21 16,1 21-16,-1 0 0,21 0 0,-21 0 15,0 0-15,22 0 0,-22 0 16,0 0-16,0-21 0,0 21 0,1 0 16,-1 0-16</inkml:trace>
  <inkml:trace contextRef="#ctx0" brushRef="#br0" timeOffset="33604.24">11155 4932 0,'-21'0'31,"-1"0"-31,22 21 0,0 0 16,0 0-16,-21 1 15,0-1-15,21 0 0,0 0 16,-21 0-16,21 0 0,0 1 16,-21-1-16,21 0 0,0 0 0,-21-21 15,21 21-15,0 0 16,-22-21-1,22-21 17,0 0-32,0 0 15,0 0-15,22 0 0,-22-1 16,21 1-16,-21 0 0,0 0 16,21-21-16,0 20 0,0 1 0,0 0 15,1 0-15,-22 0 0,21 0 0,0-1 16,0 22-16,0 0 0,0 0 15,1 0-15,-1 0 0,0 22 16,-21-1-16,0 0 16,0 0-16,0 0 0,0 0 15,0 1-15,0 20 0,0-21 0,0 0 16,0 0-16,0 1 0,0-1 16,-21 0-16,0 0 15,-1-21 16,22-21-31,0 0 16,0 0-16,22-1 16,-22 1-16,42-21 0,-21 0 15,-21 20-15,42-20 16,-20 0-16,20-1 0,-21 22 16,0 21-16,0 0 0,1 0 0,-1 0 15,0 0-15,0 0 0,0 0 0,0 21 16,-21 43-1,0-43-15,0 21 0,0-20 16,0-1-16,0 0 0,0 0 0,0 0 16,0 0-16,0 1 0,-21-1 15,0 0-15</inkml:trace>
  <inkml:trace contextRef="#ctx0" brushRef="#br0" timeOffset="34004.08">11684 5122 0,'21'0'0,"-21"22"0,21-22 15,0 0-15,1 0 16,-22-22-16,21 22 0,0-21 15,0 21-15,0-21 0,-21 0 0,21 0 16,1 0-16,20-1 0,-21-20 0,0 0 16,0 21-16,1-22 0,-1 1 15,0 0-15,0-1 0,0 1 16,-21 21-16,0-22 0,21 1 0,-21 21 0,0 0 16,0 0-16,0-1 15,-21 22 1,0 22-16,0-1 0,0 21 15,0-21-15,-1 22 0,1-1 16,0 0-16,0 1 0,21 20 0,-21-21 16,0 1-16,21-1 0,0-21 0,0 22 15,0-22-15,0 0 0,0 0 16,0 0-16,0 0 0,21 1 0,0-22 16,0 0-16,0 0 0,22 0 0,-22 0 15,0 0-15,21 0 16,-21-22-16,22 1 0,-22 0 0,0 0 15,21 0-15</inkml:trace>
  <inkml:trace contextRef="#ctx0" brushRef="#br0" timeOffset="34621.26">14139 2201 0,'21'-42'31,"-42"42"-15,0 0-16,0 21 16,0 22-16,0-22 0,-1 21 15,1 22-15,-21 63 16,21-43-16,0 1 0,21 0 0,-22 20 15,1-20-15,0 0 0,0-1 16,0 1-16,0 0 0,-1-1 0,1-20 16,21-1-16,-21 1 0,21-22 0,0 1 15,0 20-15,0 1 16,0-43-16,0 0 16,0-42-1,0 0 1,0-1-16,21 1 0</inkml:trace>
  <inkml:trace contextRef="#ctx0" brushRef="#br0" timeOffset="35259.93">13970 2350 0,'0'0'16,"21"-43"-16,0 22 0,22-42 15,-1 41-15,21 22 0,-20-21 0,20 0 16,22 0-16,-22 0 0,22 21 16,0-21-16,-1-1 0,22 22 0,0-21 15,0 21-15,21 0 0,-21 0 0,21-21 16,-21 21-16,-22 0 16,22 0-16,-21 0 0,-22 0 0,1 0 15,-1 0-15,1 0 0,-22 0 16,0 0-16,-20 0 0,20 0 0,-21 0 15,0 0-15,0 0 0,1 0 16,-1 0 0,-21 21-16,0 0 0,0 1 15,0-1-15,0 0 0,0 0 16,0 21-16,0 1 0,0-1 0,0 0 16,0 1-16,0 20 0,-21-20 15,21 20-15,0 1 0,0-1 16,-22-21-16,1 22 0,21 63 15,0-85-15,-21 22 0,21-1 16,-21 1-16,21-1 0,0 1 0,-21-1 16,21 1-16,0-22 0,0 0 0,0 22 15,0-22-15,-21 1 0,21-1 16,-22 21-16,1-20 0,0-22 16,0 0-16,0 21 0,0-20 15,-22-1-15,1 0 0,0 0 0,-22 0 16,22 0-16,-43 1 0,22-22 0,-22 21 15,-106-21-15,86 0 16,-22 0-16,0 0 0,0 0 16,0 0-16,0 0 0,-22 0 0,22-21 15,22 21-15,-1 0 0,21-22 16,0 22-16,43-21 0,-21 21 0,41 0 16,-20 0-16,21 0 0,0 0 15,21 21 16,21 1-31,-21-1 0</inkml:trace>
  <inkml:trace contextRef="#ctx0" brushRef="#br0" timeOffset="35779.62">13716 5186 0,'0'0'0,"-21"0"16,21 21-16,0 0 15,0 0 1,21-21 15,0 0-31,0-21 0,0 21 16,-21-21-16,22 0 0,-1 0 15,-21 0 1,0-1-16,0 1 0,-21 0 16,-1 21-16,1 0 15,0 0-15,0 0 0,0 0 0,0 0 16,-1 0-16,22 21 16,-21-21-16,21 21 0,0 1 15,0-1-15,0 0 0,21-21 16,1 0-1,-1 0-15,0 0 0,21 0 16,-21 0-16,22 0 0,-22-21 0</inkml:trace>
  <inkml:trace contextRef="#ctx0" brushRef="#br0" timeOffset="36240.4">14351 4678 0,'0'0'0,"0"-21"15,0 42 1,0 0-16,-21 0 16,0 22-16,21-22 0,-22 21 15,1 0-15,0-20 0,21 20 0,-21 0 16,0 1-16,0-1 0,21 0 16,0-21-16,-22 22 0,22-22 15,-21 0-15,21 0 0,0 0 0,0 1 0,-21-1 16,21-42 15,21-1-15,0 1-16,1 0 15,-22-21-15,21 21 0,0-22 0,0 22 16,0-21-16,22-1 0,-22 1 0,0 21 16,0-21-16,0 20 0,0 1 15,1 0-15,-1 21 0,0 0 0,0 0 16,-21 21-16,21 0 0,-21 1 15,21 20-15,-21-21 0,0 0 16,0 22-16,0-22 0,0 21 0,0-21 16,0 0-16,0 22 0,0-22 0,-21 0 15,21 0-15,-21 0 16,21 1-16,0-1 0,21-21 31,0 0-31,-21-21 0,22-1 16,-1 22-16</inkml:trace>
  <inkml:trace contextRef="#ctx0" brushRef="#br0" timeOffset="36508.25">14986 4614 0,'0'0'0,"0"-21"0,-21 21 15,0 21-15,-1 1 16,22-1-16,-21 0 0,0 21 15,21-21-15,-21 22 0,0-1 0,21 0 16,-21 1-16,21 41 16,-22 22-16,22-85 15,0 22-15,0-1 0,0-21 16,0 0-16,22 1 16,-1-22-16,0 0 0,0 0 15,0 0 1,0-22-16,-21 1 0,22 0 15,-22 0-15</inkml:trace>
  <inkml:trace contextRef="#ctx0" brushRef="#br0" timeOffset="37529.66">14647 4974 0,'0'0'16,"-21"0"-16,42 0 31,0 0-31,1 21 0,20-21 15,-21 0-15,21 0 0,1 0 0,-22 0 16,21 0-16,43 0 16,42-21-1,-85 21-15,1-21 0,-1 21 0,-21 0 16,0-21-16,22 21 0,-22 0 16,0 0-1,-21 21 1,-21 0-16,21 0 15,-21 1-15,-1-1 0,22 0 0,-21 21 16,0-21-16,0 1 0,21-1 0,0 0 16,-21 0-16,21 0 0,-21 0 15,21 1-15,0-1 16,0-42 15,0-1-15,0 1-16,0 0 0,0 0 15,0 0-15,21-22 0,0 22 0,-21 0 16,21-21-16,-21 21 0,21-22 16,0 22-16,-21 0 0,22 0 0,-1 21 15,0 0 1,0 0-16,0 21 0,-21 0 16,0 0-16,0 0 0,0 22 15,0-22-15,0 0 0,0 0 16,0 0-16,0 1 0,0-1 15,0 0-15,0 0 0,0 0 0,0 0 16,21-21 0,1 0-1,-1-21-15,0 21 16,0-21-16,-21 0 0,21 0 0,0 0 16,1-1-16,-1 1 0,0 0 15,0-21-15,0 21 0,0-1 0,1-41 16,-1 42-16,-21 0 15,21 21 1,-21 21-16,0 21 16,0-21-16,0 0 15,0 1-15,0-1 0,0 21 0,-21-21 16,21 0-16,-21 43 16,21-43-16,0 0 0,0 0 15,0 1-15,21-22 0,0 21 16,0-21-16,0 0 0,0 0 15,1 0-15,-1 0 0,21-21 16,-21-1-16,0 22 0,22-21 0,-22 0 16,0 0-16,0-21 0,43-22 15,-43 22-15,-21-1 0,21 1 16,-21-21-16,0 20 0,0 1 16,0 0-16,0-1 0,0 1 0,0 21 15,0-22-15,-21 43 16,0 0-16,0 22 15,-1 20-15,1-21 0,-21 64 16,21-22-16,0-20 16,21-1-16,-22 21 0,1-20 0,21-1 0,0 0 15,0-20-15,0 83 16,21-83 0,1-1-16,-22 0 0,42-21 15,-21 0-15,21 0 0,-20 0 0,20 0 0,-21 0 16,21 0-16,-20 0 15,20-21-15,-21 0 0,0-1 0,22 1 16,-22 0-16,0 0 0,0-21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14:27:46.8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2286 2582 0,'-42'-21'15,"20"0"1,22 42 15,0 0-15,0 22-16,0-22 0,0 21 15,0 22-15,0-22 0,22 22 0,-22-22 16,0 43-16,21-22 0,-21 22 16,21-22-16,-21 191 15,0-169-15,0 0 0,0-1 16,0-20-16,0 20 0,0 1 0,0 84 15,0 1 1,0-86-16,0-20 0,0 21 16,0-22-16,0 1 0,0-1 0,0-21 15,0 64-15,0-21 16,21-64-16,0-21 16,0 0-1,-21-21-15,22 0 0,-22-22 0,21 1 16,0 0-16,-21-1 0,21-20 15,0-1-15</inkml:trace>
  <inkml:trace contextRef="#ctx0" brushRef="#br0" timeOffset="960.45">2392 2519 0,'0'0'15,"63"0"-15,22 0 0,21 0 0,-22 0 16,22 0-16,0 0 0,0 0 0,21 0 16,-21 0-16,21 0 0,127 0 15,21 0 1,-148 0-16,21 0 0,21 0 0,-20 0 16,20 0-16,-21 0 0,148-21 15,149 0 1,-318 21-16,-21 0 0,21-22 15,-43 22-15,22-21 0,42 21 16,-63-21-16,-21 21 0,105-21 16,-42 21-1,-85 0-15,-21 0 16,1 0-16,-1 0 0,0 0 16,0 0-16,0 21 15,-21 0-15,0 0 16,0 22-16,0 20 0,0-20 15,0-1-15,0 0 0,0 22 16,-21-1-16,21-20 0,-21 20 0,21 1 16,-21-1-16,21 64 15,0 64 1,0-128-16,0 1 0,0-22 0,0 21 0,0 1 16,0-1-16,0 22 0,0-21 15,0-1-15,0 1 0,21 20 16,-21-20-16,0-1 0,0 22 0,21-22 15,-21 1-15,0-1 0,0-20 0,0 20 16,0 1-16,0 84 16,0-106-16,0 1 0,0-22 15,0 21-15,0 0 0,0-20 0,0 20 16,-21-21-16,-21 21 16,20-42-16,-20 22 15,-21-22-15,20 0 0,1 21 0,0-21 16,-1 0-16,-63 0 15,1 21-15,41-21 16,1 0-16,-86 0 0,86 0 16,-43 0-16,-190 0 15,169 0-15,0 0 0,0 0 16,-21 0-16,-1 0 0,-20 0 0,0 0 16,21 0-16,-22 0 0,-359 0 15,360 0 1,-1 21-16,22-21 0,21 0 0,0 21 0,21-21 15,22 21-15,-1-21 0,43 0 0,-1 0 16,1 0-16,0 0 16,42-21-16,0 0 15,21 0-15,0 0 0,21 0 16,43-43-16,63-42 16,-84 64-16</inkml:trace>
  <inkml:trace contextRef="#ctx0" brushRef="#br0" timeOffset="2280.51">2857 1672 0,'0'-21'0,"0"42"0,22-63 0,-22 21 15,0 0-15,0-1 0,0 1 16,0 42 15,0 1-31,0 20 16,0 21-16,0 1 0,0 126 15,0-126-15,0-1 16,0 1-16,0-1 0,0-20 0,0-1 16,0 0-16,0 1 15,0 20-15,0-42 0,0 1 16,21-22-16,0 0 15,0 0-15,0 0 0,0-22 16,-21 1-16,22 0 0,-1-21 16</inkml:trace>
  <inkml:trace contextRef="#ctx0" brushRef="#br0" timeOffset="2524.94">3196 1715 0,'0'0'0,"0"21"0,0 21 16,0-21-16,0 22 16,0-1-16,0 21 0,0-20 0,0-1 15,0 0-15,0 1 0,0-1 16,0 22-16,0-22 0,0-21 16,0 0-16,0 0 0,0 1 15,0-1-15,-21-42 47,0 21-47,0-22 0</inkml:trace>
  <inkml:trace contextRef="#ctx0" brushRef="#br0" timeOffset="3016.67">2730 2286 0,'0'0'15,"43"-21"1,-22 21-16,21-21 0,1 21 15,-1 0-15,0-21 0,106-1 16,-84 1-16,-22 0 16,43 0-16,-22 21 0,1-21 0,105-22 15,-105 1 1,-22 42-16,-21 0 0,0-21 16,-42 42 15,-21 0-31,21 0 0,0 1 15,21-1-15,-22 0 0,1 0 0,21 21 16,-21-20-16,21-1 0,0 21 16,0-21-16,0 0 0,0 1 0,0 20 15,21-21 1,0-21-16,1 0 0,20 0 0,-21 0 16,21 0-16,-20-21 0,20 21 15,-21-21-15,21 0 0,-20-1 0,41-20 16,-21 0-1,-42 21-15,0-1 0,0-41 16,0 42-16,-42 0 0,21-1 16,-21 1-16,-1 0 0,1 0 15,0 21-15,-22 0 0,-63 0 16,85 21-16,21-21 16,-22 42-16,22-42 15,21 22-15,0-1 0,21-21 16,22 0-16,-22 0 15,21 0-15,0 0 0,1 0 16,-1-21-16</inkml:trace>
  <inkml:trace contextRef="#ctx0" brushRef="#br0" timeOffset="3290.47">4381 1461 0,'0'0'0,"-21"0"15,0 21-15,0 21 0,21 0 16,-21 1-16,-22 105 16,43-85-16,0-20 0,-21 20 15,21-20-15,-21 20 0,0-21 16,21 1-16,0-1 0,-21 0 0,21 1 16,-21-1-16,21-21 15,0 43-15,0-43 0,0 0 16,0 0-16,0 0 15,21-21 1,0-21-16,0 0 0,0 0 16,0 0-16,1-22 0,-22 22 0</inkml:trace>
  <inkml:trace contextRef="#ctx0" brushRef="#br0" timeOffset="3622.95">4339 2138 0,'21'0'0,"-21"21"15,21-21-15,1 0 16,-1 0-16,0 0 0,0 0 0,0 0 16,22 0-16,-22 0 15,21-21-15,-21 21 0,22-21 0,-22 0 16,21 21-16,-21-22 0,0 22 16,1-21-16,-22-21 0,0 21 15,-22 21 1,1 0-16,-21 0 0,21 0 0,-22 0 15,22 21-15,-21 0 0,21 0 16,-43 22-16,43-1 0,0-21 16,0 0-16,21 22 0,0-22 15,0 0-15,0 0 0,0 21 16,0-20-16,21-22 16,0 0-16,21 0 0,-20 0 15,20 0-15,0 0 0,1-22 0,-1 1 16,0 0-16,64-21 15</inkml:trace>
  <inkml:trace contextRef="#ctx0" brushRef="#br0" timeOffset="3884.51">5270 1482 0,'-42'169'31,"21"-105"-31,0-1 16,21-21-16,-21 22 0,-1-1 0,1-20 16,21 20-16,0-20 0,0-1 15,0 0-15,0-21 0,0 22 0,0-22 16,0 0-16,0 0 0,0 0 16,21-21-16,1 0 0,-1 0 15,0 0-15,0 0 0,0 0 0,43 0 16,20-63-1,-62 42-15,-1-22 0,0 22 16</inkml:trace>
  <inkml:trace contextRef="#ctx0" brushRef="#br0" timeOffset="4113.38">4170 1799 0,'0'0'0,"-21"21"16,42-21-16,21 0 16,-21 0-16,22 0 0,-1 0 15,21-21-15,-20 21 0,20-21 16,-20 21-16,20 0 0,1-21 16,-22 21-16,0 0 0,1 0 0,-22 0 15,0 0-15,0 0 0</inkml:trace>
  <inkml:trace contextRef="#ctx0" brushRef="#br0" timeOffset="4812.97">3895 3450 0,'0'0'0,"21"-21"0,-21-21 0,0 21 15,0-1-15,0 1 0,0 0 0,0 0 16,-21 21 0,-1 21-1,1 0-15,0 0 0,0 22 0,0-1 16,0-21-16,-22 43 0,22-22 16,0 0-16,-21 1 0,20 20 0,1-20 15,0-1-15,0 21 0,0-20 16,21 20-16,0 1 0,0-22 0,0 0 15,21 22-15,0-22 0,0 1 16,22-22-16,-1 21 0,21 0 16,-20-20-16,20-1 0,1 0 0,-1 0 15,22-21-15,-22 0 0,22 0 0,0 0 16,21-21-16,-22 0 0,22 0 16,-21-1-16,-1-20 0,1 0 15,0-1-15,-22 1 0,1 0 0,-1-22 16,-20 22-16,-1-22 0,0 1 0,-21 21 15,1-22-15,-1 1 0,-21-1 16,0-21-16,0 22 0,-21-1 0,-1 1 16,-20-1-16,0 1 0,-1-1 15,-20 22-15,-1 21 0,-20-21 16,-86-1-16,86 43 0,-1 0 0,22 0 16,-22 0-16,21 21 0,-63 22 15,64-22-15,21 21 0,-22 1 16,22-1-16,-1 0 15,-41 43-15,63-22 0,-1-20 16,-20-1-16,21 0 0,21 1 16,-21-22-16,21 21 0,0-21 0,0 1 15,0-1-15,0 0 0,21-21 16</inkml:trace>
  <inkml:trace contextRef="#ctx0" brushRef="#br0" timeOffset="5164.52">4022 3577 0,'0'0'0,"-43"0"15,43 21 1,-21 1-16,21-1 0,0 0 16,0 0-16,0 0 15,0 0-15,0 1 0,21-22 16,0 0-16,1 21 15,-1-21-15,0 0 0,0 0 0,0 0 16,0-21-16,1-1 0,-1 22 0,0-21 16,0 0-16,-21 0 15,0 0-15,0 0 0,0-1 0,0 1 16,0 0-16,-21 21 0,0-21 16,0 21-16,-1 0 15,1 0-15,0 0 0,0 0 16,21 21-16,-21-21 0,21 21 15,-21 0-15,21 1 0,0-1 16,0 0 0,21-21-16,0 0 0,0 0 0</inkml:trace>
  <inkml:trace contextRef="#ctx0" brushRef="#br0" timeOffset="5468.34">4487 3556 0,'-21'0'0,"21"21"16,0 0-16,-21-21 0,21 22 16,0-1-1,0 0-15,21-21 16,0 0 0,0 0-16,1-21 0,20 0 15,-21 21-15,0-22 0,-21 1 0,21 21 16,-21-21-16,0 0 0,0 0 15,0 0-15,-21-1 16,0 22-16,0 0 16,0 0-16,0 0 0,21 22 15,-22-1-15,22 0 16,-21 0-16,0 0 0,21 0 16,-21 1-16,0-1 15,0 0-15</inkml:trace>
  <inkml:trace contextRef="#ctx0" brushRef="#br0" timeOffset="5732.27">4127 3937 0,'0'0'0,"0"85"31,22-64-15,-1-21-16,0 0 0,21 0 15,-21 0-15,22 0 0,-1 0 0,0-21 16,1 0-16,-1 21 0,0-22 16,22 1-16,-43 21 0,21-21 0,1 21 15,-22-21-15,0 0 0,-21 0 16,-21 21 15,0 0-31,0 0 16</inkml:trace>
  <inkml:trace contextRef="#ctx0" brushRef="#br0" timeOffset="6056.09">4318 4339 0,'0'0'0,"0"21"0,0 1 15,0-1-15,0 0 16,21-21-16,0 21 16,-21 0-16,0 0 0,21 1 15,-21-1-15,22 0 0,-22 21 0,0 22 16,0-43-16,0 21 0,0 1 16,0-1-16,0 0 0,0-21 15,0 22-15,0-22 0,0 21 0,0 1 16,0-22-16,0-42 31,0-1-15,0 1-16,0 0 0,0 0 15,0-21-15,0-1 0,0 22 0</inkml:trace>
  <inkml:trace contextRef="#ctx0" brushRef="#br0" timeOffset="6392.47">4339 4614 0,'0'0'0,"-21"-21"0,0 0 0,0 21 0,-1 0 16,1 0-16,0 0 0,0 21 15,0 0-15,0 1 0,-1-1 16,1 21-16,21-21 0,-21 0 16,21 1-16,0-1 0,0 0 15,0 0-15,21-21 16,0-21 0,1 0-16,-1 0 15,0-1-15,42-20 0,-20-21 16,-1 41-16,-21 1 15,0-21-15,22 21 0,-22 0 16,0 21-16,43-22 16,-22 22-16,-21 0 15,0 22-15,0-1 0,1 0 16,-22 0-16,0 0 0,0 0 0,21 1 16,0-1-16,-21 0 0,0 0 15,0 0-15,21 0 0,0 1 16,-21-1-16,21-21 0,-21 21 0,22-21 15,-1 0-15,0 0 16,0-21-16</inkml:trace>
  <inkml:trace contextRef="#ctx0" brushRef="#br0" timeOffset="7080.22">7260 3747 0,'0'0'0,"-21"21"0,-21-21 0,20 0 16,-20 0-16,21 0 0,0 0 0,21 21 31,21-21-15,0 21-16,21-21 0,1 21 0,-1-21 16,22 0-16,20 0 0,1 21 15,0-21-15,20 0 0,1 0 16,-21 0-16,127 0 0,-128 0 0,1 0 15,0 0-15,-1 0 0,-20 0 16,105 0 0,-127 0-16,1 0 0,-22 0 0,-21-21 31,0 0-15,-21 0-16</inkml:trace>
  <inkml:trace contextRef="#ctx0" brushRef="#br0" timeOffset="7368.57">8467 3620 0,'0'0'15,"21"0"17,0 0-32,0 0 0,0 0 15,22 21-15,-1-21 0,0 0 16,1 21-16,-1-21 0,0 21 0,1-21 15,-22 21-15,21 0 0,-21 1 16,-21 62-16,0-63 16,-21 22-16,-42 20 0,20-20 15,-20-1-15,20 0 0,-20-21 16,21 22-16,-1-1 0,-84 22 16,85-43-1,21 0-15,21 0 0,21-42 16,21 21-16</inkml:trace>
  <inkml:trace contextRef="#ctx0" brushRef="#br0" timeOffset="7945.68">10710 2879 0,'0'0'16,"-21"-21"-16,21-1 0,0-20 0,0 21 0,-42-21 15,42 20-15,-21-20 16,-1 42 0,1 0-16,21 21 15,-21 22-15,21-1 0,0 0 0,-21 1 16,0 20-16,21 1 0,-21 20 15,21 22-15,0-21 0,-22 21 16,1-22-16,21 22 0,-21 0 0,21 0 16,0 21-16,0-21 0,-21-1 15,21 1-15,-21 85 0,21-85 16,0-22-16,-43 107 0,43-107 16,-21 1-16,0-21 0,0-1 0,21 1 15,0-1-15,-21-21 0,21 1 16,0-22-16,0 0 0,0 0 0,0-42 15,21 0 1,-21 0-16,21-22 0,0 1 16,0 0-16,-21-22 0,22 1 15,-1-1-15,0 1 0,0-22 0,-21 0 16,21 1-16</inkml:trace>
  <inkml:trace contextRef="#ctx0" brushRef="#br0" timeOffset="8737.23">10604 3069 0,'0'0'0,"0"-63"0,0-149 31,0 191-31,0 0 16,22 0-16,-1-1 0,0 1 0,21 21 16,22 0-16,-22-21 0,43 21 15,-1-21-15,1 21 0,21 0 0,0 0 16,0 0-16,42 0 0,-21 0 15,21 0-15,21 0 0,-21-21 0,22 21 16,-1 0-16,0 0 0,1 0 0,-1 0 16,0 0-16,1 0 0,-22 0 15,21 0-15,-21 0 0,1 0 0,-22 0 16,21 0-16,-42 0 0,21 0 16,-22 0-16,-20 0 0,0 0 15,-1 0-15,-20 0 0,-1 0 0,1 0 16,-22 0-16,43 42 15,-43-21-15,-21 0 16,-21 1-16,22-1 0,-22 21 0,0-21 16,0 22-16,0-1 0,-22 0 0,1 1 15,21 20-15,-63 106 16,-1 22 0,64-128-16,-21 1 0,21-1 15,-21 1-15,21-1 0,0 1 0,-21-1 16,21 1-16,-21 21 0,-1 42 15,22-64-15,0 1 16,0-1-16,0 1 0,0-1 0,0-21 16,0 22-16,0-22 0,-21 1 0,21 20 15,0-21-15,0 1 0,0-1 16,0 0-16,0 1 0,0-22 0,0 21 16,0-21-16,0 22 0,0-22 0,0 0 15,0 0-15,0 0 0,0 1 16,-21-1-16,0 0 0,0 0 15,0 0-15,-22-21 0,22 21 0,-21-21 16,21 22-16,-22-22 0,1 21 16,0-21-16,-1 21 0,-20-21 0,-1 0 15,1 21-15,-1-21 0,1 0 16,-22 0-16,0 21 0,-20-21 0,-1 0 16,0 0-16,-42 0 0,21 0 15,-43 0-15,1-21 0,0 21 0,-22 0 16,-20 0-16,-1 0 0,0 0 0,1 0 15,-1 0-15,0 0 0,22 0 16,-1 21-16,22-21 0,0 21 0,20 1 16,22-1-16,0 0 0,-63 21 15,105-42-15,22 21 0,-1-21 0,22 0 16,0 0-16,20 0 0,1 0 16,21-21-16,0 0 0,0 0 15,21-21-15,1 20 0,20-20 16,0 0-16,1-22 0</inkml:trace>
  <inkml:trace contextRef="#ctx0" brushRef="#br0" timeOffset="9524.49">11790 1672 0,'0'-21'31,"21"0"-16,0 0-15,21 21 16,-20-21-16,20-1 0,0 22 0,-21-21 16,22 0-16,84-42 15,-106 41-15,0 1 0,0 0 16,-21 0-16,0 0 0,-21 21 16,0-21-16,-21-1 0,-1 22 15,-20 0-15,-1 0 0,-20 0 16,-65 0-16,86 22 0,-1-1 15,1 0-15,-1 0 0,22 0 16,0 0-16,-1 1 0,1 20 16,42 0-16,0-21 0,21 1 15,0 20-15,22 0 0,-22-21 0,21 22 16,1-1-16,62 43 0,-62-43 16,-1-21-16,22 22 0,-43-1 15,21-21-15,-21 21 0,0 1 16,-21-22-16,0 0 0,-21 0 15,-21 0-15,0 1 0,-22-22 0,-63 21 16,64-21-16,-1 0 16,-21 0-16,1 0 0,20 0 15,1-21-15,-1 21 0,1-22 0,20 1 16,1 21-16,21-21 0,-21 0 16,42 0-16,0 0 0,0-1 0,0 1 15,0 0-15,0 0 0,21 0 16,0 21-16,64-43 0,-43 43 15,0-21-15,22 0 0,-1 21 0,-20-21 16,20 0-16,1 21 0</inkml:trace>
  <inkml:trace contextRef="#ctx0" brushRef="#br0" timeOffset="9845.31">11980 1969 0,'0'0'16,"21"0"-16,1 0 0,-1 0 15,0 0-15,0 0 0,0 0 16,0 0-16,1-22 0,20 22 0,-21-21 16,0 0-16,22 0 0,-22 0 15,0 21-15,0-21 0,0-1 0,-21 1 16,0 0-16,0 0 0,-21 21 16,-21 0-16,21 0 15,-22 0-15,1 21 0,0 0 16,-1 0-16,1 22 0,0-22 15,20 21-15,-20-21 0,21 22 0,21-22 16,0 21-16,0-21 0,0 1 16,0-1-16,0 0 0,0 0 0,42 0 15,-21-21-15,1 0 0,20 21 0,0-21 16,1 0-16,-1 0 0,-21 0 16,21 0-16,1-21 0,-1 0 0,-21 21 15,22-21-15</inkml:trace>
  <inkml:trace contextRef="#ctx0" brushRef="#br0" timeOffset="10208.49">12531 1820 0,'0'0'0,"0"-21"0,0-21 31,0 21-31,21 21 0,0 0 16,0 0-16,0 0 0,0 0 0,22 21 15,-22 0-15,21 0 0,-21 0 16,1 1-16,20-1 0,-21 0 0,0 21 15,0-21-15,-21 1 0,0-1 16,22 0-16,-22 21 0,0-21 0,0 1 16,-22-1-16,1-21 15,0 21-15,0-21 0,0 0 16,0-21 0,21 0-16,0-1 15,0-20-15,0 21 0,0 0 16,0-22-16,0 1 0,21 21 15,0-21-15,-21-1 0,21 1 0,0 21 16,0-22-16,1 22 0,20 0 16,-21 21-16,21-21 0,22 21 15,-43 0-15,21 0 0,-20 0 0,20 0 16,-21 0-16,43 0 16</inkml:trace>
  <inkml:trace contextRef="#ctx0" brushRef="#br0" timeOffset="10536.21">13377 1630 0,'0'21'0,"0"0"16,-21-21-16,21 21 0,0 22 15,0-22-15,0 0 0,0 64 16,0-22 0,0-42-16,0 1 0,21-1 0,-21 0 15,0 0-15,0 0 0,0 0 0,0 1 16,21-22-1,-21-22 17,22 1-32,-22 0 0,21 0 15,-21 0-15,21 0 0,0-1 0,-21-20 16,21 0-16,0-1 0,1 1 16,-1 0-16,0 21 0,0-22 0,0-20 15,0 42-15,1 21 16,-1-22-16,0 22 0,0 0 15,-21 22-15,0-1 16,21 0-16,-21 0 0,0 0 16,0 0-16,0 1 0</inkml:trace>
  <inkml:trace contextRef="#ctx0" brushRef="#br0" timeOffset="10836.27">13801 1969 0,'0'0'0,"21"0"0,0 0 0,0 0 15,21 0-15,-20 0 16,-1 0-16,0-22 0,21 22 0,-21-21 16,1 0-16,-1 0 0,0 21 15,0-21-15,-21 0 0,0-1 0,0 1 16,0 0-16,0 0 0,0 0 16,-21 21-16,-21 0 0,20 0 15,1 0-15,0 0 0,0 0 16,-21 21-16,20 0 0,1 0 15,21 0-15,0 1 0,-21 20 0,21-21 16,0 0-16,0 0 0,0 1 16,0 20-16,0-21 0,21 0 15,0 0-15,1 1 0,-1-22 16,0 0-16,0 0 0,0 0 16,0 0-16,22 0 0,-22 0 0</inkml:trace>
  <inkml:trace contextRef="#ctx0" brushRef="#br0" timeOffset="11190.53">14414 1651 0,'0'-21'0,"0"42"0,22-63 0,-22 21 0,0-1 16,21 22-16,0 0 16,0 0-16,0 0 0,0 0 15,1 0-15,-1 22 0,0-1 16,0 0-16,0 21 0,0-21 0,1 22 15,-22-22-15,21 21 0,-21 1 16,21-22-16,-21 21 0,0-21 0,0 22 16,0-1-16,0-21 0,0 0 15,0 0-15,-21-21 16,0 0-16,-1 0 16,22-21-1,0 0-15,0 0 0,0-21 16,0 20-16,0 1 0,22-21 0,-1 21 15,0-22-15,0 1 0,0 0 16,-21-1-16,21 22 0,1-21 0,-1 21 16,0 0-16,0-1 0,0 22 15,-21 22 1,0-1-16</inkml:trace>
  <inkml:trace contextRef="#ctx0" brushRef="#br0" timeOffset="11944.75">12573 3006 0,'0'0'0,"21"-21"0,-21-1 0,0 1 16,0 0-16,0 0 16,-21 21-16,-21 0 15,20 0-15,-20 0 0,21 0 0,-43 21 16,22 0-16,0 0 0,-64 43 15,64-1-15,-64 43 16,63-42-16,1-1 0,0 22 0,-1-22 16,22 1-16,0-1 0,0 1 15,21-1-15,0-20 0,21 20 0,0-20 16,22-1-16,20 0 0,1 1 0,-1-22 16,22 0-16,-22 0 0,22 0 15,21-21-15,-22 0 0,1 0 16,21 0-16,-21-21 0,-1 0 0,22 0 0,-21 0 15,-1-1-15,1-20 16,-21 21-16,-1-21 0,-21-1 0,1 1 16,-1 0-16,0-64 0,-20 42 15,-22 1-15,0-85 16,0 84-16,-22-21 0,22 22 0,-42-1 16,21 1-16,-21-1 0,-22 22 15,22 0-15,-22-1 0,-20 22 0,20 0 16,1 21-16,-22 0 0,0 0 15,22 0-15,-22 21 0,-42 22 16,85-1-16,-22-21 0,43 21 0,-21 1 16,-1 20-16,1 22 15,21-22-15,0-20 0,21 20 16,0-20-16,-21-1 0,21-21 0</inkml:trace>
  <inkml:trace contextRef="#ctx0" brushRef="#br0" timeOffset="12296.55">12509 3387 0,'0'0'0,"-21"0"0,-21 21 32,42 0-32,0 0 15,0 0-15,0 1 0,0-1 0,0 0 16,21-21-16,0 21 15,0-21-15,1 0 0,-1 0 16,21 0-16,-21-21 0,0 21 16,1-21-16,-22 0 0,21-1 15,-21 1-15,0 0 0,0-21 16,0 21-16,-21-1 16,-1 22-16,1-21 0,0 21 15,0 0-15,0 0 0,21 21 16,0 1-16,0-1 15,0 0-15,0 0 16,21-21 0,0 0-16,0 0 0,0 0 0</inkml:trace>
  <inkml:trace contextRef="#ctx0" brushRef="#br0" timeOffset="12536.42">12954 3450 0,'0'0'0,"21"0"0,0 0 16,0 0-1,1-21-15,-22 0 0,0 0 0,0 0 16,0-1-16,0 1 16,0 0-16,0 0 0,0 0 15,-22 21 16,22 21-31,-21 0 16,21 0-16,0 0 0,-21 1 16,0-1-16,0 0 0</inkml:trace>
  <inkml:trace contextRef="#ctx0" brushRef="#br0" timeOffset="12792.62">12531 3725 0,'42'43'16,"-21"-43"-1,0 0-15,0 0 0,1 0 16,-1 0-16,0 0 0,21 0 0,-21-21 16,1 21-16,-1-22 0,0 22 0,0-21 15,-21 0 1,21 21-16,-21-21 0,0 0 15,-21 21 1,0 21 0,0 0-16,0 0 15</inkml:trace>
  <inkml:trace contextRef="#ctx0" brushRef="#br0" timeOffset="13120.43">12615 4085 0,'0'21'15,"0"1"-15,0-1 16,0 0-16,0 0 0,0 0 16,0 22-16,0-22 0,21 21 0,-21-21 15,0 22-15,0-1 0,0 0 0,0 1 16,0-1-16,0 0 0,-21 22 15,0-22-15,0 22 0,0-22 0,21 0 16,-21 22-16,-1-43 0,22 21 0,-21 1 16,21-22-16,0 0 0,0 0 15,0-42 1,21 0 0,-21-22-16,0 22 0,0 0 15,0-21-15,22-43 16,-22 43-16,0-22 0,0 22 0</inkml:trace>
  <inkml:trace contextRef="#ctx0" brushRef="#br0" timeOffset="13412.26">12488 4382 0,'0'0'0,"-21"0"0,0 0 15,0 21-15,0-21 0,-1 21 0,1 0 16,0 0-16,21 0 0,-21 1 16,0-1-16,0 0 0,21 0 0,0 0 15,-22-21-15,22 21 0,0 1 16,22-22-1,-1 0-15,0-22 16,85-41-16,-85 42 16,21 0-16,-21-1 0,22-20 15,-1 21-15,-21 0 0,22 0 0,-22-1 16,21 1-16,43 0 16,-64 21-16,0 42 15,0-20-15,0-1 0,-21 0 16,22 21-16,-22-21 0,0 22 0,0-22 15,21 0-15,-21 21 0,0-20 0,0-1 16,0 0-16,0 0 0,21-21 16,0 0-16,0 0 0</inkml:trace>
  <inkml:trace contextRef="#ctx0" brushRef="#br0" timeOffset="14357.14">14838 3789 0,'0'0'0,"-21"0"0,-1 0 16,1 0 0,42 0-1,1 0 1,20 0-16,0 0 0,22 0 16,20 0-16,1 0 0,21 0 0,0 0 15,0 0-15,21 0 16,148 0-16,-127 0 0,0 0 15,148 0-15,-147 0 0,-22 0 16,21 0-16,-21 0 0,0 0 16,0 0-16,0 0 0,169 0 15,-211 0 1,-22 0-16,-20 0 0,41 0 16,-63 0-16,1 0 0,-22-21 15,-22 0-15,1 21 16</inkml:trace>
  <inkml:trace contextRef="#ctx0" brushRef="#br0" timeOffset="14732.92">17462 3514 0,'0'0'0,"-21"-21"0,-42 21 16,42-22-16,-1 22 16,1 0-16,42 22 31,1-22-31,20 0 15,-21 21-15,21-21 0,22 0 0,-22 0 16,22 21-16,-22-21 0,22 0 0,-22 0 16,21 0-16,22 21 15,0-21-15,-64 0 16,0 0-16,0 21 0,-21 0 16,-21 1-16,0-22 15,0 21-15,0 0 0,-22 0 16,1 21-16,0-20 0,-1 20 15,-20-21-15,-1 21 0,22 1 0,-22-22 0,1 21 16,21 1-16,-22-1 0,22 0 16,-1-21-16,1 1 0,0 20 0,21-21 15,-1 0-15,1 0 0,21 1 16,21-22 0,22 0-16,-22 0 0,0 0 15,21 0-15,1-22 0,-1 1 16</inkml:trace>
  <inkml:trace contextRef="#ctx0" brushRef="#br0" timeOffset="19112.68">18373 2180 0,'0'0'0,"-22"-21"0,1 0 16,0 0-16,21 0 15,-21 21-15,0 0 0,21-22 16,-21 22-16,21 22 31,0-1-31,0 0 0,0 21 16,0 1-16,0-1 0,21 21 15,0 22-15,0 0 0,0-1 0,-21 107 16,0-106-16,0 20 0,21 1 16,-21 0-16,22-21 15,-22 21-15,0-22 0,0 22 0,21-21 16,-21-1-16,0 1 0,0 0 16,0-1-16,0 1 0,0 0 0,-21-1 15,-1 1-15,22-21 0,-21 20 0,21-20 16,-21-1-16,0 1 0,21-1 15,0 1-15,-21-22 0,21 22 0,-21-22 16,21 21-16,0-20 0,-22-22 0,22 21 16,-21-21-16,21 1 0,-21-1 15,21 0-15,0-42 16,0 0-16,0-1 16,0 1-16,0-21 15,0 0-15,21-1 0,-21-20 0,21 20 16,1-20-16,-1-1 0</inkml:trace>
  <inkml:trace contextRef="#ctx0" brushRef="#br0" timeOffset="20237.07">18457 2138 0,'0'0'0,"0"-21"16,0 0 0,21-1-1,1 1-15,20 21 16,-21 0-16,21 0 0,22-21 16,-1 21-16,1 0 0,-1 0 0,22 0 15,0 0-15,21 0 0,-1 0 16,22 0-16,0 0 0,0 0 15,0 0-15,22 0 0,-1 0 0,0 0 16,0 0-16,21 0 0,-20 0 16,-1 0-16,-21 0 0,21 0 0,0 0 15,-21 0-15,21 0 0,0 0 16,-21 0-16,0 0 0,-21 0 16,21 0-16,-21 0 0,0 0 15,21 0-15,-21 0 0,-22 0 0,22 0 16,-21 0-16,0 0 0,-1 0 15,-20 0-15,-1 0 0,-20 0 0,-1 0 16,0 0-16,1 0 0,-22 0 16,0 0-16,21 0 0,-21 0 15,1 0-15,-22 21 16,0 0-16,0 1 0,0-1 16,0 21-16,0-21 0,0 22 15,0-1-15,-22 21 0,1-20 16,21 41-16,-21-20 0,21 21 15,0 63-15,0-85 0,0 22 16,0-22-16,0 22 0,0 0 16,0 169-16,0-191 15,-21 22-15,21-22 0,-21 1 16,21 21-16,-21-22 0,21 1 0,0-1 16,-22 1-16,22-22 0,-21 21 15,21 1-15,0-22 0,0 22 16,0-22-16,0 0 0,0 1 0,0-1 15,0 0-15,0-20 0,0 83 16,0-41 0,-21-43-16,21 0 0,-42 22 15,42-1-15,-21-42 0,-1 42 16,1-21-16,0-21 16,0 22-16,0-1 0,0-21 0,-22 0 15,-20 21-15,20-21 16,1 0-16,0 0 0,-1 21 0,-20-21 15,21 0-15,-22 0 0,1 21 0,-1-21 16,1 0-16,-1 0 0,1 21 16,-22-21-16,0 0 0,1 0 15,-1 22-15,-21-22 0,0 0 0,0 0 0,1 0 16,-22 0-16,-22 0 16,1-22-16,-21 22 0,21-21 0,-22 0 15,1 21-15,0-21 0,-1 0 0,1 21 16,0 0-16,21-21 0,-1 21 15,1 0-15,21 0 0,0 0 16,0 0-16,0 0 0,21 0 0,1 0 16,20 21-16,0-21 0,22 0 0,-1 21 15,22-21-15,0 0 0,20 0 0,1 21 16,0-21-16,21-21 16,21 0-16,0 0 15,1-1-15,20 1 0,-21-21 0,64-22 16</inkml:trace>
  <inkml:trace contextRef="#ctx0" brushRef="#br0" timeOffset="21212.45">19558 1058 0,'0'0'0,"21"-21"0,0 0 32,-21 42-32,0 0 15,-21 1-15,0-1 0,0 21 16,0 0-16,-1 1 0,1-1 0,0 0 15,0 1-15,21-1 0,0 22 16,0-22-16,0 0 0,0 1 0,-21-1 16,21-21-16,0 21 0,0-20 0,-21-1 15,21 0-15,0 0 0,21-42 32</inkml:trace>
  <inkml:trace contextRef="#ctx0" brushRef="#br0" timeOffset="21756.14">19897 1122 0,'0'0'15,"21"-21"-15,0-22 0,-21 22 16,-21 64 0,-22-22-16,1 0 0,0 21 15,-1 1-15,1-22 0,-21 21 0,-1-21 16,22 22-16,-22-22 0,22 0 0,0 21 15,-43 1 1,64-43-16,21 21 16,21-21-1,0-21 1,0 21-16,0 0 0,1 0 16,-1 0-16,0 0 0,0 0 0,0 0 15,0 0-15,1 0 0,-1 21 16,-21 0-16,21 0 0,0 0 0,-21 0 15,21 1-15,-21-1 16,21 0-16,1 0 0,-1-21 0,-21 21 16,21-21-16,0 0 0,0 0 15,0 0-15,22 0 0,-22 0 0,0 0 16,21-21-16,-20 21 16,20-21-16,-21 0 0,0 0 0,22-1 15,-22 1-15,0 0 0,21 0 16,-42 0-16,21 0 0,1-1 0,-22 1 15,0 42 1,-22 1 0,1-1-16,0 0 0,21 21 15,0-21-15,-21 22 0,21-22 0,-21 0 16,21 0-16,0 0 0,0 1 16,0-1-16,0 0 0,0-42 46,0 0-46</inkml:trace>
  <inkml:trace contextRef="#ctx0" brushRef="#br0" timeOffset="21940.03">20129 1228 0,'0'-64'16,"0"43"-16,0 0 15,0 42 32,0 0-31,22-21-16,-1 0 0,0 0 15,0 0-15,43 0 16</inkml:trace>
  <inkml:trace contextRef="#ctx0" brushRef="#br0" timeOffset="22168.91">20659 804 0,'0'0'16,"0"22"0,0-1-16,0 21 0,-22 0 15,1 22-15,0-1 0,0 1 0,0-1 16,0-20-16,-22 20 0,22 1 16,-64 105-1,85-127-15,0 1 0,0-22 16,0 21-16,0-21 0,0 1 0,22-1 15,-1 0-15,21 0 0,-21-21 16,0 0-16,1 0 0,20 0 0,-21 0 16,-21-21-16,0 0 15</inkml:trace>
  <inkml:trace contextRef="#ctx0" brushRef="#br0" timeOffset="22564.67">20193 1461 0,'0'0'0,"-42"0"0,20-22 16,-20 22-16,63 0 31,0 0-31,22 0 0,-1 0 16,0 0-16,22 0 0,-1 0 0,1 0 15,-1 0-15,22 0 0,-21 0 16,147-21 0,-147 0-16,-1 21 0,1-21 0,-22 0 15,0 0-15,-20 21 0,20-85 16,-42 64-1,0 0-15,0-1 0,0 1 0,-21 0 16,0 0-16,-22 21 0,22 0 0,0 0 16,-21 21-16,20 0 0,-20 0 15,21 1-15,0 20 0,0 0 0,-1-21 16,1 22-16,21-1 0,0 0 16,0 1-16,-21-22 0,21 21 0,0-21 15,0 22-15,0-22 0,21 0 16,0 0-16,1 0 0,-1 1 0,0-22 15,21 0-15,-21 0 0,22 0 16,-1 0-16,0 0 0,1-22 16,-1 1-16,0 0 0,22 0 0,-22-21 15,1 20-15,-1-20 0,0 0 16,1-1-16</inkml:trace>
  <inkml:trace contextRef="#ctx0" brushRef="#br0" timeOffset="23538.12">21653 783 0,'0'0'0,"0"-42"0,0 21 15,0 0-15,-21 21 16,0 21-16,21 0 0,-21 21 16,0 1-16,0-1 0,-1 21 15,1 1-15,21-1 0,-21 1 0,0-1 16,0-20-16,21 20 0,0 1 16,-21-22-16,21 0 0,0 1 15,0-1-15,0-21 0,0 22 0,0-22 16,0 0-16,0 0 0,0 0 0,21-21 15,0 0 1,0 0-16,0-21 16,-21 0-16,21-21 15,1 20-15,-22 1 0,21 0 0,0 0 16,-21 0-16,21 0 16,-21-1-16,21 22 0,0 0 15,-21 22 1,0-1-16,0 0 0,22-21 0,-22 21 15,0 0-15,0 0 0,21 1 16,-21-1-16,21 0 0,0 0 16,0 0-16,0 0 15,1-21-15,20 0 0,-21 0 0,0 0 16,0 0-16,22 0 0,20-21 16,-20 0-16,-22 21 0,21-21 15,-21 0-15,22 0 0,-22-1 16,21-20-16,0 0 0,-42-1 15,0 22-15,22 0 0,-22 0 16,0 0-16,0 0 0,-22 21 16,1 0-16,0 0 15,0 0-15,0 21 0,-22 21 16,1 22-16,42-43 16,0 0-16,0 21 0,0-21 15,0 1-15,0 20 0,0-21 0,0 0 16,21 0-16,0-21 0,1 22 15,-1-22-15,21 0 0,-21 0 16,22 0-16,-1 0 0,0 0 0,85-22 16,-63 1-1,-22 0-15,-21 0 0,22 0 0,20-22 16,-63 1-16,21 21 0,0 0 16,-21 0-16,0-1 0,-21 44 46,0-1-46,0 0 0,21 0 16,-21 0-16,0 0 0,-1 1 16,1 20-16,21-21 0,0 0 0,-21 0 15,21 1-15,-21-22 0,21 21 16,0 0-16,-21-21 31,21-21-31,0 0 16,0-1-16,0 1 0,0 0 15,0-21-15,21 21 0,0-22 0,0 22 16,22-21-16,-22-1 16,21 22-16,0-21 0,1 21 0,-1-22 15,43 22-15,-43 21 16,0 0-16,1 0 0,-22 21 0,0 1 16,0-1-16,0 21 0,-21-21 15,0 22-15,0-1 0,0 0 0,0 1 16,-21-1-16,0-21 0,0 21 15,0-20-15,0 20 0,-1-21 0,1 0 16,0 0-16,0 1 16,0-1-16,-22 0 0</inkml:trace>
  <inkml:trace contextRef="#ctx0" brushRef="#br0" timeOffset="24141.58">19727 3302 0,'0'0'0,"21"0"0,1-21 0,-1 0 0,0 0 16,0-1-16,0 1 16,-21 0-16,0 0 0,0 0 0,0 0 15,0-1-15,0 1 0,-21 0 0,0 21 16,0 0-16,0 0 0,-22 0 15,1 0-15,21 21 0,-22 0 0,1 1 16,0 20-16,-1 0 0,1 22 16,0-1-16,21-20 0,-22 20 15,22 1-15,0-22 0,0 21 0,0-20 16,21-1-16,0 22 0,0-43 16,0 21-16,42-21 0,-21 22 15,21-22-15,1 0 0,20 0 16,1-21-16,-1 0 0,1 0 0,63 0 15,-64 0-15,43-21 16,-64 0-16</inkml:trace>
  <inkml:trace contextRef="#ctx0" brushRef="#br0" timeOffset="24868.16">20320 3514 0,'0'0'0,"0"-21"0,0-1 0,-64 22 15,22 43 1,21-22-1,21 0-15,-21 0 0,21 0 0,-21 22 16,21-22-16,0 0 0,-22 0 16,22 0-16,0 1 0,0-1 0,0 0 15,0 0-15,0 0 0,22-21 16,41 21-16,-42-21 16,22 0-16,-1 0 0,0 0 15,-21-21-15,1 0 0,-1 21 16,0-21-16,-21 0 0,0 0 0,0-1 15,0-41 1,-21 21-16,0 20 0,-22-20 0,1 0 16,21 21-16,-22-1 0,22-20 15,0 42-15,0-21 0,0 21 0,42 0 32,21 0-32,1 0 15,-1 0-15,21 0 0,1-21 0,21 21 16,-22-21-16,22 21 0,-22-22 15,22 22-15,-22-21 0,22 0 0,-21 0 16,-1 0-16,1 0 0,-22-1 16,0-20-16,-21 21 0,1 0 0,-22-22 15,0 22-15,0 0 16,0 0-16,-22 0 0,1 0 0,-21-1 16,21 1-16,0 0 0,-1 21 15,-20 0-15,21 0 0,0 21 0,-22 0 16,22 1-16,0 20 0,-21-21 15,21 43-15,-1-22 0,22 21 16,-21-20-16,21 20 0,-21 1 0,21-1 16,0 1-16,0-1 0,0 1 0,0-22 15,-21 22-15,21-1 0,0 1 0,0-1 16,0-21-16,0 22 0,0-22 16,0 1-16,0-1 0,0-21 0,21 0 15,-21 22-15,21-43 0,-21 21 16,0 0-16,21-21 0,1 0 15,-22-21 1,0 0 0,0-1-16,-22 1 0,1 0 0,0 0 15,21 0-15,0 0 16,-21 21-16,21-22 0,0 1 16,-21 0-16,21 0 0,0 0 15,0 0-15,0-1 0,0 1 16,0 0-16,0 0 0</inkml:trace>
  <inkml:trace contextRef="#ctx0" brushRef="#br0" timeOffset="26393.26">20913 3408 0,'0'0'0,"0"21"0,0 0 0,0 22 15,0-1-15,0 0 0,0 1 16,0-1-16,21 0 0,-21 22 0,0-22 16,0 0-16,0 22 0,0-22 0,0 22 15,0-22-15,0 0 0,0 1 16,0 63 0,0-85-16,0 0 0,21-21 31,0 0-31,21-21 15,-20 0-15,-1-1 0,0 1 16,0 0-16,0-21 0,0 21 0,1-22 16,-22 1-16,21 0 0,-21-1 15,0 1-15,0 0 0,0-1 0,0 1 16,0 0-16,-64-85 16,22 84-16,21 22 0,-22 0 15,22-21-15,-21 42 0,21-22 16,0 1-16,-1 21 0,1 0 0,42 0 31,22 0-31,-22 0 0,21 0 16,1-21-16,-1 21 0,0 0 0,22 0 15,-22-21-15,22 21 0,-22-21 16,21 0-16,1-1 0,-1 22 0,1-21 16,-1 0-16,-20-21 15,-1 21-15,0-1 0,-20-20 0,-1 21 16,0-21-16,-21 20 0,0-20 15,0 21-15,0-21 0,0-1 0,-21 22 16,0-21-16,21 21 0,-22-1 16,1 22-16,0 0 0,0 0 15,0 22-15,21-1 0,-21 21 16,-1 0-16,1 22 0,0-1 0,21 22 16,-21-21-16,0 20 0,0 1 15,21-22-15,-22 22 0,1-21 0,0 20 16,-21 64-16,21-84 15,21 21-15,-22-22 0,22 1 16,-21-1-16,21 1 0,0-22 0,0 21 16,0-20-16,21-22 0,22 42 15,-1-20-15,-21-43 0,0 21 16,22 0-16,-22-21 0,0 0 0,21 0 16,-20 0-16,20 0 0,-21 0 15,0-21-15,0 0 0,1 0 0,-22-1 16,0 1-16,0-21 0,0 0 0,0-1 15,0 1-15,-22-64 16,1 64-16,0-22 0,0 1 16,-21 20-16,20 1 0,1 0 15,-21-1-15,21 1 0,0 21 0,-1 0 16,22 0-16,0-1 0,0 1 16,0 0-16,22 21 0,20 0 15,-21-21-15,21 21 0,1-21 0,-1 21 16,0 0-16,22-21 0,-22 21 15,22-22-15,-22 1 0,0 21 0,22-21 16,-22 0-16,1 0 0,20 0 16,-42-1-16,43-20 15,-43 21-15,-21 0 0,0 0 16,0-1-16,-21 22 16,0 0-16,-1 0 0,1 0 15,0 22-15,0-1 0,0 0 16,0 0-16,-1 0 0,22 22 15,0-22-15,0 0 0,0 0 0,0 21 16,0-20-16,22-1 16,-1-21-16,0 21 0,0-21 15,21 0-15,-20 0 0,20 0 0,-21 0 16,21 0-16,-20-21 0,20 0 16,0 21-16,1-22 0,-22 1 0,21 0 15,-21 0-15,0 0 0,1 0 16,-1-1-16,-21 1 0,0 0 15,0 0-15,-21 21 0,-1 0 16,1 0-16,0 0 0,-21 21 16,21 0-16,-22 0 0,22 1 0,0-1 15,0 0-15,0 0 0,21 0 16,0 0-16,0 22 16,21-22-16,21-21 15,-21 21-15,0-21 0,22 0 0,-1 21 16,0-21-16,1 0 0,63 0 15,-22 0 1,-63-21-16,22 0 0</inkml:trace>
  <inkml:trace contextRef="#ctx0" brushRef="#br0" timeOffset="27486.06">20743 2159 0,'0'0'0,"-42"0"0,0 0 16,-22 0-16,22 0 0,-22 0 0,1 21 15,-1 0-15,22 1 0,-22 20 16,22 0-16,0 1 0,21-1 15,-22 21-15,22 1 0,0-1 0,21 1 16,0-1-16,0-20 0,21 20 16,0-20-16,22-1 0,-1 0 0,0-21 15,22 22-15,-1-22 0,22 0 16,-22 0-16,22-21 0,0 0 16,-1 0-16,-20 0 0,21 0 0,-22 0 15,22-21-15,-22 0 0,1 0 0,-1 0 16,-20-22-16,-1 1 0,0 0 15,-21-22-15,-21 1 0,0-64 16,-21 42-16,0 21 16,-21-20-16,-1 20 0,-20 1 0,-128-85 15,107 105-15,-1 22 16,-21 0-16,22 21 0,-22 0 16,21 0-16,0 21 0,22 0 15,-1 22-15,1-1 0,21 0 0,-1 1 16,22 20-16,0 1 0,21-1 15,0 1-15,21-22 0,0 21 0,22 1 16,-1-22-16,21 1 0,1-1 16,84 21-16,-63-41 0,-1-1 15,1-21-15,0 0 0,-1 0 0,1 0 16,0 0-16,-1 0 16,-20-21-16,-1-1 0,1 1 0,-43-21 15,21 0-15,-20-1 0,-22 1 16,0-22-16,-22 1 0,1-1 0,-21 22 15,0-21-15,-1 20 0,1 1 16,-22 0-16,1 20 0,-1 1 16,1 0-16,-22 21 0,22 0 0,-22 0 15,22 21-15,-1 0 0,1 1 0,-1 20 16,22 0-16,21 1 0,-1-1 16,1 21-16,21-20 0,0-1 0,0 0 15,0 1-15,43-22 0,-22 21 16,21-21-16,0 1 0,1-1 15,63-21-15,-43 0 16,-21 0-16,22 0 0,21-21 16,-22-22-16,-21 22 15,-42-21-15,0-1 0,0 1 0,0 0 16,0-1-16,-63-41 16,-64-1-1,85 85-15,-22 0 0,-42 0 16,43 21-16,20 0 0,1 22 15,-21-1-15,41 0 0,-20 1 0,0 41 16,42 43 0,21-105-16,21-1 0,-21 0 15,22 0-15,-1 0 0,22-21 16,-22 0-16,0 0 0,22 0 0,-22 0 16,0 0-16,-20 0 0,20-21 15,-21 0-15,-21 0 0,0 0 0,0-1 16,0 1-16</inkml:trace>
  <inkml:trace contextRef="#ctx0" brushRef="#br0" timeOffset="30188.09">18267 4995 0,'0'0'0,"21"0"0,0 0 16,-21-21-16,21 21 16,-42 0 15,0-21-31,0 21 15,0 0-15,-64 0 16,43 0-16,-1 0 0,1 0 16,-22 0-16,-20 0 0,-1 0 0,-254 0 15,85 0 1,106 0-16,21-21 0,-42 21 16,21 0-16,0 0 0,21 0 0,-22 0 15,22-21-15,0 21 0,0-21 16,22 21-16,-22 0 0,21-22 0,-21 22 15,42 0-15,-21-21 0,22 21 0,20 0 16,1-21-16,-1 21 0,22 0 16,21 0-16,-22 0 0,22-21 15,0 21-15,42 0 63,0 0-48,0 0 17,1-21-17,-22 0-15,21 21 0,0-22 16,0 22-16</inkml:trace>
  <inkml:trace contextRef="#ctx0" brushRef="#br0" timeOffset="30742.52">15621 4530 0,'0'0'0,"21"0"0,-42 21 63,0-21-63,0 21 0,-1 0 15,-20 0-15,21 1 0,-21-1 16,-22 0-16,22 0 0,-22 21 0,1-20 16,-1-1-16,22 21 0,-85 0 15,85-20-15,-1-1 0,22-21 16,0 21-16,-21-21 0,42 21 0,-22-21 15,44 0 17,-1 0-32,21 0 15,-21 0-15,0 0 0,22 21 16,-1 0-16,0 22 0,1-22 0,-1 0 16,0 21-16,1-20 0,-1-1 15,22 42-15,-22-42 16,-21 1-16,0-1 0,43 21 15,-43-42-15,0 21 0,0-21 16,-21-21 31,0 0-31,-21 0-16,21 0 15,-21-1-15,21 1 16,0 0-16,-21 0 0</inkml:trace>
  <inkml:trace contextRef="#ctx0" brushRef="#br0" timeOffset="32000.36">10858 4614 0,'-21'0'15,"0"0"-15,0 0 16,-21 0-16,-1 0 15,1 0-15,-43-21 0,22 21 0,-22 0 16,-21 0-16,-21 0 0,21 0 0,-42 0 16,21 0-16,0 0 0,-21-21 15,0 21-15,-148 0 0,147 0 16,22 0-16,0 0 0,0-21 0,0 21 16,22 0-16,-1 0 0,0-21 15,21 21-15,-21 0 0,-42-21 16,21 21-16,64 0 15,20 0-15,-41 0 16,41 0-16,22 0 0,0 0 0,42 0 47,0 0-31,1 0-16,-1 0 0,0 0 15,0 0-15,0 0 0,-21-22 16,21 22-16,1 0 15</inkml:trace>
  <inkml:trace contextRef="#ctx0" brushRef="#br0" timeOffset="32373.15">7810 4276 0,'-21'0'31,"0"0"-31,0 21 16,-21 0-16,-1 0 0,22 0 0,-21 1 15,-22-1-15,22 0 0,0 0 16,-1 0-16,1 0 0,0 1 0,-1-1 16,1 0-16,0-21 0,-1 21 15,22-21-15,0 0 0,0 21 16,0-21-16,42 0 47,0 21-47,0 1 0,21-22 15,-20 21-15,-1 0 0,21 21 16,64 43-16,-85-64 16,21 0-16,-20 22 0,-1-22 15,0 0-15,42 42 16,-63-41-16,0-1 0,22-21 15</inkml:trace>
  <inkml:trace contextRef="#ctx0" brushRef="#br0" timeOffset="36536.06">2244 8615 0,'0'0'0,"0"-21"0,0 0 16,0-1-1,-43 22-15,22 0 16,0 0-16,-21 22 16,20 20-16,22 0 0,-21 1 15,0 41-15,0-20 0,0 20 16,0 1-16,-1 21 0,1 0 15,0 0-15,21-1 0,-21 1 0,0 21 16,21-21-16,-21 0 0,21 0 16,0 21-16,0-21 0,-22 21 0,22 0 15,-21-22-15,0 22 0,21-21 16,-21 0-16,0 21 0,21-21 0,-21-21 16,-1 20-16,22-41 0,-21 84 15,21-106-15,0 1 0,0-1 16,0-21-16,21-21 15,-21-21-15,22-21 16,-22-1-16,0 1 0,21-21 0,0-1 16,-21-21-16</inkml:trace>
  <inkml:trace contextRef="#ctx0" brushRef="#br0" timeOffset="37428.39">2074 8678 0,'0'-21'15,"0"42"-15,21-42 16,1 21-16,20 0 0,0 0 16,22 0-16,-1 0 0,22 0 15,21 0-15,0 0 0,-1 0 0,22 0 16,0 0-16,22 0 0,-1-21 16,21 0-16,-21 21 0,22-21 0,-1 21 15,0-21-15,1 21 0,-1-22 0,0 22 16,1-21-16,-1 21 0,-21 0 15,0-21-15,0 21 0,1 0 0,-22-21 16,0 21-16,-22 0 0,-20 0 16,21 0-16,-43-21 0,22 21 15,-21 0-15,-22 0 0,21 0 0,-20 0 16,-1 0-16,0 0 0,1 0 16,-22 0-16,0 0 0,0 0 0,0 0 15,22 42-15,-22-21 0,-21 0 16,0 1-16,0 20 0,21 0 15,-21 22-15,0-22 0,0 22 0,0 20 16,0-20-16,0-1 0,0 22 16,0 0-16,-21-22 0,21 22 0,0-1 15,-42 107-15,42-106 0,-22-1 16,22 1-16,0 0 0,0-22 16,-21 170-1,21-148-15,0 63 0,0-85 16,0 22-16,0-22 0,0 1 15,0-1-15,0-20 0,0 20 0,0 1 16,0-1-16,0 43 16,0-64-16,0 1 0,0-1 0,-21 0 0,21 1 15,-21-1-15,21-21 0,-21 22 16,-22-1-16,-20 43 16,21-85-16,-1 21 0,22 0 15,-21 0-15,-1-21 0,1 21 16,-21-21-16,20 0 0,-20 0 15,-1 0-15,-105 0 0,-127 0 16,169 0-16,0 0 16,-22 0-16,1 0 0,-21 0 15,0 0-15,-403 0 16,1 43-16,380-22 16,-190 0-16,212-21 15,-1 21-15,-189-21 16,105 0-1,211 0-15,1 0 0,0 0 0,20 0 16,22-21-16,0 0 16,22 0-16,-1-22 15,21 22-15,0-21 0,1-1 0</inkml:trace>
  <inkml:trace contextRef="#ctx0" brushRef="#br0" timeOffset="38744.07">2709 7324 0,'0'0'0,"0"-21"0,0-22 15,0 22-15,-21 0 0,21 0 16,0 0-16,0-1 0,0 1 0,0 0 16,-21 21-16,21 21 31,0 22-31,0-1 0,-21 0 0,21 22 15,-43 63-15,43-64 16,-42 64-16,21-63 16,0-22-16,0 22 0,-1-1 0,22-21 15,-21 22-15,21-22 0,-21 1 16,21-22-16,0 0 0,0 21 16,21-63-1,0 0-15,1 0 16,-1-22-16,0 22 0,42-63 15,-20-1 1,-1 43-16,-21-1 0,0 1 0,1 0 16,-1-1-16,-21 1 0,0 21 15,21 0-15,-21-1 0,21 22 0,0 0 16,-21 22 0,0-1-16,0 21 0,0-21 0,0 22 15,0-1-15,0 0 0,0 1 0,0 20 16,0-21-16,0 1 0,21 41 15,-21-41-15,22-1 0,-1-21 16,0 0-16,0 1 0,0-1 16,43-21-1,20 0-15,-62-21 0,20-1 16,0 1-16,1-21 0,20 0 0,-21 20 16,64-126-1,-85 106-15,1-22 0,-1 22 16,-21-21-16,0-1 0,0 1 0,0-1 15,-21 1-15,-1-1 0,-20 1 16,21 20-16,0 1 0,-43-22 16,43 64-16,0-21 0,0 21 15,0 0-15,-1 0 0,22 21 0,0 1 16,-21-1-16,21 21 0,0-21 16,0 22-16,0-1 0,0 0 0,0 1 15,21-22-15,1 21 0,-1-21 0,0 22 16,0-22-16,0 0 15</inkml:trace>
  <inkml:trace contextRef="#ctx0" brushRef="#br0" timeOffset="39073.87">3683 7874 0,'0'0'0,"21"0"0,0 0 0,22 0 0,-22 0 15,0-21-15,0 21 0,0-21 16,22 0-16,-22-1 0,0 1 15,0 0-15,0 0 0,-21-21 16,0 20-16,0 1 0,0 0 0,-21 0 16,0 21-16,0-21 0,-22 21 15,1 0-15,0 0 0,-1 0 0,1 0 16,0 21-16,21 21 0,-22-21 16,1 22-16,21-1 0,0 0 0,21 1 15,0 20-15,0-20 0,0-1 16,0 0-16,42 1 0,-21-22 0,21 0 15,-20 21-15,20-42 0,0 21 16,1-21-16,-1 0 0,0 0 0,43 0 16,-43-21-16,1 21 0,-22-42 15,21 21-15,0 0 0,-20-1 16,-1-20-16,42-43 0</inkml:trace>
  <inkml:trace contextRef="#ctx0" brushRef="#br0" timeOffset="39520.9">4318 7218 0,'0'0'16,"0"-21"-16,0 0 0,-21-1 0,21 1 16,0 42-1,0 22-15,0-22 0,0 21 16,0 1-16,0-1 0,0 21 0,0-20 16,0-1-16,0 0 0,0 22 15,0-22-15,-21 1 0,-1 20 16,22-21-16,0 1 0,-42-1 15,21-21-15,21 0 16,0 1-16,0-1 0,-21-21 0,0 0 16,21-21-1,0-1-15,0 1 16,0 0-16,21 0 0,21-43 16,0 22-16,1 21 15,-22 0-15,21 0 0,1-1 0,-1 22 16,0 0-16,22 0 0,-22 0 15,0 0-15,-20 22 0,20-1 16,-21 21 0,-21-21-16,0 0 0,-21 1 0,0-1 15,0 0-15,-22 21 0,1-21 16,-64 22-16,-21 20 16,106-42-16,-21-21 0,20 0 15,1 22-15,21-44 16,0 1-1,21 0-15,1 0 0,-1 0 16,0-22-16,0 22 0</inkml:trace>
  <inkml:trace contextRef="#ctx0" brushRef="#br0" timeOffset="39992.12">4889 7260 0,'0'0'0,"22"-21"15,-1-21 1,-21 63-1,0 0-15,0 0 0,0 22 16,0-22-16,0 21 0,0 0 0,0 1 16,0 20-16,0-20 0,0-1 0,0 0 15,0 1-15,0-1 0,0 43 16,0-43-16,-21 0 0,21-21 16,0 22-16,0-22 0,0 0 0,-22 0 15,22 0-15,0 1 0,0-44 31,0 1-15,0 0-16,0 0 0,0 0 0,22-22 16,-22 22-16,21 0 0,0-21 15,0 21-15,21-22 16,-20 22-16,20-21 0,0 42 16,-21 0-16,1 0 0,-1 0 0,0 0 15,0 21-15,0-21 0,-21 42 16,0-21-16,0 1 0,0-1 15,0 0-15,0 21 0,-21-21 16,-21 1-16,21-1 0,-1 21 0,-20-21 0,21 0 16,-21 1-16,20-22 15,1 21-15,0 0 0,0-21 0,0 0 16,21-21 0,21 0-1,0-1-15,0 1 0,-21 0 16,21 0-16,1 0 0,-1 0 0</inkml:trace>
  <inkml:trace contextRef="#ctx0" brushRef="#br0" timeOffset="40336.93">5313 7684 0,'0'0'0,"21"-64"16,0 64 0,0 0-16,0-21 15,1 21-15,-1 0 0,0 0 16,0 0-16,0 0 0,0 21 0,1 0 15,-1 0-15,0 1 0,0-1 0,0 0 16,0 21-16,1-21 16,-1 1-16,-21 20 0,0-21 0,0 0 15,0 0-15,0 22 0,0-22 0,-43 0 16,1 0 0,21-21-16,0 0 15,21-21-15,0 0 0,0 0 16,0 0-16,0-1 15,0 1-15,0 0 0,0-21 0,0 21 16,0-1-16,21-20 0,0 21 0,-21 0 16,21 0-16,0-22 15,22 22-15,-22 21 0,0-21 16,21 21-16,-20 0 0,-1 0 16,0 0-16,0 0 0</inkml:trace>
  <inkml:trace contextRef="#ctx0" brushRef="#br0" timeOffset="40717.72">6075 7599 0,'-21'0'0,"21"21"0,-22-21 16,1 21-16,0 0 0,0-21 16,-21 43-16,42-22 0,-43 21 15,43 1-15,0-22 0,0 0 16,0 0-16,0 21 0,0-20 15,0-1-15,0 0 0,0 0 0,21-21 16,1 21-16,-1-21 0,0 0 16,0 0-16,21 0 0,-20 0 15,41 0-15,-42-21 0,0 21 0,22-21 16,-22 0-16,0 0 0,0-1 16,0-41-16,-21 42 15,0 0-15,0-1 0,0-20 0,0 21 16,0 0-16,0-22 0,-21 22 0,0 0 15,0 0-15,0 21 0,0 0 16,-1-21-16,-20 21 0,21 0 0,0 0 16,0 0-16,-1 21 0,1-21 15,0 21-15,0 0 0,21 0 0,0 1 16,0-1-16,0 0 16,21-21-16,0 0 15</inkml:trace>
  <inkml:trace contextRef="#ctx0" brushRef="#br0" timeOffset="41649.18">6562 7599 0,'0'0'0,"0"21"16,-22 0-16,1 0 16,21 1-16,-21-1 0,21 21 15,0-21-15,-21 0 0,21 1 0,-21-1 0,21 21 16,0-21-16,0 0 0,0 1 15,0-1-15,21-21 32,0 0-32,0-21 15,0-1-15,1 1 16,-22 0-16,21 0 0,0 0 0,0 0 16,-21-1-16,21 1 0,-21 0 0,21 0 15,-21 0-15,0 42 31,0 0-31,0 0 0,0 0 16,0 1-16,0-1 16,0 0-16,0 0 0,0 0 0,0 22 15,0-22 1,22-21-16,-1 0 0,0 0 16,21 0-16,-21 0 0,1 0 15,20 0-15,-21-21 0,21-1 16,1 22-16,-22-21 0,21 0 0,-21 0 15,22 0-15,-22 0 0,21-43 16,-42 43-16,21-43 0,-21 43 16,0 0-16,0 0 0,0 0 15,-21 21-15,0 21 16,0 0-16,0 0 0,0 0 16,21 1-16,-22-1 0,1 0 15,21 0-15,-21 0 0,21 0 16,0 1-16,0-1 0,0 0 0,0 0 15,0 0-15,21-21 16,0 0-16,1 0 0,-1 0 0,0 0 16,0 0-16,43 0 0,-43 0 15,0-21-15,0 21 0,21-21 16,-20 0-16,-1 0 0,0-1 16,-21 1-16,0 0 0,0 0 0,0 0 15,0 0-15,0-22 16,0 22-16,0 42 15,21-21 1,-21 21-16,0 1 16,0-1-16,0 0 0,0 0 15,0 0-15,0 0 0,0 1 16,21-22-16,-21 21 16,21-21-16,1 0 15,-1 0-15,0 0 16,-21-21-16,21 21 15,0-22-15,-21 1 0,21 21 0,-21-21 16,0 0-16,0 0 0,0 0 0,0-43 16,0 43-16,0 0 15,0 42 1,0 0 0,0 0-16,0 22 15,0-22-15,0 0 0,0 0 0,0 0 16,0 22-16,-21-22 0,21 0 0,-21 0 15,21 0-15,-21 0 0,0 1 16,21-1-16,0 0 0</inkml:trace>
  <inkml:trace contextRef="#ctx0" brushRef="#br0" timeOffset="42225.62">2244 9313 0,'0'0'0,"21"0"16,0 0-16,21 0 0,1 0 15,-1-21-15,21 21 0,22 0 0,-21 0 16,20 0-16,1 0 0,0 0 16,20 0-16,1 0 0,0 0 0,21 21 15,169-21 1,22 22-16,-149-22 0,1 0 0,-1 0 16,0 21-16,1-21 0,-1 0 15,-21 0-15,0 0 0,-21 0 16,0 21-16,-21-21 0,0 0 0,0 0 15,-22 0-15,-20 0 0,-1 0 16,-20 0-16,-1 21 0,0-21 0,1 0 16,-22 0-16,-42 0 31,0 0-31,-22 0 0,1 0 16,0 0-16,-22 0 0,1 0 0,-22 0 15,21 0-15,-41 0 0</inkml:trace>
  <inkml:trace contextRef="#ctx0" brushRef="#br0" timeOffset="42557.43">2879 9864 0,'0'0'0,"-64"21"0,1-21 15,41 0-15,1 0 16,42 0-16,1 0 0,20 0 15,21 0-15,1 0 0,-1 0 0,22 0 16,21 0-16,0 0 0,0 0 0,21 0 16,-22 0-16,149 21 15,-127-21-15,0 0 0,0 0 0,0 0 16,0 0-16,-21 0 0,21 0 16,64 0-16,-107 0 0,65 0 15,-86 0-15,1 0 0,-1 0 16,-21 0-16,-20 0 15,-44 0 1,1 0-16,0 21 0,-21-21 16,-22 0-16,22 0 0,-43 0 0,22 0 15,-22 0-15,-21 0 16</inkml:trace>
  <inkml:trace contextRef="#ctx0" brushRef="#br0" timeOffset="42812.29">3027 10287 0,'0'0'0,"-85"42"0,22-20 16,-1 20-16,22-21 0,21-21 16,-1 21-16,22 0 0,22-21 0,20 0 15,0 0-15,22 0 0,20 0 16,1 0-16,0-21 0,21 0 16,21 21-16,0-21 0,0 21 0,127-21 15,-127 21-15,-22-21 16,22 21-16,-21 0 0,0-22 0,-21 22 15,-1 0-15,-20 0 0,21-21 0,-43 21 16,0 0-16,1 0 0,-1 0 16,-21 0-16,0 0 0,0-21 0,1 21 15,-1 0-15,0-21 0,-21 0 16,21 21-16</inkml:trace>
  <inkml:trace contextRef="#ctx0" brushRef="#br0" timeOffset="43026.16">7662 9927 0,'-84'21'16</inkml:trace>
  <inkml:trace contextRef="#ctx0" brushRef="#br0" timeOffset="43464.95">7260 9843 0,'0'0'0,"-63"-64"31,41 64-31,1-21 0,0 21 0,0 0 16,-21-21-16,20 21 0,-20 0 15,0 0-15,-1-21 0,1 21 0,0 0 16,-1 0-16,1 0 0,21 0 0,-21 0 16,20 0-16,1 0 15,42 0 16,22 0-31,-1 0 0,0 0 0,22 0 16,-1 0-16,1 0 0,21 0 16,-1 21-16,22-21 0,0 0 0,0 21 15,21-21-15,0 0 0,0 21 16,275-21-16,-275 21 16,127-21-16,-127 0 0,0 0 15,-21 0-15,-22 0 0,1 0 0,0 0 16,-43 0-16,22 0 0,-22 0 15,43 0 1,-64 0-16,0 0 0,-21-21 16,0 0-1,0 0 1,-21 21-16,0-21 0,-1 21 0,1-22 16,0 1-16,0 0 15</inkml:trace>
  <inkml:trace contextRef="#ctx0" brushRef="#br0" timeOffset="43908.69">9059 9335 0,'-21'-22'0,"42"44"0,-63-65 0,21 43 15,0-21-15,-1 21 0,1 0 16,21 21 15,0 0-31,0 1 0,21-1 0,1-21 16,-1 21-16,21 0 0,0 0 15,1 0-15,-1 1 0,0-1 0,1 0 16,-1-21-16,22 21 0,-22 0 0,21-21 16,-20 0-16,-1 0 0,22 0 15,-22 0-15,0 0 0,1 0 0,-1 0 16,-21 0-16,0 0 0,0-21 16,-21 0-16,0 0 15,-21 21-15,0 0 0,0 0 16,-21 0-16,20 0 0,-20 0 15,21 0-15,-21 21 0,-1 0 16,22 0-16,-21 0 0,21 22 0,-22-22 16,1 21-16,21 1 0,-22-1 0,1 21 15,-43 22-15,43-43 16,0 22-16,-1-22 0,1 1 0,21-1 16,0 0-16,0-21 0,-1 22 15,1-22-15,21 21 0,-21-21 0,21 1 16,0-1-16,21-21 31,-21-21-31,21-1 0,1 1 0,-1 0 16,0 0-16</inkml:trace>
  <inkml:trace contextRef="#ctx0" brushRef="#br0" timeOffset="45389.68">11218 8382 0,'0'0'0,"43"-21"32,-43 0-32,0 0 15,-22 21-15,1 0 16,-21-22-16,0 22 0,20 0 16,-20 0-16,0 0 0,-1 0 15,1 0-15,0 0 0,-1 0 0,1 0 16,21 0-16,0 0 0,0 22 15,-1-1-15,1-21 0,0 21 0,0 21 16,21-21-16,0 1 0,-21 20 0,0 0 16,21 1-16,-22 20 0,22 1 15,0-1-15,-21 1 0,21-1 0,0 22 16,-21-22-16,21 22 0,0-22 16,-21 22-16,21-21 0,0 20 0,0 1 15,0 0-15,0-1 0,0 1 0,0 0 16,0-1-16,0 22 15,0-21-15,0 21 0,0-22 0,0 22 16,0 0-16,0-21 0,0 20 0,0-20 16,0 0-16,0 21 0,-21-22 0,21 1 15,0-22-15,-21 86 16,21-44-16,0-41 0,0-22 16,0-21-16,0 22 0,0-22 0,0 0 15,0-42 1,21 0-16,-21 0 0,21-22 15,0-105 1,0 63-16</inkml:trace>
  <inkml:trace contextRef="#ctx0" brushRef="#br0" timeOffset="46328.18">11176 8509 0,'0'0'0,"-21"-21"0,-22 0 0,22 0 15,0 21-15,21-22 0,-21 22 16,21-21-1,21 21-15,0 0 16,22 0-16,-1 0 0,21-21 16,22 21-16,0-21 0,-1 21 0,128-21 15,63 0 1,-148 21-16,21 0 0,128-22 16,-107 1-16,0 21 0,1 0 0,-1 0 15,-21 0-15,21 0 16,1 0-16,-1 0 0,0 0 0,1 0 0,-22 0 15,0 0-15,106 0 16,-127 0-16,-21 0 0,21 0 16,-42-21-16,20 21 0,-20 0 0,-21 0 15,-1 0-15,1 0 0,-1 0 16,-21 0-16,1 0 0,-1 0 0,-21 0 16,22 0-16,-22 21 0,0-21 15,0 21-15,0 1 0,-21-1 0,0 21 16,0 0-16,0 22 15,0 105 1,0-105-16,-21-1 0,0 85 16,0-84-16,0 21 0,-1-22 15,1 1-15,0-1 0,0 22 0,0-22 16,21 22-16,-21-22 0,21 22 16,-22 0-16,22-22 0,-21 22 0,21-22 15,0 22-15,0-21 0,0 20 0,0-20 16,0 20-16,0-20 0,0 21 15,0-22-15,0 1 0,0-1 0,0 1 16,0-1-16,0 1 0,0-22 0,0 21 16,0-20-16,0-1 0,0 0 15,0 1-15,0-1 0,0 0 16,0 1-16,-21-22 0,0 21 0,21-21 16,-21 22-16,0-22 0,-1 0 0,-20 0 15,-21 0-15,20 1 16,1-1-16,0-21 0,-22 21 0,1-21 15,-1 0-15,1 21 0,-1-21 16,1 0-16,-107 21 16,107-21-16,-22 21 0,0-21 0,1 0 0,-22 0 15,21 0-15,-21 0 0,22 0 0,-22 0 16,-21 0-16,0 0 0,0 0 16,-21-21-16,0 21 0,-1-21 0,-20 21 15,0-21-15,-1 0 0,1 21 16,0 0-16,-1-21 0,1 21 0,0 0 15,-1 0-15,22 0 0,0 0 0,0 0 16,42 0-16,-21 21 0,42-21 16,1 21-16,20-21 0,22 0 0,0 0 15,20 0-15,1 0 0,21-21 0,0 0 16,0-1-16,0-20 0,21 0 0,22-1 16,-22-20-16</inkml:trace>
  <inkml:trace contextRef="#ctx0" brushRef="#br0" timeOffset="47092.18">11896 7324 0,'0'0'16,"42"0"-16,-21 0 0,0 0 0,22-21 15,-1-1-15,-21 1 0,64-21 16,-64 21-16,0-22 15,-21 22-15,0 0 16,-21 21-16,0-21 0,-22 21 16,1 0-16,-64 0 15,43 21-15,-1 0 0,1 0 0,-107 85 16,107-85-16,42 22 16,-22-1-16,22-21 0,0 22 0,21-22 15,0 0-15,0 0 0,0 0 16,21 0-16,0 1 0,1-1 0,20 0 15,0 0-15,1-21 0,-1 21 0,0 0 16,1 1-16,-1-22 16,0 21-16,1 0 0,-1 0 0,-21 0 15,0-21-15,-21 21 0,0 1 0,0-1 16,-42-21-16,21 21 16,-85-21-16,-42 0 15,105 0-15,1 0 0,0 0 16,-1 0-16,1 0 0,0-21 15,-1 0-15,1-43 16,42 43-16,0 0 16,21 0-16,0 21 15,1 0-15,20-22 0,-21 22 16,21 0-16,1 0 0,-1-21 0,0 21 16,1 0-16,-1 0 0,0 0 15,22-21-15</inkml:trace>
  <inkml:trace contextRef="#ctx0" brushRef="#br0" timeOffset="47380.01">12361 7557 0,'0'0'0,"21"-85"31,-21 64-31,0 0 16,0-1-16,-21 22 15,0 0-15,0 0 16,0 0-16,0 22 15,-1-22-15,1 42 0,0-21 0,21 0 16,-21 22-16,0-22 0,21 0 16,-21 21-16,21-21 0,0 22 0,0-22 15,0 0-15,0 0 0,0 0 0,0 1 16,0-1-16,21-21 16,0 0-16,0 21 0,43-21 15,20 0-15,-63 0 16,85-21-1,-85 0-15,1-1 0</inkml:trace>
  <inkml:trace contextRef="#ctx0" brushRef="#br0" timeOffset="47740.45">12615 7557 0,'0'0'0,"43"-64"31,-22 64-31,0 0 0,0 0 16,0 0-16,0 0 0,1 0 0,-1 0 15,0 21-15,0-21 0,0 21 0,0 1 16,1-1-16,-1 21 0,0-21 16,0 0-16,0 22 0,-21-22 15,0 21-15,0-21 0,0 1 0,0-1 0,0 0 16,0 0-16,-21 0 16,21 0-16,-21-21 0,21 22 0,-21-22 15,0 0-15,21-22 16,0 1-1,-22 21-15,22-21 0,0 0 0,0 0 16,0-22-16,0 22 0,0 0 0,0-21 16,0 21-16,22-22 0,-22 22 15,21-21-15,-21 21 0,21-1 0,0 1 16,0 0-16,22 0 16,-22 21-16,0 0 0,0 0 0,21 0 15,-20 0-15,-1 0 0,0 0 0,0 0 16,0 0-16</inkml:trace>
  <inkml:trace contextRef="#ctx0" brushRef="#br0" timeOffset="48528.85">13420 7514 0,'0'21'16,"0"1"-1,0-1-15,0 0 16,0 0-16,-22 0 0,22 22 15,0-22-15,0 0 0,0 0 0,0 0 16,0 0-16,0 1 16,0-1-16,0 0 0,0 0 15,22-21-15,-1 0 0,0 0 16,0 0-16,0 0 0,0 0 16,1 0-16,-1-21 0,0 21 15,0-21-15,21 0 0,-42-1 0,43 1 16,-43 0-16,21-21 0,0 21 0,0-1 15,0-20-15,-21 21 0,0 0 16,0-22-16,22 22 0,-22 0 0,0 42 31,-22 0-15,22 1-16,0 20 0,-21-21 0,21 0 16,-21 22-16,21-22 15,-21 0-15,21 0 0,0 0 0,0 0 16,0 1-16,0-1 0,0 0 0,21-21 15,0 21-15,22-21 0,-22 0 16,0 0-16,21 0 0,1 0 0,-1 0 16,-21 0-16,64 0 15,-43 0-15,0-21 0,-20 0 0,20 21 16,0-21-16,-21-1 0,1 1 0,-1 0 16,0 0-16,21-43 15,-42 43-15,0 0 0,0 0 0,0 0 16,0 0-16,-21 21 0,0 0 15,0 21-15,0 0 16,-1 0-16,1 0 0,0 0 16,0 1-16,0 20 0,21-21 0,0 0 15,0 0-15,0 43 0,0-43 16,0 0-16,0 0 16,21-21-16,0 0 0,0 0 0,0 0 15,22 0-15,-1 0 0,-21 0 0,22 0 16,-22 0-16,21-21 0,0 0 15,64-42 1,-85 41-16,1 1 0,41-42 16,-42 20-16,0 22 0,1-42 15,-22 42 1,0 42 0,-22 0-16,1 0 0,0 0 15,21 22-15,-21-22 0,0 21 0,0-21 16,-1 22-16,22-22 0,-21 21 0,0-21 15,21 0-15,-21 1 0,21-1 16,0 21-16,0-21 0,0 0 16</inkml:trace>
  <inkml:trace contextRef="#ctx0" brushRef="#br0" timeOffset="50435.31">13229 9144 0,'0'0'0,"21"-21"0,22 0 0,-22 0 0,21-1 15,-21 1-15,22 0 0,-1-21 16,-21 21-16,0-1 0,0-20 15,1 21-15,-22 0 0,21-22 0,-21 22 16,0 0-16,0-21 0,-21 21 16,-1-1-16,1 1 0,-42-42 15,20 63-15,1-21 0,-21-1 16,20 22-16,-20 0 0,-1 0 0,-20 0 16,-65 0-16,-20 22 15,84 20-15,1-21 0,-22 21 16,0 1-16,21 20 0,-20-20 0,20 20 15,0 22-15,22-22 0,-1 1 0,1-1 16,-1 22-16,22-22 0,0 22 16,20 0-16,1-1 0,21 1 15,0 21-15,0-21 0,0-1 0,0 1 0,21 0 16,1-1-16,20 22 16,-21-21-16,21-1 0,1 1 0,-1 0 15,22-22-15,63 64 0,-64-63 16,22-22-16,84 64 15,106 0 1,-190-106-16,21 21 0,0-21 0,-22 0 0,22 0 16,-21-21-16,21 0 0,169-64 15,-191 43-15,1-1 16,0-20-16,-1 20 0,1-20 0,21-22 16,-21 22-16,-1-22 0,-20 0 0,84-105 15,-85 105-15,-20-21 16,-1 1-16,0-1 0,1 0 15,-22 0-15,0 0 0,0 0 0,-21 22 16,-21-128-16,0 106 16,0 22-16,-22-1 0,1 0 0,-21 22 15,-22-1-15,0 1 0,1-1 0,-22 22 16,0 0-16,0-1 16,0 1-16,-148 21 0,127 21 0,0 0 15,-148 0-15,169 21 16,-21 21-16,-190 85 15,42 85 1,190-127-16,0-1 0,22 1 16,-1 0-16,1-1 0,-64 297 15,127-190 1,0-107-16,0 1 0,0 21 16,21-21-16,21-1 0,106 234 15,-84-255-15,-1 1 16,1-22-16,-1 22 0,22-22 0,-21 0 15,20-21-15,1 1 0,0-1 16,84 0-16,-63-21 0,84-21 16,-84 0-16,0-1 0,63-41 15,-84 21-15,0-22 16,-1 22-16,-20-22 0,-1 1 16,22-1-16,42-84 0,-85 63 0,22 1 15,-1-86-15,-20 65 16,-22 20-16,-21-84 15,0 84-15,-21 0 0,-22 1 0,1 20 16,0 1-16,-22-1 0,1 1 16,-1-1-16,1 1 0,-213-43 15,-41 42 1,211 64-16,-21 0 0,21 21 16,0 1-16,1 20 0,-1 0 0,-85 64 15,85-42-15,43-1 16,-22 1-16,22-1 0,-1 22 15,22-1-15,21 1 0,-22 0 0,43-1 16,0 86-16,22-86 0,20 65 16,0-65-16,22-20 15,-22-1-15,22 1 0,-22-22 0,21 0 16,-20 1-16,84 41 16,-64-62-16,1-1 0,-22 0 0,22-21 0,20 0 15,-20 0-15,-1 0 0,22-21 16,-22 0-16,107-43 15,-107 22-15,85-43 0,-84 22 16,-1 20-16,-20-20 0,-1-1 16,0 1-16,1-1 0,-1-147 15,-42 147-15,0 1 0,0-1 16,-21 1-16,0-1 0,0 1 16,-22 20-16,22 1 0,-42 0 0,20-1 15,-20 1-15,-1 21 0,-20 0 0,20-1 16,-21 1-16,1 21 0,-1 0 15,0 0-15,1 21 0,-1 1 0,-84 83 16,105-62 0,22-1-16,0 22 0,20-1 0,1 1 15,0-1-15,21 1 0,0 20 16,0-20-16,0-1 0,0 1 0,21-1 0,0 1 16,64 84-1,-64-106-15,22 1 0,-1-1 16,0 0-16,64 1 0,-42-22 15,-22-21-15,21 0 0,64 0 16,-63 0-16,-22 0 0,22-21 16,-1-1-16,-20-20 0,20 0 0,-21-1 15,1 1-15,-1 0 0,64-128 16,-85 107-16,0-64 16,-21 63-16,-21-41 15,-21 41-15,21 22 0,-22-1 16,-147-41-16,63 63 15,42 21-15,0 0 16,-63 42-16,85-21 0,-1 21 16,-63 85-16,85-84 15,21 20-15,0-20 0,21 20 16,0 22-16,0-22 0,21-20 16,0-22-16,0 21 0,21-21 0,1 22 15,-1-22-15,106 21 16,-42-42-1,-42 0-15,-22 0 0,21 0 0,-20 0 16,-1-21-16,-21 0 0,0 21 0,1-43 16,-22 22-16,0 0 0,-22-42 15,1 41-15,0 1 0,0 0 16</inkml:trace>
  <inkml:trace contextRef="#ctx0" brushRef="#br0" timeOffset="56252.95">16065 9208 0,'-21'0'16,"0"0"-1,0 0-15,0 0 16,0 0-16,-1 0 0,1 0 16,0 0-16,0 0 15,0 0-15,0 0 16,-1 0-16,44 0 78,-1 0-78,21 0 0,0 0 0,22 0 16,-1 0-16,22 0 0,0 0 15,21 0-15,-1 0 0,1 0 0,0 0 16,21 0-16,0 0 0,0 0 16,0 0-16,0 0 0,0 0 15,-21 0-15,0 0 0,-22 0 0,22 0 16,-42 0-16,20 0 0,-20 0 15,-1 0-15,64 0 0,-84 0 16,-1 0-16,0 0 0,-20 0 0,-1 0 16,0 0-16,0 0 0,0 0 15,0 0-15,-21-22 32,-21 22-32,-21 0 0,21-21 15,0 21-15,-1-21 0,1 0 0,0 21 16,0-21-16,0 0 15,0-1-15</inkml:trace>
  <inkml:trace contextRef="#ctx0" brushRef="#br0" timeOffset="56622.73">18034 8827 0,'0'0'0,"-21"0"31,21 21-31,0 0 0,21 0 15,0-21-15,0 21 0,0 0 0,22 1 16,-22-22-16,21 21 16,1 0-16,20-21 0,-21 21 0,1-21 15,20 0-15,1 0 0,-22 0 16,0 0-16,22 0 0,21 0 16,-64 0-16,21 0 0,-21 0 0,0 0 15,-21-21 1,-21 21-16,0 0 15,0 0-15,-21 0 0,-1 0 16,1 21-16,0 0 0,-22 0 0,22 22 16,-22-22-16,22 21 0,-22 1 15,22-1-15,0-21 0,-1 21 0,1 1 16,0-22-16,21 21 0,-22-21 16,22 1-16,-21 20 0,42-21 15,-21 0-15,42-21 31</inkml:trace>
  <inkml:trace contextRef="#ctx0" brushRef="#br0" timeOffset="56844.61">20447 8615 0,'0'0'0,"-21"0"0,21-21 16,-21 21-1,-1-21-15</inkml:trace>
  <inkml:trace contextRef="#ctx0" brushRef="#br0" timeOffset="57228.39">20045 8467 0,'0'0'0,"0"-21"0,0-85 32,0 85-17,0-1-15,0 1 0,0 0 16,-21 21-16,21 42 31,0-20-31,0 41 0,0-21 16,0 43-16,0-21 0,0 41 15,0-20-15,0 21 0,0 0 16,0 0-16,0-1 0,0 22 0,-22-21 16,1 21-16,21-21 0,-21 0 15,0 21-15,0-21 0,21 0 0,-21 21 16,-1-22-16,1 1 0,-21 0 0,21-21 15,0 21-15,-1-22 0,1 1 16,0-22-16,0 22 0,0-21 0,21-1 16,-21-21-16,21 1 0,-22-1 0,22-21 15,-21 0-15,21-42 16,0 0 0,21-21-16,1-1 0,-1 1 0,0-21 15,0-1-15,0 1 0,0-22 16</inkml:trace>
  <inkml:trace contextRef="#ctx0" brushRef="#br0" timeOffset="58191.84">20066 8636 0,'0'0'0,"-42"-127"16,20 85-16,22-22 15,0-20-15,0 62 16,0-20-16,0 21 0,22 0 16,-1 0-16,21-1 0,22 1 0,-22 21 15,43-21-15,-1 0 0,1 21 16,21 0-16,0-21 0,21 21 16,0 0-16,0 0 0,190 0 15,-148 0-15,-20 0 0,20 0 0,0 0 16,1 0-16,-1 21 0,0-21 15,-21 0-15,1 21 0,-22-21 0,0 0 16,0 0-16,-22 0 0,1 0 16,148 21-16,-169-21 15,-22 0-15,1 0 0,-1 0 16,-20 0-16,20 0 0,-20 0 16,-22 0-16,21 0 0,-21 0 15,22 21-15,-1 43 16,-21-22-16,-21 1 15,0 20-15,0 43 0,0-43 16,0 1-16,0 21 0,0 20 16,-21-20-16,21 0 0,-21-1 0,21 1 15,0 0-15,0 21 0,0-22 16,0 1-16,0 0 0,0 63 16,0-64-16,0-20 0,21 21 0,-21 42 15,0-64-15,0 1 16,0-1-16,0 1 0,0-1 15,0 1-15,0-1 0,-21 1 0,21-1 16,-21 43-16,21-64 16,0 1-16,0-1 0,0 0 0,0 1 15,0-1-15,0 0 0,0-21 0,0 22 16,0-1-16,0-21 0,0 22 16,0-22-16,0 21 0,0-21 0,0 0 15,0 1-15,0-1 0,-22 0 0,1 0 16,0 0-16,0 0 0,-21-21 15,20 22-15,-20-1 0,0-21 0,-1 21 16,1-21-16,-21 21 0,20-21 0,-20 21 16,20-21-16,-20 21 0,21-21 15,-22 22-15,1-22 0,-1 0 16,1 21-16,-22-21 0,21 0 0,-20 0 16,-22 0-16,21 0 0,-21 0 0,1 0 15,-22 0-15,21 0 0,-21 0 16,0 0-16,-21 0 0,21 0 0,0 0 15,0 0-15,0 0 0,0 0 0,0 0 16,21 0-16,0 0 0,0 0 16,0 0-16,22 0 0,-22 0 0,21 0 15,-21 0-15,22 0 0,-1 0 0,0 0 16,1-21-16,-1 21 0,0 0 16,22 0-16,-1 0 0,1-22 15,-1 22-15,22 0 0,0 0 0,20 0 16,-20 0-16,21 0 0,0-21 15,0 21-15,-1 0 0,1-21 0,0 21 16,21-21-16,-21 21 16,0 0-16,21-21 0,0 0 15,0-1-15,0 1 16</inkml:trace>
  <inkml:trace contextRef="#ctx0" brushRef="#br0" timeOffset="59328.42">20764 6922 0,'-42'84'16,"21"-41"-1,0-1-15,0 21 0,-1 1 16,-41 42-16,-1 63 16,22-105-16,21-22 15,0-21-15,0 21 0,-1-20 0,22-1 16,0 0-16,0 0 0,22-21 31,-1-21-31,-21 0 16,21 0-16,0-22 0,0 22 0,0-21 15,1 21-15,-22-22 0,21 1 16,0-22-16,0 22 0,43-64 16,-43 43-16,0 20 0,0 1 15,21 0-15,-20-1 0,-1 22 0,0 0 16,-21 0-16,21 21 0,0 21 16,-21 21-16,0-20 15,0 20-15,0 0 0,0 1 16,0 20-16,0-21 0,0 22 15,0-22-15,0 1 0,0-1 0,0 0 16,0 1-16,0-22 0,0 21 0,0-21 16,0 0-16,0 1 0,0-1 15,0 0-15,-21-21 16,0 0 0,-21 0-16</inkml:trace>
  <inkml:trace contextRef="#ctx0" brushRef="#br0" timeOffset="59700.21">20383 7451 0,'0'0'0,"0"-21"16,22 21-16,20-22 15,0 22-15,1 0 0,-1 0 16,0 0-16,1-21 0,20 21 0,-21-21 16,64 21-16,0-21 15,-42 0-15,-22 21 0,0-21 16,22 21-16,-43-22 0,21 1 0,22-42 15,-64 20 1,0 22-16,0 0 0,0 0 16,-21 21-16,-1 0 15,1 0-15,0 21 16,0 0-16,21 22 0,-21-1 16,21 0-16,0 1 0,0-1 15,0 0-15,-21 22 0,21-22 0,0 0 16,-22 1-16,22-1 0,0 22 15,-21-43-15,21 21 0,0-21 16,-21 0-16,21 1 0,0-1 0,0 0 16,0-42 15,0 0-31,0-1 0,0 1 16</inkml:trace>
  <inkml:trace contextRef="#ctx0" brushRef="#br0" timeOffset="59964.06">21103 7239 0,'0'0'0,"0"-21"0,0 0 0,21 0 16,0-1-16,1 1 0,-1 21 0,0 0 15,0 0-15,21 0 0,-20 0 16,20 0-16,-21 0 0,21 21 0,-20-21 16,-1 22-16,0 20 0,0-21 15,-21 0-15,0 0 0,0 22 0,0-22 16,-63 64-1,-1-43-15,22-21 0,-1 0 16,1 0-16,21-21 0,-21 22 16,20-22-16,1 0 0,0 21 15,42-21 1,0-21 0,1-1-16,-1 1 0,21 0 15</inkml:trace>
  <inkml:trace contextRef="#ctx0" brushRef="#br0" timeOffset="60195.92">21696 7112 0,'0'0'0,"0"21"15,-21 22 1,-1-22-16,22 21 0,-21 0 16,21 1-16,-21-1 0,21 0 15,0 1-15,-21 20 0,21-20 0,-21-1 16,0 0-16,21 1 0,0-1 0,-22 0 15,22 1-15,-21-1 0,21 0 16,0-21-16,0 1 0,0-1 0,0 0 16,0 0-16,21-21 15,1 0-15,-22-21 16,0 0-16,21 0 0</inkml:trace>
  <inkml:trace contextRef="#ctx0" brushRef="#br0" timeOffset="60444.78">21569 7366 0,'0'0'0,"0"-42"0,21-22 0,-21 22 0,21 21 16,0-22-16,0 22 0,1 0 0,-1 0 15,21 21-15,64 0 16,-85 0-16,21 21 16,-20 0-16,-1 0 0,0 22 15,0-22-15,-21 21 0,0 1 0,0-22 16,0 21-16,-21-21 0,0 22 15,-106 20 1,84-42-16,1 0 0,0-21 0,-1 22 16,22-22-16,0 0 0,0 0 15,21-22 1,21 1-16,0 0 0</inkml:trace>
  <inkml:trace contextRef="#ctx0" brushRef="#br0" timeOffset="60852.75">22479 7070 0,'0'0'0,"42"-21"0,1-1 0,-1 1 0,-21 21 15,21-21-15,-20 0 0,-22 0 16,0 0 0,-22 21-16,1 0 0,0 0 15,-21 0-15,-1 0 0,1 21 16,0 0-16,-1 0 0,1 0 0,21 0 15,-21 1-15,20-1 0,1 0 16,21 21-16,0-21 0,0 22 16,0-22-16,21 0 0,1 21 15,-1-20-15,0-1 0,21 0 0,-21-21 16,22 21-16,-22 0 0,0 0 0,0 1 16,-21-1-16,0 0 15,0 0-15,-42-21 0,21 0 0,-22 21 16,1-21-16,0 0 15,-1 0-15,1 0 0,0 0 0,-1 0 16,1 0-16,21 0 0,-21 0 0,20 0 16,1 0-16,21-21 15,21 21 1,1 0-16,-1 0 0,0 0 16,21 0-16,-21 0 0,22 0 0,-22 0 15,21-21-15,1 21 0</inkml:trace>
  <inkml:trace contextRef="#ctx0" brushRef="#br0" timeOffset="61152.58">22691 7408 0,'21'0'0,"-42"0"0,63 0 0,0-21 15,-21 21-15,1-21 0,-1 21 0,0-21 16,0 0-16,0 21 0,0-21 16,1-1-16,-22 1 0,0 0 0,0 0 15,0 0-15,0 0 16,0-1-16,-22 22 15,1 0-15,0 22 0,0-1 16,-21 0-16,20 21 0,1-21 0,0 22 16,0-22-16,0 21 0,0-21 0,21 22 15,-22-22-15,22 0 0,0 43 16,0-43-16,22 0 16,-1-21-16,0 0 15,0 21-15,21-21 0,-20 0 0,-1 0 16,21 0-16,-21 0 0,43-21 15,-43 0-15,0 21 0,0-21 16,0-1-16,1-20 0,-22 21 0,21 0 16</inkml:trace>
  <inkml:trace contextRef="#ctx0" brushRef="#br0" timeOffset="61455.91">23135 7303 0,'-21'84'0,"42"-168"0,0 62 0,-21 1 16,21 0-16,-21 0 0,22 21 16,-1 0-16,0 0 15,0 0-15,0 21 16,-21 0-16,0 22 0,21-22 15,-21 0-15,22 0 0,-22 21 0,0-20 16,0 20-16,0-21 0,0 0 0,0 0 16,0 1-16,0-1 0,0 0 15,0 0-15,-22-21 16,1 0 0,21-21-16,0 0 15,0 0-15,0-1 0,0 1 16,0 0-16,0 0 0,0-43 15,43-20 1,-22 63-16,-21-1 0,0 1 0,21 0 16,0 21-16,0 0 0,0 0 15,1 0-15,-1 0 16,0 0-16,0 0 0,0 0 16,0 0-16</inkml:trace>
  <inkml:trace contextRef="#ctx0" brushRef="#br0" timeOffset="61800.71">23707 7281 0,'0'-21'31,"0"42"-15,0 1-16,0-1 0,0 0 16,0 0-16,0 0 0,-22 0 15,22 22-15,0-22 0,0 0 16,0 0-16,0 0 0,0 1 15,0-1-15,0 0 0,22-21 16,-1 0-16,0 0 16,0 0-16,0 0 0,0-21 15,-21 0-15,22-1 0,-1 1 16,-21 0-16,21 0 0,-21 0 0,21 0 16,-21-22-16,21 22 0,0-21 15,-21 21-15,0-1 0,0 1 0,22 21 16,-22-21-16,21 21 0,0 0 31,-21 21-31,21-21 0,-21 21 16,0 1-16,0-1 15,0 0-15</inkml:trace>
  <inkml:trace contextRef="#ctx0" brushRef="#br0" timeOffset="62101.55">24109 7430 0,'0'0'0,"42"0"15,-21 0-15,0 0 16,1-22-16,-1 1 0,0 21 0,0-21 0,0 0 16,0 21-16,-21-42 15,22 20-15,-44 22 32,1 0-32,0 22 15,0-1-15,0 0 0,0 0 16,21 21-16,-22-20 0,1-1 15,0 21-15,21-21 0,-21 0 0,21 22 16,0-22-16,0 0 16,0 0-16,21 0 0,0-21 15,0 0-15,1 0 0,-1 0 0,0 0 16,0 0-16,21 0 16,1-21-16,-1 21 0,-21-21 15,0 0-15,22 0 0,-22 0 0</inkml:trace>
  <inkml:trace contextRef="#ctx0" brushRef="#br0" timeOffset="62476.33">24638 7260 0,'0'0'0,"21"-21"0,0 0 16,0 21 0,1 0-16,-1 0 0,0 0 15,0 0-15,0 0 0,0 0 16,1 0-16,-1 21 0,-21 0 15,0 0-15,21 1 0,-21-1 0,0 0 16,0 0-16,0 21 0,0-20 16,0-1-16,0 0 0,0 0 0,-21 21 15,21-20-15,-21-22 0,21 21 0,-22 0 16,1-21-16,0 0 16,21-21-1,0 0 1,0-1-16,42-20 0,1 0 15,41-85 1,-62 84-16,20 1 0,-21 21 16,0-21-16,0 20 0,43-20 15,-43 42-15,0 0 16,-21 21 0,0 0-16,-42 1 0,21-1 15,0 0-15,-22 21 0</inkml:trace>
  <inkml:trace contextRef="#ctx0" brushRef="#br0" timeOffset="65056.9">20913 8721 0,'0'-21'16,"0"-1"0,-22 22-1,22 22 1,0-1-16,-21 0 15,21 21-15,0 1 0,-21-1 0,21 0 16,0 1-16,0-1 0,-21 21 16,21-20-16,-21 20 0,0-20 15,21 20-15,0 43 0,-22-64 16,22 1-16,-21 20 0,21-21 16,-21 1-16,21-1 0,0-21 0,0 22 15,-21-22-15,21 0 0,0 0 0,0 0 16,0 0-16,0-42 31,0 0-15,21 0-16,0 0 0,-21 0 15,43-43-15,-22 22 0</inkml:trace>
  <inkml:trace contextRef="#ctx0" brushRef="#br0" timeOffset="66664.97">20976 8657 0,'0'-21'16,"-21"21"-1,42 0 17,0 0-17,0 0-15,1 0 0,-1 0 0,0 0 16,0 0-16,0 0 0,22 0 0,-22 0 16,0 0-16,21 0 0,-21 0 15,22 0-15,20-21 16,-20 21-16,41 0 0,-41 0 15,20 0-15,-21 0 16,1 0-16,-1 0 0,0 0 0,1 0 0,-1 0 16,-21 0-16,22 0 15,-22 0-15,42 0 16,-42 0 0,-21 21 30,0 0-46,0 0 16,0 1-16,0-1 16,0 0-16,0 0 0,-21 21 15,21-20-15,0 20 0,0-21 0,0 21 16,-21 1-16,21-22 16,0 21-16,-21 1 0,21-1 0,0 0 15,0 1-15,0-22 0,-21 21 16,21 0-16,0-20 0,-21 20 0,21 0 15,0-21-15,0 22 0,-22-1 0,22-21 16,0 22-16,0-22 0,0 21 16,0-21-16,0 22 0,0-22 15,0 0-15,0 0 0,0 21 0,0-20 16,0-1-16,0 0 0,0 0 16,0 0-1,-21-21-15,21 21 16,-21-21-1,0 0 1,0 0 0,0 0-1,-1 0-15,1 0 0,0 0 0,0 0 16,0 0-16,0 0 0,-22 0 16,22 0-16,-21 0 0,-1 0 0,1 0 15,-21 0-15,20 0 0,1 0 0,0 0 16,-22 0-16,22 0 0,-1 0 15,1-21-15,0 21 0,-1 0 16,1 0-16,-21 0 0,41 0 0,-20 0 16,21 0-16,0 0 15,0 0-15,-1 0 0,1 0 0,0-21 16,0 21 0,21-21 15,0 0 0,0 0 250,0 42-156,0 0-109,-21-21 0,0 0 46,21-21-31,0 0 47,21 21-62,0 0-16,0-22 0,21 1 16,-20 21-16,-1-21 0</inkml:trace>
  <inkml:trace contextRef="#ctx0" brushRef="#br0" timeOffset="67444.05">22585 8657 0,'0'0'0,"0"21"16,0 1-1,0-1-15,0 21 16,0-21-16,0 22 0,0-1 0,0 0 15,-21 1-15,21 20 0,-22-21 16,1 1-16,21 63 0,-42-1 16,21-62-16,0-1 0,21 22 15,-22-22-15,1 0 0,0 1 16,0-1-16,21 0 0,0 1 0,-21-1 16,21-21-16,-21 43 15,21-22-15,0-21 16,0 0-16,0 0 15,0-42 17,0 0-32,0 0 15,0 0-15,0 0 0,21-22 16,-21 22-16,21-21 0,0 21 0</inkml:trace>
  <inkml:trace contextRef="#ctx0" brushRef="#br0" timeOffset="68312.86">22479 8700 0,'0'0'0,"0"-22"16,21 22 15,0-21-31,0 21 0,1 0 0,-1 0 16,0 0-16,21 0 0,-21-21 0,22 21 15,-1 0-15,22 0 0,-22 0 16,21 0-16,-20 0 0,20 0 0,1 0 16,-22 0-16,22 0 15,-22-21-15,0 21 0,22 0 0,-1 0 16,-20 0-16,20 0 0,-21-21 0,22 21 15,-1 0-15,1 0 0,-22-21 16,22 21-16,-1 0 0,-20 0 0,-1 0 16,0 0-16,1 0 0,-1 0 15,-21 0-15,0 0 0,0 0 0,1 0 16,-1 0-16,-21 21 0,0 0 16,0 0-16,0 21 15,0-20-15,0-1 0,-21 21 0,-1-21 16,1 22-16,21-1 15,-21 0-15,0 1 0,0-1 0,21 0 0,-21 1 16,-1 41 0,1-63-16,0 22 0,21-1 0,0-21 15,-21 22-15,21-22 0,-21 0 0,21 21 16,0 1-16,0-22 0,0 21 16,0-21-16,0 22 0,0-1 0,0-21 15,0 21-15,0-20 0,0 20 0,0-21 16,0 0-16,0 22 0,0-22 15,0 0-15,0 0 0,0 0 0,0 0 16,0 1-16,0-1 16,0 0-16,-21 0 0,21 0 15,-22-21-15,1 21 0,0-21 16,-21 0 0,21 0-16,-1 22 0,-20-22 0,21 0 15,-21 0-15,-22 0 0,22 0 0,-22 0 16,22 0-16,-43 0 0,22 0 15,-22-22-15,0 22 0,1 0 0,-1-21 16,0 21-16,22 0 0,-22 0 0,22 0 16,-1 0-16,1 0 0,20 0 15,1 0-15,0 0 0,21 0 0,-22 0 16,22 0-16,0 0 0,0 0 0,21-21 94</inkml:trace>
  <inkml:trace contextRef="#ctx0" brushRef="#br0" timeOffset="68756.6">21230 10626 0,'0'0'0,"0"-21"0,-63-64 32,41 106-17,22 0-15,-21 0 16,21 22-16,0-22 0,0 21 0,0 1 15,0-1-15,-21 0 0,21 1 0,-21-1 16,21 0-16,0 1 0,0-1 16,-21 0-16,0 1 0,21-1 15,-22 0-15,22-21 0,0 43 0,0-22 16,0-21-16,0 1 16,0-44 15,22 1-31,-1-21 0,0 21 15,-21-22-15,21 1 0</inkml:trace>
  <inkml:trace contextRef="#ctx0" brushRef="#br0" timeOffset="69228.78">21336 10329 0,'0'0'0,"0"-21"0,0 0 15,0 0-15,21 0 0,0 21 0,0-21 16,1 21-16,-1 0 0,21 0 0,0-22 15,22 22-15,-1 0 0,1 0 16,21 0-16,-1 0 0,-20 0 16,20 0-16,86 0 0,-86 0 15,1 22-15,-21-22 0,-1 21 16,1-21-16,-22 21 0,0 0 0,1-21 16,-22 21-16,-21 22 15,0-22-15,0 0 0,0 0 0,0 21 16,0-20-16,-21-1 0,21 21 0,-22-21 15,22 22-15,-21-22 0,21 21 0,-21-21 16,0 22-16,21-22 0,0 21 16,0 0-16,0-20 0,0 20 0,0-21 15,0 21-15,0-20 0,0 20 0,-21-21 16,21 21-16,0-20 0,0 20 16,-21-21-16,21 21 0,-22-20 15,1 20-15,0-21 0,-21 0 0,21 0 16,-22 1-16,1-1 0,-22 0 0,22 0 15,-21-21-15,-1 21 0,1-21 16,-1 0-16,-148 0 16,149 0-16,-43-21 0,43 21 15,20-21-15,1 0 0,21 21 16,-22-21-16,22 21 0,21-22 0,0 1 16,0 0-1,0 0-15,21 21 0,1-21 0,20 0 0</inkml:trace>
  <inkml:trace contextRef="#ctx0" brushRef="#br0" timeOffset="69584.97">22966 10562 0,'0'0'16,"21"-21"-16,0 0 0,0 0 0,0 0 15,1-1-15,-22 44 32,0-1-32,0 0 15,0 21-15,0 1 0,0-1 0,-22 43 16,1-1 0,21-41-16,0-22 0,-21 21 0,21 0 15,-21 1-15,21-1 0,0 0 0,0 1 16,0-22-16,0 21 0,0-21 0,-21 22 15,21-22-15,0 0 0,0 0 16,0 0-16,0 1 0,0-44 47,0 1-47,0 0 16,21-21-16,-21 21 0,0-22 0</inkml:trace>
  <inkml:trace contextRef="#ctx0" brushRef="#br0" timeOffset="70004.89">23072 10520 0,'0'0'16,"21"-42"-16,-21 20 0,0-20 0,21 21 15,-21 0-15,21 0 0,0-1 0,0 1 16,1 21-16,-1-21 0,0 21 0,21 0 16,-21-21-16,22 21 0,-1 0 15,22-21-15,-22 21 0,0-21 16,22 21-16,-22 0 0,0 0 0,22 0 15,-22 0-15,1 0 0,-22 21 16,21 0-16,-21 0 0,0 0 0,1 0 16,-22 22-16,0-22 0,0 21 0,0 1 15,0 20-15,0-21 0,0 1 16,0-1-16,0 0 0,0 1 0,0 20 16,0-42-16,-22 22 0,22-1 0,-21 0 15,21 1-15,-21-22 0,21 21 16,0 1-16,-21-22 0,0 21 0,0 0 15,21-20-15,-22 20 0,1-21 0,0 0 16,0 22-16,0-22 16,0 0-16,-1 0 0,-20 0 15,21 0-15,-21-21 0,-1 22 0,-20-22 0,20 0 16,-20 0-16,-1 0 0,1 0 16,-1 0-16,1 0 0,-1 0 0,-20 0 15,-1-22-15,22 1 0,-1 0 0,-21 0 16,22 0-16,21 0 0,-22-1 15,22 1-15,21 0 0</inkml:trace>
  <inkml:trace contextRef="#ctx0" brushRef="#br0" timeOffset="71088.72">20129 10922 0,'0'0'0,"64"0"31,-43 0-31,0 0 0,0 0 0,1 0 16,-1 0-16,0 0 0,0 0 16,0 0-16,0 0 0,1 0 15,-1 0-15,0 0 16,0 0 0,-42 0 15,0 0-31,-22 0 0,1 0 0,0 0 15,-22 0-15,-84 0 16,63-21-16,-20 21 0,-1-21 0,-21 21 16,0-21-16,-21-1 0,-22 22 15,1-21-15,0 21 0,-212-42 16,190 42-16,1-21 0,-22 21 16,21 0-16,-20-21 0,20 21 0,22 0 15,-22 0-15,1-22 0,21 22 0,-1 0 16,22 0-16,0 0 0,21 0 0,21 0 15,0 0-15,43 0 0,-1 0 0,1 0 16,20 0-16,22 0 0,0 0 16,0 0-16,0 0 15,21-21-15,0 0 32,0 0-32,21 21 0,0-21 15</inkml:trace>
  <inkml:trace contextRef="#ctx0" brushRef="#br0" timeOffset="71628.34">16743 10139 0,'0'0'0,"21"0"0,0 0 0,-21-21 16,21 21-16,-21 21 31,-21 0-15,21 0-16,-42-21 0,21 43 15,-1-22-15,-20 0 0,0 0 0,-1 21 16,-20-20-16,21 20 0,-22-21 0,1 21 15,20-20-15,-84 41 16,21-21-16,64-20 16,21-22-16,-64 21 15,64-21-15,42 0 32,0 0-32,1 0 15,20 0-15,0 0 0,1 21 0,-1 0 16,0 0-16,1 0 0,20 1 15,-21-1-15,22 21 0,42 0 16,-64 1-16,0-22 0,-20 21 0,41 1 16,-21-1-16,-42-21 15,22 0-15,-22 0 0,21 22 16,-21-1-16,0-21 16,0 0-16,0 1 15,0-44 1,0 1-1,21 0-15</inkml:trace>
  <inkml:trace contextRef="#ctx0" brushRef="#br0" timeOffset="74212.38">10541 10922 0,'0'0'0,"0"21"0,21-21 0,0 0 15,-21 21-15,-21 1 16,0-22-1,-21 0-15,20 0 0,-20 0 0,-21 21 16,-1-21-16,-21 0 0,1 0 0,-22 0 16,0 0-16,0 0 0,-21 0 0,-21 0 15,0 0-15,0 0 0,-22 0 0,22 0 16,-21 0-16,0 0 0,-22 0 16,-148 0-16,170 0 15,-148-21-15,168 21 0,22 0 16,0 0-16,22 0 0,-1-22 0,21 22 15,0 0-15,22 0 0,21 0 16,-22 0-16,43 0 0,-21 0 0,20 0 16,44 0 15,-1 0-31,0-21 16,0 21-16,0-21 0,0 0 0</inkml:trace>
  <inkml:trace contextRef="#ctx0" brushRef="#br0" timeOffset="74646.13">7493 10499 0,'0'0'0,"21"0"0,-21-21 16,0 42 15,0 0-15,-21 0-16,-21 0 15,20 0-15,1 22 0,-21-22 0,0 0 16,-1 21-16,-20 1 0,20-22 0,-20 21 16,-1 1-16,1-22 0,21 21 15,-22-21-15,1 22 0,20-22 16,1 0-16,0 0 0,20 0 0,-20-21 0,21 0 15,21-21 17,21 21-32,0 0 15,0 0-15,1 0 0,20 0 0,-21 21 16,21-21-16,22 43 0,-22-22 16,1 21-16,20-21 0,1 22 15,-22-1-15,21 0 0,-20 1 0,-1-22 16,0 21-16,1 0 0,-22-20 0,21-1 15,-21 21-15,-21-21 0,0 0 0,22 1 16</inkml:trace>
  <inkml:trace contextRef="#ctx0" brushRef="#br0" timeOffset="78332.99">13250 6096 0,'-21'0'15,"21"-21"-15,-21 21 0,0 0 16,0 0-16,-1 0 0,1-21 15,-21 21-15,21 0 0,-22 0 0,1 0 16,0 0-16,-43-21 16,43 21-16,-22 0 0,22 0 0,-64 0 15,64 0-15,-22 0 16,1 0-16,20 0 0,-20 0 0,21 0 16,-64 42-16,42-42 15,22 21-15,-22 0 0,1 0 16,21 1-16,-22-1 0,22 21 0,-1-21 15,1 22-15,-21-1 0,20 0 16,1 1-16,0-1 0,-1 21 16,1-20-16,0 20 0,-1-20 0,1 20 0,0-21 15,-1 22-15,1-1 0,0-20 16,-1 20-16,1 1 0,0 20 16,-1-20-16,1-1 0,0 1 15,-1 21-15,1-22 0,-85 128 16,106-107-16,-22-20 0,-20 84 15,42-85-15,0 1 0,-1-1 16,1 22-16,0-21 0,0-1 16,0 64-16,21-63 0,0-1 15,0 1-15,0-1 0,-21 1 0,21-1 16,0 1-16,0-1 0,0 1 16,0-1-16,21 43 0,21 21 15,-21-64-15,0 1 0,1-1 16,20 1-16,-21-1 0,0 1 15,0-1-15,64 149 16,-43-85-16,-42-42 16,22-22-16,-1 22 0,-21-22 0,21 1 15,-21 21-15,0-22 0,21 1 0,-21-1 16,21 22-16,0-22 0,1 64 16,41 85-1,-42-149-15,0 1 0,1-1 16,-1-20-16,21 20 0,-21-20 0,85 105 15,-64-106-15,-20 0 0,20-20 16,-21 20-16,21-21 0,-20 21 16,20-20-16,-21-1 0,21-21 0,1 21 15,-1 0-15,0-21 0,1 21 16,63 0-16,-43-21 0,1 22 16,-22-22-16,21 0 0,1 21 0,-1-21 15,107 42-15,-128-42 16,22 21-16,-22-21 0,21 0 15,-20 21-15,20-21 0,-20 0 0,20 22 16,1-22-16,-22 0 0,21 0 16,1 0-16,21 0 0,-22 0 0,1 0 0,-1 0 15,22 0-15,-22 21 0,1-21 0,20 0 16,-20 0-16,-1 0 0,64 0 16,-63 0-16,-1 0 15,1 0-15,-22 0 0,22-21 0,-1 21 16,-20-22-16,20 1 0,-21 0 0,85-21 15,-84 21-15,20-1 0,1 1 16,-22 0-16,22-21 0,-1 21 0,-21-1 16,22 1-16,-22-21 0,22 21 0,42-22 15,-64 22-15,21-21 16,-20 21-16,-1-22 0,22 1 0,-22 0 16,0-1-16,22 1 0,-22-21 0,22-1 15,-22 1-15,21-1 0,-20 1 0,20-1 16,-20 1-16,20-1 0,-21 1 15,22-1-15,-22 1 0,1-1 0,20 1 16,-21-1-16,43-63 16,-43 64-16,1-1 0,-22 1 0,0-1 15,21 1-15,-20-1 0,-1-21 0,0 22 16,-21-22-16,21 22 0,0-22 16,-21 0-16,0 22 0,0-85 15,0 63-15,0 22 0,0-86 16,0 86-16,0-1 0,-21 1 0,0-1 15,21 1-15,-42-43 16,42 43-16,0 20 0,0-20 0,-22 20 16,22-20-16,-21 21 0,21-22 0,0 22 15,-21-22-15,21 1 0,0-1 16,0 1-16,-21-1 0,21 22 16,-21-22-16,0 1 0,21 21 0,-22-22 15,22 22-15,-21-22 0,0 22 16,0-22-16,-21-84 15,-1 42-15,22 64 16,-21-21-16,21 20 0,-1-20 16,1 20-16,-21 1 0,21 0 0,0-22 15,-22 22-15,22-22 0,-64-41 16,43 41-16,-64-63 16,43 85-16,-22-22 0,0 22 15,22 0-15,-22-1 0,1 1 0,-107-22 16,106 43-16,-20-21 0,-1 21 15,0 0-15,0-22 0,-21 22 16,21 0-16,-21 0 0,21 0 0,-21-1 16,0 1-16,0 0 0,0 21 15,0 0-15,-21 0 0,21 0 0,21 0 16,-21 21-16,0 22 0,22-22 16,-1 21-16,0 0 0</inkml:trace>
  <inkml:trace contextRef="#ctx0" brushRef="#br0" timeOffset="79813.82">12700 6646 0,'0'0'15,"-21"0"-15,21 22 0,0-1 0,0 0 16,-21 42-16,21-20 16,-22-1-16,22 0 0,0-20 0,0 20 15,0 0-15,-21-21 0,21 22 0,0-22 16,0 0-16,-21 0 0,21 0 16,21-21 15,0-21-31,-21 0 0,22 0 15,-1 0-15,-21-22 0,21-20 16,0 21-16,0 20 0,-21-20 16,21 0-16,-21 21 0,0-22 0,22 22 15,-1 21-15,-21-21 0,21 21 0,0 21 16,-21 0 0,21 0-16,-21 1 0,0-1 0,0 21 15,21-21-15,-21 22 0,22-22 16,-22 0-16,21 21 0,0-21 0,-21 1 15,21-1-15,0 0 0,0-21 0,1 21 16,-1-21-16,0 0 16,21 0-16,-21 0 0,1 0 0,-1 0 15,21 0-15,-21 0 0,0-21 0,1 0 16,20 21-16,-21-21 0,0-1 16,0-20-16,1 21 0,-1 0 15,-21-22-15,21 1 0,-21 0 0,21-1 16,-21 1-16,0 0 0,0 21 0,0-22 15,0 22-15,0 0 0,0 0 16,0 42 0,0 0-16,0 0 0,-21 0 15,21 1-15,-21-1 0,21 42 16,0-20-16,0 41 16,0-41-16,0-22 15,0 0-15,0 0 0,0 0 16,42 43-1,-21-43-15,22-21 0,-22 0 0,0 0 16,0 0-16,0 0 0,0 0 16,1 0-16,-1-21 0,0 21 15,0-21-15,0-22 0,0 22 16,-21 0-16,0-21 16,0 20-16,0-20 0,0 21 0,0-21 15,-21 42 1,0 0-16,21 21 15,-21 0-15,0 0 16,0 0-16,21 0 0,0 64 16,-22-64-16,22 22 0,0-22 15,0 0-15,0 0 0,22 0 16,-22 0-16,21-21 0,0 0 16,0 0-16,0 0 0,0 0 15,1 0-15,-1 0 0,0 0 0,21-21 16,-21 0-16,1 0 0,20 0 0,-21 0 15,0-1-15,0-20 16,1 21-16,20-64 16,-21 43-16,0 0 0,22-64 0,-22 63 15,0-20-15,0 21 0,-21-1 16,0 1-16,0 0 0,0-1 16,0 64-1,0 1-15,0-1 16,-21 0-16,21 21 0,-21 1 15,0-1-15,21 0 0,0 1 16,-22-1-16,1 0 0,21 1 0,0-22 0,-21 21 16,0 0-16,21-20 0,-21 20 15,21-21-15,0 0 0,0 0 0,0 1 16,0-1-16,-21 0 16,21-42 15,0 0-31,0-1 0,0 1 15,21 0-15,-21 0 0,21 0 16,-21-22-16,21 22 0,0 0 16,-21 0-16,21 0 0,1 0 0,-1 21 15,85-22-15,-85 22 16,21 0-16,-21 0 0,22 0 16,-22 0-16,21 0 0,-21 22 15,0-1-15,1-21 0,-22 21 0,0 0 16,0 0-16,0 0 0,-22 1 15,1-1-15,0 0 0,-21 0 16,21-21-16,-43 21 0,22 0 0,-43 1 16,22-1-16,20-21 15,-41 0-15,-22 21 16</inkml:trace>
  <inkml:trace contextRef="#ctx0" brushRef="#br0" timeOffset="82197.58">2921 12891 0,'0'21'46,"0"0"-46,0 0 0,21 0 16,-21 0-16,21 22 0,0-1 0,-21 0 16,22 1-16,-1-1 0,-21 0 15,21 1-15,0 20 0,0-20 0,-21 20 16,21-21-16,1 1 0,-1-1 16,-21 0-16,21 1 0,0-1 0,0-21 15,0 0-15,1 1 0,-1-1 16,0-21-16,21 0 0,-21 0 0,22 0 15,-1-21-15,0-22 0,22 22 16,-1-21-16,22-22 0,0 1 0,-1-1 16,22 1-16,0-22 0,21 0 0,0 1 15,21-1-15,-21 0 0,21 22 16,1-22-16,-22 22 0,21-1 0,106-42 16,-148 64-16,-1 0 15,-20 21-15,-21-22 0,-1 43 16,1-21-16,-1 0 0,-42 21 15,0 0-15,-21-21 16,22 21 0,-22-21-1,21 21-15,0-22 16,0 1-16</inkml:trace>
  <inkml:trace contextRef="#ctx0" brushRef="#br0" timeOffset="83220.3">20193 12446 0,'0'0'0,"0"21"15,0 0-15,0 1 0,0 20 16,0-21-16,0 21 0,0 1 16,0 41-16,0-41 15,0 20-15,0-20 0,-21-1 0,0 0 16,-1 22-16,1-22 0,21-21 16,0 22-16,0-1 0,0-21 0,0 0 15,0 0-15,0 1 0,0-1 0,21-21 16,1 0-1,20 0-15,0 0 0,22 0 0,-1-21 16,1-1-16,20-20 0,22 21 0,0-21 16,0-1-16,21 1 0,0 0 15,0-1-15,21-20 0,127-43 16,-127 42-16,1 1 16,-22 21-16,21-22 0,-21 22 0,0-1 15,233-62-15,-170 41 16,-105 43-16,-22 21 15,43-42-15,-64 42 0,-20 0 16,20-22-16,-21 22 0,0 0 16,0-21-16,1 21 15,-22-21 1,0 0 0,0 0-16,-22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02FB-32A2-4922-8000-3526E5256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B7BF4-2DBC-4EEB-B246-48630722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F93A-6A99-45DE-A9A8-B058B4A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D744-3923-4507-94C7-DE1E3BE2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B89F-16F3-4FCA-9504-661E431F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5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61AC-AF11-4BF7-AB51-FC06FA57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F024-6103-4355-9BFB-1F9121F5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192A-F18E-4A5E-A6F0-335CC1D6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A549-A6E3-439A-8D84-5E7FBC49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9C8A-B29A-453E-A627-6273EDAD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5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B8FE2-E1B7-494A-9C96-D7EE50EF5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C251-AFD9-4607-BE91-9F5CF957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C2D4-EA0C-4314-AB5D-2A174CDC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5BCF-A997-4138-9204-21011773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5C9-902E-48FE-AA34-C9F24723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C676-F7EA-4A9A-99B8-E5DDC3E8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F985-BE30-4E4F-A065-18D24C3A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58C4-D22C-44CB-BDE9-CDB5B31D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8C26-8BF1-419B-B887-939461AA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E559-D42E-4EC2-974B-907ACA74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6479-E3AF-43F7-A1D0-55625234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007E-3949-4E5C-B7FB-80C9C769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AB88-AB9D-4E00-B500-A470D142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105D-963E-442D-A7BA-370C4D36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3FE3-F60F-4419-ACAB-5DC88CD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AE0A-F2DC-4865-83BB-40D6DD5B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B3BF-F074-4A3C-A336-6A39930C8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A04FE-C765-49E0-8E45-AE704AC1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238F7-05C0-4D25-8DE5-8DF0D19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49EB-DB42-4D37-8B75-D3CB23E6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FABF-185F-4989-8572-1FC36001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140E-1826-4E49-8207-884CD5B7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D88F-A8DB-4044-BEEB-6AFC7D20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BD0F-D2C6-462C-ACA0-5D6F2D70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7181D-4ED6-46E9-9EC3-182FF1855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B421C-2032-4E04-BCCB-1E4897D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6D0F5-D7D1-4844-9DDB-B3AE06BB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F2684-56BA-438B-BA56-EAA5BFB3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D23BA-C07F-4F86-B4BF-16DAF053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8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757A-A7B7-420E-9457-753705CE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1F13-5566-4F00-9852-ACB8CAFB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C2E77-2938-42BA-891F-C4656E6F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7DD27-5890-46B4-B6AE-0B155AD8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E087-30ED-4BC0-BD1D-AB3263EC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5008F-A3FB-4514-B149-53111C8B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A715-65AC-4535-AF20-D3236D5D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B304-AD5F-41A9-982A-4FA64F15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F723-1183-46E0-A6BE-977EF126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39B2-629A-4B60-8B98-AF4CA1EE3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2C2D-C68D-4A17-80BA-01B29922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31DB2-BF2A-40C7-B2C5-C2D1A21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0C103-831A-4FE7-9C35-E080385C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6B1-CB2E-474E-A89C-0FAB305B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010DC-2691-49D1-8442-A9AC79401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060B-1AD1-4F0D-B880-49CC908E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849E-D2AE-4AF9-A1DD-8A29F646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B80B-78B7-40A9-9D62-9F8621F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EA04-F5CA-4E3B-8A5E-1609CF44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EDAA9-F4AB-4271-8B36-2875C1B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B20B-40D9-47F0-BAA7-86D598AC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EE6D-AEEF-491D-A8E0-BB6D006D4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25A2-527B-48CF-B37D-875AAFBFC55F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7AA4-F74B-45BB-8167-CAAF03A29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0F3-CF00-4A8E-AF18-3D3BA27DE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7063-A1E8-4915-92AE-91E29E1DB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CDCC-3A10-476F-831B-7D55BA184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8F28-7A88-475C-A27A-B13AF18C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CBDBE0-5031-4124-987F-E0562158ECE9}"/>
                  </a:ext>
                </a:extLst>
              </p14:cNvPr>
              <p14:cNvContentPartPr/>
              <p14:nvPr/>
            </p14:nvContentPartPr>
            <p14:xfrm>
              <a:off x="99000" y="0"/>
              <a:ext cx="983016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CBDBE0-5031-4124-987F-E0562158EC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8488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88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CDCC-3A10-476F-831B-7D55BA184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8F28-7A88-475C-A27A-B13AF18C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159DDE-8A55-4C0F-9EDB-3C94C63A3A05}"/>
                  </a:ext>
                </a:extLst>
              </p14:cNvPr>
              <p14:cNvContentPartPr/>
              <p14:nvPr/>
            </p14:nvContentPartPr>
            <p14:xfrm>
              <a:off x="388440" y="205920"/>
              <a:ext cx="5799240" cy="25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159DDE-8A55-4C0F-9EDB-3C94C63A3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96560"/>
                <a:ext cx="581796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CDCC-3A10-476F-831B-7D55BA184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8F28-7A88-475C-A27A-B13AF18C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37924F-1906-4D9C-B477-146B4C697B15}"/>
                  </a:ext>
                </a:extLst>
              </p14:cNvPr>
              <p14:cNvContentPartPr/>
              <p14:nvPr/>
            </p14:nvContentPartPr>
            <p14:xfrm>
              <a:off x="403920" y="190440"/>
              <a:ext cx="858816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37924F-1906-4D9C-B477-146B4C697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81080"/>
                <a:ext cx="860688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1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CDCC-3A10-476F-831B-7D55BA184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8F28-7A88-475C-A27A-B13AF18C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5F4776-F9D7-46C0-A32E-681AAA01A8F0}"/>
                  </a:ext>
                </a:extLst>
              </p14:cNvPr>
              <p14:cNvContentPartPr/>
              <p14:nvPr/>
            </p14:nvContentPartPr>
            <p14:xfrm>
              <a:off x="3131640" y="182880"/>
              <a:ext cx="5898240" cy="253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5F4776-F9D7-46C0-A32E-681AAA01A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2280" y="173520"/>
                <a:ext cx="591696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4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CDCC-3A10-476F-831B-7D55BA184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8F28-7A88-475C-A27A-B13AF18C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B0314-D85D-482C-AF20-E9390D05D025}"/>
                  </a:ext>
                </a:extLst>
              </p14:cNvPr>
              <p14:cNvContentPartPr/>
              <p14:nvPr/>
            </p14:nvContentPartPr>
            <p14:xfrm>
              <a:off x="609480" y="251640"/>
              <a:ext cx="845856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B0314-D85D-482C-AF20-E9390D05D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42280"/>
                <a:ext cx="847728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59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2021-06-18T14:35:25Z</dcterms:created>
  <dcterms:modified xsi:type="dcterms:W3CDTF">2021-06-18T14:45:13Z</dcterms:modified>
</cp:coreProperties>
</file>