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44:3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508 0,'-21'0'16,"-1"0"-16,1 0 0,21-21 15,-21 21-15,0 0 0,0 0 16,0 0-16,-1 0 0,1 0 15,0 0-15,0 0 0,0 0 16,0 0 0,42 0 46,0 0-62,21 0 0,1 0 0,-1 0 16,0 0-16,1 0 0,147 0 15,-126 0 1,-1 0-16,22 0 0,-22 0 0,22 0 16,-22 0-16,22 0 0,-21 0 15,-1 0-15,43 0 16,-64 0-16,1 0 0,-22 0 16,0 0-16,0 0 0,-42 0 31,0 0-31,0 0 15</inkml:trace>
  <inkml:trace contextRef="#ctx0" brushRef="#br0" timeOffset="535.76">2455 550 0,'0'0'0,"-21"0"47,0 0 16,21 22-63,0-1 0,0 0 15,0 0-15,0 0 16,0 22-16,0-22 0,-21 21 16,21-21-16,0 22 0,0-1 0,0 43 15,-21-1 1,21-41-16,0 20 0,-22 1 16,1-22-16,21 0 15,-42 64-15,0-42 16,42-43-16,-22 0 15,1 21-15,0-21 0,0-21 0,0 22 16,-43-1-16,1-21 16,42 0-16,-22 0 15,22-21-15,0 21 0,0-22 16,0 1-16,-1 0 0,1 21 16,-21-63-1,42 41-15,-21 22 0,21-21 16,0 0-16,0 0 0,0-21 15,21-1 1,21-20 0,-21 63-16</inkml:trace>
  <inkml:trace contextRef="#ctx0" brushRef="#br0" timeOffset="1172.72">3471 635 0,'21'-21'0,"-42"42"0,42-63 0,-21 21 15,0-1 1,-42 22 0,21 0-16,0 0 0,-22 0 0,1 22 15,21-22-15,-21 21 0,-1 0 16,1 0-16,21 0 0,-22 22 16,1-22-16,21 21 0,0-21 15,-64 85 1,85-64-16,0 1 15,0-22-15,21-21 16,0 0-16,1 21 0,20-21 16,-21 0-16,43 21 15,-1 0-15,-21 1 0,-20-22 16,41 21-16,-21 0 0,-20-21 16,41 42-1,-42 1 1,-21-22-16,0 0 0,0 21 15,-21-21-15,-21-21 0,-43 64 16,-21-22 0,64-42-16,21 0 0,-22 0 15,1 0-15,0 0 0,-22 0 16,43 0-16,-21 0 0,21-21 16,-1 21-16,1-21 0,-42-21 31,63 20-31,0 1 15,21 0-15,0 0 16,0 21-16,0-21 0,1 21 16,20-21-16,0-1 0</inkml:trace>
  <inkml:trace contextRef="#ctx0" brushRef="#br0" timeOffset="1647.63">4233 656 0,'0'0'0,"0"-21"15,-21 21 1,0 0 0,0 0-16,-22 21 0,22 0 0,-42 22 15,42-1-15,-22 0 16,1 1-16,21-1 0,-22 0 0,22 22 15,-21 21-15,0 42 16,42-106 0,0 21-16,0 0 0,0-20 15,21-1-15,0 0 0,0-21 0,0 0 16,22 0-16,-1 0 16,64 0-1,-64 0-15,0-21 0,22-22 0,-43 1 16,21 21-16,-20-21 15,20-22-15,-21-42 16,0 64-16,-21 0 0,0-22 16,0 22-16,-21-1 0,-42-41 15,-22 41 1,43 43-16,20 0 0,-20 0 16,21 0-16,-21 0 0,-43 64 15,64-43-15,21 0 16,0 22-16,0-22 15,0 21-15,0 0 0,21-20 0,0-22 16</inkml:trace>
  <inkml:trace contextRef="#ctx0" brushRef="#br0" timeOffset="1935.08">4911 762 0,'0'0'0,"-22"21"32,22 0-32,-21 22 15,0-22-15,21 21 0,-21 1 16,0-1-16,0 0 0,-1 1 16,-20 84-16,21-85 15,0-21-15,21 21 0,-21-20 16,21 20-16,0-21 0,0 0 0,0 0 15,0 1 1,21-22-16,0 0 16,0-22-1,0 1-15</inkml:trace>
  <inkml:trace contextRef="#ctx0" brushRef="#br0" timeOffset="2171.94">4889 783 0,'0'0'0,"0"-21"0,0 0 0,0 0 0,22 21 16,-1 0 0,0 42-16,0-21 15,-21 22-15,64 84 16,-43-85-16,-21 21 0,42 22 16,-21-43-16,22 85 15,-22-84 1,0-22-1,0-21-15,0 0 16,0-21 0,1 0-16,-1-22 15</inkml:trace>
  <inkml:trace contextRef="#ctx0" brushRef="#br0" timeOffset="2390.82">5588 529 0,'0'0'15,"0"-21"-15,0 0 0,-21 21 0,0 0 16,-1 21-16,1 0 16,0 0-16,0 22 0,0-1 0,0 0 15,-22 149 1,22-128-16,0 1 0,0-1 16,21-20-16,0 20 0,-21-20 15,-1 20-15,22-21 0,0 1 16,0-22-16,0 0 15,22-21 1</inkml:trace>
  <inkml:trace contextRef="#ctx0" brushRef="#br0" timeOffset="3158.05">7472 529 0,'0'0'0,"0"-21"0,0 0 0,0 0 16,0 0-16,-21-1 15,-1 1-15,1 21 0,0 0 16,0 0-16,21 21 16,-21 1-16,-43 62 15,43-41-15,0-1 0,0 21 16,0-20-16,-1 20 0,1 1 0,-21 63 16,0 0-1,20-64-15,22 1 0,0-22 16,0 0-16,0 1 0,0-1 0,22-21 15,20 43-15,64-43 16,-85-21-16,21 0 16,1 0-16,-1-21 0,0 0 15,1-1-15,41-20 16,-20 0-16,20-43 0,-41 43 16,-1-22-16,0 1 0,-20-22 15,20 22-15,-21-22 0,0-127 16,-84 43-1,-1 63 1,22 64-16,0 21 0,-22-22 0,22 22 16,-1 21-16,-20 0 0,21 0 0,-1 0 15,1 21-15,-64 64 16,85-43-16,0 1 0,0-1 16,-1 0-16,22 1 0,0 126 31,43-84-31,-22-43 15,85 21-15,-43-63 16,43 0-16</inkml:trace>
  <inkml:trace contextRef="#ctx0" brushRef="#br0" timeOffset="3719.6">8361 360 0,'0'0'16,"0"-42"-16,0-1 0,21 22 0,-21-21 15,0 21-15,0-1 16,-21 44 0,0-1-16,21 21 0,0 0 15,-22 1-15,1-1 0,0 22 0,0 63 16,-21 63 0,20-105-16,1-22 0,0 1 15,0 20-15,0-41 0,21 20 16,-21 1-16,-1 20 0,22 1 15,-21-64-15,21 0 16,0 1-16,0-1 0,0 0 0,-21-21 16,21-21-1,0 0 1,0-1-16,0-20 0,0 21 16,0-64-1,64-21 1,-43 64-16,0 0 0,21 21 15,-21-1-15,22 1 0,63-42 16,-43 63 0,-21 0-16,-20 0 0,41 42 15,-21-21-15,-20 0 0,20 43 16,-21-43-16,-21 85 16,0-64-16,-63 1 15,41-1-15,-20-21 0,0 0 16,-22 22-16,-63-1 15,106-21-15,-42-21 16,20 0-16,22 0 16,0 21-16,42-21 31,0-21-15,0 0-16,1 21 0,-1 0 15</inkml:trace>
  <inkml:trace contextRef="#ctx0" brushRef="#br0" timeOffset="4204.33">8826 1482 0,'0'0'0,"22"0"0,-1 0 0,0-21 16,0 21-16,0-22 15,43-41-15,-1-1 16,-20 1-1,-22 42-15,-21-22 0,21 22 16,-21 0-16,21 0 0,-21 0 0,0 0 16,0-1-1,0 44 17,0-1-32,0 21 0,0-21 0,0 22 0,0-1 15,0 0-15,-21 1 16,21-1-16,0 0 0,-21 1 15,21 20-15,0 1 0,0-1 0,-21 64 16,-1-63-16,1 147 16,21-126-16,0-22 0,0 22 15,-21-21-15,21 20 0,-21-20 0,0-1 16,21 1-16,0-1 0,-21 1 16,-22 63-1,1-43-15,0-62 16,20-22-16,1 0 0,0 0 15,0 0-15,0 0 0,0-22 16,21 1-16,0 0 0,-22 0 0,22 0 16,-21 0-16,21-22 15,0 1-15,0-43 0,0 43 16,0-22-16,0-84 0,21 85 16</inkml:trace>
  <inkml:trace contextRef="#ctx0" brushRef="#br0" timeOffset="4422.79">9186 762 0,'0'0'0,"0"-21"0,0 0 16,0 0-16,0-1 0,0 44 62,0-1-46,21 0-16,-21 0 15</inkml:trace>
  <inkml:trace contextRef="#ctx0" brushRef="#br0" timeOffset="4794.64">9419 1249 0,'0'0'0,"64"0"31,-43 0-31,0 0 0,0 0 16,-21-21-16,64-22 16,-43 22-16,0 0 0,-21-21 15,21 21-15,-21-1 0,21 1 16,-21-42-1,-21 20-15,-21 43 16,-1 0-16,22 22 16,-21-1-16,21 0 0,-22 0 0,22 0 15,0 22-15,-21 62 16,21-41 0,21-43-16,0 43 0,0-43 15,0 0-15,0 42 0,21-41 16,0-22-16,0 21 0,0 0 15,64 0 1,-43-21-16,1 0 0,-1 0 0,0 0 16,1 0-16,-1-21 0,21 0 0</inkml:trace>
  <inkml:trace contextRef="#ctx0" brushRef="#br0" timeOffset="5371.02">10435 1058 0,'0'0'0,"21"-21"0,-21 0 15,0 0-15,0 0 0,-21 21 16,0 0-16,0 0 16,-43 21-1,1 42-15,42-20 0,-1-22 16,1 21-16,0 1 0,0-1 16,21-21-16,0 21 0,-21 64 15,21-42 1,0-22-16,0-21 15,21 0-15,0 1 0,64-1 16,-1-21 0,-41 0-16,-22 0 0,21-21 15,1-1-15,-1 1 0,0 0 16,1-21-16,-1 21 0,0-22 0,149-168 31,-107 62-31,43-126 16,-105 212-16,-22 20 15,0 1-15,0-21 0,0-64 32,-22 105-17,-20 44-15,21-1 16,21 0-16,-21 0 0,0 21 16,-1 1-16,-20 168 15,21-62 1,0-86-16,0 1 0,21-1 15,0 1-15,0-22 0,-22 21 0,22-20 16,0-1-16,0 0 0,0 1 0,0-1 16,22-21-16,-22 0 0,42 22 15,-21-22-15,0 0 0,0-21 16,1 0-16,-1 0 0,42 0 16,-42-21-16,1 0 0,41-22 15,-21 22-15,-20 0 16,41-64-16,-42 64 0</inkml:trace>
  <inkml:trace contextRef="#ctx0" brushRef="#br0" timeOffset="5616.88">10964 995 0,'-42'0'0,"84"0"0,-105 0 0,42 0 0,21-21 15,21 21 1,21 0-16,-21 0 15,85-21-15,0 21 16,-43 0-16,107-22 16,-107 22-16,43-21 15,-64 21-15,1 0 0,84-21 16,-148 21 15,-1 0-31,-20 0 0,0 0 16</inkml:trace>
  <inkml:trace contextRef="#ctx0" brushRef="#br0" timeOffset="6527.64">2201 1799 0,'0'0'0,"-148"0"16,106 0-16,21 0 16,-1 0-16,-41 0 15,42 0-15,0 0 16,42 0 15,0 0-15,21 0-16,-21 21 0,1-21 15,20 0-15,0 0 0,1 0 16,84 0-16,-43 22 16,1-22-16,21 0 0,-22 0 15,22 0-15,21 0 0,106 0 16,-106 0-16,148 0 16,-148 0-16,170 0 0,-149 0 15,21 0-15,0 0 0,149 0 16,21 0-1,-170 0-15,0 0 0,149 0 16,-149 0-16,0 21 0,361-21 16,-22 0-1,-318 0-15,-21 21 0,191-21 16,-190 0-16,-22 0 16,190 21-16,-189-21 0,168 0 15,-169 0-15,0 0 0,-21 0 16,22 0-16,-22 0 0,254 21 15,-276-21-15,255 0 16,-212 0 0,-84 0-16,-22 0 15,149 0 1,-170 0 0,0 0-1,-42 0 16,0 0-31,0 0 16,-1 0-16,1 0 0,0-21 0</inkml:trace>
  <inkml:trace contextRef="#ctx0" brushRef="#br0" timeOffset="6683.06">10668 1926 0,'0'21'63</inkml:trace>
  <inkml:trace contextRef="#ctx0" brushRef="#br0" timeOffset="41531.78">1736 2858 0,'0'0'15,"-22"0"-15,1 0 0,0 0 0,0 0 16,0 0-16,0 0 16,-1 0-1,44 0 1,-1 0-16,0 0 0,21 0 15,1 0-15,-1 0 0,0 0 0,22 0 16,-22 0-16,22 0 0,-22-22 16,0 22-16,22 0 0,20 0 15,-20 0-15,-22 0 0,-21 0 16,22 0-16,-1 0 0,-21 0 0,0 0 16,-42 0 15,0 0-16,-21 0-15,21 22 0,-43-22 16,1 0-16,41 21 16</inkml:trace>
  <inkml:trace contextRef="#ctx0" brushRef="#br0" timeOffset="41923.56">2053 2900 0,'-21'0'0,"21"21"31,0 0-15,0 0 0,0 1-16,0-1 0,0 21 15,0-21-15,0 0 0,42 106 16,-42-105-16,0 62 16,21-41-16,-21-1 15,22 21-15,-22-20 0,0-22 16,0 21-16,0-21 15,0 1-15,-43 20 0,22-21 0,0 0 16,0-21-16,0 0 16,-1 0-16,1 0 0,0 0 15,-64 0 1,64-21-16,0 21 0,-42-42 16,41 42-16,1-21 0,0-1 15,-21 1-15,42 0 16,0 0-16,-21 21 0,21-21 15,0 0-15,0-1 16,21 1-16,0 21 16,0-21-16,0 0 0,0 21 15</inkml:trace>
  <inkml:trace contextRef="#ctx0" brushRef="#br0" timeOffset="42407.28">2879 3027 0,'21'-21'0,"-42"42"0,63-63 0,-42 20 15,21 1-15,-42 21 32,0 0-32,0 0 0,-1 0 15,1 0-15,-21 0 0,0 21 0,-64 64 16,0 0-1,42-1 1,64-62-16,0 41 31,85-21-31,-43-20 16,1-1-16,-22-21 16,42 21-16,-20 0 0,-22 0 15,64 22 1,-64-1-1,-21-21-15,0 0 0,0 0 16,-21-21-16,-43 43 0,22-22 16,-1-21-16,1 21 0,-21-21 15,20 0-15,-126 21 16,105-21 0,1 0-1,42 0-15,0-21 0,21 0 16,0 0-1,21 21-15,0-21 0,21-1 0,-21 22 16,1-21-16,20 0 0,0 0 16</inkml:trace>
  <inkml:trace contextRef="#ctx0" brushRef="#br0" timeOffset="42900.08">3450 3006 0,'0'0'0,"-21"0"31,0 0-15,0 21-16,-1 0 0,1 0 16,0 0-16,0 1 0,0 20 0,21 0 15,-64 64 1,43-64-16,0 1 0,21-1 15,0-21-15,0 22 0,0-22 0,0 42 16,0-20 0,21-22-16,21 0 15,-20-21-15,-1 0 0,0 0 0,21 0 16,22 0-16,20-42 16,-41 42-16,-22-22 15,42-41-15,-20 42 0,-22-22 16,0 1-16,0 0 0,-21-1 15,0 1-15,0-43 16,0 43-16,0 0 0,-21 21 0,0-1 16,0 1-16,0 0 0,-22 0 15,22 21-15,0 0 0,-21 0 16,-22 0 0,43 0-16,0 21 0,0 0 15,21 0-15,0 1 0,0 20 16,0-21-16,0 0 15,0 0-15,0 1 0,21-1 16,0-21-16,0 21 0</inkml:trace>
  <inkml:trace contextRef="#ctx0" brushRef="#br0" timeOffset="43207.81">4170 3048 0,'0'0'0,"0"-21"16,0 42 15,0 0-31,-21 0 16,-1 1-16,1 41 16,21-21-16,0 1 0,-21-1 0,0 0 15,21 1-15,-21-1 0,0 106 16,21-63-1,0-43 1,0-21-16,0 1 16,0-1-16,0-42 31,0-1-31,0 1 16,21 0-16</inkml:trace>
  <inkml:trace contextRef="#ctx0" brushRef="#br0" timeOffset="43532.63">4127 3090 0,'0'0'0,"0"-21"0,0 0 15,22 21 17,-1 0-32,0 21 15,-21 0-15,21 1 0,0 20 16,43 64-16,-1-43 15,1 43 1,-43-64-16,0-20 0,21 41 16,-20-42-16,-1 0 0,-21 1 15,21-1-15,0 0 16,0-21 0,0 0-1,-21-21-15,0 0 16,0-1-16,22 1 0,-22 0 15,21-21-15,-21-1 0,21 22 16,0-21-16</inkml:trace>
  <inkml:trace contextRef="#ctx0" brushRef="#br0" timeOffset="43767.49">4889 2858 0,'0'0'0,"-21"21"16,21 0-1,-21 0-15,0 0 0,21 22 16,-21-1-16,0 0 0,-1 1 16,1 41-16,-21 22 15,21-64-15,0 22 0,21-22 16,0-21-16,-22 22 0,22-1 0,-21-21 16,21 43-1,0-22-15,0-21 0,21-21 31,1-21-15</inkml:trace>
  <inkml:trace contextRef="#ctx0" brushRef="#br0" timeOffset="44870.86">7599 2604 0,'0'0'0,"21"0"0,-21-22 16,0 1-16,21 21 0,-21-21 16,21 0-16,-21-21 0,0 20 15,0 1-15,0 0 16,-21 0-16,0 21 0,0 0 15,-22 0-15,22 0 16,-21 0-16,-22 0 0,22 21 16,0 0-16,-43 22 0,43-22 15,-1 21-15,-62 43 16,41-22 0,43-42-16,21 1 0,0-1 15,0 0-15,0 0 0,0 0 16,21 0-16,0 1 15,0-22-15,1 21 0,62 21 16,-41-42-16,-22 21 0,106 0 16,-21 22-1,-22-22 1,-63 0-16,1-21 16,-1 21-16,-21 0 0,0 1 15,-21 62 1,-22-41-1,-63 41 1,64-63-16,-43 43 0,43-64 16,21 21-16,0 0 0,0-21 15,-1 0-15,1 0 0,0 0 16,21-21 15,0 0-31,21 21 0,0-21 16,1 21-16,-1 0 0,42-21 15,1 21 1,-22 0-16,-21 0 16,0 0-16,1 0 0,-1 0 0,21 63 15,-42-21 1,0-20-16,0-1 16,0 21-16,0 0 0,-21-20 0,21 20 15,-64 85 1,22-21-16,21-64 0,0 0 15,0 1-15,21-1 0,0 0 0,-22 1 16,1 63 0,21-22-16,0-63 15,0 1-15,0 20 16,21-42-16,-21 21 0,22-21 16,-1 0-1,0 0-15,0 0 16,-21-21-16,0 0 0</inkml:trace>
  <inkml:trace contextRef="#ctx0" brushRef="#br0" timeOffset="45907.48">7281 7726 0,'0'0'16,"0"-21"-16,0 0 0,0-1 0,-21 1 0,21 0 15,0 0-15,0 0 16,-21 0-16,21-1 0,0 1 16,0 0-16,0 0 0,0-21 15,0 20-15,21 22 0,21-42 16,22 21-1,-43 21-15,0 0 0,22 0 0,-1 0 16,-21 0-16,21 0 0,1 0 0,20 42 16,22 43-1,-64-64-15,0 0 0,-21 22 16,0-22-16,0 21 0,0-21 0,-42 22 16,-22 20-16,-20 22 15,41-43-15,1 0 16,-64 43-16,64-43 0,0 1 15,-1-1-15,-20 43 16,20-1 0,43-41-16,0-22 0,0 21 0,0 1 15,22-43-15,105 63 16,0-42 0,21 0-1,-106-21-15,0 0 0,1 0 16,-22 0-16,0 0 0,-21 22 31,-21-22-31,0 42 16,0-21-16,-1-21 0,-41 64 15,42-43-15,0 0 16,21 21-16,-22 1 0,22-1 0,-21 127 16,21-21-1,0-105-15,21-1 16,-21 43-16,0-43 0,0 0 15,0 1-15,0-1 16,0 64-16,-21-64 0,0-21 16,0 1-16,0 20 0,-22-21 0,22 0 15,-21 0-15,-85 22 16,42-43 0,43 0-16,-22 0 0,22 0 0,0 0 15,21-21-15,-22-1 0,-63-20 16,43-43-1,63 64-15,0 0 16,0 0-16,0 0 0,0 0 16</inkml:trace>
  <inkml:trace contextRef="#ctx0" brushRef="#br0" timeOffset="74983.45">9186 4932 0,'21'0'0,"-21"-21"16,22 0-16,-22-1 15,21 1-15,-21 0 0,21 21 0,-21-21 16,0 0-16,0 0 0,0-1 16,0 1-1,0 42 17,0 1-32,0 20 0,0 0 15,0 1-15,0-1 0,-64 127 16,43-42-1,0-84-15,-21 62 16,21-62-16,21 20 0,0-42 0,-22 22 0,1-1 16,21-21-16,0 0 0,0 22 15,0-22-15,0 0 16,0-42 15,0 0-31,21 0 0,1-1 0</inkml:trace>
  <inkml:trace contextRef="#ctx0" brushRef="#br0" timeOffset="75450.48">9821 4890 0,'0'0'0,"0"-22"0,0 1 15,-21 21 1,0 21-1,0 1-15,-22-1 0,1 0 0,0 21 16,-1-21-16,1 22 0,-21-1 16,20-21-16,-105 85 15,85-64-15,-22 1 16,43-22-16,20 0 0,1-21 0,0 21 16,0-21-1,42 0 1,0-21-16,0 21 15,1 0-15,-1 0 16,0 0-16,21 0 16,1 21-16,-22-21 15,21 43-15,-21-22 0,-21 0 0,21 0 16,43 85 0,-64-64-1,21-21-15,0 1 0,-21-1 0,21-21 16,-21 21-16,22-21 0,20 0 15,0 0 1,22-21 0,-43 21-16,-21-21 0,21-1 15,0 1-15,-21 0 0,21 0 0,1-21 16</inkml:trace>
  <inkml:trace contextRef="#ctx0" brushRef="#br0" timeOffset="75842.14">9948 5355 0,'85'0'31,"-64"0"-31,0 0 0,0 0 16,43 0-16,-43-21 0,0 0 15,22 21-15,-22-21 0,0 21 0,0-21 16,0-1-16,-21 1 15,0 0-15,0 0 16,0 0-16,-21 0 0,0 21 16,0 0-16,0 0 15,-22 0-15,22 0 0,-42 21 16,41 0-16,-20 0 0,0 21 16,21-20-16,-22 20 0,22-21 0,0 21 15,-21 22-15,42 21 16,0-43-16,0-21 15,0 0-15,0 0 0,21 1 0,42 20 16,-20-42 0,-1 0-16,0 0 0,1 0 15,-1 0-15,64-21 0,-64 0 16,0 21-16,107-85 16,-107 64-16</inkml:trace>
  <inkml:trace contextRef="#ctx0" brushRef="#br0" timeOffset="76544.7">10922 5186 0,'0'0'0,"0"-21"16,0 0-16,-21 21 31,0 21-31,-1 0 0,1 0 16,21 0-16,-21 0 0,0 22 15,21-22-15,0 0 0,-21 43 16,0-43-16,21 0 0,0 0 15,0 0-15,0 0 0,0 1 16,0-1-16,42 0 0,21-21 16,-20 0-16,-22 0 15,21 0-15,1 0 0,-1-21 16,0 21-16,-21-21 0,64-22 16,-21 1-16,-43 0 0,0 20 15,0 1-15,0 0 0,0 0 16,-21-21-16,22-1 15,-22 22-15,0 0 16,0 0-16,0 42 31,0 0-31,0 0 16,0 0-16,0 1 0,-22 20 16,1-21-16,0 21 0,21 1 0,0-1 15,-21 85 1,21 64-16,21-1 15,-21-126-15,21-1 0,0 64 16,1-63-16,-22-1 0,21 22 16,-21 105-1,0-84-15,0-64 16,0 22-16,-43 21 0,43-43 16,-21-21-16,-21 43 15,21-43-15,-43 0 16,43-21-16,0 0 0,0 0 0,0 0 15,-1 0-15,1-21 0,0-64 16,0 0 0,21 22-16,0 21 0,-21-107 15,21 86-15,0-22 0,42-190 16,0 169 0,-20 43-16,62-85 15,-63 105-15,1 1 16,20 0-16,-21 20 0,0-20 0,22 21 15,20-43 1,1 22-16,-22 21 0,-21 0 16,0 0-16,22-1 0</inkml:trace>
  <inkml:trace contextRef="#ctx0" brushRef="#br0" timeOffset="76811.53">12404 5292 0,'21'0'16,"0"0"-1,0-21-15,0 21 16,0 0-16,1 0 0,-1 0 15,0-22-15,0 22 0,0 0 16,0 0-16,1 0 16,-1 0-1</inkml:trace>
  <inkml:trace contextRef="#ctx0" brushRef="#br0" timeOffset="76984.44">12404 5461 0,'0'0'0,"0"21"32,0 0-32,21-21 15,0 0-15,0 0 0,21 0 16,-20 0-16,20-21 16,-21 21-16,21-21 0,43-21 31</inkml:trace>
  <inkml:trace contextRef="#ctx0" brushRef="#br0" timeOffset="77531.13">14118 4551 0,'21'-42'16,"-21"20"0,0 44 15,0-1-31,-21 0 16,21 0-16,-21-21 0,21 21 0,-21 43 31,21-43-31,0 0 15,21-21 17</inkml:trace>
  <inkml:trace contextRef="#ctx0" brushRef="#br0" timeOffset="77728.02">14393 4445 0,'21'0'31,"-42"0"-31,42 21 16,-21 0 0,0 1-16,0-1 0,-21 0 0,-21 64 15,21-64 1,21 42 0,0-42-16,0 1 15</inkml:trace>
  <inkml:trace contextRef="#ctx0" brushRef="#br0" timeOffset="79479.32">14139 4614 0,'-21'0'0,"21"-21"16,0 0 0,21 21 15,0 0-31,1 0 15,-1 0 1,0 0-16,0 21 0,0 0 16,-21 1-16,21-1 0,-21 0 15,22 21-15,-22 1 0,21 84 16,-21-85-16,0 21 16,0-20-16,0-1 0,0 0 0,0 43 15,21-64-15,-21 22 0,21 20 31,-21-42-31,0 0 0,0-42 32,21 0-32,-21 0 15,0-21-15,21-64 16,22-21 0,20-64-1,-42 107-15,1 20 0,41-42 0,-42 43 16,0 20-16,22-20 0,-22 21 15,0 20-15,0-20 0,0 21 16,1 0-16,-1 21 0,0-21 0,0 21 16,0-22-16,0 22 0,1 0 0,20 0 15,0 43 1,-21-22-16,-21 0 16,0 0-16,0 0 0,0 1 0,0 41 15</inkml:trace>
  <inkml:trace contextRef="#ctx0" brushRef="#br0" timeOffset="81048.39">15092 5355 0,'0'0'0,"21"0"15,64 0 1,-64 0-16,0-21 15,42-42 1,-63 41-16,22 1 0,-1 0 16,-21-21-16,21-1 0,-21 1 0,0-43 15,0 43-15,0 0 16,0-1-16,0 1 0,-42 0 16,20 42-16,1 0 0,0 0 0,-42 0 15,-43 42 1,85-21-16,-22 22 0,-20 41 15,20-63-15,22 22 0,0-1 16,-21 43 0,21 21-16,21-64 15,0-21-15,0 21 0,21-20 16,0-1-16,42-21 16,22 0-1,-64 0-15,43-21 16,-22-1-16,22-20 15,-22 0-15,-21 21 0,43-64 16,-43 21-16,21 22 0,-21 0 0,22-64 16,-43 85-16,21-64 15,-21 64-15,0 0 16,0 42 0,0 0-16,-21 0 0,21 22 15,-43 20-15,22 85 16,0-105-16,21-1 0,0 0 15,0 1-15,0-22 0,0 21 16,0-21-16,0 0 0,42 43 16,-21-64-16,1 0 15,20 0-15,-21 0 0,21 0 0,-20 0 16,83-42 0,22-43-16,-105 43 15,20-1-15,0 1 0,1-22 0,-22 1 16,21-1-16,0-84 15,-20 85-15,-1-1 0,-21 1 16,0 20-16,0 1 0,0 0 16,0-1-16,0 1 0,0 21 0,-43 0 15,22 21 1,0 21-16,21 0 16,-21 0-16,21 22 0,0-1 0,0 0 15,-21 43-15,0 105 16,-1-20-1,22-107-15,0-20 0,0 62 16,0-62-16,0-1 16,0-21-16,22 85 15,41-64 1,-21-20-16,-20-22 16,20 0-16,-21 0 0,43-22 15,-22 1-15,64-42 16,-85 20-16,21 22 15,-21-21-15,1 0 0,20-1 0,21-84 16,-41 64 0,-22 42-16,21-1 0,0 22 15,-21 22 1,0 20-16,0-21 16,0 0-16,0 22 0,0-1 0,-21-21 15,21 21-15,-21 1 0,21-22 0,0 21 16,0-21-16,0 1 15,0 62-15,0-41 16,21-43-16,0 0 16,0 0-16,0 0 15,0 0-15,1-22 0,-1 1 0,21 21 16,-21-21-16,43-42 16,-43 41-16,21-62 15,1 63-15,-22-22 0,21-20 16,-42 42-16,21-1 0,-21 1 15,21 21-15,-21-21 0,0 42 32,0 22-32,0-1 15,-21-21-15,21 21 0,-21-20 16,21-1-16,0 0 0,0 21 0,0 22 16,0-1-1,42-42 1,-20-21-16,-1 22 0,0-22 15,0 0-15,21 0 0,-20 0 16,83-22 0,-83 22-16,62-42 0,-63 21 15,64-43-15,-64 43 16,85-85-16,-85 64 16,0 0-16,1-64 15,-22 21 1,-22 64-1,-20 21-15,21 0 0,-21 0 0,20 21 16,-20 0-16,21 1 0,-64 105 16,85-64-1,0-21-15,0 22 16,21-43-16,1 0 0,20 43 16,-21-64-16,0 21 0,22 0 0,-22-21 15,21 0-15,-21 0 0,0 0 16,1 0-16,20 0 0,-21 0 15,85-21 1,-64 0 0,-21 0-16,1-22 0,-22 22 0,0 0 15</inkml:trace>
  <inkml:trace contextRef="#ctx0" brushRef="#br0" timeOffset="81259.17">17970 5376 0,'-21'0'0,"42"0"0,-63 22 0,21-22 15,0 0 1,42 0 31,0 0-47</inkml:trace>
  <inkml:trace contextRef="#ctx0" brushRef="#br0" timeOffset="83274.82">8530 4149 0,'0'0'0,"0"-21"15,0-1 1,0 44 15,-21-1-15,21 0-16,-21 0 15,0 21-15,21-20 0,0 20 16,-22 0 0,1-21-16,21 1 0,21-22 31,1 0-16,-1 0-15,0-22 0,0 1 16</inkml:trace>
  <inkml:trace contextRef="#ctx0" brushRef="#br0" timeOffset="83441.24">8657 4106 0,'0'0'16,"0"22"-1,0-1 1,0 0-16,-42 21 15,42-21-15,-21 64 16,21-64-16,0 0 16,0 1-16,0-1 0,0 0 0,21-21 15,0 0-15</inkml:trace>
  <inkml:trace contextRef="#ctx0" brushRef="#br0" timeOffset="84007.22">11345 4233 0,'0'0'15,"0"-21"-15,0 42 47,0 1-47,0-1 0,0 0 16,0 0-16,0 0 0,0 0 15,0 1-15,0-1 0,0 0 0,0 21 16,0-21 0,0-42 15</inkml:trace>
  <inkml:trace contextRef="#ctx0" brushRef="#br0" timeOffset="84147.14">11536 4297 0,'0'0'15,"21"-21"-15,0 0 0,0 21 16,-21 21 15,0 0-31,0 0 0,0 0 0,0 0 16,-21 22-16,0-22 0,0 0 0,0-21 15,-22 21-15,-20 0 16</inkml:trace>
  <inkml:trace contextRef="#ctx0" brushRef="#br0" timeOffset="92823.59">19008 5271 0,'-22'0'47,"1"0"-16,21-22-15,0 1-1,0 0 1,0 0-16,0 0 16,0 0-16,21 21 15,1 0 1,-1 0 15,-21 21-15,0 0-16,0 0 15,0 0-15,0 0 16,-21-21-16,-1 0 16,22 22-16,-21-22 15,0 0 1,21-22 15,0 1-31,0 0 16,0 0-1,21 21-15,0 0 0,1-21 16,-1 21 0,0 0-1,-21 21 1,0 0-1,0 0-15,0 0 0,0 1 16,-21-1-16,21 0 16,-21-21-16,21 21 0,-22-21 15,1 0 1,0 0 15,21-21-31,0 0 16,0 0-16,0-1 15,0 1-15,0 0 16,21 21 0,-21-21-16,21 21 15,1 0-15,-1 0 16,0 0 0,-21 21-16,0 0 0,0 0 15,0 1-15,0-1 16,0 0-16,0 0 31,-21-21-31,0 0 0,-1 0 31,22-21-15,0 0 0,0 0-16,0-1 15,0 1-15,0 0 16,22 21-16,-22-21 15,21 21-15,0-21 16,0 21-16,0 0 16,0 21-1,-21 0-15,22 0 16,-22 0-16,0 22 16,0-22-16,0 0 15,-22 0-15,1-21 16,0 0-16,21 21 0,-42-21 15,21 0 1,21-21 0,0 0-1,0 0-15,0 0 16,21 0-16,-21-1 16,21 22-16,0-21 0,-21 0 15,21 0 1,0 21-16,-21-21 15,0 42 17,0 0-32,0 0 15,0 0-15,0 1 0,-21-1 16,0 0 0,21 0-16,-21 0 15,0-21 16,21-21-15,0 0-16,0 0 16,0 0-1,0-1-15,0 1 16,0 42 15,0 1-15,0-1-16,0 21 15,0-21-15,0 22 0,0-22 16,0 0-16,0 21 0,0-21 0,-21 22 16,-1-22-16,-62 64 15,41-43-15,1-21 16,-85 21-16,42 1 0</inkml:trace>
  <inkml:trace contextRef="#ctx0" brushRef="#br0" timeOffset="93731.72">7662 6160 0,'0'-22'0,"0"44"47,0-1-32,0 0 1,-21 0-16,21 0 16,0 0-16,0 1 15,0-1-15,-21 0 16,21 0 15</inkml:trace>
  <inkml:trace contextRef="#ctx0" brushRef="#br0" timeOffset="93930.6">7747 6160 0,'0'0'0,"0"21"47,0 0-47,0 0 0,0 0 15,0 0-15,0 1 0,0-1 16,-21 21 0,21-21-16,0 22 15</inkml:trace>
  <inkml:trace contextRef="#ctx0" brushRef="#br0" timeOffset="94419.32">8996 6435 0,'0'0'0,"0"-21"0,0-1 0,0 1 16,0 0-16,0 0 0,0 0 15,0 42 17,0 0-32,0 0 15,0 0-15,0 22 0,0-1 0,0-21 16,-21 64 0,-1 42-16,1-85 15,21 1-15,-21-1 0,21-21 0,0 21 16,0-20-16,-42 62 15,42-41 1,-21-43-16</inkml:trace>
  <inkml:trace contextRef="#ctx0" brushRef="#br0" timeOffset="94867.01">9525 6435 0,'0'0'0,"-21"21"32,0 0-32,-1 0 15,-41 22-15,21-22 16,-1 0-16,-41 42 0,41-41 15,1-1-15,0 0 0,-85 42 16,84-41-16,22-1 16,0-21-16,0 0 15,42 0 1,0 0 0,0 0-16,0 0 15,1 0-15,-1 21 0,0 0 16,0-21-16,0 21 0,0 0 0,1-21 15,20 43-15,21 20 16,-41-42-16,-1 1 16,0-1-16,0 0 0,-21 0 0,42 21 15,-42-20 1,22-1-16,-1 0 0,0-21 16,0 0-1,0 0-15,0 0 16,1-21-16</inkml:trace>
  <inkml:trace contextRef="#ctx0" brushRef="#br0" timeOffset="95753.69">9737 7006 0,'0'-21'15,"0"0"16,21 21-31,0-21 0,0 0 16,0-1-16,0 22 16,1-21-16,20-21 15,-21 0-15,-21-1 16,-21 43 0,0 0-16,0 0 15,-1 0-15,1 0 0,-21 21 0,21-21 16,0 22-16,-1-1 0,1 0 0,0 0 15,21 0-15,-42 64 16,42-43 0,0-21-16,0 1 0,0-1 0,0 0 15,0 0-15,21 0 0,0-21 16,0 0-16,0 0 0,64 0 16,-43 0-16,22-21 15,-22 21-15,1-21 0,-22 0 16,85-22-16,-22-20 15,-41 21 1,-22 20-16,-21 1 16,21 21-16,-21 21 47,0 1-47,0-1 0,0 0 15,-21 0-15,21 0 0,0 0 16,0 1-16,0-1 15,21 0-15,0-21 0,0 0 16,0 0-16,22 21 0,41-21 16,22 0-1,-63 0-15,-1-21 0,-21 21 16,0-21-16,22 0 0,-22 21 16,0-22-16,-21 1 0,21 21 0,0-42 15,-21 21-15,0 0 16,0-1-1,0 44 17,0-1-32,0 0 15,0 0-15,-21 0 0,21 22 0,-21-22 16,0 21-16,21-21 16,-21 22-16,-1 41 0,1-41 15,21-1-15,0 64 0,-21-64 0,21 22 16,-21 126-1,-21-84-15,20-43 16,1-20-16,0 20 0,0 22 16,0-43-16,0 1 0,-1 20 15,-20 22 1,21-85-16,0-21 16,21-1-16,-21 1 15,21 0-15,-22 0 0,22-85 16,0 64-16,0-1 0</inkml:trace>
  <inkml:trace contextRef="#ctx0" brushRef="#br0" timeOffset="96394.56">11747 7006 0,'0'0'0,"-21"0"0,21-21 31,0 0-31,0 0 16,21 0-16,1 21 15,-1-22-15,0 1 0,0 0 16,0 0-16,-21 0 0,0 0 16,0-1-16,21 1 0,-21 0 15,-21 21 17,0 21-17,21 0-15,0 1 0,-21-1 0,0 21 16,21-21-16,-21 43 15,21-22-15,-22 22 16,22-22-16,-21-21 0,21 21 0,0-20 16,0 20-16,-21 21 15,21-41-15,-21-1 0,21 0 16,0 0-16,-21-21 0,0 21 16,-1-21-16,1 0 0,-21 0 15,21 0-15,-43 0 16,43 0-1,21-21-15,21 21 32,0 0-17,1 0-15,-1 0 0,0 0 0,0 0 16,21 0-16,-20 0 16,20 0-16,0 0 0,22 0 15,-22-21-15,22 0 0,-22 21 16,-21-21-16,43-1 0,-43 1 15,0 0-15</inkml:trace>
  <inkml:trace contextRef="#ctx0" brushRef="#br0" timeOffset="96656.42">12446 6181 0,'0'0'16,"0"-21"-16,0 42 47,0 0-47,0 0 0,0 0 15,0 0-15,-21 22 16,0-1-16,-1-42 15,22 21-15,0 0 0</inkml:trace>
  <inkml:trace contextRef="#ctx0" brushRef="#br0" timeOffset="96836.31">12700 6160 0,'0'21'15,"-21"0"1,0 0-16,-1 0 0,22 0 16,-42 22-16,0 20 15,21-42-15,21 1 0,-22-1 16,22 0-16,0 0 16</inkml:trace>
  <inkml:trace contextRef="#ctx0" brushRef="#br0" timeOffset="97200.11">13674 6816 0,'0'0'0,"-22"0"0,44 0 47,-1 0-47,0 0 15,0 0-15,0 0 16,0 0-16,1 0 0,-1 21 16,21-21-16,-42 21 15</inkml:trace>
  <inkml:trace contextRef="#ctx0" brushRef="#br0" timeOffset="97349.03">13568 7006 0,'0'0'16,"0"21"-16,0 1 16,0-1-1,21-21-15,0 0 16,0 0-16,0 0 0,1 0 16,20 0-16,-21-21 0,43-1 15</inkml:trace>
  <inkml:trace contextRef="#ctx0" brushRef="#br0" timeOffset="97816.93">14584 6414 0,'0'0'0,"0"-22"0,0 1 0,0-21 15,21 42 17,0 21-17,0 0-15,0 22 0,1-1 0,-1 0 16,21 43-16,-21-43 16,0 22-16,1-22 0,-1 22 0,-21-22 15,63 127 1,-63-84-1,21-43-15,-21-21 0,0 1 0,0-1 16,0 0-16,0 0 0,-21-21 16,21-21-1,0 0-15,0 0 0,0-22 16,0 22-16,0 0 0,0-21 0,0-85 16,64-43-1,-43 128-15,0-22 0,0 1 16,0 21-16,22-1 0,20-63 15,1 43 1,-43 63-16,0 0 16,0 0-16,0 0 15,1 0-15,20 42 16</inkml:trace>
  <inkml:trace contextRef="#ctx0" brushRef="#br0" timeOffset="99277.46">15875 7112 0,'0'0'16,"21"0"-16,0 0 0,0 0 16,-21-21-16,22 21 15,-22-21-15,21-43 16,-21 43-16,0-21 0,0-22 15,0 22-15,0 21 0,0-22 16,-21 22-16,21 0 0,-22 0 16,-62 0-16,-1 42 15,64-21-15,-64 63 16,43-41-16,21-1 16,-64 42-16,64-20 0,-21-1 15,-43 85 1,85-85-1,0 1-15,0-22 0,21 0 16,0 0-16,22-21 0,-22 0 16,21 0-16,-21 0 0,85 0 15,0-63 1,0-1 0,-85 22-16,0 21 0,0-1 0,22-20 15,-43 21-15,21 0 0,21-64 16,-42 106 15,0 0-31,-21 1 16,21-1-16,-21 0 0,21 0 15,0 64 1,0-64-16,0 42 16,42-20-16,-21-22 15,0-21-15,1 0 0,20 0 16,0 0-16,1-21 15,-22 0-15,42-43 16,-20 22 0,-22-1-16,21-41 15,-21 41-15,-21 1 0,43-64 16,-43 64-16,0-22 0,21 22 0,-21-21 16,21 20-16,-21 1 0,0-64 15,0 127 16,-21 22-31,0-22 16,-1 21-16,1 22 0,21-22 0,-84 170 31,62-85-31,22 0 16,0-85-16,0-21 16,22 43-16,-22-43 0,21 21 15,0-42-15,0 21 0,0 0 16,85-21-1,-85 0-15,64-42 16,0-21 0,-64 41-16,0 1 15,0 0-15,0-21 0,0 21 0,22-22 16,-43 64 31,0 1-47,-21-1 0,-1 0 0,22 0 15,-21 21-15,21-20 0,0-1 0,0 42 32,0-42-32,0 43 15,43-43-15,-1-21 16,-21 0-16,0 0 16,0 0-16,85-63 15,21-43 1,-84 63-1,-1-41 1,-42 105 15,0 0-15,-21-21-16,21 21 0,0 0 0,0 43 16,0-43-1,0 0-15,0 0 0,0 1 16,21-22-16,0 0 15,43 21-15,20-21 16,-63 0-16,43-21 16,-22-1-16,-21 1 15,22 0-15,-22 0 0,0 0 0,0-22 16,64-84 0,-85 64-16,0 21 15,0-1-15,0 22 0,0 0 16,-42 21-16,20 0 0,1 0 15,-63 21 1,41 43 0,43-43-16,-21 0 0,21 21 15,0-21-15,0 1 0,0-1 0,21 63 16,43-41 0,-43-22-16,0-21 0,0 0 15,0 0-15,1 0 0,-1 0 0,42 0 16,1 0-1,-22-21 1,-21 21-16</inkml:trace>
  <inkml:trace contextRef="#ctx0" brushRef="#br0" timeOffset="104674.94">19050 5122 0,'0'22'0,"0"-1"31,-21 0 16,21 0-16,0-42 32,-21 21-32,-1 0-15,1 0-1,0 21-15,21 0 16,-21-21-16,21 21 0,0 1 16,21-22 31,0 0-47,0 0 0,1 0 15,-1 0 1,-21-22-16,0 1 31,-21 21 16,-1 21-47,1-21 0,21 22 16,-21-22-16,21 21 15,0 0 1,0-42 46</inkml:trace>
  <inkml:trace contextRef="#ctx0" brushRef="#br0" timeOffset="115627.26">8996 6117 0,'0'-21'16,"-21"21"15,-1 0-15,22-21-16,-21 21 0,0 0 31,42 0 16,-21 21-31,21-21-16,1 0 0,-1 0 15,0 21-15,42-21 16,64 21-16,-21-21 16,-42 0-16,-1 0 15,1 0-15,190 22 16,-64-22-16,-84 0 15,106 0-15,-128 0 0,22 0 16,0 0-16,233 21 16,-1-21-1,-41 21-15,-213-21 16,1 0-16,84 0 16,128 0-1,-255 0-15,22 0 0,-43 0 16,21 0-16,-21 0 0,22 0 15,-43 21 95,-22-21-110,1 0 0,0 21 0,0-21 15</inkml:trace>
  <inkml:trace contextRef="#ctx0" brushRef="#br0" timeOffset="116567.67">9631 7938 0,'0'0'0,"-21"0"0,-1 0 15,-20 0-15,-21-22 16,41 22-16,-20 0 0,0 0 16,21 0-16,-1 0 0,-20 0 15,0 0-15,-1 0 16,22 0 0,42 0 77,22 0-77,-22 0-16,0 0 0,21 0 16,1 22-16,-1-22 0,22 0 15,-22 21-15,21-21 0,22 0 0,-21 0 16,20 21-16,1-21 0,0 0 0,190 21 15,21 0 1,-169 0-16,106-21 16,-106 0-16,106 22 15,-106-22-15,-21 0 0,-1 21 16,192-21-16,-107 0 16,-126 21-16,20-21 15,22 0-15,-63 0 0,-1 0 16,43 0-1,-64 0-15,-42-21 188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47:23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2476 868 0,'0'-21'78,"22"21"-62</inkml:trace>
  <inkml:trace contextRef="#ctx0" brushRef="#br0" timeOffset="1091.36">2032 974 0,'-21'0'15,"21"21"17,0 0-17,21-21 1,0 0 0,0 0-1,0 0 173,1 0-188,-1 0 15,0-21-15,0 21 16,0-21-16,22 0 16,-1 21-16,-21-22 0,21 1 15,-20 0-15,20 21 0,-21-21 0,43-43 16,-64 22-1,0 21-15,0 0 0,-43-22 16,22 43-16,-21-21 16,-1 21-16,1 0 0,0 0 0,-43 0 15,43 0-15,-1 21 16,1-21-16,21 22 0,-21 20 0,20-21 16,-41 43-1,63 41-15,0-62 16,0-22-16,0 21 0,0-21 15,0 1-15,63 62 16,1-63-16,-22 1 16,-21-22-16,22 0 0,-1 0 0,0 0 15,-20 0-15,20 0 0,0 0 16,-21 0 0,-21-22-16,-21 22 15,0 0-15,-21 0 0,-43 0 16,0 22-1,43-1-15,0 0 0,-1 0 16,1 21-16,21-20 0,-21 20 16,-22 43-16,43-1 15,0-63-15,21 22 16,0-22-16,0 21 0,0-21 0,21 1 16,0-22-16,0 21 0,22-21 15,-22 0-15,21 0 0,0 0 16,43-21-16,-21 21 0,-22-22 15,21 1-15</inkml:trace>
  <inkml:trace contextRef="#ctx0" brushRef="#br0" timeOffset="1764.83">3069 1291 0,'0'0'0,"21"-21"0,-21 0 0,0 0 15,0 0-15,0-1 0,0 1 16,-21 0-16,0 21 0,0 0 15,0 0-15,-43 0 16,22 0-16,21 21 0,-22 0 16,22 22-16,0-22 0,-21 0 15,20 21-15,-41 43 16,42-64-16,21 0 16,0 1-16,0 20 0,0-21 0,42-21 15,-21 0 1,22 0-16,-22 0 0,42-21 15,-20 21-15,41-42 0,-63 20 16,22 1-16,-22 0 0,0 0 16,0 0-16,0 0 0,1-1 0,-22 1 15,21-21 1,-21 21-16,0 42 31,0 0-15,0 0-16,0 22 0,0-22 0,-21 21 15,21 0-15,0 22 0,-22 42 16,22-22-16,-21 43 16,21-42-16,0-21 0,0 20 15,0-20-15,0 20 0,0-20 16,0 21-16,-21 63 16,-21 42-16,42-126 0,-21-1 15,-1-20-15,1 20 0,0-21 16,0-20-16,0 20 0,-22 0 15,-20-42-15,21 0 16,-64-42-16,85 0 16,-22 20-16,-41-83 15,41 62-15,-20-147 16,63 126-16,-21-63 16,21 64-16,0 20 0,42-62 15,-21 62-15,0-20 0,64-22 16,-43 43-16,1-1 15,105-62 1,-64 20-16,-41 64 0,84-85 16,-106 85-16,21 0 15</inkml:trace>
  <inkml:trace contextRef="#ctx0" brushRef="#br0" timeOffset="1975.8">3725 1291 0,'-21'-21'31,"42"42"16,-21 0-47,21-21 15,-21 22-15,0-1 16</inkml:trace>
  <inkml:trace contextRef="#ctx0" brushRef="#br0" timeOffset="2159.69">3768 1736 0,'0'0'0,"0"21"0,-22 0 16,1-21-1,42 0 32,1 0-47,-1 0 16,0-21-16</inkml:trace>
  <inkml:trace contextRef="#ctx0" brushRef="#br0" timeOffset="3100.81">6117 466 0,'0'0'0,"21"-21"0,-21-1 0,0 1 15,21 0-15,1 0 16,-22 0-16,0 0 0,-22 21 31,1 0-31,-21 0 0,21 0 16,0 0-16,-22 0 0,22 0 15,-21 21-15,-1-21 0,1 21 16,-21 0-16,20 0 0,-20 0 16,20 1-16,-62 20 0,20-21 15,64 0-15,0 0 0,-1-21 16,1 22-16,21-1 16,0 0-1,21-21-15,1 21 16,-1-21-16,21 21 0,-21-21 0,0 0 15,1 21-15,62-21 16,22 43 0,-85-43-16,22 21 0,-1-21 0,-21 21 15,0 0-15,22 0 0,-22 43 16,-21-22 0,0-21-16,-21 1 0,-1 20 15,-20-21-15,0 0 0,-1 0 0,-41 43 16,-43-1-1,84-41-15,1-22 0,21 21 16,-21-21-16,20 0 0,1 0 16,0 0-16,0 0 0,0 0 0,42 0 47,0 0-47,0 0 0,22 0 15,-1 0 1,0 0-16,1 0 0,-22 0 15,0 0-15,21 21 0,-21 0 16,-21 0-16,0 0 16,0 1-16,-21-1 0,0 0 0,-42 42 15,-1 22 1,43-43-16,-85 85 16,85-84-16,0-1 0,0 0 15,21 1-15,0-22 0,0 21 0,0 22 16,0-1-1,21-42-15,0 1 0,0-1 16,0-21-16,22 21 0,-22-21 16,21 0-16,22 0 0,-1 0 15,-21 0-15,-20 0 16,41 0-16,-42-21 0,0 21 16,1 0-16,-1-21 15,-21-1-15,0 1 16,0 0-1,0 0-15</inkml:trace>
  <inkml:trace contextRef="#ctx0" brushRef="#br0" timeOffset="4083.28">6117 2794 0,'0'-21'16,"0"0"-1,-21 21 17,0 0-17,21 21 1,-21 0-16,-1 0 15,22 0-15,-21 1 16,21-1-16,-21-21 16,21 21-16,0-42 31,21 21-15,-21-21-16,21-1 0,-21 1 15,22-21 1,-22 21-16,0 0 0,21 21 15,-21 21 17,0 0-32,-21 0 15,-1 0-15,1 0 0,21 22 0,-21-22 16,21 0-16,-21 43 16,21-22-16,0-21 15,0 0-15,21-21 16,0 0-16</inkml:trace>
  <inkml:trace contextRef="#ctx0" brushRef="#br0" timeOffset="4453.72">6392 2752 0,'0'0'0,"-21"0"31,0 21-31,21 0 16,0 0-16,-21-21 16,21 21-1,0 1-15,21-22 16,0 0-16,0 0 16,0 0-16,1-22 15,-22 1-15,21 0 16,-21 0-16,21 21 0,-21-21 0,0 0 15,0-1 1,-21 22 0,0 0-16,-1 22 0,22-1 0,-21 0 15,0-21-15,0 42 0,21 1 16,-21 20 0,21-42-16,0 0 15,21 1-15,0-22 0,21 0 16,-20 0-16</inkml:trace>
  <inkml:trace contextRef="#ctx0" brushRef="#br0" timeOffset="5368.39">7218 2858 0,'0'0'0,"-43"0"31,22 0-31,0 0 0,21 21 16,21-21 31,0 0-47,1 0 0,-1 0 15,0 0-15,85-21 16,-64 21-16,0-22 0,1 22 16,-1-21-16,0 0 0,1 0 0,20-21 15,1-43 1,-64 64-16,0-22 15,0 22-15,0 0 0,-21 0 16,-43-21 0,1 42-16,-22 0 15,21 0-15,22 0 0,0 21 16,-1 0-16,1 0 0,0 21 16,-1-20-16,22 20 0,-21 0 0,21-21 15,-22 22-15,22-22 0,21 21 16,0 85-1,0-84-15,21-22 16,43 21-16,-43-21 0,21 0 16,-20 1-16,20-22 0,21 21 15,-20-21 1,-1 0-16,-21 0 0,-42 0 31,-21 0-15,21 0-16,-22 0 0,1 0 0,0 0 15,-1 0-15,1 21 0,-22 0 16,-63 43-16,22 20 16,62-20-1,43-22-15,0-21 0,0 0 16,64 85 0,-1-63-16,64-22 15,-84-21 1,20 0-16,64 0 15,-21-21 1,-64-1-16,1 1 0,41-21 0,-63 0 16</inkml:trace>
  <inkml:trace contextRef="#ctx0" brushRef="#br0" timeOffset="6023.03">7832 3112 0,'0'-22'15,"0"44"-15,0-22 31,-22 0-31,1 21 16,21 21-16,-21-21 0,0 0 16,21 22-16,0-22 0,-21 21 15,21-21-15,-21 22 0,21-22 0,-22 21 16,1 43 0,21-64-16,0 0 0,-21-21 15,21 21-15,0-42 31,0 0-31,0-21 16,21-64 0,-21 64-16,21-1 0,1 1 15,-22 21-15,21-22 0,42-41 16,-42 63-16,1-1 0,62-20 16,1 42-1,-64 0-15,0 0 0,22 21 16,-22 0-16,-21 1 0,21-1 15,0 106-15,0 0 16,-21-106-16,0 21 16,0 1-16,-21-22 0,-21 21 15,42-21-15,0 0 0,-21-21 16,-1 0 0,1 0-1,21-63-15,0 42 0,21 0 16,1-22-16,-1 22 15,0-21-15,21-1 0,1-41 16,62-1 0,-83 64-16,20 0 0,-21 0 0,21 21 15,-20 0-15,-1 0 0,21 42 16,-21-21-16,-21 43 16,21-22-16,-21-21 0,0 21 15,0-20-15,0 20 0,0-21 0,-21 64 16,0-43-1,0-21-15,21 0 0,0 1 16,21-44 15,0 1-31</inkml:trace>
  <inkml:trace contextRef="#ctx0" brushRef="#br0" timeOffset="6359.84">9038 3112 0,'0'0'16,"0"-22"-16,0 1 16,-21 21-1,0 21-15,21 1 16,0-1-16,0 21 0,-21 0 16,21 1-16,-22-1 0,22 22 0,-21-22 15,21 21-15,-21 1 0,-21 211 31,-22-21-31,43-190 0,-21 105 16,21-106-16,-1 1 16,1-1-16,-21 1 0,21-22 0,-64 106 31,85-105-31,-21-22 0,0-21 16,21-21-16,0 0 15,0-43-15,21 43 16,0-21-16,21-64 0,-20 63 15,-1-20-15,21-22 0</inkml:trace>
  <inkml:trace contextRef="#ctx0" brushRef="#br0" timeOffset="6636.79">8975 3323 0,'0'-42'0,"0"84"0,0-148 15,0 64-15,0 21 0,21-21 16,0 20-16,0 1 0,0 21 15,0 0-15,1 0 0,20 0 0,-21 0 16,0 0-16,22 0 0,-22 21 0,42 43 31,-42 42-15,-21-64-16,-42 64 0,0-64 16,21-21-16,-22 1 0,1 20 15,0-21-15,-43 0 16,43 0-16,-43 1 15,64-22-15,0 0 0,42 0 16,0-22 0,0 1-16,21 0 0,22-64 15</inkml:trace>
  <inkml:trace contextRef="#ctx0" brushRef="#br0" timeOffset="6900.64">9779 2413 0,'0'0'0,"0"-21"16,-21 21-16,0 0 15,-1 21-15,22 0 0,-21 22 16,0-1-16,0 0 0,0 22 0,21-22 16,-43 85-1,-20 64-15,42-149 16,-22 127-16,43-126 15,-21-1-15,21-21 0,0 21 16,0-20-16,0 20 16,21-42-1,22-21 1</inkml:trace>
  <inkml:trace contextRef="#ctx0" brushRef="#br0" timeOffset="7283.42">9864 2985 0,'-22'0'0,"1"0"16,0 0-1,0 21-15,0 0 0,21 0 0,-21 0 16,-22 106 0,22-63-16,0 20 15,21-62-15,0-1 16,21 0-16,0-21 0,0 0 15,1 0-15,-1 0 0,21 0 16,0-21-16,-20 21 16,20-21-16,-21-1 0,0-20 0,0 21 15,1-21-15,-22 20 0,0-83 16,0 41 0,0 43-16,-22 0 0,1 0 15,0 21-15,0 0 0,0-22 0,0 22 16,-1 0-16,1 0 0,-42 22 15,63-1 1,0 0-16,0 0 0,0 0 16,21 22-1,0-22-15,0-21 0</inkml:trace>
  <inkml:trace contextRef="#ctx0" brushRef="#br0" timeOffset="7936.56">10414 3006 0,'0'0'0,"0"-21"0,0-1 16,-21 22-1,21 22 1,-21-1-16,-1 0 0,1 21 16,21-21-16,-21 43 15,21-22-15,0 43 16,0-64-16,0 21 0,21-42 0,43 43 15,42-43 1,-1-21 0,-83-1-16,20 1 15,-21 0-15,21 0 0,-20-21 16,-1 20-16,42-83 16,-42-1-16,1 85 15,-22-22-15,0 22 16,0 42-1,0 0 1,-22 1-16,1-1 0,21 21 16,-21 0-16,0 1 0,0-1 15,0 0-15,21 22 0,-22-1 0,1 1 16,21-1-16,-21 1 0,21-1 0,0 64 16,0 22-1,0-65-15,21 1 0,0 0 0,-21-22 16,22 22-16,-1-1 0,0-20 0,-21 63 15,0 63 1,0-126-16,0-22 0,0 1 16,-21-1-16,21 0 0,-43-21 0,22 1 15,-63-22-15,20-22 16,43 1-16,-21 0 16,20-21-16,-20-1 0,21 1 15,-21-21-15,20-107 16,22-63-16,0 170 15,43-85-15,-1 84 16,-21-20-16,22 20 0,-1 1 0,0 20 16,1-20-16,20-43 15,-21 64-15,43-43 16,-43 21-16,-20 22 0,41-21 16,-21 20-16,-20 22 0,-1-21 0,0 21 15</inkml:trace>
  <inkml:trace contextRef="#ctx0" brushRef="#br0" timeOffset="8367.29">11303 3196 0,'-21'0'0,"0"0"15,21 21-15,-22-21 16,44 0 15,-1 0-31,0 0 0,0 0 0,0-21 16,0 21-16,1-21 0,-1 0 15,42-21 1,-42 42-16,1-22 0,-22 1 0,0 0 16,0 0-16,0 0 15,-22 21 1,1 0-16,0 0 15,0 0-15,0 0 0,-43 84 32,43 1-32,0-21 15,21-43-15,0 21 0,0 22 16,0-22-16,0-21 16,0 0-16,21 0 15,21-21-15,-20 0 16,-1 0-16,85 0 15,-64-21 1,0 0-16,1 0 0</inkml:trace>
  <inkml:trace contextRef="#ctx0" brushRef="#br0" timeOffset="8737.68">11917 3175 0,'0'0'0,"-21"0"0,-1 0 16,1 0-16,21 21 31,21-21-15,1 0-16,-1 0 0,0 0 0,21 0 15,-21 0-15,1 0 0,62-42 16,-63 21-16,1 0 16,-1 21-16,-21-22 0,0 1 0,21 0 15,-21-21 1,-42 21-16,20 21 15,1 0-15,0 0 0,-21 0 0,21 0 16,-64 21 0,64 0-16,0 0 0,-22 21 0,22-20 15,21 20-15,-21 0 0,21 22 16,0-43-16,0 21 0,0-21 16,0 22-16,21-22 0,0 0 0,43 0 15,-43-21-15,42 0 16,-20 0-16,-1 0 0,43 0 15,-64 0-15,21-21 0,22-42 16</inkml:trace>
  <inkml:trace contextRef="#ctx0" brushRef="#br0" timeOffset="9815.1">12615 2582 0,'0'-21'16,"0"42"46,21-21-15,1 0-31,-22-21-16,0 0 16,21 21-16,-21-21 0,21 21 15,-21-21-15,0 0 16,0 42 15,0 0-31,0 0 0,0 0 16,0 0-16,-21 1 15,21-1-15,-21-21 0,-1 21 0,22 0 16,-21-21-16,21 21 16,-21-21-16</inkml:trace>
  <inkml:trace contextRef="#ctx0" brushRef="#br0" timeOffset="10087.95">13017 2540 0,'0'-21'32,"0"0"-17,0 0 1,0-1-1,0 1 1,22 21 0,-22 21 15,0 1-31,0-1 0,-22 42 16,1-42-16,21 22 15,-21-22-15,0 0 0,0 21 16,0-20-16,21 20 0</inkml:trace>
  <inkml:trace contextRef="#ctx0" brushRef="#br0" timeOffset="10519.71">13462 3260 0,'0'0'0,"21"0"62,0 0-62,-21-21 16,21-1-16,-21 1 15,-21 21 32,0 21-31,21 1 46</inkml:trace>
  <inkml:trace contextRef="#ctx0" brushRef="#br0" timeOffset="10820.52">13441 3620 0,'0'0'15,"0"21"-15,21-21 47,0 0-47,-21-21 16,21 21-16,-21-22 15,-21 22 17,0 0-17,0 0-15,0 22 16,42-44 31</inkml:trace>
  <inkml:trace contextRef="#ctx0" brushRef="#br0" timeOffset="11743.08">15198 2223 0,'0'0'0,"21"0"0,0-22 15,0 1 1,0 0-16,0 21 0,1-21 16,-1 0-16,-21 0 31,-43 21-31,22-22 16,-21 22-16,0 0 0,-1 0 15,1 0-15,0 0 0,-22 0 0,-126 64 16,105-43-1,-21 21 1,85-20-16,21-1 0,0 21 31,0-21-31,85 0 16,-64 1-16,21-22 0,0 21 16,128 21-1,-22 0 1,-63 1-16,-64-22 0,0 0 15,0 0-15,0 22 0,-21-22 16,0 0-16,0 0 0,-63 43 16,42-43-16,-64 21 0,21-21 15,22 0-15,-21 1 0,20-1 16,1-21-16,0 21 0,-1 0 0,-20-21 16,20 21-1,22-21-15,0 0 0,21-21 31,21 0-31,0 21 16,1-21-16,-1 21 16,0 0-16,0 0 0,0 0 15,0 0-15,1 0 0,41 42 16,-42-21-16,0-21 16,1 21-16,-22 1 0,0-1 0,0 21 15,0-21-15,0 0 16,0 22-16,-43 41 0,1-41 0,21-1 15,-22 43-15,1-64 0,21 21 16,0 1-16,0 41 16,21-20-1,0-43-15,0 0 0,21 0 16,-21 0-16,21 1 0,0-22 16,0 0-16,22 0 0,-1 0 15,0 0-15,-21 0 0,22 0 0,-22 0 16,0-22-16,0 22 0,0 0 0,1-21 15,-1 0-15,-21 0 16</inkml:trace>
  <inkml:trace contextRef="#ctx0" brushRef="#br0" timeOffset="12411.71">13547 5313 0,'0'0'0,"0"-21"0,-22 21 16,22-21 0,-21 21-1,0 0 17,21 21-17,0 0-15,-21-21 16,21 21-16,0 0 15,21-21 32,-21-21-47,0 0 0,0 0 16,0 0 0,0 42 15,0 0-16,0 0-15,0 0 16,-21 0-16,21 1 0,0-1 16,0 0-16,0 0 15,21-21 1,0 0-16,0 0 0,1 0 0</inkml:trace>
  <inkml:trace contextRef="#ctx0" brushRef="#br0" timeOffset="12733.46">13843 5249 0,'-21'0'15,"0"0"-15,-1 0 0,1 0 16,21 22-16,0-1 16,21-21-1,1 0 1,-1 0-16,0 0 0,0 0 15,0 0-15,0 0 16,-21-21-16,0-1 16,-21 22 15,0 0-31,0 0 0,0 22 16,21-1-16,-21-21 0,21 21 15,0 0-15,-22-21 0,22 64 16,0-43-1,0 0-15,0 0 16</inkml:trace>
  <inkml:trace contextRef="#ctx0" brushRef="#br0" timeOffset="13265.41">14309 5440 0,'-22'21'31,"22"0"-31,0 0 16,0 1-16,-21-1 0,21 42 16,-21-42-16,21 43 15,0-22-15,0-21 0,-21 22 0,21-1 16,-21 43-1,0-64-15,21 0 16,0-42 15,0 0-15,0 0-16,0-1 0,0-20 0,0 21 16,0-21-16,0 20 0,63-105 15,-42 85-15,0 0 16,43-22-16,-43 22 0,0 21 15,85-43 1,0 64 0,-85 0-16,64 43 0,-64-22 15,-21 0-15,0 21 16,21-21-16,-21 22 0,0-1 0,0 106 16,-21-105-1,0 41 1,21-63-1,-21-21-15,21 22 0,0-44 32,21 22-32,0-21 15</inkml:trace>
  <inkml:trace contextRef="#ctx0" brushRef="#br0" timeOffset="13768.09">15515 5694 0,'0'0'0,"64"-106"31,-64 85-31,0 0 0,0 0 16,0-1-16,0 1 0,0 0 16,0 0-16,0 0 0,-43 21 0,1 0 15,-43 0 1,43 21-16,21-21 0,-22 21 15,1 0-15,21 22 0,-106 41 16,106-41-16,-22 20 16,22-42-16,21 22 0,-21-22 15,21 0-15,0 0 0,42 21 16,22-42 0,-22 0-16,-21 0 15,22-21-15,-22 21 0,21-21 16,22-21-16,-43 21 0,0-1 15,0 1-15,43-63 16,-22 20 0,-42 43-16,0 0 0,0 0 15,0 42 1,0 0 0,0 0-16,0 0 0,-21 43 15,21 20 1,0-62-16,0-1 0,0 0 15,0 0-15,21 0 0,0-21 0,43 21 16,-43-21-16,42 0 16,22-21-1,-43 0-15</inkml:trace>
  <inkml:trace contextRef="#ctx0" brushRef="#br0" timeOffset="14408.73">16023 5503 0,'0'0'0,"0"-21"0,0 0 0,0 0 15,0 0-15,0 42 32,0 21-17,0-21-15,-21 22 0,0 20 16,21-42-16,0 22 0,-21-1 16,21 0-16,0-20 0,0-1 15,-22 0-15,22 0 0,-21 0 0,21 0 16,0-42 31,0 0-47,0 0 0,0 0 15,21-22-15,-21 22 0,22-21 0,-1 0 16,0 20-16,0-20 0,0 0 0,22 21 16,20-22-16,1 1 15,-43 42-15,21 0 0,-21 0 16,43 0-16,-43 0 0,0 0 15,0 21-15,-21 21 0,0-20 16,0-1-16,21 21 0,-21-21 16,0 22-16,0-22 0,0 42 15,0-42-15,0 22 0,-21-22 16,0 0-16,21 0 0,-21-21 16,0 0-1,0 0 1,21-21-16,0 0 15,0 0-15,0-22 0,42-20 16,43-43 0,-43 64-16,0 21 0,106-85 31,-84 106-31,-22 0 0,1 0 16,-22 0-16,0 21 0,0 21 15,-21 1-15,0-22 0,0 21 16,0 0-16,0-20 15,0 20-15,-21-21 0,0 21 0,21-20 16,-21-1-16,-1 0 0,22 0 0,0 0 16,-21 0-16,0-21 15</inkml:trace>
  <inkml:trace contextRef="#ctx0" brushRef="#br0" timeOffset="14800.5">17081 5715 0,'22'0'16,"-1"0"-16,0-21 0,0 21 16,0 0-16,0-21 0,1 21 0,20-21 15,-21 21-15,21-22 16,-20 1-16,41 0 0,-21 0 15,-20 0-15,20-22 0,-42 22 0,0 0 16,0-21 0,0 21-16,0-1 0,0 1 0,-21 21 15,0 0-15,-1 0 0,-20 0 16,21 0-16,0 0 0,-43 43 16,43-22-16,-21 21 15,42 0-15,-21 1 0,-1 20 16,22-20-16,0-22 0,22 106 15,41-64 1,22-42 0,-64-21-16,21 0 15,-21 0-15,22 0 0,-22 0 0,21-21 16,43-21 0,-43 0-16</inkml:trace>
  <inkml:trace contextRef="#ctx0" brushRef="#br0" timeOffset="15331.82">18669 5419 0,'-21'0'16,"42"0"15,0 0-15,0 0-16,0 0 0,1 0 15,-1 0-15,0 0 0,0 0 0,0 0 16,0 0-16,1 0 16,-1 0-16,-42 0 62,-1 0-62,1 0 16,0 0-16</inkml:trace>
  <inkml:trace contextRef="#ctx0" brushRef="#br0" timeOffset="16115.52">18732 5398 0,'0'0'0,"0"-22"31,0 44 16,0-1-31,22-21 15,-1 0-31,0 0 16,0 0-16,0 0 15,0 0 1,-21-21-16,0-1 15,0 1 1,-21 21-16,0 0 16,0 0-16,0 0 0,0 0 15,-1 21-15,22 1 16,0-1 0,0 0-16,22-21 15,-1 0 1,0 0-16,0 0 15,0 0-15,-21-21 0,21 0 16,-21-1 0,0 1-1,-21 21 1,0 0-16,0 0 16,21 21-1,0 1-15,-21-22 16,21 21-16,0 0 15,-21-21-15,21 21 0,0 0 16,-22-21-16</inkml:trace>
  <inkml:trace contextRef="#ctx0" brushRef="#br0" timeOffset="16448.33">18605 5884 0,'0'0'0,"0"22"0,0-1 15,0 0 1,22-21 0,-1 0-16,0 0 0,21 0 15,-21 0-15,1 0 16,-1-21-16,-21 0 0,0-1 15,0 1 1,-21 21 0,-1 0-16,1 0 0,0 0 15,0 0-15,0 0 0,0 21 16,21-42 31</inkml:trace>
  <inkml:trace contextRef="#ctx0" brushRef="#br0" timeOffset="16927.78">17822 4847 0,'0'0'0,"43"-21"32,-43 0-32,21 21 15,0 21 1,-21 0-1,0 0-15,0 1 0,0 20 16,0 21-16,-21-41 16,21-1-16,-21-21 15,21 21-15</inkml:trace>
  <inkml:trace contextRef="#ctx0" brushRef="#br0" timeOffset="17123.66">18055 4784 0,'0'0'0,"21"0"0,-21 21 32,0 0-32,0 0 15,0 0-15,0 1 0,0 20 16,0-21-16,0 0 0,0 0 0,0 1 15,-21-1-15,21 0 16,-21 0-16,21 0 0,0 0 16</inkml:trace>
  <inkml:trace contextRef="#ctx0" brushRef="#br0" timeOffset="17832.66">19770 5080 0,'0'0'0,"21"0"46,21 0-46,0 0 0,1 0 16,-1 0-16,0 0 0,22 0 16,63 0-16,63 0 15,-147 21-15,20-21 16,-42 0-16,22 0 0,-22 0 0,-42 0 31,-22 0-31,22 0 16,-21 0-16,21 0 0,-22 0 0</inkml:trace>
  <inkml:trace contextRef="#ctx0" brushRef="#br0" timeOffset="18291.86">20129 5122 0,'-21'0'47,"21"22"-16,0-1-15,0 0-1,0 0-15,0 0 16,0 0-16,0 1 16,0-1-16,0 0 0,0 21 15,0-21-15,0 22 0,0-22 16,0 21-16,0 1 0,0 20 0,0-21 15,0 1-15,0 41 16,0 22-16,0-85 0,0 22 16,0 20-16,-21-42 15,0 1-15,0-1 0,-22 21 16,-41-21 0,41-21-16,1 0 0,-21 0 15,41-21-15,-20 21 0,21-21 16,0 0-16,0 0 0,-1-1 0,1-41 15,21 21 1,0 20 0,21 1-16,-21 0 0,43 21 15,-22-21-15,0 21 0,0-21 16,22 21-16</inkml:trace>
  <inkml:trace contextRef="#ctx0" brushRef="#br0" timeOffset="18703.43">20574 5609 0,'21'-21'15,"-42"42"-15,63-42 0,-42 0 0,0 0 16,-21 21 15,0 21-31,0 0 0,0 0 0,21 0 16,-22 22-16,1-22 0,0 21 15,0 1-15,0-22 0,-22 106 16,43-64 0,22-20-1,-1-43-15,21 0 0,0 0 16,1 0-16,-22 0 0,21 0 16,64-22-1,0-62-15,-43-1 16,-41 43-16,-22-1 15,0-20-15,0 21 0,0-1 16,-64-84 0,22 106-1,21 0-15,-1 21 0,-41 0 16,42 0-16,0 0 0,-1 21 16,22 0-16,0 0 15,22-21-15,20 0 16,-21 0-16</inkml:trace>
  <inkml:trace contextRef="#ctx0" brushRef="#br0" timeOffset="19238.14">21272 5101 0,'0'0'0,"0"-42"31,0 63-31,-21 0 15,21 22-15,-21-22 16,21 21-16,0 0 0,0 1 0,-21-1 16,21 22-16,-21 41 15,0 44 1,21-107-16,-22 21 0,22 22 0,-21-64 16,21 22-16,0-22 0,0 0 15,0 0-15,0 21 16,-21-42-16,21-21 31,0 0-15,0 0-16,0 0 0,0-22 0,21 22 15,0-21-15,-21 0 0,22-1 16,-1 1-16,0 21 0,-21-22 0,85-62 16,-64 83-16,21 1 15,-21 21-15,22-21 0,-1 21 16,-21 0-16,64 0 15,21 64-15,-85-43 16,-21 21-16,0 0 0,0 1 16,0-22-16,0 85 15,-21-43-15,-1-42 16,1 1-16,0-1 0,0 0 16,21 0-16,-21-21 0,0 21 15,21-42 16,21 0-31,0 21 0,-21-21 16,21 0-16</inkml:trace>
  <inkml:trace contextRef="#ctx0" brushRef="#br0" timeOffset="19732.84">22013 5503 0,'0'0'0,"0"22"31,0-1-15,0 0-16,0 0 0,0 85 15,0-85-15,0 85 16,-21-43 0,21-41-16,0 20 15,0-21-15,0 0 0,0 0 16,0-42 15,0 0-31,0 0 16,0-21-16,0 20 15,0 1-15,0-21 0,0 21 0,0-64 16,21 43-16,-21-1 0,21 1 16,1 0-16,-1 21 0,0-1 15,85-62 1,-22 84-1,-20 0-15,-43 0 0,0 21 16,43 21-16,-43 1 0,-21-1 16,21-21-16,-21 64 15,0 42 1,-21-85-16,0 0 0,0 1 16,-22-22-16,43 0 0,-21 0 15,0 0-15,0-21 0,0 0 0,-1 22 16,-20-22-1,42-22-15,-42 1 16</inkml:trace>
  <inkml:trace contextRef="#ctx0" brushRef="#br0" timeOffset="20435.45">19431 4551 0,'-21'0'47,"0"21"-47,21 0 15,0 0-15,-22 1 16,22-1-16,0 0 0,0 0 16,0 0-1,22-21 17,-1 0-32,0 0 15</inkml:trace>
  <inkml:trace contextRef="#ctx0" brushRef="#br0" timeOffset="20600.36">19664 4551 0,'0'0'0,"0"-21"0,0 42 31,-21 0-15,-1 0-16,22 0 15,0 1-15,0-1 16,0 0-1</inkml:trace>
  <inkml:trace contextRef="#ctx0" brushRef="#br0" timeOffset="21159.2">22415 4784 0,'0'0'0,"0"-21"15,22 21 1,-22 21 0,0 0-1,0 0-15,-22 0 16,22 0-16,0 1 0,0-1 15,0 0-15,0 0 0,0 0 16,-21-21-16,21 21 16,0-42 15</inkml:trace>
  <inkml:trace contextRef="#ctx0" brushRef="#br0" timeOffset="21363.75">22691 4805 0,'0'0'0,"0"-21"16,0 0-1,0 42 1,0 0-16,0 0 16,0 0-16,0 0 15,0 1-15,0-1 0,0 0 0,0 0 16,0 0-16,0 0 15,-22 1-15</inkml:trace>
  <inkml:trace contextRef="#ctx0" brushRef="#br0" timeOffset="23206.84">23326 5969 0,'0'21'47,"0"0"-31,0 1-16,0-1 15,0 0 1,-22-21-16,22 21 16,0-42 15,0 0-31,0 0 16,0-1-1,0 1-15,0 0 0,22 0 16,-1 21-16,0-21 0,21 0 15,-21 21-15,1 0 16,-1 0-16,0 0 0,-21 21 16,21 0-16,-21 0 15,0 0-15,0 0 0,-21 1 16,-21-1 0,-1 0-16,22-21 0,0 21 0,0-21 15,0 0 1,-1 0-16,22-21 15,0 0 1,0 0 0,0-1-16,22 1 0,20 0 15,-21-21-15,0 42 16,0 0 0,1 0-16,-22 21 15,0 0 1,-22 0-1,1-21-15,0 0 0,0 21 0,0-21 16,0 0 0,-1 0-1,1 0-15,21-21 32,21 0-32,1 21 15,-1-21-15,0 21 0,-21-21 0,21 21 16,43 0-1,-1 0-15,-42 0 16,-21 42-16,21-21 0,-21 0 16,0 1-16,0 41 15,-63 22 1,42-43-16,-64 22 0,43-43 16,-1 0-16,-20 21 0,21-21 15,-1 1-15,1-22 0,-106 42 16</inkml:trace>
  <inkml:trace contextRef="#ctx0" brushRef="#br0" timeOffset="24012.19">13462 6858 0,'0'-21'16,"0"42"31,0 0-47,-21 0 16,21 1-16,0-1 0,0 0 15,0 0 1,0 0-16,-21-21 0,21 21 15,-22 1-15,22-1 16</inkml:trace>
  <inkml:trace contextRef="#ctx0" brushRef="#br0" timeOffset="24568.24">13779 6795 0,'0'21'78,"0"-42"-15,0-1-48,0 1 1,0 0-1,-21 42 17,21 0-17,-21 1-15,21-1 0,0 0 16,0 0-16,0 21 16,0-20-16,0-1 15</inkml:trace>
  <inkml:trace contextRef="#ctx0" brushRef="#br0" timeOffset="25364.13">13335 6795 0,'21'0'15,"0"0"-15,0 0 16,1 0 0,-22-22-16,21 22 15,0 0-15,-21-21 16,21 21-16,-21 21 78,-21-21-78,21 22 0,0-1 16,-21-21-16,21 21 15,21-21 32,0 0-47,-21-21 16,21 0-16,0-1 0,-21 1 15,0 0 1,-21 21 15,0 0-31,0 21 0,0 0 16,0 1-16,21-1 0,0 0 16,0 21-16,-22-21 0,22 1 15,0 20-15,0-21 0,0 0 16,0 0-1,0 1-15,64-22 0,-43 0 16,0 0-16,0 0 0,22-22 0</inkml:trace>
  <inkml:trace contextRef="#ctx0" brushRef="#br0" timeOffset="25831.86">13758 6773 0,'0'0'15,"-21"0"-15,0 0 16,21 22 0,21-22 15,0 0-31,0 0 16,1 0-16,-1-22 15,-21 1 1,21 21-16,-21-21 15,0 0 1,-21 21 0,0 21-16,-1 0 15,1 0-15,0 43 16,21-43-16,-21 0 0,21 0 16,0 1-16,0-1 15,0 0-15,21-21 16,21 0-16</inkml:trace>
  <inkml:trace contextRef="#ctx0" brushRef="#br0" timeOffset="27345.43">15557 7154 0,'22'0'15,"-1"0"1,0 0-16,0 0 0,-21-21 16,21 0-1,-21 0-15,0 0 16,0 0-16,0-1 0,0 1 16,0 0-16,-21-21 15,-42 21 1,20-1-1,22 22-15,-64 0 16,64 0-16,-42 43 16,20-22-16,1 0 0,0 0 15,21 22-15,-22-22 0,1 21 0,-22 85 32,43-85-32,21 22 0,0-22 0,0 1 15,21-22-15,1 0 0,-1 0 16,21 0-16,-21-21 15,43 0-15,-22 0 0,-21 0 16,22 0-16,-1 0 0,0-21 0,-21 21 16,106-85-1,-21-20 1,-85 83-16,22-20 0,-22 0 0,0-1 16,-21 22-16,0-21 0,21-22 15,-21 43 1,-21 21-1,0 21-15,0 1 16,21-1-16,-21 21 0,-1 64 16,1-85-16,0 85 15,21-21 1,0-64-16,0 0 0,0 21 16,21-21-16,22-21 15,-22 0-15,21 0 16,0 0-16,1 0 0,-22-21 15,21 21-15</inkml:trace>
  <inkml:trace contextRef="#ctx0" brushRef="#br0" timeOffset="28097.61">16552 7112 0,'0'0'0,"0"-21"0,0 0 16,0 0-16,0-1 15,-21 1-15,21 0 16,-21 21-16,0 0 0,-43-21 15,43 21-15,0 0 16,0 0-16,0 0 0,-1 21 0,-20 0 16,21 0-16,-21 1 15,20-1-15,-62 85 16,41-64-16,22-21 0,0 21 0,21 1 0,0-1 16,0-21-16,0 43 15,21-22 1,0-42-16,1 0 0,20 0 0,-21 0 15,21 0-15,-20 0 0,20 0 0,21-21 16,43-43 0,-85 43-16,1 0 0,-1-21 15,0 21-15,-21-1 0,0 1 0,21-42 16,-21 42-16,21-1 16,-21 1-16,0 42 31,-21-21-31,0 43 15,21-22-15,-21 0 0,21 21 16,-21-20-16,21 20 0,-22 0 0,22 1 16,0 20-16,-42 85 15,42-42 1,-21-64-16,21 22 0,0 63 0,0-64 16,0 1-16,21 63 0,-21-64 15,0 1-15,0 42 16,0-64-16,0 43 15,0-43-15,0 0 0,-42 22 16,21-43-16,-1 0 0,1 0 0,0-21 0,-42 0 16,20 0-16,1 0 15,0 0-15,20-21 16,-20 0-16,21 0 0,0 0 0,0 0 16,-1-1-16,1 1 0,21 0 0,0 0 15,0-85 1,21 64-16,22-22 15,-1-42-15</inkml:trace>
  <inkml:trace contextRef="#ctx0" brushRef="#br0" timeOffset="28528.36">17018 7176 0,'0'0'16,"-21"0"-16,21-22 47,21 22-47,0 0 0,0-21 0,0 21 16,1 0-16,62-42 15,-63 21-15,1 21 16,-1-21-16,-21-1 0,0 1 15,0 0-15,0 0 16,-21 21-16,-1 0 16,1 0-16,-21 0 0,21 0 0,-22 0 15,22 21-15,0 0 0,-21 0 16,-22 85-16,43-63 16,0-22-16,21 21 0,-21 0 0,21 1 15,0-1-15,0 0 16,0 1-16,21-1 15,0-42-15,0 21 0,0-21 0,43 0 16,-22 0-16,-21 0 0,64 0 16,21-63-1,-64 42-15,-21-1 0,64-41 16</inkml:trace>
  <inkml:trace contextRef="#ctx0" brushRef="#br0" timeOffset="28908.48">17780 6668 0,'0'-22'15,"-21"22"1,0 0 0,21 22-16,0-1 15,0 0-15,0 0 0,-22 0 16,22 0-16,0 1 15,22-22 48,-1 0-63</inkml:trace>
  <inkml:trace contextRef="#ctx0" brushRef="#br0" timeOffset="29111.36">17907 6689 0,'0'0'0,"0"-21"16,0-1-16,0 1 31,0 42-15,0 1-16,0-1 16,0 0-16,0 0 0,-21 43 15,21-43-15,-43 21 16,43-21-16,0 0 15,0 1 1</inkml:trace>
  <inkml:trace contextRef="#ctx0" brushRef="#br0" timeOffset="29515.6">18775 7091 0,'0'21'31,"0"-42"63,0 42 15</inkml:trace>
  <inkml:trace contextRef="#ctx0" brushRef="#br0" timeOffset="29852.75">18775 7535 0,'0'0'0,"-21"22"16,-22-1 0,64-21 15,1-21-16,-22-1-15,0 1 16,-22 21 15,1 0-31,0 0 0,21 21 16,-21-21-16,21 22 16,-21-22-16,21 21 15,0 0-15,21-21 31,-21-21-15</inkml:trace>
  <inkml:trace contextRef="#ctx0" brushRef="#br0" timeOffset="30491.1">18775 7070 0,'0'21'16,"21"-42"30,-21 0-14,-21 21-1,0 0-15,21 21-16,0 0 15,-22 0-15,22 0 16,22-21 15,-1 0-31,0 0 0,21 0 16</inkml:trace>
  <inkml:trace contextRef="#ctx0" brushRef="#br0" timeOffset="31118.06">19939 7027 0,'-21'0'0,"21"-21"0,0 0 16,0 0 0,21 0-16,0 21 0,0 0 15,0-21-15,1 21 0,-1 0 16,21 0-16,-21 0 0,43 0 15,-22 0-15,0 0 0,85 42 16,-105-21 0,-22 0-16,0 0 0,0 22 15,-22-22-15,1 0 0,-21 0 0,-106 43 32,21-22-32,63-21 0,22 0 15,-22-21-15,22 22 0,0-22 0,21 0 0,-22 0 31,64 0-15,1 0-16,20 0 0,-21-22 0,21 22 16,85 0-1,-42 0-15,-43 0 0,1 0 16,-1 22-16,-21-22 0,22 21 0,-1 0 16,-21 0-16,0 0 0,43 22 15,-22 20 1,-42-42-16,0 0 0,0 43 15,0-43-15,-21 0 0,0 0 0,-64 22 16,-42-1 0,85-21-16,-22-21 0,-20 21 15,41-21-15,22 0 0,-21 0 16,-22 0-16,43 0 0,0 0 16,0-21-16,0 21 0,-1-42 15,22 21-15,0 0 16,0-1-16,0 1 15,22 21-15,-1-21 16,0 21-16,0-21 0,0 21 16</inkml:trace>
  <inkml:trace contextRef="#ctx0" brushRef="#br0" timeOffset="31612.98">21124 7091 0,'0'0'0,"0"-21"0,0-22 32,-21 43-17,0 22-15,0-1 0,0 0 0,-1 21 16,1-21-16,0 22 15,-42 41-15,41-41 0,1-1 16,0 0-16,-21 64 16,42-21-1,63-22 1,-20-41-16,20-22 0,-21 0 16,-20 0-16,20 0 0,0 0 15,1-22-15,41 1 16,-41 0-16,-22 0 0,63-43 15,-62 22-15,-1 0 0,0-1 0,21-62 16,-21-44 0,-21 107-16,0 0 0,-42-22 15,21 43-15,0 0 16,0 0-16,-22 21 0,-41 0 16,62 0-16,1 0 0,-42 42 15,42-21-15,-1 0 16,1 1-16,0 20 15,21 21-15,0-41 0,0-1 16,21 21-16</inkml:trace>
  <inkml:trace contextRef="#ctx0" brushRef="#br0" timeOffset="32216.77">22161 7641 0,'0'21'15,"-21"-21"1,0 0 0,0 0-16,0 0 15,21-21 16,0 0 1,0 0-32,21 21 0,0 0 15,0 0-15,0 0 16,-21 21 0,0 0-16,0 0 15,0 1-15,0-1 0,0 0 16,-21-21-16,21 21 15,-21-21-15,0 21 16,0-21-16,0 0 16,-1 0-1,22-21 1,0 0-16,0 0 16,0 0-16,0-1 15,22 1-15,-1 21 0,-21-21 16,21 21-16,0-21 0,0 21 15,0 0-15,1 0 16,-1 21 0,-21 0-16,21-21 0,-21 21 15,0 1-15,0 41 16,0-42-16,-42 22 0,20-22 0,1 0 16,-21 0-16,21 0 0,-85 43 15,21-43 1,43 0-16,-64 0 15,43 0-15</inkml:trace>
  <inkml:trace contextRef="#ctx0" brushRef="#br0" timeOffset="33161.26">13441 8848 0,'0'0'0,"-21"-21"16,-1 21-1,1 0 1,0 0-16,21 21 0,-21-21 16,21 42-1,-21-21-15,21 0 0,-21 22 16,21-22-16,0 0 0,0 0 15,21-21 17,0 0-32,0 0 0,-21-21 15,21 21-15,-21-21 0,21 0 16,-21 0-16,0-1 0,0-20 16,0 21-16,0 0 15,-21 21 1,0 0-16,21 21 15,0 0-15,-21 0 0,0 0 0,0 1 16,-1 20-16,22-21 16,-21 106-1,21-106 1</inkml:trace>
  <inkml:trace contextRef="#ctx0" brushRef="#br0" timeOffset="33532.05">13822 8869 0,'0'0'0,"-21"0"0,-1 0 0,1 0 15,21 21 1,-21 0-16,21 0 15,0 1 1,21-22 0,0 0-16,1 0 0,-1 0 15,0 0-15,0 0 16,-21-22-16,0 1 16,0 0-16,0 0 0,0 0 15,-21 42 16,21 0-15,-21 0-16,21 0 0,0 1 16,0 41-16,-21-21 15,-1-20-15,1 20 16</inkml:trace>
  <inkml:trace contextRef="#ctx0" brushRef="#br0" timeOffset="36880.29">14605 9313 0,'0'0'0,"0"-21"0,0 0 15,0 0-15,0 0 16,0 0 0,0-1-16,0 1 0,0 0 15,0 0-15,0 0 0,21 21 16,-21-21-16,21 21 15,-21 21 1,0 0-16,0 21 16,0 22-1,0-22-15,0 0 0,0 1 0,-21-1 16,0-21-16,21 22 0,0-1 0,-21 43 16,0-22-1,-1-42-15,22 0 16,0 1-16,0-44 47,0 1-47,22 0 0,-1 0 0</inkml:trace>
  <inkml:trace contextRef="#ctx0" brushRef="#br0" timeOffset="37368.01">15473 9250 0,'0'0'0,"0"-21"0,0 0 16,-21 21 0,-1 0-16,-20-22 0,21 22 15,0 0-15,0 0 0,-64 0 16,64 0-16,0 22 15,-22-22-15,1 21 0,21 0 0,0-21 16,-64 63 0,64-20-1,21-22-15,0 0 16,21-21 0,0 0-16,21 0 0,64 42 15,0-20 1,-42 20-1,-43-21-15,0 0 0,0 0 0,0 1 16,-21-1-16,0 21 16,-42-21-16,21-21 0,-85 43 15,42-43-15,-84 21 16,21-21 0,106 0-16,-21 0 15,21 0-15,-1 0 0,22-21 16,-21-22-1,21-20 1,21-1-16,-21 43 16</inkml:trace>
  <inkml:trace contextRef="#ctx0" brushRef="#br0" timeOffset="37567.9">15113 8911 0,'0'-63'31,"-21"63"-31,0 0 16,-1 0-16,22-21 16,22 21-1,-1 0-15</inkml:trace>
  <inkml:trace contextRef="#ctx0" brushRef="#br0" timeOffset="38284.49">16023 9081 0,'0'0'0,"21"0"32,0 0-32,1-22 15,-1 22-15,0-21 0,0 0 16,21 0-16,-20 21 0,20-21 0,-21 0 16,21-22-16,64-41 15,-106 20 1,0 43-16,-42-21 15,-85 20 1,85 22-16,-22 0 0,1 0 16,20 22-16,-20-1 0,20 0 0,1 0 15,21 0-15,-21 22 0,20-22 0,1 63 16,21 1 0,0-43-16,21-20 0,1 20 15,-1-21-15,21 0 0,0 0 0,-20 1 16,20-1-16,0-21 0,85 21 15,-84 0-15,-1-21 16,-21 0-16,0 0 0,-63 0 31,21 0-31,-22 0 0,-20 0 16,21 21-16,-22-21 0,1 21 0,-1 1 16,1-1-16,-1 0 0,22 0 0,-1 0 15,-20 0-15,-43 106 16,106-63-1,0-43-15,64 43 16,-22-64-16,64 21 16,42-21-1,-85-21-15,43-1 16,-42 1-16,-22 0 0</inkml:trace>
  <inkml:trace contextRef="#ctx0" brushRef="#br0" timeOffset="38940.11">16446 9313 0,'0'0'16,"0"-21"-16,0 0 16,-21 21-1,21 21-15,0 0 16,0 1-16,0-1 0,0 0 16,0 42-16,0-20 15,-21-22-15,21 42 0,-21-41 16,21-1-16,-21 0 0,21 0 15,0 0-15,0 0 0,-21-21 16,-1 0 0,22-21-1,0 0-15,0 0 16,0-21-16,0-22 16,0 22-16,22 21 0,41-43 15,-42 43-15,0 0 16,22 0-16,-22-1 0,0 1 0,85 21 15,-85 0 1,43 0-16,-43 21 0,0 1 16,0-1-16,0 21 15,0 43-15,-21-64 16,0 21-16,0 1 0,0-22 16,0 0-16,0 0 0,-21 0 15,21 0-15,-21-21 16,0 0-16,21-21 15,-21 21-15,21-21 16,0 0-16,0 0 0,0 0 0,0-1 16,0 1-16,21-21 0,0 0 15,0-1-15,0 22 0,22-42 16,-22 41-16,21 22 0,-21-21 16,1 0-16,20 21 0,43 21 15,-64-21-15,0 21 16,0 1-16,0 20 0,-21-21 15,0 0-15,0 43 0,0 20 16,0-41-16,-21-22 16,21 0-16,-21 0 0,0 0 15,21 1-15,21-22 47,-21-22-47,21 1 0</inkml:trace>
  <inkml:trace contextRef="#ctx0" brushRef="#br0" timeOffset="39251.93">17420 9313 0,'0'0'0,"0"-21"0,0 0 0,-21 42 32,21 0-17,0 1-15,-21-1 0,21 0 16,-21 64-16,21-43 0,-22 0 15,1 64-15,0-64 0,21 22 16,0-1-16,0-20 0,0 20 16,0-20-16,0 20 0,0 1 0,0-22 15,0 21-15,0 43 16,0-63-16,0 41 16,0-41-16,0-1 0,0 21 0,0-41 15,0-1-15,0 0 16,21-42-1,0 0-15,-21-1 16,22-20-16,-22 21 0,21-21 16,0-1-16,-21 1 0</inkml:trace>
  <inkml:trace contextRef="#ctx0" brushRef="#br0" timeOffset="39551.76">17462 9546 0,'0'0'0,"0"-42"16,-21 0-16,21-1 0,0 22 15,-21-42-15,21 41 0,0 1 16,0-21-16,21 21 0,0 0 16,1 21-16,-1 0 0,21 0 15,64 0-15,-64 21 16,-21-21-16,1 21 0,-1 0 0,0 21 16,-21-20-16,0-1 0,0 21 15,0-21-15,0 22 0,-64 41 16,22-63-16,-21 22 15,20-22-15,1-21 16,0 21-16,20-21 0,-41 0 16,42 0-16,0 0 0,21-21 31,0 0-31,21 21 0,21-43 16,-21 1-16,0 21 0</inkml:trace>
  <inkml:trace contextRef="#ctx0" brushRef="#br0" timeOffset="39827.6">18013 8742 0,'0'0'0,"0"-21"15,0-22-15,0 22 0,0 0 16,0 63 15,0-20-31,0 20 0,0 21 0,0-20 16,-21 147-1,21-147-15,0 20 0,-22 1 16,22-22-16,-21 21 0,0-20 0,21-1 0,0 22 16,-21-1-1,21-42-15,0 0 0,0 1 16,21-44 0,0 1-1,0 0-15,1 0 16,-1-21-16,0 20 0</inkml:trace>
  <inkml:trace contextRef="#ctx0" brushRef="#br0" timeOffset="40177.4">18203 9186 0,'21'0'0,"-42"0"0,42-21 0,-21 0 15,0 42 1,0 0 0,-21 1-16,21-1 0,-21 0 0,21 0 15,-21 0-15,21 0 0,0 43 16,0-22-1,0-21-15,0 1 0,0-1 0,0 0 16,0 0-16,21 0 0,43 0 16,-22-21-16,0 0 15,1 0-15,-22-21 0,0 21 16,0-21-16,0 0 0,0 0 0,1 0 16,-22-1-16,21 1 0,-21-21 0,0 21 15,0-22-15,-21-41 16,-1 63-16,1 21 0,0-22 15,-21 22-15,21 0 0,-1 0 0,1 0 16,-21 0-16,0 64 16,42-43-1,0 21-15,21-20 16,0-1-16,21-21 16,-21 0-16,1 0 0</inkml:trace>
  <inkml:trace contextRef="#ctx0" brushRef="#br0" timeOffset="40813.1">18775 9250 0,'0'0'16,"0"-21"-16,0 0 0,0-1 0,0 1 15,0 42 17,-21 1-32,-1-1 0,22 0 0,-21 21 15,21 1-15,0-22 16,0 42-16,0 1 15,0-43-15,0 0 16,0 0-16,0 0 0,21 1 0,1-22 16,-1 0-16,42 0 15,-20 0-15,-22 0 0,0 0 16,0-22-16,0 22 0,0-21 0,1 0 16,-22 0-16,21-21 15,-21-1-15,21 1 16,-21 21-16,0 0 0,0-1 15,0 1-15,0 42 32,0 1-32,0-1 0,-21 0 0,21 0 15,-21 21-15,-1-20 0,22 20 0,-21 0 16,21 22-16,-42 84 16,42-85-16,-21-20 0,21 63 15,-21-43-15,21-21 0,0 128 16,0-22-1,0-106-15,0 22 16,0-22-16,0 0 0,0 1 0,0-22 16,0 21-16,0 1 15,0-1-15,-22-42 16,1 0-16,0 0 16,0 0-16,0-21 0,0-22 15,-1 22-15,-41-85 16,42 64-16,0-127 15,21 105-15,0 1 16,0 20-16,0-20 0,21-1 0,42-105 16,22 21-1,-64 106-15,21-1 0,-20 1 16,20 0-16,-21 20 0,85-83 16,-85 83-16</inkml:trace>
  <inkml:trace contextRef="#ctx0" brushRef="#br0" timeOffset="41164.35">19219 9419 0,'21'0'62,"1"0"-62,-1 0 0,0 0 16,0-21-16,0 21 0,0-21 15,1 21-15,-1-21 0,21 0 16,-42-1-16,0 1 0,0 0 0,0 0 16,0 0-16,-21 21 15,0 0 1,0 0-16,-1 21 0,1-21 0,0 21 16,0 0-16,0 64 15,0-64-15,21 0 16,0 43-16,0-43 0,0 0 0,0 0 15,0 0-15,21-21 16,0 0-16,0 0 16,0 0-16,0 0 0,1 0 0,-1 0 15,0 0-15,0-21 16,0 21-16,43-42 16</inkml:trace>
  <inkml:trace contextRef="#ctx0" brushRef="#br0" timeOffset="41503.16">19643 9398 0,'21'0'47,"0"0"-31,0 0-16,0 0 0,22 0 16,-22 0-16,21-21 15,-21 0-15,0 0 16,-21-1-16,22 1 0,-22 0 15,0-64 1,-22 85 0,-41 0-16,21 0 0,20 0 15,1 0-15,-63 85 16,62 0-16,1-64 16,21 42-16,0-41 15,0-1-15,21 21 0,1-21 16,-1-21-16,21 21 0,-21 1 0,43-22 15,-22 0-15,-21 0 16,22 0-16,-22-22 0,63 1 16,-41 0-16,-22 0 0,21-21 0</inkml:trace>
  <inkml:trace contextRef="#ctx0" brushRef="#br0" timeOffset="42487.81">19727 8340 0,'21'0'16,"-21"-21"-1,0 42 32,0 0-31,-21 0-16,21 0 15,0 0-15,0 1 16,-21-22-16,21 21 16,0 0-1</inkml:trace>
  <inkml:trace contextRef="#ctx0" brushRef="#br0" timeOffset="42707.79">19981 8361 0,'0'0'0,"21"-21"31,-21 42 1,0 0-32,0 0 15,-21 0-15,0 22 16,21-1 0,-42 0-1,21-20-15,21-1 0,0 0 16</inkml:trace>
  <inkml:trace contextRef="#ctx0" brushRef="#br0" timeOffset="43211.87">20849 8911 0,'-42'21'16,"42"1"0,-21-22-16,21 21 15,21-21 17,0 0-32,0 0 15,0 0-15,-21-21 16,0-1-1,0 1-15,0 0 16,-21 21 0,0 0-1,0 0-15,0 21 32,21 0-17,0 1 1,0-1-1</inkml:trace>
  <inkml:trace contextRef="#ctx0" brushRef="#br0" timeOffset="43540.02">20807 9313 0,'0'0'0,"0"22"0,0-1 16,0-42 31,0-1-31,0 1-1,-21 21 1,-1 0-16,1 0 15,0 0 1,21 21 0,21-42 31</inkml:trace>
  <inkml:trace contextRef="#ctx0" brushRef="#br0" timeOffset="44548.15">21696 8721 0,'0'-21'0,"0"-1"31,0 44 16,0-1-47,-21 0 15,21 21-15,-22 1 0,22-1 0,0 0 16,-21 1-16,0 20 0,21-21 16,-21 22-16,21-22 0,-21 43 15,21 21 1,0-64-16,0-21 0,0 0 0,0 1 15,0-1-15,0 0 0,0-42 47,0 0-47,0-1 16,21-20-16,-21 0 16</inkml:trace>
  <inkml:trace contextRef="#ctx0" brushRef="#br0" timeOffset="44919.93">21548 8657 0,'-43'0'15,"86"0"-15,-43 0 32,21 0-32,0 0 15,21-21-15,-21 21 0,22 0 16,20 0-16,43 0 15,-85 0-15,22 0 16,-22 0-16,0 0 16,0 0-16,-21 21 31,0 0-15</inkml:trace>
  <inkml:trace contextRef="#ctx0" brushRef="#br0" timeOffset="45360">21971 9059 0,'-21'0'0,"0"-63"31,21 42-31,0 0 16,21 21-16,0 0 15,0 0-15,0 0 0,0 0 16,1 0-16,-1 21 0,0 0 0,64 42 16,-64-20-1,0-22-15,0 21 0,0 1 16,0-22-16,-21 85 16,0-1-1,0-83-15,0-1 16,-21-21-16,0 0 15,21-21 1,0-22 0,0 22-16,42-85 15,1 0 1,-22 85-16,0-21 16,0 21-16,0 0 0,1-1 0,-1 1 15,0 0-15,0 21 0,0 0 0,0 0 16,22 0-16,-1 0 15,-21 0-15,0 21 16,1-21-16</inkml:trace>
  <inkml:trace contextRef="#ctx0" brushRef="#br0" timeOffset="45763.97">22818 9038 0,'0'0'0,"0"-42"31,21 42-31,-21 21 16,0 0-16,0 0 16,0 1-16,0 20 15,0-21-15,0 0 0,0 22 0,0-22 16,-21 42-16,21 22 16,0-64-16,0 0 15,0 22-15,21-22 0,0-21 0,0 21 16,64 0-1,-22-21 1,1 0-16,-43-21 16,0 0-16,0 0 0,0-1 0,1 1 0,-22-21 15,42-64 1,-42 0 0,0 43-16,0 42 15,21-1-15,-21 44 31,0-1-15,0 0-16,0 0 31,21-21-31</inkml:trace>
  <inkml:trace contextRef="#ctx0" brushRef="#br0" timeOffset="46234.92">23474 9271 0,'0'21'16,"21"-21"-1,0 0-15,0 0 0,0 0 16,1 0-16,-1 0 0,0-21 16,0 21-16,0-21 0,0 0 0,1 21 15,-1-21-15,0-1 0,0 1 16,0 0-16,22-42 15,-22-1 1,-21 43-16,0 0 0,0 0 16,-21-1-16,-1 22 15,1 0-15,0 0 0,-42 43 16,20-22-16,22 21 16,0-21-16,21 1 0,-21 20 0,-22 64 15,22-22 1,21-62-16,0-1 15,0 0-15,0 0 0,43 21 16,20-20 0,-42-22-16,64 0 15,-43 0 1,-21 0-16,43 0 16,-43-22-1,0 22-15,0-21 16</inkml:trace>
  <inkml:trace contextRef="#ctx0" brushRef="#br0" timeOffset="46636.1">24215 9589 0,'0'-22'32,"21"22"-17,-21-21-15,21 21 16,-21-21 0,0 42 77,0 0-77,0 1-16,0-1 16,0 0-16,0 0 15,-21 0-15,0 0 16,-43 43-16,1-1 15,41-63-15,1 22 16,0-22-16,0 0 0,0 21 16,-85 0-1</inkml:trace>
  <inkml:trace contextRef="#ctx0" brushRef="#br0" timeOffset="49860.68">14224 11091 0,'0'-21'31,"-21"21"16,21-21-32,-21 21 126,21-21-110,-22 21 47,22-21-62,-21 21 15,0-21-15,21-1 31,-21 22-16,21-21-15,0 42 312,0 1-313,0-1 1,0 0 15,-21 0 32,21 0 30,-21-21-61,-1 0 280,1 0-296,0 0-1</inkml:trace>
  <inkml:trace contextRef="#ctx0" brushRef="#br0" timeOffset="53733.27">5461 826 0,'0'-22'16,"0"1"-16,0 0 15,0 0-15,21 0 16,21 0-16,1-1 0,20-20 15,-20 21-15,-1 21 16,21-21-16,22-22 0,21 22 16,-85 21-16,21 0 15,1 0-15,-43 21 16,0 1-16,-43-1 16,1 0-16,0 21 0,-64 22 15,-21 20-15,63-41 16,1-1-16,21-21 0,-1 22 0,1-22 15,21 21-15,-22-21 16,43 0-16,22-21 16,20 0-16,-21 0 15,21 0-15,1-21 0,168-21 16,-105 42 0,-63 0-16,-1 0 0,-21 0 15,0 0-15,-21 21 0,0 0 16,-21 22-16,-85 41 15,43-41-15,20-22 16,-84 42-16,85-42 0,0 22 16,-1-22-16,22 0 0,0-21 0,0 21 31,42-21-31,0 0 16,22 0-16,41 0 0,-41 0 15,-1 0-15,106 0 16,-84 0-16,-22 0 15,-21 21-15,0 1 16,-21-1-16,0 0 0,0 0 0,-42 21 0,21-20 16,-22 20-16,1 0 0,-43 22 15,-42 20 1,85-41-16,21-22 0,-21 0 16,42 0-16,21-21 31,0-21-31,0 0 0,0 21 0,43-42 15,-22 20-15,43-20 16,-64 21-16,21 21 0,1-21 16,20 0-1,-84 42 1,-21-21-16,-1 21 0,1 0 16,0 0-16,-1 0 0,-20 1 15,20-1-15,-126 42 16,148-42-1,42-21 1,21-21 0,-20 0-16,20 0 0,0 21 15,43-64-15,63 1 16,-106 42-16,22-22 16,-22 22-16,-63 21 15,0 21 1,-21 1-16,-22-1 0,-63 21 15,64-21-15,-1 0 0,-63 1 16,85-1-16,-1 0 16,1-21-16,21 0 0,0 0 0,21-21 31,0 0-31,21-22 0,0 22 16,0-21-16,22-1 0,62-62 15,1-1-15,-42 42 16,-1 1-16,64-43 15,-63 64-15,-22-22 0,0 22 16,-20 21-16,-22-1 0,0-20 16,-22 42-16,-20 0 0,0 0 0,-1 0 15,-20 0-15,-1 21 0,-84 22 16,85-22-16,-1-21 0,22 21 16,0 0-16,-1-21 0,1 0 31,105-42-31,-20 21 15,105-64-15,-42 0 16,-43 43-16,1 0 16,84-64-1,-85 21-15,-41 64 0,-22 0 16,0-22-16,-22 43 0,1-21 0,-63 0 16,20 21-16,1 0 15,-22 0-15,-106 0 16,86 0-1,62 0-15,1 0 0,21 0 16,63 0 0,-21 0-16,43-21 0,-22 0 0,85-22 15,85 1 1,-149 21-16,107 0 16,-128 21-16,-21 0 15,0 0-15,-21 21 0,0 0 16,-42 21-1,-64 22-15,43-22 0,-1-21 16,-63 43-16,85-22 0,-22-21 16,-20 43-16,62-22 0,-20-21 15,21 64 1,21 21 0,0-85-16,21 64 15,21 21-15,-20-64 16,-22-21-16,21 21 0,21 22 15,-21-43-15,43 21 16,-43-42-16</inkml:trace>
  <inkml:trace contextRef="#ctx0" brushRef="#br0" timeOffset="55380.16">14076 11176 0,'0'0'0,"-21"0"0,21-21 16,0 0-16,0 0 15,0-1-15,0 1 0,0 0 16,42 21-16,-21-21 0,0 0 16,0 21-16,43-21 0,42-1 15,-64 22 1,0 0-16,-20 0 0,20 0 0,-21 0 16,21 22-16,-20-1 0,-22 0 15,0 0-15,0 21 0,0-20 16,-22 20-16,1 0 0,-21 22 0,0-22 15,-1 22-15,-84 41 16,64-62-16,-1 20 0,1-20 16,-1-1-16,-63 106 15,85-106-15,21 1 0,0-1 16,21-21-16,0 22 0,0-1 0,21 43 16,21-43-1,-21-21-15,22-21 0,-1 0 16,0 21-16,1-21 0,-1 0 0,21 0 15,43-21-15,-42 0 16,-64 0-16,0 0 16,-21 21-16,-22 0 15,1 0-15,-64 0 16,0 21 0,43 0-16,20 21 0,-41 22 0,63-43 15,-22 21-15,43 85 16,0-84-16,43 105 15,62 42 1,-62-147-16,105 168 16,-127-84-1,-127-42 1,43-64-16,-1 0 0,1 0 16,-1 1-16,-20-22 0,20 0 0,-148 0 15,149 0 1,-64-43-16,85 1 15,42 21 1,0 0-16,21-1 16,0 22-16,0 0 0</inkml:trace>
  <inkml:trace contextRef="#ctx0" brushRef="#br0" timeOffset="97547.9">19981 6160 0,'0'0'0,"-21"21"16,0-21-16,21 21 0,-21-21 15,0 21 1,-1-21-16,1 0 15,0 0-15,0 21 16,0-21 0,42 0 31,0 0-32,21 0-15,1 0 0,-1 0 16,22 0-16,-1 0 0,106 0 15,-63 0-15,127 0 16,-106 0-16,106 0 16,-127 0-16,0 0 0,-1 0 0,1 0 15,0 0-15,-21 0 0,21 0 16,63 0-16,21 0 16,-147 0-16,20 0 0,-20 0 15,-22 0-15,21 0 0,43 0 31,-64 0-15,0 0-16,-42 0 47,0 0-47,0 0 0,-1 0 16,1 0-16,-21 0 0</inkml:trace>
  <inkml:trace contextRef="#ctx0" brushRef="#br0" timeOffset="97953.67">20024 6308 0,'0'0'15,"-22"0"-15,22 21 16,22-21 15,-1 0-31,21 0 0,0 0 0,1 0 16,168 21-1,-105-21-15,0 0 0,0 21 0,0-21 16,21 21-16,-21-21 0,-1 0 16,107 22-16,42-22 15,-190 0-15,-1 0 16,-21 0-16,-20 0 0,20 0 0,-21 0 16,0 0-16,-21-22 0,0-20 15,0 21-15,0 0 16,-21 0-16</inkml:trace>
  <inkml:trace contextRef="#ctx0" brushRef="#br0" timeOffset="106340.3">5905 2794 0,'22'0'31,"-1"0"-16,-21-21 1,21 21-16,-21-21 16,0 0 15,0 42 0,0 0-15,0 0-1,0 0 1,21-21 15,0 0-15,0 0-16,1-21 16,-22 0-1,0 0-15,21 21 0,-21-21 0,0-1 16,0 1-16,0 0 15,-21 21 1,-1 0 0,22 21-16,-21 0 0,0 1 15,-21 41-15,42-42 16,0 0-16,0 1 0,0-1 0,0 0 16,0 0-16,21 21 15,21-20 1,-21-22-16,1 0 0,20 0 15,0 0-15</inkml:trace>
  <inkml:trace contextRef="#ctx0" brushRef="#br0" timeOffset="107373.19">12573 2498 0,'21'0'0,"-21"21"63,0 0-63,0 0 16,0 0-1,21-21 32,-21-21-47,0 0 16,21 21-16,-21-42 15,22 21-15,-1 21 16,-21-22-16,21 22 0,-21 22 31,0-1-15,0 21-16,0-21 0,0 0 0,-21 22 0,0-22 15,-1 21-15,1-21 16,0 1-16,0-1 0,-21 21 16,42-21-16</inkml:trace>
  <inkml:trace contextRef="#ctx0" brushRef="#br0" timeOffset="107837.11">13081 2434 0,'0'-21'31,"-21"21"-15,0 0-1,-1 0 1,44 0 46,-22 21-46,0 0 0,0 1-16,0-1 0,0 42 15,0-42-15,-43 43 16,43-43-16,-21 0 0,-21 22 15</inkml:trace>
  <inkml:trace contextRef="#ctx0" brushRef="#br0" timeOffset="125962.54">12869 12446 0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49:40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 254 0,'0'0'0,"-21"0"15,0 0-15,-1 0 16,1 0-16,0 0 16,0 0-16,0 0 15,0 0 1,42 0-1,0 0-15,191 0 32,-85 0-17,-64 0-15,106 0 0,-105 0 16,105 0-16,-105 0 0,20 0 16,128 0-1,-127 0 1,-64 0-1,-21 21 1,-21-21-16,-22 21 16,1-21-16,-43 22 15</inkml:trace>
  <inkml:trace contextRef="#ctx0" brushRef="#br0" timeOffset="427.75">2222 339 0,'0'0'16,"-21"0"0,0 0 15,21 21-15,0 0-16,-21 0 0,21 22 0,0-22 15,0 21-15,-21 85 16,0-21-1,21-64-15,0 149 16,-22-85 0,22-64-16,0 0 0,-21 128 15,21-22 1,-42-106 0,-22 22-1,43-43-15,0-21 0,-106 0 31,0 0-15,42-21-16,-42-43 16,85 43-16,21 0 15,0 21-15,-22-64 16,65-20 0,20 41-1,64-20 1</inkml:trace>
  <inkml:trace contextRef="#ctx0" brushRef="#br0" timeOffset="1007.94">3090 804 0,'21'-21'0,"-42"42"0,64-63 16,-22 21-16,-21 0 0,21 21 16,-21-21-16,21-1 0,-21 1 0,0 0 15,-21 0 1,-21 21 0,-43 21-1,43-21-15,-43 42 16,-21 22-1,64-22-15,-1-21 0,22 22 16,0-22-16,-21 0 0,42 43 16,0-43-16,0 0 0,21 42 15,64-20 1,20-1 0,-62-42-16,20 21 15,85 22 16,-105-1-15,-43 0 0,-64 1-16,-169 20 31,64-63-15,106 0-1,-43 0 1,63 0-16,22-21 15,0 21-15,21-21 16,42-22 15,22 43-15</inkml:trace>
  <inkml:trace contextRef="#ctx0" brushRef="#br0" timeOffset="1526.16">3662 889 0,'0'0'0,"0"-42"31,-21 42-15,-1 0-16,-20 42 15,21 0 1,0-20-16,0-1 0,-64 127 16,0-21-1,85-85 1,0 22 0,0-43-16,64 42 31,-1-63-31,43 0 15,-42-21 1,-22 0-16,-21 0 0,106-85 31,-85 85-31,1-64 16,-43 43-16,0-22 16,0-63-16,0 106 15,-21 0-15,-64-42 16,0 63-1,1 21 1,20 42 0,43-42-16,0 64 15,21-64-15,0 22 16,21-43 0</inkml:trace>
  <inkml:trace contextRef="#ctx0" brushRef="#br0" timeOffset="1862.97">4297 868 0,'0'0'16,"0"-21"-16,-21 42 31,21 0-15,-22 0-16,22 0 0,0 1 15,-21 20-15,0 21 16,0-20-16,0-22 0,0 64 16,-1-43-16,1 21 15,21-41-15,-21 20 0,0 43 16,21-64 0,0 21-16,0-63 46,21 21-30,-21-21-16,21-64 16,0 64-16</inkml:trace>
  <inkml:trace contextRef="#ctx0" brushRef="#br0" timeOffset="2143.81">4276 953 0,'21'-22'0,"-42"44"0,42-65 16,0 43-1,0 0-15,0 0 16,0 0-16,43 64 16,-43 20-1,21 22 1,-20-42 0,-1-43-16,-21 0 0,42 85 31,-42-64-31,21-21 15,0-21-15,-21 22 16,22-22 0,-1-22-1,-21 1 1,0 0-16</inkml:trace>
  <inkml:trace contextRef="#ctx0" brushRef="#br0" timeOffset="2441.64">5101 677 0,'0'0'0,"0"22"31,0-1-31,-21 0 0,21 21 16,-21-21-16,0 22 0,-22 84 15,22-85-15,-21 43 16,21-64-16,-43 127 31,43-84-15,0-43 0,21 0-1</inkml:trace>
  <inkml:trace contextRef="#ctx0" brushRef="#br0" timeOffset="3117.25">7281 635 0,'0'0'0,"0"-21"0,21 0 0,-21 0 15,0-1-15,0 1 16,0 0 0,0 42-1,0 0-15,0 1 16,-21 20-16,0 0 0,21 1 0,-63 189 16,20-105-1,22-84-15,-21 63 16,21-64-16,-1 43 15,22-64-15,-21 21 0,21-21 16,0 22 0</inkml:trace>
  <inkml:trace contextRef="#ctx0" brushRef="#br0" timeOffset="3494.03">7366 550 0,'0'-42'0,"0"84"0,21-105 16,0 42-16,0 0 0,22-1 16,-1 1-16,-21 0 0,64 0 15,-64 21-15,64 0 16,-43 0-16,-21 0 0,127 106 31,-84 42-15,-64-106-16,0 85 0,-21 64 15,0-128-15,-85 170 32,42-148-17,43-22 1,21-42-1,-21 1-15,21-44 32,-21 1-32,0 0 15</inkml:trace>
  <inkml:trace contextRef="#ctx0" brushRef="#br0" timeOffset="3743.89">7175 1164 0,'0'0'0,"0"-21"15,22 21-15,-1 0 16,0-21-16,0 21 16,0 0-16,85-21 0,-64 21 15,43 0-15,-43 0 16,128-21-1,-64 21 1,-64-22 0,-21 22-1</inkml:trace>
  <inkml:trace contextRef="#ctx0" brushRef="#br0" timeOffset="4234.07">8340 931 0,'0'0'0,"0"-21"16,0 0-1,21 21-15,0 0 16,42 0-1,1 0 1,63 127 15,-106-106-31,21 64 16,-42-64-16,22 43 0,-22-1 16,-22 1 15,1-64-16,21-22 17,0-83-17,43 62 1,-1-41 0,-21 62-16,0-20 0,0 21 15,43-43 1,-43 64-1,21 0 1,-20 0 0</inkml:trace>
  <inkml:trace contextRef="#ctx0" brushRef="#br0" timeOffset="4722.17">9229 910 0,'0'0'16,"0"-21"-16,0 0 0,0 0 15,0 0 1,21 21-16,0 0 0,0-22 16,43 22-1,-43 0 1,0 0-16,42 22 15,-41 20 1,-1-21-16,0 170 16,-21-128-1,0 1 1,0-1 0,-21-42-16,21 0 0,-21-21 15,21-21 16,0 0-15,0-21-16,21-43 16,-21 64-1,21-21-15,0 20 0,-21-20 0,21 21 16,43-106 0,-64 106-16,21-22 31,0 43-31,-21 22 15,0-1 1,0 0-16,0 0 0</inkml:trace>
  <inkml:trace contextRef="#ctx0" brushRef="#br0" timeOffset="5409.78">10456 974 0,'0'0'0,"21"0"0,1-21 15,-22-1-15,21 1 0,-21 0 0,21 0 16,-21-43 0,0 1-1,0 42 1,-21 21-1,0 0-15,-1 0 0,-41 0 16,42 21-16,-64 42 16,43 1-1,-64 21 1,85-43-16,0-21 0,-64 106 31,85-42-31,0-22 16,0-42-1,106 1 17,-64-22-17,64-43 1,-43 1-16,-41 21 16,83-106-1,-62 42 1,-43 64-16,42-85 15,-42 21 1,0 64-16,21 0 16,-21 42-1,0 22 1,0-22-16,-21 42 16,0-20-16,21-22 0,-21 21 15,21 0-15,-21-20 0,-1 20 0,22 43 31,0-64-31,0 21 16,0 0-16,0-20 16,22-22-16,-1 0 15,63 0 1,-41-22 0,-1-20-16</inkml:trace>
  <inkml:trace contextRef="#ctx0" brushRef="#br0" timeOffset="6418.06">11155 783 0,'0'0'15,"0"-21"-15,0 42 47,0 0-47,-21 1 0,21-1 16,0 21-16,-22-21 0,-20 106 31,21-63-31,21 20 16,0-62-16,0-1 15,21 0-15,-21 0 0,21-21 16,64 21 0,0-21-1,-43-42-15,-21 42 16,43-64-16,-43 43 15,0 0-15,0-21 0,-21 21 16,0-22-16,64-105 16,-43 63-1,0 43 1,-21 63 31,0 0-32,0 1-15,-21-1 0,21 0 0,-21 85 16,21-43 0,0-20-16,-22-1 0,1 148 31,21-41-15,0-1-1,0-64 1,0 213-1,-21-149 1,0 42 0,21-41-1,0 105 17,-21-127-17,0-43 1,-22-20-16,22-43 15,-106 0 17,64-21-17,-22-21 1,64 0-16,-64-43 16,-21-126-1,85-22 1,21 43-1,42 63 1,1-63 0,-1 126-16,-21 1 0,127-212 31,-42 106-31,0 42 16,21 42-1,0-20 1,-85 63-1,-20 21-15,-1-22 0,21 1 32,-21 0-17,-42 21 1,0 21 0</inkml:trace>
  <inkml:trace contextRef="#ctx0" brushRef="#br0" timeOffset="7573.21">2244 1799 0,'0'0'0,"-22"0"0,-62 21 16,63-21-16,-1 0 0,1 0 15,0 22-15,0-22 0,0 0 16,42 0 15,0 0-31,0 0 16,0 0-16,22 0 0,-1 0 15,43 0-15,-43 0 16,22 0-16,232 0 16,-42 0-1,148 0 1,-169 0-1,127-22 1,-233 22-16,0 0 0,402 0 16,-127-21-1,0 21 1,-127-21 0,-148 21-16,0 0 0,572-21 15,-276 0 1,1 21-1,-276 0-15,127 0 16,635 0 15,-677 0-15,-106 0-16,212 0 16,-1 0-1,170 0 1,-233 0-1,1 0 1,-22 0 0,-170 0-16,213-43 15,-149 22 1,-85 21 0,-20 0-1,-43-21-15,-22 21 16,1 0-16,0 0 15</inkml:trace>
  <inkml:trace contextRef="#ctx0" brushRef="#br0" timeOffset="7718.17">11578 1651 0,'0'0'16,"-21"0"-1,21 21 1,-21-21-1,0 0-15,-22 0 0</inkml:trace>
  <inkml:trace contextRef="#ctx0" brushRef="#br0" timeOffset="40503.53">3217 2900 0,'-21'0'47,"0"0"-32,0 0 1,0 0-1,21-21-15,-22 21 16,1 0 0,0 0 15,21-21-15,-21 21-1,0 0 1,21-22 31,21 22-16,0 0-31,0 0 16,0 0-16,1 0 15,-1 0-15,0 0 16,42 0-16,-41 0 0,20 0 15,-21 0-15,64 0 16,21 0-16,-64 0 16,-21 0-16,21 0 0,-20 0 15,-1 0-15,63-21 16,-62 21 0,-44 0 15,1 0-16,0 0-15,-21 0 0,21 0 16,-22 0-16,-63 0 16,85 0-16,-21 0 0,-64 0 15,21 0 1,43 0 0,21 0-16,0 0 0,0 0 15,-1 0 1,1 0-1,21 21 17,-21-21-32,21 22 31,-21-22-31,21 21 16,0 0-1,0 0-15,-21 0 16,0 43-1,-1-1 1,22-42-16,0 22 16,-21 41-1,21-62-15,0 20 0,0-21 16,0 85 0,0-21-16,0-22 15,-21-42-15,21 22 16,-21-1-16,21 0 0,0-21 15,-21 85 1,0-21 0,21-43-1,-22 1-15,1 41 0,0-63 16,21 22-16,-21 41 16,0 1-1,-22-21 1,43-43-16,0 42 15,0-42-15,0 1 0,-21 62 32,21-20-32,0-43 15,0 0-15,0 43 16,0 20 15,21-41-31,1-1 16,-22-21-1,21 0-15,0 0 16,-21 1-16,21-1 0,0 0 16,22 21-1,-22-21-15,42 22 16,-42-43 0,43 21-1,-1-21 1,-41 0-16,126 0 15,-42 0 1,-43 0 0,43 0-1,-85 0-15,0 0 0,64-21 16,-22 21 0,1 0-1,-43-21-15,0 21 16,0 0-1,-21-22 1,0 1 0,-21 0-16,0 0 0,21 0 15,-21 0-15,21-64 0</inkml:trace>
  <inkml:trace contextRef="#ctx0" brushRef="#br0" timeOffset="42061.75">6159 2773 0,'0'-21'15,"-21"21"32,0 0-47,0 0 32,42 0 14,0 0-46,0 0 0,1 0 0,-1 0 16,21 0-16,0 0 16,85 0-1,-84 0-15,41 0 0,-20 0 16,21 0-16,-22 0 16,-21 0-16,1-21 0,105 21 15,-42-22 1,-43 22-1,-42 0-15,1 0 0,-1 0 16,0 0-16,0 0 16,0 0 15,-21 22-31,0-1 16,0 0-16,0 0 15,0 0-15,0 0 16,0 1-16,0-1 15,-21 85 1,21-22 0,0 22-1,0 0-15,0-64 16,0 1-16,0-1 0,0 0 16,0 1-16,0 105 15,0-64 1,-21 22-1,21-63-15,-21-22 0,21 63 16,0-62-16,0 20 0,-21 0 0,21 43 16,-22 21-1,22-22 1,0-62-16,0-1 16,0 0-16,0 21 0,0-21 0,0 1 15,0 41 1,0-42-16,0 22 0,-21 20 15,21-42-15,-21 0 16,21 1-16,0-1 0,-21 0 16,21 0-16,-21 21 15,0-20 1,-1-1 0,1 0-1,0-21-15,-42 0 16,-1 21-1,43-21-15,-43 0 16,1 0 0,-85 0 15,105 0-31,-62 0 16,62 0-16,-63 0 15,85 0-15,-21 0 0,-22 0 31,22 0-31,21 0 0,0 0 16,0 0-16,-1 0 0,1 0 16,21-21 46,0 0-62,0 0 16</inkml:trace>
  <inkml:trace contextRef="#ctx0" brushRef="#br0" timeOffset="66746.24">5673 6350 0,'-22'-21'0,"1"21"16,21-21-16,-21 21 0,0 0 15,21-21-15,-21 21 0,-22 0 16,1 0 0,21 63-1,0-42-15,21 0 0,0 1 16,0-1-16,-21 21 0,21-21 15,0 64 1,0-64-16,0 21 0,0 1 16,21-43-1,42 21 1,-42-21-16,1 0 16,-1-21-16,21 0 0,-21-1 15,0 1-15,-21 0 0,22 0 0,-22 0 16,21-43-1,-21-42 1,-43 43 0,43 42-16,-21 21 0,0-21 15,0 21-15,0 0 0,0 0 16,-43 42 0,43-21-16,-21 85 31,42-43-16,0-20-15,0-22 16,0 0-16,21-21 16,0 0-16,0 0 0,0 0 15,0 0-15,1 0 0,62-63 32,-84 20-17,0-20 1,-21 20-1,0 22-15,-43 21 16,22 21 0,21 43-1,0-64-15,21 42 16,0 1 0,0-22-1,21-21-15,0 0 16,0 0-16,0-21 15,1-1-15,-1 22 16,-21-42 0,0 21-16,0 0 15,0 0 1,-21 21-16,-1 0 16,1 0-1,0 0-15,42 0 94,-21 21-94,21-21 16,1 21-16,-22 0 15,21-21-15,-21 21 0,21 0 0,-21 1 16,0-1-16,0 0 15,0 0-15,0 0 16,0 0-16,-21 1 16,0-22-1,-1 0-15,1 0 16,0 0-16,0 0 16,21-22-16,-21 22 15,21-21-15,0 0 16,0 0-16,0-43 15,0 43-15,0 0 16,21 0-16,0 0 0,0 21 16,22 0-1,-22 0 1,0 0-16,-21 42 16,0-21-16,0 0 15,0 1-15,0-1 16,0 0-16,-42 0 15,20-21 1,1 0-16,21-21 47,0 0-47,0 0 16,0-1-1,0 1-15,21 0 16,1 21-1,-1 0-15,0 0 16,0 0-16,0 0 0,43 21 16,-1 22-1,1-1 1,-64-21-16,21 21 16,0-20-16,-21-1 0,0 106 31,-63-43-16,20-62-15,-63 83 16,-42-20-16,-42 42 31</inkml:trace>
  <inkml:trace contextRef="#ctx0" brushRef="#br0" timeOffset="110247.77">1270 8255 0,'0'0'0,"-21"21"0,0-21 16,-1 0-16,22 21 16,-21-21-16,42 0 31,1 0-16,-1 0-15,21 0 0,-21 0 0,22 0 16,-1 0-16,43-42 16,-64 42-16,21-21 0,0 0 0,1 21 15,-22-21-15,0-1 0,43-20 32,-64 21-32,0-43 0,0 22 15,0 21-15,-43-21 16,22 42-16,0 0 0,0 0 15,-106 21 1,-21 42 0,-1 43-1,44 21 1,41 64 0,64-170-16,0 42 15,64 22 1,-1-64-1,-21 0-15,149-21 16,-128 0 0,22 0-1,-64-21-15,-21 0 16,-21 21 0,0 0-16,0 0 15,-64 0 1,0 21-16,43 0 0,0 0 0,-1 1 15,1-1-15,0 0 0,-1 0 16,-41 85 0,41 0-1,43-22-15,0-62 16,0-1-16,0 0 0,22 0 16,-1 0-16,63 0 15,1-21 1,-64 0-16,43 0 15,-43 0-15,0 0 0,21-42 16,-20 42-16,-1-21 0,21-21 16,0-1-1</inkml:trace>
  <inkml:trace contextRef="#ctx0" brushRef="#br0" timeOffset="111118.27">2265 8657 0,'0'0'16,"0"-21"-16,0 0 0,0 0 16,0 0-16,0-1 15,-21 1-15,-1 21 0,1 0 16,0-21-16,0 21 0,0 0 15,0 0-15,-1 0 0,-41 42 16,-43 64 0,43 0-1,41-85-15,22 64 16,-21-64-16,21 21 0,0 22 31,21-22-31,1-42 0,41 0 16,-42 0-1,0 0-15,1-21 0,20 21 16,-21-21-16,85-64 16,-64 22-1,-21 42-15,22-22 16,-43 22-16,21-21 0,0 42 16,-21-21-16,0-1 0,21 1 15,-21 0-15,21 21 16,-21 21-1,0 0 1,-21 1-16,21 20 16,-21-21-16,0 0 0,21 22 15,-21 62 1,-22 22-16,22 43 16,21-128-1,0 0-15,0 1 0,0 20 16,0 149-1,-21-106-15,0 127 16,-21-85 0,20-106-1,22 22-15,-63 105 16,42-127-16,-22 43 16,22-43-16,-21 1 15,0-1 1,-1-42-16,22 0 0,0 0 0,-106 0 15,0-64 1,85 22-16,-64-106 16,85 84-16,-22-63 15,43 85-15,0-21 0,0-128 16,64 43 0,-1 21-1,-20 85-15,-22 20 16,21-20-16,-21 21 0,22-21 15,84-43 1,-85 64-16,-21 0 16,0-1-16,0 1 15</inkml:trace>
  <inkml:trace contextRef="#ctx0" brushRef="#br0" timeOffset="111474.06">2900 8700 0,'-21'0'16,"21"-22"15,21 22 32,-21 22-63,21-22 15,-21 21-15,0 0 0,0 0 16,0 0-16,0 0 16</inkml:trace>
  <inkml:trace contextRef="#ctx0" brushRef="#br0" timeOffset="111669.95">2836 9165 0,'0'0'16,"0"21"-16,0-42 78,21 21-78,-21-21 0</inkml:trace>
  <inkml:trace contextRef="#ctx0" brushRef="#br0" timeOffset="113208.47">4381 7747 0,'22'-42'31,"-1"42"-31,0-21 0,-21-1 16,21 22-16,-21-21 15,21 21-15,-21-42 16,0 21 0,-21 0-1,-21 21-15,21 0 16,-1 0-16,-62 0 16,-1 21-1,22 0 1,41 0-16,1 0 0,-42 0 15,42 1-15,-1-22 0,1 21 0,0 21 16,0-21 0,21 0-1,0 1-15,21-22 16,0 0-16,0 21 16,22-21-16,20 21 15,-42-21-15,43 42 16,-43-21-16,21 1 15,-20-1-15,-22 0 16,0 21 0,0-21-16,-64 43 15,-21-22 1,43-21 0,-21 1-1,41-22 1,1 0-16,21-22 31,21 22-31,1 0 16,-1-21-16,0 21 0,21 0 15,-21 0-15,1 0 16,-1 21 0,-21 1-16,0 105 31,-21 0-16,-22-43 1,22-63-16,21 43 16,-42 42-1,63-106 17,0 0-17,0 0 1,0 0-1</inkml:trace>
  <inkml:trace contextRef="#ctx0" brushRef="#br0" timeOffset="115246.74">4762 9250 0,'0'-21'156,"0"0"-140,0-1-16,0 1 16,0 0-1,0 42 48,0-42 62,0 0-110,0 42 79,0 0-63,0-42 16,0 0-31,22 21-16,-22-21 0,21 21 15,-21-21 1,0 42 31,0 0-47,-21 0 16,21 0-16,-22-21 0,22 64 15,0-43 1,-21 21-1,42-42 17,1 0-17</inkml:trace>
  <inkml:trace contextRef="#ctx0" brushRef="#br0" timeOffset="115664.85">5122 9102 0,'0'-21'0,"-21"21"32,21 21-32,-21 0 15,21 0-15,-21 0 16,21 0-1,21-21 1,0 0 0,0 0-1,0-21-15,-21 0 16,0 0-16,0 0 16,0 0-1,-21 21 1,0 21-1,0 0 1,21 0-16,0 0 0,-21 0 16,21 22-16,0-22 15,0 0-15,0 0 16,21-21 0,21 0-1,-21 0-15</inkml:trace>
  <inkml:trace contextRef="#ctx0" brushRef="#br0" timeOffset="116315.48">5609 9271 0,'0'0'0,"-21"0"15,21-21 32,21 21-47,0-21 0,22 0 16,-1 21-16,0-22 16,1-20-1,-22 0 1,-21 21-16,-21 21 15,-85 0 1,42 21 0,1 0-16,20 0 0,1 0 15,21 0-15,-21 1 0,-22 62 16,43-20 0,21-43-16,0 21 15,0-21-15,63 43 31,1-64-31,-22 0 16,22 0-16,-43 0 16,64 0-1,-85-21 1,-22 21-16,1 0 16,-21 0-1,0 0-15,20 0 0,-105 63 16,85-42-16,0 22 15,-22 20 1,43-20-16,21-22 0,0 21 16,0-21-16,0 0 0,0 43 15,21-43 1,64 0 0,-64-21-16,21 0 15,22 0-15,42-42 16,-64 21-16</inkml:trace>
  <inkml:trace contextRef="#ctx0" brushRef="#br0" timeOffset="116977.1">6075 9525 0,'0'0'0,"0"-21"31,-21 42-15,21 0-16,-22-21 0,22 43 15,0-1-15,-21-21 0,0 21 16,21-20-16,-21 20 0,21-21 16,-21 0-16,21 0 0,0 1 0,-21-1 15,21 0 1,-22-21 0,22-21-1,0-22 1,0-20-16,22-22 15,-1 64-15,0-21 16,-21 21-16,21-1 0,0-20 16,85-21-1,-64 41-15,22 22 16,-22 0-16,-21 22 16,43 41-16,-43-42 15,-21 22-15,0-1 0,0 64 16,0-43-1,0 22 1,0-64-16,0 0 0,-21 0 16,21 1-16,-21-22 0,21-22 31,0 1-31,21-42 16,0 42-16,0-22 0,22-20 15,-1 20-15,-21 1 0,0 21 16,85-85-1,0 64-15,21 42 16,-106 63 0,0-42-1,-21 149 1,0-128-16,-63 43 16,20-22-1,43-42-15,0 1 16,-21-22-16,21 21 15,0-42 1,43-1 0</inkml:trace>
  <inkml:trace contextRef="#ctx0" brushRef="#br0" timeOffset="117335.13">7197 9567 0,'0'0'0,"0"-21"0,0 0 16,0 0-16,0 42 31,0 0-31,0 0 16,0 1-16,0 20 0,0 0 15,0 1-15,0-1 0,0 43 16,-22-22-16,22-21 0,-21 170 15,0-170-15,21 64 16,-21 64 0,0-128-16,0 85 15,-1-85-15,22-21 0,-21 85 32,21-127-17,0-21 1,21 21-16,-21-1 0,22-20 15,20-106 1</inkml:trace>
  <inkml:trace contextRef="#ctx0" brushRef="#br0" timeOffset="117613.97">7197 9694 0,'0'-42'0,"0"84"0,0-105 0,0-22 15,42 43 1,43-22-1,-1 64 1,-63 0-16,22 0 0,41 64 31,-84 84-31,-42-63 16,-43 21 0,43-85-16,21 0 0,0 0 15,0-21-15,-1 21 0,-41 0 31,63-42-15,21 0 0,0 0-16,0-21 0,1 20 15</inkml:trace>
  <inkml:trace contextRef="#ctx0" brushRef="#br0" timeOffset="117886.9">7874 9059 0,'0'0'0,"0"-21"0,0 0 16,0 0-16,0 42 31,0 0-31,-21 0 16,21 22-16,-43 63 16,43-43-16,-21-21 0,0 64 15,0-63-15,0-1 0,-22 127 31,43-84-31,-21-43 16,42-42 0,1 0-1,41-63 1</inkml:trace>
  <inkml:trace contextRef="#ctx0" brushRef="#br0" timeOffset="118249.69">8086 9419 0,'21'0'32,"-21"21"-32,0 1 15,-21-1-15,21 0 0,-43 64 16,43-43-16,0 43 16,0-1-1,0-63-15,0 1 16,21-22-16,1 21 0,-1-21 15,21 0 1,22-43-16,-43 43 16,21-63-16,-42 42 0,0 0 15,0-22-15,0 22 0,0-21 16,0 21-16,-21-106 16,-43 63-1,43 64-15,0 0 16,0 0-16,-21 0 0,42 21 15,0 0-15,-22 1 16,22-1-16,0 21 16,0-21-16,22 22 15,-1-43-15,0 0 0</inkml:trace>
  <inkml:trace contextRef="#ctx0" brushRef="#br0" timeOffset="118920.32">8594 9440 0,'0'-21'31,"-22"21"-31,22 21 0,-21 1 16,21-1-16,0 63 16,-21 1-1,21 0 1,0-64-16,0 0 15,0 0-15,21 0 0,0 1 0,64-22 16,0-22 0,-1-20-1,-62 21-15,-1 0 0,0 0 16,0-1-16,0-20 0,-21 21 0,21-106 31,-21 106-31,0-43 16,0 85 15,-21 1-15,0-1-16,0 42 0,0-42 15,0 22-15,-1 168 16,22-41 0,0 84-1,0-106 1,0-85-16,0 22 0,0-21 0,0-1 15,0 1-15,0-1 0,0 106 16,0 22 0,-42-85-1,21-85-15,0 0 0,-22-21 16,22 0-16,0 0 0,-85-21 16,64 0-16,-106-149 31,148 107-31,0-106 15,0 20 1,42-83-16,-21 168 0,22 1 16,20-43-16,-21 63 15,-20 1-15,189-148 16,-41 63 0,-107 63-1</inkml:trace>
  <inkml:trace contextRef="#ctx0" brushRef="#br0" timeOffset="119303.61">9334 9525 0,'-21'0'16,"0"0"-16,0 0 0,21 21 16,-21-21-1,42 0 1,0-21-1,0 21-15,22-21 16,41-21 0,-20-1-16,-43 43 15,0-42-15,-21 21 16,-21 21 0,0 0-16,-43 0 15,22 42 1,-22 43-1,43-64-15,0 42 16,0-41-16,21-1 0,0 21 16,0-21-16,0 43 15,42-43 1,-42 0-16,21-21 0,106 0 31,-105 0-31,62-21 16</inkml:trace>
  <inkml:trace contextRef="#ctx0" brushRef="#br0" timeOffset="119664.49">9779 9483 0,'0'0'0,"21"0"47,0 0-47,0 0 16,1 0-16,-1 0 15,0 0-15,0 0 0,43 0 16,-43 0-16,0-21 0,64-64 31,-85 64-31,0-22 16,-43 43 0,22 0-16,0 0 0,-85 43 31,43 20-31,41-20 15,1 41-15,21-41 16,0 20-16,0-42 0,0 0 16,85 64-1,-22-85 1,-20 0-16,63-42 16,-1-22-1</inkml:trace>
  <inkml:trace contextRef="#ctx0" brushRef="#br0" timeOffset="120195.74">10435 8657 0,'0'-21'16,"0"0"0,0 0-16,0 42 62,0 0-62,0 0 16,0 0-1,0 1-15,-21-1 16,0 0 0,21-42 31,0 0-32,0-1-15,0-20 31,0 21-15,0 42 15,0 21-15,-21 1 0,-1-22-16,22 0 0,0 0 15,-21 0-15,0 1 16,21-1-16</inkml:trace>
  <inkml:trace contextRef="#ctx0" brushRef="#br0" timeOffset="120534.06">10689 8657 0,'0'-21'78,"0"0"-47,0 42 16,0 0-31,0 0-16,0 1 0,0-1 15,0 0-15,-21 0 0,-21 43 16,20-1 0,22-42-16</inkml:trace>
  <inkml:trace contextRef="#ctx0" brushRef="#br0" timeOffset="121079.68">11134 9356 0,'0'21'32,"0"-42"30,0 0-46,0 42 62,0 0-62,0 0 15,0 0-16</inkml:trace>
  <inkml:trace contextRef="#ctx0" brushRef="#br0" timeOffset="121385.68">11134 9716 0,'0'21'0,"21"-21"47,-21-21-47,21 21 15,0-43-15,-21 22 16,0 0-16,-21 21 31,0 0-31,0 0 0,-1 21 16,1-21-16,-21 64 15,21-43-15,21 0 16,-21 0-16,-1-21 16,22-21 15</inkml:trace>
  <inkml:trace contextRef="#ctx0" brushRef="#br0" timeOffset="124241.84">11197 9335 0,'0'0'0,"-21"0"15,21 21 17,0 0-17,21-21 32,-21-21-31,-21 0 15,0 21-31,0 0 16,-1 0-1,1 0-15,0 21 16,0-21-16,21 21 16,0 0-1,21-21 16,0 0-15,0 0-16,-21 21 16,22-21-16</inkml:trace>
  <inkml:trace contextRef="#ctx0" brushRef="#br0" timeOffset="124833.5">11049 9779 0,'0'0'0,"0"21"0,-21-21 16,21 21-16,21-21 78,-21-21-63,21 21-15,-21-21 0,0 0 16,-21 21 15,0 0-15,0 0-16,21 21 0,0 0 16,-22-21-16,22 21 15,0 1-15,22-22 16,-1 0-1,0 0-15,0 0 16,0 0-16,0-22 16,-21 1-1,0 0-15,0 0 32,-21 21-32,21-21 46,21 21-46,1 0 16</inkml:trace>
  <inkml:trace contextRef="#ctx0" brushRef="#br0" timeOffset="125803.01">12171 8234 0,'-43'-21'32,"65"0"-1,-1 21-31,0 0 15,0 0-15,0 0 0,22 0 16,-1 0-16,0 0 0,1 0 16,-1 0-16,0 0 0,128 0 15,-43 0 1,-64 0 0,-42 0-16,-42 0 31,0 0-31,-21 0 0,-22 0 15,-21 0 1,1 0 0,-1 0-16,22 0 31,20 0-15,22 21-16,-21-21 0,42 21 15,-21-21-15,-1 0 0,-20 63 16,42-41-1,-42 20 1,42-21-16,-21 0 0,21 22 16,0-22-16,0 21 0,-43 43 15,43 21 1,-21-64-16,-21 106 16,42-106-16,-21 64 15,21-42-15,-22-22 0,-20 191 31,0-85-15,42-63-16,0 105 16,0-63-1,0-106-15,0 22 16,-21 105 0,21-63-1,21-43 1,-21-21-16,42 0 15,-21-21-15,85 0 16,-85 0-16,85 0 16,-21 0-1,21-42 1,-85 21-16,63-22 31,-62 22-31</inkml:trace>
  <inkml:trace contextRef="#ctx0" brushRef="#br0" timeOffset="126821.61">12531 8721 0,'21'-21'0,"-21"-1"31,-21 22 47,21-21 47,0 0-109,0 42 31,0 0-47,-22 1 15,22-1-15,-21 0 0,21 0 0,0 0 16,0 0-16,0 1 16,0-1-16</inkml:trace>
  <inkml:trace contextRef="#ctx0" brushRef="#br0" timeOffset="127254.36">12721 8721 0,'0'-21'47,"0"-1"47,0 44-63,0-1-15,-21 0-16,0 0 0,21 0 15,0 0-15,0 1 16,-21-22-16,21 21 15,-22-21 1,22 21-16,0 0 31</inkml:trace>
  <inkml:trace contextRef="#ctx0" brushRef="#br0" timeOffset="130425.44">13060 9081 0,'21'0'140</inkml:trace>
  <inkml:trace contextRef="#ctx0" brushRef="#br0" timeOffset="131875.75">13123 9102 0,'21'-21'265,"-21"-1"-233,0 1-17,-21 21 48,0 0-48,0 0 1,0 0 0,42 0 15,0 0-16,0 0-15,22 0 0,-1 0 16,0 0-16,106-21 16,43 0-1,-106 21 1,20 0-16,-62 0 16,-64 0 15,-1 0-16,1 0-15,-21 0 16,21 0-16,0 21 0,-1-21 16,1 0-16,-21 21 15,21-21 1,0 0 0,-1 0-1,1 0-15,0 0 31,0 0-15,21 21-16,-21 1 0,21-1 16,0 0-16,0 0 0,0 0 15,0 22-15,0 41 16,0-20-16,0-43 16,42 64-16,-21-43 15,-21-21-15,0 21 0,0-20 16,0-1-16,21 21 0,-21 22 15,-42-1 1,-43-21 0,43-42-16,21 0 0,-64 0 15,43 0-15,0 0 0,-64 0 16,63-21-16,-20-21 16,21-22-1,20 43-15,22 0 0,0 0 16,0 0-16,64 0 31,42 21-31,-43 0 16,64-22-1</inkml:trace>
  <inkml:trace contextRef="#ctx0" brushRef="#br0" timeOffset="132317.49">13885 9398 0,'0'0'16,"21"0"-16,-21-21 0,0 0 16,0 0-1,-21 21 1,0 0-16,21 21 16,-63 21-1,41 43-15,1-43 0,21 0 16,-21 1-16,0 63 31,21-64-31,0-21 16,63 0-16,-41-21 15,-1 0-15,0 0 0,0 0 0,0 0 16,22 0-16,41-42 16,-20-43-1,-43 64-15,0-64 16,-21 22-16,0 21 15,-21 20-15,-64-83 16,1 41 0,41 64-16,22 0 0,0 0 15,0 0-15,0 0 0,-1 0 16,22 21-16,0 0 16,0 1-16,22-1 15,20-21 1,0 0-16,-21 0 0,22 0 15</inkml:trace>
  <inkml:trace contextRef="#ctx0" brushRef="#br0" timeOffset="132851.64">14499 8996 0,'0'0'0,"0"-42"15,0 20-15,0 1 0,0 42 31,0 1-15,0-1-16,0 21 0,-21 22 16,21-22-16,-21 0 0,21 1 15,-21-1-15,21 21 0,-22 107 16,1-128-16,0 64 16,21-85-1,0 21-15,0-20 0,0 20 16,0-21-16,0 0 0,0 0 15,-21-21 1,21-21 0,0 0-1,0-21-15,0-1 0,0 22 16,0-21-16,0-22 16,0 43-16,63-85 15,22 43-15,-64 42 16,0 21-16,43-21 0,-43 21 15,21 0-15,1 0 16,-22 21-16,21 0 16,-42 0-16,0 21 0,0 43 15,0-64-15,0 22 16,0-22-16,0 21 0,-63 43 16,63-64-16,-43 0 15,22 0-15,21-42 47,21 0-47,1 21 16</inkml:trace>
  <inkml:trace contextRef="#ctx0" brushRef="#br0" timeOffset="133361.35">15092 9419 0,'0'0'15,"-21"0"1,-1 0 0,22 21-1,0 1-15,0 41 16,0-42-16,0 0 0,0 43 16,0-43-16,0 0 0,0 22 15,0-22-15,0 0 0,0 0 16,0 0-16,0 0 15,0-42 17,0 0-17,0 0-15,0 0 0,0 0 16,0-22-16,0 1 0,0 21 16,22-22-16,62-84 15,-20 64 1,63-1-16,-85 43 15,0 21-15,22 0 16,-22 0-16,-21 0 0,64 64 16,-85 42-1,0-43 1,0-21-16,-21-20 0,-43 83 16,43-62-1,0-22-15,21 0 16,-21-21-16,21-21 31,0 0-31,0 0 0,0-1 16,0 1-16</inkml:trace>
  <inkml:trace contextRef="#ctx0" brushRef="#br0" timeOffset="133925.37">15748 8594 0,'0'-21'15,"0"-1"1,0 44 46,0-1-46,0 0-16,0 0 0,0 0 16,0 0-16,0 1 15,0-1-15,0 0 0,-21-21 16,21 21-16</inkml:trace>
  <inkml:trace contextRef="#ctx0" brushRef="#br0" timeOffset="134213.2">16002 8573 0,'0'0'16,"0"-22"-16,21 22 47,-21 22-47,0-1 15,0 0-15,0 21 16,0 1 0,0-1-1,-21 0 1,21-21-1,0 1-15</inkml:trace>
  <inkml:trace contextRef="#ctx0" brushRef="#br0" timeOffset="135311.32">16531 9610 0,'21'0'15,"-21"21"1,0 0 0,0 0-1,0-42 48,21 21-63,-21-21 0,0 0 15,22 21-15,-1-21 16,-21-1-16,21 22 16,0 0-1,0 0-15,-21 22 16,21-22-16,-21 21 0,0 21 15,0 0 1,0 1 0,-21-43-1,0 0 1,0 0-16,21-21 31,0-1-31,0 1 0,0 0 16,42-21-1,-21 21 1,22 21 0,-22 21-1,-21 0-15,0 148 32,-42-105-32,-43 20 15,64-62-15,-64 20 16</inkml:trace>
  <inkml:trace contextRef="#ctx0" brushRef="#br0" timeOffset="135985.35">17526 8615 0,'0'-21'0,"0"42"0,0-63 16,-21 42-1,0 0-15,-1 0 16,22 21-16,-21 0 16,0 0-1,21 0-15,-21-21 0,21 21 16,0 1-16,-21-22 0,21 21 31,21-21-15,-21-21-1,42-1-15,-21-20 16,1 21-16,-22 0 16,0 0-16,0-1 15,0 44 17,0-1-32,-22 0 0,1 21 15,21 22 1,0-22-1,0-21 1</inkml:trace>
  <inkml:trace contextRef="#ctx0" brushRef="#br0" timeOffset="136178.24">17780 8551 0,'0'0'0,"-21"22"32,0-22-32,21 21 15,-22 0-15,22 21 16,0-21 0,0 1 15</inkml:trace>
  <inkml:trace contextRef="#ctx0" brushRef="#br0" timeOffset="136475.07">18267 8551 0,'0'0'0,"0"-21"0,-21 42 31,-1 1-15,1 20-16,0-21 0,0 21 0,21 1 15,-42 20-15,20-20 0,1 20 0,-85 233 32,43-169-17,63-21 1,0-63-16,0-22 15,0 0-15,0 0 16,21-21-16,0-21 16</inkml:trace>
  <inkml:trace contextRef="#ctx0" brushRef="#br0" timeOffset="136909.82">18224 8763 0,'0'0'0,"0"-21"0,0-21 15,22 20-15,-22-20 0,0 21 0,42-21 16,-21 20-16,0 22 16,0-21-16,1 0 0,-1 21 15,148 0 1,-84 64 0,-43-22-1,-42 0-15,-21 64 16,0-64-16,-106 64 0,63-63 15,1-22-15,-1 0 16,22 0-16,-127 43 16,126-64-16,1 0 0,-22 0 15,43 0-15,21-22 16,0 1 0,21 21-1,43 43-15,-22-1 16,1 0-16,20 43 15,-42-64-15,0 21 16,1-20-16,-1-1 0,0 0 0,21 21 16,-21-21-1,64 22 1,-64-43-16,43 0 16,-22-21-16</inkml:trace>
  <inkml:trace contextRef="#ctx0" brushRef="#br0" timeOffset="137346.57">19029 9165 0,'0'0'0,"0"-21"0,0 0 16,0 0-16,0 0 0,-43-1 16,43 1-16,-21 0 0,-63 21 31,62 0-31,-41 42 15,-1 22-15,1 42 16,42-85-16,0 21 16,-1 1-16,22-1 0,0-21 15,0 21-15,22-20 16,41-22-16,-42 0 16,0 0-16,22 0 0,-22 0 0,21-22 15,85-62 1,-84-1-1,-1 0 1,-42 22 0,0 84-1,0 0 1,-21 22 0,0-22-16,21 63 0,0-41 15,0 20 1,0-42-16,21 1 0,0-22 15,0 0-15,0 0 0,43 0 16,-43 0-16</inkml:trace>
  <inkml:trace contextRef="#ctx0" brushRef="#br0" timeOffset="138010.19">19473 9123 0,'0'-21'0,"0"42"0,0-63 16,-21 42 15,21 21-31,-21 42 16,0 22-1,21-64-15,-21 21 0,21-20 16,-22-1-16,22 0 0,0 64 31,-21-64-31,21 0 16,-21-42-1,21-22 1,0 22-16,0-63 16,0 20-1,0 43-15,21-21 16,106-64 0,-106 85-16,43 21 15,42 0 1,21 42-1,-127-21-15,42 21 16,-42 1-16,0-22 0,0 0 16,0 43-16,0-43 0,-21 21 15,0-21-15,0-21 0,-22 21 16,22-21 0,21-21-1,0-21 1,42-22-1,-20 43-15,-1-21 16,85-64 0,21 43-1,-43 63 1,1 21-16,-64 0 16,0 0-16,-21 106 15,-21-85 1,0-20-16,-21 41 15,-1-21 1,64-63 31</inkml:trace>
  <inkml:trace contextRef="#ctx0" brushRef="#br0" timeOffset="138618.84">20362 9271 0,'21'0'31,"1"0"-31,-1-21 16,0 21-16,21-21 16,43-22-1,0-62 1,-64 62-1,-21 22 1,-21 21 0,-1 0-16,1 0 0,-106 106 15,43 21 1,84-85 0,-22 22-1,22-43-15,0 0 0,64 21 31,-22-42-15,1 0-16,41 0 0,-41 0 0,84-42 16,-85 21-16,85-43 15,-106 43 1,21-21-16,43-64 16,-85 43-1,-21 41 1,-21 22-1,20 22-15,22-1 16,0 0-16,0 85 16,0-85-16,22 64 15,-22-22 1,0-21 0,-22-42-16,-41 22 31,-22-22-16,85-22-15,0 1 16,0 0 0,43-21-1</inkml:trace>
  <inkml:trace contextRef="#ctx0" brushRef="#br0" timeOffset="139105.56">21484 8594 0,'0'0'0,"0"-21"0,0-1 16,0 1-16,0 0 16,-21 21-1,21 21-15,0 0 16,0 64 0,-21 0-1,0-43-15,21 106 0,-43 22 16,22 41 15,21-147-15,0-43-1,0-42 1,0 0 0,0-1-16,0 1 0,0-21 15,21-64 1,43 0-1,42 43 1,-1 42-16,-83 21 16,20 0-16,43 63 15,-64 1 1,-21 41 0,-21-83-16,-1 20 0,1-21 15,0 0-15,-21 0 0,21 1 0,-64 41 31,64-63-31,21-21 32,0 0-32</inkml:trace>
  <inkml:trace contextRef="#ctx0" brushRef="#br0" timeOffset="139441.85">22056 8276 0,'0'0'0,"0"21"31,0 1-15,0-1-16,0 0 16,0 0-16,0 0 15,0 0 1,0 1 0,0-1-16</inkml:trace>
  <inkml:trace contextRef="#ctx0" brushRef="#br0" timeOffset="139642.75">22225 8319 0,'21'0'31,"-21"21"-31,0 0 16,0 0-16,0 0 16,-21 22-1,21-1 1,-21-42-16,0 42 0</inkml:trace>
  <inkml:trace contextRef="#ctx0" brushRef="#br0" timeOffset="140261.39">22648 9292 0,'0'21'0,"-21"-21"47,0 0-47,0 0 16,21-21 15,0 0-15,21 21-1,0 0-15,0 0 16,-21 21-1,0 22 1,0-22-16,0 0 0,0 0 16,0 0-16,-21-21 0,-64 64 15,64-64-15,-21 21 16</inkml:trace>
  <inkml:trace contextRef="#ctx0" brushRef="#br0" timeOffset="140781.1">23728 8530 0,'0'0'0,"0"-21"0,0 42 47,-21 0-47,-1 1 0,1-1 15,0 0-15,21 0 16,0 0-16,-21 0 16,21 1-16,0-1 0,0 0 15,21-21 1,0 0 0</inkml:trace>
  <inkml:trace contextRef="#ctx0" brushRef="#br0" timeOffset="140993.97">23918 8509 0,'0'-21'0,"0"42"47,0 0-31,0 0-16,-21 1 0,21-1 15,0 0-15,0 0 0,-21 0 0,0-21 16,21 21-16,0 1 0,0-1 16</inkml:trace>
  <inkml:trace contextRef="#ctx0" brushRef="#br0" timeOffset="141453.72">24469 8615 0,'21'0'0,"-42"0"0,63-21 0,-21 0 15,21-1-15,-20 1 16,-22 0-16,-22 21 16,-41 0-16,-22 0 15,43 0-15,21 0 16,-22 21-16,1 22 15,-21-1 1,63-21-16,-22 0 0,22 43 16,0-43-16,0 0 0,0 43 15,22-43-15,41 106 16,22-21 0,-64-85-16,42 63 15,-63-62-15,-21 62 16,-63-41-1,-86-22 1,128-21 0,0 0-16,-1 0 0,1 0 0,-64-43 31,64-20-15,42 42-16,0 0 15,21 21-15,21-22 0,-21 22 0,22-21 16,84 0-1</inkml:trace>
  <inkml:trace contextRef="#ctx0" brushRef="#br0" timeOffset="141902.47">24659 8932 0,'0'0'0,"0"-42"31,0 63-16,0 0-15,0 1 0,0-1 16,-21 0-16,21 0 0,0 21 0,-21 85 31,21-84-15,0 20 0,42-42-1,22-21-15,-22 0 0,-21 0 16,64-42-1,-64 21-15,42-64 16,-20 1 0,-1 20-1,-42 22-15,0 21 0,21-22 16,-21 64 0,-21 22-1,21-1-15,-42 22 16,42-22-16,-21-21 0,-1 43 15,22-22 1,0-21-16,22 0 16,-1-21-1,42 0-15,-42 0 16,43 0-16</inkml:trace>
  <inkml:trace contextRef="#ctx0" brushRef="#br0" timeOffset="142283.25">25273 9059 0,'0'0'0,"0"-21"0,0-42 16,0 20 0,0 22-16,21 21 15,21-21 1,-20 21-16,62 21 16,-41 0-1,-22 1-15,-21 62 16,0-63-16,0 43 15,0-43-15,0 0 0,-43 64 16,22-43 0,21-21-16,-42-21 15,42-21 17,0 0-17,0 0-15,0 0 0,42-22 16,-42 1-16,43-21 15,41-64 1,-20 63 0,-64 43-16,21 0 0,0 21 15,0 0-15,0 0 16,1 0-16,-22 21 0,0 42 16</inkml:trace>
  <inkml:trace contextRef="#ctx0" brushRef="#br0" timeOffset="142838.93">25717 9059 0,'0'22'16,"0"-44"-16,22 44 31,20-22-31,-21 0 16,21 0-16,-20-22 0,-1 22 16,85-63-1,-64 21 1,-42-1-16,-21 43 31,0 0-31,-1 0 0,-20 21 16,0 1-16,-1 20 15,-20 43 1,42-64-16,0 21 0,21 0 16,0-20-16,0-1 0,0 21 15,42-21 1,43 0-1,-64-21-15,21 0 0,22 0 16,-43-21-16,21 0 0,-21 21 16,64-63-1,-22-22-15,-20-21 16,-43 85-16,0 0 16,0 0-16,0-1 0,0 1 15,0 42 1,0 1-1,0 62-15,0-63 16,0 1-16,0 62 16,-21-41-1,-1-1 1,1-21-16,0-21 0,0 21 16,0-21-16,0 0 0,-1 0 0,1 0 15,0 0 1,21-21-1,0 0-15,21 0 0,22 0 16</inkml:trace>
  <inkml:trace contextRef="#ctx0" brushRef="#br0" timeOffset="143302.67">26628 8509 0,'-22'0'31,"1"0"-31,21 21 16,-21 0-16,21 1 0,0 20 15,0 0-15,-21 1 0,21 20 16,-21-21-16,21 1 0,-21 84 16,-1-85-16,1 22 15,0 20 1,21-63-16,-21 1 0,21-1 15,-21-21 1,21-21 0,0-1-1,0-20-15,0 21 16,42-21-16,-21-1 0,0 22 16,85-64-1,-42 64-15,-43 21 16,21 0-16,1 0 0,-22 21 15,-21 1-15,0 20 0,0-21 16,0 0-16,-21 43 16,-43-1-1,1-20 1,41-22-16,1-21 0,0 0 16,21-21 15</inkml:trace>
  <inkml:trace contextRef="#ctx0" brushRef="#br0" timeOffset="143617.49">26903 8276 0,'0'0'16,"0"21"15,0 1-31,0-1 16,-21 0-16,21 0 15,0 0-15,-22 0 16,22 1-16,-21-1 15</inkml:trace>
  <inkml:trace contextRef="#ctx0" brushRef="#br0" timeOffset="143815.37">27030 8297 0,'0'0'15,"21"0"1,-21 22-16,0-1 16,0 0-16,0 0 15,0 0-15,0 0 16,-21 22 0,21-22-16,-21-21 0,21 21 15,-22-21-15</inkml:trace>
  <inkml:trace contextRef="#ctx0" brushRef="#br0" timeOffset="144559.95">27093 7980 0,'0'0'0,"0"-21"16,0 0-1,0-1 1,21 22-16,1 0 0,-1 0 16,21 0-16,-21 0 0,0 0 15,22 0-15,20 0 16,1 0-1,-43 0-15,0 0 0,0 0 16,0 0-16,1 0 0,-1 0 16,0 0-1,0 22-15,-21-1 16,0 0-16,0 0 16,0 0-16,0 0 15,0 1-15,0 41 16,0 22-16,0-64 15,0 21-15,0 22 16,0-22-16,-21-21 0,0 22 0,0-22 16,-1 21-16,-41 106 15,42-63 1,21-43-16,-21 64 16,-1-64-16,22 1 0,0 41 15,-21-41-15,21-1 0,0 0 0,0 85 16,-21-42-1,0 0 1,0-43-16,21-21 0,-85 64 31,0-43-15,43-42-16,-43 21 16,64-21-1,-21 0-15,21 0 16,0 0-16,-1 0 0,1 0 15,0 0-15,0 0 16,-21 0 0,20 0-1,22-21 17,0 0-17</inkml:trace>
  <inkml:trace contextRef="#ctx0" brushRef="#br0" timeOffset="144713.85">26776 9673 0,'-43'21'16</inkml:trace>
  <inkml:trace contextRef="#ctx0" brushRef="#br0" timeOffset="149175">4530 10943 0,'-22'0'0,"44"0"0,-65-21 0,22 0 15,21 0-15,-21 21 0,21-21 0,-21-1 16,0 1-1,21-21 1,0 21-16,0 0 0,21-1 16,0 22-16,21-21 0,22-21 15,-43 42-15,21-21 0,128 21 16,-86 21 0,-63 0-16,1 64 15,-22-43 1,0 0-16,-22 1 0,-20 20 15,21-20-15,-21-1 0,-43 64 16,43-64-16,-1 0 16,1 1-16,0-1 0,20 0 0,1 85 31,85-105-15,105-22-1,-63 0 1,21 0-1,-148 21 17,0 0-32,-22 42 15,-126 107 1,127-107-16,-43 85 16,85 43-1,0-128 1,0-20-16,21 84 31,-21-106-15,-21 0-16,0 0 0,0-21 15,-43 21-15,43 1 0,-21-22 16,-22 42 0,43-21-16,0-21 15,0-21-15</inkml:trace>
  <inkml:trace contextRef="#ctx0" brushRef="#br0" timeOffset="153127.22">6689 12700 0,'0'0'0,"21"0"15,0 0 1,0 0 15,0 0-31,-21-21 16,21 21-16,1-21 16,-1 0-1,0 21-15,0-22 16,-21 1-16,0 0 0,21 21 15,-21-21-15,0 0 16,0 0 0,-21 21-1,0 0-15,-43 0 16,-20 21 0,63-21-16,-43 21 15,43 0-15,-21-21 0,-1 42 16,22-42-16,0 22 0,-21 20 15,20-21 1,22 0 0,0 0-1,22-21-15,-1 0 16,0 0-16,0 22 16,21-22-1,22 42-15,-43-42 0,21 0 16,-20 21-16,-1-21 0,21 21 15,-21-21-15,43 64 16,-64-43 0,0 42-1,-21-63-15,-1 22 0,-41 20 16,42-21-16,-22 0 0,-62 22 16,83-22-16,-62 21 15,20-21 1,64-42 31,21 21-47,1-21 15,-1 21-15,0 0 0,0 0 16,0 0 0,0 0-16,-21 21 15,0 21-15,0-20 0,0-1 16,-63 127-1,21-21 1,20-85-16,1 1 16,21 105-1,0-127-15,21 85 16,43-64 0,-43-42-16,43 21 15,-22-21 1,85 0 15,-106-21-31,21 0 16,-20-21-1,-1 20-15</inkml:trace>
  <inkml:trace contextRef="#ctx0" brushRef="#br0" timeOffset="153693.88">7789 13758 0,'0'0'0,"0"-42"31,0 21-31,0 42 47,0 0-32,0 0-15,-21 22 16,0 20-16,21-20 16,0-22-16,0 0 15,0 0-15,0 0 16,21-21-1</inkml:trace>
  <inkml:trace contextRef="#ctx0" brushRef="#br0" timeOffset="153933.74">8107 13695 0,'0'0'0,"0"-21"31,-21 21-31,-1 21 0,22 0 16,-42 21-1,21 22 1,0 21 0,21-64-16,0 0 15,0 0-15,42-21 16</inkml:trace>
  <inkml:trace contextRef="#ctx0" brushRef="#br0" timeOffset="154558.39">8848 13695 0,'-64'-21'15,"43"21"1,21 21-16,0 0 0,-21-21 0,0 64 16,21-43-16,-22 0 15,22 42-15,0-20 0,0-22 16,-42 106-1,42-42 1,-21-22 0,0-42-16,21 0 0,0 1 15,0-1-15,0-42 47,0-1-47,0 1 0,0 0 16,0 0-16,0 0 0,0 0 0,42-106 31,22 21-31,-22 42 16,85-42-1,-85 85-15,64-21 16,-42 42 0,-22 0-16,0 21 15,106 148 1,-105-105-1,-43 42 1,0-64-16,0 22 0,0-43 16,0 0-16,-21 21 15,-1-21-15,1 1 16,0-22 0,21-22-1,0 1-15,21 0 16,0 0-16</inkml:trace>
  <inkml:trace contextRef="#ctx0" brushRef="#br0" timeOffset="155054.1">9991 13907 0,'0'-22'15,"0"44"-15,0-65 0,0 22 0,0 0 0,0 0 16,0 0-16,-22-1 0,1 22 15,-42-21-15,42 21 16,-22 0-16,22 0 0,-21 0 0,21 0 16,-22 21-16,-41 43 15,20 42 1,43-64-16,-21 22 16,20-22-16,22-21 0,0 21 0,0-20 15,0 20-15,0-21 0,0 64 16,43-85-1,-22 0-15,64 0 16,-64-21-16,42-1 16,-20 1-16,-22 0 0,106-127 31,-64 63-15,-42-21-1,-21 85 1,-21 42-1,0 85 1,0-63 0,21 41-16,0-63 15,0 1-15,0-1 0,21 42 16,21-42 0,43-21-1,-64 0-15,0 0 0,1 0 0</inkml:trace>
  <inkml:trace contextRef="#ctx0" brushRef="#br0" timeOffset="155727.72">10414 13928 0,'0'-21'0,"0"42"0,0-64 16,0 65 15,0-1-31,0 0 0,0 0 16,0 0-16,-21 22 15,0-22-15,21 42 16,0 1 0,-22-43-16,22 0 0,0 0 15,-21-21 1,21-21 15,0 0-31,0 0 0,0 0 16,0-43-16,21 22 15,1-1-15,-1 1 16,0 21-16,0-21 0,21 20 16,-20 1-16,20 0 0,21 21 31,-20 0-31,-22 21 0,0 0 16,0 22-16,-21-22 0,21 0 15,1 43-15,-22-43 16,0 0-16,0 64 15,0-43 1,-22-63 15,22 0-15,0-1 0,0 1-16,0-21 0,43-43 15,-1 22 1,0 42-16,22-43 15,-22 43-15,1 0 0,126 0 16,-106 42 0,-41 0-16,41 42 15,-63-20-15,0 20 16,0-42-16,0 1 0,0 20 16,-21 43-1,-43-43 1,43 0-16,0-42 15,21-21 17</inkml:trace>
  <inkml:trace contextRef="#ctx0" brushRef="#br0" timeOffset="156157.47">11515 13970 0,'0'0'16,"0"21"-1,21-21 1,0 0-16,0 0 16,0 0-16,22-21 15,41 0-15,-63 0 16,22-22-16,-22 43 15,0-21-15,0-63 16,-21-1 0,-21 85-1,0 0-15,-21 0 16,-1 0-16,22 21 0,-42 43 16,41-43-16,-41 85 15,63-1 1,0-83-16,0 20 0,0 21 15,21-20 1,0-22-16,22-21 16,-22 0-16,0 0 0,0 0 15,21 0-15,-20 0 0,126-64 32,-106 22-32</inkml:trace>
  <inkml:trace contextRef="#ctx0" brushRef="#br0" timeOffset="156791.1">12086 13187 0,'0'0'16,"21"-21"-16,-21 42 46,0 0-46,0 0 0,0 0 16,0 1-16,-21 20 16,21-21-1,0 0-15,-21 0 16,0-21 0</inkml:trace>
  <inkml:trace contextRef="#ctx0" brushRef="#br0" timeOffset="156995.99">12361 13166 0,'0'0'0,"21"0"0,1 0 16,-22 21 15,0 0-31,0 0 16,-22 22-16,1-22 15,0 42-15,0-42 16,0 1-16,0 41 16</inkml:trace>
  <inkml:trace contextRef="#ctx0" brushRef="#br0" timeOffset="157827.54">13250 13716 0,'0'-21'15,"21"21"1,-21-21 78,0 0-48,0-1-14,-21 22 30,21 22-46,0-1-1,-21 0-15</inkml:trace>
  <inkml:trace contextRef="#ctx0" brushRef="#br0" timeOffset="158081.4">13208 14034 0,'0'-22'62,"-21"22"-15,21 22-47</inkml:trace>
  <inkml:trace contextRef="#ctx0" brushRef="#br0" timeOffset="158520.72">14499 13081 0,'-21'-21'16,"0"21"-16,0 0 15,-1 21-15,22 0 16,-21 0-16,0 22 15,21 20-15,0-42 16,0 1-16,0-1 0,0 0 16,0 0-16,0 0 15,21-21 1,0 0-16</inkml:trace>
  <inkml:trace contextRef="#ctx0" brushRef="#br0" timeOffset="158706.6">14690 13102 0,'21'0'0,"-42"0"0,42-21 0,-42 21 31,-1 21-15,1 0-16,21 1 0,-21-1 16,21 0-16,-21 0 0,0 0 15,21 0-15,0 22 16,0-1-1,21-42-15</inkml:trace>
  <inkml:trace contextRef="#ctx0" brushRef="#br0" timeOffset="159356.24">15684 13039 0,'0'0'16,"0"-21"-16,-21 21 15,0 0-15,0 0 0,0 0 16,-127 84 0,105-63-16,-41 64 15,-43 21 1,21 42-1,0 106 1,148-148 0,1-85-16,20 21 15,106-20 1,-126-22-16,168 0 16,-126-43-1,-43 43-15,22-84 16,-64 62-16,0 1 0,0-42 15,-21 42-15,0-1 16,-43-41-16,-21 42 16,43 21-16,21 0 15,0 0-15,21-21 16,21 21 0,0 0-1,0 0-15,64 21 16,-43 21-1,-21 0-15,-21-20 16,22 20-16,-22 43 0,0-43 0,0 0 16,-64 212-1,-42-42 1,22-43 0,62-84-1,1 21 1,42-106-1,22-21 1,-22-22-16,0 22 0,0-21 16</inkml:trace>
  <inkml:trace contextRef="#ctx0" brushRef="#br0" timeOffset="159813.98">16446 13526 0,'0'-22'0,"0"44"0,0-65 0,0 22 0,-21 0 16,-21 0-1,21 21-15,0 0 0,-43 0 16,22 0-16,-1 21 0,22 0 0,-63 21 16,-22 64-1,42 21 1,43-106-16,21 1 0,0 41 15,0-42-15,0 0 16,85-21-16,-22 0 16,-20 0-16,84-42 15,-106 21-15,63-21 16,-62 20-16,20-20 16,21-64-1,-63 43-15,-21 63 31,21 21-31,0 0 16,-21 0-16,0 22 16,21-22-16,0 63 15,0-41 1,21-22-16,0 0 0,0-21 16,1 0-16,-1 0 0,85 0 15,-64-21 1,0 21-16,-21-21 0</inkml:trace>
  <inkml:trace contextRef="#ctx0" brushRef="#br0" timeOffset="160237.74">16827 13504 0,'0'22'32,"-21"-1"-32,21 0 0,0 0 15,-21 43-15,21-43 16,-21 42-16,21-42 15,0 1-15,0 62 16,-21-63 0,0-21-1,21-21 1,0-42 0,21-64-1,42 21 1,-20 42-1,-22 43-15,21 0 0,106-21 32,-84 63-32,-43-21 15,21 63-15,-21-41 0,1 83 16,-22-62-16,-43 63 31,43-85-31,-42 42 16,21-42-1,21-42 17,0 0-32,21 0 15</inkml:trace>
  <inkml:trace contextRef="#ctx0" brushRef="#br0" timeOffset="160891.68">17441 13610 0,'21'0'16,"1"0"-1,-1 0-15,0 0 16,21-21-16,-42 0 16,64 0-16,-64 0 15,0-22 1,0 22-1,-64 21 1,43 0-16,-21 21 16,42 0-16,-43 22 15,22-22-15,0 21 0,0 22 16,0-43-16,21 0 0,0 64 16,0-64-16,42 0 15,0 0 1,64-21-1,0-42 1,-64 21-16,1 0 0,84-64 31,0-42-15,-106 63 0,-21 22-1,-21 42 1,0 21-1,-1 22-15,22-22 0,0 0 16,0 0-16,0 21 0,0-20 16,0-1-16,0 21 15,0-21-15,0 43 16,0-43-16,0 0 0,0 0 16,-21-21-16,-21 0 15,0 0 1,20 0-1,1 0-15,21-21 16,0 0-16,0 0 16,0 0-1,43-22-15,-22 22 0</inkml:trace>
  <inkml:trace contextRef="#ctx0" brushRef="#br0" timeOffset="161394.59">18500 13039 0,'0'0'0,"0"-21"0,0-1 15,0 1-15,0 0 0,0 42 32,0 0-32,0 22 15,0-22-15,0 21 0,0 43 16,0-64-16,-22 21 15,-20 128 1,0-1 0,21-105-16,21-22 15,0-21-15,-22-21 0,22 21 16,-21-21 0,21-21-1,0-21-15,0 21 0,43-22 16,-22 22-16,0-21 15,0 21-15,85-64 16,0 0 0,-85 64-16,42 0 15,-41 21-15,-1 0 0,21 0 16,-21 21-16,-21 0 0,21 43 16,1 42-1,-22-1 1,0-83-16,-22 20 0,-20 21 15,21-41 1,0-22 0,21-22-1,0 1 1,0 0-16,21 0 16</inkml:trace>
  <inkml:trace contextRef="#ctx0" brushRef="#br0" timeOffset="161681.5">19198 12933 0,'0'0'0,"0"21"31,0 0-15,0 0-16,0 1 0,0-1 16,0 0-16,0 0 0,0 43 15,-21-64-15,21 42 16,-21-42 0</inkml:trace>
  <inkml:trace contextRef="#ctx0" brushRef="#br0" timeOffset="161899.76">19410 12912 0,'21'0'15,"-21"21"1,0 0-1,0 0-15,0 43 16,-21 20 0,0-62-16,21-1 0,-22 21 15,1-21-15,0 0 32</inkml:trace>
  <inkml:trace contextRef="#ctx0" brushRef="#br0" timeOffset="163029.13">19918 13758 0,'0'0'16,"0"22"30,-21-22 1,-1 0-31,22-22 0,22 22-1,-22-21-15,21 21 16,0 0-16,0-21 15,0 21 1,-21 21 0,0 0-16,0 1 15,0-1-15,-21 0 16,-21 21 0,21-21-1,-1-21-15,1 0 16,21-21-1,0 0 1,0 0-16,0 0 0,0 0 16,0-1-16,0 1 0,21 21 15,1-21-15,-1 21 16,21-21 0,0 21-1,1 21 1,-22 21-16,-21-20 15,0-1-15,0 42 16,-21-42-16,-64 85 16,-21-21-1,0-22 1,43-41-16,21 20 0,-85 21 0</inkml:trace>
  <inkml:trace contextRef="#ctx0" brushRef="#br0" timeOffset="163790.38">8170 14923 0,'0'0'0,"-21"0"15,0-22-15,0 22 16,0 0-1,-1 0-15,22 22 0,0-1 16,0 0-16,-21 0 16,21 0-16,0 0 15,0 1-15,0-1 16,21-21 0</inkml:trace>
  <inkml:trace contextRef="#ctx0" brushRef="#br0" timeOffset="164014.25">8318 14817 0,'22'0'31,"-22"21"-16,0 0 1,0 0-16,0 43 0,0-43 16,0 0-16,0 0 15,0 0-15</inkml:trace>
  <inkml:trace contextRef="#ctx0" brushRef="#br0" timeOffset="165204.91">9821 15177 0,'43'0'16,"-43"-22"-16,21 1 15,0 21-15,-21-21 16,21-21-16,-21 21 15,0-1-15,0 1 16,0 0-16,0 0 0,0 0 16,0 0-16,-42-22 15,21 43-15,-43-21 16,1 42 0,-22 43-1,64-43-15,-85 148 16,106-63-1,0-42 1,0-43-16,42 21 16,-21-42-16,22 0 15,63 0 1,-1-63-16,-41 20 16,-22 22-16,43-64 15,-64 43 1,0 21-16,0-21 0,1 20 15,-22 1-15,21-85 16,-21 85 0,0 64 15,0-22-31,0 21 0,0-21 16,0 0-16,0 1 0,0 105 15,42-85 1,-21-21-16,22 21 15,-22-20-15,21-22 0,-21 0 0,22 0 16,-22 0-16,21 0 0,0 0 0,64 0 31,-63-22-31,105-83 16,-85 62 0,-63-41-16,-63-86 31,-22 128-16,-21 42 1,22 21-16,62 0 16,-41 64-1,63 0 1,0-22 0,0-42-16,0 22 0,42 20 0,-21-21 15,1-20-15,-22 20 0,21 85 16,-21-21-1,0 21 1,0-106-16,0 21 0,0 1 16,-21-22-16,-1 0 0,-20 64 15,21-85 1,0 0 0,21-22-1,0-41 1,0 21-16,0 20 15,21-20-15</inkml:trace>
  <inkml:trace contextRef="#ctx0" brushRef="#br0" timeOffset="165554.82">11176 15092 0,'0'-21'15,"0"0"-15,21 21 16,0-22-16,0 1 0,43-21 31,-43 0-15,21-1-16,-42 1 16,-21 42-1,0 0-15,0 0 0,-21 21 16,-1 0-16,22 0 15,-106 106 1,64-21 0,63 0-16,0-85 15,21 0-15,0 1 0,21-22 16,1 0-16,126 21 16,-63-21-1,42-43 1,-106 22-16</inkml:trace>
  <inkml:trace contextRef="#ctx0" brushRef="#br0" timeOffset="165830.67">12023 14669 0,'-22'0'15,"1"21"1,21 0-16,-21-21 16,21 21-16,-21 21 0,0-20 15,0-1-15,-1-21 0,1 63 16,0-63-16,21 21 16,21-21 15,0 0-31</inkml:trace>
  <inkml:trace contextRef="#ctx0" brushRef="#br0" timeOffset="165981.57">12213 14647 0,'0'0'16,"0"22"-1,0-1-15,0 0 0,-21 42 16,0-41-16,0-1 15,-1 63 1,22-62-16,0-1 16</inkml:trace>
  <inkml:trace contextRef="#ctx0" brushRef="#br0" timeOffset="166345.54">13483 14859 0,'0'-21'31,"0"0"16,0 42-16,0 0-15,0 0-16</inkml:trace>
  <inkml:trace contextRef="#ctx0" brushRef="#br0" timeOffset="166542.43">13420 15198 0,'-22'21'0,"44"-42"0,-22 21 94,21 0-79,-21-21-15</inkml:trace>
  <inkml:trace contextRef="#ctx0" brushRef="#br0" timeOffset="167054.51">14817 14669 0,'21'-22'31,"0"1"-15,0 21-16,21 0 0,-20 0 15,-1-21-15,85 21 16,-43 0-16,-42 0 16,22 0-16,-22 0 0,-42 0 31,-22 0-15,1 0-1,0 0-15,-1 0 16,22 0-16</inkml:trace>
  <inkml:trace contextRef="#ctx0" brushRef="#br0" timeOffset="167511.54">14901 14605 0,'-42'42'16,"105"-84"0,-147 84-16,147-84 0,-147 106 0,84-43 0,-22 0 0,1 0 15,0 0-15,-42 85 32,41-64-32,22 1 15,0-22-15,-21-21 16,42 0 15,1 0-15,-22-21-16,21 21 0,0-21 15,0 21-15,21 0 16,22-22 0,-43 22-16,0 0 0,22 0 15,-22 0-15,21 0 0,22 22 16,-22-22-16,-21 21 0,43 21 15,-22 22 1,-42-1 0,-21-42-16,0 0 0,-1 1 0,-62 20 15,-1-21 1,64-21-16,-85 21 16,85-21-16,-21 0 15,20 0-15,1 0 0,0 0 16,0 0-16,0 0 15,21-21 1,0 0-16,21 0 16,0 21-1,0-21-15,0 21 0,22-22 16</inkml:trace>
  <inkml:trace contextRef="#ctx0" brushRef="#br0" timeOffset="167977.46">15790 14753 0,'0'0'16,"0"-21"0,-21 21-16,0 0 15,0 0-15,0 21 16,-43 43-16,22 20 15,42-62-15,-21 20 16,21-21-16,0 43 16,0 20-1,21-63-15,0 1 0,21 20 16,-21-42-16,22 21 16,-1-21-16,-21 0 0,106-21 15,-84-21 1,41-43-1,-63 43-15,1 20 0,-22-62 16,0 41-16,0 22 0,-22-127 31,-41 63-31,-22 64 16,22 21 0,63 21-16,-21-21 15,-22 64 1,43-1-1,0-41 1,21-1-16,1-21 16,-1 21-16</inkml:trace>
  <inkml:trace contextRef="#ctx0" brushRef="#br0" timeOffset="168258.61">16616 15155 0,'0'-21'47,"0"0"-47,21 21 15,0 0 1,-21 21-1,0 0-15,0 1 16,0 20-16,0-21 16,-21 0-16,-85 43 15,85-43-15,-127 42 16,84-41-16</inkml:trace>
  <inkml:trace contextRef="#ctx0" brushRef="#br0" timeOffset="169189.43">8001 16066 0,'0'0'0,"0"-22"16,-21 22 46,21 22-62,0-1 0,0 0 16,0 0-16,0 0 0,0 0 15,0 1-15,0-1 16,0 0-16,-21 0 0,21 0 31</inkml:trace>
  <inkml:trace contextRef="#ctx0" brushRef="#br0" timeOffset="169406.3">8276 16023 0,'-21'21'31,"21"1"-31,-21-22 0,21 21 16,0 0-16,0 0 0,0 0 15,0 0-15,0 22 16,0-22-16</inkml:trace>
  <inkml:trace contextRef="#ctx0" brushRef="#br0" timeOffset="169946.38">9440 16214 0,'0'-21'0,"0"42"16,0-64-16,0 22 0,0 0 16,0 0-16,0 0 15,0 0-15,-21 21 0,-21-64 16,-22 43 0,-42 21-1,64 42 1,0 1-16,21-22 0,-64 63 15,64-41-15,-22-1 0,-105 149 32,106-64-32,42-85 0,0 43 15,106 20 1,21-41 0,-64-64-1,149 0 1,-127 0-16</inkml:trace>
  <inkml:trace contextRef="#ctx0" brushRef="#br0" timeOffset="170403.12">9821 16510 0,'21'-21'0,"-42"42"0,42-84 16,-42 20-1,-63 43 16,20 43-31,43-22 16,-64 63-16,43-20 16,0 84-1,42-106 1,0 1 0,21-43-16,0 0 15,42 0 1,1-43-16,21-20 31,-43-22-31,-21 64 0,0 0 16,0 0-16,1-43 15,-22 43 1,0 42 15,-22 0-31,22 1 0,0-1 0,-21 21 16,21 0-16,0 22 15,0-1 1,0-20-16,21-22 0,-21 0 16,22-21-16,-1 0 0,63 0 15,-20-21 1,-64 0 0</inkml:trace>
  <inkml:trace contextRef="#ctx0" brushRef="#br0" timeOffset="170798.89">10223 16531 0,'0'-21'0,"0"42"0,0-63 15,0 21-15,22 0 16,-1 21-16,0-22 16,21 22-1,-21 0-15,22 0 16,-1 0-16,-21 22 0,64 41 15,-64-21 1,-21 1-16,21 20 16,-21 22-1,-21-64-15,0 0 16,-21 22 0,20-22-16,22-42 31,0-1-31,0 1 15,0 0-15,0 0 0,0 0 16,0 0-16,43-64 16,-22 21-1,0 43-15,21-42 16,-20 63-16,-22-21 0,21 21 16,0 0-16,-21-22 0,63 1 15</inkml:trace>
  <inkml:trace contextRef="#ctx0" brushRef="#br0" timeOffset="171321.1">11028 16447 0,'0'0'0,"21"0"16,0-22-16,21 1 15,1-21-15,-1 21 16,-42 0-16,0-1 31,-21 22-15,0 0-16,0 22 0,-1-1 0,1-21 15,-21 42 1,21-21-16,0 0 0,-1 1 16,1-1-16,21 0 0,0 0 15,0 0-15,0 0 16,21 1-1,43-22 1,-1 42-16,-20-21 16,20 21-1,-42-20 1,-21-1-16,0 0 16,-21 0-1,0-21-15,-21 21 16,-22-21-1,22 0-15,-43 0 32,64 0-17,0 0 1,0-21 0,0 21-16,21-21 15,0 0 1,21 0-16,0-1 15</inkml:trace>
  <inkml:trace contextRef="#ctx0" brushRef="#br0" timeOffset="172369.57">11726 15981 0,'0'0'0,"21"-21"16,-21 0 0,0 42 77,0 0-93,0 0 16,0 0-16,0 0 16,-21 1-16,0 41 15,21-42-15,0 0 16,0 1-16,0-44 47</inkml:trace>
  <inkml:trace contextRef="#ctx0" brushRef="#br0" timeOffset="172593.45">11938 15896 0,'0'0'0,"21"-21"16,0 21-16,-21-21 16,21 21-16,-21 21 15,0 0 1,0 0-16,0 1 0,0-1 16,0 0-16,0 0 0,0 0 15,0 0-15,-21 43 16,0-43-16,0 0 15,-21 0 1</inkml:trace>
  <inkml:trace contextRef="#ctx0" brushRef="#br0" timeOffset="173157.12">13060 16298 0,'-21'0'47,"-1"22"-31,44-22 15,-1 0-15,0 0-16,-21-22 15,0 44 63,0-1-62,0 0-16,0 0 0,0 0 16</inkml:trace>
  <inkml:trace contextRef="#ctx0" brushRef="#br0" timeOffset="173465.32">13039 16701 0,'0'21'16,"0"0"-16,0 0 15,21-21 16,0-21-15,-21 0-16,0 0 16,21 21-16,-21-22 15,0 1 17,21 21 30,0-21-62</inkml:trace>
  <inkml:trace contextRef="#ctx0" brushRef="#br0" timeOffset="174090.97">14266 15812 0,'0'0'0,"21"-22"0,1 22 15,-1-21-15,0 21 16,0 0-16,43-21 0,-43 21 0,42 0 15,-42 0 1,1 0-16,20 0 0,-21 0 0,0 0 16,-42 0 15,0 0-31,0 0 16,0 0-16,-22 0 0,22 0 15,-21 0-15,-1 0 0,-105 0 16,85 0-1,-22 0 1,64 0-16,0 0 0,-22 21 16,22-21-16,-42 85 31,20 21-15,22 42-1,0-106-15,0 64 0,-43 148 31,43-106-15,21-21 0,0 0-16,0-84 15,21 41 1,64-41 0,0-43-1,-43 0-15,0 0 0,64 0 16,-42 0-16,-22-22 0,22 1 0,84-42 15,-85 20-15</inkml:trace>
  <inkml:trace contextRef="#ctx0" brushRef="#br0" timeOffset="174657.64">14859 16214 0,'0'-21'0,"-21"21"32,0 0-17,-1 0 1,22 21-1,0 0-15,0 0 0,-21-21 16,21 21-16,0 0 0,0 1 16,-21-22-1,21 21-15,0 0 0,21-21 32</inkml:trace>
  <inkml:trace contextRef="#ctx0" brushRef="#br0" timeOffset="174858.53">15134 16150 0,'0'0'0,"-21"0"32,0 21-32,0 1 0,-1-1 15,1 0-15,0 21 16,21-21-16,0 22 15,0-22-15,0 0 0,0 0 16,42 0 0</inkml:trace>
  <inkml:trace contextRef="#ctx0" brushRef="#br0" timeOffset="175161.35">15769 16214 0,'0'0'0,"0"-21"15,-21 21 1,0 21 0,0 0-16,21 0 15,-22 0-15,1 43 16,0-22-16,21 22 15,-21-43-15,-43 106 16,64-64 0,0-20-1,0-22 1,22-42 0,-1-1-1</inkml:trace>
  <inkml:trace contextRef="#ctx0" brushRef="#br0" timeOffset="175686.07">15748 16214 0,'0'0'0,"21"-21"16,0-1-1,0 1-15,1 21 16,41 0-1,64 0 1,-106 21-16,0-21 16,1 22-16,-22 20 0,-43 64 31,-41-43-15,-22 1-16,85-64 0,-43 21 15,-21-21 1,85-21 15,22 0-15,-1 21-16,0 0 0,0 0 15,21 0-15,1 0 16,-22 0-16,64 0 0,-64 0 16,21 21-16,43 21 15,-85 22 1,0-22-1,-21-21-15,-1 0 16,1 0-16,-21 1 0,21-22 0,-64 21 16,22 0-1,-1-21 1,64-21 0,0 0-1,0-1-15,0 1 16</inkml:trace>
  <inkml:trace contextRef="#ctx0" brushRef="#br0" timeOffset="175945.96">16319 16256 0,'0'0'0,"22"-21"0,-22 0 15,21 21-15,-21-21 16,0 42-16,0 0 15,0 0-15,0 0 0,0 0 16,0 43-16,0-22 0,-21 22 16,-1 20-1,22-62-15,-42 41 16,42-42-16,0 0 0,0 1 31,0-44 0,0 1-31</inkml:trace>
  <inkml:trace contextRef="#ctx0" brushRef="#br0" timeOffset="176177.83">16341 16320 0,'0'-22'0,"0"44"0,21-65 0,-21 22 16,63 0 15,-42 42-31,22 43 15,-1-43 1,-42 0-16,0 0 0,42 43 16,-42-43-1,0 0 1,22-21 15,-22-21-31,21 21 16</inkml:trace>
  <inkml:trace contextRef="#ctx0" brushRef="#br0" timeOffset="176405.7">16997 16129 0,'-21'0'16,"-1"21"-16,1-21 15,0 21-15,-64 43 16,1 21-1,63-64-15,-1 0 0,-20 0 0,42 0 16,-21 0-16,21 43 16,21-64 15,0 0-31,-21-21 16,21 21-16,1-21 0</inkml:trace>
  <inkml:trace contextRef="#ctx0" brushRef="#br0" timeOffset="176669.55">16954 16171 0,'0'-21'0,"0"42"0,22-63 16,-22 21-1,0 42 1,0 0-16,0 85 16,-22 0-1,22-21 1,0-43-16,0 170 31,0-170-31,22-21 16,-1 21-16,0-20 15,0-44 17,0 1-32,-21 0 0,0-21 15</inkml:trace>
  <inkml:trace contextRef="#ctx0" brushRef="#br0" timeOffset="177254.7">17780 16193 0,'0'-22'16,"0"44"-16,0-22 31,-21 21-31,0 21 0,-1-21 15,1 22-15,21-22 0,-42 63 16,21-62-16,-22 41 16,22-21-16,0-20 0,21-1 0,-42 42 31,42-42-31,0-42 31,0 0-15,21 21-16,64-85 15,-1 22 1,-41-1 0,-1 43-16,-21 21 15,-21 43 1,0-1 0,21 0-16,-21-21 15,21 1-15,1 41 16,20-42-1,-21-21-15,21 0 16,-20 0-16,-1-21 16,-21 0-16,21 0 0,-21-85 15,21 0 1,0 43 0,-21 20-16,0 22 0,0-64 31,21 85-31,-21 22 31,0-1-31,0 0 16,0 0-16,0 21 15,0-20-15</inkml:trace>
  <inkml:trace contextRef="#ctx0" brushRef="#br0" timeOffset="177730.42">18309 16595 0,'0'21'47,"0"0"-32,0 0-15,0 0 16,0 1-16,0-1 15,-21-21-15,0 21 0,0-21 16,21 21-16,0 0 16,-22-21-1,22-21 1,0 0-16,0 0 16,22-43-1,-22 43 1,21 0-16,0 0 0,0 21 15,0-21 1,0 21-16,-21 21 31,0 0-31,0 0 16,0 0-16,0 0 0,-42 106 31,21-105-31,-21 20 16,-22 21-1,43-41-15,-43 20 16,-20-21-16</inkml:trace>
  <inkml:trace contextRef="#ctx0" brushRef="#br0" timeOffset="178214.15">18288 15812 0,'0'0'0,"0"21"32,0 0-32,-21 0 15,21 0-15,-21 0 16,21 1-16,0-1 0,0 0 16,-22-21-1,1 0 1,21-21 15</inkml:trace>
  <inkml:trace contextRef="#ctx0" brushRef="#br0" timeOffset="178410.1">18457 15812 0,'0'21'15,"0"0"1,0 0-16,-21 0 0,0 22 16,21-1-1,0-21-15,-21 0 0,21 0 16,-21 1-16,-1-22 16</inkml:trace>
  <inkml:trace contextRef="#ctx0" brushRef="#br0" timeOffset="179217.66">19389 16108 0,'0'0'0,"0"-42"31,0 63 0,-22-21-31,22 21 0,-21 0 16,0 0-16,0 22 16,0-1-16,0-42 15,-1 21-15,22 0 16,0 0-16,22-21 47,-22-21-47,21 0 0,0 0 15,-21 0-15,21 0 0,0-22 16,0 22 0,-21 0-1,0 63 1,-21 22 0,0-43-1,21 0-15,-21 0 0,0 0 16,21 1-16,0-1 0</inkml:trace>
  <inkml:trace contextRef="#ctx0" brushRef="#br0" timeOffset="179429.55">19727 16129 0,'0'0'0,"0"-21"15,-21 42 17,0 0-32,0 0 0,21 1 15,-21-1-15,-1 0 0,22 0 16,0 0-16,0 0 16,22-21 15,-1 0-31</inkml:trace>
  <inkml:trace contextRef="#ctx0" brushRef="#br0" timeOffset="179947.78">20129 16023 0,'0'0'0,"22"0"0,-22-21 15,0 42 1,-22 0-1,1 22-15,-21 63 16,21-85-16,-43 63 16,43-41-16,0-22 0,-43 64 15,43-64-15,-63 85 16,62-64 0,44-42 15,-1 0-31,0 0 15,21-64 1,-42 43-16,43-42 16,-1-64-16,-21 63 15,0 22-15,22-64 0,-22 64 16,42-106 0,-20 105-1,-43 64 1,0 1-16,0-1 0,0 0 0,0 21 15,0 1-15,-22 189 32,1-168-32,0-1 0,0 43 15,21-21 1,0-43 0,0-21-16,-21-21 31,0 0-31,21-21 15,-22 21-15</inkml:trace>
  <inkml:trace contextRef="#ctx0" brushRef="#br0" timeOffset="181695.7">19791 16531 0,'0'0'16,"21"-21"15,21 21-31,1 0 16,62-21-1,65-43 1,-128 43 0,64-21-16,-43 0 15,-41 42 1,-22-22-16,0 44 31,-43 20-15,22 0-16,21-21 0,-21 22 15,21-22-15,0 0 16,0 21 0,42 1-1,22-22-15,-22-21 16,-21 0-16,22 0 0,-22 0 0,21 0 16,-21 0-16,22 0 0,-1-42 15,-21 42-15,21-64 16,22-42-1,-43 64 1,0 21-16,-21 0 0,21 21 16,-21 21-1,0 0 1,0 0-16,0 43 16,0-43-1,0 85 1,22-85-16,-1 0 0,0 0 15,0-21-15,0 21 16,0-21-16,1 0 0,-1 0 16,0 0-16,21-42 15,1-22 1,-22 1-16,0 42 0,0-22 16,0 1-16,0 0 0,1-22 0,-22 22 15,21 0-15,21-64 16,-42 63-1,0 22-15,-21 21 32,21 21-32,0 1 31,0-1 16,0 0-16,21-21-31,-21 21 0,21-21 16,0 0-16,-21 21 15,22-21-15,-1 0 0,-21 21 16,0 1-16,21 20 16,-21 21-1,0-41-15,0 62 16,0-63-16,0 1 15,0 20-15,0-21 0,0 0 0,-21 22 16,21-22 0,0-42 15,0-1-15,0 1-16,0 0 15,0 0 1,0 0-1,0 0-15,0-1 0,0 1 16,21-21 0,0 0-1,-21-1 1,0 22-16,0-21 16,0 21-1,0-1-15,-42 22 16,21 0-16,-1 0 0,1 0 15,0 0-15,-85 85 16,85-21 0,-42 20-1,63-63-15,0 1 0,-22 41 16,22-42-16,0 0 16,0 22-16,22-22 15,-1-21-15,21 0 16,-21 0-16,0 0 15,1 0-15,-1 0 0,0 0 0,0-21 16,0-22 0,43-41-16,-43 41 15,0 1-15,0 0 0,-21-1 0,21-20 16,22-43-16,-43 43 16,0-1-16,21 1 0,0-22 15,0-21 1,-21 85-16,0 0 15,-21 21 1,0 21-16,21 0 16,-42 43-16,20 20 15,22-41-15,-21 105 16,0-106-16,21 64 16,0-64-16,0 1 15,0 20-15,0-21 0,85 43 31,-1-64-15,-41-21-16,41 0 16,-20-21-16,-43 0 15,64-85 1,-43 21 0,-42 64-1,0 42 1,-42 22-1,42-22-15,0 42 16,0-41-16,0-1 0,0 21 31,42-21-31,0-21 16,43 0 0,-21-21-1,-64 0-15,21 0 16,0-85-1</inkml:trace>
  <inkml:trace contextRef="#ctx0" brushRef="#br0" timeOffset="181877.47">22161 15981 0,'-21'0'0,"21"-21"78</inkml:trace>
  <inkml:trace contextRef="#ctx0" brushRef="#br0" timeOffset="182093.77">22521 15706 0,'0'0'0,"0"21"47,0 0-47,0 0 0,-21 22 16,0-1-1,0 0 1,21-21-16</inkml:trace>
  <inkml:trace contextRef="#ctx0" brushRef="#br0" timeOffset="182276.66">22754 15748 0,'0'-21'0,"-21"21"15,0 0 1,21 21-16,-21 0 16,-1 43-1,22-22-15,-21-21 16,21 0-16,0 1 0</inkml:trace>
  <inkml:trace contextRef="#ctx0" brushRef="#br0" timeOffset="182610.65">23093 16510 0,'0'21'16,"-21"0"-16,-1 1 15,1-1-15,0 0 16,0 0-16,0 0 0,0 0 15,-1 1-15,1-1 0,-21 0 16,21 0-16,0-21 0,-64 0 16</inkml:trace>
  <inkml:trace contextRef="#ctx0" brushRef="#br0" timeOffset="183061.22">23897 15812 0,'0'0'0,"21"-22"16,0 1-1,-21 0-15,0 42 32,0 0-32,0 1 15,0-1-15,0 0 0,0 0 16,0 0-16,0 22 16</inkml:trace>
  <inkml:trace contextRef="#ctx0" brushRef="#br0" timeOffset="183222.13">24172 15790 0,'0'-21'16,"-106"127"-16,212-191 0,-106 85 16,0 22-1,-21-1-15,0 0 0,0 0 16,21 0-16,0 0 15,-21-21-15,21 22 16</inkml:trace>
  <inkml:trace contextRef="#ctx0" brushRef="#br0" timeOffset="183645.33">24913 15812 0,'0'0'0,"21"0"16,-21-22-16,-21 22 16,0-21-16,-21 21 15,-1 0-15,22 0 0,-21 0 0,-1 0 16,1 0-16,-106 43 16,84-1-1,43-21 1,21 21-16,0-20 0,0-1 15,43 42-15,-22-42 0,0 1 16,64 62 0,-1 1-1,-41-43-15,-22 1 0,-21-22 16,0 21-16,0-21 0,0 0 16,-64 1-1,43-22-15,-106 0 16,0 0-1,106 0-15,-21 0 0,20 0 16,1 0-16,0 0 0,0 0 0,0-43 16,21 22-1,42-21 1,-21 21-16,0-1 0,1 1 16</inkml:trace>
  <inkml:trace contextRef="#ctx0" brushRef="#br0" timeOffset="184523.83">25125 16108 0,'0'0'15,"0"-21"1,-21 21 31,-1 21-47,1 0 15,0 0-15,0 0 0,0 1 0,-64 41 16,43-21 0,42-20-16,-21 20 15,21-21 1,21-21 0,42 0-1,-20-21 1,20-21-16,1-22 15,-43 43-15,0-21 16,0-43 0,0 64-1,-21 42 1,0 0 0,0 0-16,-21 85 15,21-42 1,0-43-1,21 0-15,0-21 0,1 0 16,-1 0-16,21 0 0,22 0 16,-1-21-1,-42 0-15,43-22 16,-43 22-16,-21 0 0,21-43 16,0 43-16,-21 0 15,0-42-15,0 84 31,0 0-15,0 0-16,0 21 16,0-20-16,0-1 15,-21 42-15,0-63 16,21 21-16,0-42 47,0 0-32,0 0-15,0 0 0,0 0 0,42-43 16,22-21 0,20 22-1,-62 63-15,20 0 0,-21 0 16,0 0-16,22 0 0,-1 21 16,-42 0-16,21 0 0,21 85 31,-42-42-16,0-1-15,0-42 16,0 1-16,-21-22 16,0 0-1,21-22 1,0-20 0</inkml:trace>
  <inkml:trace contextRef="#ctx0" brushRef="#br0" timeOffset="184771.6">26141 15769 0,'21'-42'0,"-42"84"0,42-105 16,-21 42-16,21 21 0,-21 21 31,0 0-31,0 0 16,0 21-16,-21-20 0,21 20 15,0-21-15,-21 21 0,0 1 0,-1 63 31,1-22-31,0-63 0,21 43 16,0-43-16,0 0 16,21-21-16,0 0 15,1 0-15,-22-21 32</inkml:trace>
  <inkml:trace contextRef="#ctx0" brushRef="#br0" timeOffset="185202.2">26352 16044 0,'0'0'0,"43"0"16,-22 0-16,0 0 0,0-21 15,0 21-15,1 0 0,-22 21 32,0 1-17,0-1-15,0 0 0,0 0 16,0 0-16,0 0 0,0 1 16,0-1-16,0 0 0,0 21 15,0-21 1,0-42 15,0 0-15,0 0-16,0 0 0,0 0 15,0-1-15,42-41 16,-42 42-16,21-22 16,21 22-16,-20 21 15,-1-21-15,42 0 16,-42 21-1</inkml:trace>
  <inkml:trace contextRef="#ctx0" brushRef="#br0" timeOffset="185540.26">26903 15960 0,'-43'42'31,"43"-21"-31,-21 0 0,0 1 15,21-1-15,-21 0 0,0 0 16,21 0-16,0 0 0,-21 1 0,21-1 16,0 0-16,21 0 15,63-21 1,-41 0 0,-1 0-16,0 0 0,22 0 15,-22 0-15,-21-21 0,1 0 16,-1-43-1,-21 22-15,0 21 0,0 0 16,0-22-16,-43 1 16,22 42-1,0 0-15,0 21 16,21 0 15</inkml:trace>
  <inkml:trace contextRef="#ctx0" brushRef="#br0" timeOffset="185749.14">27368 15685 0,'0'0'0,"0"-22"0,0 1 15,0 42 16,0 1-15,-21-22-16,21 21 0,-21-21 0,21 21 16</inkml:trace>
  <inkml:trace contextRef="#ctx0" brushRef="#br0" timeOffset="185946.03">27495 15642 0,'0'0'0,"0"21"31,0 1-31,0-1 16,-21-21-16,21 21 0,-21 0 16,21 0-16,0 0 0,0 1 31</inkml:trace>
  <inkml:trace contextRef="#ctx0" brushRef="#br0" timeOffset="186374.05">27601 15346 0,'0'0'0,"0"-21"0,0 0 31,21 21-15,1 0-16,-1 0 0,42 0 15,-42 0-15,22 0 16,-22 0-16,-21 21 16,21-21-16,-21 21 0,0 0 0,0 21 31,0 22-31,0 21 15,0-64-15,0 0 16,0 0-16,0 21 0,0-20 16,0-1-16,0 85 15,0-1-15,0-62 16,-21 20-16,21 43 0,-21-42 16,21-1-16,0-21 0,-21 22 15,-1-1-15,-41 149 16,21-106-1,20-85-15,-62 64 16,41-64-16,1 0 0,-43-21 16,22 0-16,-170-63 15</inkml:trace>
  <inkml:trace contextRef="#ctx0" brushRef="#br0" timeOffset="188786.38">6435 17420 0,'0'0'16,"-43"0"-16,22 0 0,0 0 0,-21 0 0,20-21 15,1 21-15,0-21 16,-21 0-16,21 21 0,21-21 0,-43-22 31,1 22-31,42 0 16,0-21-16,0 20 16,0 1-16,0 0 15,0-21 1,63 21-1,-41 21-15,-1-22 0,0 22 16,0-21-16,0 21 0,22 0 0,20 0 16,-21 43-1,-42-1 1,0-21-16,0 0 0,0 22 16,-42-22-16,21 21 0,0-21 0,0 22 15,-85 62 1,21 22-16,43-63 15,21-22-15,-1-21 16,1 43-16,21-22 0,0-21 16,0 1-16,0 20 15,21 0 1,1-42-16,-1 0 16,0 0-16,0 0 0,-21-21 15,21 21-15,22-21 16,-1 21-1,-21 0 1,0 21-16,-21 0 0,0 0 16,21 1-16,-21 62 15,0-20 1,0-43-16,-42 42 16,21-20-16,0-22 0,-22 21 0,22-21 15,-21 22-15,21-22 0,-85 64 16,85-85-16,-43 21 15,-42-21 1,85-21 0,-85-43-1,22-21 1,20 1 0,43 63-16</inkml:trace>
  <inkml:trace contextRef="#ctx0" brushRef="#br0" timeOffset="-178148.65">20489 5101 0</inkml:trace>
  <inkml:trace contextRef="#ctx0" brushRef="#br0" timeOffset="-176915.15">20489 5101 0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54:31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296 0,'-21'0'0,"0"0"31,-1 0-31,1 0 0,0 0 16,0 0-16,0 0 16,-43 0-16,22 0 15,-43 0 1,43 0-16,21 0 0,0 0 15,-1 0-15,65 0 32,-22 0-17,21 0-15,22 0 0,-1 0 16,1 0-16,-1 0 0,318-63 31,-169 63-15,-149 0-16,64-21 15,0 21 1,-63 0 0,-64 21-1,-21-21-15,0 0 16,-1 0-16,-20 0 16,-21 21-16</inkml:trace>
  <inkml:trace contextRef="#ctx0" brushRef="#br0" timeOffset="487.71">2222 318 0,'-21'-22'0,"0"1"15,0 21 1,0 0-1,0 0 1,21 21-16,0 1 16,0-1-16,0 0 0,0 64 15,0-22 1,0-21-16,0 43 16,0-43-16,0 1 0,0 63 15,0-64-15,0 21 0,0 64 16,-22 0-1,-20-63 1,42-43-16,-21 0 0,-21 22 16,-1-22-16,22 0 0,-85-21 31,-21 0-31,43-21 16,41 0-16,22-1 0,-21 1 15,-1 0-15,22 0 16,0 0-16,-42-43 15,63 43-15,-22 0 0,22 0 16,0 0-16,0-1 0,0 1 16,22 21-16,-1-21 15,0 21-15,0-21 0,85 0 16,-64 0-16</inkml:trace>
  <inkml:trace contextRef="#ctx0" brushRef="#br0" timeOffset="1040.61">2815 741 0,'0'0'0,"21"-21"0,0-43 31,-21 43-31,0 0 15,0 0 1,-21 21 0,-21 0-16,21 0 0,-64 21 15,0 0 1,-84 85 0,84-64-1,64-21-15,0 22 0,-21 20 16,42 1-1,63-22 1,-20-42-16,-22 0 16,21 21-16,0-21 0,-20 21 0,83 1 31,-20 20-31,-64-42 16,-21 21-16,0 0 15,0 0-15,-21 1 0,0-22 16,0 21-16,-85 21 15,-21-21 1,21-21 0,85 0-16,-64 0 15,64 0-15,0 0 0,0 0 16,21-21 15,21 21-31,0 0 16,85-42-1,-85 21-15</inkml:trace>
  <inkml:trace contextRef="#ctx0" brushRef="#br0" timeOffset="1540.8">3323 741 0,'0'0'0,"0"-21"0,-21 21 15,0 0-15,0 0 16,-1 0-16,1 0 0,0 0 16,0 21-16,-43 42 15,22 1 1,21-22-16,0-21 0,0 22 0,21-1 15,0 0-15,-22 1 0,22-22 0,0 64 32,22-22-32,-1-21 15,21-42-15,-21 0 0,43 0 16,-22 0-16,-21 0 0,106-63 31,-21-1-31,-64 1 16,-20 21-16,-1-1 15,-21 22-15,0-64 0,0 43 16,0 0-16,-85-43 16,64 85-16,-43-21 15,-41 0 1,62 21-16,1 21 16,0 0-16,20-21 0,1 42 15,21 1 1,0-22-16,21 0 15,1-21-15,-1 0 0,21 0 0</inkml:trace>
  <inkml:trace contextRef="#ctx0" brushRef="#br0" timeOffset="1890.82">4043 720 0,'0'0'0,"-21"0"31,-1 0-31,22 21 16,-21 0-16,21 0 16,-21 0-16,21 1 0,-42 105 15,21-43 1,-1-41-16,22 20 15,-42 1 1,42-43-16,0 21 0,0-21 0,-21 43 31,21-43-31,21-21 32,-21-21-17,0 0-15,0-1 0,0 1 0</inkml:trace>
  <inkml:trace contextRef="#ctx0" brushRef="#br0" timeOffset="2194.64">3958 741 0,'-21'0'0,"42"0"16,0 21-1,0 0-15,-21 0 16,43 22-16,-1 41 15,-42-41 1,21-22-16,0 0 0,-21 21 0,43 22 16,-43-43-1,63 64 1,-20-85 0,-22 0-1,0 0 1,-21-21-1,0-43 1,21 22 0</inkml:trace>
  <inkml:trace contextRef="#ctx0" brushRef="#br0" timeOffset="2461.67">4508 635 0,'0'-21'15,"0"0"1,0 42 15,0 0-31,-21 0 16,21 0-16,-21 22 0,21-22 0,-63 148 31,20-42-15,22-63-16,0-22 15,21-21-15,0 22 0,0-22 16,-21-21-16,21 21 16,0-42-1</inkml:trace>
  <inkml:trace contextRef="#ctx0" brushRef="#br0" timeOffset="3146.73">5863 423 0,'0'0'0,"0"-21"15,0 0-15,0 0 16,0 0-16,0 0 15,0-1-15,0 44 47,0-1-47,0 0 0,0 0 16,-21 21-16,21 1 0,-21-1 0,21 0 16,0 22-16,-21 105 15,-1-42 1,22-63-16,-21 84 15,21-127-15,0 21 0,-21 22 16,21-43-16,0 0 0,0 22 31,0-65 1,0-20-32,0 21 0,0-85 15</inkml:trace>
  <inkml:trace contextRef="#ctx0" brushRef="#br0" timeOffset="3569.66">5694 508 0,'-21'-21'0,"42"42"0,-64-63 16,43 21-16,-21 21 0,-21-43 15,21 1 1,21 21-16,0-22 15,0 22-15,0 0 16,21 0-16,0 21 0,127-85 31,-84 64-15,42-21-16,-1 42 16,1 63-1,-85-42 1,22 43-16,-43-43 15,0 85-15,0-64 16,-21 1-16,-64 62 16,64-83-16,-64 41 15,22-21 1,-1-20 0,43-1-1,42-21 32,0 0-47,22 0 16,-22 0-16</inkml:trace>
  <inkml:trace contextRef="#ctx0" brushRef="#br0" timeOffset="4193.18">6604 783 0,'0'0'0,"21"0"16,0-21-16,-21 0 0,0-21 16,0 20-1,0 1-15,-21 21 0,-21-42 16,21 21-16,-1 21 0,-62-21 15,20 21 1,43 21 0,0-21-16,0 21 0,-22 42 15,22-41-15,0-1 0,0 106 32,0-21-32,21-64 15,0 21-15,0-41 16,0-1-16,21 0 0,-21 0 0,21-21 15,0 0-15,43 21 16,20-42 0,1-21-16,-64 21 15,22-1-15,-22-20 16,0 21-16,21-21 0,1-64 16,-22 63-16,-21-41 15,0 20 1,-21 64 15,21 21-31,-22 1 0,22-1 16,-21 42-16,21 64 15,0-63 1,21 63 15,1-106-15,20-21-1,21 0-15,-63-21 16,22 0-16,-1 21 0</inkml:trace>
  <inkml:trace contextRef="#ctx0" brushRef="#br0" timeOffset="4629.93">6943 762 0,'0'-21'0,"0"42"0,0-63 15,0 21-15,0-1 16,0 1-16,21 0 16,0 21-16,0 0 0,-21-21 0,106 21 31,-43 0-15,-20 42-16,-22-21 15,42 64-15,-41-43 16,-22 1-16,21-22 0,-21 21 15,0 64 1,0-64-16,0 1 0,-21-22 16,21 0-16,-43 21 15,43-63 17,0 0-32,0 0 0,0 0 15,0 0-15,0-1 0,0-20 16,43-64-1,-1 22-15,0-1 16,22 0 0,-22 64-1,-21 21-15,0 0 16,1-21-16,-1 21 16</inkml:trace>
  <inkml:trace contextRef="#ctx0" brushRef="#br0" timeOffset="5312.55">8107 868 0,'0'0'0,"106"-64"15,-106 43 1,21 0-16,21 0 0,-42 0 15,0 0-15,0-43 16,-42 43 0,-43 21-1,0 0 1,43 21-16,0-21 0,-22 42 16,22-20-16,21-22 0,0 21 15,-1 0-15,1 0 0,21 0 0,21 43 16,22-43-1,41 21 1,-41-21-16,-22 1 0,21-1 16,-21-21-16,22 21 0,84 64 31,-106-64-31,0 0 16,-21 0-16,0 43 15,-21-43-15,0-21 16,-43 42-16,43-42 15,-21 0-15,-85 0 16,63 0 0,1-21-16,42 21 15,-1-21-15,22 0 0,-21-1 16,0 22-16,21-21 0,-21-21 16,21 21-1,21 21 16,0 0-15,0 0-16,1-21 0</inkml:trace>
  <inkml:trace contextRef="#ctx0" brushRef="#br0" timeOffset="5905.21">8975 826 0,'0'0'0,"0"-22"15,21-62 1,-21 63-16,0-22 16,-21 22-16,-1 0 0,1 21 15,0 0-15,0 0 0,-21 0 16,20 0-16,1 0 0,-42 42 15,20-21-15,22 1 0,-106 126 32,64 21-17,63-105-15,0 41 16,84-20 15,-20-85-15,21-21-1,-1-21 1,-41 20-16,-22 1 0,21-42 0,-21 42 16,0-22-16,-21 22 0,0-21 15,22-1-15,-22-84 16,0 85 0,-22 63 15,1 0-31,21 43 15,0-22-15,0-21 0,-21 128 32,21-86-17,21 1-15,43-43 16,42 0 15,-43-42-15,-42 0-16</inkml:trace>
  <inkml:trace contextRef="#ctx0" brushRef="#br0" timeOffset="6366.52">9292 783 0,'0'-21'16,"0"42"-16,0-63 0,42-22 15,1 22 1,-1 42-1,22-21 1,-43 21-16,63 63 31,-20 22-15,-22 42 0,-21-106-16,1 22 0,-22-1 0,0 148 31,-22-126-16,-20-43 1,21 0 0,0-21-16,21-21 15,0 0 1,0-43-16,0-20 16,84-107-1,-41 85 1,84-63-1,-85 148-15,-21-21 0,106-43 32,-63 85-17,-43 0-15,0 0 0,0 0 16,-21 21 0</inkml:trace>
  <inkml:trace contextRef="#ctx0" brushRef="#br0" timeOffset="7184.15">1841 1693 0,'0'0'15,"-21"0"-15,-21 0 0,21 0 16,-22 0-16,22 0 0,0 0 15,0 0-15,0 0 0,0 0 16,42 0 15,0 0-31,21 0 16,1 0-16,-1 0 0,21 0 16,1 0-16,-1 0 0,107 0 15,190 0 1,-233 0-16,127 0 15,-127 0-15,0 0 0,0 0 16,0 0-16,0 0 0,-22-21 0,276 21 31,-317 0-31,84 0 16,-84 0 0,-22-21-1,-21 21 1,0 0-1,0-21 1,1 21-16</inkml:trace>
  <inkml:trace contextRef="#ctx0" brushRef="#br0" timeOffset="8106.07">5800 1715 0,'0'0'0,"-43"0"0,22 0 15,-21 0 1,21-22-16,-1 22 16,1 0-16,42 0 47,1 0-47,-1 0 15,0 0-15,21 0 0,-21 0 16,22 0-16,-1 0 0,0 0 0,149-21 31,-22 21-31,22 0 16,-22 0-1,-63 0-15,190 0 16,-190 0-16,0 0 16,21 0-16,0 0 0,-21 0 15,508 21 1,-403 1-1,107-22-15,-234 0 16,107 21-16,-106-21 0,-1 0 16,-20 0-16,84 0 15,-85 0-15,86 0 16,-65 0 0,-41 0-16,-1 0 0,0 0 15,-21 0-15,1 0 0,-44 0 94</inkml:trace>
  <inkml:trace contextRef="#ctx0" brushRef="#br0" timeOffset="44976.85">2159 2265 0,'-21'0'31,"0"0"-15,21-21-16,-22 21 15,1 0 1,0 0-16,0 0 16,0 0-1,0 0 17,42 0 46,0 0-47,0 0-31</inkml:trace>
  <inkml:trace contextRef="#ctx0" brushRef="#br0" timeOffset="45463.62">2265 2265 0,'0'-21'16,"0"0"-1,0-1 1,0 1-16,0 0 16,0 0-1,-21 21-15,-1 0 16,-41-21 0,-22 21-1,43 42 1,21-21-16,-43 0 15,43 1-15,0 20 0,0-21 0,-43 85 16,1 21 0,20-21-1,22-64-15,21 0 0,0 43 16,0-43-16,0-20 0,21 83 16,64-41-1,-43-43 1,1 0-16,-22-21 0,64 0 15,-64 0-15,21 0 0,0 0 16,43 0 0,-43 0-16,43-21 0,-43 0 15,22-21-15</inkml:trace>
  <inkml:trace contextRef="#ctx0" brushRef="#br0" timeOffset="45914.36">2794 2561 0,'0'0'0,"0"-21"16,-21 21-1,0 0-15,-1 0 0,1 21 0,-42 22 16,20-1 0,22-21-16,-21 43 15,21-22-15,0-21 0,-22 43 16,43-43-16,0 0 0,0 64 31,21-43-31,43-42 16,-22 0-16,-21 0 15,22 0-15,-1 0 0,0 0 16,107-64 0,-107 43-16,0-21 15,-42-22 1,0 43-16,0 0 0,0-85 15,0 85-15,-21-21 16,0 21-16,0-1 0,-127 1 16,63 21-1,21 43 1,1 20 0,63 1-1,0-43-15,0 0 16,21 0-16,0 0 0,43-21 15</inkml:trace>
  <inkml:trace contextRef="#ctx0" brushRef="#br0" timeOffset="46457.05">3260 2625 0,'0'21'32,"-22"-21"-32,22 21 0,-21 0 0,21 0 15,0 1-15,0-1 0,0 0 16,0 21-16,-21-21 0,21 85 31,0-42-15,0-22-16,0-21 15,-21-21 1,21-21 0,0 0-1,0 0-15,0 0 16,0-22-16,0-63 16,42 1-1,1 41 1,62-21-1,-62 64-15,20 21 0,-20-21 0,62 21 16,-62 0-16,63 21 16,-64 0-16,43 43 15,-64-22-15,0-21 0,-21 128 32,0-65-32,-42-41 15,20-1 1,22-21-1,0-42 17,0 0-32,0 0 0,22-1 15,-1 1-15</inkml:trace>
  <inkml:trace contextRef="#ctx0" brushRef="#br0" timeOffset="46846.31">4064 2561 0,'0'0'0,"0"-21"15,21 21 1,0 0 0,0 0-16,1 21 15,-22 0-15,21 1 0,0-1 0,0 0 16,-21 21-16,21-21 0,22 128 31,-22-65-31,-21-41 16,0 20-1,0-42-15,0-42 47,0 0-47,21 0 0,-21 0 16,21-64 0,0 64-16,22-85 15,20 0 1,-21 43-1,-20 41-15,-1 1 0,0 21 0,21-21 16,1 21 0,-1 0-1,-42 21 1</inkml:trace>
  <inkml:trace contextRef="#ctx0" brushRef="#br0" timeOffset="47238.08">4741 2879 0,'64'0'31,"-43"0"-31,0 0 16,64-43 0,-43 22-1,43-63 1,-85 62-16,0 1 0,21-21 15,-21 21-15,-64 0 16,-20 21 0,-1 42-1,22 21 1,-1 64 0,43-105-16,21 41 15,0-42-15,0 0 0,0 43 16,21-43-16,85 21 31,-64-20-31,1-22 16,41 0-16,-41 0 15,-22-22-15,21 1 0,-21 21 0,64-63 16</inkml:trace>
  <inkml:trace contextRef="#ctx0" brushRef="#br0" timeOffset="47637.81">5292 2709 0,'0'-21'0,"0"42"0,0-63 0,0 21 16,0 0-1,21 21-15,21-21 16,-21 21-16,0 0 0,43 0 16,-43 0-1,43 21-15,-22 63 16,-42-62-16,0-1 15,0 21-15,0-21 0,0 0 16,0 85 0,0-42-16,-21-43 15,21 0-15,-21-21 16,-1 0-16,22-21 31,0 0-15,0 0-16,0-1 0,22 1 0,-1 0 15,-21-21-15,21 21 0,0-1 16,0-20-16,0 21 0,22-64 16,20 22-1,-20 20 1,-43 22-16,21 21 0,0-21 0,0 0 16,-21 0-16,21 21 0,0-21 0</inkml:trace>
  <inkml:trace contextRef="#ctx0" brushRef="#br0" timeOffset="47937.12">6159 2201 0,'0'0'15,"0"-21"-15,0 0 16,0 0-16,0 42 31,0 0-31,0 0 16,0 64-1,0-43-15,0 1 0,0-1 0,-21 0 16,0 22-16,-21 105 16,21-126-16,-1 41 15,22 1 1,-21-64-16,21 0 0,0 0 16,21-21-1,1 0 1,20 0-16,43-63 15,-64 42-15,-21 0 16,21-1-16,0 1 0,0 0 16</inkml:trace>
  <inkml:trace contextRef="#ctx0" brushRef="#br0" timeOffset="48153.99">6032 2540 0,'0'0'0,"-21"0"15,42 0 1,1 0 0,-1 0-16,0 0 0,42-21 15,1 21 1,-43-21-16,0 21 16,0 0-16,-21-21 0,22-22 31</inkml:trace>
  <inkml:trace contextRef="#ctx0" brushRef="#br0" timeOffset="48716.88">7747 2201 0,'-21'0'0,"42"0"0,-63 0 0,20 0 16,1 0-16,42 0 31,1 0-31,20 0 0,-21 0 0,64 0 16,-22 0-16,-20 0 15,126 0-15,-84 0 16,-43 0-16,0 0 0,-21 0 15,1 0-15,-1 0 0,0 0 16,-42 0 0,0 0-16,-1 22 15,-41-22-15</inkml:trace>
  <inkml:trace contextRef="#ctx0" brushRef="#br0" timeOffset="49098.66">8086 2223 0,'-22'0'31,"22"21"-15,0 0-16,0 0 15,0 0-15,0 43 16,0-43-16,0 21 0,0 22 16,0-22-16,0 0 15,0 85-15,22-21 16,-22-21-1,0-64-15,0 0 16,0 0-16,0 1 0,-22-1 0,1 0 16,-63 0-1,62-21-15,-62 0 0,-22 0 16,64 0-16,-1 0 16,-20-21-16,20 0 0,22 0 15,-42-22 1,42 22-16,21-21 15,0 21 1,0-1-16,42 22 16,-21 0-16,0 0 0,85-21 15,-64 0-15</inkml:trace>
  <inkml:trace contextRef="#ctx0" brushRef="#br0" timeOffset="49615.74">8742 2519 0,'0'0'0,"0"-21"0,0 0 0,0-1 16,-21 22-16,-22-42 0,22 42 16,-42-21-16,41 21 15,-62 42 1,-1 85-1,85-84-15,-42 41 16,42-41-16,0-1 0,0 21 16,0-20-16,0-22 0,21 64 31,42-85-31,22 0 16,-64 0-16,43 0 15,63-85 1,-85 64-16,0-43 15,-20 22-15,-1 21 0,0-127 32,-21 63-17,0 21-15,-21 64 16,21 22 0,-21-1-16,21 63 15,0-41-15,0 84 16,42-43-1,0-41 1,22-1 0,-43-42-16,0 0 0,21 0 15,-20 0-15,83 0 16,-62-63 0</inkml:trace>
  <inkml:trace contextRef="#ctx0" brushRef="#br0" timeOffset="49873.59">9292 2434 0,'21'-21'16,"-42"42"-16,42-63 0,0 63 31,-21 0-31,0 0 0,22 22 16,-22-22-16,0 42 0,0-20 15,21-1-15,-21-21 0,21 22 16,-21-22-16,0 42 0,21-42 15,-21 1-15,21 41 16,-21-42 0,21-21-1,1-42 1,-22 21-16,42-22 16</inkml:trace>
  <inkml:trace contextRef="#ctx0" brushRef="#br0" timeOffset="50091.98">9779 2328 0,'0'0'0,"-21"0"31,-64 106-15,43-42 0,-43 42-1,-21 84 1,85-169-16,21 43 15,0-43 1,21-21 0,43-21-1</inkml:trace>
  <inkml:trace contextRef="#ctx0" brushRef="#br0" timeOffset="50617.13">10414 2540 0,'0'-42'16,"0"84"-16,0-105 0,0 41 0,0 1 15,0-21-15,-21 21 0,0 0 16,-1-1-16,1 22 16,0 0-16,-42 0 15,-1 64 1,43-22-16,-21 22 15,-43 63 1,21 0 0,64-85-16,0-21 0,0 22 15,0-22-15,85 21 32,0-42-32,-1-21 15,1-43 1,42-84 15,-106 106-31,0-85 16,-21 42-1,0 64-15,0 42 16,0 0 0,-21 64-1,21-43-15,0 1 0,0-22 0,-21 21 16,21 128-1,21-149 1,0 0-16,22-21 16,20 0-1,43 0 1,-64-21-16</inkml:trace>
  <inkml:trace contextRef="#ctx0" brushRef="#br0" timeOffset="50950.08">11853 1757 0,'0'0'0,"0"-21"15,0 0-15,0-1 16,0 44-1,0-1-15,0 0 0,0 21 16,-21 1-16,0 105 16,-21 21-1,42-105-15,-22 41 16,22-41-16,-42 84 16,42-84-16,0-43 0,0 106 15,0-85 1,0-21-1,21-21-15,22-21 32,-1-21-32</inkml:trace>
  <inkml:trace contextRef="#ctx0" brushRef="#br0" timeOffset="51320.87">12277 2286 0,'0'0'0,"0"-21"0,21 21 0,-21-21 15,0 42 1,-21 0 0,-1 0-16,1 0 0,0 43 15,0-22-15,0 43 16,21-64-16,-21 21 0,21 22 16,0-22-16,0-21 0,0 1 0,21 20 31,63-42-31,1-21 15,-43-22 1,-20 22-16,-1-21 16,21-149-1,-42 170-15,0-42 16,-63-22 0,-1 85-1,-21 21 1,43 0-1,42 1 1</inkml:trace>
  <inkml:trace contextRef="#ctx0" brushRef="#br0" timeOffset="51576.72">11642 2138 0,'-22'0'0,"44"0"0,-1 0 31,0 0-31,0 0 16,21 0-16,1 0 0,-1 0 0,0 0 16,1 0-16,20 0 0,-20 0 0,-1 0 15,85 0 1,-42 0-1,-64 0-15,42 0 16,-42 0-16,1-21 16,-1 21-1</inkml:trace>
  <inkml:trace contextRef="#ctx0" brushRef="#br0" timeOffset="52105.42">13631 1799 0,'-21'0'0,"42"0"0,-63 0 15,21 0-15,42 0 16,0 0 0,0 0-16,22 0 15,126 0 1,-106 0-16,-20 0 0,20 0 0,1 0 15,-1 0-15,1 0 0,-22 0 16,22 0-16,-22 0 0,64 0 16,-85 21-1,-42-21 1,0 0-16,-22 0 0,1 0 0</inkml:trace>
  <inkml:trace contextRef="#ctx0" brushRef="#br0" timeOffset="52510.74">14118 1820 0,'0'0'0,"0"22"47,0-1-47,0 0 16,-21 0-16,21 21 0,0-20 15,0 20-15,-21 85 16,21-64-1,-21 43-15,21-63 16,0-1-16,-22-21 0,22 21 16,0-20-16,-21 20 0,0 43 15,-42-1 1,-22-63 0,64-21-16,-43 0 15,22 0-15,21 0 0,-85-42 16,42 21-1,64 0-15,-42 0 16,42-1-16,-21 22 0,0-21 16,21 0-1,21 0 1,0 21-16,0 0 16,0-21-16,1 21 0,-1 0 15,0-21-15</inkml:trace>
  <inkml:trace contextRef="#ctx0" brushRef="#br0" timeOffset="52983.55">14753 2201 0,'21'-21'0,"-42"42"0,42-63 15,-21 21-15,0 0 16,-21 21-16,0 0 15,-43 0-15,22 0 16,21 0-16,-21 0 0,-1 21 16,22 0-16,0 0 15,-43 64 1,64-64-16,0 43 16,64-22-1,-1 0 1,22 1-1,-64-22-15,0-21 0,22 21 16,-22 0-16,0-21 0,0 42 16,-21-20-16,0 20 15,-42-21 1,-22 0 0,43-21-16,0 0 0,-106 21 15,64-21 1,41 0-16,-20 0 15,21 0-15,0 0 0,0-21 32,21 0-17,21 0-15,0 21 16,0-21-16,0 21 0,0 0 0</inkml:trace>
  <inkml:trace contextRef="#ctx0" brushRef="#br0" timeOffset="53481.27">15494 2138 0,'0'0'15,"-21"0"-15,0-21 0,-1 21 0,1 0 16,-42 0-1,42 0-15,-1 0 16,-20 42-16,21-21 0,21 0 16,-85 128-1,64-44 1,21-62-16,0 20 16,0-20-16,0-22 0,21 0 15,-21 0-15,106 0 16,-64-21-16,22 0 15,-1 0 1,-20-21-16,-1 0 0,22-21 16,-22 20-16,-21-20 0,64-64 15,-64-21 1,-21 106-16,0-85 16,-21 64-16,-43 0 15,43 42-15,-21-22 0,-128 22 16,107 22-1,-22 41 1,85-42-16,0 0 0,0 1 16,0-1-16,0 0 0,0 0 0,0 0 15,64 22 1,-43-22-16</inkml:trace>
  <inkml:trace contextRef="#ctx0" brushRef="#br0" timeOffset="53753.11">16235 2180 0,'0'0'0,"0"-21"15,0 0-15,0 42 32,-21 0-32,21 0 15,0 43-15,-22-22 0,1 64 16,0-21-1,0-64-15,0 42 16,21-20-16,0-22 0,0 0 0,-21 21 31,21-20-31,21-44 32,-21 1-32,21 0 0</inkml:trace>
  <inkml:trace contextRef="#ctx0" brushRef="#br0" timeOffset="53984.98">16277 2159 0,'0'-21'16,"0"42"-16,21-63 0,-21 21 15,21 21-15,1 0 16,-1 21-16,-21 0 0,21 0 16,0 0-16,-21 0 0,64 128 31,20-22-31,-41-22 15,20-20 1,-21-64 0,-20-21-1,-1 0-15,0 0 16,-21-21-16,21 0 0,0-21 16</inkml:trace>
  <inkml:trace contextRef="#ctx0" brushRef="#br0" timeOffset="54240.83">17166 1947 0,'0'-21'0,"0"42"0,0-63 0,-21 42 31,0 0-31,0 21 0,-1 0 0,-41 85 16,42-63-16,-22 41 15,-20 107 1,42-22-1,0-127-15,21-20 16,0 105 0,0-64-1,-22-63 1,1 0 0</inkml:trace>
  <inkml:trace contextRef="#ctx0" brushRef="#br0" timeOffset="55222.89">2117 3979 0,'0'0'15,"0"-21"17,0 0-32,21 21 15,0-21-15,21-21 16,-21-1 0,1-20-1,-44 20 1,1 22-16,0 0 0,0 21 0,-21-21 15,20 21-15,-189 0 16,63 42 0,-22 43-1,64 0 1,-42 84 0,127-84-16,0-22 0,0 170 31,21-170-31,42 43 15,85-21 1,21-22-16,149-84 31,-149-21-15</inkml:trace>
  <inkml:trace contextRef="#ctx0" brushRef="#br0" timeOffset="55649.49">2561 4276 0,'21'-21'0,"-42"42"0,42-64 0,-21 22 16,0 0 0,-21 21-16,-42 21 15,-22 64 1,0 42 0,85-106-16,0 21 15,-21 1-15,21-1 0,0-21 0,21 64 16,64-22-1,-64-41-15,64-22 16,-43 0-16,0 0 0,1 0 16,20-22-16,-20 1 0,-1 21 15,106-106 1,-84 43 0,-22-85-16,-42 105 15,-42-41-15,20 41 16,-20 22-16,-64-21 15,64 42-15,-64 0 16,-21 63 0,85-41-16,21-1 0,-1 21 15,1-21-15,21 22 0,0-22 0,0 63 16,21-20 0,43-43-1,-43-21-15,21 0 0,43 0 16,-21 0-16,-22 0 0</inkml:trace>
  <inkml:trace contextRef="#ctx0" brushRef="#br0" timeOffset="57172.43">3365 4297 0,'0'0'0,"22"-21"0,-22 42 31,0 0-31,0 0 0,0 0 16,0 1-16,0 20 0,0 43 15,-22-22 1,1 22 0,21-64-16,-21 0 15,21 0-15,0-42 32,0 0-17,0-43-15,0 22 16,85-127 15,-1 105-15,1 43-16,21 21 15,-85 21-15,0 0 16,43 85 0,-64-63-16,42 41 15,-42 1 1,21-43-1,43 22 1,-43-64 0,42-64-1,-20 1 1,-43 20-16,63-84 31,-63 106-31,43-63 0,-22 41 16,0 22-1,-21 42 1,0 0-16,0 1 0,0-1 16,0 0-16,0 0 15,0 43-15,0-22 0,0-21 16,0 64-16,0-64 16,42 42-16,-21-63 15,-21 22-15,43-1 0,-22-21 16,21 0-1,1 0-15,-22-21 0,42-1 16,-42 1-16,22 0 0,84-85 16,-106 85-16,42-85 15,-63 64-15,22-22 16,-22 22 0,0 21 15,-22 63-16,22 43-15,-42 0 16,42-43-16,0 64 31,0-43-31,42-20 16,-20-43-16,-1 0 16,0 0-16,21 0 0,-21 0 15,106-43 1,-42-20-1,-43 20-15,-42 22 16,0 0-16,22-42 16,-22 41-16,0 1 0,0 0 0,0-42 15,-22 63 1,-20 0 0,42 21-16,-21 0 0,0 0 15,21 0-15,0 22 0,0 41 16,-21-41-16,21 41 15,21-20 1,0-43-16,0 0 16,0-21-16,0 0 15,85-42 1,-21-1 0,0-62-1,-22-1 1,-21 63-1,-20 1-15,-1 21 0,21-21 16,-21 42 0,-21 63-1,0 22 1,0-64-16,0 21 0,0 1 16,0-22-16,64 85 31,42-85-16,-43-21-15,-42 0 16,85-43-16,-21-20 16,63-191 15,-85 85-15,-41-1-1,-22 22 1,0 106-1,-43 84 1,1 106 0,0 43-1,42-128-15,-22 1 0,1 169 32,21-170-32,64-21 31,-43-42-31,0 0 0,21-21 15,-20 0-15,-22 0 16</inkml:trace>
  <inkml:trace contextRef="#ctx0" brushRef="#br0" timeOffset="57345.33">6011 4339 0,'21'0'31,"1"0"-31,-1 0 16,21 0-16,0 0 0,-20 0 16,20 0-16,85-21 15,-85 21-15,85-42 16</inkml:trace>
  <inkml:trace contextRef="#ctx0" brushRef="#br0" timeOffset="57810.09">7641 3916 0,'0'0'0,"0"-21"32,0 0-32,21 21 0,0 0 0,22 0 0,84-22 31,-85 22-31,85 0 0,-85 0 16,128 0-16,-128 0 15,0 0-15,43 0 16,-64 0-1,-21 22-15,-21-22 16,0 0-16,0 21 0,-43-21 0</inkml:trace>
  <inkml:trace contextRef="#ctx0" brushRef="#br0" timeOffset="58168.89">8022 3937 0,'0'0'0,"-42"0"31,42 21-31,0 0 15,0 1-15,0 20 16,0-21-16,0 0 0,0 22 16,0-1-16,21 0 0,-21 1 15,21 126 1,-21-63-16,0-43 16,0-42-16,0 1 15,-106 62 1,64-63-1,0-21-15,-1 0 16,22 0-16,-42 0 0,20-21 16,22 21-16,0-21 0,-64-21 15,22-1 1,42-20 0,21 42-16,0 0 15,21 21-15,0-22 0,148-20 31,-126 42-31</inkml:trace>
  <inkml:trace contextRef="#ctx0" brushRef="#br0" timeOffset="58588.65">8805 4149 0,'0'-21'16,"0"42"-16,0-64 0,0 22 15,-21 21-15,-64-21 16,-20 21-16,62 0 16,22 0-16,-21 21 0,21 0 15,-1 1-15,1-1 0,-21 85 16,42-64 0,0-21-16,21 21 15,0-20-15,0-1 0,43 0 16,-22 0-16,85 43 15,-42-1 1,-64-21 0,-21-20-16,-21-22 15,0 21-15,-22 0 0,1-21 16,-191 21 0,106-21-1,21 0 1,85-21-1,0 21-15,21-42 16,0 20-16,21 22 16,0 0-16,1-21 0,105-21 15</inkml:trace>
  <inkml:trace contextRef="#ctx0" brushRef="#br0" timeOffset="59020.4">9356 4106 0,'-22'0'0,"-105"127"32,106-84-32,0-1 0,21-21 15,-63 85 1,63 0-16,0-85 15,0 43-15,21-43 16,0 0-16,21-21 0,-21 0 16,22 0-16,105 0 15,-21-42 1,-21-22 0,-85 43-16,21 0 0,-42-106 15,-21 63 1,-64-20-1,64 62-15,-21 22 0,-22-21 16,22 21-16,0 0 0,21 0 16,-43 43-1,43-22-15,21 0 0,0 21 16,21-21-16,0-21 16,0 0-16,1 0 0,-1 0 15,63 0-15</inkml:trace>
  <inkml:trace contextRef="#ctx0" brushRef="#br0" timeOffset="59650.11">10329 4149 0,'0'0'16,"-21"21"0,21 0-16,-21 0 15,0 22-15,0-22 0,-1 21 0,-20 64 31,21-64-31,-21 64 16,-1-42-16,43-1 16,21-63 15,22-42-15,-22-22-1,0 1-15,0 42 16,-21-22-16,43-126 15,-1 63 1,-21 64 0,0 21-16,0 21 0,22 0 0,-22 21 15,0 0-15,21 85 16,1-43 0,-22-42-16,21 64 15,-21-64-15,1 22 0,-1-22 0,0 21 16,0-21-16,0 0 0,22 1 15,-1-1 1,-21-21 0,-21-21-16,21-1 0,-21 1 15,0 0-15,21 0 16,1-85 0,-1 21-16,0 22 15,0-22-15,0 22 16,0 20-16,-21 1 0,0 21 0,22-21 15,-22 20-15,0 65 32,-22-22-32,-41 106 15,42-64-15,-43 64 16,64-84-16,-21-1 0,21 85 31,21-85-31,22-42 16</inkml:trace>
  <inkml:trace contextRef="#ctx0" brushRef="#br0" timeOffset="60137.09">12234 3747 0,'0'0'0,"0"-22"0,21 1 0,1 0 16,-22-21-16,21-22 16,0 43-1,-21 42 1,-21 0-16,0 1 16,21 20-16,-43 85 15,1 0 1,42-64-16,-21 64 0,0-63 15,21-22-15,-22 64 0,22-64 16,-21 1-16,21 41 16,-21-20-1,42-64 1,0 0-16,1 0 16,-1-21-16,21 0 0,-21-1 15,0 1-15</inkml:trace>
  <inkml:trace contextRef="#ctx0" brushRef="#br0" timeOffset="60488.98">12615 4001 0,'21'-22'16,"-42"44"-16,64-44 0,-43 1 0,0 42 31,0 1-31,-22-1 0,1 21 0,-21 106 16,42-105-1,-21-1-15,21 0 0,0 1 16,0 105-1,63-106 1,-20-42 0,-22 0-16,21 0 0,0 0 15,-20-21-15,20 21 0,-21-21 0,43-64 16,-64 22 0,0 41-16,0-83 15,0 62-15,-22 22 0,-20-21 16,21 21-16,0 21 15,-64 0 1,43 0-16,21 0 16,-1 0-1,22-22 1,-21 22-16</inkml:trace>
  <inkml:trace contextRef="#ctx0" brushRef="#br0" timeOffset="60732.84">11938 3874 0,'0'0'0,"21"0"16,0 0 0,22 0-16,-1 0 0,0 0 0,1 0 15,20 0-15,-21 0 0,191-22 31,-169 22-31,20 0 0,-20 0 0,42 0 16,-64 0 0,-21 0-16,0 0 31,1 0-15</inkml:trace>
  <inkml:trace contextRef="#ctx0" brushRef="#br0" timeOffset="61085.64">14499 3725 0,'0'-21'31,"21"21"-15,0 0-16,1 0 0,-1 0 15,42 0-15,-20 0 0,41-21 16,-41 21-16,-1 0 0,21 0 16,-20 0-16,-1 0 0,22 0 15,84 0 1,-106 0-1,-63 0 1,0 0-16,0 0 0,-22 0 16,22 0-16,-21 0 0,-43 0 15</inkml:trace>
  <inkml:trace contextRef="#ctx0" brushRef="#br0" timeOffset="61445.37">14922 3683 0,'-21'0'16,"42"0"-16,-63 0 15,42 21-15,-21 0 16,0 22-1,0-1 1,-1 64-16,22-85 0,-21 106 16,21 85 15,0-85-15,0-43-1,0-62-15,-21-1 16,-64 42-1,64-63-15,-21 21 16,0-21-16,20 0 0,-20 0 16,21 0-16,-21 0 0,-22-21 15,43 0-15,0 21 0,-85-85 16,85 85-16,21-42 16,-21 0-1,-1 21-15,22-1 16,22 22-1,-1 0-15,0-21 0,21 21 16,1-21-16,-22 21 0</inkml:trace>
  <inkml:trace contextRef="#ctx0" brushRef="#br0" timeOffset="63084.68">15684 4170 0,'0'0'15,"0"-42"1,0 20 0,0 1-16,22 21 0,-22-63 15,0 42 1,0-1-16,0 1 15,-43 21 1,22 0-16,-21 43 16,21-22-16,-1 0 15,-20 42-15,21-20 0,-21-22 16,-1 64-16,22-64 0,21 21 16,0-21-16,0 22 0,0-22 15,0 21-15,0-21 16,21 0-16,43-21 15,-22 0 1,-21 0-16,22 0 0,-22-21 16,0 0-16,42-21 15,-41-1-15,-1 22 0,21-85 16,0 1 0,-20 41-1,-22 43 1,0 42-1,0 0-15,0 0 16,0 1-16,-22 62 16,1 1-16,21-22 15,0-41 1,43 41 0,-22-63-16,42 0 15,-20 0 1,-1-42-16,-21 21 15,85-149 1,-85 86 0,21-22-1,-42 85-15,22 21 0,-22-22 16,0 44 0,0-1-16,-22 63 15,1 22 1,0-63-16,21-22 15,0 21-15,0-21 0,0 0 0,42 64 32,-20-85-32,-1 0 0,42 0 15,-42 0-15,22 0 16,-22-21-16,0 0 0,-21 0 16,64-43-1,-43-21 1,0-20-16,0 62 15,-21 22-15,21-21 0,0 21 16,-21-1-16,106-20 16,-63 42-1,62-21 1,-62 21-16,-1 0 0,43 0 16,-43 0-16,0 0 0,43-21 15,-64 21-15,43-21 16,-64-1-1,-21 22 1,-1 0 0,1 0-16,-21 22 15,-43 41-15,43 1 16,0-22-16,20 0 16,-20 22-16,21-22 0,0-21 15,0 106 1,21-63-1,0-43-15,21 0 16,0-21-16,0 0 16,0 0-16,0 0 0,22-21 15,-1 0-15,0 0 16,43-64 0,-64 43-16,0 20 0,1-20 15,-1-43-15,0 43 0,0-64 16,-21 64-1,0 21-15,0 42 16,-21-21-16,0 42 16,0-21-16,21 22 0,-22 105 31,22-106-31,0 22 0,43-1 16,-22-42-1,0 1-15,64-1 0,-43-21 16,0 0-16,43 0 0,-64 0 15,191-43 1,-149-20 0,-41 21-1</inkml:trace>
  <inkml:trace contextRef="#ctx0" brushRef="#br0" timeOffset="71284.37">4826 7176 0,'0'-22'31,"0"1"-15,21 0 0,0 0-16,0 0 15,1 0-15,-1-22 16,0 1 0,0-22-16,0 1 15,-21 42-15,0 0 16,0-1-1,0 1 1,0 42 0,0 1-16,0-1 15,0 0-15,0 21 0,0 64 16,0 42 0,-21-42-1,21-64-15,-21 1 0,21-1 0,0 0 16,0 1-16,-21-1 0,21 0 0,-21 43 15,-1-21 1,1-1 0,21-42-1,-21-21 1,0 0 0,0 0-16,0 21 0,-1-21 15,-20 0-15,0 0 16,-1 0-16,22 0 0,-21 0 0,0 0 15,20 0-15,-83 0 16,83 0 0,-20 0-16,42-21 15,21 21 1,0 0-16,1 0 0,41 0 16,22 0-1,-43 0-15,170-21 16,-128 21-1,-20 0-15,-22-21 0,128 21 32,-149 0-32,21 0 15,-21 0 1,-21-21 31</inkml:trace>
  <inkml:trace contextRef="#ctx0" brushRef="#br0" timeOffset="71697.13">5567 7324 0,'21'0'31,"-21"21"-31,0 0 0,0 21 16,21-42 31,0 0-47,-21-21 15,21 0-15,1 0 0,-22 0 16,0 0-1,0 42 32,0 0-31,0 0 15,-22-21 16,1 0-47,0 0 16,0 0-16</inkml:trace>
  <inkml:trace contextRef="#ctx0" brushRef="#br0" timeOffset="98961.38">7133 6752 0,'0'-21'16,"0"0"15,-21 21-31,0 0 16,0-21-16,-1 21 0,1 0 15,0 0 1,21-21-1,21 21 1,0 0-16,1 0 16,20 0-16,0 0 0,22 0 0,-22 0 15,106 0-15,-84-22 0,20 22 16,149 0 0,-42 0-1,-128 0-15,1 0 16,-43 0-16,0 0 0,0 0 15,-42 0 1,0 0-16,-21 22 16,20-22-16,-62 21 15,41-21-15,1 0 0</inkml:trace>
  <inkml:trace contextRef="#ctx0" brushRef="#br0" timeOffset="99390.14">7662 6710 0,'0'0'0,"-21"0"0,0 0 16,21-21-16,-21 21 15,21 21 1,0 21 0,0 1-1,0-22-15,0 42 16,0-20-16,0-22 0,21 169 15,-21-84 1,21-64-16,-21 107 16,0-107-16,0 43 15,0-43-15,0-21 0,-106 106 32,-21-63-17,43-64-15,-43 0 16,-85-106 15,170 42-15,-22-20-16,64 62 0,0-20 15,0 0-15,0 21 16,21-22-16,85-20 16,-42 42-1,-22-1-15,43 22 0</inkml:trace>
  <inkml:trace contextRef="#ctx0" brushRef="#br0" timeOffset="99986.97">8318 7324 0,'0'0'0,"22"0"0,-1-21 0,0 21 15,21-64 1,-42 43-16,0 0 16,0-22-16,0 22 15,0-21-15,0 21 16,-21 0-16,-42-1 16,-22 22-1,64 0-15,-43 22 16,43-1-16,0 0 0,0 0 15,0 21-15,-1 1 0,1-1 0,-63 127 16,84-84 0,0 0-1,0-64-15,0 0 0,21 21 16,0-42-16,0 0 0,43 0 16,20 0-1,-41-21-15,-22 0 16,21-21-16,-21 21 0,22-22 15,-22 1-15,0 0 16,0-107 0,-21 65-1,0 41-15,0 22 0,0 42 32,0 1-32,0-1 0,0 21 15,0 85 1,0 0-1,0-106-15,0 22 0,0 20 16,0-42-16,0 0 0,42 22 16,22-22-1,-43-21-15,21 0 16,1-21-16,-1 21 0,-21-21 16</inkml:trace>
  <inkml:trace contextRef="#ctx0" brushRef="#br0" timeOffset="100285.79">9186 7091 0,'0'0'0,"0"-42"0,0 20 15,0 1-15,0 0 0,-21 21 16,0 0-16,0 0 0,0 0 16,-1 0-16,-20 0 0,21 21 15,0 0-15,0 1 0,-43 126 16,1-21-1,41 21 1,22-106-16,0 43 16,0-22-1,22-63-15,20 22 0,0-1 16,1-21-16,-22 0 0,63 0 16,-41 0-16,-1 0 0,43-21 15,-43-1-15,0 1 16,85-106-1,-84 85-15</inkml:trace>
  <inkml:trace contextRef="#ctx0" brushRef="#br0" timeOffset="100926.06">9715 6689 0,'0'-43'0,"0"86"0,0-107 16,0 43-16,0 0 0,-21 42 31,0 43-16,0-22-15,21 0 0,-42 149 16,42-128-16,-43 128 16,43-128-1,-21-20-15,21 20 0,-21 22 16,21-43-16,0-21 0,0 22 0,0 20 16,0-42-1,0-42 16,0 0-31,0 0 16,0-22-16,0-20 16,42-43-16,1 64 15,41-64-15,-63 64 16,64-1-16,-43 22 16,-20 0-16,105 0 15,-106 21-15,0 42 16,-21-21-1,0 0-15,-21 22 16,0-43-16,-1 21 0,1 0 0,-85 21 16,1-20-1,20-22 1,64 0-16,0 0 0,-1 0 16,22 21 15,0 0-31,0 0 15,22-21-15,-1 21 0,0 0 16,42 64 0,-41-64-16,20 43 15,0-22-15,-21-21 16,1 0-16,-1-21 16,0 0-16,21 22 15,-21-22-15,22 0 16,-1-22-1,-21 1-15,22-21 16,-22 21-16</inkml:trace>
  <inkml:trace contextRef="#ctx0" brushRef="#br0" timeOffset="101433.77">10901 7176 0,'0'0'0,"21"0"0,0-22 0,0 1 0,-21 0 0,0-42 32,-21 63-17,-42 0-15,41 0 0,-20 0 16,21 0-16,-21 0 0,-1 21 0,22 0 16,-21 0-16,-22 43 15,22-1 1,42-21-1,0-20-15,0-1 0,0 0 0,21-21 16,0 21-16,0 0 0,85 22 16,-21-22-1,-43 21 1,-21-42-16,1 21 0,-22 0 16,21-21-16,-21 22 0,-64 20 31,1-21-16,-43-21 1,0 0-16,43 0 16,41 0-1,1 0-15,0-21 16,21 0 15,21 0-15,0-1-1,1 22-15,-1-21 0</inkml:trace>
  <inkml:trace contextRef="#ctx0" brushRef="#br0" timeOffset="102209.33">11705 7176 0,'0'-22'0,"0"44"0,-21-65 16,-21 43-16,20 0 16,-41 0-16,42 21 15,0-21-15,-1 22 16,-62 83 0,41 1-16,43-85 15,-21 22-15,21-22 16,0 21-16,0-21 0,43 64 15,20-64 1,-42-21-16,22 0 16,-22 0-16,0 0 0,21 0 15,-21 0-15,-21-21 16,22-42-16,-22 20 16,0-63-1,0 64-15,0 0 0,0-1 16,0 1-16,0 21 0,0-21 0,21 20 15,42-62 1,22 41 0,42 43-16,-85 0 0,1 0 15,-1 0-15,0 22 0,1-1 16,-22 0-16,42 106 16,-63 0-1,0-64 1,0-20-16,0-22 0,-21 42 15,21-41-15,0-1 0,-21 21 16,0-42 0,21-21-1,-21 21 1,21-21-16,0 0 0,0-1 0,0-62 16,63-22-1,22-21 1,-64 85-16,21-1 15,43-41-15,-43 62 16,128-41 0,-128 63-16,64 42 15,-43 1-15,-42-1 16,-21 106-16,0-106 16,0 1-16,-42 126 15,0-84 1,42-64-16,-21 0 15,21 0-15,0 0 0,-22 1 16,1-22 0,0 0-16,0 0 15</inkml:trace>
  <inkml:trace contextRef="#ctx0" brushRef="#br0" timeOffset="103177.25">5228 8954 0,'0'0'0,"-21"0"0,0 0 16,0 0-16,-1 0 0,-83 0 16,41 0-1,1-64 1,41 64-16,22-42 0,0-1 16,0 22-16,0 0 0,0 0 15,64-43 1,21 22-1,-22 42-15,-21 0 0,64 64 16,-63-43 0,84 212-1,-127-64 1,-64-84-16,22-22 16,-1-21-16,-84 64 0,85-63 15,-148 62 1,63-62-1,42-43 1,43 0-16,20 0 0,-62-21 16,63-1-16,-1-20 0,-62-64 15,84 22 1,0 62-16,21-62 16,0 63-16,21-1 0,-20 1 15,-1 21-15,21 0 0,127 21 31,-63 64-31,-42-21 16,-43-22-16,0-21 16,0 64-16,-21-64 0,21 21 15,-21 1-15,0 41 16,22-41 0,-1-22-16,0-21 15,0 0-15,-21-21 16,21 21-16,0-22 15,1 1-15,-22 0 0</inkml:trace>
  <inkml:trace contextRef="#ctx0" brushRef="#br0" timeOffset="103349.15">5673 9335 0,'21'0'0,"-42"0"0,63 0 31,-21-22 16</inkml:trace>
  <inkml:trace contextRef="#ctx0" brushRef="#br0" timeOffset="103924.56">7366 8594 0,'-21'0'16,"42"0"-16,-63 0 0,20 0 15,22-21-15,22 21 47,20 0-47,-21 0 0,43 0 16,-22-22-16,170 22 15,-1-21-15,-126 21 16,42 0-16,-85 0 16,22 0-16,-22 0 0,-21 0 15,0 0-15,1 21 16,-65 1-1,22-22-15</inkml:trace>
  <inkml:trace contextRef="#ctx0" brushRef="#br0" timeOffset="104317.34">7959 8594 0,'0'0'0,"-22"0"15,1 0-15,0 0 31,21 21-31,0 0 16,-21 0-16,21 0 0,0 1 16,0 20-16,0 0 0,0 1 0,0-1 15,0 21-15,21 86 16,0-65 0,0-20-16,-21 42 0,0-64 15,0-21-15,0 43 0,0-43 16,-42 0-16,-21 21 15,41-21-15,-41-21 16,-64 0 0,106-21-16,-22 21 0,1-21 15,0 0-15,-1 0 0,-84-170 32,106 128-17,0 42-15,21-43 0,21 43 16,106 21 15,0 0-15</inkml:trace>
  <inkml:trace contextRef="#ctx0" brushRef="#br0" timeOffset="104689.13">8424 9229 0,'21'0'0,"-42"0"0,64 0 0,-22 0 16,0 0-16,0-21 15,0 21-15,0-22 0,1 1 0,-1 21 16,21-21-16,-21 0 0,0 0 0,1 0 16,-1-43-1,-21 43-15,0 0 16,-21 0-16,-1 21 0,-20 0 15,21 0-15,-21 0 16,-85 84 0,63 22-16,43-85 15,0 43-15,21-22 16,0-21-16,0 43 0,0-43 16,0 0-16,84 43 15,22-64 1,-63 0-16,62 0 15,22 0 1,-84-22-16,-22 1 0</inkml:trace>
  <inkml:trace contextRef="#ctx0" brushRef="#br0" timeOffset="105077.26">9123 9123 0,'0'0'0,"0"-21"16,0 0-16,0-1 0,0-20 15,0 21-15,21 21 16,-21-21-16,21 21 0,0 0 16,64 0-1,0 21 1,-1 64-16,-63-64 16,22 42-16,-1-20 15,-42-22-15,21 21 0,-21 64 16,-21-43-1,0-20 1,0-43-16,0 0 0,21-21 31,0-1-31,0 1 16,0 0-16,42-85 16,-42 64-16,21 21 0,0-64 15,0 64-15,43-85 31,21 64-15,-43 42-16,-21 0 16,21 0-16,-20 0 0,-1 0 0,0 21 15</inkml:trace>
  <inkml:trace contextRef="#ctx0" brushRef="#br0" timeOffset="105523.01">10266 9123 0,'0'0'16,"21"0"-16,0 0 0,85 0 15,-64-21 1,1-43 0,-22 64-16,-21-21 0,0-21 15,0 21-15,-106 21 32,-21 42-17,21 21 1,64 22-16,84 21 31,22-64-15,41 1-1,-20-1 1,0 0 0,-85 1-1,-21-43 1,-1 21-16,-20-21 0,0 0 15,-1 0-15,1 0 0,-64 0 16,0 0 0,85 0-16,-21 0 15,42-21 1,21 21 15,0-22-31,0 22 0,22 0 0,-22-21 16</inkml:trace>
  <inkml:trace contextRef="#ctx0" brushRef="#br0" timeOffset="105878.82">10985 9271 0,'22'0'15,"41"-42"1,-63 21-16,21 21 15,0-22-15,1 1 0,83-42 16,-62-1 0,-43 1-1,0 42-15,0-1 16,-21 22-16,-1 0 0,-83 43 31,62-1-31,-20 43 16,63-64-16,0 21 15,-21 1-15,21-1 0,0-21 16,0 21-16,0-20 16,42-1-16,-21 0 15,0-21-15,22 21 0,-22-21 16,21 0-16,43 0 16,-64 0-16,0-21 0,21 21 15,-20-21-15</inkml:trace>
  <inkml:trace contextRef="#ctx0" brushRef="#br0" timeOffset="106293.58">11620 9059 0,'0'0'0,"0"-84"31,0 63-31,0-1 16,22 22-1,62 0 1,-63 0-16,43 22 0,-22-22 15,43 84-15,-64-63 16,21 106 0,-42 0-1,0-63 1,0-22 0,-21-21-16,0-21 15,21-21 1,0 0-16,21-21 15,43-43 1,-1-21 0,-42 64-16,22 0 0,-1-22 15,-21 43-15,0-21 0,1 42 16,-1-22-16,0 1 0,42 21 31,1 43-15,-43-1-1,0-42-15,22 21 0</inkml:trace>
  <inkml:trace contextRef="#ctx0" brushRef="#br0" timeOffset="107042.78">12700 9038 0,'42'-42'16,"-84"84"-16,127-126 16,-85 62-1,21 1-15,0 21 0,-21-21 0,0 42 31,0 0-15,0 1-16,-21-1 0,-22 106 16,22-21-1,0-85-15,21 0 16,0 42 0,42 1-16,-20-64 0,62 0 15,-20 0 1,-22 0-16,-21 0 0,106-64 31,-63-20-31,-22-1 16,-21 43-16,0 21 15,-21-1-15,0 1 0,0 0 16,22 0-16,-22 0 16,-22 42 15,1 0-31,21 0 0,-42 64 15,42-43-15,0 22 16,0 63 0,0-85-16,0 43 15,0-22-15,0-20 0,0-1 0,0 170 16,0-107 0,0-41-16,0 42 15,0-43-15,0-20 0,-42 84 16,20-85-16,22 21 0,-21 1 15,-42 126 1,42-84-16,-22-63 16,43-22-1,-21 0-15,0-21 0,0 0 0,0 0 16,-43 0 0,43-21-16,-85-64 15,85 43-15,-43-43 0,64 22 16,0-64-16,0 63 15,0 1-15,22-22 0,62-148 16,-41 148-16,105-126 16,-42 84-1,-64 84-15,21-20 0,43-1 16,-63 43-16,-1-21 0,148-22 31,-105 64-15,-64 0-16</inkml:trace>
  <inkml:trace contextRef="#ctx0" brushRef="#br0" timeOffset="108077.97">4593 10710 0,'-21'0'31,"21"-21"-31,0 0 16,0 0-16,21 0 15,0 21-15,0-21 16,1 21-16,-1-22 0,0 22 0,21 0 15,-21 0-15,1 0 0,62 22 16,-63-1-16,1 21 16,-22 43-1,0-64-15,-43 42 16,1-41-16,0-1 0,20 21 0,-105 22 16,22-43-1,41 0 1,64-42-1,0 0-15,0-1 16,42-20 0,43 0-16,-21 42 15,-43 0-15,21 0 16,43 0-16,-43 0 0,-21 0 16,85 63-1,-42 22 1,-64-64-16,0 64 15,0-64-15,-22 21 0,-20 1 0,-21 20 16,-1-21-16,22-20 0,-170 41 16,64-63-1,106 0-15,-22 0 16,43-21-16,0 0 16,0 21-16,-1-21 0,1-1 0,-42-62 31,63 20-31,0 22 15,21 21 1,0 0-16,0 21 0,0-22 16,85-20-1</inkml:trace>
  <inkml:trace contextRef="#ctx0" brushRef="#br0" timeOffset="108293.35">5524 10880 0,'0'0'0,"22"0"0,-22-21 15,-22 21 48</inkml:trace>
  <inkml:trace contextRef="#ctx0" brushRef="#br0" timeOffset="108746.09">6985 10689 0,'-21'-21'16,"42"42"-16,-63-63 0,20 21 0,1 0 0,0-1 15,21-20-15,0 21 16,21 21 0,170 0-1,-22 0 1,22 0-1,-107 0-15,107 0 16,-43 21 0,-106 0-1,-126 0 17,20-21-32</inkml:trace>
  <inkml:trace contextRef="#ctx0" brushRef="#br0" timeOffset="109114.01">7514 10605 0,'-21'0'16,"42"0"-16,-42 21 0,0-21 0,0 0 0,-1 0 16,22 21-1,-21 64 1,21 20 0,0-41-1,43 63 1,-43-85-16,21 1 0,0 41 15,-21-41-15,0-1 0,0 85 16,-64-64 0,22-41-1,0-1-15,21-21 0,-22 0 16,22 0-16,-127-21 16,42-64-1,85 64-15,0 0 16,0-22-16,21 22 0,0 0 0,0-64 31,21 64-15,42 0-16,-20 21 15,41-21-15,-41 21 16,-1 0-16</inkml:trace>
  <inkml:trace contextRef="#ctx0" brushRef="#br0" timeOffset="109650.73">8403 10964 0,'0'0'0,"0"-21"0,0 0 16,-21-42-1,-64 20 1,22 43-1,-1 0-15,43 21 0,-64 43 16,64-22-16,0 43 16,21-43-16,-21 1 15,21 168 1,63-105 0,-20-85-1,20-21 1,-42 0-16,64-21 15,-64 0-15,0 0 0,64-106 16,-43 21 0,-20 0-1,-1 21 1,-21 22 0,0 84-1,0 21 1,-21 43-1,21 0-15,0-43 16,0 0-16,0 1 0,0-22 16,84 64-1,-20-85 1,-1 0 0,1-43-1,-43 22-15</inkml:trace>
  <inkml:trace contextRef="#ctx0" brushRef="#br0" timeOffset="110132.46">8932 10986 0,'0'0'0,"0"-22"15,0 1-15,21 21 16,22-21 0,-22 21-16,21 0 15,-21 0-15,22 0 0,41 42 31,-41 22-31,-22 21 16,-21-64-16,0 21 16,0-21-16,-21 22 0,0-22 0,-1 21 15,-20 22 1,0-22 0,42-63 15,0 0-31,21-22 15,21 1-15,1-64 16,20 0 0,-21 22-1,-20 41-15,-1 22 0,0-21 32,-21 63-17,0 0-15,-21 64 16,0-64-16,-1 21 15,22 22-15,-21-22 0,21 0 16,0 85 0,43-63-1,62-43 1,-41-21-16,-22 0 16,1-21-16,41 0 0</inkml:trace>
  <inkml:trace contextRef="#ctx0" brushRef="#br0" timeOffset="110429.3">10477 10605 0,'0'0'0,"0"-22"16,-42-20-1,21 63 1,0 0-16,0 43 16,-43 105-1,64-63-15,-21-64 0,21 1 16,-42 126 0,42-63-1,0-43 1,0-41-16</inkml:trace>
  <inkml:trace contextRef="#ctx0" brushRef="#br0" timeOffset="110871.04">10308 10880 0,'0'-21'15,"0"42"-15,0-85 0,0 22 16,0-43-1,42 43-15,22 0 16,-43 20-16,21 1 16,170 0-1,-106 21 1,0 64-16,-85-43 16,0 21-16,-21 0 0,0-20 15,-21-1-15,-85 63 16,-21-20-1,-21-22 1,127-42-16,-22 0 0,-20 0 16,42 0-16,0 0 0,-1 0 15,1 0 1,21 21 15,0 1-31,0-1 0,21 0 0,1 21 16,20 43-16,-21 0 15,0-64-15,0 0 16,22 42-16,-22-41 0,0-1 16,0-21-16,0 21 0,1-21 0,-1 0 15,63 0 1,-20 0 0,21-64-16</inkml:trace>
  <inkml:trace contextRef="#ctx0" brushRef="#br0" timeOffset="111318.96">11599 10837 0,'0'0'0,"0"-21"0,0 0 0,0-21 16,0-1 0,0 22-1,-21 21-15,0 0 0,0 0 0,-22 0 16,22 0-16,-21 21 0,21 1 0,-64 41 31,22 1-31,63-1 16,0-42-16,0 0 15,21 22-15,0-43 0,21 21 16,43 21 0,-64-42-16,64 43 15,-43-22-15,-21 0 0,0-21 16,-21 21-16,0 0 0,0 0 15,0 1-15,-63-1 16,-1 0 0,43 0-16,-21-21 0,-43 21 15,64-21-15,-21 0 0,21 0 16,-22 21-16,22-21 0,0 0 0,-21 0 31,42-21-15,21 21 15,0 0-31</inkml:trace>
  <inkml:trace contextRef="#ctx0" brushRef="#br0" timeOffset="111480.4">11832 11451 0,'-21'21'31,"0"-21"-15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56:50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3175 0,'0'0'0,"0"-21"16,0 0-1,0 0 1,0-1 0,-21 22-1,-1 22 32,22-1-47,0 0 16,0 0-16,0 0 15,0 0-15,0 1 0,-21 20 16,21 43 0,-21-1-1,21-63-15,0 22 16,0-1-16,0-21 0,-21 0 0,21 22 16,-21 41-1,21-62-15,0 41 16,0-42-16,-21 149 15,21-128 1,0 0-16,0-21 0,0 64 16,0-43-16,0-20 0,0 20 15,0 0-15,0-21 0,0 22 16,0 41-16,0-20 16,0-22-1,0-21-15,0 64 0,0-64 0,0 22 16,0-1-16,0 0 0,0 1 15,0-22-15,-22 127 16,22-42 0,0 0-1,0-85-15,-21 42 16,21 22 0,-21-43-16,21-21 0,0 1 15,0 20-15,0-21 0,0 64 16,0-64-16,0 21 0,0 64 15,0 63 1,0-84 0,0-64-16,0 22 0,0-1 15,0 0-15,0 1 0,0-1 0,0 64 16,0-64-16,21 149 16,-21-64-1,0-85 1,0 0-16,0 1 0,0-1 15,0 0-15,0 106 16,0-42 0,0-63-16,0 20 0,0 22 15,0-43-15,0 22 0,-21 63 16,21-85-16,0 85 16,-21-21-1,21-64-15,0 0 0,-21 64 16,21-42-16,0-22 0,0 106 15,-21 0 1,-1 1 0,22-86-16,0-21 15,0 22-15,0-22 0,0 22 0,0-22 16,-21 127 0,0-63-16,21-63 0,0 20 15,0 43-15,0-64 0,0 22 16,-21-1-16,21-20 0,0 20 15,-21 149 1,21-106 0,0-64-16,-21 127 15,21-126-15,0 20 0,0 1 16,-22-1-16,22-21 0,0 128 16,0-107-16,-21 85 15,21-63 1,0-21-16,-21-22 0,21 43 15,0-43-15,0 0 0,0 128 32,0-107-17,0-42-15,0-42 16,0 0 0,0-127-16</inkml:trace>
  <inkml:trace contextRef="#ctx0" brushRef="#br0" timeOffset="3366.6">2561 3112 0,'0'-22'0,"-21"22"16,21-21-1,-21 21 1,0 0-16,-1 0 16,1 0-1,21-21-15,21 21 63,1 0-63,-1 0 15,0 0-15,0 0 0,0 0 16,22 0-16,20 0 16,-21 0-16,85 0 15,-42-21 1,-43 21-16,64 0 16,-42 0-16,-1 0 0,-20 0 0,232 0 15,-42-21 1,-170 21-16,85 0 15,85 0 1,-148 0-16,317 0 31,-85 0-15,-190 0-16,22 0 16,-86-21-16,1 21 15,168 0 1,-168 0-16,63 0 15,127 0 1,-127 0-16,-64 0 16,1 0-16,190 0 15,-64 0 1,-41 0 0,-86 0-16,1 0 0,-1 0 0,170 0 15,-106 0 1,63 0-1,-126 0-15,-1-22 0,64 22 16,-84 0-16,105 0 16,-85 0-16,-20 0 15,-1 0-15,0 0 0,1-21 0,-22 21 16,106 0 0,-21 0-16,0 0 15,-64 0 1,43 0-16,-64 0 0,21 0 15,0 0-15,107 0 16,-107 0-16,21 0 16,-20 0-16,105 0 15,-106 0-15,1 0 0,41 0 16,-41 0-16,62 0 16,-62 0-16,63 21 15,-64-21 1,-21 0-16,0 0 0,22 0 15,-22 0-15,-21 22 0,0-1 47,0 0-15,0 0-32,0 0 15,-21 0 1,-22 43-1,43-1 1,0-41-16,0-1 0,0 21 0,0-21 16,0 0-16,0 43 0,0-43 15,0 0-15,0 64 16,0-43-16,0-21 0,-21 64 16,0-43-16,-21 43 15,20-21 1,-20 84-1,42-106-15,-21 43 16,21-43-16,-21 0 0,21 1 16,0-1-16,0 0 0,0 43 15,-21-43-15,21 1 0,0-1 16,-22 149 0,22-22-1,0-127-15,0 128 16,0-65-16,0-62 15,0-1-15,0 106 16,0 0 0,0 64-1,0-170-15,0 64 16,0-63-16,0 211 16,0-106-1,0-64 1,0-20-16,0-22 0,0 43 15,0-43-15,0 22 0,0 20 16,0-41-16,0-1 0,0 64 16,0-64-16,0 212 31,0-42-15,0-127-1,0 84 1,0 127-1,0-148 1,0 1 0,0-65-1,0-41-15,0-1 0,0 191 16,0-149 0,0 65-1,0-107-15,0-21 0,0 21 16,0 1-16,0-1 0,0 0 0,0 64 15,-21-21 1,21-43-16,-21 85 16,21-84-16,0-1 0,0 21 15,0-20-15,0-1 0,0 0 16,-21 64 0,0 0-16,21 0 15,0-85-15,0 21 16,-21 1-16,21-1 0,0 0 15,-22 107 1,22-44 0,-21 22-16,21-84 15,-21 20 1,21-42-16,0 1 0,-21 105 16,0-85-1,0 0-15,21 1 16,0-22-16,0 0 0,-22 0 15,22 0-15,0 0 0,-21 43 16,21-43 0,-21 21-1,0-42-15,21 22 16,0-1-16,-21-21 0,21 21 16,-21-21-1,-1 0-15,22 21 0,-21-21 31,0 0-31,0 0 0,0 0 0,0 0 16,-1 0-16,-41 0 16,42 0-16,-106 0 15,84 0-15,-41 0 16,20 0-16,22 0 0,-64 0 16,64 0-16,-22 0 0,22 0 0,-85 0 15,85 0-15,-170 0 16,21 0-1,128 0-15,-1 0 0,-63 0 16,64 0-16,-191 21 31,212-21-31,-107 0 16,-20 0 0,-21 0-16,-1 0 15,128 0-15,-1 0 16,-42 0-16,43 0 0,20 0 15,-126 0 1,84 0 0,43 0-16,-85 0 15,85 0-15,-106 0 16,105 0-16,1 0 0,-106 0 16,0 0-1,-64 0 1,43 0-1,126 0-15,1-21 0,-170 21 32,85 0-17,85-21-15,-43 21 16,-63 0-16,-64-21 31,128 21-31,63 0 16,-22 0-16,-20 0 0,20 0 15,-20 0-15,42-21 0,-22 21 16,1 0-16,-64 0 16,0 0-1,64 0-15,0 0 0,-43 0 16,64 0-16,-21 0 0,-1 0 16,22 0-16,0 0 0,-21 0 0,-85 0 15,63 0 1,-42 0-1,64 0-15,21 21 0,-64-21 16,64 0-16,-21 0 0,20 0 16,-20 0-16,21 21 0,-127 0 31,84-21-31,1 0 16,63 21-16,-21-21 15,-1 0 1,1 0 62,21-21-78,-21 21 0,21-21 16,-21 21-16,21-21 0,0 0 0</inkml:trace>
  <inkml:trace contextRef="#ctx0" brushRef="#br0" timeOffset="5696">20172 2794 0,'0'-21'16,"0"0"0,-21 21 15,21-21-31,-22 21 16,1 0-1,0 21 16,0 0-31,21 0 16,0 0-16,-42 22 16,42-22-16,-22 0 0,22 0 15,0 0-15,0 0 0,0 1 0,0 20 16,0 43 0,0 20-16,0 1 15,0-63-15,-21-1 16,21 0-16,0 1 0,0-1 15,-21 106 1,21-84 0,-21-22-16,21 21 0,-21-20 15,21-1-15,0 0 0,0 1 0,0-1 16,0 22-16,-21 63 16,-1 0-1,22-85-15,0 0 0,-21 43 16,0-43-16,21 1 0,0-1 15,0 0-15,-21 1 0,21-1 0,-21 127 32,-22-42-32,1 0 15,42-84-15,-21 41 16,0-41-16,21 62 16,0-62-16,-21 20 15,-22 191 1,1-106-1,21-21 1,0-84-16,-22 105 16,1 127-1,21-127 1,-43 64 0,43-127-1,21-22-15,-85 255 31,64-213-31,0 44 16,21-107-16,-21 106 16,21-84-16,-21 20 15,21-20-15,-21-22 0,21 127 32,0-126-32,-43 84 0,22 21 15,21-106 1,-21 64-16,21-64 0,-21 1 15,0 211 1,21-212-16,-22 43 16,1 42-1,0 21 1,21-106-16,-21 170 16,21-170-16,-21 1 15,21 20-15,-21-21 0,21 191 31,-22-42-31,1-64 16,21 21 0,-21-21-1,21-85-15,-21 1 16,21 168 0,-21-126-1,21 42-15,0-85 16,0 85-16,0-84 15,0-1-15,0 43 0,0-43 16,0 21-16,0-20 16,0-1-16,21 43 0,-21-43 15,0-21-15,21 64 16,0-43-16,-21-21 0,0 22 16,21-1-16,1-21 0,-1 64 15,-21-64-15,21 0 0,0 0 16,-21 1-16,21-22 15,0 0-15,43-149 32,-43 86-32</inkml:trace>
  <inkml:trace contextRef="#ctx0" brushRef="#br0" timeOffset="10750.69">20299 2731 0,'0'-22'16,"0"1"15,-21 21-31,-1 0 16,1 0-16,0 0 31,0 0-16,42 0 32,0 0-47,0 21 0,1-21 16,20 0-16,-21 0 16,0 0-16,64 0 15,-43 0-15,43 0 16,63 22-16,-106-22 15,64 21-15,-63-21 0,-1 0 16,148 21 0,-41 0-1,-22-21 1,-85 0-16,21 0 0,43 21 16,-42-21-16,-1 0 0,85 0 15,22 0 1,-128 21-16,0-21 15,1 0-15,-1 0 0,43 0 16,-43 0-16,22 0 0,84 0 16,21 0-1,-21 0 1,-105 0-16,20 0 16,149 0-1,-128 0 1,107 0-1,-85 0 1,-64 0-16,106 0 16,-105 0-16,168 0 15,-105 0 1,-21 0 0,-1 0-1,1 0 1,-64 0-16,0 0 0,22 0 15,41 0-15,22 0 16,-42 0 0,-22 0-16,85 0 15,-106 0-15,22 0 0,41 0 32,1 0-32,-43 0 0,1 0 15,-22 0 1,21 0-16,0 0 0,-20 0 15,-1 22-15,42-22 16,-42 0-16,85 0 16,-21 0-16,-64 0 15,0 0-15,0 0 16,1 0-16,-1 0 0,63 0 16,-41 0-1,-22 0-15,64 0 16,-64 0-16,63 21 15,1-21 1,-64 0-16,22 0 16,-1 0-16,-21 0 0,21 0 15,-20 0-15,-1 0 0,21 0 16,0 0 0,-20 0-1,20 0-15,-21 0 16,0 0-16,0 0 15,1 0-15,-1 0 16,0 0 0,0 0-16,0 0 15,-21 21 1,21-21 0,1 0-16,-22 21 31,21-21-16,-21 21 1,0 0 0,21 1-1,0-22 1,-21 21 0,0 0-1,0 0 1,0 0-16,0 22 15,0-22 1,0 0-16,0 0 0,0 43 16,0 20-1,42 1 1,-42-64-16,22 21 0,-22-20 0,0-1 16,0 21-16,0 64 15,0-64 1,0-21-16,0 1 0,0 20 15,0 0-15,0-21 0,0 1 16,0-1-16,0 0 0,0 0 16,0 64-16,0-1 15,0-62-15,0 41 16,-22-42-16,1 85 31,0-21-15,21-43-16,-21-21 0,21 0 15,0 1-15,-21-1 0,21 0 16,0 64 0,0-22-1,-21 1 1,-1-43-16,22 0 0,0 0 16,0 21-16,0-20 0,-21 105 15,21-43 1,-21 1-1,21 0 1,0-64-16,-21 42 16,21-42-16,0 22 15,0-22-15,0 0 0,0 0 0,0 106 32,0-106-32,0 43 15,-21-22-15,21 22 16,0-43-16,0 85 0,0-85 15,0 106 1,0-106-16,0 43 16,0 41-1,0-20 1,0-43-16,21 85 16,-21-42-1,0-64-15,21 43 16,-21-22-16,0-21 0,0 106 15,0-42 1,0 0 0,0-43-16,0 0 15,0 1-15,0-1 0,0 0 0,0 1 16,0 84 0,0 0-16,0-85 0,0 0 15,0-21-15,0 22 0,0-1 16,21 106-1,0-21 1,-21-42-16,0-43 16,0 1-16,0 41 0,0-41 15,0-22-15,0 21 0,0 85 16,0-85-16,0 22 16,0 63-1,0-85-15,-21 85 16,21-84-16,0-1 0,0 127 31,0-21-15,-21 1-16,21-22 15,0 63 17,0-63-17,0-106-15,21 85 16,0-42-16,-21-22 15,22 106 1,-22-21 0,0-106-16,0 106 15,0-63-15,0-22 16,0 0-16,0 85 16,0-21-1,0-85-15,0 43 16,0-22-16,0-21 0,0 64 15,0-64-15,0 22 0,-22 62 16,22-62-16,-21 63 16,0-64-16,21-21 15,0 21-15,-21-20 0,-21 41 16,42-21-16,0-20 0,-22 20 16,-20 106-1,21-84 1,-21 20-1,42-41-15,-22 41 16,-41 43 0,42-63-1,0 20 1,-1-62-16,22-1 0,-21 0 0,21 0 16,0 0-16,-42 43 15,42-22 1,-42 22-1,20-43-15,22 0 0,0 0 16,0 0-16,-21-21 0,0 64 16,0-43-1,0 0 1,21 0 0,-21-21-16,-1 0 15,22 21-15,-21-21 0,0 0 16,-21 22-1,-1-22 1,22 0-16,-42 21 16,-22-21-1,-21 42 1,85-21-16,-42-21 16,-1 43-1,1-22 1,-43 0-1,21 0 1,22-21 0,20 0-16,1 21 15,21-21-15,-22 0 0,22 0 16,-85 21-16,-21-21 16,85 0-16,-43 0 15,43 0-15,0 0 16,-64 0-16,64 0 0,-149 0 31,128 0-15,-43 0-16,63 0 15,1 0-15,-43 0 0,43 0 16,0 0-16,-22 0 0,-105-21 16,63 21-1,43 0-15,-86-21 16,107 21-16,0 0 0,-22 0 15,22-21-15,-191 21 32,85-21-17,106 21-15,-64-21 16,-64-1-16,-147-20 31,253 42-15,-20 0-1,-1-42-15,43 42 16,-106-21 0,42-1-1,0 1 1,85 21-16,-22-21 0,22 21 0,-21 0 16,21 0-16,-85-21 15,85 21-15,-64-21 16,43 21-1,21 0-15,-22-21 0,1 21 16,21 0-16,-22 0 0,-62-22 16,41 22-1,-21 0 1,43 0-16,21 0 0,-21-21 16,-1 21-16,22 0 0,-42 0 31,41 0-31,-41 0 0,-1 0 15,43 0 1,0 0-16,0-21 0,-21 21 16,20 0-16,-83-21 15,-1 0 1,42 21 0,43 0-16,-21 0 0,-1-21 15,1 21-15,21 0 0,-64-22 16,22 1-1,-1 0 1,43 21-16,0 0 0,0-21 0,0 21 16,-1 0-16,-20-21 15,0 21 1,21 0-16,-1-21 16,1 21-16,0 0 15,0 0-15,0 0 0,0 0 16,-1 0-16,1 0 15,0 0 1,0-22-16,0 22 31,21-21-31,-21 21 16,-1-21 0,-41 21-1,63-21-15,-21 21 0,0 0 16,21-21-16,-22 21 0,-20-21 15,21 21 1,-21 0 0,63 0 31,0 0-47,0 0 0,21 0 15,-20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3:59:03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2053 381 0,'-21'0'0,"0"0"15,0 0-15,21 21 16,21-21 31,21 0-47,0 0 0,22 0 16,-1 0-16,86 0 15,-65-21-15,1 21 0,0 0 0,-1 0 16,1 0-16,0 0 0,-22 0 15,1 0-15,41 0 16,-20 0 0,-43 0-1,-63 0 17,0 0-32,0 0 15,0 0-15,0 0 0,-1 0 0,-41 0 16,21 21-1</inkml:trace>
  <inkml:trace contextRef="#ctx0" brushRef="#br0" timeOffset="449.74">2752 423 0,'0'0'0,"0"22"16,-22-22-1,22 21 1,0 0-16,0 0 0,0 0 16,-21 22-1,21 41 1,0-63-16,0 22 0,0-1 0,0-21 16,0 22-16,0 20 0,0 22 15,0-43-15,0 0 0,0 85 16,-42-21-1,0-42 1,42-43-16,-22 0 0,-20 21 16,0-42-16,21 22 15,-64-22 1,43 0-16,-22 0 0,-21-43 16,43 22-16,21 0 15,-43-43 1,1 1-16,42 42 15,21 0-15,0-1 0,0 1 16,0 0 0,0 0-16,21 0 15,0 21 1,0 0-16,22-21 0</inkml:trace>
  <inkml:trace contextRef="#ctx0" brushRef="#br0" timeOffset="1039.4">3937 593 0,'0'0'16,"21"-21"-16,0 21 0,-21-22 0,0 1 0,21 21 15,-21-21-15,0 0 16,0 0-16,-21 21 16,-21 0-16,21 0 15,0 0-15,-22 0 0,1 21 16,0 0-16,-1-21 0,-84 64 16,64-22-1,20-21-15,22 0 0,-21 43 16,21-64-16,21 21 0,0 0 15,0 0-15,0 0 0,21 1 16,0-1-16,0-21 16,0 21-16,1-21 0,126 42 15,-106-21 1,0-21-16,1 22 0,-22-22 0,21 21 16,22 0-16,-22 0 15,-42 0 1,21 0-16,-21 1 0,0-1 0,-21 0 15,-64 42 1,43-63-16,-64 43 16,0-22-16,64 0 0,-21-21 15,20 0-15,1 0 0,0 0 16,-1 0-16,1 0 0,-43 0 16,43-21-1,42 0-15,-21 21 0,21-21 16,-21 21-16,21-22 0,0 1 15,0 0-15,21 21 16,21-21 0,22 0-16,-43 21 0</inkml:trace>
  <inkml:trace contextRef="#ctx0" brushRef="#br0" timeOffset="1587.09">4614 572 0,'0'0'0,"0"-22"0,-21 22 31,0 0-31,0 0 0,0 0 15,-1 0-15,1 22 16,0-1-16,0 0 0,21 21 16,-21-21-16,0 22 0,-1-1 15,-41 85-15,42-85 16,-22 43-16,43-43 16,0 22-16,0-22 0,0-21 15,0 43-15,0-43 0,22-21 16,62 21-1,43-21-15,-84 0 16,-1 0-16,0-21 0,1 0 16,126-64-1,-84 1-15,-64 41 16,21-84 0,-42 64-16,0 20 0,0 1 15,-21 0-15,0-1 0,0 22 0,-43-42 16,1 42-1,20 21-15,1 0 0,21 0 0,-22 0 16,22 0-16,0 0 0,-21 21 0,21 0 16,-1 0-16,22 64 15,0-64-15,0 0 16,22 0-16,20 0 16</inkml:trace>
  <inkml:trace contextRef="#ctx0" brushRef="#br0" timeOffset="1843.94">5503 635 0,'-42'21'15,"42"0"-15,-21 22 16,21-1-16,-21 0 0,-1-20 15,1 20-15,21 0 0,0 1 0,-21-1 16,0 0-16,21 1 0,-21-22 16,21 21-16,0-21 0,0 22 0,0-1 15,-21-21-15,21 0 16,0 0-16,0 1 0,0-1 16</inkml:trace>
  <inkml:trace contextRef="#ctx0" brushRef="#br0" timeOffset="2106.79">5419 783 0,'0'0'0,"0"-21"0,0-21 16,0 21-16,21-1 0,0 22 15,-21 22 1,21-22-16,0 42 0,0-21 0,22 85 15,20 21 1,-20 0 0,-22-106-16,0 21 15,0-20-15,0-1 0,-21 0 0,85 21 16,-64-42 0,0 0-1,0 0-15,1-21 0,-1 21 16,-21-21-16</inkml:trace>
  <inkml:trace contextRef="#ctx0" brushRef="#br0" timeOffset="2341.66">6096 656 0,'0'0'0,"0"-42"0,0 21 16,0 0-16,0-1 16,0 44-1,0-1-15,0 21 16,0-21-16,-21 43 0,0-22 0,-1 0 15,22 22-15,-21-22 0,0 22 16,0 42-16,-21 21 16,42-64-1,-22-21-15,22-20 0,0-1 16,0 0-16</inkml:trace>
  <inkml:trace contextRef="#ctx0" brushRef="#br0" timeOffset="2839.37">7662 508 0,'0'0'0,"0"-63"31,-21 84-15,21 0-16,0 21 0,0 1 15,0-1-15,0 0 0,0 22 0,-21-1 16,0 22-16,0-22 0,-1 1 15,-20 84-15,-21 21 16,-1-42 0,43-84-16,21-22 15,-21 0-15,21 0 0,0 0 0,0 1 16,0-44 0,0 1-1</inkml:trace>
  <inkml:trace contextRef="#ctx0" brushRef="#br0" timeOffset="3191.17">7239 783 0,'0'0'0,"0"-21"0,-21-21 0,21 21 16,0-22-16,0 22 0,0-21 0,0-1 16,0 22-16,21-21 0,0 21 15,0-22-15,22 22 0,41-21 16,-41 21-16,84-22 15,-43 43-15,-20 0 0,84 0 16,-85 22-16,1 20 0,-1-21 16,22 106-16,-85 21 15,-63-42 1,-1-42-16,22-22 0,-212 106 31,169-84-31,43-43 16,-22 0-16,43-21 0,0 0 15,42 0 1,0 0 0,0 0-16,22 0 0,-22-21 15,21 21-15,-21 0 0</inkml:trace>
  <inkml:trace contextRef="#ctx0" brushRef="#br0" timeOffset="3696.88">8509 1185 0,'0'0'15,"63"-63"1,-63 42-16,0-22 16,0 1-16,0 0 0,0 21 15,0-22-15,0 22 0,-21-21 16,0 21-16,-21-1 15,21 22-15,-1 0 0,-20 0 0,21 0 16,-43 43-16,22-22 0,21 21 16,-43 22-16,22-22 15,21 0-15,-21 1 0,-1 41 16,43-41-16,0 41 16,0-20-1,21-64-15,1 21 0,20-21 16,-21 0-16,21 0 0,43 0 15,21-63 1,-85 41-16,43-20 16,-43 0-16,21 21 0,-21-22 15,-21 22-15,21-21 0,-21 21 0,22-43 32,-22 43-32,-43 42 15,43 0-15,0 0 16,-21 1-16,21-1 0,-21 0 15,21 21-15,0-21 0,0 1 16,0-1-16,0 21 0,0-21 0,0 0 16,0 1-16,42-1 0,-21 0 15,1-21-15,-1 0 0,0 0 16,0 0-16,21 0 0</inkml:trace>
  <inkml:trace contextRef="#ctx0" brushRef="#br0" timeOffset="4072.67">8826 1037 0,'0'0'0,"0"-21"0,22-21 16,-1-22-16,21 43 15,-21 0-15,0 21 16,22 0-16,-22 0 0,21 0 0,43 0 16,0 85-1,-64-64-15,-21 21 16,21 22-16,0-22 0,-21 0 15,0 1-15,0-22 16,0 21-16,-21 0 0,0-20 0,21-1 16,-21 0-16,-1-21 15,1 0-15,21-21 16,0 0 0,0-1-16,0 1 0,0-21 15,21 21-15,1-22 0,20-41 16,-21 41-16,0 1 0,64-64 15,-64 85-15,43-42 16,-1 41 0,-42 22-16,0 0 15,1 0-15,-22 22 0,0-1 0,42 21 16</inkml:trace>
  <inkml:trace contextRef="#ctx0" brushRef="#br0" timeOffset="4520.42">10181 1016 0,'0'0'0,"21"0"0,0-21 0,1 0 16,-1 21-16,-21-21 0,0-1 16,0 1-16,0 0 0,-21 21 15,-22 0-15,22 0 16,-21 0-16,-43 0 15,22 0-15,20 21 0,-20 22 16,20-22-16,22 0 16,0-21-16,0 42 0,21 1 15,0-22-15,21 0 16,0 0-16,0-21 0,149 64 16,-86-43-1,-62 0-15,20 0 16,21 0-16,-41 0 0,-22 1 15,0-1-15,0 0 16,-43 0-16,22-21 16,-21 0-16,-1 0 0,1 0 15,0 0-15,-1 0 0,1 0 16,0 0-16,-1 0 0,1 0 0,-21 0 16,20-21-1,43 0 1,21 21-1,22-21-15,-22 21 0,42-22 16,-20 22-16</inkml:trace>
  <inkml:trace contextRef="#ctx0" brushRef="#br0" timeOffset="5052.51">10985 1037 0,'0'0'0,"-21"-106"32,0 106-32,0-21 15,21 0-15,-21 21 16,0 0-16,-1-21 0,1 21 0,0 0 0,-21 0 16,21 0-16,-1 0 0,1 21 15,-21 0-15,-22 64 16,43-64-16,-21 21 0,21 1 15,21-1-15,-21-21 0,-1 85 16,22-85-16,0 22 16,0-22-16,22 0 15,-1 0-15,0-21 0,0 0 0,0 0 16,0 0-16,1 0 0,20 0 0,64-63 31,-43-1-31,-20-42 16,-43 85-1,0-64-15,0 64 16,0 0-16,0 0 0,0 0 0,0 42 31,0 0-31,0 21 16,0-20 0,0 20-16,-22-21 0,22 0 0,0 43 15,0-43-15,0 0 0,22 21 16,-1-20-16,0-1 0,0-21 15,0 0-15,0 21 0,1-21 0,62 0 32,-41-21-32,20-22 15,-42 22-15</inkml:trace>
  <inkml:trace contextRef="#ctx0" brushRef="#br0" timeOffset="5431.51">11218 1037 0,'0'0'0,"0"-42"0,0 21 16,0 0-16,0-1 0,0 1 15,0 0-15,0-21 0,21 21 16,64-1 0,0 22-1,-64 0-15,21 0 0,-21 22 16,22-1-16,-1 21 16,-21-21-16,-21 0 0,21 22 0,-21-1 15,0-21-15,22 22 0,-22 20 16,0-21-16,0-20 0,0 41 15,0-42-15,0 0 0,0 22 16,-22-43 15,22-21-15,0-1-16,0 1 0,0 0 0,0-21 16,0 21-16,43-64 15,-1 0-15,-21 43 0,0-22 16,22 1-16,-22 21 0,0 20 15,43-20 1,-22 42-16,-21 0 16,-21 21-1,0 0-15,0 1 16</inkml:trace>
  <inkml:trace contextRef="#ctx0" brushRef="#br0" timeOffset="6187.27">3260 1778 0,'0'0'0,"-22"0"0,-20-21 16,-43 21 0,43-21-16,21 21 15,21-21 1,21 21 0,0 0-16,0 0 15,22 0-15,20 0 0,1 0 16,-1 0-16,22 0 0,21 0 0,211-22 15,43 22 1,21 0 0,-254 0-16,0 0 15,0 0-15,-21-21 0,0 21 0,296 0 32,-233 0-32,-105 0 15,42 0-15,-64 0 0,-21 0 16,21 0-1,-20 0-15,-22-21 0,0 0 32,21 21-17,-21-21 1,21 21-16</inkml:trace>
  <inkml:trace contextRef="#ctx0" brushRef="#br0" timeOffset="7027.27">7832 1715 0,'-22'0'0,"44"0"0,-65 0 0,22 0 16,0 0-16,0 0 0,0 0 0,-1 0 15,1 0-15,0 0 16,42 0 15,0 0-31,22 0 0,-22 0 16,21 0-16,1 0 0,-1 0 15,0 0-15,22 0 0,-22 0 0,170 0 16,-22 0 0,128-22-1,-212 22-15,-1 0 0,22 0 16,-21 0-16,21 0 0,-21 0 16,21-21-16,127 21 0,106 0 15,-254 0-15,0 0 16,-1 0-16,1 0 0,-21 0 15,21 0-15,84 0 16,-105 0-16,0 0 0,-1 0 16,-20 0-16,42 0 0,-43 0 15,-21 0-15,-20 0 0,41 0 16,1 0 0,-43 0-16,-21-21 46,-21 21-14</inkml:trace>
  <inkml:trace contextRef="#ctx0" brushRef="#br0" timeOffset="7163.19">11642 1693 0,'0'22'0,"0"-1"47,0 0-31,-22-21-16,1 0 0</inkml:trace>
  <inkml:trace contextRef="#ctx0" brushRef="#br0" timeOffset="9834.76">3535 4128 0,'0'0'0,"0"-22"0,0 1 15,0 0 1,0 0-16,0 0 15,21 21-15,-21-21 16,0 42 31,0 0-47,0 0 16,0 0-16,0 0 15,0 1-15,0-1 0,0 0 0,0 0 16,0 0-16,21 0 0,-21 1 15,0-1-15,21 0 0,-21 0 0,0 0 16,0 0-16,0 22 16,0 20-1,0-42-15,0 1 0,0 20 16,0-21-16,0 43 16,0-43-16,0 0 0,0 42 15,0-41-15,0 20 0,0 43 16,0 20-1,0-83-15,-21 41 16,21 43 0,0-64-16,0-21 0,-21 106 15,21-42 1,0 0 0,0-64-16,0 0 0,0 43 15,0-22 1,0 21-16,0-41 0,0 20 15,0-21-15,0 21 0,0 1 16,-21-22-16,21 21 0,0 1 0,0-22 16,0 21-16,-21 64 15,21-43-15,0-20 16,0-1-16,0 43 16,0-22-16,0-20 0,0 41 15,0-41-15,-22 84 16,22-85-16,0 43 15,0-22-15,0-21 0,0 1 0,0 105 16,0-42 0,-21-43-16,21-20 0,0 62 15,0-62-15,0 20 16,0 22-16,0-22 0,0-20 16,0 63-16,0-64 0,0 21 15,0 1-15,0-22 0,0 22 16,0 84-1,0-106-15,0 64 0,0-64 16,0 1-16,0 20 0,0-20 0,0-1 16,0 127-1,0-126-15,0 62 16,0-62-16,0 41 0,0-20 16,0-22-16,0 1 0,0 105 15,0-42 1,0-64-16,0 0 0,-21 64 15,21-64-15,0 22 0,0-22 0,0 85 16,0-42 0,0-43-16,0 22 0,0-22 15,0 0-15,0 22 0,0-22 0,-21 64 16,21 63 0,0-126-16,0 20 15,0-20-15,0-1 0,-21 21 0,21-20 16,0 126-1,-21-42-15,21-85 0,0 22 16,0 42-16,0-64 0,0 22 16,0-22-16,0 106 15,0-63 1,0-22-16,0-20 0,0 41 0,0-20 16,0-22-16,0 43 15,21 84 1,-21-127-16,0 1 0,0-1 15,21-21-15,-21 22 0,0-1 16,0 0-16,21 22 16,-21-43-16,21-42 31,-21-22-15,21 22-16,-21 0 0,0-21 0</inkml:trace>
  <inkml:trace contextRef="#ctx0" brushRef="#br0" timeOffset="12681.82">3662 4085 0,'0'0'16,"0"21"-1,0 1 48,21-22-63,0 0 0,0 0 0,0 0 15,1 0-15,20 0 16,-21 0-16,64 0 0,-43 0 0,0 0 16,1 0-16,20 0 0,-20 0 15,20 0-15,1-22 0,63 22 16,0 0 0,-64 0-16,1 0 0,20 0 0,-20 0 15,-1 0-15,1 0 0,-1 0 0,1 0 16,20 0-16,43-21 15,-42 21-15,0 0 0,63-21 16,-63 21-16,-22 0 0,22 0 16,63 0-16,42-21 15,-105 21-15,-21 0 0,-1 0 16,1 0-16,-1 0 0,22 0 16,-1 0-16,-20 0 0,21 0 0,-1 0 15,1 0-15,-22 0 0,22 0 16,0 0-16,-22 0 0,22 0 0,0 0 15,84 0-15,-84 21 16,-22-21-16,22 0 0,-1 0 16,-20 0-16,169 21 15,-85-21-15,-85 0 16,22 0-16,63 0 0,-63 0 16,-22 0-16,86 21 0,-65-21 15,-20 0-15,-1 0 0,43 0 16,42 0-1,-105 0-15,-22 0 0,21 0 16,-21 0-16,22 0 0,-22 0 0,0 0 16,0 0-16,0 0 0,0 0 0,43 0 31,-43 0-31,0 0 16,0 0-16,-21 22 15,22-22-15,-22 21 16,0 0-16,0 0 15,0 0 1,0 43-16,-22-43 16,22 0-16,-21 21 0,21 1 15,-21-22-15,0 42 16,-21 22 0,20 21-1,1-64-15,21 1 0,-21-1 16,0 0-16,21 1 0,-21-1 0,-22 106 15,22-42 1,21-64-16,0 1 0,-21 20 16,21-21-16,-21 22 0,21-22 0,0 22 15,-21 126-15,21-63 16,-21 64 0,21-149-16,0 22 0,0 20 15,0-20-15,0-1 0,0 1 0,0 20 16,0 43-1,0 64-15,0-128 0,0 1 16,0-1-16,0 1 0,-22 21 0,22-22 16,0 1-16,0 84 15,-21-21-15,0-64 16,21 1-16,0-1 0,0 22 0,-21-22 16,21 1-16,-21 21 0,21 126 15,-21-147 1,21-1-16,-22 1 0,22-1 0,-21 85 15,0-84-15,21-1 0,0 22 0,-42 42 16,21-63-16,21-1 16,-22 1-16,1-1 0,21 1 0,-21-1 15,0 1-15,21-1 0,-42 212 16,20-211-16,22-1 16,-21 1-16,21-22 15,0 22-15,0-1 0,-21 1 0,21-22 16,0 21-16,-21 107 15,21-43-15,0-85 16,0 22-16,0-22 0,0 0 0,-21 22 16,21-22-16,0 106 15,0 0-15,0-105 16,0-1-16,0 0 0,0 1 16,0 20-16,0 22 0,0-43 15,0-21-15,0 22 0,0 41 16,0-62-16,0 20 0,0 0 15,0 1-15,0-22 0,0 21 16,0 0-16,0 1 0,0-1 0,0 64 16,0-43-1,21-20-15,-21-1 0,21 22 16,-21-43-16,0 21 0,21 43 16,0-43-16,-21-21 15,0 0-15,0 22 0,22 20 16,-22-42-16,0 1 0,0 20 15,0 43 1,21-43-16,-21-21 16,0 0-16,0 0 0,0 1 0,0-1 15,0 0-15,0 21 16,0 1-16,0-22 16,-21-21-16,21 21 15,-22 0-15,1-21 16,0 0-16,0 0 0,0 0 15,0 0-15,-1 0 0,1 0 0,-21 0 16,21 0-16,-22 0 0,1 0 0,-64 0 16,0 0-1,64 0-15,0 0 0,-43 0 16,22 0-16,20 0 0,-190 0 31,128 0-31,41 0 16,-126 0-16,126 0 15,-63 0-15,64 0 0,20 0 16,-20 0-16,-128-21 16,1 21-1,20 0 1,107 0-16,-1 0 0,1 0 0,21-21 16,-22 21-16,22 0 0,-1 0 15,-20 0-15,21 0 0,-212-21 16,169 21-1,-84 0 1,126 0-16,1 0 0,-64 0 16,64 0-16,21 0 0,-22 0 15,-41 0-15,-22 0 16,63 0-16,1 0 16,0 0-16,-1 0 0,1 0 15,-85 0-15,42-22 16,43 22-16,0 0 0,-1 0 15,1 0-15,0-21 0,21 21 16,-22 0-16,-20 0 16,-64-21-16,84 21 15,22 0-15,-21 0 0,0 0 16,-1-21-16,22 21 0,-85 0 16,64 0-1,21 0-15,-22 0 0,22-21 16,0 21-16,0 0 0,0 0 0,-22 0 15,22 0-15,0 0 0,-42 0 16,20 0 0,22 0-16,0 0 0,0 0 15,21-21-15,-21 21 0,-1 0 0,-41-22 16,42 22 0,0-21-16,-1 21 15,1 0-15,0-21 0,0 21 16,21-21 31,21 21-32,21-21-15,-20 0 0,20 21 0</inkml:trace>
  <inkml:trace contextRef="#ctx0" brushRef="#br0" timeOffset="14230.97">19050 4233 0,'0'0'0,"0"-21"0,0 0 16,-21 0-16,21 0 0,0 0 0,-21-1 16,21-20-1,0 0 1,-22 42-16,22 21 31,0 0-31,0 0 16,0 22-16,0-1 0,0 21 15,0 1-15,0 21 16,0-43-16,-21 21 0,21-20 16,0 84-16,-21 42 15,21-105-15,0 63 16,0-64-16,0 1 0,0-1 16,0 1-16,0-1 0,0 1 15,0 105 1,21 21-16,-21-126 15,0 42-15,0-43 0,0-20 16,0 20-16,0-21 0,0 22 16,0-1-16,-21 170 15,0-106 1,21-63-16,-21 63 16,21-64-16,-21 1 0,-1 42 15,1-43-15,21 1 0,0-1 0,-21 1 16,21-1-16,-21 1 0,0 126 15,21-126-15,-21 63 16,21-64-16,-22 128 16,22-128-16,0 85 15,-21-84-15,21-1 0,0 1 16,-42 126-16,42 22 16,-21-127-1,0-22-15,21 22 0,-22-22 0,1 85 16,21-84-16,-21 21 0,0-22 15,0 149 1,0-64-16,21-85 16,0 1-16,0 84 0,0-84 0,0-1 15,0 1-15,0 84 16,0-85-16,-22 1 0,22-1 16,0 1-16,0 63 0,0-64 15,0 1-15,0-1 0,-21 107 16,21-43-1,0-85-15,0 21 0,0-20 0,0 20 16,0-20-16,0-1 0,0 191 16,0-149-1,0 43 1,0-105-16,0 20 0,0 106 31,0-63-31,0-43 16,0-21-16,0 0 15,0 22-15,21-22 0,-21 0 16,0 0-16,22 22 16,-1-1-16,0-42 15,-21 21-15,0-42 32,0 0-32,0 0 0,0-22 15,0 22-15,0-21 0,0-22 16</inkml:trace>
  <inkml:trace contextRef="#ctx0" brushRef="#br0" timeOffset="17263.25">19008 3895 0,'0'21'0,"-22"-21"78,1 0-78,21-21 47,0 0-32,21 21-15,1 0 16,-1-22-16,0 22 0,0 0 0,106-21 31,64 0-31,41 0 16,-147 21-16,0-21 15,-1 21-15,1 0 0,21 0 16,-21-21-16,20 21 0,1 0 16,0 0-16,0 0 0,0 0 0,0 0 15,105-22-15,-105 22 0,21 0 16,0 0-16,0 0 0,0 0 16,233-21-16,-233 21 15,-21 0-15,21 0 16,0 0-16,-21 0 0,402 0 15,-339 0 1,85 0 0,-169 0-16,-1 0 0,64 0 15,-84 0-15,-1 0 16,107 0 0,-107 0-16,85 0 0,-63 0 15,-43 0-15,43 0 16,-64 0-16,22 0 15,-1 0-15,0 0 0,1 0 0,-22 0 16,148 21 0,-127-21-1,1 0-15,-22 22 16,0-22-16,0 0 0,0 0 16,1 21-16,-1-21 15,0 0-15,0 0 0,0 21 16,0-21-16,1 0 0,-1 0 15,0 21-15,0-21 0,106 21 16,-106-21-16,22 21 16,20-21-1,-42 0-15,-21 22 16,0-1 15,0 0-31,0 0 16,0 21-16,0-20 15,0-1-15,0 0 0,0 21 0,0-21 16,0 22-16,0 20 0,0-20 16,0-1-16,0 0 0,0-21 15,0 22-15,0-1 0,0 43 16,0-1-16,0-20 16,0-22-16,0 85 15,0-84-15,0 20 0,0 1 0,0 20 0,0-20 16,-21-1-16,0 128 15,0 42 1,0-149-16,21-20 0,-43 105 16,22-105-16,21 20 15,-21-20-15,0 20 0,0 1 0,21-21 16,-43 84-16,22-64 0,21-20 16,-21-1-16,0 22 0,0 42 15,-1-42-15,1-22 0,0 107 16,0-86-16,0-20 0,0 20 15,-1-20-15,1 21 0,0-1 16,21-20-16,-21 20 0,0 1 0,0 0 16,-1-22-16,22 22 0,0 0 15,-21-22-15,21 22 0,-21-1 16,21-20-16,0 105 0,0-84 16,0-22-16,0 107 0,0-107 15,0 22-15,0-22 0,0 107 16,-21 63-1,21-149-15,0-20 0,-21 84 16,21-63-16,0-22 0,-21 170 16,-1-21-1,22-149-15,0 128 16,0-128-16,-21 1 0,21 63 16,0-64-1,-21 1-15,21 41 0,0 65 16,0-107-16,0-20 15,0 62-15,-21-62 0,21-1 16,-21 106 0,21 43-1,0-107-15,0-41 0,0-1 16,-21 0-16,21-20 0,0 20 16,0 0-16,0 1 0,-22 20 15,22-21-15,0 1 0,0-1 16,0-21-16,0 22 0,-21-1 15,21 0-15,0-21 0,0 22 0,-21 63 16,0-22 0,21-63-16,-21 1 15,0-1-15,21 0 0,-22 0 0,-20 21 16,0-20 0,21-22-16,-1 21 15,1-21-15,-21 0 0,21 21 0,0-21 16,-22 0-16,-20 21 0,-1-21 15,22 0-15,21 21 16,-22-21-16,1 0 0,-21 0 0,20 21 16,1-21-16,-64 0 15,-63 22-15,126-22 16,-20 0-16,-1 0 0,22 21 16,-21-21-16,-170 0 15,42 21 1,128-21-16,-1 0 0,22 0 15,-22 0-15,1 0 0,21 0 0,-64 0 16,-21 0 0,84 0-16,1 0 0,-21 0 15,20 0-15,1 0 0,0 0 0,-128-21 16,64 21 0,64 0-16,-64 0 15,64 0-15,-22 0 16,-41 0-16,41-21 0,1 21 15,-43 0-15,42 0 0,1 0 16,20 0-16,-20-22 0,-1 22 16,22 0-16,-21 0 0,-86-21 15,65 21-15,41 0 16,1 0-16,-21 0 0,20 0 0,1 0 16,0 0-16,-1 0 0,1-21 15,0 21-15,-1 0 0,-41 0 16,20-21-1,43 21-15,0 0 0,-22 0 16,22 0-16,-21-21 0,21 21 0,-85 0 16,21 0-1,64 0-15,-21 0 16,21 0-16,-1 0 0,1 0 0,-21 0 16,0 0-16,-43 0 15,64 0-15,-22 0 16,22 0-16,-21 0 0,21 0 0,-106 0 15,42 0 1,64 0 0,0 0-16,0 0 0,-1 0 15,1 0-15,0 0 16,-64 0 0,64 0-16,-21 0 15,21 0-15,0-21 0,-1 21 0,-20 0 16,-21 0-1,41 0-15,1 0 16,0 0-16,0 0 0,0 0 16,0 0-16,21-22 15,0 1 48,0 0-48,0 0-15,0 0 16,0 0 0,-22 21-16,22-22 0,0 1 0,0 0 15,-21 21-15,21-21 0,0-21 0,0 20 16,0 1-16,0 0 0,0 0 16,-21-43-1,21 43-15,0 0 0,0-21 16,0 21-16,21-1 0,-21 1 15,0 0-15</inkml:trace>
  <inkml:trace contextRef="#ctx0" brushRef="#br1" timeOffset="28371.83">4191 2815 0,'0'0'0,"-21"0"15,21-21 17</inkml:trace>
  <inkml:trace contextRef="#ctx0" brushRef="#br1" timeOffset="28691.65">4233 2752 0,'0'-21'16,"-21"21"31,21 21-47,0 0 15,0 0-15,0 21 0,-21-20 0,21 20 0,0 0 16,0-21-16,0 128 16,0-107-16,0 0 15,0 1-15,0-1 0,0 0 16,0 64-1,0-64-15,0-63 32,0 0-17,0 0-15,0 0 0,0-22 16,21 22-16,-21-21 0</inkml:trace>
  <inkml:trace contextRef="#ctx0" brushRef="#br1" timeOffset="28936.15">4254 2773 0,'0'0'0,"-21"0"0,21-21 15,21 21 1,1 0-16,-1 0 16,0 0-16,0 0 0,0 0 0,22 0 15,-22-21-15,21 21 0,-21 0 16,64 0-16,-64 0 15,0 0 1,-21 21-16,-21-21 16,0 21-1,0-21-15,0 0 16,-1 21-16,-20-21 0</inkml:trace>
  <inkml:trace contextRef="#ctx0" brushRef="#br1" timeOffset="29125.04">4149 3112 0,'0'0'0,"0"21"0,21-21 31,0 0-31,0 0 16,0 0-16,0 0 16,43 0-1,-22-21-15,1-1 16,-22 1-16,0 21 0,0-21 15,0 21-15</inkml:trace>
  <inkml:trace contextRef="#ctx0" brushRef="#br1" timeOffset="29606.77">4784 2709 0,'0'0'0,"0"-21"16,0 42 15,-22 1-15,22-1-16,-21 0 0,21 21 0,0-21 15,-21 22-15,0-22 0,21 21 16,-21 1-16,0-1 0,-1 0 0,22 1 16,-21-1-16,0 0 0,21 1 15,0-1-15,0-21 0,0 21 0,0 22 16,0-43-16,21-21 15,0 0-15,1 0 0,105 0 32,-85-42-32,0 21 15,22-22-15,-43 22 0,0 0 16,0-21-16,0 20 0,1 1 0,-22 0 16,0 0-16,0-21 15,21 42 1,-21 21-1,-21 0-15,21 0 16,0 0-16,-22 64 16,1-64-16,21 0 0,0 0 15,0 1-15,0-1 0,0 0 16,0 0-16,0-42 31,21 21-31,-21-21 0,22 0 16,-22-1-16</inkml:trace>
  <inkml:trace contextRef="#ctx0" brushRef="#br1" timeOffset="29747.69">5101 2985 0,'0'0'0,"-21"0"16,21 21 31,21-21-32</inkml:trace>
  <inkml:trace contextRef="#ctx0" brushRef="#br1" timeOffset="30052.53">5397 3048 0,'-21'0'0,"0"21"0,21 0 15,-21-21-15,21 22 0,0-1 0,-21 21 16,21-21-16,-21 22 0,-1-1 0,22 0 16,0 1-16,0-1 0,-42 106 15,42-84 1,-21-22-16,21 43 0,0-43 16,-21 21-16,21-41 0,-21 62 15,-1-41-15,22-1 16,0-21-16,0 0 15,22-21 1,-1 0-16,-21-21 0,21 0 0,21-64 16,-21 43-16</inkml:trace>
  <inkml:trace contextRef="#ctx0" brushRef="#br1" timeOffset="30301.39">5313 3366 0,'0'-43'0,"0"86"0,0-128 16,0 43-16,0 20 0,0-20 0,0 21 15,0-21-15,0 20 0,21 1 16,21 0 0,-21 21-16,22 0 0,-1 0 0,-21 0 15,0 0-15,1 0 0,-1 21 16,0 22-16,0-22 0,-21 21 16,0-21-16,0 0 0,-42 43 15,-22-22 1,43-21-16,0 1 0,-43 20 15,43-42-15,0 0 0,-21 21 16,42-42 0,0 0-1,21 0-15,0-1 0</inkml:trace>
  <inkml:trace contextRef="#ctx0" brushRef="#br1" timeOffset="30550.02">5863 2731 0,'21'-22'16,"-42"44"-16,42-22 31,-42 21-31,21 0 16,-21 21-16,21-21 0,-21 22 0,21-1 16,-21 0-16,-22 85 15,43-42 1,-21-43-16,0-20 0,21 20 15,0-21-15,0 21 0,0-20 0,0-1 16,21-21 0,0-21-16,0-1 15,1 1-15</inkml:trace>
  <inkml:trace contextRef="#ctx0" brushRef="#br1" timeOffset="31781.02">6159 2794 0,'0'0'0,"0"-21"0,-21 21 32,0 0-32,21 21 0,-21 21 0,0-20 15,0-1-15,-1 21 0,-20-21 16,21 22-16,-85 62 16,85-62-1,0-22-15,0 21 16,42-42 15,-21-21-31,21 21 16,0 0-1,0 0-15,0 21 16,-21 0 0,22-21-16,-1 22 0,-21-1 15,21 0-15,0 0 0,0-21 16,0 21-16,1-21 0,20 0 15,0 0 1,1 0-16,-1 0 0,-21 0 0,21 0 16,22-42-1,-1-22-15,-41 43 16,-1 0-16,0-21 0,-21 21 16,0-1-16,0 1 0,0 0 15,0 0 1,-21 21-16,0-21 0,-1 21 0,1 0 0,0 0 15,0 0-15,0 21 16,0 0-16,-1 0 0,22 0 0,-42 43 16,21-1-1,21-41-15,0-1 0,0 0 16,0 0-16,0 0 0,0 0 0,21 1 31,43-22-31,-22-22 16,-21 1-16,0 0 15,0 0-15,1 0 0,-1 0 16,0-85 0,0 63-16,-21 1 15,0 21 1,0 42 0,-21 0-1,21 0-15,0 1 0,-21 20 16,21-21-16,0 0 0,0 43 15,0-43-15,42 21 16,22-42 0,-43 0-16,21 0 0,-21 0 15,22 0-15,62-63 16,-62 20 0,-22 22-16,0 0 0,0 0 15,-21 0-15,0 0 0,0-1 0,0 1 16,0 0-16,-42 21 15,21 0 1,21 21-16,0 0 16,0 1-16,0-1 0,0 0 15,0 0-15,0 0 0,0 22 16,0-22-16,0 21 0,0-21 16,21 0-16,-21 1 0,42-1 15,22 0 1,-43-21-16,0 0 0,21 0 15,-20 0-15,20 0 0,-21 0 0,43-42 16,20-43 0,-63 64-16,1-22 0,-1 1 0,0 0 15,0-1-15,0 1 0,22-64 16,-43 64-16,21-64 16,0 85-16,-21-21 0,0 20 15,0 1-15,0 0 0,-21 21 16,0 21-1,-1 0-15,22 43 0,-42 21 16,42-43 0,-21 0-16,21 1 0,0-1 0,0 0 0,0 1 15,0 41 1,0 43-16,0-106 16,0 1-16,0-1 0,21 0 0,0-21 15,0 0-15,1 0 16,41-21-1,-42 0-15,43-43 16,-43 22 0,-21-1-16</inkml:trace>
  <inkml:trace contextRef="#ctx0" brushRef="#br1" timeOffset="31962.92">7302 3027 0,'0'21'31,"22"-21"-15,-1 0-16,21 0 0,-21 0 16,0 0-16,1 0 0,-1 0 15,21 0-15,-21 0 0,0 0 16,43 0-16,-43 0 16,0 0-16,0-21 15</inkml:trace>
  <inkml:trace contextRef="#ctx0" brushRef="#br1" timeOffset="32154.81">8022 3154 0,'0'0'0,"-21"0"0,21-21 78,21 21-62</inkml:trace>
  <inkml:trace contextRef="#ctx0" brushRef="#br1" timeOffset="32435.35">8572 2879 0,'0'0'0,"0"-21"16,-21-22 0,0 22-16,0 21 15,0 0-15,0 21 16,-1 0-16,1 22 0,0-22 16,21 0-16,-21 21 0,0 22 15,21-22-15,0 1 0,-21 20 16,21-21-16,0-20 15,0 62-15,21-63 16,-21 1-16,21-22 16,0 21-16,21-21 0,-20 0 0,20 0 15,-21 0-15,21-21 0,1-1 16,-1 1-16</inkml:trace>
  <inkml:trace contextRef="#ctx0" brushRef="#br1" timeOffset="33342.83">9059 3048 0,'0'-21'0,"0"42"0,0-63 15,0 21-15,0-1 16,-21 22-16,0 0 16,0 0-16,0 22 0,-1-22 0,-20 42 15,21 21 1,0-41-16,21-1 0,-21 42 16,-1-20-16,22-22 0,0 42 15,0-42-15,0 1 16,0 20-16,22-42 0,-1 21 15,0-21-15,21 0 0,-21 0 0,1 0 16,20 0 0,0-21-16,22-21 0,-43 20 15,0-41-15,-21 42 0,0-22 16,0-41 0,0-1-16,-21 64 15,21 0-15,-21 21 0,21-21 16,21 21 15,0 0-31,0 0 0,0 0 16,1 0-16,-1 0 0,42 0 15,-42 0-15,43 21 16,-43 0-16,0 0 0,0-21 16,-21 21-16,0 0 0,22 1 0,-22-1 15,0 0-15,0 0 0,0 0 16,0 22-1,0-22-15,-22 21 16,22-21-16,-21-21 16,0 0-16,0 0 15,21-21 1,0 0-16,0 0 0,0 0 16,0-22-1,0 22-15,0 0 0,42-21 0,-21-1 16,1 22-16,41-21 0,-21 21 15,1-1-15,-22 1 0,42 0 16,22 21 0,-64 0-16,0 0 0,-21 21 15,0 0-15,22 1 0,-22 20 16,0-21-16,0 0 0,0 64 16,0-64-1,-22-21-15,22 21 0,-42 0 16,21-21-16,21 22 15,-21-22-15,0-22 16,21 1-16,0 0 16,0 0-16,0 0 0,21 0 15,0-1-15,0 1 0,0 0 0,0 0 16,85-64 0,21 43-1,-84 21-15,-1 21 0,-21 0 16,21 0-16,1 0 0,-1 63 15,-42 22 1,0-64-16,0 0 16,0 22-16,0-22 0,0 0 0,-21 21 15,0-21-15,0 1 0,-22 41 16,22-63-16,0 21 16,21 0-16,-21-21 15</inkml:trace>
  <inkml:trace contextRef="#ctx0" brushRef="#br1" timeOffset="34715.71">21378 2667 0,'21'0'31,"1"0"-31,-1 0 0,0 0 16,0 0-16,0 0 0,0-21 0,43 0 16,-22 21-16,-21-21 0,22-1 15,-22 1-15,-21 0 16,0 0-16,0 0 0,-21 0 15,0-1-15,-22 22 16,-41-21-16,-65 21 16,107 0-1,-21 0-15,20 0 0,1 21 0,21-21 16,-22 22-16,1 41 16,42-21-1,0-20-15,0-1 0,0 42 0,21-42 16,0 1-16,43 41 15,-22-42-15,22 43 16,-22-43-16,0 21 0,-20-21 0,20 22 16,-21-22-16,0 0 0,-21 0 0,0 22 15,-42 20 1,0-42-16,-1-21 0,1 0 16,0 0-16,-22 0 0,22 0 15,-43-21-15,43 21 0,-1-21 16,1 0-16,21 21 0,0-21 15,0-1-15,21 1 0,-22 0 0,22 0 16,0-43-16,22 22 16,-1 21-16,0 0 15,21-22-15,-21 43 0,1-21 16,-1 21-16,21 0 0,-21 0 16,22-21-16,-22 21 0,21 0 15</inkml:trace>
  <inkml:trace contextRef="#ctx0" brushRef="#br1" timeOffset="34962.61">21971 2519 0,'0'-21'16,"0"42"-16,0-21 16,0 21-1,-21 21-15,0 1 16,-1-1-16,1 0 0,21 1 0,-21-1 15,-21 43-15,42-64 16,-21 21-16,21-21 0,-22 22 16,22-1-16,0-21 0,0 0 0,0 1 15,22-22 17,-1-22-32</inkml:trace>
  <inkml:trace contextRef="#ctx0" brushRef="#br1" timeOffset="35459.9">21907 2604 0,'0'0'0,"0"-22"0,0-20 15,43-43 1,-22 85-16,0-21 0,0 0 16,0 21-16,22 0 0,-22 0 0,0 0 15,21 0-15,-20 0 16,20 0-16,-21 21 0,0 22 0,0-22 15,22 106 1,-43-64-16,-64 22 16,43-64-16,-21 0 15,-22 0-15,22 1 16,21-22-16,-22 0 0,1 0 16,21 0-16,21-22 31,21 1-31,0 21 0,0-21 15,1 21-15,20 0 0,43-21 16,42 21 0,-106 0-16,63 42 15,-62-42-15,20 21 0,-21 1 16,0 20-16,-21-21 0,0 0 0,0 0 16,0 43-16,0-22 15,-21-21-15,-21 1 0,-22-1 16,22 0-16,0 0 0,-85 0 15,42-21 1,43 0-16,20 0 0,-20 0 16,21 0-16,21-21 0,-21 0 15,21 0 1,0-22-16,21 43 16,-21-21-16,42-21 0</inkml:trace>
  <inkml:trace contextRef="#ctx0" brushRef="#br1" timeOffset="35750.78">23008 2519 0,'0'0'0,"0"-21"0,0 42 46,0 21-46,0-21 0,0 22 16,0-1-16,-21 0 0,0-20 16,21 20-16,-43 85 15,1-42-15,42-43 16,-21-21-16,21 0 0,-21 0 16,21 1-16,0-1 15</inkml:trace>
  <inkml:trace contextRef="#ctx0" brushRef="#br1" timeOffset="35987.64">22521 3090 0,'0'0'16,"-21"0"-16,21 22 0,0-1 0,0 0 15,0 0-15,21 0 16,0-21-16,1 0 0,-1 0 0,21 0 16,-21 0-16,85 0 15,-64 0 1,1 0-16,63 0 0,-85-21 16,21 21-16,0-42 0,-42 21 15,22-1-15,-1-83 16</inkml:trace>
  <inkml:trace contextRef="#ctx0" brushRef="#br1" timeOffset="36236.51">22796 2519 0,'64'-42'16,"-43"20"-16,21 22 15,-20-21-15,20 21 0,-21-21 16,85 0 0,-85 21-16,64-21 15,-22 21 1,-42 0 0,-21 21-16,0 0 0,0 0 15,0 0-15,0 1 16,0-1-16</inkml:trace>
  <inkml:trace contextRef="#ctx0" brushRef="#br1" timeOffset="36432.4">23431 2879 0,'0'0'0,"-21"0"31,21-21-31,-21 21 15,21-22 1,21 22 15,0 0-15</inkml:trace>
  <inkml:trace contextRef="#ctx0" brushRef="#br1" timeOffset="37598.89">24172 2667 0,'0'0'16,"0"-21"-16,0 0 0,0-22 15,0 22-15,-21 21 16,0 21 0,0 1-16,0-1 0,-43 42 15,43-20-15,0-22 0,-22 21 16,22 0-16,0-20 0,0 20 15,21 43-15,0-22 16,0-42-16,0 0 16,21-21-16,0 22 0,0-22 0,1 0 15,62 0 1,-41 0-16,20 0 0,-21 0 16,22-22-16,-22 1 0,-21 0 15,43-42 1,-22-1-16,-21 43 0,-21 0 15,0 0-15,0 42 32,-21 0-32,0 0 15,0 0-15,0 22 0,21-22 0,-21 21 16,-1-21-16,22 0 0,-21 22 16,21-1-16,0 0 15,0-20-15,21-1 0,1-21 16,-1 0-16,0 0 0,21 0 0,22 0 31,-43 0-31,21-43 0,-21-20 16,-21 21-16,0 20 15,0 1-15,0-42 16,-21-22-16,21 64 16,-21 0-16,0-22 0,0 22 15,21 0 1,21 21-1,0 0-15,0 0 0,22 0 16,-22 0-16,21 21 0,-21-21 0,64 43 16,-43-22-1,-21-21-15,22 42 16,-22-21-16,-21 43 16,0-43-1,0 0-15,0 21 16,0-20-16,0-1 15,0 0-15,-21-21 16,21 21-16,-21-21 31,21-21-31,0 0 16,0 0-16,0-1 16,0 1-16,21 0 0,0 0 15,0 0-15,21 0 0,1-22 16,20 1-1,-20 21-15,-22 0 0,63-1 16,-62 22-16,-1 0 0,42 0 16,-42 0-16,1 22 0,20 62 15,-42-20 1,0-1 0,0-42-16,0 22 15,0-22-15,-21-21 0,21 21 0,-43 0 31,22 0-31,-21-21 16,42-21-16,0 0 16,0 0-1,21 0-15,0 0 0,0-1 0,1-20 16,20 21-16,-21 0 0,21-22 16,1 22-16,-22 0 0,21 0 0,1 0 15,-1 0-15,21 21 16,-20 0-16,-1 0 15,-21 0-15,0 21 0,-21 0 0,0 0 16,0 0-16,-21 64 16,-42-22-1,42-41-15,-1-1 0,1 0 16,0 0-16,21 0 0,-21 0 0,0 1 16,0-1-16,-1-21 0,1 21 15,0 0-15</inkml:trace>
  <inkml:trace contextRef="#ctx0" brushRef="#br1" timeOffset="39519.44">4149 4868 0,'0'0'0,"0"-21"0,0 0 16,0 0-16,0 0 15,0 0-15,0-1 16,0 1-16,0 0 15,0 0-15,0 0 16,0 0-16,0-1 0,0 1 16,0 0-1,0 42 17,0 0-32,0 1 0,0 20 15,0 43-15,0 84 16,0-106-16,0 1 15,0-1-15,0 1 0,0-1 0,0 1 16,-22 42-16,22-64 16,0 22-16,0-22 0,0-21 15,0 64-15,0-64 0,0 0 16,0 0-16,0 0 16,22-42-1,-22 0 1,21-21-16,-21 21 0,21-1 0,-21-20 15,0 21-15,42-64 0</inkml:trace>
  <inkml:trace contextRef="#ctx0" brushRef="#br1" timeOffset="40119.33">4233 4678 0,'-21'-21'0,"42"42"0,-42-63 0,0 42 16,42 0 15,0 21-31,0-21 0,1 0 0,20 21 16,0-21-16,1 0 0,20 21 15,1-21-15,126 0 16,-63 0 0,85 0-16,-149 0 0,1 0 15,-22 0-15,22-21 0,-22 21 16,0 0-16,1 0 0,-22-21 15,21 21-15,22 0 16,-43 0-16,0 21 31,-21 0-31,0 21 0,0-20 16,0 20-16,0-21 0,0 21 0,0 1 16,0-1-16,0 22 0,0-22 15,0 43-15,0 63 16,0-85-16,0-20 0,0-1 15,0 0-15,0 22 0,0-22 16,0 0-16,0 1 0,0 20 0,21-20 16,0 20-16,-21-21 15,0-20-15,0 20 0,0-21 16,0 0-16,0 0 0,0 1 0,0-1 16,-21 0-16,-64 0 15,1-21-15,41 0 16,-20 0-16,-1 0 0,1 0 0,-22 0 15,1 0-15,-149-42 16,85 21 0,105-1-16,-20 22 0,-1-21 0,-20 21 15,62-21-15,-20 21 0,0 0 16,21 0 0,42 21 15</inkml:trace>
  <inkml:trace contextRef="#ctx0" brushRef="#br1" timeOffset="40723.05">4064 6710 0,'0'21'31,"0"0"-31,0 0 15,0 1-15,-21-1 16,21 0 0,0 0-16,21-21 15,0 0 1,0 0-16,-21-21 16,21 21-16,-21-21 0,0 0 15,0-1 1,0 1-1,-21 21-15,0 0 0,42 0 94,0 0-94</inkml:trace>
  <inkml:trace contextRef="#ctx0" brushRef="#br1" timeOffset="40991.74">4360 6435 0,'0'0'15,"21"0"32,22 0-47,-22 0 0,21 0 0,-21 0 16,22 0-16,-1 0 0,0 0 15,1 0-15,-1 0 0,-21 0 16,22 0-16,41 0 16,-105 0 15,0 0-31,0 0 0</inkml:trace>
  <inkml:trace contextRef="#ctx0" brushRef="#br1" timeOffset="41315.56">4635 6435 0,'22'0'0,"-44"0"0,1 0 31,21 21-31,-21 0 0,21 0 16,0 0-16,0 22 15,0-22-15,0 0 16,0 0-16,0 43 0,0 20 15,0-62-15,0-1 16,21 0-16,-21 0 0,21 0 16,-21 43-1,0-43-15,0 0 0,0 0 16,-21-21-16,0 0 0,0 21 0,-43-21 16,22 0-16,21 0 15,-21 0-15,20 0 0,1 0 16,0 0-16,0 0 0,0 0 15,0 0-15,-22-21 0,43 0 16,0 0 15,21 21-31,1 0 0,-1 0 16,0-21-16,0 21 0</inkml:trace>
  <inkml:trace contextRef="#ctx0" brushRef="#br1" timeOffset="41782.44">4995 6773 0,'0'0'0,"0"-21"15,-42-21 17,21 42-32,0 0 0,-1 0 15,1 21-15,0 0 0,0 0 16,0 1-16,0-1 0,21 0 15,-22 0-15,22 0 0,-21 0 0,21 1 16,-21-22-16,21 63 16,0-42-1,21-21-15,22 0 16,-22 0-16,0 0 0,0 0 0,0 0 16,0-21-16,1 21 0,-1-21 0,0 0 15,0-43 1,0 43-16,-21 0 0,0-21 15,0 20-15,0 1 0,0 0 16,0 42 15,0 0-31,0 1 0,0-1 0,0 0 16,0 0-16,0 43 16,0-22-1,0 0 1,0-21-16,21-21 0,1 0 31,-1-21-31,21 0 16</inkml:trace>
  <inkml:trace contextRef="#ctx0" brushRef="#br1" timeOffset="41980.35">5165 6710 0,'0'-21'0,"0"42"0,0-63 15,0 20-15,0 44 31,0-1-31,0 0 0,0 0 16,0 0-16,0 0 0,0 1 0,0-1 16,0 0-16,0 0 0,0 0 0,0 22 15,0-22-15,0 0 16,0 0 0,21-21-16,0 0 15,0-21-15,0 0 0</inkml:trace>
  <inkml:trace contextRef="#ctx0" brushRef="#br1" timeOffset="42181.23">5461 6625 0,'0'0'0,"-21"0"32,0 21-32,-1 1 0,1-1 15,0 0 1,0 0-16,0 43 0,-22-1 15,22-42-15,21 0 16,-21 1-16,21-1 16,0 0-16,21-21 15</inkml:trace>
  <inkml:trace contextRef="#ctx0" brushRef="#br1" timeOffset="42611.99">5757 6646 0,'0'0'0,"0"-21"15,-21 21 1,0 0-16,0 0 16,21 21-16,-21-21 0,-1 22 0,1-1 15,0 0-15,0 0 0,21 0 0,-42 43 16,20-22-1,22-21-15,0 0 0,0 1 16,0-1-16,22-21 16,-1 0-1,0 0-15,0-21 16,21-1 0,-20 1-16,20-42 0,-42 42 15,21-1-15,-21 1 0,21 0 16,-21 0-16,21 0 0,-21 0 15,0 42 1,0 0-16,0 0 16,0 0-16,-21 43 15,21-43-15,0 0 0,0 0 0,0 64 16,0-64 0,21 0-16,1-21 0,20 0 15,-21 0-15,0 0 0,22 0 16,-1 0-16</inkml:trace>
  <inkml:trace contextRef="#ctx0" brushRef="#br1" timeOffset="43234.61">3514 9229 0,'-22'0'32,"22"42"-17,0-21-15,0 22 0,0 62 16,0-41-16,0-1 0,0 64 15,-21-42-15,21-21 0,-63 168 32,20-62-17,43-107-15,0-42 0,0 1 16,22-44 15,-1 1-31,-21 0 0,21-21 0,0 21 16</inkml:trace>
  <inkml:trace contextRef="#ctx0" brushRef="#br1" timeOffset="43755.32">3598 9313 0,'0'0'16,"0"-21"-16,0 0 0,21 0 15,22 21-15,-22 0 16,21 0-16,22-21 0,-22 21 0,64-21 15,-43 21-15,1-22 0,63 1 16,-64 21-16,149-21 16,-43 0-1,-105 21-15,-22 0 16,-21 0-16,22 0 0,-22 0 16,0 0-16,-21 21 15,21 21-15,-21-20 16,0-1-16,0 0 0,0 0 15,0 21-15,0-20 0,0 105 16,0 21 0,0-85-16,0-20 15,0 20-15,21-21 0,-21 22 0,22 84 16,-1-42 0,-21-64-16,0-21 0,0 1 15,0 20-15,-21-21 0,-85 43 16,-64-22-1,86-42-15,-1 0 0,0 0 16,1 0-16,-1 0 0,0 0 16,-169-21-16,43-22 15,168 43-15,-20-21 16,21 21-16,20 0 0,-20-21 16,21 21-16,0 0 15,42 0 1,21 21-16,-21-21 0,1 21 15,20-21-15,-21 22 0</inkml:trace>
  <inkml:trace contextRef="#ctx0" brushRef="#br1" timeOffset="44127.78">3873 11070 0,'0'0'0,"-21"0"16,0 0-1,21 21 79,0-42-47,0 0-32,21 0-15</inkml:trace>
  <inkml:trace contextRef="#ctx0" brushRef="#br1" timeOffset="44379.63">4085 10774 0,'0'0'0,"21"0"16,0 0-1,1 0-15,-1 0 16,0-21-16,0 21 0,21 0 0,22 0 16,-1 0-1,-20-21-15,-1 21 0,22 0 16,-43 0-16,21 0 0,-21 0 16,-42 0-1,0 0 1,0 0-16,0 0 0,-1 0 15,1 0-15</inkml:trace>
  <inkml:trace contextRef="#ctx0" brushRef="#br1" timeOffset="44686.9">4445 10732 0,'21'0'0,"-84"0"15,105 0-15,-84 21 0,20 0 0,22 0 16,0 0-16,0 0 16,-21-21-16,21 43 0,0-22 15,0 0-15,0 21 0,0-20 16,0-1-16,0 0 0,0 21 0,0-21 15,0 1-15,0-1 0,0 21 16,0-21-16,0 0 0,0 1 16,0-1-16,-21 0 0,0 0 15,21 0-15,-21-21 0,0 0 0,-1 21 16,-41-21 0,42 0-16,0 0 0,-1-21 15,1 0-15,0 21 16,-21-42-16,42-1 15,0 22 1,21 21 15,0 0-31,0 0 0,0 0 16,1 0-16</inkml:trace>
  <inkml:trace contextRef="#ctx0" brushRef="#br1" timeOffset="45168.63">4868 10943 0,'0'0'0,"0"-21"0,0 0 16,0 0-16,-21 21 16,0 0-16,0 0 0,0 0 0,-1 0 15,1 0-15,0 0 0,0 0 16,-21 42-16,20 0 15,22-20-15,-21-1 0,21 0 0,0 42 16,0-41-16,0-1 16,0 0-16,0 21 0,0-21 15,0 1-15,0-1 0,21-21 16,1 0-16,-1 0 0,0 0 16,0 0-16,21-43 15,22 1 1,-1-64-1,-63 85-15,22-21 0,-22 21 16,0-1-16,0-20 16,0 63 15,0 0-31,0 1 0,0-1 16,0 21-16,0-21 15,0 0-15,0 1 0,0-1 0,0 0 16,42 21-1,-21-42-15,21 0 16,-20 0-16,-1 0 16,0-21-16</inkml:trace>
  <inkml:trace contextRef="#ctx0" brushRef="#br1" timeOffset="45403.34">5186 10901 0,'0'0'0,"0"-21"16,0 0-16,0 42 47,0 0-47,0 0 0,0 0 15,0 0-15,0 1 16,0-1-16,0 0 0,0 0 0,0 21 16,0-20-16,0 20 15,0-21-15,0 0 16,21-42 15,-21 0-31,0 0 16</inkml:trace>
  <inkml:trace contextRef="#ctx0" brushRef="#br1" timeOffset="45635.21">5419 10859 0,'0'0'0,"0"-22"0,21 22 16,-42 0 15,-1 22-31,1-1 16,21 0-16,-21 0 15,0 0-15,0 0 0,21 22 0,-21-22 16,-1 0-16,22 0 0,0 22 0,-42 20 16,42-42-1,0 0-15,21-42 31,0 21-31,1-21 16</inkml:trace>
  <inkml:trace contextRef="#ctx0" brushRef="#br1" timeOffset="46118.93">5736 10964 0,'0'-21'16,"0"42"-16,21-63 0,-21 21 15,0 0 1,-21 21-16,0 0 16,0 0-1,0 0-15,-1 21 0,1 0 16,-21 21-16,42-20 0,-64 41 16,43-42-1,21 0-15,0 1 0,0-1 0,-21 21 16,21-21-16,0 0 15,21-21 1,0 0 0,1 0-16,-1-21 15,0 0-15,0 0 0,0 21 0,0-21 16,1-22-16,-1 22 0,0 0 16,0 0-16,21-21 15,-20-1-15,-1 43 16,0 0-16,-21 21 15,0 1 1,0-1-16,0 0 16,0 0-16,0 0 0,0 0 15,0 1-15,21-1 0,0-21 16,0 21-16,1-21 16,-1 0-16,0 0 15,0 0-15,0 0 0,0-42 16,1 20-16,-1 22 0,0-21 15</inkml:trace>
  <inkml:trace contextRef="#ctx0" brushRef="#br1" timeOffset="47402.91">23474 4233 0,'0'0'0,"0"-42"32,0 21-17,-21 21 1,21 21 0,0 21-16,-22-20 15,22 20-15,0 0 0,-21 1 16,21-1-16,-63 170 15,42-43 1,-22-42 0,22-85-16,21 22 0,-21 42 15,0-64-15,0 0 0,21 1 0,0 20 16,0 1 0,0-43-16,0 0 0,0 0 0,0 0 15,0 0-15,21-21 16,0 0-1,-21-21-15,21 0 0,0 0 16,0 0-16,-21 0 0,22-1 0,-1-20 16</inkml:trace>
  <inkml:trace contextRef="#ctx0" brushRef="#br1" timeOffset="48163.16">23558 4191 0,'0'-42'31,"0"84"-31,22-84 0,-1 42 16,0 0-16,21 0 16,-21 0-16,1 0 0,20 0 0,0 0 15,1-21-15,-1 21 0,21 0 16,-20 0-16,126 0 15,-105 0-15,-1 0 0,64 0 16,-63 0-16,-1 0 16,1 0-16,-1 0 0,1 0 0,41 0 15,-62 0-15,-1-22 0,0 22 16,-20 0-16,20 0 0,-21 0 16,0 0-16,0 0 15,1 0-15,-1 0 0,0 0 16,-21 22-16,0-1 0,21-21 0,-21 21 15,0 0-15,0 21 16,0 22 0,0-43-16,0 0 0,0 22 0,0-1 15,0 0-15,0-21 0,-21 22 16,21 20-16,0 1 16,-21-22-16,21 0 0,0 1 0,0-1 15,0 0-15,0 1 0,-21 105 16,-1-85-1,22-20-15,0-22 0,0 21 0,-21 1 16,0-1-16,21-21 16,-21-21-16,21 42 15,-42 1-15,20-22 16,22 0-16,-21-21 16,0 21-16,0-21 15,0 21-15,0-21 0,-1 0 16,1 0-16,-21 0 0,21 0 15,-22 0-15,22 0 0,-21 0 16,0 0-16,-128 0 16,128 0-16,-85 0 15,42 0-15,22 0 0,-22 0 0,-148-21 16,22 21 0,84 0-1,84 0-15,22 0 0,0 0 16,0 0-16,0 0 15,21-21 17,21 21-32</inkml:trace>
  <inkml:trace contextRef="#ctx0" brushRef="#br1" timeOffset="49979.88">23304 6181 0,'0'-21'16,"22"21"-16,-22 21 62,-22-21-62,22 21 0,-21 0 16,21 0-16,0 0 16,0 1-16,0-1 15,21-21 1,1 0-16,-1 0 16,0 0-16,0 0 0,0 0 15,0 0-15,-21-21 0,22-1 16,-22 1-16,0 0 15,0 0-15,-22 0 16,1 21-16,0 0 16,0 0-16,0 0 15,0 0-15,21 21 16,0 0-16,0 0 16,0 0-1,21-21-15,0 0 0,0 0 16</inkml:trace>
  <inkml:trace contextRef="#ctx0" brushRef="#br1" timeOffset="50254.89">23834 6033 0,'0'0'0,"0"-22"0,0 1 0,0 0 15,0 0-15,0 42 31,0 0-31,0 0 16,-22 1-16,22-1 0,0 21 0,0 0 16,-21-20-16,21 20 0,-21-21 0,0 21 15,21 1-15,0-22 0,-21 42 16,0-41-16,21 20 0,0-21 16,0 0-16,0 0 0,0-42 46,0 0-46,21 0 0</inkml:trace>
  <inkml:trace contextRef="#ctx0" brushRef="#br1" timeOffset="50557.72">23791 6033 0,'0'0'0,"21"-22"0,-21 1 15,22 0-15,-1 0 0,0 0 16,0 21-16,21 0 15,-20-21-15,-1 21 0,21 0 16,-21 0-16,0 0 0,1 0 16,20 21-16,0 21 15,-21-21-15,-21 0 16,0 64-16,0-64 16,0 0-16,-84 43 15,-1-1 1,43-63-16,-22 43 15,22-43-15,21 0 0,0 21 0,42-21 32,-21-21-17,21 21-15,21-21 0</inkml:trace>
  <inkml:trace contextRef="#ctx0" brushRef="#br1" timeOffset="51173.36">24532 5969 0,'-21'0'15,"21"21"1,0 0-16,-21-21 0,0 22 0,-1-1 16,22 0-16,0 0 0,-21 0 15,0 0-15,21 43 16,0-43-16,0 21 0,0-20 15,0-1-15,0 0 16,21 0-16,0-21 16,1 0-16,20 0 0,0 0 15,1-21-15,-22 21 16,21-21-16,-21 0 0,22 21 0,-1-43 16,-21 22-16,0 0 0,0 0 0,22-22 15,-43 22 1,0 0-16,0 0 0,21 21 0,-21 21 47,0 0-47,-21 0 0,0 1 15,21-1-15,-22 0 0,1 21 16,21-21-16,-21 22 0,0-1 16,0 85-16,21-85 15,0 1-15,0-1 0,0 0 0,0 1 16,0-22-16,0 64 15,0-1-15,0-41 16,0-22-16,0 0 0,-21 0 0,21 0 16,-22 0-16,-41 1 15,21-22 1,20-22 0,22 1-16,0 0 0,0-85 15,22 43 1,-1 20-16,63-84 15,-62 85-15,62-85 16,-41 106-16,-22 0 16,0-22-16,21 22 15,1 0-15</inkml:trace>
  <inkml:trace contextRef="#ctx0" brushRef="#br1" timeOffset="51955.56">22796 9483 0,'0'-64'31,"0"43"-15,-21 21-16,0 0 31,21 21-31,-21 0 0,0 1 16,21 20-16,-21 0 0,-1 1 0,22 20 16,-21 1-16,0-1 0,21 64 15,-42 64 1,42-128-16,0-21 0,0 64 15,0-63-15,0-1 0,0 0 16,0 22-16,21-1 16,0-63-16,0 0 15,0 0 1,1-21 0,-22 0-16,21 0 0</inkml:trace>
  <inkml:trace contextRef="#ctx0" brushRef="#br1" timeOffset="52615.18">22860 9525 0,'0'0'0,"-21"-63"31,21 41-15,42 22-1,-21 0-15,0 0 0,22 0 16,41 0-16,86 0 16,-107 0-16,1-21 15,-1 21-15,1 0 0,-1 0 0,1 0 16,147 0 0,-20 0-16,-149 0 15,22 0-15,-43 0 0,21 0 0,-21 0 16,1 0-16,20 0 15,-21 0-15,-21 21 0,21-21 16,-21 22-16,0-1 0,0 0 16,0 0-16,0 21 0,0-20 15,0-1-15,-21 21 0,0 22 16,0-22-16,21 43 16,-21-43-16,21 0 0,-22 22 15,22-22-15,-21 0 0,21 1 16,0 63-16,0 21 15,0 0 1,0-85-16,0 0 0,0 1 16,0-22-16,0 21 0,0-21 15,0 43 1,-42-22-16,42-21 16,-21-21-16,0 0 0,-1 0 15,-20 21-15,21-21 0,-21 0 0,-1 0 16,1 0-16,-64 0 0,43 0 15,-1 0-15,-105-21 0,105 0 16,-20 21-16,-1 0 16,21 0-16,1-21 0,-1 21 0,1 0 15,21 0-15,-1 0 0,-84 0 16,85 0 0</inkml:trace>
  <inkml:trace contextRef="#ctx0" brushRef="#br1" timeOffset="53034.94">22733 11451 0,'0'0'16,"0"21"-16,0 1 0,0-1 15,21-21 1,0 0-1,0 0-15,22 0 16,-22-21-16,21-22 16,-42 22-16,0 0 15,0 0-15,0 0 0,-21-1 16,0 22 0,0 0-16,0 0 15,21 22 1,0-1-1,21-21 1,0 0-16,0 0 0,0 0 16</inkml:trace>
  <inkml:trace contextRef="#ctx0" brushRef="#br1" timeOffset="53350.99">23326 11113 0,'0'-22'16,"0"44"-16,21-44 31,-21 44-31,0-1 16,0 63-16,0-41 15,0-22-15,0 21 0,0-21 0,0 22 16,0 84-1,-43-85 1,43 0-16,-21 1 0,21-22 16,0 0-16,-21 0 0,21 0 15,-21-21-15,21-21 47,0 0-47,0 0 0</inkml:trace>
  <inkml:trace contextRef="#ctx0" brushRef="#br1" timeOffset="53659.2">23347 11197 0,'0'0'0,"-21"-106"32,21 85-17,21 21-15,0 0 0,42-21 16,-41 21-1,-1 0-15,0 0 0,42 0 0,-41 0 16,-1 21-16,21 0 16,-21 1-16,-21-1 0,0 42 15,-21 1 1,-64-22 0,64-21-16,0 0 0,-42 1 15,41-22-15,1 0 0,-42 21 31,84-21-15,0 0 0,0 0-16</inkml:trace>
  <inkml:trace contextRef="#ctx0" brushRef="#br1" timeOffset="54346.97">23982 11197 0,'0'0'0,"0"-21"0,21 21 0,-21-21 16,0 42 15,0 0-31,0 0 16,-21 22-16,0-1 15,21 22 1,0-43-16,0 0 15,21-21 1,-21 21-16,21-21 0,0 0 0,0 0 16,43 0-1,-22-21-15,0-21 16,-20 42-16,-22-22 16,21 1-16,0-42 15,0 20-15,-21 22 16,0 0-16,21 21 0,-21-21 15,0 42 17,0 0-32,0 0 15,-21 1-15,21-1 0,-42 42 16,21 1 0,-1-22-16,22-21 15,0 22-15,0-22 0,0 21 0,-21 64 16,21 21-1,0-85-15,0 1 0,0-1 16,0 0-16,0 1 0,0-1 16,-21 85-16,-21-21 15,21-85-15,-1 21 16,22-21-16,-21 1 0,0-22 0,0 21 16,-21-21-1,-1 0-15,22-21 0,0-1 16,21 1-16,0 0 0,0-21 15,0 21-15,0-64 16,85-63-16,-64 105 16,21 1-16,22-43 15,-22 43-15,-21 0 0,21 21 0,22-43 16,21 1 0,-64 41-16,21 1 0,0 0 15,-20 0-15,-1 0 0</inkml:trace>
  <inkml:trace contextRef="#ctx0" brushRef="#br1" timeOffset="72494.58">10372 14605 0,'0'21'15,"0"0"79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01:00.70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4424 5990 0,'-21'0'16,"21"21"-1,-22-21-15,1 0 47,0 0-31,0 0-1,0 0 1,0 0-16,21 22 16,-22-22-16,1 0 15,0 0 1,0 0 62,21-22-47,0 1-31,0 0 16,0 0-1,0 0-15,0 0 0,0-22 16,-21 22-16,21 0 16,0 0-16,0 0 0,0-1 15,0 1-15,0 0 16,0 0-16,0 42 47,0 0-47,0 0 15,0 1-15,0-1 0,21 0 16,-21 0-16,0 21 0,21 1 16,-21-1-1,21-21-15,-21 0 0,0 22 16,0-22-16,21-21 16,-21 21-1,-21-42 16</inkml:trace>
  <inkml:trace contextRef="#ctx0" brushRef="#br1" timeOffset="39754.89">6032 4297 0,'0'0'0,"0"-21"0,0 0 15,0-1 1,0 1-1,0 0-15,0 0 16,0 0 0,0 0-16,0-1 15,0 1 17,0 42 46,0 1-63,0-1 1,0 0 0,0 0-16,0 0 15,0 0-15,-21-21 16,21 22-16,0-1 0,0 0 15,0 0-15,-21 21 16,21-20-16,0-1 16,0 0-16,0 0 0,0 0 15,0 22-15,0-22 16,0 0-16,0 0 0,0 0 16,0 0-16,0 1 0,0 20 15,0-21 1,0 0-16,0 0 15,0 1-15,0-1 16,0 0-16,0 0 16,0 0-16,0 0 0,-21-21 15,21 22-15,0-1 0,0 0 16,0 0-16,0 0 16,0 0-16,0 1 15,0-1-15,0 0 16,0 0-16,0 0 15,0 0-15,0 1 16,0 20 0,0-21-1,-21 0-15,21 0 0,0 1 16,0 20 0,0-21-16,0 0 15,0 0-15,0 1 16,0-1-16,0 0 15,0 0 1,0 0-16,-21-21 16,21 21-16,0 1 15,0-1-15,0 0 16,0 0-16,0 0 16,0 0-16,0 1 15,0-1-15,0 0 16,0 0-1,0 0-15,0 0 16,0 1 0,0-1-1,0 0 1,0 0 0,-22 0-16,22 0 15,0 1-15,0-1 16,0 0-1,-21 0-15,21 0 16,0 0-16,0 1 0,0-1 16,0 0-16,0 0 0,0 0 15,0 0 1,0 43 0,-21-43-16,21 0 0,0 0 15,0 1-15,0-1 16,0 0-1,0 0 1,0 0 15,0 0 79,0 1-32,0-1-47,21-21 16,0 0 62,-21-21-77,0 42 30,0 0-62,0 0 16,0 0-16,0 0 0,0 22 15,0 41 1,0-62-16,0-1 0,-21 63 16,21-41-1,0-22-15,-21 0 16,21 0-16,0 0 0,0 1 15,0 20 1,0-21-16,0 0 0,0 0 16,-21 1-1,21-1-15,0 0 16,0 0-16,0 0 16,0 0-16,-21-21 0,21 22 15,0-1-15,0 0 0,-21 0 16,21 43-1,0-43-15,0 0 16,0 0-16,0 0 16,0 0-16,0 1 0,0-1 15,0 0-15,0 0 0,-22-21 0,22 21 16,0 0-16,0 1 0,0 20 16,0-21-16,0 0 15,-21 22-15,21 20 16,0-42-16,0 0 15,0 1-15,0-1 0,0 0 0,0 0 16,0 0-16,0 22 16,0 20-16,0-42 15,0 43-15,0-43 16,0 0-16,0 21 0,0-20 16,0-1-16,-21 63 15,21-20 1,0-43-16,0 43 15,0-43-15,0 0 0,-21 0 16,21 0-16,0 0 0,0 43 16,0-22-1,0-21-15,0 1 0,0 20 16,0-21-16,0 0 16,0 0-16,0 1 0,0-1 0,0 85 31,0-43-31,0-42 0,0 0 15,0 22-15,0-22 16,0 0-16,0 21 0,0-20 0,0-1 16,0 63-1,0-20 1,0-43-16,0 0 0,0 0 16,0 1-16,0-1 0,0 0 0,0 0 15,0 0-15,0 64 16,0-22-1,0-41-15,0-1 0,0 0 16,0 0-16,0 0 0,0 22 16,0-1-16,0-21 0,0 21 15,0-20-15,0-1 0,0 0 16,0 0-16,0 0 0,0 0 0,0 64 31,0-21-31,0-1 16,-21-42-16,21 0 15,0 1-15,0 20 0,0-21 16,0 0-16,0 22 16,0-1-16,0 0 0,0 1 15,0-22-15,0 21 0,0-21 0,0 22 16,0-22-16,0 21 16,0 43-16,0-64 15,0 0-15,0 0 0,0 0 16,0 1-16,0-1 0,0 85 15,0-22 1,0 1 0,0-64-16,0 0 0,0 85 31,0-85-31,0 22 0,0 41 16,0-63-16,0 1 0,0-1 15,0 63-15,0 1 16,21-43-1,-21-20-15,0-1 16,0 63 0,0-20-16,0-43 15,0 0-15,0 22 0,0-22 0,0 0 16,0 21 0,0-21-16,0 22 15,0-22-15,0 0 0,0 0 0,0 0 16,0 1-16,0-1 0,0 0 15,0 0 1,0 0-16,0 0 16,0 1-16,0-1 15,0 0 17,0 0-1,0 0 31,-21-21-15,21-21-16</inkml:trace>
  <inkml:trace contextRef="#ctx0" brushRef="#br1" timeOffset="43322.84">6477 4424 0,'-21'0'31,"0"0"0,-1 0-15,1 0-1,0 0 1,0 0-16,0 0 16,0 0-1,-1 0-15,1 0 16,0 0 0,0 0 15,42 0 0,0 0-15,0 0-16,1 0 0,20 0 15,-21 0-15,21 0 0,-20 0 0,20 0 16,0 0-16,1 0 16,-1 0-16,43 0 0,-43 0 15,0 0-15,-21 0 0,43 0 0,-43 0 16,0 0-1,0 0-15,-42 0 47,0 0-31,0 0-16,0 0 16,0 0-16</inkml:trace>
  <inkml:trace contextRef="#ctx0" brushRef="#br1" timeOffset="43812.56">6710 4424 0,'-21'0'16,"-1"0"15,22 21-31,0 0 16,0 0-1,0 1-15,0-1 16,0 0-16,0 0 0,0 0 16,0 0-16,0 1 0,0-1 15,0 21-15,0 43 16,0-64-16,0 21 0,0-21 16,-21 1-16,21 20 15,-21 21-15,21 1 16,0-43-16,0 0 15,-21 0-15,21 1 0,-21-22 16,21 21-16,-43 0 16,22 0-16,0-21 0,0 0 15,0 0-15,0 0 0,-1 0 16,1 0-16,-21 0 16,0 0-1,20-21-15,22 0 0,-21 21 16,0 0-16,42 0 62,0 0-62,1 0 16,-1 0-16,0 21 16</inkml:trace>
  <inkml:trace contextRef="#ctx0" brushRef="#br1" timeOffset="44596.11">6477 5503 0,'0'0'0,"0"-21"16,0 0 0,0 42 31,0 0-47,0 1 15,0-1-15,-21 0 16,21 0-16,-21 43 0,21 20 15,-22-63 1,22 22-16,-21-22 0,21 0 0,0 21 16,-21-20-16,21 20 15,0-21-15,0 21 0,-21-42 16,21 22-16,0-1 16,0-42 15,0-1-31,0 1 15,0 0-15,0 0 0,0 0 16,0-22-16,0 22 0,0 0 16,21-85-16,21 0 15,-20 43 1,-1 21-16,0 20 0,64-62 31,-64 63-31,42-1 16,-20 1-16,-22 0 0,21 21 15,-21 0-15,43 0 16,-43 64-16,0-43 16,-21 0-16,0 21 0,0-21 0,0 1 15,0 41-15,0-21 16,0-20-16,-42 105 16,21-64-1,-1-21 1,22-20-16,0-1 15,0 0-15,0 0 16,-21-21 31,0-21-31,21 0-1,0 0-15,0-1 16</inkml:trace>
  <inkml:trace contextRef="#ctx0" brushRef="#br1" timeOffset="44863.95">6477 5800 0,'-42'0'31,"42"-21"0,21 21-31,0 0 0,0 0 16,0-22-16,22 22 0,-1 0 16,0 0-16,1-21 15,-22 21-15,21 0 0,0-21 16,-20 21 0,-1 0-1</inkml:trace>
  <inkml:trace contextRef="#ctx0" brushRef="#br1" timeOffset="45613.53">6710 6668 0,'0'0'0,"21"0"0,-21-22 15,21 1 1,-21 0 0,0 0-16,-21 21 15,21-21-15,-21 21 0,0 0 16,-1 0-16,1 0 0,0 0 0,-21 0 15,21 0-15,-43 42 0,22-21 16,-1 0-16,22 1 16,-21 20-16,21-21 0,0 0 15,-1 22-15,-62 62 16,84-41 0,0-43-16,0 0 0,0 43 15,0-43-15,0 0 0,0 0 0,21 0 0,0 1 16,0-22-16,64 21 15,0-21 1,-43 0-16,-21 0 0,43 0 16,-43-21-16,0 21 0,0 0 15,0-22-15,0 22 0,-21-21 16,22 21-16,-22-21 0,21 21 0,0 0 31</inkml:trace>
  <inkml:trace contextRef="#ctx0" brushRef="#br1" timeOffset="46225.62">6413 7705 0,'0'-21'16,"0"42"-16,0-64 15,22 22-15,-22 42 63,0 1-48,0-1-15,0 0 0,0 21 16,0-21-16,0 22 0,-22-22 0,1 85 16,0 21-1,21-106-15,-21 21 16,21-21-16,-21 1 0,21-1 15,0 21-15,-21-21 16,21-42 31,0 0-47,0 0 16,21 0-16,-21-1 15,21 1-15,0 0 0,0-21 16</inkml:trace>
  <inkml:trace contextRef="#ctx0" brushRef="#br1" timeOffset="46829.28">6710 7726 0,'0'0'0,"21"0"0,0-21 16,0 0-1,0 21-15,-21-22 16,22 22-16,-22 22 31,-22-22-15,1 21-16,-21 0 15,0 21-15,20-21 16,-20 1-16,0 20 0,-1-21 16,22 0-16,0 0 0,-64 22 15,43-22 1,42 0-16,-21-21 0,0 0 15,42 0 32,0 0-31,0-21-16,0 21 16,1 0-1,-1 0-15,0 21 16,0 0-16,0-21 0,-21 21 15,0 1-15,43 20 16,-22 0 0,-21-21-16,21 43 15,0-1-15,-21-41 16,64-22 0,-22 0-1,-21 0-15,0 0 0,0-22 0,1 1 16,-1 0-16,0 0 15,0-21 1,0 20-16,-21 1 0,0 0 0,0 0 16,21 0-16,-21 0 15,22 21 1</inkml:trace>
  <inkml:trace contextRef="#ctx0" brushRef="#br1" timeOffset="47733.88">6371 9229 0,'0'0'16,"21"0"-16,0 0 0,-21-21 0,22 21 16,-1-22-16,0 1 15,0 21-15,-21-21 0,21 0 16,-21 0-16,0 0 16,-21 21-1,0 0-15,0 0 0,-22 0 16,22 0-16,-21 0 15,21 0-15,-22 21 0,22 0 0,0 0 16,-21 0-16,-1 0 16,1 43-16,42-43 15,-21 0-15,21 0 16,0 1-16,0-1 16,21-21-16,21 21 15,-20-21-15,20 42 16,-21-42-16,0 21 0,0-21 15,1 22-15,-1-22 0,0 21 0,21 0 16,-42 0-16,21 0 16,-21 0-16,0 1 15,0-1-15,-21 0 0,-85 42 16,22-41 0,63-22-1,-1 21-15,-20-21 0,21 0 0,0 0 16,-43 0-16,1 0 15,42-21-15,-1 21 16,22-22-16,-21 22 16,21-21-16,21 21 47,1 0-32,-1 0-15,0 21 0,0-21 16,0 0-16</inkml:trace>
  <inkml:trace contextRef="#ctx0" brushRef="#br1" timeOffset="48432.47">6286 10351 0,'0'-22'16,"22"-62"-1,-22 63-15,0-1 16,0 44 31,-22-1-47,22 0 0,-21 0 15,0 0-15,21 22 0,-21-22 16,0 21-16,0 64 16,-22-43-16,43-20 0,0-22 15,0 42-15,0-41 16,0-1-16,0 0 0,21 0 16,22-21-1,-22 0-15,0 0 0,0 0 0,0 0 0,1 0 16,-1 0-16,63-21 15,-20-21 1,-22 20-16,1-41 16,-22 42-16,0 0 0,-21-22 0,0 22 15,21-21-15,-21-1 0,-21-105 16,-43 21 0,43 106-1,0 21-15,0-21 0,-64 21 31,64 0-31,-21 63 16,-1-20-16,43-22 16,0 21-16,-21 43 15,21-22-15,0-41 16,0-1-16,0 0 0,0 0 0</inkml:trace>
  <inkml:trace contextRef="#ctx0" brushRef="#br1" timeOffset="48924.32">6075 11451 0,'0'0'0,"0"-21"0,0 0 15,0 0-15,0 42 47,0 0-47,0 0 16,0 22-16,0-22 0,0 21 0,0-21 15,0 64-15,0 21 16,0 0 0,0-85-16,-21 0 0,21 21 15,-22-21-15,22 1 0,0 20 16,0-21-16,0-42 47,0 0-47,0 0 15,0-1-15,0 1 0,0 0 0,0-21 16,0 21-16</inkml:trace>
  <inkml:trace contextRef="#ctx0" brushRef="#br1" timeOffset="49223.66">6096 11451 0,'0'0'0,"21"-21"0,0 21 16,22 0-1,-22 21-15,0-21 0,-21 21 0,21 1 16,0-1-16,0 0 0,1 0 16,-22 21-16,21-20 0,0-1 15,0 42-15,-21-42 0,0 22 16,21-1-16,-21 0 15,21-20-15,1 41 16,-1-21-16,-21-20 0,21-22 16,-21 21-16,21-21 15,0 0 1,-21-21 0,0-1-16,0 1 0,0 0 0,0 0 15,0 0-15,21-22 0,-21 22 16,22-21-16</inkml:trace>
  <inkml:trace contextRef="#ctx0" brushRef="#br1" timeOffset="49499.94">6689 11240 0,'0'0'0,"0"-22"0,0 1 0,0 0 16,0 0-16,0 42 31,0 0-16,-22 22-15,1-22 0,0 21 0,0 0 16,21 22-16,0-22 16,-64 106-16,64-105 15,0-1-15,-42 22 0,42-22 16,0-21-16,-21 64 16,21-43-16,0-21 15,0 0-15</inkml:trace>
  <inkml:trace contextRef="#ctx0" brushRef="#br1" timeOffset="54849.17">7302 4276 0,'0'-64'31,"0"43"-15,0 0-16,0 0 0,0 0 16,0-1-16,0 1 15,0 0 16,0 42 16,0 0-47,-21-21 0,21 22 16,0-1-16,0 0 0,0 0 16,0 0-16,-21 22 15,21 20 1,0-42-16,-21 0 0,21 22 15,0-22-15,0 21 16,0-21-16,0 1 0,-21 20 16,21 0-16,0-21 0,0 64 15,0-21 1,0-22-16,0 43 16,0-64-16,0 21 15,0-21-15,0 22 0,0-22 0,0 21 16,0 0-16,0 43 15,0-64 1,0 43-16,0-43 0,0 0 0,0 64 16,0-64-1,0 0-15,0 0 0,0 0 16,0 1-16,0 41 0,0-42 16,0 0-16,0 1 0,0-1 0,0 0 15,0 0-15,0 0 0,0 0 16,0 1-16,0 20 15,0-21-15,0 0 0,0 0 0,0 1 16,0-1-16,0 0 0,0 0 0,0 0 16,0 0-16,0 22 15,0-22-15,0 21 16,0-21-16,21 1 0,-21-1 0,0 0 16,0 0-16,0 0 0,0 0 15,0 22 1,0 20-16,0 1 15,0-43 1,0 42-16,0-41 0,0-1 16,0 21-16,0-21 0,0 0 15,0 1-15,0 41 16,-21 1 0,0-1-16,21-42 15,0 0-15,0 22 16,0 20-1,0-42-15,0 1 16,0-1-16,-22-21 0,22 21 0,0 0 16,0 0-16,0 0 0,-21 43 15,21-43 1,0 0-16,0 22 16,0-22-16,0 0 0,-21 0 0,21 43 31,-21-22-31,21-21 0,0 0 15,0 0-15,0 1 0,0-1 0,0 0 16,0 0-16,-21 0 0,21 0 16,0 1-16,0-1 15,0 0-15,-21 21 0,21-21 16,0 1-16,0-1 0,0 0 0,0 0 16,0 0-16,0 43 15,0-22-15,-22 0 16,22-20-16,0 20 0,0-21 0,0 0 15,0 0-15,0 22 0,-21 20 16,21 22 0,0-64-16,0 0 0,0 22 15,0-22-15,0 0 0,0 0 0,0 0 16,0 22 0,0-22-16,0 0 0,0 21 15,-21-21-15,21 22 16,0-22-1,0 0 1,0 0-16,0 0 16,0 1 15,0-1-15,0 0-1,0 0 1,0 0-16,0 0 15,-21-21-15,21 22 0,0-1 16,0 0-16,-21 21 16,21-21-16,-21 1 0,21-1 0,0 0 15,0 0-15,0 0 0,0 43 16,0-22 0,0-21-16,0 0 0,0 1 15,0-1-15,0 0 0,0 0 16,0 21-16,0-20 0,0 41 15,0-42-15,0 0 16,0 1-16,0-1 0,0 21 16,0-21-16,0 64 15,0-22-15,0-20 0,0-22 16,0 21-16,-22-21 16,22 22-16,0-22 0,0 0 15,0 0-15,0 0 0,0 64 16,0-21-1,-21-43-15,21 0 0,0 42 16,0-41-16,0 41 16,0-42-16,0 0 0,0 22 0,0-1 15,0 43 1,0-64-16,0 21 0,0-21 0,0 1 16,0-1-16,0 0 0,0 64 15,0-43 1,0-21-16,0 0 0,0 0 15,0 1-15,0 20 0,0-21 0,0 0 16,0 64 0,0-64-16,0 21 0,0 1 15,0-1-15,0 0 0,0-20 16,0 83 0,0-83-16,0 41 15,0-42-15,0 0 0,0 22 16,0-1-16,0-21 0,0 0 15,0 1-15,0-1 0,0 42 16,0-42-16,0 43 16,0-43-16,21 0 0,-21 0 0,0 1 15,0-1-15,0 0 0,0 21 16,0 22-16,0-1 16,0 1-1,0-22-15,0-21 16,0 22-16,0-1 15,0-21-15,0 0 0,0 0 16,0 1-16,0-1 0,0 0 16,0 21-1,0-21-15,0 1 0,0 20 16,0-21 0,0 0-16,0 0 0,0 1 15,0-1-15,0 0 16,0 21-16,0-21 15,0 1 1,0-1-16,0 0 16,0 0-16,0 0 15,0 0 17,0 1-17,0-1-15,-21-21 156,0 0-77,0-21-48</inkml:trace>
  <inkml:trace contextRef="#ctx0" brushRef="#br1" timeOffset="56108.78">5694 12510 0,'0'-22'31,"21"22"16,-21 22-31,0-1-16,0 0 15,0 0-15,0 0 16,0 0-16,0 1 0,0-1 16,0 42-1,0-42-15,0 22 0,0-22 16,0 42-16,0-41 0,0-1 16,0 0-16,0 0 0,0 0 15,-21-21 1,21 21 78,0 1-32,-21-22-46,21 21-1,0-42 48,0-1-32,0 1-15,21 0-1,0 0 1,-21 0 0</inkml:trace>
  <inkml:trace contextRef="#ctx0" brushRef="#br1" timeOffset="58452.78">5715 5186 0,'-21'0'16,"0"0"-16,-1 0 0,1 0 16,0 0-1,0 0 1,0 0 0,42 0 62,0 0-78,0 0 15,0 0-15,1 0 0,-1 0 0,0 0 16,0 0-16,21 0 16,22 0-16,-22 0 0,-21 0 15,1 0-15,-1 0 0,0 0 0,0-21 16,0 21-1,0 0-15,1 0 32,-44 0 108</inkml:trace>
  <inkml:trace contextRef="#ctx0" brushRef="#br1" timeOffset="58988.47">5546 5249 0,'21'0'78,"0"0"-63,0 0-15,0 0 16,0 0-16,1 0 16,-1 0-16,0 0 0,42 0 15,-41 0-15,20 0 0,-21 0 16,0 0-16,0 0 0,1 0 0,-1 0 16,0 0-16,0 0 0,0 0 15,0 0-15,1 0 31,-1 0 1,-21-21-1,0 0 0,-21 21-15,21-21-1,-22 21-15</inkml:trace>
  <inkml:trace contextRef="#ctx0" brushRef="#br1" timeOffset="59888.53">5905 4847 0,'-21'0'15,"21"21"32,0 1-47,0-1 16,0 0-16,0 0 15,0 0-15,21 0 16,-21 1 0,22-22-1,-22 21-15,21-21 16,-21 21-16,42-21 15,-42 21-15,21-21 16,0 21-16,1-21 16,-1 21-1,0-21 1,0 0-16,-21 22 16,21-22-16,0 0 15,1 0 1,-22 21-1,21-21 1,-21 21-16,21-21 16,-21 21-1,0 0 32,0 0-16,-21-21-31,0 0 0,-1 0 16,1 22-16,0-22 16,21 21-16,-21-21 0,0 21 0,0-21 15,-1 21-15,1-21 0,0 21 16,0-21-16,-64 43 16,64-22-1,0 0-15,0-21 0,0 21 16,-1-21-1,22 21-15,-21-21 16,21 21-16,-21-21 31</inkml:trace>
  <inkml:trace contextRef="#ctx0" brushRef="#br0" timeOffset="74004.41">7175 5165 0,'0'0'0,"-21"0"0,0 0 16,0 0-1,0 0-15,0 21 16,-1-21-16,44 0 47,-1 0-47,0 0 16,0 0-16,0 0 0,0 0 15,1 0-15,-1 0 0,0 0 0,21 0 16,-21 0-16,22 0 0,-1 0 15,-21 0-15,22 0 16,-22 0-16,0 0 0,0 0 16,-42 0 62,0 0-63,0 0-15,-1 0 16</inkml:trace>
  <inkml:trace contextRef="#ctx0" brushRef="#br0" timeOffset="74333.22">7048 5249 0,'22'0'47,"-1"0"-47,0 0 0,0 0 16,0 0-16,22 0 0,-22 0 0,0 0 15,0 0-15,43 0 16,-1 0-16,-42 0 15,0 0-15,1 0 0,-1 0 16,0 0 0,-21-21 31,0 0-32</inkml:trace>
  <inkml:trace contextRef="#ctx0" brushRef="#br0" timeOffset="74792.2">7429 4995 0,'-21'0'31,"21"22"-16,0-1-15,0 0 16,0 0 0,21-21-16,1 0 0,-22 21 15,21-21-15,0 0 0,-21 21 0,21-21 16,0 0-16,0 0 0,1 0 0,20 0 16,0 0-1,-21 0 1,-21 22-1,0-1 17,-21-21-32,0 21 0,21 0 15,-21-21-15,-21 64 16,-1-22-16,1 0 16,21-21-1,0 1-15,-1 20 0,1-42 16,21 21-16,-21 0 0,0-21 0,21 21 15,0 1-15,-21-22 16,21-22 15</inkml:trace>
  <inkml:trace contextRef="#ctx0" brushRef="#br0" timeOffset="76239.61">8128 4614 0,'0'-21'47,"0"42"0,0 1-47,0-1 15,0 0-15,0 0 0,0 0 0,0 22 16,0-22-16,0 21 0,0-21 16,0 22-16,0-1 0,0 21 15,0 64 1,0-84-16,0-22 0,0 21 16,0 1-16,0-1 0,0 0 0,0 64 15,-42 0 1,42-64-16,-22 1 15,22-22-15,0 21 0,-21-21 0,0 85 16,21-42 0,0-43-1,0 0-15,0 0 0,0-42 47,0 0-31,0 0-16,0-1 0,0 1 15,0-21-15</inkml:trace>
  <inkml:trace contextRef="#ctx0" brushRef="#br0" timeOffset="77289">8191 4614 0,'22'0'47,"-1"0"-32,0 0-15,21 0 16,-21 0-16,1 0 0,41 0 16,-21 0-16,1 0 0,-1 0 15,0 0-15,1 0 0,-1 0 0,127 0 16,-105 0-1,105 0-15,-63 0 16,-64 0-16,22 0 0,-22 0 16,1 0-16,-1 0 0,-21 0 15,127 0 1,-84 0-16,-22 0 0,0 0 16,-20 0-16,-1 0 15,-21 22-15,21-22 0,-21 21 31,0 0-15,0 0 0,0 0-16,0 0 0,0 1 15,-21-22-15,21 42 0,0-21 16,-21 21-16,21 64 16,0-85-16,0 22 0,0-1 15,0-21-15,0 22 0,0-1 16,0-21-16,0 21 0,0-20 0,0 20 15,0-21-15,-22 21 0,22-20 0,0 41 16,0-42-16,0 22 0,-21-22 16,21 0-16,0 21 0,0 64 31,0-42-15,0-43-16,0 0 15,0 0-15,0 0 0,0 0 16,-21-21-16,21 22 15,-21-1 1,0-21 0,21 21-16,-21-21 15,-1 0-15,1 21 16,0-21-16,0 0 0,0 0 16,0 0-16,-1 0 0,1 21 15,0-21-15,-64 0 16,-20 0-1,62 0-15,-41 0 16,41 0-16,1 0 0,-127 0 16,126 0-16,-63 0 15,43 0-15,-1 0 0,22 0 16,-21 0-16,20 0 0,1 0 16,-149 0-1,128 0-15,21 0 16,20 0-16,-20 0 0,21 0 15,0 0-15,21-21 32,0 0-32,0 0 0,21 0 15,-21-1-15</inkml:trace>
  <inkml:trace contextRef="#ctx0" brushRef="#br0" timeOffset="77967.62">7705 3683 0,'-43'0'15,"22"0"-15,42 21 31,0-21-31,1 0 0,-1 0 16,42 0-16,22 0 16,-64 21-16,21-21 15,22 0-15,-43 0 0,0 0 16,0 0-16,-42 0 31,0 0-15</inkml:trace>
  <inkml:trace contextRef="#ctx0" brushRef="#br0" timeOffset="78324.41">7895 3725 0,'0'22'0,"0"-1"16,0 0-1,0 0-15,0 0 16,-21 0-16,21 1 15,0-1-15,0 0 16,0 0-16,0 0 0,-21 0 0,21 1 16,0 41-16,0-42 0,0 0 15,0 1-15,0-1 16,-21-21-16,21 21 0,-22-21 0,1 21 16,0-21-16,-21 0 15,21 0 1,-1 0-16,22-21 0,-21 21 15,0-21-15,0 0 16,0-22 0,0 43-1,21-21-15,21 21 32,0 0-32</inkml:trace>
  <inkml:trace contextRef="#ctx0" brushRef="#br0" timeOffset="78808.14">8191 3874 0,'0'0'0,"-63"0"31,42 0-31,-22 0 16,1 21-16,21 0 16,21 0-16,-21 21 0,0-20 15,21-1-15,0 0 0,0 0 16,0 21 0,0-20-16,0-1 0,21-21 15,0 0-15,0 0 16,0 0-16,0 0 15,1 0-15,-1 0 0,-21-21 0,42-1 16,-42 1-16,21 0 16,-21 0-16,21 0 0,-21 0 15,0-22-15,0 22 16,0 0-16,0 42 47,0 0-47,0 0 0,0 1 0,0-1 15,0 0-15,0 0 0,0 0 16,0 0-16,0 1 16,22-1-1,-1-21-15,0 0 16,0 0-16</inkml:trace>
  <inkml:trace contextRef="#ctx0" brushRef="#br0" timeOffset="79028.12">8318 3874 0,'0'21'16,"0"0"0,0 0-16,0 0 0,22 0 15,-22 1-15,0-1 16,0 0-16,0 0 0,21 0 0,-21 0 15,21-21 17</inkml:trace>
  <inkml:trace contextRef="#ctx0" brushRef="#br0" timeOffset="79245">8530 3852 0,'-21'22'16,"0"-1"-16,0 0 15,21 0-15,-22 0 0,22 0 16,-42 1-16,42-1 0,0 0 16,0 0-16,-21 0 0,21 0 15,21-21 16</inkml:trace>
  <inkml:trace contextRef="#ctx0" brushRef="#br0" timeOffset="79696.39">8763 3874 0,'-21'0'32,"0"0"-32,21 21 15,-22 0-15,1-21 0,0 21 16,0 21-16,0-20 16,21-1-16,0 0 0,-21 0 15,21 0-15,0 0 16,21-21 15,0 0-31,-21-21 0,21 0 16,0 21-16,-21-21 0,21 0 15,1 0-15,-22-1 0,21 1 16,0 0-16,-21 0 16,0 0-16,0 42 31,0 0-31,0 0 0,0 0 15,0 1-15,0-1 0,0 0 16,0 0-16,0 0 0,0 0 16,0 1-16,0-1 0,0 0 15,21-21 1,0 0-16,0 0 0,1 0 16,-1 0-16</inkml:trace>
  <inkml:trace contextRef="#ctx0" brushRef="#br0" timeOffset="79964.67">9398 3683 0,'0'0'15,"0"21"16,0 0-31,0 1 0,0-1 16,0 0-16,-21 21 0,21-21 16,0 1-16,-21-1 0,21 42 15,0-42-15,0 1 16,-22-1-16,22 0 16</inkml:trace>
  <inkml:trace contextRef="#ctx0" brushRef="#br0" timeOffset="80336.46">9504 3852 0,'0'22'15,"0"-1"1,0 0-16,0 0 0,0 0 15,0 0-15,0 1 0,0-1 16,0 0-16,0 0 16,21-21-1,0 0-15,0 0 16,0 0-16,1-21 16,-1 0-16,0 21 0,0-21 0,-21-1 15,21 1-15,-21 0 16,0-21-1,-21 42 1,0-21-16,0 21 0,0 0 16,-1 0-16,1 0 15,0 0 1</inkml:trace>
  <inkml:trace contextRef="#ctx0" brushRef="#br0" timeOffset="80601.31">9334 3768 0,'22'0'31,"-1"0"-31,0 0 0,0 0 16,0 0-16,0 0 0,22 0 15,-22 0-15,0 0 0,0 0 16,22 0-16,-22 0 0,21 0 0,-42-21 16,21 21-16,-42 0 47,0 0-47,0 0 15,0 0-15,-1 21 0,1-21 16,0 21-16</inkml:trace>
  <inkml:trace contextRef="#ctx0" brushRef="#br0" timeOffset="81017.48">8382 4276 0,'21'0'31,"21"0"-15,-20 0-16,-1 0 0,0 0 15,0 0-15,0 0 0,22 0 16,-22 0-16,0 0 0,0 0 16,0 0-1,-42 0 1,0 0-1,0 0-15,0 0 16,-1 0-16</inkml:trace>
  <inkml:trace contextRef="#ctx0" brushRef="#br0" timeOffset="81312.31">8551 4276 0,'0'21'16,"-21"-21"-1,21 21-15,0 0 16,0 0-16,0 1 15,0-1 1,0 0-16,0 0 0,0 0 16,0 0-16,0 1 15,0-1-15,-21-21 16,0 21-16,0-21 16,-1 0-16,1 0 15,0 0 1,0 0-16,0 0 0,0 0 15,-1 0-15,22-21 32,0 0-1,22 21-31,-1 0 0,0 0 16</inkml:trace>
  <inkml:trace contextRef="#ctx0" brushRef="#br0" timeOffset="81791.97">8869 4382 0,'0'-22'16,"-21"1"-1,-1 21 1,1 0-1,0 0-15,21 21 0,-21 1 16,-21 20-16,42-21 16,0 0-16,0 0 15,0 1-15,0-1 16,21-21 15,0 0-31,0 0 16,-21-21-16,21 21 0,0-22 15,-21 1-15,22 0 16,-1 0-16,0 0 0,-21 0 16,0-1-16,0 1 0,21 21 15,-21 21 17,0 1-32,0-1 15,-21 0-15,21 0 16,0 0-16,0 0 15,0 1-15,0-1 16,21-42 15</inkml:trace>
  <inkml:trace contextRef="#ctx0" brushRef="#br0" timeOffset="82176.42">9165 4297 0,'0'0'0,"-21"0"31,0 0-15,0 0-16,21 21 0,-22 0 16,-20 0-16,42 1 15,0-1 1,21-21-1,-21 21-15,21-21 0,-21 21 16,22-21 0,-1 21-16,-21 0 15,0 1 1,-21-22 0,-22 21-1,22-21-15,0 0 16,0 0-16,0 0 15,-1 0 1,44 0 31,-1 0-47</inkml:trace>
  <inkml:trace contextRef="#ctx0" brushRef="#br0" timeOffset="82544.2">9398 4403 0,'-21'0'32,"0"0"-17,21 21-15,-22-21 16,22 21-16,-21 21 16,0-20-16,21-1 15,0 0 1,0 0-16,21-21 31,0 0-31,1 0 16,-1 0-16,-21-21 15,21 21-15</inkml:trace>
  <inkml:trace contextRef="#ctx0" brushRef="#br0" timeOffset="82996.63">9419 4403 0,'0'-21'78,"21"21"-78,0 0 0,1 0 16,-1 0 0,0 0-16,-21 21 15,21 0 1,-21 0-16,0 0 15,0 0-15,0 1 16,-21-22-16,0 21 0,21 0 31,-21-21-31,-1 0 16,1 0 0,0 0-1,21-21 16</inkml:trace>
  <inkml:trace contextRef="#ctx0" brushRef="#br0" timeOffset="83481.35">9737 4382 0,'0'21'31,"0"0"-31,0 0 16,0 0 0,0 0-16,-22-21 0,22 22 15,0-1-15,-21-21 16,21 21-16,-21-21 15,21 21 1,0-42 15,0 0-15,0 0-16,0-1 0,0 1 16,0 0-16,42-42 15,1 41 1,-22 1-16,0 21 0,0-21 0,22 21 15,-22-21-15,0 21 0,21 0 0,22 0 32,-1 42-32,-42 22 15,-21-43-15,0 0 16,0 21 0,0 22-16,-21-43 15,0-21 1,21 21-16,-21-21 0</inkml:trace>
  <inkml:trace contextRef="#ctx0" brushRef="#br0" timeOffset="84428.49">8678 4657 0,'0'0'0,"21"-21"31,-21-1-31,-21 22 31,0 0-31,0 0 16,-43 22-1,64-1-15,-21-21 0,0 21 16,0-21-16,21 21 0,0 0 16,0 0-1,21 1 16,0-22-31,0 0 0,-21 21 16,22-21-16,-1 21 16,-21 0-16,0 0 15,0 0-15,0 1 16,-21-1-16,-1-21 16,1 21-16,0-21 15,0 0-15,0 0 0,42 0 78,0 0-78,-21 21 16,0 0-16,0 0 16,0 1-16,0-1 15,0 0-15,0 0 0,0 0 16,0 0-16,0 1 0,0-1 15</inkml:trace>
  <inkml:trace contextRef="#ctx0" brushRef="#br0" timeOffset="84720.32">8805 4953 0,'0'21'31,"0"0"-31,0 1 15,0-1-15,0 0 0,0 21 16,0-21-16,0 1 16,0-1-16,0 0 0,0 0 15,-21 0-15,21 0 16,0-42 15</inkml:trace>
  <inkml:trace contextRef="#ctx0" brushRef="#br0" timeOffset="85108.41">8975 4974 0,'0'21'0,"-22"1"15,1-22-15,0 0 16,21 21-16,-21-21 0,0 0 16,21 21-16,-21-21 0,-1 0 15,22 21 1,0 0 15,0 0-31,0 1 16,0-1-16,22 0 15,-1 0 1,0 0-16,0-21 16,-21 21-16,21 1 15,0-22 1,1 0 0,-22-22 15,21 1-16</inkml:trace>
  <inkml:trace contextRef="#ctx0" brushRef="#br0" timeOffset="85308.29">9165 5101 0</inkml:trace>
  <inkml:trace contextRef="#ctx0" brushRef="#br0" timeOffset="85511.89">9165 5292 0,'0'0'0,"21"0"94</inkml:trace>
  <inkml:trace contextRef="#ctx0" brushRef="#br0" timeOffset="85796.73">9356 5059 0,'21'21'47,"-21"0"-47,0 0 16,0 1-16,0-1 15,0 0-15,0 0 0,0 0 16,0 0-1,0 1-15</inkml:trace>
  <inkml:trace contextRef="#ctx0" brushRef="#br0" timeOffset="86034.59">9525 5017 0,'0'21'31,"0"0"-31,0 0 16,-21 0-16,21 0 0,0 1 15,-21-22-15,21 21 16,0 21-16,0-21 0,-22-21 15,22 21-15,-21-21 16,0 0 0,21 22-1</inkml:trace>
  <inkml:trace contextRef="#ctx0" brushRef="#br0" timeOffset="86764.8">8742 5419 0,'0'21'32,"0"0"-17,0 0-15,0 0 16,0 1-16,0-1 0,0 0 16,0 0-16,0 0 15,0 0 16,0-42-15,0 0 0</inkml:trace>
  <inkml:trace contextRef="#ctx0" brushRef="#br0" timeOffset="87107.6">8953 5398 0,'0'21'16,"-21"-21"-16,0 0 16,0 21-16,0-21 0,0 0 15,21 21-15,-22-21 0,1 0 16,0 0 0,21 21 30,21-21-46,-21 21 0,21 1 16,1-22-16,-22 21 16,0 0-16,21-21 15,0 21-15,0-21 0,-21 21 16,21-21 0,0 0-16,1 0 15,-1-21 1</inkml:trace>
  <inkml:trace contextRef="#ctx0" brushRef="#br0" timeOffset="87319.96">9186 5440 0</inkml:trace>
  <inkml:trace contextRef="#ctx0" brushRef="#br0" timeOffset="87519.85">9186 5567 0,'0'21'0,"21"-21"94</inkml:trace>
  <inkml:trace contextRef="#ctx0" brushRef="#br0" timeOffset="87787.74">9398 5398 0,'21'42'31,"-21"-21"-31,0 0 16,0 0-16,0 1 15,0-1-15,0 0 16,0 0-1,21-21 32</inkml:trace>
  <inkml:trace contextRef="#ctx0" brushRef="#br0" timeOffset="87986.11">9567 5398 0,'0'21'31,"0"0"-31,0 0 0,0 0 16,-21 0-16,21 1 16,-21-22-16,0 21 0,21 0 15,-21-21-15,-1 21 0,1-21 16,0 0-16,0 0 15</inkml:trace>
  <inkml:trace contextRef="#ctx0" brushRef="#br0" timeOffset="88828.18">8403 5609 0,'21'-21'16,"0"21"0,1 0-16,-22-21 15,21 21-15,0 0 16,-21 21 15,-21 0-15,0-21-16,21 21 0,-22 1 15,1-1-15,0 0 0,21 0 16,0 0 0,0 0-16,0 1 15,21-22 1,0 0-16,1 0 16,-1 0-16,0 0 15,0 0-15,0 0 16,-42 0 15,0 0-31,0 0 16,0 21-16,21 0 15,0 0 1,0 0-16,0 0 0,0 1 16,0-1-16,0 0 15,0 0-15,21-21 16,-21 21-16,0 0 15,0 1-15,-21-22 0,-1 0 16,1 0 0,0 0-1,21-22 17</inkml:trace>
  <inkml:trace contextRef="#ctx0" brushRef="#br0" timeOffset="96811.89">9588 5271 0,'0'0'0,"-21"0"0,0 0 0,21 21 15,-21-21-15,0 0 0,0 0 16,-1 21-16,1-21 15,0 0-15,0 0 16,0 0-16,21 21 16,21 0 62,0-21-78,0 0 0,0 0 0,22 0 15,20 0 1,-42 0-16,22 0 0,63 0 16,-64 0-16,21 0 0,-20 0 0,84 0 15,21 0 1,-106 0-16,22 0 16,20 0-16,-41 0 0,-1 0 15,22 0-15,-22-21 0,0 21 16,22 0-16,-1 0 0,1 0 0,-22 0 15,22 0-15,105 0 16,0 0 0,-21 0-1,-84 0-15,21 0 0,-22 0 16,-21 0-16,1 0 0,63 0 16,63 0-1,-127-21-15,22 21 0,-22 0 0,0 0 16,22 0-16,105 0 15,-42 0 1,-106 0-16,22 0 16,-1 0-16,0 0 0,1 0 0,20 0 15,-20 0-15,-1 0 0,0 0 0,1 0 16,-22 0-16,63 0 16,-62 0-16,-1 0 0,0 0 15,-21-21 32,-21 21 0,0-21-47,-1 21 16</inkml:trace>
  <inkml:trace contextRef="#ctx0" brushRef="#br0" timeOffset="97555.78">12933 4530 0,'21'-85'31,"0"64"-31,-21 0 15,0 42 32,0 0-47,-21 21 16,21-20-16,-21 20 16,21 64-1,-21-64-15,21 0 0,0 1 16,-22 20-16,22-20 0,0-1 0,0 64 15,0-43-15,0 22 16,0-22-16,-21-20 0,21-1 16,0 0-16,-21 1 0,0 84 15,21-85-15,0 64 16,0-85-16,0 0 16,0 22-16,0-22 0,0 0 15,0 0 1,0 0-1,0-42 1,21 0 0,-21 0-16,0 0 0,0-22 15,0 22-15,21 0 0,-21-21 16,21-1-16,-21 1 0</inkml:trace>
  <inkml:trace contextRef="#ctx0" brushRef="#br0" timeOffset="98761.1">13039 4318 0,'-22'0'16,"22"21"15,22-21-16,-1 0-15,0 0 0,0 0 0,0 0 16,0 0-16,22 0 0,84 21 16,0-21-1,-64 0-15,-20 0 16,20 0-16,1 0 0,20 0 16,170 0-16,-63 0 15,-85 0-15,-22 0 16,22 0-16,-21 0 0,-1 0 0,1 0 15,169 0 1,-42 0-16,-149 0 16,-20 0-16,20 0 0,-21 0 0,1 0 15,-1 0-15,43 0 16,42-21 0,-106 21-16,21 0 0,-21 0 0,1 0 0,-1 0 15,0 0-15,0 0 16,-21 21-1,0 1 1,0-1 0,-21-21-16,21 21 0,-21 0 15,21 0-15,0 0 0,-21 1 16,21-1-16,-22 0 0,22 0 0,-21 0 16,0 22-16,21 20 15,-21-21-15,21 1 16,-21-1-16,21-21 0,0 22 0,0-1 0,0 0 15,-21 43 1,21 21-16,-22-64 16,22 0-16,0 22 0,0-22 15,-21-21-15,21 22 0,-21-1 16,21-21-16,-21 0 0,0 85 16,0-42-1,21-1 1,0-42-16,0 1 15,-22-1-15,22 0 0,0 0 0,-21-21 16,0 21 0,21 0-16,-21-21 15,21 22 1,-21-22-16,0 0 16,-1 0-1,1 0-15,0 0 0,0 0 16,0 0-16,-43 0 15,1 0-15,20 0 0,22 0 16,-21 0-16,0 0 0,-22 0 0,22 0 16,-1 0-16,-20 0 0,21 0 15,-22 0-15,1 0 0,-1 0 16,1 0-16,-191 0 16,148 0-16,21-22 0,-21 22 15,22-21-15,-22 21 0,-148-21 16,21-21-1,169 21-15,1 21 0,-1-22 16,22 22-16,-21 0 0,20-21 0,-63 0 16,64 21-1,42-21 1,-21 21-16,21-21 47,0 0-32,21-1 1,0 22-16,22-42 0</inkml:trace>
  <inkml:trace contextRef="#ctx0" brushRef="#br0" timeOffset="99091.91">13335 4784 0,'0'0'0,"-21"0"31,42 0-15,0 0-16,21 0 15,-20 0-15,20 0 0,0 0 0,1 0 16,41 21 0,43-21-16,-84 21 15,-1-21-15,-21 0 0,0 0 0,0 21 16,1-21-16,-22 21 16,-22-21-1,1 0-15,0 0 16</inkml:trace>
  <inkml:trace contextRef="#ctx0" brushRef="#br0" timeOffset="99511.68">13652 4868 0,'0'22'47,"-21"-1"-47,21 0 15,0 0-15,0 0 0,0 0 16,0 1-16,0-1 0,0 21 16,0 43-1,0 21 1,0-85-16,0 0 0,0 0 16,0 0-16,0 0 0,0 22 15,0-22 1,0 0-16,-21-21 15,0 0-15,0 0 0,0 21 0,-43-21 16,22 0-16,21 0 16,-22 0-16,22 0 0,-42-21 15,20 21-15,22-21 0,-64-21 16,64 42 0,21-22-16,0 1 15,0 0 1,21 21-16,1 0 0,20-21 15,0 0-15,-21 21 16,43-21-16</inkml:trace>
  <inkml:trace contextRef="#ctx0" brushRef="#br0" timeOffset="100044.37">14076 4995 0,'0'0'0,"0"-21"15,-21 21 1,-1 0 0,1 0-16,21 21 15,0 1-15,-21-1 0,21 0 16,-21 21-16,21-21 0,0 1 0,0 20 15,-42 43 1,20-22 0,22 1-16,0-43 15,0 0 1,0-42 62,0 0-47,0-1-15,0 1 0,22 21-16,-22-21 31,0 0 16,21 21-32,-21-21-15,21 21 0</inkml:trace>
  <inkml:trace contextRef="#ctx0" brushRef="#br0" timeOffset="101235.47">14055 4995 0,'0'-21'47,"21"21"-31,-21-21-16,21 21 16,0 0-1,-21-21-15,21 21 0,0 0 16,1 0-16,-22-21 0,21 21 15,0 0-15,0 0 16,0 0-16,0 0 16,1 0-1,-1 0 1,-21 21-16,0 0 31,-21-21 16,-1 0-47,1-21 16,21 0-1,-21 21-15,0 0 0,0-21 16,0 21-16,-1 0 0,1 0 16,0 0-16,0 0 15,0 0-15,-22 21 16,22 0-1,0 0-15,0-21 0,0 42 16,21-20-16,-21-1 0,-1 21 16,22-21-16,0 0 15,0 1-15,0 20 0,0-21 16,0 0 0,0 0-16,22-21 15,-1 0-15,0 22 0,21-22 16,-42 21-16,21-21 15,1 0-15,-22 21 0,21-21 16,0 0-16,-21 21 0,21-21 0,0 0 16,-21 21-16,0 0 15,21-21-15,1 22 0,-22-1 16,0 0 0,-22-21-16,1 21 0,0-21 15,0 0-15,-43 21 16,43-21-16,-21 0 0,-22 0 15,22 0-15,21 0 0,0 0 16,-22 0-16,22 0 0,0 0 0,0 0 16,0 0-1,42 0 32,0 0-47,0 0 16,0-21-16,22 0 0,-22 21 0,0-21 15</inkml:trace>
  <inkml:trace contextRef="#ctx0" brushRef="#br0" timeOffset="101748.19">14647 4974 0,'0'0'0,"0"-21"0,0 0 15,-21 0 1,0 21-16,0 0 16,0 21-16,-1 0 15,1-21-15,0 21 0,-42 64 16,41-64-16,-20 43 16,42-43-16,-21 21 15,0 64 1,21-64-16,0 1 15,0-22-15,21-21 16,0 21-16,0-21 0,0 0 16,85 0-1,-21-21 1,0-22 0,-64 22-16,0 0 0,42-42 15,-63-43 1,0 85-16,0-22 0,0 22 15,0-21-15,0 21 0,0-22 0,-42 1 16,21 21-16,-43 21 16,1 0-1,42 0-15,-43 63 32,43 1-32,0-43 0,21 0 15,0 0-15,0 0 16,42 1-1,-21-1-15,1-21 0</inkml:trace>
  <inkml:trace contextRef="#ctx0" brushRef="#br0" timeOffset="102044.12">15176 4995 0,'0'0'0,"-21"0"31,0 0-31,0 0 16,0 22-16,0-1 15,21 0-15,0 0 0,-22 0 16,22 0-16,-21 22 0,21-22 16,-21 0-16,21 64 15,-21-43-15,0 22 16,21-43-16,0 0 15,0 0-15,0 0 16,0-42 15,21 21-31</inkml:trace>
  <inkml:trace contextRef="#ctx0" brushRef="#br0" timeOffset="102371.63">15176 4974 0,'0'0'15,"0"21"17,0 1-17,22-1-15,-1 0 0,0 0 0,0 0 16,-21 0-16,21 1 15,0-1-15,22 85 16,-22-64 0,0 0-16,0-21 15,0 1-15,-21-1 16,22-21 0,-1 0-1,-21-21 1,0-1-16,0 1 15,0 0-15,0 0 0</inkml:trace>
  <inkml:trace contextRef="#ctx0" brushRef="#br0" timeOffset="102700.44">15663 4826 0,'0'0'0,"0"-21"0,0 42 47,0 0-47,-21 0 0,21 1 15,0-1-15,-21 21 0,0-21 16,21 22-16,-21 20 16,-1-42-16,22 22 0,-21-1 15,21 0-15,0-21 0,-21 43 16,21-22-1,-21-42-15,21 21 16,0 1 15</inkml:trace>
  <inkml:trace contextRef="#ctx0" brushRef="#br0" timeOffset="105220.02">16023 5038 0,'0'0'0,"-21"0"16,0 0-16,0 0 15,-1 21-15,1-21 16,0 0-16,0 0 15,0 0-15,0 0 16,-1 0-16,1 21 16,0-21-1,0 0 1,21 21 46,21-21-46,0 0-16,0 0 0,1 0 16,-1 0-16,0 0 0,21 0 15,-21 0-15,22 0 0,-1 0 16,0 0-16,1 0 0,20 0 0,107 0 16,-128 0-16,21 21 15,1-21-15,-1 0 16,43 0-16,-42 0 0,-22 0 15,106 0 1,0 0-16,-84 0 16,42 0-16,-64 0 0,0 0 15,22 0-15,-22 0 0,22 0 16,-22 0-16,0 0 0,107 0 16,-44 0-1,-62 0-15,20 0 0,-20 0 16,-1 0-16,21 0 0,-20 0 0,105 0 15,-63 0 1,-43 0-16,0 0 0,-21 0 0,22 0 16,-1 0-16,0 0 0,1 0 0,20-21 15,1 21 1,-43 0-16,0 0 0,21 0 16,-20-21-16,-1 21 0,0 0 15,0 0 1,0 0-1,0 0 1,1 0 15,-1 0 16,0 0-16,-21-21 32,-21 21-47,21-21-16,-21 21 0,21-21 15,0-1-15,-22 22 0,1-21 16</inkml:trace>
  <inkml:trace contextRef="#ctx0" brushRef="#br0" timeOffset="105848.56">18669 4699 0,'0'0'0,"-42"0"15,20 0 17,22 21-1,0 0-31,0 1 16,22-1-16,-22 0 15,21-21-15,0 21 0,0-21 0,0 21 16,0 0-16,1-21 15,-1 22-15,21-1 0,-21 0 0,0-21 16,1 21-16,-1 0 0,0 0 16,42 1-1,-41-1 1,-1-21-16,0 0 0,0 0 0,-21 21 16,21-21-16,-21 21 31,0 0 0,-21-21-15,0 21-16,0-21 0,0 22 0,-1-1 15,1-21-15,-21 21 0,21 0 0,-43 0 16,-63 43 0,85-43-16,21 0 0,-64 21 15,64-42-15,0 22 0,0-1 16,-22 0-16,22 0 15,0-21-15,0 21 0,21 0 16,-21-21-16,-1 22 16,1-1-1,21-42 32,0-1-31</inkml:trace>
  <inkml:trace contextRef="#ctx0" brushRef="#br1" timeOffset="116329.24">21018 3895 0,'0'-21'62,"0"-1"-30,0 44 61,0-1-77,0 0-16,0 0 16,0 0-16,0 0 0,0 1 15,0-1-15,-21 21 0,21-21 0,-21 0 16,21 1-16,0 41 15,0-42-15,0 0 0,0 22 0,0-22 16,-21 0-16,21 0 0,0 64 16,-21-43-1,21-21-15,0 1 0,0 20 16,0-21-16,0 0 0,0 0 0,-21 1 16,21 41-1,0-42-15,-22 0 0,22 1 16,0-1-16,0 0 15,0 0-15,0 64 16,0-22-16,0-42 16,0 22-16,-21-22 0,21 0 15,0 0-15,0 0 0,-21 1 0,21-1 16,0 0-16,0 42 16,-21 22-1,21-64-15,0 22 16,-21-22-16,21 0 0,0 0 15,0 0-15,0 0 0,0 85 16,0-85 0,-21 1-16,21-1 0,0 21 15,-22 0-15,22-20 0,0 20 16,0 0-16,0-21 16,-21 1-16,21-1 0,-21 21 0,21-21 15,-21 0-15,21 1 0,-21-1 0,21 21 16,0-21-16,0 0 0,-21 1 15,-1 83 1,22-41-16,0-22 0,0-21 16,0 22-16,-21-1 15,21-21-15,0 64 0,-21-43 0,21-21 16,0 22-16,0-1 0,-21 0 16,21-20-16,-21 20 0,21 0 15,0 1-15,0-1 0,0 0 16,0 1-16,-21-1 0,21 0 0,-22 85 15,22-84-15,-21 105 16,-21 0 0,42-106-16,-21 43 15,0-43-15,21 1 0,-22 20 16,22-21-16,0 1 0,-21 20 0,-21 149 31,21-106-31,0-64 0,-1 64 16,1-64-16,21 22 0,-42 42 15,42-64-15,0 21 16,-64 170 0,64-85-1,-21 22-15,0-128 16,21 22-16,0-22 0,0 21 16,0 1-16,0 42 0,-21-64 15,21 22-15,0 126 16,-21-148-16,21 22 15,0-22-15,0 64 16,0-64-16,0 1 0,0 20 0,-21 22 16,21-22-16,0-20 0,0 41 15,0-41-15,-22 41 16,22-41-16,0-1 0,0 106 31,-21-105-31,21-1 0,0 0 0,-21 43 16,21-43-16,0 1 0,-21 41 15,0-41-15,21-1 0,0 0 16,0 22-16,-21-22 16,21 0-16,-22 1 0,22-22 0,0 21 15,0 1-15,0-1 0,0 0 0,-21 1 16,21-1-16,0 0 0,-21-21 16,21 64-16,0-43 15,0 1-15,0-22 0,0 21 0,0 1 16,-21-22-16,21 21 0,0-21 15,0 22-15,0-22 0,-21 42 16,21-20-16,0-22 0,0 42 16,0-20-16,0-22 0,0 63 15,0-41-15,0-1 16,0 0-16,0 1 16,0-22-16,0 0 0,0 0 0,0 0 15,0 1-15,0-1 0,0 21 16,0-21-16,0 0 0,0 1 15,0-1-15,0 0 0,0 0 16,0 0 0,0-42-1,0 0 1,0-21-16,0-22 16,0 22-16</inkml:trace>
  <inkml:trace contextRef="#ctx0" brushRef="#br1" timeOffset="118412.05">22691 3810 0,'21'0'0,"-42"0"0,42-21 16,0 21 0,-21 21 46,0 0-62,0 0 16,0 1-16,-21-1 0,21 0 15,0 21-15,0 1 0,0-1 16,-21 0-16,21 1 0,0-1 16,-22 106-16,22-106 15,0 1-15,0 41 0,0-41 16,0-1-16,0 0 0,-21 1 16,21-1-16,-42 149 15,42-107 1,-21-20-16,0 20 15,-1-62-15,22 20 0,-21 0 0,0 1 16,0-1-16,21-21 0,-42 127 16,42-105-1,-22 62-15,1-20 16,21-43-16,0 22 16,0-22-16,0 1 0,-21 105 31,0-42-31,21-22 15,0-41-15,0-1 16,0 0-16,0 1 0,0-1 16,0-21-16,-21 106 15,21 0 1,-21-42-16,21-43 16,0 0-16,0 128 15,-22-43 1,22-64-16,-21-20 0,21 20 15,0-21-15,-21 1 0,21 20 16,0-20-16,0-1 0,0 21 0,-21-20 0,21-1 16,0 0-16,-21 64 15,21-42-15,0-1 0,-21-20 0,21 20 16,-22-21-16,22 22 0,0-1 0,-21 43 16,0 42-1,21-105-15,0 20 0,-21 43 16,0-42-16,21-1 0,0-21 15,-21 64 1,-1 0-16,22-42 0,0-22 16,-21 64-16,21-64 0,-21 22 15,21-22-15,-21 127 16,0 1 0,-22-22-16,43-106 15,0 22-15,-21 20 16,0-41-16,0 62 15,21-41-15,0-22 0,-21 64 16,21-64-16,-21 1 0,21-1 0,-22 22 16,22-22-16,-21 85 15,21-85-15,-21 1 0,21 20 16,0-21-16,0 1 0,0-1 16,0 0-16,-21 1 0,0 126 15,21-84 1,0-64-16,0 21 0,0 1 15,0-22-15,-21 21 0,21-21 16,0 22-16,-22-22 0,22 21 0,0-21 16,-21 85-1,21-64-15,0 1 0,-21-22 16,21 21-16,-21 22 0,21-22 0,0-21 16,0 22-16,0 41 15,-21-63 1,21 1-16,0-1 0,0 21 0,-21-21 15,21 0-15,0 1 0,0-1 0,0 21 16,-22 0 0,22-20-16,0-1 0,-21 21 15,21-21-15,0 0 0,0 1 16,0 20 0,0-21-16,0 21 15,0-20-15,-21-22 16,21 21-16,0 0 0,0 0 31,0 0-31,0 0 16,0 1-1,0-1 1,0 0-16,0 0 16,21-21 30,-21-21-30,21 0 0,1 0-16,-22-22 0,21 22 15</inkml:trace>
  <inkml:trace contextRef="#ctx0" brushRef="#br1" timeOffset="119380.87">21632 4551 0,'0'0'0,"0"-42"32,0 20-32,-21 44 46,0-1-46,0 21 0,0-21 16,-22 43-16,1 42 0,21-43 16,-22 1-16,22-1 0,0-21 15,0 22-15,-21 63 16,20-21 0,1-43-16,21-42 15,21-21 16,1-21-31,-22 0 0,21 0 16,-21 0-16,0 0 0</inkml:trace>
  <inkml:trace contextRef="#ctx0" brushRef="#br1" timeOffset="119884.58">21484 4678 0,'0'0'0,"0"-21"0,21 0 16,-21-1-16,43-20 15,-1 0-15,43-22 16,-43 64 0,0-21-16,64 0 15,-42 21-15,-22 0 16,-21 0-16,21 21 0,-20 21 0,-22-20 16,0 41-1,0-42-15,-64 85 16,22-85-16,-1 22 0,-20-22 15,21 21-15,-22-21 0,-105 22 16,105-22 0,22-21-16,21 0 0,0 0 0,-1 0 15,22-21 1,22 21 0,-1 0-16,0 0 0,0 21 15,-21 0-15,21 0 0,-21 21 16,21 43-16,-21-43 15,43 85-15,-43-84 16,0-22-16,21 21 0,0-21 16,21 43-16,-20-43 15,-1-21-15,0 21 0,0-21 16,0 0-16,0 0 0,1 0 16,-22-21 15,-22 42 0</inkml:trace>
  <inkml:trace contextRef="#ctx0" brushRef="#br1" timeOffset="120225.39">21611 5609 0,'-21'0'0,"0"0"16,0 21 0,-1 1-16,22-1 0,-21 0 15,0 0-15,-21 21 16,21 1-16,-22 20 0,43-20 16,-42 20-16,42-42 0,-21 22 15,21-22-15,0 21 16,0-21-16,0 22 15,21-22-15,0 0 0,0-21 16,0 0-16,1 21 0,20-21 0,43 0 16,-1 0-1,-63 0-15,22-21 0,-22 21 16,0-21-16,0 0 0,0 21 0,-21-22 16,0-41-1,0 42-15,-21 0 16,0-1-16</inkml:trace>
  <inkml:trace contextRef="#ctx0" brushRef="#br1" timeOffset="120393.29">21463 5948 0,'0'21'16,"21"-21"-16,0 0 0,43 0 16,-1 0-1,1 0 1,-43 0-16,0 0 0,0-21 0,43 0 15,-64-22 1,0 22-16,0 0 0,0 0 16</inkml:trace>
  <inkml:trace contextRef="#ctx0" brushRef="#br1" timeOffset="120549.2">21632 5652 0,'0'-22'31,"21"22"-31,1 0 0,-1 0 15,63-21 1,-20 0-16,21 21 16,-64 0-16,0 0 15,0 0 1</inkml:trace>
  <inkml:trace contextRef="#ctx0" brushRef="#br1" timeOffset="121283.78">21421 6668 0,'0'-22'16,"0"44"-16,0-65 0,0 22 0,0 0 16,0 0-16,0 0 0,-22 21 15,1 0-15,0 0 0,0 0 16,0 0-16,0 21 0,-1 0 15,1 0-15,0 0 0,-42 106 16,-1-21 0,43-64-16,21 1 0,0-1 15,0 0-15,0-20 0,0 83 16,63-41 0,-41-64-16,20 21 15,0-21-15,-21 0 0,22 0 0,-1 0 16,85 0-16,-63-42 15,-22 21-15,0-1 16,-21-20-16,22 21 0,-22 0 0,0-22 16,21-84-1,-42 43-15,0 41 0,-21-20 16,-42-22-16,42 43 16,-43 21-16,22 0 0,-22-1 15,22 22-15,0 0 0,-64 0 16,63 0-16,1 43 15,21-22-15,21 0 0,0 43 16,21-43-16,0 21 0,85 43 16,-21-1-1,-43-41-15,0-22 0,1 21 0,-22 1 16,0-1-16,0 21 0,-21 64 16,-21 0-1,0-105-15,0 20 16,-43 0-16,43-21 0,0 1 15,-21 20-15,-22-21 16,43-21 0,0 0-16,0 0 15</inkml:trace>
  <inkml:trace contextRef="#ctx0" brushRef="#br1" timeOffset="121861.45">21209 7916 0,'0'-21'0,"0"42"0,21-63 0,-21 21 0,0 0 16,0 0-16,0-1 15,-21 22 1,21 22-16,-21-1 15,0 21-15,21 0 0,-22-20 16,1 41-16,21-21 0,0 1 0,-21 41 16,0 1-1,21-64-15,0 22 0,0-22 0,21 0 16,0 0-16,-21 0 0,21-21 0,43 0 16,-22 0-1,1 0-15,-22 0 0,42-42 16,-20 21-16,-22 0 0,0-1 0,42-41 15,-41-22 1,-22 43-16,21 0 0,-21-1 16,0-20-16,0 42 0,0-1 15,0 1-15,0 0 16,-21 21 0,21 21-16,0 0 0,-22 1 15,1-1-15,21 0 0,-42 42 16,42-20-16</inkml:trace>
  <inkml:trace contextRef="#ctx0" brushRef="#br1" timeOffset="122200.25">21294 8488 0,'0'0'0,"-22"0"0,1 21 15,0 0-15,0 0 16,0 1-16,21-1 0,-21 0 16,-1 0-16,22 0 0,0 0 15,-21 22-15,0 20 16,21 22-16,0-64 0,0 0 16,0 0-16,0 1 15,0-1-15,21 0 0,-21 0 0,21 0 16,1-21-16,-1 0 0,0 0 0,42 0 15,-41 0 1,-1 0-16,0 0 0,0 0 0,21-21 16,-20 21-16,-1-21 0,42-21 15,-63-1 1,21 22-16,-21 0 0,0 0 0,0 0 16,0-1-16,0 1 0,0 0 0</inkml:trace>
  <inkml:trace contextRef="#ctx0" brushRef="#br1" timeOffset="122393.15">21209 8700 0,'21'0'31,"0"0"-31,0 0 0,1 0 16,-1 0-16,0 0 0,0 0 15,64 0 1,-64 0-16,21-22 0,1 1 15,-22 0-15,0 21 0,-21-21 0,0 0 16,0 0-16</inkml:trace>
  <inkml:trace contextRef="#ctx0" brushRef="#br1" timeOffset="122556.05">21336 8424 0,'21'0'31,"0"0"-31,0 0 0,1 0 15,-1 0-15,0 0 0,0 0 0,0 0 16,22 0-16,-22 0 0,21-21 0,-21 21 16,43 0-1,-22 0-15,-21 0 16</inkml:trace>
  <inkml:trace contextRef="#ctx0" brushRef="#br1" timeOffset="123215.67">21251 9525 0,'0'0'0,"21"-21"0,-21 0 0,22 0 15,-22-1-15,0 1 16,0 0-16,0 0 0,0 0 16,0 0-1,-22 21 1,1 0-16,0 0 0,0 0 0,0 0 16,0 0-16,-1 0 0,-20 21 0,0 0 15,-1 21 1,43-21-16,0 1 15,0-1-15,0 0 0,0 0 16,0 0-16,22 0 0,-1 1 16,21-1-16,0 21 15,43 22-15,-64-43 16,22 21-16,-22-21 0,-21 0 16,21 1-16,-21 20 15,-21-21-15,0-21 16,-1 21-16,-83-21 15,62 0-15,22 0 0,-21 0 16,-1 0-16,22 0 0,0 0 0,-21 0 16,21 0-16,-1 0 0,1-21 15,21 0-15,-21 21 0,21-21 16,0 0 0,21 21-1,0 0-15</inkml:trace>
  <inkml:trace contextRef="#ctx0" brushRef="#br1" timeOffset="123588.46">20701 10351 0,'0'0'0,"21"0"46,21 0-46,-20 0 0,20 21 0,21-21 16,-20 0-16,-1 0 0,0 0 16,1 0-16,-1 0 0,0 0 15,43 21 1,-64-21-16,22 0 0,-65 0 31</inkml:trace>
  <inkml:trace contextRef="#ctx0" brushRef="#br1" timeOffset="123864.3">20976 10435 0,'-21'0'16,"42"0"-16,-63 0 0,42 21 0,0 1 16,0-1-1,0 42 1,0-42-16,0 1 0,0 20 15,-21-21-15,21 0 0,-22 64 32,22-64-17,-21 0-15,21 0 0,0 1 16,-21-22 31</inkml:trace>
  <inkml:trace contextRef="#ctx0" brushRef="#br1" timeOffset="124317.05">20786 11049 0,'-22'0'32,"22"21"-32,0 0 0,-21 1 15,21-1-15,-21 0 16,0 21-16,21-21 16,-21 1-16,21 20 0,0 0 15,0-21-15,-21 22 0,21 41 16,0-41-1,0-22-15,21 0 0,0 0 0,0 0 16,0 1-16,0-22 0,64 0 16,-21 0-1,-22-22-15,0 1 0,-21 0 0,22 0 16,-22 0-16,0 0 0,0-1 0,22-83 16,-43 41-1,0 22-15,0-1 0,-22 1 16,1 21-16,0 0 0,0 0 15,0-1-15,0 22 16,-22-21-16,22 21 16,0 0-16,0 0 0,0 0 15,-1 0-15,22 21 0,-21-21 0,0 22 16</inkml:trace>
  <inkml:trace contextRef="#ctx0" brushRef="#br1" timeOffset="124780.78">20743 12002 0,'0'-22'0,"0"44"0,0-65 0,0 22 15,0 0-15,0 0 16,0 42 15,0 0-31,-21 21 0,21 22 16,-21-43-16,0 64 15,21-22-15,-21-20 0,-1-1 16,1 0-16,0 1 0,-21 126 31,21-106-31,21-41 16,0-1-16,0-42 31,21-1-15,0 1-16,-21 0 0,21 0 15</inkml:trace>
  <inkml:trace contextRef="#ctx0" brushRef="#br1" timeOffset="125260.51">20659 12234 0,'0'0'0,"0"-21"0,0 0 0,0 0 16,0 0-16,0 0 15,0-1-15,0 1 0,21 21 16,-21-21-16,21 0 0,64-43 16,-43 64-16,43 0 15,-43 0 1,0 0-16,-21 22 0,22-1 16,-43 0-16,0 0 0,0 21 15,0 1 1,0-22-16,-43 42 0,-62 1 15,62-43-15,1 0 16,0-21-16,-1 21 0,1-21 16,21 0-16,-64 0 15,64 0-15,0 0 0,21-21 16,21 21 15,0 0-31,0 21 0,-21 1 16,21-1-16,1 0 0,-1 0 15,-21 0-15,21 0 0,42 43 16,-63-43-16,43 21 16,-22-42-16,0 22 0,43-22 15,-1 0 1,-42 0-16,43 0 16,-43-22-16,-21 1 15,21 21-15,-21-21 0,21 0 31</inkml:trace>
  <inkml:trace contextRef="#ctx0" brushRef="#br1" timeOffset="125879.96">21611 12975 0,'0'0'0,"0"21"47,0 1-47,0-1 16,-21-21-16,21 42 15,0-21-15,0 0 0,-21 1 16,21-1-16,0 0 0,-21-21 16,21 21-16,0 0 15,0 0 1,-22-21-1,22-21 1</inkml:trace>
  <inkml:trace contextRef="#ctx0" brushRef="#br0" timeOffset="134483.59">19283 4170 0,'0'0'0,"-21"0"0,-1 0 16,1 0-16,0 21 15,0-21 1,42 0 15,0 0-31,0 0 0,22 0 16,-22 0-16,21 0 0,1 0 15,-1 0-15,21 0 0,-20 0 0,105 0 16,-106 0 0,-42 21-1,-21-21 1,0 0-16,0 0 15</inkml:trace>
  <inkml:trace contextRef="#ctx0" brushRef="#br0" timeOffset="134864.37">19516 4212 0,'-22'21'31,"22"1"-16,-21-22-15,21 21 0,0 0 16,0 0 0,0 0-16,0 0 0,0 22 15,0-22-15,0 0 0,0 0 16,0 0-16,0 1 0,0 20 16,0-21-16,-21 0 15,0 0-15,21 1 0,0-1 16,-21-21-16,0 21 0,-1-21 0,-20 21 15,0-21 1,21 0-16,-1 0 16,-20 0-16,21 0 15,0 0-15,0-21 0,21 0 16,-22 21-16,22-21 16,0-1-1,0 1 1,22 21-16,-1 0 15,0-21-15</inkml:trace>
  <inkml:trace contextRef="#ctx0" brushRef="#br0" timeOffset="135374.07">19981 4318 0,'0'-21'16,"-21"21"-1,0 0-15,0 0 0,0 0 16,-1 0-16,1 0 0,0 21 0,-21-21 16,21 21-16,-1-21 15,1 21-15,-21 22 16,42-22-1,0 0-15,0 0 16,0 0-16,42 1 16,22-1-1,-1 0 1,-42-21-16,1 21 0,-1-21 16,0 21-16,-21 0 15,0 1 1,-42-22-16,20 0 15,1 21-15,0-21 0,-21 0 0,21 0 16,-1 0-16,-20 0 0,21 0 16,0 0-16,-64 0 15,64 0 1,0 0-16,42 0 47,-21-21-47,21 21 0,0 0 15,0 0-15,1-22 0</inkml:trace>
  <inkml:trace contextRef="#ctx0" brushRef="#br0" timeOffset="136077.1">20087 4360 0,'0'22'125,"-21"-1"-109,0 0-16,21 0 15,0 0-15,0 0 16,-21-21-16,21 22 0,-22-1 16,22 0-16,-21 21 0,21-21 15,0 1-15,0-1 0,0 0 16,21-21-1,1 21-15,-1-21 16,42 0 0,-42 0-16,22-21 15,-22 0-15,0 21 0,0-21 16,0-1-16,1 1 0,-22 0 16,0 0-16,0-21 15,0 20-15,0 1 0,0 0 16,0 0-16,-22 0 0,1 21 0,-21-21 15,-22 21 1,43 0-16,0 0 0,0 0 16,21 21-16,-21-21 15,21 21-15,0 0 16,21 0 0,0-21-16</inkml:trace>
  <inkml:trace contextRef="#ctx0" brushRef="#br0" timeOffset="136714.85">20489 4403 0,'0'21'31,"-21"-21"-31,21 21 0,-21 0 15,21 0-15,0 1 0,0-1 0,0 0 16,0 0-16,0 0 16,-21 0-16,21 1 15,0-1-15,-21 0 16,21 0 0,0-42 15,0 0-31,0 0 15,0-1-15,0 1 16,0 0-16,0 0 16,21-43-1,0 64-15,-21-21 0,63 0 16,-41 21 0,20 0-1,-21 21-15,0 0 16,-21 1-16,0-1 15,21 0-15,-21 0 16,0 0-16,22 22 0,-22-22 16,21-21 46,-21-21-62,21 21 0,-21-22 16,0 1-16,0 0 15,0 0-15,21 0 0,-21-22 16,21 1 0,-21 21-1,0 42 17,0 0-32,0 0 15,0 1-15</inkml:trace>
  <inkml:trace contextRef="#ctx0" brushRef="#br0" timeOffset="137544.03">19452 5144 0,'0'-22'0,"21"22"31,-21 22-15,0-1 0,0 0-16,0 0 0,0 0 15,0 0-15,0 1 16,0-1-1,0 0 1,-21-21 0</inkml:trace>
  <inkml:trace contextRef="#ctx0" brushRef="#br0" timeOffset="137739.92">19452 5038 0,'0'0'0,"0"-21"16,0 42 46,21-21-46,0 21-1</inkml:trace>
  <inkml:trace contextRef="#ctx0" brushRef="#br0" timeOffset="138212.65">19685 5101 0,'0'0'0,"0"21"16,0 1-1,0-1-15,0 0 16,0 0-16,0 0 16,0 0-1,0 1-15,0-1 0,0 0 16,21-21 15,-21-21 0,0 0-31,0-1 16,0 1-16,0 0 0,0 0 16,0 0-16,21 0 0,-21-1 0,21-20 15,1 42-15,-1-42 16,0 42-16,0 0 16,0 0-16,0 0 0,1 0 15,-1 0-15,-21 21 16,21 0-16,-21 0 0,0 0 15,0 1-15,0-1 16,0 0-16,0 0 0,0 0 0,0 0 16,0 1-16,0-44 62,21 22-62</inkml:trace>
  <inkml:trace contextRef="#ctx0" brushRef="#br0" timeOffset="138452.51">20172 4890 0,'0'0'0,"0"21"31,0 0-31,0 0 16,0 0-16,0 43 15,0-43-15,-21 0 0,21 21 16,0-20-16,0-1 0,-22 42 16,1-20-1,21-22 1,21-21 0,1 0-1</inkml:trace>
  <inkml:trace contextRef="#ctx0" brushRef="#br0" timeOffset="138816.31">20341 5101 0,'-21'43'32,"21"-22"-32,-21 0 15,21 0-15,0 0 16,-21 0-16,21 1 15,0-1-15,0 0 16,21-21-16,0 0 16,0 0-16,0 0 0,22 0 15,-22 0 1,0-21-16,0 0 0,0 21 0,-21-22 16,0 1-16,0 0 0,0 0 15,0 0-15,0 0 16,-21-1-16,-21 22 15,42-21-15,-21 21 16,-1 0-16,1 0 16</inkml:trace>
  <inkml:trace contextRef="#ctx0" brushRef="#br0" timeOffset="139081.16">20108 4932 0,'0'0'0,"21"0"16,1 0-1,20 0-15,0 0 16,-21 0-16,22 0 0,-22 0 15,21 0-15,-21 0 0,1 0 0,20 0 16,0 0-16,-21 0 16,1 0-1,-22 21 17,-22-21-32,1 21 0,0 0 0,0-21 15,0 22-15</inkml:trace>
  <inkml:trace contextRef="#ctx0" brushRef="#br0" timeOffset="139730.81">19516 5567 0,'0'21'15,"0"-42"-15,21 42 32,0-21-32,0 0 15,0 0-15,0 0 16,1 0-16,-1 0 0,21 0 0,-21 0 15,0 0-15,1 0 0,-1 0 16,0 0 0,-42 0 15,0 0-31,-1 0 16,1 0-16,0 0 15,21 21-15,-21-21 16,21 21-16,0 1 31,0-1-15,0 0-16,0 0 15,0 0-15,0 0 16,0 1 0,0-1-16,0 0 15,-21-21-15,21 21 16,-21-21-16,-1 0 0,1 21 15,0-21-15,0 0 0,-21 0 16,-43 0-16,64 0 16,0 0-16,-1-21 15,1 21-15,21-21 16,21 21 15,1-21-31,-1 21 0,0 0 0,21 0 16</inkml:trace>
  <inkml:trace contextRef="#ctx0" brushRef="#br0" timeOffset="140203.76">19960 5715 0,'21'0'0,"-42"0"0,42-21 16,-21 0-16,-21 21 31,0 0-15,0 0-16,0 21 15,-1-21-15,22 21 0,-21 0 16,21 0-16,-21-21 0,21 22 0,-21-1 16,21 0-16,0 0 0,0 21 15,0-20 1,21-22-1,0 0-15,0 0 16,1 0-16,-1-22 0,0 1 16,0 0-16,-21 0 0,0 0 15,21 0-15,-21-1 0,21-20 32,-21 63 14,22 0-46,-22 1 0,0-1 16,21 0 0,0 0-1,0-21 1,0 0 0,-21-21-16</inkml:trace>
  <inkml:trace contextRef="#ctx0" brushRef="#br0" timeOffset="140436.78">20172 5588 0,'0'21'32,"0"0"-32,0 1 15,0-1-15,0 0 0,0 0 16,0 0-16,0 0 0,0 1 15,0-1 1,0 0-16,21-21 47,0-21-31</inkml:trace>
  <inkml:trace contextRef="#ctx0" brushRef="#br0" timeOffset="140687.64">20468 5609 0,'-21'0'31,"0"0"-31,0 21 0,21 1 16,-22-22-16,1 21 15,0-21-15,0 21 0,21 0 0,-21-21 16,0 21-16,-1 0 15,1 1-15,42-22 63,1-22-47</inkml:trace>
  <inkml:trace contextRef="#ctx0" brushRef="#br0" timeOffset="141124.29">20722 5630 0,'0'0'16,"0"-21"0,-21 21-1,0 0 1,0 21-1,-1-21-15,1 22 0,21-1 16,-21 0-16,21 0 31,21-21 1,0 0-32,1 0 15,-1 0-15,0-21 0,21 0 16,-42 0-1,21 21-15,-21-22 0,0 44 47,0-1-47,0 0 0,0 0 16,0 0 0,22-21-1,-1 0 1,0 0-1,-21-21 1</inkml:trace>
  <inkml:trace contextRef="#ctx0" brushRef="#br0" timeOffset="141964.56">19071 6181 0,'21'0'16,"0"0"-16,-21-21 0,0 42 31,0 0-15,0 0-16,0 0 0,0 0 0,0 22 16,0-1-16,0 0 0,0 1 0,-21-1 15,21 22-15,0-22 16,-21 0-16,21 1 0,-21-1 0,21 0 0,0 1 15,-21-1-15,21 0 0,-21-21 0,21 22 16,0 41 0,0-62-1,0-44 17,21 22-32,-21-21 0,21 0 15,-21 0-15,0 0 0,21-22 0</inkml:trace>
  <inkml:trace contextRef="#ctx0" brushRef="#br0" timeOffset="142704.13">19219 6181 0,'0'0'16,"0"-21"-16,43 21 46,-22 0-46,0 0 0,0 0 16,21 0-16,1 0 0,-1 0 16,0 0-16,22 0 0,-22 0 0,22 0 15,-22 0-15,127 0 16,-105 0-16,-1 0 0,1 0 16,-1 0-16,1 0 0,-22 0 0,85 0 15,21 0 1,-105 0-16,-22 0 0,0 0 15,0 0-15,0 0 0,-21 21 32,0 0-17,0 0-15,0 0 16,0 0-16,-21 22 16,0 41-1,0-41-15,-21 63 0,42-64 16,-64 106-1,22 0 1,21-63 0,21-64-16,-22 21 0,22 64 15,0-42 1,0-1-16,0-42 0,0 1 16,0-1-16,0 0 0,0 0 0,-21 21 15,21 1 1,-21-43-16,0 0 0,0 0 15,0 0-15,-1 21 16,-20-21-16,21 0 16,0 0-16,0 0 0,-22 0 15,1 0-15,0 0 0,-1-21 0,-20 21 0,-191 0 32,127 0-32,63 0 15,22 0-15,-64 0 0,43 0 16,20 0-16,1 0 0,0 0 0,-1 0 15,1 0-15,-22 0 16,43 0-16,0 0 0,0 0 16,0 0-16,0 0 0,21-21 0,0-1 31,0 1-31,0 0 16,0 0-16,0 0 0,0 0 15</inkml:trace>
  <inkml:trace contextRef="#ctx0" brushRef="#br0" timeOffset="143348.62">19516 6160 0,'0'-22'31,"-22"22"16,1 0-47,0 0 15,0 0-15,0 0 0,21 22 47,21-22-47,0 0 16,0 0-16,0 21 15,1-21-15,-1 42 16,0-21-16,-21 22 0,0-22 16,0 0-16,0 42 15,-42-41 1,20-1-16,-41 0 16,42-21-1,0 0-15,42 0 63,0 21-63,-21 0 15,0 0 1,21-21 15,0 0-15,0 0-16</inkml:trace>
  <inkml:trace contextRef="#ctx0" brushRef="#br0" timeOffset="143588.95">19748 6308 0,'0'84'31,"0"-62"-31,0-1 0,0 21 16,0-21-16,0 0 0,0 1 16,0 20-16,-21-21 15,21 0-15,0 0 0,0-42 47</inkml:trace>
  <inkml:trace contextRef="#ctx0" brushRef="#br0" timeOffset="143899.7">19918 6350 0,'0'21'16,"0"0"-1,-21-21-15,-1 22 0,1-22 16,0 21-16,0-21 0,0 21 15,0-21-15,-1 21 0,1-21 16,21 21 15,21 0-15,-21 1-16,22-22 16,-1 21-16,0 0 15,-21 21-15,21-21 16,0-21-1,-21 22-15,21-22 16,1 0 0</inkml:trace>
  <inkml:trace contextRef="#ctx0" brushRef="#br0" timeOffset="144075.82">20045 6456 0,'0'-21'32,"0"42"-17,0 0 1,0 0-16,0 0 16,0 1-1</inkml:trace>
  <inkml:trace contextRef="#ctx0" brushRef="#br0" timeOffset="144244.72">20024 6646 0,'-22'0'16,"44"0"46</inkml:trace>
  <inkml:trace contextRef="#ctx0" brushRef="#br0" timeOffset="144476.59">20235 6371 0,'0'0'15,"0"21"1,0 1-16,0-1 16,0 0-16,0 21 0,0-21 15,0 1-15,0-1 0,0 0 16,0 0-16,0 0 0,21 22 16,-21-22-16,22-21 15,-1 0 1</inkml:trace>
  <inkml:trace contextRef="#ctx0" brushRef="#br0" timeOffset="144642.5">20468 6414 0,'0'0'0,"-21"0"47,0 21-47,21 0 0,0 0 15,-21 0-15,-1 0 0,-41 64 16,-1-21 0</inkml:trace>
  <inkml:trace contextRef="#ctx0" brushRef="#br0" timeOffset="145523.9">19431 6922 0</inkml:trace>
  <inkml:trace contextRef="#ctx0" brushRef="#br0" timeOffset="145856.71">19452 6922 0,'0'-22'16,"0"44"46,0-1-46,0 0-16,0 0 0,0 0 16,0 0-16,0 1 15,-21-22-15,21 21 0,0 0 16,21-21 15,0 0-15,-21-21-16,21 0 0,1 21 0</inkml:trace>
  <inkml:trace contextRef="#ctx0" brushRef="#br0" timeOffset="146124.56">19727 6858 0,'-21'0'16,"0"0"-16,0 0 15,0 21-15,-1-21 0,-20 0 0,0 21 16,21-21-16,-1 22 15,1-22-15,21 21 16,0 0 0,21-21-16,1 21 15,-1 0-15,0 0 0,0-21 16,21 22-16,-20-1 16,-1 0-1,0-21-15,0 0 16,0 0-1</inkml:trace>
  <inkml:trace contextRef="#ctx0" brushRef="#br0" timeOffset="146305.45">19897 6943 0,'0'21'47,"0"0"-32,0 0 1</inkml:trace>
  <inkml:trace contextRef="#ctx0" brushRef="#br0" timeOffset="146456.37">19897 7070 0,'0'21'32,"21"-21"30,0 0-62</inkml:trace>
  <inkml:trace contextRef="#ctx0" brushRef="#br0" timeOffset="146676.24">20151 6858 0,'0'21'0,"0"0"15,0 1-15,0-1 0,0 0 16,0 0-16,0 0 0,0 0 15,0 1-15,21-22 32,0 0-17,0 0-15,0-22 16,0 22-16</inkml:trace>
  <inkml:trace contextRef="#ctx0" brushRef="#br0" timeOffset="146839.15">20362 6879 0,'0'0'0,"0"21"47,-21 1-47,21-1 0,-21-21 15,21 21-15,-21 0 0,21 0 16,-21 0-16,-1 1 0,1-1 16,0-21-16,0 21 15,0-21-15</inkml:trace>
  <inkml:trace contextRef="#ctx0" brushRef="#br0" timeOffset="147292.46">19177 7197 0,'-21'0'15,"42"0"32,0 0-47,-42 0 47,0 0-31,21 21-16,0 0 15,0 0 1,21 0-16,0-21 0,0 0 16,-21 22-16,21-22 0,1 21 0,-22 0 15,21 0 1,0-21-16,-21 21 0,0 0 15,0 1 1,-21-22-16,0 0 16,-1 0-16,1 0 0,0 0 15,0 0-15</inkml:trace>
  <inkml:trace contextRef="#ctx0" brushRef="#br0" timeOffset="161053.12">18690 9610 0,'0'-21'0,"-21"21"16,21-22-1,-21 22-15,0 0 63,21 22-63,0-1 16,-22 0-16,22 0 0,-21 0 15,21 0-15,0 1 0,0-1 16,0 21-16,-21-21 0,21 0 0,0 22 15,0-22-15,0 0 0,-21 43 16,21-43-16,0 21 0,0-21 16,0 0-16,0 22 0,-21-22 0,0 42 15,21-41-15,-22 83 16,1-62-16,21-1 16,-21 0-16,21 1 0,-21-1 0,21 0 15,0 85 1,0-63-16,0-22 0,0 1 15,0 20-15,0-42 0,0 22 16,0-1 0,0 0-16,0 1 0,0-1 15,0-21-15,0 21 0,0-20 16,0-1-16,0 0 0,-21 0 16,21 0-1,0-42 48,0 0-63,21 0 0,0 0 15,0-43-15,22 1 16</inkml:trace>
  <inkml:trace contextRef="#ctx0" brushRef="#br0" timeOffset="162119.82">18817 9567 0,'0'0'0,"0"-21"16,21 0 30,0 21-46,1 0 0,-1 0 0,0 0 0,0 0 16,0 0-16,22 0 0,-1 0 16,0 0-16,1 0 0,-1-21 15,0 21-15,128 0 16,-65 0-16,-41 0 16,-22 0-16,1 0 0,41-21 15,-41 21-15,-1 0 0,64 0 16,-64 0-1,-21 0-15,0 0 0,1 0 0,-1 21 16,0 0 0,-21 0-16,0 0 15,0 1-15,0-1 0,0 0 16,0 0-16,0 0 0,0 0 16,0 1-16,0 20 0,0-21 15,0 85-15,0-85 16,0 64-16,0-64 15,0 21-15,0 1 0,0-1 16,0-21-16,0 106 0,0-85 16,0 1-16,0-22 0,0 21 15,0 1-15,0 105 16,0-42 0,0-64-16,-21-21 0,21 21 15,0-20-15,0-1 0,-43 63 16,22 1-1,21-64-15,-21 22 0,0-1 16,21-21-16,0 0 16,0 22-16,-21 20 15,21-42-15,-21 0 16,21 1-16,0-1 0,-22 0 16,22 0-1,-21-21-15,21 21 0,-21 0 16,0-21-16,0 22 15,0-22-15,-1 0 0,-20 21 16,21-21-16,0 0 16,0 0-16,-43 0 0,22 21 15,-1-21-15,1 0 0,0 0 0,-1 0 16,-20 0-16,21 0 0,-85 0 16,-64 0-1,106 0-15,22 0 0,-64 0 16,63 0-16,22 0 0,-85 0 15,64 0 1,20 0-16,22 0 0,-21 21 16,21-21-16,-1 0 15,22-21 48,22 0-63,-1 21 0,-21-21 15,21-1-15,0 22 0</inkml:trace>
  <inkml:trace contextRef="#ctx0" brushRef="#br0" timeOffset="163868.88">18711 9631 0,'0'-21'0,"21"0"16,-21-1-1,0 1 1,0 42 15,0 1-31,0-1 16,0 0-16,0 0 0,0 21 15,0-20-15,0 20 0,0-21 16,0 21-16,-21-20 0,0 62 16,21-63-16,0 1 0,0-1 15,0 0-15,0 0 16,0-42 31,0 0-47,0 0 15,0-1-15,21 1 0</inkml:trace>
  <inkml:trace contextRef="#ctx0" brushRef="#br0" timeOffset="164267.65">18986 9589 0,'0'0'0,"0"21"31,0 0-31,-21-21 16,0 21-16,0 0 0,0-21 0,21 21 16,-21-21-16,-1 22 0,-41-1 15,42-21 1,0 0 0,21 21-1,0 0 1,21 0-1,-21 0-15,21 1 16,-21-1-16,21 0 0,-21 0 16,42 21-16,-42-20 15,0-1-15,22 0 0,-1 0 16,-21 0 0,21-21-16,0 0 46,-21-21-14</inkml:trace>
  <inkml:trace contextRef="#ctx0" brushRef="#br0" timeOffset="164617.45">19156 9800 0,'0'21'109,"21"-21"-93,-21 22-16</inkml:trace>
  <inkml:trace contextRef="#ctx0" brushRef="#br0" timeOffset="164797.35">19177 9927 0,'-21'0'16,"42"0"46,0 0-46</inkml:trace>
  <inkml:trace contextRef="#ctx0" brushRef="#br0" timeOffset="165160.57">19516 9673 0,'0'0'15,"0"-42"1,0 63 15,0 0-15,0 0-16,0 1 0,0-1 0,0 0 15,21 21-15,-21-21 0,0 1 16,0-1-16,0 0 0,0 42 16,0-41-16,0-1 15,0 0-15,0 0 16,21-21 31,-21-21-47,21 0 0,-21 0 15</inkml:trace>
  <inkml:trace contextRef="#ctx0" brushRef="#br0" timeOffset="165403.44">19791 9673 0,'0'21'31,"0"1"-15,-21-1-16,-1 0 0,1 0 0,21 0 16,0 0-16,-21 1 0,0-1 15,21 0-15,-21 0 0,21 0 0,0 0 16,-43 22-1,43-22 1</inkml:trace>
  <inkml:trace contextRef="#ctx0" brushRef="#br0" timeOffset="166149.91">19240 9165 0,'0'-21'0,"0"0"16,-21 21 15,0 0-31,0 0 0,0 0 16,0 0-16,-1 0 0,1 0 15,21 21-15,0 0 31,0 0-15,21 1 0,1-22-16,-1 21 0,0 0 15,0-21-15,-21 21 16,0 0-16,0 0 16,0 1-16,0-1 15,-21-21-15,0 0 16,0 21-16,-1-21 15,1 0-15,42 0 47,1 21-47,-1-21 16,-21 21-16,0 0 16,0 1-16,0-1 15,0 0-15,0 0 16,0 0-16,0 0 0,0 1 15,0-1-15,0 0 16,0 0-16</inkml:trace>
  <inkml:trace contextRef="#ctx0" brushRef="#br0" timeOffset="167823.74">22669 10456 0,'-21'0'16,"0"0"-16,0 0 0,-21 0 16,20 0-16,-20 0 0,-21 0 0,20 0 15,1 0-15,-22 0 0,-20 22 16,20-22-16,-20 0 15,41 21-15,22-21 0,-42 0 16,41 0-16,1 0 0,0 0 16,42 0 31,0 0-47,1 0 0,-1 0 0</inkml:trace>
  <inkml:trace contextRef="#ctx0" brushRef="#br0" timeOffset="168136.56">22627 10435 0,'-85'0'16,"64"0"-16,-106 0 15,0 21 1,43 1 0,41-22-16,1 21 0,-43 0 15,64-21-15,0 0 0,-21 21 16,20-21 0,44 0 30,-1 0-30,0-21-16,-21 0 0,21 21 0</inkml:trace>
  <inkml:trace contextRef="#ctx0" brushRef="#br0" timeOffset="168604.07">22288 10224 0,'0'21'16,"-21"-21"-16,0 21 0,21 0 16,-21 0-16,0-21 0,0 21 0,-1 1 15,-83 41 1,41-21-1,1 1-15,41-43 16,1 0-16,0 21 0,21 0 63,21-21-63,0 21 0,-21 0 15,43 1-15,-1 41 16,22 1-1,-64-43-15,42 42 16,-21-63-16,0 21 16,-21-42 62</inkml:trace>
  <inkml:trace contextRef="#ctx0" brushRef="#br0" timeOffset="175816.27">18881 10435 0,'0'21'31,"0"1"-31,0-1 16,0 0-16,0 0 15,0 0-15,0 0 0,0 1 16,0-1-16,0 0 0,0 0 15,0 0 1,0-42 31,0 0-31</inkml:trace>
  <inkml:trace contextRef="#ctx0" brushRef="#br0" timeOffset="176148.08">19008 10456 0,'-22'0'16,"22"22"0,-21-22-16,21 21 0,-21-21 15,0 0-15,0 21 0,0-21 31,21 21-31,0 0 16,0 0 0,0 1-1,21-1-15,-21 0 16,21 0-16,0 0 16,-21 0-16,21-21 15,0 22-15,1-22 47,-1 0-31,-21-22-16</inkml:trace>
  <inkml:trace contextRef="#ctx0" brushRef="#br0" timeOffset="176350.96">19219 10499 0,'0'0'0,"21"0"47,1 0-31,-1 0 0,-21 21-1,0 0-15</inkml:trace>
  <inkml:trace contextRef="#ctx0" brushRef="#br0" timeOffset="176512.87">19262 10689 0,'0'0'0,"21"-21"62,0 21-62,0-21 16,0 21-16,0 0 0</inkml:trace>
  <inkml:trace contextRef="#ctx0" brushRef="#br0" timeOffset="176768.24">19706 10435 0,'0'21'32,"0"1"-32,0-1 15,0 0-15,21 0 16,-21 0-16,0 43 16,0-1-1,0-42-15,0 1 16,21-22 31</inkml:trace>
  <inkml:trace contextRef="#ctx0" brushRef="#br0" timeOffset="176975.13">19960 10414 0,'0'0'0,"0"21"31,-21 0-31,21 1 0,-21-1 16,0 0-16,-1 21 15,22 1-15,-63 20 16,21 1 0,20-43-16,1-21 0,-21 21 15,21 0-15</inkml:trace>
  <inkml:trace contextRef="#ctx0" brushRef="#br0" timeOffset="177492.35">19029 10964 0,'21'0'62,"-21"22"-62,0-1 16,0 0-1,-21 0-15,0-21 16,-1 42-16,1 1 16,0-22-1,21 0-15,0 0 16,0 0 0,21-21-16,22 43 15,-22-43-15,-21 21 0,21-21 16,-21 21-16,21-21 0,-21 21 15,0 0-15,0 1 16,0-1-16,0 0 16,-21-21-1,-21 21-15,20-21 16,1 0-16,21 21 16,-21-21-16,0 0 15,0 0 1,21-21-1,-21 0-15,21 0 0</inkml:trace>
  <inkml:trace contextRef="#ctx0" brushRef="#br0" timeOffset="178556.51">9144 10308 0,'0'0'0,"-21"0"0,-106 0 31,106 0-31,-1 0 0,-20 0 16,42 21-1,21-21 1,0 0-16,1 0 0,-1 22 16,42-22-16,85 0 15,-105 0-15,41 0 16,1 0-16,0-22 0,21 22 0,21 0 15,275-21 1,85 21 0,-1 0-16,-337 0 15,-1 0-15,0 21 0,0-21 16,0 22-16,-21-1 0,233 0 16,-64 0-1,-211 0-15,63-21 16,-84 21-16,-1-21 0,43 0 15,-64 0-15,-20 0 0,20 0 16,-63 0 15,0 0-31,-1 0 0,1-21 0,-42 0 16,42 0-16</inkml:trace>
  <inkml:trace contextRef="#ctx0" brushRef="#br0" timeOffset="178933.3">12996 9673 0,'0'0'0,"0"21"31,0 22-15,0-22-16,0 21 0,0 1 0,0-1 16,0 85-16,0-21 15,0-43-15,0 22 0,0-22 16,0 22-16,-21-21 0,0-1 0,-21 149 16,-1-22-1,22-147-15,21-1 16,-21 21-16,21-41 0,0 20 0,0 43 15,0-64 1,21-21-16,0-21 16,-21-1-16,0 1 15,0 0-15,21-21 16,22-64-16</inkml:trace>
  <inkml:trace contextRef="#ctx0" brushRef="#br0" timeOffset="179756.26">13017 9737 0,'0'0'0,"-21"0"0,21-21 0,0-1 15,0 1 16,21 21-31,22 0 0,-22 0 0,21 0 16,22 0-16,-1 0 0,1 0 16,-1 0-16,22 0 0,84 0 15,-84 0-15,127 0 16,-107 0-16,128 0 0,-106 0 16,0 0-16,106 0 0,-106 0 15,0 0-15,127-21 16,-127 21-16,64-21 15,-86 21-15,-41 0 0,84 0 16,-84-21-16,-22 21 0,0 0 16,22 0-16,20 0 15,-84 21-15,0 0 0,22 0 16,-22 0-16,0 1 0,0 126 31,0-106-31,0 43 16,0 63-16,0-106 0,0 64 15,0-42-15,-22-22 0,22 21 16,-21 86 0,21-1-1,-21-21-15,0-85 16,21 0-16,0 22 0,-21-22 16,21-21-16,-21 22 0,21-22 15,0 64 1,-22-64-16,22 21 0,-21-21 0,21 0 15,0 1-15,-21-1 0,0-21 16,-21 21 0,20-21-16,1 0 0,0 0 0,0 0 15,-21 0-15,20 0 0,-147 0 32,0 0-32,105 0 15,-190-21-15,-63-22 16,211 22-16,-21 0 15,-296-21 1,296 42-16,-170-21 16,149-1-16,-233-20 0,275 42 15,0-21-15,22 21 0,20 0 16,22 0-16,0-21 0,-1 21 0,22 0 16,0 0-16,0 0 15,21-21 1,21 21-16,0-22 15,0 22-15,0-21 0,22 21 16</inkml:trace>
  <inkml:trace contextRef="#ctx0" brushRef="#br0" timeOffset="180118.49">13589 10118 0,'0'0'0,"0"-21"16,21 21 30,0 0-46,0 0 0,22 0 16,-22 0-16,21 0 0,1 0 16,-1 0-16,0 0 0,1 0 0,-1 0 15,0 0-15,-21 0 0,1 0 0,-1 0 16,0 0-16,-42 0 31,0 0-31,-1 0 0,1 0 16,-21 0-16,21 0 0,-43 0 15</inkml:trace>
  <inkml:trace contextRef="#ctx0" brushRef="#br0" timeOffset="180441.3">13843 10118 0,'0'0'0,"0"21"0,0 0 16,0 0-16,0 0 15,0 1-15,-21-1 16,21 0-16,0 0 0,0 43 15,0-22-15,-21-21 0,21 85 16,0-43 0,-43 1-16,43-43 0,-21 0 15,0 0-15,0 1 0,21-1 0,-43 0 16,-20 0 0,42-21-16,0 0 0,-22 0 15,22 0-15,0 0 0,-64-42 31,64 21-31,21-1 0,-21 22 16,21-42-16,0 21 16,0 0-1,21 21-15,0 0 0,22-43 16,41 22 0</inkml:trace>
  <inkml:trace contextRef="#ctx0" brushRef="#br0" timeOffset="180880.05">14330 10245 0,'0'0'0,"21"0"0,-21-21 0,-21-1 16,0 22-16,-22 0 15,22 0 1,0 0-16,0 22 0,0-22 0,-22 21 15,1 0-15,21 0 0,0 0 16,-1 0-16,22 22 16,-21-1-16,21-21 0,0 0 15,0 1-15,21-1 0,1-21 16,-22 21-16,63 21 16,1 1-1,-22-1 1,-42-21-16,0 0 0,0 0 15,0 1-15,-42-22 16,20 0-16,1 21 0,-21-21 0,0 21 16,-1-21-16,1 0 0,0 0 0,-1 0 15,22 0-15,-64 0 16,64 0-16,0 0 16,42-21 15,0 21-16,1 0-15,-22-21 0,21 21 0,0-22 16,21 22-16</inkml:trace>
  <inkml:trace contextRef="#ctx0" brushRef="#br0" timeOffset="181299.89">14732 10202 0,'0'-21'16,"-21"21"-16,0 0 16,-1 21-16,1-21 0,0 22 15,0-1-15,0 0 0,-64 85 16,43 0 0,21-64-16,-1 64 15,22-85-15,0 0 16,0 21-16,22-20 15,-1-22-15,42 0 16,1 0 0,-43 0-16,42-43 0,-41 22 15,20-21-15,-21 21 16,0-22-16,0 22 0,-21-21 0,0-1 0,0 1 16,0 0-16,0-43 15,-42 43 1,21 42-16,0-21 0,0 21 15,-1 0-15,1 0 0,0 0 16,21 21-16,-21-21 0,21 21 0,-21 42 16,21-20-1,0-22-15</inkml:trace>
  <inkml:trace contextRef="#ctx0" brushRef="#br0" timeOffset="181535.76">15049 10245 0,'0'0'0,"-21"0"31,0 21-31,21 21 0,-21-21 16,0 64-1,0-64-15,21 22 0,0 20 16,-22-42-16,22 22 0,-21 20 15,0-21 1,21-20 0</inkml:trace>
  <inkml:trace contextRef="#ctx0" brushRef="#br0" timeOffset="182004.28">15049 10266 0,'0'0'0,"0"-21"0,22 0 16,-1-1-16,0 22 16,0 0-1,0 22-15,-21-1 0,0 21 16,21-21-16,1 64 0,-22-64 16,0 21-16,21 1 0,0-1 15,0 0-15,21 43 16,-42-21-1,22-43-15,-1 0 16,0-42 0,-21 0-1,0-1-15,0 1 0,0 0 0,0 0 16,21-21-16,0-1 0,0 1 16,1 0-16,-22-1 0,21 1 0,0 0 15,42-107 1,-41 65-1,-1 41-15,-21 65 32,0-1-32,0 21 0,0-21 15,-21 22-15,-1 41 16,1-41-16,0 20 0,0 22 0,0-43 16,-43 85-1,43-63 1,0-43-16,21 0 15,21-21 1,0 0-16</inkml:trace>
  <inkml:trace contextRef="#ctx0" brushRef="#br0" timeOffset="182540">16087 10541 0,'0'0'16,"-22"0"-16,1 0 0,0 0 0,0 0 15,21 21 17,21-21-32,21 0 15,22 0-15,-22 0 0,149 0 16,-107 0-16,1 0 15,0 0-15,-1 0 0,1 0 16,296 0 0,-106 0-1,-105 0-15,-86 0 16,-20 0-16,63 0 0,-85 0 16,0 0-16,85 0 15,-105 0 1,-1 0-16,-42 0 47,-1 0-47,1 0 15,0 0-15</inkml:trace>
  <inkml:trace contextRef="#ctx0" brushRef="#br0" timeOffset="185839.36">7705 9546 0,'21'0'0,"-21"-21"16,-21 21 46,-1 0-46,22 21-16,-21 0 15,0-21-15,0 22 0,0-22 16,21 21 0,-21-21-16,-1 0 15,22 21-15,0 0 16,0 0-1,0 0 1,-21 1-16,21-1 16,0 0-16,0 0 0,0 0 15,-21 0-15,21 1 0,0-1 0,0 21 16,-21 64 0,21-21-16,0-43 15,0-21-15,0 43 0,-21-22 16,21 0-16,0 22 0,-43 84 15,22-106-15,21 22 16,0-22-16,-21-21 0,21 43 16,0-22-16,0-21 0,0 0 15,0-42 17,0 0-17,0-21-15</inkml:trace>
  <inkml:trace contextRef="#ctx0" brushRef="#br0" timeOffset="186516.97">7620 9504 0,'21'0'31,"0"0"-31,0 0 0,22 0 0,-22 0 16,21 0-16,1 0 16,-1-21-16,21 21 0,-20 0 0,20 0 0,1-21 15,42-1-15,84 1 16,-126 21-1,63 0-15,-64-21 0,1 21 16,-1 0-16,-21 0 0,1 0 0,-1 0 16,64 0-1,-64 42 1,-42-20-16,21-1 16,-21 0-16,0 21 0,0 1 15,0-22-15,0 21 0,0-21 16,0 22-16,0-1 0,0 85 15,0 0 1,22-64-16,-22-20 0,0-1 16,0 0-16,0 1 0,21-1 0,-21 0 15,0 1-15,0-1 0,21 127 16,-21-105 0,0-22-16,-21-21 0,-22 43 15,22-22-15,0-21 0,0 1 16,-85 41-1,-42 1-15,84-43 16,22-21 0,0 0-16,-43 0 0,22 21 15,20-21-15,-190 0 16,22 0 0,147 0-1,22 0-15,0-21 0,-43 21 0,64 0 16,-22-21-16,22 21 0,-42-43 15,20-20 1,43 42-16,-21-1 16,21-20-16</inkml:trace>
  <inkml:trace contextRef="#ctx0" brushRef="#br0" timeOffset="187019.99">7937 9948 0,'0'0'0,"-21"22"16,0-22-16,0 21 0,21 0 15,-21 0-15,21 0 16,0 0 15</inkml:trace>
  <inkml:trace contextRef="#ctx0" brushRef="#br0" timeOffset="187604.66">7959 9567 0,'0'-21'0,"21"0"31,-42 21-16,-1 0 1,1 0-16,0 0 0,0 21 16,0 0-16,-22 22 0,43-22 15,0 21-15,0-21 16,0 1-16,0-1 16,22 0-16,-1 0 15,0-21-15,0 21 0,0 0 16,0 1-16,1-1 0,-22 0 15,0 0-15,0 0 16,-22 0 0,1-21-16,0 0 0,0 22 0,-21-22 15,20 0-15,-20 0 16,21 0-16,0 0 16</inkml:trace>
  <inkml:trace contextRef="#ctx0" brushRef="#br0" timeOffset="187832.53">8043 9906 0,'0'0'0,"0"21"0,0 0 0,0 1 15,0-1-15,0 0 16,0 0-16,0 0 0,0 0 0,0 1 16,0 41-1,0-42-15,0-42 47</inkml:trace>
  <inkml:trace contextRef="#ctx0" brushRef="#br0" timeOffset="188160.35">8234 9843 0,'0'21'16,"0"0"-1,-21-21-15,-1 21 16,1 0-16,0-21 0,21 21 0,-21-21 15,0 22-15,0-22 0,21 21 16,21 0 31,0-21-47,-21 21 16,21 0-16,0-21 0,-21 21 0,0 1 0,21-1 15,1 0-15,-1 0 16,-21 21-16,21-20 15,-21-1 1,21-21-16,-21-21 31</inkml:trace>
  <inkml:trace contextRef="#ctx0" brushRef="#br0" timeOffset="188328.02">8361 9991 0,'0'-21'31,"21"21"0,-21 21-15,21-21 0,0 21-16</inkml:trace>
  <inkml:trace contextRef="#ctx0" brushRef="#br0" timeOffset="188492.93">8467 10139 0,'0'0'0,"-43"0"31,64 0 16,1-21-47,-1 0 15,0-1-15</inkml:trace>
  <inkml:trace contextRef="#ctx0" brushRef="#br0" timeOffset="188703.81">8678 9864 0,'0'21'31,"0"0"-16,0 0-15,0 22 0,0-1 16,0-21-16,21 0 16,-21 0-16,0 1 0,0-1 15,0 0-15,22-21 32</inkml:trace>
  <inkml:trace contextRef="#ctx0" brushRef="#br0" timeOffset="188883.71">8869 9906 0,'0'-21'15,"0"42"-15,0-21 32,0 21-32,-21 0 15,21 1-15,-22-1 0,22 0 0,-21 0 16,21 0-16,-21 0 0,0 1 15,21-1-15,-21 0 0,-43 21 16</inkml:trace>
  <inkml:trace contextRef="#ctx0" brushRef="#br0" timeOffset="189163.54">8128 10499 0,'0'0'0,"0"21"16,0 21-1,0-21-15,0 1 0,0-1 0,0 0 16,0 0-16,0 0 0,-21-21 15,21 21-15,0 1 0,0-1 0,0 0 16</inkml:trace>
  <inkml:trace contextRef="#ctx0" brushRef="#br0" timeOffset="189440.39">8297 10456 0,'-63'0'16,"42"22"-1,-1-22-15,1 21 0,21 0 16,-21-21-16,21 21 0,-21 0 16,21 0-16,0 1 15,42 20 1,-21-42-16,1 21 15,-1-21-15,0 0 16,-21 21-16,21-21 0,0 0 16,0 0-1,1 0 1,-1 0-16,-21-21 16</inkml:trace>
  <inkml:trace contextRef="#ctx0" brushRef="#br0" timeOffset="189609.29">8509 10499 0,'0'0'0,"21"0"0,-21 21 63,0 0-48</inkml:trace>
  <inkml:trace contextRef="#ctx0" brushRef="#br0" timeOffset="189741.23">8509 10626 0,'0'0'0,"0"21"0,-21-21 16,0 0-16,42-21 46</inkml:trace>
  <inkml:trace contextRef="#ctx0" brushRef="#br0" timeOffset="189959.89">8784 10393 0,'21'0'31,"-21"21"-31,0 0 16,0 0-16,21 1 16,-21-1-16,22-21 0,-22 21 15,0 0-15,0 0 16,21 22-16,-21-22 16</inkml:trace>
  <inkml:trace contextRef="#ctx0" brushRef="#br0" timeOffset="190165.78">8996 10372 0,'0'-21'32,"0"42"-32,0 0 15,-21 0-15,21 0 0,-22 0 16,22 22-16,-21 20 15,0-42-15,0 1 16,0 20-16,0-21 0,-1-21 16,-20 21-1</inkml:trace>
  <inkml:trace contextRef="#ctx0" brushRef="#br0" timeOffset="190688.48">7937 10626 0,'0'0'0,"0"-21"0,0-1 16,0 1 15,22 21-15,-1 0-16,-21 21 31,0 1-15,-21-1-16,-1 0 15,1 0-15,21 0 0,0 0 16,-21 1-16,0-1 0,21 21 16,0-21-1,21-21 1,0 0-16,0 0 16,1 0-16,-22 21 15,21-21-15,0 22 0,-21-1 16,0 21-1,0-21-15,0 0 16,-21 22-16,0-43 0,-1 21 16,-41 21-1,42-42-15,0 0 0,-1 0 16,1 0-16,0 0 16</inkml:trace>
  <inkml:trace contextRef="#ctx0" brushRef="#br0" timeOffset="192634.38">7260 10202 0,'21'0'0,"0"0"0,1 0 16,-1 0-1,0-21-15,0 21 32,0 0-17,-42 0 32,-21 0-47,21 0 0,-22 0 16,1 0-16,0 0 0,-22 0 15,1 21-15,-1-21 0,1 0 0,-64 0 16,-22 22 0,107-22-16,-43 21 15,64-21-15,0 0 16,42 0 31,0 0-47,1 0 15,-1 0-15,21 0 0,0 0 16,1 0-16</inkml:trace>
  <inkml:trace contextRef="#ctx0" brushRef="#br0" timeOffset="193007.75">7197 10118 0,'0'0'0,"0"-21"31,0-1-15,-22 22 0,1 0-16,0 0 0,0 0 15,0 0-15,0 0 0,-1 0 0,1 0 16,-21 0-16,-22 22 16,43-1-16,0-21 15,0 0-15,0 0 0,0 0 0,21 21 16,-22 0-1,22 0-15,0 0 16,22 1-16,-22-1 0,21 0 16,0 0-16,42 21 15,1 43-15,-43-64 16,0 0-16,0 1 0,1-1 16,-1 0-16,-21 0 0,21 0 15,0-21-15,-21-21 47,0 0-47</inkml:trace>
  <inkml:trace contextRef="#ctx0" brushRef="#br0" timeOffset="193647.55">5609 9991 0,'0'0'16,"21"0"-16,0 0 0,1 0 0,-1 0 16,0 0-16,0 0 15,0 0-15,22 0 0,-22 0 16,0 0-16,64 0 16,-64 0-1,0 0-15,-42 0 31,0 0-31,-1 0 0,-20 0 16,21 0-16,-21 0 0,-43 0 16,43 0-16,-1 0 0,-63 21 15,85-21-15,0 0 16,0 0-16,0 0 0,-22 0 16,22 0-1,0 0 1,21-21 15,21 21-15</inkml:trace>
  <inkml:trace contextRef="#ctx0" brushRef="#br0" timeOffset="194016.34">5694 9610 0,'0'0'16,"-21"21"15,21 0-31,-22 0 16,-20 0-16,21 1 0,-21-1 0,-1 0 16,22 0-16,-21 0 0,-1 0 0,-20 22 15,21-43-15,20 21 16,1-21-16,0 21 0,0-21 15,21 21-15,0 0 32,0 1-32,21-22 0,-21 21 15,21 0-15,0 0 0,22-21 16,-22 21-16,0 0 0,21 1 16,-20-1-16,41 21 15,-42-21-15,0 0 0,22 22 0,-22-22 16,0 0-16,0 21 15,0-42 1</inkml:trace>
  <inkml:trace contextRef="#ctx0" brushRef="#br0" timeOffset="201569.58">12319 1566 0,'0'0'0,"-42"0"0,20 0 16,1 0-16,0 0 0,0 0 0,0 0 31,42 0-15,21 0 0,-21 0-16,22 0 0,84 0 15,-21 0 1,42 0-16,-106 0 15,0 0-15,22 0 16,-43 0 0,-42 0-1,0 0-15,0 0 0,-64 0 16,21 0 0</inkml:trace>
  <inkml:trace contextRef="#ctx0" brushRef="#br0" timeOffset="202088.29">12531 1566 0,'0'22'156,"-22"-22"-140,22 21-16,0 0 15,0 0-15,-21 0 16,21 0-16,0 1 0,0-1 0,0 0 15,0 0-15,0 21 0,0 1 16,0 63 0,0-1-16,0-62 15,0-22-15,0 21 0,0-21 16,0 22-16,-21-22 0,21 0 0,-21 0 16,21 0-16,-42 43 15,-22-43 1,43-21-16,-21 0 0,20 0 15,1 0-15,0-21 0,0 21 16,0-21-16,-43-43 16,43 43-1,0 0-15,21 0 16,0 0-16,0-1 16,42 22-1</inkml:trace>
  <inkml:trace contextRef="#ctx0" brushRef="#br0" timeOffset="203037.09">13102 2138 0,'0'0'0,"21"0"16,-21-21-16,21 0 0,-21-1 15,0 1-15,0 0 16,0 0-16,0 0 0,0 0 16,0-1-16,-21 1 0,21 0 15,-21 21-15,0-21 0,-43 21 16,43 0 0,-63 21-16,62 0 15,1 0-15,0 1 0,-42 20 16,-1 64-1,64-85-15,0 21 0,-21-21 16,21 1-16,0-1 0,0 42 16,0-42-16,21-21 15,-21 22-15,42-22 16,1 0-16,-22 0 0,0 0 0,43-22 16,-43 22-16,42-42 15,-42 42-15,1-21 16,-1 0-16,0 0 0,0-1 0,0 1 0,0-21 15,-21-22 1,0 43 0,0 42 15,0 1-31,0-1 0,0 0 16,0 0-16,0 0 0,0 0 15,0 1-15,0-1 0,0 0 0,0 0 16,0 0-16,22 0 0,-1 1 15,0-22 1,0 0-16,0 0 0,0 0 0,1 0 16,-1 0-16,0-22 0,21 1 15</inkml:trace>
  <inkml:trace contextRef="#ctx0" brushRef="#br0" timeOffset="203244.13">13483 1990 0,'0'-21'0,"0"42"0,21-42 31,-21 42-31,0 0 16,0 21-16,0-21 15,0 1-15,0 20 0,0-21 0,0 43 16,0-43-16,0 0 16,0 0-16,0 0 15,21-21 1,1 0-16,-1 0 15,-21-21-15</inkml:trace>
  <inkml:trace contextRef="#ctx0" brushRef="#br0" timeOffset="203460.01">13822 1926 0,'0'0'0,"-21"0"31,-1 21-31,22 1 0,-21-1 0,0 0 15,0 0-15,0 0 0,-85 85 32,21-21-17,85-64-15,0 0 16,21-21 0,1 0-16,-1 0 15,21 0-15</inkml:trace>
  <inkml:trace contextRef="#ctx0" brushRef="#br0" timeOffset="203908.16">14182 2053 0,'0'-21'0,"0"42"0,0-63 16,0 21-16,-22 0 15,-20 21-15,21 0 16,-64 0-16,22 63 15,20-42-15,1 43 16,21-43-16,0 0 16,0 85-1,21-64 1,21-42-16,-21 21 0,21-21 16,0 0-16,0 0 0,0 0 0,1 0 15,20-21-15,0 0 16,22 0-16,-43 0 15,0 0-15,21-43 0,-20 43 16,-1 0-16,0 0 0,-21-22 16,21 22-1,-21 42 1,-21 0-16,21 1 16,-42 20-16,42 21 15,-22-41-15,22-1 0,0 0 16,-21 0-16,21 0 0,0 0 0,21 22 15,22-22 1,-22-21-16,21 0 16,22 0-16,-43 0 0,21 0 0,1-21 15</inkml:trace>
  <inkml:trace contextRef="#ctx0" brushRef="#br0" timeOffset="204171.95">15134 1482 0,'0'0'16,"0"21"15,0 21-31,-21-21 0,0 22 16,0-1-16,21 22 0,-22-22 0,1 21 15,21-20-15,-42 105 16,42-106-16,-21 1 0,0 20 15,-1-42-15,22 0 16,0 1-16,0-1 0,0 0 0,0 0 16,22-21-1,-1 0-15,0 0 0,0-21 16</inkml:trace>
  <inkml:trace contextRef="#ctx0" brushRef="#br0" timeOffset="204513.85">15515 1863 0,'0'21'16,"-21"0"-16,0 0 15,0 0-15,-1 1 0,1-1 0,0 21 16,0-21-16,0 22 0,0-22 0,21 0 16,0 21-16,-22-21 0,22 43 15,22-43 1,-1 0-16,0-21 0,0 0 0,43 0 15,-22 0-15,-21 0 0,21-21 16,1 21-16,-22-21 0,106-85 31,-106 43-15,-21-1-16,0 43 16,0 0-16,-63-22 15,41 43 1,1 0-16,0 0 0,0 0 15,0 0 1</inkml:trace>
  <inkml:trace contextRef="#ctx0" brushRef="#br0" timeOffset="204736.72">14965 1757 0,'0'0'0,"21"0"32,21 0-32,1 0 15,-22 0-15,127 0 16,-106 0-16,1 0 0,20 0 16,22 0-16,-43 0 15,-21 0-15,43-21 0,-43 21 0,0 0 16,0 0-16,0 0 15</inkml:trace>
  <inkml:trace contextRef="#ctx0" brushRef="#br0" timeOffset="204992.87">16341 1736 0,'21'0'31,"0"0"-31,0 0 0,21 0 16,-20 0-16,20 0 0,-21 0 0,64 0 15,-64 0 1,21 0-16,1 0 0,-22 0 16,21 0-16,22-21 0,-43 21 15,-42 0 1,-1 0-1,1 0-15</inkml:trace>
  <inkml:trace contextRef="#ctx0" brushRef="#br0" timeOffset="205272.04">16658 1736 0,'0'21'0,"0"-42"0,0 63 0,0-21 16,0 0-16,0 1 0,-21-1 15,21 42-15,-21-20 16,21-22-16,0 21 0,0 0 15,0-20-15,0 20 0,0-21 16,0 0-16,0 0 0,0 22 16,-21-22-1,-1-21-15,1 0 16,0 0-16,0 0 16,-43 0-16,43 0 0,0 0 15,-21 0-15,21 0 0,21-21 31,21 0-15,0-1-16,21 22 16,-21-21-16</inkml:trace>
  <inkml:trace contextRef="#ctx0" brushRef="#br0" timeOffset="205624.06">17081 1947 0,'0'-21'0,"0"42"0,0-63 15,-21 42 1,0 0 0,0 0-1,0 0-15,0 21 16,-22 0-16,43 1 16,0-1-16,0 0 15,0 0-15,43 21 16,-22-20-1,0 20 1,-21-21-16,0 0 16,0 0-16,-21-21 15,0 22-15,-1-22 16,-20 0-16,21 0 0,0 0 0,0 0 16,-1 0-16,-20 0 0,0 0 15,21 0 1,42 0-1,0 0 1</inkml:trace>
  <inkml:trace contextRef="#ctx0" brushRef="#br0" timeOffset="206003.94">17462 1905 0,'0'0'16,"0"-21"-1,-21 21 1,0 21-16,0 0 16,0 0-16,-22 1 0,22-1 0,0 21 15,0-21-15,0 0 0,-22 43 16,43-43-16,0 0 16,0 0-16,0 1 0,22-1 15,-1-21-15,0 0 16,0 0-16,0 0 0,64-21 15,-43-1-15,-21 22 0,1-21 16,-1 0-16,0 0 0,0 0 16,-21-43-16,0 43 15,0-42-15,0 41 0,0 1 16,-21 21-16,21-21 0,-21 21 16,-64 0-1,43 21-15,42 0 16,-21-21-16,21 22 0,0-1 15,21 0 1</inkml:trace>
  <inkml:trace contextRef="#ctx0" brushRef="#br0" timeOffset="206529.64">17822 1926 0,'0'0'0,"21"0"15,-21-21-15,0 42 31,0 0-31,-21 1 16,21 20-16,0-21 0,-21 0 16,0 0-16,21 22 0,-21-22 0,21 0 15,0 21 1,-21 22-16,21-85 47,0 0-32,0-1-15,21 1 0,-21 0 16,21 0-16,0-21 0,0 20 0,0-41 16,22-1-1,-22 43-15,-21 0 0,21 21 16,0 0-16,0 0 0,-21 21 16,0 0-16,0 43 15,0-43-15,0 64 16,0-64-16,0 0 15,0 0-15,0 0 0,22-21 0,-22 22 16,42-22 0,-21 0-16,0 0 15,0 0-15,1-22 0,-1 1 16,-21 0-16,21 0 0,0 0 16,0-22-16,64-105 15,-22 64 1,22-22-1,-64 85-15,0 21 0,1 0 16,-22 21 0,0 0-16,0 0 0</inkml:trace>
  <inkml:trace contextRef="#ctx0" brushRef="#br0" timeOffset="207448.02">10118 13377 0,'-22'-21'16,"44"42"-16,-44-63 0,22 21 16,22 0-16,-1 21 15,0 0-15,0 0 0,21 0 16,1 0-16,-1 0 0,0 0 0,85 0 15,-42 0 1,-43 0-16,-20 0 16,41 0-16,-42 0 0,-21 21 15,-21-21 1,0 0 0,0 0-16,0 0 0</inkml:trace>
  <inkml:trace contextRef="#ctx0" brushRef="#br0" timeOffset="207772.83">10456 13293 0,'0'0'16,"-21"0"-16,21 21 0,-21-21 15,21 21-15,0 0 16,-21 0-16,21 1 0,0 41 16,0-42-16,0 22 0,0-22 15,0 21-15,0 0 0,0-20 0,0 20 16,0-21-16,0 21 0,0 1 15,0-1-15,0-21 0,0 22 16,-43-22 0,22 0-16,0-21 15,0 0-15,0 0 0,0 0 16,-1 0-16,1 0 0,0 0 16,-64-64-1,64 64-15,-42-42 16,42 21-1,21 0 1,21 21-16,0-21 0,0 21 16</inkml:trace>
  <inkml:trace contextRef="#ctx0" brushRef="#br0" timeOffset="208154.61">11091 13504 0,'0'0'0,"0"-21"16,-21 21 0,0-21-16,0 21 0,0 0 15,-22 0-15,22 0 0,0 0 0,-21 0 16,20 21-16,-20 0 16,21 1-16,21-1 15,0 0-15,0 0 0,0 21 0,0-20 16,42 41-1,1-21 1,-22-20 0,0-1-16,-21 0 0,0 0 15,0 0-15,-42 0 0,-22 1 16,1-22 0,20 0-16,22 0 0,-42 0 15,41 0-15,1 0 0,0 0 16,0 0-1,21-43 1,21 22-16,0 21 16,0-21-16</inkml:trace>
  <inkml:trace contextRef="#ctx0" brushRef="#br0" timeOffset="208518.41">11282 13462 0,'0'0'0,"-21"0"32,-1 0-32,1 0 0,0 0 0,0 21 15,0 0-15,21 1 0,-21 20 0,-1 21 16,22-41-16,0 20 16,0-21-16,0 21 0,0-20 0,0-1 15,0 0-15,22 0 0,-22 0 0,42-21 16,0 21-1,-21-21-15,1 0 16,20-42-16,-21 42 0,-21-21 0,64-64 31,-43-63-15,-21 63-16,0 64 16,0 0-16,-21 0 0,-1 21 15,1 0-15,-63 0 16,62 42-1,1 1-15,21-22 16,0 0-16,21-21 16</inkml:trace>
  <inkml:trace contextRef="#ctx0" brushRef="#br0" timeOffset="209052.11">11705 13462 0,'0'0'0,"0"-21"31,0 42-31,0 0 16,0 0-16,-21 22 0,21-22 15,-21 0-15,21 21 0,0-20 16,0 20-16,-43 0 0,43-21 16,-21 1-16,21-1 0,0 0 0,0 0 15,0-42 16,0 0-15,0 0-16,0-22 16,21 22-16,-21-42 15,22 20-15,-1 22 0,-21-21 0,21 21 16,0-22-16,-21 22 0,42 0 16,1 21-1,-22 21-15,-21 0 16,0 0-16,21 1 0,-21 20 0,0-21 15,21 21-15,-21 1 0,0-22 16,43 42-16,-1 22 16,-21-64-16,0 0 15,0 1-15,1-22 0,-1 0 16,0 0-16,0 0 16,21-43-16,-42 22 15,22-21-15,-22-1 16,0 22-16,21-63 0,0 41 15,-21 1-15,63-106 16,-63 84 0,22 64-1</inkml:trace>
  <inkml:trace contextRef="#ctx0" brushRef="#br0" timeOffset="209567.81">13441 13356 0,'0'0'0,"21"-21"0,-21 0 0,21 0 0,-21-22 15,21 22-15,0-21 16,-21 21-16,0 42 47,0 0-47,0 0 0,-21 0 0,21 22 16,-21-1-16,0 0 0,21 1 0,-21 20 15,21-20-15,-21 20 0,-1-21 16,1 22-16,-21 63 15,21-64-15,21-41 16,0-1-16,0 0 0,0 0 16,21-21-1,0-21 1,0 0-16,0 21 0,1-21 0,20-22 16,-21 22-16</inkml:trace>
  <inkml:trace contextRef="#ctx0" brushRef="#br0" timeOffset="209908.62">13758 13547 0,'0'0'0,"0"-21"0,0 42 32,-21 21-17,0-21-15,21 0 0,-21 22 16,21-1-16,-21-21 0,21 22 0,0-22 16,0 21-16,0-21 15,0 43-15,0-43 16,0 0-16,21-21 0,0 0 0,0 0 0,0 0 15,64 0 1,21-42 0,-85 21-16,0 21 0,0-43 15,-21 22-15,0 0 0,0-64 16,-21 1 0,21 62-16,-21 22 0,0-21 15,0 21-15,-1 0 0,1 0 16,0 0-16,0 0 0,0 0 15,0 0 1,-1 0 0</inkml:trace>
  <inkml:trace contextRef="#ctx0" brushRef="#br0" timeOffset="210172.47">13229 13377 0,'0'0'16,"0"-21"-1,21 21-15,0 0 16,22 0-16,105 0 16,-85 0-1,-20 0-15,-1 0 0,43 0 16,-43 21-16,-21-21 0,85 22 31,-85-22-31,0 0 0,1 0 16,-1 0-1,0 0-15,0 0 16</inkml:trace>
  <inkml:trace contextRef="#ctx0" brushRef="#br0" timeOffset="210460.31">14944 13356 0,'0'0'0,"0"-21"15,21 21-15,0 0 16,0 0-16,85 0 15,-64 0-15,1 0 0,41-21 16,-41 21-16,-1 0 16,-21 0-16,21 0 0,1 0 0,84 0 31,-106 0-15</inkml:trace>
  <inkml:trace contextRef="#ctx0" brushRef="#br0" timeOffset="210823.76">15388 13314 0,'0'0'15,"-21"0"-15,-21 42 16,20-42-16,22 21 16,0 1-16,-21-22 0,0 84 15,0-41 1,21-1-16,0 0 0,0 22 15,0-22-15,0 0 0,0-20 16,0 41-16,0-21 0,0-20 16,0-1-16,0 21 0,0 0 15,0-20-15,0-1 0,0 0 16,0 0 0,-85 0-16,64-21 15,0 0-15,-21 0 0,20 0 0,-20 0 0,21 0 16,-85-42-1,43 0 1,41 42-16,1-22 0,21 1 0,0 0 16,21 21 15,1 0-31,-1 0 0,21 0 0,-21 0 16,22 0-16,-22 0 0</inkml:trace>
  <inkml:trace contextRef="#ctx0" brushRef="#br0" timeOffset="212088.89">15790 13822 0,'0'0'16,"0"-21"-16,0 0 0,0-1 0,0 1 16,0 0-16,0 0 0,-21 0 15,0 21-15,21-21 0,-21 21 0,0 0 16,-22 0-16,22 0 15,0 0-15,0 42 16,-22 43 0,22-64-16,21 42 0,-21-42 15,21 22-15,0 41 16,0-41 0,0-22-16,21 0 0,0-21 15,1 0-15,-1 0 0,0 0 16,0 0-16,0 0 0,43-21 15,-43 21-15,0-21 0,0 0 16,0-1-16,1 1 0,-1 0 0,42-85 16,-42 0-1,1 85 1,-22 0-16,0 0 0,0 0 0,0 42 31,0 0-31,0 0 0,-22 0 16,22 43-1,-21 42 1,21-85-16,0 0 0,0 0 0,0 0 16,0 1-16,21-1 15,1 0-15,-1-21 0,42 0 16,-20 0 0,-1 0-16,-21-21 0,0 0 0,22 21 15,-22-22-15,0 1 0,42-63 16,-20 20-1,-22 43-15,-21-21 0,0 20 0,21-20 16,-21 21-16,0 0 16,0 42-1,-21 0-15,21 0 16,-21 43-16,0-22 16,21-21-16,0 0 0,0 1 15,0-1-15,0 42 16,21-42-16,0-21 15,0 22-15,21-22 0,-20 0 16,-1 0-16,0 0 0,42-22 16,-41 1-16,20 0 15,-42 0-15,21-21 16,0 20-16,-21-20 0,0 21 0,0-43 16,0 1-1,0 42-15,0 0 16,21 21-1,1 0 1,-1 0-16,0 0 0,0 0 0,21 0 16,-20 0-16,20 0 0,-21 0 15,127 0 1,-84 0-16,-22 0 0,22 0 16,-43 0-16,-42 0 46,-22 21-46,22-21 0,0 21 0,-21-21 16,20 21-16,-83 21 16,62 1-1,22-1-15,0-21 0,0 0 16,0 1-16,21-1 0,0 0 0,-22 21 16,22-21-16,0 1 0,0-1 15,0 0-15,22-21 16,-22 21-16,21-21 0,0 0 0,0 0 15,0 0-15,64 0 16,-64-21-16,21 21 16,1-42-16,-22 20 0,0 1 15,43-21-15,-22-64 16,-21 85-16,0-21 16,0-1-16,-21 22 15,0 42 1,-21 0-16,21 1 15,-21-1-15,21 0 0,-21 0 16,21 21-16,0-20 0,0 20 16,0 0-1,0-21-15,0 1 0,21-22 16,0 21-16,0-21 0,43 0 16,-22 0-1,-21 0-15,22-21 0</inkml:trace>
  <inkml:trace contextRef="#ctx0" brushRef="#br0" timeOffset="-209327.99">12213 3217 0,'0'0'0,"0"-21"16,0 0-16,0 0 15,0 0-15,0 0 16,0 42 15,0 0-31,0 0 0,-21 21 16,0 1-16,0-1 0,-1 0 15,-20 107 1,21-107-16,0 0 0,-22 64 16,22-64-16,0-20 0,0 20 15,21-21-15,0 21 0,-21-20 0,21-1 16,0 0-16,0-42 31,21 21-15,0-21-16,-21-1 0,21 1 0,0 0 15,-21 0-15,22 0 0</inkml:trace>
  <inkml:trace contextRef="#ctx0" brushRef="#br0" timeOffset="-208835.27">12023 3302 0,'0'0'16,"-22"-21"-16,1 0 0,21 0 0,0-1 16,-21 22-16,21-21 0,-21 0 0,21 0 15,0 0-15,0-22 16,21 22-16,0 21 0,0-21 16,22 21-16,-22 0 0,21-21 15,1 21-15,-1 0 0,0 0 0,43 0 16,-43 21-16,43 21 15,-64 1-15,21-22 0,-20 21 16,-22 1-16,0-1 0,-22 106 16,-105-42-1,85-64-15,-64 1 16,64-22-16,-22 0 16,-20 0-16,63-21 0,-22 0 15,-20 0 1,42 0-16,21-42 15,0 21-15,0-1 16,0 1-16,21 21 16,0 0-1,0 0-15,0 21 0,22 1 16,-43-1-16,21 0 0,21 64 16,0-43-1,-42-21-15,22 0 0,-1 22 16,0-22-16,-21 0 0,42 0 15,-42 0-15,21-21 0,22 0 16,-22 0-16,0 0 16,0 0-16,0-21 15,1 21-15</inkml:trace>
  <inkml:trace contextRef="#ctx0" brushRef="#br0" timeOffset="-208176.65">12573 3768 0,'21'0'47,"0"-21"-31,0 21-16,1-22 0,-1 22 16,0-21-16,0 0 0,0 21 15,-21-21-15,0 0 16,-21 21-1,0 0-15,0 0 16,0 0-16,-1 21 0,-41 21 16,42-21-16,0 1 0,21 20 15,-22 21 1,22-41-16,0-1 16,0 0-16,0 0 0,0 0 15,22-21 1,-1 0-16,0 0 0,0 0 15,0 0-15,0 0 0,1 0 0,-1 0 16,0-21-16,21 0 0,-21 21 16,1-21-16,83-43 15,1 1 1,-85 42-16,22-22 16,-43 22-16,21 0 0,-21 0 0,-21 21 15,0 0 1,-1 0-16,1 0 0,-21 21 15,21-21-15,0 21 0,-1 43 16,22-43 0,0 0-16,0 0 0,0 0 15,22-21-15,-22 21 0,21 1 0,0-22 16,0 42-16,21-21 16,-20-21-16,-22 21 15,0 0-15,-22-21 16,1 0-1,0 0-15,0 0 0,-21 0 0,20 0 16,1 0-16,0 0 0,0 0 0,0 0 16,0 0-16,21-21 15,0 0 1,0-21-16,0 21 0,21-1 16,21 1-16,-21 0 0</inkml:trace>
  <inkml:trace contextRef="#ctx0" brushRef="#br0" timeOffset="-207882.84">13568 3196 0,'0'0'0,"0"-21"0,21 0 0,-21 0 16,-21 42 15,0 0-31,21 0 0,-22 0 16,1 22-16,0-1 0,21 0 0,-21 1 15,-85 147 1,64-63 0,-1-21-1,22-85-15,21 22 0,0-22 16,0 0-16,0 0 16,21-21-16,22 0 15,-22 0-15,0-21 0,21 0 16,1-43-1</inkml:trace>
  <inkml:trace contextRef="#ctx0" brushRef="#br0" timeOffset="-207712.69">13102 3620 0,'-21'0'0,"42"0"0,-63 0 16,63 0-1,0 0 1,0 0-16,0 0 0,1 0 15,20 0-15,0 0 0,1 0 16,84 0-16,-85-22 16,0 22-16,43-21 0,-43 0 15</inkml:trace>
  <inkml:trace contextRef="#ctx0" brushRef="#br0" timeOffset="-207094.04">14182 3302 0,'21'-21'15,"-42"42"-15,42-21 32,-42 0-32,-1 21 0,1 22 15,21-22-15,-42 42 16,0 43-16,-43 0 16,64-64-16,0-21 15,-1 22-15,22-22 16,-21 0-16,21 0 0,-21 0 0,21 1 15,21-22 17,0-22-32,1 22 0,-1-21 0,0 0 15,0 0-15,21-21 16,43-43 0,-64 64-16,0 0 0,22-22 15,-22 22-15,0 21 0,0 0 16,-21 21-1,0 0-15,0 1 0,0-1 16,0 0-16,0 0 0,-21 0 16,0 22-16,21-22 0,0 21 15,0-21-15,0 0 0,0 1 16,0-1-16,21-21 0,0 0 16,43 21-16,20-21 15,-41-21-15,-1 0 16,-21 21-16,22-22 15,-22 1-15,21 0 0,22-85 16,-1-21 0,-63 85-16,0-22 0,0 22 15,0-21-15,0 20 0,0-63 16,0 64 0,0 21-16,-21 21 0,0 21 15,0 0 1,-1 22-16,22-22 0,0 0 15,0 21-15,-21-21 0,21 1 0,0 20 16,0-21-16,0 0 0,0 0 0,0 22 16</inkml:trace>
  <inkml:trace contextRef="#ctx0" brushRef="#br0" timeOffset="-206751.23">14901 3725 0,'0'0'0,"21"0"16,1 0 0,-1 0-16,-21-21 0,21 21 15,0-21-15,0 21 0,22-21 16,-22 0-16,0 0 0,21-22 16,-42 22-1,-21 21 1,0 0-1,0 0-15,-22 21 0,-41 64 16,63-64-16,-1 0 16,1 0-16,21 1 0,-21 20 15,21-21-15,0 0 0,0 22 16,42-22 0,-20-21-16,-1 0 15,0 0-15,21 0 0,-21 0 0,22 0 16,63-21-1,-64-1-15</inkml:trace>
  <inkml:trace contextRef="#ctx0" brushRef="#br0" timeOffset="-206248.73">15748 3112 0,'0'0'0,"0"-22"0,0 1 15,-42 64 16,20-22-31,22 21 16,-21 0-16,0 1 0,0-1 16,0 0-16,0 22 0,-1-22 0,1 1 15,0-1-15,0 0 0,0 1 0,0 62 16,-22-41 0,43-43-16,0 0 15,0 0 1,0-42-1,0 0 1,21 0-16,1 21 16,-22-21-16,21 0 0,0-22 0,0 22 15,0 0-15,0 0 16,1 0-16,-1-1 0,0 1 0,0 0 16,0 0-16,22 21 0,-22 0 0,63-21 15,-20 42 1,-22 0-16,22 21 15,-64 1-15,0-1 16,0-21-16,0 0 0,0 1 16,-43-1-16,-20 21 15,21-21-15,20-21 0,1 0 16,-21 0-16,21 0 0,0 21 16,-1-21-16,-20 0 15,21 0-15,21-21 31,0 0-31,21 21 16</inkml:trace>
  <inkml:trace contextRef="#ctx0" brushRef="#br0" timeOffset="-204095.64">16552 3323 0,'0'0'0,"43"-21"0,-22 0 0,21-21 16,-21 20-16,-21 1 0,0 0 16,21 21-16,-21-21 0,0 0 15,-21 21 1,0 0-16,-21 0 0,21 0 16,-22 0-16,1 21 0,0 0 0,-1 0 15,1 0-15,0 1 0,20 20 0,-20-21 16,21 0-16,0 22 0,21-22 15,0 0-15,0 42 16,0-41-16,21-1 16,0 0-16,0 0 0,22 21 0,-1-20 15,-21-22-15,21 63 16,-20-63-16,-22 21 16,0 0-16,0 1 15,-22-1-15,1-21 0,-21 21 16,-22-21-1,22 0-15,21 0 0,0 0 16,0 0-16,-1 0 0,1 0 0,0 0 16,0-21-1,21 0 1,0 42 15,0 0-15,0 0-16,21 0 15,0-21 1,-21 21-16,21-21 0,1 22 0,-1-22 16,0 0-16,21 0 0,1 0 15,-22 0-15,106 0 16,-64 0 0,-20 0-16,-1-22 0,0 22 0,1-21 15,-22 21-15,21-21 0,43-64 16,-85 22-1,0 42 1,0 0-16,0-1 0,-21 22 16,-1 0-1,1 22 1,0-22-16,0 21 0,21 0 0,-21 0 16,0 0-16,21 0 0,-22 1 0,22-1 15,0 0-15,0 0 0,0 0 16,0 0-16,0 1 15,22-22-15,-1 0 0,0 0 16,0 0-16,0 0 0,0 0 16,1 0-16,41-22 15,-42 1 1,0 0-16,1 0 0,-1 0 0,0 0 16,-21-1-16,21 1 0,-21-21 15,21 42 1,-21 21-1,0 0 1,0 0-16,0 1 16,-21-1-16,21 21 15,0-21-15,0 0 16,21-21 0,0 0-16,1 0 0,-1 0 15,0 0-15,0 0 16,21-21-16,-20 0 0,-1 0 15,21-21-15,-21 20 16,0 1-16,1 0 0,-1 0 16,-21 0-16,21 21 15,-21-21-15,0 42 32,0 0-32,0 0 0,0 0 15,-21 0-15,0 22 16,21-22-16,0 0 0,0 0 15,0 0-15,0 1 16,21-22-16,0 0 16,0 0-16,0 0 15,0 0-15,1 0 0,-1 0 0,0-22 16,0 22-16,43-63 16,-43 42-16,21-64 15,-21 85 1,-21-21-16,0 0 15,0 42 1,0 0-16,-21 0 16,21 0-16,0 1 15,-21-1-15,21 0 0,-21 0 16,21 43 0,0-43-16,21-21 15,0 21-15,0-21 0,43 0 16,-22 0-1,-21 0-15,0 0 0,1-21 16,-1 21-16,0-21 0,0-1 0,43-62 16,-43 63-1,0-1-15,0 1 0,0-21 16,0 42 0,-21-21-16,22 21 0,-1 0 15,-21 21 1,0 0-16,0 0 15,0 0 1,21-21 31,-21-21-47,0 0 0,0 0 16,0 0-16,0 0 15,0-1 1,-21 22-1,0 0 1,-1 22-16,1-22 0,21 21 16,-21 0-16,0 0 0,0-21 0,21 21 15,0 0-15,-43 22 16,43-22-16,0 0 16,0 0-16,0 0 0,22 1 15,-1-22 1,0 0-16,0 0 0,0 0 15,22 0-15,-22 0 0,21 0 16,-21 0-16,22-22 16,-1-41-1,-21 42-15,0 0 0,-21-22 0,21 22 16,-21 0-16,0-21 16,0 63 15,-21 0-31,21 0 15,-21 0-15,0 22 0,21-22 16,0 0-16,0 0 16,0 0-16,0 0 15,21-21-15,0 0 16,0 0-16,1 0 16,-1 0-16,0 0 0,0-21 15,21 0-15,-42 0 0,22 0 16,41-43-1,-42 43 1,-21 42 15,0 0-31,-21 1 16,0-1-16,0 0 16,21 0-16,-21 0 0,-1-21 15,22 21-15,0-42 63</inkml:trace>
  <inkml:trace contextRef="#ctx0" brushRef="#br0" timeOffset="-203860.77">18246 3387 0,'0'0'0,"-22"0"0,22-21 16,0-1 31,0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13:26.9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1820 0,'21'0'16,"0"0"-1,-21-21-15</inkml:trace>
  <inkml:trace contextRef="#ctx0" brushRef="#br0" timeOffset="1351.98">2244 550 0,'-22'0'16,"1"0"-1,0 0 1,0-21-1,0 21 17,0 0-32,21-21 78,21 21-63,0 0-15,0 0 0,21 0 16,85-21 0,-63 21-16,-1 0 15,1 0-15,-1 0 0,1 0 0,148 0 16,-85-21 0,-64 21-16,1 0 0,-22 0 15,21 0-15,-20 0 0,-22 0 16,21 0-16,-21 0 0,-21 21 15,0 0 1,-21-21 0,0 0-16</inkml:trace>
  <inkml:trace contextRef="#ctx0" brushRef="#br0" timeOffset="1867.69">2900 508 0,'0'0'0,"-21"0"16,-1 0 0,22 21-1,0 0 1,0 1-16,0-1 15,0 0-15,0 0 0,0 0 0,0 22 16,0-22-16,0 0 0,0 21 16,0 1-16,0-1 0,0 0 15,0 1-15,0 41 16,0 43 0,0-84-16,0 41 0,0-41 0,0-22 15,-21 21-15,0 43 16,0-22-1,0-20 1,0-43-16,-1 21 0,-20 0 16,21-21-16,0 0 0,-22 0 15,1 0-15,0 0 0,-1 0 0,-84 0 16,0-42 0,43 20-1,63 1-15,-1 0 0,-20 0 16,21 21-16,21-21 0,0 0 15,0-1 1,21 22 0,0-21-16,0 21 0,1-21 15,-1 21-15</inkml:trace>
  <inkml:trace contextRef="#ctx0" brushRef="#br0" timeOffset="2544.3">3852 508 0,'0'0'16,"-21"0"0,0 0-16,0 0 15,0 0-15,-1 0 0,1 0 16,-42 21-16,20 0 16,22 1-16,-21-1 0,21 0 15,-85 42 1,85-20-16,-22 20 15,22-42-15,21 1 0,0 20 0,0-21 16,0 0-16,0 0 16,21-21-16,22 0 15,-22 0-15,0 0 0,0 0 16,22 0-16,-22 0 0,21 0 0,0 0 16,64 0-1,-85 0-15,22 22 0,-1-22 16,-21 21-16,22-21 0,-22 21 15,42 21-15,-42-42 16,1 21-16,-22 1 0,0-1 16,0 0-16,0 0 0,0 0 0,0 0 15,-43 43 1,1-43-16,-43 43 0,-42-22 16,85-21-1,0-21-15,-1 0 0,22 0 0,-21 0 16,-1 0-16,1 0 0,21 0 15,-21 0-15,-1 0 16,22 0-16,-42-42 16,41 42-16,22-21 0,-21 21 15,21-22-15,0 1 0,0 0 16,21 0 0,1 21-16,-1-21 0,21 0 15,-21 21-15</inkml:trace>
  <inkml:trace contextRef="#ctx0" brushRef="#br0" timeOffset="3108.98">4699 466 0,'0'0'0,"0"-21"16,0-1 0,-21 22-16,0 0 0,-1 0 15,1 22-15,0-22 16,0 21-16,0 0 0,0 21 16,-1-21-16,1 22 0,-85 126 15,85-105-15,0 41 16,21-62-16,-21-1 15,21 0-15,0 1 0,0-1 0,0 0 16,0-20-16,0 20 0,0-21 16,63 43-1,1-43 1,21-21-16,-43 0 0,0 0 16,-21-21-16,22 21 0,-1-22 15,43-20-15,-43 21 16,0 0-16,1-22 0,-22 22 0,21-21 15,22-85 1,-64 63-16,0 22 0,0-64 16,0 64-16,0-85 15,-21 85-15,-43-22 16,43 43-16,0 21 16,0 0-16,-22 0 0,-41 0 15,41 0-15,-41 42 16,20 22-1,43-43-15,0-21 16,21 63 0,0-41-16</inkml:trace>
  <inkml:trace contextRef="#ctx0" brushRef="#br0" timeOffset="3494.77">5863 487 0,'0'21'0,"0"-42"0,-21 63 0,21-21 0,-42 43 16,42-22-16,-43 43 16,22-22-16,0-20 0,21 20 15,-21-20-15,0-1 0,-22 106 16,22-106-16,21-20 16,-21 20-16,21-21 0,0 0 15,0 0-15,0 1 0,-21-1 0,21 0 16,0-42 15,0 0-15,0-1-16,21 1 0,-21 0 15</inkml:trace>
  <inkml:trace contextRef="#ctx0" brushRef="#br0" timeOffset="3789.59">5736 550 0,'0'0'0,"42"-42"32,-20 42-17,-1 21-15,-21 0 0,21 1 16,0-1-16,0 0 0,0 21 16,43 43-16,-43-43 0,0 1 15,22-1-15,-1 43 0,-21-43 16,0 0-16,43 64 15,-22-42 1,-21-43-16,0 0 16,1 0-16,-22 0 0,21-21 0,0 21 15,-21-42 1,0 0 0,0 0-16,0 0 15</inkml:trace>
  <inkml:trace contextRef="#ctx0" brushRef="#br0" timeOffset="4108.41">6752 254 0,'0'0'15,"-42"-21"1,21 21-16,-1 0 15,1 21-15,-21 64 16,21-1 0,-22 86-1,22-107-15,0 1 0,21-22 16,-21 22-16,0-1 0,-22 149 16,22-170-16,21 22 15,0-43-15,0 0 16,-21 0-16,21 0 0,0 0 15,0-42 17</inkml:trace>
  <inkml:trace contextRef="#ctx0" brushRef="#br0" timeOffset="8051.99">13398 85 0,'0'0'0,"0"-21"16,0-1-16,0 1 15,0 0-15,22 21 31,-1 0-15,-21 42 78,0-20-79,0-1-15,0 21 0,0 22 16,0-43-16,0 0 0,0 21 16,0-21-16,0 43 15,0-43-15,0 21 0,0-20 0,0-1 0,0 42 16,0-20 0,0-1-16,0-21 0,0 21 15,0-20-15,0 20 0,0-21 16,0 0-16,0 0 0,0 1 15,0 41-15,0-42 0,0 22 16,0-22-16,0 21 16,0-21-16,0 0 0,0 1 15,0 41-15,0-21 16,0-20-16,0-1 16,0 21-16,0-21 0,0 0 15,0 1-15,0-1 16,0 21-16,0-21 15,0 0-15,0 1 0,0-1 16,0 0-16,0 21 16,0 22-1,-21-43-15,21 0 0,0 21 16,-22-20-16,22-1 0,0 0 16,0 0-16,0 21 15,0-20-15,-21-1 0,21 0 0,0 0 16,-21 0-16,21 0 0,0 43 15,-21-22 1,21-21-16,0 1 0,-21-1 0,21 0 16,0 0-16,0 0 15,0 43-15,0-43 16,0 0-16,0 0 0,0 0 16,0 1-16,0-1 0,0 0 15,0 64 1,0-22-16,0-42 15,0 0-15,0 1 16,0-1-16,0 0 0,0 0 0,0 43 16,0-43-16,0 0 15,0 0-15,0 43 16,0-43-16,0 0 16,0 0-16,0 0 0,0 0 0,0 22 15,0 20 1,0-42-16,0 1 0,0-1 15,0 0-15,0 0 0,0 0 0,0 43 16,0-22 0,0-21-16,0 0 15,0 22-15,0-22 0,0 0 0,0 0 16,0 22 0,0 20-16,0-42 15,0 0-15,0 22 0,0-22 16,21 0-16,-21 0 0,0 0 0,0 1 15,0-1-15,0 0 0,0 0 16,0 0-16,21 0 0,-21 22 16,0-22-16,0 0 0,0 0 15,21 0-15,-21 1 0,0 83 16,0-20 0,21-43-1,-21 1-15,0-22 0,22 0 0,-22 0 16,0 22-16,0-22 0,21 0 0,0 64 15,-21-1 1,21 1 0,0-64-16,-21 21 15,0 22-15,0-43 0,0 21 16,0 1-16,21 63 16,-21-1-1,22 1-15,-1-63 16,-21-1-16,0 0 0,0-21 15,0 22-15,21 105 16,0-42 0,-21-22-16,0-41 15,0-1-15,0-21 0,21 85 16,-21 0 0,0-85-16,0 21 0,0-20 15,0 20-15,0-21 0,0 0 16,0 64-16,0 21 15,0-85-15,0 21 0,0 1 16,0-1-16,0-21 0,0 21 16,0 64-16,0-42 15,0-22-15,0 0 0,0-20 16,0 20-16,0-21 0,0 21 16,0-20-16,0 83 15,0-41 1,0-22-16,0 1 0,0 20 0,0-21 15,0-20-15,0 20 0,0 0 16,0-21-16,0 22 0,0 63 16,0-22-1,0-41-15,0-22 0,0 21 16,0 0-16,-21-20 0,21 126 16,0-106-16,0 43 15,-21-43-15,21 0 16,0-20-16,0 20 0,0 43 15,0-43-15,0-21 0,0 21 0,0 1 16,0 20-16,0 64 16,0-84-16,0-1 15,0 0-15,0-21 0,0 22 16,0-1-16,0 64 16,0-21-16,0-64 0,0 21 15,0-21-15,0 22 0,0-22 0,0 21 16,0-21-16,0 43 15,0 42-15,0-64 16,0 0-16,0 1 0,0-1 16,0-21-16,0 21 0,0 43 15,0-43-15,0 22 16,0-22-16,0 1 0,0-22 0,0 42 16,0-20-16,0-1 0,0 0 15,0 22-15,0-22 0,0 43 16,0-43-16,0 22 15,0-22-15,0 0 0,0 106 16,0-21 0,0-105-16,0 20 15,0 0-15,0 1 0,0-22 16,-21 21-16,21 0 0,0 1 0,0-1 16,0 0-16,0 43 15,0 21-15,0-64 16,0 1-16,-21 20 0,21-21 15,-22 1-15,22 105 16,0-42 0,-21 21-1,21-85-15,0 0 0,0-20 16,0 20-16,-21 0 0,21-21 0,0 106 16,0-105-16,0 83 15,-21-41 1,21-22-16,0 106 15,-21-42 1,21-63-16,0-22 0,0 21 16,0 0-16,0-20 15,0 20-15,0 21 16,0-41-16,-21 41 0,21-21 0,-43 64 16,43-85-1,0 22-15,-21 63 16,21-64-16,-21 64 15,21 0 1,0-64-16,0 21 0,0-41 16,0 20-16,0-21 0,-21 106 15,0-63 1,21 41 0,0-62-16,-22 63 15,22-64-15,-21-21 0,21 85 16,0-21-1,0-1 1,0-63-16,0 1 0,0 20 16,-21 43-1,0-22-15,21-42 16,0 85-16,-21-64 0,0 1 16,21-1-16,-22 0 0,1 1 15,21-22-15,-21 21 0,21 1 16,-21-1-16,0 0 0,21 22 15,-21-22-15,-1 43 0,22-43 16,-21-21-16,21 22 0,0-1 16,0 0-16,0 1 0,-21 62 15,0-41 1,21-22-16,0-21 0,0 22 0,-21-1 16,21-21-16,0 22 0,-21-22 0,21 63 15,-22 1 1,1-64-16,21 22 0,0-22 15,0 21-15,-21 0 0,21 1 16,-21 63-16,0-43 16,21-21-16,-21 1 15,21 20-15,0-20 0,0-22 16,-22 63 0,22-62-16,-21 41 0,21-21 0,0 1 15,0-1-15,0-21 0,0 22 16,0-1-16,0 64 15,0-43-15,0-42 16,0 22-16,0 20 0,0-42 16,0 1-16,0 62 15,0-41 1,0-22-16,0 0 0,0 0 16,0 0-16,0 0 0,0 1 0,0-1 15,0 0-15,0 0 0,0 0 16,0 0-16,0 1 0,-21-1 0,21 21 15,0-21-15,0 0 16,0 1-16,0-1 0,0 0 0,0 21 16,0 1-16,0-1 15,0-21-15,0 0 16,0 0-16,0 22 0,0-22 16,0 21-16,0-21 0,0 1 15,0 20-15,0-21 16,0 0-16,0 0 0,0 1 15,0-1-15,0 0 16,-21-21 0,0 0 31,21-21-32,0-22-15,0 1 0,0-21 16</inkml:trace>
  <inkml:trace contextRef="#ctx0" brushRef="#br0" timeOffset="9529.42">16235 402 0,'0'0'0,"0"-21"15,0 0-15,0 0 0,0 0 16,0-1-16,0 1 16,0 0-16,0 0 15,0 0-15,0 42 47,0 21-47,21-21 0,0 1 0,-21 20 16,21 0-16,0-21 0,1 22 0,41 126 31,-21-63-31,-20-43 0,-1-20 16,0 20-16,0-20 0,0 20 15,43 64 1,-43-85-16,0 22 0,-21-22 15,21-21-15,0 22 16,-21-64 15,0-1-31,0 1 16,0 0-16,0-21 0,22 21 16,-22-1-16,0-20 0</inkml:trace>
  <inkml:trace contextRef="#ctx0" brushRef="#br0" timeOffset="9880.21">16891 466 0,'0'0'0,"21"-21"31,-42 21 0,0 21-31,0 0 16,-1 0-16,-20 0 0,21 0 16,0 22-16,-22-22 0,22 21 15,-21-21-15,0 22 0,-64 41 16,63-41-16,-41 41 16,41-41-16,1-22 0,0 21 15,21 1-15,-22-22 0,22 0 0,-21 42 16,21-41-16,21-1 15,-22 0-15,22 0 16,22-21 15,-1 0-31,0 0 0,0-21 16</inkml:trace>
  <inkml:trace contextRef="#ctx0" brushRef="#br0" timeOffset="10264">17441 466 0,'0'0'0,"0"-21"0,43-43 31,-43 43-31,0 0 0,0 42 31,0 0-31,0 0 16,0 0-16,-22 43 0,22-22 15,-21 1-15,21-1 0,0 0 16,0 22-16,-21-22 0,21 0 0,-21 1 16,0 41-1,0-41-15,21 63 16,-22-85-16,22 0 0,-21 0 15,21 0-15,0-42 32,21 0-17,-21 0-15,22 0 0,-1-22 16,-21 22-16,0 0 0</inkml:trace>
  <inkml:trace contextRef="#ctx0" brushRef="#br0" timeOffset="10568.84">17462 529 0,'0'-21'0,"0"42"0,0-63 16,22 42 15,-1 0-15,0 0-16,0 21 0,-21 0 0,21-21 16,0 21-16,1 1 0,-1-1 15,0 0-15,21 21 16,43 22-1,-64-43-15,-21 0 0,21 0 16,-21 0-16,21-21 0,-21 43 16,0-22-1,22 21 1,-22-21 0,21-21 15,-21-21-31,21 21 15</inkml:trace>
  <inkml:trace contextRef="#ctx0" brushRef="#br0" timeOffset="11184.49">18415 402 0,'0'0'0,"0"-63"31,0 42-31,-21 21 16,0 0-16,-1 0 16,1 21-16,0 0 0,0 0 15,0 21-15,0-20 0,-1 20 16,1-21-16,-21 21 0,21 1 16,0-1-16,-22 0 0,-41 64 15,20-21 1,64-64-16,0 0 0,-21 22 15,21-65 17,21 22-17,0-21-15,-21 0 0,21-21 0,1 21 16,20-1-16,-21-20 0,64-64 16,-64 85-1,21-21-15,-21-1 0,22 1 0,-22 21 0,21-21 16,1-1-1,-22 1-15,-21 63 47,0 0-47,0 0 0,0 22 0,-21 20 16,-1 43 0,1-64-16,21 22 0,-21-22 15,0 1-15,21-1 0,0 0 16,-21 85-1,-22-42-15,43-22 16,0-41-16,0-1 0,0 21 16,-21-21-1,21-42 17,21 21-17,1-21-15,-22 0 0,21 0 16,0-1-16,0-20 0</inkml:trace>
  <inkml:trace contextRef="#ctx0" brushRef="#br0" timeOffset="11949.09">19262 381 0,'0'0'0,"0"-21"0,0 0 15,0 0-15,0-1 16,0 1 0,21 21-16,-21 21 31,0 1-31,0-1 0,0 21 15,0-21-15,0 22 0,0-22 16,-21 21-16,21 0 0,-22 1 0,1-1 0,0 0 16,21 1-16,-21 20 0,-21 43 15,-22 21 1,43-85-16,0 1 0,0-1 16,-1 0-16,1-20 0,-42 83 15,20-62 1,43-22-16,-21 0 15,21-42 17,0 0-32,21 0 0,-21-1 15,22-20-15,20 0 16,0-43 0,-21 64-16,22-64 0,-22 64 0,0-21 15,0 21-15,-21-1 0,21 22 16,1 0-16,-1 0 0,-21 22 15,0-1-15,0 0 16,0 21-16,0-21 0,0 22 16,21-22-16,-21 21 0,0 22 15,0-43-15,21 21 16,0-21-16,0 1 16,1-1-16,-1-21 0,0 0 0,21 0 15,43-21 1,-64-1-16,43 1 15,-43 0-15,0 0 0,0 0 16,0 21-16,0-21 0,1-1 16,-1-20-16,-21 21 0,0 0 15,0 0-15</inkml:trace>
  <inkml:trace contextRef="#ctx0" brushRef="#br0" timeOffset="13104.29">2455 1820 0,'0'22'0,"21"-22"16,-21 21 0,-21 0 15,21 0 0,21 0-15,1-21-16,20 0 0,0 0 15,1 0-15,-1 0 0,21 0 16,1 0-16,21 0 0,-22 0 0,43 0 16,-21-21-16,20 21 0,149-21 15,-127 0-15,0 21 16,22-21-16,-1 21 0,0-22 0,21 22 16,297-21-1,0 0-15,-318 21 16,106 0-16,-127 0 15,0 0-15,84-21 0,-126 21 16,21 0-16,-21 0 0,126 0 16,-105 0-1,-85 0-15,22 0 0,-22 0 16,0 0-16,0 0 0,0 0 62,0 0-46,-42-21 0,85 21-16,-43 0 0</inkml:trace>
  <inkml:trace contextRef="#ctx0" brushRef="#br0" timeOffset="14315.72">15960 1693 0,'0'0'0,"-22"0"0,1 0 15,0 0-15,21-21 0,-21 21 16,0 0-16,0 0 0,-1 0 31,1 0-31,0 0 31,42 0 16,0 0-47,1 0 16,-1 0-16,0 0 0,0 0 15,21 0-15,1 0 0,-1 0 0,0 0 16,1 0-16,20 21 0,107-21 16,62 22-1,-83-22 1,-65 21-16,1-21 0,105 21 16,-84 0-16,0-21 0,0 21 0,106-21 15,105 21 1,22 1-1,-233-22-15,21 21 0,169-21 16,0 0 0,-211 0-16,21 0 15,0 0-15,-1 0 0,1 21 16,85-21-16,-85 0 0,-22 21 16,170-21-1,-169 0-15,42 0 0,-85 0 16,22 0-16,-43 21 15,0-21-15,0 0 0,0 0 16,-21 21 62,-21-21-78,0 0 16</inkml:trace>
  <inkml:trace contextRef="#ctx0" brushRef="#br1" timeOffset="-204520.03">783 3154 0,'-21'0'47,"0"0"-31,0 0-16,-1 0 15,1 0-15,0 0 16,0 0-16,0 0 0,0 0 0,-43 0 16,-42 0-1,85 0 1,0 0-16,0 0 0,0 0 0,-1 0 15,1 0-15,42 0 32,22 0-17,-1 0-15,0 0 0,1 0 16,20 0-16,1 0 0,-1 0 16,1 0-16,63 0 15,148 0 1,-127 0-1,-84 0-15,-22 0 0,85 0 0,-85 0 16,1 0-16,105 0 16,-127 0-1,0 0-15,0 0 16,0 0-16,1 0 16,-22-21 30,0 0-30,0-1-16,0 1 0,0 0 16</inkml:trace>
  <inkml:trace contextRef="#ctx0" brushRef="#br1" timeOffset="-203972.35">1651 2752 0,'0'0'15,"0"-21"-15,-21 21 0,21 21 47,0 0-47,0 0 16,0 0-16,21-21 0,-21 21 15,42 22-15,43-1 16,-43-21-16,22 22 16,-22-43-16,0 21 15,1-21-15,-1 0 0,-21 21 16,170-21 0,-128 0-1,22 0 1,-64 0-16,-63 21 47,21-21-47,-1 21 0,1 0 15,-21 1-15,0-1 0,20 0 16,-20 21-16,0 1 0,-1-22 0,-62 106 16,-1-21-1,0-22 1,85-63-16,-22 43 15,22-64-15,21 21 0,-21 21 32,21-63-1,0 0-31,0 0 16,0 0-16</inkml:trace>
  <inkml:trace contextRef="#ctx0" brushRef="#br1" timeOffset="-199005.72">3598 3344 0,'0'0'0,"21"0"15,1-21 1,-22 0 0,21 21-16,-21-21 0,0 0 15,21 0-15,0-22 16,-21 22-16,0 0 15,0 0-15,0 0 0,0-1 0,-42-41 16,21 42 0,-43 0-1,43 21-15,0 0 16,-22 0-16,22 0 0,-21 0 16,21 0-16,-85 21 15,21 42 1,22 22-1,42-43-15,-1-21 0,22 22 0,0-1 16,0 0-16,0 85 16,0-84-16,22 20 15,20-42 1,64 1 0,-85-22-16,169-22 31,-84-41-31,0-64 15,-42-21 1,-43 105-16,21-126 16,-42 106-1,21-43-15,-21 42 0,0 22 16,0-149 0,0 107-1,0 63-15,0-1 16,-21 22-1,0 106 1,21-63-16,0 295 16,0-147-1,0-43 1,0-63 0,127 42 15,-106-106-31,43-21 15,63-21-15,-64-1 16,-21 1-16,64-85 31,-42 1-31,-64 20 16,0 64-16,0-22 16,0 1-16,-21 21 0,-1 21 15,22-21-15,-42 21 16,-43 0-1,64 0-15,-21 42 0,21-42 16,0 42-16,-22 1 0,22-1 16,0 0-16,0 107 15,21-65 1,0-41 0,21-22-16,0-21 15,0 0-15,0 0 0,1 0 0,41 0 16,22-64-1,-22-20 1,-42 41-16,1 1 16,-1 0-16,-21 20 0,0-20 0,21-64 31,-21 85-31,0-21 0,0 63 31,0 0-15,0 0-16,-21 22 15,21 41 1,0-63-16,0 22 0,0 63 16,0-85-16,0 42 15,21-42-15,0-21 0,43 43 16,41-43 0,22-64-1,-84 43-15,20-42 16,-42 41-16,106-274 31,-84 169-31,-43-42 16,21 84-1,-21 43-15,0-1 16,0 1-16,0 21 0,0 0 16,0 42-1,0 0-15,-21 106 16,21-63-1,0 84 1,0-85-16,0-20 0,0 62 16,0-41-16,0-22 0,0 1 15,0-1-15,0 0 0,0 1 16,21-1-16,0-21 0,21 0 16,22-21-1,-22-21 1,-21 0-16,1 0 0,20-22 15,-21 22-15,-21-21 0,21 21 16,-21-22-16,0 22 0,0-21 16,-21-22-16</inkml:trace>
  <inkml:trace contextRef="#ctx0" brushRef="#br1" timeOffset="-198833.82">5059 3006 0,'-64'0'15,"128"0"-15,-107 0 47,65 0-47,-1 0 0,63 0 16,-41-21-1,41-1 1,-62 22-16,62-21 16,-63 21-16,22 0 15</inkml:trace>
  <inkml:trace contextRef="#ctx0" brushRef="#br1" timeOffset="-198217.66">5778 3196 0,'0'0'0,"0"21"0,22-21 16,-1 0-16,-21 22 16,21-22-16,0 0 0,0 0 0,0 0 15,1 0-15,41-43 16,22-41-1,-85 41 1,0-20 0,-21-1-1,-1 43-15,-20 21 0,-85-21 16,64 21 0,20 21-1,-41 43-15,-1 20 16,43 128 15,42-85-15,21-64-1,42-41-15,22-1 16,-64-21 0,148-127-1,-126 63 1,-22 22-16,21-43 15,-21 43-15,-21-64 16,22 85-16,-22-43 16,0 43-16,0 42 31,0 1-31,0 20 0,0 64 16,0-22-1,0-41-15,21 63 16,21-22-1,-21-63-15,64-21 32,-22 0-17,43-63 1,-21-43-16,-43 21 16</inkml:trace>
  <inkml:trace contextRef="#ctx0" brushRef="#br1" timeOffset="-197891.69">6413 2540 0,'-21'-21'0,"42"42"0,-63-42 0,42 0 16,-21 21-16,63-21 31,22-1-15,-22 22-16,106-21 0,22 0 15,-22 0 1,-106 21-16,43 0 31,-85 21-15,0 0-1,-21-21-15,-1 21 0,1-21 0,0 0 16,0 22-16,-43-1 16</inkml:trace>
  <inkml:trace contextRef="#ctx0" brushRef="#br1" timeOffset="-197561.46">6773 2540 0,'-21'0'0,"21"21"32,0 0-32,-21 1 0,21-1 15,0 0-15,0 0 0,-21 21 16,21 128 0,0-22-1,-21-21 1,-1 0-1,22-21-15,0-85 16,0 0-16,0 0 16,43-21-1,-1-42 1,-21 21 0,-21 0-16,21-1 0,85-83 15,-85 41 1</inkml:trace>
  <inkml:trace contextRef="#ctx0" brushRef="#br1" timeOffset="-196930.58">7112 2942 0,'21'0'0,"-21"21"32,0 1-32,0-1 15,0 21 1,0-21-16,-21 43 0,0-43 15,21 85-15,0-85 16,0 42-16,0-41 16,0-1-16,42 21 15,0-42 1,43 0 0,-64 0-16,0-21 0,22-21 15,-1 20-15,-21-20 0,43-43 16,-22-20-1,-42 83-15,0 1 16,0 0-16,0 0 0,21 0 0,-21 0 16,0 42 31,0 0-47,0 21 15,-21 22-15,21-22 0,0-21 16,-21 149-1,0-65 1,21-62-16,0 84 16,0-85-16,0 0 0,0 1 0,0-1 15,0 22-15,0-22 0,0 64 16,0-22 0,-21-62-16,-1 41 15,1-42-15,-21 0 16,21-21-16,0 0 15,-43-21-15,-63-63 16,85 62 0,21 1-16,-1 0 15,1 21-15,0-21 0,21 0 0,0 0 16,0-1 0,0 1-16,42-21 15,64-64 1,-63 85-16</inkml:trace>
  <inkml:trace contextRef="#ctx0" brushRef="#br1" timeOffset="-196571.6">7853 2900 0,'0'-21'0,"0"42"0,0-63 0,0 20 16,0 1-16,0 42 31,0 1-31,0-1 0,0 0 16,0 21-16,0 106 15,0-84-15,0-1 16,0 86-16,0-86 0,0 1 16,0 126-1,-21-63-15,-1-21 16,22-64-1,-21 1-15,21-22 0,0 0 16,-21 0-16,21-42 31,0 0-31,21 0 16,-21-1-16,21 1 0,-21 0 16,0-21-16,43-85 15</inkml:trace>
  <inkml:trace contextRef="#ctx0" brushRef="#br1" timeOffset="-196291.76">7832 3175 0,'-22'-42'16,"44"84"-16,-44-105 0,1 20 0,21 22 0,0-42 15,0 41-15,21 1 16,22 0-16,-1 0 0,-21 0 16,22 21-16,-22 0 0,21 0 15,0 0-15,-20 0 0,20 0 0,-21 0 16,21 63-1,-42 22 1,0-43-16,0 22 16,-21-22-16,0 0 0,0-20 0,-21 20 15,20-21-15,1 0 0,-63 43 16,62-43 0,1-21-16,42-21 31,1 0-31,-1-1 15,21-20-15</inkml:trace>
  <inkml:trace contextRef="#ctx0" brushRef="#br1" timeOffset="-195592.59">8340 3175 0,'21'0'16,"0"0"-16,-21-21 15,21 21-15,0-21 0,0 21 16,1-21-16,105-43 16,-85 22-1,-21 21-15,21-22 16,-42 22-16,0 0 0,0-21 16,-21 42-1,0 0-15,-42 0 16,41 0-16,1 21 0,0 0 15,0 0-15,21 0 0,-21 22 16,0-22-16,21 21 0,0-21 0,0 106 31,0 0-15,0-106 0,63 22-16,-42-43 0,22 0 15,62-21 1,65-64-1,-43 0 1,-85 43-16,0 0 16,191-191-1,-169 148 1,-64 43 0,0 21-16,-43 21 15,-20 21 1,-22 63-1,85-62-15,0-1 0,-21 21 16,21-21-16,0 0 0,21 64 31,22-21-31,-1-22 16,-21-21-16,-21 0 16,21 22-16,-21-22 15,0 0-15,0 0 16,0 0-16,-21 0 15,-42 1 1,41-22-16,-41 0 16,42 0-1,0 0 1,-1 0-16,1 0 16,0 0-16,0 21 0,-21-21 0</inkml:trace>
  <inkml:trace contextRef="#ctx0" brushRef="#br1" timeOffset="-191781.55">974 4466 0,'0'21'16,"21"-42"15,-21 0-31,21 21 16,21-63-1,-21 41 1,-21 1-16,0 0 0,-42 0 31,-43 21-31,43 0 16,-43 42-16,-20 1 15,41-1 1,43-21-16,0 21 0,21 43 31,84-21-15,-62-43-16,41 42 16,43 43-16,-85-64 15,0 1-15,0 84 16,-63-43-1,-106-20 1,42-64 0,-148-42-1,148-43 1,64 21 0,42 22-16,0-21 15,0 41-15,0 1 0,21-63 16,85 20-1,-64 43-15,43 0 16</inkml:trace>
  <inkml:trace contextRef="#ctx0" brushRef="#br1" timeOffset="-191493.71">1397 4212 0,'0'0'0,"0"-21"0,-21 42 31,0 22-15,-1-22-16,1 21 0,0 64 15,0-64-15,-43 128 16,22-43 0,42-85-16,0 43 15,0-43-15,0-21 0,0 64 16,21-85-1,22 0 1,-22-21 0,-21-1-16,0 1 0,0 0 0,0 0 15</inkml:trace>
  <inkml:trace contextRef="#ctx0" brushRef="#br1" timeOffset="-191347.8">1016 4720 0,'-42'-21'0,"84"42"0,-84-63 16,42 21-1,21 21 1,42-21-16,-20 21 16,-22-22-16,42 22 0,-20 0 15,-1 0-15,0 0 0,43 0 16,-43 0-16</inkml:trace>
  <inkml:trace contextRef="#ctx0" brushRef="#br1" timeOffset="-190751.07">1524 4974 0,'0'0'0,"0"21"0,21-21 47,0 0-47,0 0 0,1-21 15,-1 0-15,0-21 0,0 21 0,21-22 16,-20 22-16,20-21 0,-21 21 15,0-22-15,43-63 16,-64 85-16,0 0 16,0 0-16,0 0 0,-43 21 15,22 0-15,0 0 0,0 21 16,0 0-16,-22 0 0,1 22 16,42 20-1,-21-42-15,21 0 0,0 22 0,0-22 16,0 0-16,21 64 15,-21-64-15,21 0 0,64 64 32,-43-64-17,1-21-15,41-21 16,1-43 0,-64 43-16,85-85 15,-85 85 1,43-42-16,-64 41 15,21 1-15,0-21 16,-21 63 15,-42 64-15,42-43-16,-22-21 0,1 106 16,21-63-1,0-85 32,21-22-47,-21-20 16,22 20-1</inkml:trace>
  <inkml:trace contextRef="#ctx0" brushRef="#br1" timeOffset="-190614.15">2244 4551 0,'0'-21'15,"0"42"-15,0-63 0,-22 20 0,1 22 16,21 22 31,21-1-47,1 0 15,-1-21-15,0 21 0,0 0 16</inkml:trace>
  <inkml:trace contextRef="#ctx0" brushRef="#br1" timeOffset="-190190.39">2625 4657 0,'0'21'0,"0"85"31,0-85-31,-22 0 0,1 43 16,21-43-16,0 0 0,-21 42 31,21-41-31,0-1 0,0-42 31,0-1-31,21-20 16,-21 21 0,21 0-16,22-85 15,-22 85-15,21-43 16,-42 22-16,21 21 0,1-22 16,-1 43-16,0-21 0,0 21 15,0 21 1,0 22-1,-21-22-15,0 0 0,0 21 16,0 1-16,0-22 0,0 85 31,0-43-31,0-42 16,22-21 0,-1 0-16,0 0 15,85-63 1</inkml:trace>
  <inkml:trace contextRef="#ctx0" brushRef="#br1" timeOffset="-189598.22">3492 4593 0,'0'-21'0,"0"42"0,22-42 16,-22 0-16,0 0 16,0 0-16,-22 21 15,1 0-15,0 0 0,-42 42 16,20 0-1,22-21-15,-42 64 16,41-43-16,1 22 16,0-43-16,21 0 0,0 64 31,85-85-15,-64 0-16,21 0 0,64-64 15,-85 43-15,64-106 31,-64 64-15,-21 42-16,0-1 16,-21 65 15,-21 41-15,-1 43-1,43 0 1,-21-84-16,21 20 0,0 128 15,0-128-15,0 1 0,21-1 16,-21 1-16,0 20 0,21 43 16,-21-63-16,0-1 0,0 128 31,0-149-31,-42 85 16,-21-63-16,41-43 0,1 0 15,-21-21-15,0 0 0,20 0 16,-147-63-1,148 41-15,-64-62 0,64 41 16,-21-41-16,21 41 16,21-20-16,0-22 15,0 43-15,0 21 0,63-85 16,22 0 0</inkml:trace>
  <inkml:trace contextRef="#ctx0" brushRef="#br1" timeOffset="-188951.41">5313 4530 0,'0'0'0,"0"-21"0,0-1 0,0 1 16,0 0-16,-21 21 16,-1 0-16,1 0 15,0 0-15,0 21 16,21 0-16,-21 1 0,-22 105 16,43-85-16,-21 21 15,0 128 1,21-85-1,64-22-15,-43-84 16,0 0-16,21 0 0,-21 0 16,22 0-16,105-63 15,-106 42 1,1-22-16,-1 1 0,21-43 16,-41 43-16,-1-21 0,-21-22 15,0 21-15,0 22 0,-106-106 16,42 106-1,-41 42 1,62 0-16,1 21 0,21 0 16,-22 0-16,22 0 0,-42 127 31,63-63-15,0-43-16,21-20 0,0-1 15,43-21-15</inkml:trace>
  <inkml:trace contextRef="#ctx0" brushRef="#br1" timeOffset="-188158.86">6054 4149 0,'0'-21'0,"0"42"16,0-64-16,0 22 0,0 0 15,0 42-15,-22 85 16,1-21-1,0 63 1,21-106-16,0 22 0,-21 42 16,21-64-16,0 0 0,0 170 31,0-149-15,0-20-16,0-64 31,0-1-16,0-62-15,0 63 16,0-22-16,21-20 0,0 42 16,-21-1-16,85-41 15,0 21 1,-64 42-16,42 0 16,-42 0-16,1 21 0,-1 0 15,0 0-15,0 0 0,-21 0 0,0 43 16,-42-1-1,21-41-15,-1-1 0,-41 42 16,21-42-16,-22 22 16,22-43-16,21 21 0,-22 21 15,43-21 1,21-21 0,1 0-16,20 0 15,21 0-15,-41 0 16,20-21-16,85-21 15,-42-22-15,-43 43 16,0 0-16,1-21 16,-22 21-16,21-22 0,-21 22 0,0-21 0,1 21 15,-22-22-15,21-20 16,-21 42 0,0 42-1,0 0-15,0 21 16,0 1-16,-21-1 0,-1 148 15,1-20 1,0-43 0,0-85-16,21 22 0,0-1 0,-21 43 15,21-64-15,0 1 0,-21 105 32,21-85-17,0-84 1,0 0-16,0 0 15,0 0-15,21-170 16</inkml:trace>
  <inkml:trace contextRef="#ctx0" brushRef="#br1" timeOffset="-188002.89">6689 4551 0,'0'0'0,"0"-21"15,0 0-15,0-43 16,0 85 15,21 0-31,0-21 16,-21 22-16,21-22 0,0 21 0</inkml:trace>
  <inkml:trace contextRef="#ctx0" brushRef="#br1" timeOffset="-187677.08">7218 4720 0,'0'0'0,"21"-21"0,0 0 15,0 0-15,0-64 16,-21 43 0,-21 42-1,-42 21 1,20 21-1,22-21-15,0 22 0,-42 105 32,63-85-17,42 1-15,0-43 16,-21-21-16,128-21 31,-128 21-31,106-64 16,-43 22-1</inkml:trace>
  <inkml:trace contextRef="#ctx0" brushRef="#br1" timeOffset="-187192.57">7895 4509 0,'21'-22'0,"-42"44"0,42-65 16,-42 43 0,0 0-16,0 21 0,-43 43 15,43-22 1,0-21-16,0 1 0,-22 62 15,22 22 1,21-85-16,0 0 0,0 1 16,0-1-16,21-21 0,64 21 15,-64-21 1,64 0-16,-43-21 0,1 0 16,41-22-16,-41 22 0,-1 0 15,85-127 1,-64 21-1,-41 84-15,-1-126 16,0 63 0,0-63-1,-42 232 17,-21 64-17,20-84-15,22 20 0,-42 85 16,42-105-16,0 41 15,0 43 1,0-105-16,0 41 16,0-42-16,21 0 0,22 1 31,20-22-31,-42-22 16,64-41-16,-64 42 15,0-43-15,-21 43 16,21 0-16</inkml:trace>
  <inkml:trace contextRef="#ctx0" brushRef="#br1" timeOffset="-187014.67">8276 4530 0,'-21'0'0,"42"0"0,-21 0 32,21 0-32,22 0 15,-22 0-15,42-21 16,-20 21-16,-1 0 0,0-22 15,1 22-15,-22 0 0,21-21 0,-21 0 16</inkml:trace>
  <inkml:trace contextRef="#ctx0" brushRef="#br1" timeOffset="-186543.15">4699 5017 0,'0'0'0,"21"0"0,0-22 16,-21 1-16,21 21 0,1-21 16,-1 21-16,21-21 0,-21 21 15,-21-21-15,21 21 16,-21 21 0,0 42-1,-21-41-15,0 20 0,0-21 16,0 21-16,0-20 0,-22 20 0,-105 43 15</inkml:trace>
  <inkml:trace contextRef="#ctx0" brushRef="#br1" timeOffset="-185655.39">9017 4805 0,'0'0'0,"21"21"31,-21-42 31,0 0-62,0 0 16,0-1-16,0 1 16,21 21-1,-21-21-15,43 21 16,-22 0-1,0 0 1,-21 21-16,0 43 16,0-22-1,0 0 1,-21-42-16,0 22 0,-1-22 31,1 0-31,0 0 16,21-22-16,-21 1 0,21 0 15,0 0-15,0 0 16,0 0-16,21 21 16,0 0-16,0-22 15,1 22-15,41 0 16,-42 22-16,-21-1 16,21 21-16,-21-21 0,0 22 15,-21 41 1,-63 1-16,41-43 15,1-21-15,-22 22 0,22-43 16,21 21-16</inkml:trace>
  <inkml:trace contextRef="#ctx0" brushRef="#br1" timeOffset="-184763.39">10033 4276 0,'21'0'32,"0"0"-32,0-21 15,1 21-15,-1-22 0,0 1 16,0 21-16,21-42 16,-20 21-16,-1 21 0,42-64 15,-42 1 1,-21 42-1,0-1-15,0 1 0,0 0 16,0 0-16,0 42 31,0 0-31,0 0 0,-21 128 16,0 20 0,21-106-16,-21 1 15,0 148 1,0-64-1,-1-106-15,1 22 16,-42 20-16,42-84 16,-149 21-1,64-63 1,43-21 0,21 41-16,20 1 0,1 0 15,0 0-15,0 0 0,0 0 0,21-22 16,21 22-1,42 21 1,-20 0-16,41 0 16,-20 0-16</inkml:trace>
  <inkml:trace contextRef="#ctx0" brushRef="#br1" timeOffset="-184318.65">10626 4509 0,'-22'0'0,"1"0"16,0 0-16,0 21 16,21 0-16,-21 0 0,21 0 0,-21 0 15,-22 106 1,22-63 0,0-1-1,21-41-15,0-1 0,0-42 31,0-1-15,0 1-16,0-21 0,0 21 16,21 0-16,0-22 0,0 1 0,22-22 15,-1 22-15,-21 0 0,64-43 16,0 64 0,-64 21-1,0 21-15,-21 0 0,21 0 16,-21 43-16,0-22 0,0 1 15,-21 105 1,21-85 0,0 1-16,0-43 15,21-21 1,0 0-16,0-21 0,22 0 16,41-64-1,-62 43-15,-1-1 0,0 1 0</inkml:trace>
  <inkml:trace contextRef="#ctx0" brushRef="#br1" timeOffset="-184084.72">11303 3916 0,'0'-21'15,"0"42"-15,0-21 32,0 42-32,0-21 0,0 43 0,-21-22 15,0 22-15,-1-22 0,1 22 0,21-1 16,-42 43-16,42-43 15,0-20-15,-21 41 0,0-41 16,21-1-16,0-21 0,0 22 16,0-22-16,0 21 15,21-42 1,0-42 0,-21-1-16</inkml:trace>
  <inkml:trace contextRef="#ctx0" brushRef="#br1" timeOffset="-183934.81">11028 4572 0,'0'0'0,"21"0"31,0 0-31,0 0 16,85-21-1,-64 21 1,1-21-16</inkml:trace>
  <inkml:trace contextRef="#ctx0" brushRef="#br1" timeOffset="-183620.01">11388 4657 0,'0'21'16,"21"-21"-1,0 0 1,0 0-16,0 0 0,22-42 15,-22 42 1,0-22-16,0 1 0,0 0 16,0 0-16,-21 0 0,0 0 0,0-1 15,-21 22 1,0 0 0,-21 0-16,21 0 0,21 22 15,-22-1-15,1 0 0,0 21 16,21 1-16,0-22 0,0 21 15,0 43 1,0-43 0,64-21-16,-22-21 15,0 0-15,1 0 0</inkml:trace>
  <inkml:trace contextRef="#ctx0" brushRef="#br1" timeOffset="-183032.17">12255 4530 0,'0'0'0,"0"-21"0,0-1 16,-21 1-16,0 21 0,-21 0 16,-1 0-16,1 0 0,-21 21 15,20 1-15,1-1 0,-43 42 32,64-20-32,0-1 0,21-21 15,0 21-15,0-20 0,42-22 16,-21 21-16,1-21 15,105 0 1,-64-21 0,22-22-16,-64 22 15,-21 0-15,21 0 0,0 21 0,-21-21 16,0-1-16,0 1 16,0 0-16,0 42 31,0 0-16,-21 1-15,0 20 0,21-21 0,-42 127 16,-1-42 0,22-64-16,21 149 15,0-128-15,0-20 0,0 84 16,0-64-16,0 1 16,-42 147-1,21-126 1,21-43-16,-64 64 0,43-85 15,0 1-15,0-1 0,-1 0 16,-126-21 0,85-42-1,-22-43 1,64 43-16,21-1 0,0-63 16,0 43-16,0 21 0,0-22 0,42-63 15,64-42 1,0 63-1,-43 42 1,-20 22-16</inkml:trace>
  <inkml:trace contextRef="#ctx0" brushRef="#br1" timeOffset="-182694.36">12425 4657 0,'21'0'0,"21"-43"15,-21 22-15,-21 0 16,22 0-16,-22 0 16,0 0-16,-22 21 31,1 0-31,0 21 15,0 0-15,0 0 0,-22 64 16,43-22 0,0-42-16,0 1 15,0-1-15,0 0 0,0 0 16,22 0-16,-1-21 0,0 0 16,0 0-16,0 0 15,64-42 1</inkml:trace>
  <inkml:trace contextRef="#ctx0" brushRef="#br1" timeOffset="-182360.55">12679 4530 0,'0'-21'0,"0"42"0,21-42 16,0-1 0,0 22-16,0 0 15,1 0-15,-1 0 16,0 0-16,0 0 15,0 22-15,-21-1 0,0 21 16,0-21-16,0 0 0,0 22 16,0-22-16,0 0 15,-21 21 1,21-20-16,0-44 31,0 1-15,0 0-16,21 0 15,0-21-15,1 20 16,-22 1-16,21-21 0,0 21 16,0 0-16,0-1 15,-21 1-15,21 21 0,1 0 16</inkml:trace>
  <inkml:trace contextRef="#ctx0" brushRef="#br1" timeOffset="-181996.76">13356 4509 0,'0'0'15,"21"0"-15,-21-22 0,0 1 16,-21 21 0,-21 0-16,-43 0 15,43 21 1,21 1-16,-1-1 15,-20 42 1,42-42-16,0 1 16,64-1-1,-43 0-15,21-21 0,-21 21 16,0-21-16,1 0 16,-22 21-1,0 0-15,0 1 16,-22-22-16,-20 42 15,21-42-15,-21 21 0,-43 21 16,64-20-16,-22-22 16,43 21-1</inkml:trace>
  <inkml:trace contextRef="#ctx0" brushRef="#br1" timeOffset="-181843.85">12975 5017 0,'0'0'16,"-21"0"-16,0 0 0,21 21 0,-21-21 31,-1 0-31,-20 0 16,21 0-16</inkml:trace>
  <inkml:trace contextRef="#ctx0" brushRef="#br1" timeOffset="-178892.7">995 6329 0,'0'-21'31,"21"21"-31,0-21 16,0-1-16,0 22 0,-21-21 15,22 0-15,-22 0 16,21 0-16,-21 0 0,0-22 15,0 22-15,-21 0 16,-43-21 0,43 42-16,-21 0 0,-43 21 15,21 21 1,43 0-16,0-20 0,-64 147 31,64 0-15,21-105-1,43-1-15,-22-42 16,106-42 0,-21-42-1,-85 42-15,21-1 16,43-62-16,-64 41 16,0 1-16,43-106 15,-43 106 1,-21 20-1,0 44 1,0 20 0,-21-21-16,-1 43 15,22-43-15,0 21 16,-21-21-16,21 22 0,0-1 16,0 0-16,0 1 0,0-22 15,85 21 1,-22-42-1,86-42 1,-86 21-16,-21-1 0,1-20 16,63-64-1,-64 43 1,-21-22 0,-21 64-16,0 0 0,-21 21 15,0-21-15,0 21 0,-22 0 16,22 21-1,21 0 1,0 0-16,0 0 0,21 0 16,0 1-16,1-1 0,20 42 15,-21 22 1,-21-43-16,21 1 16,-21-22-16,0 0 15,43 21 1,-22-21-16,0-21 15,0 0-15,0 0 16,0-21-16,43-21 0,-43 21 16,21 0-16,43-64 15,21-21 1,-64 43-16,-21 41 16,-21-20-16,0 21 0,0 0 15,0 0-15,-21 21 0,-42 0 16,-1 0-1,43 42 1,21-21-16,0 0 16,0 0-16,21 1 0,43 41 15,-22-21 1,-21-20-16,0 62 16,1-63-16,-22 1 15,0-1-15,0 21 0,0-21 16,21 0-16,0 1 0,0-22 15,64 0 1,42 0 0,-21-43-16,-64 22 15,43-21-15,-43 21 16,0-22-16,85-41 16,-42-22-1,-64 85-15,0-64 16,-21 64-16,0 0 15,0-1-15,-21 22 0,0 0 0,-43 0 16,-20 22 0,-1 62-1,64-63-15,0 22 0,0-22 16,21 21-16,0 1 0,-22 105 31,44-106-15,41-42-16,22-21 15,-64 0 1,106-85 0,-85 42-1,-21 43-15,1-63 16,-22 20 0,0 43-16,0 42 31,0 21-16,0-20-15,0 20 0,-22 21 16,22-41-16,0 20 0,0 43 16,43-43-1,-22-21-15,42-21 16,-20 0-16,63-21 16,-64 0-16,0 21 15,128-85 1,-65-42-1,-62 42 1,-22 43-16,-21 0 31,0 63-15,0 21 0,-21 43-1,21-64-15,0 43 16,0-43-16,0 0 0,21 21 15,0-42 1,0 0-16,43 0 16,-43-21-16,0 21 0,43-42 15,-43 21-15,85-85 32,-85 85-32,0-43 0,0 43 15,-21 0 1,0 42 15,0 0-31,0 0 0,0 0 0,0 1 16,0 20-16,0 0 0,0-21 0,0 22 15,-21 63-15,21-64 16,0 0-16,-21 191 16,21-191-16,-21 85 15,-1 43 1,1-107-16,0-20 0,0 105 15,-21-64 1,20-41 0,1-43-16,21-21 15,-21-1-15,21 1 16,0-127 0,0 106-16,42-149 15,1 64-15,84-106 16,-85 149-16,0 20 15,22-20-15,-22-1 0,22 21 16,190-211 0,-148 169-1,-64 64 1,-63 42 0,0 21-16,-1 0 0,-41 22 15,21-22-15,-22 42 16,43 22-1,21-64 1,21 0-16,0 1 0,127 62 31,-126-41-31,-22-1 32,-43-21-32,-105 21 31,127-42-31,-21 22 15,84-22 17,-21-22-32,0 22 0</inkml:trace>
  <inkml:trace contextRef="#ctx0" brushRef="#br1" timeOffset="-178651.84">5694 6287 0,'21'0'0,"-42"0"0,42-22 0,-21 44 47,0-1-47,0 0 0,-21 0 16,0 21-16,-1-20 15,22 20-15,-21-21 0,0 0 0,0 22 16,21 41-1,21-84 1,0 0-16</inkml:trace>
  <inkml:trace contextRef="#ctx0" brushRef="#br1" timeOffset="-177252.63">6498 6011 0,'21'-21'0,"-42"42"0,63-42 16,-42 0-16,22 21 0,-22 21 31,0 0-31,0 1 0,0 20 16,0 0-16,0-21 0,0 43 16,0-22-16,0 1 0,-43 84 31,43-85-16,0-21-15,0-42 32,21 0-17,-21 0-15,22-1 0,-1 1 16,42-106 0,-42 106-16,1 0 0,-1-21 15,0 20-15,0 1 0,43-21 16,-43 42-1,21 42 1,-42-21-16,0 22 16,0-1-16,21-21 0,22 85 15,-22-64-15,0-20 16,0-22-16,0 21 16,22 0-16,-1-21 0,43 0 15,-64 0-15,106-106 31,-85 43-15,22-43 0,-43 42-16,0 43 0,-21-21 15,0 21-15,0-1 0,0 1 16,0 42 0,0 1-1,0 62 1,0-41-16,0-1 15,0 0-15,0-21 0,21 64 16,21-43 0,22-42-1,-43 0-15,0 0 0,43-21 16,-43 0-16,21 21 16,64-85-1,-21-20 1,-64 62-1,0-20-15,-21 42 16,0 42 15,0 0-31,-21 21 16,21-21-16,0 64 16,0-64-16,0 64 15,21-43 1,43 1-1,-43-43-15,21 0 0,-21 0 16,22 0-16,-22 0 0,106-64 16,-64 1-1,-42 20 1,1 1-16,-22 21 0,63-85 16,-63 64-16,21-1 15,22-84 1,-43 64-1,0 42-15,-22 21 16,1 21 0,0 0-16,0 42 15,-43 64 1,64-42-16,0-64 16,0 22-16,0 20 15,0-21-15,0-20 0,43 105 16,20-64-1,1-63 1,-22 0-16,22 0 16,20-63-1,-41 20-15,41-41 16,-63 41-16,1 1 0,20-149 31,-42 149-31,0-64 16,0 43-1,0 42 1,-21 63-16,21-21 16,0 0-16,-43 170 15,22-107 1,21 43 0,21-42-1,1-43-15,-1-20 16,0-1-16,0-21 0,21 0 15,-20 0-15,-1 0 0,21-21 16,-21-1-16,0 1 0,22-21 16,-43 21-16,21-22 0</inkml:trace>
  <inkml:trace contextRef="#ctx0" brushRef="#br1" timeOffset="-175760.97">14436 3027 0,'0'0'0,"-22"0"0,1 0 16,0 0-16,0 0 0,-21 0 15,20 0-15,1 0 0,-21 0 16,21 0-16,-22 0 16,22 0-16,64 0 31,41 0-16,86 0 1,-43 0-16,-43-21 16,1 21-16,402 0 15,-318 0 1,-84 0-16,-22 0 16,-20 0-16,20 0 0,1 0 15,-43 0-15,0 0 0,-21-21 47,0-1-47,-21 22 16,21-21-16</inkml:trace>
  <inkml:trace contextRef="#ctx0" brushRef="#br1" timeOffset="-175378.19">15642 2731 0,'-63'0'16,"41"0"0,-20 0-1,42 21-15,0 0 16,0 0 0,21-21-16,0 21 0,64 0 15,-21 1 1,-43-1-16,21-21 0,0 21 15,-20-21-15,-1 0 0,0 21 16,-21 0-16,0 0 16,-42 43-1,20-43-15,-41 64 0,-85 21 16,105-64-16,-62 43 16,62-64-16,1 21 0,-85 64 31,106-64-16,42-42 1,64 0-16,-43 0 16,0-21-16,22 0 0</inkml:trace>
  <inkml:trace contextRef="#ctx0" brushRef="#br1" timeOffset="-169714.7">17230 2963 0,'0'22'0,"42"-22"31,-21 0-31,0 0 0,0 0 15,22 0-15,-1 0 0,43-22 16,-64 1-16,42 0 16,22-42-16,-85 41 15,0 1-15,0 0 0,0 0 16,0 0-16,-85-22 16,-20 22-1,20 21 1,43 0-16,-1 0 0,-41 43 15,41-22-15,1 0 0,21 0 0,-43 64 16,43-64-16,-21 85 16,42 21-1,21-21 1,0-64-16,0-21 0,106 106 31,0 0-15,-42-21-1,-64-64-15,-106 85 32,1-106-17,-64 1 1,105-22-16,-126 0 16,127 0-16,-149-43 15,128 1 1,20 21-16,1-106 15,42 84 1,0 1-16,0 21 0,0-43 16,0 43-16,0 0 0,63-21 31,-41 42-31,41-21 16,-21 21-16</inkml:trace>
  <inkml:trace contextRef="#ctx0" brushRef="#br1" timeOffset="-169362.96">17992 2752 0,'0'-21'0,"0"42"0,0-85 0,0 43 15,0 0-15,0 0 16,-22 21-1,22 21-15,-42 106 16,21-85-16,21 22 0,0-1 16,-21 1-16,0 20 0,21-20 15,-43 148-15,1-22 16,42-105 0,-21-43-16,21-21 0,0 22 15,0-22-15,0 0 0,21-21 31,0 0-31,21-21 16,-42 0-16,22-1 16,-1 1-16,0 0 0,-21-21 15,0 21-15,21-43 0</inkml:trace>
  <inkml:trace contextRef="#ctx0" brushRef="#br1" timeOffset="-169192.06">17695 3281 0,'0'0'15,"-21"0"-15,42-21 16,0 21 0,1 0-16,-1 0 0,0 0 15,0 0-15,21 0 0,43-21 16,21 21 0,-85 0-16,64 0 15,-64 0-15,0 0 16</inkml:trace>
  <inkml:trace contextRef="#ctx0" brushRef="#br1" timeOffset="-168499.43">18119 3662 0,'0'0'16,"0"21"-16,-22-21 15,44 0 16,-1 0-31,21-21 16,-21 0-16,43 0 0,63-64 16,-43 21-1,-41 22-15,41-85 16,-62 85-16,-1 21 0,-21-85 31,-85 85-15,64 21-16,-43 21 15,-20 63-15,41-41 16,1 84 0,42-85-16,0 43 15,21-43 1,22 0-16,-22-42 16,-21 22-16,42-22 15,-42 21 1,21-21-1,0 21-15,1-21 32,-1 0-32,0 0 0,0 0 15,0 0-15,0 0 16,1 0-16,-1-21 0,21 0 0,-21 21 0,22-22 16,-22 1-16,0 0 15,85-85 1,-43 0-16,-42 64 15,-21 21-15,0 42 32,-21 0-17,21 0-15,-21 1 0,21 41 16,0-42-16,-21 43 16,0-1-1,21-42 1,0 1-1,0-44 1,21 1 0,-21 0-16,0 0 0,0 0 15</inkml:trace>
  <inkml:trace contextRef="#ctx0" brushRef="#br1" timeOffset="-168353.52">19008 3133 0,'0'0'0,"0"-21"0,0-1 0,0 44 47,0-1-47,0 0 15,0 0-15,0 0 16,21 0-16</inkml:trace>
  <inkml:trace contextRef="#ctx0" brushRef="#br1" timeOffset="-167879.79">19516 3281 0,'0'21'16,"0"0"-16,0 0 0,0 1 16,-22-1-16,1 0 0,0 0 15,-21 85 1,21-43-1,21-20-15,-22-22 16,22 0-16,-21-21 16,21-21 15,0 0-31,-21 0 16,21-22-16,0 22 0,21-21 15,0-1-15,64-62 16,21-22-1,63 42 1,-126 85-16,-1-21 0,21 21 16,-20 0-16,-22 0 0,21 21 0,64 64 31,-106 20-15,0 1-16,0-42 15,0-43-15,0 0 0,-42 64 31,63-85 1,0 0-32,0 0 15,22 0-15</inkml:trace>
  <inkml:trace contextRef="#ctx0" brushRef="#br1" timeOffset="-167069.25">21061 3344 0,'21'-21'0,"-42"42"0,42-63 0,0 21 16,-21 0-16,0 0 0,0-1 0,0 1 15,-21 0-15,0 21 0,-64-42 16,-21 42 0,-63 63-1,127-20-15,-1-1 16,22-21-16,-21 21 0,-1 1 15,-20 63 1,63-1 0,63-41-16,-41-64 0,20 21 15,43 0-15,-43-21 16,0 0-16,128-21 16,-43-42-1,-85 20 1,0 22-16,-21-21 0,22-22 15,-22 43-15,0 0 0,43-64 16,-64 64 0,0 42-1,-22 22 1,1-22-16,-21 85 16,21-64-16,-85 170 31,85-170-31,0 64 15,-1-43-15,-20 149 16,42-22 0,-21 22-16,21-148 15,-21 232 1,21-233-16,0 64 16,0 43-1,0-107-15,0 22 0,0-43 16,0 1-16,0-1 0,0 64 15,-21-85 1,-22-21 0,22 0-16,0-21 0,-43-43 15,43 43-15,-21-21 0,21-22 0,-127-232 32,126 84-32,22-105 15,43 190-15,-22 21 16,85-127-16,-64 148 0,0-20 15,170-149 1,-85 148 0,21 42-1,-21 43 1,85 0 0,-127 21-1,-64 0-15,21 0 0,-21 0 0</inkml:trace>
  <inkml:trace contextRef="#ctx0" brushRef="#br1" timeOffset="-160116.62">466 8848 0,'-22'0'15,"1"0"-15,0 0 16,0 0-16,0 0 0,0 0 0,-1 0 15,1 0 1,0 0-16,0 0 16,42 0 15,0 0-15,22 0-16,-1 0 0,21 0 0,1 0 15,-1 0-15,22 0 16,-21 0-16,41 0 0,86 0 15,-106 0-15,20 0 0,86-21 16,-106 21-16,-1 0 0,170-22 16,-106 22-1,-21-21 1,-84 21 0,-22 0-16,0 0 0,-21-21 31,0 0 0,-21 21-31,0 0 0,0 0 16,-1-42-1,1 20-15</inkml:trace>
  <inkml:trace contextRef="#ctx0" brushRef="#br1" timeOffset="-159619.9">1799 8403 0,'0'0'0,"-21"0"0,0 0 15,0 0 1,21 21 0,0 1-1,0-1-15,21 0 0,0-21 16,0 21-16,0 0 0,0 0 0,43 1 15,-22-1-15,1 0 16,-1 0-16,0-21 0,1 21 16,84 0-16,-85-21 15,-21 0-15,64 0 16,-64 0-16,0 0 16,0 0-1,-42 22 1,0-22-16,0 21 0,0-21 15,-22 21-15,22 0 0,-21 0 16,-106 85 0,105-85-16,1 22 0,0-22 15,-1 21-15,1 0 0,-43 22 16,43-43-16,21 0 0,-43 43 16,43-43-16,-21 0 15,42 0-15,-21-21 0,21 21 0,-22-21 16,22 22-1,22-44 17,-1 22-32,0-21 0,0 0 15</inkml:trace>
  <inkml:trace contextRef="#ctx0" brushRef="#br1" timeOffset="-153464.08">3641 8107 0,'-22'21'16,"1"-21"-16,21 21 0,-42 0 15,21 1 1,21-1 0,0 0-16,0 0 15,0 0 1,21-21-16,0 0 0,0 0 0,43 0 16,-22 0-16,22-21 15,-22 21-15,0-21 16,22 0-16,-22 0 0,85-64 31,-127 21-15,0 1-1,-42 42-15,21 0 16,-22 21-16,-126 0 16,84 21-1,1 21 1,41-21-16,-63 64 15,85-43-15,0 1 0,21 41 16,42 43 0,43-42-1,-64-64-15,43 0 16,-22 0-16,0-21 0,85 0 16,-84 0-1,-22 0-15,0-21 16,-21 0-1,-21 21-15,-21-21 16,-64 21 0,-21 0-1,84 21-15,-41 0 16,-43 64-16,106-64 16,-1 0-16,-20 127 15,42-63 1,0-43-16,21 64 15,0-85-15,1 1 0,83-1 16,22-21 0,43-21-1,-107-1-15,-20-20 0,62 0 16,-62 21-16,-1-22 0</inkml:trace>
  <inkml:trace contextRef="#ctx0" brushRef="#br1" timeOffset="-151875.99">4593 8530 0,'21'-21'0,"-42"42"0,42-63 0,0 0 16,-21-1-16,-21 22 15,0 21-15,-21 0 0,21 0 16,-1 0-16,-41 0 0,42 21 16,-22 0-16,-41 43 15,20 42 1,22 21-1,42-85-15,0 0 0,0 1 0,0-1 16,0-21-16,0 22 0,0 41 16,21-84-16,0 21 15,0-21-15,43 0 16,-43 0-16,21-21 0,22 0 16,-43 0-16,21-21 0,43-85 31,-21 0-31,-43-22 15,0 44 1,-21 83 0,0 1-16,21 0 0,-21 42 31,0 0-31,0 22 16,0-22-16,0 0 0,-21 106 15,21-21 1,-21 0-1,21-22 1,0-62-16,21-1 0,0 0 16,0-21-16,22 0 0,62 0 15,1-64 1,0-20 0,-21-22-1,-64 64-15,21-1 0,1-105 31,-43 127-15,-22 21-16,-20 0 16,42 21-16,0 0 15,-21 0-15,21 43 16,0-43-16,0 21 16,42 43-1,-21-64-15,22 43 0,-22-43 16,-21 0-16,21 21 15,-21 1 1,-21-43 0,0 0-16,0 0 15,-1 0-15,1 0 0,0 0 16,-21-43-16,-1 22 16,43 0-1,-21 21-15,21 21 31,0 0-31,0 1 0,0-1 16,21 0-16,-21 0 16,22 0-16,-1-21 0,-21 21 0,21-21 15,21 0-15,-21 0 0,22 0 16,41 0 0,22-63-1,-63 42-15,41-22 0,-41 1 16,-1 21-16,-21-21 0,43-22 15,-43 22-15,0-43 16,0 64-16,-21 0 16,0 0-1,0 42-15,0 0 16,-21 0-16,21 0 0,-21 64 16,21-64-16,0 43 15,0-22 1,0-21-16,63 0 15,-42 0-15,1-21 0,83 0 32,-41-42-32,21-21 15,-64 41-15,0 1 16,0 0-16,-21 0 0,21 0 0,-21-22 16,21 22-16,-21-42 15,0-1 1,0 43-1,0 42 1,0 0 0,0 1-16,0-1 0,0 42 15,0-20-15,0-1 0,0 43 16,0-43-16,0 0 16,0 22-16,0-22 0,0 0 0,0 170 31,0-148-31,22 41 0,-22-41 0,0-22 15,0 22-15,0-22 0,0 106 16,0-84-16,0-22 16,-43 149-1,1-86 1,-22 1 0,43-63-16,21-22 15,-21 0-15,0-21 0,0 0 16,21-21-16,-21-85 15,21-21 1,0-85 0,0-21-1,21 149-15,0-1 0,42-211 32,-41 253-32,-1-20 0,85-106 15,-22 105 1,-63 43-16,1 0 15,20 21-15,-21-21 0,21 21 16,-20 0-16,-1 0 16,21-22-1</inkml:trace>
  <inkml:trace contextRef="#ctx0" brushRef="#br1" timeOffset="-151667.11">6667 8996 0,'0'0'16,"0"21"-16,0 0 62,0 0-31</inkml:trace>
  <inkml:trace contextRef="#ctx0" brushRef="#br1" timeOffset="-147682.65">7175 8192 0,'0'0'0,"-21"-22"16,0 22 0,21-21-16,-21 21 0,21-21 31,21 21-31,0 0 16,43 0-1,-43 0-15,21-21 0,-21 21 0,22 0 16,-1 0-16,127-21 15,-126 21 1,-22 0 0,-42 0-1,0 0-15,-1 21 0,-20-21 0,-21 0 16,-22 0 0,0 0-1,43 0 1,21 0-1,0 0 1,-1 0 0,22 21-1,0 0-15,-21 0 16,0 149 0,21-128-16,0 0 15,0 1-15,-21 105 16,0-106-16,21 22 0,-21 169 15,-1-149 1,22 22 0,0-21-1,22-64-15,-1 0 0,21 0 16,-21-21-16,0 21 0,22-21 16,63 0-16,21-42 15,0-21 1,-85 41-16,21-20 0</inkml:trace>
  <inkml:trace contextRef="#ctx0" brushRef="#br1" timeOffset="-146975.02">8128 8297 0,'0'-21'31,"0"42"0,0 1-31,0-1 0,-21 0 16,0 64-16,21 42 15,0-85-15,-22 43 16,22-43 0,-21 0-16,21 128 15,-21-107 1,21-42-1,0 0-15,0-42 32,0 0-32,0 0 0,21-21 15,0-1 1,1 1-16,-22 21 0,0-22 0</inkml:trace>
  <inkml:trace contextRef="#ctx0" brushRef="#br1" timeOffset="-146494.3">8128 8488 0,'0'0'0,"0"-21"0,0-22 16,0 1-16,63-43 31,22 22-15,-21 63 0,-22 0-16,-21 0 15,85 85 1,-85-1-1,-21-41 1,0-1-16,0-21 0,0 21 16,-21-20-16,0-1 0,0-21 0,-64 42 15,43-21 1,20-21-16,-41 0 16,42 0-16,0 0 15,21 21 32,0 1-47,0-1 0,21 0 16,42 42-1,-42-20 1,22-1-16,-22-21 16,21-21-16,-21 0 15,1 0 1,-1 0-16,21 0 15,-42-21 1,21 0-16,0-21 16,-21 20-16,0 1 0</inkml:trace>
  <inkml:trace contextRef="#ctx0" brushRef="#br1" timeOffset="-146063.54">8678 8657 0,'0'21'0,"21"-21"47,1 0-47,-1 0 16,0 0-16,42-42 16,1 0-1,-43 21 1,0-1-16,-21 1 0,0 0 15,0 0 1,-21 21-16,0 0 16,-21 0-1,20 0-15,22 21 0,-21-21 0,21 21 16,-21 0-16,21 1 0,-42 62 31,42-20-31,0 20 16,0-41-1,0-22-15,21-21 16,42 42 0,1-42-1,-43 0-15,64 0 16,-43-21-16,106-106 31,-127 106-31</inkml:trace>
  <inkml:trace contextRef="#ctx0" brushRef="#br1" timeOffset="-145792.7">9377 8192 0,'0'-22'0,"0"44"0,0-65 0,0 1 16,0 63 15,0 0-31,0 0 0,0 1 0,0 62 16,0-41-16,0-1 15,-21 0-15,21 1 0,-22-1 16,22 43-16,0-64 0,-21 21 16,0 127-1,21-126 1,0-1 0,21-42-1,-21-21-15,21 21 16,-21-21-16,22-43 15</inkml:trace>
  <inkml:trace contextRef="#ctx0" brushRef="#br1" timeOffset="-145623.79">9292 8551 0,'0'0'0,"-21"0"0,21-21 31,42 0-31,1 21 16,-22 0-1,21-21-15,-21 21 16,0 0-16,1 0 16,-22-21-1,21 21-15</inkml:trace>
  <inkml:trace contextRef="#ctx0" brushRef="#br1" timeOffset="-144901.2">9504 8827 0,'0'0'0,"0"21"0,-21 0 0,21 0 16,21-21 31,0-21-47,0 21 0,-21-21 15,42 0 1,22-43-16,-64 22 16,63-43-16,1 0 15,-64 64-15,0 0 16,21-21-16,-21 21 16,-21 21-1,0 0-15,0 0 0,-22 21 16,1 21-1,42 0 1,0-20 0,0-1-16,42 0 15,-21 0-15,1 0 16,-22 0-16,21 22 16,0-1-1,-21-21-15,0 0 16,0 22-1,0-1-15,21-21 16,21-21-16,-20 0 16,20 0-16,-21 0 15,85-21 1,-43-42 0,-20-43-1,-22 85-15,-21-22 16,21 22-16,-21-42 15,0 41 1,0 44 0,0-1-16,0 0 0,0 0 15,-21 0-15,21 0 0,-21 85 16,0-42 0,21-22-1,0-21 1,0-42 15,0 0-31,0 0 0</inkml:trace>
  <inkml:trace contextRef="#ctx0" brushRef="#br1" timeOffset="-144752.29">10160 8488 0,'0'-21'15,"-21"0"1,0 21-16,-1 0 15,22 21 1,0 0 15,22 0-31</inkml:trace>
  <inkml:trace contextRef="#ctx0" brushRef="#br1" timeOffset="-143111.23">10308 8784 0,'0'0'16,"21"0"-16,0 0 0,1 0 16,-1 0-16,0-21 0,-21 0 15,21 21-15,0-21 0,0 0 16,1-1-16,-1-41 16,0-1-1,-21 22-15,-21 42 16,0 0-1,-1 0-15,1 21 0,-21 43 16,-22 20 0,43 1-1,21-64-15,0 0 0,0 22 16,0-22-16,0 0 0,21 21 16,43-42-1,-43 0-15,0 0 0,0 0 16,1 0-16,41-21 15,-21 0-15,-20 21 0,20-21 16,64-85 0,-64 21-16,-21 43 15,-21 21 1,0 0-16,0 42 31,0 0-31,0 0 0,-21 0 16,21 1-16,-21-1 0,21 0 15,0 0-15,0 0 0,0 43 16,0-43-16,0 0 0,42 21 16,-21-42-1,43 0 1,-43 0-16,43-42 16,-43 21-16,0 0 0,21-43 15,-21 43-15,22-42 16,-22 41-16,-21 1 0,21-21 15,-21 21-15,21 0 0,-21-1 16,0 44 15,0-1-31,0 21 16,-21 43 0,21-1-1,0-41-15,21-22 16,0-21-16,22 0 15,20 0-15,-42 0 16,1 0-16,41-64 16,-21 43-16,-20 0 0,-1 0 15,-21 0-15,21 0 0,42-64 16,-63 64 0,0 42 15,0 0-31,0 0 15,-21 64 1,21-22 0,0-41-16,21-1 15,22-21-15,-22 0 16,85 0 0,-43-21-1,-20-1-15,-1 1 0,-42 0 16,21 0-16,0 0 0,-21 0 0,0-1 15,0 1-15,0-21 16,0 63 15,0 0-31,0 0 0,-21 1 16,0-1-16,21 0 0,-21 64 16,21-64-1,21-21 32,-21-21-47,21-1 0,0 1 16,22 0-16,-43 0 15,21-21-15,42-1 0,-42 22 16,1 21-16,20-42 0,-21 42 0,43 0 31,-64 21-15,0 21-16,0-21 15,0 1-15,0 20 0,0-21 16,0 0-16,21 22 16,21-22-1,-21-21-15,0 0 0,43 0 16,-22 0-16,-21 0 0,64-21 16,-64 21-16,22-22 0,84-41 15,-106 42-15,85-64 16,-64-21-1,-42 64-15,0 21 16,0 0-16,0-1 0,0 1 0,-106-21 31,85 42-31,-85 21 16,64 0-16,-1 0 0,22 22 16,-42-1-16,20-21 0,22 22 15,-21 105 1,42-42-1,21-22-15,0-41 16,0-1-16,1 0 0,-1 1 16,-21-1-16,0 0 0,0 149 15,-43-43 1,-62 0 0,62-106-16,1 1 0,-22-1 15,22 0-15,0-20 0,-1-1 0,-41 21 16,84-63-1,0 0 1,0 0-16,0-1 0,21-20 16,0 0-16,-21-1 0,42-62 15</inkml:trace>
  <inkml:trace contextRef="#ctx0" brushRef="#br1" timeOffset="-142935.33">12255 8213 0,'-21'-21'0,"42"42"0,-63-85 16,42 43-16,-42 0 15,42 0-15,-21 0 0,21 42 47,-22-21-47,22 21 0,-21 0 0,-42 21 16</inkml:trace>
  <inkml:trace contextRef="#ctx0" brushRef="#br1" timeOffset="-142469.6">8382 9546 0,'-21'-21'0,"42"42"0,-42-63 16,21 0-16,-21 20 0,21 1 0,-64 0 31,1 42-31,20 64 16,22-22-16,0-20 15,0 20-15,0 64 16,-1-63-16,-20 63 15,21-85-15,-21 106 16,42-105-16,-22 41 16,22-63-16,-21 22 15,0-43 1,-42-43 0,20 43-16</inkml:trace>
  <inkml:trace contextRef="#ctx0" brushRef="#br1" timeOffset="-141872.79">7345 10054 0,'-21'0'16,"42"0"-16,-64-21 0,22 21 0,42 0 31,1 0-31,-1 0 0,21 0 16,85 0-16,-63 0 16,20-21-16,-20 21 0,20-21 15,65 0-15,-86-1 0,1 1 16,-1 0-16,106-64 15,-42 1 1,-105 41-16,20-41 16,-42 41-16,0 1 15,0 21-15,-21 21 16,0 0 0,21 21-16,-22 0 0,22 106 15,0-84-15,-21 20 16,21-21-16,-21 1 0,21 20 0,-42 107 15,-1-43 1,22-43 0,21-63-16,-21 22 15,21-64 17,0-1-32,21-20 15,22 0 1,-22-22-16,0 22 0,0 0 0,21 20 15,-20-20-15,83-43 16,-41 85 0,-22 22-1,-42-1-15,0 0 0,0 21 16,0 1-16,0-22 0,0 63 31,-21-62-31,21-1 0,0 0 0,0 0 16,21-21 31,-21-21-47,0 0 0,21 21 0,1-21 15,-22-1-15,0 1 0</inkml:trace>
  <inkml:trace contextRef="#ctx0" brushRef="#br1" timeOffset="-141541.99">8805 10097 0,'0'21'0,"21"-21"16,1 0-16,41 0 16,1-21-1,-22-1-15,0 1 16,43-21 0,-85 21-16,42-43 31,-42 43-31,-21 21 15,0 0-15,0 0 0,-22 42 16,22-20-16,0-1 0,-85 85 31,106-64-31,-21 0 0,21 22 16,0-43 0,21-21-16,0 21 15,1-21-15,62 0 16,-41-21-1,-22 21-15,42-21 0</inkml:trace>
  <inkml:trace contextRef="#ctx0" brushRef="#br1" timeOffset="-140983.3">10054 10054 0,'0'0'0,"21"-21"15,-21 0-15,0 0 0,0 0 16,0-1-16,-21 1 16,-21 21-16,42-21 15,-43 21-15,22 0 0,0 0 16,-21 21-16,21-21 0,-1 21 16,-62 64-1,41 0 1,22-22-1,21-42-15,0 1 0,0-1 0,0 0 0,21 0 16,1-21-16,41 0 16,22 0-1,-64 0-15,64-42 16,-64 21-16,42-22 16,-42 1-16,1 21 0,-22-22 15,42-62-15,-21-44 16,-21-20-1,0 127-15,0-1 0,0 1 16,0 21-16,0 0 0,0 0 16,-21 21-1,21 21-15,-42 85 16,42 21 0,0 21-1,0-42-15,0-64 16,0 0-16,21 43 15,21-43 1,-42-21-16,21-21 0,22 0 16,-22 0-16,0 0 0,0 0 15,21 0-15,-20 0 0,-1 0 0,85-42 16</inkml:trace>
  <inkml:trace contextRef="#ctx0" brushRef="#br1" timeOffset="-139873.95">10837 9991 0,'0'0'0,"0"-21"15,0-1-15,0 1 16,-21-63 0,-21 84-1,21 0-15,-1 0 16,1 0-16,-42 21 0,-85 169 31,148-105-15,0-43-1,0 1 1,21-43-16,42 0 16,-42 0-1,22-22-15,63-62 16,-43-1 0,-21-21-1,-42 85-15,22-21 0,-22-64 31,0 127-15,-43 21 0,43-20-16,-42 147 31,42-84-31,0-22 16,21-42-16,-21 0 15,21 1-15,0-22 16,1 0-16,105 21 15,-64-42 1,-21-1-16,22-20 16,-22 0-16,-21 21 15,1-1-15,-1-20 0,0 0 0,42-149 16,-41 43 0,20 0-1,-42 127-15,0 0 0,0-1 16,0 1-16,0 42 15,-21 1 1,0 41-16,-1 22 16,22-43-16,0 0 15,-21 64-15,0-63 0,21-1 16,0 106 0,0-63-1,21-64-15,22 21 0,-22-42 16,42 21-16,-20-21 15,-22 0-15,21 0 0,85-21 16,-21-21 0,-64 0-1,-21 20-15,1-20 0,20-21 16,-42 41-16,0-20 0,0 0 0,0-43 16,0 64-16,-21 21 15,-43 21 1,43 0-16,0 0 0,-21 22 15,20-1-15,1-21 0,-21 64 32,42-64-32,0 43 0,0-22 15,63-42 1,-41 0 0,62-42-1,-20-22 1,-22-21-1,-42 64 1,0 0-16,0 42 16,0 0-1,0 1-15,0 20 0,0 0 16,0-21-16,0 43 16,0-43-16,0 0 15,21-21-15,64 21 31,21-21-15,-85-21-16,64-21 16,-64-22-16,0 43 15</inkml:trace>
  <inkml:trace contextRef="#ctx0" brushRef="#br1" timeOffset="-139680.05">11853 9546 0,'0'0'0,"-63"0"0,20 0 0,-20 0 16,21 0-16,-1 0 0,-63 21 16,106 1-1,22-22 1,62 0 0,-63 0-16,212-22 31,-63-20-31</inkml:trace>
  <inkml:trace contextRef="#ctx0" brushRef="#br1" timeOffset="-139273.28">12933 9186 0,'0'0'0,"-21"-21"31,-1 0-31,1 21 16,42 0 15,1 0-31,-1 0 0,42 0 16,-20 42-1,-1 43 1,-42 21 0,0-64-16,0 1 0,-21 147 31,21-42-31,0-84 15,0 20-15,0-41 0,0 41 16,0-41-16,0-1 0,21 127 31,-21-105-31,0-43 16,-64 43-16,-41-22 16,62-42-1,-84 21 1,85-42-1,42-43 1,0 43-16,0-21 0</inkml:trace>
  <inkml:trace contextRef="#ctx0" brushRef="#br1" timeOffset="-138096.31">15282 7789 0,'0'0'16,"0"22"15,0-1-15,0 0-16,21 0 0,1 21 15,-1 1-15,0-1 0,0 0 0,43 64 16,-43-42-16,21-22 0,-21 0 15,43 43-15,42 21 16,-85-85-16,21 43 16,-21-64-1,-21 21-15,0-42 32,-21 21-32</inkml:trace>
  <inkml:trace contextRef="#ctx0" brushRef="#br1" timeOffset="-137784.49">16108 7705 0,'-21'0'16,"42"0"-16,-64 0 0,22 21 0,-21 0 15,21 0-15,0 0 16,-170 212 0,-21-21-1,107-106 1,62-64-16,-84 85 16,0 0-1,106-106 1,42-21-1,22 0-15,-22-21 16,0 21-16</inkml:trace>
  <inkml:trace contextRef="#ctx0" brushRef="#br1" timeOffset="-137152.62">16764 7980 0,'0'0'0,"21"0"31,0 0-31,0 0 0,-21-21 16,22 21-16,20-21 15,-21 21-15,21-22 0,-20 22 0,20-21 16,0 0-16,170-42 15,-106-1 1,-22-21 0,-84 64-16,0 0 0,0-21 15,-21 21-15,-21-22 16,0 43-16,-1 0 0,-211 85 31,127 21-31,43 21 16,84 0-1,0-106-15,21 64 16,0-64-16,148 85 31,-105-106-15,-22 0-16,0 0 0,-20 0 16,20-22-16,-42 1 0,0 0 15,0 0-15,0 0 16,-106 21-1,-21 21 1,0 64-16,106-64 16,-21 21-16,-22 64 15,43-85-15,0 64 16,21-22 0,0-42-16,42 22 15,-21-43-15,0 21 0,128-21 16,20 0-1,0-42 1,-105 20-16</inkml:trace>
  <inkml:trace contextRef="#ctx0" brushRef="#br1" timeOffset="-136392.5">17992 8107 0,'0'-21'0,"0"42"0,0-63 16,0 20-16,0 1 15,-22 0-15,1 21 0,-21 0 16,21 0-16,0 42 16,-1-20-16,-41 41 15,42-21-15,0 1 0,-22 20 16,22-20-16,-21 84 16,21-43-1,21-41 1,21-43-16,21 0 15,-21 0-15,64-22 32,-64 1-32,43-42 15,20-107 1,-41 86-16,41-128 31,-63 149-15,-21 84-1,0 0-15,0 42 0,-21-41 16,21 20-16,-21 85 16,-21-21-1,42-85-15,0 42 16,0-41-16,0-1 0,21 0 16,0 0-16,0 0 0,127-21 15,-21 0 1,43-42-1,-128 21-15,0 0 16,22-22-16,-22 22 0,1-21 0,-22 21 16,63-85-1,-84 63-15,0 1 16,-42 21-16,21 21 16,0 0-16,-43 0 0,43 21 15,-21 0-15,21 43 16,21 20-1,42-20-15,-42-43 16,21 0-16,-21 22 0,0-22 16,0 0-16,0 21 15,-21-42 1,0 0 0,0 0-16,-1 0 15,22-21-15,0 0 16,0 0-16,22 21 15,20-43-15,21 22 16,-41 0-16</inkml:trace>
  <inkml:trace contextRef="#ctx0" brushRef="#br1" timeOffset="-135766.45">19325 8107 0,'0'0'0,"0"21"16,-21-21-1,21 21-15,-21 0 0,-22 85 16,1-21 0,21 0-1,21-22 1,106 1 0,-64-43-16,0-21 0,43 0 15,-21 0-15,84 0 16,-42-64-1,-64 43-15,21-64 16,-41 64-16,-22-21 16,42-85-1,-42 63 1,0 22-16,0 63 31,0 0-31,0 1 0,-21 20 16,-22 85-1,-20 21 1,42-84-16,0-22 0,-1 21 0,22 1 16,0 21-16,0-22 0,-21 64 15,21-63-15,0 126 16,0 22 0,0-149-16,0 1 0,0 63 15,0-85-15,0 22 0,0-22 16,0 21-16,0-20 0,-21 147 31,-21-147-15,21-43-1,-1-43-15,-20-41 16,21 41-16,21-20 16,0 20-16,21-232 15,106 64 1,21-22-1,0 21-15,-105 149 16,-1-1-16,22-63 0</inkml:trace>
  <inkml:trace contextRef="#ctx0" brushRef="#br1" timeOffset="-135131.81">13801 8276 0,'-22'0'0,"44"0"0,-65 0 15,22 0-15,-21 0 0,21 21 16,-1-21-16,1 0 15,42 0 1,1 0-16,20 0 0,43 0 16,105 0-1,-126 0-15,190 0 16,-64 0 0,-148 0-16,85 0 31,-169 0-16,21 0-15,-21 0 16,-107 0 0,107 0-16,0 0 15</inkml:trace>
  <inkml:trace contextRef="#ctx0" brushRef="#br1" timeOffset="-134781.04">13716 8297 0,'0'22'0,"21"-22"31,0 0-31,0 0 0,1 0 15,20 0 1,43 0 0,42-22-16,0 22 15,-85 0-15,0 0 16,85 0 0,-63 0-1,-43 0-15,0 0 16,0 0-16,-21-21 15,21 21-15,1 0 0</inkml:trace>
  <inkml:trace contextRef="#ctx0" brushRef="#br1" timeOffset="-134387.7">14647 7938 0,'0'0'15,"-21"0"-15,0 0 0,0 0 16,0 0 15,21 21-31,0 0 16,0 0-16,21 0 16,21 22-16,-42-22 15,64 42-15,-43-42 16,0-21-16,0 43 0,0-43 15,0 21-15,22-21 16,-43 21 0,-21-21 15,-1 21-31,22 0 0,-84 43 16,41-22-1,-41 43 1,63-43-16,-22-21 0,1 43 15,21-43-15,0 0 0,-1-21 0,1 43 16,0-43 0</inkml:trace>
  <inkml:trace contextRef="#ctx0" brushRef="#br1" timeOffset="-129692.3">762 12510 0,'0'0'0,"-21"0"0,0 21 16,-1-21-16,1 0 0,0 0 15,-42 21 1,41-21-16,1 0 0,0 0 16,0 0-1,42 0 32,0 0-31,0 0-16,1 0 15,20 0-15,0 0 0,1 0 0,-1 0 16,21 0-16,43 0 16,127-21-1,-169 21-15,105 0 0,-106-21 16,64 21-16,-84 0 0,-1 0 15,64 0 1,-64 0 0,-42-22 46,0 1-46,-21 21-16</inkml:trace>
  <inkml:trace contextRef="#ctx0" brushRef="#br1" timeOffset="-129105.4">1503 12192 0,'-21'-21'0,"42"42"0,-64-42 16,43 0-16,0 42 47,0 0-47,0 0 15,22 0-15,-1 1 16,0-1-16,0 0 0,21 0 0,-20 0 15,-1 0-15,21 1 0,-21-1 0,22 0 16,41 21 0,-41-42-16,-22 0 0,21 21 15,-21-21-15,0 0 0,22 0 16,-22 0-16,21 0 0,-21 0 16,1 0-1,-22 22 1,-22-1-1,1-21-15,21 21 16,-21 0-16,0 0 0,0 0 16,-22 1-16,22-1 0,-21 21 15,-43 43 1,43-43-16,21-21 0,0 0 16,-1 1-16,1 20 0,0-42 0,-21 42 15,-1 1 1,43-22-16,-21-21 15,21 21-15,-21-21 16,0 0 15,0 0-31</inkml:trace>
  <inkml:trace contextRef="#ctx0" brushRef="#br1" timeOffset="-122627.34">3514 11282 0,'21'-21'0,"0"21"15,0-21 1,0-1-16,0 22 0,-21-21 16,22 21-16,-22-21 15,21 21-15,0 0 16,-21-21-16,0 0 0,21 21 15,-21-21 1,21 21-16,-21-22 16,0 1-1,-21 21 32,0 0-47,0 0 16,0 0-16,-1 0 0,1 0 15,0 0-15,0 0 0,0 0 16,-43 43-16,43-22 16,0-21-16,-64 42 15,64-21-15,0 0 0,21 1 16,-21-1-16,0 0 0,21 0 16,0 0-16,-22-21 0,1 43 15,0-22 1,21 0-1,21-21 48,0 0-63,1 0 16,-1 0-16,0 0 0,0 0 15,0 0-15,0 0 0,1 21 16,-1-21-16,0 0 0,-21 21 15,21-21-15,0 0 0,-21 21 16,21-21-16,1 0 0,-1 22 16,-21-1-1,0 0-15,0 0 16,0 0-16,0 0 16,-21 1-16,-1-1 15,-20 0-15,21 0 16,0-21-16,0 21 0,-1 0 0,1 1 15,0-22-15,0 21 0,0 0 16,0-21-16,-22 42 16,22-42-1,21 21-15,-21-21 0,42-21 78,0 21-78,0 0 16,1 0-16,-1 0 16,0 0-1,0 0-15,0 0 16,-21 21 15,0 1-31,0-1 0,0 0 16,0 0-16,0 0 0,0 0 15,-21 22-15,21-22 0,-21 0 0,0 0 16,21 22-16,-21-22 16,21 0-16,-22 42 15,22-41-15,-21 20 0,21-21 16,0 0-16,0 0 16,0 1-16,21-22 31,1 0-16,-1 0-15,-21-22 32</inkml:trace>
  <inkml:trace contextRef="#ctx0" brushRef="#br1" timeOffset="-122096.33">4445 11896 0,'0'21'0,"0"-42"0,0 63 16,0-21-16,0 22 0,0-1 16,0 0-16,0 1 0,0 62 15,0-62-15,-21 20 0,-22 64 16,22-21-1,0-85-15,21 0 0,-21 22 16,21-22-16,0-42 47,0 0-47,0-1 0,0 1 16,21 0-16</inkml:trace>
  <inkml:trace contextRef="#ctx0" brushRef="#br1" timeOffset="-121672.56">4889 11959 0,'0'21'15,"0"1"-15,-21-22 16,0 21-16,0 0 0,-64 42 15,-63 22 1,42-21 0,64-64-16,21 0 15,0 21-15,-1-21 16,44 0 15,-1 0-31,0 0 16,0 21-16,0 0 0,22 0 0,-22 0 15,42 22-15,-42-22 0,1 0 16,41 43 0,-21-43-16,1 21 0,-22-21 0,0 0 15,43 1-15,-43-1 16,0-21-16,0 0 0,21 0 16,1 0-1,-22 0-15,0-21 0,-21-1 16,0 1-16,0 0 15,21 21-15,-21-21 0</inkml:trace>
  <inkml:trace contextRef="#ctx0" brushRef="#br1" timeOffset="-121443.64">5588 12150 0,'0'-21'32,"0"42"-1,0 0-15,0 0-16,0 0 15,0 0-15,0 1 16</inkml:trace>
  <inkml:trace contextRef="#ctx0" brushRef="#br1" timeOffset="-121256.3">5524 12552 0,'22'0'62,"-1"0"-62,0 0 0,0-21 16,21 0-16</inkml:trace>
  <inkml:trace contextRef="#ctx0" brushRef="#br1" timeOffset="-120927.49">6583 11832 0,'0'-21'0,"21"21"16,0 0-1,-21 21-15,0 0 16,21 22-16,0-22 0,1 21 0,-22-21 15,42 64-15,-21-43 0,0 1 16,0-1-16,22 43 16,-1-22-1,-21-20-15,0-1 0,-21-21 16,0 0 0,22-21-16,-1 0 15,-21-42 1,21 0-1</inkml:trace>
  <inkml:trace contextRef="#ctx0" brushRef="#br1" timeOffset="-120678.64">7302 11811 0,'0'21'16,"-21"0"-16,0 1 0,0-1 15,21 21-15,-21-21 0,0 22 16,-1-1-16,1 0 0,-21 1 0,21-1 16,-64 85-1,22-42 1,63-64-16,0 0 0,-22 0 16,22 0-16,22-21 15,-1 0 1,0 0-16,0-21 0,0 21 0,0-21 15</inkml:trace>
  <inkml:trace contextRef="#ctx0" brushRef="#br1" timeOffset="-119788.66">3260 13504 0,'0'-21'0,"42"0"32,-21 0-32,0 0 15,0 21-15,1 0 0,-1 0 0,0-21 16,21 21-16,-21 0 0,22 0 16,20 0-1,-42 42-15,-21-21 16,0 0-16,0 0 0,-21 22 15,0-22-15,-42 42 0,41-20 16,-62 20-16,63-20 16,-1-22-16,-41 42 0,42-20 15,0-22-15,-22 21 16,43-21 0,0 0-16,21-21 0,1 0 15,-1 0-15,0 0 0,0 0 0,85 43 16,0-22-1,-43 21 1,-42-21-16,-21 1 16,0 41-16,0-42 15,-63 64-15,-1-43 16,43-21-16,-148 85 31,63-106-31,85 0 16,-21 0-16,20 0 0,1 0 15,0-21-15,21-21 0,0 21 0,0-22 16</inkml:trace>
  <inkml:trace contextRef="#ctx0" brushRef="#br1" timeOffset="-119184.36">4233 12933 0,'0'0'0,"-21"0"15,21 21-15,-21-21 16,42 0 0,0 0-1,0 0-15,1 0 0,20 0 16,0 0-16,1 0 0,-1 0 0,21 0 15,-20 0-15,63-21 16,-1 21-16,-41 0 16,-22-21-16,1 21 0,-1 0 0,-21 0 15,21 0-15,-20 0 0,-1 0 16,-42 0 15,-1 0-15,1 0-16,0 0 0</inkml:trace>
  <inkml:trace contextRef="#ctx0" brushRef="#br1" timeOffset="-118940.5">4254 13102 0,'106'0'16,"-63"0"-16,-1 0 16,21 0-16,-20 0 0,20 0 0,-20 0 15,20 0-15,149-42 16,-128 42 0,1-21-1,-64 21-15,0 0 0,-21-21 16,22 21-16</inkml:trace>
  <inkml:trace contextRef="#ctx0" brushRef="#br1" timeOffset="-118256.71">6625 12764 0,'-21'0'0,"42"0"63,0 0-63,0 0 0,1 0 0,-1 0 15,0 0-15,0 0 0,0 0 16,22 0-16,-22 0 0,0 0 16,21 0-16,1 0 0,-1 0 15,-21-22-15,0 22 16,0 0-16,1 0 16,-1 0 30</inkml:trace>
  <inkml:trace contextRef="#ctx0" brushRef="#br1" timeOffset="-117960.7">6498 13018 0,'21'0'31,"0"0"-31,1 0 0,20 0 15,0 0-15,22 0 0,-22 0 16,0 0-16,-20 0 0,20-22 16,-21 22-16,85 0 15,-64 0 1,-21-21-16,1 21 16</inkml:trace>
  <inkml:trace contextRef="#ctx0" brushRef="#br1" timeOffset="-112759.93">14711 11049 0,'0'0'0,"0"21"16,-21-21-16,-1 0 15,-41 0-15,42 0 16,0 0-16,-1 0 0,1 0 0,0 0 16,0 0-16,-21 0 15,20 0-15,1 0 0,0 0 16,42 0 15,0 0-15,22 0-16,-22 0 0,21 0 15,-21 0-15,22 0 0,-1 0 0,43 0 16,84 0 0,-127 0-16,85 0 15,-63 0-15,-22 0 0,64 0 16,-64 0-16,1 0 0,-1 0 16,43 0-1,-64 0-15,-42 0 63,0-21-63,-1 21 0</inkml:trace>
  <inkml:trace contextRef="#ctx0" brushRef="#br1" timeOffset="-112260.22">15240 10816 0,'0'0'0,"-21"0"31,21 21-31,0 1 16,21-1-1,0-21-15,0 21 0,0 0 16,1-21-16,83 42 16,-83-42-16,20 0 0,-21 22 15,21-22-15,1 0 0,-22 0 0,21 0 16,1 0-16,20 0 16,-42 0-16,0 0 15,1 0-15,-44 21 47,1-21-47,0 21 0,0-21 16,0 21-16,-22 0 0,1 0 15,-21 22-15,-22-1 16,43-21-16,-1 0 0,1 1 16,0-1-16,20 0 0,-20 0 0,0 0 15,21-21-15,-1 21 16,1-21-1</inkml:trace>
  <inkml:trace contextRef="#ctx0" brushRef="#br1" timeOffset="-109895">17060 10753 0,'0'0'0,"21"0"47,-21-21-16,22 21 16,-22-22 109,-22 22-93,1 0-48,0 22-15,0-1 0,21 0 0,-21 0 16,0 0-16,-22 0 0,22 1 15,0-1-15,0 21 0,-22-21 0,1 22 16,21-22-16,-64 63 16,22-20-16,20-43 15,22 0-15,-42 22 0,42-22 0,-1 0 16,-20 0 0,21-21-16,0 0 15,0 0-15,-1 0 16,22-21-1,0 0 17,22 21-17,-1 0-15,0 0 16,0 0-16,21 0 0,-20 0 0,20 0 16,-21 0-16,21 21 0,1-21 15,-22 21-15,21-21 0,1 21 0,41 0 16,-41 1-1,20-1-15,-42 0 16,43 0-16,-43 0 0,21-21 16,-21 21-16,1-21 15,-1 22-15,0-22 0,0 21 16,0-21 0,-21 21-16,21-21 15,1 0 16,-1 0-31,0 0 0,-21-21 0,21 0 16,0 21-16,0-22 0,1 1 16</inkml:trace>
  <inkml:trace contextRef="#ctx0" brushRef="#br1" timeOffset="-106763.41">17716 10901 0,'0'21'32,"0"0"-17,0 0-15,0 1 0,0 20 0,0-21 16,0 0-16,-21 0 16,21 22-16,-21-22 0,21 0 0,0 21 15,0-20 1,-21-1-16,21 0 0,-21-21 15,21-21 1,0 0-16,0-1 16,0 1-16,0 0 0,0 0 15,0 0-15,0 0 0,0-64 16,21 43 0,0 20-16,0 1 0,0 21 15,1-21-15,-1 21 0,42 21 31,-20 0-31,-22 85 16,0-63 0,0-1-16,-21-21 0,0 0 15,21 22-15,0-22 0,22 21 16,20-21-16,-20-21 16,20 0-16,-42 0 15,22-21-15,-1 0 0,64-21 16,-64-22-1,0 43-15,-20-21 0,-1 20 16,-21-20-16,0 0 0,21 21 0,-21-128 16,-42 107-1,-43 21 1,-106 106 15,107-22-31,-1 43 16,64-64-16,21 1 0,0-1 15,0 64 1,0-64-16,42-21 16,1-21-1,-22 0-15,63 0 16,-41-21-16,-1 0 16,-21-21-16,0 20 0,1 1 0,-1-21 15,0 21-15,0-22 0,0-20 16,-21-1-1,0 43-15,0 42 32,0 1-32,0-1 0,0 0 15,0 0-15,0 0 0,0 0 0,0 22 16,0-22-16,0 0 0,0 0 16,21 0-16,1 1 0,-1-1 15,0 0-15,21-21 0,-21 0 0,43 0 16,-43 0-16,0 0 15,64-64 1,-43 22-16,-21 21 0,-21 0 16,22-22-16,-22 22 0,21 0 15,-21-21-15,21 21 0,-21-1 16,0 1-16,0 42 16,0 1-1,0-1-15,-21 21 0,0-21 16,21 0-16,-22 22 15,22-22-15,0 0 0,0 0 16,0 0-16,0 1 0,0-1 16,0-42 15,0-1-31,0 1 0,22 0 16,-1 0-16,-21 0 0,21-22 0,0 22 15,0-21-15,0-22 16,1 64-16,-1-21 15,0 21 1,-21 21-16,0 1 16,0-1-16,0 42 15,0 1 1,0-22-16,0-21 16,0 0-16,0 1 0,21-22 0,0 0 15,-21 21-15,64-21 16,-43 0-1,0-21-15,0-1 0,0 22 0,22-42 16,-22 0-16,0 21 0,43-43 16,-22 22-1,-42 21-15,21-1 0,0 1 16,-21 0-16,0 42 31,0 0-31,0 1 16,-21-1-16,0 0 0,21 0 15,0 0-15,0 0 16,0 43-16,0-43 16,0 0-16,21-21 0,0 0 15,0 0-15,1 0 0,20 0 16,-21 0-16,64 0 16,-22-42-16,-42 21 15,1 21-15,-1-21 0,21-22 0,-42 22 16,21 0-16,22-64 15,-43 64-15,0 0 16,0 0-16,-22 21 0,1 0 16,0 0-16,-21 0 0,-43 42 15,43 0 1,42-20-16,0 41 16,0-42-16,0 0 0,0 43 31,0-43-31,42 21 0,0-42 0,22 0 15,-43 0-15,21 0 0,-20 0 16,62 0 0,-41-21-16</inkml:trace>
  <inkml:trace contextRef="#ctx0" brushRef="#br1" timeOffset="-106412.95">20426 10668 0,'0'0'0,"-21"0"0,-1 0 0,1 0 16,0 0-16,0 0 0,21 21 16,0 0-1,21-21-15,0 22 16,22-22-16,-22 0 0,85 21 16,-64-21-16,0 0 15,-21 21-15,22-21 0,-1 0 16,0 0-16,1 0 0,-22 0 15,0 0-15,0 0 0,-21 21 32,-21 0-32,0-21 0,-43 43 15,-20 20-15,41-42 16,1 22-16,-21-1 0,-1-21 0,22 21 16,-22 1-16,-63 84 15,64-64 1,42-42-16,-1 1 0,1 20 15,21-21-15</inkml:trace>
  <inkml:trace contextRef="#ctx0" brushRef="#br1" timeOffset="-104855.16">21294 10710 0,'0'0'0,"-22"0"0,44 0 32,-1 0-17,21 0-15,-21 0 0,22 0 0,-1-21 16,0 21-16,64 0 16,63-21-1,-84 21 1,-106 0-1,-21 0 1,20 0-16,-20 0 0,0 0 16,-1 0-16,1 0 0,21 0 0,-43 0 15,43 0-15,0 0 0,21 21 16,0 0 0,0 1-16,0-1 15,0 0-15,0 0 16,21 21-16,-21-20 15,0-1-15,21 0 0,1 0 0,-22 21 16,42 1-16,-42-22 0,0 0 16,21 64-1,-42-22-15,0-42 16,0 1-16,-1-22 0,-20 21 16,21-21-16,-21 0 0,-22 0 15,1 0-15,20 0 16,22 0-16,0 0 0,0-21 0,21-1 15,-21 1-15,21 0 0,0-21 16,21-22 0,-21 43-16,42 0 15,-21 0-15,22 0 0,20-1 16</inkml:trace>
  <inkml:trace contextRef="#ctx0" brushRef="#br1" timeOffset="-104503.45">21971 10859 0,'0'0'0,"0"21"16,0 0 0,-64 42-1,43 1-15,21-22 16,0 85 0,0-106-1,0 1-15,64-1 16,-43-21-16,0 0 0,0 0 15,0 0-15,1 0 0,41-43 16,-42-20 0,-21 21-16,0 20 0,0 1 15,0 0-15,0-21 0,-21 21 16,0-1-16,0 1 0,-22 0 16,22 0-16,-21 21 0,21-21 15,0 21 1,-1 0-16,44 0 15,-1 0-15,0 0 16,0 0-16,21 0 0,-20 0 16,-1 0-16,21 0 0</inkml:trace>
  <inkml:trace contextRef="#ctx0" brushRef="#br1" timeOffset="-103715.25">22479 10626 0,'0'-21'0,"0"42"0,0-64 16,0 22-16,0 42 15,-21 1-15,21-1 16,0 0-16,-21 42 16,21-20-16,0-1 0,-22-21 15,22 22-15,0-1 0,-21-21 0,21 43 16,0 41 0,0-83-16,0-1 15,0 0-15,-21-21 16,0 0-1,0-21-15,0 0 16,21-1-16,0 1 0,-22 0 16,22 0-16,0 0 0,0 0 15,0-1-15,0 1 0,0 0 16,22 21 0,-1 0-1,0 21-15,0 0 0,0 1 16,0-1-16,1 0 0,-22 0 15,21 0-15,0 0 0,0 1 0,0 20 16,43 0 0,-43-42-16,0 0 0,0 0 15,22 0-15,-22 0 0,0 0 0,21 0 16,-21-21-16,1 0 0,-1 21 0,0-64 16,0 1-1,-21 42-15,0-22 16,21-20-16,-21 42 0,0 0 15,0 42 17,0 0-32,-21 0 15,21 0-15,0 0 16,-21 22-16,21-22 0,0 21 0,0-21 16,-21 1-16,21 20 15,0-21-15,0 0 16,0-42-1,0 0 1,0 0-16,21 0 0,0-22 16,0-20-1,0 42-15,1-1 0,-1 1 16,0 0-16,-21-21 0,21 42 0,43-43 16,-22 43-1,-42 22-15,21-1 16,-21 0-16,0 0 0,0 0 0,0 0 15,0 1-15,0 20 16,-21 43-16,21-64 0,0 0 16,-21 0-16,21 0 0,21-21 31,0 0-15,0-21-16,0 0 0</inkml:trace>
  <inkml:trace contextRef="#ctx0" brushRef="#br1" timeOffset="-103368.45">24130 10732 0,'0'0'0,"-42"105"31,20-83-31,1-1 0,-42 21 16,20-21-16,1 0 15,0 1-15,-22-1 0,22 0 16,-43 0-16,43 0 0,21 0 16,-22-21-16,1 22 15,21-22-15,42 21 32,0-21-32,0 0 0,43 21 15,42 0-15,-64-21 16,-21 0-16,0 0 0,22 0 15,-22 21-15,0-21 0,21 0 16,-20 0 0,-1 0-16,-21-21 15,21 0-15,0 21 0,-21-21 0,21 0 16</inkml:trace>
  <inkml:trace contextRef="#ctx0" brushRef="#br1" timeOffset="-103103.84">24638 10520 0,'0'0'16,"0"-21"-16,-21 21 31,0 42-31,-1-21 0,1 0 16,0 22-16,0-22 0,0 21 15,0 1-15,-1-1 0,1 0 0,-21 1 16,21-1-16,-127 148 15,63-63 1,64-105-16,0 41 16,21-42-16,-22 0 0,22 1 0,22-22 15,-1 0 1,0 0-16,0 0 0</inkml:trace>
  <inkml:trace contextRef="#ctx0" brushRef="#br1" timeOffset="-101531.95">24850 10901 0,'-85'0'31,"64"21"-31,21 0 0,-21 0 0,-1 1 16,1-22-16,0 63 15,-21 1 1,21-22-16,21-21 0,0 21 15,-22-42-15,22 22 0,0-1 16,0-42 0,0-1-1,22 1-15,-22 0 0,42-21 16,-42 21-16,63-64 16,-41 64-16,-1 0 0,21-22 31,-21 43-16,-21 21-15,0 1 16,0 20 0,0 21-16,0-41 0,0-1 15,21 21-15,1-21 0,-1-21 16,-21 21-16,21-21 16,0 0-16,43 22 0,-22-22 15,0 0-15,43 0 0,-43 0 16,1-22-16,62-20 15,-20-21 1,-64 20-16,-21 22 0,0-21 16,21 21-16,-21-1 0,0 1 0,0-21 15,-42-22 1,21 64-16,0 0 0,0 0 0,-22 0 16,22 0-16,0 22 0,-64 41 15,43 1 1,42-22-16,-21-21 15,21 0-15,0 22 0,0-22 16,0 21-16,0-21 0,21 0 16,0-21-16,0 22 15,0-22-15,1 0 0,-1 0 16,0-22-16,0 1 0,0 0 0,0 0 16,-21 0-16,43-22 15,-1-20-15,-42 42 16,21 0-16,-21 42 31,-21-21-15,21 21-16,0 0 0,0 0 15,0 0-15,0 1 16,0-1-16,0 0 0,0 0 16,21 0-16,0-21 15,1 0-15,-1 0 0,0 0 16,0 0-16,0 0 0,0-21 0,1 0 15,-1 21-15,0-21 0,0 0 16,21-22-16,-42 22 16,22-42-16,-1 41 0,-21 1 15,-21 42 17,21 1-17,-22-1-15,1 0 0,21 0 0,-21 21 16,0 1-1,0-22-15,21 0 0,0 0 16,0 0-16,-21-21 0,21-21 47,0 0-47,21 0 0,0 0 0,-21 0 16,21-1-16,43-41 15,-43 42-15,0 0 16,0-1-16,-21 1 0,21 0 0,0 21 15,1 0 1,-22 21 0,0 0-16,0 1 0,0-1 15,0 0-15,0 0 16,0 0-16,0 0 0,0 1 16,21-1-1,0-21-15,0 21 0,0-21 16,0 0-16,1 0 0,-1 0 15,0 0-15,0 0 0,0-21 0,22-22 16,-1 1 0,-21 21-16,21-43 15,-20 43-15,-22 0 0,21 21 16,0-21-16,-21 42 47,0 0-47,-21-21 15,21 21-15,0 1 0,0-1 0,-21-21 16,21 63 0,0-42-1,0 1-15,21-22 0,-21 21 16,42-21 0,-21 0-16,0 0 0,1-21 15,-1-1-15,0 22 0,0-21 0,0 0 16,0 0-16,1-43 15,-1 22 1,-21 21-16,-21 21 16,-1 0-16,1 0 15,0 21-15,21 0 0,-21 0 16,21 1-16,-21-1 0,21 0 16,0 0-16,0 0 15,0 0-15,0 1 0,0-1 16,21-21-1,0 0-15,0 0 16,0 0-16,1 0 0</inkml:trace>
  <inkml:trace contextRef="#ctx0" brushRef="#br1" timeOffset="-101113.18">26966 10753 0,'0'0'0,"-42"0"0,21 0 0,0 0 0,42 0 31,-21 21-15,42-21-16,-21 21 0,0-21 0,22 21 16,-1-21-16,-21 21 0,22-21 0,-1 0 15,-21 22-15,85-22 16,-64 0-16,-21 21 0,43-21 15,-43 0-15,0 0 16,0 0-16,1 0 0,-22-21 16,-22 21-1,1 0-15,0 0 0,0 0 16,-21 21-16,-22 21 16,22-21-16,-43 22 0,43-1 15,-1-21-15,1 21 0,0 1 16,-1-22-16,1 21 0,-64 64 15,43-42 1,42-43-16,-1 0 16,1 0-16,0-21 0,0 21 0,-21-21 15,-1 21-15</inkml:trace>
  <inkml:trace contextRef="#ctx0" brushRef="#br1" timeOffset="-99784.33">17272 11917 0,'-85'0'31,"64"0"-31,0 0 16,21 21-16,-21 21 16,21-20-16,0-1 0,0 21 0,0 22 15,63 41 1,-20-62-16,-22-22 15,63 42-15,-41-41 0,20-1 16,43 21 0,63-21-16,-105-21 15,-1 0-15,86 0 0,-86 0 0,22 0 16,-22 0-16,22 0 0,-22-21 16,149-21-1,-148 42-15,-1-21 0,1-1 16,-1 1-16,1 0 0,63-42 15,-43 41-15,1 1 0,296-127 16,-148 85 0,-127 20-16,21 22 0,127-21 15,-127 42-15,0 0 0,0 0 16,-22 0-16,22 0 0,0 0 16,-21 0-16,21 21 0,-21 0 0,127 21 15,-148-20-15,20 20 0,234 85 31,-170-42-31,-20-22 16,-107-42-16,-21 0 16,21-21-16,-20 22 0,-1-1 15,21-21-15,-21 21 0,0-21 16,1 0 0,-1 0-1,21 0 1,-42-21-16,21 21 0,22-43 0,-22 43 15,0-21-15,0 0 0,0 0 16,22 0-16,-22 0 0,21-1 0,-21 1 16,22 0-16,-1 0 0,0 0 0,43-22 15,-43 22-15,64 0 16,-64 21-16,85-21 16,-63 21-16,-22 0 0,106 0 15,-84 0-15,-1 21 0,64 0 16,-63 0-16,-22 1 15,22-1-15,-1 0 0,-20 0 0,20-21 16,-21 21-16,1 0 0,20 1 16,43 20-16,-64-42 0,22 21 15,-1-21-15,149 42 16,-106-42 0,42 0-16,-106 0 15,1 0-15,-1 0 0,0 0 0,1 0 16,-22 0-16,106-63 15,-85 42-15,64-43 16,0-20 0,-64 41-16,-21 22 15,1 0-15,-1 0 0,21 0 0,22-43 16,-43 64 0,-21-21-1,0 0 1,-21 21-1,-1-21 1,-20 21-16</inkml:trace>
  <inkml:trace contextRef="#ctx0" brushRef="#br1" timeOffset="-76860.03">3535 15219 0,'0'0'0,"21"0"15,0-21 1,-21 0 0,0-1-1,21 1-15,-21 0 16,21 21-16,-42 0 31,0 0-31,0 0 0,0 0 16,-22 0-16,1 21 0,0 0 15,21-21-15,-22 22 0,1-1 0,-85 42 32,85-42-17,42 1 1,21-22-1,0 0-15,0 0 0,0 0 0,22 0 16,-1 0-16,-21 0 0,21 21 16,-20-21-16,20 21 0,21 0 15,-41 0 1,-1 0-16,-21 1 0,0-1 16,-21 0-16,-1-21 0,-62 42 15,63-42-15,-22 21 0,1 1 16,0-22-16,20 0 15,1 21-15,-21-21 0,21 0 0,0 0 16,42 0 15,0 0-31,0 0 16,0 0-16,0 0 16,22 21-16,-43 0 15,0 0-15,0 0 16,0 1-16,0-1 15,0 0-15,0 0 0,-21-21 16,-1 21-16,1-21 0,0 0 31,0 0-31,21-21 16,0 0-16</inkml:trace>
  <inkml:trace contextRef="#ctx0" brushRef="#br1" timeOffset="42389.61">1397 16785 0,'0'21'0,"0"1"15,-21-22 32,0 0-47,-1 0 0,1 0 16,0 0-16,0 0 0,0 0 16,0 0-16,-22 0 0,22 0 15,-21 0-15,21 0 0,-64 0 16,21 0-1,43 0-15,-21 0 0,0 0 16,20 0-16,44 0 47,-1 0-47,0 0 16,0 0-16,21 0 0,1-22 15,20 22-15,1 0 0,20 0 0,1 0 16,0-21-16,21 21 0,-22 0 15,22 0-15,-21 0 0,-1-21 0,1 21 16,0 0-16,63 0 16,-21 0-16,-85 0 15,43 0-15,-43 0 16,-21 0-16,1 0 0,-1 0 0,0 0 16,0 0-16,-21-21 31,-21 21 0,0-21-15,0 21-16,-1 0 15,22-21-15,-21 21 0</inkml:trace>
  <inkml:trace contextRef="#ctx0" brushRef="#br1" timeOffset="42939.29">2201 16468 0,'0'0'16,"-21"0"0,21-21-16,-21 21 15,21 21 32,21-21-31,0 21-16,0-21 0,1 21 0,-1-21 15,21 21-15,-21 0 0,22-21 16,-1 22-16,0-22 0,1 21 0,-1-21 16,0 0-16,1 21 0,84 0 31,-85 0-31,-21-21 0,0 0 15,-21 21 17,0 1-17,-21-22-15,0 21 0,0 0 16,0 0-16,-1 0 0,-20 0 16,0 1-16,-1-1 0,-84 63 15,22-41 1,62-1-16,1-21 0,-43 22 15,64-22-15,0 0 16,0 0-16,0 0 0,-1 0 0,1 1 16,21-1-1,21-21 48,1-21-63,-1-1 0</inkml:trace>
  <inkml:trace contextRef="#ctx0" brushRef="#br1" timeOffset="48660.52">5482 16298 0,'21'0'172</inkml:trace>
  <inkml:trace contextRef="#ctx0" brushRef="#br1" timeOffset="49284.17">5503 16298 0,'-21'0'16,"21"-21"172</inkml:trace>
  <inkml:trace contextRef="#ctx0" brushRef="#br1" timeOffset="49819.28">5355 16193 0,'-21'0'0,"0"0"47</inkml:trace>
  <inkml:trace contextRef="#ctx0" brushRef="#br1" timeOffset="51451.79">5228 15790 0,'21'0'16,"0"0"0,1 0-16,-1 0 0,0-21 15,21 21-15,-21-21 0,64 0 16,-21-21-16,-22 20 15,0 1-15,-21 0 0,22-21 0,-22 21 16,0-1-16,0 1 0,-21-21 0,0 21 16,0-22-1,0 22-15,-42 0 0,21 21 0,-22-21 16,1 21-16,-21 0 0,20 0 0,-20 0 16,-43 0-16,-21 42 15,85-42-15,20 21 0,1 1 16,0-22-16,21 21 15,0 42 1,21 1 0,64 20-16,0 22 15,-64-63-15,0-1 16,64 85 0,-85 21-1,0-106-15,0 1 0,-43-1 16,22-21-16,-42 43 0,41-43 0,-20 0 15,0 0-15,-22-21 16,22 0-16,-22 0 16,22 0-16,21 0 0,-43-42 15,43 0-15,0 20 0,0-189 16,21 105 0,0 42-16,0-20 15,0 41-15,21-41 16,0 84-16,0 0 0,1 0 15,-22 21 1,42 64-16,-21-1 16,-21-41-16,21 20 15,-21-21-15,0 1 0,0 20 0,21-20 16,22 105 0,-1-106-1,-21-21-15,-21 0 0,21-21 0,1 0 16,-1 0-16,42 0 15,22-42 1,-64 21-16,21-21 0,-20 20 0,20 1 16,-21-21-16,0 0 0,0-64 15,1 21 1,-22 64-16,0 0 0,0 42 31,0 0-15,-22 0-16,22 22 0,0-22 15,0 21-15,0-21 0,0 0 0,0 22 16,0-22-16,0 0 0,43 21 16,-22-42-16,0 22 0,-21-1 15,42-21-15,-20 0 0,-1 0 16,0 0-16,21 0 16,1-43-16,-22 22 0,21 0 15,-21 0-15,0-21 0,22-1 0,-22 22 16,21-85-1,-21 22 1,-21 105 15,0 0-31,0 0 0,-21 0 0,21 0 16,0 22-16,0-22 0,0 21 16,0-21-16,0 1 0,0-1 0,0 0 15,0 0-15,21 0 0,1 0 16,-1-21-16,0 0 0,0 0 15,0 0-15,0 0 0,1 0 0,-1-21 16,0 21-16,0-21 0,0 0 16,22-64-1,-43 1-15,0 62 16,0 1-16,0-21 0,0 21 16,0 42-1,-22 21 1,22-21-16,-21 22 0,21-1 15,-21 0-15,21 22 0,0-22 16,0 22-16,-21 20 16,21-20-16,-21-22 0,0 64 15,21-64-15,0 22 0,0-43 0,-22 64 16,1-22 0,21-42-16,0-42 31,0 0-31,0 0 15,0-21-15,0 20 0</inkml:trace>
  <inkml:trace contextRef="#ctx0" brushRef="#br1" timeOffset="51751.61">6202 16150 0,'0'0'0,"0"-42"0,21-64 31,-21 85-31,21 0 0,0 0 16,0-1-16,22 22 0,-22-21 15,0 21-15,21 0 0,-20 0 16,20 0-16,0 0 0,22 43 16,-43 41-1,-21-63-15,0 22 0,0-1 16,-21-21-16,-22 22 0,22-1 0,-148 64 16,84-64-1,22-21 1,42 0-16,42-42 31,0 21-31,0-21 16,21 0-16,-20 0 0,20 0 0</inkml:trace>
  <inkml:trace contextRef="#ctx0" brushRef="#br1" timeOffset="52034.66">6921 15960 0,'0'-21'0,"0"42"0,0-64 15,-21 65 17,0-1-32,21 0 0,-21 21 15,0-21-15,21 22 0,-21-1 0,-1 22 16,-20 84 0,42-106-16,-21 22 0,0 41 15,0-62-15,-1-1 16,22 43-16,-21-64 0,0 42 15,21-41-15,-21-1 0,21 0 16,0-42 15,0 0-15,0-22-16,0 22 0,0-21 16,21-43-16</inkml:trace>
  <inkml:trace contextRef="#ctx0" brushRef="#br1" timeOffset="52312.64">6752 16150 0,'0'0'0,"0"-42"0,42-22 16,-20 1-16,-1 42 16,-21 0-16,21-1 0,21 1 15,-21 0-15,1 21 0,-1 0 0,0-21 16,0 21-16,43 0 16,-43 0-16,0 0 0,0 21 0,0 0 15,0 0-15,-21 1 0,0 62 16,0-20-1,-21-22-15,0-21 0,-21 0 16,21 1-16,-1-1 0,-105 42 31,85-63-31,63-21 47,0 0-47,1 21 16,-1-21-16,0 21 0</inkml:trace>
  <inkml:trace contextRef="#ctx0" brushRef="#br1" timeOffset="52727.46">7451 15812 0,'0'-22'31,"-22"44"-31,1-22 0,0 42 15,0-21-15,21 0 0,-21 0 16,0 43-16,21-43 16,0 21-16,0 1 0,0 20 15,21-42-15,0 1 16,0-1-16,0-21 16,0 0-16,22 0 15,41-21-15,-62 21 16,-1-22-16,0 1 0,0-21 0,0 21 15,-21-22-15,0-41 16,0 41-16,0 22 16,-21 0-16,0 0 0,-64-21 15,64 42-15,-21 0 16,21 0-16,-1 0 0,1 0 16,0 42-16,21 0 15,0-21 1,42 1-16,1-22 15,-22 21-15,0-21 0,43 0 16</inkml:trace>
  <inkml:trace contextRef="#ctx0" brushRef="#br1" timeOffset="53053.36">7705 15939 0,'0'0'0,"21"-43"15,0 22 1,21-21-16,-42 21 15,21 21-15,22 0 0,-22 0 16,0 0-16,0 0 0,22 0 16,41 63-1,-63-21-15,1-20 0,-1-1 16,-21 21-16,0-21 0,0 22 0,0-22 16,0 0-16,0 21 0,0-21 0,0 1 15,-21-1 1,-1-21-16,1 0 15,0 0-15,21-21 16,0-1-16,0 1 0,-21 0 16,21-42-16,0 41 0,0-20 15,0-43-15,21 64 0,0-21 16,-21 21-16,43-43 16,-1 22-16,-21 21 0,0 0 15,43-22-15,-43 22 0</inkml:trace>
  <inkml:trace contextRef="#ctx0" brushRef="#br1" timeOffset="53323.52">8784 15261 0,'0'0'0,"0"-21"0,21 0 16,-21 0-16,-21 21 31,21 21-31,-21 21 16,0-21-16,0 22 0,-1-1 0,1 0 15,0 1-15,-21-1 0,21 0 16,-1 22-16,1-22 0,0 1 0,0-1 16,0 85-1,21-21-15,0-43 16,0-42-16,21 1 16,0-22-16,-21 21 0,21-21 15,0 0-15,1 0 0,20 0 16,21-43-16,-20 22 15,-22 0-15</inkml:trace>
  <inkml:trace contextRef="#ctx0" brushRef="#br1" timeOffset="53507.5">8551 15685 0,'0'0'16,"-21"0"-16,0 0 0,0 0 0,0 0 15,21-22-15,21 22 31,0 0-31,0 0 0,21 0 0,-20-21 16,41 21-16,-21 0 0,22 0 0,-1 0 16,22-21-16,-21 21 0,20 0 15,1 0-15</inkml:trace>
  <inkml:trace contextRef="#ctx0" brushRef="#br1" timeOffset="54788.26">10266 15473 0,'0'0'0,"0"-21"16,-21 21 15,-1 0-31,1 21 16,0 0-16,0 0 0,0 0 0,-22 22 16,22-22-16,0 21 0,-42 43 15,63 0 1,0-22-1,0-42-15,21 0 0,42 1 32,-42-22-32,64 0 15,-21-22-15,-43 1 16,-21 0-16,0 0 0,0 0 16,0 0-16,0-128 15,21 44 1,0 83-16,-21-20 0,21 21 15,0-21-15,64-22 16,0 64 0,-64 0-16,0 21 15,21 22-15,-20-22 0,-1 21 16,0-21-16,0 22 0,0-22 0,-21 42 16,0-20-16,0 41 15,0-63-15,-21 22 16,0-22-16,0-21 15,0 0 1,-1 0-16,22-21 16,0 0-16,0-1 15,0 1-15,0 0 0,22-42 16,20-1-16,-21 22 0,0 21 16,43-43-16,-43 22 15,21 21-15,-21-1 0,1 1 0,20 21 16,-21 0-16,43 0 15,-43 43 1,-21-22-16,0 0 0,0 42 16,0-41-16,0 20 0,0-21 0,0 43 15,0-43-15,0 21 16,0-21-16,0 0 16,21 1-16,0-22 0,0 0 0,43 0 15,-43 0 1,0 0-16,0 0 0,22 0 0,-1-22 15,0 1-15,-21 0 0,1 0 16,20-43 0,0-20-16,-42 63 15,21-22-15,1 22 0,-22 42 47,-22-21-47,22 21 0,-21 1 0,21-1 16,0 0-16,0 0 0,0 21 15,0-20-15,0-1 0,0 21 16,43 22 0,-22-64-16,0 21 0,21 0 0,1-21 15,-1 0-15,0 21 0,43-21 16,-43 0-16,85-21 16,-84 0-16,-1 0 0,-21-1 15,0 1-15,0 0 0,1 0 16,-1-43-16,-21 43 0,21-42 15,0 42 1,-21-1-16,0 1 0,0 42 47,0 1-31,0-1-16,0 21 0,0-21 15,-21 0-15,21 22 0,-21-1 0,0 0 16,21 1-16,0-1 0,0 22 0,-22-1 15,22 128 1,0-128-16,-21 64 16,21-63-16,0-22 0,0 85 15,0-64-15,-21-20 0,21 20 0,-21 43 16,-21 21 0,20-106-16,-20 43 15,21-43-15,0-21 16,0 0-16,-1-21 0,1 21 15,-42-85-15,42 0 16,21 22 0,-22 21-16,22 20 0,0-83 15,0 83-15,0-20 16,0 21-16,0 0 16,0 0-16,0-1 0</inkml:trace>
  <inkml:trace contextRef="#ctx0" brushRef="#br1" timeOffset="55512.25">7451 16531 0,'0'0'16,"0"-21"-16,0 0 0,0 0 15,0 0-15,0-22 16,0 22-16,0 0 15,0 0-15,-22 21 16,22 21 0,0 0-16,-21 21 15,0 22-15,21-43 16,0 21-16,0 1 0,-21 20 16,21-20-16,0-1 0,-21 43 15,21-1-15,0-63 16,0 22-16,42-1 0,-21-42 15,0 21-15,22-21 0,-22 0 16,106 0 0,-85-21-16,1 0 0,-1 0 0,-21 0 15,21-1-15,-20-20 0,62-43 16,-84 1 0,0 63-16,0-22 0,0 1 15,0 21-15,0 0 0,0-1 16,0 1-1,0 42 1,21 1 0,1-22-1,-22 21-15,0 0 16</inkml:trace>
  <inkml:trace contextRef="#ctx0" brushRef="#br1" timeOffset="55932.12">8149 16510 0,'21'-21'0,"-21"0"0,0 0 16,21-1-16,1 1 16,-22 42-1,0 1 1,0-1-16,0 0 16,0 42-16,0-20 0,0-1 15,-22 0-15,1 1 0,21-1 16,0 0-16,-21 1 0,0-1 0,21 0 15,-21-20-15,21 62 16,0-63-16,0 22 16,0-64 15,0-1-15,0 1-16,21 0 0,0-21 0,-21-1 15,0 22-15,0-21 0</inkml:trace>
  <inkml:trace contextRef="#ctx0" brushRef="#br1" timeOffset="56152.32">8170 16510 0,'0'0'0,"-21"0"0,21-21 16,21 21 0,0 0-16,1 0 15,-1-21-15,0 21 0,21 0 16,1 0-1,-22 0-15,21-21 0,-21 21 16,0 0-16,1 0 16,-22 21-1,0 0 1,-22-21-16,1 21 0,0-21 0,0 21 16,0 0-16</inkml:trace>
  <inkml:trace contextRef="#ctx0" brushRef="#br1" timeOffset="56327.22">8149 16764 0,'0'21'16,"0"0"-16,21-21 31,0 0-31,1 0 16,-1 0-16,-21-21 0,21 21 15,0-21-15,0 21 0,0 0 0,22-21 16,-22 21-16,0-21 0,0 0 0,0 21 15,1-22-15</inkml:trace>
  <inkml:trace contextRef="#ctx0" brushRef="#br1" timeOffset="56602.06">8742 16510 0,'-21'0'0,"42"0"31,0 0-31,0 0 16,0 0-16,0 0 0,106-21 15,-84 21-15,20 0 16,22 0-16,-43 0 0,-21 0 16,22 0-16,-22 0 15,-42 0 1,0 0-1,-1 0-15,1 0 16,0 0-16,0 0 0</inkml:trace>
  <inkml:trace contextRef="#ctx0" brushRef="#br1" timeOffset="56839.46">9080 16489 0,'-21'21'16,"0"0"-1,21 0-15,-21 1 16,21-1-16,0 0 0,0 0 0,-21 64 31,0 42-31,-22-21 16,22-22-1,21-41 1,0-22-16,0 0 16,21-42 30,0 21-46,1-21 0,-1-1 16,0 1-16</inkml:trace>
  <inkml:trace contextRef="#ctx0" brushRef="#br1" timeOffset="57108.31">9186 16870 0,'21'0'0,"1"0"31,-1 0-31,0 0 0,-21-21 16,21 21-16,0 0 0,0 0 0,1 0 15,20 0-15,-21 0 0,0 0 16,0 0-16,43 0 16,-43 0-16,-21-21 46,0-1-30</inkml:trace>
  <inkml:trace contextRef="#ctx0" brushRef="#br1" timeOffset="57740.09">10266 16764 0,'0'-21'32,"-21"21"-32,-1 0 0,1 0 15,21-21-15,-21 21 0,0 0 16,0-21-16,0-1 0,-1 1 15,1 21-15,21-21 16,0 0-16,-21 21 0,0-21 16,21 0-16,0-1 0,0-20 15,0 21-15,21-21 16,0 20-16,22-20 16,-1 21-16,-21 0 0,21 21 0,22-21 15,-43-1-15,21 22 16,1 0-16,-22 0 15,-21 22-15,21-1 0,-42 63 16,-43 1 0,22-64-16,0 22 15,-1-1-15,1 0 0,0-21 16,-1 22-16,-41 63 16,63-64-16,21-21 0,0 0 15,0 22-15,0-22 0,21 0 16,42-21-1,1 0-15,-22 0 0,-21 0 16,22 0-16,-1-42 16,-21 20-16,0 1 0,0 0 15,-21 0-15,0-21 0,0-1 16,0 22-16,0-21 0,-21 21 16,0-1-16,0 22 0,-85-21 15,64 21 1,-1 0-1,22 21-15,0 1 16,21-1 0,0 0-16,-21 21 0</inkml:trace>
  <inkml:trace contextRef="#ctx0" brushRef="#br1" timeOffset="61286.74">8424 17738 0,'0'0'0,"-21"21"0,0-21 15,21 21 1,21-21 15,0-21-31,0 21 16,1-21-16,-1 0 0,0-1 16,0 22-1,-21-21-15,0 0 16,0 0-1,0 0 1,0 0 0,0-1-1,0 1 1,0 0-16,0 0 16,0 0-1,-21 21 1,0 0-1,0 0-15,-1 0 0,1 21 16,0 0-16,0 0 16,0 0-16,-22 22 15,43-1-15,-21-21 0,0 22 16,21-22-16,-21 0 0,21 0 0,0 43 16,0-22-1,21-42-15,0 0 0,22 21 16,-22-21-16,21 0 15,-21 0-15,0 0 0,-21 21 47,-21-21-31,0 0-16,0 21 0,0-21 0,21 22 16,-21-1-16,-1-21 15,1 42-15,21-21 0,-21 0 16,21 1-16,0-1 0,0 0 15,0 0-15,0 0 0,42 0 16,22-21 0,-1 0-1,-20 0-15,-22 0 0,21-21 16,1 21-16,-1-21 0,-21 0 0,85-21 16,-43-43-1,-41 43 1,-1 20-16,-21 1 0,0 42 47,0 1-47,0-1 15,-21 0-15,21 0 0,-22 0 16,22 0-16,0 22 16,-21-1-16,0-21 15,21-42 32,0 0-47,21 0 0,0 0 16,-21-1-16,22 1 0,20-21 15,0 0 1,-21 20 0,1 22-16,-1 0 0,-21 22 15,21-22-15,0 21 0,-21 0 0,42 21 16,-20 22-1,-1-64-15,0 21 0,0 21 16,0-42-16,43 0 31,-22 0-31,0-21 16,-20 0-16,-1 0 16,0 0-16,0-1 0,0 1 15,0 0-15,43-64 16,-43 64-16,0-21 15,0 21-15,-21 0 16,22 21-16,-1 0 31,-21 21-31,0 0 16,0-42 31,0 0-32,0-1 1,0 1-16,-21 21 31,-1 0-15,22 21-16,-21 1 0,0 62 16,0-63-1,21 1-15,-21 20 0,21-21 0,0 0 16,0 22-16,0-22 15,0 0-15,0 0 0,21 0 16,21 0 0,-21-21-16,1 0 0,41 0 15,-42 0-15,0 0 0,22-21 16,-22 21-16,21-21 0,-21 0 0,64-21 16,-64 20-1,0 1-15,-21 0 0,22-21 16,-22 21-16,0-1 0,0 1 15,0 42 17,0 1-32,-22-1 15,22 0-15,0 21 0,0 22 16,0-43 0,0 21-1,43-21 1,-22-21-16,0 0 15,43 0-15,-43-21 16,0 21-16,0-21 0,21-21 16,-20 21-16,-1-22 15,-21 22-15,0-21 16,0 21-16,0-22 0,0 1 16,0 21-16,-21 21 0,-1-21 15,1 21-15,-21 0 16,21 0-16,0 0 0,-1 0 0,1 0 15,-42 42-15,-1 21 16,64-41-16,0-1 16,0 0-16,0 0 0,43 64 15,-1-43 1,0-42-16,-21 21 16,22-21-16,-1 0 0,-21 21 15,43-21-15,-22 0 0,0 0 0,22 0 16,-1 0-16,1-21 0,-1 21 15,22-21-15,21 0 16,-43 0-16,-20 0 0,-22 21 0,21-22 16,-21 1-16,1 0 0,-22-21 15,0-22 1,0 43-16,-22 21 0,1-21 16,-21 21-16,21 0 0,0 0 0,-43 0 15,-42 42 1,64-42-16,21 21 0,-22 1 15,22-1-15,0 0 0,-42 85 32,63-85-32,0 21 15,21-21-15,0-21 16,0 0-16,0 0 0,22 0 16,20 0-16,-21 0 0,-20-21 15,20 0-15,21-21 16,43-43-16,-85 64 15,1-21-15,-22-1 0,21 1 16,0 0-16,-21-22 0,21-21 16,-21 22-16,0-43 15,0 43 1,0 41-16,-21 44 16,21-1-1,-21 0-15,21 0 0,-21 21 16,21 1-16,0-1 0,0 0 15,0 1-15,0-1 0,0 0 0,0 1 16,0 20-16,21 43 16,0-85-16,0 0 15,0 1-15,-21-1 0,21-21 16,22 21 0,-1-21-16,-21 0 15,0 0-15,1-21 16,-1 0-16,-21-1 0,21 1 0,0 0 15,-21 0-15,21 0 16,-21 0-16,21-1 0,1 22 16,-1 0-1,-21 22 1,21-22-16,-21 21 0,0 0 16,21 0-1,0-21 1,0 0-1,1 0-15,-1-21 16,0 21 0,-21-21-16,21 0 0,-21-1 15,21 1-15,0 21 16,-21 21 15,0 1-15,22-1-1,-22 0-15,21-21 0,-21 21 0,21 0 16,0-21-16,0 21 0,22-21 16,41 22-1,-41-22-15,-1 0 0,0 0 16,1 0-16,-1 0 0,0 0 0,43 0 16,0-43-1,-64 22-15,-21 0 0,0-21 16,21 20-16,-21-20 0,0 21 15,0-85-15,-42 43 16,42 41-16,-22 1 16,1 21-16,-21 0 0,21 0 0,-22 0 15,-20 21 1,-22 64-16,43-43 0,21-20 16,21 41-16,0-42 15,0 0-15,0 22 16,21-22-16,21 21 0,-21-21 15,1 1-15,-1-1 0,0 0 16,0 0-16,0 0 0,22 43 16,-22 42-1,-21-85-15,0 21 0,0-21 16,0 22-16,0-22 0,-64 85 16,22-64-1,0 0-15,20-21 0,1 1 16,0-1-16,0 0 0,0 0 0,-22 0 15,22-21 1,0 0 0,0 0-16,21-21 15,0 0-15,-21 0 0,21 0 16,-43-22-16,43 1 16</inkml:trace>
  <inkml:trace contextRef="#ctx0" brushRef="#br1" timeOffset="61539.6">11811 17357 0,'0'-21'16,"0"-1"-1,0 44 32,-21-1-31,21 0 0,-21-21-16,21 21 0,-22-21 15</inkml:trace>
  <inkml:trace contextRef="#ctx0" brushRef="#br1" timeOffset="62767.72">6477 17293 0,'-21'21'0,"0"-21"16,-1 0-16,1 22 16,42-22 62,22 0-63,-22 0-15,21 0 0,1 0 16,211 0-16,-85 0 16,-84 0-16,20 0 15,-20 0-15,21 0 0,0 0 0,21 0 16,-21 0-16,21 0 15,232 0-15,-232 0 16,0 0-16,0 0 0,0 0 0,0 0 16,0 0-16,0 0 0,127 0 15,64 0 1,-212 0-16,-22 0 0,1 0 16,0 0-16,-22 0 0,1 0 0,42 0 15,-22 0 1,-105 0 15,0 0-31,0 0 16,-22 0-16,22 0 0,-21 0 15,0 0-15,-22 0 0,1 0 16,-43 0-16,42 0 0</inkml:trace>
  <inkml:trace contextRef="#ctx0" brushRef="#br1" timeOffset="63283.64">7006 17399 0,'0'0'0,"-21"0"0,0 0 0,0 0 16,-1 0-16,-20 0 0,63 21 47,0-21-47,1 0 0,-1 0 0,21 0 15,22 0-15,-1 21 0,1-21 16,20 0-16,1 0 0,21 0 0,21 0 15,-21 0-15,21 0 16,0 0-16,0 0 0,105-21 16,-105 21-16,0 0 0,0 0 15,0 0-15,-21-21 0,21 21 0,85 0 16,-106 0-16,105 0 16,-126 0-16,84-21 15,-105 21-15,-1 0 0,86 0 16,-65 0-1,-63 0 1,-21-21 31,-21 21-47,0 0 0,0 0 16,0 0-16,0 0 0,-1 0 0</inkml:trace>
  <inkml:trace contextRef="#ctx0" brushRef="#br1" timeOffset="75807.64">14732 15494 0,'0'0'0,"-21"21"16,0-21-16,-1 21 0,1-21 16,0 0-16,0 0 0,0 0 15,21-21 32,21 21-31,0-21-16,0 21 15,0-21-15,43 21 16,42-21-16,-64 21 16,22 0-16,20 0 0,-20-21 0,20 21 15,1 0-15,0-22 0,84 22 16,-21-21 0,-84 21-16,-1 0 0,1 0 0,-22 0 15,0 0-15,1 0 0,-22-21 0,21 21 16,-21 0-1,-42 0 48,0 0-63,0 0 0,0 0 0,0 0 16,-1 0-16,1 0 15,0 0-15,0 0 0,0 0 0,0 0 16,-1 0-16</inkml:trace>
  <inkml:trace contextRef="#ctx0" brushRef="#br1" timeOffset="76415.8">15748 15050 0,'0'0'0,"-21"-64"31,21 43-15,-21 21-16,21 21 31,0 0-31,0 0 16,0 1-16,0-1 0,0 0 15,21-21-15,-21 21 0,21 0 16,21 22-16,-21-43 0,43 42 16,-1-42-1,-41 21-15,20-21 0,0 0 0,1 0 16,62 0-1,-41 0-15,-43 0 16,0 0-16,-42 0 47,0 0-47,-21 0 16,20 0-16,1 21 0,-21 0 15,21 1-15,-22-1 0,1 0 0,0 21 16,-1-21-16,1 22 0,21-22 15,-21 21-15,-1-21 0,-84 85 16,106-63-16,-42-22 16,41 21-1,1-42-15,21 21 16,0 0 15,-21-21 47,21-21-62,0 0 0</inkml:trace>
  <inkml:trace contextRef="#ctx0" brushRef="#br1" timeOffset="93804.03">18203 15621 0,'0'0'0,"-21"0"0,0-21 16,21 0-16,-21 21 15,21-21 1,21 21 46,0 0-62,0 0 0,0 0 16,1 0-16,-1 0 16,-21-22-16,21 22 0,0 0 0,0 0 15,0-21-15,1 21 16,-22-21-16,21 21 16,-21-21-16,21 0 15,0 0-15,-21-1 16,0 1-16,0 0 0,0 0 15,0 0 1,-21 21 15,0 0-31,21 21 16,0 0-16,-21 0 0,-1 0 16,22 1-16,-21 20 0,21-21 0,0 21 15,-21 1-15,0-22 0,0 106 16,0-21-1,21-64-15,-22 0 16,22 1-16,-21-1 0,21-21 16,0 22-16,0-1 0,-21-21 15,0 0-15,0 22 0,21-22 16,0 0-16,-21-21 0,-1 0 0,1 0 16,0 0-16,0 0 15,0 0-15,-22-42 16,22 20-16,0 1 15,21 0-15,-21 0 0,21 0 0,-21 0 16,21-1-16,0-20 16,0 21-16,0 0 15,21 21 17,0-21-17,0 21-15,0 0 0,1-22 16</inkml:trace>
  <inkml:trace contextRef="#ctx0" brushRef="#br1" timeOffset="94216.79">18817 15452 0,'0'-21'0,"0"42"0,0-64 0,0 22 16,-21 0-16,21 0 15,0 0-15,-21 21 0,0 21 32,21 0-32,-22 21 15,1 22-15,0-43 16,0 21-16,21 1 0,-21-1 15,-22 43-15,22-22 0,0-20 16,21-1-16,-42 43 16,21-43-16,21 43 15,0-64-15,0 42 0,0-42 16,0 1-16,0-1 16,21-21-1,0 0-15,0 0 0,0 0 0,0 0 16,1-21-16,-1-1 0,21-20 15,0-43 1,-20 43-16</inkml:trace>
  <inkml:trace contextRef="#ctx0" brushRef="#br1" timeOffset="94416.68">18415 15812 0,'42'0'16,"-21"0"-16,1 0 16,62-22-16,-41 22 15,-22 0-15,42 0 16,-42-21-16,22 21 0,-22-21 0,0 21 16,0-21-16,22 0 15</inkml:trace>
  <inkml:trace contextRef="#ctx0" brushRef="#br1" timeOffset="95133.27">20468 15409 0,'42'-63'16,"-42"42"-16,22 0 0,-1-22 16,0 22-16,21-42 15,-21 41-15,1 22 16,-1 0-16,0 0 0,0 0 15,21 0-15,-42 22 16,64 20-16,-43 0 0,-21-21 16,42 64-16,-20-43 0,-22 1 15,0 105 1,0-85-16,0-20 16,0-22-16,0 21 0,0-21 0,0 22 15,0-22-15,0 0 0,0 0 16,0 0-1,0-42 1,0 0-16,0 0 0,0-21 16,0 20-16,0 1 0,0-21 15,0 21-15,0-22 0,21 1 0,0 0 16,0-22-16,-21 22 0,21-22 16,0 22-16,1-21 0,-1-1 0,0-42 15,0 64-15,0 21 16,0-22-16,-21 22 0,22 0 0,20-21 31,-42 63-15,0 0-16,0 21 15,0-20-15,21 20 0,-21-21 16</inkml:trace>
  <inkml:trace contextRef="#ctx0" brushRef="#br1" timeOffset="97228.07">21653 15494 0,'0'-21'16,"0"42"-16,0-63 0,0 21 0,0-1 0,0-62 16,-21 63-16,0-1 15,0 1-15,-21 21 16,20 0-16,1 0 0,-21 0 15,21 21-15,0 1 0,-85 62 16,85-41-16,-1-1 16,-20 0-16,21 1 0,0-22 15,0 21-15,21-21 0,0 43 16,0-22 0,0-21-16,21 0 0,0-21 0,0 0 15,0 0-15,64 0 16,21-42-1,21-21 1,-106 20-16,21 22 16,-21-21-16,1 21 0,-1-22 0,21-20 15,-42-1 1,-21 85 15,0 1-31,0-1 16,-1 0-16,1 21 0,0-21 15,21 1-15,0 20 0,-21-21 0,21 0 16,0 22-16,0-22 0,0 0 0,0 0 16,21 0-16,0 0 15,22 1-15,-22-1 0,21-21 16,-21 0-16,43 0 0,-43 0 16,0 0-16,21 0 0,1-21 15,41-43 1,-41 22-16,-43 21 15,21-1-15,0-20 0,0 21 0,0-85 16,-21 43 0,0 41-1,-21 22 1,21 22-16,-21-1 0,21 0 16,0 64-1,0-64-15,0 21 0,0-21 16,0 0-16,0 1 0,0-1 0,0 0 15,21 21 1,22-21-16,-22-21 0,0 0 16,0 0-16,0 0 15,0 0-15,1 0 0,-1 0 0,0 0 16,0-21-16,0 21 0,22-21 16,41-42-1,-63 20-15,1 22 0,20 0 0,-21-21 16,0 20-16,-21 1 0,21-21 15,1 21-15,-22 42 32,0 0-32,-22 0 15,-20 43-15,42-43 16,0 21-16,-21-21 0,21 1 0,-21 20 16,21-21-16,0 0 0,0 0 15,0 1-15,84-1 16,-62-21-16,20 0 0,43 0 15,-43 0-15,0 0 16,85-43 0,-63 1-16,-22 21 0,-21 0 15,0 0-15,1-22 0,-1 22 16,0 0-16,0 0 0,0-64 16,-21 64-1,0 42 1,-21 0-16,0 0 0,21 1 15,-42 41 1,42-21-16,0-20 0,0 20 16,0-21-16,0 0 0,0 22 15,21-43 1,21 21-16,-21-21 0,0 0 16,22 0-16,-1 0 0,22 0 15,-22-21-15,-21-1 0,21 1 16,-20 21-16,20-42 0,21-22 15,-63 22-15,0 21 16,0-21-16,0-1 0,0 1 0,0 21 16,-21-22-16,21 1 15,-84-21-15,62 41 16,-20 22-16,21 0 0,0 0 0,0 0 16,-22 22-16,-20 62 15,20-20 1,22-22-16,21-21 0,-21 43 15,21-22-15,0 0 0,0 1 16,64 41 0,-43-62-16,21-22 0,-21 21 0,22 0 15,-1-21-15,0 0 0,22 0 16,63 0-16,-85 0 0,127-42 16,-105-1-1,-22 1-15,-21 21 0,43-43 16,-43 22-16,0 0 0,0 20 15,-21-41 1,0 42-16,0-22 16,0 65-1,0-1-15,-21 0 0,21 0 16,-21 0-16,21 22 0,0 20 16,0 1-1,0-22-15,0-21 0,0 0 16,0 0-16,0 1 0,42 20 15,22-21 1,-43-21-16,0 0 0,22 0 16,-22 0-16,0 0 0,21-42 15,1 21-15,-22-1 0,0-20 16,42 0-16,-41-1 16,62-41-16,-63 20 15,-21 43-15,22 0 16,-22 0-16,0 42 31,-22-21-31,1 21 0,21 0 16,-21 0-16,0 1 0,21-1 0,0 0 15,0 21-15,-21-21 0,21 1 16,0 20-16,0-21 16,0 0-16,21-21 0,0 21 15,0 1-15,0-22 0,22 0 16,-22 0-16,21 0 0,1 0 0,41 0 15,-41 0-15,20-22 16,-21 1-16,-20 0 0,20-21 16,-21 21-16,0-1 0,0-20 0,22-21 15,-1-43 1,-42 85-16,0-1 0,0 1 16,-21 21-1,0 0-15,0 0 0,-1 21 16,22 1-16,-21-1 15,21 0-15,0 21 0,0-21 0,0 1 16,0 41 0,0 1-16,0-43 15,0 0-15,0 0 0,0 0 0,0 0 16,0 1-16,-21-22 0,-21 21 16,-1 0-1,22-21-15,0 0 0,0 0 0,0 0 16,0 0-16,-43-21 15,22-22 1,21 22-16,-1-21 0</inkml:trace>
  <inkml:trace contextRef="#ctx0" brushRef="#br1" timeOffset="97435.95">23389 14986 0,'0'0'0,"-21"-21"32,0 21-1,0 0-31</inkml:trace>
  <inkml:trace contextRef="#ctx0" brushRef="#br1" timeOffset="100601.45">20426 17441 0,'0'0'0,"-21"0"0,21-21 31,21 21-31,0-21 0,0 0 0,21 0 16,-20 0-16,20-1 0,85-62 15,-85 63-15,1-22 16,-1 1-16,0 0 0,-21-1 16,22 1-16,-22-43 15,-21 43-15,0 0 0,0-1 16,0 22-16,-42-21 0,20 42 16,1 0-16,-63 42 15,-22 64 1,85-64-16,-1 1 0,1-1 15,0 0-15,21 1 0,0-1 0,0 21 16,64-20 0,-43-22-16,21-21 0,43 21 15,-43-21-15,0 0 0,64 0 16,-63 0-16,20 0 0,22-21 16,-43 0-16,43-22 15,-64 22-15,0 0 0,0 0 16,0 0-16,1-43 15,-22 43-15,0 42 47,-22 0-47,1 1 0,0-1 16,0 21-16,21-21 0,-21 0 0,0 1 16,21-1-16,-22 0 0,1 21 15,0-21 1,21 1-16,0-44 31,21 1-15,0 21-16,1-21 0,-1 0 0,0-21 15,0 20-15,0 1 16,0-21-16,22 21 0,-22 0 0,64-43 16,-43 64-1,-21 0-15,0 0 0,0 21 16,22 22-16,-43-22 15,0 0-15,21 21 0,21 22 16,-42-43-16,21 0 16,1 0-16,-1-21 0,0 0 15,0 0-15,21 0 16,-20 0-16,20 0 16,0-21-16,-21 0 0,1 0 15,-1 0-15,0-22 0,0 22 0,21-42 16,1-22-1,-22 64-15,-21-22 0,21 1 16,0 21-16,-21 42 31,21 0-31,-21 0 16,0 1-16,0-1 0,0 0 0,22 0 16,-22 0-16,0 0 15,21-21 1,0 0-16,-21-21 31,0 0-31,0 0 16,0 0-16,0 0 0,0-1 0,0-20 15,-21 21-15,21 0 0,0 0 16,-43-22-16,22 43 16,0 0-1,0 21-15,0 1 0,-22 62 16,1-20-1,42-22-15,-21-21 0,21 43 16,0-22-16,0-21 0,0 0 16,0 22-16,21-22 0,21 21 15,-20-21-15,-1-21 16,127 22 0,-63-22-16,42-22 15,-85 1-15,0 0 16,1 0-16,-1 0 0,-21-22 15,85-84 1,-85 64 0,-21 42-16,0 42 15,-21 0-15,0-21 16,0 64 0,-1-43-16,1 0 0,21 0 0,0 0 0,0 22 15,0-22-15,0 0 16,0 0-16,0 0 0,21-21 15,22 21 1,-22-21-16,0 0 0,43 0 16,-43 0-16,0-21 0,0 0 15,21-21-15,-20-1 16,-22 22-16,0 0 0,0 0 16,0-21-16,-22 20 0,1-20 0,0 21 15,0 0-15,-43-43 16,43 64-16,0-21 15,42 21 1,0 0-16,1 0 16,-1 21-16,21-21 0,0 0 15,-20 0-15,20 0 0,0 0 0,1 0 16,-1 0-16,21 0 0,1 0 16,-1 0-16,64 0 15,-63-21-15,-1 0 0,-20 21 0,-1-21 16,0 21-16,-20 0 0,-1-21 15,-42 21 1,-1 0-16,-20 0 0,21 0 16,-21 0-16,-1 0 0,-63 63 15,1 22 1,83-43-16,1-21 16,0 22-16,0-22 0,21 0 15,0 21-15,0-21 0,0 1 0,0-1 16,0 21-16,42 0 15,-21-42-15,1 0 0,-1 0 16,0 0-16,21 0 0,-21 0 16,1 0-16,41-21 15,-21-21-15,1 21 0,-22-22 16,0 1-16,0 0 0,0-1 16,1-20-16,-1-1 0,0-63 15,0-42 1,-21 127-16,0-1 0,0 1 15,0 21-15,0-21 0,0 20 16,-21 44 0,0-22-16,21 21 0,-21 21 15,-1-21-15,22 22 0,-21-1 0,21 43 16,-21 20 0,21-41-16,0-22 0,0 1 0,0-1 15,0 0-15,0 1 0,21-1 16,22 0-16,-22-21 15,21 1-15,0-1 0,1-21 16,41 21-16,-41-21 0,-1 0 16,0 0-16,-20 0 0,20-21 15,-21 0-15,43-43 16,-22 22-16,-42-1 16,0 22-16,21-21 0,0 21 15,-21 42 1,-21 0-1,0 0-15,21 0 16,0 1-16,0-1 0,0 0 0,-21 21 16,21 1-1,0-22 1,63-21 15,-20-21-31,-1-22 16,0 22-16,-21 0 15,22-21-15,-22 20 16,21-20-16,-21 42 0,1 0 16,-1 0-1,-21 21 1,0 22 0,0-22-16,0 0 0,42 42 15,0-41 1,22-1-1,-22-21-15,-21 21 0,22-21 0,84 0 16,-64 0 0,-20 0-16,-22-21 0,0 21 0,0-21 15,0-1-15,0 1 0,22-42 16,-43 20 0,21 22-16,-21 42 31,0 1-16,-21-1-15,21 0 16,-21 0-16,21 0 0,0 0 0,0 1 16,0-1-1,21-21-15,0 0 0,0 0 16,0 21-16,64-21 0,-43 0 16,1 0-16,105-21 15,-42-22 1,-85 1-16,21 21 0,-21-21 15,-21 20-15,0-20 0,0-85 16,0 64 0,-21 41-16,-21 1 0,-22 0 15,22 21-15,21 0 16,-85 42-16,21 43 16,64-64-1,21 0-15,0 22 0,0-22 0,0 42 16,0-41-16,0 20 0,21-21 15,0 0-15,-21 0 0,22 1 16,-22-1-16,21 0 0,0 21 16,-21-21-16,0 1 15,21-1-15,0 0 0,-21 21 0,0-21 16,43 64 0,-43-43-16,21 43 0,-21-43 15,0 1-15,0-1 0,0 0 16,0 1-16,0-22 0,-21 42 15,21-20-15,-43-1 16,1-21-16,21 0 0,0 1 16,-1-22-16,1 21 0,-63 0 15,41 0 1,22-21-16,0 0 0,0 0 16,0 0-16,-1-21 15,22 0 1,-21 21-16,21-21 0,0-1 15,0 1 1,0 0-16,0 0 0,0-21 16</inkml:trace>
  <inkml:trace contextRef="#ctx0" brushRef="#br1" timeOffset="100884.59">25019 16764 0,'0'0'0,"0"-21"0,-21 21 15,21-21 1,0 0-1,0 42 17,0 0-17,-21-21-15,-1 21 0,1 0 16</inkml:trace>
  <inkml:trace contextRef="#ctx0" brushRef="#br1" timeOffset="127388.15">9334 1143 0,'0'-21'16,"-21"21"0,21-21-1,0 0 1,21 21-16,22 0 16,-22-22-16,0 22 15,21 0-15,1-21 0,-1 21 0,22-21 16,20 21-16,1-21 15,-64 21-15,21 0 0,-20 0 16,-44 0 15,1 0-15,0 0-16</inkml:trace>
  <inkml:trace contextRef="#ctx0" brushRef="#br1" timeOffset="127715.37">9631 953 0,'-21'42'31,"21"-21"-31,0 0 16,0 0-16,-22 1 0,22-1 16,0 0-16,0 21 0,0-21 0,0 1 15,0-1-15,-21 0 0,21 21 0,-21 1 16,21 20-1,-21-42-15,21 0 16,-21 1-16,21-1 0,-21-21 0,21 21 16,-22-21-16,-20 21 15,21 0 1,0-21-16,0 0 0,-1 0 0,1 0 16,0 0-1,0 0-15,21-21 0,0 0 16,-21 0-16,21 0 0,0-1 15,0 1-15,0 0 16,0 0-16</inkml:trace>
  <inkml:trace contextRef="#ctx0" brushRef="#br1" timeOffset="128152.13">10118 995 0,'-22'-21'31,"1"21"-31,0 0 0,0 0 16,0 21-16,0 0 0,-1 0 15,1 0 1,21 1-16,-21 20 15,21-21-15,0 0 0,0 0 16,21 1-16,22-1 0,-22 0 16,0-21-16,42 21 15,-41 0-15,20-21 0,-42 21 16,0 1-16,0-1 16,-21 0-1,-22-21-15,22 0 0,-21 21 0,0-21 16,-1 0-16,1 0 0,21 21 15,-22-21-15,1 0 0,21 0 0,0 0 16,-22 0-16,22 0 16,0 0-16,42 0 31,0-21-31,1 0 16,-1 21-16</inkml:trace>
  <inkml:trace contextRef="#ctx0" brushRef="#br1" timeOffset="128588.36">10520 974 0,'0'21'0,"0"0"15,-21 0-15,-1 0 16,22 1-16,-21 20 0,0-21 0,0 0 16,0 0-16,21 22 0,0-22 0,-21 21 15,21-21-15,0 1 16,0-1-16,21 0 16,0-21-1,0 0-15,0 0 0,0 0 16,22 0-16,-22 0 0,0-21 15,21 0-15,1-1 0,-22 1 16,0 0-16,21-21 16,-42 21-16,0-64 15,0 64-15,-21-22 16,0 43-16,0 0 0,0-21 0,-22 21 16,22 0-16,0 0 15,0 0-15,0 21 16,21 1-16,0-1 0,0 0 31</inkml:trace>
  <inkml:trace contextRef="#ctx0" brushRef="#br1" timeOffset="129263.73">11049 995 0,'0'0'0,"0"21"31,0 0-15,-21 0-16,21 1 0,-21-1 16,21 0-16,0 0 0,-22 21 0,1-20 15,21 20-15,-42 43 16,42-43-1,0-21 1,-21-21-16,21-21 47,0 0-47,0 0 0,0-1 16,0 1-16,0 0 15,0 0-15,0-21 0,21-22 16,21 22-1,-21 21-15,1-22 16,-1 43-16,0 0 0,0-21 16,0 21-16,0 0 0,43 21 15,-43 22 1,-21-22-16,21 21 0,-21-21 16,21 0-16,-21 22 0,0-22 0,0 0 0,0 21 15,22 22 1,-1-43-16,-21 0 0,21-21 31,0-21-15,0 0-1,-21 0-15,21 0 0,1-1 16,-22 1-16,42-42 0,0-43 16,-42 85-1,0-22-15,21 22 0,-21 0 0,22-21 16,-22 21-16,0-1 15,21 22 17,-21 22-32,0-1 0,0 0 15,0 0-15,0 0 0,0 0 16</inkml:trace>
  <inkml:trace contextRef="#ctx0" brushRef="#br1" timeOffset="130088.57">12361 1355 0,'-21'0'47,"0"0"31,0 0 16</inkml:trace>
  <inkml:trace contextRef="#ctx0" brushRef="#br1" timeOffset="135679.38">9567 1588 0,'0'0'0,"-42"-22"16,21 1-16,0 21 15,42 0 48,0 0-63,21 0 0,1 0 15,-1 0-15,0 0 0,22 0 16,20 0-16,-20 0 0,21 0 0,63 0 16,21 0-1,-105 0-15,20 0 0,-20 0 16,20 0-16,-20 0 0,-1 0 0,1 0 0,63 0 15,-21 21 1,-64-21-16,-21 0 16,-42-21 15,0 21-31,0 0 16,-22 0-16,22-21 0,-21 21 15,0 0-15,-1 0 0</inkml:trace>
  <inkml:trace contextRef="#ctx0" brushRef="#br1" timeOffset="136041.18">9377 1757 0,'21'0'16,"0"-21"-16,0 21 16,22 0-16,-1-21 15,43-1-15,-22 22 0,1 0 16,-1-21-16,1 21 0,20 0 0,-20 0 15,-1-21-15,1 21 0,-1 0 16,128 0-16,-149 0 16,22 0-16,-1 0 0,-21 0 15,22 0-15,-22 0 0,1 0 0,-1 0 16,0 0-16,1 0 0,20 0 16,-42 0-16</inkml:trace>
  <inkml:trace contextRef="#ctx0" brushRef="#br1" timeOffset="138717.65">22013 1270 0,'0'0'0,"0"-21"0,0 0 0,0 0 16,0-1-16,0 1 16,0 0-16,21 0 15,1 21 1,-1 0-16,0 0 15,0 0-15,0 0 16,22 63-16,-1-20 16,-21-22-16,21 42 15,-20-41-15,20-1 0,-21 0 16,64 64 0,-43-64-16,-21 0 0,0 21 15,-21-21-15,22-21 16,-22 22-16</inkml:trace>
  <inkml:trace contextRef="#ctx0" brushRef="#br1" timeOffset="138899.55">22585 1207 0,'0'0'0,"0"-64"15,0-63 1,0 106-16,0 0 15,-21 21-15,-1 0 16,1 21-16,0 0 16,-42 43-16,-149 105 15,127-127-15,1 22 16,20-1-16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29T14:19:21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7112 1482 0,'0'-21'0,"21"-1"16,0 22 0,-21-21-16,21 0 0,1 0 15,-1 0 1,0 0-16,-21-1 16,0 1-1,-21 21 1,0 0-16,-1 0 15,-20 0-15,-21 0 0,-43 43 16,63-43-16,1 21 16,0 0-16,-22-21 0,22 21 0,0 0 15,20 0-15,-20-21 0,21 22 0,0-22 16,0 0-16,21 21 0,0 0 16,21-21-1,0 21-15,0-21 16,21 0-16,-20 0 0,20 21 0,-21-21 15,21 21-15,22 1 16,42 20 0,-64-21-16,-21 0 0,0 22 15,1-22-15,-22 21 0,0 43 16,-85 21 0,43-64-16,-64 0 15,63 1-15,1-22 0,0 0 0,-1-21 16,22 21-16,-21-21 0,21 0 15,0 0-15,21-21 16,0 0 0,0 0-16,0-1 15,42 1 1,0 0-16,-21 21 16,22 0-16,-43 21 15,21 0-15,-21 1 0,0-1 16,0 0-16,-42 106 15,-1-42 1,22-43-16,-21 43 0,42-43 16,0 0-16,0 1 0,0-1 15,0 0-15,0-21 0,0 1 0,0 20 16,63 0 0,-42-42-16,1 0 15,20 0-15,-21 0 0,0 0 0,22 0 16,41-21-16</inkml:trace>
  <inkml:trace contextRef="#ctx0" brushRef="#br0" timeOffset="438.88">7832 2413 0,'0'0'16,"21"0"-16,-21-21 0,0 0 0,21 0 15,0 21 1,-21 21 0,0 0-16,0 0 0,0 0 15,0 22-15,0-22 0,0 21 16,0 0-16,0 1 0,0-1 0,0 0 16,0 1-16,0-1 0,-21-21 15,0 22-15,0 62 16,-1-62-16,22-22 15,-21 0-15,21 0 0,21-21 32,1-21-32,-1 0 15,0 0-15,-21 0 0,21-1 0</inkml:trace>
  <inkml:trace contextRef="#ctx0" brushRef="#br0" timeOffset="869.63">8318 2413 0,'0'0'0,"0"21"31,0 0-31,-21 1 0,0-1 16,0 0-16,-21 0 0,20 0 16,-41 0-16,21 1 0,-1-1 15,-41 21-15,62-42 0,-20 21 16,21-21-16,0 0 0,21-21 47,21 21-47,0 0 15,0 0-15,0 21 0,1 0 0,-1-21 16,-21 22-16,21-1 0,0 63 16,0-62-16,0 20 15,-21-21-15,43 21 16,-22-20-16,0 20 15,0-42-15,0 21 0,1-21 16,20 0 0,21 0-16,1-21 15,-64 0-15,21 21 0,0-21 16,-21-1 0,0 1-16,21 0 0,-21 0 0,22 0 15,-1 21-15,-21-21 0</inkml:trace>
  <inkml:trace contextRef="#ctx0" brushRef="#br0" timeOffset="1087.51">9144 2498 0,'0'-21'16,"21"-1"-1,0 22 17,0 0-17,1 22 1,-22-1 0</inkml:trace>
  <inkml:trace contextRef="#ctx0" brushRef="#br0" timeOffset="1296.39">9059 3048 0,'0'0'0,"0"21"0,0 0 16,21-42 46,1 21-62,-1 0 16,-21-21-16,21 21 0</inkml:trace>
  <inkml:trace contextRef="#ctx0" brushRef="#br0" timeOffset="1663.18">10350 2350 0,'0'0'15,"0"-22"-15,0 1 0,22 42 31,-22 1-15,21-1-16,0 42 0,0 22 16,0-64-16,43 106 15,-22-85-15,22 43 16,-43-64-16,0 22 16,21-22-16,1 21 15,-43-21-15,21 0 0,0 1 16,-21-44 15,0 1-31,0 0 16</inkml:trace>
  <inkml:trace contextRef="#ctx0" brushRef="#br0" timeOffset="1887.05">11282 2265 0,'-21'21'31,"21"21"-31,-64 1 16,43-1-16,0 0 0,-43 64 15,22-63 1,21-1-16,0 0 0,-22 1 0,22-1 16,0-21-16,-43 64 15,43-43-15,0-21 16</inkml:trace>
  <inkml:trace contextRef="#ctx0" brushRef="#br0" timeOffset="2798.69">6562 4382 0,'-22'0'0,"44"0"0,-44-22 16,1 22 0,21-21-16,0 0 15,21 0-15,1 0 16,-1 21-16,0-21 0,0-1 16,21 22-16,85-42 15,-42 42-15,-43 0 16,22 0-16,-43 0 0,0 21 15,0 0-15,-21 22 16,0-1-16,-63 64 16,21-85-16,-43 64 15,21-64-15,22 21 0,-64 43 16,64-43-16,-22 22 16,43-43-16,0 21 0,21-21 0,0 1 15,0-1-15,0 0 0,21 0 16,43 0-16,-43-21 0,64 0 15,-43 0-15,0 0 0,1 0 16,-1 0-16,0 0 0,128-42 31,-149 21-31,-42 21 16,-1 0 0,1 0-16,-63 0 15,62 21-15,-20-21 0,21 21 16,-21 0-16,-1 43 0,43-43 0,0 21 15,0-21-15,0 22 0,0-22 0,0 21 16,43 1-16,-22-22 16,0 21-16,42 43 15,-41-43-15,-1-21 0,-21 22 16,0-22-16,0 0 0,0 21 0,0 1 16,-106-1-1,64-42-15,20 0 0,-41 0 16,42 0-16,-22 0 15,22 0-15,21-21 0,0-22 32,0 22-32</inkml:trace>
  <inkml:trace contextRef="#ctx0" brushRef="#br0" timeOffset="3667.19">6837 7895 0,'0'0'0,"0"-21"0,21 0 0,-21 0 15,21 21-15,-21-21 0,0-1 16,0 1-16,-21 21 15,0 0 1,-22 0-16,22 0 16,-21 21-16,0 1 0,20-1 15,-62 0-15,63 0 0,-1 0 0,-20 22 32,42-1-32,64 0 15,-43-21 1,21-21-16,64 64 15,-43-1 1,-41-41-16,-1 20 0,0 21 0,-21-41 16,0 20-16,-42 43 15,-85-1 1,84-63-16,-41 1 16,41-1-16,22-21 0,0 0 15,0 0-15,0 0 0,42-21 16,0 21-1,0-22-15,21 1 0,1 21 16,-22 0-16,21 0 0,1 0 0,-1 0 16,43 21-16,-43 22 15,-42-1-15,0 64 16,-42-43-16,20-20 16,1-1-16,-21 0 0,21 1 0,-22-1 15,22 0-15,0-20 16,-42 62-16,63-63 15,0 1-15,0-1 0,42-21 32,-21 0-32,0-21 0</inkml:trace>
  <inkml:trace contextRef="#ctx0" brushRef="#br0" timeOffset="4363.41">6985 11917 0,'0'0'0,"0"-21"0,-42-22 32,42 22-32,0 0 15,0 0-15,0 42 63,0 0-63,0 0 15,0 22-15,0-22 0,0 21 0,0 1 16,0-1-16,0 0 0,0-21 0,0 22 16,0 84-1,0-85-15,0-21 0,42 43 16,-42-43-16,21 0 0,-21 0 0,21-21 15,-21 21-15,0 22 16,0-22-16,0 0 0,-21 0 16,0 0-16,0 1 0,-22-1 15,22 0-15,-21-21 16,-43 63-16,64-63 16,-21 0-16,42-21 0,0 0 15,0 0-15</inkml:trace>
  <inkml:trace contextRef="#ctx0" brushRef="#br0" timeOffset="4898.13">7937 9758 0,'0'0'0,"0"-21"0,0 0 16,0-1-16,0 44 31,0-1-31,-21 21 0,21 0 0,0 1 16,0 84-1,-21 21 1,0-63-16,21-43 0,-21 0 16,0 64-1,21-42-15,0-107 31,21 22-15</inkml:trace>
  <inkml:trace contextRef="#ctx0" brushRef="#br0" timeOffset="5226.93">8297 9758 0,'0'0'0,"21"0"0,1-21 15,-22 42 1,0 0-16,-22-21 15,-41 42-15,21-20 0,-1-1 16,1 0-16,0 0 0,-1 0 16,1 0-16,21 1 0,-22-1 0,22-21 15,-21 21 1,42 0 0,21 0-16,0 0 15,0-21-15,1 22 16,62 62-16,-63-63 0,1 1 15,-1-1-15,0 21 0,21-21 16,-21 0-16,22 22 16,-22-22-16,21 21 15,-21-42-15,1 21 0,-1-21 16,0 0-16,0 0 0,0-21 16,22-42-1,-43 20-15</inkml:trace>
  <inkml:trace contextRef="#ctx0" brushRef="#br0" timeOffset="5427.84">9144 9948 0,'0'0'0,"21"0"16,0-21-16,0 21 0,1 0 15,-22 21 32,-22-21-31,1 22-16,21-1 0</inkml:trace>
  <inkml:trace contextRef="#ctx0" brushRef="#br0" timeOffset="5590.75">9144 10329 0,'0'0'0,"0"22"15,21-22 32,0 0-47,0-22 16,1 1-16,-1 21 0,0-21 16,0 0-16,0 0 0</inkml:trace>
  <inkml:trace contextRef="#ctx0" brushRef="#br0" timeOffset="5872.59">10499 9462 0,'0'0'0,"0"21"31,0 0-31,0 0 15,0 21-15,0 1 0,0-1 0,21 0 16,-21 1-16,21-1 0,-21 22 16,0 20-16,21-41 0,21 20 15,-42-21-15,22-20 0,-1 20 16,-21-21 0,21 0-16,-21 0 0,21-21 31,0-21-31</inkml:trace>
  <inkml:trace contextRef="#ctx0" brushRef="#br0" timeOffset="6075.47">11239 9462 0,'0'0'0,"22"-22"16,-22 1-16,0 42 15,0 1 1,-22-1-16,1 21 0,-21 43 15,21-43-15,-22 0 0,-20 64 16,42-42-16,-22-22 0,-20 43 16,42-43-16,-22 22 15,43-43-15,-21 0 16</inkml:trace>
  <inkml:trace contextRef="#ctx0" brushRef="#br0" timeOffset="7663.75">3979 360 0,'0'0'0,"-21"0"0,-21-21 0,-1 21 15,22 0-15,0-21 0,0 21 0,0 0 16,0 0-16,-1-22 16,44 22 15,-1 0-31,0 0 0,21 0 0,-21 0 16,22 0-16,-1 0 0,0 0 15,1 0-15,-1 0 0,0 0 0,1 0 16,-1 0-16,0 0 0,-20 0 15,20 0-15,-21 0 0,0 0 0,0 0 16,-42 0 0,-21 22-1,0-22-15,-1 0 16,1 0-16,0 0 0,-1 0 0,-63 21 16,64-21-16,0 0 0,-1 0 15,1 0-15,0 0 0,-1 21 0,22-21 16,-21 21-16,21-21 0,-43 21 15,43 0 1,0-21-16,21 22 16,0-1-16,0 0 0,0 0 15,-21 0-15,21 22 16,0-22-16,0 21 16,0-21-16,0 22 0,-21-22 0,21 21 15,0 43-15,-22-43 16,-20 64-16,42-64 15,-21 1-15,0 20 0,21-21 0,-21 22 16,-1-22-16,1 64 16,-21 85-16,21-149 15,21 21-15,0 1 0,0-1 16,0 1-16,0-1 0,0 22 16,0-43-16,0 64 15,21-85-15,-21 22 0,21-1 16,0 0-16,0-20 0,1 20 0,62 43 15,-20-22 1,-43-42-16,21 0 0,22 22 16,-22-22-16,0-21 0,1 0 15,20 21-15,-20-21 0,-1 0 16,85 0 0,-85 0-16,43-21 0,-64 21 0,43 0 15,-43 0-15,0 0 16,0 0-16</inkml:trace>
  <inkml:trace contextRef="#ctx0" brushRef="#br0" timeOffset="8998.6">8996 13060 0,'0'0'0,"-21"0"0,-1-21 0,1 21 16,21-21 15,21 21-15,1 0-16,20 0 0,-21 0 15,21 0-15,22 0 0,-22 0 0,1 0 16,62-22-16,22 22 16,-84 0-16,20-21 0,43 21 15,-64 0-15,-20 0 0,20 0 16,21 0 0,-63 21-16,0 1 15,0-1-15,0 0 16,0 0-16,-21 21 15,0 22-15,21-43 0,-21 0 16,21 22-16,0-22 16,0 21-16,-21 0 0,0 1 0,-1 41 15,1 65 1,21-86-16,-21-21 0,21 22 16,0-1-16,0-20 0,0 20 0,0 85 15,0-84 1,21-22-16,-21 22 0,43 42 15,-43-64-15,21 0 0,0 1 0,-21-1 16,0 0-16,21 1 0,-21-22 16,21 85-1,-21-43 1,0-42-16,-21 0 0,0 1 16,-21-1-16,20 0 0,-20-21 15,-106 21 1,106-21-16,-64 0 15,-106 0-15,149 0 16,-276 0 0,233 0-1,0 0 1,64 0-16,21 0 0,0 0 16,-1 21-1,1-21 1,0 0-16,0 0 0</inkml:trace>
  <inkml:trace contextRef="#ctx0" brushRef="#br0" timeOffset="13364.98">3873 339 0,'-21'0'0,"0"0"15,-21 0-15,21 0 16,-1 0 0,44 0 31,-1 0-32,21 0-15,-21 0 0,22 0 16,-1 0-16,0-21 0,1 21 0,20 0 15,-21 0-15,1-22 0,20 22 16,1-21-16,-22 21 0,64 0 16,-43 0-16,-20-21 0,-1 21 15,-21 0-15,0 0 0,1 0 0,-1 0 16,0 0-16,-42 0 31,0 0-15,-22 0-16,22 0 0,-21 21 15,21-21-15,-22 0 0,1 0 0,0 0 16,-1 21-16,-20-21 0,20 0 16,1 0-16,-21 22 0,-43-22 15,63 0-15,1 21 16,0-21-16,-1 0 0,-20 0 16,21 0-16,20 0 0,-20 0 0,0 0 15,-1 0 1,22 0-16,0 0 15,0 0-15,21 21 16,-21-21-16,0 0 0,-1 42 16,22-21-16,0 1 15,-21-1-15,21 0 16,0 0-16,-21-21 0,21 42 16,0-20-16,0-1 0,-21 0 0,21 0 15,-21 21-15,21-20 0,-21 20 16,-1 21-16,22-20 0,0-1 15,0 0-15,0 1 0,0-1 16,-21 0-16,21 43 16,0-21-1,0-22-15,0 0 0,0-21 0,0 22 0,0-22 16,0 21-16,0-21 0,0 43 16,21 21-1,-21-43-15,0 0 0,0-21 0,0 22 16,0-1-16,0 0 0,22-20 15,-22 20-15,0 0 0,0 43 16,0-43-16,0 1 16,0-22-16,0 42 15,0-42-15,21 1 0,-21-1 16,0 0 0,0 21-16,0-21 15,0 1-15,21-1 16,-21 0-16,21 0 15,-21 0-15,0 0 16,21 22 0,0-22-16,-21 0 15,22 0-15,-1-21 0,0 21 16,-21 1-16,21-1 16,0-21-16,0 21 15,1 0-15,-1-21 0,0 0 16,0 0-16,64 0 15,-43 0-15,22 0 16,-22 0-16,0 0 0,1 0 16,41-42-16,43 21 15,-84 21-15,-1 0 16,0 0-16,1-22 0,-1 22 0,0-21 16,1 21-16,-1 0 0,0 0 15,-21 0-15,1 0 0,-1 0 16,0 0-16,0 0 0,0 0 15,0 0 1,-42 0 15,-21 0-31,0 0 0,-1 0 16,1 21-16,-22 1 0,1-22 0,21 0 16,-22 21-16,1-21 0,-1 0 15,1 0-15,-1 21 0,1-21 0,-64 21 16,-22-21-1,86 21-15,-1-21 0,-63 21 16,64-21-16,21 0 0,-1 0 16,1 22-16,21-22 0,-22 0 0,22 0 15,0 0 1,0 0-16,42 0 31,0 0-31,0 0 0</inkml:trace>
  <inkml:trace contextRef="#ctx0" brushRef="#br0" timeOffset="14995.55">8890 13208 0,'21'-21'16,"0"21"-16,0 0 16,1 0-16,-1 0 0,0 0 15,21 0-15,-21-21 0,1 21 16,20 0-16,-21 0 0,106-21 16,-85 21-1,1 0-15,-1-22 0,0 22 0,1 0 16,-1 0-16,0-21 0,1 21 15,41-21-15,-41 21 16,-22 0 15,-21-21-31,0 42 32,0 0-32,0 0 15,0 1-15,0-1 16,0 21-16,0 0 0,0-20 15,-21 20-15,0 0 0,21 1 16,0-1-16,-43 64 16,43-43-16,0-20 15,0 20-15,0-21 0,0 22 0,0-22 0,0 1 16,0 20-16,0-21 0,0 43 16,0 84-1,21-126-15,1 41 16,-22-41-16,0 41 15,21-62-15,-21 20 0,21 21 16,-21-20-16,0-22 0,21 0 16,0 43-1,-21-1-15,0-42 16,0 0-16,0 1 16,-42-1-16,21-21 0,0 0 15,-64 21 1,43-21-16,-85 21 15,-22 0-15,107-21 16,0 0-16,-22 0 0,22 0 16,-22 0-16,-105 21 15,84-21 1,64 0-16,0 0 0,0 0 16,0 0-16,0-21 0,21 0 15,0-21 1,0 21-16</inkml:trace>
  <inkml:trace contextRef="#ctx0" brushRef="#br0" timeOffset="16865.34">6308 1016 0,'0'-21'16,"-22"21"-16,1 0 15,0 0-15,0 0 16,0 21 0,0 0-16,-1-21 0,1 21 0,-21 1 15,21-1-15,0 0 0,-1 0 16,1 0-16,-21 0 0,21 22 0,-22-1 15,1 22 1,21-22-16,0 0 0,0-21 0,21 85 16,-22-63-16,22-1 15,-42 127-15,21 1 16,0-65 0,0-41-16,21-1 0,0 1 15,-43 126 1,22-126-16,21 21 0,-21-22 0,21 1 15,-21 84-15,21-85 0,-21 1 16,21-1-16,0 22 16,0-22-16,0 22 0,0 63 15,0 64 1,0-149-16,0 1 0,0 21 0,0-22 16,0 22-16,0-22 0,0 149 15,21-43 1,-21-105-16,21-22 0,0 22 15,-21-1-15,21-21 0,0 22 0,43 84 16,-22-63 0,-21-43-16,1 0 15,41 22-15,-21-22 0,1-21 16,-22 1-16,21-1 0,1 0 0,-1-21 16,85 0-1,-64 0-15,-20-21 0</inkml:trace>
  <inkml:trace contextRef="#ctx0" brushRef="#br0" timeOffset="17848.86">5715 7387 0,'0'0'0,"21"0"0,0 0 16,0 0-16,-42 0 31,21 21-31,-21-21 15,-42 22-15,20-1 0,1 0 16,0-21-16,-1 21 0,1 0 16,0 0-16,20 1 0,-62 20 15,-22 43 1,85-64-16,-22 0 0,22 21 16,-21-21-16,0 22 0,-64 126 15,42-63 1,22-43-16,21-20 0,-22 20 15,22 1-15,-21-1 0,21-20 0,-85 147 16,42-42 0,22-84-16,21-1 0,-43 85 15,43-84-15,-21-1 0,-43 149 32,64-127-32,-21 148 0,21-85 15,21-64-15,0-20 0,0 105 16,0-84-16,0 0 15,0-1-15,0 1 0,0 0 16,21-1-16,0 1 0,-21 0 0,21-1 16,0 1-16,0 0 0,-21-1 0,22 22 15,-1-21-15,0-1 0,42 65 16,22 105 0,-64-191-16,22 22 0,-1-22 15,-21 1-15,21-1 0,1 1 0,41 63 16,-62-64-16,62 43 15,-41-42-15,-1-22 0,64 43 16,-64-43-16,0 0 0,107 64 16,20-42-1,-106-43-15,86 0 16,-86-21 0,43 0-1</inkml:trace>
  <inkml:trace contextRef="#ctx0" brushRef="#br0" timeOffset="27123.8">5673 7620 0,'0'0'0,"-22"0"16,22-21 31,22 21-47,-1 0 16,0 0-16,21 0 0,1 0 15,-1-21-15,21 21 0,43-21 16,-42 21-16,20-22 0,-20 22 15,21-21-15,20 21 0,1 0 0,0-21 0,0 21 16,254-42 0,-233 42-16,0 0 0,21-21 0,-21 21 15,21 0-15,-21 0 0,0-22 0,148 22 16,-148 0 0,127 0-16,-127 0 0,21 0 15,106 0-15,-127 0 0,0 0 16,0 0-16,127 0 15,-21 0-15,-127 0 0,0 0 16,63 0-16,-84 0 0,-22 0 16,64 0-16,-84 0 0,-1 0 15,22 0-15,-43 0 0,21 0 16,43 0-16,-64 0 16,0 0-16,-21 22 15,21-22-15,-21 21 0,0 21 16,21-21-16,1 43 15,-1 20 1,0 22 0,-21-85-16,21 22 0,21 41 15,-20-20-15,-1-22 0,21 64 16,-21-42-16,0-22 0,22 21 16,-1 43-1,22 85-15,-43-128 16,-21 22-16,21-22 0,0 22 0,-21-21 0,21 84 15,-21-85-15,0 22 16,0-22-16,21 86 16,-21-65-16,0 1 0,0-22 0,0 22 15,0-21-15,0 84 0,0-64 16,0-20-16,0 21 0,0-22 16,0 22-16,22 63 15,-22-63-15,21-22 0,0 64 16,-21-63-16,0-1 0,21 1 0,0 63 15,-21 42 1,0-127-16,0 1 0,0-1 0,0 0 16,0 1-16,0-1 0,-63 85 15,42-106 1,-1 0-16,1 0 0,-21 1 16,21-1-16,-22 0 0,1-21 15,-170 42 1,-84 1-1,106-22-15,105-21 16,-21 21-16,21-21 0,-20 21 0,-1-21 16,-466 85-1,361-64 1,-43 21-16,148-21 0,-21 1 16,0-22-16,0 21 0,21 0 0,-21 0 15,0 0-15,0 0 0,-127 1 16,148-1-16,-127 0 15,106 0-15,-84 0 16,105 0-16,0-21 0,-106 22 16,106-22-16,22 0 0,-22 0 0,-127 21 15,106-21 1,85 0-16,-1 0 0,-20 0 16,21 0-16,20 0 0,-20 0 0,-21-43 15,63 22 1</inkml:trace>
  <inkml:trace contextRef="#ctx0" brushRef="#br0" timeOffset="28646.9">6837 995 0,'0'0'0,"0"-21"0,21 21 15,0-21 1,21 21-16,-20 0 0,41 0 0,-21-22 15,22 22-15,63 0 16,169 0 0,64-21-16,-233 0 15,21 21-15,0 0 0,1 0 16,-1-21-16,21 21 0,339-21 16,-148 0-1,233-1 1,-403 22-16,22 0 0,-22 0 15,1 0-15,-22 0 0,22 0 0,295 0 16,-210 0 0,-149 0-16,0 0 0,63 22 15,-105-1-15,-1-21 16,-20 21-16,-1-21 0,86 42 16,-107-21-16,-21 1 15,21-1-15,-42 0 0,22 0 0,-22 21 16,0-20-16,0 20 0,-43 106 15,22-106 1,0 22-16,0-1 0,0 1 0,-1-1 0,1 1 16,21 21-16,-21-22 15,0 170-15,0-170 16,21 22-16,0 0 0,0-1 0,0 1 16,0 0-16,0-1 0,0 86 15,0-22 1,0-63-16,0-1 0,0 1 0,0 0 15,0-22-15,0 22 0,0 126 16,-43-20 0,43-128-16,0 1 0,0-1 15,-21 1-15,0-1 0,21 1 0,-21-22 16,21 64-16,-85 63 16,43-84-1,21-64-15,0 22 16,-149 62-1,1-41-15,105-43 16,1-21-16,-22 21 0,22 0 16,-22 1-16,0-22 0,1 21 0,-1-21 15,-21 0-15,0 21 0,1-21 16,-276 21 0,232 0-16,1-21 0,0 0 0,0 21 15,-21-21-15,20 0 0,-168 22 16,169-1-16,-149 0 15,149-21-15,0 21 0,-148 0 16,148 0-16,-1-21 0,1 22 0,-148-1 16,-106 42-1,275-63-15,0 21 0,0 1 16,0-22-16,0 21 0,0 0 0,-170 0 16,86 21-1,147-42 1,-63 0-16,85 0 0,21 0 15,-22 0-15,22 0 0,0 0 16</inkml:trace>
  <inkml:trace contextRef="#ctx0" brushRef="#br0" timeOffset="28761.84">6138 5398 0,'0'0'15,"0"-22"16,0 1-31</inkml:trace>
  <inkml:trace contextRef="#ctx0" brushRef="#br0" timeOffset="46687.42">12467 5567 0,'-21'0'16,"0"0"-1,42 0 32,21 0-47,-21 0 0,22 0 16,-1 0-16,0 0 0,1 0 0,20 0 16,1 0-16,-1 0 0,-20 0 15,84 0-15,0 0 16,-85 0-16,0 0 15,-63 0 17,-21 0-32,21 21 0,-22-21 15,22 0-15,-21 0 0,21 0 0</inkml:trace>
  <inkml:trace contextRef="#ctx0" brushRef="#br0" timeOffset="46996.24">12742 5630 0,'0'0'16,"-21"0"15,21 22-15,0-1-16,0 0 0,0 21 16,0-21-16,-21 22 0,21-1 0,0 0 15,0 43-15,-21 63 16,21-105-16,-21 84 15,21-106 1,0 63-16,0-41 0,0-22 16,0 64-1,0-64-15,21-21 16,-21-21-16,21-1 16,0 1-16,21 0 0,-20-21 0,-1 21 15,21-22-15</inkml:trace>
  <inkml:trace contextRef="#ctx0" brushRef="#br0" timeOffset="47578.91">13039 6202 0,'0'0'0,"0"21"16,21-21-16,0 0 15,0 0-15,0 0 0,43 0 16,-43-21-16,21 21 15,-21-21-15,22 0 0,-22 21 0,21-22 16,1 1-16,-22-21 16,-21 21-16,0 0 15,0-1-15,-21 22 16,-1 0-16,1 0 0,-21 22 16,0 20-16,-1-21 15,22 0-15,0 22 0,0-22 0,0 0 16,-1 0-16,1 43 15,21 20 1,0-63-16,0 1 0,0-1 0,21-21 16,22 0-16,-22 21 0,0-21 0,0 0 15,22 0-15,-1-21 0,21 0 16,-20-1-16,-1 1 0,22-21 16,-22 0-16,0 20 15,22-20-15,-43 21 0,42-64 16,-63 64-16,0 0 15,0 0-15,-21 21 32,0 21-32,21 0 15,0 0-15,0 0 0,0 1 16,0-1-16,21 21 16,-21-21-16,0 0 0,0 1 15,0-1-15,0 0 0,0 0 0,0 0 16,0 0-16,-21 22 15,-21-43 1,21 0-16,-1 0 0,22-21 31,0-1-31,0 1 0,0 0 16,0-21-16,0 21 0,22-1 0</inkml:trace>
  <inkml:trace contextRef="#ctx0" brushRef="#br0" timeOffset="47846.75">14139 5588 0,'0'0'16,"0"-21"-16,21 0 0,1 0 0,-1 21 15,-21 21 1,0 21-16,0-21 0,0 22 16,0-1-16,-21 0 0,-1 22 15,1-22-15,-21 64 0,42-64 16,-21 22-16,0-22 0,-22 43 15,43-43-15,0-21 16,0 22-16,0-22 0,0 21 16,0-21-16,0 0 0,0 1 0,21-22 15,22 0 1,-22-22-16,-21 1 0,21 0 16,0-21-16,0 21 0,-21-1 15</inkml:trace>
  <inkml:trace contextRef="#ctx0" brushRef="#br0" timeOffset="48010.66">13928 5990 0,'63'0'32,"-42"0"-32,22 0 0,-22 0 0,0 0 15,21 0-15,43-21 16,-43 21-16,1-21 0,-1 21 15,0-21-15,22 21 0</inkml:trace>
  <inkml:trace contextRef="#ctx0" brushRef="#br0" timeOffset="48366.46">16087 5461 0,'0'0'0,"-43"-21"31,22 21-31,0 0 16,0 21-16,21 0 0,-21 22 16,-1-22-16,22 21 0,-21 0 15,-21 128-15,21-128 16,0 22-16,-1 20 0,22-20 15,-21-22-15,21 0 0,-21-20 16,21 20-16,0 43 16,0-64-16,21 0 0,0 0 15,1-21-15,-1 0 0,21 0 16,43-42 0,-64 42-16,21-21 0,1-43 15,-22 43-15,0 0 16,0-22-16</inkml:trace>
  <inkml:trace contextRef="#ctx0" brushRef="#br0" timeOffset="48539.36">15748 5927 0,'0'0'0,"-21"0"31,42 0-31,0 0 16,0 0-16,0 0 0,22 0 15,-22 0-15,21 0 0,1-21 16,-1 21-16,21-22 0,-20 22 0,20-21 16,1 0-16</inkml:trace>
  <inkml:trace contextRef="#ctx0" brushRef="#br0" timeOffset="48775.22">17187 5906 0,'21'0'16,"1"0"0,-1 0-16,0 0 0,0 0 15,0 0-15,22 0 0,-22 0 0,0 0 16,21 0-16,-21 0 0,1 0 15,-1 0 1</inkml:trace>
  <inkml:trace contextRef="#ctx0" brushRef="#br0" timeOffset="48918.14">17230 6075 0,'0'0'0,"-22"42"15,22-21 1,22-21-16,-1 0 0,0 0 15,0 0-15,0 0 0,22 0 16,-22 0-16,42-42 0,1 21 16</inkml:trace>
  <inkml:trace contextRef="#ctx0" brushRef="#br0" timeOffset="49599">18605 5800 0,'0'0'0,"22"-43"0,-22 22 16,0 0-16,21 21 0,-21-21 15,0 42 16,0 21-31,0-20 0,0 20 16,0-21-16,-21 21 0,-1 1 16,22-1-16,0-21 0,-21 22 0,-21 20 15,0 22 1,20-64 0,22 0-16,-21-21 15,0 0-15,21-21 31,0 0-31,0 0 0,0-1 0,0-20 16,21 21-16,22-43 0,-1-20 16,0 41-16,-21 22 15,22-21-15,-1 21 0,0-22 0,1 22 16,-1 21-16,22 0 16,84 0-16,-106 21 0,0 1 15,1-1-15,-1 0 0,-21 21 16,0 1-16,-21-22 0,0 21 15,0 0-15,0-20 0,-21 20 0,0-21 16,0 0-16,0 22 0,0-22 16,-22-21-16,43 21 0,-21 0 0,0-21 15,42 0 17,0-21-32,0 0 0,1 0 0,20-1 15</inkml:trace>
  <inkml:trace contextRef="#ctx0" brushRef="#br0" timeOffset="50440.54">19537 5990 0,'0'0'0,"21"0"0,0 0 15,0 0-15,0 0 0,1 0 16,-1 0-16,21-21 0,22 21 16,-1-21-16,-21 0 15,1 0-15,-1-1 0,0 1 16,-20 0-16,-22-21 15,21-22-15,-21 43 16,-21 21-16,-1 0 16,1 0-16,0 0 0,-21 0 0,-22 42 15,-42 43 1,85-43-16,-21-20 0,21 20 16,0 0-16,-1-21 0,1 22 15,21 20-15,0-42 0,0 22 16,21-43-16,1 21 15,-1-21-15,21 0 0,0 0 0,-20 0 16,83 0 0,-20-21-16,-64 0 0,22 21 15,-22-22-15,21-20 0,0 21 0,-20 0 16,83-85 0,-83 64-16,41-43 15,-21 43 1,-42 63-1,0 21 1,-21 43 0,0-43-16,0-21 0,21 64 15,-21-22 1,21-41-16,0-1 0,21-21 31,0 0-31,0 0 0,22 0 16,-22-21-16,0 21 0,0-22 0,0 1 15,0 0-15,22-21 0,-22 21 16,0-22-16,0 22 0,0 0 16,1-21-16,41-1 15,-63 64 17,0 1-32,-21-1 0,0 0 15,21 0-15,0 21 0,-21 1 16,-1 20-16,22-42 15,0 1-15,22-1 16,-1-21-16,21 0 0,-21 0 0,43 0 16,-1 0-1,-20-21-15,-22 21 0,21-43 16,-21 22-16,0-21 0,-21 21 16,0-64-16,0 21 15,0 22-15,0 0 0,0-22 16,0 43-16,0 0 0,0 0 15,-21 21 1,0 0-16,21 21 31</inkml:trace>
  <inkml:trace contextRef="#ctx0" brushRef="#br0" timeOffset="50691.31">21865 5355 0,'0'-21'16,"0"42"-16,21-42 0,0 0 16,1 21-16,-1-21 0,21 21 0,-21 0 15,22 0-15,-1-21 0,-21 21 16,85 0-16,42-22 15,-106 22-15,22 0 16,-22 0-16,-21 0 0,1 0 16,-1 0-16,-42 0 15,-1 0 1</inkml:trace>
  <inkml:trace contextRef="#ctx0" brushRef="#br0" timeOffset="50919.5">22183 5313 0,'0'0'0,"-22"21"16,22 0-16,0 0 16,-21 22-16,-21 63 15,42-64-15,-21 0 16,21 22-16,-21-22 0,-1 22 0,1 84 16,0-64-1,21-41-15,0-22 0,0 42 16,0-41-16,0-1 0,0 0 15,0 0-15,21-21 16,0 0 0,-21-21-16,22 21 0</inkml:trace>
  <inkml:trace contextRef="#ctx0" brushRef="#br0" timeOffset="51447.32">22183 6033 0,'21'0'31,"0"0"-31,0 0 0,0 0 16,0 0-16,22 0 16,-22-22-16,21 22 0,1 0 0,84-42 15,-22-21 1,-83 41-16,-1 1 16,0-21-16,-21 21 0,0 0 0,0-1 15,0 1-15,0 0 0,-21 21 0,-22 0 16,1 21-1,-21 22-15,20-1 0,1-21 0,-22 64 16,43-64-16,-21 21 16,0 43-1,42-22-15,21-41 16,0-1-16,21-21 0,-21 0 16,22 0-16,-1 0 0,64 0 15,127-43 1,-191 22-16,0 0 15,1 0-15,-22 0 0,42-64 16,-63 64-16,22-21 0,-22 20 0,21-20 16,-21 21-16,0 0 0,0 42 31,0 0-31,0 0 0,0 22 16,0-22-16,0 21 0,0-21 15,-21 43-15,-1 20 16,-20-41-1,42-22-15,-21 0 0,21 0 16,-21-21-16,21-21 31,0 0-31,21-21 16,0 20-16</inkml:trace>
  <inkml:trace contextRef="#ctx0" brushRef="#br0" timeOffset="51703.37">23495 5440 0,'0'0'0,"21"-127"16,-21 106 0,0 0-16,0 42 15,0 0 1,-21 21-16,0 1 0,0-1 0,-1 0 16,1 22-16,0-1 0,-42 64 15,41-42-15,22-43 0,-21 85 16,0-84-16,21-1 15,0 21-15,0-20 0,0-22 16,64 21 0,-22-42-1,-21 0-15,0-21 0,-21 0 16,21-21-16,1 20 0</inkml:trace>
  <inkml:trace contextRef="#ctx0" brushRef="#br0" timeOffset="51859.28">23262 5821 0,'-21'0'32,"42"0"-17,0 0-15,0 0 0,22 0 0,-22 0 16,21 0-16,22 0 16,-22 0-16,0 0 0,43-21 15,-21 0-15,-1 21 0</inkml:trace>
  <inkml:trace contextRef="#ctx0" brushRef="#br0" timeOffset="52151.54">24596 5588 0,'0'0'0,"0"-21"0,0 0 0,-22 21 15,1-21-15,0 21 16,0 0-16,0 0 15,0 0-15,-1 42 16,-20 21-16,-21 64 16,63-84-16,-22 20 15,22-20-15,-21-1 0,21 43 16,0-43-16,0 0 0,0 22 16,0-43-16,21 0 0,85 21 31,0-20-31,21-44 15,-85 1-15,22 21 16</inkml:trace>
  <inkml:trace contextRef="#ctx0" brushRef="#br0" timeOffset="52407.39">25209 5525 0,'0'0'0,"0"-22"0,43 1 0,-22 21 16,0 0-16,0 0 15,0 0-15,1 0 0,-1 21 16,0 1-16,-21-1 0,21 21 0,-21 0 16,0 1-16,0-1 0,0 0 15,0 1-15,0 20 0,0-20 0,-42 84 16,21-85 0,-1 43-16,-20-1 15,42-63-15,0 1 0,-21 20 16,21-63 15,21 0-31,0 21 0</inkml:trace>
  <inkml:trace contextRef="#ctx0" brushRef="#br0" timeOffset="52614.71">26162 5715 0,'0'0'0,"0"-21"0,21 21 31,-21 21 1,0 0-32,0 0 0,0 1 15,0-1-15,0 0 0,0 21 16</inkml:trace>
  <inkml:trace contextRef="#ctx0" brushRef="#br0" timeOffset="52841.74">26289 6414 0,'0'0'0,"0"21"15,0 0-15,-21-21 16,21 21-16,-21 0 0,21 0 15,0 1-15,-22-1 16,22 0-16,-21 0 0,-21 43 16,0-22-1,20-21-15,1 0 0,0 0 16,0 1-16,-21-22 0,20 21 0,-105 0 16</inkml:trace>
  <inkml:trace contextRef="#ctx0" brushRef="#br0" timeOffset="54971.45">13398 8488 0,'0'-21'0,"0"0"16,0 42 15,0 0-15,0 0-16,22 0 0,-22 22 0,0-22 15,0 63-15,0 1 16,0-43-16,0-20 0,0 20 16,0-21-16,0 0 0,0 0 0,-22 1 15,22-44 17,0 1-32,0 0 0</inkml:trace>
  <inkml:trace contextRef="#ctx0" brushRef="#br0" timeOffset="55351.23">13420 8022 0,'0'0'0,"-22"0"0,-83 0 15,83 21-15,1 1 16,0-1-16,21 0 0,-21 0 0,21 0 15,0 0-15,0 1 16,21-1-16,0-21 0,22 0 16,-22 0-1,0 0-15,21 0 0,22-21 16,-22-22 0,-21 22-16,-21 0 0,0 0 15,0 0-15,0-1 0,-21 1 0,0 0 16,0 21-16,-64 0 15,22 0 1,41 42 0,1-20-16,21-1 0,0 0 0,0 0 15,0 21-15,0-20 0,43 62 16,20-20 0,-42-64-16,0 21 15</inkml:trace>
  <inkml:trace contextRef="#ctx0" brushRef="#br0" timeOffset="55842.95">13779 8403 0,'0'21'31,"-21"1"-15,21-1-16,0 0 0,0 21 15,0 1-15,0-1 0,0-21 16,0 21-16,0 1 0,0 84 16,0-85-1,0-21-15,0 0 16,0-42 0,0 0-1,0 0-15,0 0 16,0-85-1,43 21-15,-22 43 16,0 21-16,0-22 0,21 1 16,1 0-16,-1 21 0,-21-1 15,43-20-15,-22 42 0,-21 0 16,0 0-16,22 0 0,-22 21 16,0 0-16,0 64 15,0 21-15,-21-64 16,0 1-16,0-22 0,0 21 15,0-21-15,0 64 16,0-22 0,22-63-16,41-21 31,-42 0-31,0-21 16,-21 21-16,22-1 0</inkml:trace>
  <inkml:trace contextRef="#ctx0" brushRef="#br0" timeOffset="56136.92">14711 7959 0,'0'-21'0,"0"42"0,0-64 0,0 22 16,0 42 0,0 1-16,0-1 15,-21 21-15,21 106 16,-22-42-16,1-42 15,0-1-15,0 85 16,0 0 0,21-105-16,0-1 0,0 0 0,0-20 15,0-1-15,0 0 0,0 21 16,42-42 0,-21 0-16,0 0 0,22-42 15,-22 21-15,0 0 0,0-1 16,22-41-16,-22 42 0</inkml:trace>
  <inkml:trace contextRef="#ctx0" brushRef="#br0" timeOffset="56284.84">14668 8403 0,'0'0'0,"-21"0"0,0 0 16,42 0-1,0 0-15,1 0 16,-1 0-16,0 0 0,21 0 0,1-21 15,-1 21-15,0 0 0,1-21 16,84-21 0</inkml:trace>
  <inkml:trace contextRef="#ctx0" brushRef="#br0" timeOffset="56860.63">16425 8636 0,'0'0'0,"21"0"0,1 0 15,-22-21-15,21 0 0,0 21 16,-21-21-16,0-1 0,21 1 16,0 0-16,-21-21 0,0 21 0,0-22 15,0 22-15,0-42 16,-21-43-16,0 85 15,0-1-15,0 22 16,-1 0-16,1 0 0,0 0 0,-85 43 16,22 20-1,62-20-15,-20-1 0,21 0 0,0 1 16,-22 20-16,22-21 0,21 1 0,0 41 16,0-20-1,0-22-15,0-21 0,21 1 0,22-1 16,-1-21-16,0 0 0,-20 0 15,20 0-15,0 0 0,1-21 0,62-43 32,-62 43-32,20-64 0,43-63 15,-85 106 1,-21-1-16,0 1 0,21 0 16,-21 21-16,0-1 15,0 44 1,-21-1-16,21 0 15,-21 21-15,21 1 0,0 20 0,0-21 16,0 1-16,0 20 16,0-20-16,21 20 15,0-42-15,1 0 0,-1 1 0,0-1 16,0 0-16,0-21 0,22 0 16,-1 0-16,-21-21 0,85-22 15</inkml:trace>
  <inkml:trace contextRef="#ctx0" brushRef="#br0" timeOffset="57058.51">17716 8297 0,'-21'0'0,"42"0"31,1 0-31,-1 0 0,21 0 15,0 0 1,1 0-16,-22 0 0,0 0 16,0 0-1,0 0-15</inkml:trace>
  <inkml:trace contextRef="#ctx0" brushRef="#br0" timeOffset="57208.43">17738 8551 0,'0'0'0,"-22"22"15,22-1 1,22-21 0,-1 0-16,0 0 15,0 0-15,0-21 16,0 21-16,1-22 0,-1 22 0,0-21 16</inkml:trace>
  <inkml:trace contextRef="#ctx0" brushRef="#br0" timeOffset="58018.22">19177 7705 0,'0'-21'31,"21"21"-15,0-22-16,0 22 0,22 0 0,-1 0 15,0 0-15,22 0 0,21-21 16,-22 21-16,-21 0 0,43 0 15,-64 0-15,0 0 0,1 0 16,-44 0 0,1-21-16,-21 21 15,0 0-15,-22 0 16,1 0-16,-43 0 0,42 0 0,22 0 16,-43-21-16,64 21 0,0 0 15,-21 0-15,20 0 16,1 0-16,21 21 31,0 0-31,-21-21 0,21 43 16,-21-22-16,21 0 0,0 0 15,0 21-15,-21 1 0,21-22 16,-21 21-16,21 1 0,-22 20 0,1 149 16,-21-106-1,21-64-15,21 21 16,0 1-16,-21-22 0,-1 22 0,22-1 15,-21 1-15,21-1 0,0-20 0,0 168 32,43-126-32,-22-64 15,85 64-15,-64-64 16,0-21-16,22 21 0,-1-21 0,-20 0 16,84 0-16,-64-21 0,1 21 15,168-106 1,-189 85-16,41-64 15,-41 43-15</inkml:trace>
  <inkml:trace contextRef="#ctx0" brushRef="#br0" timeOffset="58502.04">19664 8255 0,'0'0'0,"0"-21"0,0-21 0,0 20 0,0-20 16,0 0-1,-21 63 16,21 0-31,0 21 0,0 1 0,-22 20 16,22-20-16,0-1 16,0 0-16,0 1 0,0-22 0,0 21 15,-21 22 1,21-1-16,0-42 16,21-21-1,1 0 1,-1-21-16,0 21 0,0-21 0</inkml:trace>
  <inkml:trace contextRef="#ctx0" brushRef="#br0" timeOffset="58878.88">20129 8149 0,'22'-21'0,"-44"42"0,65-63 0,-22 42 16,-21 21-1,-21 0-15,0 22 16,-1-22-16,1 21 0,0 0 0,0-20 15,0 20-15,0 0 16,-1 1-16,22-22 0,0 21 0,-21-21 16,21 22-16,0 20 15,21-42-15,1-21 0,-1 0 16,42 0-16,-20 0 0,-1 0 16,43 0-16,-43-21 0,0 21 15,1-21-15,62-64 16,-83 1-1,-22-22 1,-22 63-16,1 22 0,-42-42 16,-43 42-1,64 21-15,20 0 0,-20 0 16,21 0-16,21 21 0,0 0 0,0 64 16,21-1-1,0-63-15,0 22 16,1-22-16,-1 0 0,21 0 0,-21 0 15</inkml:trace>
  <inkml:trace contextRef="#ctx0" brushRef="#br0" timeOffset="59090.76">21124 8636 0,'0'0'15,"0"21"-15,0 0 0,21-21 16,-21 22-16,0 20 15,0-21-15,0 43 16,-21-43-16,-42 63 16,42-41-16,-1-22 0,1 0 15,0 0-15,0 0 0,0 1 0,21-1 16,21-21 0,0 0-16</inkml:trace>
  <inkml:trace contextRef="#ctx0" brushRef="#br0" timeOffset="59605.53">21992 8149 0,'0'0'0,"-21"-21"0,21 0 0,-21 0 0,21 0 16,0-1-16,0-20 15,0 21-15,21-21 0,0 20 16,0 22-16,0 0 0,1 0 0,-1 0 16,0 0-16,21 43 15,-21-1-15,22 43 16,-43-43-16,0 0 0,0 64 16,0-63-16,-21-1 0,-22 0 15,-20 43-15,-43 0 16,64-64-16,-1 0 0,-41 0 15,41-21-15,1 0 16,-43 0-16,64-21 16,21 0-16,0 0 0,0-22 15,0 22-15,0 0 16,0 0-16,42-43 16,-20 43-16,-1-21 0,0 21 0,0 21 0,0-22 15,0 22-15,1 0 16,-1 0-16,0 22 0,0 20 15,21 0-15,-42 1 16,22-22-16,-1 21 16,0-21-16,0 0 0,0 1 0,22 41 15,20-42 1,-42 0-16,22-21 16,-22 0-16,0 0 0,21 0 0,1-42 15</inkml:trace>
  <inkml:trace contextRef="#ctx0" brushRef="#br0" timeOffset="59978.15">22796 8022 0,'0'0'0,"0"-21"16,-21 21 0,0 21-16,0 22 15,0-1-15,0-21 0,-1 21 16,22 1-16,-63 84 15,63-21-15,0-64 16,0-21-16,0 0 16,0 0-16,42 1 0,-21-22 0,85 0 15,-21 0 1,-43 0-16,-21-22 0,64-20 16,-64 21-16,22 0 0,-1-64 15,-42 64-15,0-21 0,0-1 16,0-41-16,-21-22 15,-22 106-15,22-21 16,0 21-16,-21 0 0,21 0 16,-64 63-16,21 43 15,64-85-15,0 21 16,0 1-16,0-22 0,0 21 16,22 43-1</inkml:trace>
  <inkml:trace contextRef="#ctx0" brushRef="#br0" timeOffset="60191.03">23368 8700 0,'0'-22'0,"0"44"0,0-1 16,-21 0 0,21 0-16,-21 0 0,21 22 15,0-22-15,-22 0 0,1 21 16,0-21-16,0 1 15,0 62 1,0-41-16,-1-43 16</inkml:trace>
  <inkml:trace contextRef="#ctx0" brushRef="#br0" timeOffset="60697.16">24045 8043 0,'0'0'0,"21"-21"0,-21 0 16,85-42 0,-64 63-16,0 0 15,1 0-15,-1 0 0,21 0 0,-21 0 16,0 21-16,1 21 15,-22-21-15,0 0 0,0 22 16,-22-22-16,1 0 16,0 0-16,-42 22 0,-22-1 15,64-42-15,-22 0 16,43 21-16,-21-21 16,42 0-1,1 0 1,-1 0-16,0 21 0,0-21 15,0 0-15,22 21 0,-22 1 0,0-22 16,0 21-16,21 21 16,-20-21-16,-1 22 15,-21-1-15,21-21 0,-21 0 0,0 43 16,-42-22 0,20-21-16,1-21 0,-21 21 15,0-21-15,20 22 0,-20-22 0,-43 0 16,64 0-1,0 0-15,0 0 0,-21-22 16,42 1 0,0 0-16,21 0 15,0 21-15,0-21 0,21 0 16,-20-1-16</inkml:trace>
  <inkml:trace contextRef="#ctx0" brushRef="#br0" timeOffset="61072.94">25019 8043 0,'21'-21'0,"-42"42"0,42-63 16,-21 21-16,-21 21 31,0 0-31,0 21 0,-1 0 0,1 22 0,0-1 16,-21-21-16,21 21 15,-1 1-15,1-1 0,0 0 0,-21 43 16,42-43-16,0 1 0,0-22 15,21 42-15,21-20 16,-21-22-16,22 0 16,20-21-16,-42 0 0,22 0 0,-22 0 15,85-42 1,-22-43 0,-20-21-16,-64 64 15,0 0-15,0-107 16,0 107-16,-42-43 15,20 22 1,22 42-16,-21 21 16,42 0 15,1 0-31</inkml:trace>
  <inkml:trace contextRef="#ctx0" brushRef="#br0" timeOffset="61523.13">25739 7768 0,'0'0'15,"0"-21"-15,21 21 16,0-21-16,21 21 0,-21 0 16,106-21-1,-84 21-15,63-21 0,-85 21 16,21 0-16,-21 0 0,22 0 15,-22 0-15,42 0 16,-42 0 0,-21 21-16,0 0 15,0 0-15,22-21 0,-22 21 16,0 22-16,0 41 16,0-41-16,0-1 0,0 0 15,0 22-15,0-1 0,0-20 16,0 20-16,0 64 0,0-21 15,0-43-15,0-20 0,0 84 16,-22-64-16,22-20 16,0 20-16,-42 22 0,-21 21 15,41-85-15,-62 21 16,41-21-16,1 0 16,0-21-16,-22 0 0,22 0 0,-22 0 15,22 0-15,-43 0 16,43 0-16,-21-21 0,41 21 15,-20-21-15,21 0 16,0 0-16</inkml:trace>
  <inkml:trace contextRef="#ctx0" brushRef="#br0" timeOffset="62208.97">20659 6731 0,'0'21'31,"0"0"-16,-22 1-15,22-1 16,0 0-16,-21 0 0,21 21 16,0 22-1,0-43-15,0 0 16,0 0-16,21-21 0,1 0 0,62 0 16,1-21-1,-22 21-15,1-42 0,21 21 16,-1 0-16,1-22 0,42-20 0,233-107 15,-106 43 1,-127 43-16,0 20 16,148-42-16,-148 43 0,-21 42 15,63-43-15,-105 43 16,-1 0-16,22 0 16</inkml:trace>
  <inkml:trace contextRef="#ctx0" brushRef="#br0" timeOffset="62776.97">19727 9652 0,'0'0'0,"21"0"0,1 0 16,-22 21-1,21 0-15,-21 1 16,21-1-16,-21 0 0,0 0 15,0 43 1,21-1-16,-21-42 0,0 0 16,42 43-16,-20-43 0,-1 0 0,21 22 15,0-43-15,-20 0 16,20 0-16,64 0 0,-43-22 16,22 1-16,84-63 0,-63 41 15,21-20-15,-21-1 0,42-20 16,-21 20-16,21-21 0,22 1 0,-22-1 15,21 0-15,149-84 16,-170 106-16,0 20 0</inkml:trace>
  <inkml:trace contextRef="#ctx0" brushRef="#br0" timeOffset="85383.15">9229 13145 0,'0'-22'0,"-22"22"15,1 0 1,0 0 0,0 0-16,0 0 0,0 0 15,-1 0-15,1 0 16,0 0-16,0 0 16,0 0-16,21-21 31,21 21 16,0 0-47,0 0 0,0 0 15,1 0-15,-1 0 0,85 0 16,-85 0-16,0 0 16,0 0-16,64 0 15,-64 0-15,0 0 0,0 0 16,-42 0 31,0 0-32,0 0-15,0 0 0,-1 21 0,1-21 16,-21 0-16,21 0 0,0 22 16,-43-22-16,43 0 0,0 0 15,0 0-15,-1 21 16,1-21-1,42 0 17,1 0-17,-1 0-15,0 0 0,0 0 0,21-21 16,-20 21-16,-1 0 0,21 0 16,0-22-1,-20 22-15,-1 0 16,-42 0 15,-1 0-31,1 0 0,0 0 16,0 0-16,0 0 0,-22 0 15,1 0-15,21 0 0,-21 22 16,20-22 0,1 0-1,42 0 16,1 0-31,-1-22 0,0 22 16,0 0-16,0 0 16,0-21-16,22 21 15,-22 0 1,0 0-16,-21-21 0,-21 21 31,0 0-15,0 0-16,-22 0 0,22 0 0,0 0 15,-21 0-15,20 0 16,-41 0-16,-22 0 16,64 0-16,42 0 47,0 0-47,1 0 0,20 0 15,64-21 1,0 0-16,-64 21 0,0 0 15,85-21 1,-21 21-16,-64 0 16,-20 0-16,-1 0 0,0 0 15,0 0-15,-21 21 47,0 0-47,-21-21 0,21 21 16,-21-21-16,21 21 0,0 0 15,0 1-15,0 20 16,0 0-16,0-21 0,0 1 16,0 20-16,0 0 0,0-21 15,21 85-15,-21-63 0,0 62 16,0-41 0,0 42-16,0-64 0,0 22 0,42 147 31,-21-168-31,-21 20 0,0 1 15,0-22-15,0 64 0,0-64 16,0 22-16,0 105 16,0-63-1,-42-22 1,42-62-16,-21-1 0,21 0 16,0 0-16,0 0 15,-21-21-15,21 21 16,-21-21-16,-1 0 15,1 0 1,0-21 0,0 21-16,0 0 15,0-21-15,-1 21 0,1-21 0,-21 21 16,21 0-16,0 0 0,-85 0 16,63 0-16,22 0 15,-63 0-15,62 0 0,-20 0 16,-21 0-16,20 0 15,-20 0-15,42 0 0,-1 0 16,-20 0-16,21 0 16,0 0-16,0 0 0,21-21 62,21 21-62,0 0 16,0 0-16,-21-21 0,21 21 15</inkml:trace>
  <inkml:trace contextRef="#ctx0" brushRef="#br0" timeOffset="85544.06">8975 14944 0,'0'0'0,"0"-21"31,-22 21 1</inkml:trace>
  <inkml:trace contextRef="#ctx0" brushRef="#br0" timeOffset="94107.37">7789 3683 0,'0'0'0,"-21"0"15,0 0-15,0 0 16,0 0-16,-1 0 0,1 0 16,0-21-16,0 21 0,0 0 15,0 0-15,-1 0 0,1 0 16,0 0-16,0 0 0,0 0 0,0 0 15,-1 21 1,44-21 31,-22 21-31,21-21-16,0 0 0,0 0 0,0 0 15,0 21-15,43-21 16,21 0-16,-22 0 0,85 0 15,-84 0-15,-1 0 16,85 0 0,-42 0-16,-42 0 0,-1 0 15,1 0-15,-1 0 0,22 0 16,0 0-16,147-21 16,-62 21-1,-86-21-15,1 21 0,0 0 0,-1 0 16,1-21-16,0 21 0,21 0 0,84-21 15,106 0 1,-211 21-16,0-22 0,-1 22 16,1 0-16,0-21 0,148 0 15,-149 21-15,1-21 16,-22 21-16,1 0 16,63 0-16,-85-21 0,22 21 0,20 0 15,1 0 1,-43 0-16,-20-21 15,20 21-15,-21 0 16,-42 0 47,-21 0-63,20 0 15,-20 0-15,0 0 0</inkml:trace>
  <inkml:trace contextRef="#ctx0" brushRef="#br0" timeOffset="94736.02">8043 3895 0,'-21'0'0,"-42"21"31,41-21-31,1 0 0,21 21 47,21-21-31,1 0-16,-1 0 0,21 0 0,-21 0 15,22 0-15,-1 0 0,0 0 16,1 0-16,20 0 0,-21 0 0,43 0 15,-21-21-15,20 21 0,1 0 16,21-21-16,-22 21 0,22-21 16,0 21-16,360-64 15,-318 43 1,-21 0-16,21 21 0,148-43 16,-169 43-16,0-21 0,127 0 0,-148 21 15,-21-21-15,21 21 0,-43 0 16,22 0-16,-22-21 0,-20 21 0,-1 0 15,0 0-15,1 0 16,-22 0-16,21-21 0,-21 21 0,1 0 16,-1 0-16,0 0 15,0 0 1,0 0 0</inkml:trace>
  <inkml:trace contextRef="#ctx0" brushRef="#br0" timeOffset="95755.39">7895 10816 0,'0'0'0,"-21"0"16,0 0-16,0 0 0,-43 0 31,106 0 0,-20 0-31,20 0 16,21 0-16,1 0 0,-1 0 0,22 0 16,21 0-16,0 0 0,0 0 15,296-21-15,-275 0 16,21 21-16,-21-21 0,21 21 16,-21 0-16,21 0 0,254-43 15,-84 22 1,-212 21-16,-22-21 15,1 21-15,0 0 0,-22 0 0,128 0 16,-107 0 0,-41 0-16,-22 0 0,21 0 15,-21 0-15,1 0 16,-44 0 15,1 0-31,0 0 0,0 0 0,-21 0 16,-1 0-16,1-21 15,0 21-15</inkml:trace>
  <inkml:trace contextRef="#ctx0" brushRef="#br0" timeOffset="96442.99">7683 11070 0,'22'0'15,"-1"0"-15,0 0 16,0 0-16,21 0 15,22-21 1,-22 21-16,1 0 0,-1 0 0,0 0 0,22 0 16,-22 0-16,22 0 15,63 0-15,-43 0 0,191-21 16,-169 21-16,106 0 16,-106 0-16,0 0 15,21 0-15,-22 0 0,22 0 0,0 0 16,233 0-16,-127 0 15,-127 0-15,-21 0 16,105 0-16,-105 0 0,-1 0 16,1-21-16,42 21 15,-85 0-15,43 0 16,-43 0-16,-20 0 0,20 0 16,-21 0-16,0 0 15,-21-21 16</inkml:trace>
  <inkml:trace contextRef="#ctx0" brushRef="#br0" timeOffset="96759.83">10964 11197 0,'0'0'0,"-21"0"0,0 0 15,0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B8E-770C-46D1-80E1-4F15D62ED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D92C2-F022-435A-8072-3B338D1B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946D0-394E-4BFD-8368-15A64857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859B-C60E-4373-9C5D-305F885B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3C03-8A37-49C2-9404-1B2D4780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7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665E-76EB-4447-B4A8-C4D922B6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8214A-38D1-4521-A367-B8017DC3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5DB6-BBF5-4D49-9F06-E01246AC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71B44-A8F8-4878-84DC-26E8F054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72A1-66E7-4CFC-B3F6-01AB2CA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17291-CDC2-4C7C-B0E0-813D7CBC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2E45-82B1-4BCF-A072-00DDD507C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B4DE-AD26-4522-92BE-D5B0BDD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C659-36FB-4183-AC89-C2E9CE4F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2B17-1236-4928-9888-C4331BAD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4FB4-158E-408A-92BF-54F2148D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97B6-1B2E-4668-97CF-583E065F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47EE6-281D-440C-8C6C-3E1AD4AE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72B7F-73FC-4222-BADD-989EF73C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B7C92-A043-4B81-A028-FC6EFB56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F1AD-96D6-45C2-945B-014B4341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FA31-1388-4A17-9E32-40296BE4E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D893-4210-4442-BC8F-793F98CB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D175-DBA9-45E9-B065-57B0CC5B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2640-6E82-4F55-884E-DF81DCB7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6CA0-9D09-4852-A0F6-0EE244A0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6964-997C-48B7-AA7D-2450C7F24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47FE4-A58B-4CB5-B170-99066C1C0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7ED08-5053-49A7-9821-0EFA361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D2140-A7B7-4520-9E57-C2724F73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7EE3E-331E-4CF5-97F5-CCD692E9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4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7C9E-008F-4AAB-94EC-976B9E32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CCF95-2CDC-48E1-974F-45EA054C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6D38F-6263-4872-AA27-4DB59E85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A2AFD-CCAD-4578-BB33-C6CC30F95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5360F-A7BD-4D15-8CE2-CF69261D1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C0FE5-4D4C-4EB3-A2EB-66B4E538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734A2-C08F-4835-BE55-2A770F03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A7D1C-CDD5-49D0-BFE2-AAFE2BC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8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17B3-D1D9-48DE-81AD-0DE6DB0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A4C79-B512-4789-A1B1-91954BCF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D411-FEBC-47C0-B518-2450F8DC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0A842-8DAB-44BB-9A05-47A1440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3937C-DF67-4885-85DF-A82A768F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93CCA-78A7-4E4A-8577-D13245A0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D7489-2CA9-41AD-ACCF-3E2B3D4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2F1-1BAA-4A83-9C67-198FA45C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2BB8-036F-4BB8-9B4E-9B8270ADB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AA6F0-85D0-41A7-A8D4-2582C0F5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7BE8E-A9B0-4BA0-ACEE-C4A6C41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0D9C9-FF41-4EA3-A6AF-240F706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E8AE6-B14A-40B7-9A45-681A3155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4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A9E-6E71-4EB7-BB67-7B1E550E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96205-60E9-454E-80DE-09E918E2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5BD52-6D2B-4D82-B53F-D519A3A4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1693-833D-43C1-B109-6A7AC340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71A3-4D28-4F82-B449-8B2382F2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A83E8-99EC-4111-AC9E-CE2B66B1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7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D35B3-9F2C-4E1D-A0D2-2BBA1C9E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8B02-E270-46DE-8315-F21BAA7C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2D45-B2B1-4962-82DF-54221BA40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0D11-F1A9-46FB-B6D1-01EF4074718E}" type="datetimeFigureOut">
              <a:rPr lang="en-IN" smtClean="0"/>
              <a:t>29-06-2021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5618-9246-4CD6-BB05-1711002B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F8B2-7CAC-4901-8124-1C41D3B82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B6AA-2ABA-4902-817A-FB105CAF3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0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DD20-859B-40C0-A486-A1AC6AF6D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36F1E-92E5-4913-BC33-39EB1CE40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B1B3F4-CFEE-4F7A-91FF-23225F3560DE}"/>
                  </a:ext>
                </a:extLst>
              </p14:cNvPr>
              <p14:cNvContentPartPr/>
              <p14:nvPr/>
            </p14:nvContentPartPr>
            <p14:xfrm>
              <a:off x="571320" y="60840"/>
              <a:ext cx="6317640" cy="349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B1B3F4-CFEE-4F7A-91FF-23225F356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51480"/>
                <a:ext cx="6336360" cy="35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13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9B1E14-C41A-4490-A12B-832EC80ACB29}"/>
                  </a:ext>
                </a:extLst>
              </p14:cNvPr>
              <p14:cNvContentPartPr/>
              <p14:nvPr/>
            </p14:nvContentPartPr>
            <p14:xfrm>
              <a:off x="632520" y="114480"/>
              <a:ext cx="8100360" cy="47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9B1E14-C41A-4490-A12B-832EC80ACB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105120"/>
                <a:ext cx="8119080" cy="47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80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C439DE-BA49-40AE-B796-8D9B95B62DD3}"/>
                  </a:ext>
                </a:extLst>
              </p14:cNvPr>
              <p14:cNvContentPartPr/>
              <p14:nvPr/>
            </p14:nvContentPartPr>
            <p14:xfrm>
              <a:off x="342720" y="91440"/>
              <a:ext cx="9677880" cy="65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C439DE-BA49-40AE-B796-8D9B95B62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82080"/>
                <a:ext cx="9696600" cy="65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F68B2-9B31-4CCD-BBA1-EE7CFFD7E4F2}"/>
                  </a:ext>
                </a:extLst>
              </p14:cNvPr>
              <p14:cNvContentPartPr/>
              <p14:nvPr/>
            </p14:nvContentPartPr>
            <p14:xfrm>
              <a:off x="449640" y="30600"/>
              <a:ext cx="5982120" cy="411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F68B2-9B31-4CCD-BBA1-EE7CFFD7E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1240"/>
                <a:ext cx="600084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1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34C1E-68CB-4465-93DB-44AECF324109}"/>
                  </a:ext>
                </a:extLst>
              </p14:cNvPr>
              <p14:cNvContentPartPr/>
              <p14:nvPr/>
            </p14:nvContentPartPr>
            <p14:xfrm>
              <a:off x="731520" y="967680"/>
              <a:ext cx="8946360" cy="38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34C1E-68CB-4465-93DB-44AECF324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958320"/>
                <a:ext cx="8965080" cy="38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79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BB4551-D221-4CFD-837B-6C25253290C3}"/>
                  </a:ext>
                </a:extLst>
              </p14:cNvPr>
              <p14:cNvContentPartPr/>
              <p14:nvPr/>
            </p14:nvContentPartPr>
            <p14:xfrm>
              <a:off x="716400" y="106560"/>
              <a:ext cx="8587800" cy="516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BB4551-D221-4CFD-837B-6C2525329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97200"/>
                <a:ext cx="8606520" cy="51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32AB85-9FFC-4B26-BD52-2AD34A0A9E46}"/>
                  </a:ext>
                </a:extLst>
              </p14:cNvPr>
              <p14:cNvContentPartPr/>
              <p14:nvPr/>
            </p14:nvContentPartPr>
            <p14:xfrm>
              <a:off x="1501200" y="533520"/>
              <a:ext cx="6683040" cy="454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32AB85-9FFC-4B26-BD52-2AD34A0A9E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1840" y="524160"/>
                <a:ext cx="6701760" cy="45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34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20159-B8EC-4B73-97DD-D818EFCA6032}"/>
                  </a:ext>
                </a:extLst>
              </p14:cNvPr>
              <p14:cNvContentPartPr/>
              <p14:nvPr/>
            </p14:nvContentPartPr>
            <p14:xfrm>
              <a:off x="91440" y="0"/>
              <a:ext cx="981504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20159-B8EC-4B73-97DD-D818EFCA60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-9360"/>
                <a:ext cx="983376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57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7CD-39C9-4D9F-86CB-CFE1C8913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553B6-609F-44D6-A6A9-7ADAB3847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60D2B-2339-44F9-9A21-A47875A7810B}"/>
                  </a:ext>
                </a:extLst>
              </p14:cNvPr>
              <p14:cNvContentPartPr/>
              <p14:nvPr/>
            </p14:nvContentPartPr>
            <p14:xfrm>
              <a:off x="1143000" y="91440"/>
              <a:ext cx="8352000" cy="531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60D2B-2339-44F9-9A21-A47875A78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82080"/>
                <a:ext cx="8370720" cy="53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17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2021-06-29T13:57:48Z</dcterms:created>
  <dcterms:modified xsi:type="dcterms:W3CDTF">2021-06-29T14:33:27Z</dcterms:modified>
</cp:coreProperties>
</file>