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3:39:11.4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5524 3493 0,'22'0'94,"-1"0"-79,0 0-15,0 21 0</inkml:trace>
  <inkml:trace contextRef="#ctx0" brushRef="#br0" timeOffset="3190.41">4847 402 0,'0'-21'16,"-21"21"-16,0 0 15,0-21 1,-1 21-1,1 0 1,0 0-16,0 0 0,0 0 0,0 0 16,-1 0-16,1 0 15,0 0-15,0 0 0,0 0 0,0 0 16,-1 0-16,1 0 0,0 0 16,0 0-16,0 0 15,-22 21-15,22-21 16,0 0 15,42 0 0,22 0-31,-22 0 0,21 0 16,0 0-16,22 0 0,-22 0 16,1 0-16,20 0 0,1 0 0,-22 0 15,21 0-15,-20 0 0,20 0 0,-20 0 16,-1 0-16,64 0 15,-64 0-15,0 0 0,1 0 16,20 0-16,-20 0 0,-1 0 0,-21 0 16,21 0-16,-20 0 0,-1 0 0,21 0 15,-21 0 17,-21 21-1,-21-21 0,0 0-15,0 0-16</inkml:trace>
  <inkml:trace contextRef="#ctx0" brushRef="#br0" timeOffset="3801.26">5165 487 0,'-22'0'31,"1"0"-15,0 0 15,21 21 0,0 0-31,0 0 0,0 1 16,0-1-16,0 0 16,0 0-16,0 0 0,0 22 15,0-22-15,-21 0 0,21 21 16,0-21-16,0 1 0,0 20 0,0 0 15,0-21-15,0 22 0,0-1 16,0 0-16,0-20 0,0 20 0,-21 0 16,21-21-16,0 22 0,0-22 0,0 21 15,0-21-15,0 22 0,0-22 16,0 0-16,-21 0 0,21 0 16,0 1-16,-22-1 0,22 0 15,-21-21-15,0 0 16,0 21-16,0-21 0,0 0 15,-1 0-15,1 0 0,0 0 16,0 0-16,0-21 0,-43 0 16,43 21-16,0-21 0,-21 21 15,20-22-15,1 22 0,0 0 0,0-21 16,0 21-16,0 0 0,-1 0 16,22-21-16,-21 21 0,0 0 15,21-21 1,21 0-1,0 21-15,1 0 16,-1-21-16,0 21 0,0-22 16</inkml:trace>
  <inkml:trace contextRef="#ctx0" brushRef="#br0" timeOffset="4504.42">5884 699 0,'0'-22'0,"0"44"0,21-65 16,1 43-16,-22-21 0,21 21 15,-21-21-15,0 0 0,0 0 16,0-1-16,0 1 15,0 0 1,-21 21 0,-1 0-16,1 0 15,0 0-15,0 0 16,0 21-16,0-21 0,-22 21 0,22 1 16,-21-1-16,21 0 0,-22 0 0,22 21 15,0-20-15,-21-1 0,20 0 16,1 21-16,0-21 0,21 1 0,0-1 15,-21 0-15,21 0 0,0 0 16,0 0-16,0 1 0,0-1 16,21-21-1,0 21-15,22-21 0,-22 0 16,0 0-16,21 21 0,-21-21 16,22 0-16,-1 0 0,-21 21 0,22-21 15,-22 0-15,21 21 16,-21-21-16,0 22 0,22-22 0,-22 21 15,0 0-15,0-21 0,-21 21 16,0 0-16,21-21 0,-21 21 0,0 1 16,0 20-16,-21-42 0,0 21 15,0 0-15,-21 0 0,-1 1 16,1-1-16,0-21 0,20 21 16,-20-21-16,0 21 0,21-21 15,-22 0-15,22 0 0,-21 0 0,21 0 16,-1 0-16,-20 0 0,21 0 15,0 0-15,0 0 16,-1 0-16,22-21 0,-21 21 0,21-21 16,0 0-1,0-1 17,21 22-32,1 0 0,-22-21 0,21 21 15,0-21-15,0 21 0,0-21 16</inkml:trace>
  <inkml:trace contextRef="#ctx0" brushRef="#br0" timeOffset="5140.43">6413 614 0,'0'0'0,"22"-106"32,-22 85-32,0 0 15,0 42 32,-22-21-47,22 21 0,-21 0 0,0 0 16,21 22-16,-21-22 0,21 0 15,-21 21-15,21-20 0,-21 20 0,-1-21 16,22 21-16,0 1 0,0-1 16,-21-21-16,21 22 0,0-22 0,0 21 15,0-21-15,0 0 0,0 22 16,0-22-16,0 0 0,0 0 16,0 0-16,21-21 0,1 22 15,20-22 1,-21 0-16,0 0 0,0 0 15,22 0-15,-22 0 0,0-22 16,0 1-16,0 21 0,22-21 0,-22 0 16,0 0-16,0 0 0,0-1 15,1 1-15,-1-21 0,0 21 16,-21-22-16,21 1 0,-21 21 0,0-21 16,21-1-16,-21 1 0,0 0 0,0-22 15,-42 1 1,21 41-16,21 1 0,-21 0 15,-1 21-15,1-21 0,0 21 0,-42 0 16,41 0-16,1 0 0,0 0 16,0 0-16,0 21 0,0-21 15,-1 21-15,1-21 0,0 21 0,21 1 16,0-1-16,0 0 16,0 0-1,21-21-15,-21 21 16,43-21-16,-22 0 0</inkml:trace>
  <inkml:trace contextRef="#ctx0" brushRef="#br0" timeOffset="5512.22">7218 550 0,'0'0'16,"0"-21"-16,-21 21 16,-1 0-16,1 0 15,21 21 1,-21 1-16,21-1 0,-21 0 16,21 21-16,0-21 0,0 22 15,-21-22-15,21 21 0,0 1 0,0-1 16,0-21-16,0 21 0,-21 1 15,21-1-15,-22-21 0,22 22 16,0-1-16,0-21 0,-21 0 0,21 22 16,0-22-16,0 0 0,-21 0 15,21 0-15,0 0 0,-21-21 0,21 22 16,0-44 31,21 1-47</inkml:trace>
  <inkml:trace contextRef="#ctx0" brushRef="#br0" timeOffset="5877.01">7133 635 0,'0'0'0,"0"-21"0,0 0 16,0 0-16,0-1 15,21 22 1,0 0-16,1 22 16,-1-1-16,0 0 15,0 21-15,-21-21 0,21 1 16,0 20-16,-21 0 0,22-21 0,-1 22 16,-21-1-16,21 0 0,0-20 0,-21 20 15,21-21-15,-21 21 16,21-20-16,1-1 0,-22 21 0,21 0 15,0-42-15,-21 22 16,0-1-16,21-21 0,0 21 16,0-21-16,1 0 31,-22-21-15,21 0-16,-21-1 15,0 1-15,21 0 16</inkml:trace>
  <inkml:trace contextRef="#ctx0" brushRef="#br0" timeOffset="6248.34">7916 445 0,'0'-22'0,"0"44"0,0-65 16,-21 43-1,0 0 1,0 0 0,21 21-16,-21 1 0,-1-1 15,22 21-15,-21-21 0,21 0 0,-21 22 16,21-22-16,-21 21 16,0 22-16,0-22 0,21 0 15,-22 1-15,22-1 0,-21 0 16,21 1-16,-21-1 0,0 0 0,21-20 15,0 20-15,-21-21 0,0 21 16,21-20-16,0 20 0,0-21 16,0 0-16,-22-21 0,44 0 47,-1-21-32,0 0-15</inkml:trace>
  <inkml:trace contextRef="#ctx0" brushRef="#br0" timeOffset="13027.23">9250 360 0,'0'21'47,"0"0"-16,21-21 32,-21-21-63,0 0 15,21 21-15,-21-21 0,0 0 16,0-1-16,0 1 16,0 0-16,21 0 0,-21 0 15,0 42 48,0 0-63,-21 0 0,0 0 15,21 1-15,0-1 0,-21 21 0,0-21 16,-1 22-16,22-1 16,-21-21-16,0 21 0,0 1 0,21-1 15,-21 0-15,0 22 0,21-22 0,-22 1 16,1-1-16,0 21 0,21-20 15,-21-1-15,0 0 0,0-20 0,-1 20 16,1 0-16,0-21 0,0 22 16,0-22-16,0 0 0,-1 0 0,1 0 15,0 1-15,0-1 0,21 0 16,-64 0 0,43-21-16,0 0 15,0 0 1,21-21-16,-21 0 0,21 0 15,0-1-15,0 1 0,0 0 16,0 0-16,0 0 0,0-22 16,0 22-16,0 0 0,0 0 0,0-21 15,0 20-15,0-20 0,0 21 16,21-64-16,-21 64 16,0 0-16,21 0 0,0 0 15,0 21 1,1 0-16,-1 21 15,-21 0-15,21 21 16,21 22-16,-21-43 16,1 21-16,-1-21 0,-21 1 0,21 20 15,0-21-15,0 0 0,22 0 16,-22 1-16,0-1 0,42 21 16,-20-21-1,-22-21-15,0 0 0,0 0 16,0 0-16,1 0 0,-1 0 0,0-21 15</inkml:trace>
  <inkml:trace contextRef="#ctx0" brushRef="#br0" timeOffset="13644.45">9864 889 0,'0'0'0,"21"-63"32,-21 41-32,0 1 0,0 0 15,0 0-15,-21 0 0,-1 21 0,1 0 16,0 0-16,0 0 0,0 0 0,0 0 16,-1 0-16,1 21 15,-21-21-15,21 21 0,0 21 0,-1-20 16,1 20-16,0 0 0,0-21 15,0 22-15,0-1 0,-1 0 0,22-20 16,0 20-16,0-21 0,0 21 16,0-20-16,0-1 0,0 0 0,0 0 15,0 0-15,22-21 16,-1 0-16,0 0 0,0 0 16,0 0-16,0 0 0,1 0 0,-1 0 15,21-21-15,-21 0 0,22 21 16,-22-21-16,42-22 0,1-20 15,-43 42-15,0-22 16,0 22-16,0-21 0,1 21 16,-1-22-16,0 22 0,-21 0 0,0 0 15,21 0-15,-21 0 0,0-1 16,0 44 15,0-1-31,0 0 0,0 0 0,-21 0 16,0 0-16,21 22 0,0-22 15,0 21-15,-21-21 0,21 22 0,-22-22 16,22 0-16,-21 21 0,21-20 0,0-1 16,0 0-16,0 21 15,0-21-15,21-21 0,1 0 16,-1 22-16,0-22 16,0 0-16,0 0 0,22 0 15,-22-22-15,21 1 0,-21 21 16,0-21-16,1 0 0,-1 0 15</inkml:trace>
  <inkml:trace contextRef="#ctx0" brushRef="#br0" timeOffset="14172.4">10456 847 0,'0'21'31,"0"0"-31,0 0 0,0 0 15,0 1-15,0-1 0,0 0 16,0 0-16,0 21 0,0-20 0,0-1 16,0 42-16,0-42 15,0 1-15,0-1 0,0 0 0,0 0 16,0 0-16,0 0 0,0 1 16,0-44 30,0 1-46,0 0 16,0 0-16,0 0 0,0-22 16,0 1-16,0 21 0,0-21 15,0 20-15,21-20 0,1 21 0,-1-21 16,-21 20-16,21 1 0,21-21 16,-21 21-16,85-43 15,-63 43-15,-1 0 0,0 21 16,1 0-16,-1 0 0,0 0 15,1 0-15,-1 0 0,0 21 0,-21 0 0,1 0 16,-1 1-16,0 20 0,-21 0 16,0-21-16,0 22 0,0-1 0,0 0 15,0-20-15,0 20 0,-21-21 16,0 21-16,21-20 0,-22-1 16,22 0-16,-21-21 0,21 21 0,0 0 15,0 0 1,0-42-1,0 0 1,21 0-16,1 21 0</inkml:trace>
  <inkml:trace contextRef="#ctx0" brushRef="#br0" timeOffset="14952.57">11980 889 0,'0'0'0,"0"-85"15,0 64 1,-21 0-16,21 0 16,-21 21-16,0-21 0,0 21 0,-1 0 15,1 0-15,0 0 0,0 0 16,0 0-16,-22 0 15,22 0-15,0 0 0,0 21 0,0 0 0,0 0 16,-1 22-16,1-22 16,0 21-16,0-21 0,0 22 0,21-1 15,-21-21-15,21 21 0,0-20 16,0-1-16,0 21 0,0-21 0,0 0 16,0 1-16,21-1 0,0-21 15,0 0-15,0 0 0,0 0 16,1 0-16,-1 0 0,21 0 0,-21 0 15,0 0-15,1-21 0,20-1 16,-21 1-16,0 21 0,22-42 16,-43 21-16,21 0 0,-21-1 0,21 1 15,-21 0-15,0 0 0,0 0 16,0 0-16,0-1 16,0 1-16,0 0 15,0 42 16,0 0-31,0 1 0,0-1 16,0 21-16,0-21 0,0 22 0,0-22 16,0 21-16,0-21 0,0 22 15,0-1-15,-21 0 0,21 1 0,-21-22 16,21 21-16,-22 0 0,22 1 0,-21-1 16,21 0-16,-21 1 15,0 20-15,21-20 0,0-1 0,0 0 16,0 22-16,0-22 0,0 0 0,0 1 15,0-1-15,0 0 0,0 1 16,0-22-16,0 0 0,-21 21 0,21-20 16,-21-22-16,-1 21 0,1 0 0,0-21 15,0 0-15,-21 0 0,20 0 16,-20 0-16,0 0 0,-1 0 16,1-21-16,21 0 0,0-1 15,0 1-15,-22 21 0,22-21 16,21 0-16,-21 0 0,0 0 0,21-1 15,-21-41 1,21 42-16,0 0 16,0-1-16,0 1 0,21 0 0,0 0 15,0-21-15,0 20 0</inkml:trace>
  <inkml:trace contextRef="#ctx0" brushRef="#br0" timeOffset="16956.31">12425 720 0,'0'0'16,"0"-21"-1,0 42 32,-21-21-47,21 21 0,-22 0 0,22 21 16,0-20-16,0 20 0,-21-21 0,21 21 15,-21 1-15,21-1 0,0-21 16,0 22-16,0-22 0,0 21 0,0 0 16,0-20-16,0-1 15,0 0-15,0 0 0,21 0 16,0-21-16,1 0 15,-1 0-15,0 0 0,0 0 16,0-21-16,22 0 16,20-21-16,-42 20 15,0-20-15,1 21 0,-1-21 0,0 20 16,0-20-16,0 21 0,-21-21 16,21-1-16,-21 22 0,22-21 15,-22 21-15,0-1 0,0 1 0,0 0 16,0 0-16,0 42 31,0 0-15,0 0-16,-22 1 0,22 20 0,-21-21 15,21 21-15,0-20 0,0 20 0,0 0 16,0-21-16,0 22 0,0-22 16,0 0-16,0 0 0,0 0 15,21 1-15,1-1 0,-1 0 0,0 0 16,0-21-16,0 0 0,0 0 15,1 21-15,20-21 0,-21 0 0,21 0 16,1 0-16,-1 0 0,-21-21 16,22 0-16,-1 0 0,0 21 15,-21-21-15,22-1 0,-22 1 0,21 21 0,-21-21 16,1 0-16,-1 0 0,0 0 16,0-1-16,0 1 0,-21 0 0,0 0 15,0 0-15,21 0 16,-21-1-16,0 1 0,0-21 0,0 21 15,0 0-15,0-1 0,0 1 0,-21 21 16,0-21-16,0 21 16,0-21-16,0 21 0,-1 0 0,1 0 15,0 0-15,0 0 16,0 21-16,0 0 0,-1 0 0,1 1 16,0-1-16,-21 42 0,21-20 15,-1-22-15,1 21 16,21-21-16,0 0 0,0 22 0,0-22 0,0 0 15,0 21 1,0 1-16,21-43 16,1 0-16,-1 0 0,0 0 0,0 0 15,0 0-15,43 0 16,-43 0-16,0 0 0,21-21 0,-20-1 16,-1 1-16,0 0 0,0 0 15,0 0-15,-21 0 0,21-22 0,1 1 16,-22 21-16,0 0 15,0-1-15,0 1 0,0 0 16,0 0-16,0 42 47,0 0-47,0 0 0,0 1 16,-22-1-16,22 21 0,0-21 0,0 64 15,0-64-15,0 0 16,0 0-16,0 1 0,22-1 15,-1 0-15,0 0 0,0-21 0,21 0 16,-20 21-16,20-21 16,0 0-16,1 0 0,41 0 0,-41 0 15,20 0-15,-21-21 0,22 0 16,-22 0-16,1 0 0,-1-1 0,0 1 16,1 0-16,-22-21 0,42-22 15,-42 43-15,1-21 0,-1-1 16,-21 22-16,0-21 0,0 21 15,0-22-15,0 22 0,0 0 0,-21 21 16,-1-21-16,1 21 0,0 0 16,-21 0-16,21 0 0,-1 0 0,-41 21 15,21 0-15,20 0 0,-20 1 16,21-1-16,0 21 0,-22-21 16,22 43-16,0-22 0,21-21 15,0 0-15,0 22 0,0-22 16,0 0-16,0 0 0,0 0 0,21-21 15,0 22-15,1-22 0,20 0 0,-21 0 16,21 0-16,-20 0 16,20 0-16,-21 0 0,21 0 0,-20 0 15,20-22-15,-21 22 0,0-21 16,0 0-16,22 0 0,-43 0 0,21 0 16,0-1-16,-21 1 0,0-42 15,0 42-15,0-1 16,21 1-16,-21 0 15,0 42 1,0 0 0,-21 1-16,21-1 0,-21 21 15,21-21-15,0 22 0,-21-22 0,21 21 16,-21 0-16,21 1 0,-22-1 16,22 0-16,0 22 0,0-22 15,-21 1-15,21 20 0,-21-21 0,21 22 16,-21-1-16,21 43 0,-21-42 15,0-22-15,21 22 0,0-1 16,0 43-16,0-64 0,0 22 16,0-22-16,0 0 0,0 22 0,0-22 15,0 1-15,0-1 0,0-21 16,0 0-16,-22 0 0,1 1 16,0-1-16,0-21 0,0 0 0,0 0 0,-1 0 15,1 0-15,0 0 0,-42-21 16,20-43-1,43 43-15,-21-21 0,21 20 0,-21-83 16,0 41-16,21 22 0,0-1 16,0-20-16,21-1 0,0 22 15,0-21-15,0-1 0,1 1 0,-1-1 16,21 1-16,-21-1 0,0 1 0,1 20 16,20-20-16,-21 20 0,0 1 15,0-21-15,22 20 0,-22 1 0,0 21 16,43-64-16,-22 22 15,0 41-15,-21-20 16,1 21-16,-1 0 0,21 0 0,-21-1 16,-21 1-16,21 21 0,1-21 15,-1 0-15</inkml:trace>
  <inkml:trace contextRef="#ctx0" brushRef="#br0" timeOffset="17428.74">14795 868 0,'22'0'31,"-1"0"-15,0-21-16,0 21 16,0-21-16,0 21 15,1-22-15,-1 1 0,0 21 0,21-21 16,-21 21-16,1-21 0,-1 0 15,0 21-15,0-21 0,-21-1 16,21 1-16,-21 0 0,-21 0 31,0 21-31,0 0 0,0 0 0,-1 0 16,1 0-16,-21 0 16,21 21-16,0 0 0,-22 0 0,22 1 15,0-1-15,0 21 0,0 0 0,-22 22 16,22 21-1,0-43-15,21-21 0,0 21 0,0 1 16,0-22-16,0 0 0,21 21 16,0-20-16,22-1 0,-22 0 0,21-21 15,0 21-15,1-21 0,20 0 16,-20 0-16,-1 0 0,21 0 0,-20 0 16,-1 0-16,22 0 0,-22 0 0,-21-21 15,21 21-15,1-21 0,-22 0 16,0 21-16,0-22 0,0 1 0,-21 0 15,0 0-15,0 0 16,-21 0 0</inkml:trace>
  <inkml:trace contextRef="#ctx0" brushRef="#br0" timeOffset="18834.75">4254 1820 0,'0'0'0,"-21"22"32,42-22 15,1 0-47,-1 0 15,0 0-15,0 0 0,21 0 16,-20 0-16,20 0 0,0 0 0,1 0 15,-1 0-15,21 0 16,-20 0-16,84-22 0,-64 22 0,1 0 16,20 0-16,-20 0 0,-1 0 0,22-21 15,-21 21-15,20 0 0,1 0 16,-22 0-16,22 0 0,0 0 16,-1 0-16,1 0 0,0-21 15,-1 21-15,-20 0 0,21 0 0,-1 0 16,22 0-16,-21 0 0,105-21 15,-84 21-15,85 0 16,-107 0-16,22 0 0,-21 0 0,126 0 16,-105 0-16,0 0 15,0 0-15,0 0 0,21 0 0,0-21 16,106 21-16,-106 0 0,0 0 16,0 0-16,0 0 0,0 0 15,0 0-15,0 0 0,0 0 0,0 0 16,0 0-16,0 0 0,0-21 15,0 21-15,-22 0 0,22 0 0,-21 0 16,21 0-16,-21 0 0,0-22 16,21 22-16,-21 0 0,0 0 15,-1 0-15,1-21 0,0 21 16,0 0-16,0 0 0,84-21 0,-84 21 16,0 0-16,0-21 0,0 21 15,-22 0-15,22 0 0,85 0 16,-107 0-16,22-21 0,-21 21 15,-1 0-15,1 0 0,0 0 0,-1 0 16,1 0-16,0 0 0,-22-21 0,22 21 16,-22 0-16,1 0 15,-1 0-15,1 0 0,-1 0 0,64 0 16,-63 0-16,21-22 0,105 22 16,-126 0-1,-1 0-15,22 0 0,-22 0 0,1 0 16,63 0-16,-85 0 0,22 0 15,-1 0-15,1 0 0,-1 0 16,1 0-16,-1 0 0,1 0 0,-1 0 16,1 0-16,-1 0 0,1 0 15,-22 0-15,21 0 0,-20 0 0,-1 0 16,-21 0-16,22 0 0,-22 0 16,21-21-16,-21 21 0,0 0 15,1 0-15,-22-21 0,21 21 16,-21-21 46</inkml:trace>
  <inkml:trace contextRef="#ctx0" brushRef="#br0" timeOffset="18972.68">15684 1588 0,'-63'42'31,"42"-42"-15,0 0-16,-1 0 0</inkml:trace>
  <inkml:trace contextRef="#ctx0" brushRef="#br0" timeOffset="75409.6">1291 2582 0,'-21'0'16,"0"0"-1,0 0-15,-1 0 0,1 0 16,0 0-16,0 0 16,0 0-16,0 0 0,-1 0 0,1 0 15,0 0-15,0 0 16,0 0-16,0 0 0,-1 0 0,1 0 15,0 0-15,0 0 16,42 0 31,0 0-47,0 0 0,22 0 16,20 0-16,-20 0 0,20-21 15,22 21-15,-22 0 0,22 0 16,0 0-16,-22 0 0,22 0 15,-22 0-15,1-21 0,-1 21 16,1 0-16,-1 0 0,-20 0 0,-1 0 16,0 0-16,-21 0 0,22 0 15,-22 0-15,0 0 0,-42 0 47,0 0-47,0 0 16,-1 0-16,1 0 0,0 0 15,0 0-15,0 21 16</inkml:trace>
  <inkml:trace contextRef="#ctx0" brushRef="#br0" timeOffset="75908.31">1799 2646 0,'0'0'0,"-21"0"32,0 0-32,0-21 0,-1 21 31,22 21-15,0 0-16,0 0 15,0 0-15,0 1 0,0-1 0,0 21 16,0-21-16,0 22 0,0-22 15,0 21-15,22 0 0,-22 1 0,0-22 16,0 21-16,0 1 0,21-1 16,-21 0-16,0 1 0,0-22 0,0 21 15,0 0-15,0-20 0,0 20 16,-43 21-16,43-41 16,-21-1-16,0 0 0,0 0 15,-43 0-15,43-21 0,-21 0 16,-22 0-16,22 0 15,0 0-15,-1-21 0,1 0 16,0 0-16,-1 0 0,22-1 0,-21 1 16,0 0-16,20 0 0,1-21 15,0 20-15,0 1 0,21-21 16,0 21-16,0 0 16,0-1-1,21 22-15,0 0 0,0 0 16,1-21-16,20 21 15,-21 0-15,0 0 0,22 0 16</inkml:trace>
  <inkml:trace contextRef="#ctx0" brushRef="#br0" timeOffset="76529.96">2498 3006 0,'0'0'0,"0"-21"0,0-1 15,0 1 1,0 0-16,-22 21 0,1-21 16,0 21-16,0-21 0,0 21 15,-22 0-15,22 0 0,0 0 0,0 0 16,-21 21-16,20 0 0,-20 0 15,21 0-15,0 1 0,-22-1 0,22 21 16,0-21-16,0 22 0,-21-1 16,20 0-16,1 1 0,21-1 0,-21 0 15,21 1-15,0-22 0,0 21 16,0-21-16,0 0 0,0 1 0,21 20 16,0-21-16,1-21 15,-1 0-15,21 0 0,-21 0 16,0 0-16,22-21 0,-1 0 15,-21 0-15,22-1 0,-22 1 0,21 0 16,-21 0-16,43-64 16,-1-21-16,-42 64 15,1 21-15,-22-21 0,0 20 0,21 1 16,-21-21-16,0 21 16,0 0-16,0 42 31,-21 0-31,21 0 0,0 0 15,0 0-15,0 22 0,0-22 16,0 21-16,0-21 0,0 22 16,0-1-16,0-21 0,0 22 15,0-22-15,0 0 0,21 21 0,0-21 16,0-21-16,0 22 0,0-1 16,1-21-16,-1 0 0,0 0 0,0 0 15,0 0-15,22 0 16,-1-21-16,-21-1 0,0 1 15</inkml:trace>
  <inkml:trace contextRef="#ctx0" brushRef="#br0" timeOffset="76791.81">2900 3006 0,'0'0'15,"0"-21"-15,0-1 0,21 22 31,-21 22-15,21-1-16,-21 0 0,0 0 16,21 0-16,0 0 0,-21 22 0,0-22 15,0 21-15,22-21 0,-22 22 16,21-22-16,-21 21 0,0-21 16,0 1-16,0 20 0,21-21 0,-21 0 15,0 0-15,21 1 16,0-44 15</inkml:trace>
  <inkml:trace contextRef="#ctx0" brushRef="#br0" timeOffset="77048.44">3387 2985 0,'0'0'0,"-22"0"31,1 0-31,21 21 0,-21 0 16,0 0-16,0 0 0,0 0 15,-1 1-15,1 20 0,0 21 16,0-20-16,0-22 0,0 21 16,-1-21-16,22 1 0,0 20 15,-21-21-15,21 0 0,0 0 16,21-21 15,1 0-31</inkml:trace>
  <inkml:trace contextRef="#ctx0" brushRef="#br0" timeOffset="77576.13">3937 3048 0,'0'0'0,"21"-85"31,-21 64-31,-21 21 16,0-21-16,0 21 0,-1 0 16,1 0-16,0 0 15,0 21-15,0 0 16,0 1-16,-1 20 0,1-21 0,0 0 15,0 22-15,0-1 0,21 0 16,-21-21-16,-1 64 0,22-64 16,0 0-16,0 22 0,0-22 0,0 0 15,0 0-15,22-21 16,-1 0-16,0 0 0,0 0 16,0 0-16,0 0 0,1 0 0,-1-21 15,0 0-15,0 0 0,43-22 16,-64 22-16,21-21 0,0 21 15,0-22-15,0 22 0,-21-21 16,0 21-16,21-22 0,-21 22 0,22 0 16,-22-21-16,0 63 31,0 0-15,0 0-16,0 0 0,0 1 15,0 20-15,0-21 0,0 21 0,0-20 16,0-1-16,0 21 0,0-21 0,0 0 15,0 1-15,21-1 0,0-21 16,-21 21-16,21-21 0,0 0 0,0 0 16,1 0-16,-1 0 15,0 0-15,0-21 0</inkml:trace>
  <inkml:trace contextRef="#ctx0" brushRef="#br0" timeOffset="79452.08">5588 2900 0,'0'-21'0,"21"21"15,0-21-15,0 21 0,-21-22 16,22 1-16,-1 21 0,0-21 16,21 0-16,-21 0 0,1 0 0,20-1 15,-21 1-15,0 0 0,0 0 16,-21 0-16,0 0 0,0-1 0,0 1 16,0 0-16,0 0 15,-21 21-15,0 0 0,-21 0 0,-1 0 16,-62 0-16,41 0 15,22 21-15,-22-21 0,22 21 0,0 0 16,-1 1-16,-20 20 16,42-21-16,-1 0 0,22 22 15,0 41 1,0-63-16,22 1 0,-1-1 16,0 0-16,0 0 0,0 0 0,22 0 15,-22 1-15,21-1 0,-21 0 16,0 0-16,22 0 0,-22 0 0,21 1 15,-21-1-15,1 0 0,-1 21 0,-21-21 16,0 1-16,0-1 0,0 0 16,-21 42-16,-43-20 15,22-22-15,-1 0 0,-20 0 16,21-21-16,-1 21 0,1-21 0,0 0 16,-22 0-16,22 0 0,-1 0 15,22 0-15,0-21 0,0 0 16,0 0-16,0 0 0,-1 0 15,22-22-15,-21 22 0,21-21 0,0 21 16,0-22-16,0 22 0,0 0 16,0 0-16,0 0 0,0-1 15,21 22-15,1 0 16,-1 0-16,0 22 16,0-1-16,-21 0 0,21 0 15,0 0-15,-21 22 0,22-22 0,-1 21 16,-21 0-16,21-20 0,0 41 15,0-42-15,0 0 16,1 1-16,-1-1 0,0 0 0,0-21 0,43 21 16,-43-21-16,21 0 15,-21 0-15,22 0 0,20-21 16,-21 0-16,-20 0 0,20-1 16,0-20-16,1 21 15,-22-21-15,0-1 0,0 1 0,0 21 16,0-22-16,1 1 0,-1 21 0,0-21 15,21-1-15,-21 22 16,1 21-16,-1-21 0,0 21 16,0 0-1,0 21-15,-21 0 16,0 0-16,0 1 0,0-1 16,0 0-16,21 0 15,-21 0-15,0-42 47,0 0-31,0 0-16,0 0 15,0-1-15,0 1 0,0 0 0,0 0 16,0 0-16,0 0 16,-21 21-1,21-22-15,-21 22 0,0 0 31,21 22-31,-21-22 0,21 21 0,0 0 16,0 0-16,-21 0 0,21 0 16,-22 43-16,1-43 0,21 21 15,0-20-15,0 20 0,0-21 0,0 21 16,0-20-16,0 20 16,0-21-16,0 0 0,0 22 15,0-22-15,21-21 0,1 0 0,-1 21 16,0-21-16,0 0 0,0 0 0,0 0 15,1-21-15,20 0 0,-21 21 16,21-22-16,-20 1 0,20-21 16,-21 21-16,21-22 0,-20 22 0,20-21 15,-21 0-15,0 20 0,0-20 0,-21 21 16,0-21-16,0 20 0,0 1 16,0 0-16,-21 0 15,0 21-15,0 0 0,0 0 16,0 0-16,21 21 0,-22 0 15,22 0-15,0 1 16,0-1-16,0 0 16,22-21-16,-1 21 0,0 0 15,0 0-15,0-21 16,-21 22-16,21-1 0,1-21 16,-22 21-16,0 0 0,21 0 15,-21 0-15,0 1 0,21-22 16,-21 21-16,0 0 0,21 0 15,0-21-15,0 21 0,1-21 16,-1 0-16,0 0 0,0 0 16,21 0-16,-20 0 0,20-21 15,-21 0-15,0 0 16,0 21-16,1-21 0,-1-1 0,0 1 16,0-21-16,-21 21 0,0 0 15,21-1-15,-21-20 0,0 21 16,21 0-16,-21 0 0,0-1 15,0 44 17,0-1-32,0 0 0,0 0 0,0 0 15,0 0-15,-21 22 0,21-22 0,0 0 16,0 0-16,0 0 0,0 1 16,0-1-16,0 0 0,0 0 15,0 0-15,21-21 16,1 0-16,-1 0 15,0 0-15,0-21 16,0 21-16,-21-21 0,0 0 16,21 21-16,-21-21 0,22-1 0,-22 1 15,21-21-15,-21 21 0</inkml:trace>
  <inkml:trace contextRef="#ctx0" brushRef="#br0" timeOffset="79812.87">7197 2688 0,'-22'0'0,"44"0"0,-65 0 0,22 0 16,0 0-16,21 21 0,-21 1 15,21-1-15,-21 0 0,21 0 16,0 0-16,0 0 0,0 1 16,21-1-16,0-21 0,0 21 15,0-21-15,0 21 0,22-21 16,-22 0-16,0 0 0,21 0 15,-42-21-15,22 0 0,-1 21 16,-21-21-16,0-1 0,0-20 16,0 21-16,0-21 0,0-1 15,0 22-15,-21 21 0,-1-21 16,1 0-16,0 21 0,0 0 16,0 0-16,0 21 15,21 0-15,0 0 16,0 0-16,0 1 0,0-1 15,0 0-15,0 0 0,0 0 0,0 0 16,0 1-16,21-1 0,0 0 16,0 21-16</inkml:trace>
  <inkml:trace contextRef="#ctx0" brushRef="#br0" timeOffset="80218.64">7514 3048 0,'0'-42'31,"0"21"-15,0 42 0,0 0-1,0 0-15,0 0 0,0 0 0,0 1 16,0 20-16,-21-21 0,21 21 0,0 22 15,-21-22-15,21 22 0,0-22 16,0 22-16,0-1 0,-21 1 0,21-1 16,-22 1-16,1-1 0,21 1 15,-42 63-15,21-43 16,21-20-16,-21-1 0,-1 64 16,22-63-16,-21-22 0,0 0 0,0 1 15,21-22-15,0 21 0,-21-21 16,21 1-16,-21-1 0,21-42 31,0-1-15,0 1-16,21 0 0,0-21 0,-21 21 15,21-22-15,0 1 0,-21 0 0,21-1 16,-21-20-16</inkml:trace>
  <inkml:trace contextRef="#ctx0" brushRef="#br0" timeOffset="80536.46">7451 3260 0,'21'-43'0,"-21"22"0,0 0 0,0-21 15,21 21-15,0-1 0,-21 1 16,21 0-16,0 21 0,1-21 0,-1 0 16,0 21-16,21 0 15,1 0-15,-22 0 0,0 0 16,0 21-16,21-21 0,-20 21 0,-1 0 15,0 0-15,0 22 0,-21-22 0,0 21 0,0-21 16,0 43 0,-21-22-16,0-21 0,-22 22 0,-20-1 15,42-21-15,-22-21 16,22 21-16,0 1 0,-21-22 0,21 0 16,-1 0-16,1 0 15,42 0 1,-21-22-1,22 1-15,-1 0 0,0 21 0,0-21 16</inkml:trace>
  <inkml:trace contextRef="#ctx0" brushRef="#br0" timeOffset="80880.25">8255 2604 0,'0'0'0,"0"-22"0,0 1 0,0 0 15,0 0-15,0 0 0,0 0 16,0-1-16,0 44 31,0 20-31,0-21 0,0 0 16,0 22-16,0-1 0,-21 0 16,21 1-16,-21 20 0,21-21 15,0 1-15,-22 20 0,1-20 0,21 20 16,-21-21-16,21 1 0,-21-1 15,21 0-15,0 1 0,0-22 0,0 21 16,0-21-16,0 22 0,0-22 16,21-21-16,0 0 15,0 0-15,1 0 0,-1 0 16,0 0-16,0-21 0,-21 0 16,21-1-16,0 1 0,-21 0 15,0 0-15,22 0 0,-22-22 0,0 22 16,0 0-16</inkml:trace>
  <inkml:trace contextRef="#ctx0" brushRef="#br0" timeOffset="81089.14">8128 2985 0,'0'0'0,"21"0"31,0 0-31,0 0 16,1 0-16,-1 0 0,0 0 15,0 0-15,0 0 0,0 0 16,1 0-16,-1 0 0,0 0 0,-21-22 16,21 22-16,0 0 15,0-21 1</inkml:trace>
  <inkml:trace contextRef="#ctx0" brushRef="#br0" timeOffset="81877.31">9673 2794 0,'21'-63'16,"-21"41"-16,0-41 15,0 42 1,0 0-16,-21 21 16,0 0-16,0 0 0,0 0 15,-1 0-15,22 21 0,-21 0 16,0 0-16,0 21 0,0-20 0,0 20 15,21 0-15,-22 1 0,1-1 16,0 0-16,0 1 0,0-1 16,21 0-16,0 1 0,-21-1 0,21 0 0,0-21 15,0 22-15,0-1 0,0-21 16,0 0-16,21 1 0,21 20 16,-21-42-16,0 0 0,22 0 15,-22 0-15,21 0 0,1 0 16,-1-21-16,0 0 0,1 21 0,-1-43 15,-21 22-15,21 0 0,-20-21 0,-1 20 16,0-20-16,0 21 0,-21-21 16,0-1-16,0 1 0,0 0 0,-21-1 15,0 1-15,0 0 0,-1-1 16,1 22-16,-21-21 0,21-1 0,0 22 16,-43 0-16,43 0 15,0 21-15,0 0 0,-22 0 16,22 0-16,0 21 0,21 0 0,-21-21 15,0 21-15,-1 22 0,22-22 16,0 0-16,-21 0 0,21 0 0,-21 1 16,21 20-16,0 0 0,0-21 15,0 1-15,0-1 16,0 0-16,21-21 0,0 0 0,1 0 16,-1 0-16,0 0 0,0 0 15,21 0-15,-20 0 0,20 0 0</inkml:trace>
  <inkml:trace contextRef="#ctx0" brushRef="#br0" timeOffset="82480.95">10350 2413 0,'0'0'0,"22"-127"16,-22 106-1,-22 21 1,1 0-16,0 21 15,21 21 1,0-20-16,-21 62 16,21 1-16,0-22 0,0-20 15,0 20-15,-21 1 0,21-22 16,0 22-16,-21-22 0,21 21 16,-22-20-16,22 20 0,0-20 0,-21 41 15,21-63-15,-21 43 16,21-22-16,0 1 15,-21-43-15,21 21 0,0-42 32,0-1-32,0 1 15,0 0-15,0 0 0,0 0 0,0-22 16,21 22-16,-21 0 0,0 0 16,21-21-16,0 20 0,1 1 0,-22 0 15,21 0-15,0 21 0,0-21 16,21 0-16,-20-1 0,-1 22 15,21 0-15,-21-21 0,22 21 0,-22 0 16,63 0-16,-62 0 0,20 21 16,-21-21-16,0 22 15,22-1-15,-43 0 0,21 21 0,-21 1 16,0-22-16,0 0 0,-21 21 0,-1-21 16,1 1-16,0-1 0,-21 0 15,21 0-15,-22 0 0,-20 22 16,42-43-16,-1 21 0,-20-21 15,21 0-15,0 21 0,0-21 0,-1 0 16,1 0 0,42 0 15,1-21-31,-1 21 16,-21-21-16,21 21 0</inkml:trace>
  <inkml:trace contextRef="#ctx0" brushRef="#br0" timeOffset="83002.66">11007 3302 0,'0'0'0,"42"-85"31,-21 64-31,-21 0 16,0 0-16,21 0 0,0 0 0,1-1 15,-1 1-15,-21 0 0,21 0 0,0 0 16,0 0-16,-21-1 0,0 1 16,21 21-16,-21-21 0,0 42 47,0 0-47,0 1 0,0 20 15,-21-21-15,21 0 16,-21 22-16,21-22 0,0 21 15,-21 0-15,0 1 0,0 20 0,21-20 16,0-1-16,0 21 0,-22 1 0,22-22 16,0 22-16,0-22 0,0 22 15,0-22-15,0 21 0,-21 22 16,21-21-16,0-22 0,0 0 0,0 1 16,0-1-16,0-21 15,-21 21-15,21-20 0,-21-1 0,21 0 0,-21 0 16,21 0-16,-21-21 0,-1 0 15,22-21 1,-21 0 0,21 0-16,0 0 0,0-1 15,0 1-15,0 0 0,0 0 0,0 0 16,0 0-16,-21-1 0,21 1 16,0-21-16,0 21 0,0 0 0,0-22 15,0 22-15,0-21 0,0 21 0</inkml:trace>
  <inkml:trace contextRef="#ctx0" brushRef="#br0" timeOffset="83260.5">11239 2773 0,'0'0'15,"0"-21"1,0 0 0,0 42 46,22-21-62,-1 0 0,-21 21 0,21 0 16</inkml:trace>
  <inkml:trace contextRef="#ctx0" brushRef="#br0" timeOffset="83634.27">11515 3048 0,'0'0'15,"21"21"-15,0-21 16,0 0-16,0 0 0,0-21 15,1 0-15,-1 21 16,-21-21-16,21 0 0,0 21 0,-21-22 16,0 1-16,0 0 15,21 21-15,-21-21 16,-21 21 0,0 0-16,0 0 15,0 0-15,-1 21 0,22 0 16,-21 0-16,21 1 0,-21-1 0,0 21 15,21-21-15,0 0 0,0 1 16,0 20-16,-21-21 0,21 0 0,0 0 16,0 43-16,0-43 15,0 0-15,21-21 16,0 0-16,0 21 0,0-21 16,1 0-16,-1 0 0,21 0 0,-21-21 15,0 21-15,1-21 0,41 0 16</inkml:trace>
  <inkml:trace contextRef="#ctx0" brushRef="#br0" timeOffset="84236.09">12277 2858 0,'0'0'0,"0"-22"15,0 1-15,-22 21 16,-20 0-16,21 0 15,0 21-15,21 1 0,-21-1 16,-1 0-16,1 0 0,21 0 16,-21 0-16,0 1 0,21 20 15,0-21-15,0 21 0,-21 22 0,21-43 16,0 0-16,0 22 0,0-22 16,0 0-16,0 0 0,21 0 0,-21 0 15,21 1-15,0-22 0,0 0 16,1 21-16,-1-21 0,0 0 0,0 0 15,0 0-15,0 0 0,1-21 16,41-22-16,-42 22 0,0 0 16,1 0-16,-1-22 0,0 1 15,0 21-15,21-21 0,-20-1 0,-1 1 16,-21-22-16,21 22 0,0-21 0,-21 20 16,21-20-16,-21 20 0,0 1 15,0 0-15,0-1 0,0 22 0,0-21 16,0 21-16,0 0 0,0-1 15,0 1-15,0 0 16,0 42 0,0 0-16,0 22 0,0-22 15,0 21-15,0 1 0,-21 41 16,0-20-16,21-22 16,-21 0-16,21 1 0,0 20 0,-21-20 15,21-1-15,-22 0 0,1 43 16,21 0-1,0-43-15,0-21 0,0 0 0,0 0 16,21 1-16,1-22 0,-1 0 16,0 0-16,0 0 15,0 0-15,0 0 0,22-22 16,-22 1-16,0 0 0,0 0 16,-21 0-16,21 0 0</inkml:trace>
  <inkml:trace contextRef="#ctx0" brushRef="#br0" timeOffset="84451.33">12573 2963 0,'21'0'31,"0"0"-31,0 0 16,1 0-16,20 0 0,-21 0 15,0 0-15,22 0 0,-22-21 16,21 21-16,-21 0 0,22 0 0,-1-21 16,-21 21-16,0-21 15,0 21-15,1-21 0</inkml:trace>
  <inkml:trace contextRef="#ctx0" brushRef="#br0" timeOffset="85011.96">14499 2731 0,'0'0'0,"0"-43"16,0 22-16,0-21 0,0-1 16,0 22-16,0-21 0,0 21 15,0 0 1,0 42 0,0 0-16,-21 0 0,21 0 15,-21 22-15,21-1 0,-21 0 0,-1 22 16,22-22-16,-21 0 0,0 22 0,0-22 15,0 22-15,0-22 0,-1 22 16,1-22-16,0 0 0,0 1 16,21-1-16,-21 0 0,21-21 0,-21 22 15,21-22-15,0 0 16,0-42 0,21 0-1,0 0-15,-21-1 0,0-20 16,0 21-16,21-21 0</inkml:trace>
  <inkml:trace contextRef="#ctx0" brushRef="#br0" timeOffset="85316.29">14287 2667 0,'0'0'0,"0"-42"0,0-1 0,0 22 0,0-21 16,0 21-16,0 0 16,0-1-16,0 1 0,0 0 15,0 0-15,22 21 0,-1 0 16,0 0-16,21 0 0,-21 0 0,22 21 15,-1 0-15,0 0 0,-20 22 16,20-22-16,0 21 0,1 22 0,20 20 16,-21-20-16,-20-22 0,-1 1 15,0 20-15,-21-21 0,0 1 16,21-1-16,-21 0 0,0-20 0,0-1 16,0 42-16,0-42 15,0 1-15,21-22 16,0-22-1,-21 1 1,22 0-16,-22 0 0,0 0 16,0-22-16,21 22 0,-21-21 0,21 0 15</inkml:trace>
  <inkml:trace contextRef="#ctx0" brushRef="#br0" timeOffset="85601.13">15155 2223 0,'0'0'0,"21"-22"0,-21 1 15,0 0-15,0 0 0,0 42 32,0 0-32,0 0 15,0 22-15,0-1 0,0 0 16,0 22-16,0-1 0,0 1 0,-21-1 16,0 1-16,21-1 0,-21 1 0,0-1 15,0-20-15,-1 20 0,1-20 16,0-1-16,21 0 0,0-21 0,-21 22 15,21-22-15,-21 0 0,21 0 16,0 0-16,0 1 16,21-22-1,0-22-15,0 1 16,0 0-16,1 0 0,-1 21 16,0-21-16</inkml:trace>
  <inkml:trace contextRef="#ctx0" brushRef="#br0" timeOffset="86009.87">15642 2773 0,'0'0'0,"21"0"0,-42 0 31,0 0-31,0 21 16,0 0-16,-1 0 0,1 1 15,0 20-15,0-21 0,0 21 16,21-20-16,-21 20 0,21 0 0,-22-21 15,22 22-15,0-1 0,0-21 16,0 0-16,0 22 0,22-22 0,-1-21 16,0 21-16,0 0 0,0-21 15,0 0-15,1 0 0,20 0 0,-21 0 16,0-21-16,43 0 0,-43-21 16,0 20-16,0 1 0,0-21 15,1 21-15,-22-22 0,0 1 0,0 0 16,0-1-16,0 1 0,0 0 15,0 21-15,0-22 0,-22 22 16,22 0-16,-21 0 0,0 0 0,0-1 16,0 22-16,0 0 0,-1 0 15,1 0-15,0 0 0,0 22 16,21-1-16,0 0 0,0 0 16,0 0-16,0 0 15,21-21-15,0 0 16,0 0-16</inkml:trace>
  <inkml:trace contextRef="#ctx0" brushRef="#br0" timeOffset="86346.04">16573 2392 0,'0'-21'15,"0"42"-15,0-63 0,0 20 0,0 1 16,-21 21-1,0 0-15,0 0 0,0 21 0,21 1 16,-21-1-16,-1 21 0,1 0 16,0 1-16,0-1 0,21 22 0,-21-22 15,0 21-15,21-20 0,-22-1 0,22 22 16,-21-22-16,21 0 0,-21 1 16,21 20-16,0-21 0,0 1 15,0-22-15,0 0 0,0 0 16,0 0-16,0 1 0,21-22 15,0 21-15,1-21 0,-1 0 16,0 0-16,0 0 0,0-21 16,0 21-16,1-22 0,-1 1 0,0 0 15,0 0-15,0 0 0,0 0 0,-21-1 16,0 1-16,0 0 0</inkml:trace>
  <inkml:trace contextRef="#ctx0" brushRef="#br0" timeOffset="86537.01">16087 2836 0,'0'0'16,"-22"0"-16,1 0 0,0 0 0,42 0 31,0 0-15,1 0-16,20 0 0,0 0 15,-21 0-15,22 0 0,-22 0 16,21 0-16,1 0 0,-22 0 0,21 0 0,-21-21 15,0 21-15,22 0 0,-22-21 16</inkml:trace>
  <inkml:trace contextRef="#ctx0" brushRef="#br0" timeOffset="87132.85">17039 2963 0,'0'0'0,"21"22"15,0-22 1,-21-22 0,0 1-16,22 21 0,-1-21 0,0 0 15,-21 0-15,0 0 16,21-22-16,-21 22 0,0 0 0,0 0 16,0 0-16,0-1 0,0 1 15,-21 0-15,0 0 0,0 21 0,-1 0 16,1 0-16,-21 0 0,21 0 15,-22 0-15,1 21 0,21 0 16,-21 22-16,-1-22 0,22 21 0,0 0 16,0-20-16,-22 20 0,43 0 0,-21 1 15,21-1-15,0-21 0,0 21 16,0 1-16,0-22 0,0 21 16,21-21-16,1 1 0,-1-1 15,0 0-15,21-21 0,-21 0 0,1 0 0,20 0 16,-21 0-16,0 0 0,22 0 0,-22-21 15,21 0-15,-21-1 0,0 1 16,1 0-16,-1-21 0,0 21 16,0-22-16,-21 1 0,0 0 0,0-1 15,21 22-15,-21-21 0,0-1 16,0 22-16,0 0 0,0 0 0,0 0 16,0 42-1,-21 0 1,21 0-16,0 22 0,0-22 0,-21 21 15,21-21-15,-21 22 0,21-22 16,0 21-16,0 0 0,0-20 0,0 20 16,0-21-16,0 0 0,0 22 15,0-22-15,21-21 0,-21 21 0,21 0 16,21-21-16,-20 0 16,-1 0-16,0 0 0,21 0 0,-21-21 15,1 0-15,-1 0 0,0-1 16,0 1-16</inkml:trace>
  <inkml:trace contextRef="#ctx0" brushRef="#br0" timeOffset="87468.65">17674 2159 0,'0'-21'15,"-21"21"1,0 21-1,0 0-15,-1 0 0,22 1 16,-21 20-16,21 0 0,-21 1 16,21-1-16,-21 21 0,21 1 15,0-1-15,0-20 0,0 20 0,0 1 16,-21-22-16,21 22 0,0-22 0,0 0 16,0 1-16,0-1 0,0 0 0,0-21 15,0 22-15,0-22 0,0 0 16,0 0-16,21 0 0,-21 1 15,21-22-15,-21 21 0,21-21 16,0 0-16,1 0 0,-1 0 16,0-21-16,0-1 0,0 22 15,0-21-15,1 0 0,-1 0 16</inkml:trace>
  <inkml:trace contextRef="#ctx0" brushRef="#br0" timeOffset="88582.17">18034 2709 0,'0'0'0,"0"-21"0,0 42 47,0 1-47,-21-1 0,21 0 0,-21 21 16,21-21-16,0 22 0,0-22 16,-22 21-16,22-21 0,-21 22 15,21-22-15,0 21 0,0-21 0,0 1 16,0 20-16,0-21 0,0 0 0,0 0 15,21 1-15,1-1 16,-1-21-16,0 0 0,0 0 16,0 0-16,0 0 0,1 0 0,20 0 15,-42-21-15,42-1 0,-42 1 16,21 0-16,1-21 0,-1 21 0,0-22 16,0 22-16,0-21 15,0-1-15,1 1 0,-1 21 0,0-21 16,-21 20-16,21-20 0,0 21 15,-21 0 1,0 42 0,0 0-16,0 0 0,0 0 15,-21 1-15,0-1 0,21 21 0,-21-21 16,0 22-16,21-22 0,0 0 0,-22 21 16,22-21-16,0 22 15,0-22-15,0 0 0,0 0 16,22 0-16,-1 1 15,0-22-15,0 0 0,21 0 16,-20 0-16,-1 0 0,0-22 0,21 1 16,-21 0-16,1 0 0,-22 0 15,21-22-15,-21 22 0,21 0 0,-21-64 16,0 64-16,0 0 16,-21 0-16,0 0 0,-1 0 15,1 21-15,0 0 0,0 0 0,0 0 16,0-22-16,-1 22 15,44 0 1,-1 0 0,0 0-16,0 0 0,0 0 15,0-21-15,22 21 0,-22 0 16,0 0-16,21-21 0,-20 21 16,20 0-16,-21 0 0,0 0 0,22 0 15,-1 0 1,-21 0-16,0 21 0,0 0 15,1 1-15,-1-1 0,-21 0 0,0 0 16,0 0-16,0 22 0,0-22 16,0 0-16,0 0 0,0 0 0,0 0 15,0 22-15,0-22 0,0 0 0,0 0 16,0 0-16,-21 1 16,-1-22-16,22 21 15,0-42 16,0-1-31,0 1 16,0 0-16,0-21 16,0 21-16,0-1 0,22-20 15,-1 0-15,0 21 0,-21-22 0,21 22 16,0-21-16,22-1 0,-22 22 0,0-21 16,21 21-16,1 0 0,-1-1 0,0 1 15,1 0-15,-1 0 0,0 0 16,22 21-16,-22 0 0,0 0 0,-20 0 15,20 0-15,-21 21 16,0 0-16,0 0 0,-21 22 0,0-22 16,0 21-16,0-21 0,0 22 0,0-1 15,-21-21-15,0 21 0,0-20 16,21 20-16,-21-21 0,21 21 0,-21-20 16,21-1-16,0 21 0,0-21 0,0 0 15,0 1-15,0-44 47,0 1-31,0 0-16,0 0 0,0 0 0,0-22 15,-22 22-15,1-21 16</inkml:trace>
  <inkml:trace contextRef="#ctx0" brushRef="#br0" timeOffset="88852.09">19092 2180 0,'0'0'0,"-21"-21"0,0 21 16,0 0 93,0 0-109,-1 0 16,1 21-16</inkml:trace>
  <inkml:trace contextRef="#ctx0" brushRef="#br0" timeOffset="89197.94">17695 2519 0,'0'0'0,"21"0"16,1 0 0,-1 0-16,0 0 0,0 0 15,0 0-15,0 0 0,1 0 16,20 0-16,-21 0 0,43 0 16,-1 0-1,-42 0-15,0 0 0,1 0 16,-1 0-16,0 0 0,-42 0 47,0 0-32,-1 0-15</inkml:trace>
  <inkml:trace contextRef="#ctx0" brushRef="#br0" timeOffset="125778.43">3238 5567 0,'0'0'0,"0"-21"0,0 0 0,0-22 16,0 22-16,0 0 0,0 0 0,0 0 15,0-1-15,0 1 0,0 0 16,-21 42 15,21 0-15,0 22-16,-21-22 0,21 21 15,0 1-15,0-1 0,-21 0 16,21 1-16,-21-1 0,21 0 0,0 22 16,0-22-16,-21 0 0,21 1 15,0-22-15,0 21 0,0-21 16,0 22-16,0-22 0,0 0 0,0 0 15,0 0-15,0 1 0,21-22 16,0 0-16,0 0 16,0 0-16,0 0 0,1 0 15,-1-22-15,0 1 0,0 0 16,0 0-16,0-21 0,1 20 16,-1-20-16,0 21 0,21-64 15,-21 64-15,1-21 0,-1-1 16,0 22-16,0 0 0,0-21 15,-21 21-15,21-1 0,-21 1 16,22 21 0,-1 21-1,-21 1-15,0-1 0,0 0 16,0 21-16,0-21 0,0 1 16,0 20-16,0 21 15,0 22-15,0-64 16,0 0-16,0 1 0,0-1 0,0 0 15,21 0-15,0 0 16,0-21-16,0 0 0,1 0 16,-1 0-16,0 0 0,21 0 15,-21 0-15,22 0 0,20-63 16,-42 42-16,22-1 16,-22-20-16,0 21 0,0-21 0,0-1 15,1 1-15,-22 0 0,21-1 0,-21 1 16,21 0-16,-21 20 0,0-20 15,0-21-15,0 41 0,0 1 16,0 0-16,-21 0 0,0 21 16,-1 0-16,22-21 0,-21 21 0,0 0 15,0 0-15,0 0 16,0 21-16,21 0 16,0 0-16,0 0 15,0 1-15,0 41 16,0-42-16,21 0 15,0-21-15,0 0 0,0 22 0,0-22 16,1 0-16,-1 0 0,0 0 16,21 0-16,-21 0 0,22 0 0,-22-22 15,21 1-15,-21 21 0,43-42 16,21-22 0,-64 43-16,0 0 0,0 0 15,0 0-15,0 0 0,-21-1 0,0 1 16,22 0-16,-22 0 0,0 0 15,0 0-15,0-1 0,0 44 47,0-1-47,0 0 16,0 0-16,-22 0 0,22 22 16,0-22-16,0 21 0,-21-21 0,21 22 15,0-1-15,-21 0 0,21 1 0,0-22 16,0 21-16,-21 0 0,21 1 15,0-1-15,-21 0 0,21-20 16,0 20-16,0-21 0,0 43 16,0-43-16,0 0 0,0 0 15,0 0-15,0 0 0,0 1 16,0-44 15,0 1-31,21 0 16,-21 0-16,0 0 0,21 0 0,-21-22 15,21 22-15,0-42 16,1 20-16,-22 1 0,21 0 0,0-1 16,21 22-16,-21-21 0,1 21 15,20-22-15,-21 22 0,21 0 16,-20 21-16,20-21 0,0 21 0,-21 0 16,22 0-16,20 21 0,-42-21 15,1 21-15,-1 21 0,0-20 16,0-1-16,0 21 0,-21-21 0,0 22 15,0-22-15,0 42 16,0-20-16,0-22 0,0 0 0,-21 0 16,21 0-16,-21 0 0,21 1 0,0-1 15,-21 0-15,0-21 16,21 21 0,0-42-1,0 0 1,0 0-16,21 21 15,0-22-15</inkml:trace>
  <inkml:trace contextRef="#ctx0" brushRef="#br0" timeOffset="126690.91">5821 5757 0,'0'0'15,"0"-21"-15,21 0 0,-21-42 16,0 20 0,0 22-16,0 0 0,0-21 15,-21 42-15,21-22 0,-21 1 0,-1 21 16,1 0-16,0 0 0,-21 0 16,21 0-16,-22 21 0,22-21 15,0 22-15,-21-1 0,-1 42 16,22-20-16,0-1 0,0-21 0,0 21 15,-1 1-15,22-1 0,0 0 16,0 1-16,0-22 0,0 21 0,0-21 16,0 1-16,0 20 0,0-21 0,22 0 15,-1 0 1,0-21-16,0 0 0,0 0 0,0 0 16,22 0-16,-22 0 0,21-21 15,-21 0-15,1 0 0,-1 0 16,0 0-16,0-1 0,0-20 0,0 21 15,1-21-15,20-43 0,-21 43 16,-21-1-16,0 1 0,21 0 16,-21 20-16,0-20 0,0 21 0,0 0 15,0 0-15,0 42 32,-21 0-32,21 0 0,-21 64 15,21 42 1,-21-106-16,21 21 15,0 1-15,0-22 0,0 21 0,0-21 16,0 0-16,21 22 0,0-43 0,0 21 16,0 0-16,1-21 0,-1 0 0,0 0 15,21 0-15,-21 0 0,22 0 16,-22 0-16,0 0 0,21-21 0,-20 0 16,-1 0-16,21-1 0,-21 1 0,0-21 15,1 0-15,-1-1 0,-21 1 16,21 0-16,0-22 0,0 22 0,-21-22 15,0 22-15,21-64 16,-21 64-16,22-1 0,-22 22 16,0-21-16,0 0 0,0 20 0,0 1 15,0 0-15,0 0 0,0 42 32,0 0-17,0 0-15,0 22 0,0-22 16,0 21-16,0 1 0,0-1 0,0 0 15,-22 22-15,22-22 0,-21 0 0,0 22 16,21-22-16,-21 1 0,21-1 16,0 0-16,-21-21 0,21 22 0,0-22 15,-21 0-15,21 0 0,0 0 16,0 1-16,0-1 0,0 0 0,21-21 16,0 0-1,0 0-15,0 0 0,0 0 16,1 0-16,-1 0 0,0-21 0,0 21 15,0-21-15,0-1 0,1 1 16,-1 0-16,0 0 0,21-21 16,-42 20-16,0 1 0,0 0 0</inkml:trace>
  <inkml:trace contextRef="#ctx0" brushRef="#br0" timeOffset="126924.77">6350 5673 0,'21'0'32,"0"0"-17,0 0-15,1 0 0,-1 0 16,0 0-16,0 0 0,21 0 0,-20 0 16,-1 0-16,0 0 0,21-21 0,-21 21 15,1 0-15,-1 0 16,0 0-16,-21-22 0,0 1 31</inkml:trace>
  <inkml:trace contextRef="#ctx0" brushRef="#br0" timeOffset="127468.71">8445 5588 0,'0'0'0,"0"-21"0,22 0 0,-22 0 15,0-1-15,0 1 0,0 0 16,21 21-16,-21-21 0,0 42 31,0 0-15,-21 0-16,21 22 0,-22-22 0,22 21 16,-21 1-16,0-1 15,21 0-15,-21 43 0,21-43 0,-21 1 16,0 20-16,21-42 0,-22 0 15,22 1-15,0-1 0,0 0 16,0 0-16,22-42 31,-1 0-15,0 0-16</inkml:trace>
  <inkml:trace contextRef="#ctx0" brushRef="#br0" timeOffset="127944.44">8996 5630 0,'0'0'0,"21"0"0,0-21 15,-21 0-15,0 0 0,0 0 0,0 0 16,0-1 0,-21 22-1,0 0-15,0 0 0,-1 0 16,1 0-16,-21 0 0,-22 22 15,1 20-15,42-21 16,0 0-16,-22 0 0,22 1 0,0 20 16,21-21-16,0 0 0,0 0 15,0 1-15,21-1 16,0-21-16,0 0 0,1 0 16,20 0-16,-21 0 0,64 21 15,-64-21-15,21 0 0,1 21 16,-1-21-16,-21 0 0,0 21 15,43 0-15,-43-21 0,-21 22 16,0-1-16,0 0 16,0 0-16,-21-21 0,0 21 15,-1-21-15,1 21 0,-21-21 0,21 22 16,-85-1-16,42 0 16,43-21-16,0 0 15,0 0-15,0 0 0,0 0 0,-1 0 16,1 0-16,0 0 0,0 0 15,0-21 1,0 0-16,21-1 16,0 1-16,0 0 15,-22 21-15</inkml:trace>
  <inkml:trace contextRef="#ctx0" brushRef="#br0" timeOffset="128184.31">8572 5271 0,'0'-22'0,"0"1"16,22 21 62</inkml:trace>
  <inkml:trace contextRef="#ctx0" brushRef="#br0" timeOffset="128712.01">10880 5207 0,'-22'0'0,"44"0"0,-65 0 15,22 0 1,42 0 15,0 0-31,1 0 0,20 0 16,-21 0-16,21 0 0,22 0 0,-22 0 16,22 0-16,-22 0 0,22 0 15,-1 0-15,-21 0 0,22 0 0,-1 0 16,-20 0-16,-1 0 0,0 0 15,1 0-15,-22 0 0,0 0 0,-42 0 32,0 21-17,0-21-15,-22 0 0,22 0 16,0 0-16</inkml:trace>
  <inkml:trace contextRef="#ctx0" brushRef="#br0" timeOffset="129129.94">11451 5228 0,'0'21'0,"-21"-21"16,21 22-1,-21-1 1,21 0-16,-21-21 16,21 21-16,0 0 0,0 0 0,0 1 15,-22 20-15,22 0 0,0-21 16,0 22-16,0-22 0,-21 21 15,21 1-15,0 41 16,0-63-16,0 22 0,0-1 0,0 0 16,0-20-16,0 20 0,0-21 0,0 0 15,0 22-15,0-22 0,0 0 16,0 0-16,0 0 0,-21 0 16,0-21-16,0 0 0,21 22 0,-21-22 15,-22 0-15,22 0 0,0 0 16,-21 0-16,-1 0 0,1 0 0,0 0 15,-1 0-15,1-22 0,0 22 0,-22-21 16,43 21-16,0-21 0,0 21 16,-1-21-16,1 21 0,0 0 15,21-21-15,0 0 32,21 21-32,0 0 15,1-22-15,-1 22 0,21-21 0,-21 21 16</inkml:trace>
  <inkml:trace contextRef="#ctx0" brushRef="#br0" timeOffset="129657.64">12255 5376 0,'0'0'0,"0"-21"0,22-63 31,-22 62-15,-22 1-16,1 21 0,0 0 15,-21 0-15,21 0 0,-22 21 0,22 1 16,-21-22-16,21 21 0,-22 0 16,22 0-16,-21 0 0,21 0 0,-1 1 15,1-1-15,0 0 0,0 0 0,21 0 16,0 22-1,0-22-15,0 0 0,0 0 0,0 0 16,21 0-16,0 1 0,0-1 16,1-21-16,-1 21 0,42 0 15,-42 0-15,22 0 0,-22-21 16,21 22-16,-21-1 0,1-21 0,20 21 16,-21 0-16,0-21 0,-21 21 15,21 0-15,-21 1 16,0-1-16,-21 0 0,0-21 15,0 21-15,-21-21 0,-1 21 0,1-21 16,0 0-16,-1 21 0,1-21 16,0 22-16,-1-22 0,1 0 0,21 21 15,-22-21-15,1 0 0,21 0 16,-21 0-16,20 0 16,1 0-16,0 0 0,42 0 31,0-21-16,1-1-15,-1 22 0,0-21 0</inkml:trace>
  <inkml:trace contextRef="#ctx0" brushRef="#br0" timeOffset="130209.32">12742 5292 0,'0'0'0,"0"-21"16,0-22-1,-21 43 1,0 0 0,0 21-16,21 1 0,-21-1 0,-1 0 15,1 0-15,21 21 0,-21 1 0,0-22 16,0 21-16,0 1 15,21-1-15,-22 0 0,22 22 0,-21-22 16,21-21-16,0 22 0,0-1 0,0-21 0,0 21 16,0-20-16,0-1 15,0 0-15,21 0 0,1-21 0,-1 21 16,0-21-16,0 0 0,0 0 0,0 0 16,1 0-16,20 0 0,-21 0 0,21 0 15,-20-21-15,20 0 0,-21 0 16,21 0-16,1-1 0,-22 1 0,21-21 15,-21 21-15,1-22 0,-1 1 0,0 0 16,0-1-16,-21 1 0,0 0 16,0-1-16,0 1 0,0 0 15,-42-1-15,21 1 0,-1 21 0,1 0 16,-21 0-16,0-1 0,20 1 16,-20 21-16,21 0 0,-21 0 0,20 0 15,-20 21-15,21 1 0,0-1 16,0 0-16,21 0 0,0 0 0,-22 22 15,22-22-15,0 42 0,0-42 16,0 1-16,0-1 0,0 21 0,22-21 16,-1 0-16,0 1 15,0-22-15,0 0 0,22 0 16,-22 0-16</inkml:trace>
  <inkml:trace contextRef="#ctx0" brushRef="#br0" timeOffset="130525.15">13652 5334 0,'22'-42'31,"-22"63"-15,0 0-16,0 0 15,-22 22-15,22-22 0,0 21 0,-21-21 16,0 22-16,21-1 0,-21 0 0,0 1 15,21-1-15,0 0 16,-21 1-16,21-22 0,-22 21 0,22 0 16,0-20-16,0 20 0,0 0 15,0-21-15,0 1 0,0-1 16,0 0 0,22-42-1,-22 0 1,21-1-16,-21 1 0,0 0 15,21 0-15</inkml:trace>
  <inkml:trace contextRef="#ctx0" brushRef="#br0" timeOffset="130847.96">13652 5461 0,'0'0'0,"22"-42"0,-22-1 16,21 22-16,-21-21 0,0 21 0,0-22 16,21 22-16,0 21 0,-21-21 15,21 0-15,0 21 0,1 0 16,-1 0-16,0 0 0,0 21 15,0 0-15,-21 22 0,21-22 16,1 21-16,-1 0 0,0-20 0,0 41 16,0-21-16,0 1 0,1-1 0,-1 0 15,0 1-15,0-22 0,0 21 16,22 1-16,-22-22 0,0 0 16,0 0-16,0 0 0,-21 0 0,21 1 15,1-22-15,-22 21 0,21-21 16,0 0-1,-21-21 1,0-1-16,0 1 0,21 0 16,-21-21-16,21 21 0,0-22 15,-21 22-15,22-21 0,-1-1 16,0-20-16,0 21 0,0-22 0,0 22 0,1-22 16</inkml:trace>
  <inkml:trace contextRef="#ctx0" brushRef="#br0" timeOffset="131076.82">14605 5207 0,'21'-85'0,"-42"170"0,63-191 16,-42 64-16,0 21 0,0 0 0,0-1 0,-21 44 31,0-1-15,21 0-16,-21 0 0,21 21 0,-21 1 15,-1 20-15,1-20 0,21-1 16,-21 21-16,0 1 0,0-22 0,21 22 16,-21-22-16,-1 22 0,22-22 0,0 0 15,-21-21-15,0 22 0,21-22 0,-21 21 16,21-21-16,0 1 0,0-1 15,21-42 32,-21-1-47</inkml:trace>
  <inkml:trace contextRef="#ctx0" brushRef="#br0" timeOffset="131601.53">16319 5398 0,'0'0'15,"0"-22"-15,0 1 0,-21 0 16,21 0-16,-21 0 0,21 0 16,-21-1-16,0 1 0,0 0 15,21 0-15,-22-21 0,22-1 16,0 22-16,0 0 16,0-21-16,0 20 0,0 1 15,22 21-15,-1-21 0,0 0 0,0 0 16,21 0-16,-20 21 0,20-22 15,0 22-15,22 0 0,-22-21 16,0 21-16,22 0 0,-22 0 16,1 0-16,-1 21 0,-21 1 0,0-1 15,0 0-15,1 0 0,-22 21 0,0-20 16,0 20-16,0 0 0,0 1 16,0-1-16,-22 0 0,1 1 15,0-1-15,-21 0 0,-1 1 0,-62 62 16,62-83-16,22 20 15,-21-21-15,21 0 0,-1 22 0,1-22 16,0 0-16,21 0 0,-21-21 0,21 21 16,0 0-16,0 1 15,0-1-15,0 0 0,21 0 16,0 0 0</inkml:trace>
  <inkml:trace contextRef="#ctx0" brushRef="#br0" timeOffset="131972.32">16319 6350 0,'0'0'16,"22"0"-16,-1 0 0,0 0 15,0 0-15,0 0 0,0-21 16,1 0-16,-1 21 0,0-43 16,-21 22-16,0 0 15,0 0-15,-21 21 32,0 0-32,-1 0 0,1 0 15,0 21-15,21 0 0,-21 0 16,0-21-16,21 22 15,0-1-15,0 0 16,0-42 47</inkml:trace>
  <inkml:trace contextRef="#ctx0" brushRef="#br1" timeOffset="138748.87">1524 7535 0,'0'-21'32,"0"0"-32,0 0 15,21 0-15,0 0 16,-21-1-16,21-20 0,1 21 15,-22-21-15,21 20 0,0-20 0,-21 21 16,0-21-16,21 20 0,0-20 16,-21 21-16,21 0 0,-21 0 0,0-1 15,0 1-15,0 0 0,0 0 16,0 0-16,0 42 31,0 0-31,-21 0 0,0 0 16,0 22-16,21-1 15,-21 0-15,0 22 0,-1-1 0,1-20 16,0 20-16,0 1 0,-21-1 16,20 1-16,1-1 0,-21-20 0,21 20 15,-22-21-15,22 22 0,-21-22 16,21 1-16,-22-1 0,22 0 16,0 1-16,0-22 0,-21 21 0,42-21 15,-22-21-15,1 21 0,0-21 16,0 0-16,21-21 0,0 0 15,-21 0-15,21 0 0,-21 0 16,21-22-16,-22 1 0,22 0 0,0 20 16,0-20-16,0 0 0,-21-1 15,21 1-15,0 0 0,0 21 16,0-22-16,0 22 0,0 0 16,0 0-16,21 0 0,1 42 31,-1-21-31,0 21 0,-21 0 15,21 21-15,0-20 0,0-1 0,1 21 16,-1-21-16,0 22 0,-21-22 0,21 0 16,0 21-16,0-21 0,1 1 15,-1-1-15,-21 0 0,21 0 16,0 0-16,0 0 0,0-21 16,1 0-16,-1 0 0,0 0 0,21 0 15,-21 0-15,1 0 0</inkml:trace>
  <inkml:trace contextRef="#ctx0" brushRef="#br1" timeOffset="139272.57">2011 7662 0,'0'-21'16,"0"42"-16,0-84 0,0 42 0,0 0 16,0-1-16,0 1 0,0 0 15,-21 0-15,-1 21 0,1 0 16,0 0-16,0 0 0,0 0 0,0 0 15,-1 0-15,1 21 0,0 0 16,0 22-16,0-22 0,0 0 16,-1 21-16,1 1 0,0-22 0,21 21 15,-21 0-15,21 1 0,-21-22 16,21 21-16,0 22 16,0-43-16,0 0 0,21 0 0,0 0 15,0-21-15,22 0 0,-22 0 16,0 0-16,0 0 15,21 0-15,-20 0 0,-1-21 0,21 0 0,-21 0 16,0-21-16,1 20 0,-1 1 16,0-21-16,0 21 0,0-22 0,0 22 15,-21-21-15,22 21 0,-22-22 16,0 22-16,0 0 0,0 0 16,0 0-16,0 0 0,0-1 15,0 44 16,0-1-31,0 0 0,-22 0 0,22 21 16,0-20-16,-21-1 0,21 21 16,0-21-16,0 0 0,0 22 0,0-22 15,0 0-15,0 0 0,0 22 16,0-22-16,21 0 16,1 0-16,-1-21 0,0 0 0,0 0 15,21 0-15,1 0 16,-1 0-16,-21-21 0,22 0 0,-22 0 15</inkml:trace>
  <inkml:trace contextRef="#ctx0" brushRef="#br1" timeOffset="139785.28">2709 7535 0,'0'0'0,"-21"0"0,0 0 0,0 0 0,0 22 31,21-1-31,-22 0 0,22 0 0,0 0 0,0 0 16,0 1-16,0-1 16,0 21-16,0-21 0,0 0 0,-21 1 15,21-1-15,0 21 0,0 0 16,-21 22 0,21-43-16,0 0 15,0-42 16,0 0-31,0 0 16,0 0-16,0-1 0,0 1 0,0 0 16,0 0-16,0-21 0,0 20 15,21-20-15,0 21 0,1-21 16,20 20-16,-21-20 0,21 21 0,1 0 16,-1 0-16,0-1 0,1 1 15,41 21-15,-41 0 0,-1 0 16,0 0-16,1 21 0,-22 1 15,21-1-15,1 21 0,-43 0 16,0-20-16,0 20 0,0-21 0,0 21 16,0-20-16,0 20 0,-22-21 15,1 0-15,21 22 0,0-22 16,-21 0-16,0-21 0,21 21 16,0 0-16,0-42 31,0 0-16,0 0-15,21 0 0,-21-1 16</inkml:trace>
  <inkml:trace contextRef="#ctx0" brushRef="#br1" timeOffset="140564.89">4022 7662 0,'0'0'0,"0"-21"16,0 0-16,0 0 16,0 0-16,-22 0 15,1 21-15,0 0 0,0 0 16,0 0-16,0 0 0,-1 0 0,1 0 16,0 0-16,0 21 15,0-21-15,0 21 0,-22 0 0,-20 64 16,42-64-16,-1 21 15,1-21-15,21 1 0,0-1 0,0 21 16,0-21-16,0 0 0,0 1 0,0-1 16,21-21-16,1 0 15,-1 0-15,0 0 0,0 0 16,21 0-16,1 0 0,-22-21 16,0-1-16,21 22 0,-20-21 15,20-21-15,-21 21 0,-21 0 16,21-22-16,0 22 15,-21 0-15,0 0 0,0 0 16,0-1 0,0 44 15,0-1-31,0 0 0,0 0 16,0 0-16,0 0 0,0 22 15,0-22-15,0 21 0,0 1 16,0-1-16,0 0 0,0 22 0,0-22 15,0 22-15,0-1 0,0 1 16,0-1-16,0 1 0,22-1 0,-22 22 16,21 42-16,0-43 0,0-20 15,-21 21-15,21-22 0,-21 1 16,21-1-16,-21 1 0,0-22 0,0 21 16,0-20-16,0-1 0,0 0 0,0 1 15,-21-1-15,0-21 16,-21 0-16,21 1 0,-22-22 0,1 0 15,0 0-15,-64 0 16,63-22-16,1 1 0,-21 0 0,20 0 16,1-21-16,21-1 0,-22 22 15,1-42-15,21 20 0,-21 1 0,20-22 16,1 1-16,21-1 0,0 1 16,0-1-16,0 1 0,0-1 0,0 1 15,0-1-15,21 22 0,22-21 0,-22-1 16,21 22-16,1-22 0,-1 1 15,0-1-15,1 22 0,-1-22 0,21 22 16,-20 0-16,-1-1 0,0 1 0,-20 0 16,20-1-16,-21 22 0</inkml:trace>
  <inkml:trace contextRef="#ctx0" brushRef="#br1" timeOffset="142183.19">4191 7641 0,'0'0'15,"0"-21"-15,0 0 16,0 0 0,0 42 15,0 0-31,0 21 0,0-20 16,0-1-16,0 0 0,0 21 0,0 64 31,0-85-31,0 0 0,0 22 15,21-22-15,0 0 0,0 0 16,22-21-16,-22 0 0,0 0 16,0 0-16,0-21 0,22 0 15,-22 21-15,0-21 0,0 0 0,0-1 16,22 1-16,-43-21 0,21 21 16,0 0-16,0-22 0,-21 22 0,21 0 15,-21 0-15,22-22 0,-1 22 0,-21 0 16,21 0-16,-21 0 15,21 21-15,-21-21 0,0 42 32,0 0-17,0 21-15,0-21 0,-21 1 16,21-1-16,0 21 0,0-21 0,0 22 16,0-22-16,0 21 0,0-21 15,0 22-15,21-22 0,0 0 0,0 0 16,1 0-16,-1 0 0,0 1 15,0-22-15,21 21 0,-20-21 0,20 0 16,-21 0-16,21 0 0,1 0 0,-1-21 16,0 21-16,43-43 15,-43 22-15,1-21 0,-1 21 16,-21-1-16,22-20 0,-22 21 0,0 0 16,0-22-16,-21 1 0,0 21 15,0-21-15,0-22 0,0 43 16,0 0-16,0 0 0,-21-1 0,0 1 15,0 21-15,-1 0 0,1 0 16,0 0-16,0 0 0,0 0 0,0 0 16,-22 21-16,22 1 0,0-1 0,0 0 15,21 0-15,-21 0 0,-1 22 16,1 41 0,21-63-16,0 1 0,0 41 15,0-42-15,0 0 0,0 1 16,0-1-16,0 0 0,21 0 0,1-21 15,-1 0-15,21 0 16,-21 0-16,0 0 0,1 0 16,-1-21-16,0 0 0,0 0 0,21-1 15,-20 1-15,-22 0 0,21 0 0,0 0 16,0-43-16,-21 22 16,21 21-16,-21 0 0,0-1 15,21 22-15,-21-21 16,0 42-1,0 1 1,0-1-16,0 0 16,0 0-16,0 0 0,0 0 15,0 1-15,0-1 0,0 0 0,0 0 16,0 0-16,22 0 0,20 22 16,0-22-16,1-21 0,-1 0 15,0 21-15,22-21 0,-22 0 0,64 0 16,-64 0-16,1-21 0,-1 0 15,0 21-15,1-21 0,-22-1 16,21 1-16,-21 0 0,-21 0 0,21-43 16,-21 43-16,0-21 15,0 21-15,0-22 0,0 22 16,0-21-16,0 21 0,-21 0 0,0-1 16,0 1-16,0 21 0,0 0 15,-1 0-15,1 0 0,0 21 16,-21 1-16,21-1 0,-1 0 15,1 21-15,0-21 0,0 1 16,21-1-16,0 0 0,0 0 0,0 0 16,0 0-16,0 1 15,42-22-15,-21 0 0,1 0 16,-1 0-16,0 0 0,0 0 16,0 0-16,0 0 0,1 0 15,-1-22-15,-21 1 0,21 0 16,0 21-1,-21-21-15,21 21 16,-21 21 15,0 0-15,0 0-16,0 1 0,0 20 0,-21-21 16,0 64-1,0-1-15,21-20 0,-21-22 0,21 1 16,-22 20-16,1-21 0,21 22 15,0-22-15,0 22 0,0-1 0,0 1 16,0-1-16,0 1 0,0 63 16,21 0-1,-21-64-15,22 1 0,-1-1 0,-21 1 16,21-22-16,0 0 0,-21 22 0,21 21 16,-21-64-16,0 21 0,0-21 15,0 0-15,-21-21 16,0 0-16,0 0 0,-22-42 15,1 0-15,-21-22 16,41 22-16,1 0 0,-21-1 16,21-20-16,0 20 0,21-20 0,0-1 15,0 1-15,0-1 0,0 1 16,0-1-16,0 1 0,0-1 16,21 22-16,21-64 15,-21 43-15,22-43 0,-22 42 0,21 22 16,-21-21-16,0 20 0,22-20 15,-22 20-15,0 1 0,21 0 0,-20 21 16,20-22-16,0 1 16,-21 21-16,1 0 0</inkml:trace>
  <inkml:trace contextRef="#ctx0" brushRef="#br1" timeOffset="142521.01">6519 7726 0,'21'0'16,"1"-21"0,-22 0-16,21 21 0,0-22 15,0 1-15,0 0 0,0 21 16,-21-21-16,0 0 0,22 0 16,-22-1-16,0 1 15,0 0-15,-22 21 16,1 0-1,0 0-15,0 21 0,0 0 16,0 1-16,-1-1 0,1 0 16,21 0-16,0 0 0,0 0 0,0 1 15,0 20-15,0-21 0,0 0 16,0 0-16,21 1 0,22-1 16,-22-21-16,0 0 0,0 0 15,0 0-15,1 0 0,-1 0 16,0 0-16,21 0 0,-21 0 0,1 0 0,-1 0 15</inkml:trace>
  <inkml:trace contextRef="#ctx0" brushRef="#br1" timeOffset="143265.35">8382 7366 0,'0'0'0,"21"0"0,0 0 15,0 0-15,1 0 16,-22-21-16,21 21 0,0-21 16,0 0-16,0-1 0,0 22 0,1-21 15,-1 0-15,0 0 0,0 0 16,0 0-16,0-1 0,1 1 0,-22 0 15,0 0-15,0 0 16,-43 21 0,22 0-16,0 0 0,-21 0 0,-1 0 15,1 0-15,-22 42 0,22-42 16,21 21-16,-43 22 16,43-22-16,0 0 0,0 42 15,21-41-15,0-1 0,0 21 16,0-21-16,0 0 0,0 22 0,21-22 15,0 0-15,0 0 0,1 22 0,20-1 16,0-21-16,-21 0 16,1 0-16,-1 22 0,0-22 15,0 0-15,0 0 0,-21 0 0,0 1 0,0-1 16,-21 0-16,-42 21 16,41-21-16,-20-21 15,21 0-15,-21 0 0,-1 0 0,1 0 16,0 0-16,-1 0 0,1 0 0,0-21 15,-43-21 1,43 0-16,20 20 0,1 1 16,0 0-16,0-21 0,21 21 15,0-22-15,0 22 0,0 0 16,21 0-16,0 0 0,22-1 16,-1 22-1,-21-21-15,21 0 0,-20 21 0,20-21 16,0 21-16,1-21 0,-1 0 0</inkml:trace>
  <inkml:trace contextRef="#ctx0" brushRef="#br1" timeOffset="143548.18">8975 6964 0,'0'0'0,"0"-42"31,0 63-16,-22 0 1,1 0-16,21 21 0,-21-20 0,21 20 16,-21 0-16,0 22 0,21-22 15,-21 22-15,-1-22 0,22 0 0,0 22 16,-21-22-16,21 0 0,-21 43 16,21-64-16,0 0 0,0 1 15,0-1-15,0 0 0,0 0 0,21-21 16,0 0-1,1 0 1,-1-21-16</inkml:trace>
  <inkml:trace contextRef="#ctx0" brushRef="#br1" timeOffset="144073.21">8699 7514 0,'-21'0'0,"42"0"0,-63 0 0,63-21 47,0 21-47,1 0 0,20 0 0,-21-21 16,21 21-16,1-21 0,-1 21 15,0-21-15,1 21 0,-1-22 16,0 22-16,1-21 0,-1 0 16,0 21-16,-20-21 0,20 21 0,-21 0 15,0-21-15,-21 42 31,-21 0-15,0 0-16,21 0 0,-21 1 0,21 20 16,-21-21-16,21 0 0,0 22 0,-22-22 15,22 0-15,0 21 0,0 1 16,0-22-16,0 0 0,22 0 16,-1 0-16,0-21 0,0 0 15,0 0-15,0 0 0,1 0 16,-1 0-16,21 0 0,-21 0 15,0 0-15,22-21 0,-22 0 16,0 0-16,0 0 0,-21-1 16,0 1-16,21 0 0,-21-21 0,0 21 15,0-22-15,0 22 0,0-21 0,-21 21 16,0-1-16,0-20 0,0 42 16,0-21-16,-1 0 0,-20 21 0,21 0 15,0 0-15,0 0 0,-1 0 0,-20 21 16,21 0-16,21 0 15,0 0-15,0 1 0,0-1 16,0 0-16,21 0 0,0 0 16,0-21-16,1 0 15,20 0-15</inkml:trace>
  <inkml:trace contextRef="#ctx0" brushRef="#br1" timeOffset="144454.47">9673 7472 0,'0'0'0,"0"-21"0,21 0 16,-21-1-16,21 22 16,1-21-16,-1 0 0,0 21 15,42 0 1,-41 0-16,20 0 0,-21 0 16,0 0-16,0 21 0,1 0 0,-1 1 15,0-1-15,0 0 0,0 21 0,-21-21 16,0 1-16,0 20 0,0-21 15,0 21-15,0-20 0,-42 41 16,21-42-16,21 0 16,-21-21-16,21-21 47,0 0-47,0 0 0,0 0 15,21 0-15,-21-22 0,0 22 16,21 0-16,0 0 0,0-22 15,-21 22-15,43-42 0,-22 42 16,0-1-16,0 1 0,0 0 16,0 21-16,1-21 0,-1 21 0,0 0 15,0 0-15,0 0 0</inkml:trace>
  <inkml:trace contextRef="#ctx0" brushRef="#br1" timeOffset="144780.21">10435 7641 0,'0'0'0,"0"21"0,21-21 16,0 0-16,1 0 0,-1 0 15,0 0 1,0-21-16,0 0 0,0 21 0,1-42 16,-1 21-16,0-1 0,0 1 15,-21 0-15,21 0 0,-21-21 16,0 20-16,0 1 0,0 0 15,-21 0-15,0 21 0,0 0 0,0 0 16,-1 0-16,1 0 0,0 21 16,0 0-16,0 0 0,0 1 15,21-1-15,-22 21 0,1 22 16,21-43-16,0 0 0,0 21 0,0-21 0,0 1 16,0-1-16,0 0 15,21 0-15,1 0 0,-1-21 16,0 21-16,21-21 0,-21 0 15,1 0-15,-1 0 0,21 0 0</inkml:trace>
  <inkml:trace contextRef="#ctx0" brushRef="#br1" timeOffset="145980.5">12531 7768 0,'0'0'0,"0"-21"15,0 0-15,0 0 16,0 0-16,21-1 16,-21 1-16,21 0 0,-21 0 0,0 0 15,0 0-15,0-1 0,0 1 0,0-21 16,0 21-16,0-22 0,0 22 15,-21 0-15,0-21 0,-22-1 16,1 22-16,21 21 0,-22 0 16,1 0-16,21 0 0,-21 0 15,-1 21-15,1 1 0,0 20 0,-1-21 16,1 21-16,21 1 0,-22-1 0,22 0 16,0 1-16,-21 20 15,42-20-15,-21 20 16,21-42-16,0 0 0,21 1 0,0-1 15,0 0-15,0-21 0,0 0 16,22 0-16,-1 0 0,-21 0 0,43 0 16,20-21-16,1 0 15,-21-1-15,-22 1 0,0 0 16,-21-21-16,22 21 0,-1-1 0,-21-20 16,0 21-16,1-21 0,-22 20 0,0-20 15,0 21-15,0-21 0,0 20 16,0 1-16,0 0 0,0 42 31,-22 22-15,22-22-16,-21 0 0,21 21 0,0-21 15,0 22-15,0-22 0,0 21 0,0-21 16,0 1-16,0 20 0,21-21 16,1-21-16,-1 21 0,0 0 0,21-21 15,-21 0-15,22 0 0,84 0 16,-85 0-16,0 0 15,1-21-15,-1 0 0,0 0 0,-20 0 16,20 0-16,-21-1 0,0 1 0,-21 0 16,0 0-16,21-21 0,-21 20 15,0 1-15,0-21 0,0 21 0,0 0 16,0-22-16,-21 43 31,21 21-15,0 1-16,-21 20 0,21-21 0,0 0 15,-21 22-15,21-22 0,0 21 16,0 0-16,-21 1 0,21-22 16,-21 0-16,21 21 15,-22-20-15,1-22 47,21-22-47,0 1 16,0 0-16,0-21 0,0 21 15,0-1-15,21-20 0,1 21 0,-1-21 16,0-1-16,0 22 0,21-21 16,1-1-16,-22 22 0,21 0 0,1-21 15,41 21-15,-41 21 0,-1 0 16,-21 0-16,21 0 0,22 42 16,-43-21-16,21 0 0,-20 85 15,-22-64 1,0-20-16,0 20 0,0-21 15,0 0-15,0 0 0,0 1 0,-22-1 0,22 0 16,0 0-16,-21 0 16,0-21-16,21 21 0,-21-21 15,42 0 17,0-21-32</inkml:trace>
  <inkml:trace contextRef="#ctx0" brushRef="#br1" timeOffset="146542.32">14457 7430 0,'0'0'0,"0"-85"32,-21 85-32,-1-21 0,1 21 15,-21 0-15,21 0 16,0 0-16,-22 0 0,22 0 0,-21 0 15,21 21-15,-22 0 0,22 21 0,-21-20 16,21 20-16,-1 0 0,1-21 16,0 22-16,21-1 0,0-21 0,0 22 15,0-22-15,0 63 16,0-41-16,21-43 16,0 21-16,1-21 0,-1 0 15,21 0-15,-21 0 0,0 0 0,43 0 16,-43 0-16,0 0 15,22-21-15,-22 0 0,0-1 0,0 1 16,21-21-16,-20 21 0,-1-22 0,0 22 16,42-85-16,-41 64 0,-1-21 15,0 20-15,0-20 0,0-64 16,0 84-16,1-20 0,-22 21 16,21-1-16,-21 1 0,0 0 15,0-1-15,0 22 0,21-21 0,-21 21 16,0 42 15,-21 21-31,21-21 0,-21 22 0,-1 20 16,22-21-16,-21 22 0,0-1 0,21 1 15,0-1-15,-21 1 0,21-1 16,-21-20-16,21 63 0,0-64 16,0 0-16,0 1 0,0-22 15,0 0-15,0 21 0,0-21 0,21-21 16,-21 22-16,21-22 0,21 0 15,1 0 1,-22 0-16</inkml:trace>
  <inkml:trace contextRef="#ctx0" brushRef="#br1" timeOffset="146994.1">15981 6943 0,'0'0'0,"-21"0"0,42 0 15,0 0 1,0 0-16,21 0 0,1 0 15,-1 0-15,22-21 0,-1 21 16,1 0-16,-22 0 0,85 0 16,-64 0-16,-20 0 0,-1 0 15,-21 0-15,22 0 0,-22 0 0,-42 0 32,-22 0-17,22 0-15</inkml:trace>
  <inkml:trace contextRef="#ctx0" brushRef="#br1" timeOffset="147248.95">16319 6922 0,'0'0'0,"0"21"16,0 0 0,0 0-16,-21 0 0,21 0 15,-21 22-15,21-22 0,0 21 16,0 1-16,-21-1 0,0 0 0,21 1 15,-21 20-15,21-21 0,0 1 0,0-1 16,0-21-16,-22 22 0,22-22 16,0 21-16,0-21 0,0 0 0,0 1 15,0-1-15,22-21 32,-1 0-32,0 0 0,0-21 15,0 21-15</inkml:trace>
  <inkml:trace contextRef="#ctx0" brushRef="#br1" timeOffset="147672.34">16573 7430 0,'0'-22'0,"0"-20"16,0 21-16,0 0 15,22 0-15,-22-1 0,21 1 16,0 0-16,0 21 0,0 0 15,0-21-15,1 21 0,-1 0 16,0 0-16,0 0 0,0 21 16,0-21-16,22 21 0,-22 22 0,0-22 15,0 0-15,0 21 0,1-21 0,-22 22 16,0 20 0,0-20-16,0-22 0,0 21 0,0-21 0,-22 0 15,22 1-15,-21-1 0,0 0 16,21 0-16,-21-21 15,21-21 1,0 0 0,0 0-16,0-1 0,0-20 15,21 21-15,0 0 0,-21-22 16,21 22-16,1-21 0,-1 21 16,0-22-16,0 1 0,0 21 0,0-21 15,-21 20-15,22 1 0,-1 0 0,0 0 16,0 21-1,0-21-15,0 21 0,1 0 16,-1 0-16,0 0 0</inkml:trace>
  <inkml:trace contextRef="#ctx0" brushRef="#br1" timeOffset="148694.64">17759 7366 0,'0'0'0,"21"0"0,0-21 0,-21 0 16,21 21-16,-21-21 0,0-22 16,0 22-16,0 0 0,0-21 15,0 20-15,0 1 16,0 0-16,-21 0 0,0 0 0,0 21 16,0 0-16,-1 0 0,1 0 0,0 0 15,0 0-15,0 21 0,-43 42 16,43-41-16,0 20 0,-21 0 15,-22 85 1,43-106-16,21 22 0,0-1 16,0-21-16,0 22 0,0-22 0,0 0 15,0 0-15,0 0 0,21-21 0,0 21 16,0-21-16,1 0 0,20 0 16,-21 0-16,0 0 0,22 0 15,-22 0-15,0-21 0,21 0 0,-21 0 16,22 0-16,-22 0 0,0-22 15,0 22-15,0-21 0,-21-1 0,22 22 0,-1-63 16,-21 41-16,0 22 16,0 0-16,0 0 0,0-22 15,0 65 1,0-1 0,0 21-16,0-21 0,0 22 0,0-22 15,0 21-15,-21 0 0,21-20 0,0 20 16,0-21-16,0 21 0,0-20 15,0-1-15,0 0 0,21 0 0,-21 0 16,21-21-16,0 0 0,0 21 0,22-21 16,-22 0-16,0 0 0,21 0 15,-21 0-15,22-21 0,-1 21 16,-21-21-16,22 0 0,-22 0 0,21 0 0,-21-22 16,0 22-16,1-21 15,-1 21-15,-21-22 0,0 1 0,0 0 16,0 20-16,0-20 0,0 21 0,0 0 15,0 0-15,0-22 16,0 64 15,0 1-31,0-1 0,0 21 0,0-21 16,-21 22-16,21-22 0,-22 21 0,22-21 16,0 22-16,0-22 0,-21 0 15,21 21-15,-21-21 0,21 1 16,0-1-16,0 0 0,-21 0 15,0-21 17,21-21-17,0 0-15,0 0 16,0-1-16,0 1 0,0 0 0,0 0 16,0-21-16,21 20 0,21-62 15,1 41-15,-22 22 0,21-21 16,0 21-16,1-22 0,-1 22 0,43 0 15,-22 21-15,-42 0 16,22 0-16,-1 0 0,-21 0 0,0 21 16,22-21-16,-43 21 0,21 1 0,0 41 15,0-21-15,-21 1 16,0-22-16,0 21 0,0 1 16,-21-22-16,0 21 0,0-21 0,0 0 15,-1 1-15,22-1 16,-63 21-16,63-21 0,0-42 47,21 0-47,0 21 15</inkml:trace>
  <inkml:trace contextRef="#ctx0" brushRef="#br1" timeOffset="149168.37">19537 7154 0,'0'0'0,"21"0"0,-21-21 16,0 0-16,0 0 0,-21 21 31,0 0-31,-22 0 0,22 0 0,-21 0 16,21 0-16,-22 0 0,1 21 15,0 0-15,-1 0 0,22 1 0,0-1 16,0 0-16,0 0 0,21 0 15,-22-21-15,22 21 0,0 1 16,0-1-16,22-21 0,-1 0 16,0 21-16,0-21 15,21 21-15,-20-21 0,-1 0 0,21 0 16,-21 21-16,0-21 0,22 0 0,-22 21 16,21-21-16,-21 22 0,1-22 0,20 21 15,-21-21-15,0 21 0,0 0 16,-21 0-16,0 0 15,0 1-15,-21-1 16,0-21-16,-21 0 0,21 21 16,-22-21-16,22 0 0,-21 0 15,-1 0-15,22 0 0,-21 0 0,21 0 16,-22 0-16,22 0 0,0 0 16,0 0-16,0 0 0,0 0 15,-1 0-15,22-21 31,0 0-31,0-1 16,22 22-16,-1-21 0</inkml:trace>
  <inkml:trace contextRef="#ctx0" brushRef="#br1" timeOffset="149953.25">20002 7345 0,'0'0'15,"22"0"-15,-1 0 0,-21-21 0,21 21 0,0-21 16,0-1-16,0 22 0,22-21 16,-22 0-16,21 0 0,1 0 0,-22 0 15,21-1-15,0-20 0,1 21 16,-22 0-16,21-22 0,-21 22 15,1-21-15,-1 21 0,0-22 0,0 1 16,0 21-16,-21-21 0,0 20 16,0 1-16,0 0 0,0 0 0,0 0 15,-21 21-15,0 0 0,0 0 16,-64 84 0,43-41-16,21-22 0,-1 21 15,1 1-15,0-1 0,0 21 0,0-20 16,0 20-16,-1-20 0,1 20 0,0 43 15,0-43-15,0-20 0,21 20 16,-21-20-16,-1-1 0,1 21 16,21-20-16,-21-1 0,0 0 0,0 1 15,0 20-15,-1-20 0,1-1 16,21 21-16,-21-20 0,0 20 16,0-20-16,0-1 0,21 21 0,0-20 15,0-1-15,0 0 0,0 1 0,0-1 16,0 22-16,0-43 0,0 21 15,21-21-15,0 0 0,0 1 16,-21-1-16,21-21 0,0 21 16,1-21-16,-1 0 0,21 0 0,-21 0 15,0 0-15,22 0 16,-22 0-16,21-21 0,-21 0 0,22-1 0,-22 1 16,21 0-16,-21 0 0,43-43 15,-43 22-15,-21-43 16,0 22-16,0 21 0,0-85 15,0 63-15,-42-63 16,21 64-16,-22 20 0,22-20 0,0 20 16,-21 22-16,20-21 0,1 21 15,0-22-15,0 22 16,42 21 31,0 0-47,0 0 0,1 0 15,-1 0-15,0-21 16,0 0-16,0 21 0,0-21 16,1 21-16,20-21 0,-21-1 0,0-20 15,22 21-15,-1 0 0</inkml:trace>
  <inkml:trace contextRef="#ctx0" brushRef="#br1" timeOffset="150355.07">20807 7176 0,'-85'0'16,"170"0"-16,-191 0 15,127 0 17,0 0-17,0 0-15,1 0 0,20 0 0,-21 0 16,0 0-16,22 0 0,-22-22 15,21 1-15,-21 0 0,0 21 16,1-21-16,-1 0 0,-21 0 16,0-1-1,-21 22-15,-1 0 0,-20 0 16,21 0-16,0 0 0,0 22 16,-64 41-1,64-42-15,21 0 0,-21 22 16,21-22-16,0 0 0,0 0 0,0 22 15,0-22-15,0 0 0,0 0 0,0 0 16,21-21-16,0 21 0,0 1 16,0-1-16,0-21 0,1 0 0,-1 21 15,21-21-15,-21 0 0,0 0 0,1 0 16,-1 0-16,0 0 16,0 0-16</inkml:trace>
  <inkml:trace contextRef="#ctx0" brushRef="#br1" timeOffset="150756.79">21294 7218 0,'0'0'0,"21"-21"16,0-85-1,0 85 1,-21 0-16,21 21 0,0-22 16,1 22-16,-1 0 15,0 0-15,0 0 0,0 0 0,0 0 16,1 0-16,-1 22 0,0-22 15,0 21-15,0 0 0,0 21 0,1 22 16,-22-43-16,0 21 0,0 1 16,0-22-16,0 21 0,0-21 15,0 0-15,0 22 0,-22-22 0,1 0 16,21 0-16,-21-21 0,21 21 16,-21-21-1,0 0-15,0-21 16,21 0-16,0 0 0,0 0 15,0 0-15,21-1 0,0-20 16,0 21-16,0-21 0,0-1 0,22 1 16,-22 0-16,21-1 0,-21 22 15,22-21-15,-1 21 0,-21-1 0,0 1 16,22 0-16,-22 0 0,0 21 0,0 0 16,0-21-16,1 21 15</inkml:trace>
  <inkml:trace contextRef="#ctx0" brushRef="#br1" timeOffset="155725.04">23008 6922 0,'0'0'0,"0"-22"0,21 22 0,0-21 16,1 0-16,-1 21 0,0-21 15,-21 0-15,0 0 0,21 21 0,-21-22 16,21 1-16,-21 0 0,-21 21 47,0 42-31,21-20-16,-21 20 0,21 0 0,-21 1 15,-1-1-15,1 21 0,0 1 16,21-22-16,-42 85 0,21-63 15,-1-22-15,22 0 0,0 1 16,-21-1-16,21 0 0,0-20 0,0-1 16,0 0-16,0 0 0,0 0 15,0-42 1,0 0 0</inkml:trace>
  <inkml:trace contextRef="#ctx0" brushRef="#br1" timeOffset="156392.67">22415 7239 0,'0'0'0,"-42"0"0,-43-21 31,107 21-15,-1 0 0,21 0-16,0 0 0,1 0 0,20 0 15,1-21-15,20 21 0,1 0 16,0-21-16,-1-1 0,1 22 0,0-21 15,-1 0-15,-20 0 0,21 0 0,-22 0 16,1-1-16,-1 1 16,-21 0-16,1-21 0,-1 21 0,-21-22 15,0 22-15,-21-42 0,0 20 16,0 22-16,0 0 0,0 0 16,0 0-16,-21-1 0,0 22 0,0 0 15,0 0-15,0 0 16,-1 22-16,1-1 0,0 0 0,-21 42 15,21-20-15,-1-1 16,1 0-16,0 22 0,0-22 0,21 1 16,-21 20-16,0-21 0,21 1 0,-22 63 15,22-64-15,0 0 16,0 1-16,0-22 0,0 21 16,0-21-16,0 0 0,0 1 0,0-1 15,0-42 16,0-1-31,0-20 0,0 21 16,0 0-16,0 0 0,22-22 16,-1 1-16,0 21 0,21-64 15,22 22-15,-22 20 16,0 22-16,1 0 0,-1 0 16,0 0-16,1 21 0,-1 0 0,0 0 15,1 0-15,-1 21 0,-21 0 0,22 0 16,-22 0-16,0 0 0,0 22 15,-21 20-15,0 22 16,0-64-16,-21 21 0,0-20 16,0 20-16,-1-21 0,1 0 0,-21 22 15,21-43 1,21 21-16,21-42 31,0-1-31,0 1 16,0 0-16,1 0 0,-1 0 0</inkml:trace>
  <inkml:trace contextRef="#ctx0" brushRef="#br1" timeOffset="156792.45">24215 7239 0,'21'42'31,"0"-42"-31,0 0 0,0 0 16,0 0-16,1 0 15,20 0-15,-21 0 0,21-21 0,-20 21 16,20-21-16,0 0 0,-21 21 0,22-21 16,-22 0-16,21-1 0,-21 1 15,1 21-15,-1-21 0,-21-21 16,0 21-16,0-1 16,-43 22-16,22 0 15,0 0-15,-21 0 0,-1 0 0,1 22 16,21-1-16,-21 0 0,-1 21 15,22-21-15,-21 22 0,21-1 0,-1 0 16,22 1-16,0 20 0,0-42 16,0 1-16,0-1 0,22 0 15,-22 0-15,42 0 0,-21-21 0,0 0 16,0 0-16,43 0 16,-22 0-16,1 0 0,-1 0 15,0 0-15,1-21 0,-1 21 0,0-21 16,-21 0-16,22 0 0,20-1 15,-42 1-15,1 21 0,-1 0 16,-21-21-16</inkml:trace>
  <inkml:trace contextRef="#ctx0" brushRef="#br1" timeOffset="157985.98">7451 9144 0,'0'0'16,"0"21"-16,-22-21 15,22-21 17,0 0-17,22 21-15,-1-21 0,-21 0 0,0-1 16,0-20-16,21 21 0,-21 0 15,0 0-15,0-22 0,0 22 0,-21 0 16,0 0-16,-1 0 0,1-1 0,0 1 16,-21 21-16,21 0 0,-22 0 15,22 0-15,-21 0 0,-1 21 16,1 1-16,-21-1 0,20 21 0,-41 22 16,41-22-16,22 0 15,-64 85-15,64 0 16,21-84-16,0-22 15,0 0-15,0 21 0,0-21 16,0 1-16,21-22 0,1 21 0,20-21 16,-21 0-16,21 0 0,-20 0 0,20 0 15,0-21-15,1-1 0,-1 1 16,0 0-16,1 0 0,-1 0 16,21-22-16,-20 1 0,-1 0 0,0-1 0,-20 1 15,20-21-15,0 20 16,-21-20-16,1-1 0,20-42 15,-42 43-15,0 21 0,0-64 16,0 63-16,0 1 0,0 0 16,0-1-16,0 22 0,0 0 0,-21 21 15,0 21 1,-1 0-16,22 22 0,0-22 16,-21 85-16,21-64 0,0 22 15,-21-1-15,21-21 0,0 22 16,0-1-16,0-20 0,0 20 0,0 22 15,0-64-15,0 21 0,0 1 16,0-22-16,0 0 16,0 0-16,21 0 0,0-21 15,-21 22-15,22-22 0,-1 0 0,0 0 16,0 0-16,0 0 0,0-22 16,1 1-16,-1 21 0,0-21 0</inkml:trace>
  <inkml:trace contextRef="#ctx0" brushRef="#br1" timeOffset="158518.68">8234 8954 0,'0'-64'0,"0"128"0,0-149 16,0 43-16,0 20 0,-21 1 15,-1 21-15,1 0 0,0 0 16,0 0-16,0 0 0,0 21 15,-1 1-15,1-1 0,0 0 0,0 21 16,0 1-16,0-1 0,-1-21 16,1 21-16,0 1 0,0-1 15,0 0-15,0-20 0,-1 20 0,1-21 0,21 0 16,0 22-16,0-22 16,0 0-16,0 0 0,21-21 15,1 0 1,-1 0-16,0 0 0,21-21 15,-21 0-15,1 0 0,20-1 0,-21 1 16,43-42-16,-22-1 16,-21 22-16,0 0 0,22-43 15,-22 43-15,-21 20 0,0-20 16,0 21-16,21 0 0,-21 42 31,0 21-31,0-21 16,0 22-16,-21-22 0,21 21 0,0 1 15,-21-22-15,21 21 0,0 0 16,0-20-16,0 41 16,0 1-16,21-43 15,0 0-15,0 0 0,0-21 16,0 0-16,1 0 0,-1 0 16,0 0-16,0 0 0,0 0 0,22-21 15,-1-21 1,0 20-16,-21 1 0,1 0 0</inkml:trace>
  <inkml:trace contextRef="#ctx0" brushRef="#br1" timeOffset="158804.51">8869 8530 0,'0'0'0,"0"-21"0,0-64 31,-21 85-15,-1 22-1,22-1-15,-21 0 0,21 21 16,0-21-16,0 22 0,-21-1 0,21 0 16,-21 128-16,21-128 15,0 0-15,-21 1 0,21-1 16,0 0-16,-21 1 0,21 20 16,0-42-16,0 1 0,0-1 15,0 0-15,0 0 0,0 0 16,0 0-1,21-21-15,0 0 0,0 0 16,0 0-16,0 0 0,1 0 16,-1 0-16</inkml:trace>
  <inkml:trace contextRef="#ctx0" brushRef="#br1" timeOffset="159390.18">9504 8975 0,'0'0'0,"0"-21"0,0-1 0,0 1 0,0 0 16,0-21-16,0 21 0,0-1 15,0 1-15,-21 21 16,-1 0-16,1 0 0,0 0 16,0 0-16,0 21 0,-22 1 0,22-1 15,0 0-15,0 21 0,0-21 16,-22 22-16,22-22 0,0 21 0,0 1 15,0-22-15,21 21 0,-21 22 16,21-43-16,0 0 16,0 0-16,0 0 0,0 0 0,0 1 15,21-22-15,0 0 16,0 0-16,0 0 0,0 0 16,1 0-16,-1 0 0,0 0 0,0-22 15,0 22-15,0-21 0,22 0 0,-22 0 16,0 0-16,0 0 0,0-22 0,1 22 15,-1-21-15,-21 21 0,21-22 16,0 1-16,0 0 0,-21-1 0,0 22 16,0 0-16,0-21 0,0 20 15,0 1-15,0 42 16,0 1 0,0-1-16,-21 0 15,21 0-15,-21 21 0,21-20 0,0 20 16,0-21-16,0 21 0,0-20 0,0 20 15,0-21-15,0 0 0,0 0 16,0 22-16,21-22 0,0 0 16,-21 0-16,21-21 0,1 0 0,-1 21 15,0-21-15,0 0 0,0 0 0,0 0 16,1 0-16,-1 0 0,42-21 16,-42 0-16,1 0 0,-1 21 15,-21-21-15,21 0 0,0-22 0,-21 22 16,0 0-16</inkml:trace>
  <inkml:trace contextRef="#ctx0" brushRef="#br1" timeOffset="159701.01">8742 8657 0,'0'0'0,"-21"21"31,42-21-31,0 0 16,0 0-16,21 0 0,-20 0 0,20 0 16,0 0-16,22 0 0,-22 0 0,22 0 15,-22 0-15,0-21 0,22 21 16,-22 0-16,43 0 0,-64-21 15,21 21-15,-21 0 0,1 0 0,-1 0 16,0 0-16,0 0 16,0-21-16</inkml:trace>
  <inkml:trace contextRef="#ctx0" brushRef="#br1" timeOffset="196489.09">11515 8636 0,'0'0'0,"0"-21"0,0 0 15,0 0 1,0-1-16,0 1 0,0 0 16,0 0-16,0 0 0,0 0 15,0-1 1,0 44 31,0-1-32,0 0-15,0 21 0,0-21 16,0 22-16,0-1 0,-22 0 16,22 1-16,0 20 0,-42 43 15,21-64-15,21 22 0,-21-22 0,21 1 16,0-1-16,0-21 0,-21 21 15,21 22-15,-22-43 0,22 0 16,0 0-16,0-42 47,0 0-47,0-42 16,0 20-1,22 22-15,-1-42 0,0 41 16,0 1-16,21-42 0,-20 42 15,-1-22-15,0 22 0,21 0 16,-21 21-16,22-21 0,-1 21 0,43 0 16,-1 21-16,-41 0 15,-1 0-15,-21 0 0,0 1 16,1 20-16,-22-21 0,0 21 16,0-20-16,0 20 0,-22-21 0,1 21 0,-63 1 15,41-22-15,1 0 16,-22 0-16,22 0 0,-21 1 15,20-22-15,22 21 0,-21-21 16,21 0-16,-1 0 0,1 0 16,21-21-1,0-1 1,21 1-16,-21 0 16,22 21-16,-1-21 0,0 0 15</inkml:trace>
  <inkml:trace contextRef="#ctx0" brushRef="#br1" timeOffset="196889.86">12086 9144 0,'0'0'0,"21"0"15,0 0-15,1 0 16,-1-21-16,-21 0 15,21 21-15,0-21 0,0-1 0,0 1 16,1 0-16,20 0 0,-21 0 0,-21 0 16,21-22-16,0 22 0,-21 0 15,22 0-15,-22 0 0,0-1 0,0 1 16,0 0-16,-22 21 16,1 0-16,0 0 0,0 21 15,0 0-15,-22 22 16,-41 63-16,63-85 15,-1 21-15,22 0 0,0 1 16,-21-22-16,21 21 0,0-21 0,0 1 16,0-1-16,0 0 0,21 21 15,43-21 1,-22-21-16,-21 0 0,1 0 16,41 0-16,-42 0 0,22-21 0,-22 0 15,21 0-15,-21 0 0,0 0 16,22-22-16,-22 22 0</inkml:trace>
  <inkml:trace contextRef="#ctx0" brushRef="#br1" timeOffset="197156.7">13017 8488 0,'0'0'0,"22"-42"16,-22 20-16,0 1 16,-22 42-1,22 1-15,-21 20 16,21-21-16,-21 21 0,0 1 15,21-1-15,-21 22 0,0-22 0,21 21 16,-22-20-16,1 20 0,21 1 16,-21-22-16,0 0 0,21 1 15,-21-1-15,21 0 0,0-20 0,0-1 16,0 0-16,0 0 0,0 0 0,0 0 16,21-21 15,0 0-31,-21-21 0,0 0 0,0 0 15,0 0-15,0 0 0</inkml:trace>
  <inkml:trace contextRef="#ctx0" brushRef="#br1" timeOffset="198776.78">12615 8996 0,'0'0'0,"-21"0"31,42 0-15,0 0-16,1 0 0,-1 0 15,21-21-15,0 21 0,1-21 0,-1 21 16,0-22-16,1 1 0,20 21 16,-20-21-16,-1 0 0,0 21 0,43-42 15,-22 20 1,-41 22-16,-22 22 31,0-1-31,0 0 0,0 21 16,0 1-16,0-22 15,0 21-15,-22-21 0,22 22 0,-21-22 0,21 21 16,0-21-16,0 22 0,0-22 16,0 21-16,0-21 15,0 0-15,21-21 16,1 0-16,-1 0 0,0 0 0,0 0 16,21 0-16,-20-21 0,20 0 0,-21 0 15,0 0-15,22 0 0,-22-22 16,0 22-16,0-21 0,0 21 0,0-22 15,-21 22-15,0-42 16,0 20-16,22 22 0,-22 0 0,0 0 16,0 42 15,0 0-31,0 0 0,0 0 16,0 1-16,-22 20 0,22-21 0,0 0 15,-21 22-15,21-22 0,0 21 0,0-21 16,0 0-16,0 1 0,0-1 15,0 0-15,0 0 0,0 0 16,21-21-16,1 0 0,-1 0 0,0 0 16,42 0-16,-41 0 15,-1 0-15,21-21 0,-21 0 16,0 21-16,22-21 0,-22 0 0,0-22 0,0 22 16,43-42-16,-43 41 15,-21 1-15,21-21 0,0 21 16,-21 0-16,21-1 0,-21 1 0,0 0 15,0 0-15,0 42 32,0 0-32,0 0 15,-21 1-15,0-1 0,21 0 0,-21 21 16,21-21-16,0 1 16,0 20-16,0-21 0,0 0 0,0 22 15,0-22-15,0 0 0,0 0 0,21-21 16,0 21-16,0-21 0,1 0 15,20 0-15,-21 0 0,64 0 16,-43 0-16,-21 0 0,64-21 16,-43 0-16,1 0 15,62-43-15,-83 22 16,-1 21-16,0-22 0,0 22 0,-21-21 16,0 21-16,0-22 0,0 22 15,0 0-15,0 0 0,0 0 0,0 0 16,-21 21-1,0 21-15,0-21 16,-1 21-16,22 0 0,0 21 0,-21-20 16,21 20-16,-21-21 0,21 43 15,0-43-15,0 21 0,0-21 16,0 0-16,0 1 0,0-1 16,21 0-16,0 0 0,-21 0 0,43-21 15,-22 0-15,0 21 0,0-21 0,22 0 16,-1 0-16,0 0 0,1 0 15,-1-21-15,0 21 0,1-21 0,41-21 16,-41 21-16,-1-1 0,0 1 16,-21 0-16,1-21 0,-1 21 15,0-22-15,0 22 0,-21 0 16,0 0-16,0 0 0,0-1 0,0 1 0,0 0 16,-21 21-16,0 0 15,0 0-15,-22 0 16,22 21-16,0 43 0,0-43 15,0 0-15,21 21 0,0-20 16,0 20-16,0-21 0,0 21 0,0-20 16,0-1-16,0 0 0,21 0 0,21 21 15,22-42 1,-43 22-16,21-22 0,0 0 16,-20 0-16,20 0 0,0-22 0,1 22 0,-1-21 15,-21 0-15,21 0 0,22-21 16,-43-1-16,21 1 15,-20 0-15,-22-1 0,0 22 0,21 0 16,-21-21-16,0 20 16,0 1-16,0 0 0,0 42 31,0 0-31,0 22 16,0-22-16,0 0 0,0 0 0,-21 22 15,-1-1-15,22-21 0,-21 21 16,21-20-16,-21-1 15,21 0-15,0 0 16,0 0-16,-21-21 0,21-21 31,0 0-31,0 0 0,0 0 16,0-1-16,0-20 0,0 21 16,21-21-16,0-1 0,0 1 15,1 21-15,-1-22 0,21 1 0,0 0 16,-20 21-16,20-1 0,21 1 0,-20 0 15,-1 21-15,22 0 0,20 0 16,-41 21-16,-1 0 0,-21 22 16,21 20-16,-20-42 15,-22 22-15,0-1 0,0-21 0,0 22 16,0-1-16,0-21 0,-22 0 0,22 22 16,-21-22-16,0 0 0,21 0 15,-21 0-15,0-21 0,0 0 16</inkml:trace>
  <inkml:trace contextRef="#ctx0" brushRef="#br1" timeOffset="199572.08">17865 8657 0,'-64'0'31,"64"-21"1,0 0-32,0 0 15,0 0 1,0-1-16,21 22 0,0-21 0,1 21 15,-1-21-15,0 21 0,0 0 0,21 0 16,-20 0-16,41 0 16,-21 0-16,1 0 0,-1 0 0,0 0 15,-20 21-15,20 22 0,-21-22 16,0 0-16,-21 21 0,0 1 16,0-1-16,-21 0 0,0-21 0,-21 22 0,-64 41 15,42-41-15,22-1 16,-22-21-16,1 22 0,21-22 0,-22 0 15,22 0-15,21 0 0,-22-21 16,22 21-16,0-21 0,0 0 0,42 0 47,21 0-47,-21 0 0,1 0 0,20 0 16,0 0-16,1 0 0,-1-21 15,0 21-15,1-21 0,20 21 0,-21-21 16,107 0-1,-107 21-15,-21 0 0,21 0 0,-20 0 16,-1-21-16,0 21 0,0 0 16,-21-22-16,21 22 0,-21-21 0,21 21 15,1-21-15</inkml:trace>
  <inkml:trace contextRef="#ctx0" brushRef="#br1" timeOffset="200246.43">19918 8742 0,'0'0'0,"21"0"16,0 0-16,0 0 16,-21-21-16,21 21 0,-21-21 0,0-1 15,0 1-15,0 0 16,0 0-16,0 0 0,-21 0 0,0-1 15,0 1-15,0 0 0,0 0 16,-1 21-16,1 0 0,-21 0 0,21 0 16,-22 0-16,1 0 0,0 21 15,-1 0-15,1 0 0,0 1 0,21 20 16,-64 43 0,64-43-16,-43 21 0,64-20 0,0-1 15,-21 0-15,21-20 0,0-1 0,0 0 16,21 0-16,-21 0 0,21 0 15,22-21-15,-22 0 0,42 0 16,1 0-16,-22 0 0,1-21 16,-1 0-16,0 0 15,-21 0-15,22 0 0,-22-22 0,64-63 16,-64 64 0,-21 0-16,21 21 0,-21-1 15,0 44 1,0-1-1,0 0-15,0 0 0,0 0 0,0 0 16,0 1-16,0-1 0,0 21 16,0 0-16,0-20 0,21-1 15,-21 0-15,21-21 0,22 0 16,-22 0-16,0 0 0,21 0 16,-21 0-16,22 0 0,-1 0 15,-21-21-15,22 0 0</inkml:trace>
  <inkml:trace contextRef="#ctx0" brushRef="#br1" timeOffset="200516.27">20595 8530 0,'0'0'0,"0"-21"0,-21 42 31,21 0-15,0 22-16,-21-22 0,21 21 15,-21 1-15,21-1 0,0 21 0,-22 22 16,22-21-16,-21 41 15,21-41-15,0-22 0,0 1 16,-21 20-16,21-21 0,0 1 16,0-1-16,-21-21 0,21 22 0,0-22 15,0 42-15,0-42 16,0-42 0,0 0-1,0 0-15,0 0 0,21-64 16,-21 22-16</inkml:trace>
  <inkml:trace contextRef="#ctx0" brushRef="#br1" timeOffset="200769.13">20574 8615 0,'0'0'0,"0"-42"16,21 20-16,0 1 0,-21-21 0,21 21 16,1 0-16,-1 21 0,0-22 0,0 1 15,21 21-15,-20 0 0,20 0 16,-21 0-16,21 0 0,-20 21 0,-1 1 15,21 41-15,-21-42 0,-21 43 16,0-22-16,0 0 16,-21-20-16,0-1 0,-21 21 0,20-21 15,-20 0-15,0 1 0,21-1 0,-22-21 16,1 21-16,21-21 0,0 0 16,-1 0-16,44-21 31,-1 0-31,0 21 15</inkml:trace>
  <inkml:trace contextRef="#ctx0" brushRef="#br1" timeOffset="201059.96">21145 8530 0,'0'0'0,"0"-21"0,0 42 31,0 0-16,0 22-15,0-22 0,0 21 0,0 1 0,-21 20 16,21-21-16,0 22 16,-21-1-16,21-20 0,0 20 0,0-20 15,0 20-15,0 22 16,0 21-16,0-85 0,0 0 16,-21 21-16,21-21 15,0 1-15,0-44 31,0 1-15,21 0-16,-21 0 0,21-21 0,-21 20 16,0-20-16,0 0 0</inkml:trace>
  <inkml:trace contextRef="#ctx0" brushRef="#br1" timeOffset="201312.82">21167 8700 0,'0'0'0,"0"-43"0,21-63 15,21 64 1,-42 21-16,21 0 0,0 21 15,22-21-15,-22 21 0,0 0 0,21 0 16,-20 0-16,20 0 0,-21 0 16,21 21-16,-20 0 0,-1 0 15,-21 0-15,0 22 0,0-22 0,0 0 16,-21 21-16,-1-21 0,-20 1 16,-21 41-16,41-42 15,-20 0-15,0 1 0,21-22 0,-1 21 16,1 0-16,0-21 0,0 0 15,42 0 1,0 0-16,0-21 16,1 21-16,-1-21 0</inkml:trace>
  <inkml:trace contextRef="#ctx0" brushRef="#br1" timeOffset="201568.67">21929 8340 0,'0'21'16,"-22"0"0,1 21-16,0-20 0,21 20 15,-21-21-15,0 21 0,21 1 0,0-1 16,-21 0-16,-1 1 0,22-1 16,-21 0-16,21 22 0,0-22 15,0-21-15,0 1 0,0-1 0,21 0 16,1-21-16,-1 0 0,21 0 15,-21 0-15,43 0 16,-43 0-16,21-21 0,-21 0 0,22-1 0,-22 1 16,0-21-16,21 0 0,-20-1 15</inkml:trace>
  <inkml:trace contextRef="#ctx0" brushRef="#br1" timeOffset="202140.35">22352 8086 0,'0'21'62,"0"0"48,0 0-95,-21 0-15,21 1 0,-21 20 0,-1-21 16,22 21-16,0 1 15,0-22-15,0 0 0,-21 21 0,21-20 16,0-1-16,0 0 0,0 0 16,0-42 15,0 0-15,0 0-16,0-1 0,0-20 0,21 21 15,1-21-15,-1-1 0,0 22 0,0-21 16,21 21-16,-20-22 0,20 22 15,0 0-15,85 0 16,-106 21-16,22 0 0,-1 21 16,-21 0-16,0 0 0,1 0 15,-22 22-15,0-1 0,0-21 0,0 22 16,0-22-16,-22 21 0,1-21 0,0 22 16,0-22-16,0 0 0,0 0 15,-1 0-15,1 0 0,0-21 0,0 22 16,0-22-16,0 0 0,-22 21 0</inkml:trace>
  <inkml:trace contextRef="#ctx0" brushRef="#br1" timeOffset="203438.47">2455 10943 0,'0'-21'31,"0"0"-31,0 0 16,0 0-16,-21 21 0,0-22 0,0 1 15,21 0-15,-43-21 16,-20-1-16,21 22 0,20 0 15,-20 21-15,0-21 0,-1 21 16,-20 0-16,21 0 0,-22 0 16,22 21-16,-22-21 0,1 21 0,20 0 15,-20 22-15,-1-22 0,22 0 16,0 21-16,-1 1 0,1-1 0,21-21 16,-21 22-16,20-1 0,22 21 15,0-20-15,0-1 0,0 0 0,0-20 16,0 20-16,43-21 0,-22 21 15,0-42-15,21 22 0,1-22 0,41 0 16,-41 0-16,20-22 16,-20 1-16,-1-21 0,21 21 0,-20-22 15,-1 1-15,22 0 0,-22-1 16,0 1-16,1 0 0,-1-22 0,-21 22 16,21-22-16,-20 1 15,41-43-15,-42 43 0,0-1 16,-21 1-16,0-1 0,0 22 15,0-1-15,0-41 0,0 63 16,0-1-16,-21 1 16,-21 21-1,21 21-15,21 1 0,-21 20 0,-1 0 16,1 1-16,0 20 0,21 43 16,-21-21-16,21-43 0,-21 21 0,21 1 15,0-1-15,0-20 0,0 20 16,0-20-16,21 62 15,0-83-15,0-1 0,0-21 16,22 0-16,-22 0 0,21 0 0,1 0 16,-1-21-16</inkml:trace>
  <inkml:trace contextRef="#ctx0" brushRef="#br1" timeOffset="203801.47">2688 10943 0,'42'0'16,"-20"0"-1,-1-21-15,0 0 0,0 21 0,0-21 16,0 0-16,1 21 0,-1-22 16,0 1-16,0 0 0,0 0 0,0 21 15,-21-21-15,0 0 0,-21 21 31,0 0-31,-21 0 0,21 21 0,-22 0 16,22 0-16,0 0 0,-21 0 16,20 22-16,1-22 0,0 21 0,0-21 15,21 22-15,-21-22 0,21 21 16,0-21-16,0 1 0,0-1 16,0 0-16,21 0 0,0 0 0,0-21 15,0 0-15,22 0 0,-22 0 0,0 0 16,21 0-16,1-21 15,-1 0-15,-21 21 0,0-42 16,22 20-16,-22 1 0,0 0 0,0-21 16</inkml:trace>
  <inkml:trace contextRef="#ctx0" brushRef="#br1" timeOffset="204416.48">3196 10795 0,'21'-21'0,"-42"42"0,42-63 0,-21 21 16,21 21-1,1 21-15,-22 0 0,0 0 16,0 0-16,21 22 0,-21-22 0,21 0 15,-21 21-15,0-21 16,0 22-16,21-1 0,-21-21 0,0 0 0,21 22 16,-21-22-16,21 0 15,1 0-15,-1-21 0,0 0 16,0 0-16,0 0 0,0-21 16,1 0-16,-1 0 0,0 0 15,0-1-15,0-20 0,0 21 0,1 0 16,-1-22-16,0 1 0,0 21 0,-21-21 15,0 20-15,21-20 0,-21 21 16,0 0-16,0 0 0,21-1 16,-21 1-16,0 42 15,0 1 1,0-1-16,0 0 0,0 0 0,0 43 16,0-43-16,0 21 15,0 0-15,0-20 0,0 41 16,0-42-16,0 22 0,0-22 0,0 21 15,22-21 1,-1-21-16,0 0 0,21 0 0,-21 0 16,22 0-16,-22-21 0,21 21 0,-21-21 15,22 0-15,-1 0 0,0-1 16,-20 1-16,20-21 0,-21 21 16,21 0-16,-20-1 0,-1 1 0,0-21 15,0 21-15,-21 0 0,0-1 16,0 1-16,0 0 0,-21 21 15,0 0 1,0 0-16,-1 21 0,1 0 0,0 1 16,0-1-16,0 0 0,21 0 0,0 21 15,-21-20-15,21 20 0,0 0 16,0 22 0,0-43-16,0 0 0,0 0 0,21-21 0,0 0 15,0 21-15,0-21 0,0 0 16,1 0-16,20-21 0,0 0 15,1 0-15,-1 0 0,0 0 0,1-1 16,-1-20-16,0 21 0</inkml:trace>
  <inkml:trace contextRef="#ctx0" brushRef="#br1" timeOffset="204672.23">5059 10245 0,'0'0'0,"0"-43"0,0 22 0,-21 42 31,-1 1-31,1 20 16,0 0-16,0 1 0,0 20 16,0-21-16,21 22 0,-22-1 0,1 1 15,0-1-15,0 1 0,0 42 16,0-64-16,21 0 0,-22 1 16,22-1-16,0-21 0,0 22 15,0-22-15,0 0 0,0 0 0,22-21 16,-1 0-16,0 0 0,0 0 0,0 0 15,22-21-15,-22 21 0,0-21 0,21-22 16,-21 22-16,1 0 0</inkml:trace>
  <inkml:trace contextRef="#ctx0" brushRef="#br1" timeOffset="205020.48">5207 10816 0,'0'0'15,"-21"21"-15,0-21 0,-1 22 16,1 20-16,21-21 0,-21 0 15,21 0-15,-21 22 0,21 20 16,0-42-16,0 1 0,0 20 0,0-21 16,0 0-16,0 0 0,21 1 15,0-22-15,0 0 0,1 0 0,20 0 16,-21 0-16,21 0 0,1 0 16,-1-22-16,0 1 0,43-21 15,-64 0-15,22 20 0,20-62 16,-63 41-16,0 22 0,0-21 15,0 21-15,-21 0 0,0-22 16,-22 22-16,22 21 0,-85-21 16,64 21-16,0 0 15,-22 21-15,43 0 0,0-21 16,0 21-16,0 1 0,21-1 16,0 0-16,0 0 0,0 0 0,0 0 15,21-21-15,0 0 0,0 0 16,21 0-16,-20 0 0,20 0 15</inkml:trace>
  <inkml:trace contextRef="#ctx0" brushRef="#br1" timeOffset="205301.53">5905 10732 0,'0'21'31,"0"0"-31,0 21 0,0-21 15,0 22-15,0-22 0,0 42 0,0-20 16,0-1-16,0 22 0,0-1 16,-21-21-16,0 43 0,21-21 0,-21-1 15,-21 64-15,20-63 0,22-1 16,0-21-16,-21 22 0,21-22 16,0 22-16,0-43 0,0 21 15,0 1-15,0-22 0,0 0 16,21-21-16,1 0 0,-1-21 15,-21 0-15,0-1 0,21 1 16,-21-21-16,0 0 0,0-1 0,21 1 16</inkml:trace>
  <inkml:trace contextRef="#ctx0" brushRef="#br1" timeOffset="205545.39">5863 11134 0,'0'0'0,"0"-21"0,0-22 0,0-41 15,21 20 1,-21 43-16,43 0 0,-1 0 15,0-1-15,-21 1 0,22 21 0,20 0 16,-42 0-16,1 0 16,-1 21-16,0 1 0,-21-1 15,0 0-15,0 0 0,0 0 16,0 0-16,-42 22 0,-43 20 16,43-42-1,20 1-15,1-22 0,0 21 0,42-21 31,0-43-15</inkml:trace>
  <inkml:trace contextRef="#ctx0" brushRef="#br1" timeOffset="205844.82">6371 10986 0,'21'-22'0,"-42"44"0,63-44 0,-20 22 0,-1-21 16,0 21-16,21-21 0,-21 21 0,22-42 15,-22 42-15,21-21 16,-21-1-16,-21 1 0,22 21 0,-22-21 16,0 0-16,0 0 0,-22 21 31,1 0-31,0 0 0,0 0 0,0 21 16,0 0-16,-1 0 0,1 0 0,0 1 15,21-1-15,0 0 0,0 0 16,0 0-16,0 22 0,0-22 15,0 0-15,0 0 0,0 0 0,21-21 16,-21 21-16,21 1 0,22-22 16,-1 0-16,-21 0 15,0 0-15,1 0 0,41 0 0,-21-22 16,-20 1-16,20 21 0,0-21 0</inkml:trace>
  <inkml:trace contextRef="#ctx0" brushRef="#br1" timeOffset="206264.57">7408 10626 0,'0'0'0,"-21"0"0,0 0 16,0 0-16,0 0 0,-1 0 15,1 21-15,-21-21 0,21 21 0,0 0 16,-1 0-16,1 22 0,-21-22 0,21 0 16,0 21-16,21-20 0,-22 20 15,1-21-15,0 43 0,21-43 16,0 21-16,0-21 0,0 0 15,21 1-15,0-22 0,1 0 16,-1 0-16,21 0 0,0-22 16,22-20-16,-22 21 15,-21 0-15,22 0 0,-22-22 0,21 1 16,-21 0-16,22-1 0,-22 1 16,0 0-16,0-22 0,0 1 0,-21 20 15,0-20-15,0-1 0,0 22 0,0 0 16,0-1-16,0 22 0,0-21 15,-21 42 1,0 42-16,0-21 0,0 22 16,21-1-16,0 21 0,-21 1 15,21-22-15,-22 22 0,22-1 0,0 22 16,0-22-16,0-20 0,0-1 16,0-21-16,0 22 15,22-22-15,-1 0 0,0-21 0,0 21 16,0-21-16,0 0 0,22 0 0</inkml:trace>
  <inkml:trace contextRef="#ctx0" brushRef="#br1" timeOffset="208324.9">9271 10414 0,'0'0'0,"0"-21"0,0 0 16,0 0-16,0-1 0,0 1 15,-21 21 1,21 43-1,0-22-15,0 21 0,-21-21 16,21 22-16,0 20 0,-22-21 0,22 1 16,0-1-16,0 22 0,0-22 0,0 0 15,0-21-15,0 22 0,0 20 16,0-42-16,0 1 0,22 20 16,-1-42-16,0 0 0,0 0 15,0 0-15,0 0 0,1 0 16,-1 0-16,21-21 15,-21 0-15,22-1 0,20-41 0,-21 21 16,-20 20-16,-1-20 0,21 0 16,-21-1-16,0-20 0,1 21 0,-22-1 15,21-20-15,-21 20 0,21-20 16,-21 21-16,0 20 16,0 1-16,0 0 0,0 42 15,0 0 1,0 1-16,-21 20 0,21 0 15,0 1-15,0 20 0,-21 43 16,21-64-16,0 1 0,0 20 16,0-21-16,0-20 0,0 20 15,0-21-15,0 21 0,21-20 0,21-1 16,-21-21-16,22 21 0,-22-21 16,63 0-16,-62-21 15,20 0-15,0-1 0,-21 1 0,22 0 16,-22 0-16,21-21 0,-21-1 0,22 1 15,-22 0-15,0-1 0,0 1 16,0 0-16,-21-1 0,0 1 16,0 21-16,0 0 0,0-1 15,-21 22 1,0 0-16,0 43 0,0-1 16,21 0-16,0-20 0,0 20 15,0-21-15,0 21 0,0-20 16,21-1-16,0 21 0,43 43 15,-64-64-15,0 0 16,21 0-16,-42-21 31,-1-21-15,1 21-16,0-21 0,0 0 0,0 21 16,21-21-16,-21-1 0,-1 1 15,1 21-15,0-21 16,0 21-1,21 21-15,-21 0 0,21 1 16,0-1-16,0 0 0,0 0 16,0 0-16,21 0 0,0-21 0,0 22 15,0-1-15,1-21 0,-1 0 16,21 21-16,-21-21 0,0 0 0,22 0 16,-22 0-16,21 0 0,-21 0 0,43-21 15,-1-22 1,-20 22-16,-22 0 0,21-21 15,-21-1-15,1 22 0,-1 0 16,-21-21-16,21 21 0,-21-22 0,0 1 16,0 21-1,-21 21 1,0 21-16,-1-21 0,22 21 16,-21 21-16,21-20 0,0-1 15,0 21-15,0-21 0,0 0 0,0 22 16,0-22-16,21 0 0,-21 0 0,22 0 15,-1 1-15,0-1 0,0 0 16,0 0-16,22-21 0,-22 0 16,21 0-16,0 0 0,22 0 15,-22 0-15,1-21 0,-22 0 16,21 0-16,-21-1 0,0 1 0,1 0 16,-1 0-16,0-21 0,21-43 15,-42 43-15,0 20 0,0 1 16,0 0-16,0-21 15,-21 63 1,21 0-16,-21 0 0,21 0 0,-21 1 16,21-1-16,-21 63 15,-1-41-15,22-22 16,-21 21-16,21-21 0,0 1 0,0-1 16,0 0-1,0-42 16,21 0-31,1-1 0,-1 1 0,0 0 16,0 0-16,0-21 0,0 20 16,1-20-16,20-21 0,0 41 15,-21 1-15,43-21 0,-43 42 16,0 0-16,0 0 0,1 0 16,-1 0-16,-21 21 0,0 0 15,0 22-15,0-22 0,0 0 0,0 21 16,0-21-16,0 1 15,0-1-15,0 21 0,0-21 0,0 0 16,42 22-16,-42-22 0,21 0 16,0-21-16,22 21 0,20-21 15,-42 0-15,22 0 0,-1 0 16,64-21-16,-64 0 0,1 21 16,-1-21-16,0-22 0,1 22 0,-1 0 15,0-21-15,-21-1 0,22 22 16,-43-21-16,21 0 0,-21-1 0,0 1 15,-21-64-15,21 85 16,-43 0-16,22 21 0,0 0 16,-21 0-16,-1 0 0,1 0 0,0 21 15,-1 0-15,1 0 0,-21 22 16,41-1-16,1-21 16,0 21-16,21-20 0,0 41 15,0-42-15,0 0 0,21 1 0,0-1 16,1 0-16,-22 21 0,21-21 15,0 1-15,0 20 0,0-21 0,0 64 16,-21-43-16,0 0 0,0 1 16,0-1-16,0 22 0,0-22 0,0 21 15,-21-20-15,0 20 16,0 22-16,0-22 0,0-20 0,-22-1 16,22 0-16,0 1 0,0-1 15,0-21-15,-43 43 16,43-43-16,-21 0 0,-1-21 15,22 0-15,0 0 0,0-21 16,21 0-16,-21-43 16,21 22-16,0 21 0,0-22 15,0 1-15,0 0 0</inkml:trace>
  <inkml:trace contextRef="#ctx0" brushRef="#br1" timeOffset="208524.95">10964 10308 0,'0'0'0,"-42"0"0,42-21 16,-42 21-16,42-21 31,21 21-15,0 0-16,0 0 15</inkml:trace>
  <inkml:trace contextRef="#ctx0" brushRef="#br1" timeOffset="209270.91">14393 10393 0,'0'0'0,"127"-191"31,-106 149-31,-21 21 0,22-21 15,-22 20-15,-22 22 32,1 22-32,0 20 0,0 0 15,-21 1-15,20 20 0,-20 1 16,0-1-16,-1 22 0,1-22 0,0 1 16,-1-1-16,-62 64 0,62-84 15,-20-1-15,20 0 0,1 1 16,0-22-16,21 21 0,-22-21 0,22-21 15,-64 21 1,64-21-16,0 0 0,0-21 0,0 0 16,0-21-16,-1 21 15,22-22-15,-21 22 0,21-64 16,0 22-16,0 21 0,0-1 16,0-20-16,21 20 0,1 1 0,-22 0 15,21-1-15,0 22 0,0 0 0,21 21 16,-20 0-16,-1 21 0,-21 0 15,21 22-15,0-1 0,-21 0 16,21 1-16,0-1 0,1 0 0,-22 1 16,21-1-16,0-21 0,21 22 0,-21-1 15,1-21-15,20 0 16,0 0-16,-21 1 0,22-1 0,-1 0 0,43-21 16,-43 0-16,0 0 0,22 0 15,21-21 1,-43 0-16,0 21 0,22-22 0,-22 1 15</inkml:trace>
  <inkml:trace contextRef="#ctx0" brushRef="#br1" timeOffset="210504.21">14859 10605 0,'0'-22'15,"0"44"-15,0-65 0,0 22 0,-21 0 16,0 21-16,-85 0 16,21 42-1,64-21-15,-43 43 16,43-43-16,0 21 0,0-20 0,21 20 15,0 0-15,0-21 0,0 1 0,0-1 16,0 21-16,0-21 0,21 0 16,0 1-16,0-22 15,1 0-15,-1 0 0,0 0 0,0 0 16,21 0-16,-20-22 0,20 1 0,0 0 16,-21 0-16,22 0 0,-22 0 15,21-1-15,-21-20 0,1 21 0,-1-21 16,-21-22-16,0 43 15,0 0-15,0 0 0,-21 21 16,21 21 0,-22 0-16,22 0 15,-21 0-15,21 22 0,0-22 0,0 0 0,0 21 16,0-21-16,0 1 0,0-1 16,0 0-16,0 0 0,21 0 15,1-21-15,20 0 0,-21 0 16,0 0-16,22 0 0,-1 0 0,0 0 15,1-21-15,-1 21 0,0-21 16,1 0-16,-1 0 0,0-22 0,1 22 16,-22 0-16,21 0 0,-21-22 0,0-20 15,-21 42-15,22 0 16,-22-1-16,0 44 31,0-1-31,0 0 0,-22 0 16,22 21-16,0-20 0,0-1 15,-21 21-15,21-21 0,-21 0 0,21 1 16,0-1-16,-21 0 0,21 0 16,0-42 31,21 0-47,0 0 0,0-1 0,1 1 15,-1 0-15,-21 0 0,21 0 0,21-22 16,-21 1-16,1 21 15,-1 0-15,0 21 16,0 0-16,-21 21 0,21 0 16,-21 0-16,0 0 15,21 1-15,-21-1 0,0 0 0,0 0 16,43 21-16,-43-20 0,21-1 16,0 0-16,21-21 0,-20 21 0,20-21 15,0 21-15,1-21 0,-1 0 16,0 0-16,22 0 0,-1 0 15,-20 0-15,84-42 0,-85 21 0,0 21 16,64-64 0,-85 43-16,0 0 0,22-21 0,-43 20 15,21-20-15,-21 0 0,0-22 16,0 22-16,0 0 0,0 20 16,-21 1-16,0 21 0,-22 0 0,22 0 15,-21 0-15,-1 0 0,1 21 0,21 1 16,-21-1-16,-1 21 0,1-21 15,0 43-15,-1-1 16,43-42-16,0 1 0,0-1 16,0 0-16,0 0 0,21-21 0,43 21 15,-43-21-15,0 0 16,22 0-16,-22 0 0,0 0 16,0 0-16,21 0 0,-20 0 15,-1 0-15,0 0 0,0 0 16,-21 21-16,0 22 15,0-22-15,0 0 0,0 21 16,0-20-16,0 41 0,0 22 16,0-22-16,0 1 0,-21-1 0,21 1 15,0-22-15,0 22 0,-21-1 16,0-21-16,-1 22 0,22-22 0,-21 1 16,0-1-16,0 0 0,-64 64 15,22-64 1,42-42-16,-22 0 0,1 0 15,0 0-15,-1 0 0,1 0 0,0-21 16,-64 0-16,63-21 0,22 21 16,-21-1-16,21 1 0,0-21 15,-1 21-15,22-22 0,0 1 0,0 21 16,0-21-16,22-1 0,-22 1 0,42 0 16,-21-1-16,21 1 0,-20 0 15,20-1-15,21-20 0,-20 20 0</inkml:trace>
  <inkml:trace contextRef="#ctx0" brushRef="#br1" timeOffset="211673.18">17145 10456 0,'0'0'16,"0"22"-1,-21-1-15,21 0 16,0 0-16,0 0 0,0 22 0,0-22 15,0 21-15,0-21 0,0 22 16,0-22-16,0 0 0,0 0 0,0 0 16,0 22-16,21-22 15,0-21-15,0 0 0,0 0 16,1 0-16,-1 0 0,0 0 0,21 0 16,-21 0-16,1-21 0,20-1 15,-21 1-15,21 0 0,-20 0 0,20 0 16,-21-22-16,0 22 0,0-21 15,1 0-15,-1-1 0,0 22 0,0-21 16,-21 21-16,0-1 0,0 44 31,0-1-31,0 0 0,0 21 16,0-21-16,0 22 0,0-22 16,0 21-16,0-21 0,0 1 15,0 20-15,0-21 0,0 0 0,21 0 16,0-21-16,1 22 0,-1-22 0,21 0 15,0 0-15,-20 0 0,126 0 16,-106 0-16,43-43 16,-22 22-16,-20 0 15,-22 0-15,21 0 0,-21-22 0,22 1 16,-43 21-16,0-22 0,0 1 0,0 0 16,0-1-16,0 22 0,0-21 15,-64 0-15,43 20 0,0 22 16,-22 0-16,-20 0 15,42 22-15,-22-1 0,22 0 0,0 0 16,-21 21-16,21 1 0,-1-22 0,22 21 16,-21 1-16,21 20 15,0-42-15,0 0 0,0 1 0,0-1 16,0 0-16,21 0 16,1-21-16,-1 0 0,0 0 0,0 0 15,21 0-15,-20 0 0,20 0 16,0-21-16,1 0 0,-1 0 0,-21-1 15,21 1-15,-20-21 0,41 0 16,-63-1-16,21 22 0,-21 0 16,21-21-16,-21 20 0,-21 22 31,0 22-31,0-1 16,21 21-16,0-21 0,0 0 15,0 22-15,0-22 0,0 0 0,0 21 0,0-20 16,0-1-16,0 0 15,21 0-15,0 0 0,0-21 0,1 21 16,20-21-16,-21 0 0,21 0 16,1 0-16,-1 0 0,22 0 0,-22 0 15,0 0-15,22-21 0,-22 21 0,0-21 16,22 0-16,-22 0 0,22-43 16,-22-20-1,-21 41-15,0 22 0,-21-21 0,0-43 16,0 64-16,0 0 0,0 0 15,-21-1-15,-21 1 0,21 21 0,-22 0 16,22 0-16,-21 0 0,-22 21 16,22 1-16,21-1 0,0 0 15,0 0-15,-1 21 0,22-20 16,-21-1-16,21 0 0,0 0 0,0 0 16,0 22-16,21-22 15,1 0-15,-22 21 0,21-21 0,-21 22 16,0-1-16,21 43 15,0-43-15,-21 0 0,0 22 0,0-1 0,0 1 16,-21-1-16,0 1 0,0-1 16,-22 1-16,1 63 15,0-64-15,20-20 0,1 20 0,0-20 16,-21-1-16,21-21 0,-1 21 16,1-20-16,21-1 0,-21 0 15,0-21-15,21-21 16,0 0-1,21-1-15,0 1 0,0-21 0,1 0 16,20-1-16,-21 1 0,21 0 0</inkml:trace>
  <inkml:trace contextRef="#ctx0" brushRef="#br1" timeOffset="212005">19537 10583 0,'21'0'16,"0"0"-16,0-21 16,0 21-16,1 0 0,-1 0 15,21-21-15,0 0 0,-20 21 0,20-21 16,-21 21-16,21-21 0,-20-1 0,-1 1 16,0 0-16,0 0 0,-21 0 15,0 0-15,0-1 0,0 1 16,-21 21-16,-21 0 0,20 0 0,-20 0 15,-43 21 1,43 1-16,0-1 0,21 21 0,-22 0 16,22 1-16,0-22 0,0 21 0,21 43 15,0-64-15,21 21 16,0-20-16,0-1 0,22 0 0,-22 0 16,21 0-16,0 0 0,1-21 0,-1 0 15,-21 0-15,22 0 0,-1 0 16</inkml:trace>
  <inkml:trace contextRef="#ctx0" brushRef="#br1" timeOffset="212689.24">21569 10181 0,'0'-21'15,"0"42"-15,-21-63 0,-1 42 16,1 0-16,0 0 0,0 0 0,-21 21 15,20 0-15,-20 0 16,21 1-16,-21 20 0,-1 0 0,1 43 16,21-22-16,0-20 0,21-1 15,-22 0-15,22 1 0,0-1 16,0 22-16,22-43 0,-1 0 16,21 0-16,-21-21 0,22 0 15,-1 21-15,0-21 0,1 0 0,-1 0 16,0 0-16,43-42 15,21-22-15,-64 22 16,-21 21-16,-21-21 0,0-1 0,0 1 16,0 0-16,0-1 0,0 1 15,-21 0-15,0-1 0,0 22 16,-22-21-16,22 21 0,-21-1 0,21 22 16,0 0-16,-1 0 0,-41 0 15,63 22 1,0-1-16,0 0 0,0 0 0,0 0 15,21 22-15,0-22 0,22 0 0,-22 0 16,21 0-16,0 0 0,-20-21 16,20 22-16,0-22 0,-21 0 0</inkml:trace>
  <inkml:trace contextRef="#ctx0" brushRef="#br1" timeOffset="213017.05">21971 10478 0,'0'-22'0,"0"-20"15,0 21-15,0 0 0,21 0 16,0-1-16,0 1 0,-21 0 15,22 0-15,-1 0 0,21 0 0,-21-1 16,22 22-16,-1 0 0,0 0 16,1 0-16,-1 0 0,64 43 15,-64-1-15,-21-21 0,22 22 0,-22-1 16,0 0-16,-21 1 0,0-1 16,0 0-16,0 1 0,-21-22 0,0 21 15,-1-21-15,1 0 0,-42 22 16,42-43-16,-22 0 0,22 0 15,0 0-15,21-21 16,0-1-16,0 1 0,0 0 0,0 0 16,21-21-16,0 20 0,0-20 15,22 0-15,-1-1 0,0 1 0,1-21 16,-1 20-16,0 22 0,1-21 0,-1-1 16,43 1-16,-64 21 15,0 0-15,0 21 0,-63 0 16,21 21-16</inkml:trace>
  <inkml:trace contextRef="#ctx0" brushRef="#br1" timeOffset="214001.05">7662 12383 0,'0'0'0,"21"0"15,1 0 1,-1 0-16,0-22 15,-21 1 1,0 0-16,0 0 16,0 0-16,0 0 0,-42-43 15,20 43-15,-20 0 0,0 0 16,-22-1-16,22 1 0,-22 0 16,22 0-16,-21 21 0,-1 0 0,-42 0 15,0 21 1,43 21-16,21-20 0,-1 20 0,1 0 15,0 1-15,20-1 0,1 0 0,0 64 16,21-64-16,0 1 16,0-1-16,0 0 0,21-20 0,0 20 15,1-21-15,20 0 0,-21 0 0,85 1 16,-64-22 0,1 0-16,20 0 0,-21-22 0,22 1 15,42-21-15,-43 21 0,-20-22 16,20 1-16,-21 0 0,1-1 15,20 1-15,-42 0 0,22-22 16,-22 1-16,0-1 0,21-63 0,-42 64 16,0 20-16,0-20 0,0 21 15,0-1-15,0 1 0,0 0 16,-21 20-16,0 22 0,0 0 16,21 22-16,0-1 0,-21 0 15,21 21-15,0 22 0,0-22 0,0 22 16,0-1-16,0 1 0,0-1 15,0-21-15,0 22 0,0 21 16,0-43-16,21 0 0,-21-21 16,0 22-16,0-22 0,21 0 15,0 0-15,0-21 16,1 0-16,-1 0 0,0-21 16,0 0-1,-21 0-15,0 0 0,21-22 0</inkml:trace>
  <inkml:trace contextRef="#ctx0" brushRef="#br1" timeOffset="214179.95">8022 12340 0,'21'0'16,"-42"0"-16,42 21 0,-21 1 0,0-1 15,0 0 1,0 21-16,0-21 0,0 1 0,0 20 16,0-21-16,0 0 0,0 0 15,0 1-15,0-1 16,0-42 15,0-1-31,21 1 0,1 0 16</inkml:trace>
  <inkml:trace contextRef="#ctx0" brushRef="#br1" timeOffset="214323.87">8128 12192 0,'0'0'0,"0"-21"0,0 0 15,0 0-15,0-1 16,0 1-16,0 0 15,0 0 17</inkml:trace>
  <inkml:trace contextRef="#ctx0" brushRef="#br1" timeOffset="-212830.31">8234 12256 0,'0'0'0,"0"21"0,42 63 31,-21-84-31,0 22 0,1-22 16,-1 0-16,21 0 0,0 0 0,1-22 16,-1 22-16,22-21 0,-1 0 0,1 0 15,-1 0-15,1 0 0,-1-22 16,1 22-16,-1-21 0,-21 21 0,1-22 15,20-20-15,-42 20 16,1 22-16,-22-21 0,0 21 16,0 0-16,0-1 0,0 1 0,-22 0 0,1 0 15,0 21-15,0 0 16,-21 0-16,20 0 0,-41 63 16,42-41-16,0 20 0,-1 0 15,1 22-15,0-1 0,0-20 0,0 105 16,0-85-16,-1 1 0,1-1 15,0 22-15,0-22 0,0 22 0,0 0 16,-22-22-16,22 22 0,0 0 16,-21 63-16,20-64 0,22-20 15,-21 21-15,21-22 0,-21 1 0,21 20 16,0-20-16,0-1 0,0-20 16,0-1-16,0 0 0,0 1 0,0-22 15,21 0-15,0-21 0,1 0 0,20 0 16,0-21-16,-21-22 15,64-20 1,-64 21-16,22-22 0,41-42 0,-63 64 16,22-22-16,-22 1 0,0 21 0,-21-22 15,0 1-15,0-1 0,0 1 16,-21-1-16,-21 1 0,20 20 0,-20-20 16,0 20-16,-43-41 15,64 41-15,-21 22 0,-1-21 16,22 21-16,21 0 15,21-1-15,22 1 16,-1 21-16,0-21 0,1 21 0,84-42 16,-64 21-16,1-1 15,20-20-15,-20 21 0,20-21 0,-20-1 16,-1 1-16,22 0 0,-21-22 16,105-105-16,-84 84 15,-64 22-15,0 20 16,0 1-16,-21 21 0,0-22 0,0 22 15,0 0-15,-21 0 0,0 0 0,0 21 16,-22 0-16,22 0 0,0 0 16,-21 21-16,20 0 0,-20 21 15,0 1-15,21-1 0,-22 22 0,22-1 16,0 22-16,0-1 0,0 1 16,-1 0-16,22-1 0,-21 1 15,0 0-15,21 21 0,-21-22 0,0 22 0,21-21 16,-21 21-16,-1-22 0,1 22 15,21-21-15,-21-1 0,0 22 0,0-21 16,21 0-16,-21-1 0,21-20 0,-22 20 16,22-20-16,-21-1 0,21-20 15,0-1-15,0 0 0,0-20 0,0 20 16,0-21-16,21-21 0,1 0 16,-1 0-16,0-21 0,0 21 15,0-42-15,22 20 0,-22 1 16,21-21-16,0 0 0,1-1 0,-22-20 15,21 20-15,85-147 16,-63 42-16,-43 84 16,0 1-16,-21-1 0,0-20 0,0 20 15,-21 1-15,-21-64 0,-1 63 16,1 22-16,21-1 0,-22 1 16,22 21-16,-21 0 0,21 0 15,0-1-15,-1 22 0,1 0 0,42 0 47,1 0-47,-1 0 0,0 0 16,21 0-16,1-21 0,-1 0 15,0 0-15,1 21 0,20-21 0,-21 0 16,1-1-16,-1 1 0,0 0 0,-20 0 16,20 0-16,0-43 15,-21 43-15,1 0 0,-22 0 0,0 0 16,0-22-16,0 22 0,0 0 15,0 42 1,0 0 0,0 0-16,0 1 15,0-1-15,0 0 0,0 0 16,0 0-16,0 0 0,0 1 16,0-1-16,21 0 0,0-21 0,-21 21 15,21-21-15,0 0 0,0 21 0,1-21 16,-1 0-16,0 0 0,0 0 15,0-21-15,0 21 0,1-21 0,-1 0 16,0 21-16,0-21 0,0-1 16,0 1-16,1 0 0,-1 0 15,0 0-15,0 0 0,0 21 0,0 0 16,1 0 0,-22 21-16,0 0 15,0 0-15,0 0 0,0 0 0,0 1 16,0-1-16,0 0 15,0 0-15,0 0 0,21 0 16,0 1-16,0-22 0,0 21 16,0-21-16,1 0 15,-1 0-15,0 0 0,21 0 0,-21-21 16,1-1-16,20 22 0,-21-21 0,21 0 16,-20 0-16,20 0 0,-21 0 15,0-1-15,22-20 0,-43 0 16,0 21-16,0-1 0,0-20 15,0 21 1,-22 21-16,1 0 16,0 0-16,0 21 0,0 0 0,0 0 15,-1 1-15,22-1 0,0 0 0,-21 0 16,21 21-16,0-20 0,0-1 16,0 21-16,0-21 0,0 0 0,21 1 15,1-1-15,-1 0 0,0 0 0,0 0 16,0-21-16,22 0 0,-22 0 15,21 0-15,43 0 0,-43 0 16,-21 0-16,22-21 0,-1 0 0,0 0 16,1 0-16,-22-1 0,21 1 15,-21 0-15,22-21 0,-22 21 16,0-1-16,0-20 0,0 0 16,0 42-16,-21-21 0,0 42 31,-21 0-31,0 0 15,21 0-15,0 0 0,0 1 16,-21-1-16,21 0 0,-21 0 16,21 0-16,21-21 47,0 0-47,-21-21 0,21 21 15,0-21-15,1 0 0,-1 0 0,0-1 16,0 22-16,0-21 0,-21 0 15,21 21-15,1-21 0,-1 21 0,0 0 16,0 0 0,-21 21-16,21 0 15,-21 0-15,0 1 0,0-1 0,0 0 16,0 0-16,21 0 0,1-21 0,-22 21 16,0 1-16,21-22 0,0 21 15,0-21-15,0 0 0,0 0 16,1 0-16,-1 0 0,0 0 0,85-21 15,-43-22 1,-20 22-16,-22 0 0,0 0 16,21-22-16,-21 1 0,1 21 0,-1-43 15,0 22-15,0 0 0,0-22 0,0 22 16,1-22-16,-1 1 0,0 21 16,-21-1-16,0 1 0,0 21 0,0 0 15,0-1-15,-21 44 16,0-1-1,21 21-15,-22-21 0,1 43 0,0-22 16,0 0-16,0 22 0,21-1 0,-21-20 16,21 20-16,-22-20 15,22-1-15,0 0 0,0 43 16,0-64-16,0 21 0,0-20 0,22-1 16,-22 0-16,21-21 0,0 0 15,0 0-15,0 0 0,22 0 16,-22 0-16,0-21 0,0 0 0,0-1 15,0 1-15,1 0 0,-1 0 0,0-21 16</inkml:trace>
  <inkml:trace contextRef="#ctx0" brushRef="#br1" timeOffset="-212645.42">12531 12171 0,'0'0'0,"-22"0"0,1 0 0,42 0 31,22 0-31,-22 0 0,0 0 16,21 0-16,-20-21 0,20 21 16,0-21-16,-21 21 0,22-22 0,-1 22 15,0-21-15,22 21 0,-43-21 16,0 21-16,43-21 16</inkml:trace>
  <inkml:trace contextRef="#ctx0" brushRef="#br1" timeOffset="-210692.73">14817 12002 0,'0'0'0,"0"-22"16,21 1-16,0 21 0,0-21 16,0 0-16,0 0 15,1 0-15,-1-1 0,0 1 0,0 0 16,0 0-16,0 0 0,-21 0 16,43-43-1,-43 43-15,0 0 0,-21 21 31,-1 42-31,1-21 16,0 22-16,-42 62 0,41-62 16,1 20-16,-21 22 0,21-22 15,-22 1-15,22-22 0,-42 85 16,20-84-16,22-1 0,0 0 0,0-21 16,-21 22-16,20-22 0,22 0 15,-21-21-15,0 21 0,-21-21 16,-1 0-1,43-21-15,-21 0 0,0 21 16,0-42-16,21 20 0,0 1 0,-21-63 16,0 41-16,21 1 0,0-43 15,0 43-15,0 21 16,0-22-16,0 22 0,0 0 0,0 42 31,21 22-31,-21-22 16,21 21-16,0-21 0,-21 22 0,21-1 15,0 0-15,22 22 16,-1-1-16,0-20 16,-20-22-16,20 0 0,0 0 0,1 0 0,-1 0 15,0 1-15,1-22 0,20 0 16,1 0-16,-1 0 0,1 0 16,-1 0-16,1-22 0,-1 1 0,43-21 15,-64 21-15,1 0 0,-1-1 16,-21 1-16,0-21 15,-21 21-15,0-22 0,0 22 0,0-21 0,0 21 16,-21-22-16,0 22 0,0-21 0,-22 21 16,22 0-16,-21 21 0,-22 0 15,22 0-15,0 0 0,21 21 16,-22 0-16,22 21 0,-21-21 16,21 22-16,-1-1 0,22-21 15,0 22-15,-21-1 0,21-21 0,0 21 16,0-20-16,0-1 0,0 0 0,21 0 15,1-21-15,-1 21 0,0-21 16,0 0-16,21 0 0,-20 0 16,20 0-16,0-21 0,22 0 0,-22 0 15,0 0-15,-20-1 0,20 1 16,-21-21-16,21 21 0,1-43 16,-43 22-16,0 21 0,21 0 15,-21-1-15,0 1 0,0 0 16,-21 42-1,21 0-15,0 1 0,-21-1 16,21 21-16,-22-21 0,22 0 0,0 22 16,0-22-16,0 0 0,0 0 15,0 0-15,0 1 0,22-1 0,-22 0 16,21 0-16,0-21 0,0 0 16,21 0-16,-20 0 0,-1 0 0,0 0 15,42 0-15,-41-21 0,20 21 16,0-21-16,-21 0 0,22-1 15,20-20-15,-42 0 0,22 21 16,-22-22-16,-21 22 0,21 0 0,-21 0 16,0 0-16,0-1 15,0 44 1,-21-1 0,21 21-16,0-21 0,0 0 15,-21 22-15,21-22 0,-21 0 0,21 0 16,-22 0-16,22 1 0,0-1 15,0 0-15,-21 0 0,42-42 47,1 0-47,-1 0 16,0-22-16,0 22 0,0 0 16,0-21-16,1 20 0,-1 1 0,0-21 0,0 21 15,0 0-15,-21-1 16,21 22-16,22 0 15,-22 0-15,-21 22 0,21-1 16,-21 0-16,21 0 0,-21 0 16,0 0-16,21 1 0,1 20 0,-22-21 15,21 0-15,0 0 0,42 22 16,-41-22-16,-1-21 0,21 21 16,-21-21-16,22 0 0,-1 21 15,0-21-15,1 0 0,-1 0 0,43 0 16,42-21-1,-85 0-15,0 0 0,22-22 16,-43 22-16,0 0 0,0-21 16,0 21-16,1-22 0,-22 22 15,0-21-15,0 21 0,0-22 0,0 22 16,-22 21-16,1-21 0,0 21 0,-21 0 16,21 0-16,-22 0 0,1 0 15,-64 63-15,64-41 16,21-1-16,-1 0 0,1 0 0,0 0 15,0 0-15,21 1 0,0-1 16,0 0-16,0 0 0,0 0 16,0 0-16,21-21 0,0 22 15,-21-1-15,21 0 0,1-21 16,-22 21-16,21 0 0,-21 0 0,21 22 16,-21-22-16,0 21 0,0 85 15,0-42 1,0-43-16,0 22 0,0-22 0,-21 0 15,0 22-15,-1-22 0,22 22 0,-21-22 16,0 0-16,0 22 0,-21 63 16,-1-42-1,22-43-15,0-21 16,0 0-16,0-21 0,-1 21 0,-20-21 16,21 0-16,-21 0 0,20 0 0,-20 0 15,-21 0-15,41 0 16,1-21-16,0 0 0,21 0 0,0 0 15,0 0-15,0-22 0,0 22 16,0-21-16,21-1 0,0 1 16,1-21-16</inkml:trace>
  <inkml:trace contextRef="#ctx0" brushRef="#br1" timeOffset="-209317.01">17780 12213 0,'0'-21'0,"0"42"0,0-63 0,-21 42 31,21 21-31,0 0 16,-21 0-16,21 1 0,0-1 15,-22 21-15,22-21 0,0 0 0,0 22 16,0-1-16,0-21 0,0 0 15,0 1-15,0-1 0,0 0 16,22-21-16,-1 0 16,21 0-16,-21-21 15,0 21-15,1-21 0,-1-1 0,21 22 16,-21-21-16,0 0 16,1 0-16,20-43 0,-21 43 15,0 0-15,-21-21 0,21 21 16,1-1-16,-1 1 0,0 0 15,-21 42 1,0 0-16,0 1 0,0-1 16,0 0-16,0 21 0,0-21 15,0 1-15,0-1 0,0 21 0,0-21 16,0 0-16,0 1 0,21-1 0,0-21 16,22 21-16,-22 0 0,0-21 15,64 0-15,-43 0 0,0 0 16,1 0-16,-1 0 0,0 0 15,1-21-15,20 0 0,-21 0 16,1-1-16,41-20 16,-41 0-16,-1 21 0,0-64 0,1 43 15,-43-1-15,0 22 0,0-21 16,0-1-16,0 1 0,0 21 0,-21 0 16,-1 0-16,1-1 0,0 1 0,-21 21 15,-64 21 1,64 1-16,-1-1 0,22 21 15,-21-21-15,21 22 0,-1-1 0,1 43 16,21-22 0,0-42-16,0 22 0,0-22 0,21 21 15,1-21-15,-1-21 0,0 0 16,21 0-16,-21 0 0,1 0 16,20 0-16,-21 0 0,21 0 0,-20-21 15,-1 0-15,21 0 0,-21 0 0,0-1 16,22 1-16,-22 0 0,0-21 15,21-64-15,-42 85 16,0 0-16,0-22 0,22 22 16,-22 0-16,0 42 15,0 0 1,0 0-16,0 1 0,0-1 0,0 0 16,0 21-16,0-21 0,0 1 15,0 20-15,0-21 0,0 0 0,21 22 16,0-22-16,0 0 0,0 0 15,0-21-15,64 21 16,-43-21-16,1 0 0,20 0 0,1 0 16,-1 0-16,1 0 0,-1 0 0,1-21 15,-22 21-15,22-21 0,-22 0 16,0 0-16,1-1 0,-1-20 0,-21 0 16,0 21-16,0-22 0,1 1 0,-22 0 15,0-1-15,0 1 0,0 0 16,-43-22-1,-41 43-15,62 21 16,-20 21-16,21 0 0,-21 0 16,20 22-16,-41 20 0,42-42 15,21 22-15,0-22 0,0 0 0,0 0 16,0 0-16,0 1 0,0-1 16,21 0-16,0 0 0,0-21 15,0 0-15,1 0 0,-1 0 0,0 0 16,0 0-16,21 0 0,1 0 15,-22 0 1,-21 21-16,0 0 16,0 22-16,0-22 15,-42 42-15,42-20 0,-22 20 16,1-20-16,21 20 0,0 1 0,-21 20 16,0-20-16,0-1 0,21 1 15,-64 126-15,43-126 16,0-1-16,0-20 0,0 20 0,-1-21 15,-20 22-15,21-22 0,0 1 16,-22-22-16,-20 42 16,21-42-16,20-21 0,-20 22 0,0-22 15,-1 0-15,1 0 0,0 0 0,21 0 16,-22-22-16,22 22 0,0-21 16,-21 0-16,20 0 0,1 0 15,21 0-15,-21-1 0,21 1 0,0 0 0,0-21 16,0 21-16,0-22 0,0 22 15,21-21-15,0-1 0,22 1 0,-1 0 16,0-1-16,1-20 0,20-1 16,-20 1-16</inkml:trace>
  <inkml:trace contextRef="#ctx0" brushRef="#br1" timeOffset="-208904.25">20510 12129 0,'0'0'0,"-21"0"16,21-22-1,21 1-15,1 21 16,-1-21-16,0 21 0,0-21 16,0 21-16,0-21 0,1 21 0,-1-21 15,21-1-15,-21 1 0,43-21 16,-64 0-1,0 20-15,0-20 16,-21 42-16,-1 0 0,1 0 16,-21 0-16,0 0 0,20 0 0,-20 21 15,21 0-15,-21 1 0,20 20 16,1-21-16,0 21 0,0-20 0,21 20 16,0-21-16,0 21 0,0-20 0,0-1 15,21 0-15,0 0 0,0 0 16,22 0-16,-22 1 0,21-1 0,-21-21 15,22 21-15,-1-21 0,0 0 16,-20 0-16,20 0 0,-21 0 0,21 0 16,-20 0-16,-1 0 0,0 0 15,0-21-15,0 21 0,0-21 16</inkml:trace>
  <inkml:trace contextRef="#ctx0" brushRef="#br1" timeOffset="-208763.59">21061 12340 0,'0'0'0,"0"21"0,-21-21 16,-1 0-1,1 0 1,21-21-16,0 0 16,-21 0-16</inkml:trace>
  <inkml:trace contextRef="#ctx0" brushRef="#br1" timeOffset="-189208.63">1587 15515 0,'-21'0'63,"0"0"-63,0 0 15,0 21-15,0-21 0,-22 0 16,1 0-16,21 0 15,0 22-15,-22-22 0,1 0 0,21 0 16,-22 0-16,22 0 0,-21 0 16,21 0-16,-22 0 0,22 21 15,-21-21-15,21 0 16,0 0-16,-1 0 0,1 0 31,42 0 32,1 0-63,20 0 0,-21 0 15,21 0-15,1-21 0,-1 21 16,22 0-16,-1 0 0,1-22 16,-1 22-16,22-21 0,-22 21 0,22 0 15,-22 0-15,1-21 16,21 21-16,-22 0 0,22 0 0,-1 0 15,-20-21-15,21 21 0,-1 0 16,-20 0-16,20 0 0,-20 0 16,-1 0-16,64 0 0,-63 0 15,-1 0-15,-20 0 0,-1-21 0,0 21 16,22 0 0,-43 0-16,-21-21 31,0-1 0,0 1 16,-21 21-31,0-21-16,0 0 15,-1 21-15,1-21 0,-21 21 16,21-21-16,0 21 0,-1-22 0,-20 1 15,21 21-15,0-21 0,-22 0 16,-20 0-16,42 0 0,0-1 16,-22 22-16,22-21 15,0 21-15,0-21 0,0 21 16,21 21 31,21-21-32,0 21-15,0 1 0,0-22 16,0 21-16,22-21 0,-22 21 16,21-21-16,1 21 0,20 0 15,-21-21-15,-20 0 0,20 21 16,0 1-16,-21-22 0,1 0 0,-1 0 16,21 21-16,-21-21 0,0 0 15,1 0-15,-1 0 16,0 0-16,0 0 15,-21 21 32,-21 0-47,0-21 16,0 21-16,-1-21 0,1 21 0,0-21 16,0 22-16,0-1 0,0 0 15,-22 0-15,22 0 0,-21 0 16,-1 1-16,22-1 0,-21 0 0,0 21 15,-1-21-15,22 1 0,-64 20 16,64-21-16,0 0 16,-21 0-16,21-21 0,-1 22 0,1-1 15,0 0-15,0-21 16,21 21-16,-21-21 0,21-21 297,0 0-282,0 0 1</inkml:trace>
  <inkml:trace contextRef="#ctx0" brushRef="#br1" timeOffset="-187767.45">4254 14965 0,'0'21'16,"22"-21"31,-1-21-47,0 21 0,-21-21 15,21 0-15,0 21 0,-21-22 16,43-20-16,-22 21 0,-21 0 15,21 0-15,0-1 0,-21-20 16,0 21-16,21 0 0,-21 0 0,0-22 16,0 1-1,0 21-15,0 0 0,0-1 0,0 1 16,0 42 15,0 1-31,-21-1 0,21 21 16,0-21-16,-21 22 0,0-1 0,21 0 15,-21 1-15,-1-1 0,1 43 16,-21 20 0,21-41-16,0-1 0,-1 1 15,1-22-15,0 22 0,0-22 0,0 0 0,0 1 16,21-1-16,-22 0 0,1-20 16,0 20-16,0-21 0,0 0 15,0 0-15,-1-21 16,1 0-16,0-21 15,0 0-15,21-21 16,0 21-16,0-22 0,0 22 0,-21-21 16,21-22-16,0 22 0,0 0 15,0-22-15,0 22 0,0-1 16,0 22-16,0-42 0,0 42 16,0-1-16,21 22 0,0 0 31,0 22-31,0 20 15,-21-21-15,0 0 0,22 22 16,-1-22-16,-21 21 0,21 0 0,0-20 16,0 41-16,0-21 15,1-20-15,-22-1 0,21 0 0,21 21 16,-21-21-16,0-21 16,22 0-16,-22 0 0,0 0 0,21 0 15,22 0-15,-43 0 16,21-21-16,-20 0 0,20 0 0,-21 0 15,21-22-15,-20 22 0,20-21 16,-21 21-16,0-22 0,0 22 16,1 0-16,-1 0 0,0 0 0,-21 0 15,-21 42 17,0 0-32,-1 0 15,22 0-15,0 0 0,-21 22 16,0-22-16,21 21 0,0-21 15,0 1-15,0-1 16,0 0-16,0 0 0,0 0 16,0-42 15,0 0-31,0 0 0,0 0 16,0-22-16</inkml:trace>
  <inkml:trace contextRef="#ctx0" brushRef="#br1" timeOffset="-187583.56">4826 14944 0,'0'0'0,"21"0"78,0 0-62</inkml:trace>
  <inkml:trace contextRef="#ctx0" brushRef="#br1" timeOffset="-186792.01">5355 15219 0,'0'0'0,"0"21"0,21-21 0,0 0 16,1 0-16,-1 0 0,0 0 16,0-21-16,0 0 15,22 21-15,-22-21 0,0-1 16,0 1-16,43-42 0,-64 42 16,21-1-16,-21 1 0,0 0 15,0 0-15,0 0 0,-21 21 16,-22 0-16,22 0 15,-21 0-15,-22 0 16,22 0-16,21 0 0,-22 21 0,1 0 16,21 0-16,0 0 0,0 1 15,-1-1-15,1 0 0,0 21 0,21 1 16,0-1-16,0-21 0,0 0 16,21 0-16,0 1 15,1-22-15,20 0 0,-21 0 16,21 0-16,1 0 0,-1-22 0,0 22 15,1-21-15,-22 0 0,21 0 16,-21 0-16,1 0 0,20-1 0,-42 1 16,21 0-16,-21 0 0,21 0 15,-21 0-15,0-1 0,0 1 16,0 0-16,-21 21 31,0 0-31,21 21 0,0 0 16,0 1-16,-21-1 15,21 21-15,-21-21 0,21 22 0,-22-22 16,22 21-16,0 0 0,0 1 16,0-1-16,0 22 0,0-22 0,0 106 15,0-42 1,0-43-16,0 1 0,-21 63 16,0-64-16,21-20 0,0 20 15,-21 1-15,0-22 0,0 0 16,-1 43-16,1-43 0,-21 1 15,21-22-15,0 21 0,-1-21 16,-20 1-16,21-1 0,-21 0 0,20-21 16,-20 0-16,0 0 0,-1 0 15,22 0-15,-21-21 0,0 21 16,20-21-16,-20-1 0,21-20 0,0 21 16,0-21-16,-1-22 15,1 22-15,21-1 0,0 22 0,0-21 16,0 0-16,0-1 0,0 1 15,21 0-15,-21-1 0,43-41 16,-22 41-16,0 1 0,0 0 16,0-1-16,1 1 0,20 0 15,-21-1-15,21 1 0,1 0 0,-1-1 0</inkml:trace>
  <inkml:trace contextRef="#ctx0" brushRef="#br1" timeOffset="-186017.45">6202 14669 0,'0'0'0,"0"-22"0,0 44 16,0-1-16,0 0 15,0 0-15,0 0 0,0 0 16,0 22-16,-21-22 0,21 21 0,-22 1 15,22-22-15,0 21 0,0 0 16,0 1-16,-21-1 0,21-21 0,-21 22 0,21-22 16,0 21-16,0-21 15,0 0-15,0 1 0,0-1 16,0-42 0,0-1-16,0 1 15,0 0-15,0 0 0,0 0 0,0-22 16,21 22-16,0-21 0,-21 0 15,22 20-15,-1 1 0,-21 0 0,21 0 16,0 0-16,0 0 0,0 21 16,1 0-1,-22 21-15,21 0 16,-21 0-16,0 21 16,0-20-16,0 20 0,0-21 0,0 21 15,0-20-15,21-1 0,-21 21 16,21-21-16,-21 0 0,42 1 15,-20-1-15,-1-21 0,0 0 16,21 0-16,-21 0 0,64-43 16,-64 22-16,22 0 15,-1 0-15,-21-21 0,43-43 16,-43 43-16,21-1 0,-21 1 0,0 0 16,1-1-16,-22 1 15,21 0-15,0-43 0,0 43 16,-21 20-16,0 1 0,0 0 0,0 0 15,0 42 1,0 0-16,-21 0 16,0 1-16,21 20 0,-21 0 15,-1-21-15,22 22 0,-21-1 0,21 0 16,0 1-16,-21-1 0,21 0 16,0 1-16,0-1 0,0 22 15,0-1-15,0-42 0,0 0 16,0 1-16,21-22 0,0 0 15,1 0-15,-1 0 16,0 0-16,0 0 0,0-22 16,0 1-16,1 0 0,-1 0 15,0 0-15,0-22 0,-21 22 16,0 0-16,0-21 0,0 21 0,0-1 16,0 1-16</inkml:trace>
  <inkml:trace contextRef="#ctx0" brushRef="#br1" timeOffset="-185811.57">6667 14923 0,'22'0'31,"-1"0"-31,0 0 16,0 0-16,0 0 0,22 0 0,-22-22 15,21 22-15,0 0 16,1-21-16,-1 0 0,-21 21 15,0 0-15,1 0 0,20-21 16,-42 0 0</inkml:trace>
  <inkml:trace contextRef="#ctx0" brushRef="#br1" timeOffset="-184344.41">8361 14647 0,'0'-21'32,"0"42"-32,0 1 15,0-1-15,-21 21 16,21-21-16,-22 0 0,22 22 16,0-22-16,-21 21 0,21 1 0,-21-22 15,0 21-15,0 0 0,21-20 16,0 20-16,-21-21 0,-1 21 0,22-20 15,0-1-15,0 0 0,0 0 16,0-42 15,22 0-31,-1 0 16,-21-22-16,21 22 0,0 0 0,0-21 16,-21 20-16,21 1 0,1 0 15,-22 0-15,21 0 0,-21 0 16,21 21-1,-21 21 1,0 0-16,0 0 0,0 0 16,0 0-16,0 22 0,0-22 15,0 0-15,21 21 0,-21-20 0,21-1 16,-21 0-16,43 21 16,-22 1-16,0-43 0,0 0 15,21 0-15,-20 0 0,-1 0 16,21 0-16,0-22 0,-20 1 15,20 0-15,0 0 0,22-43 16,42-41 0,-85 83-16,21-20 0,-21 0 0,0-1 15,-21 1-15,22 0 0,-22-1 16,21 1-16,-21 21 0,0-21 0,0-22 16,0 43-1,0 0-15,0 42 16,0 0-1,0 0-15,0 0 0,0 1 16,0-1-16,0 21 0,0 0 0,-21-20 16,21 20-16,0 0 0,0-21 15,0 22-15,0-1 0,0-21 0,0 22 16,0-1-16,0 0 0,0-21 16,21 43-16,0-43 15,0 0-15,0-21 0,0 21 0,1-21 16,-1 0-16,21 0 15,0 0-15,-20 0 0,-1-21 16,21 21-16,-21-21 0,0 0 0,22-21 16,-22 20-16,0 1 0,0-21 0,22-22 15,-22 43-15,0 0 0,0-21 16,-21 21-16,0-1 0,0 1 16,0 0-16,0 0 15,-21 21 1,0 0-16,0 0 0,-1 21 15,1-21-15,21 21 0,-21 0 16,21 1-16,0-1 0,0 0 16,0 0-16,0 21 0,0-20 0,0-1 15,0 21-15,0-21 0,0 0 16,0 1-16,0-1 0,0 0 0,21 0 16,0-21-16,1 21 0,-1-21 15,0 0-15,0 0 0,0 0 0,0 0 16,22-21-16,-1 0 0,0 0 15,-20 0-15,20-1 0,0 1 16,1-21-16,-1 21 0,-21 0 0,0-22 16,22 22-16,-22 0 0,-21 0 15,21 0-15,-21-1 0,0 1 0,0 0 16,0 42 15,0 0-31,-21-21 0,21 22 16,0-1-16,0 21 0,-21-21 15,21 0-15,0 1 0,0-1 0,0 21 16,0-21-16,0 0 0,0 1 0,0-1 16,0 0-16,0 0 15,21-21-15,0 21 0,0-21 16,0 0-16,0 0 16,1-21-16,-1 21 0,0-21 0,-21 0 15,21 0-15,0-1 0,0 1 0,-21 0 16,0-21-16,22-22 15,-1 43-15,-21-21 0</inkml:trace>
  <inkml:trace contextRef="#ctx0" brushRef="#br1" timeOffset="-183996.61">10266 14499 0,'0'0'0,"-21"43"15,-1-22-15,22 0 0,-21 0 16,21 21-16,0-20 0,0-1 16,0 0-16,21-21 15,1 0-15,-1 0 0,0 0 0,0 0 16,0 0-16,0 0 16,-21-21-16,0 0 0,22-1 0,-22 1 15,0 0-15,0 0 16,0 0-16,0 0 0,0-1 0,-22 1 15,1 0-15,0 21 16,0 0-16,0 0 0,0 0 16,-1 0-16,22 21 0,-21-21 15,21 43-15,0-22 16,0 0-16,0 0 0,21 21 16,1-20-16,-22-1 0,21-21 15,0 21-15,0 0 0</inkml:trace>
  <inkml:trace contextRef="#ctx0" brushRef="#br1" timeOffset="-183208.06">10922 14859 0,'0'-106'31,"0"85"-31,0 0 0,-21 21 16,0 0-16,-1 0 0,1 0 0,0 0 15,0 0-15,0 0 0,0 21 0,-1-21 16,1 21-16,0 0 0,0 22 0,-21-22 16,42 0-16,-22 0 0,1 0 15,21 22-15,-21-22 0,21 0 16,0 0-16,0 0 0,0 1 0,0 20 15,21-42-15,0 21 16,1-21-16,-1 0 0,21 0 0,-21 0 16,0 0-16,1 0 0,-1-21 15,0 21-15,0-21 0,0 0 0,0 21 16,1-22-16,-1 1 0,-21 0 0,21 0 16,-21 0-16,21 21 0,-21-21 15,0-1-15,0 1 16,0 42 15,0 1-15,0-1-16,0 21 15,0-21-15,0 22 0,0-22 0,0 21 16,-21 43-16,21-22 0,0-20 16,0-1-16,0 21 0,0-20 15,0 63-15,0-64 0,0 0 16,0 22-16,-21-1 0,21-20 15,0 20-15,0 1 0,-21-1 0,21 1 16,0-1-16,0 1 0,0-1 0,0 1 16,0-22-16,0 0 15,-22 43-15,1-43 0,0-21 0,0 1 16,0-1-16,0-21 16,-1 0-16,1 0 0,0 0 0,0 0 15,0 0-15,-22 0 0,1-21 0,21-1 16,-21 1-16,-1 0 0,1 0 15,0-21-15,-1 20 0,1-20 0,21 21 16,-22-21-16,1 20 0,21-20 16,0 21-16,0-21 0,-1 20 0,1-20 15,21 21-15,0-21 0,0 20 16,0-20-16,0 21 0,0 0 0,0-22 16,0 22-16,0 0 0,21-21 0,1 21 15,-1-1-15,0 1 0,21-21 16,-21 21-16,1 0 0,20-22 15,0 22-15,-21-21 0,22 21 0,-1-22 16,0 1-16</inkml:trace>
  <inkml:trace contextRef="#ctx0" brushRef="#br1" timeOffset="-182680.2">11282 14415 0,'0'0'0,"0"-22"0,0 1 16,0 42 15,0 1-31,0-1 0,-21 0 0,-1 21 16,22-21-16,-21 22 0,21-1 16,-21 0-16,21 1 0,0-1 0,0 0 15,-21-20-15,21 20 0,-21 0 16,21-21-16,0 1 0,0 20 0,0-21 15,0 0-15,0 0 0,0-42 47,0 0-31,0 0-16,21 0 0,-21 0 0,21-22 16,-21 22-16,21 0 0,0-43 15,22 22-15,-22 21 16,-21 0-16,42-22 0,-21 43 15,1 0-15,-1 0 0,0 0 16,0 22 0,-21-1-16,21 0 0,-21 21 0,0-21 15,0 1-15,0 20 0,0-21 16,0 21-16,0-20 0,0-1 0,0 42 16,0-42-1,0 1-15,0-1 0,0 0 0,0 0 16,21-21-16,1 0 15,-1-21 1,-21 0-16,0 0 0,21-1 0,0 1 16,-21 0-16,21-21 0,0 21 15</inkml:trace>
  <inkml:trace contextRef="#ctx0" brushRef="#br1" timeOffset="-182363.38">11980 14266 0,'0'22'31,"0"-1"-31,-21 21 16,0-21-16,21 22 0,-21-1 15,0 0-15,-1 1 0,1-1 0,21 0 16,-21 1-16,0-1 0,21 0 0,-21 1 15,21-1-15,0 0 0,0-21 16,0 22-16,0-22 0,0 0 0,0 0 16,0 0-16,0 1 15,0-1-15,21-21 0,0 0 0,0 0 16,0 0-16,1 0 0,-1-21 16,0 21-16,0-22 0,0 1 15,0 0-15,1 0 0,-1-21 0,0 20 16,-21 1-16</inkml:trace>
  <inkml:trace contextRef="#ctx0" brushRef="#br1" timeOffset="-182100.29">11705 14711 0,'-42'0'31,"84"0"-31,-84-21 0,63 21 16,0 0-16,0 0 0,22 0 15,-22-21-15,21 21 0,-21 0 0,64-22 16,-64 22-16,21 0 16,-20 0-16,41-21 0,-42 21 15,0 0-15,1 0 0,-1 0 0,0-21 16,0 21-16,0 0 0,0 0 16,-21-21-16,22 21 15,-22-21 1</inkml:trace>
  <inkml:trace contextRef="#ctx0" brushRef="#br1" timeOffset="-179561.92">14224 14288 0,'0'0'0,"21"-22"16,0 1-16,0 0 0,-21 0 15,0 0-15,0 0 0,22-1 16,-22 1 0,-22 21-1,1 21-15,21 1 16,-21-1-16,0 0 0,0 21 0,21-21 15,-21 43-15,-1-22 0,1 1 16,0 20-16,0-21 0,0 22 0,-43 42 16,43-64-16,-21 0 15,21 1-15,-22-1 0,22 0 16,0 1-16,-21-22 0,20 0 0,1 0 16,0 0-16,0 1 0,0-1 15,0-21-15,-1 0 0,1 0 0,0 0 16,0 0-16,-21-43 15,42 22-15,-22 0 16,22-21-16,0 21 0,0-1 0,0-20 0,0 0 16,0 21-16,0-22 0,0 1 15,0 21-15,0-22 0,22 22 0,-22 0 16,0 0-16,21 0 0,-21 0 16,21 21-16,0 0 15,0 0-15,-21 21 16,21 0-16,-21 0 0,22 0 15,-1 22-15,0-22 0,-21 21 0,21-21 16,21 43-16,1-43 16,-22 21-16,0-21 0,21 1 0,-20-1 15,20 0-15,0 0 0,1-21 0,-1 0 16,64 21-16,-64-21 16,0 0-16,22 0 0,-22 0 0,1-21 15,-1 21-15,0-21 0,-21 0 16,22 0-16,-22-1 0,21-20 15,-21 21-15,-21 0 0,0-22 16,0 22-16,0-21 0,0 21 16,0-22-16,0 22 0,0 0 0,-21 0 15,0 0-15,0 0 0,0 21 16,0 0-16,-1 0 0,1 0 16,0 0-16,0 21 0,0 0 15,0 0-15,-1 0 0,1 0 0,0 64 16,21-43-16,-21-20 15,21 20-15,0-21 0,0 0 16,0 0-16,0 1 0,0-1 0,0 0 16,21 0-16,-21 0 15,21-21-15,0 0 0,1 0 16,-1 0-16,0 0 0,0 0 0,0 0 16,0-21-16,22 0 0,-22 0 15,0 0-15,0-1 0,0 1 16,-21 0-16,0 0 0,0 0 0,22-22 15,-22 22-15,0 0 0,0 0 16,0 0-16,0 42 31,0 0-15,0 0-16,0 0 0,0 1 16,0-1-16,0 0 0,0 0 0,0 0 15,0 0-15,0 1 0,21-1 16,0 0-16,0 0 15,0-21-15,0 0 0,64 0 16,-43 0-16,-20-21 16,20 21-16,0-21 0,-21 0 15,22-1-15,-1 1 0,-21 0 0,0 0 16,1 0-16,-1 0 0,0-22 16,-21 22-16,21 0 0,-21 0 15,0-22-15,0 22 0,0 0 16,0 42-1,0 0-15,-21 1 16,21-1-16,-21 0 0,21 21 16,0-21-16,0 22 0,-21-22 0,21 0 15,-22 0-15,22 0 0,-21 1 16,21-1-16,0 0 0,0 0 0,0 0 16,0-42 15,0 0-16,0 0-15,0 0 0,21-1 16,1 1-16,-1 0 0,-21 0 0,21 0 16,0-22-16,0 22 0,22 0 15,-22 0-15,0 0 0,21 0 16,-21-1-16,1 22 0,-1 0 0,21 0 16,-21 0-16,0 0 0,1 0 15,-1 22-15,0 20 0,-21-21 16,21 0-16,-21 43 0,0-43 15,0 21-15,21 1 16,-21-22-16,21 21 0,1 0 16,-1-20-16,0-1 0,0-21 0,0 21 15,0-21-15,22 0 0,-1 0 16,0 0-16,1 0 0,-1 0 0,22 0 16,-22 0-16,64-42 15,-64 20-15,22 1 0,-22 0 16,-21 0-16,21 0 0,-20-22 0,-1 22 15,0-21-15,0 21 0,-21-22 16,0 1-16,0 21 0,0-21 0,0 20 16,0 1-16,-21 0 0,0 0 15,-43 21-15,22 0 0,0 0 16,-1 0-16,1 0 0,0 0 0,-1 21 16,1 0-16,0 0 0,-1 1 15,22 20-15,-21-21 0,21 0 16,21 22-16,0-22 0,0 0 0,0 21 15,0-21-15,0 1 0,0 20 16,21-42-16,0 21 0,0 0 16,21-21-16,22 0 15,-43 0-15,21 0 0,1 0 0,-22 0 16,21-21-16,-21 21 0,1-21 16,41 0-16,-21-43 15,-20 43-15,-1 0 0,-21 0 16,21 0-16,-21-1 0,0 1 15,0 42 17,0 1-32,0-1 15,0 0-15,0 0 0,-21 21 16,21 1-16,0-1 0,-21 0 16,21 1-16,-22 20 0,22 1 0,-21-22 15,0 22-15,21-1 0,-21 1 16,0-1-16,0 1 0,21-1 0,0 1 15,0-1-15,-22 1 0,22-1 0,0 22 16,0-22-16,-21 22 0,21-22 16,0 1-16,0 21 0,-21 42 15,21-64-15,-21-21 0,0 22 16,21-1-16,-21-20 0,-1-1 0,-20 22 16,21-22-16,0-21 15,0-21-15,-1 0 0,-20 0 16,21 0-16,-21 0 0,20-21 0,1 0 15,-21 0-15,21-22 0,-22 1 0,22 0 16,0-22-16,-21 22 16,-1-85-16,22 63 0,21 1 0,0-1 15,0 1-15,0-1 0,0 1 16,0-22-16,0 43 0,0-22 0,0 1 16,0 20-16,43-126 15,-22 127-15,0-1 16,-21 1-16,21 0 0,21-43 15,-20 43-15,-22 21 0,21-22 0,0 22 16,0-21-16,0 21 0,22-22 16,-22 22-16</inkml:trace>
  <inkml:trace contextRef="#ctx0" brushRef="#br1" timeOffset="-177616.35">16849 14647 0,'0'-42'31,"0"63"1,0 0-32,-22 1 0,22-1 0,0 0 15,0 21-15,0-21 0,-21 1 16,21 20-16,0-21 0,0 0 0,0 0 16,0 22-16,0-22 0,0 0 15,0 0-15,21 0 0,1-21 16,-1 0-16,0 0 15,21 0-15,-21 0 0,22 0 16,-22-21-16,21 21 0,-21-21 0,22 0 16,-1 21-16,-21-21 0,22 0 0,-1-22 15,-21 22-15,21 0 0,-20 0 16,41-22-16,-21 1 16,-42 21-16,0 0 0,22 21 15,-22-21-15,0 42 31,0 0-31,0 0 0,0 0 16,0 0-16,0 1 0,0-1 0,0 0 16,0 0-16,0 0 15,0 0-15,0 1 0,21-1 0,0 0 16,0 0-16,0-21 0,22 0 16,-22 21-16,21-21 0,22 0 15,-22 0-15,0 0 0,1 0 0,-1-21 16,-21 0-16,21 21 0,1-21 15,-22 0-15,64-43 16,-64 43-16,0 0 0,0 0 16,-21-22-16,0 22 0,0-21 0,0 21 15,0-1-15,0 1 0,-21-21 0,0 42 16,0-21-16,-1 0 16,1 21-16,0 0 0,0 0 0,-21 0 15,20 21-15,1 0 16,0 0-16,0 0 0,0 0 0,0 1 15,-22 20-15,43 0 0,-21-21 16,21 1-16,0-1 0,0 0 16,0 0-16,0 0 0,0 0 0,21 1 15,0-1-15,1-21 16,-1 0-16,0 0 0,0 0 16,0 0-16,0 0 0,1 0 0,-1-21 15,21 21-15,-21-22 0,0 1 16,22 0-16,-43 0 15,21 0-15,0 0 0,0-1 16,-21-20-16,0 21 0,43-43 16,-43 22-1,0 21-15,0 42 32,0 0-32,0 0 15,0 1-15,-22-1 0,22 0 0,-21 21 16,21-21-16,0 1 0,0-1 15,0 0-15,0 21 0,0-21 0,0 1 16,21-1-16,1-21 0,-1 21 0,0 0 16,21-21-16,-21 0 15,22 21-15,-1-21 0,0 0 0,1 0 16,-1 0-16,22 0 0,-22 0 0,0 0 16,1-21-16,-1 21 0,-21-21 15,21 0-15,-20 0 0,20-1 0,-21 1 16,0 0-16,0-21 0,1 21 15,-1-1-15,-21-20 0,21-21 16,-21 20-16,0 22 0,0 0 16,0 0-16,0 0 0,-21-1 15,21 1-15,-21 21 0,-1 0 0,-20 0 16,-21 43 0,41-22-16,-20 0 0,0 21 15,21-21-15,-1 1 16,-20 41-16,42-42 0,-21 0 15,21 1-15,0-1 0,0 0 16,0 0-16,21-21 16,0 21-16,0-21 0,1 0 15,-1 0-15,0 0 0,0 0 16,0 0-16,0-21 0,1 0 16,-1 21-16,-21-21 0,21 0 15,0 21-15,-21-22 0,0 1 0,21 0 16,-21 0-16,21 21 15,-21-21-15,0 42 47,0 0-31,0 0-16,0 0 0,0 1 16,0-1-16,0 21 0,0-21 15,-21 0-15,21 1 0,0 20 0,-21-21 16,21 21-16,0 1 0,0-1 0,0 0 15,0 1-15,-21-1 0,21 22 16,-21 20-16,21-41 0,0-1 16,0 21-16,0-20 0,0-1 15,0 0-15,0 1 0,0-1 16,-21 0-16,21 1 0,-22-1 0,22-21 16,-21 22-16,21-1 0,0 0 15,-21-21-15,0 22 0,0-1 16,0-21-16,-1 22 15,1-22-15,0 0 0,0-21 16,0 21-16,0-21 0,-22 0 16,1 0-1,21 0-15,0 0 16,-1-21-16,22 0 0,0 0 0,0-1 16,0-20-16,0 21 0,0-21 15,0-64-15,0 21 16,22 22-16,-1 20 0,21-20 15,-21-1-15,0 22 0,22-22 16,-22 1-16,0-1 0,0 22 0,22-21 16,-22 20-16,0 1 0,0-22 15,0 43-15,-21-21 0,21 0 0,1 20 16,-1 1-16,0-42 16,0 42-16,0-1 0,0 1 15,1 0-15,-22 0 0,21 21 16</inkml:trace>
  <inkml:trace contextRef="#ctx0" brushRef="#br1" timeOffset="-177188.06">19177 14817 0,'21'0'47,"0"0"-47,0 0 0,1-21 0,-1 21 15,0-22-15,0 1 0,0 21 16,22-21-16,-22 0 0,0 21 0,21-21 16,-21 0-16,1-1 0,-1 22 0,-21-21 15,0 0-15,0 0 16,-21 21 0,-1 0-1,1 0-15,-21 0 0,21 0 0,-22 0 16,22 21-16,-21 0 0,21-21 0,0 21 15,-1 1-15,1-1 0,21 21 16,0-21-16,0 0 0,0 1 0,0-1 16,0 0-16,0 0 0,0 0 15,21 0-15,22 22 16,-22-22-16,0-21 0,0 0 0,0 0 16,1 0-16,-1 0 0,0 0 15,0 0-15,0 0 0,0 0 0,1 0 16,-1 0-16,0 0 15,0 0-15,0 0 16,-21-21 0</inkml:trace>
  <inkml:trace contextRef="#ctx0" brushRef="#br1" timeOffset="-177008.17">19706 15028 0,'0'0'0,"0"22"32,21-22-1</inkml:trace>
  <inkml:trace contextRef="#ctx0" brushRef="#br1" timeOffset="-174023.94">2053 17166 0,'0'0'0,"-21"0"0,0 0 0,-22 21 16,1-21-1,21 0-15,0 22 0,-43-22 16,43 0-16,0 21 0,0-21 15,-22 0-15,22 0 0,0 0 16,0 0-16,0 0 0,0 0 16,-22 0-16,22 0 0,0 0 15,0 0 1,0 0-16,42 0 47,0 0-32,21 0-15,-21 0 0,22 0 16,-1 0-16,0 0 0,22 0 16,-22 0-16,22-21 0,-1 21 0,22 0 15,0 0-15,105-22 16,-105 22-16,21-21 0,-22 21 0,-20 0 16,20-21-16,-20 21 0,-22 0 15,22 0-15,-43 0 0,21-21 16,22 21-16,-43 0 15,0 0-15,-21-21 16,0 0-16,0-1 16,-21 1-16,0 21 15,21-21-15,-21 0 0,-1 21 16,1-21-16,-21 0 0,21-1 16,0 22-16,-22-21 0,1 0 0,0 21 15,-1 0-15,-41-21 16,20 21-16,43 0 0,0-21 15,0 21-15,-1 0 16,44 0 0,-1 0-16,21 21 15,-21-21-15,22 21 0,-1-21 16,-21 21-16,21-21 0,1 21 0,-22-21 16,21 0-16,1 22 0,-22-22 15,21 0-15,-21 0 0,0 21 16,22-21-16,-22 0 0,0 0 15,-21 21-15,0 0 32,0 0-32,-21 0 15,0 1-15,0-1 0,-1 0 0,-20 0 16,21 0-16,-21 0 0,20 1 16,-20 20-16,0-21 0,21 21 0,-22-20 15,1 20-15,-22 21 16,1 1-16,42-43 15,0 21-15,-1-20 0,1-1 16,0 0-16,21 0 0,-21-21 16,21 21-16,0 0 15,21-21 1,0-21-16,0 0 0,1 0 16</inkml:trace>
  <inkml:trace contextRef="#ctx0" brushRef="#br1" timeOffset="-172451.79">3916 17082 0,'0'-22'16,"0"1"-1,0 0-15,0 0 16,0 0-16,21 0 16,-21-1-16,0 1 0,21 0 15,-21 0-15,0 0 16,21 0-16,-21-1 0,21 1 0,1 0 16,-1 21-1,0 0-15,0 0 16,0 21-16,0 0 15,-21 1-15,22-1 0,-1 21 16,-21 0-16,0-20 0,21 20 16,-21 0-16,21 1 0,-21-1 0,0 0 15,0-21-15,0 22 0,0-1 16,0 0-16,0 1 16,0-22-16,0 0 0,0 0 15,0-42 16,0 0-15,0 0-16,0 0 0,0-1 0,0 1 16,0 0-16,0-21 0,0 21 15,-21-22-15,21 22 0,0-21 16,0-1-16,0 1 0,0 21 16,0-21-16,0 20 0,21 1 0,-21-21 15,21 21-15,0 21 0,1-21 16,20-1-16,-21 22 0,0 0 15,85 22-15,-64-1 16,-20 0-16,20 0 0,-21 0 16,21 0-16,-20 22 0,-1-22 0,0 21 15,0-21-15,-21 22 0,0-22 16,21 21-16,-21-21 0,0 1 0,0-1 16,0 0-16,0 0 0,0 0 15,-21-21 32,0-21-47,21 0 16,0 0-16,0 0 0,0-22 15,0 22-15,0-21 0,0 21 16,21-22-16,0 1 0,22 0 0,-22-1 16,0 1-16,21 21 0,1-22 15,-1 22-15,-21 0 0,21 21 0,1 0 16,-22 0-16,21 0 0,-21 0 15,1 21-15,-1 22 0,0-22 16,-21 0-16,0 21 0,0 1 16,0-22-16,0 21 0,0 0 0,0-20 15,0 20-15,0-21 0,0 0 16,0 0-16,0 1 0,0-1 0,0 0 16,0 0-1,21-42 16,0 0-31,-21 0 16,21-1-16</inkml:trace>
  <inkml:trace contextRef="#ctx0" brushRef="#br1" timeOffset="-172023.03">5842 16806 0,'-21'0'0,"0"22"16,-1-1-16,1 0 0,0 0 16,0 21-16,0-20 0,21 20 0,-21 0 15,21-21-15,-22 22 0,22-1 16,-21-21-16,21 22 0,0-22 16,0 0-16,0 0 0,0 21 0,21-20 15,1-1-15,20-21 16,-21 0-16,21 0 0,-20 0 0,20 0 15,0 0-15,1 0 0,-22 0 16,21-21-16,0-1 0,-20 1 0,-1 0 16,21-21-16,-21 21 0,-21-22 15,0 1-15,0 0 0,0-1 0,0 1 16,0 0-16,-21-1 0,0 1 16,-64-64-1,64 85-15,0 0 0,-21 21 0,20 0 16,-41 21-16,42 0 15,0 0-15,-1 0 0,22 1 16,0-1-16,0 0 0,0 21 0,0-21 16,0 1-16,0-1 0,22 0 15,-1 0-15,21-21 0,-21 0 0,22 21 16,-22-21-16</inkml:trace>
  <inkml:trace contextRef="#ctx0" brushRef="#br1" timeOffset="-171599.28">6181 16849 0,'42'-64'16,"-42"43"-16,21 21 0,0-21 15,22 21-15,-22 0 16,0 0-16,0 0 0,0 21 15,0-21-15,1 21 0,-1 22 16,0-22-16,0 21 0,0-21 0,0 22 16,-21-1-16,0-21 0,0 21 0,0 1 15,0-22-15,0 21 0,0-21 16,0 1-16,-21-1 0,21 0 16,0 0-16,-21-21 0,21 21 15,-21-21-15,0 0 16,21-21-1,0 0-15,0 0 0,0 0 0,0-1 16,0 1-16,0-21 0,21 0 16,0-1-16,0 22 0,-21-21 0,21-1 15,1 1-15,-22 21 0,21-21 16,0 20-16,0 1 0,0 0 0,0 0 16,1 21-16,-1 0 15,0 0-15,0 0 0,0 0 16,0 0-16</inkml:trace>
  <inkml:trace contextRef="#ctx0" brushRef="#br1" timeOffset="-171212.47">6879 16997 0,'0'0'16,"21"0"-16,0 0 15,1 0-15,-1 0 0,0 0 16,0 0-16,0-21 0,0 0 16,22-1-16,-22 22 0,0-21 15,0 0-15,0 0 0,1 0 16,-1 0-16,-21-1 0,21 1 0,-21 0 16,0 0-16,0 0 0,0 0 15,-21 21-15,0 0 0,-1 0 16,1 0-16,0 0 0,0 0 15,-21 21-15,20 0 0,1 0 0,0 0 16,21 22-16,0-22 0,-21 21 16,21-21-16,-21 22 0,21-1 0,0-21 15,0 21-15,0-20 0,0-1 16,0 0-16,0 0 0,21 0 0,0 0 16,-21 1-16,21-22 0,0 0 15,1 21-15,-1-21 0,0 0 16,0 0-16,0 0 0,0 0 0,1 0 15,-1-21-15,0-1 0</inkml:trace>
  <inkml:trace contextRef="#ctx0" brushRef="#br1" timeOffset="-170344.29">9102 17039 0,'0'0'0,"0"-21"0,21 0 0,0 0 15,-21 0-15,0-1 16,0 1-16,0-21 0,0 21 0,0 0 16,0-22-16,-21 22 15,0 0-15,-22 0 0,22 0 0,-21-1 16,21 22-16,-22 0 0,1 0 0,-43 0 16,1 22-1,20-1-15,22 0 0,-1 21 0,1-21 16,21 22-16,-21 20 0,20-20 15,1-1-15,21 0 0,0 1 16,0-1-16,0 0 0,0-21 0,0 22 16,0-22-16,21 0 0,1 0 15,20 0-15,-21-21 0,0 0 0,22 0 16,-1 0-16,-21 0 0,21 0 16,1 0-16,63-42 15,-1 0-15,-62-1 0,-1 22 16,0-21-16,1-22 0,-1 22 15,0-21-15,1-1 0,-22 1 16,0 20-16,0-20 0,0-1 0,1 1 16,-22 20-16,0-20 0,0 21 15,0-1-15,0 1 0,0 21 0,0-22 16,0 22-16,-22 21 0,1 0 16,0 0-16,0 21 0,0 1 15,0 20-15,-1-21 0,1 21 16,21 22-16,-21-22 0,21 22 0,0-1 15,0 1-15,0-1 0,0 1 0,0-1 16,21-20-16,0-1 0,-21 0 16,22 1-16,-1-1 0,0-21 15,0 21-15,0-20 0,0-22 16,1 21-16,-1 0 0,0-21 0,0 0 16,0 0-16,0 0 0,1 0 15,20 0-15,-21-21 0,0 0 0,0 21 16,22-22-16,-22 1 0,0 0 15,21 0-15,-20 0 0</inkml:trace>
  <inkml:trace contextRef="#ctx0" brushRef="#br1" timeOffset="-169155.57">9927 16849 0,'0'0'0,"0"-21"0,0-1 0,0 1 16,-21 21-16,0 0 15,0 0-15,-1 0 0,1 0 16,0 0-16,-21 21 0,21 1 15,-1-1-15,1 0 0,0 21 0,0-21 16,0 22-16,0-22 0,-1 21 16,22-21-16,0 22 0,0-22 0,0 0 15,0 0-15,0 0 0,0 1 16,0-1-16,22-21 0,-22 21 16,42-21-1,0 0-15,1 0 0,-1-21 0,-21 0 16,0 21-16,22-22 15,-22 1-15,0-21 0,21-22 16,-21 43-16,1-21 0,-22 0 16,0 20-16,21-20 0,-21 21 0,21 0 15,-21 0-15,0-1 0,0 44 32,0-1-32,0 0 15,0 0-15,0 21 0,-21-20 0,21 20 16,0-21-16,0 21 0,0-20 15,0-1-15,21 21 0,-21-21 0,21-21 16,0 21-16,0 1 0,22-22 16,-22 0-16,0 0 0,21 0 0,-20 0 15,20 0-15,-21 0 16,21-22-16,-20 22 0,-1-21 0,21 0 16,-21-21-16,0 21 0,1-22 15,-1 1-15,-21 0 0,21-64 16,-21 0-16,21 42 15,-21 22-15,0-21 0,0 20 0,0 22 16,0-21-16,0 21 0,0-1 16,0 44-1,0-1-15,0 0 16,0 0-16,0 21 0,0 1 0,-21-1 16,21 0-16,-21 1 15,21 20-15,0-20 0,0 20 0,0-21 16,0 1-16,0-1 0,0 0 15,0 1-15,0-1 0,0-21 0,0 0 16,21 1-16,0-1 0,64 42 16,-43-63-16,0 0 15,-20 0-15,20 0 0,0 0 16,1 0-16,-1 0 0,0-21 0,1 21 16,-1-21-16,-21 0 15,85-64-15,-85 64 16,0-21-16,0-1 0,1 22 0,-22-21 15,0-1-15,0-20 16,0 21-16,0 20 0,-22 1 16,1 21-16,-21 0 15,21 0-15,0 0 0,-43 43 16,43-22-16,-21 42 16,20-42-16,22 22 0,-21-22 15,21 21-15,-21 1 0,21-22 0,0 42 16,0-42-16,0 1 15,0-1-15,0 0 0,21-21 0,0 21 16,1-21-16,-1 0 16,0 0-16,0 0 0,0 0 0,0 0 15,1-21-15,-1 0 16,0 0-16,0-1 0,0 1 0,0-21 16,-21 21-16,22-22 0,-1 1 15,0 21-15,-21-21 0,0-1 0,21 22 16,-21-21-16,21 21 0,-21-1 0,0 44 31,0-1-31,0 0 16,0 21-16,-21-21 0,21 22 15,0-22-15,0 21 0,0-21 0,0 22 16,0-22-16,0 0 0,0 0 16,21 0-16,0 1 0,1-1 15,-1 0-15,0-21 0,0 0 16,21 0-16,-20 0 0,-1 0 0,21 0 15,-21 0-15,0 0 0,22-21 16,-22 21-16,0-21 0,0-1 0,0 1 16,1-21-16,-22-22 0,0 43 15,0-21-15,0 21 16,0-22-16,0 22 0,0-21 0</inkml:trace>
  <inkml:trace contextRef="#ctx0" brushRef="#br1" timeOffset="-168888.72">10393 16764 0,'0'0'0,"-21"21"16,-1-21-16,44 0 31,-1 0-31,0-21 15,0 0-15,0 21 0,22-21 16,-1 21-16,0-21 0,1 21 0,-1-22 16,21 22-16,-20 0 0,105-21 15,-127 21 1,21 0-16,-20-21 0,-1 21 16,0 0-16,0 0 0</inkml:trace>
  <inkml:trace contextRef="#ctx0" brushRef="#br1" timeOffset="-168254.65">12023 16383 0,'0'0'0,"-22"-21"31,44 21-15,-1-21-16,0 21 0,21 0 16,-21 0-16,22-21 0,-1 21 0,0 0 15,22 0-15,-22-22 0,22 22 16,-22 0-16,22 0 0,-22-21 0,21 21 15,-20 0-15,20 0 0,-20 0 16,-1 0-16,-21 0 0,21 0 0,-20 0 16,-1 0-16,-42 0 15,-1 0 1,1 0-16,-21 0 0,21 0 16,-22 0-16,22 0 0,-21 21 0,21-21 15</inkml:trace>
  <inkml:trace contextRef="#ctx0" brushRef="#br1" timeOffset="-167971.4">12509 16341 0,'0'0'0,"-21"0"16,21 21-16,0 0 0,0 0 16,0 22-16,-21-22 15,21 0-15,-21 21 0,21 1 16,0-1-16,-21 0 0,0 1 0,21 20 15,-22-21-15,22 22 0,-21-22 16,21 1-16,0 20 0,0-21 16,0-20-16,0 20 0,0 0 0,0-21 15,0 1-15,0 20 0,0-21 16,21-21-16,1 42 16,-1-42-1,0 0-15,0-21 0,0 0 16,0 0-16,1 0 0,-1 0 15</inkml:trace>
  <inkml:trace contextRef="#ctx0" brushRef="#br1" timeOffset="-167312.72">12975 16679 0,'0'22'31,"0"-1"-31,0 0 0,-21 0 15,21 21-15,-21-20 0,0 20 16,21 0-16,0-21 0,0 22 0,0-1 16,0-21-16,0 0 0,0 22 15,0-22-15,21 0 0,0 0 0,0-21 16,0 21-16,22-21 0,-22 0 16,21 0-16,0 0 0,1 0 15,41-21-15,-41 0 16,-1 0-16,0 0 0,-20 0 0,20-1 15,-21 1-15,0-21 0,0 21 16,-21-43-16,22 43 0,-22 0 16,0 0-16,0 0 0,0-1 0,0 44 31,0-1-15,0 0-16,0 0 0,0 21 15,-22-20-15,22 20 0,0 0 0,0-21 16,-21 22-16,21-1 0,-21 0 15,21 64-15,0-63 16,-21-1-16,21 21 0,0 1 16,-21-22-16,21 22 0,0-1 0,0 1 15,0-22-15,0 22 0,0-1 16,0-21-16,0 22 0,0-22 16,0 1-16,0-1 0,0 0 0,0 1 15,0-1-15,-21-21 0,21 0 0,-22 0 16,1 1-16,-21-22 15,21 0-15,0-22 16,-22 1-16,22 0 0,0-21 0,-43-22 16,43 22-16,0 0 15,0-1-15,0 1 0,21 0 16,0-22-16,0 22 0,0-22 0,0 22 16,0-22-16,0 22 0,21 0 15,0-1-15,21 1 0,-20 0 16,-1 21-16,21-22 0,22-20 15,-22 42-15,0-1 0,1 1 0,-1 0 16,0 0-16,-21 0 0,22 0 16,-1-1-16,0 1 0</inkml:trace>
  <inkml:trace contextRef="#ctx0" brushRef="#br1" timeOffset="-166955.77">14055 16806 0,'0'0'0,"0"-63"16,0 42-16,-22 21 31,22 21-31,-21 0 0,21 0 0,0 0 16,0 22-16,0-1 0,-21 0 16,21 1-16,0 20 0,0-20 0,0 20 15,0 1-15,0-22 0,0 21 16,-21 1-16,21 21 0,0-22 15,0 1-15,0-1 0,-21 1 0,21-1 16,-21 43-16,-1-64 16,22 22-16,0-22 0,-21 22 15,0-22-15,21-21 0,0 0 16,0 0-16,0-42 31,0 0-15,0 0-16,0 0 0,0 0 15,0-22-15,21 1 0,0 0 0,1-1 16,-22-20-16</inkml:trace>
  <inkml:trace contextRef="#ctx0" brushRef="#br1" timeOffset="-166620.62">14097 17082 0,'0'0'0,"0"-22"0,0 1 0,0 0 0,0 0 16,0-21-16,0 20 0,0 1 15,0 0-15,0 0 0,21 0 16,0 0-16,0-1 0,1 1 16,-1 0-16,21 0 0,-21 0 0,22 21 0,-22 0 15,21 0-15,-21 0 0,22 0 16,-22 0-16,0 21 0,0 0 16,-21 21-16,0-20 0,0 41 15,0-21-15,0-20 0,-21 20 16,0-21-16,-22 21 0,22-20 15,0-1-15,-21 0 0,21 0 0,-1-21 16,-20 21-16,21 0 0,0-21 16,0 0-16,-1 22 0,1-22 31,21-22 0,21 22-31,1-21 0</inkml:trace>
  <inkml:trace contextRef="#ctx0" brushRef="#br1" timeOffset="-165935.43">14605 17039 0,'21'0'0,"-42"0"0,63 0 16,-42-21-16,21 21 0,1-21 15,-1 0-15,0 0 0,0 21 16,0-22-16,0 1 0,43-42 15,-43 42-15,0-1 0,-21 1 16,0 0-16,21 0 0,-21 0 16,-21 21 15,0 0-31,0 21 0,0-21 16,21 21-16,-21 0 0,-1 0 15,22 1-15,0 20 0,-21 0 16,0 22-16,21-43 15,0 21-15,0-21 0,0 1 0,0-1 16,0 0-16,0 0 0,21 0 16,0-21-16,1 0 15,-22 21-15,21-21 0,0 0 0,0 0 16,0 0-16,0 0 0,1 0 16,-1-21-16,0 0 0,21 21 15,22-63-15,-43 41 0,21 1 16,1-21-16,-1 21 0,0-22 0,-21 1 15,22 21-15,-22-21 0,0 20 16,0-41-16,-21 42 0,0 0 16,-21 21-1,0 0-15,0 0 16,0 21-16,21 0 16,0 0-16,0 0 0,0 22 15,0-22-15,0 0 0,21 0 16,-21 0-16,21 0 0,0 1 15,-21-1-15,21-21 0,0 21 16,1 0-16,-1 0 0,-21 0 16,21 1-16,-21-1 15,0 0-15,-21-21 16,0 0-16,-1 0 0,22 21 16,-21-21-16,0 0 0,0 0 15,-21 0-15,20 0 16,1 0-16,0 0 15,0 0-15,0 0 0,0 0 16,-1 0-16,1-21 16,0 21-16</inkml:trace>
  <inkml:trace contextRef="#ctx0" brushRef="#br1" timeOffset="-113503.56">16870 16298 0,'-21'0'0,"21"-21"0,21 21 47,0 0-31,0 0-16,0 0 0,22 0 15,-22 0-15,21 0 0,-21 0 16,22 0-16,-22 0 0,21 0 0,0 0 16,-20 0-16,-1 0 0,0 0 15,0 0-15,0 0 0,-21 21 0,21-21 16,-42 0-1,0 0-15,0 0 16,0 0-16,-22 0 0,22 0 0,-21 0 16,21 0-16,0 0 0,-22 0 15,22 0-15,0 0 0,0 0 0,0 0 16,-1 0-16,1 0 0,0 0 16,0 0-16,0 0 15,0 0-15,-1 0 16,1 0-1,0 0-15,21 22 0,-21-1 0,0 0 16,0 21-16,21-21 16,0 1-16,-22 20 0,1 0 0,0-21 15,21 43-15,-21-22 0,0 1 16,0 20-16,-1-21 0,22 22 0,-21-1 16,0-20-16,21-1 0,-21 22 15,21-22-15,-21 0 0,21 1 0,0-1 16,0-21-16,0 21 0,0-20 0,0 20 15,0-21-15,0 0 16,0 0-16,21 1 0,0-1 0,0 0 16,0-21-16,1 0 0,-1 21 15,0-21-15,21 0 0,-21 0 0,1 0 16,20 0-16,-21-21 0,0 0 16,0 21-16,85-64 15,-85 43-15</inkml:trace>
  <inkml:trace contextRef="#ctx0" brushRef="#br1" timeOffset="-111361.89">17547 16933 0,'-444'360'0,"888"-720"15,-423 360-15,-21-21 0,21 21 16,-21-21-16,0 0 0,22 0 16,-22-22-16,0 22 0,0 0 15,0 0-15,0 0 16,0 0-16,0-1 0,0 1 0,-22 0 15,1 21-15,0 0 0,0-21 0,0 21 16,-22 0-16,22 0 0,-42 21 16,20 0-16,22 0 0,-21 1 15,21 20-15,-22-21 0,22 21 16,0 1-16,-21-1 0,21 0 0,21-20 16,-22 20-16,22-21 0,0 21 15,0-20-15,0-1 0,0 0 0,22 0 16,-1-21-16,0 21 15,0-21-15,21 0 0,-20 0 0,20 0 16,0 0-16,1-21 0,-1 0 16,-21 0-16,21 0 0,1-1 15,-22 1-15,21-21 0,-21 0 0,1 20 16,-1-20-16,0 0 0,0 21 16,0-22-16,-21 22 0,0 0 15,0 0-15,0 0 0,0 42 31,0 0-31,0 0 16,-21 21-16,21-20 0,-21 20 16,21-21-16,0 21 0,0-20 15,0 20-15,0-21 0,0 21 0,0-20 16,0-1-16,0 0 0,21 0 16,0 0-16,0-21 0,1 0 15,-1 0-15,0 0 0,0 0 16,43-21-16,-43 0 0,0 0 15,0 0-15,0-1 0,22-20 16,-22 0-16,0-1 0,0 22 16,-21-21-16,21 21 0,-21 0 15,0-1-15,0-20 16,0 21-16,-21 21 16,0 0-16,0 0 0,21 21 15,0 0-15,0 0 16,0 1-16,0-1 0,0 0 15,0 0-15,0 21 0,21-20 16,0-1-16,-21 0 0,21 0 16,-21 0-16,0 0 0,21-21 0,1 22 15,-22-1-15,0 0 16,0 0-16,21 0 16,0-21-1,0 0-15,0 0 16,0 0-16,1 0 15,-1 0-15,0-21 0,0 0 0,0 21 16,22-42-16,-22-1 16,21-20-16,-21 42 15,0-43-15,-21 22 0,0 21 16,0-1-16,0 1 0,0 0 0,0 0 16,-21 42 15,21 0-31,0 0 15,0 1-15,0-1 0,0 0 16,0 0-16,0 21 16,0-20-16,21 20 15,-21-21-15,0 0 0,22-21 0,-22 21 16,21 1-16,0-1 0,-21 0 16,42 0-16,-21 0 0,22 0 15,-22 1-15,0-22 16,0 0-16,22 0 0,-22 0 0,0 0 15,0 0-15,21 0 0,-20 0 0,-1 0 16,42-43-16,1 1 16,-43 21-16,0 0 15,21-22-15,-20 22 0,-1-21 0,0 21 16,0-1-16,0 1 0,0 0 0,-21 0 16,0-21-1,-21 20-15,0 1 16,0 21-16,0 0 0,-22 0 0,22 0 15,-21 0-15,21 21 0,-43 22 16,1 20 0,42-42-16,21 1 0,0 20 15,-22-21-15,22 0 0,0 0 0,0 22 16,0-22-16,0 0 16,22-21-16,-22 21 0,42-21 15,-21 0-15,0 0 0,0 0 0,1 0 16,-1 0-16,0-21 15,21-21-15,1-1 16,-43 22-16,0-21 16,21 0-16,0-1 0,-21 22 15,21-21-15,-21 21 16,0 42 0,0 0-1,0 0-15,-21 0 16,21 0-16,0 22 0,0-1 15,0 0 1,0-20-16,0-1 0,21 0 0,0-21 16,0 21-16,1-21 0,20 0 15,0 0 1,-21 0-16,1-21 0,20 0 0,0 0 16,-21-1-16,1 1 15,-1-21-15,0 21 0,-21 0 0,63-85 16,-41 85-1,-22-1-15,0 44 32,0-1-32,0 0 15,0 0-15,-22 21 16,22-20-16,0-1 0,0 0 0,0 0 16,0 21-16,0-20 0,22-22 15,-1 21-15,0-21 0,0 0 16,0 0-16,43 0 15,-22 0-15,-21-21 16,-21-1-16,21 22 0,1-42 16,-22 21-16,0 0 0,21 0 15,-21-22-15,21 22 0,-21 0 0,21-21 16,-21 20-16,0 1 0,0 0 0,0 0 16,0 42 15,0 0-31,0 0 0,0 1 0,0 20 15,0-21-15,0 21 0,0 1 16,0-1-16,0 0 0,0 1 16,0-1-16,21 0 0,-21 1 15,0-1-15,0 0 0,0 43 16,0 0-16,0-43 0,0 0 16,-21 1-16,0-1 0,21-21 15,-21 0-15,0 22 0,-1-22 0,1 0 16,0-21-16,0 21 0,0-21 15,-22 0-15,22 0 0,0 0 0,0 0 16,0 0-16,0-21 16,-1 0-1,22 0-15,0 0 0,0-1 16,0 1-16,0 0 16,0 0-16,22 21 0,-1-21 15,-21 0-15,21-1 0,0 22 0</inkml:trace>
  <inkml:trace contextRef="#ctx0" brushRef="#br1" timeOffset="-111124.02">20510 17187 0,'0'0'0,"0"-21"16,22 21-16,-22 21 31,0 1-31,-22-1 0,1 0 16,0 0-16,21 0 0,-21 0 15,0 1-15,21-1 0,0 0 16,-21 0-16,-1-21 0,22 21 0,-21-21 16</inkml:trace>
  <inkml:trace contextRef="#ctx0" brushRef="#br1" timeOffset="-110461.4">21315 16701 0,'21'0'0,"-42"0"0,42-22 0,0 1 16,0 0-16,-21 0 0,-21 42 62,0 0-62,0 0 0,0 1 0,-1 20 16,1-21-16,21 21 0,-21 1 15,0-22-15,21 21 0,-21 1 16,21-22-16,0 21 0,0-21 0,0 0 16,0 1-16,21-1 0,0 0 0,21 0 15,1-21-15,-22 0 16,21 0-16,1 0 0,-22 0 0,21 0 16,0-21-16,1 21 0,-22-21 0,21 0 15,-21-22-15,1 22 16,-1-64-16,-21 43 0,0 0 0,0-1 15,0 1-15,0 0 16,0-1-16,-43 1 0,22 21 16,-21 0-16,21 21 0,0 0 0,-22 0 15,22 0-15,0 0 0,0 0 16,0 21-16,-22 0 0,43 0 0,-21 0 16,21 1-16,-21-1 0,21 0 15,0 21-15,0-21 0,21 1 16,0-1-16,43-21 15,-43 0-15,64 0 0</inkml:trace>
  <inkml:trace contextRef="#ctx0" brushRef="#br1" timeOffset="-109640.49">22140 16404 0,'0'0'0,"21"-21"0,22-106 15,-64 127 16,-1 21-31,22 0 0,0 22 16,-21-22-16,0 21 0,21 1 0,0-1 16,-21 0-16,0 1 0,-22 126 15,43-127-15,0 22 16,-21-22-16,21 0 0,0 1 16,-21-1-16,21-21 0,0 22 15,0-22-15,0 0 16,0 0-16,0-42 31,0 0-31,21 0 0,0-1 0,1-20 16,20-21-1,-21 20-15,0 22 0,0 0 0,1 0 16,-1 21-16,0 0 0,0-21 0,0 21 16,0 0-16,1 0 0,-22 21 15,21-21-15,0 21 0,0 21 16,-21-21-16,0 1 15,0-1-15,0 21 0,0-21 0,-21 0 16,-43 22-16,43-22 16,0 0-16,0 0 0,0-21 15,-22 0-15,22 21 0,0-21 0,0 0 16,0 0-16,0 0 16,-1 0-16,44 0 31,-1 0-16,0 0-15,0 0 16,0 0-16,22 0 0,-22-21 0,21 21 16,0-21-16,1 21 0,-1-21 15,0 0-15,1 21 0,-1-21 16,-21-1-16,22 1 0,-22 0 0,21 0 16,-21 0-16,0 0 0,-21-1 15,0 1-15,0 0 16,-21 42 15,21 0-15,-21 1-16,21-1 0,-21 0 0,21 0 15,0 21-15,0-20 0,0 20 0,-21 0 16,21-21-16,0 22 0,-21-1 16,21-21-16,0 64 15,-22-64-15,22 21 0,-21 1 16,21-22-16,0 21 0,0-21 0,-21 1 15,21 20-15,-21-21 0,21 0 16,0 0-16,-21-21 31,21-21-31,0 0 16,0-21-16,0 21 0,0-22 16,21 1-16,0 0 0</inkml:trace>
  <inkml:trace contextRef="#ctx0" brushRef="#br1" timeOffset="-109446.59">22796 16637 0,'-21'-21'32,"42"42"-32,-63-42 15,63 21 16,0 0-15,1 21 0</inkml:trace>
  <inkml:trace contextRef="#ctx0" brushRef="#br1" timeOffset="-109114.79">22945 16849 0,'0'0'0,"63"0"0,-63 21 16,21-21 15,0 0-15,1 0-16,-1-21 0,0 0 15,0 21-15,-21-22 0,21 1 16,-21 0-16,21 0 0,-21 0 16,0 0-16,-21 21 31,0 0-31,0 21 15,0 0-15,0 0 0,21 0 0,-22 0 16,1 1-16,21-1 0,-21 21 16,21-21-16,0 0 0,0 1 15,0-1-15,0 0 0,0 0 0,0 0 16,0 0-16,0 1 0,21-22 16,0 0-16,22 0 15,-22 0-15,0 0 0,0 0 16</inkml:trace>
  <inkml:trace contextRef="#ctx0" brushRef="#br1" timeOffset="-108595.09">23622 16743 0,'0'-21'0,"0"42"0,0-63 16,-21 42-1,0 0-15,-1 0 16,1 21-16,0 0 0,0 0 15,0 21-15,0-20 0,21 20 0,-22-21 16,22 21-16,-21-20 0,21-1 16,0 21-16,0-21 0,0 0 15,0 1-15,0-1 0,0 0 16,21 0-16,1-21 0,20 0 16,-21 0-16,21 0 0,1 0 0,-1 0 15,-21 0-15,22 0 0,-1-21 16,0 0-16,-21 0 0,22-22 0,-1 1 15,-21 0-15,22-1 0,-22 1 16,0-22-16,21 1 0,-21 21 0,1-22 16,-1 22-16,-21-1 0,21 1 0,-21 0 15,0-1-15,21 22 0,-21 0 16,0-21 0,-21 63-1,0 0-15,0 0 0,21 0 0,-22 22 16,1-22-16,0 21 0,21 1 15,0-1-15,-21 0 0,21 22 16,-21-22-16,0 0 0,21 1 0,0-1 16,0 0-16,0-20 0,-22 41 15,22-42-15,0 0 0,0 1 16,0-1-16,22-21 16,-1 0-16,0 0 15,0 0-15,0 0 0,0 0 16,1-21-16,-1-1 0,0 22 15,0-21-15,0 0 0</inkml:trace>
  <inkml:trace contextRef="#ctx0" brushRef="#br1" timeOffset="-108387.12">23876 16722 0,'-21'0'0,"42"0"0,-21 0 47,21 21-47,0-21 0,22 0 16,-22 0-16,21 0 0,-21 0 15,22 0-15,-1 0 0,0 0 0,1 0 16,-1 0-16,0 0 0,1 0 16,-1 0-16,0 0 0,1 0 0</inkml:trace>
  <inkml:trace contextRef="#ctx0" brushRef="#br1" timeOffset="-108136.27">24638 17060 0,'0'22'0,"0"-44"0,0 65 0,21-22 16,0 0-16,-21 0 15,0 0-15,0 43 16,0-43-16,-21 21 16,0-42-16,0 22 0,21-1 15,-21 0-15,-1 0 0,1-21 0,-21 21 16,21-21-16,0 21 16</inkml:trace>
  <inkml:trace contextRef="#ctx0" brushRef="#br1" timeOffset="-105843.84">25993 16679 0,'0'0'0,"0"-21"0,0 0 31,0 0-31,21 21 0,0 0 16,0-21-16,0 21 0,0-21 16,1-1-16,-1 1 0,0 0 15,21 0-15,-21 0 0,1 0 0,-1-1 16,-21 1-16,0-21 0,0 21 0,0 0 16,0-1-16,-21 1 0,-22 21 15,22 0-15,-21 0 0,-22 0 16,22 0-16,-22 0 0,1 21 0,-1 1 15,1-22-15,21 21 16,-1 0-16,1 0 0,21 0 0,0 0 16,21 22-16,0-1 15,21-21-15,0 0 0,0 22 0,21-22 16,1 21-16,-1 1 0,0-1 0,1 0 16,-1 1-16,0-22 0,1 21 15,-22 0-15,0-20 0,0-1 0,-21 21 16,0-21-16,0 0 0,-21-21 15,0 22-15,-21-22 0,-1 0 0,1 0 16,-22 0-16,1 0 0,21 0 16,-22 0-16,22 0 0,21 0 15,-22-22-15,22 1 0,0 0 16,0 0-16,21 0 0,0-22 0,0 22 16,0-21-16,0 0 0,0-1 15,21 1-15,-21 21 0,21-22 0,0 22 16,-21 0-16,21 21 0,1 0 15,-22 21 1,21 22-16,-21-22 0,0 21 16,0-21-16,21 22 0,-21-1 0,0 0 15,0-21-15,0 22 0,21-22 0,0 21 16,-21-21-16,21 1 0,1-1 16,-1 0-16,0-21 0,21 21 15,-21-21-15,22 0 0,-22 0 16,21 0-16,1 0 0,-1 0 0,0-21 15,1 0-15,-1 0 0,0-1 16,1-20-16,-1 0 0,43-43 16,-43 22-16,-21-1 0,21 22 15,-20-22-15,20 1 0,-21 20 0,21-62 16,-20 62-16,-22 22 16,0-21-16,0 21 0,0-1 0,0 1 15,0 0-15,-22 42 16,1 0-16,0 1 15,0 41-15,-21 22 16,42-22-16,-22-20 16,22-1-16,-21 21 0,21-20 0,0 20 15,0-20-15,0 20 0,-21-21 16,21 1-16,0-22 0,0 21 0,0-21 16,0 1-16,21-1 0,-21 0 15,21 0-15,1-21 0,-1 0 0,0 0 16,21 0-16,-21 0 15,1 0-15,20 0 0,0-42 16,1 21-16,-22-1 16,0 1-16,0 0 0,0 0 0,0 0 15,-21 0-15,0-1 0,0-20 16,-21 42 0,0 0-16,0 0 15,0 21-15,0-21 0,-1 21 16,22 1-16,0 20 0,-21-21 15,21 0-15,0 0 0,0 1 0,0-1 16,0 0-16,21 0 16,1 0-16,-1-21 0,0 21 0,0-21 15,0 0-15,0 0 0,1 0 0,-1 0 16,0 0-16,0 0 0,21 0 16,1 0-16,-22-21 0,21 0 15,1 0 1,-22 0-16,0 0 0,0-1 0,0 1 15,0 0-15,1 0 0,-22 0 16,0 0-16,0-1 0,21 22 16,-21 22-1,0-1 1,0 0-16,-21 0 0,21 0 16,-22 0-16,22 1 0,0-1 0,0 0 15,0 0-15,0 0 0,0 0 16,0 1-16,22-22 0,-1 0 15,21 0-15,-21 0 16,0 0-16,22 0 0,-22 0 16,0 0-16,0-22 0,0 1 0,1 21 15,-1-21-15,0 0 0,0 0 16,0 0-16,-21-22 0,0 22 0,0 0 16,0 0-16,0 42 31,-21 0-16,21 0-15,0 0 0,-21 1 16,21-1-16,-21 0 0,21 0 16,0 0-16,0 0 15,21-42 17,0 21-32,0-21 15,-21 0-15,21 21 0,1-21 0,-1 0 16,0-1-16,0 1 0,0 0 15,-21 0-15,21 21 0,1-21 0,-22 0 16,0 42 15,0 0-31,0 0 16,0 0-16,0 0 0,0 1 16,0-1-16,0 0 0,21 0 0,0 0 15,0 0 1,0 1-16,0-22 0,1 0 15,20 21-15,-21-21 0,21 0 16,-20 0-16,20 0 0,0 0 0,-21 0 16,22 0-16,20-21 0,-20-1 15,-1 1-15,0 21 0,1-42 0,-22 21 16,21 0-16,-21-22 0,22-20 16,-43 42-16,0-22 0,0 22 15,0 0-15,0-21 0,-22 20 16,-20 22-16,21-21 0,-21 0 0,-22 21 15,22 0-15,-1 0 16,22 0-16,-21 21 0,21 0 16,0-21-16,-1 22 0,1 20 0,21-21 15,0 43 1,0-43-16,0 63 0,21-62 0,1 20 16,-1-21-16,-21 21 0,0-20 15,21-1-15,-21 21 0,21-21 0,-21 22 16,0-22-16,0 42 15,0 43-15,-21-85 16,0 22-16,21-1 16,-21-21-16,-1 0 0,1 22 0,0-22 15,0 0-15,0 0 0,-22 0 16,22 0-16,0-21 0,0 0 16,21-21 15,0-21-16,0 21-15,0-22 0</inkml:trace>
  <inkml:trace contextRef="#ctx0" brushRef="#br1" timeOffset="-105631.96">27919 16531 0,'0'0'0,"-21"0"16,21-21-16,-22 21 0,1 0 16,0 0-1,0 0 1,0 0 0</inkml:trace>
  <inkml:trace contextRef="#ctx0" brushRef="#br1" timeOffset="-105406.08">26437 16658 0,'0'0'16,"0"21"-16,21-21 15,0 22-15,22-22 16,-1 0-16,22 0 0,-22 0 16,21 0-16,1 0 0,-1 0 0,1 0 15,-1 0-15,1 0 16,-1 0-16,-20 0 0</inkml:trace>
  <inkml:trace contextRef="#ctx0" brushRef="#br1" timeOffset="-105128.15">28575 17060 0,'21'0'0,"-21"22"16,0-1-1,0 0 1,-21 0-16,0 0 16,21 0-16,-21 1 0,-1-1 15,1 0-15,0 0 0,0 0 16,0-21-16,0 21 0,-1-21 16,1 0-16</inkml:trace>
  <inkml:trace contextRef="#ctx0" brushRef="#br1" timeOffset="-103139.87">29887 17082 0,'0'-22'16,"21"1"0,-21 0-16,22 0 15,-1 0-15,0 0 0,-21-1 0,0-20 16,0 21-16,0-21 0,0 20 16,0-20-16,0 21 0,-21-21 15,0 20-15,-1 1 0,-20-21 16,21 42-16,-21-21 0,-1 21 0,1 0 15,0 0-15,-1 0 0,22 21 16,-21 0-16,21 0 0,-43 43 16,22-1-16,21-20 15,21-1-15,0 0 0,0-21 0,0 22 16,21-22-16,0 0 0,0 0 16,21 0-16,-20 1 0,20-22 0,0 0 15,1 0-15,-1 0 0,0 0 16,1 0-16,-1 0 0,21-22 0,-41 1 15,20 0-15,0 0 0,-21-21 16,22-1-16,-22 1 0,0 0 16,0-1-16,0-20 0,1 20 0,-1-20 15,-21-1-15,21 22 0,-21-21 16,0 20-16,0 1 0,0 0 0,0 20 16,0 1-16,0 0 0,0 0 15,-21 21-15,0 21 0,21 0 16,-22 0-16,1 22 15,0-1-15,0 0 0,0 43 0,0-43 16,21 22-16,0-22 0,0 1 16,0 20-16,0-21 0,0 1 15,0-1-15,21-21 0,0 22 16,0-22-16,0 0 0,43 21 16,-43-42-16,0 0 0,21 0 15,-20 0-15,20 0 0,-21 0 0,0-21 16,0 0-16,22 0 0,-22 0 15,-21-1-15,21 1 0,0-21 0,-21 21 16,21 0-16,-21-1 0,0 1 16,0 0-16,0 0 0,0 42 31,0 0-31,-21 0 0,21 1 0,0-1 16,-21 21-16,21-21 15,-21 0-15,21 1 0,0 20 0,0-21 16,0 0-16,0 0 0,0 1 15,21-22-15,0 21 0,0-21 16,22 0-16,-22 0 0,0 0 16,0 0-16,0 0 0,22 0 0,-22 0 15,21-43-15,-21 22 16,-21 0-16,0 0 0,0-21 0,0 20 16,0-20-16,0 0 0,0 21 15,0-22-15,-21 1 0,-21 0 16,21 20-16,0 22 0,-1 0 15,-20 0-15,21 0 0,0 0 16,0 22-16,-1-1 0,1 21 16,0 0-16,0-20 0,21 20 0,0 0 15,0-21-15,0 22 0,0-22 16,21 42-16,0-41 0,0-22 16,1 21-16,20-21 15,-21 0-15,21 0 0,1 0 0,-22 0 0,21 0 16,1 0-16,-1-21 0,0-1 15,-21 22-15,22-42 0,-22 21 16,0 0-16,0 0 0,0-22 16,1 22-16,-22 0 0,21-21 15,-21 63 17,0 0-32,0 0 0,-21 21 15,21-20-15,-22-1 0,22 21 0,0-21 16,0 0-16,0 1 0,0-1 15,0 21-15,0-21 0,22-21 16,-1 0-16,0 21 0,21-21 16,-21 0-16,22 0 15,-22 0-15,0-21 0,0 0 0,0 21 16,1-21-16,-1 0 0,0-22 16,0 22-16,0-21 0,-21 21 15,21-22-15,1 22 0,-22-21 16,0 21-16,0 0 0,21 21 15,-21 21 1,0 0-16,0 21 0,0-21 16,0 1-16,-21 20 0,21-21 15,0 0-15,0 0 0,0 1 0,0-1 16,0 0-16,0 0 0,21 0 16,0-21-16,0 0 0,0 0 0,0 0 15,1 0-15,20-21 16,-21 21-16,0-21 0,-21 0 15,21-22-15,1 22 0,-22-21 16,0 0-16,21-22 0,-21 22 16,21-22-16,0 22 0,-21-22 0,0 22 15,0 0-15,21-1 0,0 1 16,-21 21-16,0 0 0,0 42 16,0 0-1,0 0-15,0 43 0,0-22 16,0 0-16,0 22 0,0-22 15,-21 1-15,0-1 0,21 21 16,-21-41-16,21 20 0,-21 0 16,21-21-16,0 1 0,0-1 15,0 0-15,0 0 0,-21 0 0,21-42 32,0 0-17,0 0-15,0 0 0,0-1 16,42-41-16,-21 42 15,0 0-15,0-22 0,1 22 0,20 0 16,-21 0-16,21 21 0,1 0 16,-22 0-16,21 0 0,-21 0 0,22 21 15,-22-21 1,0 21-16,-21 21 0,0-20 0,0-1 0,0 0 16,0 21-16,0-21 0,-21 1 15,0-1-15,-22 0 0,22 0 16,-21 0-16,21-21 0,-22 21 15,22-21-15,-21 0 0,21 22 16,0-22-16,-1 0 0,1 0 0,0 0 16,0 0-16,21-22 31,0 1-31,21 0 16,0 0-16,0 0 0</inkml:trace>
  <inkml:trace contextRef="#ctx0" brushRef="#br1" timeOffset="-102831.49">32533 16383 0,'0'42'15,"0"-20"-15,-21-1 16,21 0-16,-21 21 0,0-21 15,-1 22-15,1-1 0,0 0 16,0 22-16,21-22 0,-42 43 16,42-43-16,-22 1 15,22-22-15,0 21 0,0 22 16,0-43-16,-21 0 0,21 0 16,0 0-16,21-21 31,1-21-16,-1 0-15,0 0 0,0 0 0,0-1 16</inkml:trace>
  <inkml:trace contextRef="#ctx0" brushRef="#br1" timeOffset="-102490.7">32597 16955 0,'21'0'15,"0"0"1,0 0-16,0 0 15,0 0-15,1 0 0,-1-22 16,0 22-16,0-21 0,0 0 16,0 21-16,-21-21 0,0 0 0,0 0 15,0-1 1,-21 1-16,0 21 16,-21 0-16,21 0 0,-1 21 0,-20-21 15,21 43-15,-21-22 0,20 0 16,-20 21-16,21 1 0,0-22 15,0 21-15,-1-21 0,1 43 16,21-43-16,0 0 16,0 0-16,0 22 0,21-43 15,1 0-15,-1 21 0,0-21 16,21 0-16,1 0 16,-22 0-16,0-21 0,0 0 0,0-1 15,22 22-15,-22-21 0,0 0 16</inkml:trace>
  <inkml:trace contextRef="#ctx0" brushRef="#br1" timeOffset="-102303.79">33062 17124 0,'0'0'0,"0"21"0,0 0 16,21 0-16,-21 1 15,22-1-15,-22 0 31,-22-21 16</inkml:trace>
  <inkml:trace contextRef="#ctx0" brushRef="#br1" timeOffset="-101801.08">27347 17865 0,'0'0'15,"0"-21"-15,0-1 0,0 1 0,0 0 16,21 0-16,-21 0 16,22 21-16,-22 21 15,-22 0 1,1 0 0,0 0-16,0 1 0,21-1 0,-42 0 15,20 0-15,22 0 16,0 0-16,0 1 0,0-44 47,0 1-32</inkml:trace>
  <inkml:trace contextRef="#ctx0" brushRef="#br1" timeOffset="-101504.25">27305 17484 0,'0'0'0,"-42"42"16,42-21-1,21-21 1,0 0-16,0 0 16,0 0-16,0 0 0,1 0 0,-22-21 15,21 0-15,0 0 16,-21 0-16,0-1 0,0 1 15,0 0-15,-21 21 16,0 0-16,-1 0 16,1 0-16,0 21 15,21 0-15,0 1 0,0-1 16,0 0-16,0 0 0,0 0 16,0 0-16,21 1 0,0-1 15,1-21-15</inkml:trace>
  <inkml:trace contextRef="#ctx0" brushRef="#br1" timeOffset="-100827.64">27834 17653 0,'0'42'16,"0"-20"0,-21-1-16,21 0 0,-21 0 0,0 0 15,21 0-15,-22 1 0,1-1 16,21 21-16,-21-21 0,21 0 0,-21 1 15,21-1-15,-21 0 16,21 0-16,0 0 16,0-42 15,21 0-31,0 21 0,0-21 16,-21 0-16,21-1 15,1-20-15,20 0 0,0-1 16,-21 22-16,1 0 0,-1 0 15,0 0-15,0 0 0,0 21 0,0 0 16,1 0 0,-22 21-16,0 0 0,0 0 0,0 0 15,0 0-15,0 1 0,0 20 16,0-21-16,0 0 0,0 0 0,0 1 16,21-1-16,0 0 0,0 0 15,0 0-15,0 0 0,1-21 16,-1 0-16,0 22 0,21-22 0,22 0 15,-43 0 1,64-22-16,-64 1 0,21 0 16,-21 0-16,22-21 0,-22 20 15,0-20-15,0 0 0,-21-1 0,21 1 16,-21-21-16,21 20 0,-21 1 16,0 0-16,0-1 0,0 22 0,0 0 15,0 0-15,0 0 0,0 42 16,0 21-1,-21-21-15,0 22 0,21-1 16,-21 0-16,21 1 0,0-1 16,0 0-16,-21 1 0,21 20 15,-21-21-15,21-20 16,0 20-16,0-21 0,0 0 0,0 0 16,0 1-16,21-22 15,0 0-15,0 0 0,0 0 0,0 0 16,1 0-16,-1 0 0,0-22 15,0 1-15,0 0 16,-21 0-16,21 0 0</inkml:trace>
  <inkml:trace contextRef="#ctx0" brushRef="#br1" timeOffset="-100655.73">28448 17822 0,'-21'0'0,"42"0"0,-63 0 0,20 0 16,22 22-16,0-1 15,0 0 1,22-21-16,-1 0 0,0 0 16,0 0-16,0 0 0,22 0 15,-22 0-15,42 0 16,-42 0-16,1-21 0</inkml:trace>
  <inkml:trace contextRef="#ctx0" brushRef="#br1" timeOffset="-100303.95">28977 17886 0,'0'21'16,"0"-42"-16,0 63 15,-21-21-15,42-21 32,0 0-32,0 0 0,1 0 15,-1 0-15,0 0 0,0 0 16,21-21-16,-20 21 0,20-21 15,-42 0-15,0 0 16,21 0-16,-21-1 0,0 1 16,-21 21-16,0 0 0,0 0 15,-1 0-15,1 0 16,0 0-16,0 21 0,0 1 16,0-1-16,-1 0 0,22 21 15,-21-21-15,21 1 0,0-1 16,0 21-16,0-21 15,0 0-15,21 1 0,1-22 16,-1 21-16,0-21 0,0 0 0,43 0 16,-22 0-16,-21 0 15</inkml:trace>
  <inkml:trace contextRef="#ctx0" brushRef="#br1" timeOffset="-99687.29">29718 17886 0,'0'0'0,"0"-21"0,0 0 0,0-1 16,0 1-16,0 0 0,0 0 16,0 0-16,-21 21 0,0 0 0,-1 0 15,1 0-15,0 0 16,0 21-16,0 0 0,0 21 16,21-20-16,-22-1 0,22 0 15,0 0-15,0 0 0,0 0 0,0 1 16,22-1-1,-22 0-15,21-21 0,0 0 0,0 0 16,0 0-16,0 0 0,1 0 0,-1 0 16,0-21-1,-21 0-15,21 21 0,0-22 0,-21 1 16,0 0-16,0 0 16,0 0-16,21 21 0,-21 21 31,-21 21-16,21-21-15,-21 1 0,21 20 16,-21-21-16,0 21 0,21 1 16,-21-1-16,-1 43 15,22-22-15,0 1 0,0-22 0,0 22 16,0-1-16,0 1 0,0-1 16,0-21-16,0 1 0,0 20 15,0-20-15,0-1 0,0-21 0,0 21 16,0-20-16,0-1 0,0 0 15,-21-21-15,0 0 0,0 0 16,0-21 0,0 21-16,21-21 0,-22-22 0,22 22 15,0 0-15,0-21 0,0-1 16,0 22-16,0-21 0,22-22 16,-1 22-16,21-64 15,0 21-15,1 22 16,-22 21-16,42-43 0,-20 64 15,-22-22-15,21 1 0,1 21 16,-1 0-16,-21 0 0,21-1 0,-20 1 16,-1 0-16</inkml:trace>
  <inkml:trace contextRef="#ctx0" brushRef="#br1" timeOffset="-99091.64">30184 17949 0,'-22'22'16,"44"-44"-16,-1 22 46,0 0-30,0 0-16,0-21 16,0 21-16,-21-21 0,22 0 15,-1 21-15,-21-21 0,0 0 0,0-1 16,21 1-16,-21 0 0,0 0 16,-21 21-1,0 0-15,-1 0 0,1 21 16,0 0-16,0-21 0,0 21 15,0 1-15,21 20 0,-22 0 16,22-21-16,0 1 0,0-1 16,0 0-16,0 0 0,22-21 15,-1 0-15,0 21 16,0-21-16,0 0 0,0 0 0,1 0 16,-1 0-16,21-21 15,-21 0-15,0 0 16,1 0-16,-22-1 0,21 1 15,0 0-15,-21 0 0,21 21 16,0-21-16,-21 0 0,21 21 0,1 0 16,-1 0-1,0 21-15,-21 0 16,0 0-16,0 0 16,0 0-16,0 1 0,0-1 15,0 0-15,0 0 0,0 0 16,0 0-16,0 1 15,-21-22 1,0 0 0,21-22-1,0 1-15,0 0 16,0 0-16,0 0 0,0 0 16,21-1-16,0 1 0,0 0 15,-21 0-15,21 21 0,-21-21 0,21 0 16,1-1-16,-1 1 0,0 0 15,0 0-15,0 0 0</inkml:trace>
  <inkml:trace contextRef="#ctx0" brushRef="#br1" timeOffset="-98655.89">31073 17590 0,'0'-22'15,"21"22"1,0-21-1,21 21-15,-21 0 16,1-21-16,-1 21 0,21-21 16,-21 21-16,0 0 0,1 0 0,-1-21 15,0 21-15,0 0 16,-21 21 15,0 0-31,-21-21 0,21 21 16,-21 0-16,0 1 0,-1 20 15,22-21-15,-21 0 0,0 22 16,21-22-16,-21 21 0,21-21 0,0 22 16,-21-22-16,0 21 0,21-21 15,-22 22-15,22 20 0,0 1 16,0-22-16,0-21 16,0 21-16,0-20 0,0-1 15,0 21-15,-21-21 0,0 0 16,0 1-16,0-1 15,0-21-15,-1 0 0,-20 21 16,21-21-16,-21 0 0,20 0 0,-20 0 16,21 0-16,-21 0 0,-1-21 0,22 0 15,0 21-15,-21-22 0,20 1 16,1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3:45:43.8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11261 169 0,'-22'0'31,"22"-21"-31,-21 21 16,0 0-16,0 0 0,0 0 16,0 0-16,-1 0 0,1 0 0,0 0 15,-21 0-15,21 0 0,-1 0 16,1 0-16,0 0 0,-21 0 15,21 0-15,63 0 32,-21 0-32,21 0 0,1 0 15,-1 21-15,22-21 0,-1 0 0,1 0 16,-1 0-16,1 0 0,-1 0 16,1 22-16,-1-22 0,-21 0 15,22 0-15,-22 0 0,22 0 0,-22 0 16,-21 0-16,22 21 0,-22-21 0,0 0 15,0 0-15,-21 21 32,-21-21-17,0 0-15,0 0 16,-1 0-16</inkml:trace>
  <inkml:trace contextRef="#ctx0" brushRef="#br0" timeOffset="481.72">11557 254 0,'-21'0'16,"0"0"0,-1 0-16,1 0 31,21 21-31,0 0 15,0 1-15,0-1 0,0 0 16,0 0-16,0 0 0,0 0 16,0 22-16,0-22 0,0 21 15,0 1-15,0-22 0,0 21 0,0 22 16,0-22-16,0 0 0,0-21 16,0 22-16,0-22 0,0 42 15,0-20-15,0-22 16,0 0-16,0 0 0,0 0 0,-21 1 15,21-1-15,-21 0 0,0-21 16,0 0-16,-1 21 0,-20-21 16,21 0-16,0 0 0,-22 0 0,1 0 15,21 0-15,-64-21 0,64 0 16,-21 21-16,21-21 0,-1 21 16,1-22-16,0 1 0,0 21 0,0-21 15,0 0-15,21 0 16,21 0-1,0 21-15,-21-22 16,21 22-16,0-21 16,0 21-16,22-21 0,20 0 15</inkml:trace>
  <inkml:trace contextRef="#ctx0" brushRef="#br0" timeOffset="1081.38">12361 466 0,'0'0'0,"0"-21"0,21-1 0,-21 1 15,0 0-15,0 0 16,0 0-16,0 0 15,-21-1 1,0 22-16,0 0 0,0 0 16,-22 0-16,22 0 0,-21 0 0,21 22 15,-22-22-15,22 21 0,-21 0 16,21 0-16,-22 0 0,22 0 16,-21 1-16,21-1 0,0 0 0,-1 0 15,1 0-15,21 0 0,-21 22 16,21-22-16,0 0 0,0 0 15,0 0-15,21 1 16,0-22-16,1 21 0,-1-21 0,0 0 16,42 21-16,-41 0 0,20-21 15,-21 21-15,0-21 0,22 21 16,-22-21-16,42 22 0,-42-1 16,1 0-16,-1 0 15,-21 0-15,0 0 0,0 1 16,0-1-16,0 0 15,-21-21-15,-1 21 0,1 0 16,0-21-16,-21 21 0,21-21 0,-22 22 16,1-22-16,0 0 0,20 21 0,-20-21 15,0 0-15,-1 0 0,22 0 16,-21 0-16,21 0 0,-43 0 16,43 0-16,0 0 0,0 0 15,0 0-15,-1 0 16,22-21-16,0-1 15,0 1-15,0 0 16,22 0-16</inkml:trace>
  <inkml:trace contextRef="#ctx0" brushRef="#br0" timeOffset="1680.42">12785 360 0,'0'0'0,"-22"0"15,-20-21 1,21 21-1,0 21-15,0-21 16,21 21-16,-22 0 0,22 0 0,-21 22 16,0-22-16,21 21 0,-21-21 15,0 22-15,21-22 0,-21 21 0,-1-21 16,1 22-16,21-1 0,0-21 16,0 22-16,-21-22 0,21 0 15,0 21-15,0 22 0,0-43 16,0 0-16,21 0 15,-21 0-15,21 1 0,1-22 0,-1 21 16,0-21-16,0 0 0,21 0 16,22 0-1,-22 0-15,-21 0 0,22 0 0,-22-21 16,21-1-16,-21 1 0,22 0 16,-22 0-16,0-21 0,0 20 0,22-20 15,-22 21-15,-21-21 0,21-1 0,-21 1 16,0 21-16,0-22 0,0 22 15,0-21-15,0 21 0,0-22 0,-21 22 16,0 0-16,-1 0 0,-20 0 16,21 21-16,0-21 15,0 21-15,-1 0 0,1 0 0,0 0 16,0 0-16,0 0 0,0 0 16,21 21-16,-22-21 0,22 21 0,0 0 15,0 0 1,22-21-16</inkml:trace>
  <inkml:trace contextRef="#ctx0" brushRef="#br0" timeOffset="2053.36">13525 445 0,'-21'0'47,"21"21"-47,0 0 16,-21 0-16,0 0 0,21 22 0,-21-22 15,21 0-15,-21 21 0,-1-21 16,22 22-16,-21-1 0,0-21 0,21 22 15,0-1-15,-21 0 16,21-21-16,-21 22 0,21-22 0,-21 0 16,21 21-16,0-20 0,0 20 15,0-21-15,0 0 16,0 0-16,0-42 31,21 0-15,-21 0-16,21 0 0</inkml:trace>
  <inkml:trace contextRef="#ctx0" brushRef="#br0" timeOffset="2404.16">13568 423 0,'0'0'0,"0"22"47,0-1-47,21 0 16,-21 0-16,21 0 0,-21 22 0,0-22 15,21 21-15,-21-21 0,21 22 0,-21-22 16,22 21-16,-22 0 0,21-20 16,-21 20-16,21 0 0,0-21 15,-21 22-15,21-22 0,0 0 0,-21 21 16,0-20-16,22-1 0,-22 0 15,21 0-15,-21 0 0,21 0 16,0-21 15,-21-21-15,0 0-16,21 0 16,-21 0-16,21 0 0,-21-1 0,22-20 15</inkml:trace>
  <inkml:trace contextRef="#ctx0" brushRef="#br0" timeOffset="2723.55">14224 318 0,'0'0'0,"0"-22"0,0 1 16,0 0-16,-21 21 15,0 0-15,-1 0 16,1 21-16,21 0 15,0 1-15,0 20 0,-21-21 16,21 21-16,-21-20 0,21 20 0,-21 43 16,0-64-1,-1 21-15,22 0 0,0 1 0,-21-1 16,0 22-16,0-22 0,21 0 0,0-21 16,-21 22-16,0-1 0,21-21 15,-22 22-15,22-22 0,-21 0 0,21 0 16,0 0-16,0 0 0,21-42 47,1 21-47</inkml:trace>
  <inkml:trace contextRef="#ctx0" brushRef="#br0" timeOffset="4199.64">16256 212 0,'0'21'16,"21"-21"0,0 0-1,0 0-15,1 0 0,-1 0 16,0 0-16,0-21 0,21 21 15,-20 0-15,-1-21 0,21-1 16,0 1-16,-20 0 16,-1 21-16,-21-21 0,0 0 0,21 21 15,-21-21-15,0-1 0,-21 1 32,21 0-32,-21 21 0,-1 0 0,-20 0 15,21 0-15,0 0 0,-22 0 0,22 0 16,-21 0-16,21 0 0,-22 0 15,22 21-15,-21 0 0,21-21 0,-43 43 16,43-22-16,0 0 16,21 0-16,-21 0 0,21 1 15,0-1-15,-21 21 0,21-21 16,0 0-16,0 1 0,0-1 16,21 0-16,0 0 0,0 0 0,-21 0 15,21-21-15,0 22 0,1-1 16,20 21-16,-21-42 15,21 21-15,-20 0 0,-1 1 16,0-1-16,0-21 0,21 42 16,-20-21-16,-1-21 0,0 21 15,-21 1-15,0-1 0,0 0 16,0 0-16,-21 0 0,0-21 0,-1 21 16,-20-21-16,0 22 0,-1-1 0,1-21 15,0 0-15,-1 21 0,1-21 16,0 0-16,-1 0 0,1 0 0,0 0 15,-1 0-15,22 0 0,-21-21 16,21 21-16,-22-21 0,22-1 16,0 22-16,0-21 0,21 0 0,-21 0 15,21 0-15,-21 0 0,21-1 0,-22 1 16,22-21 0,0 21-1,22 21 1,-1 0-16,0 0 0,0 0 15,0 0-15,0 0 0,1 0 16</inkml:trace>
  <inkml:trace contextRef="#ctx0" brushRef="#br0" timeOffset="4918.64">16616 529 0,'0'0'0,"21"0"0,-21-21 16,0 42 15,0 0-15,0 1-16,0-1 16,-21 0-16,0 0 0,21 0 0,-22 0 15,22 1-15,0-1 0,0 0 16,0 21-16,0-21 0,0 1 15,0-1-15,0 0 0,0 0 16,22-21-16,-1 0 0,0 21 16,0-21-16,43 0 0,-43 0 15,0 0-15,21 0 0,-21-21 16,22 0-16,-22 21 0,21-21 0,-21 0 16,1-1-16,-1 1 0,0 0 0,0 0 15,0 0-15,-21 0 0,0-1 16,21 1-16,-21 0 0,0 0 0,22 0 15,-22 0-15,0-1 16,0 44 15,0-1-15,0 0-16,-22 0 0,22 0 0,0 0 16,-21 22-16,21-22 0,-21 21 15,21 1-15,0-22 0,0 21 0,-21 0 16,21 1-16,0-1 0,0 0 15,-21 1-15,21 20 0,0-20 16,0-1-16,0 21 16,0-20-16,-21-22 0,21 0 15,-22 21-15,22-20 0,0-1 0,-21 0 16,0 0-16,0 0 0,21 0 0,-21-21 16,0 22-16,-1-1 0,1-21 15,-21 0-15,21 0 0,0 0 0,-1 0 16,-20 0-16,21 0 0,0 0 15,-64-21-15,64 21 0,-21-22 16,20 1-16,-20 21 0,21-21 0,-21 0 16,20 21-16,1-21 0,0 0 15,21-1-15,-21 22 16,21-42-16,0 21 16,21 0-16,0 21 0,0-21 15,1-1-15,41-20 16</inkml:trace>
  <inkml:trace contextRef="#ctx0" brushRef="#br0" timeOffset="5484.02">17378 614 0,'0'0'0,"-21"0"31,-1 21-31,22 0 0,0 22 16,0-22-16,0 0 15,-21 0-15,21 21 0,0-20 16,0 20-16,0-21 0,0 21 16,0-20-16,-21-1 0,21 0 0,0 0 15,0 0-15,0 0 0,-21-21 0,21 22 16,-21-22 15,21-22-31,0 1 16,0 0-16,0 0 0,0-21 15,0 20-15,0 1 0,21-21 16,-21 0-16,21 20 0,0-20 0,0 21 16,1-21-16,20 20 0,-21-20 0,21 21 15,-20 0-15,20 0 16,0 21-16,-21-22 0,22 22 0,20 0 15,-42 0-15,1 0 16,20 22-16,-21-22 0,0 21 0,0 0 16,-21 21-16,0-21 0,22 22 0,-22-22 15,0 21-15,0 1 0,0-22 16,0 21-16,0 0 0,-22-20 0,22-1 16,-21 21-16,21-21 0,0 0 15,-21 1-15,0-1 0,0-21 16,21 21-16,0-42 47,0 0-47,0-1 0,0 1 0,21 0 15</inkml:trace>
  <inkml:trace contextRef="#ctx0" brushRef="#br0" timeOffset="5807.84">18267 254 0,'-21'42'32,"-1"-20"-32,1-1 0,0 21 0,21-21 15,0 22-15,-42 20 0,42-21 16,-21 43-1,-1-43-15,1 1 0,21 41 0,0-41 16,-21-22-16,21 21 0,-21-21 16,21 22-16,0-22 0,0 0 0,0 0 15,0 0-15,0 1 16,21-22 0,0 0-16,0 0 0,1-22 15,-1 1-15,-21 0 16,21 21-16,0-21 0,0-21 0,-21 20 15</inkml:trace>
  <inkml:trace contextRef="#ctx0" brushRef="#br0" timeOffset="6015.72">17970 656 0,'22'0'15,"-1"0"-15,0 0 0,0 0 16,0-21-16,0 21 16,1 0-16,-1 0 0,0 0 15,0 0-15,0 0 0,0 0 16,1 0-16,-22-21 0,21 21 0,0 0 16</inkml:trace>
  <inkml:trace contextRef="#ctx0" brushRef="#br0" timeOffset="6636.36">18817 783 0,'21'0'0,"-42"0"0,42-21 0,-21 0 15,0 0-15,0 0 0,0-1 16,0 1-16,0 0 0,0 0 16,0 0-16,0 0 0,0-1 0,-21 1 15,0 0-15,0 21 16,0 0-16,-1 0 0,1 0 16,0 0-16,-21 0 0,21 21 0,-1 0 15,1 1-15,-21-1 0,21 0 0,-22 42 16,-41 43-1,84-85-15,-21 22 16,21-22-16,0 21 0,0-21 0,0 1 16,0 41-16,21-42 15,0-21-15,0 0 0,43 21 16,-43-21-16,21 0 16,-21 0-16,0-21 0,22 0 15,-22 0-15,0 0 0,0 0 0,0-1 16,22-20-16,-43 21 0,21-21 15,0 20-15,0-20 0,0 21 16,-21 0-16,0 0 0,0-1 0,0 1 16,0 0-16,22 21 0,-22 21 31,0 0-15,-22 1-16,22-1 0,0 0 0,0 0 15,0 21-15,0-20 0,-21-1 0,21 21 16,0-21-16,0 0 0,0 1 15,0-1-15,0 0 0,0 0 16,21 0-16,1-21 16,-1 0-16,0 0 15,0 0-15,0 0 0,0 0 0,1 0 16,-1 0-16,0-21 0,0 0 16</inkml:trace>
  <inkml:trace contextRef="#ctx0" brushRef="#br0" timeOffset="6948.18">19367 487 0,'0'0'15,"0"-21"-15,-21 21 16,21 21 15,0 0-31,0 0 0,0 0 16,0 1-16,0-1 0,21 21 15,1-21-15,-22 0 0,21 22 0,0-22 16,0 21-16,0-21 0,0 22 16,-21-1-16,22-21 0,-1 0 0,0 22 15,-21-1-15,21-21 0,0 0 16,-21 1-16,0-1 16,0-42 15,0-1-31,0 1 15,21 0-15,-21 0 16</inkml:trace>
  <inkml:trace contextRef="#ctx0" brushRef="#br0" timeOffset="7236.03">19812 487 0,'0'0'0,"0"-21"16,-21 21-1,0 0 1,-1 21-16,1 0 16,0 0-16,21 0 0,-42 22 0,21-22 15,-1 21-15,1-21 16,-21 22-16,21-1 0,-22 0 0,1 1 16,21-1-16,-21 0 0,20-20 0,-20 20 15,21-21-15,0 0 0,0 0 16,-1 1-16,1-1 0,21 0 15,-21 0-15,0-21 47</inkml:trace>
  <inkml:trace contextRef="#ctx0" brushRef="#br0" timeOffset="8071.16">10943 1270 0,'0'0'0,"-42"0"16,21 0-16,-1 0 0,-62 0 16,63 0-16,-22 21 15,22-21 1,21 21-16,0 1 16,0-1-1,0 0 1,21-21-16,0 0 15,1 0-15,20 21 0,-21-21 16,21 0-16,1 0 0,20 0 0,107 0 16,-86 0-16,-20 0 15,20 0-15,1 0 0,21 0 16,-21 0-16,42-21 0,-22 21 0,22 0 16,0 0-16,0-21 0,0 21 0,0 0 15,22 0-15,-22 0 0,21-21 16,-21 21-16,0 0 0,-21 0 0,21 0 15,-43 0-15,22 0 0,-21 0 16,-22 0-16,22 0 0,-43 0 16,1 0-16,-1 0 0,-21 0 0,0 0 15,0 0-15,1-22 0,-1 22 16,0 0 0,0 0-1,0 0-15,-21-21 16,21 21-16,1 0 0,-1 0 15,0-21-15,0 21 0</inkml:trace>
  <inkml:trace contextRef="#ctx0" brushRef="#br0" timeOffset="8901.67">15917 1291 0,'0'0'0,"-42"0"0,0 0 0,20 0 15,-20-21-15,0 21 0,-22 0 16,1 0 0,42 0-16,42 0 31,0 0-16,0 0-15,21 0 0,-20 0 16,20 0-16,0 0 0,22 0 0,-22 0 16,85 0-16,-63 0 0,20 0 15,1 0-15,0 0 16,84 0-16,-84 21 0,20-21 16,-20 0-16,21 0 0,-21 0 15,20 0-15,1 0 0,0 0 0,0 0 16,21 0-16,-21 0 0,-22 0 0,22 0 15,0 0-15,0 0 0,-21 0 16,20 0-16,1-21 0,-21 21 16,0 0-16,-1 0 0,1 0 0,0 0 15,-22 0-15,1 0 0,41-21 16,-41 21-16,21 0 16,-43 0-16,0 0 0,-21 0 15,1 0-15,20 0 0,-21 0 0,0 0 0,0 0 16,1 0-1,-22-21 32,-22 21-15,1 0-32,0 0 15</inkml:trace>
  <inkml:trace contextRef="#ctx0" brushRef="#br0" timeOffset="9051.59">19156 1249 0,'-21'0'0,"-22"21"15,22-21 32,0 0-47,0 0 16,0 0-16</inkml:trace>
  <inkml:trace contextRef="#ctx0" brushRef="#br0" timeOffset="16819.84">1312 1376 0,'-21'0'0,"0"0"0,0 0 16,0 0-1,-1 0-15,1 0 0,21 21 16,-21-21-16,0 0 0,0 0 0,0 0 15,-1 0-15,1 0 0,0 0 16,0 0-16,0 0 0,0 0 16,21 21-1,21-21 17,0 0-32,21 0 0,1 0 15,-1 0-15,0 0 0,22 0 16,-1 0-16,1 0 0,-1 0 0,1 0 15,-1 0-15,1 0 0,-1 0 16,1 0-16,-22 0 0,64 0 16,-64 0-16,-21 0 0,22 0 15,-22 0-15,21 0 0,-21 0 16,1 0-16,-44 0 47,1 0-47,0 0 15,0 0-15</inkml:trace>
  <inkml:trace contextRef="#ctx0" brushRef="#br0" timeOffset="17287.64">1672 1439 0,'0'0'0,"-21"0"16,21 22 15,-21-1-31,21 0 0,0 0 16,0 21-16,0-20 0,0 41 15,0-21-15,0 1 16,0-1-16,0 0 0,0 1 0,0-1 15,0 0-15,0 1 0,0-1 16,0 0-16,0-20 0,0 20 0,0 0 16,0-21-16,0 22 0,-21-22 15,-1 21-15,1-21 0,0 1 16,0-1-16,0 0 0,-22 0 0,22 0 16,-21-21-16,21 21 0,-22-21 15,1 0-15,0 0 0,-1 0 16,1 0-16,0 0 0,21-21 0,-22 0 15,22 21-15,0-21 16,0 0-16,0 0 0,-1-22 0,1 22 16,21 0-16,0 0 0,0 0 15,0-1-15,0-41 16,0 42-16,21 21 16,1-21-16,-1-1 0,21 1 15,-21 0-15,0 21 0</inkml:trace>
  <inkml:trace contextRef="#ctx0" brushRef="#br0" timeOffset="17935.27">2244 1926 0,'0'-21'0,"0"-21"31,0 21-31,-22-1 0,1 1 16,-21 0 0,21 21-16,0 0 0,-1 0 15,1 0-15,0 0 0,-21 21 16,-1 0-16,22 1 0,0-1 0,0 0 15,0 0-15,0 21 0,-1-20 16,1 20-16,21 0 0,-21-21 0,21 22 16,-21-1-16,21-21 15,0 0-15,0 22 0,0-22 0,0 0 16,0 0-16,0 0 0,21-21 16,0 22-16,0-22 0,1 0 15,-1 0-15,0 0 0,0 0 16,0 0-16,0 0 0,1 0 0,-1-22 15,0 1-15,0 0 0,0 0 16,0 0-16,22 0 0,-22-1 16,0-20-16,0 21 0,0-21 15,1-1-15,-1 22 0,0-21 0,-21-1 0,0 22 16,21-21-16,-21 21 0,0 0 16,0-1-16,0 1 15,0 42 1,0 1-16,0-1 15,-21 0-15,21 0 0,-21 43 16,21-22-16,0-21 0,0 21 16,0-20-16,0 20 0,0-21 0,0 0 15,0 0-15,0 1 0,42 20 16,-42-21-16,21 0 0,0-21 16,1 21-16,-1-21 15,0 0-15,21 0 16,-21 0-16,1-21 0,-1 21 15</inkml:trace>
  <inkml:trace contextRef="#ctx0" brushRef="#br0" timeOffset="18215.11">2646 1842 0,'0'-22'0,"0"44"0,0-65 15,0 22-15,-21 21 0,21-21 16,0 42 15,0 0-31,21 0 0,-21 1 16,21 20-16,-21-21 0,21 21 0,-21-20 15,21 20-15,-21-21 16,0 0-16,0 22 0,0-22 0,0 0 16,21 42-16,-21-41 15,0-1-15,0 0 0,22-21 16,-22 21-16,0-42 31</inkml:trace>
  <inkml:trace contextRef="#ctx0" brushRef="#br0" timeOffset="18503.95">3027 1799 0,'0'-21'15,"-21"21"-15,21 21 0,-22 0 16,22 1-16,-21-1 0,21 0 16,-21 0-16,0 21 0,0-20 0,21 20 15,-21-21-15,-1 21 0,1-20 16,-21 41-16,21-42 0,0 0 15,21 1-15,0-1 0,-22 0 16,22 0-16,0 0 16,22-21-1,-1 0 1,0-21-16</inkml:trace>
  <inkml:trace contextRef="#ctx0" brushRef="#br0" timeOffset="19159.29">3514 1990 0,'0'0'16,"0"-21"-16,0-1 15,0 1-15,0 0 0,0 0 16,0 0-16,0 0 0,-22-1 0,22 1 16,0 0-16,-21 21 0,0-21 15,21 0-15,-21 21 0,0 0 0,0 0 16,-1 0 0,1 0-16,0 0 0,0 0 0,0 21 0,0 0 15,-1 0-15,22 22 0,-21-22 16,0 21-16,0 0 0,21-20 15,0 20-15,-21 0 0,21-21 0,-21 22 16,21-22-16,0 21 0,0-21 16,0 22-16,0-22 0,0 0 15,21 0-15,0-21 16,0 0-16,0 0 0,0 0 16,1 0-16,-1 0 15,0 0-15,0-21 0,0 21 0,-21-21 16,21 0-16,1 0 0,-1-1 0,0 1 15,0 0-15,0 0 16,-21 0-16,21-22 0,-21 22 0,22 0 16,-22-21-16,0 21 0,0-1 0,0 1 15,21 21-15,-21-21 0,0 0 16,0 42 0,0 0-1,0 0-15,0 1 0,0-1 0,0 0 16,0 21-16,0-21 0,0 1 15,0-1-15,0 21 0,0-21 0,0 0 16,0 1-16,21-1 0,-21 0 16,0 0-16,21-21 0,0 0 15,-21 21-15,21-21 0,1 0 16,-1 0-16,0 0 16,0-21-1</inkml:trace>
  <inkml:trace contextRef="#ctx0" brushRef="#br0" timeOffset="19355.18">3725 2223 0</inkml:trace>
  <inkml:trace contextRef="#ctx0" brushRef="#br0" timeOffset="21296.9">1143 2604 0,'0'0'0,"-42"0"0,20 0 15,1 0-15,0 0 16,0 0-16,0 0 0,0 0 16,-1 0-16,1 0 15,0 0 1,42 0 15,0 0-15,22 0-16,-22 0 0,21 0 15,1 0-15,-1 0 0,21 0 0,1 0 16,-1 0-16,1 0 0,21 0 0,-1 0 16,-20 0-16,20 0 0,22 0 15,64 0-15,-65 0 16,1 0-16,0 0 0,0 0 16,0 0-16,21 0 0,-21 21 0,-22-21 15,22 0-15,-21 0 0,-1 0 0,1 0 16,0 21-16,-22-21 0,1 0 15,-1 0-15,22 0 0,-43 0 16,-21 0-16,22 21 0,-22-21 0,0 0 16,-42 0 31,0 0-47,0 0 0,-22 0 15,22 0-15,0 0 16,0 0-16</inkml:trace>
  <inkml:trace contextRef="#ctx0" brushRef="#br0" timeOffset="22131.92">868 2752 0,'0'0'0,"-21"0"16,-1 0-16,1 0 15,0 0 1,42 0 31,0 0-32,1 0-15,-1 0 16,0 0-16,0 0 0,0 0 16,22 0-16,-22 0 0,0 0 15,21 0-15,1 0 0,-1 0 0,0 0 16,1 0-16,20 0 0,-21 0 15,22 0-15,-22 0 0,22 0 0,-22-21 16,22 21-16,-1 0 0,1 0 0,-22 0 16,21 0-16,1 0 0,-1 0 15,1-22-15,-22 22 0,22 0 0,-1 0 16,-20 0-16,-1 0 0,21 0 16,-20 0-16,-1 0 0,0 0 0,1 0 15,-1 0-15,0 0 0,1 0 16,-1 0-16,0 0 0,-20 0 15,20 0-15,0 0 0,1 0 0,-1 0 16,0 0-16,1 0 0,-1 0 16,-21 0-16,21 0 0,1 0 0,-22 0 15,21 0-15,-21 0 0,1 0 16,20 0-16,-21 0 0,0-21 0,0 21 16,1 0-16,-1 0 0,0 0 15,0 0-15,-21-21 78</inkml:trace>
  <inkml:trace contextRef="#ctx0" brushRef="#br0" timeOffset="22283.83">3450 2667 0,'0'21'0,"-21"-21"15,0 0-15,21 21 16,-21-21 0,-1 0-1</inkml:trace>
  <inkml:trace contextRef="#ctx0" brushRef="#br0" timeOffset="47949.42">910 4233 0,'0'0'0,"-21"0"16,0 0 0,21 22 15,-21-22-31,21 21 0,-22 0 16,22 0-1,0 0-15,0 0 0,0 1 16,22-1-1,-1-21 1,0 0 0,0 0-16,0 0 0,0 0 0,1 0 15,-1 0-15,0-21 16,0 21-16,0-22 16,0 1-16,-21 0 15,22 0-15,-22 0 16,0 0-16,0-1 0,0 1 15,0 0-15,0 0 16,0 0-16,-22 21 0,22-21 0,-21 21 16,0 0-16,0-22 15,0 22-15,0 0 0,-1 0 16,1 0-16,0 0 16,0 22-16,0-22 0,21 21 15,-21-21-15,-1 21 0,1-21 16,21 21-16,-21-21 78,21 21-78,-21-21 16,0 0-16,21 21 15,-21 1-15,-1-22 0,22 21 0,-21 0 16,0 0-16,0 0 0,0 0 15,0 22-15,21-22 0,-22 21 16,1-21-16,0 22 0,0 20 16,21-20-16,0-22 15,0 21-15,0-21 0,0 0 0,21 1 16,0 20-16,0-21 0,43 0 16,-43 0-16,0-21 0,22 0 15,-22 0-15,21 0 0,-21 0 16,0 0-16,22 0 0,-1-21 15,-21 0-15,-21 0 16,21 21-16,-21-21 16,-21 21-1,0 0-15,0 0 0,-21 0 16,20 0-16,-20 0 0,0 21 0,21 0 16,-22 0-16,1 0 15,0 1-15,-1-1 0,22 21 16,-21-21-16,21 22 0,-43 20 15,43-42-15,0 22 0,21-22 16,0 21-16,0-21 0,0 0 0,0 1 16,0-1-16,0 0 0,0 0 15,21 0-15,0-21 0,21 21 0,-20-21 16,-1 0-16,21 0 0,0 0 16,-20 0-16,20 0 0,0 0 15,-21 0-15,22 0 0,-1-21 0,0 21 16,-20-21-16,20 0 0,-21 0 0,21 0 15,-20-1-15,-1 1 16</inkml:trace>
  <inkml:trace contextRef="#ctx0" brushRef="#br0" timeOffset="48707.99">1333 4805 0,'0'0'0,"-21"-42"31,0 42-15,0 21-16,21 0 0,-21 0 0,21 0 16,0 0-16,0 1 15,-21 20-15,21-21 0,0 21 0,-22-20 16,22 20-16,0 0 0,0-21 16,-21 22-16,21-22 0,0 0 0,-21 21 15,21-20-15,0-1 0,0 0 16,0 0-1,0-42 17,0 0-32,0 0 15,0-1-15,0-20 0,0 21 16,0 0-16,0-22 0,0 22 0,21 0 16,-21-21-16,21 21 15,1-22-15,-1 22 0,0-21 0,0 21 16,21-1-16,-20 1 0,20 0 15,-21 0-15,21 0 0,1 21 0,-22 0 16,21 0-16,22 21 16,-22 0-16,-21 0 0,22 0 0,-22 1 15,0 20-15,-21-21 0,0 21 16,0 1-16,21-22 0,-21 21 0,0 22 16,0-22-1,0-21-15,0 0 0,-21 1 0,0-1 16,0 0-1,-1-21-15,22-21 32,0 0-32,0-1 0,0-20 15,0 21-15,22-21 0,-1 20 16,-21-20-16,21 21 0,21-64 16,-21 64-16,22-21 0,-22 21 15,0-1-15,21 1 0,-20 0 0,20 21 16,-21 0-16,64 0 15,-64 0-15,21 0 0,22 21 16,-43 0-16,0 22 0,0-22 16,0 0-16,-21 21 0,0-20 15,0 20-15,0 0 0,0-21 16,-42 43-16,21-43 0,-21 21 16,20-20-16,1-1 0,21 0 15,0 0-15,-21-21 0,21 21 16,21-21 15,0 0-31</inkml:trace>
  <inkml:trace contextRef="#ctx0" brushRef="#br0" timeOffset="49063.78">2582 4890 0,'0'0'0,"0"-43"31,0 22-31,0 42 16,0 0-1,0 1-15,0-1 0,0 21 0,0-21 16,0 22-16,0-1 0,0 0 16,-21 1-16,21-1 0,-21 21 0,21 22 15,-21-21-15,0-22 16,-1 21-16,22-20 0,-21 20 15,0-20-15,21 20 0,-21-21 0,21 1 16,0-1-16,-21 0 0,21-20 16,-21 20-16,21 21 15,0-41-15,0-1 0,0 0 16,0-42 15,0 0-31,0-1 0,21 1 16,-21 0-16,21-21 0,-21-1 0,0 1 15,21 0-15</inkml:trace>
  <inkml:trace contextRef="#ctx0" brushRef="#br0" timeOffset="49392.6">2561 5080 0,'0'0'0,"0"-42"0,0 21 0,0-22 15,0 22-15,21-21 0,-21 21 0,43-43 16,-43 43-16,21 0 15,0 0-15,0 21 0,0-22 0,22 22 16,-1 0-16,0 0 0,1 0 16,-22 0-16,21 0 0,-21 22 15,0-1-15,1 21 0,-1-21 16,-21 22-16,0-1 0,0 0 0,0-21 16,0 22-16,-21-1 0,-1 0 15,1-20-15,0 20 0,-21-21 16,21 0-16,-22 0 0,22 1 0,-21-1 15,-1-21-15,22 21 0,0-21 0,0 0 16,0 0-16,0 0 0,21-21 31,0 0-31,21-1 16,0 22-16,0-21 0,0 0 0,-21-21 16,21 21-16</inkml:trace>
  <inkml:trace contextRef="#ctx0" brushRef="#br0" timeOffset="49704.42">3429 4297 0,'-21'-42'31,"42"84"-31,-42-63 16,0 21-1,21 21-15,-22 21 0,22-21 0,0 22 16,0-1-16,-21 0 0,21 1 16,-21-1-16,21 22 0,-21 41 15,21-41-15,-21-1 0,0-20 16,21-1-16,-22 0 0,22 1 16,0-1-16,0 0 0,0-20 0,0 20 15,0-21-15,22-21 31,-1-21-15,0 0-16</inkml:trace>
  <inkml:trace contextRef="#ctx0" brushRef="#br0" timeOffset="50177.15">3641 4741 0,'0'-21'15,"-22"42"17,1 1-32,21-1 0,0 0 15,-21 0-15,21 21 0,-21 1 0,0-22 16,21 21-16,0-21 0,-21 22 16,21-22-16,-22 21 0,22-21 0,0 1 15,0-1-15,0 21 0,0-21 16,0 0-16,22-21 0,-1 0 15,0 22-15,0-22 0,0 0 16,0 0-16,1 0 0,-1 0 16,0 0-16,21-22 0,-21 1 0,1 21 15,-1-21-15,42-21 0,-42 21 16,-21-22-16,22 22 0,-22-21 16,0 21-16,21-22 0,-21 1 0,0 0 15,0-1-15,0 22 0,0 0 16,-21-21-16,-1 20 0,1 1 15,0 21-15,0 0 0,-43-21 16,43 21-16,0 0 0,-21 0 0,21 21 16,-1 0-16,1-21 0,-21 43 15,21-22-15,21 21 16,-21-21-16,21 1 0,0-1 0,0 0 16,0 21-16,0-21 0,0 1 0,21-1 15,0 0-15,0-21 16,0 0-16,0 21 0</inkml:trace>
  <inkml:trace contextRef="#ctx0" brushRef="#br0" timeOffset="50868.11">4064 4890 0,'21'-22'0,"-42"44"0,42-65 16,0 43-16,-21-21 15,-21 42 16,0 0-15,21 1-16,-21-1 0,21 42 16,0-42-16,-21 1 0,21 20 15,0-21-15,0 0 0,0 0 16,0 1-16,0-1 0,0 0 0,0 21 16,21-42-16,0 0 15,0 0-15,0 0 16,22 0-16,-22 0 0,0 0 0,0-21 15,21 0-15,-20 0 16,-1 0-16,0-1 0,0 1 16,0-21-16,-21 21 0,21 0 0,-21-22 15,22 22-15,-22 0 0,0 0 16,0 0-16,0-1 0,21 1 16,-21 0-16,0 42 31,-21 0-31,21 1 15,0-1-15,0 0 16,0 0-16,0 0 0,-22 43 16,22-22-16,-21-21 0,21 22 0,0-22 0,0 21 15,0 0-15,0 1 16,0-1-16,0 0 0,0 1 0,0-1 16,0 106-16,-21-42 15,21-64-15,0 1 16,0-1-16,-21 22 0,21-22 0,-21 0 15,21 1-15,0-1 0,-21-21 0,-1 21 16,1-20-16,0-1 0,0 0 16,0 0-16,21 0 0,-21 0 0,-1-21 15,-20 0-15,21 0 0,0 0 0,0 0 16,-43 0 0,43-21-16,0 0 0,0 0 0,-1 0 15,1 0-15,0-1 0,21 1 0,0 0 16,0 0-16,0 0 0,0 0 0,0-1 15,0 1-15,0 0 16,0 0-16,0 0 0,0 0 0,0-1 16,21-20-16,0 21 0,1 0 15,-22-22-15,21 1 0,0 0 0</inkml:trace>
  <inkml:trace contextRef="#ctx0" brushRef="#br0" timeOffset="51275.33">4572 5017 0,'0'21'31,"21"-21"-15,0-21-16,0 21 0,1-22 0,-1 22 15,21-21-15,22 0 16,-43 0-16,0 0 0,0 0 16,0 21-16,-21-22 0,0 1 0,21 21 15,-21-21-15,0 0 0,-21 21 16,0 0 0,0 0-16,-21 0 0,20 0 0,1 21 15,0-21-15,0 21 0,0 0 16,0 1-16,-1 20 0,1-21 0,0 21 15,21-20-15,0-1 0,0 21 0,0-21 16,0 0-16,0 22 0,0-22 16,0 0-16,0 0 0,0 0 15,21-21-15,0 0 0,1 0 16,-1 0-16,0 0 0,0 0 0,21 0 16,-20 0-16,-1 0 0,21-21 15</inkml:trace>
  <inkml:trace contextRef="#ctx0" brushRef="#br0" timeOffset="51673.11">5122 5017 0,'21'0'63,"1"-22"-63,-1 22 0,0-21 15,0 21-15,0-21 16,0 0-16,1 21 0,-1-21 16,-21 0-16,21-1 0,-21 1 15,0 0-15,0 0 16,0 0-16,-21 21 16,0 0-16,-1 0 15,1 0-15,0 21 0,0 0 0,0 0 16,0 0-16,-1 1 0,1 20 0,0 0 15,21-21-15,-21 22 16,21-1-16,-21-21 0,21 22 0,0-22 16,0 21-16,0-21 0,0 0 0,0 1 15,21-1-15,0-21 0,21 21 16,-20-21-16,-1 0 0,85 0 16,-85 0-1,21-21-15,-21 0 0,0-1 16,22 22-16</inkml:trace>
  <inkml:trace contextRef="#ctx0" brushRef="#br0" timeOffset="54003.49">5757 4657 0,'0'0'0,"-21"0"31,0 0-15,21 21-1,0-42 79,21 21-94,0 0 16,0-21-16,1 21 0,-1-22 15,0 1-15,0 0 16,21 21-16,-20-21 0,-1 0 0,21 0 16,0-1-16,1 1 0,41-42 15,-41 20-15,20 1 16,1 0-16,-1-1 0,1 1 15,-1 0-15,1-1 0,-1 1 0,1 0 0,-1-1 16,1 22-16,-1-21 0,43-22 16,-42 43-16,20-21 15,-41 21-15,-1 0 0,0-1 16,1 1-16,-1 21 0,-21-21 0,21 21 16,-20 0-16,-1-21 0,21 21 0,-21 0 15,0 0 1,-42 0 46,0 0-46,21-21-16</inkml:trace>
  <inkml:trace contextRef="#ctx0" brushRef="#br0" timeOffset="54543.55">7281 3450 0,'-21'0'0,"0"0"16,21 21 0,0 1-1,0-1-15,0 0 16,21 0 0,0 0-16,0-21 15,1 0-15,20 21 16,-21-21-16,0 0 0,0 0 15,1 0-15,-1 0 0,21 0 0,0 0 16,-20 0-16,-1 0 0,0 0 16,0 0-1,0 0-15,-42 0 32,0 0-32,0 0 15,0 22-15,-1-1 0,1-21 0,0 21 16,0 0-16,0 0 15,0 0-15,-1 1 0,-20-1 0,21 0 16,0 0-16,0 0 0,21 0 0,-22 1 16,1-1-16,21 0 0,-21 0 15,21 0-15,0 0 0,-21-21 16,21 22-16</inkml:trace>
  <inkml:trace contextRef="#ctx0" brushRef="#br0" timeOffset="55327.99">8213 3281 0,'0'0'0,"21"0"0,-21-21 16,21 21-16,-21 21 46,0 0-46,0 0 0,0 0 16,0 1-16,-21 41 0,0-42 16,21 22-16,-22-22 0,22 0 0,-21 0 15,0 21-15,21-20 0,-21-1 16,21 0-16,-21 0 16,21-42 30,0 0-46,0 0 16</inkml:trace>
  <inkml:trace contextRef="#ctx0" brushRef="#br0" timeOffset="55759.89">8170 2942 0,'-21'0'15,"42"0"-15,-63 0 0,21 0 0,21 21 16,0 1-16,0-1 16,0 0-16,0 0 15,21 0 1,0-21-16,21 0 15,-20 0-15,-1 0 16,0 0-16,0 0 0,0-21 0,0 21 16,1-21-16,-22 0 0,0 0 15,0-1-15,0 1 16,0 0-16,-22 0 16,1 21-16,0 0 15,0 0-15,0 0 0,0 0 16,-1 0-16,1 0 0,21 21 15,-21 0-15,21 0 16,0 1-16,0-1 16,0 0-16,0 0 15,21 0-15,0 0 16,1-21-16,-1 22 0</inkml:trace>
  <inkml:trace contextRef="#ctx0" brushRef="#br0" timeOffset="56358.7">8551 3281 0,'0'21'31,"0"0"-16,0 0-15,0 1 16,0-1-16,-21-21 0,21 21 16,0 0-16,0 0 0,0 22 15,0-22-15,0 0 0,0 0 16,0 0-16,0 0 0,0 1 16,0-1 15,0-42 0,0-1-31,0 1 16,0 0-16,0 0 0,0 0 0,0-22 15,0 22-15,21 0 0,0-21 16,1 21-16,-1-1 0,0-20 0,0 21 16,21-21-16,-20 20 0,20 1 15,0 0-15,-21 21 0,64-21 16,-64 21-16,22 0 0,-1 0 15,21 0-15,-41 21 16,20 21-16,-42-20 0,0-1 16,0 21-16,0-21 0,0 22 0,0-22 15,0 21-15,-21-21 0,21 0 16,-21 22-16,-1-22 0,22 0 16,0 0-16,-42 22 0,21-22 15,21-42 48,0-1-63,0 1 0,0 0 0,0-21 15</inkml:trace>
  <inkml:trace contextRef="#ctx0" brushRef="#br0" timeOffset="56687.17">9504 2879 0,'0'0'0,"21"-21"16,0 21-16,-21-22 15,0 44 17,0-1-32,0 0 15,0 0-15,-21 0 0,0 0 0,21 1 16,-21 20-16,21-21 0,0 21 0,-22 1 15,1-1-15,21 0 0,-21 1 16,21-1-16,0 0 0,0-20 16,-21 20-16,21-21 0,-21 21 0,21-20 0,0-1 15,0 0-15,0 0 16,0 0-16,21-21 31,0 0-31,-21-21 16,21 21-16,0-21 0,-21 0 0,22 0 15,-22-1-15</inkml:trace>
  <inkml:trace contextRef="#ctx0" brushRef="#br0" timeOffset="56967.01">9334 3175 0,'22'0'31,"-1"0"-15,0 0-16,0 0 0,0-21 16,0 21-16,1 0 0,-1 0 15,0 0-15,0 0 0,0 0 0,0 0 16,1 0-16,-1 0 0,0 0 0</inkml:trace>
  <inkml:trace contextRef="#ctx0" brushRef="#br0" timeOffset="57320.81">10181 3217 0,'0'-21'31,"0"42"-15,0 1-1,0-1-15,0 0 0,0 0 16,0 0-16,-21 0 0,21 1 0,-21 20 16,21-21-16,0 0 0,-21 0 15,-1 1-15,22-1 0,0 0 0,0 0 16,0 0-16,-21-21 0,21 21 16,21-42 15,-21 0-16,22 0-15</inkml:trace>
  <inkml:trace contextRef="#ctx0" brushRef="#br0" timeOffset="57647.91">10223 2921 0,'0'0'0,"0"21"32,0 0-32,22-21 15,-1 0-15,0 0 16,0 0 0,0 0-16,-21-21 15,0 0 1,0 0-1,-21 21 1,0 0 0,0 0-16,21 21 15,0 0 1,0 0 0,0 1-16,0-1 0</inkml:trace>
  <inkml:trace contextRef="#ctx0" brushRef="#br0" timeOffset="58351.5">10795 3408 0,'0'0'0,"0"-21"0,0 0 15,0-1-15,0 1 0,0 0 16,0 0-16,0 0 0,-21 21 0,0-21 16,21-1-16,-22 22 15,22-21-15,-21 21 0,0 0 0,0 0 16,0 0-16,0 21 16,21 1-16,-22-1 0,1 0 0,0 0 15,0 0-15,0 0 0,0 22 0,-1-22 16,1 0-16,0 21 0,21-20 15,0-1-15,-21 0 0,21 0 0,0 0 16,0 0-16,0 1 0,0-1 16,0 0-16,21-21 15,0 0-15,0 0 0,1 0 16,-1 0-16,0 0 0,0 0 16,0 0-16,0 0 0,1-21 15,-1 0-15,0 21 0,21-64 0,-21 43 16,1-21-16,-1 20 0,0-20 15,0 0-15,0-1 0,0-62 16,1 62-16,-22-41 16,0 41-16,21 1 0,-21 0 15,0 20-15,0 1 0,21-21 0,-21 21 16,0 0-16,0-1 16,0 44 15,0-1-31,0 0 0,0 21 15,0-21-15,0 22 0,0-1 0,-21 0 16,21 1-16,-21-1 0,21 0 16,-22 1-16,22-1 0,-21 0 0,21 1 15,0-1-15,0 0 0,0-20 0,0 20 16,0-21-16,0 0 0,0 0 16,0 1-16,0-1 0,0 0 15,21-21-15,1 0 16,-1 0-1,0 0-15,0 0 0,0 0 16,0-21-16,1 21 0,-1-21 0,0-1 16,0 22-16,0-21 0</inkml:trace>
  <inkml:trace contextRef="#ctx0" brushRef="#br0" timeOffset="58639.65">11409 3260 0,'0'0'0,"21"0"47,0 0-47,0 0 16,0 0-16,1 0 15,-1-21-15,0 21 16,0 0-16,0 0 16,-42 0 31,0 21-47</inkml:trace>
  <inkml:trace contextRef="#ctx0" brushRef="#br0" timeOffset="58835.55">11345 3450 0,'0'43'31,"21"-43"0,1 0-31,-1 0 16,0 0-16,0 0 0,0 0 15,0-22-15,-21 1 16,22 21-16,-1-21 0</inkml:trace>
  <inkml:trace contextRef="#ctx0" brushRef="#br0" timeOffset="59327.78">12086 2985 0,'0'0'0,"-21"0"32,21 21-32,-21-21 0,0 21 15,-1 0-15,22 0 0,-21-21 0,0 43 16,0-22-16,21 0 0,-21 21 15,0-21-15,21 22 0,0-22 16,-22 0-16,22 21 0,-21-20 0,21-1 16,0 21-16,0-21 0,0 22 15,0-22-15,0 0 16,21-21-16,1 0 16,-1 0-16,0 0 0,0 0 0,0 0 15,22 0-15,-22 0 0,0-21 16,21 0-16,-21-1 0,22-20 15,-22 21-15,0 0 0,-21-22 16,21 22-16,-21-21 0,21 0 16,-21-1-16,0 22 0,0 0 0,0-21 15,0 20-15,0-20 16,-42 21-16,21 21 16,0 0-1,0 0-15,21 21 16,0 0 15</inkml:trace>
  <inkml:trace contextRef="#ctx0" brushRef="#br0" timeOffset="59987.49">12742 3154 0,'21'-64'16,"-21"43"-1,22 21-15,-22-21 0,21 21 16,-21-21-16,0 0 0,0 0 16,21 21-16,-21 21 46,0 0-30,-21 0-16,21 0 16,0 0-16,0 22 0,0-22 0,0 42 15,-21-41-15,21 20 16,0-21-16,0 21 0,0-20 16,-22 20-16,22-21 0,0 0 0,0 0 15,0 1-15,0-1 0,0 0 16,-21 0-16,0 0 15,21 0 1,-21-21-16,0 0 16,0 0-16,-1 0 15,1 0-15,0 0 0,0 0 0,0 0 16,0 0-16,-1 0 0,1 0 16,0 0-16,0 0 15,42 0 32,0 0-47,0 0 0,1 0 16,-1 0-16,0 0 0,21-21 0,-21 21 15,22 0-15,-22 0 0,21 0 0,22 0 16,-43 0-16,0 0 16,0 0-16,0 0 0,1 0 0,-1 0 15,0 0-15,-21-21 0,0 0 78</inkml:trace>
  <inkml:trace contextRef="#ctx0" brushRef="#br0" timeOffset="60905.03">5736 4826 0,'21'0'47,"0"0"-47,1 0 0,20 0 16,0 0-16,1 0 0,-1 0 15,0 0-15,64 0 0,-42 0 16,-1 0-16,-21 0 0,22 0 16,-1 21-16,1-21 0,-1 0 0,1 0 15,-22 0-15,1 0 0,-1 0 16,0 0-16,1 0 0,-22 0 0,0 0 15,0 0-15,0 21 0,0-21 16,-21-21 15,0 0-15,-21 21-16,21-21 16,-21 0-16,0 21 0,0-21 15</inkml:trace>
  <inkml:trace contextRef="#ctx0" brushRef="#br0" timeOffset="61203.86">6646 4678 0,'21'0'47,"22"21"-47,-22-21 0,21 0 15,-21 0-15,22 21 0,-1-21 16,-21 21-16,0-21 0,22 22 0,-22-22 15,-21 21-15,0 0 0,0 0 16,0 0-16,0 0 0,0 1 16,-42-1-16,20 0 0,1 0 15,-21 0-15,0 0 0,-1 1 0,22-1 16,-21 0-16,21 0 0,-64 21 16,64-42-16,21 22 15,21-22 16,0-22-31,0 1 0,0 0 16,1 0-16</inkml:trace>
  <inkml:trace contextRef="#ctx0" brushRef="#br0" timeOffset="61695.28">7599 4509 0,'0'0'16,"21"-22"-1,-21 1-15,0 0 16,-21 21-16,0 0 16,-22 0-16,22 0 15,0 21-15,0-21 0,-43 21 16,43 1-16,0-1 0,0 0 0,0-21 15,-1 21-15,22 0 0,0 0 16,-21 1-16,21-1 0,0 0 16,0 0-16,0 0 0,21 0 15,-21 1-15,22-22 0,-1 21 16,42 21-16,-42-21 0,1 0 16,-1-21-16,42 43 15,-63-22-15,21 0 0,-21 0 16,0 0-16,-21 1 0,0-22 15,0 21-15,0 0 0,0-21 0,-22 0 16,22 21-16,-21-21 0,-1 0 16,22 0-16,0 0 0,-21 0 15,21 0-15,-1 0 0,1 0 0,0 0 16,21-21-16,-21 0 16,21 0-1,0-1-15,21 22 16,0-21-16,0 21 15,1-21-15,-1 0 0,0 21 0</inkml:trace>
  <inkml:trace contextRef="#ctx0" brushRef="#br0" timeOffset="62007.44">7916 4360 0,'0'-21'16,"0"42"15,0 1-31,0-1 16,0 0-16,0 0 0,0 21 0,-21-20 16,0 20-16,0-21 0,21 21 0,-21 1 15,-1-1-15,1 0 0,21 1 16,-21-1-16,21-21 0,-21 22 15,0 20-15,21-42 0,0 0 16,0 1-16,0-1 16,21-21 15,0-21-31</inkml:trace>
  <inkml:trace contextRef="#ctx0" brushRef="#br0" timeOffset="62216.32">7556 4741 0,'0'0'0,"22"-21"31,-1 21-31,0 0 0,0 0 0,0 0 16,0 0-16,1 0 0,-1 0 0,21 0 15,-21 0-15,0 0 0,1 0 16,-1 0-16,0-21 0,0 21 16,0 0-16</inkml:trace>
  <inkml:trace contextRef="#ctx0" brushRef="#br0" timeOffset="62663.17">8001 4763 0,'0'-22'15,"0"1"1,21 21-16,-21-21 0,21 21 0,0 0 16,-21-21-16,22 21 0,20 0 15,-21 0-15,0 0 16,0 0-16,1 0 0,-1 0 0,0 0 15,0 0-15,21 63 16,-42-41-16,0-1 16,22 42-16,-22-42 0,0 1 15,0 20-15,0-21 0,-22 0 16,1 0-16,0 1 0,21-1 0,-21-21 16,0 21-16,21 0 0,-21-21 15,-1 0-15,22-21 16,0 0-1,0 0-15,0-1 0,0 1 16,0 0-16,22 0 0,-22 0 16,21-22-16,0 22 0,-21 0 0,42-21 15,-42 21-15,21-1 16,1 1-16,-1 0 0,0 21 16,0-21-16,0 21 0,0 0 15,1-21-15</inkml:trace>
  <inkml:trace contextRef="#ctx0" brushRef="#br0" timeOffset="62907.28">8636 4657 0,'0'21'32,"0"0"-32,0 0 15,0 0-15,0 1 16,0-1-16,0 0 0,0 0 0,0 0 15,-21 0-15,21 1 16,0-1-16,-21 0 0,21 0 0,0 0 16,0 0-16,0-42 47,0 0-32,0 0-15</inkml:trace>
  <inkml:trace contextRef="#ctx0" brushRef="#br0" timeOffset="63092.35">8636 4551 0,'0'-21'16,"0"42"-16,0-63 0,0 63 78,21-21-78,-21 21 0</inkml:trace>
  <inkml:trace contextRef="#ctx0" brushRef="#br0" timeOffset="63576.18">8932 4699 0,'0'0'0,"0"21"0,0 0 15,-21-21-15,21 22 0,0-1 0,0 0 16,0 0-16,-21-21 0,21 21 0,0 0 16,-21-21-16,21 22 15,0-1-15,0 0 0,-21 0 16,21-42 31,0 0-47,0 0 15,0-1-15,21 1 16,0 0-16,-21 0 0,21 0 0,0 0 16,0-1-16,1 1 0,-1 21 0,0-21 15,0 0-15,21 21 0,-20 0 16,-1-21-16,0 21 0,0 0 0,0 0 15,0 0-15,1 0 0,-1 21 16,-21 0 0,0 0-16,0 0 0,0 1 0,0-1 15,0 0-15,0 0 0,0 21 16,0-20-16,-21-1 0,21 0 16,0 0-16,-22 0 0,1-21 15,21-21 32</inkml:trace>
  <inkml:trace contextRef="#ctx0" brushRef="#br0" timeOffset="64240.04">9652 4720 0,'0'-42'15,"0"84"-15,-21-84 16,0 21-16,-1 21 16,1 0-16,0 0 15,0 0-15,0 21 0,0-21 16,21 21-16,-22 0 0,1-21 16,21 21-16,-21 22 15,21 20-15,0-42 16,0 1-16,0-1 15,21 0-15,0-21 16,1 0-16,-1 0 0,0 0 16,0 0-16,0 0 15,-21-21-15,21 21 0,-21-21 0,22-1 16,-1 1-16,0 21 0,-21-21 16,21 0-1,-21 42 32,0 0-47,0 0 16,0 1-16,-21-1 0,21 0 0,0 42 15,-21-20-15,21-22 16,-21 21-16,21 1 0,-22-22 0,22 21 16,0 0-16,-21 22 15,21-22-15,-21 1 0,21-22 0,0 21 16,0 0-16,-21-20 0,21 20 0,-21-21 15,21 21-15,-21-20 0,21 20 0,0-21 16,-22 0-16,22 22 0,-21-22 16,0 0-16,21 0 0,-21-21 15,0 21-15,0 0 0,-1-21 0,1 0 16,0 22-16,0-22 0,-21 0 0,-22 0 16,43 0-16,0-22 15,-22 1-15,22 0 0,21 0 16,-21 0-16,0 0 0,0-1 0,21 1 15,0 0-15,0 0 0,0 0 0,-21 0 16,21-1-16,0 1 16,0 0-16,0 0 0,0 0 0,0 0 15,21-1-15,0 1 0</inkml:trace>
  <inkml:trace contextRef="#ctx0" brushRef="#br0" timeOffset="65063.57">10435 4614 0,'-21'0'15,"0"0"1,0 0-16,-1 0 15,22 22-15,-21-22 0,0 21 16,21 0-16,-21-21 0,0 21 16,21 0-16,-21 0 0,-1 1 15,1-22-15,21 21 16,-21-21 0,0 0-16,21-21 31,0-1-31,0 1 15,0 0-15,0 0 16,21 0-16,0 0 0,0-1 16,1 1-16,-1 0 15,0 21-15,0-21 0,0 21 0,0 0 16,1-21-16,-1 21 0,0 0 16,0 0-16,0 0 0,0 0 0,22 0 15,-43 21-15,21-21 0,0 21 0,0 0 16,0 0-16,-21 1 15,0-1-15,0 0 0,0 0 0,0 0 16,0 0-16,0 1 0,-21-1 16,0 0-16,21 0 15,-21-21-15,21 21 16,0-42 15,0 0-15,0 0-16,21 21 0,-21-21 15</inkml:trace>
  <inkml:trace contextRef="#ctx0" brushRef="#br0" timeOffset="65505.61">10943 4572 0,'0'0'0,"21"0"0,-21-21 15,0 0 1,-21 21-1,0 0-15,0 0 0,0 0 0,-1 0 16,1 0-16,0 21 0,0 0 16,0 0-16,0 0 0,-1 1 0,1-1 15,0 0-15,21 0 0,0 0 0,-21 0 16,21 1-16,0-1 0,0 0 16,0 0-16,21-21 15,0 0 1,0 0-16,22 0 15,-22-21-15,0 0 0,0 21 0,22-21 16,-22-1-16,0 1 0,21 21 16,-21-21-16,1 0 0,-1 0 0,0 0 15,-21-1-15,21 1 0,-21 0 16,0 0 0,0 42-1,-21 0-15,21 0 16,-21 1-16,0-1 15,21 0-15,-22 0 0,22 0 16,0 0-16,0 1 0,0-1 16,22-21-1,-1 0-15,0 0 16,0 0-16</inkml:trace>
  <inkml:trace contextRef="#ctx0" brushRef="#br0" timeOffset="66136.25">11239 4636 0,'0'0'15,"0"-22"-15,0 44 47,-21-1-31,21 0-16,0 0 0,0 0 16,-21 0-16,0 22 15,21-22-15,0 0 16,0-42 31,0 0-47,0 0 0,0-1 15,0 1-15,0 0 0,0 0 16,21 0-16,-21 0 16,21 21-16,0-22 0,1 1 15,-1 21-15,0 0 0,0 0 16,0 0-16,0 0 15,1 0-15,-22 21 16,21 1-16,-21-1 0,0 0 16,0 0-16,0 0 0,0 0 15,0 1-15,0-1 0,0 0 16,0 0-16,-21-21 0,21-21 47,0 0-47,0 0 15,0-1 1,0 1-16,0 0 0,21 21 0,0-21 16,0 0-16,-21 0 0,21-1 0,0 1 15,1 0-15,-1 21 0,-21-21 16,21 21-16,21 0 0,-21 0 16,1 21-16,-22 0 15,0 0-15,0 1 16,0-1-16,0 0 0,0 0 0,0 0 15,0 0-15,-22 1 16,22-1-16,-21-21 0,21 21 16,0-42 15,21 21-15</inkml:trace>
  <inkml:trace contextRef="#ctx0" brushRef="#br0" timeOffset="66470.28">11705 4657 0,'21'0'0,"0"0"16,1 0-1,-1 0-15,-21-21 0,21 21 16,0 0-16,0 0 0,-21-22 0,21 22 16,1 0-16,-1-21 0,0 0 15,0 21-15,0-21 0,-21 0 16,0 0-1,-21 21 1,0 0-16,-21 0 0,20 0 16,1 0-16,0 21 0,0 0 0,0-21 15,0 21-15,-1 0 0,1 0 16,21 1-16,0 20 0,-21 21 16,21-41-16,0-1 15,0 0-15,0 0 0,21-21 16,0 21-16,1-21 0,-1 0 15,0 0-15,0 0 0,21 0 16,-20 0-16,-1-21 0,21 21 16,-21-21-16</inkml:trace>
  <inkml:trace contextRef="#ctx0" brushRef="#br0" timeOffset="66724.14">12319 4593 0,'21'0'47,"0"0"-47,0 0 15,1 0-15,-1 0 0,0 0 16,0 0-16,-42 0 47,0 0-47</inkml:trace>
  <inkml:trace contextRef="#ctx0" brushRef="#br0" timeOffset="66872.02">12255 4699 0,'0'21'31,"22"-21"-15,-1 0-16,0 0 16,0 0-16,0-21 15,0 21-15,-21-21 0,22 0 16</inkml:trace>
  <inkml:trace contextRef="#ctx0" brushRef="#br0" timeOffset="67283.7">12679 4212 0,'-21'0'0,"-1"0"15,1 0 1,21 21-1,0 1 1,0-1 0,21-21-1,1 0 1,-1 0-16,0 0 16,-21-21-16,0-1 15,0 1-15,0 0 16,0 0-16,-21 42 31,21 0-31,-21-21 16,21 21-16,-22 1 0,22-1 15,-21 0-15,21 0 0,0 0 16,0 0-16,0 1 0</inkml:trace>
  <inkml:trace contextRef="#ctx0" brushRef="#br0" timeOffset="67627.42">12763 4255 0,'0'0'16,"0"-22"-16,0 44 46,22-22-30,-1 0-16,0 0 16,0 0-1,-21-22 1,21 22-16,-21-21 16,-21 21 15,0 0-31,0 0 15,21 21-15,0 1 0,-21-22 16,21 21-16,-22 0 0,22 0 0,0 0 16,0 0-1,0 1-15,0-1 16,0 0-16</inkml:trace>
  <inkml:trace contextRef="#ctx0" brushRef="#br0" timeOffset="68163.85">12975 4593 0,'21'-42'15,"-21"21"1,0 0-16,0-1 0,0 1 15,0 0-15,0 0 16,-21 21 0,0 0-1,0 0-15,0 21 0,21 0 0,-43 0 16,43 1-16,-21-1 0,0 0 16,0 0-16,0 0 0,-1 0 0,1 43 15,21-43-15,0 0 16,0 0-16,0 1 15,21-22 1,1 0-16,-1 0 0,0 0 16,0-22-16,0 22 0,0-21 15,1 0-15,-1 0 0,0 0 16,0 0-16,0-1 0,-21 1 0,0 0 16,0 0-16,21 0 0,-21 0 15,0-1-15,0 44 31,0-1-31,0 0 16,-21 0-16,21 0 0,0 0 16,0 1-16,0-1 0,-21 21 15,21-21-15,0 0 16,0 1-16,21-22 16,0 0-16,1 0 0,-1-22 15,0 22-15</inkml:trace>
  <inkml:trace contextRef="#ctx0" brushRef="#br0" timeOffset="68691.53">13293 4170 0,'0'0'0,"-22"21"0,22 0 0,0 0 15,-21 22-15,21-22 0,-21 21 0,21-21 16,0 22-16,0-22 0,0 0 0,-21 21 16,21-20-16,0-1 0,0 21 15,0-21-15,-21 0 0,21 1 0,0-1 16,0 0-16,0 0 16,0-42 30,0 0-46,0 0 16,0-1-16,0 1 0,21 0 16,0 0-16,0 0 15,0 0-15,1 21 0,-22-22 16,21 22-16,0 0 0,0 0 0,0 0 16,0 0-16,1 0 0,-1 0 0,0 0 15,0 22 1,-21-1-16,0 0 0,0 0 15,0 21-15,0-20 0,-21-1 16,0-21-16,0 21 16,-1 0-16,1-21 0,-21 0 15,21 21-15,0-21 0,-1 0 16,1 0-16,0 0 16,0 0-16,21-21 31,21 21-16,0 0-15</inkml:trace>
  <inkml:trace contextRef="#ctx0" brushRef="#br0" timeOffset="69035.35">13758 4403 0,'-21'0'31,"0"0"-15,0 0-16,21 21 0,-21-21 0,-1 21 16,22 0-16,0 0 0,-21 1 0,21-1 15,-21 0-15,21 0 0,-21 0 16,21 0-16,0 22 15,0-22-15,0 0 16,0 0-16,0 0 16,21-21-16,0 0 15,0 0-15,1 0 0,-1 0 16,0 0-16,0 0 0,-21-21 16,21 21-16,0-21 0,-21 0 0,22 21 15,-22-21-15,0 0 0</inkml:trace>
  <inkml:trace contextRef="#ctx0" brushRef="#br0" timeOffset="69604.27">13843 3979 0,'-21'0'0,"0"0"32,21-21 77,0 42-46,0 1-63,0-1 15,0 0 16,-22-21-15</inkml:trace>
  <inkml:trace contextRef="#ctx0" brushRef="#br0" timeOffset="70067.78">13970 3958 0,'21'-21'15,"0"21"-15,-21 21 78,0 0-78,0 1 16,0-1 0,0-42 46,0-1-31,0 1-31,21 21 63,-21 21-63,0 1 0,0-1 16,0 0-16,0 0 15,-21 0-15,0 0 16,0-21-1,21 22-15,-21-22 0</inkml:trace>
  <inkml:trace contextRef="#ctx0" brushRef="#br0" timeOffset="71487.55">5630 4953 0,'-42'0'31,"21"0"16,21-21-31,-21 21-1,-1-21 1,22 0 15,-21 21-15,0 0 31,21 21-32,0 0-15,0 0 16,0 0-16,0 0 0,0 1 16,0-1-16,0 0 0,0 21 15,21-21-15,0 1 0,1 20 0,-1-21 16,-21 21-16,21-20 0,0 20 16,0 0-16,22-21 0,-22 22 15,0-1-15,0 0 0,0 1 0,0-1 16,1-21-16,-1 22 0,0-1 15,0 0-15,0 1 0,0-22 16,1 21-16,-1 0 0,0-20 0,0 20 0,0-21 16,-21 0-16,21 0 0,-21 1 15,0-1-15,22 0 0,-22 21 16,0-21-16,0 1 31,0-44 16,-22 1-31,1 0-16,0 0 0,0 21 15,0 0-15,0-21 0</inkml:trace>
  <inkml:trace contextRef="#ctx0" brushRef="#br0" timeOffset="71855.53">5715 6033 0,'-21'0'16,"42"0"31,-21 21-47,21-21 0,0 21 16,-21 0-16,21-21 15,1 21-15,-22 0 0,21-21 16,0 0-16,-21 22 0,21-1 15,0-21 1,0 0-16,1 0 16,-1 0-16,0-21 0,-21-1 15,21 22-15,0-21 0,0 0 16,1 0-16,-1 0 16,0 0-16,-21-1 0,21 1 0,0 0 15,-21 0-15,0 0 16,21 21-16,-21-21 15,22 21-15</inkml:trace>
  <inkml:trace contextRef="#ctx0" brushRef="#br0" timeOffset="73132.17">1990 6858 0,'0'0'0,"0"-21"15,0 0 1,21 0-16,0-1 15,0 22-15,0-21 0,0 0 0,22 21 16,-22-21-16,0 0 0,21 0 16,-20 21-16,-1-22 0,0 1 0,0 0 15,-21 0-15,0 0 16,0 0-16,-21 21 0,0 0 16,-22 0-16,1 0 0,0 0 15,-1 0-15,1 0 0,-21 0 16,20 21-16,-20-21 0,20 21 0,-20 0 15,21-21-15,-1 21 0,1 0 16,0-21-16,20 22 0,1-1 0,21 0 16,0 0-16,0 0 15,0 0-15,21-21 0,1 22 0,20-1 16,-21 0-16,21 0 0,1 0 16,-1 0-16,0 1 0,22-1 15,-22 0-15,-21 0 0,22 0 0,-1 22 16,-21-22-16,-21 21 0,0-21 0,0 22 15,-21-1-15,0 0 16,-21-21-16,-1 22 0,-20-1 0,20-21 16,-41 0-16,20 1 0,-20-1 15,20 0-15,-21 0 0,22-21 0,-22 0 16,22 0-16,-1 0 0,1-21 16,-1 0-16,22 0 0,0-1 0,-1 1 15,22-21-15,0 0 0,0-1 16,21-63-1,0 64-15,21 0 0,0-1 16,0 22-16,0-21 0,1 21 0,-1 0 0,21-1 16,-21 22-16,64-21 15,-43 0 1,1 21-16,-22 0 0</inkml:trace>
  <inkml:trace contextRef="#ctx0" brushRef="#br0" timeOffset="73460.39">2286 6583 0,'0'0'0,"21"-21"0,-21 0 16,0-1-1,0 44 16,0-1-31,-21 21 0,21-21 16,-21 22-16,21-1 0,-21 0 16,-1 1-16,1-1 0,0 0 0,0 1 15,0 20-15,0-21 0,-1 1 16,1-1-16,0 0 0,0 1 0,0 41 16,0-62-16,21-1 0,0 0 15,21-21 1,0-21-1,0 21-15,-21-21 16,21-1-16,0-20 0,-21 21 0</inkml:trace>
  <inkml:trace contextRef="#ctx0" brushRef="#br0" timeOffset="73655.28">2074 7027 0,'21'-21'31,"1"21"-31,-1 0 0,21-21 0,-21 21 16,22 0-16,-22-21 0,21 21 15,0 0-15,-20 0 0,20-21 16,-21 21-16,0 0 0,0 0 16</inkml:trace>
  <inkml:trace contextRef="#ctx0" brushRef="#br0" timeOffset="74302.92">2328 7281 0,'0'43'31,"21"-64"-15,1 21-16,-1-22 0,0 1 15,21 0-15,-21 0 0,22-21 0,-22 20 16,42-20-16,-41 0 16,-1 21-16,0-1 0,-21 1 0,21-21 15,-21 21-15,0 0 16,0-1-16,-21 22 0,0 0 16,0 0-16,-1 0 0,1 22 15,0-22-15,21 21 0,0 0 16,0 0-16,0 0 15,21-21 1,0 21-16,1-21 0,-22 22 0,21-1 16,0-21-16,-21 21 0,21 0 15,-21 21-15,0-20 0,0-1 16,0 21-16,0-21 0,0 0 0,0 1 16,0-1-1,0 0-15,21-21 31,0 0-31,1-21 0,-1 0 16,0-1-16,21 22 0,-21-42 16,1 21-16,-1 0 0,0 0 0,0-1 15,0 1-15,0 0 0,1 0 16,-1 0-16,-21 0 0,21 21 16,-21-22-16,0 44 31,0-1-31,0 0 15,0 0-15,0 0 0,0 0 0,0 22 16,0-22-16,0 0 0,0 0 16,-21 0-16,21 1 0,0-1 15,0 0-15,0-42 32,0 0-32,0-1 15,0 1 1,0 0-16,21 0 0</inkml:trace>
  <inkml:trace contextRef="#ctx0" brushRef="#br0" timeOffset="74471.82">3048 6922 0,'0'-22'15,"0"44"-15,0-65 0,0 22 32,21 21 14,-21 21-46,21-21 0,-21 21 16,21-21 0,1 0-16,-1 22 0</inkml:trace>
  <inkml:trace contextRef="#ctx0" brushRef="#br0" timeOffset="74956.11">3556 7027 0,'0'22'31,"0"-1"-31,0 0 16,0 0-16,-21 0 15,21 0-15,0 1 0,-21-1 16,21 0-16,0 0 0,0 0 0,-22 0 16,1 1-16,21-1 15,0 0-15,0 0 0,0-42 47,0 0-47,0 0 16,0-1-16,0-20 15,0 21-15,21 0 0,1-22 0,-1 22 16,0-21-16,0 21 0,0 0 0,0-1 16,1 1-16,20 0 15,-21 0-15,21 0 0,22 21 16,-43 0-16,21 0 0,-20 0 0,-1 0 15,0 0-15,0 0 0,0 21 16,-21 0-16,0 0 0,0 0 0,0 1 16,0 20-16,0-21 0,0 21 15,-21-20-15,21-1 0,-21 0 16,21 0-16,-21 0 0,21 0 0,-21 1 16,21-44 30,0 1-46,0 0 16,21 21-16</inkml:trace>
  <inkml:trace contextRef="#ctx0" brushRef="#br0" timeOffset="75559.75">4403 6985 0,'0'0'16,"21"0"-16,0-21 0,-21 0 15,0 0 1,-21 21-16,0 0 16,-1 0-16,1 0 15,0 21-15,0-21 0,0 21 16,0 0-16,21 0 0,-22 0 0,1 1 16,21-1-16,0 0 0,-21 0 15,21 0-15,0 0 0,0 1 0,0-1 16,21-21-1,0 0-15,1 0 16,20-21-16,-21-1 0,0 22 16,0-21-16,1 0 0,-1 21 15,0-21-15,-21 0 0,21 21 16,-21-21-16,0-1 16,0 44 15,-21-1-16,21 21-15,-21-21 16,21 0-16,0 22 0,-21-1 0,-1-21 16,1 22-16,21 20 0,-21-21 0,0 43 15,0-43 1,0 22-16,21-22 0,0 1 0,-43 62 16,43-62-16,-21-1 0,21 0 15,0 1-15,-21-1 0,0 0 0,0 22 16,21-22-16,0-21 15,-22 1-15,22-1 0,-21-21 0,0 21 0,0-21 16,0 0 0,0 0-16,-1-21 0,1 0 15,0 21-15,0-22 0,0 22 0,-22-21 16,43 0-16,-21 0 0,0 0 16,21 0-16,0-1 0,0 1 15,0 0-15,0-21 0,21 21 0,0-1 16,1-41-16,-1 21 0,21-1 15</inkml:trace>
  <inkml:trace contextRef="#ctx0" brushRef="#br0" timeOffset="76160.11">4805 6816 0,'0'0'0,"21"0"16,0 0 0,-21-21-1,21 21-15,0 0 0,1 0 0,-1 0 16,0 0-16,0 0 0,0 0 15,0 0-15,1 0 0,-1 0 16,0 0-16,-42 0 63,0 0-63,-1 0 0,1 0 15,0 0 1,0 0-16,0 0 0,0 0 15,-1 0-15,1 0 16,21 21-16,-21-21 0,0 21 16,21 0-16,-21-21 0,21 21 0,-21 0 15,-1 1-15,22-1 0,0 0 16,-21 42-16,21-41 0,-21 20 16,21-21-16,-21 0 0,21 22 0,0-22 15,0 21-15,0-21 0,0 0 16,0 22-16,0-22 0,0 0 0,0 0 15,0 0-15,0 1 0,21-22 32,0 0-32,0 0 0,1 0 15,-1 0-15,0 0 0,0-22 16,0 1-16,0 21 0,1-21 0,-1 0 16,0 0-16,0 0 0,-21-22 15,21 22-15</inkml:trace>
  <inkml:trace contextRef="#ctx0" brushRef="#br0" timeOffset="76735.71">5397 6731 0,'22'0'31,"-1"0"-31,0 0 16,0 0-16,0 0 0,0 0 16,1-21-16,-1 21 0,0 0 0,0 0 15,0 0-15,0 0 0,1 0 16,-1 0-16,0 0 0,21 0 0,-21 0 16,1 0-16,-1 0 15,0 42-15,-21-21 0,0 1 16,0-1-16,0 0 0,0 21 15,-21 1-15,0-1 16,-1 0-16,22-21 16,0 1-16,-21-1 0,21 21 0,0-21 15,-21 0-15,21 22 0,0-22 0,0 0 16,0 64-16,0-64 16,0 0-16,0 0 15,0 0-15,0 1 0,0-1 0,-21 0 16,21 0-16,-21-21 0,0 21 15,-1-21-15,1 21 16,0-21-16,0 0 0,0 0 0,0 0 16,-1 22-16,1-22 0,-21 0 15,21 0-15,0 0 16,-1 0-16,1 0 16,0 0-1,21-22 16,0 1-15,0 0 0,0 0-16,0 0 15</inkml:trace>
  <inkml:trace contextRef="#ctx0" brushRef="#br0" timeOffset="77719.46">6286 7091 0,'0'-21'31,"0"42"16,0 0-47,0 0 0,0 0 0,0 22 15,0-22-15,0 21 0,0 1 0,-21-1 16,21 0-16,-21 1 0,21-1 0,0 21 16,0-20-16,-21-1 15,21 0-15,-21 1 0,21-1 0,0-21 16,-21 22-16,21-1 0,-22-21 0,22 0 16,0 0-16,0 22 0,-21-22 15,21 0-15,0-42 47,0 0-47,0 0 0,21-1 16,-21 1-16</inkml:trace>
  <inkml:trace contextRef="#ctx0" brushRef="#br0" timeOffset="78059.25">6202 7218 0,'-21'-21'0,"42"42"0,-42-63 15,21 20-15,0 1 0,0-21 16,0 21-16,0 0 16,21-1-16,0 1 0,0 21 0,0-21 15,22 0-15,-22 21 0,21 0 0,22-21 16,-22 21-16,-21 0 16,21 0-16,-20 0 0,20 0 0,-21 21 15,0 0-15,0-21 0,-21 21 0,0 22 16,0-1-16,0-21 15,-21 0-15,0 0 0,0 1 16,-21-1-16,-1 0 0,22 0 0,-21 0 16,21 0-16,-1-21 0,1 22 0,0-22 15,0 21-15,0-21 16,42 0 15,0 0-15,0 0-16,0-21 0,1 21 15</inkml:trace>
  <inkml:trace contextRef="#ctx0" brushRef="#br0" timeOffset="78583.96">6943 6943 0,'0'21'31,"0"0"-15,0 0-16,0 0 16,0 1-16,0-1 0,0 0 0,0 21 15,0-21-15,0 1 0,0-1 0,0 0 16,-22 0-16,22 0 0,-21 0 16,21 1-16,0-1 15,-21-21 1,0-21-1,21-1 1,0 1-16,0 0 0,0 0 16,0 0-16,0-22 0,21 22 15,0 0-15,0-21 0,-21 21 0,43-22 16,-22 22-16,21 0 16,-21 0-16,1 0 0,20-1 0,-21 22 0,21-21 15,1 21-15,-22 0 0,42 0 16,-41 0-16,20 21 0,-21 1 15,0-1-15,0 0 0,1 0 16,-22 0-16,0 0 0,0 1 16,0 62-16,0-63 15,-22 43-15,1-43 0,21 0 16,-21 0-16,0-21 16,21 22-16,-21-22 15,42-22 16,-21 1-15,21 21-16,0-21 0</inkml:trace>
  <inkml:trace contextRef="#ctx0" brushRef="#br0" timeOffset="78916.77">8043 6922 0,'-21'0'0,"42"0"62,0 0-62,1 0 0,-1 0 16,0 0-16,0 0 0,0 0 16,0 0-16,1 0 15,-1 0-15,0 0 16,-42 0 15</inkml:trace>
  <inkml:trace contextRef="#ctx0" brushRef="#br0" timeOffset="79103.67">8001 7070 0,'0'0'0,"0"21"0,21-21 47,0 0-47,0 0 15,1 0-15,-1 0 0,0-21 16,0 21-16,0 0 0,-21-21 16,21 21-16,1-22 0,-1 22 0</inkml:trace>
  <inkml:trace contextRef="#ctx0" brushRef="#br0" timeOffset="79710.42">8657 6287 0,'0'0'0,"0"-22"16,0 1 0,0 0-1,21 21-15,22-21 0,-22 21 16,0 0-16,64 0 15,-43 0-15,-21 0 0,21 0 16,1 0-16,-22 0 0,21-21 0,-21 21 16,1 0-16,-1 0 15,-42 0 1,-1 0-16,-20 0 16,21 0-16,-21 0 0,20 0 0,-41 0 15,42 0-15,0 0 16,-1 0-16,1 0 0,0 0 15,0 0-15,0 0 16,0 0 0,-1 0-16,1 21 0,21 0 15,-21 0-15,0 0 16,21 1-16,-21-1 0,21 21 16,0-21-16,0 22 0,-21-22 0,21 21 15,-22 0-15,22 1 0,0-22 0,0 21 16,-21 1-16,21-1 15,-21 0-15,21 1 0,-21 20 0,0-21 16,21 1-16,0-1 0,0-21 0,0 22 16,0-22-16,0 21 15,0-21-15,0 22 0,0-22 0,21 63 16,0-62 0,0-1-16,0 0 0,1 0 15,-1-21-15,0 0 0,0 0 0,0 0 16,22 0-16,-22 0 0,0 0 0,64-21 15,-43-21 1,0 20-16</inkml:trace>
  <inkml:trace contextRef="#ctx0" brushRef="#br0" timeOffset="80561">9165 6816 0,'0'0'0,"21"0"0,0 0 0,1 0 15,-1 0-15,0 0 0,0 0 0,0 0 16,0 0-16,1-21 16,-1-1-16,-21 1 0,21 21 15,-21-21-15,0 0 0,0 0 16,0 0-16,0-1 0,0 1 0,-21 0 15,0 0-15,-1 21 16,-20 0-16,21 0 0,0 0 16,0 0-16,-1 0 0,1 21 0,0 0 15,0-21-15,0 21 0,21 1 16,-21-1-16,21 0 0,-22 0 16,22 0-16,0 0 0,0 1 0,0-1 15,22-21 1,-1 21-16,0-21 0,0 0 15,0 0-15,22 0 0,-22 0 16,0-21-16,0 0 16,0 21-16,0-22 0,1 1 15,-22 0-15,21 21 0,-21-21 0,0 0 16,0 0 0,0 42-1,0 0 1,0 0-1,0 0-15,0 22 0,0-22 0,0 0 0,0 0 16,0 21-16,0-20 0,0-1 16,0 42-16,-21-42 0,21 1 15,0-1-15,0 0 16,0 0-16,21-21 31,-21-21-15,21 0-16,0 21 0,0-21 15</inkml:trace>
  <inkml:trace contextRef="#ctx0" brushRef="#br0" timeOffset="81074.35">9758 6858 0,'-43'-21'16,"22"0"-16,21 0 15,0-1-15,0 1 16,0 0-16,0 0 0,0 0 16,21 0-16,1-1 15,20 1-15,0 0 0,1 0 16,-1 0-16,-21 21 0,0 0 16,0 0-16,1 0 0,-22 21 15,0 0-15,0 0 16,0 0-16,0 1 0,-43 41 15,-20-21-15,20 1 16,1-22-16,-43 21 0,43 1 16,21-22-16,0 0 0,0 0 0,-1 0 15,22 0-15,0 1 0,0-1 16,22-21 0,-1 0-16,0 0 0,0 0 0,0 0 15,22 0-15,-22 0 0,0 0 0,42-21 16,-41-1-1,20 22-15,-21 0 0,-21-21 0,21 0 0,-21 0 16,0 0 0,-21 0-16,0 21 0,0 0 15,-22-22-15,22 22 0,-21-21 16,21 21-16,0 0 0,-1 0 0,1 0 16,0 0-16,42 0 31,0 0-16,1 0-15,20 0 0,-21 0 16</inkml:trace>
  <inkml:trace contextRef="#ctx0" brushRef="#br0" timeOffset="81596.05">10287 6731 0,'0'0'0,"0"-63"31,-21 41-31,21 1 0,0 0 16,0 0-16,0 0 16,0 0-16,21 21 0,0-22 15,0 1-15,0 21 0,1 0 0,-1-21 16,0 21-16,0 0 0,0 0 16,0 0-16,1 0 0,-1 0 15,0 0-15,0 0 0,-21 21 0,0 0 16,0 1-16,0-1 0,0 0 15,0 21-15,-21-21 0,0 1 0,0 20 16,-1-21-16,-20 21 0,21-20 0,-21-1 16,20 21-16,1-21 0,-21 0 0,21 22 15,21-22-15,0 0 0,0 0 16,0 0-16,0 1 0,0-1 16,21-21-16,0 21 0,21-21 15,-20 0-15,-1 0 16,0 0-16,0 0 0,0 0 0,0-21 15,1 0-15,-1-1 16,0 1-16,-21 0 0,21 21 0,-21-21 16,0 0-16,0 0 0,0-1 15,0-20-15,-21 21 0,0 0 16,0 0-16,-1-1 0,-20 22 0,21 0 16,0 0-16,0-21 0,-1 21 15,1 0-15,0 0 0,0 0 0,21 21 16,0 1-16,-21-1 0,21 0 15,0 0 1,0 0-16,21 0 0,0-21 16,-21 22-16</inkml:trace>
  <inkml:trace contextRef="#ctx0" brushRef="#br0" timeOffset="81979.83">10816 7027 0,'0'0'15,"0"22"-15,0-1 16,0 0 15,-21-21-31,21-21 31,0 0-15,21 21 0,-21 21 31,0 0-47,0 0 0,-21 0 15,21 0-15,-21 1 0,0-1 0,-1 0 16,1 0-16,0 0 0,0-21 0,21 21 15,-21-21-15,0 0 16</inkml:trace>
  <inkml:trace contextRef="#ctx0" brushRef="#br0" timeOffset="82661.13">11493 6710 0,'0'0'0,"22"-21"32,-1 21-17,-21-21-15,21 21 0,-21-22 16,21 1-16,-21 0 15,0 0-15,0 0 0,0 0 16,0-1-16,-21 22 0,21-21 16,-21 21-16,0 0 0,-1 0 15,1 0-15,0 0 0,0 0 16,0 0-16,0 21 0,-1 1 0,1-1 16,0 0-16,0 0 15,0 0-15,-22 43 0,22-43 16,21 0-16,0 21 0,0-20 15,0-1-15,21-21 16,1 0-16,-1 0 0,0 0 0,0 0 16,0 0-16,0 0 0,22 0 0,-22 0 15,0-21-15,0-1 16,0 22-16,1-21 0,-1 0 0,0 21 0,-21-21 16,0 0-16,0 0 0,0-1 15,0 44 32,0-1-47,0 0 0,0 0 16,0 0-16,0 0 0,0 1 15,0-1-15,0 21 0,-21-21 0,21 0 16,-21 1-16,21 20 0,0 0 16,0-21-16,-22 1 0,22-1 15,0 0-15,0 0 0,-21 0 0,21 0 16,-21 22-16,0-43 31,0 0-15,0 0-1,21-21-15,0-1 0,-22 22 16,22-21-16,0 0 0,0 0 16,0 0-1,22 0-15</inkml:trace>
  <inkml:trace contextRef="#ctx0" brushRef="#br0" timeOffset="83315.82">12065 6583 0,'0'0'0,"0"-21"0,0 0 15,0-1 79,-21 1-78,0 21-1,21-21 1,-22 21-16,1 0 16,0 0-1,21 21 1,0 0 0,21-21-1,0 0-15,1 22 0,-1-22 16,0 0-16,0 0 0,0 0 0,0 0 15,1 0-15,-1 0 0,0 0 16,0 0-16,21 0 0,-20 0 16,-1 0-16,-21-22 15,0 1 1,-21 21 15,-1 0-15,1 21-16,21 1 0,-21-1 0,0 0 15,0 21-15,0-21 0,-1 22 0,1-1 16,21-21-16,-21 22 0,0-1 16,0-21-16,0 21 0,21-20 0,0-1 15,-22 21-15,22-21 0,-21 0 0,21 1 16,0-1-16,21-21 47,-21-21-47,0-1 15,0 1-15</inkml:trace>
  <inkml:trace contextRef="#ctx0" brushRef="#br0" timeOffset="83493.72">11769 6879 0,'0'0'0,"21"0"16,0 0-16,21 0 15,-21 0-15,1 0 16,-1 0-16,0 0 0,21 0 16,-21 0-16,1 0 0,20-21 0,-21 21 15,0-21-15,0 21 0,22-21 0</inkml:trace>
  <inkml:trace contextRef="#ctx0" brushRef="#br0" timeOffset="83908.05">12446 6562 0,'21'0'15,"0"21"1,0-21-16,1 0 16,-1 0-16,0 0 0,0 0 15,0 0-15,0 0 0,1 0 16,-1-21-16,0 0 0,0 21 15,-21-22-15,21-20 16,0 42-16,-21-21 0,0 0 0,0 0 16,-21 21 15,0 0-31,21 21 0,-21 0 0,0 0 16,21 0-16,-21 22 0,21-22 15,-22 21-15,1 22 16,21-22-16,-21-21 0,0 21 0,21-20 15,-21 20-15,21-21 0,0 0 16,0 0-16,-21 1 0,21-1 0,0 0 16,0 0-16,0 0 15,0-42 17,0 0-17</inkml:trace>
  <inkml:trace contextRef="#ctx0" brushRef="#br0" timeOffset="84092.95">12361 6816 0,'21'0'32,"1"0"-32,-1 0 0,0 0 0,0 0 15,0 0-15,22 0 16,-22 0-16,0 0 0,0-21 0,0 21 15,0 0-15,1 0 0,-1 0 0,0 0 16,0 0-16,0 0 0,0 0 16</inkml:trace>
  <inkml:trace contextRef="#ctx0" brushRef="#br0" timeOffset="84359.57">12848 6985 0,'21'0'31,"-21"21"-15,0 0-16,0 1 0,0-1 15,0 0-15,0 0 16,-21 0-16,0 0 0,0 1 15,0-22-15,-1 21 0,-20 0 16,21 0-16,0-21 16</inkml:trace>
  <inkml:trace contextRef="#ctx0" brushRef="#br0" timeOffset="85016.19">13377 6668 0,'0'0'0,"21"0"0,-21-22 15,22 22 1,-1-21-16,-21 0 15,21 0-15,-21 0 16,21 21-16,-21-21 0,0-1 0,0 1 16,0 0-16,0 0 15,0 0-15,-21 21 16,0-21-16,0 21 0,-43 0 16,-21 21-1,64-21-15,-21 21 0,21 0 16,0 0-16,-1 0 0,1 1 0,0-1 15,0 0-15,21 0 0,-21 0 0,21 43 16,0-43 0,0 0-16,21-21 0,0 0 15,0 0-15,0 0 0,1 0 0,20 0 16,-21 0-16,21 0 0,-20 0 16,-1-21-16,42 0 15,-20-22-15,-22 43 0,0-21 16,0 0-16,-21 0 0,0 0 15,0 0-15,0 42 32,0 0-17,0 0-15,0 0 0,-21 22 16,0-22-16,21 21 0,-21-21 16,-1 22-16,22-22 0,-21 21 15,0 0-15,0-20 0,21-1 0,-42 42 16,42-42-16,0 1 0,0-1 15,-22-21-15,22-21 47,0-1-31,0 1-16,22 0 0,-22 0 16,21 0-16</inkml:trace>
  <inkml:trace contextRef="#ctx0" brushRef="#br0" timeOffset="85455.94">13843 6435 0,'0'0'0,"0"-21"0,21 21 16,-42 21 15,0 0-31,21 0 0,-21 0 15,-1 0-15,1 22 0,21-22 0,-21 21 16,0-21-16,21 22 0,-21-22 0,21 21 16,0-21-16,-21 22 0,21-22 15,-22 0-15,22 21 0,0-20 16,0-1-16,0 0 0,0 0 0,22 0 16,-1-21-1,0 0-15,0 0 16,0 0-16,0 0 0,-21-21 0,22 21 15,-1-21-15,0 0 0,-21 0 16,0-1-16,0 1 0,0 0 16,0 0-16,-21 21 15,0 0 1,-1 0-16,1 0 0,0 0 16,0 0-16,21 21 0,-21-21 0,21 21 15,0 0 1,21-21-1,0 0 1,0-21-16</inkml:trace>
  <inkml:trace contextRef="#ctx0" brushRef="#br0" timeOffset="85857.87">14203 6541 0,'0'-22'0,"0"44"0,21-44 0,-21 1 15,0 42 17,0 1-17,-21-1-15,0 21 0,-1-21 16,1 0-16,0 22 0,0-1 16,0-21-16,0 22 0,-1-22 0,1 0 15,21 21-15,0-21 0,0 1 0,0-1 16,0 0-16,0 0 0,0 0 15,21-21 1,1 0-16,-1 0 0,0 0 0,0 0 16,0 0-16,0-21 0,-21 0 15,0 0-15,22 0 16,-22-1-16,0 1 16,-22 21-1,22-21-15,-21 21 0,0 0 0,0 0 16,0 0-1,21-21 17,21 21-32,0-21 15</inkml:trace>
  <inkml:trace contextRef="#ctx0" brushRef="#br0" timeOffset="86391.59">14457 6160 0,'0'0'0,"-21"0"0,-1 0 0,44 0 47,-1 0-47,21 0 0,-21 0 15,22 0-15,-1 0 0,-21 0 16,43 0-16,-43 0 0,21 0 15,-21-22-15,0 22 0,1 0 16,-1 0-16,-21 22 31,0-1-15,0 0 0,-21 0-16,21 0 0,0 22 0,0-22 15,-22 21-15,22 0 0,-21 1 16,21 20-16,-21-20 0,21-1 0,-21 106 15,0-42 1,0-64-16,21-21 0,-22 64 16,22-64-16,-21 22 0,21 20 15,-21-42-15,21 22 0,-21-22 16,21 0-16,-21 0 0,21 0 16,0 0-16,-21 1 0,-1-1 15,1-21-15,21 21 0,-21-21 16,0 21-16,0-21 0,0 0 15,-1 0-15,1 0 0,0 0 16,0 0 0,0 0-16,0 0 15,-1 0-15,1 0 16,21-21-16,-21 21 16</inkml:trace>
  <inkml:trace contextRef="#ctx0" brushRef="#br0" timeOffset="95791.53">2434 3810 0,'0'-21'16,"0"0"-1,0 0 16,-21 21-15,0 0 0,0 0-16,-1 0 0,1 0 15,0 21-15,-21 0 0,21 0 16,-1 0-16,1 22 0,0-22 0,0 21 16,0 0-16,21 1 0,-21-1 15,21 0-15,-22 1 0,22-22 0,0 21 16,0 43-16,22-64 15,-1 0-15,0-21 0,0 0 16,43 21-16,-22-21 0,0 0 16,-21 0-16,22-21 15,-1 0-15,0 0 0,1 0 0,20-43 16,-20 43-16,-22-21 16,21 21-16,-21-22 0,0 1 0,-21 0 15,0-1-15,0 1 0,0 21 16,0-22-16,-21 22 0,21-21 0,-42 21 15,0-22-15,-1 43 16,22 0-16,-21 0 0,-1 0 0,-20 22 16,42-22-16,0 21 0,-43 21 15,43 0 1,21-20-16,0-1 0,0 0 16,0 0-1,21-21-15,21 0 0,-20 0 16</inkml:trace>
  <inkml:trace contextRef="#ctx0" brushRef="#br0" timeOffset="96339.63">3111 3450 0,'0'21'0,"0"-42"0,0 42 31,0 1-31,0-1 0,-21 21 16,21-21-16,0 22 0,0-22 16,-21 21-16,21 0 0,-21 1 0,21-1 15,0 0-15,0-20 0,-21 20 0,21 0 16,-21 1-16,21-22 0,-22 21 16,22-21-16,0 0 0,0 1 0,0-1 15,-21-21 1,21-21-1,0-1 1,0 1-16,0 0 0,0 0 16,0 0-16,21 0 0,-21-1 15,22-20-15,-1 42 0,0-21 16,0 0-16,0 0 0,0-1 0,22 22 16,-22-21-16,0 21 0,0 0 15,22 0-15,-22 0 0,0 0 0,21 0 16,-21 0-16,1 21 0,-22 1 15,0-1-15,0 0 0,0 0 0,0 0 16,0 0-16,0 1 0,-22-1 0,1 0 16,0 0-16,0 0 0,-21 0 15,20 1-15,-20-1 0,21 0 0,-43 0 16,43-21 0,0 0-16,0 0 0,0 0 0,0 21 15,21-42 16,21 21-15,0-21-16,0 21 16</inkml:trace>
  <inkml:trace contextRef="#ctx0" brushRef="#br0" timeOffset="96667.45">3746 3789 0,'22'0'15,"-1"0"-15,-21-21 0,0 42 32,0 0-32,-21 21 15,21-20-15,-22-1 0,1 21 16,21-21-16,-21 22 0,21-1 15,-21-21-15,0 21 0,21 1 0,0-22 16,-21 0-16,21 21 0,-22-20 16,22-1-16,0 0 15,0 0-15,0-42 32,0 0-32,0 0 15,0-1-15,0-20 0,0 21 0,0-21 16</inkml:trace>
  <inkml:trace contextRef="#ctx0" brushRef="#br0" timeOffset="96855.35">3768 3493 0,'0'0'0,"0"-22"0,21 44 62,0-22-46,0 21-16,-21 0 16,21 0-16</inkml:trace>
  <inkml:trace contextRef="#ctx0" brushRef="#br0" timeOffset="97228.03">3916 3852 0,'0'0'0,"0"22"16,21-22-1,0 0-15,0-22 0,0 1 16,1 21-16,-1-21 16,0 0-16,0 0 0,-21 0 15,21 21-15,-21-22 16,-21 22 15,0 0-31,21 22 0,-21-1 16,0-21-16,-1 21 0,1 0 0,21 0 15,-21 0-15,21 1 0,-21-1 16,21 0-16,0 21 16,0-21-16,0 1 0,0 20 15,21-42-15,0 21 0,0-21 16,1 0-16,-1 0 0,0 0 15,0 0-15,0 0 0,0 0 0,1-21 16,20 0-16,-21 0 0,21 21 16,-20-22-16,20 1 0,-21 0 0</inkml:trace>
  <inkml:trace contextRef="#ctx0" brushRef="#br0" timeOffset="97751.08">4572 3704 0,'0'0'0,"0"-21"16,-42 21-1,20 0-15,1 0 16,21 21-16,-21 0 0,0 1 16,21-1-16,-21 0 0,0 21 15,21-21-15,-22 1 0,22-1 0,0 21 16,0-21-16,0 0 0,0 22 16,0-1-16,22-42 15,-1 21-15,0-21 0,0 0 16,0 0-16,0 0 0,1 0 0,-1 0 15,21 0-15,-21-21 0,0 21 0,22-21 16,-1 0-16,0 0 16,-20-1-16,20-20 0,0 21 0,1 0 15,-1-22-15,-21 1 0,21 0 0,1 21 16,-22-22-16,0 1 16,0 0-16,22-43 0,-43 43 0,0-1 15,21 22-15,-21-21 0,0 21 0,0-1 16,0 1-16,-21 21 15,-1 0-15,1 21 16,21 1-16,0-1 16,0 21-16,0-21 0,-21 22 0,21-1 15,0 0-15,-21 1 0,21-22 16,0 21-16,0 0 0,0 1 16,0-22-16,-21 21 0,21-21 0,0 22 15,0-22-15,0 0 0,0 0 16,0 0-16,0 1 0,0-1 0,0 0 15,21-21 1,0 0-16,-21-21 16,21 21-16,0-21 0,-21-1 15,22 22-15,-22-21 0,21 0 16,0 0-16</inkml:trace>
  <inkml:trace contextRef="#ctx0" brushRef="#br0" timeOffset="97988.25">5016 3620 0,'0'0'0,"-21"0"31,42 0-31,1 0 16,-1 0-16,0 0 0,0 0 0,21 0 16,-20 0-16,20 0 0,-21 0 15,0 0-15,22-22 0,-1 22 16,0 0-16,1 0 0,-22 0 0,85-21 15,-64 21 1,-21 0-16</inkml:trace>
  <inkml:trace contextRef="#ctx0" brushRef="#br0" timeOffset="100147.81">402 10689 0,'0'0'0,"0"-21"0,21 0 16,-21 0-16,21-22 15,-21 22-15,0 0 16,0 42 15,-21 0-31,0 1 16,0 20-16,-21 0 0,20 1 0,-20-1 15,0 0-15,21 22 0,-22-22 16,22 0-16,0 1 0,0-1 0,21 0 16,0 1-16,0-1 0,0-21 15,21 0-15,64 43 16,-43-64-16,0 0 0,1 0 15,-1 0-15,0-21 0,22 0 16,-22-1-16,0 1 0,1 0 16,-1-21-16,0 21 0,1-22 0,20-20 15,-42 42-15,-21-22 16,0 1-16,0 0 0,0 20 0,-21-20 16,-21 0-16,21-1 0,-22 1 15,22 21-15,-21-21 0,0 20 16,-43-20-16,43 42 0,20 0 15,-20 0-15,0 0 0,21 21 0,-1 0 16,-20 1-16,21-1 0,21 0 16,0 0-16,-21 0 0,21 22 0,0-22 15,0 0-15,0 0 0,21-21 16,0 21-16,0-21 0,0 0 16,22 0-16,-22 0 0,21 0 0</inkml:trace>
  <inkml:trace contextRef="#ctx0" brushRef="#br0" timeOffset="100720.49">1228 10097 0,'0'0'0,"-22"0"15,1 21 1,0 0-16,21 0 0,-21 21 15,21 1-15,0-1 0,0 0 0,-21 1 16,21 20-16,-21-20 0,21 20 16,-22 1-16,22-22 0,-21 21 15,21-20-15,0 20 0,0-20 0,-21-1 16,21 0-16,-21 1 0,21-22 0,-21 21 16,21-21-16,0 22 0,-21-1 15,21-21 1,-22-21-16,22-21 15,0 0 1,0 0-16,0-1 0,0 1 16,0-21-16,0 21 0,0 0 15,22-22-15,-1 22 0,0-21 0,0 21 16,21-22-16,-20 22 0,20 0 16,0 0-16,-21 21 0,22-21 0,-1 21 15,0 0-15,1 0 0,-22 0 16,42 42-16,-20-21 0,-22 0 15,0 0-15,0 1 0,-21-1 16,0 63-16,0-62 16,-21 20-16,0-21 15,-21 0-15,-22 22 0,43-22 16,-21 0-16,-1 0 0,-20 0 16,42-21-16,-22 21 0,22-21 15,0 0-15,0 0 0,0 0 16,21-21 15,21 21-15,0 0-16</inkml:trace>
  <inkml:trace contextRef="#ctx0" brushRef="#br0" timeOffset="101160.24">1482 11197 0,'0'0'0,"0"-21"15,21 21-15,0-21 0,0 0 0,0 21 16,0-21-16,1-1 0,-1 1 16,21 0-16,-21 0 0,0 0 15,1 0-15,-1-1 0,21-41 0,-21 42 16,0-22-16,-21 22 0,0 0 16,0 0-16,22 0 0,-22 0 15,0 42 1,0 0-1,0 0-15,0 21 0,-22-20 16,22 20-16,-21 0 0,21 1 16,0-1-16,0 0 0,-21 22 0,21-22 15,-21 22-15,21-1 0,-21 1 16,21-22-16,0 85 0,-21-21 16,21-64-16,-22 0 15,22 1-15,0 20 0,0-20 0,0-22 16,-21 21-16,21 0 0,-21-20 15,21-1-15,0 0 0,0 0 0,-21 0 16,0-21-16,0 0 0,-1 0 16,1-21-1,0 0-15,0 0 0,0-22 16,0 1-16,21 21 16,0-21-16,0-1 0,0 1 0,-22 0 15,22-22-15,0 22 0</inkml:trace>
  <inkml:trace contextRef="#ctx0" brushRef="#br0" timeOffset="101363.51">1757 10520 0,'0'0'16,"0"-21"-16,0 0 15,21 21 16,0 21-15,-21 0-16,21-21 16,0 21-16,1-21 0,-22 21 15,0 0-15,21 1 0</inkml:trace>
  <inkml:trace contextRef="#ctx0" brushRef="#br0" timeOffset="101691.64">2074 10901 0,'43'0'16,"-22"0"-1,0 0-15,-21-21 0,21 0 16,0-1-16,-21 1 0,21 0 16,-21 0-16,0 0 15,0 0-15,0-1 16,-21 22-1,0 0-15,21 22 0,-21-1 16,0 0-16,0 0 0,-1 0 0,22 0 16,-21 22-16,21-22 15,-21 0-15,21 21 0,-21-20 0,21-1 16,0 21-16,0-21 0,0 0 0,0 1 16,21-22-16,0 21 0,0-21 15,1 0-15,-1 0 0,0 0 16,21 0-16,-21-21 0,1 21 15,-1-22-15,0 1 0</inkml:trace>
  <inkml:trace contextRef="#ctx0" brushRef="#br0" timeOffset="102208.9">2688 10668 0,'-63'21'31,"41"0"-31,1 1 0,0-1 0,0 21 16,0-21-16,0 0 0,-1 22 0,1-22 16,0 21-16,21-21 0,0 1 15,0 20-15,0 0 0,0-21 16,0 1-16,0-1 0,21-21 16,0 21-16,1-21 0,-1 0 0,0 0 15,0 0-15,0 0 0,43-42 16,-43 42-16,0-22 15,21 1-15,-20-21 0,-1 21 0,0 0 0,42-64 16,1 21 0,-43 1-16,0 21 0,0-1 15,1-20-15,-22-1 0,21 22 0,-21-22 16,21-20-16,-21 63 0,0-22 16,0 22-16,0 0 15,0 42 1,-21 0-16,21 0 15,-21 22-15,21-1 0,-22 0 0,1 1 16,21-1-16,-21 22 0,21-22 0,-21 21 16,0-20-16,21-1 15,0 22-15,0-22 0,-21-21 0,21 21 0,0 1 16,0-22-16,0 21 0,0-21 16,0 1-16,0-1 0,0 0 15,21-21-15,0 0 16,0 0-16,-21-21 15,21 21-15,-21-21 0,21-1 0,-21 1 16,22-42-16</inkml:trace>
  <inkml:trace contextRef="#ctx0" brushRef="#br0" timeOffset="102404.78">2773 10774 0,'0'0'0,"-21"0"0,-1 0 0,44 0 47,20 0-47,-21 0 0,0 0 15,0 0-15,1 0 0,41-21 16,-42 0-16,0 21 16,22 0-16,-22-22 0,42 22 15,-20-21-15</inkml:trace>
  <inkml:trace contextRef="#ctx0" brushRef="#br0" timeOffset="103044.49">3598 10647 0,'-21'-42'31,"0"42"-31,0 0 15,21 21-15,0 0 16,0 0-16,-21 0 0,21 0 0,-22 22 16,22-22-16,-21 21 0,21 1 15,0-22-15,-21 21 0,0-21 16,21 22-16,-21-22 0,0 21 16,21-21-16,0 0 0,0 1 0,0-1 0,-22 0 15,22 0-15,22-21 31,-1-21-31,0 0 0,-21 0 0,21-1 16,0 1-16,0-21 0,1 21 16,20-43-16,0 1 15,-21 42-15,-21-22 0,22 22 16,-1 0-16,-21 42 31,0 0-31,0 0 0,0 1 16,0-1-16,0 0 0,0 21 15,0-21-15,0 1 0,0-1 0,0 21 16,0-21-16,0 0 0,21 1 0,0-1 16,0 0-16,0-21 15,1 0-15,-1 0 0,0 0 16,0 0-16,21 0 0,-20-21 16,-1 0-16,0-1 0,0 1 0,0 0 15,0-21-15,1 21 0,-22-22 0,21-41 16,0 20-1,-21 22-15,0-1 0,0 1 16,0 21-16,0 0 0,0 0 0,-21 21 16,0 0-1,21 21 1,0 0-16,0 0 0,0 0 0,0 0 16,0 1-16,0-1 0,0 0 15,0 0-15,0 0 16</inkml:trace>
  <inkml:trace contextRef="#ctx0" brushRef="#br0" timeOffset="103276.23">4254 10753 0,'0'21'31,"0"0"-31,0 0 0,0 0 16,0 1-16,0-1 0,-21 0 15,21 0-15,-21 21 0,21-20 0,0-1 16,0 0-16,0 0 0,0 0 0,-21 0 16,21 1-16,0-1 0,0 0 15,0-42 1,21 0 0,0-1-16,-21 1 15</inkml:trace>
  <inkml:trace contextRef="#ctx0" brushRef="#br0" timeOffset="103575.06">4339 10478 0,'0'0'16,"-21"0"-16,21 21 31,21-21-15,0 0-16,0 0 15,1 0-15,-1 0 16,-21-21-16,21-1 16,-21 1-16,0 0 15,0 0-15,-21 21 16,0 0-16,-1 0 16,1 0-16,0 0 0,0 21 15,0 0-15,21 0 16,0 1-16,0-1 15,0 0-15</inkml:trace>
  <inkml:trace contextRef="#ctx0" brushRef="#br0" timeOffset="104320.45">4614 10816 0,'0'0'0,"21"0"16,1 0-16,-1-21 15,0 21-15,21-21 16,-21 0-16,1 21 0,-1-21 0,42-22 16,-42 22-16,22-21 0,-22 21 15,0-22-15,0 22 16,0-21-16,22-22 0,-43 43 15,0-21-15,0 21 0,0-1 0,0 1 16,0 0-16,0 0 0,-21 0 16,-1 21-1,1 0-15,21 21 16,-21 0-16,21 0 0,0 0 16,0 22-16,-21-1 0,0-21 15,0 22-15,21 20 0,-22-21 0,1 1 16,21-1-16,-21 0 0,0 22 15,21-22-15,-21 1 0,0-1 0,-1 21 16,22-20-16,-21-1 0,0 22 0,-42 84 16,41-42-1,1-43-15,0-21 0,-21 64 16,21-42-16,-1-22 0,1 22 16,0-22-16,0 0 0,21 22 0,0-22 15,-21 43 1,21-22-16,0-20 0,0-22 0,21 0 15,0 0-15,0-21 0,0 0 0,1 21 16,-1-21-16,0 0 0,21 0 0,-21-21 16,22 21-16,-22-21 0,21 0 15,-21 0-15,22-1 0,-22-20 16,0 0-16,0 21 0,0-22 0,1-20 16,-22 20-16,0 1 0,0-21 15,0-1-15,0 22 0,-22-85 16,1 63-16,0 1 0,0-1 0,-21 22 15,20-22-15,-20 43 0,0-42 16,21 42-16,-1-1 0,22 1 16,22 21 31,-1 0-32,0-21-15,-21 0 0,21 21 16,0-21-16,0 21 0,1-21 15,-1-1-15,0 22 0,21-21 0</inkml:trace>
  <inkml:trace contextRef="#ctx0" brushRef="#br0" timeOffset="104668.63">5080 10753 0,'21'0'16,"0"0"-1,0 0-15,1 0 16,-1 0-16,0 0 0,0 0 16,0-21-16,0 21 0,1-22 15,-1 22-15,0-21 0,0 0 0,21 0 16,-20 0-16,-22 0 0,0-1 16,0 1-16,0 0 15,-22 21-15,1 0 0,-42 0 16,42 0-16,-1 0 0,-20 21 15,0 22-15,21-1 16,-1-21-16,22 21 0,0-20 0,0-1 16,0 42-16,0-42 15,0 22-15,0-22 0,0 0 0,0 0 0,22 0 16,-1-21-16,0 22 16,0-22-16,0 0 0,43 0 15,-43 0-15,0 0 0,0-22 0,0 22 16</inkml:trace>
  <inkml:trace contextRef="#ctx0" brushRef="#br0" timeOffset="105939.6">5821 10732 0,'0'21'16,"-21"0"0,-1-21-1,1 0-15,42-21 78,1 21-78,-1-21 0,21-1 16,-21 22-16,22-21 0,20 0 0,-21 0 16,22 0-16,-1-22 0,1 22 0,21-21 15,-1 21-15,1-22 0,21 1 16,190-64-16,-211 64 15,-1 21-15,1 0 0,-21-22 0,-1 22 16,1 0-16,-22 0 0,0 0 16,1-1-16,-22 1 0,0 0 15,-21 0-15,0 0 0,0 0 32,-21 21-32,0 0 0,-1 0 0,1 0 15,0 0-15,0 0 0,0 0 0,0 0 16,-1 0-16,1 0 0,0 0 15,0 0-15,42 0 47,0 0-47,0 0 0,1 0 16,-1 0-16,0 0 0,0 0 0,21 0 16,-20-22-16,-1 22 15,0-21-15,0 21 0,0 0 0,0-21 16,1 21-16,-22 21 31,0 0-31,0 1 16,0-1-16,-22 0 0,22 21 0,-21-21 15,21 22-15,-21-22 0,21 0 16,0 21-16,0-20 0,-21 20 0,21-21 16,-21 0-16,21 0 0,0 1 0,0-1 15,0 0-15,0-42 31</inkml:trace>
  <inkml:trace contextRef="#ctx0" brushRef="#br0" timeOffset="106491.66">8086 9462 0,'0'0'16,"0"21"-1,0 0 1,0 0-16,-22 43 16,1-1-16,21-42 15,0 0-15,0 1 0,0-1 0,0 0 16,0 0-16,0 0 0,0 0 15,0 1-15,0-44 47,0 1-47,0 0 0,0 0 0</inkml:trace>
  <inkml:trace contextRef="#ctx0" brushRef="#br0" timeOffset="106839.47">8170 9144 0,'0'0'0,"-42"0"31,21 21-31,0 0 16,21 1-16,0-1 0,0 0 16,0 0-16,21-21 15,0 0-15,0 0 0,0 0 16,0 0-16,1 0 0,20 0 15,-21-21-15,0 0 16,-21 0-16,21-1 0,-21 1 16,0 0-16,0 0 0,0 0 15,-21 0-15,0 21 0,-21 0 16,21 0-16,-1 0 16,1 0-16,0 21 15,21 0-15,-21 0 0,21 0 16,0 0-16,0 1 0,0-1 0,0 0 15,21 0-15,-21 0 0,21 0 16,0 1-16,1-22 0,-1 21 0</inkml:trace>
  <inkml:trace contextRef="#ctx0" brushRef="#br0" timeOffset="107307.67">8551 9462 0,'0'0'0,"0"21"16,-21 0-16,21 0 16,0 0-16,-21 0 0,21 1 0,-21-1 15,21 0-15,0 0 0,0 0 16,0 0-16,0 1 0,-21-1 0,21 0 16,0 0-16,-22-21 15,22-21 32,0 0-47,0 0 16,0-1-16,0-41 15,22 42-15,-1-22 0,0 22 0,0-21 16,-21 21-16,42 0 0,-20-1 16,-1 1-16,21 0 0,-21 0 0,22 0 15,-22 21-15,21 0 0,43 0 16,-64 0-16,21 0 0,-21 21 15,1 0-15,-1 0 0,0 0 16,0 1-16,-21-1 0,0 21 0,0 0 0,0 22 16,-21-43-16,0 0 15,0 22-15,21-22 0,-22 0 0,22 0 16,-21-21-16,21 21 0,-21-21 0,21-21 31,0 0-15,21 21-16,0-21 0,1 0 15</inkml:trace>
  <inkml:trace contextRef="#ctx0" brushRef="#br0" timeOffset="107580.51">9356 9059 0,'0'0'0,"0"22"16,0-1-1,0 21-15,0-21 0,-22 22 0,1-1 16,21 0-16,-21 1 16,0-1-16,0 0 0,0 22 0,21-22 15,-22 0-15,22-20 0,-21 20 0,21 0 16,0-21-16,0 1 0,0-1 16,0 0-16,21 0 0,1-21 15,-1 0-15,0 0 0,0 0 16,0 0-16,0-21 0,1 0 15,-22 0-15,21 21 0,-21-22 16,0 1-16</inkml:trace>
  <inkml:trace contextRef="#ctx0" brushRef="#br0" timeOffset="107759.41">9229 9419 0,'-22'0'0,"44"0"31,-1 0-31,0 0 0,0 0 16,0 0-16,0 0 0,22 0 0,-22-21 16,0 21-16,0 0 0,0 0 15,22 0-15,-22 0 0,85-21 16,-64 21-16,-21 0 0</inkml:trace>
  <inkml:trace contextRef="#ctx0" brushRef="#br0" timeOffset="108035.6">10329 9356 0,'0'0'16,"0"-21"-16,0 42 31,0 0-31,-21 0 15,21 0-15,0 0 0,0 1 0,-21-1 0,0 0 16,21 21-16,-21-21 0,21 1 16,0-1-16,0 0 0,0 0 15,0 0-15,0 0 0,0 1 16,0-44 15,0 1-31</inkml:trace>
  <inkml:trace contextRef="#ctx0" brushRef="#br0" timeOffset="108336.43">10414 9059 0,'0'0'0,"0"-21"0,-21 21 16,0 0-1,21 21 1,0 1-16,21-22 15,0 0 1,0 0-16,0 0 16,-21-22-1,0 1-15,0 0 16,-21 21 0,0 0-16,0 0 15,0 0 1,21 21-16,0 0 0,0 1 15,0-1-15,0 0 0,0 0 16,0 0-16,21 0 0</inkml:trace>
  <inkml:trace contextRef="#ctx0" brushRef="#br0" timeOffset="108924.16">10901 9335 0,'0'0'0,"-21"-22"0,21 1 16,-22 21-16,1 0 0,0-21 0,0 21 16,0 0-16,0 0 0,-1 0 0,-20 0 15,21 21-15,0 0 16,0 1-16,-22-1 0,22 0 0,0 0 15,0 21-15,0-20 0,-1-1 0,1 21 16,21-21-16,0 22 0,0-22 16,0 0-16,0 0 0,0 0 15,0 0-15,0 1 0,21-22 16,1 0-16,-1 0 0,0 0 16,0 0-16,21 0 0,-20 0 0,20 0 15,-21-22-15,0 1 0,22 0 0,20-42 16,-21-1-1,1 43-15,-22-21 0,0-1 0,0 1 16,0 0-16,1-1 0,-1 1 0,0-22 16,-21 22-16,0 0 0,21-1 0,-21 1 15,21 0-15,-21 21 0,0-1 16,0-20-16,0 63 16,0 0-16,-21 1 15,21-1-15,-21 21 0,21 0 16,0-20-16,0 20 0,-21 0 0,21 1 15,-21 126 1,21-127-16,0 1 0,0-1 16,0-21-16,0 21 0,0-20 0,0-1 15,0 21-15,0-21 0,0 0 16,21-21 0,0 0-16,0 0 0,0 0 15,0 0-15,-21-21 0,43 0 16,-22 0-16,0 21 0</inkml:trace>
  <inkml:trace contextRef="#ctx0" brushRef="#br0" timeOffset="109151.03">11684 9292 0,'21'0'47,"0"0"-31,0 0-16,1 0 15,-1 0-15</inkml:trace>
  <inkml:trace contextRef="#ctx0" brushRef="#br0" timeOffset="109319.94">11578 9440 0,'0'0'16,"-21"0"-16,21 22 0,0-1 15,0 0 1,21-21 0,0 0-16,0 0 0,1 0 15,-1 0-15,0 0 16,0 0-16,0-21 0,0 21 15,-21-21-15,22 21 0,-1 0 0</inkml:trace>
  <inkml:trace contextRef="#ctx0" brushRef="#br0" timeOffset="109764.86">12340 9059 0,'0'0'15,"-21"22"17,0-1-32,0 0 15,21 21-15,-22-21 0,22 1 0,-42 41 16,42-42-16,0 22 16,-21-22-16,21 0 0,-21 21 0,21 1 15,0-1-15,0-21 0,0 43 16,21-64-1,0 21-15,0-21 0,0 0 0,1 0 16,-1 0-16,0 0 0,21 0 0,-21 0 16,1-21-16,20-1 0,-21 1 0,0 0 15,0 0-15,1 0 16,-1-22-16,0 22 0,-21-21 16,0 0-16,0 20 0,0-20 0,0 0 0,0-1 15,0 1-15,0 21 0,0-21 16,-21 20-16,0 22 0,-1 0 15,1 0-15,0 0 0,-21 0 16,21 22-16,-1-22 0,1 21 16,0 0-16,21 0 0,0 0 0,-21-21 15,21 43-15,0-22 16,21-21 0</inkml:trace>
  <inkml:trace contextRef="#ctx0" brushRef="#br0" timeOffset="110279.9">12912 9229 0,'0'-21'16,"0"-1"-1,21 1-15,0 21 0,-21-21 16,21 21-16,0 0 0,0-21 15,1 21-15,-1 0 0,21 0 16,-21-21-16,0 21 0,1 0 0,20 0 16,-21 0-16,0 0 0,0 0 15,1 21-15,-1 0 0,-21 0 16,0 0-16,0 1 0,0-1 16,0 0-16,0 0 0,-21 0 0,-1 0 15,1 1-15,0-1 0,0 0 16,0 0-16,-22 0 0,22 0 0,-21 1 15,-43 20-15,64-21 0,-21-21 16,-1 21-16,22 0 0,-21-21 16,21 22-16,0-22 0,-1 0 15,1 21-15,0-21 16,21 21-16,21-21 31,0 0-31,1 0 0,-1 0 0,0 0 16,21 0-16,-21 0 0,22 0 0,-1 0 15,-21-21-15,22 21 0,-1 0 16,-21 0-16,0 0 0,22 0 0,-22 0 16,0 0-16,0 0 0,0 0 15,-21-21 17</inkml:trace>
  <inkml:trace contextRef="#ctx0" brushRef="#br0" timeOffset="111179.29">5990 10774 0,'0'0'0,"-21"0"0,0 0 16,0 0-16,-1 0 15,22 21-15,-21-21 0,21 21 16,21-21-16,22 0 15,-22 21-15,21-21 0,1 0 16,-1 0-16,0 0 0,1 22 0,20-22 16,-21 0-16,22 0 0,-1 0 15,-20 0-15,20 0 0,-20 0 16,-1 0-16,21 0 0,-41 0 16,-1 0-16,-42 0 15,-1 0 1,1-22-16</inkml:trace>
  <inkml:trace contextRef="#ctx0" brushRef="#br0" timeOffset="111440.14">6583 10774 0,'21'0'15,"0"0"1,0 21-16,22-21 0,-22 0 15,0 21-15,0-21 0,0 21 0,0-21 16,1 22-16,-22-1 16,0 0-16,0 0 0,0 0 15,0 0-15,-22-21 0,1 22 0,-21-1 16,21-21-16,0 21 0,-1-21 16,-20 21-16,21-21 0,0 0 0,0 0 15,21-21 1,21 21-1</inkml:trace>
  <inkml:trace contextRef="#ctx0" brushRef="#br0" timeOffset="111855.9">7324 10626 0,'0'0'15,"0"-21"1,-22 21-16,1 0 0,0 0 16,0 0-16,0 0 0,0 0 15,-22 21-15,22 0 0,0 0 16,-21 0-16,20 0 0,1 22 16,0-22-16,21 0 0,0 21 15,0-20-15,0-1 0,0 0 0,21 0 16,22 0-16,-22-21 0,0 21 15,0 1-15,0-22 0,22 21 0,-22 0 16,0-21-16,0 21 0,0-21 0,-21 42 16,0-20-1,0-1-15,-21 0 0,0-21 0,0 21 16,-22-21-16,22 21 0,-21 0 0,0-21 16,-1 0-16,1 0 0,0 0 0,-1 0 15,1 0-15,0 0 16,20 0-16,1 0 0,0 0 0,0-21 15,21 0-15,0 0 0,0 0 16,0 0-16,21-1 0,0 1 16,22 0-16,-22 0 0,0 0 15</inkml:trace>
  <inkml:trace contextRef="#ctx0" brushRef="#br0" timeOffset="112135.74">7578 10583 0,'0'0'0,"0"-21"0,-22 21 31,22 21-31,0 1 0,0-1 0,-21 0 16,21 0-16,-21 21 0,21-20 0,-21 20 15,21-21-15,-21 21 0,0 22 16,-1-22-16,22 1 15,0-1-15,0 0 0,-21-21 0,21 1 16,0-1-16,0 0 16,21-21-1,1-21 1,-22 0-16,0-1 16</inkml:trace>
  <inkml:trace contextRef="#ctx0" brushRef="#br0" timeOffset="112291.66">7239 10964 0,'21'0'31,"0"0"-15,0 0-16,1 0 0,-1-21 16,0 21-16,21 0 0,-21 0 0,1-21 15,-1 21-15,0 0 0,21 0 16</inkml:trace>
  <inkml:trace contextRef="#ctx0" brushRef="#br0" timeOffset="112649.4">7705 10880 0,'0'-21'32,"21"21"-17,0 0 1,0 0-16,0 0 15,0 0-15,1 0 16,-22 21-16,21 0 0,-21 0 0,21 0 16,-21 0-16,0 1 0,0-1 15,0 0-15,0 0 0,0 21 16,-21-20-16,21-1 0,-21 0 16,-1 0-16,22 0 15,-21-21-15,21-21 16,0 0-1,0 0-15,0 0 0,0-1 16,21 1-16,-21 0 0,22 0 0,-22 0 16,0 0-16,21-1 15,0 22-15,0-21 0,0 0 16,0 0-16,1 21 0,-1-21 16,0 21-16,0 0 0</inkml:trace>
  <inkml:trace contextRef="#ctx0" brushRef="#br0" timeOffset="112887.26">8424 10922 0,'0'21'0,"0"43"16,0-43-1,-21 21-15,-21 22 16,42-43-1,0 0-15,-21 0 0,21 0 16,0-42 31,0 0-47,0 0 0,0 0 16</inkml:trace>
  <inkml:trace contextRef="#ctx0" brushRef="#br0" timeOffset="113052.17">8361 10795 0,'0'-21'0,"0"42"0,0-63 0,0 21 31,0 42 1,21-21-32,0 21 15,0 0-15,0 0 16</inkml:trace>
  <inkml:trace contextRef="#ctx0" brushRef="#br0" timeOffset="113468.02">8615 10880 0,'0'106'31,"0"-85"-31,0 0 0,0 0 0,0 0 15,0 0-15,-21 1 0,21-1 16,0 0-16,-22-21 16,22-21 15,0 0-15,0-1-16,0 1 0,0 0 15,0 0-15,22 0 0,-1 0 0,0-1 16,-21 1-16,21 0 0,0 0 15,43-21-15,-43 20 0,0 22 16,0 0-16,0 0 0,1 0 16,-1 0-16,0 0 0,-21 22 0,21-1 15,-21 0-15,21 0 0,-21 0 16,0 0-16,0 1 0,0-1 0,0 0 16,0 0-16,0 0 0,-42 22 15,42-22-15,0 0 16,0 0-16,0-42 31,21 21-15</inkml:trace>
  <inkml:trace contextRef="#ctx0" brushRef="#br0" timeOffset="114024.33">9440 10837 0,'0'0'0,"0"-21"0,0 0 15,-21 21 1,0 0-16,-43 0 16,43 0-1,0 0-15,0 21 0,0 0 0,0 1 0,-1-1 16,-41 42 0,63-20-16,0-22 0,0 0 15,0 0-15,0 0 0,0 0 16,0 1-16,21-22 0,0 0 0,22 0 15,-1 0 1,-21 0-16,21-22 0,-20 1 0,-1 21 16,0-21-16,0 0 0,-21 0 0,21 0 15,0 21-15,-21-22 0,22-20 16,-22 21-16,0 0 16,0 42 15,0 0-31,0 0 0,0 0 15,-22 1-15,22 20 0,0-21 0,0 21 16,-21 1-16,21-1 0,-21 0 0,21 1 16,0-1-16,0 22 0,0-22 0,0 0 15,0 22-15,0-22 0,0 0 16,0 22-16,0-22 0,0 1 0,0 20 16,0-21-16,0 1 0,-21 41 15,0-41-15,0-1 0,-1-21 16,1 22-16,0-22 0,0 0 0,-21 0 15,20-21-15,-20 0 0,-64 0 16,43-21 0,20 0-16,22-22 0,0 22 0,0-21 15,0 21-15,21-22 0,0 22 16,0-21-16,0 0 0,0-1 0,0 22 16,0-21-16,21-1 0,0 1 0</inkml:trace>
  <inkml:trace contextRef="#ctx0" brushRef="#br0" timeOffset="114744.44">10075 10795 0,'0'0'0,"-21"0"47,21 21-47,-21 0 0,21 1 0,0-1 15,0 0-15,0 0 16,0 21-16,-21-20 0,21-1 16,0 0-16,-21 0 0,21 0 15,0 0-15,-22-21 16,22-21 15,0 0-31,0 0 0,0 0 16,0 0-16,22-1 0,-1 1 15,0 0-15,0 0 0,-21 0 0,21 0 16,0-1-16,1 1 0,-1 0 0,21 21 16,-21 0-16,0-21 15,1 21-15,-1 0 0,0 0 0,0 0 16,0 21-16,-21 0 0,21 0 16,-21 1-16,0-1 0,0 0 15,0 0-15,0 0 0,0 0 0,0 1 16,0-1-16,-21 0 0,21 0 15,-21-21-15,21 21 16,0-42 15,21 0-31</inkml:trace>
  <inkml:trace contextRef="#ctx0" brushRef="#br0" timeOffset="115204.17">10880 10774 0,'0'0'15,"0"-21"-15,-22 21 16,1 0-16,0 0 0,0 0 16,0 0-16,0 0 0,-1 0 15,-20 21-15,21 0 0,-21 0 16,20 22-16,1-22 0,0 0 0,0 0 15,0 0-15,21 0 0,-21 1 16,21-1-16,0 0 0,0 0 0,0 0 16,21-21-1,0 0-15,0 0 0,0 0 16,22 0-16,20-21 16,-21 0-16,-20 0 15,-1 0-15,0-1 0,0 1 0,0 0 16,22-21-16,-43 21 0,0-1 15,0 1-15,0 42 47,0 1-47,0-1 16,0 0-16,0 0 0,0 0 16,0 0-16,-22 1 0,22-1 0,0 0 15,0 0 1,0 0-16,22-21 0,-1 0 15,0 0-15,0 0 16,0 0-16</inkml:trace>
  <inkml:trace contextRef="#ctx0" brushRef="#br0" timeOffset="115824.82">11197 10816 0,'0'0'0,"0"21"31,0 1-31,-21-1 0,21 0 16,-21-21-16,21 21 0,0 0 0,-21 0 16,21 1-16,0-1 15,-22-21-15,22 21 0,0 0 0,-21-21 16,21 21-16,0-42 47,0 0-47,0 0 0,0 0 15,21-1-15,1 1 16,-22 0-16,21 0 0,0-21 16,0 20-16,-21 1 0,21 21 15,0-21-15,1 21 0,-1 0 16,0 0-16,0 0 16,-21 21-16,21 0 0,-21 1 15,21-1-15,-21 0 0,0 0 0,0 0 16,0 0-16,0 1 0,0-1 0,0 0 15,0 0-15,0 0 16,0 0 0,-21-21-16,21-21 31,0 0-31,0 0 16,21 0-16,-21 0 0,22-1 15,-1 1-15,-21 0 0,21 21 16,0-21-16,0 0 0,0 0 0,-21-1 15,22 22-15,-1 0 0,0 0 16,0 0-16,0 0 0,0 0 0,1 0 0,-22 22 16,21 20-1,-21-21-15,0 0 0,0 0 16,0 1-16,0-1 0,0 0 0,-43 21 16,43-21-1,0-42 32</inkml:trace>
  <inkml:trace contextRef="#ctx0" brushRef="#br0" timeOffset="116171.62">11832 10922 0,'0'0'0,"64"0"31,-43 0-31,0 0 16,0-21-16,0 21 0,0-21 15,1 0-15,-22-1 0,0 1 16,21 0-16,-21 0 16,-21 21-1,-1 0-15,1 0 16,0 21-16,0 0 0,21 0 15,0 1-15,-21-1 0,0 0 0,21 0 16,-22 0-16,22 0 0,0 1 0,-21-1 16,21 0-16,0 0 0,0 0 15,0 0-15,21-21 16,1 0-16,-1 0 16,0 0-16,0 0 0,0 0 0,0 0 15,1 0-15,-1-21 0,21 0 16,-21 21-16</inkml:trace>
  <inkml:trace contextRef="#ctx0" brushRef="#br0" timeOffset="116408.05">12467 10837 0,'21'0'47,"0"0"-47,1 0 16,-1 0-16,0 0 15,0 0-15,-42 0 32,0 0-17,21 22-15</inkml:trace>
  <inkml:trace contextRef="#ctx0" brushRef="#br0" timeOffset="116535.98">12446 10943 0,'0'0'16,"0"21"-16,21-21 31,0 0-15,0 0-16,1-21 0,-1 21 15,0-21-15</inkml:trace>
  <inkml:trace contextRef="#ctx0" brushRef="#br0" timeOffset="116903.64">12933 10393 0,'0'0'0,"-21"0"15,-1 0 17,22-21 30,-21 21-46,0 0-1,21 21 1,0 0-16,-21 0 0,21 0 16,-21 1-16,21-1 0,0 0 0,-21 0 15,21 0-15,0 0 16,21-21 0,0-21-16</inkml:trace>
  <inkml:trace contextRef="#ctx0" brushRef="#br0" timeOffset="117080.55">13017 10351 0,'0'0'15,"0"21"1,-21 0 0,0-21-16,21 21 0,-21 0 15,21 0-15,0 1 0,-21-22 16,21 21-16,0 0 0,0 0 15,0 0 1</inkml:trace>
  <inkml:trace contextRef="#ctx0" brushRef="#br0" timeOffset="117347.41">13060 10668 0,'21'21'32,"-21"0"-32,0 1 15,21-1-15,-21 0 0,0 0 16,0 0-16,0 0 0,0 1 0,0-1 16,21 0-1,-21 0-15,21 0 0,-21 0 16,22-21-16,-1 0 15,0 0 17,-21-21-32</inkml:trace>
  <inkml:trace contextRef="#ctx0" brushRef="#br0" timeOffset="117567.28">13314 10732 0,'0'-22'0,"0"44"0,0-65 0,0 22 0,0 0 16,-21 42 15,-1 0-31,1 0 16,0 1-16,0-1 0,-21 0 0,20 0 15,1 0-15,-21 0 0,21 1 0,0-1 16,-22 0-16,22 0 0,0 0 16,21 0-16,21-21 31,0 0-31,0 0 15,1 0-15</inkml:trace>
  <inkml:trace contextRef="#ctx0" brushRef="#br0" timeOffset="118019.64">13483 10689 0,'0'21'15,"-21"-21"-15,21 22 16,-21-22-16,21 21 0,0 0 16,0 0-16,-21 0 0,21 0 15,0 1 1,21-22 0,0 0-16,0 0 0,0 0 15,0 0-15,1 0 0,-1 0 16,0-22-16,0 22 0,-21-21 15,21 21-15,0-21 0,-21 0 16,22 0-16,-1 0 0,-21-1 16,0 1-16,0 42 31,0 1-15,-21-1-16,21 0 0,-22 0 15,1 0-15,21 0 0,-21 1 0,0-1 16,21 0-16,0 0 15,-21 0-15,0 0 0,21 1 0,-22-1 16,22 0 0,22-21-1,-1 0 1,0 0-16,-21-21 0,21 21 16,0-21-16</inkml:trace>
  <inkml:trace contextRef="#ctx0" brushRef="#br0" timeOffset="118623.26">13822 10689 0,'0'43'31,"21"-43"-31,0 0 0,0 0 16,0 0-16,1 0 0,-1 0 15,0 0-15,0 0 0,0 0 16,0-22-16,1 22 0,-22-21 16,21 0-16,0 21 15,-21-21-15,-21 21 32,0 0-17,21 21-15,0 0 16,-22 0-16,1 1 0,0-1 0,0 0 15,0 21-15,0-21 0,-1 1 16,1-1-16,21 0 0,-21-21 0,0 21 16,21 0-16,-21 0 15,0-21-15,21 22 16,0-44 15,0 1-15,21 0-16,0 21 15,-21-21 1,21 21-16,0 0 16,-21 21-1,21 0-15,1 0 16,-1 1-16,0-22 16,0 0-16,0 0 15,0 0 1,1 0-16,-1 0 15,0 0 1,-21-22 0,0 1-16,21 0 15,-21 0 1</inkml:trace>
  <inkml:trace contextRef="#ctx0" brushRef="#br0" timeOffset="118968.07">14478 10139 0,'0'21'31,"0"0"-15,0 0-16,0 1 16,-21-22-16,21 21 15,-21-21-15,21 21 16</inkml:trace>
  <inkml:trace contextRef="#ctx0" brushRef="#br0" timeOffset="119200.1">14626 10160 0,'0'21'32,"0"0"-32,0 1 15,0-1-15,0 0 16,0 0 0,0 0-1,0 0-15,0 1 31,-21-22-31</inkml:trace>
  <inkml:trace contextRef="#ctx0" brushRef="#br0" timeOffset="120172.08">5651 10943 0,'0'0'0,"22"-21"0,-22 0 15,0 0 1,0 42 15,21 0-31,-21 21 16,0 1-16,21-1 0,-21 0 15,0 1-15,0 20 0,0 1 0,0-22 16,0 22-16,0-1 0,0 1 16,21-1-16,-21 1 0,21-1 0,0 43 15,1-43-15,-22-20 0,21 20 16,0-20-16,-21-1 0,21 21 15,-21-41-15,21 20 0,-21 0 0,0-21 16,0 1-16,21-1 0,-21 0 16,0 0-16,22-21 0,-22 21 15,0-42 1,0 0 0,0 0-16,-22 21 15,1-21-15,0-1 0,0 1 16,0 0-16</inkml:trace>
  <inkml:trace contextRef="#ctx0" brushRef="#br0" timeOffset="120479.91">5651 12065 0,'0'21'16,"0"0"-16,0 1 0,0-1 15,0 0-15,0 0 0,0 0 16,0 0-16,0 1 0,0-1 15,0 0-15,22 0 0,-22 0 16,21 0-16,0-21 31,0 0-31,0 0 0,0 0 0,-21-21 16,22 0-16,-1 21 0,21-21 0,-21 0 16,0 0-16,1-22 0,20 22 15,43-64 1,-64 64-16,0 0 0,0 0 0,0 0 15,0 0-15,1 21 0,-22-22 16,-22 22 0,1 0-1</inkml:trace>
  <inkml:trace contextRef="#ctx0" brushRef="#br0" timeOffset="121407.61">0 13018 0,'0'0'0,"0"21"0,21-21 15,21 0-15,-20 0 0,-1 0 16,21 0-16,-21 0 0,22 0 16,-22-21-16,21-1 0,0 22 0,22-42 15,-43 21-15,21 0 16,1-22-16,-43 22 0,0 0 15,0 0-15,0 0 16,-43 21-16,22 0 0,0 0 0,-21 0 16,-1 0-16,-20 0 0,21 21 15,-1-21-15,-20 21 0,-1 0 16,22 0-16,42 1 0,0 20 16,0-21-16,0 0 0,0 22 15,0-22-15,0 0 0,0 0 16,0 0-16,0 0 0,0 22 15,0-22-15,0 0 0,0 0 0,85 22 16,-43-22-16,0 21 16,1-21-16,-22 0 0,21 22 15,-42-22-15,0 21 0,0-21 16,-21 1-16,0-1 0,-22 0 16,1 0-16,0 0 0,-64 0 15,106 1-15,0-44 31,0 1-15,0 0-16,0 0 0,0 0 16,0 0-16,0-1 0,0 1 15,0 0-15,0 0 0,0 0 16,0 0-16,0-1 16,0 1-1</inkml:trace>
  <inkml:trace contextRef="#ctx0" brushRef="#br0" timeOffset="121711.44">825 12785 0,'0'-21'15,"0"42"-15,0-64 0,0 65 31,0-1-31,0 21 0,0-21 16,0 22-16,-21-1 0,21 0 0,-21 1 16,21 20-16,-21-21 15,0 1-15,21-1 0,-43 64 16,22-85-16,0 21 0,21 1 16,0-1-16,-21 0 0,21-20 15,0-1-15,0 0 0,21-21 31,-21-21-31,21 0 16,-21-1-16,0 1 0,0 0 0</inkml:trace>
  <inkml:trace contextRef="#ctx0" brushRef="#br0" timeOffset="121903.9">508 13293 0,'0'-21'31,"21"21"-31,0 0 0,22-22 0,-22 22 16,21 0-16,0-21 0,-20 0 16,20 21-16,0 0 0,-21-21 0,22 21 15,-1-21-15,-21 21 0,0 0 16,1 0-16,-1 0 0,0-21 0</inkml:trace>
  <inkml:trace contextRef="#ctx0" brushRef="#br0" timeOffset="122575.72">974 13526 0,'0'21'0,"21"-21"31,-21-21-31,21-1 0,21 1 0,-21 0 15,1 0-15,-1 0 0,21 0 16,-21-1-16,22 1 0,-22-21 16,0 21-16,21 0 0,-21-22 15,1 22-15,-22-21 0,0 21 0,0-1 0,0 1 16,-22 21 0,1 0-16,0 0 0,0 0 15,0 0-15,0 0 0,-1 21 16,1 1-16,0-1 0,21 0 0,0 0 15,0 0-15,0 0 16,21-21-16,0 0 0,1 22 16,-1-22-16,0 0 0,42 21 15,-41-21-15,-1 21 16,0-21-16,0 21 0,-21 0 16,0 0-16,0 1 0,0-1 15,0 0-15,0 0 0,-21 0 16,21 0-16,0 1 0,0-1 15,0 0-15,21-21 32,0 0-32,0 0 15,1-21-15,-1 0 0,0-1 0,0 1 16,0 0-16,0 0 0,1 0 16,-1 0-16,0-22 0,0 22 15,0 0-15,-21 0 0,21 0 16,-21 42 15,0 0-15,0 0-16,0 0 15,0 0-15,0 1 0,0-1 0,0 0 16,0 0-16,-21 0 0,21 0 16,0 1-16,0-1 0,-21-21 46,21-21-46,0-1 16</inkml:trace>
  <inkml:trace contextRef="#ctx0" brushRef="#br0" timeOffset="122768.63">1799 13060 0,'0'0'0,"21"0"63,0 0-48,-21 21-15,0 0 16,22-21 0,-22 21-16</inkml:trace>
  <inkml:trace contextRef="#ctx0" brushRef="#br0" timeOffset="123223.99">2032 13293 0,'0'0'0,"0"21"0,0 0 0,0 0 16,0 0-16,0 1 0,0-1 15,0 0-15,0 0 0,0 0 16,-21 0-16,21 1 0,0-1 15,-21 0-15,21 0 0,-22-21 16,22-21 15,0 0-31,0 0 0,0-1 16,22 1-16,-1 0 0,-21-21 16,21 21-16,0-22 0,21-20 15,-20 42-15,-1-1 0,0 1 16,0 0-16,21 0 0,-20 0 15,-1 21-15,21 0 0,-21 0 0,22 0 16,-22 21-16,0 0 0,21-21 16,-21 21-16,-21 0 0,22 22 0,-22-22 15,0 0-15,0 0 0,0 22 16,0-22-16,0 0 0,0 0 16,0 21-16,0-20 0,0-1 15,0 0-15,0 0 0,-22-21 16,22 21-16,0-42 31,0 0-31,0 0 16,22 21-16,-1-21 0</inkml:trace>
  <inkml:trace contextRef="#ctx0" brushRef="#br0" timeOffset="123822.41">2984 13250 0,'0'-21'0,"0"42"0,0-63 0,0 21 16,-21 21-16,0 0 16,0 0-16,0 0 15,0 0-15,21 21 0,-22-21 0,1 21 16,21 0-16,-21 22 16,0-22-16,21 0 0,-21 0 0,0 0 15,21 1-15,-22-1 0,22 0 0,0 0 16,0 0-16,22-21 15,-1 0-15,0 0 16,0 0-16,0-21 0,0 21 16,1-21-16,-1 0 0,0 0 0,0-1 15,0 1-15,0 0 16,-21 0-16,0 0 0,0 0 0,0-1 16,22 22-16,-22 22 46,0-1-46,0 0 0,0 0 16,0 0-16,0 22 0,0-22 0,0 190 31,0-147-31,0-22 16,0 1-16,0 20 0,0-21 0,0 22 16,0-22-16,0 64 0,0-42 15,-22-1-15,1-21 0,21 22 16,-21-1-16,0-20 0,0 20 0,0-20 15,-1-1-15,-20 0 0,21 1 16,0-22-16,0 0 0,-1 0 16,1 0-16,0-21 0,0 0 15,0 0-15,0 0 16,-1-21-16,22 0 0,-21 0 0,21 0 16,0-1-16,0-20 15,0 21-15,0 0 0,0 0 16,0-22-16,21 22 0,1-21 0,-1-1 15,0 1-15</inkml:trace>
  <inkml:trace contextRef="#ctx0" brushRef="#br0" timeOffset="124351.11">3492 12975 0,'0'0'0,"0"-21"0,0 0 16,22 0-1,-1 0-15,0 21 0,0 0 16,0 0-16,0-22 0,1 22 0,20-21 16,-21 21-16,0 0 0,0 0 15,1 0-15,-1 0 0,-42 0 47,-1 0-47,1 0 0,0 0 0,0 0 16,-21 0-16,20 0 0,1 0 15,0 0-15,0 0 0,0 21 16,0-21-16,-22 22 0,22-1 16,0-21-16,0 21 0,21 0 15,0 0-15,-21 0 0,21 1 16,0-1-16,0 0 0,-22 21 15,22-21-15,0 1 0,0 20 16,0-21-16,0 0 0,0 22 0,0-22 16,0 0-16,0 21 0,0-21 15,0 22-15,0-22 0,0 21 0,0-21 16,0 1-16,0 20 0,0-21 0,0 0 16,0 0-16,0 1 0,22-1 15,-1-21-15,0 0 16,0 0-16,0 0 15,0 0-15,1 0 0,-1 0 0,0-21 16,0-1-16,43-20 0,-43 21 16,21-21-16</inkml:trace>
  <inkml:trace contextRef="#ctx0" brushRef="#br0" timeOffset="124763.87">4085 12954 0,'0'0'0,"21"0"16,0 0 0,1 0-16,-22-21 15,21 21-15,0 0 0,0 0 16,0-21-16,0 21 0,1 0 16,-1 0-16,0-21 0,0 21 15,0 0-15,0 0 16,1 0-16,-1 0 15,-21 21-15,0 0 0,21 0 0,-21 0 16,0 0-16,0 1 0,0-1 16,0 21-16,0-21 0,0 0 15,0 22-15,0 41 16,-21-20-16,21-43 16,-21 0-16,-1 22 0,22-22 0,0 0 15,-21 0-15,0 21 0,0-20 0,21-1 16,-21 0-16,0 0 0,-1 0 15,1 0-15,0-21 0,0 22 16,0-22-16,0 0 16,-1 0-16,1 0 15,21-22-15,-21 22 16,21-21-16,0 0 0,0 0 0</inkml:trace>
  <inkml:trace contextRef="#ctx0" brushRef="#br0" timeOffset="125339.99">5270 13060 0,'0'-21'16,"0"42"15,0 0-31,0 21 0,0-20 16,0 20-16,-21 0 0,21 1 0,-21-1 15,21-21-15,0 21 0,-21 43 16,0-43-16,21-20 0,0 20 16,0-21-16,0 0 0,0 0 0,0 1 15,0-44 16,0 1-15,21 0-16,-21 0 0,21 0 0,-21 0 16</inkml:trace>
  <inkml:trace contextRef="#ctx0" brushRef="#br0" timeOffset="125655.81">5249 13166 0,'0'0'0,"0"-21"0,0-1 16,0 1-16,0 0 15,21 0-15,1 21 16,-1-21-16,0 21 0,0-21 16,0 21-16,22-22 0,-1 22 0,-21 0 15,21 0-15,1 0 0,-22 0 16,21 22-16,-21-1 0,1 0 0,-1 0 16,-21 0-16,0 22 0,0-22 15,0 0-15,-21 0 0,-1 21 0,1-20 16,0-1-16,-21 0 0,-1 0 0,22 0 15,-21-21-15,21 21 0,0 1 16,-22-22-16,22 0 16,21 21-16,-21-21 0,42-21 31,0 21-15,0 0-16,1-22 0,-1 1 0,0 21 15,0-21-15</inkml:trace>
  <inkml:trace contextRef="#ctx0" brushRef="#br0" timeOffset="126131.55">5969 13145 0,'0'84'31,"0"-63"-31,0 1 0,-21 20 16,21-21-16,-21 0 0,21 0 15,0 1-15,0-1 0,-22 0 16,22 0-16,-21 21 0,21-20 16,0-44 31,0 1-47,0 0 15,0 0-15,0 0 0,0 0 0,0-1 16,0 1-16,21-21 0,22-22 15,-1 1 1,0 42-16,-20 0 0,-1-1 0,21 1 16,-21 0-16,22 21 0,-22 0 0,21 0 15,-21 0-15,22 0 0,-22 0 16,21 42-16,0 43 16,-20-43-16,-22-20 0,0 20 15,0-21-15,0 0 0,0 22 16,-22-22-16,1 0 0,0 0 0,21 0 15,-21 0-15,21 1 0,0-44 63,0 1-63,21 0 0,0 21 0</inkml:trace>
  <inkml:trace contextRef="#ctx0" brushRef="#br0" timeOffset="126447.97">6921 13166 0,'22'0'31,"-1"0"-31,0 0 16,0 0-16,0 0 15,0 0-15,1 0 0,-1 0 16,0 0 0,0 0-16,0 0 0,-42 21 46,0-21-46,0 21 0</inkml:trace>
  <inkml:trace contextRef="#ctx0" brushRef="#br0" timeOffset="126644.33">6943 13335 0,'0'21'15,"0"0"1,21-21 15,0 0-15,0 0-16,0 0 15,0 0-15,1 0 0,-1-21 0,0 21 16,0-21-16,0 21 0,0-21 16,1 21-16,20-21 0</inkml:trace>
  <inkml:trace contextRef="#ctx0" brushRef="#br0" timeOffset="127232.99">7853 12658 0,'0'0'0,"-21"-43"31,21 22-15,21 21-16,0 0 0,0 0 16,0 0-16,0-21 0,1 21 0,-1 0 15,21 0-15,-21 0 0,0 0 16,22 0-16,-22 0 0,0 0 0,0 0 16,0 0-16,1 0 0,-65 0 31,22 0-16,0 0-15,0 0 0,-22 0 16,1 0-16,21 0 0,-21 0 16,20 0-16,1 0 0,-42 21 15,42-21-15,-1 0 0,1 21 0,0-21 16,0 22-16,21-1 16,-21-21-16,0 21 0,21 0 15,-22 0-15,22 0 0,0 1 0,-21-1 16,0 21-16,21 0 0,-21-20 15,0 126 1,0-64-16,-1-41 0,1-1 16,21 0-16,0 1 0,0-1 0,-21 0 15,21 1-15,-21-1 0,21 0 16,0 1-16,-21-1 0,21 0 0,0 1 16,0-22-16,0 42 15,0-41-15,42-1 0,-21 0 16,0-21-16,43 0 0,-43 0 15,0 0-15,22 0 0,-22-21 0,21 21 16,-21-21-16,22-1 0,-1 1 16,-21 0-16,21 0 0,-20 0 0,-1-22 15</inkml:trace>
  <inkml:trace contextRef="#ctx0" brushRef="#br0" timeOffset="127815.66">8107 12954 0,'21'21'31,"-21"0"-31,0 1 0,0 41 16,0-21 0,0 1-16,-21-22 0,21 0 0,0 0 15,0 22-15,0-22 0,0 0 16,-21 0-16,21 0 0,0 0 0,-22-21 16,22 22-16,0-44 46,22 1-46</inkml:trace>
  <inkml:trace contextRef="#ctx0" brushRef="#br0" timeOffset="128267.58">8361 13039 0,'0'-64'16,"0"43"-1,21 0-15,0 21 16,0-21-16,0 21 16,1 0-16,-1 0 0,0 0 0,21 0 15,-21 0-15,1 0 0,20 0 16,-21 0-16,21 21 0,1 0 16,-22 0-16,0 22 0,-21-22 0,0 0 15,0 0-15,0 21 0,-21-20 16,0-1-16,0 21 0,-22-21 0,1 0 15,0 1-15,-22-1 0,22 0 0,21 0 16,-22 0-16,22-21 0,-21 21 16,21-21-16,-1 0 0,44 0 47,-1 0-47,0 0 15,0 0-15,0 0 0,0 0 0,1 0 16,20 0-16,-21 0 0,0 0 0,22 0 15,-22 0-15,63 0 16,-20 0 0,-43 0-16,0 0 0,-21-21 0,21 21 15,1 0-15,-22-21 16,0 0 0,21 21-16</inkml:trace>
  <inkml:trace contextRef="#ctx0" brushRef="#br0" timeOffset="128835.08">9250 12912 0,'0'0'16,"0"-21"-16,0-1 15,21 22-15,0-21 0,0 21 16,0 0-16,1-21 15,-1 21-15,0 0 0,0 0 16,0 0-16,0 0 0,1 21 0,-1-21 16,-21 21-16,21 43 15,-21-43-15,0 0 0,0 43 16,-21-43-16,-22 0 0,22 0 0,0 22 16,0-43-16,-21 21 0,-1 21 15,22-42-15,0 21 16,21-42 15,21 0-15,0 0-16,0 21 0,1-21 15,-1 21-15,0 0 16,0 0-16,0 0 0,0 0 0,1 0 16,-1 0-16,21 0 0,-42 21 15,21-21-15,-21 21 0,21 0 16,-21 0-16,0 0 0,0 1 15,-21-1-15,0-21 0,0 21 0,0 0 16,0 0-16,-1-21 0,1 21 16,-21-21-16,21 0 0,0 22 15,-1-22-15,-20 0 0,21 0 0,0 0 0,-22 0 16,22 0 0,0 0-16,0 0 31,21-22-31,21 22 15,-21-21 1,21 21-16,0 0 0,1 0 0</inkml:trace>
  <inkml:trace contextRef="#ctx0" brushRef="#br0" timeOffset="129147.9">9906 13314 0,'0'21'47,"0"0"-47,0 0 0,0 1 15,0-1-15,0 0 0,0 0 0,-21 0 16,0 0-16,-1 1 0,1-1 15,0 0-15,0 0 0,0 0 0,0 0 16,-1 1-16,1-1 0,0-21 16,21-21 15,0-1-15,21 1-16,0 0 0,1 0 0</inkml:trace>
  <inkml:trace contextRef="#ctx0" brushRef="#br0" timeOffset="129699.62">10266 12827 0,'0'21'15,"0"0"-15,0 1 0,0-1 0,-21 21 16,-1-21-16,-20 64 15,21-43-15,21-21 16,-21 1-16,0-1 0,-1 0 0,1 0 16,21 0-16,-21 0 0,0 1 15,42-22 17,0 0-17,0 0-15,1 0 0,-1 0 16,0 0-16,0 0 0,0 0 15,0 0-15,1 0 0,-1 0 16,0 0-16,0 0 0,0 0 16,0-22-16,1 1 15,-1 0-15,0 0 0,-21 0 16,0 0-16,0-1 0,0 1 16,0 0-16,0 0 0,0 0 0,0 0 15,0-1-15,0 1 0,0 0 0,0 0 16,0 42 15,0 21-31,0-20 0,-21-1 16,21 21-16,0 0 0,-21-20 15,-1 20-15,22-21 0,-21 21 0,21-20 0,0-1 16,-21 21-16,0-21 16,21 0-16,0 1 0,0-1 15,0-42 16,21-1-15</inkml:trace>
  <inkml:trace contextRef="#ctx0" brushRef="#br0" timeOffset="130404.45">10880 12827 0,'0'0'0,"21"-21"31,0 21-31,0 0 0,0 0 16,0 0-16,1 0 0,-1 0 16,0 0-16,0 0 0,0 0 0,0 0 0,1 0 15,-1 0-15,0 0 16,0 0-16,-42 0 31,0 0-15,0 0-16,-1 0 0,1 0 0,-21-21 15,21 21-15,0 0 0,-1 0 0,1 0 16,0 0-16,0 0 16,0 0-16,0 0 0,-1 0 15,22 21-15,-21-21 0,0 21 0,21 0 16,-21 0-16,0-21 0,21 22 15,-21-1-15,21 0 0,-22 0 0,1 21 16,21-20-16,-21-1 16,21 0-16,0 0 15,21-21 17,0 0-32,1 0 15,-1 0-15,0 0 0,0 0 16,0 0-16,0 0 0,1 0 15,-1 0-15,0 0 0,0 0 16,0 0-16,0 0 0,1 0 0,-1 0 16,-21 21-16,21 0 0,0-21 0,0 22 15,-21-1-15,0 0 0,21 0 16,-21 0-16,0 0 0,0 1 0,0-1 16,0 0-16,0 0 0,-21-21 15,0 21-15,0 0 0,-21-21 0,20 22 16,1-22-16,0 0 0,-42 21 15,41-21-15,1 0 0,-42 0 16,42 0-16,-1 0 16,22-21 15,22-1-15,-1 22-16,0-21 0,0 21 15</inkml:trace>
  <inkml:trace contextRef="#ctx0" brushRef="#br0" timeOffset="130832.79">11938 12742 0,'0'0'0,"0"-21"0,-21 21 16,0 0-16,-1 0 15,1 0-15,0 0 0,-21 21 0,-1 43 16,1-22-16,21 1 16,-21-1-16,20 0 0,-20 1 0,21-1 15,0 0-15,-22 1 0,43-1 16,-21 0-16,21 22 0,0-43 16,0 0-16,0 0 0,0 0 15,21 1-15,1-22 0,20 21 16,0-21-16,-21 0 0,22 0 15,-22 0-15,0 0 16,0-21-16,0 21 0,1-22 0,-1 1 16,0 0-16,-21 0 0,0 0 0,0-22 15,0 22 1,0 0-16,-21 21 0,0 0 0,-1-21 0,1 21 16,0 0-16,0 0 0,0 0 0,-22 21 15,43 0 1,-21 0-16,21 1 0,0-1 15,0 0 1,21-21-16,1 21 0</inkml:trace>
  <inkml:trace contextRef="#ctx0" brushRef="#br0" timeOffset="131071.63">12255 13335 0,'0'21'16,"0"0"-16,0 1 15,-21-1-15,0 0 0,0 0 16,0 0-16,0 0 0,-1 1 0,1-1 16,0 0-16,0 0 0,21 0 15,-21-21-15,0 21 0,21 1 0,0-1 16</inkml:trace>
  <inkml:trace contextRef="#ctx0" brushRef="#br0" timeOffset="131740.14">12658 12785 0,'0'21'16,"0"0"15,21-21-31,0 0 0,0 0 0,0 21 16,0-21-16,22 0 0,41 0 15,-20 0 1,-22 0-16,-21-21 0,43 0 16,-43 0-16,0 0 0,-21-1 15,0 1-15,0 0 16,-21 21-1,0 0-15,0 0 16,0 0-16,-1 0 0,22 42 16,-21-20-16,21-1 0,-21 21 0,0 0 15,21 1-15,-21-1 0,0 0 16,21 1-16,-22-1 0,1-21 16,0 22-16,21-1 0,-21-21 0,0 21 15,21-20-15,0-1 0,-21 21 16,21-21-16,0 0 15,0-42 17,0 0-17,0 0-15</inkml:trace>
  <inkml:trace contextRef="#ctx0" brushRef="#br0" timeOffset="131937.03">12636 13166 0,'0'0'0,"-21"0"16,42-21 15,1 21-31,-1 0 16,0 0-16,0 0 0,0 0 16,0-22-16,1 22 0,-1-21 15,0 21-15,0 0 0,21-21 16,-20 21-16,41-21 0,-42 21 15,22 0-15</inkml:trace>
  <inkml:trace contextRef="#ctx0" brushRef="#br0" timeOffset="132416.69">13398 12933 0,'0'-42'16,"0"20"-16,0 1 0,0 0 15,0 0-15,0 0 0,0 0 16,22 21-16,-1-22 0,0 1 0,0 0 16,0 21-16,0 0 0,1-21 15,-1 21-15,0 0 0,0 0 16,21 21-16,-42 0 0,0 0 16,0 22-16,0-22 15,-21 21-15,0-21 0,0 22 0,-21-22 16,20 21-16,-20 1 0,0-22 0,-1 21 15,22-21-15,0 22 0,-21-22 16,42 0-16,0 0 0,0 0 0,0 0 16,0 1-16,21-1 0,0 0 15,21-21-15,-20 0 16,-1 0-16,21 0 0,-21 0 0,43 0 16,-43-21-16,0 0 0,0-1 15,0 1-15,-21 0 16,0 0-16,0-21 0,0 20 15,0 1-15,-21 0 0,0 0 0,0 0 16,-21 0-16,20 21 0,1-22 16,0 22-16,0 0 0,0 0 0,0 0 15,-1 0-15,22 22 16,22-1 0,-1-21-16,0 0 0,0 0 15,21 0-15,-20 21 0,20-21 0</inkml:trace>
  <inkml:trace contextRef="#ctx0" brushRef="#br0" timeOffset="132954.24">14309 12912 0,'0'0'0,"0"-21"0,21-1 0,0 1 15,-21 0-15,0 0 0,0 0 16,0 0-16,-42-22 15,20 43-15,1 0 16,0 0-16,0 0 0,-21 0 0,-1 0 16,22 21-16,0 1 15,0-1-15,0 0 0,-1 0 16,22 0-16,-21 64 16,21-22-16,0-41 15,0-1-15,21-21 0,-21 21 16,22-21-16,-1 0 0,21 0 15,-21 0-15,22 0 0,-22-21 16,0 0-16,21-1 16,-21 1-16,-21 0 0,0 0 15,0 0-15,22 0 0,-22-1 0,0 1 0,21 21 16,-21-21-16,0 42 31,0 0-31,-21 1 0,21-1 16,-22 0-16,22 0 0,0 21 15,-21-20-15,0 20 0,21-21 0,-42 43 16,42-43-16,0 0 0,0 0 16,0 0-16,-21 0 0,21 1 15,0-1-15,-22 0 0,22 0 16,0 0-16,-21-21 0,21 21 16,-21-21-16,21-21 31,21 21-31,0-21 15,1 0-15,-1 0 0,0 0 16</inkml:trace>
  <inkml:trace contextRef="#ctx0" brushRef="#br0" timeOffset="133504.07">14647 12383 0,'21'0'31,"1"21"-31,-1-21 16,21 0-16,-21 0 0,43 21 15,-22-21-15,0 0 0,1 0 0,-1 0 16,-21 0-16,22 0 0,-22 0 15,21 0-15,-21 0 0,0 0 16,-42 0 15,0 21-31,0 0 16,0 0-16,21 1 0,-21-1 0,-1 21 16,22 0-16,-21-20 15,21 20-15,-21 21 0,0-20 0,0-1 16,21 0-16,-21 22 0,-1-22 0,1 1 15,21-1-15,-21 0 0,21 1 16,-21 41-16,0-63 0,21 43 16,0-22-16,-21-21 0,21 1 15,-22 20-15,22-21 16,0 0-16,-21 0 0,0 1 16,0-22-16,0 0 15,0 21-15,-1-21 16,1 0-16,21 21 0,-21-21 0,0 0 15,0 0-15,0 0 16,-1 0 0,22-21-1,-21 21 1,21-21-16,-21 21 0</inkml:trace>
  <inkml:trace contextRef="#ctx0" brushRef="#br0" timeOffset="136344.21">1249 15579 0,'0'-21'15,"0"-1"17,0 1-17,0 0 1,0 0 0,0 0-1,0 0-15,0-1 16,0 1-16,0 0 15,0 0 1,-21 21 0,-1 0-16,1 0 15,0 0-15,0 0 0,0 0 16,0 0-16,-1 21 0,1 0 16,0 0-16,0 22 0,0-22 15,21 21-15,-21 1 0,21-1 16,-22 0-16,1 1 0,21-1 0,-21 0 15,21 22-15,0-22 0,0 0 16,0-20-16,0 20 0,0 0 0,0-21 16,21 1-16,0-1 15,1-21-15,-1 0 0,0 0 0,0 0 16,21 0-16,1 0 0,-22-21 16,21-1-16,1 1 0,-1 0 15,85-64-15,-85 43 16,-21 0-16,1 21 0,-1-22 15,0 1-15,-21 0 0,0-1 0,0 1 16,0 21-16,-21-22 0,0 1 16,-1 21-16,1-21 0,-21 20 0,21 1 15,-22 21-15,22 0 0,-21 0 16,0 0-16,20 0 0,-20 21 16,21 1-16,0-1 0,0 0 15,-1-21-15,1 21 0,21 0 16,0 0-16,0 1 0,0-1 0,0 0 15,21-21-15,1 0 0,-1 0 16,63 0-16,-41 0 0,-1 0 16</inkml:trace>
  <inkml:trace contextRef="#ctx0" brushRef="#br0" timeOffset="137197.57">1947 15155 0,'0'0'0,"0"-21"15,0 0-15,0 0 0,0 0 16,-21 21-16,0 0 16,0 21-16,21 0 15,0 0-15,-43 149 16,43-128-16,0 21 16,0-20-16,0-1 0,0 22 0,0-22 15,0 0-15,0 1 0,0-1 16,0 0-16,0-21 0,0 22 15,0-1-15,0-21 0,0 0 0,0 1 16,0-1-16,0 0 16,-21-21-16,0 0 15,0-21 1,0 0-16,21-1 16,0 1-16,0 0 0,0 0 15,0 0-15,0 0 0,0-1 0,21 1 16,0 0-16,0 0 0,0 0 15,1 21-15,-1-21 0,21 21 0,-21 0 16,22 0-16,41 0 16,-20 21-1,-43 0-15,0 0 0,21 21 16,-42-20-16,0-1 0,0 42 16,-21-42-16,0 1 15,0-1-15,0 21 0,-22-21 0,22 0 16,0-21-16,-21 22 0,21-1 15,-22-21-15,22 0 0,0 21 0,0-21 16,42 0 15,0 0-15,0-21-16,22 21 0,-22-21 0,21-1 16,0 1-16,-20 0 0,20 0 15,0 0-15,1 0 0,-1-22 0,0 22 16,1 0-16,20-43 15,-21 1 1,-42 42-16,0 0 0,0-1 16,0 1-16,-21 21 31,21 21-31,-21 1 0,21-1 16,0 0-16,0 21 0,0-21 15,0 22-15,0-1 0,0 0 0,0 22 16,0-22-16,-21 1 0,21 20 15,0-21-15,-21 22 0,21-22 0,0 1 16,0-1-16,-21 21 0,-1-41 16,1 20-16,21 0 0,0-21 15,-21 22-15,0-22 0,0 0 16,21 0-16,0-42 31,0 0-31,0 0 0,0 0 0,0-1 16,0 1-16,0-21 0,0 0 15,0-1-15,0 1 0,21 0 0</inkml:trace>
  <inkml:trace contextRef="#ctx0" brushRef="#br0" timeOffset="137400.15">2413 15409 0,'0'0'0,"21"0"62,0 0-46,0 0-16,-21 22 0,22-22 16,-1 21-16,0 0 0</inkml:trace>
  <inkml:trace contextRef="#ctx0" brushRef="#br0" timeOffset="137736.96">2752 15663 0,'21'22'31,"0"-22"-31,0 0 16,0 0-16,0 0 15,1-22-15,-1 1 0,0 21 0,-21-21 16,21 21-16,0-21 0,-21 0 15,-21 21 17,0 0-32,0 0 0,0 21 15,-1 0-15,1 0 16,-21 0-16,21 1 0,0-1 0,21 21 16,-22 0-16,1-20 0,21 20 15,0-21-15,0 21 16,0-20-16,21-1 0,1-21 0,-22 21 15,21-21-15,0 0 0,0 0 16,0 0-16,0 0 0,1 0 0,-1 0 16,0 0-16,0 0 0,21-21 15</inkml:trace>
  <inkml:trace contextRef="#ctx0" brushRef="#br0" timeOffset="138276.95">3323 15621 0,'0'0'0,"0"-21"0,0 0 0,0 0 16,-21 21 0,0 0-1,21 21-15,-21 0 16,-1-21-16,1 21 0,21 0 0,0 22 16,-21-22-16,21 0 0,-21 0 15,21 21-15,0-20 0,0 20 16,0-21-16,0 0 0,0 0 15,0 1-15,0-1 0,21 0 16,0 0-16,0-21 0,1 0 16,-1 0-16,0 0 15,0 0-15,0-21 0,22 0 0,-22 21 16,21-64-16,22 22 16,-43 0-16,21 20 0,-21-20 15,0 21-15,-21-21 0,22-1 0,-1 1 16,0 0-16,-21-1 0,0 1 0,21-43 15,0-21 1,-21 85-16,0 0 0,0 0 16,-21 21-1,21 21-15,0 0 16,-21 0-16,0 1 0,21-1 16,-21 21-16,21 0 0,0 1 15,0-1-15,-22 85 16,1-85-16,21 1 15,0-22-15,0 21 0,0 1 0,0-1 0,0-21 16,0 21-16,0-20 0,0-1 16,0 0-16,21 21 0,1-42 15,-1 0-15,0 0 16,0 0-16,0-21 16,-21 0-16,0 0 15</inkml:trace>
  <inkml:trace contextRef="#ctx0" brushRef="#br0" timeOffset="138496.82">3492 15600 0,'0'0'0,"-21"0"0,42 0 32,1 0-32,-1 0 15,0 0-15,0 0 0,0 0 16,0 0-16,1 0 0,20 0 0,-21 0 15,0 0-15,0 0 0,1 0 16,-1 0-16,0 0 0,0-21 16,0 21-16,-21-21 15</inkml:trace>
  <inkml:trace contextRef="#ctx0" brushRef="#br0" timeOffset="139371.88">4974 15177 0,'0'-22'15,"0"44"-15,0-65 0,0 22 16,-21 21 0,0 0-1,0 0-15,-1 21 0,1 0 16,0 1-16,0 20 0,0-21 15,0 21-15,-1 22 0,1-22 0,0 22 16,0-22-16,0 22 0,21-22 16,0 0-16,0 22 0,0 20 15,0-41-15,0-1 0,21 0 16,0-20-16,0-1 0,0 0 0,1 0 16,41 0-16,1-21 15,-43 0-15,42-21 16,-20 0-16,-22 0 0,21 0 0,-21-1 15,0 1-15,1 0 0,-1 0 16,0-43-16,-21 43 0,0 0 16,0 0-16,0 0 15,0 0-15,-21-1 0,0 22 16,-1 0 0,22 22 15,0-1-16,0 0-15,22 0 0,-22 0 0,0 22 16,0-1-16,0 0 0,0 1 16,0-1-16,0 21 0,0-20 15,0 20-15,0-20 0,0 20 0,-22 43 16,1-64-16,21 64 16,-21-64-16,0 1 0,21-1 0,-21 0 15,21-20-15,0 20 16,-21-21-16,-1 21 0,22-20 15,0-44 1,0 1 0,0 0-16,0-21 0,22 21 0,-22-22 15,21 1-15,0 0 0,0-1 16</inkml:trace>
  <inkml:trace contextRef="#ctx0" brushRef="#br0" timeOffset="139623.44">5503 15600 0,'-21'85'16,"0"-43"0,21-21-16,0 0 0,0 0 15,0 22-15,0-22 0,0 0 0,-21 21 16,21-20-16,0-1 0,0 0 15,0 0-15,0-42 47,0 0-47,0 0 0,0-22 16,0 22-16</inkml:trace>
  <inkml:trace contextRef="#ctx0" brushRef="#br0" timeOffset="139791.34">5419 15452 0,'0'0'0,"-22"-21"0,22-22 0,-21 22 16,21 0 0,21 21 15,1 0-31,-1 0 16,0 21-1,0 0-15</inkml:trace>
  <inkml:trace contextRef="#ctx0" brushRef="#br0" timeOffset="140232.09">5736 15854 0,'0'21'0,"0"-42"0,0 63 0,21-42 31,0 0-31,1 0 0,-1-21 15,0 0-15,21 0 16,-21 0-16,1-1 0,-1 1 16,0 0-16,42-64 15,-41 64-15,-22 0 0,0-21 0,0 21 16,0-1-16,0 1 16,-22 21-1,-20 0-15,21 0 0,0 21 16,0-21-16,-1 22 0,22-1 0,0 0 15,-21 0-15,21 0 0,0 0 16,0 1-16,21-22 0,1 21 16,-1 0-16,0 0 0,0 0 15,0-21-15,0 21 0,1 1 16,-22 20 0,0 0-16,0-21 15,0 1-15,0-44 63,0 1-63,21 0 15</inkml:trace>
  <inkml:trace contextRef="#ctx0" brushRef="#br0" timeOffset="140647.44">6181 15833 0,'21'0'32,"0"0"-32,0 0 15,-21-21-15,21-1 0,0 1 16,1 0-16,-1 0 16,0 0-16,0-22 0,0 22 0,0 0 15,1-21-15,-1-1 0,0 1 16,0 0-16,0-22 0,0 22 15,1 0-15,-1-22 0,0 22 0,0-1 16,-21 1-16,0 21 0,0 0 16,0 0-16,0-1 0,-21 22 0,0 0 15,0 0-15,-1 0 0,1 22 0,0-1 16,-21 0-16,21 21 0,-1-21 16,1 22-16,21-1 0,0 0 0,-21 1 15,21-1-15,0 0 0,-21 1 16,21-1-16,0 0 0,0 1 0,0-22 15,0 21-15,0-21 0,0 22 16,21-22-16,-21 0 0,21 0 0,-21 0 16,0 1-16,21-1 15,-21 0-15,22-21 0,-1 0 16,0 0 0,0-21-16,-21 0 0</inkml:trace>
  <inkml:trace contextRef="#ctx0" brushRef="#br0" timeOffset="141611.9">6731 15727 0,'0'0'16,"0"21"-1,21-21 1,0 0-1,22 0-15,-22-21 16,0 21-16,0-21 0,21 21 0,-20-21 16,20-1-16,-21 1 0,21 0 0,1-21 15,-22 21-15,21-22 0,-21 1 16,1 0-16,-1-1 0,0 1 0,-21 0 16,0-1-16,0 1 0,0-22 15,0 43-15,0-21 0,0 0 0,0 20 16,0-20-16,0 21 0,-21 21 15,0 0-15,-1 0 16,1 0-16,0 0 0,0 21 16,0 0-16,0 0 0,21 22 0,-22-1 15,1 22-15,21-1 0,-21 1 16,0-22-16,21 21 0,-42 86 16,20-86-16,1 1 0,0-1 15,0 22-15,0-22 0,0 22 0,-1-22 16,1 22-16,0-21 0,0 20 0,0 1 15,-22-22-15,22 22 0,0-21 16,0 20-16,0-20 0,0-1 0,-43 128 16,43-128-1,0-20-15,0-1 0,-1 0 16,22 22-16,0-43 0,0 0 16,0 0-16,22-21 15,-1-21 1,21 0-16,-21 0 0,22 0 0,-1-22 15,0 22-15,1-21 0,41-64 16,1 21 0,-43 22-16,-21-1 0,1 22 0,-1-22 15,0 22-15,-21-64 16,0 43-16,0 20 0,-21 1 0,-22-43 16,-62-42-1,62 106-15,22 0 0,-21 0 16,21 0-16,-22 0 0,22 21 0,21-22 15,0 1-15,0 0 16,21 0 0,0 21-16,1-21 0,-1 21 15,0-21-15,21-1 0,-21 1 0,22 0 16,-1 0-16,43-21 0,-43 20 16,0 1-16,-20 0 0,20 0 15,21-21-15,-20 20 0,-22-20 16,0 21-16,0 0 0,-21 0 15,0-1-15,21 1 0,-21 0 16,22 0-16,-22 0 0,0 42 47,-22 0-47,22 0 0,0 0 16,0 1-16,-21-1 0,21 0 0,0 0 15,0 0-15,0 0 0,0 1 0,0-1 16,0 0-1,0-42 17,0 0-17,0-1-15</inkml:trace>
  <inkml:trace contextRef="#ctx0" brushRef="#br0" timeOffset="141784.79">7366 15367 0,'0'21'31,"21"-21"-15,-21 21 0,21-21-16,0 0 15</inkml:trace>
  <inkml:trace contextRef="#ctx0" brushRef="#br0" timeOffset="143201.23">7451 15600 0,'0'0'0,"0"21"0,21-21 16,0 0-1,0 0-15,0 0 0,0 0 16,1 0-16,-1-21 15,0 0-15,0 21 0,-21-21 16,21 21-16,0-22 0,-21 1 0,0 0 16,0 0-16,0 0 15,-21 21 1,0 0-16,0 0 16,0 21-16,0 0 0,21 0 15,-22 22-15,22-1 16,0-21-16,0 0 0,0 0 15,0 1-15,0-1 0,0 0 0,0 0 16,22 0-16,-1-21 0,0 0 16,0 0-1,21 0-15,-20 0 0,-1 0 16,21 0-16,-21-21 0,0 21 0,22-21 16,-22 0-16,21-22 15,-21-20-15,1 42 16,-22 0-16,0-1 0,0 1 15,0 0-15,0 42 32,0 0-17,0 1-15,-22-1 0,22 0 0,0 21 16,0 1 0,0-22-16,-21 0 0,21 0 15,0 0-15,0 0 0,-21-21 0,21 22 16,0-44 31,0 1-47,21 21 0,0-21 15,-21 0-15,43-21 16,-43-1-16,42 1 0,-21 21 16,43 0-16,-43-1 0,0 22 15,0 0-15,0 0 16,-21 22-16,0-1 0,22 0 15,-22 0-15,21 0 16,0 0-16,-21 1 0,21-1 0,-21 0 16,0 0-16,21 0 0,0-21 15,-21 21-15,22-21 0,-1 0 16,0 0 0,0 0-16,-21-21 15,21 0-15,0 21 0,-21-21 0,22 0 16,-1 0-16,21-43 15,-21 43-15,22 0 0,-22-22 0,21 22 16,-21 0-16,22 0 0,-1 0 16,43 21-16,-64 0 15,21 0-15,-21 0 0,0 0 0,1 0 16,-22 21-16,0 0 0,0 0 16,0 0-16,0 1 0,0-1 15,0 0-15,0 0 0,0 0 16,0 0-1,0-42 17,0 0-17,0 0-15,0 0 16,0 0-16,0-1 0,0 1 0,-22 21 16,-20-42-1,21 42-15,0-21 0,0 21 16,-1 0-16,1 0 0,0 0 15,0 21-15,0 0 0,0 0 16,-1-21-16,-20 64 0,21-43 16,21 0-16,0 0 0,-21 22 15,21-22-15,-21 21 0,21-21 16,0 43 0,0-43-16,21 0 0,0-21 15,0 0-15,0 0 0,0 0 16,1 0-1,-1-21-15,0 21 0,21-42 16,-21 20-16,1 1 0,-1-21 16,0 21-16,0-22 0,0 1 0,0 0 15,1-1-15,-1-20 0,0 21 0,21-85 16,-21 84-16,1-20 0,-1 20 16,-21 1-16,0 0 0,21 21 15,-21-1-15,0 1 0,-21 42 31,0 1-31,-1 20 0,1 0 0,0 1 16,0 20-16,0-21 0,0 22 0,-1-1 16,22-20-16,0 20 0,0-20 15,0-1-15,0 0 0,0 1 16,22 20-16,-1-21 0,0-20 16,-21-1-16,21 0 0,0 0 15,0-21-15,1 21 0,-1-21 16,0 0-16,21 0 0,-21-21 15,1 21-15,20-42 16</inkml:trace>
  <inkml:trace contextRef="#ctx0" brushRef="#br0" timeOffset="143707.34">9906 15536 0,'0'0'15,"-21"0"1,21-21 0,21 21-16,0 0 15,0 0-15,0 0 0,1 0 0,20 0 16,-21 0-16,0 0 0,22 0 16,-22 0-16,0 0 0,0 0 15,0 0-15,-42 0 31,0 0-31,0 0 16</inkml:trace>
  <inkml:trace contextRef="#ctx0" brushRef="#br0" timeOffset="143872.25">9948 15685 0,'21'0'31,"1"0"-31,-1 0 0,0 0 16,0 0-16,0 0 16,0 0-16,1 0 0,-1 0 0,0-22 15,21 22-15,-21-21 0,1 21 0,20-21 16</inkml:trace>
  <inkml:trace contextRef="#ctx0" brushRef="#br0" timeOffset="144171.07">10880 15113 0,'0'-21'0,"0"42"0,0-21 31,0 21-15,0 22-16,0-22 0,-22 21 15,22-21-15,-21 22 0,21-1 16,0 0-16,-21 1 0,21-22 0,-21 21 16,0-21-16,21 22 0,0-22 0,0 0 15,-21 21-15,21-21 16,0 1-16,0-1 0,0 0 16</inkml:trace>
  <inkml:trace contextRef="#ctx0" brushRef="#br0" timeOffset="144576.85">10668 15325 0,'0'0'0,"0"-43"16,0 22-16,0 0 0,0-42 16,0 41-16,21 1 0,0 0 15,0 0-15,1 0 0,-1 21 16,0-21-16,21 21 0,-21 0 0,22 0 15,-1 0-15,0 0 0,1 21 0,-1 0 16,0 0-16,-20 21 0,20 1 16,0-1-16,-21 0 0,22 1 0,-22 20 15,0-20-15,-21-1 0,0 0 16,0 1-16,0-1 0,0-21 0,0 21 16,0 1-16,0-22 0,0 0 15,0 0 1,0-42-1,0 0 1,0 0-16,0 0 16,0-1-16,0-20 0,21 21 0,-21-21 15,21-1-15,-21 1 0,22-22 16,-1 22-16,0-85 16,0 106-16,-21-21 0,0 20 0,21 1 15,-21 0-15,21 21 16,1 21-1,-22 0 1</inkml:trace>
  <inkml:trace contextRef="#ctx0" brushRef="#br0" timeOffset="145635.85">11642 15388 0,'0'21'32,"0"1"-32,-22-1 15,22 0-15,0 0 16,-21 0-16,21 0 0,0 1 0,0-1 16,0 0-16,0 0 0,0 0 0,0 0 15,0 1-15,0-1 0,0 0 16,0 0-16,21-21 15,1 0-15,-1 0 16,0 0-16,0 0 16,0-21-16,0 21 0,1-21 0,-1 0 15,0-1-15,-21-20 0,21 21 16,0 0-16,-21-22 0,21 1 0,-21 21 16,22-43-16,-22 43 0,0 0 15,0 0-15,0 0 16,0 42-1,0 0-15,0 0 0,0 0 16,-22 1-16,22 20 16,-21-21-16,21 0 0,0 22 0,0-22 15,0 0-15,0 21 0,0-21 16,0 1-16,0-1 0,0 0 0,0 0 16,0 0-16,21 0 0,1-21 15,-1 0-15,0 0 0,21 0 16,-21 0-16,1 0 0,-1 0 0,21 0 15,-21-21-15,0 21 0,1-21 0,20-42 16,0 41-16,-21-20 16,1 0-16,-22-1 0,21 1 0,0 0 15,0-22-15,-21 1 0,0-1 16,0 22-16,21-22 0,-21 22 16,0 0-16,0-1 0,0 22 0,0 0 15,0 0-15,0 0 0,0 42 16,-21 0-1,21 0-15,-21 0 0,21 22 0,-21-1 16,0 0-16,21 1 0,0-1 16,0 0-16,0 1 0,-22-1 0,22 0 15,0 1-15,0-1 0,0-21 16,0 22-16,0-22 0,0 0 0,0 0 16,0 0-16,0 0 0,22 22 15,-1-43 1,0 21-16,0-21 0,0 0 15,0 0-15,1 0 0,-1 0 0,0 0 16,0-21-16,0 0 16,0 21-16,1-22 0,-1 1 0,-21-21 15,21 21-15,0-22 0,0 1 0,-21 0 16,21-1-16,1-20 0,-1-1 16,0 22-16,-21-21 0,21-1 0,0 22 15,0-43-15,-21 43 16,22-1-16,-22 22 0,21-21 15,-42 63 17,-1 0-17,22 0-15,-21 1 0,0-1 0,0 21 16,21-21-16,-21 22 0,0 20 16,-1-21-16,22 1 0,0-1 0,-21 0 15,21 1-15,-21-1 0,21 0 16,0 1-16,0-1 0,0 43 15,0-64-15,42 0 16,-42 0-16,22 0 16,-1-21-16,0 0 0,0 0 0,21 0 0,-20 0 15,41 0-15,-21 0 16,-20-21-16,-1 0 0,21 0 16</inkml:trace>
  <inkml:trace contextRef="#ctx0" brushRef="#br0" timeOffset="155523.88">2117 17526 0,'0'0'16,"-22"0"-16,1 0 31,21 21 0,0 0-31,0 1 16,0-1-16,0 0 16,21-21-1,1 0 1,-1 0-16,0 0 0,0 0 16,0 0-16,0 0 0,1 0 15,-1-21-15,0 0 16,0-1-16,0 1 0,-21 0 15,0 0-15,0 0 16,0 0-16,-21-1 0,0 22 16,-21-21-16,20 21 0,1 0 15,0 0-15,-21 0 0,21 0 16,-1 0-16,1 0 0,0 21 0,0 1 16,0-1-16,0 0 0,-1 21 15,1-21-15,0 22 0,0-22 16,21 21-16,0-21 0,0 1 0,0 20 15,0-21-15,0 0 0,0 0 16,21 1-16,0-22 0,-21 21 16,21-21-16,1 0 0,-1 0 15,-21 21-15,21-21 16,-21-21 15,-21 21-31,0 0 16,-1 0-16,1 0 0,0 0 15,0 0-15,-21 21 0,20-21 16,1 21-16,0 0 0,0 0 16,0 1-16,21-1 0,0 0 0,-21 0 15,21 0-15,0 22 0,0-22 16,0 0-16,0 0 16,21 0-16,-21 0 0,21 1 0,42-22 15,22 21 1,-43-21-16,1 0 15,-1 0-15,0-21 0,1-1 0,63 1 16,-64 0-16,0 0 16,-21 0-16,22 0 0,-22-1 15,0 1-15,0 0 0,0 0 0,-21 0 16,22 0-16,-22-1 0,0 1 16,0 0-16,-22 21 31,22 21-16,-21 0-15,21 1 16,-21-1-16,21 0 0,0 0 16,0 0-16,-21 0 0,21 1 15,0-1-15,0 0 0,0 0 0,-21 0 16,21 0-16,-21-21 16,21-21 15,0 0-31,0 0 15,21 0-15,0 0 0,-21-1 16,21-20-16,0 21 0,0 0 16,1 0-16,-1-1 0,21 1 15,-21 0-15,22 0 0,-22 0 0,21 21 16,-21 0-16,0 0 0,22 0 16,-22 0-16,0 0 0,0 21 15,0 21 1,-21 1-16,0-22 0,0 0 15,0 0-15,0 0 0,0 0 16,0 1-16,0-1 16,0 0-16,-21-21 0,21 21 15,-21-21-15,21-21 32,0 0-17,0 0-15,0-1 0,0 1 16,0 0-16,21 0 0,0 0 15,-21-22-15,22 22 0,-1 0 0,0 0 16,0 0-16,0 21 0,22-21 16,-1 21-16,0 0 15,-21 0-15,1 21 0,-1 0 16,-21 0-16,21 0 0,-21 0 16,0 1-16,0-1 0,0 0 0,0 0 15,0 0-15,0 0 0,-21 1 16,21-1-16,-21-21 0,21 21 15,-22 0-15,22-42 63,0 0-47,22 0-16</inkml:trace>
  <inkml:trace contextRef="#ctx0" brushRef="#br0" timeOffset="155861.7">3408 17822 0,'0'0'0,"0"22"47,0-1-31,0 0-16,0 0 0,-21 0 15,21 0-15,-22 1 0,22 20 0,0-21 16,0 0-16,0 22 0,-21-22 16,21 21-16,0 0 0,-21 1 15,21-1-15,0 43 16,0-43-16,0 43 16,0-43-16,-21-21 0,21 22 15,0-22-15,0 0 0,0 0 0,0 0 0,0 0 31,0-42-15,0 0-16,0 0 16,21-21-16,-21-1 0,0 22 15,21-21-15</inkml:trace>
  <inkml:trace contextRef="#ctx0" brushRef="#br0" timeOffset="156167.54">3387 18013 0,'0'0'16,"0"-21"-16,-22 0 15,22-1-15,0-20 0,0 21 16,22 0-16,-1 0 16,21 21-16,-21-22 15,22 22-15,-22-21 0,21 21 0,0 0 16,1 0-16,-1 0 0,-21 0 16,22 0-16,-22 21 0,0 1 0,0-1 15,-21 0-15,0 0 16,0 0-16,-21 0 0,0 1 15,-22-1-15,22 0 0,-21 0 0,0 0 16,-1 0-16,22-21 0,-21 22 16,21-22-16,-22 0 0,22 0 15,42 0 17,0-22-17,1 1-15,-1 0 0,21 21 16</inkml:trace>
  <inkml:trace contextRef="#ctx0" brushRef="#br0" timeOffset="156443.39">4064 17463 0,'0'-22'16,"21"1"-16,-42 64 0,42-65 31,-21 44-16,0-1-15,0 21 0,-21-21 0,21 22 16,0-1-16,-21 21 0,0-20 16,-1 84-16,1-85 15,21-21-15,-21 22 0,21-22 16,0 0-16,0 0 0,0 0 16,0 0-16,0 1 0,21-22 31,0 0-31,1-22 15,-1 1-15,0 0 0</inkml:trace>
  <inkml:trace contextRef="#ctx0" brushRef="#br0" timeOffset="156835.42">4191 17780 0,'0'0'16,"0"21"15,0 0-31,-21 1 0,21-1 15,-21 21-15,-1-21 0,22 0 16,0 1-16,0-1 0,0 21 16,0-21-16,0 0 0,0 1 15,0-1-15,0 0 0,0 0 16,22-21-16,-1 0 0,0 0 16,0 0-16,21 0 0,-20 0 15,20 0-15,-21 0 0,21 0 16,1-21-16,-22 0 0,0 21 0,0-21 15,-21-1-15,0 1 0,0 0 16,0-21-16,0 21 0,0-22 16,-21 1-16,0 21 0,0 0 15,21-1-15,-21 22 0,-1-21 16,1 21-16,0 0 0,0 0 0,0 0 16,0 0-16,-1 0 15,1 0-15,21 21 0,0 1 16,0-1-16,0 0 15,21-21-15,1 0 16,-1 0-16,0 0 0</inkml:trace>
  <inkml:trace contextRef="#ctx0" brushRef="#br0" timeOffset="157462.06">4614 17801 0,'-21'21'31,"21"1"-15,0-1-16,-21 0 15,21 0-15,0 0 0,-21 0 0,21 1 16,0 20-16,0-21 16,0 0-16,0 0 0,0 1 15,21-22-15,0 0 0,-21 21 0,21-21 16,0 0-16,1 0 0,-1 0 15,0 0-15,21-21 0,-21 21 0,1-22 16,-1 1-16,0 0 0,0 0 16,0 0-16,0 0 0,1-22 15,-1 1-15,0 0 16,-21 20-16,21 1 0,-21 0 16,0 42 15,0 0-31,0 1 0,-21 20 15,21-21-15,0 0 0,0 22 16,-21-22-16,21 21 0,-21 0 16,21-20-16,-22 20 0,22 0 0,0 22 15,0-22-15,0 0 0,0 22 16,0-22-16,0 1 0,0 20 0,0-21 16,0 1-16,0 20 0,0-20 15,0-22-15,-21 21 0,0-21 16,21 22-16,-21-22 0,0 0 15,0-21-15,-1 0 0,22 21 0,-21-21 16,0 0-16,0 0 0,0-21 16,21 0-16,-21 0 0,-1-1 15,22 1-15,0 0 0,0-21 16,0 21-16,0-22 0,0-20 16,0 20-16,22 1 0,-1 0 15,0 21-15,0-22 0,21 1 16,1-22-16,-22 22 0,21 21 15,1-43 1,-22 43-16,42-42 0</inkml:trace>
  <inkml:trace contextRef="#ctx0" brushRef="#br0" timeOffset="158052.01">5165 18013 0,'21'0'32,"0"0"-32,0 0 15,0-21 1,0 0-16,1 21 0,-1-22 0,0 1 16,0 0-16,-21 0 15,0 0-15,21 0 0,-21-1 16,0 1-16,-21 21 15,0 0-15,0 0 16,0 0-16,-1 0 0,1 21 16,0 1-16,0-1 0,0 0 15,21 21 1,0-21-16,0 1 0,0 41 16,0-42-16,0 0 0,0 1 0,0-1 15,0 0-15,21-21 0,-21 21 16,21-21-16,21 0 15,-20 0-15,-1 0 0,0 0 0,0 0 16,21 0-16,-20 0 0,20-21 16,0 21-16,1-21 0,-1 0 15,0-1-15,1 1 0,-1-21 0,0 21 16,-21 0-16,1-1 0,-22 1 16,0 0-16,0-21 0,0 21 15,0-1-15,-22 22 16,1 0-16,0 0 0,0 0 15,0 0-15,21 22 16,-21-1-16,-1 0 0,22 0 0,-21 21 16,21-20-16,0 20 0,0-21 15,0 0-15,0 22 0,0-22 16,0 0-16,0 0 0,21 0 16,1-21-16,-1 0 0,0 0 15,0 0-15,21 0 0,-20 0 0,-1-21 16,21 21-16</inkml:trace>
  <inkml:trace contextRef="#ctx0" brushRef="#br0" timeOffset="158883.41">6371 17971 0,'0'21'47,"0"0"-47,0 0 15,0 0 17,21-21-32,0 0 15,1 0-15,-22-21 16,0 0-1,0 0-15,0 0 16,0-1 0,-22 22-1,1 0 1,21 22-16,-21-1 16,21 0-16,0 0 15,0 0-15,0 0 16,21-21-16,0 0 0,1 0 15,-1 0-15,0 0 16,0 0-16,0 0 0,0-21 16,-21 0-16,22 21 0,-22-21 15,0 0-15,0 0 0,0-1 16,0 1 0,-22 21-16,1 0 15,0 0-15,0 0 16,0 0-16,21 21 0,0 1 15,0-1-15,0 0 0,0 0 16,0 0 0,21-21-1,0 0 1,0 0-16,0 0 0,1 0 0</inkml:trace>
  <inkml:trace contextRef="#ctx0" brushRef="#br0" timeOffset="159384.14">7112 17526 0,'-21'-21'0,"42"42"0,-63-42 16,20 21-16,1-21 0,0 21 0,0 0 15,21-21-15,0-1 16,21 22 0,21 0-16,1 0 15,-1 0-15,0 0 0,1 0 0,-1 0 16,22 0-16,-1 0 0,-21 0 16,22 0-16,42 22 15,-64-22-15,-21 0 0,22 0 16,-43 42-1,-22-42 1,1 0-16,0 0 0,0 0 0,-21 0 16,20 0-16,1 0 0,-21 0 15,21 0-15,0 0 16</inkml:trace>
  <inkml:trace contextRef="#ctx0" brushRef="#br0" timeOffset="159719.95">7429 17505 0,'-21'0'16,"42"0"-16,-63 21 15,42 0-15,-21 0 16,21 1-16,0-1 16,0 0-16,0 0 0,0 0 0,0 22 15,0-22-15,0 0 0,0 21 16,0-21-16,0 22 0,0-22 0,0 21 16,0 22-1,0-43-15,0 0 0,0 0 0,0 22 16,0-22-16,0 0 0,0 0 15,-21 0-15,21 0 0,-21-21 0,-1 22 16,1-1-16,0-21 0,0 21 16,0-21-16,0 0 0,-1 0 15,1 0 1,0 0-16,0-21 0,0 21 0,0-21 16,21-1-16,-22 22 0,1-21 15,0 21-15,21-21 0,0 0 16,0 0-16,0 0 15,21 21 1,0 0-16,1 0 0,-1-22 16,0 22-16</inkml:trace>
  <inkml:trace contextRef="#ctx0" brushRef="#br0" timeOffset="160243.65">7853 17992 0,'0'0'0,"21"-64"31,-21 43-31,0 0 16,0 0-16,0 0 0,0-1 16,0 1-16,-21 21 0,0-21 15,-1 21-15,1 0 16,0 0-16,0 21 0,0 0 15,0-21-15,-1 22 0,1 20 0,0-21 16,-42 64 0,41-64-16,22 21 15,0-21-15,0 1 0,0-1 0,0 0 16,0 0-16,22-21 0,-1 21 16,0-21-16,0 0 0,0 0 15,0 0-15,1 0 0,-1 0 0,0-21 16,21 21-16,-21-21 0,1 0 15,-1 0-15,0-1 0,0-20 0,0 21 16,-21 0-16,0 0 0,21-22 16,-21 22-16,22 0 0,-22 0 0,0 0 15,0 42 17,0 0-32,0 0 0,0 0 15,0 22-15,0-22 0,0 0 16,0 0-16,0 0 0,0 0 15,0 1-15,0-1 0,21-21 16,0 0-16,-21 21 0,21-21 16,0 0-16,0 0 0,1 0 0,-1 0 15,0-21-15</inkml:trace>
  <inkml:trace contextRef="#ctx0" brushRef="#br0" timeOffset="160531.48">8276 17844 0,'0'0'15,"0"-22"-15,0-20 0,0 21 16,0 42 15,0 0-31,0 0 16,0 1-16,0-1 0,0 0 16,0 0-16,0 0 0,0 0 0,0 1 15,0-1-15,0 0 16,0 0-16,0 0 0,0 0 15,21-21 32,-21-21-31,21 21-16,-21-21 0,22 0 16,-1 0-16,0 0 15</inkml:trace>
  <inkml:trace contextRef="#ctx0" brushRef="#br0" timeOffset="160760.35">8530 17780 0,'0'-21'0,"0"42"16,0-63-16,21 42 0,-21-21 0,0-1 15,-21 22 17,0 0-32,21 22 15,-21-1-15,0 0 0,-1 0 16,22 0-16,-21 22 0,0-22 0,0 0 15,21 21-15,-21-21 0,21 1 16,-43 41-16,43-42 16,0 0-16,0 1 15,22-22 1</inkml:trace>
  <inkml:trace contextRef="#ctx0" brushRef="#br0" timeOffset="161340.01">9038 17717 0,'0'0'0,"0"-22"0,-21 1 15,0 21-15,0-21 16,-1 21-16,1 0 0,0 0 16,0-21-16,0 21 0,0 0 15,-1 0-15,1 21 16,0-21-16,0 21 0,0 0 0,0 1 16,-1-1-16,1 0 0,0 21 15,0-21-15,21 1 0,0 20 0,-21-21 16,21 0-16,0 0 0,0 22 15,0-22-15,0 0 0,0 0 16,0 0-16,21-21 16,0 22-16,0-22 0,0 0 15,1 0-15,-1 0 16,0-22-16,0 1 16,21-21-16,-20 21 0,-1 0 15,21-43-15,-21 43 16,0-21-16,1-1 0,-1 22 15,0-21-15,-21 21 0,0-1 0,21 1 16,-21 42 15,-21 1-31,21-1 0,0 21 16,-21-21-16,21 0 0,-21 1 16,21 20-16,0-21 0,0 0 0,0 0 15,0 1-15,0-1 16,21 0-16,0 0 0,0-21 15,0 0-15,0 0 16,1 0-16,-1 0 0,0 0 0,0-21 16</inkml:trace>
  <inkml:trace contextRef="#ctx0" brushRef="#br0" timeOffset="165971.96">15515 1651 0,'0'0'0,"21"0"0,-21-21 0,0 0 0,0 0 16,0-1-1,0 1 1,0 0-16,21 21 0,-21-21 16,22 0 15,-22 42 47,0 0-62,0 0-16,0 0 15,0 1-15,0-1 0,0 0 16,0 0-16,0 0 0,0 0 15,0 1-15,0-1 16,0 0-16,0 0 0,0 0 0,0 0 16,0 1-16,0-1 0,0 0 15,0 21 1,0-21-16,0 1 0,0-1 16,0 0-16,0 0 0,0 0 0,0 0 15,0 1-15,0-1 16,21-21-16,-21 21 0,0 0 0,0 0 15,0 0-15,0 1 16,0-1-16,0 0 16,0 0-16,0 0 0,0 0 15,-21 1-15,21-1 0,-22-21 0,22 21 16,0 0-16,0 0 0,0 0 16,0 1-16,0-1 0,0 42 15,0-42-15,0 1 16,0-1-16,0 0 15,0 0-15,0 0 0,0 0 16,0 1-16,0-1 0,0 0 16,0 0-16,22 0 15,-22 0-15,0 1 0,0-1 16,0 0-16,0 0 16,0 0-16,21-21 15,-21 21-15,0 1 0,0-1 16,0 0-1,0 0 1,0 0-16,0 0 16,0 1-1,0-1-15,0 0 16,0 0 0,0 0-16,-21-21 0,21 21 0,0 1 15,0-1-15,0 0 16,0 0-16,0 0 15,0 0-15,-22 1 0,22-1 16,0 0-16,0 0 0,0 0 0,0 0 16,0 1-16,0-1 15,0 0-15,0 0 16,0 0-16,-21 0 0,21 1 0,0-1 0,0 0 16,-21-21-16,21 21 0,0 0 15,0 0-15,0 1 0,0-1 16,0 0-16,0 0 0,0 0 15,-21 0-15,21 1 0,0-1 16,0 0-16,0 0 0,-21 0 16,21 0-16,0 1 0,0-1 15,0 0-15,0 0 0,0 0 16,0 0-16,0 1 16,0-1-16,0 0 0,0 0 0,0 0 15,0 0-15,0 1 16,0-1-16,0 0 15,0 0-15,0 0 0,0 0 16,0 1 0,0-1-16,0 0 15,0 0-15,0 0 16,0 0-16,0 1 16,0-1-16,0 0 15,0 0-15,0 0 16,0 0-16,0 1 15,-21-1-15,21 0 16,0 0-16,0 0 0,0 0 16,0 1-16,0-1 0,0 0 15,0 0-15,0 0 0,0 0 0,0 1 16,0-1-16,0 0 0,0 0 16,0 0-16,0 0 0,0 1 0,0-1 15,0 0-15,0 0 0,0 0 16,0 0-16,0 22 0,0-22 0,0 0 15,0 0-15,0 0 0,0 22 0,0-22 16,0 42-16,0-41 16,0-1-16,0 85 15,0-22-15,0-41 16,0-22-16,0 0 0,0 21 16,0-21-16,0 22 0,0 41 15,0-20 1,0-43-16,0 0 0,0 22 0,0-22 15,0 0-15,0 21 0,0-21 0,0 1 16,0 20-16,0-21 0,0 21 16,0-20-16,0 20 0,0-21 0,0 64 15,0-64-15,0 21 0,0 1 16,0-22-16,0 21 0,0 0 16,0-20-16,0 20 0,0-21 0,0 21 15,0-20-15,0 20 0,0-21 0,0 0 16,0 22-16,0-22 0,0 0 15,0 21-15,0 1 16,0-1-16,0-21 0,0 21 0,0-20 16,0 20-16,0-21 0,0 21 0,0-20 15,0 20-15,0-21 0,0 21 0,0-20 16,0 20-16,0-21 0,0 21 16,0-20-16,0 20 0,0-21 15,0 21-15,0-20 0,0-1 0,-22 21 16,22-21-16,0 0 0,0 22 0,0 41 15,0-20 1,0-22-16,0 1 0,-21-22 0,21 21 16,0-21-16,0 22 0,-21-1 0,21-21 15,0 21-15,0-20 0,0 20 16,0-21-16,0 21 0,0-20 16,0-1-16,0 21 0,0-21 0,0 0 15,0 22-15,0-22 0,0 21 0,-21-21 16,21 43-16,0-43 0,0 21 15,0-20-15,0 20 0,0-21 16,0 21-16,-21-20 0,21 20 16,0-21-16,0 21 0,0-20 0,0 20 0,0-21 15,0 0-15,0 22 0,0-22 16,0 0-16,0 0 0,0 21 0,0-20 16,0-1-16,0 0 0,0 0 15,0 0-15,0 0 0,0 22 16,0-22-16,0 0 0,0 0 15,0 0-15,0 1 0,0-1 16,0 21-16,0-21 0,0 0 16,0 1-16,0-1 0,0 0 15,0 0-15,0 0 0,-21 0 16,21 1-16,0-1 16,-22 0-16,22 0 0,0 0 15,0 0-15,0 1 16,0-1-16,0 0 15,0 0-15,0 0 16,0 0 0,0 1-16,0-1 15,0 0-15,0 0 0,0 0 16,0 0-16,0 1 16,0-1-16,0 0 15,0 0-15,0 0 0,0 0 16,0 1-16,0-1 0,0 0 15,0 0-15,0 0 0,0 0 16,0 1-16,0-1 0,0 0 16,0 0-16,0 0 0,0 22 15,0-22-15,0 0 0,0 0 0,0 0 16,0 0-16,0 1 16,0-1-16,0 0 0,0 0 0,0 0 15,0 0-15,0 1 0,0-1 16,0 0-16,0 0 0,0 0 15,0 0-15,0 1 0,0-1 16,0 0-16,0 0 0,0 0 16,0 0-16,0 1 0,0-1 0,0 0 15,0 0-15,0 0 0,0 22 16,0-1 0,0-21-16,0 0 0,0 22 15,0-22-15,0 0 0,0 0 0,0 0 16,0 0-16,0 1 0,0-1 15,22 0-15,-22 0 0,0 0 0,0 0 16,21 1-16,-21-1 0,0 0 16,0 0-16,0 0 0,0 0 15,0 1-15,0-1 0,0 0 16,0 0-16,0 0 0,0 0 16,0 1-16,0-1 15,0 0-15,0 0 0,0 0 0,0 0 16,0 1-16,0-1 15,0 0-15,0 0 0,0 0 0,0 0 0,0 1 16,0-1 0,0 0-16,0 0 0,0 0 15,0 0-15,0 1 0,0-1 0,0 0 16,0 0-16,0 0 0,0 0 0,0 1 16,0-1-16,0 0 15,-21 0-15,21 0 0,0 0 16,0 1-16,0-1 0,0 0 0,0 0 15,0 0-15,0 0 0,0 22 16,0-22-16,0 0 0,0 0 16,0 22-16,0-22 0,0 0 15,0 0-15,0 0 0,0 0 0,0 1 16,0-1-16,0 42 0,0-20 16,0-22-16,0 0 15,0 0-15,0 21 0,0-20 0,0-1 16,0 0-16,0 0 0,0 0 0,0 0 15,0 22-15,0-22 0,0 0 0,0 0 16,0 64 0,-22 0-16,22-64 15,0 21-15,0-21 0,0 22 0,0-22 16,-21 21-16,21-21 0,0 0 16,0 22-16,0-22 0,0 42 15,0-20-15,0-22 0,0 0 16,0 21-16,0-20 0,0-1 0,0 21 15,0-21-15,-21 22 0,21-22 16,0 42-16,0 1 16,-21-43-16,21 21 0,0-21 0,0 22 15,0-1-15,0-21 0,0 22 0,0-1 16,-21-21-16,21 21 0,0-20 16,0 20-16,-21 0 0,21-21 0,0 22 15,0-22-15,0 21 0,0 1 16,-22-22-16,22 21 0,-21 0 0,21-20 0,0 20 15,0 0-15,-21 1 16,21-1-16,-21 21 0,21-20 16,-21-1-16,0 43 0,21-43 15,-22 0-15,22 1 0,0 20 16,-21-20-16,21-1 0,-21 0 16,21 1-16,-21-1 0,21 0 15,0 1-15,0-1 0,0 0 0,-21 85 16,21-84-16,0-1 15,-21 0-15,21-21 0,0 22 0,0-1 16,0 0-16,-22 1 0,22-1 0,-21 43 16,0-64-16,21 21 15,0 1-15,0 20 0,-21-21 16,21 1-16,-21-1 0,21 0 0,-21 1 16,21-1-16,0 43 0,-22-43 15,22 0-15,0-20 0,-21 20 16,21 0-16,0 1 0,-21-1 0,21 0 15,0 1-15,0-1 0,0 0 16,0 1-16,-21-1 0,21-21 0,0 21 16,-21 1-16,21-1 0,0 0 0,0 1 15,0-1-15,-21 43 16,21-64-16,0 64 16,-22-43-16,22-21 0,0 21 15,0 1-15,0-1 0,0-21 0,0 22 16,0-1-16,-21 0 0,21-21 0,0 22 15,0-1-15,0 22 16,0-22-16,0-21 0,0 21 0,0-20 16,0-1-16,0 0 0,0 21 15,0-21-15,0 1 0,0-1 16,0 0-16,0 0 31,0-42 16,0 0-47,-21 21 0,21-21 16,0-1-16,-21 1 0</inkml:trace>
  <inkml:trace contextRef="#ctx0" brushRef="#br1" timeOffset="178167.44">16531 1715 0,'0'-22'0,"0"1"0,0 0 15,0 0-15,0 0 16,0 0-16,0-1 15,-21 22-15,21-21 0,0 0 32,0 42-17,0 0 1,21 1-16,0-1 0,0 21 16,1-21-16,-1 22 0,42 84 15,-42-43 1,1-41-16,-1-22 0,0 42 15,-21-20-15,21-22 0,-21 0 0,0 0 16,21 0-16,0 0 0,-21 1 16,22-22-1,-22-22 17,0 1-17,0 0-15,0 0 0,0 0 0,21 0 16</inkml:trace>
  <inkml:trace contextRef="#ctx0" brushRef="#br1" timeOffset="178497.25">17081 1630 0,'0'0'0,"0"-21"16,0 0-16,0-1 15,-21 22 1,0 0-1,0 22-15,0-1 0,0 0 0,-1 21 16,1-21-16,0 22 0,-21-22 16,-1 64-16,-41-1 15,41-41-15,22-22 0,-21 21 0,0-21 16,-1 22-16,22-22 0,-21 0 16,21 0-16,-1 0 0,1 0 0,0-21 15,21 22-15,21-22 47,0 0-47,1 0 16,-1-22-16,0 1 0,0 21 15,0-21-15,0 0 0,1 0 0</inkml:trace>
  <inkml:trace contextRef="#ctx0" brushRef="#br1" timeOffset="178823.66">17335 1651 0,'0'0'0,"0"-42"31,0 63-15,0 0-16,0 21 15,0-20-15,0 20 0,-21-21 16,21 21-16,0 1 0,-21-22 0,21 21 16,0 22-16,0-43 0,0 21 15,-21-21-15,21 1 0,0-1 16,-21 0-16,21 0 0,0 0 16,0 0-16,0-42 46,21 0-30</inkml:trace>
  <inkml:trace contextRef="#ctx0" brushRef="#br1" timeOffset="179113.01">17420 1736 0,'0'0'0,"0"-21"0,0-1 15,0-20 16,0 63-15,21-21 0,-21 21-16,21 1 0,1-1 0,-22 21 15,21-21-15,0 0 0,-21 22 16,21-22-16,-21 0 0,21 43 16,0-43-16,-21 0 0,0 0 15,0 0-15,0 22 0,22-43 16,-22 21-16,21-21 31,-21-21-15,0-1-16,0 1 0,21 21 15,0-21-15</inkml:trace>
  <inkml:trace contextRef="#ctx0" brushRef="#br1" timeOffset="179665.7">17928 1693 0,'-21'0'31,"0"0"-31,0 0 0,-1 22 16,22-1-16,-21 0 0,0-21 16,0 42-16,0-21 0,0 1 15,-1-1-15,1 0 0,-42 21 16,42-21-16,21 1 0,-22-1 15,1-21-15,21 21 0,-21-21 0,21 21 16,21-21 0,0 0-1,1 0-15,-1 0 0,0-21 0,21 21 16,-21-21-16,1 0 0,-1-1 16,0 1-16,0 0 0,0 0 0,0 0 15,22-43-15,-43 43 16,0 0-16,21-21 0,-21 20 0,21-20 15,-21 21-15,0 0 16,21 21-16,-21-21 16,0 42-1,0 0-15,0 0 0,0 0 16,0 22-16,0-22 0,0 21 16,0-21-16,0 22 0,-21-1 15,21-21-15,-21 21 0,21-20 0,-21 20 16,21 0-16,0-21 0,0 1 0,-21-1 15,21 21-15,0-21 0,0 0 16,0 1-16,0-1 16,0 0-16,0 0 0,0-42 47,21 0-32,-21 0-15,0-1 0</inkml:trace>
  <inkml:trace contextRef="#ctx0" brushRef="#br1" timeOffset="180288.21">18415 1651 0,'0'-21'0,"0"42"0,0-63 16,0 21-16,0-1 15,0 44 32,0-1-47,0 0 0,-21 21 16,21-21-16,0 1 0,-21 20 16,21 0-16,-22-21 0,1 22 0,21-22 15,-42 64-15,42-64 0,-21 21 16,0-21-16,21 22 15,-43-1-15,43-21 0,0 0 16,-21 0-16,0 22 16,0-43-16,21 21 0,0-42 47,0 0-47,21-1 15,-21 1-15,21 0 0,0 0 0,0 0 16,-21 0-16,22-1 0,-1 1 15,0 0-15,-21 0 0,0 0 16,21 0-16,0 21 16,0 21-16,-21 0 15,0 0-15,0 0 16,0 0-16,0 1 0,22-1 16,-22 0-16,0 0 0,0 0 0,21 0 15,0-21-15,0 0 0,0 22 16,0-22-16,1 0 0,-1 0 15,0 0-15,0 0 0,0 0 0,0 0 16,1 0-16,20-22 16,-21 1-16,0 0 15,-21 0-15,0 0 16,-21 21 15,0 0-31</inkml:trace>
  <inkml:trace contextRef="#ctx0" brushRef="#br1" timeOffset="180923.58">16573 2350 0,'0'0'0,"-21"0"31,0 0-31,0 0 0,0 0 16,0 0-16,42 0 62,0 0-62,0 0 16,21 0-16,22 21 0,-22-21 16,1 0-16,20 0 0,1 0 15,-1 0-15,1 0 0,20 0 0,1 0 16,0 0-16,-1 0 0,22 0 0,-21 0 16,21 0-16,-1 0 15,-20 0-15,21-21 0,0 21 0,-22 0 16,22 0-16,-21 0 0,-22 0 0,1 0 15,-1 0-15,1 0 0,-1 0 16,-20 0-16,-1 0 16,-21 0-1,-42 0 17,0 0-32,0 0 15,0 0-15,-1 0 0,-20 0 0,21 0 16,-21 0-16</inkml:trace>
  <inkml:trace contextRef="#ctx0" brushRef="#br1" timeOffset="181455.69">16383 2434 0,'0'0'0,"-21"0"0,0 0 16,42 0 30,0 0-46,0 0 16,0 0-16,0 0 0,22 0 16,-1 0-16,0 0 0,1 0 0,-1 0 15,85 0-15,-42 0 16,-22 0-16,22 0 0,21 0 16,-22 0-16,22 0 0,85 0 15,-107 0-15,1 0 0,21 0 16,-21 0-16,-1 0 0,64 0 15,-84 0-15,-1 0 0,-20 0 16,-1 0-16,0 0 0,1 0 0,20 0 16,-42 0-1,1 0-15,-1 0 16,-42 0 62</inkml:trace>
  <inkml:trace contextRef="#ctx0" brushRef="#br1" timeOffset="183771.17">16150 2963 0,'21'0'16,"-21"-21"-16,21 21 15,1 0-15,-22-21 16,0 0-16,21 21 15,-21-21-15,21 21 16,-21-21-16,21 21 16,-21-22-1,21 22-15,-42 22 47,0-1-47,0 0 16,0 0-16,-1-21 0,1 21 0,0 0 15,0 1-15,-21-1 16,20 0-16,1 0 0,-21-21 0,21 21 16,0 0-16,-43 22 15,22-1-15,-1-42 0,22 21 16,0 0-16,0 1 0,0-22 16,0 0-16,21 21 15,0-42 32,21 21-47,0-22 16,0 22-16,0-21 0,43 21 15,-43 0 1,0 0-16,0 21 0,0 1 16,1-1-16,20-21 0,-21 21 0,0 0 15,0 0-15,1 22 0,-1-22 0,0 0 16,-21 0-16,21 0 0,-21 0 15,21 1-15,-21-1 0,0 0 0,0 0 16,21 0-16,1-21 16,-1 0 15,-21-21-31,21 0 16,0 0-16</inkml:trace>
  <inkml:trace contextRef="#ctx0" brushRef="#br1" timeOffset="184463.78">16679 2985 0,'0'0'0,"-21"0"15,0 0-15,42 0 47,0 0-31,0 0-16,1 0 0,-1 0 16,0 0-16,0 0 0,0 0 0,0-22 15,1 22-15,-1-21 0,0 21 16,0-21-16,-21 0 0,0 0 15,0 0-15,0-1 16,-21 1 0,0 21-16,0 0 0,-1 0 15,1 0-15,0 0 16,0 0-16,0 21 0,0 1 0,-1-1 16,1 0-16,0 0 0,-21 0 0,21 0 15,-1 1-15,1-1 0,21 21 16,-21-21-16,21 0 0,-21 1 0,21-1 15,0 0-15,0 0 0,0 0 0,0 0 16,0 1-16,21-22 0,0 21 16,0-21-16,1 21 0,20-21 15,-21 0-15,0 0 0,0 0 16,1 0-16,-1 0 0,0 0 16,0 0-16,-42 0 31,0 0-31,-22 0 15,22 0-15,0 21 16,-21-21-16,21 21 0,-22 0 0,22 1 16,-21-22-16,21 21 0,-22 0 0,22 0 15,0 0-15,0 0 0,0 1 16,-1-1-16,22 0 0,0 0 0,0 0 16,0 0-16,22-21 15,-1 22-15,0-22 0,0 0 16,21 0-16,-20 0 0,20 0 15,21 0-15,-41 0 0,20-22 16,0 22-16,-21-21 0,22 0 16</inkml:trace>
  <inkml:trace contextRef="#ctx0" brushRef="#br1" timeOffset="185228.34">17060 3175 0,'-21'0'0,"0"0"16,21 21-16,0 0 15,0 1-15,0-1 0,-21 0 0,21 21 16,-21 1 0,21-22-16,0 0 0,0 0 15,0 21-15,0-20 0,0-1 16,0 0-16,0 0 15,0 0-15,-22-21 16,22-21 15,0 0-31,0 0 16,0 0-16,0-1 16,0 1-16,22 0 0,-22 0 0,0 0 15,21 0-15,0-22 0,-21 22 0,21 0 16,43-43-1,-43 43-15,0 21 0,-21-21 0,21 0 16,0 21-16,0 0 0,1 0 16,-1 0-16,0 0 0,0 0 0,0 21 15,-21 0-15,21 0 0,-21 1 0,22-1 16,-22 0-16,0 0 0,0 0 16,0 0-16,0 22 0,0-22 0,0 0 15,0 0-15,0 0 0,0 1 16,0-1-16,0 0 0,-22-21 15,22 21-15,-21-21 0,21-21 47,0 0-47,0 0 16,0-1-16,0 1 0,0 0 16,0 0-16,21 0 0,22-43 15,-43 43-15,21 0 0,0 0 16,0 0-16,0-1 0,22 1 0,-22 21 15,0 0-15,21-21 0,1 21 16,-22 0-16,21 0 16,-21 0-16,1 21 0,-1 0 0,0 22 15,-21-22-15,21 0 0,-21 21 16,0-20-16,0-1 0,0 0 16,0 0-16,0 0 0,-21 0 0,0 1 15,21-1-15,-21 0 16,-1-21-16,22 21 0,0-42 47,0 0-47</inkml:trace>
  <inkml:trace contextRef="#ctx0" brushRef="#br1" timeOffset="185619.12">18097 3196 0,'0'-42'31,"-21"42"-15,0 21-1,21 0-15,0 0 0,0 1 16,0-1-16,0 0 0,-21 0 15,21 21-15,-21 1 0,21-22 16,-21 21-16,21 1 0,-22 41 16,22-41-16,0-1 0,-21 0 15,0 43-15,21-43 0,-21 1 16,21 20-16,-21 64 16,0-85-16,21 1 0,-22-22 15,22 21-15,0-21 0,0 1 0,0-1 16,0 0-16,0-42 31,0 0-31,0-1 16,0-20-16,0 21 0,22-21 0,-22-1 15,21 1-15,0 0 16</inkml:trace>
  <inkml:trace contextRef="#ctx0" brushRef="#br1" timeOffset="185935.97">17970 3387 0,'0'0'0,"-21"-21"0,21-1 16,0 1-16,0 0 0,0 0 16,0 0-16,21 0 0,1 21 15,41-43 1,1 22-16,-22 0 16,-21 21-16,21 0 0,-20 0 0,-1 0 15,21 0-15,-21 0 0,-21 21 16,0 0-16,21 0 0,-21 1 0,0 20 15,-21 21 1,0-41-16,21-1 0,-21 0 16,0 0-16,0-21 0,-22 21 0,22 0 0,0-21 15,0 0-15,21 22 0,-21-22 16,-1 0-16,1 0 0,21-22 31,0 1-15,0 0-16,0 0 0,21 0 15</inkml:trace>
  <inkml:trace contextRef="#ctx0" brushRef="#br1" timeOffset="186241.14">18711 2794 0,'0'0'0,"0"-21"0,0 0 15,-21 42 17,0 0-32,21 0 15,-21 0-15,21 22 0,0-22 0,-21 21 16,21 1-16,-22-1 0,1-21 16,21 21-16,0 1 0,-21-1 0,0 0 15,21 1-15,-21-22 0,21 21 0,0-21 16,0 1-16,0-1 0,-21 0 15,21 0-15,0 0 0,21-21 32,0-21-17,0 21-15,0-21 0</inkml:trace>
  <inkml:trace contextRef="#ctx0" brushRef="#br1" timeOffset="186639.36">18817 3133 0,'-21'0'31,"0"21"-31,21 0 0,0 0 0,-21 0 16,-1 1-16,22-1 0,0 0 16,-21 0-16,0 21 0,21-20 0,-21 20 15,21-21-15,0 0 16,0 0-16,0 1 0,21-22 15,0 21-15,0-21 0,1 0 16,-1 0 0,21 0-16,-21 0 0,0-21 0,1 21 15,-1-22-15,0 1 0,0 0 16,0 0-16,-21 0 0,21 0 0,-21-22 16,22 22-16,-22-21 0,0 21 0,0-22 15,0 22-15,0 0 0,0 0 16,0 0-16,-22 21 0,1 0 0,0 0 15,0 0-15,0 0 16,0 0-16,-1 0 0,1 21 16,0 0-16,21 0 0,0 0 15,0 0-15,0 1 32</inkml:trace>
  <inkml:trace contextRef="#ctx0" brushRef="#br1" timeOffset="187309.24">19262 3133 0,'-22'0'31,"1"0"-31,0 0 16,21 21-16,-21 0 15,21 0-15,0 0 0,0 1 0,0-1 16,0 0-16,0 0 0,-21 0 16,21 0-16,0 1 0,0-1 0,0 0 15,0 0-15,0 0 0,0 0 16,21-21-16,-21 22 0,21-22 0,0 0 16,0 0-16,1 0 0,-1 0 15,0 0-15,0 0 0,0-22 16,22 1-16,-1 0 0,0-21 15,-21 21-15,-21-22 16,22 22-16,-1 0 0,0-21 16,-21 20-16,0 1 0,21 0 0,-21 0 15,0 0-15,21 21 16,-21-21-16,0 42 31,0 0-31,0 0 16,0 0-16,-21 0 0,21 1 15,-21 20-15,0-21 0,21 0 0,0 22 16,-21-22-16,-1 21 0,22 0 0,-21-20 16,21 20-16,0 0 0,-21-21 15,21 22-15,-21-1 0,21-21 16,0 22-16,0-22 0,0 21 0,0 0 16,0 22-16,0-22 0,0-21 15,0 22-15,-21-22 0,-22 21 16,43-21-16,-21 1 0,0-1 15,-42-21-15,41 0 16,1 0-16,0 0 0,0 0 16,0 0-16,0-21 0,-1 21 0,22-22 15,-42 1-15,42 0 16,0 0-16,0 0 0,0 0 0,0-1 16,0 1-16,0 0 15,0 0-15,0 0 16,21 21-16,0-21 0,1-1 0,-1 1 15</inkml:trace>
  <inkml:trace contextRef="#ctx0" brushRef="#br1" timeOffset="187757.99">19854 3260 0,'0'0'0,"-21"0"31,21-21-31,21-1 32,0 22-32,-21-21 0,22 21 15,-1 0-15,0-21 0,0 21 16,-21-21-16,21 21 0,-21-21 0,21 21 15,-21-21-15,0-1 16,0 1-16,-21 21 16,0 0-1,0 0-15,0 21 16,0-21-16,-1 22 0,1-1 0,21 0 16,-21 0-16,21 0 0,-21 0 15,21 1-15,-21-1 0,21 0 0,0 21 16,0-21-16,0 1 0,0-1 15,0 0-15,0 0 16,21-21-16,0 21 16,0-21-16,0 0 15,-21 21-15,22-21 0,-1 0 16,0 0-16,0 0 0</inkml:trace>
  <inkml:trace contextRef="#ctx0" brushRef="#br1" timeOffset="188212.74">20256 3154 0,'-21'0'16,"21"21"-1,21-21 1,1 0-1,-1 0-15,0 0 0,0 0 16,0 0-16,0 0 16,1-21-16,-1 0 15,0 0-15,-21-1 16,0 1-16,0 0 16,-21 21-1,0 0-15,-1 0 16,1 0-16,0 0 15,0 0-15,21 21 0,-21 0 0,0 1 16,-1-1-16,1 0 0,21 0 0,-21 0 16,0 0-16,21 22 15,0-22-15,0 0 0,-21 0 0,21 0 16,0 1-16,0-1 0,0 0 16,0 0-16,21-21 15,0 0-15,0 0 16,0 0-16,1 0 0,-1 0 15,0 0-15,0 0 0,0 0 16,0 0-16,1 0 0,-1-21 0</inkml:trace>
  <inkml:trace contextRef="#ctx0" brushRef="#br1" timeOffset="188767.61">20976 2815 0,'0'0'0,"0"-21"16,-21 21 0,0 0-16,21 21 31,0 0-31,0 1 0,0-1 15,0 0 1,0 0-16,21 0 16,0 0-16,0 1 0,0-22 15,1 21-15,-1-21 0,0 0 16,0 0-16,0 21 0,22-21 0,-1 0 16,0 0-16,-21 0 15,1 0-15,-1 0 0,0 0 16,0 0-16,0 0 0,-21 21 31,0 0-15,-21-21-16,0 21 0,0-21 0,0 22 0,-22-1 15,22 0-15,-21 0 0,-1 0 16,22 22-16,-21-22 0,0 0 16,-1 21-16,1-21 0,21 1 0,-22-1 15,1 21-15,21-21 0,0 0 16,-22 1-16,22-22 0,0 21 0,21 0 15,-21 0-15,0-21 16,42 0 31,-21-21-31,21 21-16,-21-21 0</inkml:trace>
  <inkml:trace contextRef="#ctx0" brushRef="#br1" timeOffset="190064.54">16404 4445 0,'0'0'0,"21"-21"15,0 21-15,1-21 0,-1 0 16,0 21-16,0-22 0,0 1 15,0 21-15,1-21 0,-22 0 16,21 21-16,-42 0 47,-1 21-47,1 0 0,0 0 0,-21 22 16,-1-22-16,1 0 15,0 21-15,-22-20 0,22 20 0,-22-21 16,1 21-16,21-20 0,-22 20 15,22-21-15,-1 0 0,22 0 0,-21 1 16,21-1-16,0-21 16,21-21-1,21-1-15,-21 1 16,21 21-16,0-21 0,0 0 16,0 21-16,1-21 0,20 21 0,-21 0 15,0 0-15,0 0 0,1 0 0,20 0 16,-21 0-16,0 0 15,0 0-15,22 42 0,-22-42 16,0 21-16,0 0 0,0 1 16,1-1-16,-1 0 0,0 0 0,0 0 15,0 0-15,0 1 0,-21-1 16,22-21-16,-1 0 16,0 21-16,0-21 0,0 0 15,0 0-15,1 0 16,-22-21-16,21 21 0,-21-21 0,21-22 15</inkml:trace>
  <inkml:trace contextRef="#ctx0" brushRef="#br1" timeOffset="190332">16891 4551 0,'0'21'15,"0"0"1,0 0-16,0 1 16,0-1-16,0 0 0,0 0 0,-21 21 15,21-20-15,0-1 0,-21 0 16,21 0-16,0 0 0,0 0 16,0 1-16,0-44 46,0 1-46,0 0 16,0 0-16,0-21 0</inkml:trace>
  <inkml:trace contextRef="#ctx0" brushRef="#br1" timeOffset="190667.93">17018 4297 0,'-42'42'32,"42"-21"-32,21-21 31,0 0-31,0 0 0,0 0 16,0 0-16,-21-21 15,0 0-15,22 21 16,-22-21-16,0 0 15,-22 21-15,1 0 16,0 0-16,0 0 16,0 0-16,0 21 15,21 0 1,0 0-16,0 0 16,21 1-1,0-22-15,0 0 0,0 0 16</inkml:trace>
  <inkml:trace contextRef="#ctx0" brushRef="#br1" timeOffset="191336.92">17716 4530 0,'0'-21'0,"0"-1"16,0 1-1,0 0-15,-21 21 16,0 0-16,0 0 0,0 0 16,0 0-16,-1 0 15,1 21-15,0 0 0,21 1 16,-21-1-16,0 0 0,0 0 15,-1 0-15,1 0 0,21 1 16,-21-1-16,21 21 0,-21-21 16,21 0-16,0 1 0,0 20 0,0-21 15,0 0-15,0 0 0,21 1 16,0-22-16,0 0 0,1 0 16,-1 0-16,0 0 0,0 0 15,0 0-15,0 0 0,1-22 16,-1 1-16,0 0 0,0 0 0,0 0 15,0 0-15,1-1 0,-1-20 16,0 21-16,-21-21 0,21-1 16,0 1-16,0 0 0,1 20 0,-1-20 15,-21 0-15,21-1 0,0 1 16,-21 0-16,21-1 0,-21 22 0,0-21 16,0 21-16,0 0 15,0 42 1,0 0-1,0 0-15,0 43 16,-21 20-16,0-63 0,21 22 16,-21 41-16,21-41 0,-21-22 15,21 21-15,-22 1 0,22-22 0,0 21 16,0 0 0,0 1-16,0-22 0,0 0 0,0 0 15,0 0-15,22-21 16,-1 0-1,0 0-15,0-21 16,-21 0-16,21 0 0</inkml:trace>
  <inkml:trace contextRef="#ctx0" brushRef="#br1" timeOffset="191803.66">18330 4276 0,'0'21'15,"0"0"-15,0 0 16,0 0-16,0 1 0,0-1 16,21 0-16,1 0 0,-1-21 15,-21 21-15,21 0 0,0-21 16,21 22-16,-20-22 0,-1 0 0,0 21 15,0-21-15,21 0 0,-20 0 16,-1 0-16,0 0 0,0 0 16,0 0-16,0 0 15,-21-21 1,-21 21 0,0 0-1,0 21-15,0-21 16,0 21-16,-1 0 0,1 0 0,0 0 15,0 1-15,0-1 0,-22 0 16,22 21-16,-21-21 0,21 1 0,0 20 16,-43 0-16,43-21 15,0 22-15,0-22 0,21 0 16,-22 0-16,22 0 0,22-21 31,-1-21-15,0 0-16,0 21 0</inkml:trace>
  <inkml:trace contextRef="#ctx0" brushRef="#br1" timeOffset="192320.44">19240 4403 0,'0'0'0,"-21"0"16,0 0-16,0 0 0,0 0 16,21 21-16,-21 0 0,-1-21 15,1 21-15,0 0 0,0 1 0,0 20 16,0-21-16,21 0 0,-22 0 0,22 22 15,-21-22-15,21 0 0,0 0 16,0 22-16,0-22 0,0 0 16,21 0-16,1 0 0,-1 0 0,0-21 15,21 22-15,-21-22 0,1 0 16,20 0-16,-21 0 0,0 0 0,22 0 16,-22-22-16,21 1 0,-21 0 15,0 0-15,22 0 0,-22 0 0,0-22 16,0 22-16,-21-21 0,0 21 15,21-22-15,-21 22 0,0-21 16,0 21-16,0-43 0,-21 43 0,0 0 16,0 0-16,0-1 15,0 22-15,-1 0 0,1 0 0,-21 0 0,21 0 16,-43 22 0,43-1-16,0 0 15,21 0-15,0 0 16,0 0-16,0 1 0,21-22 15,0 21-15,0-21 0</inkml:trace>
  <inkml:trace contextRef="#ctx0" brushRef="#br1" timeOffset="192944.09">19960 4551 0,'0'0'0,"21"-21"15,-21 0-15,0-1 16,0 1-16,21 0 0,-21 0 16,22 0-16,-22 0 15,0 42 32,0 0-47,-22 0 0,22 0 0,-21 0 16,21 1-16,-21-1 0,21 0 15,0 0-15,0 0 0,-21 22 16,21-22-16,0 0 0,-21 21 0,21-21 16,0 22-16,0-22 0,0 0 15,0 0-15,0 0 0,0 1 0,0-1 16,0 0-16,0 0 0,0 0 15,-21-21 1,-1 0 0,1 0-1,0 0-15,0 0 0,0 0 16,0 0-16,-1 0 0,1 0 16,0 0-16,0 0 0,0 0 15,0 0-15,-1 0 16,44 0 15,-1 0-31,21 0 16,-21 0-16,0 0 0,1 0 0,-1 0 15,21 0-15,-21 0 0,0 0 0,1 0 16,20 0-16,-21 0 0,0 0 16,0 0-16,1 0 0,-1 0 15,0 0-15,-21-21 16,21 21-16,-21-21 15</inkml:trace>
  <inkml:trace contextRef="#ctx0" brushRef="#br1" timeOffset="193815.13">21061 4424 0,'0'0'0,"0"-21"0,21 21 15,0-21-15,0-1 0,-21 1 32,0 42-1,0 1-31,0-1 0,0 0 16,-21 0-16,21 0 0,-21 0 15,0 1-15,-22-1 0,22 0 0,-21 0 16,0 0-16,-43 22 0,43-43 15,-1 21-15,1 0 0,0-21 16,-1 0-16,1 21 0,0-21 16,63 0 15,0 0-15,0 0-16,0 0 0,0 0 15,22 0-15,-1 0 0,-21 0 0,22 0 16,-1 21-16,-21-21 0,21 0 0,1 21 15,-22-21-15,21 22 0,-21-22 16,1 0-16,20 21 0,-21-21 16,0 21-16,0-21 15,-21 21-15,0-42 63,0 0-48,0 0-15</inkml:trace>
  <inkml:trace contextRef="#ctx0" brushRef="#br1" timeOffset="194107.85">21484 4509 0,'0'0'0,"0"21"32,0 0-32,0 0 15,0 0-15,0 0 0,0 22 16,0-22-16,-21 0 0,21 0 16,-21 0-16,0 22 0,21-22 0,0 0 15,0 0-15,-22 0 0,22 1 16,-21 20-16,21-21 15,0-42 17,21 0-32,-21 0 0,22-1 15</inkml:trace>
  <inkml:trace contextRef="#ctx0" brushRef="#br1" timeOffset="194427.66">21569 4212 0,'0'21'15,"0"1"-15,0-1 32,21-21-17,0 0-15,0 0 16,-21-21-1,0-1-15,0 1 16,-21 0 0,21 0-16,-21 21 15,0 0 1,21 21 0,0 0-1,0 0-15,0 1 16</inkml:trace>
  <inkml:trace contextRef="#ctx0" brushRef="#br1" timeOffset="194931.41">21675 4255 0,'0'0'0,"21"-22"15,-21 1-15,0 0 0,21 0 0,-21 0 16,0 0-16,0-1 15,0 1-15,0 42 32,0 1-32,-21-1 0,0 0 15,-1 0-15,22 21 0,-21 1 16,0-22-16,0 21 0,0 1 0,0-1 16,-1 0-16,1 1 0,0-22 15,0 21-15,0 0 0,0 1 16,-1-22-16,1 21 0,0 1 0,0-22 15,0 21-15,21-21 0,-21 0 16,21 22-16,0-22 0,0 0 16,0-42 31,0 0-47,21 0 15,0-1-15,-21 1 16,0 0-16,21 0 0</inkml:trace>
  <inkml:trace contextRef="#ctx0" brushRef="#br1" timeOffset="195219.25">21823 4487 0,'0'0'0,"21"0"0,-21 22 31,0-1-15,0 0-16,0 0 0,-21 0 15,21 0-15,-21 1 0,-1-1 16,22 0-16,0 0 0,0 0 16,-21 0-16,21 1 0,0-1 0,-21 0 15,21 0-15,0 0 16,0-42 15,0 0-31,0 0 0,21 0 16,0-1-16</inkml:trace>
  <inkml:trace contextRef="#ctx0" brushRef="#br1" timeOffset="195520.08">21971 4318 0,'-21'0'16,"21"21"0,21-21-1,0 0 1,0 0-16,0 0 16,1 0-16,-22-21 15,0 0 1,-22 21-1,1 0 1,0 0 0,21 21-1,0 0-15,0 0 16,0 1 0,21-1-16</inkml:trace>
  <inkml:trace contextRef="#ctx0" brushRef="#br1" timeOffset="196170.7">22437 4614 0,'0'-42'31,"0"21"-31,0 0 0,0 0 15,-22 21-15,22-22 0,-21 22 0,0 0 16,0 0-16,0 0 16,0 0-16,-1 0 0,1 0 15,0 22-15,0-1 0,21 0 16,-21 0-16,0 0 0,-1 0 0,1 1 16,21-1-16,0 0 15,-21 21-15,21-21 0,0 1 0,0 20 16,0-21-16,0 0 0,0 0 0,0 1 15,42-1 1,-20-21-16,-1 0 0,0 0 16,0 0-16,0 0 0,0 0 0,1-21 15,-1-1-15,0 1 0,-21 0 0,21 0 16,0-21-16,22 20 0,-22-20 16,0 21-16,0-21 0,0-1 0,0 1 15,1 0-15,-22-1 0,21 1 0,0 0 16,-21-1-16,0 1 0,21 0 15,-21-1-15,21 22 0,-21-21 16,0 21-16,0-1 0,0 1 16,0 42 15,0 1-31,-21 20 0,0-21 0,21 21 16,0-20-16,-21 20 0,21 0 15,-21 1-15,-1-1 0,22 0 0,0 1 16,-21-22-16,21 21 0,-21 0 15,21-20-15,0 20 0,0 21 16,0-41-16,0-1 0,0 0 16,0 0-16,0 0 0,0 0 15,0 1-15,21-22 32,0 0-32,1 0 15,-1-22-15,0 1 0,0 0 0,0 21 16</inkml:trace>
  <inkml:trace contextRef="#ctx0" brushRef="#br1" timeOffset="196651.31">23050 4339 0,'-21'0'0,"21"21"47,21-21-47,1 22 0,-1-1 15,0-21-15,0 21 0,0-21 16,0 21-16,22 0 16,-22-21-16,0 0 0,0 21 0,0-21 15,1 0-15,-1 0 16,0 0-16,0 0 15,-42 0 48,0 22-63,0-22 16,21 21-16,-22 0 0,-20 0 15,21 0-15,0 0 0,-22 1 0,22-1 16,-21 0-16,21 0 0,0 0 0,-22 0 15,22 1-15,0-1 0,-21 21 16,20 0 0,22-20-16,0-1 15</inkml:trace>
  <inkml:trace contextRef="#ctx0" brushRef="#br1" timeOffset="198044.13">16214 5757 0,'21'0'47,"-21"-21"-32,21 21 1,0 0 0,-21-21-1,21 21-15,-21-21 0,21 21 16,-21-21 0,0 0-16,22 21 0,-1-22 0,0 1 15,-21 0-15,21 21 16,-21-21-16,21 21 0,-21-21 15,0 0-15,21 21 16,-42 21 15,0 0-15,0 0-16,0 0 0,0 0 0,-22 1 16,-20 41-1,20-21-15,1-20 0,0-1 0,-1 21 16,1-21-16,0 0 0,-1 1 0,1-1 15,0 0-15,21-21 0,-1 21 16,-20-21-16,21 21 0,0-21 16,42 0 15,0-21-31,21 21 16,-20 0-16,-1 0 15,0 0-15,21 0 0,-21 0 0,22 0 16,-1 0-16,0 0 0,1 0 15,-1 21-15,-21-21 0,22 0 16,-1 0-16,-21 21 0,0-21 0,0 0 16,1 0-16,-22 22 0,0-44 78</inkml:trace>
  <inkml:trace contextRef="#ctx0" brushRef="#br1" timeOffset="198560.13">16658 5694 0,'0'0'0,"0"-21"15,0 42 1,0 0-1,0 0-15,0 0 0,0 1 16,-21-1-16,21 0 0,0 21 0,0-21 16,0 1-16,-21-1 0,21 0 15,0 0-15,-21 0 0,21 0 0,0 1 16,0-1-16,0 0 16,0-42 30,0 0-46,0-1 16,0 1-16,0 0 0,0 0 0,0 0 16,21-22-16,0 22 0,0 0 15,0-21-15,0 21 0,1-1 0,-1 1 16,0 0-16,21 0 0,-21 21 16,1-21-16,20 21 0,-21 0 0,21 0 15,-20 0-15,20 0 0,-21 21 16,0 0-16,0 0 0,1 0 0,-22 1 15,0 20-15,0-21 0,0 21 16,0-20-16,0-1 0,0 21 16,0-21-16,0 22 0,-22-22 15,22 0-15,-21-21 0,21 21 0,0-42 63,21 0-63,1 0 15</inkml:trace>
  <inkml:trace contextRef="#ctx0" brushRef="#br1" timeOffset="199060.85">17632 5757 0,'-21'-63'31,"-1"63"-15,1 0-16,0 0 0,0 0 0,0 0 15,-22 21-15,22 0 0,-21 0 16,21 1-16,0 20 0,-1-21 16,1 0-16,0 22 0,0-22 0,0 0 15,21 0-15,-21 0 16,21 0-16,0 1 0,0-1 0,0 0 15,63 0 1,-21-21-16,-20 0 0,-1 0 16,0 0-16,21 0 0,-21 0 0,1-21 15,-1 21-15,0-21 0,0 0 16,0-1-16,0 1 0,-21 0 0,0-21 16,22-1-16,-22-20 15,0 42-15,0 0 0,0-1 16,0 44 15,0-1-31,0 0 16,-22 0-16,22 0 0,0 0 0,0 22 15,0-22-15,0 0 0,0 0 16,0 0-16,0 1 0,0-1 16,0 0-16,0 0 15,22-21-15,-1 0 16,0 0-16,0 0 0,0 0 0,0-21 15</inkml:trace>
  <inkml:trace contextRef="#ctx0" brushRef="#br1" timeOffset="199760.78">17907 5757 0,'0'0'15,"0"22"1,0-1-16,-21 0 0,21 0 15,0 0-15,0 0 0,0 1 16,0-1-16,0 0 0,0 0 0,-21 0 16,21 0-16,0 1 0,0-1 15,-22-21-15,22 21 0,0-42 63,0 0-63,0-1 15,0 1-15,0-21 16,0 21-16,0 0 0,0-1 0,0 1 16,22 0-16,-1 0 0,-21 0 15,21 0-15,0-1 0,-21 1 16,21 21-16,0 0 0,-21-21 0,22 21 0,-1 0 16,0 0-16,0 21 15,-21 0-15,0 1 0,21-1 0,0 0 16,-21 0-16,0 0 15,0 22-15,0-22 0,0 0 0,0 0 0,0 0 16,0 22-16,0-22 16,0 0-16,0 0 15,0-42 32,0 0-47,0 0 16,0-1-16,0 1 0,0 0 15,0 0-15,22 0 0,-1-22 16,0 22-16,0 0 0,21-21 0,-20 21 16,-1-1-16,21 22 0,22-21 15,-43 0-15,0 21 0,0 0 16,0 0-16,0 21 0,-21 0 16,22 1-16,-22 20 0,21-21 0,-21 64 15,0-64-15,0 0 16,0 0-16,0 0 0,-21 1 15,21-1-15,-22 0 0,22 0 16,0-42 31,22 0-47,-1 21 16</inkml:trace>
  <inkml:trace contextRef="#ctx0" brushRef="#br1" timeOffset="200147.56">18775 5884 0,'0'22'16,"21"-22"0,0 0-16,0 0 0,0-22 15,1 22-15,-22-21 0,21 21 16,-21-21-16,21 0 15,-21 0-15,21 21 0,-21-21 0,0-1 16,0 1-16,0 0 16,-21 21-1,0 0-15,0 0 0,-1 0 16,1 21-16,21 0 0,-21 1 16,0-1-16,0 0 0,21 0 0,-21 0 15,21 0-15,-22 1 0,22 20 0,0-21 16,0 0-16,0 0 0,0 1 15,0-1-15,0 0 16,22-21-16,-1 0 16,0 0-16,0 0 15,0 0-15,0 0 0,1 0 16,-1 0-16,21 0 0,-21-21 16,0 0-16,1 21 0,-1-22 0</inkml:trace>
  <inkml:trace contextRef="#ctx0" brushRef="#br1" timeOffset="200551.15">19177 5546 0,'-21'0'16,"21"21"15,0 0-31,21 0 15,0-21-15,0 21 0,22 1 16,-1-1-16,-21-21 16,0 0-16,0 21 0,22-21 15,-1 0-15,-21 0 0,22 21 0,-22-21 16,21 0-16,-21 0 0,-21 21 0,0 0 16,0 1-1,0-1-15,-21-21 16,0 21-16,0 0 0,0 0 0,-22 0 15,22-21-15,0 22 16,0-1-16,-43 21 0,43-21 16,-21 0-16,21 1 0,-1-1 15,1 0-15,0 0 0,0 0 0,0-21 16,21 21-16,-21 1 0,-1-22 16,22 21-1,-21-21-15</inkml:trace>
  <inkml:trace contextRef="#ctx0" brushRef="#br1" timeOffset="201579.56">20299 5906 0,'21'0'16,"0"-22"-16,0 22 16,-21-21-16,21 21 0,-21-21 0,22 21 15,-22-21 1,0 0-16,0 0 16,0-1-16,0 1 15,0 0-15,0 0 16,0 0-16,-22 0 15,1 21-15,0 0 0,0 0 0,0 0 16,0 0-16,-22 0 0,22 0 16,0 0-16,-21 21 0,20-21 0,-20 21 15,-21 42-15,41-41 0,1-1 16,0 21-16,0-21 16,0 22-16,0-22 0,-1 42 15,1-42-15,21 1 0,0-1 16,0 0-16,21-21 15,1 21-15,-1-21 0,0 0 0,0 0 16,0 0-16,22 0 0,-22 0 16,21-21-16,-21 21 0,22-21 0,-22 0 15,21-1-15,0 1 0,-20 0 16,20 0-16,-21 0 0,21-22 16,-20 22-16,-22 0 0,0 0 15,21 0-15,-21 0 0,0-1 0,0 1 16,-21 21 15,21 21-31,0 1 0,0-1 0,-22 21 16,22-21-16,0 0 0,-21 22 0,21-22 15,0 0-15,0 0 0,0 0 16,0 1-16,0-1 0,0 0 16,0 0-1,21-21-15,1 0 0,-1 0 16,0 0-16,21 0 0,-21-21 15,1 21-15,-1-21 0,0 0 16,0-1-16</inkml:trace>
  <inkml:trace contextRef="#ctx0" brushRef="#br1" timeOffset="202104.84">20764 5525 0,'0'-22'15,"0"44"-15,22-65 0,-22 64 31,0 1-31,0-1 16,-22 21-16,22-21 0,0 22 16,0-22-16,-21 21 0,21 0 0,-21 1 15,21-22-15,0 21 0,0-21 16,-21 22-16,21-22 0,-21 0 0,21 21 16,-21-20-16,21-1 0,0 0 15,-22-21-15,22 21 16,-21-21-16,21-21 31,0 0-15,0 0-16,21-1 0,1-20 15,-1 21-15,-21 0 0,21 0 16,0-1-16,0 1 0,0 0 0,1 0 16,20 0-16,-21 21 0,0-21 15,22 21-15,-22 0 0,0 0 0,21 0 16,-21 0-16,1 0 0,-1 21 15,0 0-15,0 0 0,-21 0 0,0 0 16,0 1-16,0-1 0,0 21 16,0 0-16,0-20 15,-21-1-15,0 0 0,0-21 0,-1 21 16,1 0-16,0-21 0,-21 0 0,21 21 16,-1-21-16,1 0 0,0 0 15,-42 0-15,41 0 16,22-21-1,0 0 1,22 0 0,-1 21-16,0-21 15</inkml:trace>
  <inkml:trace contextRef="#ctx0" brushRef="#br1" timeOffset="202440.63">21526 5757 0,'0'0'0,"-21"-21"31,0 21-31,0 0 16,0 0-16,0 0 0,-1 0 0,1 21 15,0 1-15,0-1 16,0 0-16,0 0 0,-1 0 0,1 22 15,21-22-15,0 0 0,0 0 16,0 0-16,0 0 0,0 1 0,0-1 16,0 0-16,0 0 0,21 0 15,1-21-15,-1 0 0,0 21 16,0-21-16,0 0 0,0 0 0,1 0 16,20 0-16,-21 0 0,0 0 0,0-21 15,1 21-15,-1-21 0,0 0 16,0 0-16,0 0 15,-21-1-15,21 1 0</inkml:trace>
  <inkml:trace contextRef="#ctx0" brushRef="#br1" timeOffset="203839.38">22310 5588 0,'0'0'0,"0"-21"16,21 21 0,0 0-16,-21 21 46,-21-21-46,0 21 16,-1 0-16,1 22 0,0-22 0,0 21 16,-21-21-16,20 22 0,-20-22 15,21 21-15,-21-21 0,20 1 16,-20-1-16,21 0 0,-21 0 0,-1 0 16,43 0-16,21-21 31,1 0-16,-1 0-15,0 0 16,0 0-16,0 0 0,0 0 0,1 0 16,-1 0-16,0 22 0,0-22 0,0 0 15,0 0-15,-21 21 0,22-21 16,-1 0-16,0 0 47,0 0-16,0-21-15</inkml:trace>
  <inkml:trace contextRef="#ctx0" brushRef="#br1" timeOffset="204164.2">22881 5376 0,'0'0'0,"-21"0"16,0 22-16,21-1 0,-43 0 0,22 21 16,0 1-16,0-1 0,-21 0 15,20 1-15,-20 20 0,21 1 0,-21-22 16,-1 0-16,22 22 0,0-22 15,0 0-15,0 1 0,-1-22 16,1 21-16,0-21 0,21 22 0,0-22 0,0 0 16,0 0-1,0 0 1,21-42 0,0 21-1,-21-21-15,22 0 0,-1 21 0</inkml:trace>
  <inkml:trace contextRef="#ctx0" brushRef="#br1" timeOffset="204663.91">22818 5736 0,'0'21'15,"0"1"1,0-1-16,0 0 0,-22-21 0,22 21 15,-21 0-15,21 0 0,-21-21 16,21 22-16,-21-1 0,21 0 0,0 0 16,-21-21-16,21 21 15,0-42 32,0 0-31,0 0-16,0 0 0,0-1 15,21 1-15,0 0 0,-21 0 0,21 0 16,0 0-16,1-1 16,-1 1-16,0-21 0,0 21 15,21 0-15,1-1 16,-22 22-16,0 0 0,0 0 0,0 0 16,1 0-16,-1 0 0,-21 22 15,21 41 1,-21 1-16,0-43 0,0 21 15,0-21-15,-21 22 0,0-22 16,-1 0-16,22 0 0,0 0 0,0 0 16,-21 1-16,0-1 15,21-42 32,0-1-47,21 22 0,0-21 0</inkml:trace>
  <inkml:trace contextRef="#ctx0" brushRef="#br1" timeOffset="205147.71">23431 5757 0,'0'0'0,"0"-21"0,0 0 16,0 0-16,0 0 15,-21 21-15,0 0 16,0 0-16,0 0 16,21 21-16,-21-21 0,-1 21 0,-20 21 15,21 1-15,21-22 0,-21 0 16,21 0-16,-21 22 0,21-22 0,-22 0 16,22 0-16,0 0 0,0 0 15,0 1-15,22-22 16,-1 0-16,0 0 0,0 0 15,0 0-15,0 0 16,1-22-16,-22 1 16,21 0-16,0 21 0,-21-21 15,0-21-15,21 20 0,-21 1 0,21 0 16,-21 0-16,0 0 0,0 0 16,0 42-1,0 0 1,0 0-16,0 0 15,0 0-15,0 1 0,0-1 0,0 0 16,0 0-16,0 0 0,0 0 16,21-21 15,1 0-31,-1 0 16,0 0-16,0 0 0</inkml:trace>
  <inkml:trace contextRef="#ctx0" brushRef="#br1" timeOffset="205848.08">23707 5715 0,'0'0'0,"0"-21"15,0 42 17,0 0-32,0 0 0,0 1 15,-22-1-15,1 21 0,21-21 16,-21 0-16,21 1 0,0-1 15,-21 0-15,21 0 0,0 0 16,-21-21-16,21 21 0,0 1 16,-21-22-1,21-22 17,0 1-32,0 0 0,0 0 15,0 0-15,0 0 0,21-22 16,0 22-16,0-42 15,0 41-15,0 1 0,1 0 16,-1 0-16,0 21 0,0-21 16,0 0-16,0 21 0,1 0 15,-1 0-15,0 0 0,0 0 16,0 21-16,-21 0 0,21-21 16,-21 21-16,0 0 0,0 0 15,0 1-15,0-1 0,0 0 0,0 0 16,-21 0-16,0 0 0,0 1 0,21-1 15,-21 0-15,0-21 0,21 21 16,-22-21-16,22 21 0,0-42 47,0 0-47,0 0 16,22 0-16,-22-1 0,21 1 15,21-42-15,-21 42 0,0-22 16,1 22-16,-1-21 0,0 21 15,0-1-15,21 1 0,-20 0 0,41 21 16,-42 0 0,0 21-16,-21 0 15,0 1-15,0-1 0,0 0 0,0 0 16,0 21-16,0-20 16,0-1-16,0 0 0,0 21 0,-21-21 15,0 1-15,21-1 16,0 0-16,0 0 15,0-42 17,0 0-32</inkml:trace>
  <inkml:trace contextRef="#ctx0" brushRef="#br1" timeOffset="206219.41">24384 5779 0,'0'-22'31,"21"1"-31,0 21 16,0-21-16,1 0 0,-1 21 16,0-21-16,-21 0 0,21 21 15,-21-22-15,21 1 0,-21 0 16,0 0-1,-21 21 1,0 0-16,0 21 0,0-21 16,-1 21-16,1 0 0,0 1 0,0-1 15,21 21-15,-21-21 16,0 0-16,21 1 0,0 20 0,0 0 16,0-21-16,0 1 15,0-1-15,0 0 16,0 0-16,21-21 15,0 0-15,0 0 16,0 0-16,0 0 0,1-21 0,-1 21 16,0-21-16</inkml:trace>
  <inkml:trace contextRef="#ctx0" brushRef="#br1" timeOffset="206652.15">24850 5482 0,'0'0'0,"-22"0"0,44 0 31,-1 0-15,0 21-16,0-21 0,0 22 15,0-22-15,1 21 0,-1-21 16,0 21-16,0-21 0,21 21 0,-20-21 15,-1 0-15,0 0 16,21 21-16,-21-21 0,1 0 0,-1 0 16,0 0-16,0 0 15,-42 0 17,0 21-17,0 1-15,-1-1 0,-20 0 0,21 0 16,-21 0-16,20 22 0,-20-22 15,21 0-15,-21 21 0,-22 1 16,43-22-16,0 0 0,0 0 16,-1 0-16,1 0 0,0-21 15,21 22-15,-21-22 0,0 0 32,0 0-17</inkml:trace>
  <inkml:trace contextRef="#ctx0" brushRef="#br1" timeOffset="208260.77">15727 6922 0,'21'0'0,"0"0"31,-21-22 94,0 1 31,21 21-140,-21-21 0,21 0 30,1 21-30,-22-21-16,21 0 16,0 21-1,-21-22-15,0 1 0,21 0 16,0 0 0,-21 0-1,21 21-15,1-21 16,-22-1-16,0 1 15,0 42 17,0 1-17,-22-1-15,1 0 0,0 0 16,0 21-16,0-20 0,-22-1 16,-20 42-16,42-42 0,-22 1 15,1-1-15,21 0 0,0 0 16,-22 0-16,22-21 0,0 21 15,0-21-15,42 0 47,0 0-47,0 0 0,1 0 0,-1 0 16,0 0-16,0 22 16,0-22-16,22 0 0,-22 21 0,0 0 15,0-21-15,21 0 0,-20 0 0,-1 21 16,21-21-16,-21 0 0,0 0 15,1 21-15,-1-21 0,0 0 16,-21-21 31</inkml:trace>
  <inkml:trace contextRef="#ctx0" brushRef="#br1" timeOffset="208544.91">16341 6710 0,'0'-21'0,"0"42"0,21-42 0,-21 0 15,0-1-15,0 44 32,0-1-32,0 0 15,-21 21-15,21-21 0,0 22 0,-22-22 16,22 21-16,-21-21 0,0 22 0,21-22 15,-21 0-15,0 21 16,21-20-16,-21-1 0,21 0 0,0 0 16,-22 0-16,22 0 0,0 1 15,0-1 1,0-42 0,22 21-1,-22-22-15,21 1 0,-21 0 0</inkml:trace>
  <inkml:trace contextRef="#ctx0" brushRef="#br1" timeOffset="208843.74">16256 6922 0,'0'-64'15,"0"43"-15,0 148 0,0-169 0,21-64 0,-21 85 16,0-1-16,21 22 0,0-21 0,1 0 16,-1 21-16,0-21 0,0 0 15,0 21-15,22-21 0,-22 21 0,0 0 16,21 0-16,-21 0 0,1 0 0,-1 0 15,0 21-15,0 0 0,-21 0 16,21 0-16,-21 0 0,0 1 0,0-1 16,-21 0-16,0 0 0,0 0 0,0 0 15,-1 1-15,-20-1 16,21-21-16,-43 21 0,43 0 0,0-21 16,-21 0-16,21 0 0,-1 21 15,44-21 32,-1 0-47,0 0 0,0 0 16,0-21-16</inkml:trace>
  <inkml:trace contextRef="#ctx0" brushRef="#br1" timeOffset="209120.58">16870 6773 0,'0'43'32,"0"-22"-32,0 0 0,0 0 15,-21 0-15,-1 22 0,1-1 16,21 0-16,-21-20 16,0-1-16,0 0 0,21 0 0,-21 0 15,21 0-15,-22 1 0,1-22 16,21 21-16,0 0 0,0-42 47,21 21-47,1-21 0,-22-1 0,0 1 15,21 0-15,-21 0 0,21 0 0,-21 0 16</inkml:trace>
  <inkml:trace contextRef="#ctx0" brushRef="#br1" timeOffset="209564.6">16764 6900 0,'21'-42'15,"0"0"1,-63 126-16,105-168 0,-41 84 15,-1 0-15,0 0 16,0 21-16,0 0 0,0 0 16,1 0-16,-22 22 0,21-22 15,0 0-15,-21 0 0,21 0 16,-21 1-16,0-1 0,21-21 0,-21 21 16,21 0-16,-21 0 15,22-21 1,-1 0-1,0-21 1,-21 0-16,21 0 0,0 0 0,-21-1 16,21 1-16,1-21 15,-1 0-15,-21-1 0,0 22 16,21-21-16,0-1 0,-21 1 0,0 21 16,0-21-16,0 20 0,0 1 0,0 42 46,-21 1-46,0 20 0,0-21 0,21 21 16,-22-20-16,1 20 0,0 0 16,0 1-16,21-22 0,-21 21 0,0-21 15,-1 22-15,22-1 0,-21-21 16,21 0-16,0 0 0,0 1 16,21-22-1,1-22 1,-1 1-16,0 0 15,21 0-15</inkml:trace>
  <inkml:trace contextRef="#ctx0" brushRef="#br1" timeOffset="210207.67">17695 6646 0,'0'-42'31,"0"21"-31,0 0 16,0 42 31,21-21-47,-21 21 0,0 0 0,22 0 15,-1-21-15,-21 22 0,21-1 0,0 0 16,0 0-16,0 0 0,1 0 15,-1-21-15,0 22 0,0-1 16,21 0-16,-20-21 0,-1 21 16,0-21-16,21 21 0,-21-21 0,1 0 15,-1 0-15,0 0 0,0 0 16,-42 0 15,0 21-15,0-21-16,-1 22 0,1-22 15,0 21-15,0 0 0,-21 0 0,20 0 16,-20 0-16,21 1 16,-21-1-16,20 0 0,-20 0 0,21 0 15,-21 0-15,20 1 0,-20-1 0,21 0 16,0 0-16,0 0 0,-1-21 16,1 21-16,21 1 0,-21-22 15,0 0 1,21-22 15</inkml:trace>
  <inkml:trace contextRef="#ctx0" brushRef="#br1" timeOffset="211787.64">16044 7938 0,'0'-22'47,"21"22"-31,-21-21 0,22 21 15,-1-21-31,0 21 31,-21-21 0,21 21 1,0 0-17,0 0 16,1 0 173,-22-21-189,-22 21 32,1 21-47,0 0 16,0-21-16,0 42 0,0-20 15,-22-1-15,22 0 0,-21 21 0,21-21 16,-22 22-16,1-22 0,21 0 0,-22 21 16,22-20-16,0-1 0,0 0 15,0 0-15,0-21 0,21 21 0,-22-21 16,22 21-1,0-42 17,22 21-17,-1 0-15,0 0 16,0 0-16,0 0 0,0 0 16,22 0-16,-22 0 0,0 21 15,21-21-15,-20 22 0,20-22 0,-21 21 16,0 0-16,0-21 0,1 21 15,-1 0-15,-21 0 0,21-21 16,-21 22-16,0-44 63,0 1-48,0 0-15,0 0 0,21 0 0</inkml:trace>
  <inkml:trace contextRef="#ctx0" brushRef="#br1" timeOffset="212031.5">16446 7832 0,'0'0'0,"22"0"16,-22 21 0,0 0-16,0 0 15,0 0-15,0 22 0,0-1 0,0-21 16,-22 22-16,22-1 15,-21-21-15,21 64 0,-21-43 16,21-21-16,0 0 0,-21 1 16,21-1-16,0 0 0,0 0 15,0-42 17,0 0-17,0 0-15</inkml:trace>
  <inkml:trace contextRef="#ctx0" brushRef="#br1" timeOffset="212320.33">16404 7916 0,'0'0'0,"21"-21"0,-21 0 0,0 0 0,21 21 16,1 0-16,-22-21 0,21 21 16,0 0-16,0 0 0,0 0 0,22 0 15,-22 0-15,0 0 0,0 0 0,21 0 16,-20 0-16,-1 21 0,-21 0 15,0 0-15,0 0 0,0 1 0,0 20 16,0 0-16,-21-21 16,-1 1-16,-20-1 0,21 0 0,-21 0 15,20 0-15,-20-21 0,0 21 16,21 1-16,-1-22 0,1 0 0,0 0 16,0 0-16,42 0 31,0 0-31,0 0 15,-21-22-15,43 22 0,-22-21 0</inkml:trace>
  <inkml:trace contextRef="#ctx0" brushRef="#br1" timeOffset="212564.19">16912 7895 0,'0'21'31,"0"1"-31,0-1 0,0 21 16,0 0-16,0-20 0,0 20 16,-21-21-16,21 21 0,0-20 15,-21 20-15,21-21 0,0 0 0,-21 0 16,21 1-16,0-1 0,0 0 16,0-42 30</inkml:trace>
  <inkml:trace contextRef="#ctx0" brushRef="#br1" timeOffset="212927.98">16912 7916 0,'0'0'0,"21"0"0,0 22 15,1-1 1,-22 0-16,21 0 0,-21 0 15,21 0-15,-21 1 0,21 20 0,-21 21 16,21-20-16,0-22 16,-21 0-16,22 21 0,-22-20 0,0-1 15,0 0-15,21-21 0,-21 21 0,0 0 16,21-21 0,-21-21-1,0 0 1,0 0-16,0 0 0,0-1 15,0-20-15,21 21 0,-21-21 0,21-1 16,-21 1-16,21 0 0,1-1 0,-22 1 16,21 21-16,-21-22 0,21 22 15,0 0-15,-21 0 0,0 0 16,21 21-16,0 0 16,-21 21-1,0 0-15,0 0 0,0 0 16,0 1-16</inkml:trace>
  <inkml:trace contextRef="#ctx0" brushRef="#br1" timeOffset="213355.74">17462 8107 0,'-21'0'16,"0"0"-16,21 21 15,-21 0-15,21 0 0,-21 1 16,21-1-16,0 0 16,0 0-16,0 0 0,-21 0 0,21 1 15,0-1-15,0 0 0,0 0 16,21-21 0,-21 21-16,21-21 0,0 0 0,0 0 15,0 0-15,1 0 0,-1 0 16,0 0-16,0-21 0,21 0 15,-20 0-15,-22 0 0,21-1 0,-21 1 16,21 0-16,-21 0 0,0-21 16,0 20-16,0 1 0,0 0 15,0 0-15,0 42 32,0 0-32,0 0 0,0 1 15,0-1-15,0 0 0,0 0 16,0 0-16,0 0 15,0 1-15,21-22 16,0 0 0,0 0-16,1 0 0,-1 0 15</inkml:trace>
  <inkml:trace contextRef="#ctx0" brushRef="#br1" timeOffset="214007.37">17907 8107 0,'-21'85'0,"42"-170"0,-21 64 0,0 0 16,0 42 15,0 0-31,0 0 0,0 0 0,0 0 16,0 1-16,0-1 0,-21 0 15,21 0-15,0 0 0,-21 0 16,21 1-16,0-1 0,0 0 16,0 0-1,-22-42 16,22 0-15,0 0-16,0-1 0,0 1 16,0 0-16,0 0 0,0 0 15,22-22-15,-22 22 0,0 0 16,21 0-16,0 0 0,0 0 0,0-1 16,0 1-16,1 21 15,-1 0-15,0 0 0,0 0 16,0 21-16,-21 1 0,0-1 15,0 0-15,0 0 0,0 0 16,0 0-16,0 1 0,0-1 0,0 0 16,0 0-16,0 0 0,0 0 0,0 1 15,0-44 48,0 1-63,0 0 0,0 0 15,0-21-15,0 20 0,21 1 16,1 0-16,41-64 16,-42 64-16,0 0 0,1 21 0,-1 0 15,0 0-15,0 0 0,0 0 16,0 0-16,1 21 0,-1 22 16,-21-22-16,0 0 0,21 21 15,-21-21-15,21 1 0,-21 41 16,0-42-16,0 0 0,0 1 15,0-1-15,0 0 16,0-42 15,21 0-15,-21-1-16,0 1 0</inkml:trace>
  <inkml:trace contextRef="#ctx0" brushRef="#br1" timeOffset="214400.15">18627 7811 0,'0'0'0,"21"0"31,0 21-15,0-21-16,0 21 16,0 0-16,1-21 0,-1 21 15,0-21-15,0 0 0,21 21 16,-20-21-16,20 0 0,-21 22 0,21-22 15,1 0-15,-22 0 0,0 0 16,0 0-16,-21 21 47,-21-21-47,21 21 0,-21 0 16,0-21-16,0 21 0,-1 0 15,1 1-15,0 20 0,0-21 16,0 0-16,-22 0 0,22 22 0,0-22 15,0 0-15,0 0 0,0 0 16,-1 1-16,1-1 0,0 0 0,21 0 16,-21 0-16,0 0 15,0 1-15,21-1 16</inkml:trace>
  <inkml:trace contextRef="#ctx0" brushRef="#br1" timeOffset="-214244.95">19791 8065 0,'63'-22'15,"-42"1"1,1 0-16,-1 21 15,0-21-15,-21 0 0,21 21 0,-21-21 16,21-1-16,-21-20 16,0 0-16,0 21 15,0-1-15,0 1 0,-21 21 16,0-21-16,-21 21 0,20 0 0,1 0 16,-21 0-16,21 0 0,-22 0 0,22 21 15,-21-21-15,21 21 0,-22 1 16,22-1-16,0 0 0,0 0 0,0 21 15,21-20-15,0-1 0,0 0 0,0 21 16,0-21 0,21 1-16,0-22 0,0 0 0,0 21 15,22-21-15,-22 0 0,0 0 0,21 0 16,-20 0-16,-1 0 0,21-21 16,-21-1-16,0 22 0,22-21 0,-22 0 15,0 0-15,0 0 0,0 0 16,1 21-16,-22-22 0,0 1 0,21 21 15,-21-21-15,0 42 32,0 0-32,-21 1 15,-1 20-15,22-21 0,-21 21 16,0-20-16,0 20 0,-21 64 16,42-43-1,-22-20-15,22-22 0,-21 0 16,21 0-16,0 0 0,0 0 0,0 1 15,21-22 17,1 0-17,-1-22-15,-21 1 0,42 0 16,-21 0-16</inkml:trace>
  <inkml:trace contextRef="#ctx0" brushRef="#br1" timeOffset="-213741.22">20320 8107 0,'0'0'0,"0"-21"0,-21 0 15,0-1-15,-1 1 16,22 0-16,0 0 0,0 0 16,0 0-16,0-1 0,0 1 15,0 0-15,22 0 0,-1 0 0,21 21 16,-21-21-16,0-1 15,22 22-15,-22-21 0,21 21 0,-21 0 16,22 0-16,-22 0 0,0 0 0,0 0 16,0 21-16,-21 1 15,0-1-15,0 21 0,-42-21 0,21 22 16,0-22-16,-22 21 0,1 0 16,0-20-16,-1 20 0,22 0 0,-21-21 15,21 22-15,-22-22 0,22 0 0,21 21 16,0-20-16,0-1 0,0 0 15,0 0-15,43-21 16,-22 21-16,0-21 0,21 0 0,-21 0 16,22 0-16,-1 0 15,0 0-15,-20-21 0,20 0 0,-21 21 16,21-21-16,-42 0 0,22 21 16,-22-22-16,0 1 0,0-21 15,-22 21-15,1 0 0,0-1 0,-42-20 16,41 21-16,-20 21 15,21 0-15,-21 0 0,20 0 0,-20 0 16,42 21 0,0 0-16,21-21 15,0 21-15,1-21 16,-1 0-16,0 0 0</inkml:trace>
  <inkml:trace contextRef="#ctx0" brushRef="#br1" timeOffset="-213236.56">21018 8001 0,'-21'-21'16,"42"42"-16,-42-63 0,0 21 0,21-1 16,0 1-16,0 0 0,0 0 15,21 0-15,0 0 0,1 21 0,-1-22 16,0 22-16,0 0 15,0 0-15,0 0 0,1 0 16,-1 0-16,21 0 0,-21 0 16,-21 22-16,0-1 15,0 0-15,0 0 0,0 21 16,-21-20-16,0 20 0,0-21 0,0 21 16,-22-20-16,22 20 15,0 0-15,-21 1 0,20-22 0,1 21 16,0-21-16,0 0 0,21 22 0,0-22 15,0 0-15,0 0 0,21 0 16,0-21-16,0 0 0,1 22 16,-1-22-16,21 0 0,-21 0 0,0 0 15,1 0-15,-1 0 0,0-22 16,0 1-16,0 21 0,0-21 0,-21 0 16,22 0-16,-22 0 0,0-22 15,0 22-15,0-21 0,-43-1 16,22 1-16,0 21 0,0 0 0,0 21 15,-1 0-15,1 0 0,-21 0 16,21 21 0,21 0-1,0 0-15,21-21 0,0 0 16,0 0-16,0 0 0</inkml:trace>
  <inkml:trace contextRef="#ctx0" brushRef="#br1" timeOffset="-212832.78">22034 7768 0,'0'0'0,"22"-21"31,-22 42-31,0 0 16,0 1-16,-22-22 0,1 21 15,0 0-15,0 21 0,0-21 0,-22 1 16,22-1-16,-21 21 0,0-21 16,-1 0-16,1 1 0,0-1 15,-22 21-15,22-21 0,21 0 16,-1-21-16,1 22 0,21-1 16,21-21-1,1 21-15,-1-21 0,21 21 16,-21-21-16,22 21 0,-22-21 15,21 21-15,0-21 0,-20 22 0,20-22 16,-21 21-16,21-21 0,-20 0 16,-1 0-16,21 21 0,-21-21 15,0 0-15,1 0 16,-22-21 15,0 0-31,0-1 0</inkml:trace>
  <inkml:trace contextRef="#ctx0" brushRef="#br1" timeOffset="-212042.62">22796 7768 0,'22'-21'15,"-44"21"1,22 21-16,-42 0 15,21 1-15,0 20 0,-22-21 0,22 21 16,-21 1-16,0 20 0,-1-20 16,1-1-16,0 0 0,-1 1 0,22-1 15,-21 0-15,-1 1 0,1 20 16,21-42-16,0 0 0,21 1 16,0-1-16,0 0 0,21-21 31,-21-21-16,21 0-15,0-1 0,0 22 16,1-42-16</inkml:trace>
  <inkml:trace contextRef="#ctx0" brushRef="#br1" timeOffset="-211788.45">23008 7853 0,'-21'63'31,"21"-41"-31,-21 20 0,0-21 16,-1 21-16,1 1 0,0-22 15,0 21-15,0 1 0,0-22 16,-1 21-16,22-21 0,-21 0 0,0 1 16,21-1-16,-21 0 0,21 0 15,0 0-15,21-21 16,0 0-16,0 0 15,1 0-15,-1-21 16,0 0-16,-21 0 0</inkml:trace>
  <inkml:trace contextRef="#ctx0" brushRef="#br1" timeOffset="-211508.34">22902 7959 0,'0'0'0,"0"-21"15,0-1-15,21 1 16,1 21-16,-1-21 0,0 0 15,0 0-15,21 21 0,-20 0 16,-1-21-16,21 21 0,-21 0 16,22 0-16,-22 0 0,0 21 15,-21 0-15,0 0 0,0 21 16,0 1 0,-21-1-16,0-21 0,-1 0 0,-20 1 15,21-1-15,0 0 0,-64 21 16,64-42-16,0 0 0,21 21 31,21-42-15,0 21-16,0-21 0,0 0 15,1 21-15</inkml:trace>
  <inkml:trace contextRef="#ctx0" brushRef="#br1" timeOffset="-211280.47">23495 7853 0,'-21'0'32,"21"21"-17,0 0-15,-21 0 0,-1 1 0,1-1 16,21 21-16,0-21 0,-21 22 16,0-22-16,0 21 0,21-21 0,-21 22 15,21-1-15,0-21 16,-22 0-16,22 0 0,0 1 15,22-22 1,-22-22 0</inkml:trace>
  <inkml:trace contextRef="#ctx0" brushRef="#br1" timeOffset="-210903.68">23389 8022 0,'0'-42'0,"21"0"15,-42 211-15,21-254 0,21-21 0,0 85 0,-21 0 0,22 0 16,-22 0-16,42-22 15,-21 43-15,0 0 0,0 0 16,1 0-16,-1 22 16,0-22-16,-21 21 0,0 21 0,21-21 15,-21 0-15,21 22 0,-21-1 16,0-21-16,0 22 0,0-1 16,0-21-16,0 21 0,0-20 0,21 41 15,-21-42-15,0 0 16,0 1-16,22-22 0,-22-22 31,0 1-31,21 0 16,-21 0-16,21 0 0,-21-22 0,0 22 15,21-21-15,0 0 0,0-1 0,1 1 16,-22 0-16,21-1 0,0 1 16,0 0-16,-21 20 0,21 1 0,-21 0 15,21 0-15,1 21 16,-1 21-1,-21 0-15,0 0 16,0 1-16,0-1 16</inkml:trace>
  <inkml:trace contextRef="#ctx0" brushRef="#br1" timeOffset="-210504.03">24003 8001 0,'0'21'47,"0"0"-47,-21 1 15,21-1-15,0 0 0,0 0 16,-21 21-16,21-20 0,-22-1 0,22 0 16,0 0-16,0 0 0,0 0 0,0 1 15,0-1-15,0 0 16,22 0-16,-1-21 15,0 0-15,0 0 0,0 0 0,0 0 16,22 0-16,-22-21 0,0 0 0,0 0 16,0-1-16,1 1 0,-22 0 15,21 0-15,0-21 0,0-22 16,-21 43-16,0 0 0,0 0 16,0-1-16,0 1 0,0 42 46,0 1-46,0-1 0,0 0 16,0 0 0,21-21-1</inkml:trace>
  <inkml:trace contextRef="#ctx0" brushRef="#br1" timeOffset="-209836.41">24511 8043 0,'0'-21'15,"-21"42"17,21 1-17,0-1-15,0 0 0,-21 0 16,21 0-16,0 0 0,-22 1 16,22-1-16,-21 0 0,21 0 15,0 0-15,0 0 16,0 1-16,-21-22 15,21-22 17,0 1-32,0 0 15,0 0-15,0 0 0,0 0 0,21-1 16,0-20-16,1 21 0,-1-43 16,0 43-16,0-21 15,0 21-15,0 0 0,1 21 16,-1-22-16,0 22 0,21 0 0,-21 0 15,1 0-15,-1 0 0,0 22 16,-21-1-16,21 0 0,-21 0 16,0 0-16,0 0 0,0 22 0,0-1 15,0 0 1,0-20-16,0-1 0,-21 21 16,0-42-16,21 21 0,-21-21 15,-1 0 1,22-21-1,0 0 1,0 0-16,0 0 0,0-1 16,0 1-16,22 0 0,-1-21 0,0 21 15,0-1-15,0-20 0,22 21 0,-22 0 16,21 0-16,-21-1 16,0 22-16,43 0 0,-43 0 0,0 0 15,-21 22 1,0 20-16,0-21 0,0 0 0,0 0 15,0 22-15,0-22 0,0 0 0,0 0 16,-21 0-16,21 1 0,0-1 16,0 0-16,-21-21 31,21-21-15,0 0-1,0-1-15,0 1 0</inkml:trace>
  <inkml:trace contextRef="#ctx0" brushRef="#br1" timeOffset="-209420.6">25167 7620 0,'21'0'31,"0"21"-15,-21 0-16,22 1 15,20-1-15,-42 0 16,21 0-16,0 0 0,-21 0 0,21-21 16,1 22-16,-22-1 0,21 0 0,0 0 15,0 0-15,0 0 16,-21 1-16,64-1 16,-43-21-16,0 0 0,21 21 15,-20-21-15,-44 0 31,-20 21-15,21-21-16,0 21 0,-22 0 0,22 1 16,-21-1-16,21 0 0,-22 0 15,1 0-15,21 22 0,-21-22 0,20 0 16,1 21-16,-21 1 16,21-22-16,0-21 0,-1 21 0,1 0 15,21 0-15,-21-21 16,0 0-16,0 0 15,0 0-15,-1 0 16</inkml:trace>
  <inkml:trace contextRef="#ctx0" brushRef="#br1" timeOffset="-207472.58">15917 9081 0,'21'0'16,"-21"-22"249,22 22-265,-1-21 16,0 21 0,-21-21-16,21 21 15,0 0-15,-21-21 0,21 21 16,1-21-1,-1 0-15,0-1 16,-21 1 93,21 21-15,-21-21-78,21 21 46,-42 0 32,0 0-78,0 0-16,0 0 15,-1 21-15,1-21 0,0 21 16,-42 22-16,41-1 0,-20-21 16,0 0-16,-1 1 0,1 20 15,0-21-15,-1 0 0,1 0 0,0 1 16,21-1-16,-22 0 0,22-21 15,0 21-15,0-21 0,0 0 16,42 0 0,21 0-1,-21 0-15,0 0 0,22 0 0,-22 0 16,0 0-16,21 0 0,-20 21 16,20 0-16,0-21 0,-21 22 0,22-1 15,-22-21-15,21 21 0,-21 0 16,22 0-16,-22-21 0,0 21 15,0 1-15,0-22 0,-21 21 16,22-21-16,-1 0 0,0 0 16,-21-21 15,21 21-31,-21-22 0,21 1 16,-21 0-16</inkml:trace>
  <inkml:trace contextRef="#ctx0" brushRef="#br1" timeOffset="-207224.72">16404 9017 0,'0'0'0,"21"-42"31,-21 63-31,0 0 16,0 0-16,0 43 15,0-22-15,-21 0 0,0 1 0,21-1 16,-21 0-16,21-20 0,-21 20 15,21 0-15,-22-21 0,1 22 0,21-22 16,0 0-16,0 0 0,-21 0 0,21 22 16,0-64 15,21-1-15,-21 1-16</inkml:trace>
  <inkml:trace contextRef="#ctx0" brushRef="#br1" timeOffset="-206952.88">16341 9123 0,'0'-21'0,"0"42"0,21-85 16,0 43-16,0 0 0,0 0 15,0 0-15,1 0 0,-1-1 0,21 22 16,-21 0-16,22 0 0,-22 0 16,21 0-16,-21 0 0,22 0 0,-22 22 15,0-1-15,0 21 0,0-21 0,-21 0 16,0 22-16,0-22 0,0 0 15,-21 21-15,0-20 0,-21-1 0,20 0 16,-20 0-16,0 0 0,-43 0 16,43 1-16,-1-1 15,1-21-15,21 0 0,0 0 0,42 0 47,0 0-47,21-21 0,-20 21 0,-1-22 16</inkml:trace>
  <inkml:trace contextRef="#ctx0" brushRef="#br1" timeOffset="-206721.01">16997 9081 0,'0'0'0,"0"21"16,0 0-16,0 0 15,-21 0-15,21 0 0,-22 1 16,22 20-16,-21-21 0,21 21 0,-21-20 15,21 20-15,0-21 0,0 0 0,-21 0 16,21 22-16,-21-22 0,21 0 16,0 0-16,0 0 0,-21 1 15,21-44 17,0 1-32,0 0 0,21 21 15</inkml:trace>
  <inkml:trace contextRef="#ctx0" brushRef="#br1" timeOffset="-206360.21">16933 9144 0,'21'-42'0,"-42"84"0,64-105 15,-22 63-15,0 0 16,0 0-16,0 21 16,0 0-16,1 0 0,-22 0 15,21 22-15,0-22 0,0 21 0,0-21 16,-21 22-16,0-22 0,0 42 15,21-20-15,-21-22 0,0 0 16,0 0-16,0 0 0,0 22 16,0-22-16,0-42 31,0-1-31,22 1 16,-22 0-16,0 0 0,0-21 0,21 20 15,0-62-15,0 63 0,-21-22 16,21 1-16,0 0 0,-21-1 15,22 1-15,-1 21 0,0-22 16,-21 22-16,21 21 16,0 0-16,0 0 0,-21 21 15,22-21-15,-22 22 16,0-1-16,0 0 0,0 0 16</inkml:trace>
  <inkml:trace contextRef="#ctx0" brushRef="#br1" timeOffset="-205300.45">17526 9313 0,'-21'0'47,"21"22"-47,-21-1 0,-1 0 16,22 0-16,-21 0 0,21 0 15,0 1-15,0-1 0,0 0 0,0 0 16,0 0-16,0 0 0,0 1 16,0-1-16,21-21 0,1 0 0,-1 0 15,0 0-15,0 0 0,0 0 0,0 0 16,22 0-16,-22 0 16,0-21-16,0-1 0,0 1 0,1 0 15,-1 21-15,0-42 0,-21 21 0,0-1 16,21 1-16,-21 0 0,0 0 15,21-21-15,-21 20 0,0 1 16,0 42 15,0 1-31,0-1 0,-21-21 0,21 21 16,0 0-16,0 0 0,0 0 0,0 1 16,0-1-16,0 0 15,21-21-15,0 0 16,1 0-16,-1 0 0,0 0 15,0 0-15,0 0 0,0-21 0,-21 0 16,22 21-16,-1-22 0,0 1 16,-21 0-16,0 0 0,0 0 15,21 0-15,-21-1 0,0 1 0,0 0 16,0 0-16,0 42 31,0 0-31,-21 0 16,21 1-16,0-1 0,0 0 0,-21 0 15,21 0-15,-21 0 0,21 1 16,0-1-16,0 0 0,0 0 0,0 0 16,-22 0-16,22 1 15,0-44 17,0 1-17,0 0-15,22 0 0,-22 0 16,0 0-16,21-1 0,0-41 15,0 42-15,0 0 0,-21-1 16,21 1-16,22 0 0,-22 21 16,0-21-16,0 21 0,43 0 15,-1 0 1,-42 21-16,1 0 0,-1 0 0,-21 1 0,0-1 16,0 0-16,0 0 0,0 43 15,-43-1 1,43-42-16,-21 0 0,21 1 15,-21-22-15,0 0 16,21-22 15,0 1-31,0 0 16,21 0-16,0 0 0,0 0 0,1-1 16,-1 1-16,0 0 0,0 0 0,0 0 15,0 0-15,22-1 0,-22 1 16,0 21-16,21 0 0,-20 0 0,-1 0 15,-21 21-15,0 1 16,0-1-16,0 0 16,0 0-16,0 0 0,-21 0 0,21 1 15,0-1-15,-22 0 0,22 0 0,-21 0 16,21 0-16,-21 1 0,21-1 16,-21-21-1,21-21 16,0-1-31</inkml:trace>
  <inkml:trace contextRef="#ctx0" brushRef="#br1" timeOffset="-204885.18">19092 9059 0,'-21'0'0,"42"0"0,-63 0 0,21 0 16,0 22-16,21-1 16,0 0-16,0 0 0,0 0 15,0 0-15,0 1 0,0-1 16,0 0-16,21 0 0,0 0 16,-21 0-16,21-21 0,43 43 15,-43-43-15,0 0 0,21 0 16,-21 0-16,1 0 0,20 0 15,-21 0-15,0 0 0,22 0 16,-65 0 15,1 0-31,0 21 0,0 0 16,-21-21-16,20 21 0,-20 0 0,21 1 16,-64 41-16,64-42 15,-21 22-15,21-22 0,-1 21 0,-20-21 16,21 0-16,-21 22 15,42-22-15,-22 0 0,22 0 0,-21-21 16,21 21-16,0-42 31,21 21-31</inkml:trace>
  <inkml:trace contextRef="#ctx0" brushRef="#br1" timeOffset="-204020.59">20087 9356 0,'42'0'16,"-20"0"0,-1 0-16,0 0 15,21-21-15,-21-1 0,1 22 0,-1-21 16,42 0-16,-42 0 0,-21 0 16,43-43-1,-43 43-15,0 0 0,0 0 16,0-22-16,-21 22 15,-1 0-15,1 21 0,-21 0 16,21 0-16,0 0 0,-1 0 0,-20 0 16,21 21-16,0-21 15,-22 21-15,22 1 0,0-1 0,0 42 16,21-42-16,-21 1 0,21-1 16,0 0-16,0 0 15,0 0-15,21-21 0,0 21 16,0-21-16,0 0 0,1 0 15,-1 0-15,0 0 0,21 0 0,-21 0 16,1 0-16,-1 0 0,0-21 0,21 0 16,-21 21-16,1-21 0,-1 0 15,0 0-15,-21-1 16,0 1-16,0 42 47,0 1-47,0-1 0,-21 0 0,21 21 15,-21-21-15,-1 1 0,22 20 16,-21-21-16,0 64 0,0-64 16,21 21-16,-21-21 0,0 22 15,21-22-15,-22 0 0,1 21 16,0-20-16,21-1 16,-21-21-16,0 0 15,0 0-15,21-21 0,0-1 16,-22 22-16,1-21 0,21 0 0,0 0 15,0 0-15,0 0 16,0-1-16,0 1 0,0 0 16,0 0-16,21 0 0,1 0 0</inkml:trace>
  <inkml:trace contextRef="#ctx0" brushRef="#br1" timeOffset="-203564.85">20997 9081 0,'0'0'0,"21"-22"0,-21 1 0,0 0 15,22 21-15,-22-21 0,0 0 16,-22 21 0,1 0-1,0 21-15,0 0 0,0 0 0,0 0 16,-1 22-16,1-1 0,-21-21 0,21 22 15,0-1-15,-1 0 0,1 1 16,0-1-16,21-21 0,0 21 0,0-20 16,0 20-16,0-21 0,0 0 15,21 0-15,0 1 0,22-22 0,-22 21 16,0-21-16,21 0 0,-20 0 0,20 0 16,-21 0-16,0 0 0,22-21 15,-22-1-15,0 22 0,-21-21 16,21 0-16,-21 0 0,0 0 0,0 0 15,0-22-15,-21 22 16,0 0-16,0 21 0,-1 0 16,-20 0-16,21 0 0,0 0 15,-22 0-15,22 0 0,0 0 16,0 21-16,21 0 0,-21 0 0,21 1 16,0-1-16,0 0 15,21-21 1,0 0-16,0 0 0,0 0 0,1 0 15</inkml:trace>
  <inkml:trace contextRef="#ctx0" brushRef="#br1" timeOffset="-203156.09">21611 9102 0,'0'-21'15,"0"42"-15,21-64 0,-21 22 0,-21 21 31,0 21-31,0 1 16,0 20-16,-22-21 0,22 21 16,0 1-16,0-22 0,0 21 15,-1 1-15,1-1 0,0 0 0,21-21 16,-21 22-16,21-1 0,0-21 16,0 0-16,0 1 0,0-1 0,63 21 15,-20-42 1,-1 0-16,-21 0 0,22 0 15,-22 0-15,21-21 0,-21 0 0,0 0 16,22-1-16,-22 22 0,-21-42 0,21 0 16,-21-22-1,0 43-15,-21 21 0,0-21 16,-22 21-16,22 0 0,0 0 16,-21 0-16,21 0 0,-22 0 15,22 0-15,0 21 0,0-21 0,0 21 16,21 0-16,0 1 0,0-1 15,21-21 1,0 0-16,21 0 16</inkml:trace>
  <inkml:trace contextRef="#ctx0" brushRef="#br1" timeOffset="-202745.32">22373 9123 0,'0'0'0,"-21"21"32,0 0-17,0 0-15,-1 1 16,1 20-16,0-21 0,0 0 0,-21 0 16,20 1-16,1-1 0,-21 0 15,21 0-15,-22 0 0,22 0 0,0-21 16,0 22-16,0-22 0,0 0 0,-1 0 15,44 0 17,-1 0-32,0 0 0,0 0 15,0 0-15,0 21 0,1-21 16,-1 21-16,0 0 0,0-21 0,0 21 16,0 0-16,1 1 0,-1-22 0,0 21 15,-21 0-15,21-21 0,0 21 16,0-21-1,1 0 1,-22-21 0,0 0-1,0 0-15,0-1 16</inkml:trace>
  <inkml:trace contextRef="#ctx0" brushRef="#br1" timeOffset="-202052.66">22966 9186 0,'0'0'0,"21"0"0,0-21 16,-21 0-16,0 0 15,0 0-15,0 0 0,0-1 16,-21 22 0,0 0-16,0 0 0,-22 0 15,22 0-15,-21 0 0,-1 22 16,1-1-16,21 0 0,-21 0 16,20-21-16,1 21 0,0 0 0,0 1 15,21-1-15,0 0 0,0 0 16,21-21-1,0 0-15,22 0 0,-22 0 16,0 0-16,0 0 0,21 0 0,-20 0 16,-1 0-16,21-21 0,-21 21 15,22-21-15,-22 0 0,0 21 0,0-22 16,0 22-16,0-21 0,-21 42 47,0 1-47,0-1 0,-21 0 15,21 0-15,-21 0 0,0 0 0,0 22 16,21-22-16,-21 0 0,-1 21 0,1-20 16,0-1-16,0 42 15,0-42-15,21 1 0,-21-1 16,21 0-16,0 0 16,21-42 15,0 21-31,0-21 0,-21 0 15,21-1-15,0 1 0</inkml:trace>
  <inkml:trace contextRef="#ctx0" brushRef="#br1" timeOffset="-201833.1">23326 9144 0,'0'0'16,"0"-21"-1,0 42 1,0 0-16,0 22 0,-22-22 15,22 0-15,-21 0 0,0 0 16,21 0-16,0 1 0,0 20 0,-21-21 16,21 0-16,-21 0 15,21 1-15,0-1 0,0 0 16,21-21 15</inkml:trace>
  <inkml:trace contextRef="#ctx0" brushRef="#br1" timeOffset="-201448.81">23283 9208 0,'0'0'15,"0"-22"-15,0 1 0,21 0 0,1 21 16,-22-21-16,21 0 0,0 21 0,0 0 16,0 0-16,0 0 0,1 0 15,-1 0-15,0 0 0,0 0 16,0 21-16,0 42 15,1 1-15,-22-43 16,0 21-16,0-20 0,0-1 16,0 0-16,0 0 0,-22 0 0,22 0 15,-21 1-15,21-1 16,-21 0-16,21-42 31,0 0-15,0-1-16,21 1 0,-21 0 0,21 0 15,1 0-15,-1-22 0,-21 22 16,21-21-16,0 21 0,0-22 16,0 1-16,1 21 0,-1-21 0,0 20 15,0 1-15,-21 0 0,21 21 16,-21-21-16,0 42 16,0 0-1,0 0 1,0 1-16</inkml:trace>
  <inkml:trace contextRef="#ctx0" brushRef="#br1" timeOffset="-200393.4">23939 9208 0,'0'0'0,"0"21"31,0 0-31,0 0 16,-21 0-16,0 0 15,21 22-15,0-22 0,-21 0 0,21 0 16,-21 0-16,21 1 16,0-1-16,0 0 0,0 0 15,21-21-15,0 0 0,0 0 0,0 0 16,1 0-16,-1 0 15,0 0-15,21 0 0,-21 0 16,1-21-16,20-21 0,-21 42 16,0-22-16,0-20 0,-21 21 15,22 0-15,-22 0 0,0-1 0,21 1 16,-21 0-16,21-21 16,-21 63-1,-21 0 1,21 0-16,-21 0 0,21 1 15,0-1-15,0 0 0,0 0 0,0 0 16,0 0-16,0 1 16,21-22-1,0 0 1,0 0-16,0-22 16,0 1-16,1 0 15,-22 0-15,21 0 0,0 0 0,-21-1 16,21 1-16,0 0 0,-21 0 15,0 0-15,0 42 32,0 0-32,0 0 15,-21 0-15,0 1 0,21-1 16,0 0-16,-21 0 0,0 0 0,21 0 16,-22 1-16,22-1 0,0 0 15,-21-21-15,21 21 16,0-42 15,0 0-31,0 0 0,0-1 16,0 1-16,21 0 0,1 0 15,-22 0-15,21 0 0,0-1 16,21 1-16,-21 0 0,22 0 16,-22 21-16,21-21 0,-21 21 0,22 0 15,-22 0-15,0 0 0,0 0 16,0 0-16,-21 21 0,22 0 15,-22 21-15,0-20 16,-22-1-16,1 21 0,0-21 16,0 0-16,0-21 0,21 22 0,0-1 15,-21-21-15,-1 21 16,22-42 15,0 0-15,0-1-16,22 1 0,-1 0 15,0 0-15,0 21 0,0-21 16,0 0-16,1-1 0,-1 1 16,21 0-16,-21 21 0,0 0 0,1-21 15,-1 21-15,-21 21 16,0 0-16,0 0 16,0 1-16,0-1 0,-21 0 15,-1 0-15,1 0 16,21 0-16,0 1 15,-21-22-15,21-22 32,0 1-32</inkml:trace>
  <inkml:trace contextRef="#ctx0" brushRef="#br1" timeOffset="-200041.33">25040 9038 0,'21'-21'0,"-42"42"0,63-63 0,-20 21 15,-1 21-15,0 0 16,-21 21-16,0 0 16,21 0-16,0 0 15,0 1-15,1-1 0,-1 0 16,0 0-16,0-21 0,0 0 16,22 21-16,-22-21 15,21 0-15,-21 0 0,0 0 16,1 0-1,-44 0 1,1 0 0,0 21-16,0 1 0,0-1 0,-22 0 15,22 21-15,-21-21 0,0 22 0,20-22 16,-20 21-16,0-21 0,21 22 16,-1-22-16,-20 0 0,21 0 0,-21 22 15,20-1 1,1-42-16,0 21 0,0-21 15,0 0 1,0 0-16,-22 0 0</inkml:trace>
  <inkml:trace contextRef="#ctx0" brushRef="#br1" timeOffset="-199156.67">15938 10202 0,'0'0'0,"22"-21"15,-1 0-15,0 0 0,-21 0 16,21 21-16,-21-21 0,-21 42 31,-21 0-15,20 0-16,1-21 15,0 21-15,0 0 0,0 1 16,-22-22-16,22 21 0,0 0 0,-21 0 16,21-21-16,-1 21 0,-20-21 15,21 21-15,0-21 0,42 0 47,0 0-47,0 22 16,0-1-16,22 0 0,-22-21 15,0 21-15,21 0 0,-20 0 0,20 1 16,-21-22-16,21 21 0,-20 0 0,-1 0 16,0-21-16,0 21 15,0-21-15,-21 21 16,21-21-16,1 0 31,-22-21-31,21 21 0,-21-21 16</inkml:trace>
  <inkml:trace contextRef="#ctx0" brushRef="#br1" timeOffset="-198916.8">16446 10097 0,'0'0'0,"0"-22"31,0 44-15,0-1-16,0 0 0,0 0 15,0 21-15,0 1 0,0-22 16,0 21-16,-21 1 0,21-1 0,-21 0 16,21 1-16,-21-22 0,21 21 15,0-21-15,0 22 0,0-22 0,0 0 16</inkml:trace>
  <inkml:trace contextRef="#ctx0" brushRef="#br1" timeOffset="-198644.96">16383 10202 0,'0'-21'15,"0"42"-15,0-84 0,0 42 0,21-22 16,0 22-16,0 0 0,1 0 15,-1 0-15,21 0 0,-21 21 0,0-22 0,22 22 16,-22 0-16,21 0 0,-21 0 16,22 0-16,-22 22 0,0-1 0,-21 0 15,0 0-15,0 0 0,0 22 16,0-22-16,-21 0 0,0 0 16,-22 21-16,22-20 0,-21-1 0,21 0 15,-22 0-15,22 0 0,-21 0 16,21-21-16,0 22 0,-1-22 0,44 0 31,-1 0-15,0-22-16,0 1 0,0 0 0</inkml:trace>
  <inkml:trace contextRef="#ctx0" brushRef="#br1" timeOffset="-198084.32">17081 10054 0,'0'21'0,"0"1"16,0-1-16,-21 0 0,0 0 16,21 0-16,0 0 0,-21 22 15,0-22-15,21 21 0,-21-21 0,21 22 16,0-22-16,-22 0 0,1 21 0,21-20 16,-21-1-16,21 0 0,0 0 15,0 0-15,-21-21 0,21 21 16,0-42-1,0 0 1,0 0-16,0 0 0,0-22 0,0 22 16,0-21-16,0 0 15,0 20-15,0-20 0,21 0 0,0-22 16,0 22-16,1 21 0,-1 0 16,0-1-16,0 22 0,0 0 15,0 0-15,1 0 0,-1 0 0,21 22 16,-21-1-16,0 0 0,-21 21 15,22-21-15,-1 22 0,0-22 0,-21 21 16,0 1-16,21-1 0,-21-21 0,0 0 16,21 22-16,-21-22 0,0 0 0,0 0 15,0 0-15,0-42 32,21 0-32,-21 0 15,22 0-15,-22-1 0,0 1 16,21-21-16,-21 21 0,21-22 0,0 1 15,-21 0-15,21 21 0,-21-22 16,0 1-16,21 21 0,-21-22 16,0 22-16,0 0 0,22 21 15,-1 0 1,-21 21-16,0 0 16,21-21-16,-21 22 0,0-1 15,0 0-15</inkml:trace>
  <inkml:trace contextRef="#ctx0" brushRef="#br1" timeOffset="-197139.52">17589 10287 0,'0'0'15,"0"21"-15,0 22 0,0-22 0,0 0 16,0 0-16,0 0 0,0 0 16,0 1-16,0-1 0,0 0 0,0 0 15,0 0-15,0 0 16,0 1-16,0-1 0,22-21 15,-1 0 1,0 0-16,0 0 0,0 0 16,0 0-16,1-21 0,-1-1 15,0 1-15,0 0 0,0 0 0,0 0 16,-21 0-16,0-1 0,22 1 16,-22 0-16,0-42 15,0 41-15,0 44 31,0-1-31,0 0 16,-22 0-16,22 21 0,0-20 0,0-1 16,0 0-16,0 21 15,0-21-15,0 1 0,22-22 16,-1 0-16,0 0 16,0 0-16,0 0 15,0 0-15,1 0 0,-1-22 0,0 22 16,0-21-16,0 0 0,0 0 0,1 0 15,-22 0-15,0-22 16,21-20-16,-21 42 16,0-1-16,0 44 15,-21-22 1,21 21-16,0 0 0,0 21 16,-22-21-16,22 1 0,-21 20 0,0-21 15,21 0-15,0 0 0,0 1 16,0-1-16,0-42 47,0-1-47,0 1 15,0 0-15,0 0 0,21 0 0,0 0 16,-21-1-16,22 1 0,-22 0 16,21 0-16,0 0 0,-21 0 0,21-1 15,21 1-15,-20 21 16,-1 0-16,-21 21 15,0 1-15,0-1 0,0 0 0,0 0 16,0 0-16,0 22 0,0-22 16,0 0-16,0 0 0,0 0 0,0 0 15,0 1-15,0-1 0,0 0 16,0-42 15,21 0-31,-21-1 16,0 1-16,21 0 0,-21 0 0,21 0 15,-21 0-15,21-22 0,1 22 16,-1 0-16,0 0 0,0 0 0,0-1 16,0 22-16,1 0 15,-22 22-15,0-1 0,0 0 16,0 0-16,0 0 0,0 22 0,0-22 16,0 0-16,0 0 15,-22 21-15,22-20 0,0-1 0,0 0 16,0 0-16,22-21 15,-1 0 1,0 0-16,0 0 0,0 0 16,22 0-16,-22-21 0,42 0 0,-42 0 15</inkml:trace>
  <inkml:trace contextRef="#ctx0" brushRef="#br1" timeOffset="-196804.57">18817 10160 0,'0'127'16,"0"-254"-16,0 106 0,0 0 0,0 0 0,0 42 31,0 0-31,0 0 16,21-21-16,0 21 0,-21 0 15,22-21-15,-1 22 0,0-1 0,42 0 16,-41-21-16,20 0 16,0 0-16,1 21 0,-1-21 0,0 0 15,1 0-15,-1 0 0,-21 0 16,-21 21-1,-21 0-15,0 1 16,0-1-16,-22 0 0,22 0 16,-21 21-16,21-20 0,-22 20 0,1-21 15,21 21-15,-22-20 0,22-1 16,-21 0-16,21 21 0,0-21 0,-1-21 16,1 22-16,21-1 0,0 0 15,21-21 1,1 0-1,-1-21-15,0 21 0</inkml:trace>
  <inkml:trace contextRef="#ctx0" brushRef="#br1" timeOffset="-196288.86">20172 10308 0,'0'0'0,"21"-21"0,0 21 0,-21-21 0,21 0 15,-21 0-15,0-1 0,0 1 16,0 0-16,0 0 0,-21 0 16,0 21-16,0 0 0,0 0 15,-1 0-15,1 0 0,-21 0 16,21 0-16,0 0 0,-22 21 15,22 0-15,-21 0 0,21-21 0,-43 85 16,43-64-16,0 0 16,21 0-16,0 22 0,0-22 15,0 0-15,0 0 0,21 0 16,0-21-16,0 0 0,0 0 0,1 0 16,-1 0-16,21 0 0,-21 0 15,0-21-15,22 21 0,-22-21 0,0 0 16,0 0-16,0 0 0,1-1 15,-1 1-15,0 0 0,-21 0 16,0 42 0,0 0-16,-21 22 15,0-22-15,21 0 0,-22 21 0,1 1 16,21-22-16,-21 21 0,0 0 16,21-20-16,-21-1 0,21 0 15,0 21-15,0-21 0,0 1 16,21-22-1,0 0 1,0 0-16,0 0 0</inkml:trace>
  <inkml:trace contextRef="#ctx0" brushRef="#br1" timeOffset="-195908.46">20468 10202 0,'0'-21'16,"0"42"-16,21-42 15,0 21 1,1 0-16,-1 0 0,0 0 16,0 0-16,0 0 0,0 0 0,22 0 15,-22 0-15,21 0 0,1 0 16,-1 0-16,-21 0 0,21 0 0,-20 0 16,-1-21-16,0 21 0,-21-21 15,0 0 1,-21 21-16,0 0 0,-1 0 15,1 0-15,0 21 0,0 0 16,0 0-16,0 0 0,-1 22 16,1-22-16,21 21 0,-21 1 0,21-1 15,-21 0-15,21-21 0,-21 22 16,21-1-16,0-21 0,0 22 0,-21-22 16,21 0-16,0 0 0,0 0 0,-22-21 15,22 21-15,0-42 47,-21 0-47,21 0 0</inkml:trace>
  <inkml:trace contextRef="#ctx0" brushRef="#br1" timeOffset="-195752.28">20447 10520 0,'21'0'16,"0"21"-16,0-21 15,1 0-15,20 0 0,-21 0 0,21 0 16,-20 0-16,-1 0 0,21-21 0,0 21 16,-20-21-16,20 21 0,-21-21 15,21-1-15,1 1 0,-22 0 0</inkml:trace>
  <inkml:trace contextRef="#ctx0" brushRef="#br1" timeOffset="-195396.48">21124 10181 0,'0'43'0,"0"-86"15,21 64 1,1 1 0,-1-1-16,0-21 15,0 0-15,0 0 16,0 0-16,1 0 0,-1 0 0,0 0 16,0 0-16,0 0 0,0-21 0,1 21 15,-1-22-15,0 22 0,0-21 16,0 0-16,-21 0 0,21 21 15,-21-21-15,0 42 32,-21 0-32,0 0 15,0 0-15,0 1 0,0 20 0,-1 0 16,1 1-16,0-1 0,0 0 16,-21 64-1,20-64-15,22 1 0,0-22 0,0 0 16,0 0-16,0-42 47</inkml:trace>
  <inkml:trace contextRef="#ctx0" brushRef="#br1" timeOffset="-195206.59">21082 10520 0,'0'0'0,"-21"0"0,42 0 31,0 0-15,0 0-16,0 0 0,1 0 0,-1 0 15,0 0-15,21 0 0,-21 0 16,22 0-16,-22-21 0,21 21 0,22-21 16,-22-1-16,-21 22 0,64-21 15</inkml:trace>
  <inkml:trace contextRef="#ctx0" brushRef="#br1" timeOffset="-194853.37">22310 10139 0,'0'0'0,"-22"0"31,1 21-16,0-21-15,0 21 0,-21 0 16,20 1-16,-20-1 0,21 0 16,-21 21-16,-1-21 0,1 1 0,-22 20 15,43 0-15,-21-21 16,21-21-16,0 22 0,21-1 0,0 0 16,21-21-1,21 0-15,-21 0 16,0 0-16,22 0 0,-22 21 0,0-21 15,21 0-15,-20 21 0,-1-21 16,0 21-16,0-21 0,0 22 0,0-22 16,1 21-16,-1-21 15,0 0 1,0 0-16,-21-21 16,0-1-16</inkml:trace>
  <inkml:trace contextRef="#ctx0" brushRef="#br1" timeOffset="-193575.9">23050 10308 0,'22'0'0,"-22"-21"16,21 21-16,-21-21 47,21 21-32,-21-21 173,0 0-172,21 21-1,-21-22 1,0 1-16,0 0 15,0 0 1,0 0-16,0 0 16,21 21-16,-21-22 0,-21 44 47,0-1-47,-21 21 15,20 0-15,-20 1 0,0-1 16,-1 0-16,1 22 0,0-22 0,-1 22 15,1-22-15,-21 43 16,-22 21-16,43-85 16,42 0-16,-22 21 0,1-42 15,21-21 17,21 0-32,1 21 15,-22-42-15,21 20 0,0 1 16</inkml:trace>
  <inkml:trace contextRef="#ctx0" brushRef="#br1" timeOffset="-192948.94">22775 8890 0,'0'0'16,"0"21"31,0 22-47,-21-22 15,0 21-15,0 0 0,-22 22 0,1-22 16,0 22-16,-1-22 15,1 22-15,-21-1 0,41-21 0,-62 85 16,63-84-16,-1-1 16,-20 43-16,21-64 0,21 0 15,0 21-15,0-20 0,21-22 47,0 0-47,0 0 0,1 0 16,20 0-16</inkml:trace>
  <inkml:trace contextRef="#ctx0" brushRef="#br1" timeOffset="-191984.99">23241 10245 0,'0'-21'0,"0"-1"31,-21 44 16,21 20-47,-21-21 0,-1 21 0,22 1 16,-21-1-16,0 0 0,0 1 16,21-22-16,-21 21 0,0 1 0,21-22 15,-22 0-15,22 21 0,0-21 16,0 1-16,0-1 15,0 0-15,22-42 32,-22 0-17,21-1-15,-21 1 0,0 0 16,21-21-16,-21 21 0,0-1 16</inkml:trace>
  <inkml:trace contextRef="#ctx0" brushRef="#br1" timeOffset="-191732.14">23177 10245 0,'43'-64'0,"-107"170"16,85-148-16,43-22 0,-43 64 0,0-21 0,0 21 16,1 0-16,20 0 15,-21 0-15,0 0 0,0 0 16,1 0-16,-1 0 0,-21 21 16,0 0-16,0 1 15,-21-1-15,-1 0 0,1 0 0,-21 0 16,21 0-16,-22 1 0,22-22 15,-21 21-15,21 0 0,-64 0 16,85 0-16,21-21 31,0 0-31,1 0 0,-1 0 16,42-21-16,-42 21 16</inkml:trace>
  <inkml:trace contextRef="#ctx0" brushRef="#br1" timeOffset="-191180.32">23707 10181 0,'-22'21'31,"1"22"-31,0-22 0,0 0 16,21 21-16,-21-20 0,21 20 0,-21 0 16,21-21-16,-22 22 15,22-22-15,0 21 0,0-21 0,0 1 16,0-1-16,0 0 0,0 0 0,0 0 15,0 0 1,-21-21 0,21-21-16,0 0 0,0 0 15,-21 0-15,21 0 0,0-1 16,0 1-16,0-21 0,0 0 0,0 20 16,21-20-16,22-43 0,-22 43 15,0 21-15,0-21 0,0 20 16,0 1-16,1 21 0,-1 0 0,0 0 15,21 0-15,-21 21 16,1 1-16,-1-1 0,-21 21 16,0-21-16,0 22 0,0-1 0,21 0 15,-21 1-15,0-22 0,21 42 16,-21 1-16,21-43 16,0-21-16,1 0 31,-1-21-31,-21 0 0,0-1 15,0 1-15,21 0 0,-21-21 0,21-1 16,-21 22-16,21-21 0,0 0 16,-21-1-16,22 22 0,-22-21 0,21-1 15,0 1 1,0 42 0,-21 21-16,0 0 15,0 1-15,0-1 0,0 0 16,0 21-16,0-21 0,0 22 15,0-22-15,0 0 0</inkml:trace>
  <inkml:trace contextRef="#ctx0" brushRef="#br1" timeOffset="-190272.41">24172 10478 0,'0'21'31,"0"0"-31,0 0 16,-21 0-16,21 0 0,-21 1 15,21-1-15,0 0 0,0 0 16,0 0-16,0 0 16,21 1-1,0-22-15,0 0 0,1 0 16,20 0-16,-21 0 0,0 0 16,0-22-16,1 1 0,-1 0 0,0 21 15,0-21-15,-21 0 0,21 0 0,-21-22 16,21 22-16,-21 0 0,0 0 15,0 0-15,0 42 32,0 0-32,0 0 15,0 0-15,0 0 0,0 1 16,0-1-16,0 0 16,0 0-16,22-21 31,-1 0-31,0 0 15,0-21-15,0 0 16,-21 0-16,0-1 16,0 1-16,0 0 15,0 42 1,0 0 0,0 1-16,0-1 15,0 0 1,-21-21-16,0 0 31,21-21 0,0 0-31,0-1 16,21 1-16,0 0 0,0 0 16,1 0-16,-22 0 0,21-1 15,0 22-15,0-21 0,0 0 0,0 21 16,1 0-16,-1 0 0,0 21 15,-21 0 1,0 1-16,0-1 0,0 21 0,0-21 16,0 0-16,0 1 0,0-1 0,-21 0 15,21 0-15,0 0 0,-21-21 16,21 21-16,0-42 31,21 0-15,-21 0-16,21 0 0,-21 0 0,21 21 15,0-43-15,0 22 0,-21 0 0,22 0 16,-1 21-16,0-21 0,0 21 16,-21 21-1,0 0 1,0 0-16,0 0 0,0 0 0,-21 1 16,21-1-16,0 0 0,-21 21 15,21-21-15,0 1 0,-21-22 16,21 21-16,21-21 31,0 0-31,0-21 16,0-1-16</inkml:trace>
  <inkml:trace contextRef="#ctx0" brushRef="#br1" timeOffset="-189943.6">25231 10245 0,'0'0'0,"63"-21"15,-42 21 1,-21 21-16,21-21 16,-21 21-16,0 0 0,22-21 15,-1 21-15,0 0 0,0 1 16,0-22-16,0 0 0,1 0 16,-1 21-16,0-21 15,-21 21 16,-21-21-31,0 21 16,-1 0-16,1 0 0,-21 22 0,0-22 16,20 21-16,-83 43 15,62-64-15,22 21 0,-21-20 16,21-1-16,-1 0 0,1-21 16,0 21-16,0 0 0,0-21 0,0 0 15,-1 21-15,1-21 0,0 0 16,-21 0-16</inkml:trace>
  <inkml:trace contextRef="#ctx0" brushRef="#br1" timeOffset="-189088.84">16044 11282 0,'0'0'16,"0"-21"-16,21 0 0,1 21 0,-1-22 16,0 1-16,-21 0 0,21 21 15,0-21-15,0 21 0,-21 21 32,0 0-32,0 0 15,-21 22-15,0-22 0,-21 0 0,21 21 16,-22-20-16,22-1 0,-21 21 0,-1-21 15,1 0-15,21 1 0,-21-22 16,-1 21-16,22 0 0,0-21 0,0 0 16,0 0-16,-1 0 0,22-21 31,22 21-31,-1-21 16,0 21-16,0 0 0,0 0 15,0 0-15,1 0 0,-1 0 16,21 21-16,-21-21 0,22 21 0,-22 0 15,21-21-15,-21 21 0,22-21 16,-22 21-16,21-21 0,-21 0 16,0 0-16,1 22 0,-1-22 0,0 0 0,0 0 15,0 0-15,0 0 0,1 0 16,-1 0 0,0 0-16,-21-22 0,0 1 0,21 0 15</inkml:trace>
  <inkml:trace contextRef="#ctx0" brushRef="#br1" timeOffset="-188810">16870 11007 0,'0'-21'0,"0"42"0,0-21 31,0 21-31,-21 21 0,-1-21 16,22 22-16,-21-1 0,0 22 0,0-22 15,0 0-15,0 22 0,-1-22 16,-20 0-16,21 1 0,0-1 16,0 0-16,-22 1 0,22-22 0,0 21 15,0-21-15,21 1 0,-21-1 0,21 0 16,-22 0-16,22 0 16,22-21-1,-1 0 1,0-21-16,0 0 0,0 21 0,0-21 15</inkml:trace>
  <inkml:trace contextRef="#ctx0" brushRef="#br1" timeOffset="-188564.14">17251 11261 0,'0'0'16,"0"21"-16,0 0 15,0 0-15,0 0 0,-21 43 16,21-1-16,-22-20 0,1-22 16,21 21-16,-21-21 0,21 1 15,0-1-15,-21 42 16,0-42-16,21 1 16,21-22-1,0 0-15,0-22 16,-21 1-16,21 0 15</inkml:trace>
  <inkml:trace contextRef="#ctx0" brushRef="#br1" timeOffset="-188285.3">17272 11345 0,'0'0'0,"0"-21"16,0 0-16,0 0 0,0 0 16,0 0-16,0-1 0,21 1 0,0 0 15,0 0-15,1 0 0,-1 21 16,0-21-16,21 21 0,-21 0 0,22 0 15,-22 0-15,21 0 0,-21 0 0,1 0 16,-1 0-16,-21 21 0,0 0 16,0 0-16,0 0 0,0 0 15,0 22-15,0-1 0,-43-21 0,22 22 16,0-22-16,-21 0 0,21 21 16,-22-21-16,22 1 0,-42 20 15,41-42-15,1 21 0,0-21 0,42 0 31,0 0-15,1 0-16,-1-21 0,0 0 0</inkml:trace>
  <inkml:trace contextRef="#ctx0" brushRef="#br1" timeOffset="-187712.62">17992 11240 0,'-22'21'16,"22"0"-16,0 0 16,-21 0-16,0 0 0,21 22 15,0-22-15,0 21 0,-21 1 16,0-1-16,21-21 0,-21 0 16,21 0-16,0 1 0,0-1 15,0 0-15,0 0 0,0 0 0,-22-21 16,22-21 15,0 0-15,22 21-16,-22-21 0,21-22 0,-21 22 15,0 0-15,0-21 0,21 21 16,-21-22-16,21 1 0,-21 0 0,0 20 16,21 1-16,-21-21 0,21 21 0,1 21 15,-1 0 1,-21 21-16,21 0 15,-21 21-15,0-20 16,0-1-16,42 42 0,-42-20 0,21-22 16,1 0-16,-22 0 0,21 0 0,0 0 15,-21 1-15,0-1 0,21-21 16,0 21-16,0-21 16,1 0-16,-22-21 15,21 0-15,0-1 16,-21-20-16,21 21 15,-21-21-15,21 20 0,-21-20 0,0 0 16,21 21-16,1-22 0,-22 22 0,0 0 16,0 0-16,21 21 15,0 0 17</inkml:trace>
  <inkml:trace contextRef="#ctx0" brushRef="#br1" timeOffset="-187309.29">18732 11218 0,'22'0'31,"-22"22"-15,0-1-16,0 0 15,0 0-15,0 0 0,0 0 0,21 1 16,-21-1-16,21-21 0,0 21 16,-21 0-16,21 0 0,0-21 0,1 21 15,-1-21-15,21 0 0,-21 22 0,0-22 16,22 0-16,-22 0 0,0 0 16,0 0-16,0 0 0,1 0 0,-1 0 15,-21-22-15,21 22 0,-21-21 16,-21 21-1,0 0-15,-1 0 16,1 21-16,0 1 0,-21-22 0,-1 21 16,22 0-16,-21 0 0,0 0 15,-1 0-15,22 1 0,-21-1 16,21 0-16,-22 0 0,22 0 16,0 0-1,0-21-15,0 0 31</inkml:trace>
  <inkml:trace contextRef="#ctx0" brushRef="#br1" timeOffset="-186389.2">15917 12658 0,'0'0'0,"21"0"0,1-21 15,-1 21-15,0-22 0,0 22 16,0 0-16,-21-21 15,21 21 1,-21 21 0,-21-21-1,0 22-15,0-1 0,0 0 16,-22 0-16,1 21 0,0-20 0,-1-1 16,1 21-16,0-21 0,-1 0 15,-20 1-15,42-1 0,-22 0 0,1-21 16,21 21-16,0-21 0,42 0 47,0 0-47,21 0 0,-20 0 0,-1-21 15,21 21-15,-21 0 0,22 0 16,20 0-16,-21 21 0,1-21 16,-1 21-16,-21 0 0,22-21 15,-22 22-15,0-1 0,0-21 0,0 21 16,0-21-16,-21 21 0,0 0 31,22-21-31,-1 0 16,0-21-16</inkml:trace>
  <inkml:trace contextRef="#ctx0" brushRef="#br1" timeOffset="-185833.3">16489 12615 0,'0'0'0,"21"0"0,0-21 0,-21 0 16,21 21 0,-21 21-16,0 22 15,0-22-15,0 0 0,0 21 16,0 1-16,0-1 0,-21 0 0,0 22 16,0-22-16,0 0 15,-1-20-15,1-1 0,21 21 16,0-21-16,-21-21 0,21 21 0,-21 1 15,42-44 17,0 1-32,0 0 0,1 0 0,-1 0 15,0-22-15,0 22 0,21-21 16,-20 21-16,-1 0 0,0-1 0,0 1 16,0 0-16,0 0 0,1 21 15,-22 21 1,0 0-16,21 22 0,-21-22 0,0 0 15,0 21-15,0-21 0,0 22 0,21-22 16,-21 0-16,21 0 0,-21 0 16,21 22-16,0-43 0,1 21 15,-1-21-15,0 0 16,0 0-16,0-21 0,22-22 16,-22 22-16,-21 0 15,21 0-15,-21-21 0,0-1 16,0 1-16,0 0 0,0-1 0,0 1 15,0 0-15,0-1 0,0 22 0,0-21 16,0 21-16,0-1 0,-21 22 31,0 0-31,21 22 16,0-1-16,0 0 16,0 0-16,0 0 0,0 0 0,0 1 15</inkml:trace>
  <inkml:trace contextRef="#ctx0" brushRef="#br1" timeOffset="-185592.44">17272 12764 0,'0'21'32,"0"0"-32,0 0 15,-21 21-15,21-20 0,0 20 16,0-21-16,-21 0 0,21 22 15,0-22-15,-22 0 0,22 0 0,0 0 16,0 0-16,0 1 16,0-44 15,0 1-31,22 0 0,-22 0 16,21-21-16,-21 20 15,0-20-15</inkml:trace>
  <inkml:trace contextRef="#ctx0" brushRef="#br1" timeOffset="-185304.51">17357 12488 0,'0'0'0,"0"22"47,0-1-47,0 0 16,21-21-1,0 0-15,0 0 16,0 0-16,0 0 0,1 0 0,-1 0 15,0 0-15,-21-21 0,21 0 16,-21-1-16,0 1 16,0 0-16,0 0 15,-21 21-15,0 0 0,0 0 16,-1 0-16,1 0 16,21 21-16,0 0 15,0 0-15,0 1 16,0-1-16,0 0 0,0 0 15,21 0-15</inkml:trace>
  <inkml:trace contextRef="#ctx0" brushRef="#br1" timeOffset="-184729.09">17611 13039 0,'21'0'15,"-42"0"-15,63 0 0,-21 0 0,0 0 16,0 0-16,1-21 0,-1 21 15,0-22-15,0 1 0,0 0 0,0-21 16,1 21-16,-1-1 0,0-20 16,0 0-16,0-1 0,-21 22 0,0-21 15,0 0-15,21-1 0,-21 22 16,0-21-16,0 21 0,0-1 0,0 1 16,0 0-16,0 42 15,0 0 1,-21 1-16,0 20 0,0-21 15,21 21-15,-21 1 0,0 20 16,-1-20-16,1 20 0,0-21 0,0 22 16,0-1-16,0-20 0,-1 20 15,22-20-15,-21 20 0,21-21 0,-21 1 16,21-1-16,-21 0 0,21 1 16,0-1-16,0 0 0,0 1 0,0-22 15,0 21-15,0-21 0,0 1 0,0-1 16,0 0-16,21-21 15,0 0-15,0 0 16,1 0-16,41-21 16,-42-22-16,0 22 0,1-21 0,20 21 15,-21-22-15,0 1 0,0 0 0,1-1 16,-22-20-16,0 21 0,0-1 16,0-20-16,0 20 0,0 1 15,0 0-15,-22 21 0,1-22 0,0 22 16,0 21-16,0-21 0,0 21 15,21 21 17,21-21-32,0 0 15,0 0-15,0 0 16,0 0-16,1-21 0,-22 0 16,21 0-16,0 21 0</inkml:trace>
  <inkml:trace contextRef="#ctx0" brushRef="#br1" timeOffset="-184359.62">18309 12721 0,'-21'0'0,"42"0"0,-42 21 0,21 1 0,-21-22 16,21 21-16,21-21 31,0 0-31,0 0 0,0 0 16,1 0-16,-1-21 15,0-1-15,0 22 0,0-42 16,0 42-16,-21-21 0,22 0 0,-22 0 16,0-1-16,0 1 0,0 0 15,-22 21-15,1 0 16,0 0-16,0 0 0,0 0 0,0 0 16,-1 21-16,1 0 0,0 1 15,0-1-15,0 21 0,0-21 16,21 22-16,0-1 0,0-21 0,0 21 15,0 1-15,0-22 0,0 0 0,0 0 16,21 43 0,0-64-16,0 0 0,0 0 15,0 0-15,1 0 0,-1 0 16,0-21-16,0-1 0,21 1 0</inkml:trace>
  <inkml:trace contextRef="#ctx0" brushRef="#br1" timeOffset="-183992.83">18796 12425 0,'0'0'15,"-21"0"-15,21 21 16,0 0-16,0 0 16,0 1-16,21-1 15,0-21-15,0 21 0,0-21 16,1 0-16,-1 0 0,0 21 15,0-21-15,21 0 0,-20 0 0,-1 0 16,0 0-16,0 0 0,0 0 16,0 0-16,-21 21 15,-21 0 1,0 1-16,0-22 16,0 21-16,0 21 0,-22-21 0,22 0 15,-21 22-15,-1-1 0,-20 22 16,21-43-16,20 21 15,-20-21-15,21 22 0,0-22 0,0 0 16,-1 0-16,22 0 0,0 0 16,-21-21-16</inkml:trace>
  <inkml:trace contextRef="#ctx0" brushRef="#br1" timeOffset="-183261.26">16150 13843 0,'0'21'15,"-21"-21"1,0 21-16,0 1 0,21-1 16,-22 0-16,1 21 0,0-21 0,0 1 15,-21-1-15,20 0 0,1 0 0,0 0 16,0 0-16,-21 1 0,20-1 16,1-21-16,0 21 0,0-21 15,42 0 32,0 0-47,0 0 0,1 0 16,-1 0-16,0 0 15,21 0-15,-21 21 0,22-21 0,-1 0 16,0 21-16,1-21 0,-1 0 0,0 21 16,1-21-16,-22 0 0,21 0 15,-21 0-15,1 0 0,-1 0 16,-21-21 31,21 0-32</inkml:trace>
  <inkml:trace contextRef="#ctx0" brushRef="#br1" timeOffset="-183026.4">16679 13970 0,'0'0'0,"0"-21"0,21 21 0,-21-21 15,0 42 1,0 0-16,0 0 16,0 0-16,0 1 0,0-1 15,-21 21-15,21-21 0,-21 0 16,21 1-16,-21-1 0,21 0 0,-21 0 16,21 0-16,0 22 15,0-22-15,-21-21 0,21 21 16,0-42 15,0 0-31,0-1 0,21 1 16,-21 0-16</inkml:trace>
  <inkml:trace contextRef="#ctx0" brushRef="#br1" timeOffset="-182861.42">16785 13758 0,'21'0'31,"-21"22"-15,21-1-16,1 0 15,-1-21-15,0 0 16,0 21-16,0-21 0,0 21 16</inkml:trace>
  <inkml:trace contextRef="#ctx0" brushRef="#br1" timeOffset="-182336.72">17357 14139 0,'0'0'0,"0"-21"0,0 0 16,0 0-1,0 0-15,0 0 0,0-1 16,-22 22-16,1 0 0,0 0 15,0 0-15,0 0 0,0 22 0,-22-1 16,22-21-16,-21 21 0,21 0 0,-1 21 16,1-20-16,-21-1 0,42 21 15,-21-21-15,-22 85 16,43-42 0,0-43-16,0 0 0,22-21 0,-1 0 15,0 21-15,0-21 0,0 0 0,22 0 16,-22 0-16,0-21 0,21 0 0,-21 0 15,43-43 1,-43 43-16,21-21 0,-20-1 0,-1 22 16,0-21-16,0-22 0,0 22 0,0 0 15,-21-1-15,0 1 0,0-64 16,22 64-16,-22 21 0,0-22 16,0 22-16,-22 42 31,22 22-31,0-22 0,0 21 0,-21 0 15,21 1-15,-21-1 0,21 0 16,0 1-16,0-22 0,0 21 0,0 1 16,0-22-16,0 42 15,0-42-15,21 1 0,0-1 16,1-21-16,-1 21 0,0-21 16,0 0-16,0 0 0,43-42 15,-43 42-15</inkml:trace>
  <inkml:trace contextRef="#ctx0" brushRef="#br1" timeOffset="-181960.76">17970 13801 0,'0'0'0,"0"21"16,0 0-1,0 0-15,0 0 0,0 1 16,0-1-16,0 0 0,22 0 15,-1 0-15,0-21 0,0 21 16,0-21-16,0 0 0,1 0 0,-1 22 16,0-22-16,0 0 0,21 0 15,-20 0-15,20 0 0,-21 0 0,21-22 16,-20 1-16,-1 21 0,0 0 0,-21-21 16,21 21-16,-42 0 31,0 0-31,-22 21 0,22 0 0,-21 1 15,21-1-15,-22 21 0,1-21 0,0 0 16,21 22-16,-22-22 0,22 21 16,-21-21-16,21 22 0,-1-22 0,22 21 15,-21-21-15,21 1 16,0-1-16,21-42 31</inkml:trace>
  <inkml:trace contextRef="#ctx0" brushRef="#br1" timeOffset="-180838.4">18923 13843 0,'0'0'0,"21"0"0,0-21 0,-21 0 16,0 0-16,-21 42 47,0 0-47,21 0 16,-21 0-16,21 22 0,-21-1 15,21-21-15,-22 21 0,22 1 0,-21-22 0,21 21 16,0-21-16,0 22 15,0-22-15,0 0 0,0 0 0,0 0 16,0 1-16,21-1 0,1-21 16,-1 0-16,0 0 15,0 0-15,0 0 0,22-21 16,-22-1-16,0 1 0,0 0 0,0 0 16,0 0-16,1-22 0,-22 22 15,0-42-15,0 20 0,0 22 16,0-21-16,0 21 0,0-22 15,-22 22-15,22 0 0,-21 0 0,0 0 16,21 0-16,-21 21 0,0 0 16,0 0-1,-1 0-15,22 21 0,0 0 16,0 0 0,22-21-16,-1 0 0,0 0 15,0 0-15</inkml:trace>
  <inkml:trace contextRef="#ctx0" brushRef="#br1" timeOffset="-180376.23">19664 13801 0,'21'-21'0,"-42"42"0,63-64 0,-42 22 15,21 0-15,0 21 0,-21-21 0,22 0 16,-1 21-16,0 0 0,0 0 15,0 0-15,0 0 0,1 0 16,-22 21-16,21 0 0,-21 0 16,0 22-16,0-22 0,0 21 0,0 0 15,0-20-15,0 20 0,-43 21 16,22-41-16,0 20 0,0-21 16,-21 0-16,-1 0 0,22 1 15,-21-1-15,-1 0 0,-20 0 16,21-21-16,20 0 0,1 0 15,0 0-15,0 0 0,0 0 0,21-21 16,0 0-16,0 0 0,0-1 16,0 1-16,0 0 0,21 21 15,-21-21-15,21 21 0,0 0 0,22 0 16,-1 0-16,-21 0 0,21 0 16,-20 21-16,41 21 15,-63-20-15,21-1 0,22 21 16,-22-42-16,0 21 15,0 0-15,0 1 0,0-22 16,1 0-16,-22 21 0,21-21 0,0 0 16,0 0-16,0 0 15,0 0-15,1-21 0,-1 21 16</inkml:trace>
  <inkml:trace contextRef="#ctx0" brushRef="#br1" timeOffset="-179965.19">21082 13716 0,'0'42'15,"-21"-20"-15,0-1 0,-1 0 0,-20 0 16,0 21-16,-1-20 0,1-1 15,0 0-15,-22 21 0,22-21 0,0 1 16,-1-22-16,1 21 0,21 0 0,-22-21 16,22 0-16,21 21 0,21-21 31,1 21-31,20-21 16,-21 0-16,21 21 0,22 1 15,-43-22-15,21 21 0,1-21 0,-22 0 16,21 0-16,-21 21 15,1-21-15,20 0 0,-21 0 0,0 0 16,22 0-16,-22 0 0,0 0 0,0 0 16,0 0-1,0 0-15,-21-21 16,0 0-16,22-1 16,-22 1-16,21 0 15,-21 0-15</inkml:trace>
  <inkml:trace contextRef="#ctx0" brushRef="#br1" timeOffset="-179693.34">21802 13568 0,'0'0'16,"0"-21"-16,-22 21 16,22 21-16,-21 0 15,0 0-15,0 0 16,0 22-16,0-1 0,-22 43 15,22-43-15,-21 22 0,21-22 0,-43 43 16,43-43-16,-21 0 0,20 1 16,1-1-16,-21 0 0,21 1 0,0-1 15,21-21-15,-22 0 0,1 22 16,21-22-16,0 0 0,21-21 31,1 0-31,-1-21 0,0 0 0,21 21 16,-21-43-16</inkml:trace>
  <inkml:trace contextRef="#ctx0" brushRef="#br1" timeOffset="-179480.46">21907 13949 0,'22'0'16,"-22"21"-1,0 0-15,0 0 0,-22 1 0,22-1 16,-21 0-16,21 0 0,0 0 0,0 0 15,0 1-15,-21-1 16,21 0-16,0 0 0,-21-21 16,21 21-16,0-42 31,0 0-15</inkml:trace>
  <inkml:trace contextRef="#ctx0" brushRef="#br1" timeOffset="-179311.56">21929 13822 0,'0'0'0,"0"-21"0,0 0 0,0-1 16,0 1-16,0 42 62,21-21-46,0 0-16</inkml:trace>
  <inkml:trace contextRef="#ctx0" brushRef="#br1" timeOffset="-178733.19">22479 13991 0,'0'0'16,"0"-21"-16,21 0 0,-21-21 16,0 20-16,0 1 0,0 0 0,0 0 15,-21-21-15,0 20 0,0 1 16,-1 21-16,1 0 0,0 0 16,0 0-16,0 0 0,0 21 0,-1 1 15,1-1-15,-21 21 0,21-21 16,0 22-16,-1-22 0,1 21 0,0-21 15,0 22-15,21-22 0,0 21 16,0-21-16,0 0 0,0 1 16,0-1-16,21 0 0,0-21 15,0 0-15,1 0 0,-1 0 0,0 0 16,0 0-16,21 0 0,-20 0 16,20-21-16,-21 0 0,21-1 0,-20 1 15,-1 0-15,21-21 0,-21 21 0,0-22 16,1 1-16,-1 0 0,0-22 15,0 22-15,0-22 0,-21 22 16,0-22-16,21 1 0,-21 21 0,22-1 16,-22 1-16,0-22 15,0 43-15,0 0 0,0 42 16,0 0 0,-22 22-16,1-1 0,21 0 0,-21 1 15,0 20-15,0-20 0,0 20 16,21-21-16,0 64 15,0-63-15,0-1 0,0 0 0,0-21 16,0 1-16,0 20 0,0-21 0,21 0 16,0-21-16,0 21 0,-21 1 0,21-22 15,0 0-15,1 0 0,-1 0 16,0 0-16,0 0 0,0 0 16</inkml:trace>
  <inkml:trace contextRef="#ctx0" brushRef="#br1" timeOffset="-178289.44">23326 13695 0,'0'-21'0,"0"42"0,0-63 0,0 63 63,21-21-63,0 21 0,0 0 15,0-21-15,0 21 16,1-21-16,-1 21 0,0-21 16,21 0-16,-21 0 0,1 22 0,20-22 15,-21 0-15,21 21 0,-20-21 16,20 0-16,-21 0 0,0 0 0,0 0 16,1 0-16,-1 0 0,-42 0 31,-1 0-31,-20 0 0,21 21 15,-21 0-15,-1-21 0,1 21 16,0 22-16,-1-22 0,1 0 16,21 0-16,-22 21 0,1-20 0,0-1 15,21 0-15,-43 21 16,43-21-16,0 1 0,21-1 16,-21 0-16</inkml:trace>
  <inkml:trace contextRef="#ctx0" brushRef="#br1" timeOffset="-177289.34">16298 14880 0,'0'-21'0,"0"42"0,0-63 15,0 21 1,-21 21-1,0 0-15,0 0 0,0 0 16,-1 0-16,1 21 0,-21 0 0,0 0 16,-1 0-16,1 1 0,-22-1 15,22 0-15,0 0 0,-22 0 0,22 0 16,0 1-16,-1-1 0,1 0 16,0 0-16,20-21 0,1 0 0,0 0 15,21-21 1,21 21-1,0-21-15,22 21 0,-22 0 0,0-21 16,21 21-16,1 0 16,-22 0-16,21 0 0,1 0 0,20 0 15,-21 21-15,1-21 0,-1 21 0,-21 0 0,22 0 16,-1 0-16,-21-21 16,0 22-16,0-1 0,-21 0 15,22-21-15,-1 21 16,0-21-1,0 0-15,0-21 0,0 0 16,1 0-16</inkml:trace>
  <inkml:trace contextRef="#ctx0" brushRef="#br1" timeOffset="-176837.22">16489 14944 0,'0'0'0,"0"-21"31,0 42-16,0 0-15,0 0 16,0 0-16,0 22 16,0-22-16,-21 0 0,21 0 0,0 0 15,-22 0-15,22 1 0,0-1 16,0 0-16,0 0 0,0-42 47,0 0-47,0 0 15,0-22-15,0 22 0,0 0 16,0-21-16,0 20 0,0 1 16,0-21-16,22 21 0,-1 0 0,21-22 15,-21 22-15,22 21 16,-22 0-16,21 0 0,-21 0 0,22 0 16,20 21-16,-42 0 0,0 1 15,1-1-15,-1 0 0,0 42 16,-21-41-16,0 20 0,0-21 15,0 0-15,0 22 0,0-22 16,0 0-16,0 0 0,-21 0 16,0 0-16,21 1 0,0-44 31,21 1-15,0 0-16,0 0 15,-21 0-15,21 0 0</inkml:trace>
  <inkml:trace contextRef="#ctx0" brushRef="#br1" timeOffset="-176390.48">17314 14965 0,'0'0'0,"21"0"16,-21-21-16,0 0 0,0-1 16,-21 22-1,0 0-15,0 0 0,0 0 0,0 0 16,-1 0-16,1 0 0,0 22 0,0-22 15,0 21-15,-22 0 0,22 21 16,0-21-16,0 43 0,0-43 16,21 21-16,-21-20 0,21-1 0,0 0 15,0 0-15,0 0 0,0 0 16,21-21-16,0 0 0,0 0 16,0 0-16,0 0 15,1-21-15,20 0 0,-21 0 0,21 0 16,-20 0-16,20-1 0,0-20 0,-42 21 15,0-21-15,0 20 16,21 22-16,-21-21 0,0 0 0,0 42 47,0 0-47,0 1 0,0-1 0,0 0 16,0 0-16,0 0 0,0 0 15,0 1-15,0-1 0,0 0 0,22 0 16,-1 0-16,0-21 0,0 0 0,0 21 15,0-21-15,22 0 16,-22 0-16,0 0 0,0-21 0,22 0 0,-22 0 16,0 0-16,0 0 0</inkml:trace>
  <inkml:trace contextRef="#ctx0" brushRef="#br1" timeOffset="-175802.81">17759 14965 0,'0'-21'15,"0"42"1,0-21-16,-21 21 15,21 0-15,0 22 16,0-22-16,0 0 0,-22 42 16,22-41-16,0-1 0,0 0 15,-21 0-15,21 0 0,0 0 16,0-42 15,0 0-31,0 0 16,0 0-16,0 0 0,0-1 15,0 1-15,21 0 0,-21-21 0,22 21 16,-1-1-16,-21 1 0,21 0 0,0 21 16,-21-21-16,21 0 0,0 21 15,1 0-15,-1-21 0,0 21 0,0 0 16,0 0-16,-21 21 0,21-21 16,-21 21-16,0 0 0,0 0 15,0 0-15,0 1 0,0-1 16,0 0-16,0 0 0,0 0 0,0 0 15,0 1-15,0 41 16,0-84 31,0 0-47,0 0 0,0-1 16,0 1-16,0 0 0,0 0 0,22 0 15,-1 0-15,0-22 0,0 43 0,0-21 16,0 0-16,1 0 0,-1 21 15,21 0-15,-21 0 0,0 0 0,1 21 16,-22 0-16,21 0 0,-21 0 16,0 1-16,0-1 0,0 0 15,0 0-15,0 21 16,0-20-16,0-1 0,0 0 0,0 0 16,21-21 15,0-21-16,0 21-15,0-21 0</inkml:trace>
  <inkml:trace contextRef="#ctx0" brushRef="#br1" timeOffset="-175453.01">18542 15092 0,'0'21'15,"21"-21"-15,0 0 16,0 21-16,1-21 15,-1 0-15,0 0 0,0 0 0,21 0 16,1 0-16,-22 0 0,21 0 0,-21 0 16,22-21-16,-22 0 0,0 21 15,0-21-15,22-22 16,-43 22-16,0 0 16,-22 21-16,1 0 15,0 0-15,0 0 0,-21 21 0,20 0 16,1-21-16,-21 22 0,21-1 15,0 21-15,-22 0 16,22 1-16,0-22 0,21 21 16,0-21-16,0 1 0,0 20 0,0 21 15,21-41-15,0-22 16,-21 21-16,21-21 0,1 0 16,-1 0-16,0 0 0,0 0 0,0 0 15,0-21-15,1 21 0,-1-22 0,0 1 16</inkml:trace>
  <inkml:trace contextRef="#ctx0" brushRef="#br1" timeOffset="-175051.24">19262 14859 0,'0'21'47,"0"0"-47,21 1 16,0-22-16,-21 21 0,21-21 0,21 21 15,22 0 1,-43-21-16,0 0 16,0 0-16,1 0 0,-1 0 0,0 0 15,0 0-15,21 0 0,-20 0 16,-22 21-1,0 0 1,-22 1-16,-20-1 0,21 0 16,0 0-16,-22 21 0,22-20 0,-21 20 15,21 0-15,-22-21 0,1 22 0,21-22 16,-21 21-16,20-21 0,-20 1 16,21-1-16,-43 42 15,43-42-15,42-21 31,1-21-31</inkml:trace>
  <inkml:trace contextRef="#ctx0" brushRef="#br1" timeOffset="-174576.72">19812 14859 0,'0'-21'0,"0"42"0,0-21 31,0 21-16,0 0-15,21 1 0,0-1 0,0 21 16,-21-21-16,22 0 0,-1 22 16,0-22-16,0 0 0,21 43 15,-20-22-15,-1-21 16,0-21 0,-21-21-1,0 0 1</inkml:trace>
  <inkml:trace contextRef="#ctx0" brushRef="#br1" timeOffset="-174340.85">20151 14838 0,'-43'21'16,"22"0"-1,-21 0-15,21 22 0,-1-22 0,1 21 16,-42 22-16,42-43 15,-1 21-15,1 1 0,0-22 0,0 0 16,0 21-16,0-21 0,-1 1 16,22-1-16,0 0 15,0-42 1,22 21 0,-1-21-16,0-1 0,0 1 15,21-21-15</inkml:trace>
  <inkml:trace contextRef="#ctx0" brushRef="#br1" timeOffset="-173925.09">20299 14817 0,'0'21'16,"0"0"-16,0 0 0,0 0 0,0 22 16,0-22-16,0 0 15,-21 0-15,21 22 0,0-22 0,0 0 0,0 0 16,0 0-1,21 0-15,0-21 0,0 0 0,0 0 16,0 0-16,1 0 0,20 0 16,-21-21-16,21 0 0,-20 0 0,20 0 15,0 21-15,-21-21 0,43-22 16,-43 22-16,0 0 0,-21 0 16,21 0-16,1 21 0,-22-22 15,0 44 1,0-1-1,-22 0-15,1 0 0,0 0 0,0 22 16,0-22-16,21 21 0,-21 0 16,-1 22-16,-20 21 15,42-64-15,-21 21 16,21-21-16,0 0 0,21-21 31,0 0-31,0 0 0,-21-21 16,22 21-16,-1-21 0,0-21 0,0 21 15,43-43-15</inkml:trace>
  <inkml:trace contextRef="#ctx0" brushRef="#br1" timeOffset="-173407.69">20997 14901 0,'0'0'16,"0"22"15,21-22-31,1 0 0,-1 21 15,0-21-15,0 0 0,0 0 0,0 0 16,1 0-16,-1 0 16,21 0-16,-21 0 0,22 0 0,-22-21 0,0 21 15,0 0-15,0-22 0,0 22 16,-21-21-16,-21 21 31,0 0-31,0 21 16,0-21-16,0 22 0,-1-1 0,1 0 15,0 0-15,-21 43 0,-1-22 16,22 0-16,0 1 0,0-22 16,-21 21-16,20-21 0,1 22 0,0-22 15,0 0-15,0 0 0,21 0 16,0 0-16,0-42 31,0 0-31,21 21 0,-21-21 16,63-64-1,-41 64-15,-1 0 0,0 0 0,-21 0 16,21 21-16,0-22 0,0 44 16,-21-1-1,22 0-15,-22 0 16,0 0-16,0 0 0,21 1 0,0-1 16,0 21-16,21 0 15,-20-42-15,-1 22 16,0-22-16,0 0 0,0 0 15,0 0-15,1 0 0,-22-22 16,42 22-16,-21-21 0,0 0 0</inkml:trace>
  <inkml:trace contextRef="#ctx0" brushRef="#br1" timeOffset="-172990.93">22310 14817 0,'-43'84'31,"22"-62"-31,0 20 0,0 0 16,-22-21-16,22 22 0,-21-1 0,0-21 15,-1 22-15,1-22 0,0 0 16,-22 21-16,43-21 0,-21-21 15,-1 22-15,1-22 0,21 0 16,42-22 0,0 22-1,21-21-15,-20 21 0,20 0 16,-21 0-16,64 0 0,-64 0 16,42 0-16,-41 0 0,20 0 15,-21 21-15,0 1 0,0-22 16,1 0-16,-22 21 0,42-21 15,-21 21 1,0-21-16,0 0 16,1 0-1,-1-21-15,-21 0 0,21 21 0,0-22 16,0 1-16</inkml:trace>
  <inkml:trace contextRef="#ctx0" brushRef="#br1" timeOffset="-172717.09">22923 14605 0,'-84'42'16,"63"1"-16,-1-22 0,1 21 15,0 1-15,0-22 0,0 21 0,0 0 16,-1 1-16,1 20 0,0-20 15,0-1-15,0 0 0,0 1 16,-1-1-16,1 0 0,0-21 0,21 22 0,0-22 16,0 0-16,0 0 0,-21 0 15,21 1-15,0-1 0,21-21 32,0 0-32,0-21 15,1-1-15</inkml:trace>
  <inkml:trace contextRef="#ctx0" brushRef="#br1" timeOffset="-172256.06">22987 14986 0,'0'-21'15,"0"42"17,0 0-32,0 0 0,0 1 15,0-1-15,0 0 0,0 0 16,0 0-16,-21 0 0,0 22 15,21-22-15,0 0 16,0 0-16,-22-21 0,22 21 16,-21-21-16,21-21 31,0 0-31,0 0 0,0 0 16,0 0-16,21-22 0,1 22 15,-22-21-15,21 21 0,0-1 0,0-20 16,0 21-16,0 0 0,1 0 0,-1-1 15,21 1-15,-21 21 0,0 0 16,1 0-16,-1 0 16,0 0-16,0 0 0,0 0 0,-21 21 15,21 1-15,-21-1 0,0 0 16,0 21-16,0-21 0,0 22 16,0-1-16,0-21 0,-21 0 15,21 1-15,-21-1 0,21 0 16,-21-21-16,0 0 15,42-21 17,0 0-32,0-1 15,22 1-15</inkml:trace>
  <inkml:trace contextRef="#ctx0" brushRef="#br1" timeOffset="-171797.13">23685 14965 0,'22'0'0,"-44"0"0,44-21 0,-22 0 0,0-1 16,0 1-16,0 0 0,0 0 15,-22 21 1,1 0-16,0 21 16,0 0-16,-21 0 0,20 1 15,-20-1-15,21 21 0,-43 22 16,43-22-16,0-21 0,21 0 15,0 22-15,0-22 0,0 0 16,0 0-16,0 0 0,0 0 16,21-21-16,0 0 0,1 0 15,-1 0-15,0 0 0,21-21 16,-21 0-16,1 0 0,-1 21 0,0-42 16,0 20-16,0 1 0,0-21 0,1 21 15,-22-22-15,21 22 0,0-21 16,-21 21-16,21 0 0,-21-1 0,0 1 15,0 0-15,0 42 16,0 0 0,0 1-16,0-1 0,0 0 15,0 0-15,0 0 0,0 0 0,0 1 16,0-1-16,0 21 16,0-21-16,0 0 0,42 1 15,-20-22-15,-1 0 0,21 0 16,-21 0-16,22 0 0,-22 0 0,0-22 15,0 1-15,21 0 0,-20 0 16</inkml:trace>
  <inkml:trace contextRef="#ctx0" brushRef="#br1" timeOffset="-171180.51">24172 14901 0,'0'-42'16,"21"21"0,-42 84-16,42-105 15,-21 63 1,0 0-16,0 1 0,0-1 0,0 0 15,0 0-15,0 0 0,0 0 16,0 1-16,0-1 0,-21-21 0,21 21 16,-21 0-16,21 0 15,0-42 17,0 0-32,0 0 15,0 0-15,0-22 0,0 22 16,21 0-16,0 0 15,-21 0-15,22-1 0,-1-20 0,0 21 16,0 21-16,0-21 0,0 0 0,1 21 16,-1 0-16,0 0 15,0 21 1,-21 0-16,0 0 0,0 0 16,0 0-16,0 1 0,0-1 0,0 0 15,0 0-15,0 0 0,0 0 16,0 1-16,0-1 0,0 0 15,0-42 17,0 0-17,0-1-15,0 1 0,0 0 16,21 0-16,0 0 16,1-22-16,-1 22 0,0 0 0,0 0 15,21 0-15,-20 0 0,20-1 0,0 22 16,1 0-16,-1-21 15,0 21-15,-21 0 0,1 0 0,-1 21 16,-21 1-16,0-1 0,0 0 0,0 0 16,0 0-16,-21 0 0,-22 43 15,22-43-15,0 0 0,0-21 16,21 21-16,0 1 0,-21-22 0,-1 21 16,44-21 30,-1-21-46</inkml:trace>
  <inkml:trace contextRef="#ctx0" brushRef="#br1" timeOffset="-170836.93">24892 14944 0,'21'0'16,"0"0"-16,0 0 15,1 0-15,-1 0 16,0 0-16,0 0 15,21 0-15,-20-21 0,20-1 16,0 22-16,-21-21 16,1 0-16,-22 0 0,21 0 15,-21 0-15,0-1 16,-21 22-16,-1 0 0,1 0 16,0 0-16,-21 0 0,21 0 0,-22 22 15,22-1-15,0-21 0,-21 21 16,20 21-16,1 1 0,21-22 15,0 0-15,-21 0 0,21 0 16,0 0-16,0 1 0,0-1 0,0 0 16,0 0-16,21 0 15,0-21-15,1 0 16,-1 0-16,0 0 0,0 0 0,21 0 16,-20-21-16,-1 0 15,0 0-15,0 0 0</inkml:trace>
  <inkml:trace contextRef="#ctx0" brushRef="#br1" timeOffset="-170481.13">25463 14584 0,'0'63'15,"0"-41"-15,0-1 16,22 0-16,-1 0 0,0 0 15,0 0-15,0 1 0,22-1 0,-22-21 16,21 21-16,0-21 0,-20 0 16,20 21-16,-21-21 0,0 0 0,0 0 15,1 0-15,-1 0 0,-42 0 32,-1 0-32,-20 21 0,21 0 15,-21-21-15,-1 22 0,1-1 16,21 21-16,-22-21 0,1 0 15,0 22-15,21-22 0,-22 21 16,1-21-16,21 1 0,0 20 0,-1-21 16,1 0-16,0-21 0,0 21 0,21 1 15,-21-22-15,0 0 16,-1 0-16,1 0 0,0 0 16,0 0-16</inkml:trace>
  <inkml:trace contextRef="#ctx0" brushRef="#br1" timeOffset="-169721.37">16065 15642 0,'22'0'0,"-44"0"0,44 21 31,-22 1-31,0-1 0,0 0 16,-43 21-16,43-21 0,-42 22 15,21-22-15,0 21 0,-22-21 16,1 22-16,21-22 0,-22 21 0,1-21 15,21 1-15,-21-1 0,20-21 16,1 21-16,0-21 0,21-21 31,0 0-31,0-1 16,0 1-16,21 0 0,22 0 16,-22 0-16,0 21 0,0-21 15,0 21-15,0 0 0,22 0 0,-22 21 16,21 0-16,-21-21 0,1 21 15,-1 0-15,0 0 0,0-21 16,0 22-16,0-1 0,1 0 0,-22 0 16,21 0-16,0-21 0,0 21 15,0-21-15,0 0 16,1 0-16,-1-21 0,0 0 16,0 21-16,0-21 15</inkml:trace>
  <inkml:trace contextRef="#ctx0" brushRef="#br1" timeOffset="-169456.52">16764 15558 0,'21'-22'15,"-42"44"-15,42-65 16,-21 64 0,-21 1-16,-21 41 15,20-21-15,-20 22 0,0-22 16,21 1-16,-1-1 0,-20 21 0,21-20 15,-21-1-15,-1 43 16,-41 42 0,62-106-16,1 21 0,21-21 0,-21 1 15,21-1-15,21-21 16,22 0 0,-22 0-16,0-21 0,21-1 0,-21 1 15,22 0-15,-22-21 0</inkml:trace>
  <inkml:trace contextRef="#ctx0" brushRef="#br1" timeOffset="-168972.8">16997 15790 0,'-43'106'16,"43"-85"-1,-21 22-15,0-22 0,0 21 16,21-21-16,-21 22 0,21-22 0,-21 0 15,21 21-15,-22-20 0,22-1 16,22-42 15,-1-1-31,0 1 16,0 0-16,0 0 0,0-21 0,-21 20 16,22 1-16,-1 0 0,0 0 0,-21 0 15,21 21-15,0 0 16,0 21-16,-21 0 15,0 0-15,0 0 0,0 1 16,22-1-16,-22 0 0,0 0 16,21 0-16,-21 0 0,0 1 15,21-22-15,0 0 0,0 0 16,0 0-16,1 0 0,-1 0 16,0-22-16,21 1 15,-42 0-15,0 0 0,21 0 16,-21-22-16,22 22 0,-22-21 0,0 21 15,0 0-15,0-22 0,0 22 0,0 0 16,0 0-16,21 21 16,0 0-1,0 0 1,-21 21-16,21-21 16,0 0-16,1 0 0</inkml:trace>
  <inkml:trace contextRef="#ctx0" brushRef="#br1" timeOffset="-168748.93">17674 15833 0,'0'21'0,"0"0"0,0 0 16,0 0-16,0 1 0,0-1 16,0 0-16,0 21 0,0-21 0,0 1 15,0-1-15,0 0 0,0 0 16,0 0-16,-21 0 0,21 1 0,0-1 15,0-42 17,0-1-32,0 1 15,0 0-15,0 0 0,0 0 16</inkml:trace>
  <inkml:trace contextRef="#ctx0" brushRef="#br1" timeOffset="-168593.01">17716 15706 0,'0'63'0,"0"-126"0,0 42 0,0 42 63,22-21-47,-1 21-16</inkml:trace>
  <inkml:trace contextRef="#ctx0" brushRef="#br1" timeOffset="-168016.34">17928 16066 0,'21'0'0,"-42"0"0,63 0 16,-20 0-16,-1 0 15,0 0-15,0-22 0,0 1 16,22-21-16,-22 21 15,-21 0-15,21-22 0,0 22 0,-21-21 16,21 21-16,-21-1 0,0-20 0,0 21 16,0-21-1,0 20-15,0 1 16,0 42 0,-21 1-16,21-1 0,-21 0 15,0 0-15,21 21 0,-43 85 16,22-42-1,0-43-15,21 22 0,-42 21 16,42-43-16,-21 0 0,-1 22 0,22-22 16,-21 0-16,0 1 0,21-22 15,-21 21-15,21 1 0,-21-1 0,21 0 16,0-21-16,0 22 0,0-22 16,0 0-16,0 0 0,0 0 15,21-21 1,0 0-16,0 0 0,0 0 15,1-21-15,20 0 0,-21 0 0,0 0 16,0-22-16,1 22 0,-1-21 0,0 21 16,0-43-16,-21 22 15,0 0-15,0-1 0,0 1 0,0 0 16,0-1-16,-21 1 0,0 21 0,0-22 16,21 22-16,0 0 15,-22 0-15,44 21 31,-1 0-15,0 0-16,0 0 16,0 0-16,0 0 0,1 0 15</inkml:trace>
  <inkml:trace contextRef="#ctx0" brushRef="#br1" timeOffset="-167663.45">18584 16044 0,'21'0'16,"1"-21"-1,-1 21 1,-21-21-16,21 0 0,0 21 0,0-21 16,0 0-16,1 21 0,-1-22 0,-21 1 15,0 0-15,21 21 0,-21-21 16,0 0-16,0 0 15,-21 21-15,0 0 0,-1 0 16,1 0-16,0 0 0,0 0 0,-43 42 16,22 0-1,21-21-15,21 22 0,0-22 0,-21 0 16,21 21-16,0-20 0,0 62 16,0-63-1,21 1-15,0-1 0,0 0 16,0-21-16,1 0 0,-1 0 0,0 0 15,0 0-15,0 0 0,43-21 16</inkml:trace>
  <inkml:trace contextRef="#ctx0" brushRef="#br1" timeOffset="-167273.65">19198 15663 0,'-21'22'32,"21"-1"-32,0 0 15,0 0-15,0 0 0,0 0 16,0 1-16,21-1 0,0 0 16,0-21-16,22 0 0,-22 21 15,21-21-15,1 0 0,-1 0 0,0 0 16,1 0-16,-22 0 0,21 0 15,-21 0-15,-21-21 0,-21 21 32,-21 0-32,21 0 15,-22 21-15,22 0 0,-21 0 16,-1 1-16,-20 41 0,21-21 16,-1 1-16,22-22 0,0 21 15,0 1-15,0-22 0,-22 21 16,22-21-16,21 0 0,-21-21 15,21 22-15,21-44 32,0 22-32</inkml:trace>
  <inkml:trace contextRef="#ctx0" brushRef="#br1" timeOffset="-165512.14">15684 17103 0,'22'0'15,"-1"-21"-15,0 21 16,-21-22-16,21 22 16,0-21-1,-21 0 1,21 21-16,-21-21 16,22 0-16,-44 42 62,1 0-62,21 0 0,-21 0 0,0 1 16,-21-1-16,20 21 0,-20-21 15,0 0-15,-1 1 0,1-1 16,0 0-16,-1 0 0,1 0 0,0 0 16,21-21-16,-22 22 0,22-22 0,0 0 15,0 0-15,42-22 31,0 22-31,0 0 16,0 0-16,22 0 0,-22 0 16,21 0-16,-21 0 0,22 0 0,-1 22 15,0-1-15,-20 0 0,20-21 16,0 21-16,64 43 16,-85-64-16,0 21 15,22-21-15,-22 0 0,0 0 0,-21 21 16,21-21-1,-21-21 1,0 0 0,21 21-16,1-22 0,-22 1 15,21 21-15</inkml:trace>
  <inkml:trace contextRef="#ctx0" brushRef="#br1" timeOffset="-164848.92">16573 17293 0,'22'0'0,"20"-42"31,-106 84-31,128-105 0,-43 42 16,-21-1-16,0 1 0,0 0 15,0 0-15,-21 21 0,0 0 16,0-21-16,-22 21 0,22 0 0,-21 0 16,21 0-16,-22 21 0,1-21 15,0 21-15,-1 0 0,1 22 16,21-22-16,0 0 0,21 0 16,0 0-16,0 0 0,21 1 15,0-22-15,21 0 16,1 0-16,-22 0 15,21 0-15,22 0 0,-22 0 16,0 0-16,-21-22 0,22 1 16,-22 21-16,0-21 0,0 21 15,0 0-15,-21-21 0,0 0 16,-21 42 15,0 0-15,21 0-16,0 0 0,0 1 15,0 20-15,0-21 0,0 21 0,0 1 16,0-1-16,0 0 0,0 1 16,0-1-16,0 0 0,0 1 15,0 41-15,0-41 16,0-22-16,0 21 0,0-21 0,0 22 16,-21-22-16,0 0 0,0 0 0,-1 0 15,-20-21-15,21 0 16,0 0-16,0 0 0,-22 0 15,22-21-15,0 0 0,0 0 16,0 0-16,-1 0 0,22-1 16,-21 1-16,21-21 0,0 21 0,0 0 15,0-43 1,43 22-16,-43 21 0,42-1 16,-21 1-16,0 0 0,22-21 0</inkml:trace>
  <inkml:trace contextRef="#ctx0" brushRef="#br1" timeOffset="-164605.06">17039 17230 0,'0'21'32,"0"0"-17,0 0-15,0 0 0,0 1 16,0-1-16,0 0 0,0 0 15,0 0-15,0 0 0,0 1 16,0-1-16,0 0 16,0-42 15,-21 21-31,21-21 0,0-1 16,-21 1-16</inkml:trace>
  <inkml:trace contextRef="#ctx0" brushRef="#br1" timeOffset="-164425.02">16997 16997 0,'0'106'0,"0"-212"0,0 85 15,0 42 32,0 0-31,21-21-16,0 0 15,0 0-15,0 21 0</inkml:trace>
  <inkml:trace contextRef="#ctx0" brushRef="#br1" timeOffset="-164061.11">17208 17187 0,'0'-63'0,"0"126"0,0-84 31,22 21-31,-1 0 0,0 0 16,0 0-16,0 0 16,0 0-16,1 0 0,-1 21 15,-21 1-15,21-1 0,-21 0 16,21 21-16,-21-21 0,0 22 16,0 20-16,0-42 0,0 22 15,0-22-15,-21 0 0,-21 43 16,42-43-16,-22-21 15,22-21 1,0-1 0,0 1-16,22-21 0,-22 21 15,21 0-15,21-43 0,-21 22 16,0 21-16,1-22 0,-1 22 16,0 0-16,0 0 0,0 0 0,0-1 15,1 1-15,-1 0 16,0 21-16,0 0 15,0-21-15</inkml:trace>
  <inkml:trace contextRef="#ctx0" brushRef="#br1" timeOffset="-162792.64">17759 17420 0,'127'-21'31,"-85"21"-15,0-21-16,-20 0 0,20 0 0,-21 21 15,0-22-15,22 1 0,-22 0 16,0 0-16,0-21 0,-21 20 16,21 1-16,-21 0 0,0-21 0,0 21 15,0-1-15,0 1 0,0 0 16,0-42-16,0 41 16,0 1-16,-21 21 31,21 21-31,-21 22 15,0-22-15,0 21 0,-1 43 16,1-43-16,0 1 16,21 20-16,-21-21 0,0 22 0,21-22 15,-21 22-15,21-1 0,-22-20 16,22 20-16,0-21 0,-21 22 0,21 21 16,-21-22-16,21-21 15,0-20-15,0 20 0,0 0 0,0-21 16,0 22-16,0-22 0,0 0 15,0 0-15,21 0 0,0-21 0,1 0 16,-1 0-16,0 0 16,21 0-16,-21 0 0,22-21 15,-1 0-15,-21 0 0,22-21 16,-1 20-16,-21 1 0,21-21 0,-20 21 16,-1-22-16,0-41 15,-21 41-15,0-41 0,-21 41 16,0-20-16,-1 21 0,1-1 15,-21 1-15,21 0 0,-22-22 16,22 43-16,-21 0 0,21 21 16,0 0-16,-1 0 0,1 0 15,0 0-15,0 0 0,21 21 16,21-21 15,0 0-15,0 0-16,1 0 0,-1 0 0,42-42 15,-42 42-15,43-43 16,-22 22-16,1 0 0,-22 0 16,21 0-16,-21 21 0,0-22 15,22 1-15,-1 0 0,-42 0 16,21 21-16,-21 21 31,0 0-15,0 0-16,0 1 0,0-1 0,0 0 15,0 0-15,0 0 16,0 0-16,21 1 0,-21-1 16,22 0-16,-1-21 0,0 0 0,0 0 15,0 0-15,0 0 16,1 0-16,-1 0 0,-21-21 0,21 21 16,0-21-16,-21-1 0,21 1 15,0-21-15,-21 0 16,0 20-16,0 1 15,0 42 17,0 1-32,0-1 15,0 0-15,0 0 0,0 0 16,0 0-16,0 1 16,0-44 30,0 1-46,0 0 16,0 0-16</inkml:trace>
  <inkml:trace contextRef="#ctx0" brushRef="#br1" timeOffset="-162642.73">18881 16955 0,'0'42'0,"0"-84"0,21 63 46,0-21-30,-21 21-16,21-21 0,0 0 0,0 21 16,1-21-16,-1 21 0</inkml:trace>
  <inkml:trace contextRef="#ctx0" brushRef="#br1" timeOffset="-161919.52">19135 17314 0,'0'-63'0,"0"148"15,0-107-15,21 44 0,0-22 16,0 0-16,0 0 16,0 0-16,1-22 0,-1 22 15,0-21-15,0 0 0,21 0 0,-20 0 16,-1 0-16,0-1 0,-21-20 16,21 21-16,-21 0 15,-21 21 1,0 0-16,0 0 0,-1 0 15,1 21-15,0 0 0,0 0 16,0 22-16,21-22 0,-21 0 16,21 0-16,0 0 15,0 0-15,0 1 0,0-1 0,0 0 16,21 0-16,0 0 0,21-21 0,-21 21 16,1-21-16,-1 0 0,21 0 15,-21 0-15,22 0 0,-1 0 0,-21-21 16,21 21-16,-20-21 0,20 0 15,-21 0-15,0 0 0,0-1 0,1 1 16,-1 0-16,-21-21 0,0 21 16,0-1-16,21 22 0,-21-21 15,0 0-15,0 42 16,0 0-16,-21 1 16,21-1-1,-21 0-15,21 21 0,0-21 0,0 1 0,-22-1 16,22 0-16,-21-21 15,21 21-15,0 0 0,0 0 16,0-42 15,0 0-31,0 0 16,0 0-16,21 0 0,1-1 16,-1-20-16,0 21 0,0 0 0,0-22 15,0 22-15,1 0 16,-1 0-16,0 21 0,0 0 0,0 0 15,0 0-15,1 0 0,-1 21 16,-21 0-16,0 0 0,0 1 16,0-1-16,0 0 0,0 0 15,0 0-15,0 0 0,0 1 16,0-1-16,0 0 16,0 0-16,-21-21 15,42 0 16,-21-21-15</inkml:trace>
  <inkml:trace contextRef="#ctx0" brushRef="#br1" timeOffset="-161408.81">20405 17187 0,'0'0'0,"0"-21"15,0 0-15,-22 21 16,1 0-16,0 0 16,0 0-16,0 21 15,-22 0-15,22 1 0,0-1 0,0 0 0,0 0 16,0 0-16,-1 0 0,22 1 16,-21-1-16,21 0 0,0 0 0,0 43 15,0-43 1,0 0-16,21 0 0,1-21 15,-1 0-15,0 0 0,0 0 16,0 0-16,0 0 0,1 0 0,-1-42 16,0 21-16,0-1 15,0 1-15,0 0 0,1-21 0,-22 21 16,21-22-16,0 1 0,-21 0 0,21-22 16,-21 22-16,21-22 0,0 1 15,-21 20-15,0-20 0,22-1 16,-1 22-16,-21 0 0,0 21 0,0-22 15,0 22-15,0 42 32,-21 22-32,21-1 0,-22 0 0,1 1 15,0-1-15,21 21 0,-21-20 0,21 20 16,-21-20-16,0 62 16,21-62-16,0-1 0,0 22 15,0-43-15,0 21 0,0-21 16,0 0-16,0 1 0,21-22 15,0 0-15,0 0 16,0 0-16,22-22 0,-22 22 0</inkml:trace>
  <inkml:trace contextRef="#ctx0" brushRef="#br1" timeOffset="-161000.89">20997 16955 0,'-21'0'31,"21"21"-31,0 0 16,0 0-16,0 0 15,0 0-15,21-21 0,0 22 0,1-22 16,-1 21-1,0-21-15,0 0 0,0 0 0,0 0 16,1 0-16,-1 0 0,0 0 16,0 0-16,0 0 15,-21 21-15,0 0 16,0 0 0,-21-21-16,0 21 0,0 1 15,0-22-15,-1 21 0,1 0 16,-21 0-16,21 0 0,-22 0 15,22 1-15,-21-1 0,21 0 0,0 0 16,-1-21-16,1 21 0,0 0 0,0 1 16,0-1-16,21 0 15</inkml:trace>
  <inkml:trace contextRef="#ctx0" brushRef="#br1" timeOffset="-160475.96">21357 16912 0,'0'0'0,"0"-21"0,21 21 0,-21 21 16,0 0 0,-21 1-16,0-1 0,21 21 0,-21-21 15,0 22-15,-1-1 16,1-21-16,21 21 0,-21-20 0,21-1 15,-21 21-15,21-21 0,0 0 16,0 1-16,21-22 31,0 0-15,-21-22-16,21 1 0,-21 0 16,22 21-16,-22-21 0</inkml:trace>
  <inkml:trace contextRef="#ctx0" brushRef="#br1" timeOffset="-160104.86">21336 16891 0,'21'0'31,"0"21"-31,0 0 0,1 1 0,-1 20 16,0-21-16,0 21 0,0 1 15,0-22-15,1 21 0,-1 22 16,21-1-16,-42-42 15,0 1-15,0-1 0,21-21 0,-21 21 16,21-21 0,-21-21-1,0 0 1,0-1-16,0 1 0,22 0 0,-22-21 16,21-1-16,-21 22 0,21-21 15,0 0-15,0-1 0,-21-20 16,43-22-16,-22 43 0,0-1 15,0 22-15,0 0 0,-21 0 16,0 0-16,0 0 0,21 21 31,-21 21-31,0 0 0,22 0 16,-22 0-16,0 0 0,21 1 16,0-1-16</inkml:trace>
  <inkml:trace contextRef="#ctx0" brushRef="#br1" timeOffset="-159728.08">22225 17082 0,'-64'42'32,"43"-21"-32,0 0 0,-21 22 15,21-22-15,21 0 0,0 0 16,-22 0-16,22 22 0,0-22 15,0 0-15,0 0 0,22 0 16,-1-21-16,0 21 0,0-21 16,0 0-16,22 0 0,-22 0 15,21 0-15,-21 0 0,22-21 16,-1 21-16,-21-21 0,0 0 0,0 0 16,1 0-16,-1-1 0,-21 1 15,0 0-15,0-21 0,-21-22 16,-1 43-16,1 0 0,0 0 0,0 0 15,0 21-15,0-22 0,-22 22 16,22 0-16,0 0 0,0 0 16,21 22-16,0-1 15,0 0-15,21-21 16,0 0-16,0 0 16,22 0-16</inkml:trace>
  <inkml:trace contextRef="#ctx0" brushRef="#br1" timeOffset="-159344.43">23050 16976 0,'22'-21'15,"-234"148"-15,402-233 0,-147 85 16,-22 21-16,-21 21 16,0 0-1,0 0-15,0 21 0,0-20 0,-21-1 16,0 0-16,-43 21 15,43-21-15,0 1 0,-22-1 16,1 0-16,0-21 0,21 21 0,-22-21 16,22 0-16,-21 21 15,21-21-15,21 21 0,-22-21 16,44 0 0,-1 0-16,0 22 15,21-22-15,-21 0 0,1 21 16,20-21-16,-21 21 0,21-21 0,-20 21 15,20-21-15,-21 21 0,0-21 16,22 0-16,-22 0 0,0 21 0,0-21 16,21 0-16,-20 0 0,-1 0 15,0 0 1,0-21-16,-21 0 16,0 0-16,0 0 15</inkml:trace>
  <inkml:trace contextRef="#ctx0" brushRef="#br1" timeOffset="-158497.23">23918 16933 0,'21'-21'0,"1"21"16,-1-21-16,0 0 15,0 21-15,-21-21 0,0 0 0,21-1 16,0 22-16,-21-21 16,0 0-16,0 0 0,22 0 0,-22 0 15,21-1-15,-21 1 0,0 0 16,0 0-16,0 42 31,-21 0-31,-1 0 16,1 22-16,0-1 0,-21 0 0,21 22 15,-1-22-15,-20 22 16,21-22-16,-43 64 0,22-64 16,21 22-16,-21-22 0,20 0 15,1 1-15,0-22 0,21 21 0,0-21 0,0 1 16,0-1-16,0 21 15,21-63 17,-21 0-32,21 0 0,1 21 0,-22-43 15,21 22-15,0 0 0,0 0 0,0 0 16</inkml:trace>
  <inkml:trace contextRef="#ctx0" brushRef="#br1" timeOffset="-157464.83">24596 16976 0,'21'0'31,"0"0"-15,0 0-1,-21-21-15,0-1 16,0 1-16,0 0 16,-21 21-1,0 0-15,0 0 0,-1 0 0,1 0 16,-21 0-16,-22 21 0,43-21 16,-21 21-16,21 1 0,-22-1 15,1 0-15,21 0 0,0 0 16,0-21-16,21 21 15,0 1-15,21-22 16,0 0-16,0 0 0,0 0 16,22 0-16,-22 0 0,21 0 0,22-22 15,-43 22-15,21-21 16,-21 0-16,0 21 0,22-21 16,-43 0-16,0 0 15,-21 21 16,21 21-31,-22 21 16,22-21-16,0 0 16,0 22-16,0-22 0,0 21 0,0 1 15,0-1-15,0 0 0,0 1 16,0-1-16,0 0 0,0 1 16,0-1-16,0 0 0,0 1 0,0-1 15,0 0-15,0 1 0,0-22 16,0 21-16,-21-21 0,-21 22 15,21-43-15,0 21 0,-22-21 16,22 0-16,0 0 0,0 0 16,0-21-16,-22-1 0,22 1 0,0 0 15,0-21-15,21 21 0,-21-22 0,21 1 16,0 0-16,0 20 0,0-20 16,0 0-16,0-1 0,21 1 0,0 21 15,0-21-15,0-1 16,22 22-16,-1-21 0,0-1 0,43-20 15,-22 21-15,-20-1 0,20 1 16,1 21-16,-22-22 0,22 1 16,84-43-1,-85 64-15,-42 0 0,1 21 16,-1 0-16,-21 21 16,0 0-16,0 1 0,0-1 15,0 0-15,0 0 0,0 21 16,0-20-16,0 20 0,0-21 15,0 0-15,0 22 0,0-22 0,0 0 0,-21-21 16,21 21-16,0 0 16,0-42 31,0 0-47,0 0 0,-22-22 0,22 22 15</inkml:trace>
  <inkml:trace contextRef="#ctx0" brushRef="#br1" timeOffset="-157296.92">25061 16595 0,'21'42'15,"-42"-84"-15,0 42 0,42 0 63,0 0-63,1 21 0,-1-21 15,0 0-15,0 21 0</inkml:trace>
  <inkml:trace contextRef="#ctx0" brushRef="#br1" timeOffset="-156960.25">25252 16764 0,'-21'0'15,"63"0"-15,-63 0 0,63 0 0,-21 0 16,0 0-1,1 0-15,-1 0 16,0 0-16,0 0 0,0 21 16,-21 0-16,21 1 0,-21-1 0,22 21 15,-22-21-15,0 0 0,0 1 16,0-1-16,0 21 0,-22-21 16,22 0-16,-21 1 0,0-22 15,0 0 1,21-22-1,0 1 1,0 0-16,0 0 0,0 0 16,21 0-16,-21-22 0,21 22 0,0-21 15,1-1-15,-22 22 0,21 0 16,0-21-16,0 21 0,21-22 16,-20 43-16,-1-21 0,0 0 15,0 21-15,0-21 0</inkml:trace>
  <inkml:trace contextRef="#ctx0" brushRef="#br1" timeOffset="-156724.93">25823 16468 0,'21'-21'15,"-63"84"-15,63-105 0,0 42 32,-21 21-32,-21 0 0,21 0 15,0 22-15,-21-1 0,21-21 0,-21 43 16,0-22-16,21 0 0,0-21 15,0 22-15,0-1 0,-21-21 0,21 0 16,0 22-16,0-22 16,0 0-16,0 0 15,21-21 1,0 0-16,0 0 16,0 0-16,0 0 0</inkml:trace>
  <inkml:trace contextRef="#ctx0" brushRef="#br1" timeOffset="-155700.03">26183 16870 0,'21'-21'0,"-190"190"0,338-381 0,-148 191 0,-63 106 0,84-191 16,-42 85-16,0 0 16,-21 21 15,21-21 31,21-1-46,-21 1-16,0 0 16,22 21-16,-22-21 0,21 21 15,-21-21 1,0 42 15,-21 0-31,-1 0 0,1 0 0,21 22 16,-21-1-16,0 0 0,0 1 15,0-1-15,-1 0 0,1 22 16,0-22-16,0 1 0,-43 62 16,43-62-16,0-1 0,0 0 15,0 1-15,0-1 0,-1 0 0,1 22 16,0-22-16,21 1 0,0-1 15,0-21-15,21 106 16,0-106 0,1 0-16,-1-21 0,0 0 0,0 0 15,0 0-15,0 0 0,1 0 0,20-21 16,0-42 0,-42 42-16,21-1 0,1-20 0,-22 0 15,0-1-15,0 1 0,0-21 16,0-22-16,0 43 0,0-22 15,-22 22-15,1-1 0,-21-20 16,21 42-16,0 0 0,-1-1 16,44 22 15,-1 0-15,0-21-16,21 0 0,-21 21 0,22-21 15,-22 21-15,0-21 0,21 0 16,-20-1-16,-1 1 0,0 21 15,0-21-15,0 0 0,-21 0 16,0 0-16,0-1 0,0 1 16,0 42 15,0 1-15,0-1-16,0 0 0,0 0 15,0 0-15,0 0 0,0 1 16,0-1-16,0 0 0,0 0 0,0 0 15,0 0-15,0 1 16,21-22 0,1 0-16,-1 0 15,0 0-15,-21-22 16,21 22-16,-21-21 0,21 0 16,-21 0-16,0 0 0,0 0 15,21-1-15,-21 1 0,22 21 16,-22-21-16,0 42 15,0 0 1,0 1-16,0-1 0,0 0 16,0 0-16,0 0 0,0 0 15,0 1-15,0-44 63,21 22-63</inkml:trace>
  <inkml:trace contextRef="#ctx0" brushRef="#br1" timeOffset="-155504.93">26585 16828 0,'0'-22'62,"21"22"-31</inkml:trace>
  <inkml:trace contextRef="#ctx0" brushRef="#br1" timeOffset="-154432.89">26628 17039 0,'21'0'16,"0"0"-16,-21-21 16,21 21-1,0-21-15,-21 0 16,0 0-1,0 42 17,-21 0-17,21 0-15,-21-21 0,21 21 16,-21 0-16,21 1 0,0-1 16,0 0-16,0 0 15,21-21 1,0 0-16,0 0 15,0 0-15,1-21 16,-1 0-16,0 0 16,0 21-16,0-22 0,-21 1 0,21 21 15,-21 21 63,0-42-31,22 21-47,-22-21 16,0 0 0,0 42 15,0 0-31,0 0 15,0 1-15,0-1 16,0 0 0,21-21 15,0 0-31,-21-21 16,21 21-16,0-21 15,0 21-15,-21-22 0,22-20 16,-22 21-16,0 0 0,0 0 15,0-1-15,-22 22 32,1 22-32,0-1 15,0 0-15,21 0 0,-21-21 16,21 21-16,-21 0 0,21 1 16,0-1-16,0 0 15,21-21 16,0-21-15,0 21-16,-21-21 0,21-1 16,0 1-16,-21 0 0,22 0 15,-1 0-15,21-43 16,-21-20-16,0 41 0,1 1 16,-1 0-16,0-1 0,0 1 15,-21 21-15,21-22 0,-21 22 0,21 0 16,-21 0-16,0 0 0,-21 21 31,0 21-31,0 0 0,0 0 16,21 22-16,-21-1 0,-1-21 0,1 21 15,21 1-15,0-22 0,-21 21 16,21 1-16,-21-22 0,21 0 0,0 21 16,0-21-16,0 1 15,0-1-15,21-21 16,0 0-16,0 0 15</inkml:trace>
  <inkml:trace contextRef="#ctx0" brushRef="#br1" timeOffset="-154045.08">27517 16806 0,'0'22'0,"0"-1"16,21-21 15,0 0-31,0 0 0,0 0 16,0 0-16,1 0 0,-1 0 16,0 0-1,-42 0 1,0 21-1,-1 0-15,1-21 0,-42 42 16,42-20-16,-1-1 0,-20 21 16,21-21-16,0 0 0,-22 1 15,22-1-15,0-21 0,0 21 0,0 0 16,0 0-16,-1 0 16,1-21-16,0 0 15,0 0 1,0-21 15</inkml:trace>
  <inkml:trace contextRef="#ctx0" brushRef="#br1" timeOffset="-151943.91">15325 18182 0,'0'-21'0,"0"42"0,21-42 0,0 0 0,0 0 15,0 21 1,-21-21-16,21 21 0,1-22 0,-1 1 16,0 21-16,0-21 15,-21 0-15,21 21 0,0-21 16,-21 0-16,22 21 15,-22 21 17,0 0-32,0 0 15,-22 0-15,1 0 0,0 1 0,-21-1 16,-1 21-16,1-21 0,0 22 16,-22-22-16,22 21 0,-22-21 15,1 22-15,21-22 0,-22 0 16,22 0-16,-1 0 0,1 0 0,21-21 15,0 22-15,0-22 0,-1 0 16,1 0-16,21 21 16,21-21-1,1 0-15,-1 0 16,21 0-16,-21 0 0,22 0 0,-1 0 16,0 21-16,22-21 0,-22 21 15,22-21-15,-1 21 0,-21 0 16,22-21-16,-1 22 0,43 20 15,-63-21-15,-1 0 16,-21-21-16,21 21 0,-20 1 16,-1-22-16,0 0 0,-21 21 0,0-42 62,21 21-62,-21-22 0,21 1 0,-21 0 16,21 0-16</inkml:trace>
  <inkml:trace contextRef="#ctx0" brushRef="#br1" timeOffset="-151595.97">16446 18013 0,'22'-21'15,"-44"42"-15,86-63 0,-43-1 0,0 22 0,0 0 16,1 0-16,-1 0 0,-21-1 15,0 1-15,-21 42 16,-1 1 0,1-1-16,-21 21 0,21-21 15,-22 43-15,1-22 0,-21 22 0,-43 63 16,42-43 0,22-20-16,-22 20 0,1-20 0,-1 21 15,22-22-15,-21 1 0,-64 126 16,105-148-16,-20 22 15,21-64-15,0 0 0,0 0 16,42 0 31,0 0-47,0 0 0,21 0 16,-20 0-16,20-42 0</inkml:trace>
  <inkml:trace contextRef="#ctx0" brushRef="#br1" timeOffset="-150212.89">16806 18203 0,'0'22'31,"21"-22"0,1 0-31,-1-22 16,0 1-16,21 21 15,-21-21-15,22 0 0,-1 0 0,-21 0 16,22-1-16,-1 1 0,-21 0 16,0 0-16,0 0 0,-21 0 15,0-1-15,-21 22 0,0 0 16,0 0-16,-21 0 0,-1 0 16,22 0-16,-21 22 0,21-1 0,-22 0 15,22 0-15,0 0 0,0 0 16,0 1-16,21-1 0,0 0 15,0 0-15,0 0 0,0 0 16,0 1-16,21-1 16,0-21-16,21 0 0,-21 0 15,1 0-15,20 0 16,-21 0-16,0 0 0,0 0 0,1 0 16,-22-21-16,-22 21 15,1 0-15,0 0 0,0 0 16,-21 21-16,20 0 0,1 0 0,-21 0 15,21 0-15,-22 22 0,22-22 16,0 21-16,21-21 0,0 22 16,-21-1-1,21 22-15,21-43 16,0 0-16,0-21 0,1 0 0,-1 0 16,21 0-16,0 0 0,1 0 15,-1-21-15,0 0 0,22-1 16,-22 1-16,1 0 0,20-21 0,-21 21 15,-20-22-15,20 22 0,-21-21 16,21 21-16,-42-22 0,22 22 0,-22 0 16,0 0-16,21 21 15,-21 21 1,-21-21 0,21 21-16,-22 21 0,1-20 0,21-1 15,0 0-15,0 21 0,-21-21 16,21 1-16,0-1 0,-21 0 15,21 0-15,0 0 0,0 0 16,0-42 0,0 0-1,0 0-15,0 0 16,0 0-16,0-22 0,0 22 16,21 0-16,-21-21 0,21 20 0,0-20 15,-21 21-15,22 0 16,-1 0-16,0-1 0,21 1 0,-21 21 15,1 0-15,20 0 0,-21 0 16,0 0-16,22 0 0,-22 0 0,0 21 16,0 1-16,-21-1 0,0 42 15,0-42-15,0 1 16,0 20-16,0-21 0,0 43 16,0-43-16,-21 0 0,0-21 15,21 21-15,-21 0 0,21-42 31,0 0-15,0 0-16,0 0 0,21-1 0,-21 1 16,21 0-16,0-21 15,0 21-15,0-22 0,1 22 0,-1 0 16,0 0-16,0 0 0,21-1 16,-20 22-16,-1 0 0,0 0 15,21 0-15,-42 22 0,0-1 16,0 0-16,0 21 0,0-21 15,0 22-15,0-22 0,-42 42 16,42-20-16,-21-22 16,0 0-16,21 0 0,0 0 0,-22 1 15,22-1-15,22-42 32,-1-1-32,0 1 15,0 21-15</inkml:trace>
  <inkml:trace contextRef="#ctx0" brushRef="#br1" timeOffset="-149936.04">18542 18119 0,'-85'106'0,"170"-212"0,-85 127 16,0 0-16,0 21 15,-21-20-15,0 20 0,-1 0 16,22 1-16,-21-1 0,21 0 15,-42 64-15,42-64 16,0 22-16,-21-22 0,0 22 0,21-22 16,-22 0-16,22 1 0,0 20 15,0-20-15,-21-1 0,0-42 16,42 0 46</inkml:trace>
  <inkml:trace contextRef="#ctx0" brushRef="#br1" timeOffset="-149635.22">18542 18352 0,'0'0'0,"0"-43"0,21 1 0,-21 21 0,0-22 15,0 22-15,21 0 0,0 0 16,1 0-16,-1 0 0,0 21 15,0 0-15,0 0 0,0 0 16,1 0-16,20 0 0,-21 21 16,-21 0-16,21 0 0,-21 0 15,0 0-15,0 22 0,0-22 0,0 0 16,-21 0-16,0 0 0,0 1 0,0-1 16,-64 21-1,64-42-15,-22 21 0,22-21 0,-21 0 16,21 0-16,0 0 0,-1 0 15,22-21 1,22 0-16,-1 0 16,0 0-16,21-1 0,-21 1 15</inkml:trace>
  <inkml:trace contextRef="#ctx0" brushRef="#br1" timeOffset="-149381.33">19156 17886 0,'0'-21'16,"21"21"-16,-148 127 0,233-233 0,-85 64 0,-21 63 31,0 0-15,0 21-16,-21-21 0,0 1 16,-1 20-16,22 0 0,-21-21 15,21 22-15,-21-1 0,0 0 0,0-20 16,21 20-16,-21 21 15,21-41-15,0-1 0,0 0 0,0 0 16,0 0-16,21-42 31,0 21-31</inkml:trace>
  <inkml:trace contextRef="#ctx0" brushRef="#br1" timeOffset="-149025.2">19389 18182 0,'-22'0'16,"1"21"-16,0 1 15,21-1-15,-21 0 0,0 0 0,21 0 16,-21 0-16,21 1 0,0 20 16,0-21-1,0 0-15,0 0 0,0 1 16,21-22-16,0 0 15,0 0-15,0 0 0,0 0 0,1 0 16,20 0-16,-21-43 16,0 22-16,-21 0 15,21 0-15,-21 0 0,0-1 0,0 1 16,0-21-16,0 21 0,0 0 16,0-1-16,0 1 0,0 0 0,-21 21 15,0 0-15,0 0 16,0 0-16,0 0 15,-1 0-15,1 21 16,21 0-16,0 1 0,0-1 16,0 0-16</inkml:trace>
  <inkml:trace contextRef="#ctx0" brushRef="#br1" timeOffset="-148427.42">19875 18225 0,'0'0'0,"0"-22"31,-21 22-15,0 0-16,21 22 0,0-1 16,0 0-16,-21 0 15,21 21-15,-21 1 0,21-22 16,0 0-16,0 0 0,0 0 15,0 1-15,0-1 0,0 0 16,21-21-16,0 0 0,0 0 16,0 0-16,1 0 15,-1-21-15,0 21 16,0-21-16,-21-1 0,21 1 0,0 0 16,1-21-16,-22 21 0,0-1 15,42-41-15,-42 42 0,0 0 16,0-1-16,0 44 31,0 20-15,0-21-16,0 0 0,-21 22 15,0-1-15,21 0 0,-22 1 0,22-1 16,0 0-16,-21 1 0,0-1 16,21-21-16,-21 21 0,21 1 15,0-1-15,-21 22 16,0-43-16,21 0 0,-22 0 15,22 0-15,-21 0 0,0 1 0,0-22 16,0 0-16,-22 0 16,22 0-1,0 0-15,0 0 0,0 0 0,0-22 16,21 1-16,-22 0 0,22 0 16,0 0-1,0 0-15,0-1 16,22 1-16,-1 21 0,0-21 15,0 0-15</inkml:trace>
  <inkml:trace contextRef="#ctx0" brushRef="#br1" timeOffset="-148048.64">20214 18457 0,'0'-21'16,"0"0"0,21 21-1,0 0-15,1-21 0,-1 21 16,0-21-16,0 0 16,0-1-16,0 1 0,1 21 15,-22-21-15,0 0 0,0 0 0,0 0 16,-22 21 15,1 0-31,0 0 0,0 21 16,21 0-16,-21 21 0,0-21 15,-1 1-15,22 20 16,0 0-16,0-21 0,0 1 0,0-1 16,0 0-16,0 0 15,22-21 1,-1 0-16,0 0 15,0 0-15,21-21 0,-20 0 16</inkml:trace>
  <inkml:trace contextRef="#ctx0" brushRef="#br1" timeOffset="-147699.58">20574 18288 0,'21'0'47,"0"0"-47,0 0 0,1 0 16,-1 0-16,0 0 15,0 0-15,-21-21 0,21 0 16,0 0-16,-21-1 16,0 1-16,0 0 0,-21 21 31,0 0-31,0 0 0,0 0 0,0 21 15,-1-21-15,1 21 0,0 22 16,0-1 0,0 0-16,0-20 0,21-1 0,0 21 15,0-21-15,0 0 0,0 1 0,0-1 16,0 0-16,21-21 16,0 0-16,0 0 15,0-21-15,0 21 0,1-21 16</inkml:trace>
  <inkml:trace contextRef="#ctx0" brushRef="#br1" timeOffset="-147287.81">21061 17801 0,'0'0'0,"21"21"47,0 1-31,0-22-16,-21 21 0,21-21 0,1 21 15,-1-21-15,0 21 16,0 0-16,0-21 0,-21 21 16,21 1-16,1-22 0,-1 21 15,0-21-15,0 21 0,-21 0 16,0 0-16,0 0 15,0 1-15,-21-1 16,0 0-16,-22 0 0,22 0 0,-21 0 16,21 1-16,-22-1 15,22 0-15,0 0 0,-21 0 0,21 22 16,-1-22-16,1 0 0,0 0 16,0 0-16,0 0 0,0 1 0,21-1 15,-22-21-15,22 21 16,0-42 15,0 0-31,0-1 0</inkml:trace>
  <inkml:trace contextRef="#ctx0" brushRef="#br1" timeOffset="-145811.99">21230 18479 0,'21'0'47,"-21"-22"-32,21 22-15,1 0 0,-1-21 16,0 21-16,21 0 0,-21-21 16,22 0-16,-22 21 0,21-21 0,-21 21 15,1 0-15,-22-21 0,-43 21 16,22 0 0,0 0-16,-21 0 0,-1 0 15,1 21-15,21 0 0,-22-21 16,22 21-16,-21 0 0,21 0 15,0 1-15,21-1 0,0 0 0,0 0 16,0 0-16,0 0 0,0 1 16,21-22-16,0 0 15,0 0-15,21 0 0,-20 0 0,-1 0 16,21 0-16,-21 0 0,0 0 16,1 0-16,-22-22 15,-22 22 1,1 0-16,0 0 15,0 0-15,0 0 0,0 0 0,-1 0 16,-20 0-16,0 43 16,21-22-16,-1 0 0,22 0 15,0 0-15,0 1 0,0-1 16,0 0-16,0 0 16,22 0-16,-1-21 0,0 0 15,0 0-15,21 0 0,1 0 0,-22 0 16,21 0-16,1 0 0,-1 0 15,-21-21-15,21 21 0,-20-21 16,-1 0-16,21 0 0,-21 21 0,0-22 16,-21 1-16,22 0 0,-1-21 15,-21 21 1,0-1-16,0 1 0,0 42 31,0 1-31,0-1 16,0 0-16,0 0 0,0 0 15,0 0-15,0 1 0,-21-1 16,21 0-16,-22 0 0,22 0 16,0 0-16,0 1 0,-21-22 15,21-22 17,0 1-17,0 0-15,0 0 0,21 0 0,-21 0 16,22-1-16,-1 1 0,21-42 15,-21 42-15,0-1 16,1 1-16,-1 0 0,0 0 0,0 21 16,21 0-16,-20 0 0,-1 0 15,0 21-15,0 0 16,-21 0-16,0 1 0,0 20 0,0-21 16,0 0-16,0 22 15,-21-1-15,21-21 0,0 0 16,-21 0-16,0 1 0,-1-1 15,22-42 17,22-1-17,-1 1-15,0 0 0,0 0 16,-21 0-16,21 0 0,0-22 0,22 22 16,-22 0-16,0 0 0,0 0 15,0-1-15,1 1 0,-1 21 16,0 0-16,0 0 0,-21 21 15,0 1-15,0-1 0,0 0 16,0 0-16,0 43 16,0-43-16,0 21 0,0-21 15,0 0-15,0 1 0,0-1 0,0 0 16,0 0 0,21-21-1,0-21 1,1 0-16,-1 0 15</inkml:trace>
  <inkml:trace contextRef="#ctx0" brushRef="#br1" timeOffset="-145569.12">22542 18542 0,'43'-63'16,"-86"147"-16,43-105 0,43-21 31,-43 63-31,0 0 0,0 0 16,0 22-16,0-1 0,0-21 15,0 21-15,-21 1 0,-1-1 0,22 0 16,-21 1-16,21-1 0,0 0 16,-21 1-16,0-22 0</inkml:trace>
  <inkml:trace contextRef="#ctx0" brushRef="#br1" timeOffset="-145308.58">22606 18584 0,'42'-84'16,"-126"253"-16,126-254 0,21-20 0,-63 83 16,22 1-16,-1 21 0,0 0 15,0 0-15,0 0 0,0 0 16,1 0-16,-1 0 0,0 0 0,0 0 15,-21 43-15,0-22 16,0 0-16,0 0 0,0 0 0,-21 0 16,0 22-16,-22-22 0,22 0 15,-21 0-15,0 0 0,20-21 16,-20 22-16,0-22 0,21 0 16,-1 21-16,1-21 0,42-21 31,1 21-31,-1-22 15,21 1-15</inkml:trace>
  <inkml:trace contextRef="#ctx0" brushRef="#br1" timeOffset="-145067.71">22987 18225 0,'0'0'0,"21"-22"16,0 1-16,0 0 0,-21 0 0,0 42 31,0 0-16,0 22-15,0-22 0,0 21 16,0 22-16,0-22 0,-21 0 0,0 1 16,21-1-16,-21 21 0,21-41 15,-21 20-15,21 0 0,0-21 16,-21 1-16,21-1 0,0 0 0,21-21 31,0 0-31,0 0 16,0-21-16,0 21 0</inkml:trace>
  <inkml:trace contextRef="#ctx0" brushRef="#br1" timeOffset="-144756.65">23156 18500 0,'0'0'31,"0"21"-31,0 0 16,0 0-16,0 0 0,-21 1 0,0-1 15,21 21-15,-21-21 0,21 0 16,0 1-16,0-1 15,0 0-15,21-21 0,0 0 16,0 0-16,0 0 0,1 0 16,-1 0-16,0 0 0,0-21 15,-21 0-15,21 21 0,-21-43 16,21 22-16,-21 0 0,0 0 16,0-22-16,0 22 0,0 0 0,0 0 15,-21 0-15,0 0 0,0 21 16,0 0-16,0 0 15,-1 21-15,22 0 16,0 0-16,0 0 0,0 0 16,0 1-16,22-22 15,-1 0-15,0 0 0</inkml:trace>
  <inkml:trace contextRef="#ctx0" brushRef="#br1" timeOffset="-144296.91">23474 18500 0,'0'-21'15,"-21"63"-15,42-63 0,-21 21 16,0 21 0,-21 0-16,21 0 15,0 22-15,-22-22 16,22 42-16,0-42 16,0 1-16,22-22 15,-1 0-15,0 0 16,0 0-16,0-22 0,0 22 15,-21-21-15,0 0 0,22 0 16,-1 0-16,-21 0 0,21-1 16,-21-20-16,0 21 15,21 0-15,-21 0 0,0-1 0,21 1 16,-21 42 0,0 22-1,0-22-15,0 0 0,0 21 16,-21-20-16,0 20 0,21-21 0,0 21 15,0 1-15,-21-22 0,21 21 16,-21-21-16,21 22 0,0-22 0,-22 0 16,22 0-16,0 22 0,0-22 15,-21 0-15,0-21 16,0 0-16,0 0 16,0 0-1,-1 0 1,22-21-1,22 0-15,-1-1 0,0 1 16</inkml:trace>
  <inkml:trace contextRef="#ctx0" brushRef="#br1" timeOffset="-143957.37">23812 18584 0,'22'0'47,"-1"0"-47,0-21 16,0 0-16,0 21 0,0-21 15,-21 0-15,22 0 0,-1-1 16,-21 1-16,0 0 0,0 0 16,0 0-1,-21 21-15,-1 0 0,1 0 16,0 0-16,0 21 0,21 0 15,-21 0-15,21 0 16,0 22-16,0-22 0,0 0 0,0 0 16,0 0-16,0 1 0,0-1 15,0 0-15,0 0 0,0 0 16,42-21 0,-21 0-16,0 0 15,1-21-15,-1 0 0,0 21 0</inkml:trace>
  <inkml:trace contextRef="#ctx0" brushRef="#br1" timeOffset="-143624.56">24109 18521 0,'21'0'16,"0"0"-1,0 0-15,0-21 16,1 0-1,-22-1-15,21 1 0,-21 0 16,0 0-16,0 0 0,0 0 0,0-1 16,0 1-16,0 0 15,-21 21 1,-1 0-16,1 21 16,21 0-16,0 1 0,-21 20 15,0-21-15,0 21 0,21 1 0,0-22 16,0 0-16,-21 21 0,21-20 15,0-1-15,0 0 0,0 0 16,0 0-16,21-21 31,0 0-31,0-21 16</inkml:trace>
  <inkml:trace contextRef="#ctx0" brushRef="#br1" timeOffset="-143328.73">24405 18521 0,'0'63'15,"0"-41"1,21-22 0,0 0-1,1 0 1,-22-22-16,21 1 0,-21 0 15,0 0-15,0 0 0,0 0 16,0-1 0,-21 22-1,21 22 1,-22-22-16,22 21 16,-21 0-16,21 0 0</inkml:trace>
  <inkml:trace contextRef="#ctx0" brushRef="#br1" timeOffset="-143020.91">24998 18309 0,'0'0'0,"0"21"31,0 1-15,0-1-16,0 0 0,0 21 0,0-21 15,0 1-15,0 20 0,0-21 16,21 21-16,-21-20 0,21-1 16,21 42-16,-42-42 0,22-21 15,-22 22-15,21-1 16,0-21 15,-21-21-31,21-1 16,-21 1-16,0 0 0,21 0 0</inkml:trace>
  <inkml:trace contextRef="#ctx0" brushRef="#br1" timeOffset="-142786.45">25294 18330 0,'-21'0'31,"0"22"-31,0-1 16,-1 0-16,1 0 0,0 0 16,0 0-16,-21 1 15,20 20-15,-20-21 0,21 0 0,-21 0 16,20 22-16,1-22 0,0 0 16,0 0-16,0 0 0,0-21 15,21 22-15,-22-1 0,44-21 31,-1 0-31,0 0 0,0-21 16,0 21-16</inkml:trace>
  <inkml:trace contextRef="#ctx0" brushRef="#br1" timeOffset="-142148.81">25358 18309 0,'0'21'31,"0"1"-31,0-1 16,0 0-16,0 0 0,0 0 15,0 0-15,0 1 0,0-1 0,-22 0 16,22 0-16,-21 0 16,21-42 30,0 0-46,0 0 16,0 0-16,0-1 0,0 1 16,21 0-16,1-21 0,-1 21 15,-21-1-15,21 1 0,-21 0 0,21 0 16,-21 0-16,21 21 0,0-21 16,1 21-1,-22 21 1,0 0-16,0 0 15,0 0-15,0 0 0,0 1 16,0 20-16,0-21 0,0 0 0,-22 0 16,22 1-16,0-1 0,0 0 15,0 0 1,0-42 15,0 0-31,0 0 0,0-1 16,22 1-16,-1 0 0,0-21 15,0 21-15,0-1 0,0-20 16,43-21-16,-43 63 16,-21-22-16,21 22 15,0 0-15,-21 22 0,0-1 16,0 0-16,0 0 16,0 0-16,-21 0 0,0 22 0,0-1 15,21-21-15,-21 0 0,-22 43 16,22-43-16,21 0 15,-21 0-15,21 1 0,-21-22 0,0 0 16</inkml:trace>
  <inkml:trace contextRef="#ctx0" brushRef="#br1" timeOffset="-141643.52">26120 18203 0,'-22'0'16,"1"22"0,0-1-1,0 21-15,21-21 0,-21 22 0,0-1 16,-1-21-16,-20 21 0,21 1 15,0-1-15,0-21 0,-1 0 16,1 22-16,0-22 0,0-21 0,-21 42 16,42-63 31,0 0-47,0 0 0,0 0 15,21-1-15,0 1 0,0 0 0,0 0 16,0 0-16,1 21 0,-1-21 15,0 21 1,0 21-16,-21 0 0,0 0 16,0 0-16,0 0 15,21 1-15,-21-1 0,21-21 16,1 21-16,-1-21 0,21 21 16,-21-21-16,0 0 0,22 0 15,-1 0-15,-21 0 0,22 0 16,-22 0-16,42-21 15,-42 21-15,-21-21 0,0 0 16,0-1 0</inkml:trace>
  <inkml:trace contextRef="#ctx0" brushRef="#br1" timeOffset="-137452.18">26374 868 0,'0'0'0,"0"-21"16,0 0-16,0-22 16,0 22-16,0-21 0,0 21 0,-22-1 15,22 1-15,0-21 0,-21 21 16,21 0-16,0-1 0,0 1 15,0 0 1,-21 21-16,0 0 16,0 0-1,21 21 1,-21 0-16,21 1 0,-22-22 0,22 21 16,0 0-16,0 0 0,0 0 15,0 0-15,0 1 0,-21-1 0,21 0 16,0 0-16,0 0 15,0 0-15,0 1 0,0-1 0,0 0 16,0 21-16,0-21 0,0 1 16,0-1-16,0 42 0,0-42 15,0 1-15,0-1 0,0 0 16,0 21-16,0-21 0,0 1 0,0 41 16,0-42-16,0 0 0,0 22 15,0-22-15,0 0 0,0 0 16,0 0-16,0 1 0,0-1 0,0 21 15,0-21-15,0 0 0,0 1 16,0 20-16,0-21 0,0 0 0,0 43 16,0-43-16,0 0 15,0 0-15,0 22 0,0-22 16,0 0-16,0 42 0,0-41 16,-21-1-16,21 0 0,0 21 0,0-21 15,0 1-15,0-1 0,0 0 16,0 0-16,0 0 0,0 0 0,0 1 15,0-1-15,0 0 16,0 0-16,0 0 0,0 0 0,21 1 16,-21-1-16,0 0 0,0 0 0,21 0 15,-21 0-15,0 1 16,0-1-16,0 21 0,0-21 0,0 0 16,0 1-16,0-1 0,0 0 0,0 0 15,0 0-15,0 0 0,0 1 0,0-1 16,0 0-16,0 0 15,0 0-15,0 0 0,0 1 0,0-1 16,0 0-16,0 0 0,0 0 16,0 0-16,0 1 0,0 20 15,0-21-15,0 0 0,0 0 16,0 1-16,0 20 0,0-21 16,0 64-1,-21-22-15,21-20 0,0-22 16,-21 0-16,21 0 15,0 0-15,0 22 0,0-22 0,0 0 16,0 0-16,0 0 0,0 0 0,0 1 16,0 20-16,-21-21 0,21 0 15,0 0-15,0 1 0,-21-1 0,21 0 16,0 21-16,0-21 0,0 1 0,0 20 16,0-21-16,0 0 15,0 22-15,0-22 0,0 21 16,0-21-16,0 0 0,0 1 15,-21 20-15,21-21 0,0 0 0,0 0 0,0 1 16,0-1-16,0 0 0,0 21 16,0-21-16,0 1 0,0-1 0,-22 21 15,22-21-15,0 0 0,0 22 16,0-22 0,0 0-16,0 0 0,0 0 0,0 1 15,0 20-15,0-21 0,0 0 0,-21 0 16,21 1-16,0-1 0,0 21 15,0-21-15,0 0 0,0 1 0,0-1 16,0 0-16,0 0 0,0 21 0,0-20 16,0-1-16,0 0 0,0 0 15,0 0-15,0 0 0,0 1 16,0-1-16,0 0 0,0 21 16,0-21-16,0 1 0,0-1 0,21 0 15,-21 0-15,0 0 0,0 0 16,0 1-16,0-1 0,0 0 0,0 0 15,22-21-15,-22 21 0,0 0 0,0 1 16,0-1-16,0 0 0,0 0 16,0 0-16,0 0 0,0 1 0,0 20 15,0-21-15,21 0 0,-21 0 16,0 1-16,0-1 0,0 0 0,21 0 16,-21 43-1,0-1-15,0-42 0,0 0 16,21 43-16,-21-43 15,0 0-15,0 0 0,0 1 16,21 20-16,-21-21 0,0 0 0,0 22 16,0-1-16,0 0 15,0-21-15,0 1 0,21-1 0,-21 0 16,0 0-16,0 21 0,0 1 16,0-22-16,0 0 0,0 0 15,0 0-15,0 1 0,0-1 16,0 0-16,0 0 0,22 0 15,-22 0-15,0 1 0,0-1 16,0 0-16,0 0 0,0 0 16,0 0-16,0 1 0,0-1 15,0 0-15,0 0 16,0 0-16,0 0 0,0 1 0,0-1 16,0 0-16,0 0 0,0 0 15,0 0-15,-22 1 0,22-1 0,0 21 16,0-21-16,0 0 0,0 1 15,0-1-15,0 42 16,0-42-16,0 1 0,0-1 0,0 0 16,0 0-16,0 0 15,0 0-15,0 1 0,0 20 16,0-21-16,0 0 0,0 0 16,0 1-16,0-1 0,0 0 0,0 0 15,0 21-15,0-20 0,0-1 16,0 0-16,0 0 0,0 0 0,0 22 15,0-22-15,0 0 0,0 0 0,0 0 16,0 22-16,0-22 0,0 0 0,0 0 16,-21 21-16,21-20 0,0 20 15,0 0-15,0-21 0,0 43 16,0-43-16,-21 0 0,21 22 16,0 41-1,0-20-15,0-43 0,0 21 16,-21-21-16,21 22 0,0-22 0,0 21 15,0-21-15,0 22 0,0-22 16,0 21-16,0-21 0,0 22 0,0-22 16,0 21-16,0-21 0,0 22 15,0-22-15,0 0 0,0 21 0,0-20 16,0 20-16,0-21 0,0 21 0,0 22 16,0-43-16,0 21 0,0-20 15,0 20-15,-21-21 0,21 21 0,0-20 16,0 20-16,0-21 0,0 21 15,0-20-15,0 20 0,0-21 0,0 21 16,0-20-16,0 20 0,0-21 16,0 0-16,0 22 0,0-22 0,0 0 0,0 21 15,0-21-15,0 1 16,0 20-16,0-21 0,0 0 0,0 22 16,0-22-16,0 21 0,0-21 0,0 22 15,0-22-15,0 21 0,0-21 0,0 22 16,0-1-16,0 21 0,0-20 15,0 41-15,0-41 16,0-1-16,0-21 0,0 22 0,0-1 16,0 0-16,0 43 15,0 0-15,0-43 0,0 0 16,0 1-16,21-1 0,-21 0 16,0 1-16,21-1 0,0 85 15,-21-85-15,0 1 0,21-22 16,-21 21-16,22 0 0,-22 1 0,21-1 15,-21 0-15,0-20 0,0 20 0,21 43 16,-21-43-16,0 0 16,0 1-16,0-1 0,0 0 0,0 1 15,0-22-15,0 21 0,0 0 0,0 1 16,0-1-16,0-21 0,-21 22 0,21-1 16,0 0-16,0-21 0,-21 22 15,21-1-15,0 0 0,-22 1 16,22-1-16,0 0 0,0 1 0,0-1 0,-21-21 15,21 22-15,-21 41 16,21-41-16,0-1 0,0 0 16,-21 1-16,21-22 0,0 21 0,-21 0 15,21-20-15,0 20 0,0 0 0,0 1 16,0-22-16,-21 21 0,21 64 16,0-43-1,0-20-15,0-22 0,0 21 16,0 1-16,0-22 0,0 21 0,21-21 0,-21 22 15,0-22-15,0 21 0,0 0 0,21 22 16,-21-43-16,0 21 16,0 22-16,0-22 15,0-21-15,0 22 0,0-22 0,0 21 0,0-21 16,0 22-16,0-22 0,0 21 16,0-21-16,0 43 0,0-43 15,0 43-15,0-43 0,0 0 16,0 0-16,0 21 0,0-20 15,0-1-15,0 0 0,0 0 0,0 0 16,-21 0-16,21 1 0,0-1 16,0 0-16,0 0 0,0 21 15,-21-20-15,21-1 0,-22 0 16,22 0-16,0 0 0,0 0 0,0 1 16,0-1-16,0 21 0,-21-21 0,21 0 15,0 1-15,0-1 0,0 0 0,0 0 16,0 0-16,0 0 0,0 1 15,0-1-15,0 0 0,0 0 0,0 0 16,0 22-16,0-22 0,0 0 16,0 21-16,0-21 0,0 1 0,0-1 15,0 0-15,0 0 0,0 0 0,0 0 16,0 1-16,0-1 16,0 21-1,0 0-15,0-20 16,-21-22-16,21 21 15,-21-21 1,21 21-16,-21-21 16,0 0-16,21-21 62,0 0-46</inkml:trace>
  <inkml:trace contextRef="#ctx0" brushRef="#br1" timeOffset="-136472.56">26543 17738 0,'0'-21'16,"21"-1"-1,-21 1-15,0 0 16,21 21-16,-21-21 0,21 0 0,-21 0 16,0-1-16,0 1 15,22 0 1,-22 0-16,0 0 15,21 21 1,0 0 0,0 0 15,-21 21-15,0 0-16,0 0 15,0 0-15,0 1 0,-21-1 16,21 0-16,-21 21 0,0 1 0,21-22 15,0 21-15,-22 0 0,1 1 16,21 20-16,0-20 0,-21-1 0,-21 64 16,42-43-16,-21 1 15,21-1-15,-22 64 0,1 0 16,21-63-16,-42 63 16,21-43-16,21-20 0,-21 21 15,-1-43 1,1-42-16,0 0 0,0 0 0,0 0 15,0 0 1,-1 0 0</inkml:trace>
  <inkml:trace contextRef="#ctx0" brushRef="#br2" timeOffset="-127573.06">27749 254 0,'0'0'0,"-21"0"15,0 0-15,0 0 16,0 0-16,0-21 0,-1 21 15,1 0 17,0 0-32,42 0 31,0 0-31,22 0 16,-22 0-16,21 0 0,1 0 15,20 0-15,-21 0 0,22 21 16,-1-21-16,22 0 0,42 21 15,-85-21-15,22 21 0,-1-21 16,-20 0-16,-1 0 0,0 22 0,22-22 16,-85 0 31,0 0-32,-1 0-15,1 0 16,0 0-16</inkml:trace>
  <inkml:trace contextRef="#ctx0" brushRef="#br2" timeOffset="-127132.31">28363 296 0,'-21'22'62,"21"-1"-46,-21 0-16,21 0 0,0 0 0,-21 0 16,0 22-16,-1-22 15,1 21-15,21-21 0,-21 22 0,0-22 16,0 21-16,21 1 0,-21-22 16,-1 21-16,22 0 0,-21-20 0,21 20 15,-21-21-15,21 21 0,0-20 16,0-1-16,-21 21 15,21-21-15,-21 0 0,21 1 16,-21-22-16,-1 0 0,1 0 16,0 0-16,0 0 0,0 0 0,-22 0 15,22 0-15,0-22 16,-21 22-16,21-21 0,-22 21 0,22-21 16,0 21-16,0-21 0,0 21 15,-1 0-15,1-21 0,0 21 16,21-21-1,21 21 1,0 0 0,1 0-16,20-22 0,-21 22 0,21-21 15,-20 21-15</inkml:trace>
  <inkml:trace contextRef="#ctx0" brushRef="#br2" timeOffset="-126572.45">28956 487 0,'21'-21'0,"-42"42"0,63-63 0,-42 20 16,21 22-16,-21-21 0,22 0 15,-22 0-15,0 0 16,-22 21-1,1 0-15,0 0 16,-21 0-16,21 0 0,-1 0 16,-20 0-16,0 21 0,21 0 15,-22 0-15,1 0 0,21 1 0,-22-1 16,22 0-16,0 0 0,0 0 16,0 43-16,21-43 15,0 0-15,0 0 16,0 0-16,0 1 0,0-1 15,21-21-15,0 0 0,0 21 16,0-21-16,1 0 0,20 21 0,-21-21 16,0 0-16,0 21 0,1-21 15,-1 21-15,0-21 0,0 22 16,0-1-16,-21 0 16,0 0-16,0 0 15,-21 0-15,0-21 16,0 22-16,0-22 0,-43 21 15,43-21-15,-21 0 0,20 21 0,1-21 16,0 0-16,0 0 0,0 0 16,0 0-16,-1 0 0,1 0 0,0 0 15,0 0-15,0 0 16,0 0-16,21-21 31,0 0-31,0-1 0,0 1 16</inkml:trace>
  <inkml:trace contextRef="#ctx0" brushRef="#br2" timeOffset="-126120.67">28321 296 0,'-21'0'31,"21"22"-31,21-1 16,0-21-16,0 0 16,0 0-16,1 0 0,20 0 15,21 0 1,-20 0-16,-22 0 0,0 0 0,0 0 15,0 0-15,1 0 0,-1 0 16,-21-21 0</inkml:trace>
  <inkml:trace contextRef="#ctx0" brushRef="#br2" timeOffset="-125477.39">29443 339 0,'0'21'47,"-21"0"-47,-1 0 0,1 0 15,0 1-15,21 20 0,-21-21 16,-43 43-16,43-43 0,0 21 16,-21 0-1,21 1-15,-1-22 0,1 42 16,21-41-16,-21-1 0,21 0 16,0 0-16,0 0 0,0 22 15,21-43-15,0 0 16,1 0-16,-1 0 0,0 0 0,0 0 15,0 0-15,0 0 0,1 0 16,20 0-16,-21 0 0,0-22 0,22 22 16,-22-21-16,0 0 0,21-21 15,-21 21-15,1-1 0,-1-20 16,0 21-16,0-21 0,-21 20 16,0-20-16,21 21 0,-21-21 0,0-22 15,0 43-15,0 0 16,0 0-16,0-1 0,-21 22 0,21-21 15,-21 21-15,0-21 16,0 21-16,-1 0 0,1 0 0,0 0 16,0 0-16,0 0 15,0 0-15,21 21 0,0 0 16,0 1 0,21-22-16</inkml:trace>
  <inkml:trace contextRef="#ctx0" brushRef="#br2" timeOffset="-125161.58">30078 360 0,'0'0'0,"0"-21"16,-21 21-1,21 21 1,-22 0-16,1 0 16,21 0-16,-21 22 0,21-22 0,0 21 15,-21-21-15,0 22 0,0-22 16,21 21-16,0-21 0,-43 43 16,43-43-16,-21 21 0,21-20 15,0-1-15,0 0 16,0 0-16,-21 0 0,21 0 0</inkml:trace>
  <inkml:trace contextRef="#ctx0" brushRef="#br2" timeOffset="-124835.75">30057 381 0,'0'0'16,"0"-21"-16,0 0 0,21 21 16,0 0-16,0 0 15,0 0 1,0 21-16,-21 0 0,22 0 0,-1 0 16,-21 22-16,0-22 0,21 21 15,0-21-15,-21 22 0,0-22 16,21 21-16,-21-21 0,21 22 0,-21-22 15,22 0-15,-22 21 0,0-20 16,0-1-16,21 0 0,0 0 16,-21 0-16,21-21 15,0 0 1,-21-21 0,0 0-16,21 0 15,-21 0-15,22-1 0</inkml:trace>
  <inkml:trace contextRef="#ctx0" brushRef="#br2" timeOffset="-124525.59">30734 169 0,'0'-21'0,"0"42"0,21-63 0,-21 21 16,0 0-16,0 0 15,21 21-15,-21 21 31,0 0-31,0 0 0,-21 21 16,0 1-16,0-1 0,0 22 0,21-22 16,-22 0-16,1 1 0,0 20 15,0-21-15,0 1 0,0-22 0,-1 21 16,1 1-16,21-22 0,-21 0 16,21 21-16,-21-21 0,21 1 0,-21-22 15,21 21-15,0 0 0,0 0 31,0-42 1</inkml:trace>
  <inkml:trace contextRef="#ctx0" brushRef="#br2" timeOffset="-123716.71">27771 1397 0,'-22'0'0,"1"0"0,-42 0 15,42 0 1,42 0 15,0 0-15,21 0-16,1 0 0,-1 0 0,21 0 15,1 0-15,21 0 0,-22 0 16,22 0-16,21 0 0,-22 0 0,149 0 16,21 0-1,-106 0-15,0 0 0,-21 0 16,22 0-16,-1 0 0,0 0 16,0 0-16,106 0 0,-21 0 15,-127 21-15,-22-21 16,1 0-16,0 0 0,-22 0 0,-20 0 15,20 0-15,-21 0 0,-20 0 0,-1 0 16,0 0-16,0 0 0,-42 0 31,-21 0-15,20-21-16,1 21 0,-63 0 16,41 0-16,1-21 0,0 21 15</inkml:trace>
  <inkml:trace contextRef="#ctx0" brushRef="#br2" timeOffset="-123161.03">27855 1439 0,'21'0'47,"22"0"-31,-22 0-16,21 0 0,-21 0 15,43 0-15,-22 0 0,22 0 0,-1 0 16,1 0-16,20 0 0,1 0 16,0 0-16,21 0 0,-1 0 15,1 0-15,127 0 0,-106 0 16,0 0-16,0 0 0,0 0 15,0 0-15,0 0 0,0 0 0,0 0 16,-21 0-16,-21 0 0,-1 0 16,1 22-16,0-22 0,-22 0 0,-21 0 15,22 0-15,-43 0 0,21 0 0,-20 0 16,-1 0-16,0 0 16,0 0-16</inkml:trace>
  <inkml:trace contextRef="#ctx0" brushRef="#br2" timeOffset="-94588.85">27072 1101 0,'0'0'0,"21"0"47,-21-21-47,21 21 0,1-22 15,-1 22 1,-21-21-1,21 21 1,-21-21-16,21 21 16,-21-21-16,0 0 31,0 0-15,0-1-16,0 1 15,0 0 1,0 0-1,0 0 1,0 0 15,-21 21-15,0 0 0,0 0-1,-1 0-15,1 0 16,0 0-16,0 0 15,0 0-15,0 0 16,-1 21-16,1-21 0,-21 21 16,21 0-16,0-21 0,-1 21 15,1 0-15,0-21 0,0 22 16,0-22-16,21 21 0,-21 0 16,-1 0-16,1 0 15,21 0-15,-21 1 0,0-22 16,21 21-16,0 0 0,0 0 0,0 0 15,-21-21-15,21 21 0,0 1 16,0-1-16,0 0 16,0 0-1,0 0-15,21 0 16,-21 1-16,21-22 16,0 21-16,0-21 15,-21 21-15,22-21 0,-22 21 16,21-21-16,-21 21 0,21-21 15,-21 21-15,21-21 16,-21 22-16,21-22 16,-21 21-16,21-21 0,-21 21 15,22-21-15,-22 21 0,21 0 16,0 0-16,0 1 16,-21-1-1,21-21-15,-21 21 16,0 0-16,0 0 0,0 0 15,0 1 1,0-1-16,-21-21 0,21 21 0,-42 0 16,21 0-1,-1 0-15,1 1 16,0-22-16,21 21 0,-21-21 0,0 0 16,0 0-16,-1 0 15,22 21-15,-21-21 0,0 0 0,0 0 16,0 0-1,21-21 17,0 0-17,0-1 17,21 22-32,0 0 15,0 0-15,0 0 16,1 0-16,-1 0 15,0 0 1,0 0 0,-21 22-1,21-1-15,-21 0 0,0 0 16,0 0 0,0 0-16,0 1 15,0-1-15,0 0 16,0 0-16,0 0 15,0 0-15,-21-21 0,21 22 16,-21-1-16,0 0 16,21 0-16,-21-21 0,21 21 0,0 0 15,0 1-15,-22-1 0,22 0 16,-21-21-16,21 21 0,0 0 16,0 0-16,-21-21 0,21 22 15,0-1-15,-21-21 0,21 21 16,0 0-16,-21-21 0,21 21 15,0 0-15,0 1 0,0-1 16,0 0 0,0 0-16,0 0 0,0 0 15,0 1 1,21-22-16,0 21 16,-21 0-16,21-21 15,0 0-15,1 0 16,-22 21-16,21-21 0,0 0 15,0 0-15,0 0 0,0 0 16,1 0-16,-1 0 16,0 0-16,0 0 0,0 0 15,-21-21-15,21 21 0,1 0 16,-22-21-16,21 21 16,0-21-16,-21-1 31,21 22-16,0 0 64</inkml:trace>
  <inkml:trace contextRef="#ctx0" brushRef="#br2" timeOffset="-91641.14">27517 2328 0,'0'22'0,"0"-1"32,0-42 46,21 21-78,0-22 0,-21 1 31,0 0-31,-21 21 47,21 21-32,-21-21-15,21 21 0,-22 1 16,22-1-16,-21-21 0,21 21 16,0 0-16,0 0 15,0 0 1,21-21 15,1 0-15,-22-21-16,0 0 15,0 0-15,0 0 16,0 0-16,-22 42 63,22 0-63,-21-21 0,21 21 15,0 0-15,0 0 0,-21 1 16,21-1-16,0 0 0,0 0 15,0 0 1,21-21 0,0 0-16,1 0 15</inkml:trace>
  <inkml:trace contextRef="#ctx0" brushRef="#br2" timeOffset="-91000.46">27792 2350 0,'-21'21'16,"42"-21"62,0 0-62,-21-21-16,0-1 15,-21 22 32,21 22-47,-21-22 16,21 21-16,0 0 15,21-21 32,0 0-31,0-21-1,-21 0 1,0-1-16,0 1 31,-21 21-15,21 21 0,-21 1-16,21-1 15,-21-21-15,21 21 0,0 0 0,0 0 16,0 0-16,0 1 31,0-1-31,21-21 16,0 0-16,0 0 15,0 0-15,0 0 16</inkml:trace>
  <inkml:trace contextRef="#ctx0" brushRef="#br2" timeOffset="-90512.79">28194 2604 0,'0'0'0,"0"-22"0,0 1 15,0 0 17,0 42 14,0 0-46,0 1 16,0-1-16,0 0 16,0 0-16,-21 0 0,21 0 0,-21 1 15,21-1-15,0 0 0,0 0 16,-22 0-16,22 0 0,0 1 0,-21-1 16,21 0-16,0 0 0,0 0 15,-21-21-15,21 21 16,0-42 31,21 0-47,-21 0 15,21 0-15</inkml:trace>
  <inkml:trace contextRef="#ctx0" brushRef="#br2" timeOffset="-90100.51">28236 2223 0,'0'0'15,"-21"0"-15,0 0 0,21 21 31,21-21-15,0 21-16,0-21 16,1 0-16,-1 0 0,0 0 15,0 0-15,0 0 0,-21-21 16,21 21-16,-21-21 16,0-1-16,-21 1 15,0 21-15,0 0 16,0 0-1,0 0-15,21 21 16,-22-21 0,22 22-16,0-1 31</inkml:trace>
  <inkml:trace contextRef="#ctx0" brushRef="#br2" timeOffset="-83629.41">28998 2709 0,'21'0'47,"1"0"-47,-22-21 16,0 0-16,0 0 15,0 0-15,0 0 16,0-1-16,0 1 16,-22 21-16,1 0 0,0 0 15,0 0-15,0 0 0,0 0 16,-1 0-16,1 0 0,0 0 15,-21 0-15,21 21 0,-1 1 16,1-1-16,0 0 0,0 0 0,0 0 16,0 0-16,-1 1 0,22-1 15,0 0-15,-21 21 0,21-21 0,0 1 16,0-1-16,0 0 0,0 0 0,0 0 16,0 0-1,21-21-15,1 0 0,-22 22 0,42-22 0,-21 0 16,0 0-16,22 0 0,-22 0 15,21 0-15,0-22 0,-20 1 0,20 21 16,-21-21-16,21 0 0,22-43 16,-43 43-16,21-21 15,-20 21-15,-1-22 0,0 1 0,0 0 16,0-1-16,0 1 0,1-43 16,-22 43-16,21 0 0,-21-22 15,0 43-15,0 0 16,0 0-16,0 0 0,-21 42 47,21 0-47,0 0 0,-22 21 15,1-20-15,0 20 0,-21 85 16,42-85-16,-21 22 16,21-22-16,-22 0 0,22 1 15,0-22-15,0 21 0,0-21 16,0 22-16,0-22 0,0 0 0,22 0 15,-1 0-15,0-21 0,0 22 16,0-22-16,0 0 0,1 0 16,-1 0-16,0 0 0,21 0 0,-21 0 0,1-22 15,-1 1-15,21 21 0</inkml:trace>
  <inkml:trace contextRef="#ctx0" brushRef="#br2" timeOffset="-83136.26">29633 2032 0,'0'-21'0,"-21"42"47,21 0-31,0 0-1,0 1-15,-21-1 16,21 0-1,-21-21 17,21-21-32,0 0 15,0-1-15,0 1 16,0 0-16,0 0 16,21 21-16,0 0 31,-21 21-31,0 0 15,0 0-15,0 1 16,0-1-16,0 0 0,0 0 16,0 0-16,-21 0 15</inkml:trace>
  <inkml:trace contextRef="#ctx0" brushRef="#br2" timeOffset="-82753.37">29803 2032 0,'-22'0'31,"22"-21"32,0 0-47,22 21 15,-1 0-31,-21 21 15,0 0-15,0 0 16,0 22-16,0-22 0,0 0 16,0 0-16,-21 0 0,-1 0 15,22 1-15</inkml:trace>
  <inkml:trace contextRef="#ctx0" brushRef="#br2" timeOffset="-82305.24">30120 2667 0,'21'0'31,"0"0"-15,1 0-16,-1 0 0,0 0 15,0-21-15,0 21 16,0 0-16,1 0 0,-1 0 0,0 0 16,0 0-1</inkml:trace>
  <inkml:trace contextRef="#ctx0" brushRef="#br2" timeOffset="-82096.37">30099 2794 0,'63'-42'16,"-126"84"-16,63-21 0,21 0 31,0-21-15,0 0-16,1 0 0,-1 0 15,0 0-15,0 0 0,0 0 16,0 0-16,1 0 0,-1 0 16,0-21-16</inkml:trace>
  <inkml:trace contextRef="#ctx0" brushRef="#br2" timeOffset="-81549.46">30988 2350 0,'0'0'0,"0"-22"16,0 1-16,-21 21 16,0 0 15,-1 0-31,1 21 16,21 1-16,-21-1 0,21 0 0,-21 0 15,0 21-15,21-20 0,-43 41 16,22-42-16,21 0 0,0 22 15,0-22-15,-21 0 0,21 0 16,0 0-16,0 1 0,0-1 0,0 0 16,0 0-16,21-21 0,-21 21 0,21-21 15,22 0-15,-22 0 0,0 0 16,21 0-16,-20 0 0,-1 0 0,21 0 16,-21 0-16,0-21 15,22 21-15,-22-21 0,0 0 0,0 0 16,0-1-16,-21-20 0,22 21 15,-1-21-15,-21 20 0,0-20 0,0 0 16,0 21-16,0-22 0,0 22 16,0 0-16,0 0 0,0 0 15,0-1-15,-21 22 0,-1 0 16,1 0-16,0 0 0,0 0 0,0 0 16,0 0-1,21 22 1,21-22-1,0 0-15,0 21 16</inkml:trace>
  <inkml:trace contextRef="#ctx0" brushRef="#br2" timeOffset="-80960.56">31665 2455 0,'0'-21'0,"21"-21"16,-21 21-16,22 0 15,-1-22 1,-21 22-16,21 0 0,-21 0 16,21 0-16,0 21 0,-21-22 0,0 1 15,0 42 16,0 1-15,0-1-16,0 0 0,0 0 0,0 21 16,-21-20-16,21-1 0,-21 21 15,21 0-15,-21-20 0,21 20 0,-21-21 16,21 21-16,0 1 0,0-22 16,0 0-16,0 43 15,0-43-15,0 0 0,0 0 16,0 0-16,0 0 0,0 1 15,-22-22 1,1 0-16,21 21 0,-21-21 16,0 0-16,0 0 15,0 0-15,-1 0 0,1 0 0,0 0 16,-21 0-16,21 0 0,-1 0 16,1 0-16,0 0 0,0 0 15,42 0 16,0 0-31,0 0 0,1 0 16,-1 0-16,0 0 0,0 0 16,21 0-16,1 0 0,-1 0 15,-21 0-15,0 0 0,1 0 16,-1 0-16,-21-21 16,21 21-16,-21-22 15,21 22-15</inkml:trace>
  <inkml:trace contextRef="#ctx0" brushRef="#br2" timeOffset="-80391.82">32364 2900 0,'0'0'0,"0"-21"94,0 0-78,0-1-16,21 22 15,0-21-15,0 21 31,-21 21 1,0 1-32,-21-22 15,21 21-15,-21-21 0,0 0 16,0 21-16,-1-21 16,1 0-1,21-21 1,0 0-1,0-1 1,21 22 15,1 0-15,-1 0-16,0 0 0,0 0 16,-21 22-16,0-1 0,21 0 15,-21 0-15,0 0 0,0 0 16,-21 1-16,0-1 15,0 0-15,-22 0 0,22 0 0,-21 0 0,0-21 16,-1 22-16,-20-1 16,20 0-16</inkml:trace>
  <inkml:trace contextRef="#ctx0" brushRef="#br2" timeOffset="-79428.24">26797 3768 0,'0'-21'16,"0"-1"0,21 22-1,0-21-15,0 0 16,1 21 0,-22-21-16,21 21 0,-42 0 46,-1 0-46,1 0 16,0 0-16,0 0 0,21 21 16,-21-21-16,21 21 15,21-21 17,0 0-17,0-21-15,0 21 0,1-21 16,-1 0-16,0 0 15,-21-1 1,0 1-16,-21 21 31,0 0-31,21 21 16,-22 1-16,1-1 0,21 0 16,-21 0-16,21 0 0,0 0 15,0 1-15,0-1 0,0 0 16,21 0-1,0-21-15</inkml:trace>
  <inkml:trace contextRef="#ctx0" brushRef="#br2" timeOffset="-79092.55">27220 3556 0,'0'21'31,"0"0"-31,0 1 16,21-22 15,1 0-31,-1 0 16,0-22-1,-21 1 1,0 0-16,0 0 15,-21 21 1,0 0 0,-1 0-16,22 21 15,-21-21-15,21 21 0,0 0 0,-21 22 16,21-22 0,0 0-16,0 0 0,0 0 15</inkml:trace>
  <inkml:trace contextRef="#ctx0" brushRef="#br2" timeOffset="-78536.27">27559 3725 0,'0'0'0,"0"22"31,0-1-31,0 0 16,0 0-16,0 0 16,0 0-16,0 1 15,0-1-15,0 0 0,0 0 16,0 0-16,0 0 0,0 1 0,0-1 16,-21 0-16,21 0 0,-21-21 15,21 21-15,0 0 0,0 1 16,0-44 15,0 1-31,0 0 16,0 0-16,0 0 0,0 0 0,0-1 15,0-20-15,0 21 0,0 0 0,21 0 16,0-1-16,-21 1 16,42-21-16,-21 42 0,1-21 0,-1 0 15,42 21 1,-42-22-16,22 22 0,-22 0 0,21 0 15,-21 0-15,43 0 0,-22 22 16,-21-1-16,22 0 16,-43 0-16,0 0 0,0 0 0,0 22 15,0-22-15,0 0 0,0 0 16,0 0-16,0 1 0,0-1 0,-21 0 16,-1 0-16,22 0 0,-21-21 0,21 21 15,0 1 1,0-44 15,0 1-31</inkml:trace>
  <inkml:trace contextRef="#ctx0" brushRef="#br2" timeOffset="-78044.07">28554 3789 0,'0'-21'16,"0"42"-16,0-63 0,0 20 15,-21 22-15,-1-21 0,1 21 0,0 0 16,0 0-16,0 0 0,0 0 16,-1 0-16,1 21 0,-21 1 15,21-1-15,0 0 0,-1 0 0,1 0 16,0 0-16,0 22 0,0-22 0,0 0 15,21 21-15,-22-20 0,22-1 16,0 0-16,0 0 0,0 0 0,0 0 16,22 1-16,-1-22 0,0 0 15,0 0-15,0 0 0,0 0 0,1 0 16,41 0-16,-42 0 16,22-22-16,-22 1 0,0 0 15,0 0-15,0 0 0,0-22 0,1 22 0,-22 0 16,21-42-1,-21 41-15,0-20 0,0 21 16,0 0-16,0 42 31,0 0-31,0 0 0,-21 22 16,21-22-16,0 0 0,-22 0 16,22 0-16,0 0 0,0 1 0,0 20 15,0-21-15,0 0 0,0 0 16,0 1-1,22-22-15,-1 0 16,0 0-16</inkml:trace>
  <inkml:trace contextRef="#ctx0" brushRef="#br2" timeOffset="-77349.17">28808 3831 0,'0'-42'16,"0"63"15,0 0-15,0 0-16,0 1 0,0-1 15,0 0-15,0 0 0,0 0 0,0 0 0,0 1 16,0-1-16,0 0 16,-21 0-16,21 0 0,0 0 0,0 1 15,-22-22 1,22-22 15,0 1-31,0 0 16,0 0-16,0 0 0,0-22 0,0 22 15,0 0-15,0-21 0,0 21 16,22-1-16,-22 1 0,21 0 16,0 0-16,0 0 0,0 0 0,0 21 15,1 0-15,-1 0 0,0 0 16,21 0-16,-21 0 0,22 0 15,-22 21-15,0 0 0,0 0 0,-21 0 16,0 0-16,21 1 0,-21-1 16,0 0-16,0 42 15,0-41-15,0-1 0,0 0 16,-21-21-16,21 21 0,0 0 0,-21-21 16,0 21-16,0-21 31,21-21-31,0 0 15,0 0-15,0 0 16,0 0-16,0-1 0,0 1 0,21-21 16,0 21-16,-21 0 0,42-1 15,-20 1-15,-1 0 0,0 0 0,0 0 16,0 21-16,22-21 0,-22 21 0,0 0 16,21 0-16,-21 0 0,1 0 15,-1 21-15,-21 0 0,21 0 16,-21 0-16,0 22 15,0 20-15,0-42 16,-21 0-16,21 1 0,0-1 0,0 0 0,-21 0 16,21 0-16,-22-21 15,22 21-15,-21-21 0,21 22 16,21-44 0</inkml:trace>
  <inkml:trace contextRef="#ctx0" brushRef="#br2" timeOffset="-76942.4">29781 3874 0,'0'0'0,"22"0"46,-1 0-46,0 0 0,0 0 16,0 0-16,0 0 0,1 0 0,-1-22 16,0 22-16,0-21 0,0 21 0,0-21 15,-21 0-15,0 0 16,-21 21 0,0 0-16,0 0 15,0 0-15,0 0 0,-1 21 0,-41 0 16,42 0-16,0 0 0,-1 1 15,22-1-15,0 21 16,-21-21-16,21 0 0,0 1 0,0-1 16,0 0-16,0 0 0,0 0 15,21-21-15,-21 21 0,22-21 0,-1 0 16,42 22-16,-42-22 0,1 0 16,20 0-16,-21 0 0,21-22 15,-20 22-15,83-63 16,-83 42-16</inkml:trace>
  <inkml:trace contextRef="#ctx0" brushRef="#br2" timeOffset="-76480.89">30247 3302 0,'0'-21'32,"0"42"-17,0 0 1,-21-21 15,0 0 0,21-21-31,0 0 16,0 0-16,0 0 16,21 21 15,0 0-31,-21 21 15,0 0 1,0 0-16,0 21 16,0-20-16,0-1 0,-21 0 0,21 0 15,0 0-15,-21 0 0,21 1 16,-21-1-16</inkml:trace>
  <inkml:trace contextRef="#ctx0" brushRef="#br2" timeOffset="-76253.03">30438 3260 0,'21'0'0,"-21"21"31,0 0-16,0 0-15,0 0 16,0 1-16,0-1 16,0 0-16,0 0 15,0 0-15</inkml:trace>
  <inkml:trace contextRef="#ctx0" brushRef="#br2" timeOffset="-75215.62">30628 3831 0,'0'0'0,"21"0"47,0 0-47,1 0 0,20 0 16,-21 0-16,0 0 0,43 0 15,-43 0-15,0 0 0,-42 0 47</inkml:trace>
  <inkml:trace contextRef="#ctx0" brushRef="#br2" timeOffset="-75048.72">30565 3937 0,'0'21'15,"0"0"1,21-21 0,0 0-16,0 0 15,0 0-15,0 0 0,1 0 0,-1 0 16,21 0-16,-21 0 0,0 0 15,1-21-15,20 0 0,-21 21 0</inkml:trace>
  <inkml:trace contextRef="#ctx0" brushRef="#br2" timeOffset="-74349.03">31284 3493 0,'0'-22'16,"-21"22"0,0 0-1,0 0-15,21 22 16,-21-1-16,21 0 15,0 0 1,0 0-16,21-21 31,0-21-15,0 0 0,-21 0-16,0 0 15,0-1-15,0 1 16,0 0-16,-21 42 31,0 0-31,0 1 16,21-1-16,0 0 0,-22 0 15,22 0-15,0 0 0,0 1 16,0-1-16,0 0 16,22-21-16</inkml:trace>
  <inkml:trace contextRef="#ctx0" brushRef="#br2" timeOffset="-74129.16">31496 3535 0,'0'0'0,"-21"0"47,0 0-47,-1 0 16,22 21-16,0 0 0,-21-21 15,21 21-15,0 1 16,21-22 15,1 0-31,-1 0 0</inkml:trace>
  <inkml:trace contextRef="#ctx0" brushRef="#br2" timeOffset="-73604.45">31686 3641 0,'0'21'32,"0"0"-17,-21-21-15,21 21 0,-21 0 16,21 22-16,0-22 0,0 0 0,-21 21 15,0 1-15,21-22 0,-21 21 16,21 1-16,0-22 0,-22 21 0,22-21 16,-21 0-16,21 1 15,0-1-15,0 0 0,0 0 16,0-42 0,0 0-1,0 0-15,0-22 16,0 22-16,0-21 0,0 21 0,0-22 15,0 1-15,0 0 0,21 20 16,1-20-16,-1 0 0,0-1 0,0 1 16,0 21-16,0 0 0,1 0 15,-1-1-15,0 22 0,0 0 0,0 0 16,0 0-16,1 22 0,20 41 16,-42-21-1,0-20-15,0 20 0,21 0 0,-21 1 16,0-22-16,0 21 0,0-21 15,0 22-15,0-22 0,0 0 16,0 0-16,0 0 0,0 0 0,0 1 16,0-1-1,-21-21-15,0 0 16,0-21-16,-1 21 0,22-22 16</inkml:trace>
  <inkml:trace contextRef="#ctx0" brushRef="#br2" timeOffset="-73452.54">31517 4001 0,'0'21'16,"0"-42"-16,21 21 31,0 0-31,1 0 0,-1 0 0,21 0 16,-21 0-16,22 0 0,-1 0 15,43-22-15,-43 1 0,0 21 16</inkml:trace>
  <inkml:trace contextRef="#ctx0" brushRef="#br2" timeOffset="-73232.67">32279 3683 0,'0'21'16,"-21"-21"-1,21 21-15,-21 1 0,21-1 16,-21 0-16,21 21 0,-22-21 0,22 1 15,0 20-15,0-21 0,0 21 16,-21-20-16,21-1 0,0 0 16,0 0-16,0 0 0,0 0 0,0 1 15</inkml:trace>
  <inkml:trace contextRef="#ctx0" brushRef="#br2" timeOffset="-72748.22">32258 3768 0,'21'-85'31,"-63"360"-31,105-571 0,-105 402 0,105-212 0,-41 85 16,-1 21-16,0-21 0,0 21 16,0 0-16,22 0 0,-22 0 15,0 0-15,0 21 0,0 0 16,-21 0-16,0 0 15,0 0-15,0 22 0,-21-22 16,-21 0-16,21 0 16,-1 0-16,1 1 0,-21-22 0,21 0 15,0 21-15,-1-21 0,1 0 16,42 0 15,1 0-31,-1 0 16,0 0-16,21 0 0,-21 0 15,1 0-15,-1 0 0,0 21 16,0-21-16,0 21 0,0 0 16,-21 0-16,0 1 15,0-1-15,0 0 0,0 0 16,0 0-16,-21 0 16,0 1-16,0-22 0,0 21 0,-22-21 15,22 0-15,-21 0 0,-22 0 16,43 0-16,-21 0 0,21 0 15,0 0-15,-1 0 0,22-21 16,0-1 0,0 1-1,22 0-15,-1 21 0,0-21 0,0 21 16</inkml:trace>
  <inkml:trace contextRef="#ctx0" brushRef="#br2" timeOffset="-72464.38">33020 3641 0,'0'0'0,"0"-21"0,-21 21 32,0 0-32,-1 21 15,1-21-15,0 42 0,0-21 16,0 0-16,0 1 0,21 20 0,-22 21 15,1-41 1,21 20-16,0-21 0,0 0 0,0 0 16,0 1-16,0-1 0,21 0 15,1-21-15,-1 0 0,0 21 0,0-21 16,21 0-16,-20 0 0,-1 0 16,21-21-16,-21 0 0,0 21 0,22-21 15</inkml:trace>
  <inkml:trace contextRef="#ctx0" brushRef="#br2" timeOffset="-72161.24">33401 3239 0,'-21'0'63,"0"21"-48,-1-21-15,22 21 16,-21-21-16,0 0 0,0 21 15,21 0-15</inkml:trace>
  <inkml:trace contextRef="#ctx0" brushRef="#br2" timeOffset="-71960.35">33486 3281 0,'0'0'0,"0"-21"0,0 42 47,0 0-47,0 0 16,0 0-16,0 1 15,0-1-15,0 0 0</inkml:trace>
  <inkml:trace contextRef="#ctx0" brushRef="#br2" timeOffset="-71200.22">33464 4128 0,'0'-22'110,"0"1"-95,0 0 1,22 21-16,-22 21 31,0 0-15,0 1 0,0-1-16,0 0 15,-22-21-15,1 21 0,0-21 16,21-21 31,0 0-32,0 0-15,0-1 16,0 1-16,0 0 16,21 21-16,-21-21 15,21 21-15,1 0 0,-22-21 16,21 21-16,0 0 0,0 0 15,-21 21 1,0 0-16,0 0 0,0 0 16,0 1-16,0-1 15,0 0-15,-21 0 0,0 0 16,0 0-16,-1 1 0,1-1 0,0 21 16,0-21-16,-21 0 15,-1-21-15,22 22 0,-21-1 0,-1 0 16,1-21-16</inkml:trace>
  <inkml:trace contextRef="#ctx0" brushRef="#br2" timeOffset="-70127.37">26395 4763 0,'0'0'0,"0"21"15,-21-21 1,42-21 31,0 21-47,0-22 15,0 1 1,-21 0 0,-21 21-1,0 0 1,0 0-16,0 21 0,-1 0 15,1 1-15,21-1 0,-21 0 16,21 0-16,0 0 0,0 0 16,0 1-16,21-22 15</inkml:trace>
  <inkml:trace contextRef="#ctx0" brushRef="#br2" timeOffset="-69741.6">26691 4720 0,'-21'0'32,"0"0"-17,21 21-15,0 1 16,21-22 31,0 0-47,-21-22 15,0 1 1,0 0 0,0 0-1,0 42 16,-21 0-31,0 0 0,21 1 16,-21-1-16,21 0 0,0 0 16,0 0-16,0 0 0,0 1 15,0-1-15,0 0 16</inkml:trace>
  <inkml:trace contextRef="#ctx0" brushRef="#br2" timeOffset="-69452.76">27157 4826 0,'0'0'0,"0"-21"0,0 42 31,-21 0-16,-1 22-15,22-22 0,-21 0 0,0 21 0,21 1 16,-21-22-16,0 21 0,0 0 16,21 1-16,-22-1 0,1-21 15,0 22-15,21-22 0,0 21 0,0-21 16,0 0-16,0 1 0,0-1 16,21-21-1,0-21 1</inkml:trace>
  <inkml:trace contextRef="#ctx0" brushRef="#br2" timeOffset="-69152.93">27072 4911 0,'0'-64'16,"0"234"-16,0-276 0,0 21 0,0 64 15,21 21-15,0-21 16,1 21-16,-1 0 0,21 0 15,0 0-15,-20 0 0,-1 0 16,21 0-16,-21 21 0,0-21 0,1 21 16,-1 0-16,-21 0 0,0 1 0,0-1 15,0 0-15,0 0 0,-21 0 16,-1 0-16,1 1 0,-21-22 16,21 21-16,0 0 0,-22-21 0,22 21 15,0-21-15,0 0 0,0 0 0,21 21 16,21-21 15,0 0-15,0 0-16</inkml:trace>
  <inkml:trace contextRef="#ctx0" brushRef="#br2" timeOffset="-68880.56">27686 4868 0,'0'0'0,"-21"22"31,0-1-15,21 0-16,-22 0 0,1 0 16,21 0-16,0 22 0,-21-22 0,21 0 15,-21 21-15,21-20 0,0-1 0,-21 0 16,21 0-16,-21 0 15,21 0-15,0 1 0,0-1 0,0 0 16,21-42 15,-21 0-31</inkml:trace>
  <inkml:trace contextRef="#ctx0" brushRef="#br2" timeOffset="-68624.71">27601 4932 0,'0'-42'16,"21"20"-16,-63 128 0,63-148 0,22-22 0,-22 64 16,-21 22-16,21-1 15,0 0-15,-21 0 0,21 0 0,-21 22 16,21-1-16,1-21 16,-1 0-16,-21 22 0,0-22 0,21 0 15,0 0-15,-21 0 0,21-21 16,-21 21-16,0 1 0,21-22 15,1-22 17,-1 1-17,-21 0-15,21-21 0,-21 21 16</inkml:trace>
  <inkml:trace contextRef="#ctx0" brushRef="#br2" timeOffset="-68368.86">28088 4720 0,'0'-21'31,"0"63"-31,0-63 0,0 21 16,0 21-1,0 22-15,0-22 0,-21 21 0,0 1 16,0-1-16,-1 0 0,1 1 0,21-22 16,-21 21-16,0 0 0,0-20 15,21 20-15,0-21 0,0 0 0,-21 0 16,21 1-16,0-1 15,0-42 17,21 21-17,-21-22-15,21 1 0,0 0 16,-21 0-16</inkml:trace>
  <inkml:trace contextRef="#ctx0" brushRef="#br2" timeOffset="-67476.6">28511 4636 0,'-21'0'47,"21"21"-31,0 0-16,0 0 15,0-42 48,0 0-47,0 0-1,0 42 16,0 0-31,0 0 16,-21 0-16,21 0 0,-21 1 16,21-1-16,0 0 0,0 0 15,-21 0-15</inkml:trace>
  <inkml:trace contextRef="#ctx0" brushRef="#br2" timeOffset="-67280.71">28638 4657 0,'22'0'16,"-86"42"-16,106-84 0,-20 63 31,-22 0-31,0 0 16,0 0-16,0 1 15,0-1-15,0 0 0,-22 0 0,1-21 16,21 21-16,0 0 0,0 1 16</inkml:trace>
  <inkml:trace contextRef="#ctx0" brushRef="#br2" timeOffset="-66964.77">28914 5017 0,'0'-22'16,"0"1"-1,0 42 48,0 1-47,0-1-1</inkml:trace>
  <inkml:trace contextRef="#ctx0" brushRef="#br2" timeOffset="-66711.62">28787 5334 0,'-22'0'0,"44"0"0,-44 21 0,44-42 125,-22 0-125,21 21 15</inkml:trace>
  <inkml:trace contextRef="#ctx0" brushRef="#br2" timeOffset="-66108.96">29464 4657 0,'0'0'0,"0"-21"0,0-1 0,0 1 16,21 21-1,0 0 1,0 0-16,1 0 0,-1 0 0,0 0 16,0 0-16,21 0 0,-20 0 15,-1 0-15,21 0 0,-21 0 0,0 0 16,1 0-16,-44 0 31,1 0-15,0 0-16,0 0 0,0 0 15,0 0-15,-1 0 0,-20 0 16,0 0 0,21 0-16,-1 0 0,1 0 15,0 0-15,0 0 16,0 21-16,0 1 15,21-1-15,0 0 16,0 0-16,0 0 0,0 0 16,0 1-16,0-1 0,0 0 0,0 21 15,0 22-15,0-22 0,0-21 16,0 22-16,0-1 16,-22 0-16,1 1 0,21-22 0,-21 21 0,0 0 15,0-20-15,21 20 0,-21-21 16,21 21-16,-22-20 0,22-1 15,-21 0-15,21 0 0,0 0 0,0 0 16,0 1-16,21-1 16,1-21-16,20 0 0,-21 0 15,0 0-15,0 0 16,1-21-16,-1 21 0,0-22 0,21 1 16</inkml:trace>
  <inkml:trace contextRef="#ctx0" brushRef="#br2" timeOffset="-65628.99">30035 4995 0,'0'-21'0,"0"42"0,0-63 0,22 21 15,-22 0-15,21 21 0,-21-21 16,0-1-16,0 1 0,21 0 15,-21 0-15,0 0 0,0 0 16,-21 21 0,0 0-16,-1 0 0,1 0 15,0 21-15,0 0 0,-21-21 0,20 21 16,1 0-16,0 22 0,0-22 16,21 0-16,0 0 0,-21 0 0,21 0 15,0 1-15,0-1 16,21-21-16,0 0 15,0 0-15,0 0 0,1 0 16,-1 0-16,0 0 0,0 0 0,0 0 16,0-21-16,1 21 0,-22-22 15,0 1-15,0 42 32,0 1-32,0-1 0,-22 21 15,1 0-15,0-20 16,21-1-16,-21 21 0,0-21 0,21 0 15,-21 1-15,21 20 0,0-21 16,0 0-16,0 0 0,21-21 31,0 0-31</inkml:trace>
  <inkml:trace contextRef="#ctx0" brushRef="#br2" timeOffset="-65176.09">30353 5080 0,'0'0'0,"-21"0"16,0-21-16,-1 0 0,22 0 0,-21 21 15,21-22-15,0 1 0,0 0 0,0 0 16,0 0-16,21 0 16,1-1-16,-1 22 0,21-21 0,-21 21 15,43 0-15,-43 0 16,0 0-16,0 0 0,-21 21 15,0 1 1,-21 20-16,0-21 0,0 0 0,0 22 16,-22-22-16,1 21 0,0-21 15,-22 43-15,43-43 16,0 21-16,0-21 0,21 1 0,0-1 16,0 0-16,0 0 0,21 0 15,21-21-15,-21 21 16,0-21-16,1 0 0,-1 0 0,0 0 15,0 0-15,0-21 0,0 21 16,22-42-16,-43-22 16,0 43-16,0 0 15,0 0-15,0 0 0,-21 0 0,-1-1 16,22 1-16,-21 21 0,0 0 16,0-21-16,0 21 15,42 0 16,0 0-31,0 0 0</inkml:trace>
  <inkml:trace contextRef="#ctx0" brushRef="#br2" timeOffset="-64740.34">30734 5038 0,'-21'-21'0,"0"-1"16,63 128-16,-106-212 0,128 149 0,-128-107 0,64 43 0,0 0 15,0 0-15,0 0 0,0-1 16,0 1-16,0 0 0,22 0 0,-1 21 16,0-21-16,0 21 0,0 0 15,0 0-15,22 0 0,-22 0 0,0 21 16,0-21-16,0 21 0,-21 0 16,0 0-16,0 43 0,0-43 15,0 0-15,-21 22 0,0-22 16,0 0-16,-21 21 0,20-21 0,1 1 15,-21 20-15,21-21 16,0 0-16,-1 0 0,22 1 0,0-1 16,0 0-16,0 0 0,22-21 15,-1 0-15,0 0 16,0 0-16,0 0 0,0 0 16,1 0-16,-1-21 0,-21 0 15,0 0-15,21-1 0,-21-41 16,0 42-16,0 0 0,0-1 0,0 1 15,0 0-15,-21 0 0,0 21 16,-1 0-16,1 0 0,0 0 16,0 0-16,21 21 15,-21-21-15,21 21 0,0 0 0,0 1 16</inkml:trace>
  <inkml:trace contextRef="#ctx0" brushRef="#br2" timeOffset="-64492.48">31115 5334 0,'0'85'31,"0"-64"-31,0 0 15,-21 0-15,0-21 0,-1 21 0,1 1 16,0-1-16,21 0 0,-21-21 16,0 21-16,21 0 0,-21-21 0,42 0 31</inkml:trace>
  <inkml:trace contextRef="#ctx0" brushRef="#br2" timeOffset="-64083.34">31496 5038 0,'21'-43'0,"-42"86"0,42-107 0,-21 43 0,0-21 16,0 21-16,0-1 0,0 1 16,-21 21-16,0 0 0,0 0 15,-1 0-15,-20 0 0,21 21 16,0-21-16,0 22 0,-1-1 0,1 0 15,0-21-15,21 21 0,0 0 16,0 0-16,21 1 16,0-22-1,1 0-15,-1 0 0,0 0 0,0 0 16,0 0-16,0 0 0,1 0 16,-1 0-16,0 0 0,0-22 15,0 22-15,0 0 0,-21 22 31,0-1-31,0 0 0,0 21 0,-21-21 16,0 1-16,0 20 0,0-21 16,0 21-16,21-20 0,-22 20 15,1-21-15,21 0 0,0 0 16,21-21 0,1 0-1,-1 0-15</inkml:trace>
  <inkml:trace contextRef="#ctx0" brushRef="#br2" timeOffset="-63779.51">31729 4953 0,'0'-21'16,"0"42"-16,0-63 15,21 42-15,0 0 16,0 0-16,0 0 0,1 0 15,-1 0-15,0 0 0,0 0 16,0-21-16,0 21 0,-21 21 31,0 0-31,0 0 16,0 0-16,-21 0 0,0 1 16,21 20-16,-21-21 0,21 21 0,-21 1 15,0-22-15,21 0 16,0 0-16,0 0 0,0 1 0,0-1 15,-22-21-15,22 21 16</inkml:trace>
  <inkml:trace contextRef="#ctx0" brushRef="#br2" timeOffset="-63597.07">31623 5186 0,'21'0'32,"0"0"-32,0 0 0,1 0 15,-1 0-15,0 0 0,0 0 16,0 0-16,0 0 0,1 0 0,20-21 16,-21 21-16,0 0 0</inkml:trace>
  <inkml:trace contextRef="#ctx0" brushRef="#br2" timeOffset="-63245.23">32131 4932 0,'0'0'15,"21"0"17,0 0-32,0 0 15,1 0-15,-1 0 0,0 0 0,0 0 16,0 0-16,0 0 0,1-21 15,-1 21-15,-21-21 0,21-1 0,0 1 16,-21 0-16,0 0 16,0 42 15,0 0-31,-21 0 0,0 1 16,0 20-16,21-21 0,-22 21 15,1 1-15,0-22 0,0 21 0,0-21 16,0 22-16,-1-22 0,22 0 15,0 0-15,-21 0 0,21 1 0,0-1 16,0 0-16,0 0 16,21-21-1,1 0 1</inkml:trace>
  <inkml:trace contextRef="#ctx0" brushRef="#br2" timeOffset="-63072.1">32131 5165 0,'-21'0'32,"84"0"-32,-105 0 0,42 0 15,21 0 1,0 0-16,0 0 16,1 0-16,-1 0 0,0 0 0,0 0 15,21 0-15,-20 0 16,-1 0-16</inkml:trace>
  <inkml:trace contextRef="#ctx0" brushRef="#br2" timeOffset="-62857.22">32491 5271 0,'0'42'31,"0"-21"-31,0 0 0,-21-21 15,-1 21-15,22 1 0,-21-22 16,0 42-16,0-42 0,21 21 16,-21 0-16,0 0 15</inkml:trace>
  <inkml:trace contextRef="#ctx0" brushRef="#br2" timeOffset="-62429.21">32935 5038 0,'0'-21'0,"0"42"0,0-64 0,0 22 15,0 0-15,0 0 0,-21 21 16,0 0-16,0-21 0,0 21 15,-1 0-15,1 0 16,-21 0-16,21 21 0,0-21 0,-1 21 16,1 0-16,0 0 0,0 1 15,21-1-15,0 0 0,0 0 16,21-21 0,0 21-1,0-21-15,1 0 0,-1 0 0,0 0 16,0 0-16,0 0 0,0-21 15,1 21-15,-1-21 16,-21 42 0,0 0-1,0 0-15,-21 1 0,21-1 0,-22 0 16,1 0-16,21 0 0,-21 22 16,21-22-16,0 0 0,-21 0 0,0 0 15,21 0-15</inkml:trace>
  <inkml:trace contextRef="#ctx0" brushRef="#br2" timeOffset="-62052.97">33380 4847 0,'-106'21'32,"64"1"-32,20-1 0,-20 21 0,21-21 15,-21 22-15,20-22 0,1 21 0,-21 22 16,21-22 0,0-21-16,21 21 0,0-20 0,0-1 15,0 0-15,0 0 0,0 0 16,0 0-16,21-21 15,0 0-15,0 0 16,0-21-16,0 0 16,-21 0-16,0 0 15,0 0-15,0-1 32,-21 22-32,0 0 0,0 0 0,0 0 31,42 0-16</inkml:trace>
  <inkml:trace contextRef="#ctx0" brushRef="#br2" timeOffset="-61671.21">33528 4995 0,'0'0'16,"0"-42"-16,0 21 15,-21 21 1,0 21 0,-1 0-16,1 0 15,0 22-15,0-22 0,0 0 0,-22 21 16,22-20-16,0 20 0,0-21 16,0 0-16,21 0 0,0 22 15,0-22-15,0 21 16,0-21-16,21-21 15,0 0-15,0 0 16,0 0-16,-21-21 16,0 0-16,0 0 15,0 0-15,0 0 16,-21 21-16,-21 0 16,42-22 30,21 1-46,0 21 16</inkml:trace>
  <inkml:trace contextRef="#ctx0" brushRef="#br2" timeOffset="-61233.23">33591 4741 0,'0'0'0,"0"-42"16,22 42-1,20 0-15,0-21 16,-21 21-16,1 0 0,20 0 0,0 0 16,-21-21-16,-21 42 46,0 0-46,0 21 16,0-20-16,0 20 16,0-21-16,0 21 0,0 1 15,0-1-15,-63 64 0,42-64 16,0 1-16,-1-1 0,-20 43 16,21-64-16,0 21 15,21 0-15,-21-20 0,-1 41 16,1-42-16,0 0 0,21 1 15,-21-1-15,0-21 0,21 21 0,-21-21 16,-1 0-16</inkml:trace>
  <inkml:trace contextRef="#ctx0" brushRef="#br2" timeOffset="-60647.62">33803 5630 0,'-21'0'16,"21"22"31,21-22 156,-21-22-172,21 22-31,0 0 0,-21-21 16,0 42 31,-21 1-32,0-1-15,21 0 16,-21-21-16,0 21 0,21 0 15,-21 0-15,-1-21 0,1 22 0,0-1 16,0-21-16,0 0 16,0 0-16,-1 0 0</inkml:trace>
  <inkml:trace contextRef="#ctx0" brushRef="#br2" timeOffset="-58589.31">26903 6646 0,'0'-21'234,"21"21"-218,-21-21-16,0 0 31,0 0 0,0 42 47,0 0-62,0-42 78,-21 21-32,21 21-62,-21-21 0,-1 21 16,22 0-16,-21 1 0,0-1 15,21 0-15,21-21 32,0 0-17</inkml:trace>
  <inkml:trace contextRef="#ctx0" brushRef="#br2" timeOffset="-58255.42">27157 6541 0,'0'21'31,"0"0"0,0 0-31,21-21 32,0 0-32,0 0 15,-21-21-15,21 0 16,-21 0-16,0-1 16,0 1-16,-21 0 15,0 21-15,0 0 16,0 0-16,0 0 15,-1 21-15,22 0 0,0 1 16,0-1-16,-21 0 0,21 0 16,0 0-16,0 0 0,0 1 0,21-1 15,22 0-15</inkml:trace>
  <inkml:trace contextRef="#ctx0" brushRef="#br2" timeOffset="-57638.71">27665 6562 0,'0'-21'0,"-21"21"16,-1 0-16,1 0 31,21 21-31,-21 21 0,0-21 15,21 0-15,-21 1 0,0 20 16,21-21-16,-22 21 0,1-20 0,21-1 16,-21 0-16,21 0 0,-21 0 0,0 22 15,21-22-15,0-42 47,21-1-31,0 22-16,0-21 0,-21 0 0,21 0 15,1 0-15,-1 0 16,0-1-16,0 22 0,0 0 16,0 22-1,-21-1 1,0 0-16,0 0 0,0 0 16,0 0-16,0 1 0,0-1 0,0 0 15,0 0-15,22-21 16,-1 0-16,0 21 0,0-21 15,0 0-15,0 0 0,1 0 0,-1 0 16,0-21-16,0 21 0,0-21 16,0 0-16,1 21 0,-1-21 0,-21-1 15,0 1-15,21-21 0,-21 21 0,21-22 16,-21 22-16,0-21 0,0 0 16,0-1-16,0 22 0,0 0 15,0 0 1,0 42-1,0 0 1,0 0-16,0 0 16,0 1-16</inkml:trace>
  <inkml:trace contextRef="#ctx0" brushRef="#br2" timeOffset="-57404.84">28236 6689 0,'0'0'16,"0"21"0,0 0-16,-21 0 15,21 0-15,0 1 0,-21-1 16,21 0-16,0 0 0,0 0 16,0 0-16,-21 1 0,21-1 15,-21-21-15,21-21 47,0-1-31</inkml:trace>
  <inkml:trace contextRef="#ctx0" brushRef="#br2" timeOffset="-57232.86">28236 6519 0,'21'-21'16,"-42"85"-16,21-107 0,43 22 62,-22 42-46,0 1 0</inkml:trace>
  <inkml:trace contextRef="#ctx0" brushRef="#br2" timeOffset="-56595.23">28469 6922 0,'0'0'0,"21"0"0,0 0 0,1 0 16,-1 0-16,0 0 15,0 0-15,0 0 0,22 0 16,-22-22-16,21 22 0,-21-21 15,0 0-15,1 0 0,20 0 0,-21 0 16,0-1-16,-21 1 0,21 0 16,-21-21-16,22 21 0,-22-1 0,0 1 15,0 0-15,0 0 0,0 0 16,0 0-16,0-1 16,-22 22-16,1 0 15,0 0-15,21 22 0,0-1 16,-21 0-16,0 0 0,21 0 0,-21 22 15,21-22-15,0 0 16,-43 64-16,43-64 0,-21 21 0,0 0 16,0 1-16,0-22 0,-1 42 15,1-20-15,0-1 0,0 0 16,0 22-16,0-22 0,-1 22 0,1-22 16,0 22-16,0-22 0,-21 0 0,20 1 15,22-1-15,-21 0 0,0 1 16,21-22-16,-21 21 0,21-21 0,0 0 15,0 1-15,0-1 0,21-21 16,0 0 0,0 0-16,22 0 0,-22 0 0,0-21 15,21-1-15,-20 1 0,20 0 0,-21 0 16,0 0-16,22-22 16,-22 22-16,0-21 0,-21 0 0,0-1 15,0-41-15,0 41 0,0 1 16,-21 0-16,0-1 0,-1 1 15,-41-22-15,42 43 0,0 0 16,-1 0-16,1 21 0,21-21 0,0 0 16,21 21-1,1-22 1,-1 22-16,0 0 0,0-21 0,0 0 16,22 21-16,-22-21 0</inkml:trace>
  <inkml:trace contextRef="#ctx0" brushRef="#br2" timeOffset="-56216.44">28977 6837 0,'0'0'16,"-21"0"-16,0 0 15,42 0 1,0 0-1,0 0-15,22 0 16,-22 0-16,21-21 0,-21 21 0,0 0 16,22-21-16,-22-1 15,0 1-15,-21 0 16,0 0-16,-21 21 16,0 0-16,0 0 15,-1 0-15,1 0 0,0 0 0,0 21 16,0 0-16,0 0 0,-1 1 0,1-1 15,21 0-15,-21 0 0,21 0 16,0 22-16,0-22 0,0 0 16,0 0-16,0 0 0,0 0 15,21-21-15,0 0 0,1 0 0,-1 0 16,0 0-16,0 0 0,0 0 0,22 0 16,-22 0-16,0-21 15,0 21-15</inkml:trace>
  <inkml:trace contextRef="#ctx0" brushRef="#br2" timeOffset="-55748.53">29527 6350 0,'0'0'15,"0"-21"1,0 42 15,0 0-15,0 0-16,-21-21 16,21 22-16,0-44 78,21 1-78,1 0 15,-22 0 1,0 42 31,0 0-32,0 0-15,0 1 0,0-1 16,0 0-16,0 0 0,-22 0 16,22 0-16,-21 1 0</inkml:trace>
  <inkml:trace contextRef="#ctx0" brushRef="#br2" timeOffset="-55540.65">29718 6371 0,'0'0'16,"0"21"15,0 1-15,0-1-1,0 0-15,0 0 16,0 0-16</inkml:trace>
  <inkml:trace contextRef="#ctx0" brushRef="#br2" timeOffset="-55136.88">29930 6773 0,'0'0'0,"-22"0"15,1 0 1,42 0 15,1 0-15,-22-21 0,0 0-16,0 42 62,0 0-46</inkml:trace>
  <inkml:trace contextRef="#ctx0" brushRef="#br2" timeOffset="-54829.05">29845 7049 0,'0'0'0,"-21"21"0,21 0 32,21-21-17,0 0-15,0 0 0,0 0 31,-21-21-31,-21 21 32,0 0-32,0 0 15,0 0 1,21 21 0</inkml:trace>
  <inkml:trace contextRef="#ctx0" brushRef="#br2" timeOffset="-53935.97">30755 6646 0,'0'0'0,"21"-21"0,0 0 16,-21 0-16,22 21 0,-1-21 15,0 0-15,-21-22 0,21 43 16,-21-21-16,0 0 16,-21 21-16,0 0 15,0 0 1,-1 0-16,-20 0 0,21 21 0,0-21 0,0 21 15,-22-21-15,22 21 0,0 1 16,0-1-16,0-21 0,21 21 16,-22 21-16,22-21 15,0 1-15,0-1 0,0 0 16,0 0-16,22-21 0,-1 21 16,-21 0-16,21-21 0,0 22 15,0-1-15,0 0 0,1 21 16,-1-42-16,-21 21 0,0 1 15,0-1-15,0 0 16,0 0-16,0 0 0,0 0 16,-21-21-16,-1 22 0,1-1 0,0 0 15,0-21-15,0 21 0,0 0 16,-1-21-16,1 21 0,0-21 0,0 0 16,0 22-16,0-22 0,42 0 46,0 0-30,0 0-16,0 0 16,0 0-1,-21 21 1,0 0-16,0 0 16,0 0-16,0 0 0,0 1 15,0-1-15,0 21 16,0-21-16,0 22 0,0-22 0,0 21 15,0 0-15,0 43 0,-21-43 16,0 1-16,0-1 0,0 0 16,21 1-16,-21-1 0,-1 0 0,-20 1 15,21-1-15,0 0 0,0-20 16,-1 20-16,-20-21 0,42 21 0,-21-20 16,21-1-16,0 0 0,0 0 15,0 0-15,0 0 0,21-21 16,0 0-16,0 0 0,1 0 15,20 0-15,-21 0 0,0 0 0,0 0 16,1 0-16,-1 0 0,0-21 16,0 21-16,0-21 0,0 21 0,1 0 15,-22-21-15,21 21 16,-21-21 15</inkml:trace>
  <inkml:trace contextRef="#ctx0" brushRef="#br2" timeOffset="-51981.07">25273 572 0,'21'0'16,"0"0"-16,0 0 15,1 0-15,-1 0 16,0-22-16,0 22 0,0 0 16,0 0-16,1-21 0,-1 0 15,0 21-15,0 0 0,-21-21 16,0 0-16,0 0 0,-21 21 15,-21-22 1,-1 22-16,22 0 0,-21 0 0,21 0 16,-22 0-16,1 0 0,21 22 15,-22-22-15,1 21 0,21 0 0,0 0 16,-22-21-16,43 21 0,0 0 16,0 1-16,0-1 0,0 0 15,22 0-15,-1-21 16,0 21-16,21-21 0,1 0 15,-22 0-15,21 0 0,-21 0 16,43 0-16,-43 0 0,0 0 16,-42 0 15,-21 0-31,20 0 0,-20 0 16,21 0-16,-21 21 0,20 1 15,-20-22-15,21 21 0,0 0 0,0 0 16,-1 21-16,1-20 15,21-1-15,0 0 0,0 64 16,0-64-16,21 0 16,1 0-16,-1-21 0,0 0 15,21 0-15,-21 0 16,1 0-16,-1 0 0,21-21 0,-21 21 16</inkml:trace>
  <inkml:trace contextRef="#ctx0" brushRef="#br2" timeOffset="-51420.93">25633 720 0,'0'42'31,"0"-84"-31,-21 42 0,-1 0 0,1 21 16,0 0-16,0 0 16,21 0-16,0 1 0,0-1 15,-21 0-15,21 0 0,-21 0 16,21 0-16,0 1 15,21-44 17,-21 1-32,0 0 15,21 0-15,-21 0 16,21 21-16,0-21 0,-21-1 0,21 1 16,1 21-16,-22-21 15,21 0-15,0 21 0,0 0 16,0 0-16,0 0 15,-21 21-15,22-21 0,-22 21 16,21 0-16,-21 1 0,0-1 16,0 0-16,0 0 0,0 0 15,0 0-15,0 1 0,-21-1 16,-1-21-16,22-21 31,22-1-15,-1 1-16,0 21 0,0-21 0,-21 0 15,21 0-15,0 0 0,22-1 16,-22 1-16,0 0 0,21 0 16,-20 21-16,-1 0 15,0 0-15,0 0 16,-21 21-16,0 0 0,0 0 16,0 1-16,0-1 0,0 0 0,0 0 15,-21 0-15,21 0 16,-21 1-16,21-1 0,-21-21 0</inkml:trace>
  <inkml:trace contextRef="#ctx0" brushRef="#br2" timeOffset="-51160.46">26204 741 0,'0'-21'16,"-21"105"-16,42-147 15,-21 63-15,0 21 0,0 0 16,0 22-16,0-22 0,0 21 0,-21 0 16,0 1-16,0-1 0,21 0 15,-21 1-15,-1-1 0,22 0 0,-21 1 16,0-1-16,21-21 0,-21 22 16,21-22-16,0 0 0,0 0 15,0 0-15,0-42 31,21 21-31,-21-21 16,21 0-16,-21 0 0</inkml:trace>
  <inkml:trace contextRef="#ctx0" brushRef="#br2" timeOffset="-50876.62">26183 720 0,'0'-43'15,"21"43"17,0 0-32,1 0 0,20 0 0,-21 22 15,0-1-15,0-21 0,1 21 16,-1 0-16,-21 0 0,0 0 0,0 1 16,0-1-16,-21 0 15,-1 0-15,-20 0 0,-21 0 16,20-21-16,22 22 15,-21-22-15,21 0 0,-1 0 0,22-22 32,22 1-32,-1 0 15,0 21-15,21-42 16</inkml:trace>
  <inkml:trace contextRef="#ctx0" brushRef="#br2" timeOffset="-50636.76">26649 339 0,'0'-21'0,"-21"148"0,42-233 0,-21 106 31,-21 21-31,21 0 0,-22 0 16,1 0-16,21 22 0,-21-22 0,0 21 16,21 1-16,-21-22 0,0 21 15,21 0-15,0 1 0,-22-22 16,1 21-16,21-21 0,-21 22 15,21-22-15,0 0 0,0 0 0,0 0 16,21-21 0,0 0-1,1 0-15</inkml:trace>
  <inkml:trace contextRef="#ctx0" brushRef="#br2" timeOffset="-50316.94">26712 677 0,'0'-21'15,"0"42"-15,-21-42 16,21 42-16,0 1 0,-21-22 16,0 21-16,0 0 0,21 0 15,-22 0-15,22 0 0,0 1 0,0-1 16,0 0-16,22-21 16,-1 0-1,21 0-15,-21 0 16,0 0-16,1-21 0,-1 21 15,-21-21-15,21-1 0,-21 1 16,0 0-16,0 0 16,-21 21-16,0-21 15,-1 21-15,1 0 16,0 0-16,21 21 31,21-21-15,0 0-16</inkml:trace>
  <inkml:trace contextRef="#ctx0" brushRef="#br2" timeOffset="-49921.14">27009 677 0,'0'22'16,"0"-44"-16,-22 44 15,22-1 1,-21-21-16,21 21 0,0 0 15,0 0-15,0 0 0,0 1 16,21-22 0,1 0-1,-1 0-15,0 0 16,0 0-16,0 0 0,22-43 16,-22 43-16,-21-21 15,21 21-15,-21-21 0,21 21 0,-21-21 0,0 0 16,0 42 15,0 0-15,0 0-16,0 0 0,-21 0 0,21 1 15,-42 41-15,42-21 0,-22-20 16,1 20-16,0-21 0,21 43 16,-21-43-16,0 0 0,21 0 15,0 0-15,0-42 31,21 21-15</inkml:trace>
  <inkml:trace contextRef="#ctx0" brushRef="#br2" timeOffset="-49543.64">27305 741 0,'-21'63'16,"42"-126"-16,0 63 15,0 0 1,0 0-16,1 0 16,-1-21-16,0 21 15,0-21-15,0 21 0,-21-22 16,21 22-16,-21-21 0,0 0 16,-21 21 15,0 0-31,0 0 0,0 21 0,0-21 15,-1 21-15,22 1 0,-21-1 16,21 0-16,-21 0 0,21 21 0,0-20 16,0-1-16,0 0 0,0 0 15,0 0-15,21-21 0,0 0 16,1 0-16,-1 0 16,0 0-16,0 0 0,21 0 0,-20 0 15,20 0-15,-21-21 16,21 0-16,-20 21 0,20-21 0,-21 0 0,0-1 15,0 22-15,-21-21 16,0 0-16</inkml:trace>
  <inkml:trace contextRef="#ctx0" brushRef="#br2" timeOffset="-49400.72">27728 741 0,'-63'21'16,"20"43"15,149-149-31,-212 191 0,106-85 16,-21 0-16,21 0 15,0 0-15,0 1 16,21-22 0,1 0-16</inkml:trace>
  <inkml:trace contextRef="#ctx0" brushRef="#br2" timeOffset="-49330.76">27665 953 0,'190'-43'47</inkml:trace>
  <inkml:trace contextRef="#ctx0" brushRef="#br2" timeOffset="-47373.39">28448 8848 0,'0'0'0,"0"-21"16,0-1 0,-21 22-16,0 0 15,-1 0 1,1 0-16,21 22 16,0-1-1,0 0-15,0 0 16,21-21 15,1 0-31,-22-21 16,21 21-16,0-21 0,-21 0 15,0-1-15,21 1 0,-21 0 16,0 0-16,0 0 16,-21 21-1,0 0-15,21 21 16,0 0-16,-21-21 0,21 21 15,-22 0-15,22 1 0,0-1 0,0 0 16,0 0-16,-21 21 16,21-20-16,21-22 31</inkml:trace>
  <inkml:trace contextRef="#ctx0" brushRef="#br2" timeOffset="-47048.58">28660 8763 0,'0'-21'16,"-22"127"-16,44-191 0,-44 64 15,1 21 1,21 21 0,21-21 15,1 0-31,-1 0 0,0 0 15,0 0-15,-21-21 16,21 21-16,-21-21 0,0 0 31,-21 21-15,0 0-16,0 21 0,0 0 16,21 0-16,-22 0 15,22 0-15,0 1 0,0 20 16,0-21-16,0 0 15,0 0-15,22 1 16</inkml:trace>
  <inkml:trace contextRef="#ctx0" brushRef="#br2" timeOffset="-46764.75">29231 9059 0,'0'22'31,"-21"-22"-31,0 21 0,0 0 16,21 0-16,-22 0 0,22 0 16,-21 1-16,21-1 0,-21 0 0,21 0 15,0 0-15,-21 0 0,21 1 16,0-1-16,0 0 0,0 0 15,21-21 1,-21-21 0,21 0-16,0 0 15</inkml:trace>
  <inkml:trace contextRef="#ctx0" brushRef="#br2" timeOffset="-46588.85">29316 8869 0,'0'-148'31,"-21"359"-31,42-274 0,-21-106 0,21 190 47,-21 0-47,0 0 16,21 0-16,0 0 15,-21 1-15</inkml:trace>
  <inkml:trace contextRef="#ctx0" brushRef="#br2" timeOffset="-46029.11">29951 9165 0,'21'-21'0,"-21"-21"15,0 21 1,0-1-16,0 1 0,0 0 15,0 0-15,0 0 0,-21 21 0,0-21 16,-1 21-16,1 0 0,0 0 16,0 0-16,0 0 0,-22 0 15,22 21-15,-63 21 0,62-21 16,1 0-16,0 22 0,0-22 16,0 0-16,0 21 0,21-20 15,-22-1-15,22 0 0,0 21 0,0-21 0,0 1 16,22-1-16,-1 0 15,0-21-15,0 0 0,0 0 0,0 0 16,22 0-16,-22 0 0,21 0 16,-21 0-16,22 0 0,-22-21 0,21 0 15,-21-1-15,1 1 0,20-21 0,-21 21 16,0-22-16,0 1 16,1 0-16,-1-22 0,0 22 0,0-22 15,0 22-15,0-21 0,1 20 16,-22-20-16,21 20 0,-21 22 0,0-21 15,0 21-15,0 0 0,0 42 16,-21 0 0,-1 0-16,1 21 0,21 1 15,0-1-15,-21 0 0,21 22 0,-21-1 16,21-20-16,-21 20 0,21-20 0,0-1 16,0 0-16,0 1 0,0-22 15,0 21-15,0-21 0,0 0 16,0 1-16,21-1 0,0 0 0,0-21 15,0 0-15,1 21 16,-1-21-16,21 0 0,-21 0 16,0-21-16</inkml:trace>
  <inkml:trace contextRef="#ctx0" brushRef="#br2" timeOffset="-45431.63">30480 8721 0,'0'0'16,"0"-21"-16,0-1 15,0 44 48,0-1-63,0 0 16,0 0-16,0 0 15,-21-21-15,0 0 16</inkml:trace>
  <inkml:trace contextRef="#ctx0" brushRef="#br2" timeOffset="-45256.73">30586 8657 0,'0'0'15,"0"21"16,0 1-31,0-1 0,0 0 16,-21-21-16,21 21 0,0 0 16,0 0-16,0 1 0,0-1 15,0 0-15</inkml:trace>
  <inkml:trace contextRef="#ctx0" brushRef="#br2" timeOffset="-44641.07">31136 9144 0,'21'0'47,"0"0"-31,1 0-16,-1 0 15,0 0-15,0 0 0,0 0 16,0 0-16,1 0 15,-1 0-15,0 0 0,0 0 16</inkml:trace>
  <inkml:trace contextRef="#ctx0" brushRef="#br2" timeOffset="-44484.36">31094 9250 0,'0'21'31,"0"-42"-31,21 42 32,0-21-32,0 0 0,0 0 15,1 0-15,-1 0 0,0 0 16,0 0-16,0 0 0,0 0 16</inkml:trace>
  <inkml:trace contextRef="#ctx0" brushRef="#br2" timeOffset="-44073.03">31877 8932 0,'0'-21'0,"0"0"16,0 42-1,0 0-15,0 1 0,-21-1 0,0 0 16,-1 21-16,1 1 0,0-22 15,0 21-15,0 0 0,0-20 0,21 20 16,0-21-16,-22 21 0,22-20 16,0-1-16,0 0 0,0 0 0,0 0 15,22 0-15,-1-21 16,0 0-16,0 0 0,0 0 0,22 0 16,-22 0-16,0 0 0,21 0 15,-21-21-15,1 0 0,20 0 16,-21 0-16,21-43 0,-20 43 15,-22-21-15,0-1 0,0 1 16,0 0-16,0-1 0,0 1 0,0 21 16,0-21-16,-22 20 15,1 22-15,0 0 0,0 0 0,0 0 16,0 0-16,-1 22 0,22-1 16,-21 0-16,21 0 0,0 0 15,21 0 1,1-21-16</inkml:trace>
  <inkml:trace contextRef="#ctx0" brushRef="#br2" timeOffset="-43653.27">32491 9059 0,'0'0'0,"0"-21"0,0 0 15,0 0-15,0 0 16,21 21-16,0-21 0,0 21 0,0 0 15,1 0-15,20 0 0,-21 0 16,0 0-16,0 0 0,1 0 16,-1 0-16,0 0 0,0 21 15,-21 0-15,0 0 0,0 0 16,0 22-16,0-22 0,-21 0 16,0 0-16,-22 43 0,1-43 15,0 0-15,-1 21 0,1-21 16,0 1-16,-1-1 0,22-21 15,-21 21-15,21 0 0,0-21 0,-1 0 16,22 21-16,-21-21 0,42 0 31,22 0-31,-22 0 0,0 0 16,0 0-16,0 0 0,22 0 0,-22 0 16,0 0-16,21 0 0,-20 0 15,-1 0-15,0 0 0,0 0 16,0 0-16,0 0 15,1 0-15,-22-21 16,0 0-16</inkml:trace>
  <inkml:trace contextRef="#ctx0" brushRef="#br2" timeOffset="-42903.33">32914 9440 0,'21'0'62,"-21"22"48,0-1-79,21-21 0,-21-21 0,0-1-31,0 44 125,0-44-62,0 1-48,22 21 1,-1 0 0,0 0 15,-21 21 0,0 1-31,0-1 16,0 0-16,-21-21 0,0 21 0,-1 0 15,1 0-15,0-21 0,0 22 16,-21-1-16,20 0 0,1-21 16</inkml:trace>
  <inkml:trace contextRef="#ctx0" brushRef="#br2" timeOffset="-39595.94">27707 10097 0,'0'-22'219,"21"1"-204,0 21 142,-21-21-157,0 0 15,0 0 17,0 42 14,0 0-46,-21 0 0,0 0 16,0 1 0,21-1-16,0 0 0,0 0 15,0 0 1,21-21 0,0 0-16</inkml:trace>
  <inkml:trace contextRef="#ctx0" brushRef="#br2" timeOffset="-39400.06">28046 9991 0,'0'42'0,"0"-105"16,0 84-16,-21-42 0,-1 21 16,1 0-16,21 21 0,-21 0 15,21 0-15,-21 21 16,21-20-16,0-1 15,21-21 1,0 0-16,0 0 16,1 0-16</inkml:trace>
  <inkml:trace contextRef="#ctx0" brushRef="#br2" timeOffset="-38907.61">28427 10054 0,'0'0'0,"-21"0"32,21 21-17,-22 1-15,22-1 0,-21 0 0,21 0 16,-21 0-16,21 0 0,-21 1 16,21 20-16,0-21 0,-21 0 15,0 0-15,-1 43 0,22-22 16,0-21-1,-21 1-15,0-22 16,21-22 0,0 1-1,0 0-15,0 0 0,0 0 16,0-22-16,0 22 0,0 0 16,0 0-16,21-21 0,0 20 15,1 1-15,-1-21 0,0 21 0,0 0 16,21-1-16,-20 22 0,62-21 15,-63 21-15,22 0 0,-1 0 16,-21 0-16,22 21 0,20 22 16,-42-22-16,-21 0 0,0 21 15,21 22-15,-21-1 16,0-41-16,-21 20 0,0-21 16,21 0-16,-21 0 0,21 1 0,-21-1 15,0 0-15,21 0 16,21-21-1,0-21 1,0 0-16,0 0 0,22 21 0</inkml:trace>
  <inkml:trace contextRef="#ctx0" brushRef="#br2" timeOffset="-37824.74">29295 10245 0,'0'-43'15,"0"86"-15,0-107 0,0 43 16,-22 21 0,1 0-16,0 0 0,0 0 15,0 0-15,0 0 0,-1 21 16,-20 0-16,21 1 0,0-1 0,-22 0 16,22 21-16,0-21 0,0 22 15,0-22-15,0 0 0,21 0 16,0 0-16,0 1 0,0-1 0,0 0 15,42-21-15,-21 21 0,0-21 16,22 0-16,-22 0 0,21 0 16,-21 0-16,22-21 0,-22 21 15,21-21-15,-21 0 0,0-1 0,1 1 16,-1 0-16,0 0 0,0 0 0,0 0 16,-21-22-16,0 22 0,0 0 15,0 0-15,0 42 31,0 0-15,0 0-16,0 0 0,0 22 16,0-22-16,0 0 0,0 0 0,0 0 15,0 1-15,0-1 0,0 0 0,21 0 16,1-21-16,-1 0 16,0 21-16,0-21 0,0 0 0,0 0 15,22 0-15,-22 0 0,0-21 16,0 21-16,0-21 0,1 0 0,20-22 15,-42 22-15,0 0 16,21 0-16,0 0 0,-21-22 0,0 22 16,0 0-16,0 0 15,0 0-15,0 42 32,0 0-32,0 0 0,0 0 15,-21 1-15,21-1 0,-21 0 16,21 0-16,0 43 15,-21-43-15,21 0 0,-21 0 16,21-42 31,0 0-31,0 0-16,0-1 0,0 1 0,0 0 15,21 0-15,-21 0 0,21 0 16,0-22-16,0 22 0,0 0 15,1 0-15,-1 0 0,0 21 16,0 0-16,0 0 0,22 0 0,-22 0 16,0 0-16,0 0 0,-21 21 0,21 0 15,-21 0-15,0 0 0,21 0 0,-21 1 16,0 62 0,0-20-16,-21-43 15,21 0 1,-21 0-16,0-21 15,21-21 1,0 0 0,0 0-16,0 0 0,0-1 15,21 1-15,0-21 0,0 21 0,1 0 16,-1-1-16,0-20 0,0 21 16,21 0-16,-20 21 0,-1-21 0,21 21 15,-21 0-15,0 0 16,-21 21-16,0 0 15,0 0-15,0 0 0,0 0 0,0 22 16,0-22-16,0 0 16,0 21-16,0-20 0,0-1 0,0 0 15,0 0-15,0 0 16,0 0-16,0-42 47</inkml:trace>
  <inkml:trace contextRef="#ctx0" brushRef="#br2" timeOffset="-37444.34">30586 10435 0,'0'0'16,"21"0"-1,0 0 1,0 0-1,0 0-15,1 0 0,-1-21 16,0 0-16,0 0 16,0 21-16,0-21 0,-21-1 0,22 1 15,-22 0-15,0 0 16,0 0-16,-22 21 16,1 0-16,0 0 15,0 0-15,0 21 0,0 0 16,-1 0-16,1 0 0,0 1 0,21-1 15,0 21-15,-21-21 0,21 0 16,0 1-16,0 20 0,0 0 16,0-21-16,0 1 0,0-1 15,21-21-15,0 21 16,0-21-16,1 0 0,-1 0 16,42 0-16,-42 0 15,1 0-15,-1 0 0,21-21 0,-21 0 16,0 21-16,1-22 0</inkml:trace>
  <inkml:trace contextRef="#ctx0" brushRef="#br2" timeOffset="-37175.5">31221 10054 0,'-21'0'47,"21"21"-32,0 1-15,0-1 16,-22-21-16,22 21 0,-21-21 0,21 21 16,-21-21-16,21 21 15,-21-21 1</inkml:trace>
  <inkml:trace contextRef="#ctx0" brushRef="#br2" timeOffset="-36988.61">31327 10075 0,'0'0'15,"0"22"1,0-1-16,-22 0 15,22 0-15,-21-21 0,21 21 16,0 0-16,-21-21 0,21 22 0,-21-22 16,0 21-16,21 21 15,-21-42-15,-1 0 16,22 21-16</inkml:trace>
  <inkml:trace contextRef="#ctx0" brushRef="#br2" timeOffset="-36707.77">31623 10372 0,'0'0'0,"0"-21"0,0-1 16,0 1-1,0 42 64,-21-21-79,21 22 0,-21-1 0,-1 0 15</inkml:trace>
  <inkml:trace contextRef="#ctx0" brushRef="#br2" timeOffset="-36488.89">31517 10689 0,'21'0'109</inkml:trace>
  <inkml:trace contextRef="#ctx0" brushRef="#br2" timeOffset="-35733.24">32216 10160 0,'-22'0'16,"1"0"-16,0 0 16,0 0-1,21 21 1,-21-21-16,21 21 0,0 1 15,-21-1-15,21 0 16,0 0-16,-22-21 0,22 21 16,22-21 15,-1 0-31,0 0 0</inkml:trace>
  <inkml:trace contextRef="#ctx0" brushRef="#br2" timeOffset="-35532.35">32364 10160 0,'21'0'15,"-42"21"-15,21-42 0,21 42 32,-42 0-32,0 1 15,21-1-15,-22 0 0,1-21 0,21 21 16,0 0-16,0 0 0,0 1 15,-21-22-15,21 21 0,0 0 16,21-21 0</inkml:trace>
  <inkml:trace contextRef="#ctx0" brushRef="#br2" timeOffset="-35268.5">32554 10329 0,'0'0'0,"0"22"32,0-1-17,0 0-15,0 0 16,0 0-16,21 22 0,-21-22 16,0 0-16,0 0 0,0 0 0,22 0 15,-1 1-15,0-1 0,-21 0 16,21 0-16,-21 0 0,21-21 15,-21 21-15,21-21 16,-21-21 0,22 21-16</inkml:trace>
  <inkml:trace contextRef="#ctx0" brushRef="#br2" timeOffset="-35040.64">32872 10393 0,'-21'-21'15,"42"105"-15,-64-168 0,86 105 0,-107-42 16,43 21-16,0 21 16,0-21-16,0 21 15,-1 0-15,1 0 0,0 1 16,0 20-16,0-21 0,0 0 0,-1 0 16,1 1-16,-21-1 0,21 0 0,0 0 15,21 0-15,-22-21 0,22 21 16,22-21-1,-1 0 1,0 0-16</inkml:trace>
  <inkml:trace contextRef="#ctx0" brushRef="#br2" timeOffset="-34632.87">32999 10372 0,'0'-21'15,"-21"21"-15,-1 0 16,22 21-16,-21 0 16,0 0-16,21 0 15,0 0-15,0 1 16,21-22 0,0 0-16,1 0 15,-1 0-15,0 0 16,0 0-16,0 0 0,0-22 0,1 22 15,-22-21-15,21 21 0,0 0 16,-21-21-16,21 21 0,-21 21 31,-21 0-15,0 1-16,0-1 0,-1 0 0,1 0 16,0 21-16,0-20 0,0-1 15,0 0-15,-1 0 0,22 0 16,-21 22-16,0-22 15,0 0-15,21 0 16,21-21 0,0-21-1,0 0-15,1 21 0</inkml:trace>
  <inkml:trace contextRef="#ctx0" brushRef="#br2" timeOffset="-34164.26">33337 10393 0,'0'0'16,"-21"0"-16,0 0 0,42 0 47,0 0-47,1 0 0,-1 0 0,0 0 15,0 0-15,0 0 16,0 0-16,-21-21 0,22 21 15,-44 0 17,22 21-17,-21 0-15,0 0 0,0 0 0,0 1 16,0-1-16,-1 0 0,1 21 16,0-21-16,0 1 0,0-1 0,21 0 15,-21 0-15,-1-21 0,1 21 16,21 0-1,-21-21-15,42 0 47,0 0-31,1 0-16,-1 0 0,0 0 16,0 0-16,0 0 15,0 0-15,1 0 16,-1 0-16,-21-21 15,21 21-15,0 0 0,-21-21 0,21 0 16,0 21-16</inkml:trace>
  <inkml:trace contextRef="#ctx0" brushRef="#br2" timeOffset="-33829.45">33591 9948 0,'0'0'15,"22"-21"-15,-22 42 47,0 1-47,0-1 16,-22-21-16,22 21 15,-21-21-15,0 21 16,0-21-16,21 21 16,-21-21-16</inkml:trace>
  <inkml:trace contextRef="#ctx0" brushRef="#br2" timeOffset="-33596.58">33740 9970 0,'-43'63'0,"86"-126"0,-43 41 15,0 44 16,0-1-31,0 0 16,0 0-16,0 0 16,0 0-16,-22 1 0,1-22 15,21 21-15,-21 0 0,0 0 16,21 0 0</inkml:trace>
  <inkml:trace contextRef="#ctx0" brushRef="#br2" timeOffset="-33183.06">33634 10732 0,'-21'0'0,"21"21"16,-22-21-16,22 21 16,22-21 15,-1 0-31,0 0 16,0 0 15,-21 21 0,0 0-15,0 0-1,0 1-15,0-1 16,-21-21-16,0 21 0,0-21 0,21 21 16,-22-21-16,-20 21 0,21-21 15,0 21-15,-22-21 0,-20 22 16,21-1-16,20-21 15,-20 0-15</inkml:trace>
  <inkml:trace contextRef="#ctx0" brushRef="#br2" timeOffset="-31645.17">29718 11197 0,'0'21'47,"0"-42"31,-21 21-78,21-21 16,0 0-16,0 0 15,0 0-15,0-1 16,21 1-1,0 21-15,-21-21 16,21 21-16,0 0 0,1 0 16,-1 0-16,0 0 15,0 0-15,0 0 0,0 0 0,1 0 16,-22 21-16,0 0 16,0 1-16,0-1 15,-22 0-15,1 0 0,0 0 0,0 0 16,-21 1-16,-1-1 15,22 0-15,-21 21 0,21-21 0,-22 1 16,1-1-16,21 21 0,0-21 0,-1 0 16,1 1-16,0 62 15,21-63-15,0 1 0,21-1 16,0 0-16,1 0 16,-1-21-16,0 21 0,0-21 0,0 0 15,43 0-15,-1 0 16,-42 0-16,22 0 0,-22 0 15,0 0-15,0-21 0,-21 0 16,0 0-16,0 0 16,-21-1-1,0 22-15,0 0 0,0 0 16,-1 22-16,1-1 16,21 0-16,0 0 0,0 0 15,-21 0-15,21 1 0,0-1 0,0 0 16,0 21-16,0-21 0,0 1 15,0-1-15,0 21 0,0-21 0,0 0 16,0 1-16,0-1 0,0 0 16,0 0-16,0 0 0,-21-21 15,0 21-15,0-21 0,-1 0 0,1 0 16,0 0-16,0 0 16,0 0-16,0 0 0,-1 0 0,1 0 15,0 0 1,0 0 31</inkml:trace>
  <inkml:trace contextRef="#ctx0" brushRef="#br2" timeOffset="-30636.91">26691 13145 0,'0'-22'0,"0"1"15,0 0-15,0 0 16,0 0 0,21 21-16,-21 21 47,0 0-47,0 0 0,0 0 0,0 1 15,0-1-15,-21-21 16,0 21-16,21 0 0,0 0 0,0 0 15,-21-21-15,21 22 16,21-22 0,0 0-1,0-22-15</inkml:trace>
  <inkml:trace contextRef="#ctx0" brushRef="#br2" timeOffset="-30425.03">26924 12996 0,'21'-21'16,"-42"64"-16,21-65 0,21 22 31,-21 22-31,0-1 16,0 0-16,0 0 16,0 0-16,-21 0 0,21 1 15,0-1-15,0 0 16,21-21-1,0 0-15</inkml:trace>
  <inkml:trace contextRef="#ctx0" brushRef="#br2" timeOffset="-29820.38">27622 13018 0,'0'0'16,"22"-22"-16,-22 1 0,0 0 15,0 0-15,0 0 16,-22 21 15,1 0-31,0 21 16,0 0-16,0 0 15,0 22-15,-1-22 0,22 0 0,-21 21 16,0-21-16,0 22 0,0-1 0,0-21 16,-1 22-16,22-22 0,0 0 15,-21 0-15,21 21 0,0-20 0,0-1 16,21 0-16,-21 0 16,22-21-16,-1 0 0,42 0 15,22 0 1,-64 0-16,21-21 0,-20 21 15,20-21-15,-21 0 0,0-1 0,0 22 16,-21-21-16,0 0 0,22-21 16,-22 21-1,0-1-15,-22 22 32,22 22-32,0-1 0,-21 0 15,0 0-15,21 0 0,-21 43 16,21-22-16,0 0 0,-21-20 15,0 20-15,21 21 0,-22-20 0,22-1 16,0 0-16,-21 1 0,0-1 0,21 0 16,-21 1-16,21-1 15,0-21-15,0 22 0,-21-22 0,21 0 16,0 0-16,-21-21 0,21 21 0,0-42 31,0 0-31,0 0 16,0 0-16,21-22 0</inkml:trace>
  <inkml:trace contextRef="#ctx0" brushRef="#br2" timeOffset="-29581.51">28046 13229 0,'-21'43'16,"42"-86"-16,-42 43 15,21 21-15,0 1 0,-22-1 16,1 0-16,21 0 0,-21 0 16,21 0-16,0 1 0,0-1 15,-21-21-15,0 0 16,21-21 15,0-1-31</inkml:trace>
  <inkml:trace contextRef="#ctx0" brushRef="#br2" timeOffset="-29400.55">27961 12996 0,'0'-21'0,"0"-21"32,0 105-32,-21-126 15,21 84 16,0 0-31,21-21 16,-21 21-16,21 1 0,0-22 16</inkml:trace>
  <inkml:trace contextRef="#ctx0" brushRef="#br2" timeOffset="-29043.85">28152 13166 0,'21'0'31,"-42"0"-31,63 0 16,-21 0-16,0 0 15,0 0-15,1 0 0,-22 21 16,0 0-16,21 0 0,-21 0 16,0 1-16,0-1 15,0 0-15,0 0 0,0 0 0,-21-21 16,21 21-16,-22 1 0,22-1 0,-21 0 15,0-21 1,21-21 15,0 0-31,0-1 16,21 1-16,0 0 0,-21 0 0,22 0 16,-1 21-16,-21-21 0,21-1 15,0 1-15,0 0 0,0 21 16,1 0-16,-22-21 0,21 21 15,0 0 1,0 0-16</inkml:trace>
  <inkml:trace contextRef="#ctx0" brushRef="#br2" timeOffset="-28697.01">28490 13335 0,'21'21'31,"-42"-42"-31,64 42 0,-22-21 16,0 0-16,0-21 0,0 0 16,0 0-16,1 0 15,-1-1-15,-21 1 0,21 0 16,0 0-16,0-43 0,-21 43 16,0 0-16,21-42 15,-21 20-15,0 64 31,-21-21-31,0 43 0,21-22 16,-21 0-16,-21 64 16,42-43-16,0-21 0,0 0 15,0 1-15,0-1 0,0 0 0,0 0 16,0 0-16,0 0 0,0 1 16,21-22-16,0 0 15,0 0-15,0 0 0,22 0 0,-1 0 16,-21 0-16,21 0 0</inkml:trace>
  <inkml:trace contextRef="#ctx0" brushRef="#br2" timeOffset="-27969.5">29316 13166 0,'0'-21'0,"21"-85"31,-42 233-31,42-275 0,-21 126 0,0 1 0,0 0 16,21 0-16,-21 0 15,0 42 1,-21 0 0,21 21-16,-21-20 0,0 20 0,-1 0 15,1 1-15,0-1 0,-21 0 16,21 22-16,-1-22 0,1 22 0,-42 63 16,42-64-16,-1 1 15,-20 41-15,-21 65 16,63-107-16,-22-20 0,1-1 15,0 21-15,0-20 0,21-1 16,-21 0-16,21 1 0,-21-1 0,21-21 16,0 0-16,0 22 0,0-22 15,21 0-15,0-21 16,0 0-16,0 0 0,43-21 16,20-21-16,-41 20 0,-1-20 15,22-21-15,-22 41 16,-21-20-16,0 0 0,0-1 0,-21 1 15,0-21-15,0 20 0,0-63 16,-21 1 0,0 62-16,-21 1 0,21 0 0,-22-1 15,22 22-15,-21 0 0,21 0 0,-22 21 16,22-21-16,0 21 16,21-22-1,21 22 1,0 0-16,22-21 0,-22 21 0,21-21 15,-21 0-15,22 21 0,-1-21 16,0 0-16,-21-1 0,22 1 0,-22 0 16,21 0-16,-21 0 0,1 0 15,20-22-15,-21 22 0,-21 0 16,0 0-16,21 21 0,-21-21 0,21 21 16,-21 21-1,0 0 1,0 0-16,0 0 15,-21 0-15,21 1 0,-21-22 16,21 21-16,0 0 0,0 0 16,21-21 15,0-21-15,-21 0-16,22 0 15</inkml:trace>
  <inkml:trace contextRef="#ctx0" brushRef="#br2" timeOffset="-27812.59">29676 13039 0,'-22'-21'31,"44"42"-31,-65-42 0,64 21 47</inkml:trace>
  <inkml:trace contextRef="#ctx0" brushRef="#br2" timeOffset="-27111.99">29739 13187 0,'0'42'31,"0"-105"-31,0 84 0,0 42 0,21-63 16,0 0-1,1 0-15,-1 0 0,0 0 16,0 0-16,0-21 0,-21 0 0,21 21 16,-21-21-16,22 21 0,-22-21 15,0 0-15,0-1 0,-22 22 32,1 22-17,0-22-15,21 21 16,-21 0-16,21 0 0,0 0 0,0 0 15,0 1-15,0-1 0,0 0 16,0 0 0,21-21-16,0 0 0,0 0 15,1 0-15,-1 0 0,0 0 0,0 0 16,0 0-16,22 0 0,41-42 16,-20-1-1,-43 22-15,0 0 0,21 0 16,-20 0-16,-22 0 0,21 21 15,-42 21 17,21 0-32,-22 0 15,1 0-15,21 0 16,-21 1-16,0-1 0,0 0 16,21 0-16,0 0 15,-21-21-15,21-21 47,0 0-47,21 21 0,0-21 0,-21 0 16,21-1-16,0 1 0,0 0 15,1 0-15,-1 0 0,21 0 16,-42-1-16,21 1 16,0 21-16,1 0 0,-1 0 0,0 0 15,-21 21-15,0 1 16,0-1-16,0 0 15,0 0-15,0 0 0,-21 0 16,21 1-16,-21-22 0,21 21 16,0 0-1,21-21 1</inkml:trace>
  <inkml:trace contextRef="#ctx0" brushRef="#br2" timeOffset="-26628.24">30882 13166 0,'0'-21'0,"0"42"0,0-64 0,-21 22 16,21 0-16,-21 21 16,0 0-16,-1 0 0,1 0 15,0 21-15,0 0 0,0 1 16,0-1-16,-1 0 0,1 0 15,0 0-15,21 0 0,0 1 16,0-1-16,0 0 0,0 0 16,0 0-16,0 0 15,21-21 1,0 0-16,1 0 0,-1 0 16,0 0-16,0 0 0,0-21 15,0 0-15,1 0 0,-22 0 0,21 0 16,0-1-16,0-20 0,0 21 15,0-21-15,1-1 0,-1 1 0,-21 0 16,21-1-16,0 1 0,-21 0 16,21 20-16,-21 1 0,0 0 15,-21 42 1,0 0-16,0 22 16,0-22-16,21 21 0,-22-21 15,1 22-15,21-1 0,0 22 16,-21-22-16,21-21 0,0 43 15,0-43-15,0 0 16,0 0-16,21 0 0,0 0 16,1-21-16,-1 0 0,21 0 0,-21 0 15,0 0-15,1 0 0</inkml:trace>
  <inkml:trace contextRef="#ctx0" brushRef="#br2" timeOffset="-26356.76">31496 12615 0,'-21'0'31,"21"22"-31,0-1 16,-21 0-16,21 0 0,0 21 15,-22-20-15,1-1 16,21 0-16,0 0 0,-21 0 16,21-42 15,0 0-15,0 0-16</inkml:trace>
  <inkml:trace contextRef="#ctx0" brushRef="#br2" timeOffset="-26172.87">31665 12573 0,'0'0'31,"0"21"-31,0 0 16,0 1-16,0-1 16,0 0-16,-21 0 0,21 0 15,0 0-15,0 1 16,-21-1-16,21 0 0,-21-21 0,21 21 15,-21 0-15,21 0 16</inkml:trace>
  <inkml:trace contextRef="#ctx0" brushRef="#br2" timeOffset="-25705.36">31877 13208 0,'-42'0'31,"42"-21"31</inkml:trace>
  <inkml:trace contextRef="#ctx0" brushRef="#br2" timeOffset="-25432.51">31750 13462 0,'0'0'16,"-21"21"-16,42-21 47,0-21-47,-21 0 15,0 0 17,21 21 14,0 0-46</inkml:trace>
  <inkml:trace contextRef="#ctx0" brushRef="#br2" timeOffset="-24123.49">32300 13229 0,'0'-21'16,"-21"21"-1,0 21 1,0-21-16,21 21 0,-21 1 16,-1-1-16,22 0 0,-21 0 0,0 0 15,21 0-15,-21 1 0,0-1 16,21 0-16,-21 0 0,21 0 16,-22 0-16,1-21 15,21-21 16,21 0-15,1 0-16,-1 0 16,0 0-16,0-1 0,0 1 0,0-21 15,1 21-15,20 0 0,-21-1 16,0 1-16,64 0 16,-64 21-16,0 0 0,-21 21 15,0 0 1,0 1-16,0-1 0,0 0 15,0 0-15,0 0 0,0 0 16,0 1-16,0-1 16,0 0-16,0 0 15,21-21 17,1 0-32,-1 0 0,0-21 15,0 21-15,0-21 0,-21 0 16,21-1-16,1 22 0,-1-21 0,0 0 15,0 0-15,0 21 16,-21-21-16,21 21 0,-21-21 16,-21 21 15,0 21-15,0 0-16,21 0 0,0 0 15,-21 0-15,21 1 16,-21-1-16,21 0 0,0 0 15,0 0-15,0 0 0,21-21 16,0 0-16,-21 22 0,21-22 16,0 0-16,0 0 0,1 0 15,-1-22-15,0 1 16,0 0-16,0 0 0,-21 0 16,21 0-16,1 21 0,-22-22 15,0 1-15,21 0 0,0 21 16,-21-21-16,0 42 31,-21 0-31,21 0 16,0 1-16,-21-1 15,21 0-15,0 0 16,0 0-16,21-21 16,0 21-16,0-21 0,0 0 15,0 0-15,1 0 0,-1 0 16,21-21-16,-21 0 15,0 21-15,1-21 0,-1-43 16,42-20 0,-42 41-16,-21 1 0,22 0 15,-22 21-15,21-22 0,0 22 0,-21 0 16,0 0-16,0 0 0,0-1 16,21 22-16,-21 22 15,0-1 1,-21 0-16,0 0 0,21 0 15,-21 0-15,-1 22 0,1-22 0,21 21 16,-21-21-16,0 1 0,21 20 16,-21 21-16,21-41 15,0 20-15,0-21 16,0 0-16,21 0 0,0-21 0,0 0 16,0 22-16,1-22 0,-1 0 15,0 0-15,0-22 0,21 22 16,-20-21-16,41-42 15,-42 20-15,0 22 0,22-21 16,-22 0-16,0-1 0,21 22 16,-20-21-16,-1-1 0,21-41 15,-42 63 1,-21 42 0,0 0-16,0 0 0,-1 0 0,-20 22 15,21-22-15,0 21 0,0 0 16,21 1-16,0-22 0,0 64 15,0-43-15,0 0 0,0-21 16,21 22-16,21-22 0,-21 0 16,0 0-16,22 0 0,-22 1 15,0-22-15,0 0 0,22 0 0,-22 0 16</inkml:trace>
  <inkml:trace contextRef="#ctx0" brushRef="#br2" timeOffset="-23147.41">29845 14330 0,'0'0'0,"-21"0"16,0 0-16,-1 0 15,1 0-15,0 0 16,21-21-16,0 0 16,0-1-16,21 22 15,0-21-15,1 21 16,-1 0-16,21 0 0,-21 0 0,22-21 15,-22 21-15,0 0 0,42 0 16,-41 0-16,-1 0 16,-21 21-16,0 0 0,0 1 15,0-1-15,-21 0 0,-1 0 0,1 0 16,0 0-16,-21 1 0,-1-1 16,22 0-16,-21 0 0,21 21 0,-22-20 15,22-1-15,21 0 0,0 0 16,0 0-16,0 0 0,0 1 0,0-1 15,21 0-15,1 0 0,20-21 16,-21 0-16,0 0 16,64 21-16,-64-21 0,21 0 0,-20 0 15,-1 0-15,21 0 16,-42-21-16,21 21 0,0 0 16,-21 21 15,0 0-31,0 1 0,-21-1 15,21 0-15,0 21 0,0 1 16,0-22-16,0 21 0,0 0 16,0-20-16,0-1 0,0 0 15,-21 0-15,21 0 0,-42 22 16,21-22-16,-1-21 0,1 21 16,-21 0-16,0 0 0,-1-21 15,22 21-15,-21-21 0,-1 0 0,1 22 16,-21-22-16,20 0 15,22 0-15,21-22 16,0 1 0</inkml:trace>
  <inkml:trace contextRef="#ctx0" brushRef="#br2" timeOffset="-18108.6">28257 15939 0,'0'0'0,"-21"0"15,21 21-15,21-21 47,1-21-47,-1 21 0,0-22 16,0 1-16,0 21 0,-21-21 15,21 0-15,-21 0 0,22 21 0,-22-21 16,0-1-16,0 1 16,-22 21-1,1 0-15,0 0 0,0 0 16,0 21-16,-22 1 0,22-1 16,0 0-16,-21 21 0,21-21 0,-1 22 15,1-22-15,0 0 0,21 43 16,0-43-16,0 0 0,0 0 15,21 0-15,22 0 16,-22-21-16,21 0 0,-21 0 16,22 0-16,-22 0 0,21 0 15,0-21-15,-20 0 16,-1 21-16,-21-21 16,-21 21-16,-1 0 0,1 0 15,0 0-15,-21 21 0,21 0 16,-22-21-16,1 21 0,-22 22 15,22-22-15,21 21 0,0-21 16,0 1-16,-22-1 0,43 21 0,-21-21 16,21 0-16,0 1 0,0-1 15,0 0-15,21 0 0,0-21 16,22 0-16,-1 0 0,0 0 0,43 0 16,21-42-1,-43 42-15,-20-21 0,20-1 16,-20 1-16,-1 0 0,-21 0 0,0 0 15,0 0-15,1-1 0,-22 1 16,0 0-16,0 0 0,-22 21 31,1 0-31,0 21 16,21 0-16,-21 0 16,21 1-16,0-1 15,0 0-15,0 0 0,0 0 0,0 0 16,0 1-16,0-1 0,0 0 15,0 0-15,0-42 47,0 0-31,21 0-16,-21-1 0,21 1 0,-21-21 16,21 21-16,1 0 0,-1-22 15,0 22-15,0 0 0,0 0 0,0 0 16,1-1-16,-1 1 0,0 21 15,21 0-15,-21 0 0,1 0 16,-1 0-16,0 21 0,0 1 16,-21-1-16,21 0 0,-21 0 15,0 0-15,0 22 0,0-22 16,0 0-16,0 0 0,0 0 16,0 0-16,-21 1 0,0-22 15,0 0-15,0 0 31,21-22-31,0 1 16,21 0-16,-21 0 0,21-21 0,0 20 16,0 1-16,22 0 0,-22 0 15,0 0-15,21 0 0,-21-1 16,1 22-16,20 0 0,-21 0 0,0 0 16,0 0-16,-21 22 0,22 20 15,-22-21-15,0 0 0,0 0 16,0 1-16,0-1 0,0 0 15,0 0-15,0 0 0,-22 0 0,22 1 16,0-1-16,0 0 0,0-42 47,22 0-31</inkml:trace>
  <inkml:trace contextRef="#ctx0" brushRef="#br2" timeOffset="-17851.75">29527 16193 0,'0'0'16,"0"63"15,-21-42-31,21 0 0,0 22 16,0-1-16,-21-21 0,21 0 15,-21 22-15,21-22 0,0 21 0,0 1 16,-42 20-16,20-21 0,1 1 15,21-1-15,-21 0 0,0 43 16,21-43-16,-21-20 0,21 20 16,-21-21-16,21 0 0,-22 0 15,22 1-15,0-44 32</inkml:trace>
  <inkml:trace contextRef="#ctx0" brushRef="#br2" timeOffset="-17532.93">29633 16341 0,'0'-21'0,"-42"232"0,84-444 0,-42 276 16,21-107-16,-21 43 0,0 0 16,0 0-1,22 21-15,-1 0 16,0 0-16,0 0 15,0 0-15,0 0 0,1 21 0,-1-21 16,21 42-16,-21-21 16,-21 1-16,0-1 0,0 0 0,0 0 15,0 0-15,-21 0 0,0-21 16,-21 22-16,20-22 16,-41 21-16,21-21 0,20 0 0,-20 21 15,21-21-15,0 0 0,0 0 0,-1 0 16,22-21-1,22 21 1,-22-21-16,21-1 16</inkml:trace>
  <inkml:trace contextRef="#ctx0" brushRef="#br2" timeOffset="-16944.05">29803 15896 0,'0'-21'16,"0"42"-16,0-63 0,21 21 0,-21 0 0,21-1 15,-21 1-15,0 0 16,0 0-16,0 42 31,0 0-31,0 0 16,0 22-16,0-1 0,0-21 15,0 22-15,0-1 0,0 0 16,0 1-16,0-1 0,0 0 0,0 1 16,0-22-16,0 21 0,0-21 15,0 22-15,-21-22 0,21 0 0,0 0 16,0 0-16,0 0 0,0 1 16,21-22 15</inkml:trace>
  <inkml:trace contextRef="#ctx0" brushRef="#br2" timeOffset="-16588.25">30141 16150 0,'21'-21'16,"-42"42"0,21-21-1,-21 21-15,0 1 16,0-1-16,0 0 0,-1 0 15,1 0-15,21 0 0,0 1 0,0-1 16,0 0-16,0 21 16,0-21-16,21-21 0,1 0 15,-1 0-15,21 0 0,0 0 16,22 0 0,-22-21-16,-21 21 0,1-21 15,-1 0-15,0 0 0,-21 0 0,0-1 16,0-20-16,0 21 15,0 0-15,0 0 0,-21-1 0,0 1 16,-1 21-16,1-21 0,0 21 0,0 0 16,0 0-16,0 0 0,-1 0 15,22 21-15,-21 0 0,21 1 16,0-1-16,0 0 0,0 0 16,0 0-1,21-21-15</inkml:trace>
  <inkml:trace contextRef="#ctx0" brushRef="#br2" timeOffset="-16051.56">30543 16150 0,'0'-21'16,"0"42"-16,0-21 31,0 21-31,0 1 0,0-1 16,0 0-16,0 0 0,0 0 15,0 22-15,0-22 0,0 0 0,0 0 16,0 0-16,0 0 0,22-21 31,-1 0-31,0 0 0,0 0 16,0 0-16,22-21 0,-22 0 16,0 21-16,0-21 0,0 0 0,0 0 15,-21-1-15,22 1 0,-22 0 16,21 0-16,-21 0 0,0 0 0,0-1 15,0 1 1,0 42 0,0 1-16,0-1 15,0 0-15,0 0 0,0 0 0,0 22 16,0-22-16,0 21 0,-21 0 16,21-20-16,0 20 0,0 0 15,0 1-15,0-1 0,0 0 0,0 1 16,0-1-16,0 0 0,-22 43 15,22-43-15,-21 1 0,21-22 16,-21 21-16,0 0 0,0-20 16,-43 41-16,22-63 15,21 0-15,0 0 16,-1 0-16,1-21 0,0 21 0,21-21 16,-21 0-16,21-22 0,0 22 15,0 0-15,0-21 0,0 20 16,0 1-16,21-21 0,0 21 0,0-22 15,1 22-15,-1-21 0</inkml:trace>
  <inkml:trace contextRef="#ctx0" brushRef="#br2" timeOffset="-15684.77">31051 16341 0,'0'-21'15,"0"-1"1,0 1 0,22 0-16,-1 21 15,0-21-15,0 21 0,0-21 16,0 0-16,22 21 0,-43-22 16,21 22-16,0-21 0,-21 0 0,0 0 15,-21 21 1,0 0-16,0 0 15,-1 21-15,-20 0 0,21 0 16,0 1-16,0-1 0,-1 0 0,1 21 16,0-21-16,21 1 0,0-1 15,0 0-15,0 0 0,0 0 16,0 0-16,21-21 16,0 0-16,1 22 0,20-22 0,0 0 15,1 0 1,-1 0-16,-21-22 0,0 1 15</inkml:trace>
  <inkml:trace contextRef="#ctx0" brushRef="#br2" timeOffset="-15316.84">31517 16129 0,'0'0'31,"0"21"0,21-21 1,0 0-32,1 0 15,-22-21-15,21 21 0,-21-21 16,0 0-16,0 0 16,-21 21-1,-1 0-15,1 0 16,0 0-16,0 21 0,0-21 15,21 21-15,-21 21 0,-1-21 0,22 43 16,-21-43-16,21 21 16,-21-20-16,21-1 0,0 0 15,0 0-15,0 0 0,0 0 0,0 1 16,0-1-16,21-21 16,0 0-16,1 0 0,-1 0 15,0 0-15,0 0 0,0 0 0,-21-21 16,21-1-16,1 22 0</inkml:trace>
  <inkml:trace contextRef="#ctx0" brushRef="#br2" timeOffset="-15032.4">31856 16277 0,'0'21'0,"0"22"31,0-22-31,0-106 0,0 191 16,21-106-1,0 0 1,-21-21-16,21 0 16,-21 0-16,0-1 15,0 1-15,0 0 0,0 0 16,-21 0-16,0 21 16,0 0-1,21 21 1,-21 0-16,42-21 47</inkml:trace>
  <inkml:trace contextRef="#ctx0" brushRef="#br2" timeOffset="-14757.34">32258 15960 0,'0'0'0,"0"-21"16,21 21 31,0 0-47,0 0 0,22 0 16,-22 0-16,0 0 0,0 0 15,0 21-15,1-21 0,-1 0 16,0 0-16,0 0 0,0 0 15,-42 0 17,0 0-17</inkml:trace>
  <inkml:trace contextRef="#ctx0" brushRef="#br2" timeOffset="-14476.5">32470 15960 0,'-85'84'31,"43"1"0,169-254-31,-254 359 0,127-169 0,-22 1 16,22-1-16,0 0 0,0 0 15,0 0-15,0 0 0,0 1 16,0-1-16,0 0 16,0 0-16,-21-21 0,21 21 0,-21-21 15,0 21-15,0-21 16,0 22-16,-1-1 0,1-21 0,-21 0 15,21 0-15,0 0 16,-1 21-16,1-21 0,0 0 0,0 0 16,21-21-1,21 0 1,0-1 0,0 22-16</inkml:trace>
  <inkml:trace contextRef="#ctx0" brushRef="#br2" timeOffset="-14068.73">32639 16171 0,'-127'64'0,"254"-149"0,-127 106 0,21-42 0,-21 0 16,21 21-16,-21-21 0,0 0 15,0 0-15,-21 21 31,0 0-15,0 21-16,21 0 0,-21 0 16,-1 0-16,22 0 15,0 1-15,0-1 0,0 0 16,0 0-16,0 0 16,0 0-16,22-21 15,-22 22 1,21-22-16,-21 21 15,-21-21 17,-1 0-32,1 21 15,0-21-15,0 0 16,0 0-16,0 0 0,21 21 16,-22-21-16</inkml:trace>
  <inkml:trace contextRef="#ctx0" brushRef="#br2" timeOffset="-13677.01">32872 16066 0,'0'0'0,"0"-22"31,0 44-15,0-1 0,-21 0-16,21 0 0,0 0 0,0 0 15,-22 1-15,22-1 0,-21 0 0,21 0 16,0 0-16,0 0 16,0 1-16,21-22 31,1 0-31,-1 0 15,0 0-15,0-22 0,0 22 0,-21-21 16,21 0-16,-21 0 0,22 0 16,-22 0-16,0-1 0,0 1 0,0 0 15,0 0-15,-22 21 32,1 0-32,0 0 0,0 0 15,21 21-15,-21 0 16,21 0-16,-21-21 0,21 22 15</inkml:trace>
  <inkml:trace contextRef="#ctx0" brushRef="#br2" timeOffset="-13069.02">33232 16066 0,'-43'63'16,"86"-126"-16,-43 84 31,0 0-31,0 0 16,0 0-16,-22 0 0,22 1 0,-21-1 15,0 0-15,21 0 16,0 0-16,0 0 0,-21-21 16,21 22-16,-21-1 15,21-42 32,0-1-47,0 1 16,0 0-16,21 0 15,0 0-15,0 0 0,-21-1 16,21 1-16,1 0 0,-1 0 16,0 21-16,0 0 31,-21 21-31,0 0 15,0 0-15,0 1 0,0-1 16,0 21 0,0-21-16,0 0 0,21 1 15,0-1-15,1 0 16,-1-21-16,0 0 31,0 0-31,-21-21 0,21 0 16,-21-1-16,0 1 15,21 0-15,1 0 0,-22 0 16,0 0-16,21-22 0,-21 22 0,21 0 16,0 0-16</inkml:trace>
  <inkml:trace contextRef="#ctx0" brushRef="#br1" timeOffset="211320.2">27834 3239 0,'0'0'16,"-21"0"-16,0 0 0,42 0 31,0 0-31,0 0 16,22 0-16,-1 0 0,21 0 16,-20 0-16,20 0 0,1 0 0,-22 0 15,22 0-15,-1-22 0,1 22 0,-1 0 16,1 0-16,-22 0 0,21-21 15,1 21-15,-22 0 0,1 0 0,-1 0 16,0 0-16,1 0 0,-22-21 16,0 21-16,0 0 0,0 0 0,0 0 15,1 0 17,-1 0-17,0 0 16,0 0-31,0 0 0</inkml:trace>
  <inkml:trace contextRef="#ctx0" brushRef="#br1" timeOffset="211867.14">30607 3069 0,'-21'21'32,"42"-21"-17,0 0-15,21 22 16,-20-22-16,20 0 0,21 0 0,1 0 15,-1 0-15,1 0 0,21 0 16,-22 0-16,22 0 0,-1 0 0,-20 0 16,-1 0-16,22 0 0,-43 0 15,22 0-15,-22 0 0,1 0 0,-22 0 16,21 0-16,-21 0 0,-21-22 16,21 22-16,-42 0 62,0 0-46,0 0-16,0 0 0,0 0 15,-1 22-15,1-22 0</inkml:trace>
  <inkml:trace contextRef="#ctx0" brushRef="#br1" timeOffset="212491.34">27326 4403 0,'0'0'0,"0"21"16,-21-21-16,0 0 16,42 0-1,0 0 1,0 0-16,22 0 0,-1 0 0,21 0 15,22 0-15,0 0 0,-1 0 0,22 0 16,21 0-16,-21 0 0,21 0 16,-21 0-16,21 0 0,127 0 15,-148 0-15,21 0 16,-21 0-16,-1 0 0,65 0 0,-107 0 16,1 0-16,-22 0 0,0 0 15,-20 0-15,-1 0 0,0 0 0,-21-21 16,0 0 31,21 21-32</inkml:trace>
  <inkml:trace contextRef="#ctx0" brushRef="#br1" timeOffset="213012.05">31242 4360 0,'42'0'47,"-21"0"-47,22 0 0,-1 0 0,0 0 16,22 0-16,-22 0 0,22 0 15,-1 0-15,22 0 0,0 0 0,-22 0 16,22 0-16,21-21 0,-22 21 16,1 0-16,0 0 0,-22 0 0,22 0 15,-22-21-15,1 21 16,-22 0-16,0 0 0,-20 0 0,20 0 15,-21 0-15,0 0 16,-42 0 15,0 0-15,0 0-16,0 0 0,-1 0 0</inkml:trace>
  <inkml:trace contextRef="#ctx0" brushRef="#br1" timeOffset="213623.74">27157 5546 0,'0'0'16,"-21"0"-16,63 0 47,-21 0-47,0 0 15,22 0-15,-1 0 0,21 0 0,1 0 16,-1 0-16,1 0 0,-1 0 16,22 0-16,0 0 0,-22 0 0,22 0 15,-22 0-15,-20 0 0,20 0 16,-20 0-16,20 0 15,-21 0-15,-20 0 47,-1 0-31</inkml:trace>
  <inkml:trace contextRef="#ctx0" brushRef="#br1" timeOffset="214130.45">29654 5884 0,'0'0'0,"-84"0"32,63 0-32,-1 0 15,22 22 17,22-22-32,-1 0 15,0 0-15,21 0 0,22 0 16,-1 0-16,1 0 0,42 0 0,-22 0 15,22 0-15,21 0 0,0 0 16,21 0-16,0 0 0,1 0 16,20 0-16,0 0 0,-21 0 0,1 0 15,-1 0-15,0 0 0,-21-22 16,-21 22-16,0 0 0,-22-21 0,1 21 16,-22-21-16,-20 21 0,-1 0 15,0-21-15,-20 21 0,-1 0 0,0 0 16,-21-21-16</inkml:trace>
  <inkml:trace contextRef="#ctx0" brushRef="#br1" timeOffset="214291.34">32448 5969 0,'0'21'15,"43"-127"-15,-86 191 0,22-64 16,0-21-16,0 0 16,0 0-1</inkml:trace>
  <inkml:trace contextRef="#ctx0" brushRef="#br1" timeOffset="153630.83">15198 5694 0,'0'0'0,"-22"0"0,22-21 16,-21 21 46,21 21-46</inkml:trace>
  <inkml:trace contextRef="#ctx0" brushRef="#br3" timeOffset="-147302.47">24109 4530 0,'0'0'0,"0"-402"15,0-22-15,0 43 0,0 64 0,0 63 16,0 63-16,0 22 0,0 63 16,0 21-16,0 22 0,0 21 0,0-1 15,0 22-15,0 0 16,-21 21-16,-1 0 0,1-21 15</inkml:trace>
  <inkml:trace contextRef="#ctx0" brushRef="#br3" timeOffset="-146131.14">26479 2540 0,'-402'0'141,"-889"-190"-141,2984 380 16,-2074-190-16,403 0 15,-1 0-15,85 0 16,-43 0-16,-21 0 0,22 0 16,-1 0-16,1 0 0,-1 0 15,22 0-15,-21 0 0,-1 0 0,22-21 16,-22 21-16,1 0 0,-22 0 15,22 0-15,-22 0 0,-21-21 0,43 21 16,-43 0-16,0 0 16,0 0-16,-21-21 15,-21 21 63,0 21-78,0-21 0,-1 0 16,1 21-16,0-21 0,-21 0 16,21 0-16,-1 0 0,-20 21 15</inkml:trace>
  <inkml:trace contextRef="#ctx0" brushRef="#br3" timeOffset="-145690.39">25950 2709 0,'0'0'0,"-21"0"0,0 0 16,0 0-16,42 0 46,0 0-30,21 0-16,1 0 0,-22 0 0,42 0 16,-20 0-16,-1 0 15,22 0-15,-1 0 0,1 0 0,-1 0 16,1 0-16,-1 0 0,1 0 0,-22 0 16,21 0-16,-20 0 0,-1 0 15,0 0-15,1 0 0,-22 0 0,0 0 16,0 0-1,0 0 1,-21 22 15,0-1-15</inkml:trace>
  <inkml:trace contextRef="#ctx0" brushRef="#br3" timeOffset="-143237.76">29676 15536 0,'0'0'0,"-22"0"0,1 0 15,0 0-15,0 0 0,0 0 16,0 0 0,-1 0-16,1 0 15,42 0 32,1 0-47,-1 0 0,0 0 16,0 0-16,21 0 0,1 0 15,-1 0-15,0 0 0,22 0 16,-22 0-16,22-21 0,-1 21 0,1 0 16,-22 0-16,64 0 15,-64 0-15,1-21 0,20 21 16,-42 0-16,0 0 16,1 0 15,-44 0 0,1 0-31,0 0 0,0 0 16,0 0-16,0 0 15,-1 0-15,1 0 0,0 0 16,0 0-16</inkml:trace>
  <inkml:trace contextRef="#ctx0" brushRef="#br3" timeOffset="-142817.43">29443 15642 0,'0'21'31,"21"-21"-15,0 0-1,21 0-15,-20 0 0,20 0 16,0 0-16,22 0 0,-22 0 0,22 0 16,-1-21-16,1 21 0,20 0 15,-20 0-15,-1 0 0,1 0 0,-1-21 16,-20 21-16,-1 0 0,0 0 15,1 0-15,-22 0 0,0 0 16,0 0-16,0 0 16,-42 0 31,0 0-47,0 0 0,0 0 15,-1 0-15,1 21 0,0-21 16</inkml:trace>
  <inkml:trace contextRef="#ctx0" brushRef="#br3" timeOffset="-140018.23">29824 8361 0,'0'0'15,"0"21"-15,-21-21 0,-1 0 16,1 0 15,0 0-15,42 0 78,0 0-94,1 0 15,-1 0-15,0 0 0,0 0 16,0-21-16,22 21 0,-22 0 16,0 0-16,21 0 0,1-21 15,-1 21-15,0 0 0,-21 0 0,22 0 16,-1-21-16,0 21 0,1 0 15,-1 0-15,0 0 0,1-22 0,-1 22 16,-21 0-16,22 0 0,-22 0 16,0 0-16,0-21 0,0 21 15,0 0-15,1 0 0,-1 0 16,-21-21 46,-21 21-46,-1 0-16,1 0 0,0 0 0,0-21 16</inkml:trace>
  <inkml:trace contextRef="#ctx0" brushRef="#br3" timeOffset="-139342.62">29760 8467 0,'-21'0'0,"42"0"0,-63 0 15,42 21 1,-21-21-16,0 0 0,-1 0 0,1 0 15,42 0 48,1 0-63,20 0 0,-21 0 16,0 0-16,22 0 15,-22 0-15,21 0 0,22 0 0,-22 0 0,0 0 16,22 0-16,-1 0 0,-20-21 15,20 21-15,-21 0 0,107-21 16,-107 21 0,-21 0-16,21 0 0,-20 0 0,-1 0 15,0-22-15,0 22 16,21 0-16,-20 0 0,-1 0 16</inkml:trace>
  <inkml:trace contextRef="#ctx0" brushRef="#br3" timeOffset="-138037.86">29316 12150 0,'0'0'0,"-21"0"15,42 0 48,0 0-48,0 0-15,0 0 0,0 0 16,1 0-16,-1 0 0,21 0 16,-21 0-16,0 0 0,1 0 0,20 0 15,-21-21-15,0 21 0,22 0 0,-22 0 16,0 0-16,21 0 0,-21 0 15,1 0-15,-1 0 0,0 0 16,0 0-16,0 0 16,-42 0 77,0 0-93,0 0 0,0 0 16</inkml:trace>
  <inkml:trace contextRef="#ctx0" brushRef="#br3" timeOffset="-137586.44">29210 12319 0,'21'0'32,"0"0"-32,0 0 0,1 0 15,-1 0-15,0 0 0,0 0 16,0 0-16,0 0 0,1 0 0,-1 0 16,0 0-16,0 0 15,43 0-15,-43 0 16,0 0-16,21 0 0,-21 0 15,1 0-15,-1 0 32</inkml:trace>
  <inkml:trace contextRef="#ctx0" brushRef="#br3" timeOffset="-129966.55">31686 11917 0,'0'0'16,"22"0"-1,-22-21-15,21 21 0,0 0 16,0 0-16,0 0 0,0 0 16,1-21-1,-1 21-15,0 0 16,0-22-16,-21 1 31,0 0 0,-21 21 16,0 0-31,0 0 15</inkml:trace>
  <inkml:trace contextRef="#ctx0" brushRef="#br3" timeOffset="-128821.89">31813 11896 0,'22'0'31,"-1"0"-31,-21-21 16,21 21 0,0 0-16,0 0 15,-21-22 1,0 1 15,0 0 0,-21 21 32,0 0-47,0 0-16,0 0 15,-1 0-15,1 0 16,0 0-16,0 0 15,0 0-15,0 0 0,-1 0 16,1 0 0,0 0-16,21 21 0,-21-21 0,21 21 15,0 1 1,0-1 0,0 0-16,0 0 15,0 0-15,0 0 16,0 1-1,21-1 1,0-21 0,0 0-16,-21 21 0,22-21 0,-1 21 15,0-21-15,0 0 0,-21 21 16,21-21-16,0 0 0,1 0 0,-22 21 16,21-21-16,0 22 15,0-22-15,-21 21 16,21-21-16,-21 21 15,0 0 1,0 0 0,-21-21-1,0 0-15,0 21 16,0-21-16,-1 0 16,1 0-1,0 0 1,42 0 78,0 0-94,1 0 15,-1 0 1,-21 22-1,0-1-15,0 0 16,0 0 0,0 0-16,0 0 15,-21 1-15,-1-1 16,1 0-16,21 0 16,0 0-1,-21-21-15,21 21 16,0 1-16,21-22 47,0 0-47,1 0 15,-1 0-15,0 0 16,0 0 0,-21-22-1</inkml:trace>
  <inkml:trace contextRef="#ctx0" brushRef="#br3" timeOffset="-127210.19">31665 13631 0,'-21'0'16,"0"0"15,0 0 16,42 0 31,0 0-78,0 0 16,-21 22 0,0-1-1,0 0 1,0 0-1,0 0-15,-21 0 16,0-21-16,0 22 0,21-1 16,-21-21-16,-22 21 15,22 0-15,21 0 0,-21-21 0,0 21 16,21 1-16,0-1 0,0 0 16,0 0-1,0 0 1,21-21-1,0 0-15,0 0 0,0 0 0,1 0 16,-1 0-16,0 21 16,0-21-16,0 0 15,-42 0 32,0 0-47,0 0 0,0 0 16,-1 0-1,22 22-15,0-1 16,0 0-16,0 0 16,0 0-16,0 0 15,0 1 1,0-1-16,0 0 16,0 0-1,0 0-15,0 0 16,-21-21-1,0 0-15,21 22 16,0-44 47,-21 22-48</inkml:trace>
  <inkml:trace contextRef="#ctx0" brushRef="#br3" timeOffset="-117029.96">30311 2413 0,'0'0'0,"0"21"63,0 0-47,0 1-1,21-22 16,0 0-31,0 0 16,0 0-16,0 0 16,-21-22-16,0 1 15,0 0-15,0 0 16,0 0 0,-21 21-16,0 0 15,0 0-15,0 0 0,0 21 16,-1-21-16,22 21 0,0 0 15,0 0 1,22-21 0,-1 0-1,0 0-15,0 0 16,0 0-16,0 0 16,-21-21-16,0 0 15,0 0 1,-21 21-16,21-21 0,-21 21 15,0 0-15,0 0 16,0 0-16,21 21 16,0 0-16,-22-21 15,22 21-15,0 0 32,0 1-17,-21-22 1,21 21-1</inkml:trace>
  <inkml:trace contextRef="#ctx0" brushRef="#br3" timeOffset="-116242.42">30205 2815 0,'0'0'0,"0"21"15,0 1 16,0-1-31,0 0 16,21-21 0,0 0-16,0 0 15,0 0-15,1 0 0,-1 0 16,-21-21 0,0 0-16,0-1 15,0 1-15,0 0 16,-21 21-1,-1 0 1,1 0-16,0 0 0,0 0 16,21 21-16,-21-21 15,21 21-15,-21-21 0,21 22 0,0-1 16,21-21 0,0 0-1,0 0-15,0 0 0,0 0 0,1 0 16,-1 0-1,0-21-15,-21-1 16,0 1-16,0 0 16,-21 0-1,0 21-15,-1 0 0,1 0 0,0 0 16,0 0-16,0 0 16,21 21-16,-21 0 15,21 0-15,0 1 16,21-22-1,0 0-15,0 0 16,0 0-16,0 0 0,1 0 16,-22-22-1,0 1-15,0 0 16,0 0-16,0 0 16,-22 21-1,1 0 1,0 0-16,0 0 31,42-21 16</inkml:trace>
  <inkml:trace contextRef="#ctx0" brushRef="#br3" timeOffset="-115762.79">30374 2328 0,'-21'0'31,"21"22"-15,0-1 0,21-21-1,0 0 1,0 0 0,-21-21 15,-21 21-31,0 0 15,0 0-15,0 21 16,0-21 0,21 21-16,0 0 15,0 0 1,0 0 0,0 1 30,21-22-30,0 0 0</inkml:trace>
  <inkml:trace contextRef="#ctx0" brushRef="#br3" timeOffset="-114795.27">30692 3768 0,'0'0'0,"-22"0"16,1 0-1,21 21-15,0 0 16,0 0-1,21-21 1,1 0 0,-1 0-16,0 0 15,-21-21 1,0 0 0,0 0-1,-21 21 1,0 0-1,-1 0 1,22 21 0,22-21-1,-1 0 1,0 0-16,0 0 16,0 0-16,-21-21 0,21 21 15,-21-21-15,0-1 16,0 1-1,-21 21-15,0 0 16,0 0-16,0 0 16,0 0-16,-1 21 15,1 1-15,21-1 16,0 0 0,0 0-1,0 0 1,21-21-16,-21 21 15</inkml:trace>
  <inkml:trace contextRef="#ctx0" brushRef="#br3" timeOffset="-113806.76">30649 4085 0,'0'0'0,"0"21"0,0 1 16,21-22 15,1 0-15,-1 0 0,0 0-16,0 0 0,-21-22 15,0 1 1,0 0-1,-21 21 1,0 0-16,0 0 0,-1 0 16,1 0-16,0 21 0,21 0 15,-21-21-15,21 22 16,-21-22-16,21 21 0,0 0 16,21-21-1,0 0-15,0 0 16,0 0-16,1 0 0,-1 0 15,0 0-15,0-21 0,-21 0 16,0-1-16,21 22 16,-21-21-1,0 0-15,-21 21 0,0 0 16,0 0-16,0 0 16,-1 21-16,1 0 15,21 1 1,0-1-16,21-21 31,1 0-31,-1 0 16,0 0-16,-21-21 0,21-1 15,-21 1-15,0 0 16,0 0-16,0 0 16,0 0-16,-21 21 15,0 0-15,0 0 16,-1 0-16,1 21 15,21 0-15,0 0 32,21-21-17,1 0 1,-1 0-16,-21-21 0,21 21 0,0-21 16,-21 0-1,0-1-15,0 1 16,0 0-16,-21 21 47,0 21-32,21 0 1,0 1-16,-21-22 16,21 21-16,-22 0 15,44-21 16,-1 0-31,0 0 16,0 0-16,-21-21 0,21 21 16,-21-21-16,0-1 31,-21 22-15,0 0-1,0 0-15,0 0 16,21 22-16,-22-22 0,1 0 0</inkml:trace>
  <inkml:trace contextRef="#ctx0" brushRef="#br3" timeOffset="-112217.99">31411 9123 0,'0'0'0,"-21"0"16,21 21-16,-21-21 0,21 21 15,21-21 63,-21-21-62,0 0-16,-21 21 16,0 0-1,0 0 1,-1 0-16,1 0 0,0 0 15,21 21-15,-21-21 0,21 21 0,0 0 16,0 1-16,0-1 16,21-21-1,0 0-15,0 0 16,1 0-16,-1 0 0,0 0 16,0 0-1,-21-21-15,0-1 0,0 1 16,0 0-1,-21 21-15,0 0 0,0 0 0,-1 0 16,1 0-16,0 0 16,0 21-1,21 0-15,0 1 0,0-1 16,21-21 15,0 0-31,0 0 0,-42 0 78,21 21-78,-21-21 16,21 21-16,0 0 16</inkml:trace>
  <inkml:trace contextRef="#ctx0" brushRef="#br3" timeOffset="-111729.12">31094 9610 0,'0'0'0,"-21"0"16,-1 0-16,22 21 31,22-21-15,-1 0-16,0 0 0,0 0 15,0 0-15,0 0 16,-21-21-16,0 0 16,-21 21-1,0 0-15,0 0 16,0 0-16,0 0 15,-1 0-15,22 21 0,0 0 32,22-21-17,-1 0-15,0 0 16,0 0-16,0 0 0,-21-21 31,0 0-15,-21 21-1,0 0-15,0 0 16,21 21 0,0 0-1,0 0-15,0 0 16</inkml:trace>
  <inkml:trace contextRef="#ctx0" brushRef="#br3" timeOffset="-110463.75">31644 10351 0,'0'0'0,"0"21"62,0 0-46,0-42 62,0 42-16,-21-21-46,21 21-16,-21-21 0,21 21 16,-21-21-16,21 21 0</inkml:trace>
  <inkml:trace contextRef="#ctx0" brushRef="#br3" timeOffset="-110133.94">31496 10710 0,'0'22'16,"21"-1"-1,0-21-15,0 0 16,1 0-16,-22-21 31,0-1-15,-22 22 0,1 0-1,0 0 1,0 0-1,21 22-15</inkml:trace>
  <inkml:trace contextRef="#ctx0" brushRef="#br3" timeOffset="-92518.75">26374 10541 0,'-22'21'15,"22"0"1,0-42 62,0 0-62,0 0-1,0 42 16,-21 0-15,21 0-16,-21-21 0,21 22 16,0-1-16,0 0 15,0 0 17,21-21-32,0 0 15,-21-21 1,22 21-16,-22-21 0,0 0 15,0-1-15,0 1 16,0 0-16,-22 21 31,1 21-15,21 0-16,0 1 0,-21-1 16,21 0-16,0 0 15,-21 0-15,21 0 0,0 1 16,21-22-1,0 0 1,0 0-16,1 0 0,-1 0 16,0 0-16</inkml:trace>
  <inkml:trace contextRef="#ctx0" brushRef="#br3" timeOffset="-92178.95">26649 10626 0,'-43'0'31,"86"0"-31,-107 0 31,85 0 1,-21-21-17,0-1 1,-21 22 15,0 0-15,21 22-16,0-1 15,-21 0-15,21 0 16,0 0 0,0 0-1,21-21-15,0 0 0,0 0 16,22 0-16,-22 0 0,21 0 15</inkml:trace>
  <inkml:trace contextRef="#ctx0" brushRef="#br3" timeOffset="-91862.13">26945 10626 0,'0'-21'15,"0"63"-15,0-63 0,0-22 16,0 65 31,0-1-47,0 0 0,0 0 15,0 0-15,-21 0 0,21 1 0,-21-1 16,21 21-16,0-21 0,0 0 0,-21 1 16,21-1-16,0 0 0,0 0 0,0 0 15,0 0-15,0 1 0,0-1 16,0 0-16,21-21 31,-21-21-15,0 0-16,21 21 15,-21-22-15,21 1 0,-21 0 0,0 0 16,0 0-16</inkml:trace>
  <inkml:trace contextRef="#ctx0" brushRef="#br3" timeOffset="-91557.3">26945 10689 0,'-21'-63'15,"21"20"17,21 149-32,-21-212 0,0 85 0,42 21 15,-20 0-15,-1 0 0,0 0 16,0 0-16,0 0 0,0 0 16,1 0-16,-1 21 0,21-21 0,-42 22 15,21-1-15,0 0 0,-21 0 16,0 0-16,0 0 0,0 1 15,-21-1-15,0 0 0,-21-21 16,21 21-16,-43-21 0,43 21 16,0-21-16,0 0 0,-1 0 15,1 0-15,0 0 0,21 21 0,21-21 63,0 0-63</inkml:trace>
  <inkml:trace contextRef="#ctx0" brushRef="#br3" timeOffset="-91278.46">27432 10710 0,'0'-21'16,"-21"21"-1,0 0-15,-1 0 16,22 21-16,-21 1 16,21-1-16,0 0 15,-21 0-15,21 0 0,-21 22 16,21-1-16,0-21 16,0 0-16,0 0 0,0 1 15,0-1-15,0-42 47,21 21-47</inkml:trace>
  <inkml:trace contextRef="#ctx0" brushRef="#br3" timeOffset="-90918.67">27326 10795 0,'21'-85'31,"-21"64"-31,21 21 16,-63 106-16,106-212 15,-43 106-15,0 0 0,-21 21 16,21 1-16,-21-1 0,21-21 0,-21 42 16,0-21-16,0 0 0,21 1 15,-21-1-15,22 0 0,-22 0 0,0 0 16,21 0-16,-21 1 0,0-1 16,21-21-16,-21 21 15,21-21 16,-21-21-31,0 0 0,0-1 16,0 1-16,0 0 16,21 0-16,-21 0 0,0 0 0,0-22 15,0 22-15,0 0 0,21 0 0,-21-22 16,22 43-16,-22-21 16,21 21-1,0 0-15,0 0 31,0 0-31</inkml:trace>
  <inkml:trace contextRef="#ctx0" brushRef="#br3" timeOffset="-90514.9">27834 10605 0,'-21'0'31,"0"21"-15,21 0 0,0-42 46,0 0-46,0-1-16,0 1 15,21 21-15,0 0 16,-21 21 15,0 1-31,0-1 16,0 0-16,0 0 15,-21 0 1</inkml:trace>
  <inkml:trace contextRef="#ctx0" brushRef="#br3" timeOffset="-90195.08">27961 10583 0,'0'-21'31,"21"21"-15,0 0 15,-21 21-31,0 1 47,0-1-31,0 0-16,-21-21 15,21 21-15,-21-21 16,21 21-16,-21-21 0,21 21 16,-21-21-1</inkml:trace>
  <inkml:trace contextRef="#ctx0" brushRef="#br3" timeOffset="-89770.14">28384 10816 0,'0'-21'0,"0"0"125,0 42-47,0 0-62</inkml:trace>
  <inkml:trace contextRef="#ctx0" brushRef="#br3" timeOffset="-89477.67">28363 11049 0,'0'0'0,"-21"0"109,0 0-77,42 0-1,0 0-31</inkml:trace>
  <inkml:trace contextRef="#ctx0" brushRef="#br3" timeOffset="-88870.02">28935 10710 0,'0'0'0,"-43"-21"15,43 0 16,22 21-15,-1 0-16,0 0 0,0 0 0,21 0 16,1-21-1,-1 21-15,-21 0 0,0 0 16,1 0-16,-1 0 16,-42 0 15,-1 0-31,1 0 0,0 0 0,0 0 15,-21 0-15,20 0 0,1 0 0,0 0 16,0 0-16,0 0 0,0 0 16,-1 0-16,1 0 15,0 0 1,21 21 0,0 0-1,0 0 1,0 1-16,0-1 15,-21 0-15,0 0 16,21 0-16,0 0 0,-21-21 16,-1 22-16,1-1 0,21 0 0,-21 0 15,21 0-15,-21 0 0,21 1 0,-42 41 16,42-42 0,-22 0-16,22 1 0,0-1 15,0 0-15,0 0 0,0 0 16,0 0-16,22-21 15,-1 0-15,0 0 0,21 0 16,-21 0-16,1 0 16,-1 0-16,21 0 0,-21 0 0,0 0 15,22-21-15,-22 0 0</inkml:trace>
  <inkml:trace contextRef="#ctx0" brushRef="#br3" timeOffset="-88526.22">29189 10837 0,'0'-21'0,"0"42"0,-21-42 16,21 0-16,0 42 47,0 0-47,0 1 15,0-1-15,-22-21 0,22 21 16,0 0-16,-21 0 0,21 0 16,0 1-16,0-1 0,0 0 0,-21-21 15,21 21-15,21-21 47,0 0-47,1 0 0</inkml:trace>
  <inkml:trace contextRef="#ctx0" brushRef="#br3" timeOffset="-88155">29358 10859 0,'0'-43'31,"0"86"-31,0-107 0,21 64 16,0 0 0,1 0-16,-1 0 15,0 0-15,0 0 16,0 0-16,-21 21 16,0 0-16,0 1 0,0-1 15,0 0-15,-21-21 16,0 21-16,0 0 0,-22-21 0,22 21 15,0-21-15,0 22 0,0-22 0,0 0 16,-1 21-16,1-21 0,0 0 16,21 21-16,21-21 31,0 0-15,1 0-16,-1 0 0,0 0 15,0 0-15,0 0 0,0 0 16,1 0-16,-1 0 0,0 0 0,0 0 15,0 0-15,0-21 16,1 21-16</inkml:trace>
  <inkml:trace contextRef="#ctx0" brushRef="#br3" timeOffset="-87714.26">29697 10795 0,'0'-21'15,"0"63"-15,0-63 16,21 0 0,0 21-16,0 0 15,0 0 1,-21 21 0,0 0-16,0 0 0,-21 1 15,0-22-15,0 0 0,21 21 16,-21-21-16,0 0 0,-1 0 15,22 21-15,0 0 47,22-21-31,-1 0-16,0 21 0,0-21 16,0 21-16,0-21 15,-21 22-15,0-1 16,0 0-1,-21-21-15,0 0 16,0 0-16,-43 21 16,43-21-1,0 0-15</inkml:trace>
  <inkml:trace contextRef="#ctx0" brushRef="#br3" timeOffset="-87434.42">29993 10964 0,'0'0'0,"21"0"0,-21 22 46,0-1-30,0 0-16,0 0 16,-21 0-16,21 0 15,-21-21-15,21 22 0,-21-22 16,21 21-16,-21-21 16,21 21-16,21-21 31</inkml:trace>
  <inkml:trace contextRef="#ctx0" brushRef="#br3" timeOffset="-87006.66">30395 10880 0,'21'-21'31,"-63"63"-31,63-63 0,0-22 0,-21 65 16,0-1-1,-21 0-15,0 0 16,0 0-16,21 0 16,-21 1-16,21-1 0,-21 0 15,21 0-15,0 0 16,21-21 0,0 0-1,0 0-15,0 0 16,0-21-16,1 0 0,-1 21 15,-21-21-15,21 0 0,0 21 16,-21 21 15,0 0-15,-21-21-16,0 21 0,0 0 16,21 0-16,-43 22 15,22-22-15,21 0 16,21-21 15,0 0-15,1 0-16,-1-21 0,-21 0 15</inkml:trace>
  <inkml:trace contextRef="#ctx0" brushRef="#br3" timeOffset="-86572.9">30776 10901 0,'0'0'16,"21"0"0,1 0-16,-1 0 15,0 0-15,0 0 16,0 0-16,-21-21 0,21 21 16,1 0-16,-44 0 31,1 0-16,-21 0-15,21 0 0,0 0 0,-1 0 16,1 21-16,0 0 16,0 0-16,21 0 15,0 1 1,21-1 0,0-21-16,0 21 0,1-21 15,-1 0-15,-21 21 0,21-21 0,0 21 16,-21 0-1,0 1 1,-21-22-16,0 0 16,0 21-16,-1-21 0,1 0 15,0 0-15,0 21 0,0-21 16</inkml:trace>
  <inkml:trace contextRef="#ctx0" brushRef="#br3" timeOffset="-86190.13">31263 10859 0,'-42'63'0,"84"-126"0,-21 63 15,-21-22-15,-21 44 31,0-1-31,0-21 0,0 21 16,-1 0-16,1 0 0,0 0 16,0 1-16,0-1 0,0 0 15,21 0-15,0 0 0,0 0 0,0 1 16,0-1-16,0 0 16,21 0-1,0-21-15,0 0 0,0 0 16,0 0-16,-21-21 15,22 21-15,-22-21 0,21 0 16,-21-1-16,-21 22 16,-1 0-1,1 0-15,0 0 0,0 0 16,0 0-16,0 0 0,-1 0 16,22 22-16</inkml:trace>
  <inkml:trace contextRef="#ctx0" brushRef="#br3" timeOffset="-85954.26">31475 11134 0,'-43'-21'31,"86"63"-31,-43-63 0,0 63 0,0-21 16,-21-21-16,-1 21 15,22 1-15,-21-22 0,0 21 0,0 0 16,21 0-16,-21-21 0,-22 42 16,22-20-16,0-22 15,21 21-15,21-21 32,0 0-32,1-21 15,-1 21-15</inkml:trace>
  <inkml:trace contextRef="#ctx0" brushRef="#br3" timeOffset="-85646.44">31750 11007 0,'0'-21'16,"0"105"-16,0-147 16,0 20-16,21 43 15,0 0-15,0 0 16,1 0-16,-1 0 0,0 0 15,0 0-15,0 0 0,0 0 0,1 0 16,-22 22-16,0-1 16,0 0-16,0 0 15,0 0-15,-22 0 0,22 1 0,-21-1 16,0 0-16,21 0 0,0 0 0,-21 22 16,0-22-16,21 0 15,-21-21-15,21 21 16,21-21 15,0 0-31,-21-21 16</inkml:trace>
  <inkml:trace contextRef="#ctx0" brushRef="#br3" timeOffset="-85465.54">31877 11176 0,'-42'-42'47,"42"21"-16,42 84-31,-63-126 0,84 41 16,-42 22-16,1 0 15,-1 0-15,63-21 16,-41 21-16,-22 0 0,0 0 0,21 0 16</inkml:trace>
  <inkml:trace contextRef="#ctx0" brushRef="#br3" timeOffset="-85045.78">32343 11070 0,'-22'-21'16,"-20"-21"-1,106 105-15,-128-147 16,85 84 0,0 0-16,1 0 0,-1 0 0,0 0 15,0 0-15,0 0 0,22 0 16,-22 0-16,0 0 0,0 0 15,-21 21-15,0 0 16,0 0-16,-21-21 0,0 21 16,-22 0-16,22 1 15,0-1-15,-21 0 0,21 0 0,-1 0 16,1 0-16,0-21 0,0 22 0,21 20 16,0-21-1,21 0 1,0-21-16,0 0 0,1 0 15,-1 0-15,0 0 0,0-21 16,0 21-16,-21-21 0,21 0 0,1 0 16,-22-1-16,0 1 0,0 0 15,0 0-15,0 0 16,-22 0-16,1 21 16,0 0-16,0 0 15,0 0-15,21 21 31</inkml:trace>
  <inkml:trace contextRef="#ctx0" brushRef="#br3" timeOffset="-84598.04">32808 11176 0,'43'-21'31,"-43"0"-31,-85 63 0,127-42 0,1-63 0,-43 41 16,0 1 0,-22 21 15,1 0-31,0 0 0,0 0 16,0 0-16,0 0 0,-1 0 15,22 21-15,-21-21 0,21 22 16,0-1-16,0 0 15,21 0 1,1-21-16,-1 0 16,0 0-16,0 0 0,0 0 15,0-21 1,1 21-16,-22 21 31,-22 0-15,1-21-16,21 21 0,0 1 0,-21-1 15,0 0-15,21 0 0,-21 0 16,21 0-16,0 1 0,-21-22 16,21 21-16,21-21 31,0 0-31,0 0 16</inkml:trace>
  <inkml:trace contextRef="#ctx0" brushRef="#br3" timeOffset="-84122.31">33147 11007 0,'-42'0'16,"42"-21"-16,63 105 0,-84-147 0,-64 42 16,106 21 15,1 0-16,-1 0-15,0 0 0,0 0 16,0 0-16,0 0 0,1 0 16,-1 0-16,0 0 0,0 0 15,0 0-15,-21 21 32,0 0-17,0 0-15,0 0 16,0 0-16,-21-21 0,21 22 15,-21-1-15,21 0 0,-21 0 0,21 0 16,0 0-16,0 1 0,0-1 16,0 0-16,-21-21 0,21 21 0,-22 0 15,22 0-15,0 1 16,-21-1-16,0-21 0,0 21 16,0-21-16,0 21 0,-1-21 15,1 21-15,0-21 16,0 0-16,0 0 15,21-21 32,21 21-47,0 0 0</inkml:trace>
  <inkml:trace contextRef="#ctx0" brushRef="#br3" timeOffset="-83802.49">33718 11494 0,'-42'0'32,"42"-22"-1,0 1-16,21 21 17,-21 21-1,0 1-31,0-1 16,-21-21-16,0 0 15,0 21-15,0-21 16,-1 0-16,1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3:54:28.5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550 0,'0'-21'16,"0"0"-16,0 0 15,0 0-15,0 0 16,0-1-16,0 1 16,0 0-16,0 0 0,0 0 0,0 0 15,0-1-15,0 1 16,0 0-16,0 0 0,0 0 31,0 42 0,0 0-31,0 0 0,0 22 16,0-22-16,0 21 0,0 0 16,-22-20-16,22 20 0,-21 0 0,21 1 15,0-1-15,0 0 0,-21-21 16,21 64-16,-21-43 16,21-20-16,0 20 0,0 0 15,0-21-15,0 1 0,0-1 16,0 0-16,21-21 15,0 0-15,0 0 0,1 0 16,-1-21-16,0 21 0,0-21 16,0-1-16,22-20 0,-1-21 15,0 41-15,-21-20 0,22 0 16,-22 21-16,0-22 0,21 1 16,1-22-16,-1 1 15,-21 42-15,0 0 0,1 21 16,-22-22-16,0 44 31,0-1-31,0 0 16,0 0-16,0 0 0,0 22 15,0-22-15,0 21 0,-22 0 16,22-20-16,0 20 0,0-21 0,0 21 16,0-20-16,0-1 0,0 0 15,0 0-15,22 0 0,41-21 16,1 0-1,-22 0-15,0 0 0,-21 0 16,22-21-16,-1 0 0,0 0 0,1 0 16,-1-22-16,0 22 0,22-42 15,-43 41-15,21-41 16,-42 42-16,0-22 0,0 22 16,0 0-16,0 0 0,0 0 15,0 0-15,-21-1 0,0 22 16,-21 0-16,21 0 0,-1 0 0,1 0 15,0 0-15,-21 0 0,21 0 16,21 22-16,-22-22 0,22 21 0,0 0 16,0 0-16,0 0 15,22-21-15,-1 0 0,0 0 16,0 0-16,21 0 16,-20 0-16,20 0 0,0 0 0,1 0 0,20-21 15,-21 21-15,1-21 0,-1 0 16,43-22-1,-43 22-15,0 0 0,1 0 16,-22 0-16,0-22 0,0 22 0,0-21 0,1 21 16,-22 0-16,0-22 0,0 22 15,0 0-15,0 0 0,0 0 0,0-1 16,0 1-16,-22 21 16,1 0-1,0 21-15,0 1 16,21-1-16,0 21 0,-21-21 0,0 22 15,-1-1-15,22 0 0,0 1 16,-21-1-16,0 0 0,21 1 16,-21-1-16,21 0 0,0 1 15,-21-1-15,21 0 0,-21-21 0,21 22 16,0-1-16,0-21 0,0 22 16,0-22-16,0 0 0,0 0 0,0 0 15,0 0-15,0-42 47,0 0-47,0 0 0,0-21 16,0 20-16,21 1 0,0-21 15,-21 21-15,21 0 0,0-22 0,0 22 16,1 0-16,-1-21 0,0 20 16,0 1-16,0 21 0,22-21 0,-22 0 15,0 21-15,0 0 16,0 0-16,0 0 0,1 0 15,-1 21-15,-21 0 0,0 0 16,0 1-16,0-1 0,0 0 0,0 21 16,0 1-16,0-22 15,0 0-15,0 0 0,0 0 0,0 0 16,21 1-16,-21-1 0,21 0 16,0-21-16,0 0 15,1 0 1,-1 0-16,0 0 0,0 0 0,0-21 15,22 21-15,-22-21 0,0-1 16,0 1-16,0 0 0,0 0 0,22 0 16,-22-22-16,-21 22 0,42-21 15,-21 21-15,-21 0 0,22 21 16,-22-22-16,0 1 16,-22 21-1,22 21 1,-21 1-16,0-1 0,0 0 0,21 0 15,0 0-15,-21 0 0,21 1 16,-21-1-16,21 21 16,0 0-16,0-20 15,0-1-15,42 0 0,-21-21 16,0 0-16,0 0 0,1 0 16,20 0-16,-21 0 0,21 0 0,-20 0 15,-1-21-15,21 0 0,-21-1 16,0 1-16,1 0 0,-1 0 0,-21 0 15,21 0-15,0-1 0,0-20 16,-21 21-16,0 0 16,0 0-16,0 42 47,0 0-47,0 0 15,0 0-15,0 0 0,0 1 0,-21 20 16,21 0-16,-21 1 0,0 105 15,21-106-15,0 22 16,-21-1-16,-1 1 0,1-1 0,21 22 16,-21-22-16,21 22 0,0-22 15,-21 22-15,0 0 0,21-1 16,-21 1-16,21-21 0,-22 20 0,22-20 16,0-1-16,0 1 0,-21-1 0,0 1 15,0-22-15,21 0 0,-21 1 16,0-22-16,-22 42 15,1-63-15,21 22 0,-22-22 0,22 0 16,-21 0-16,21 0 0,-22-22 16,22 1-16,-21 0 0,21-21 0,-43-106 15,64 84-15,0-21 16,0 22-16,0-22 0,43-105 16,-22 105-16,21 0 0,43-84 15,-43 106-15,0-1 16,1-21-16,20 43 0,-20-21 0,-1 20 15,0 1-15,22 0 0,-22 20 16,64-41-16,-85 42 16,0 21-16,0 0 15,1-21-15,-1 21 16,-21-22 0,21 22-16,0 0 0</inkml:trace>
  <inkml:trace contextRef="#ctx0" brushRef="#br0" timeOffset="525.7">5397 402 0,'0'0'0,"-42"-21"0,21 21 0,0 0 15,0 0-15,-1-21 0,1 21 16,21-21 0,21 21-1,22 0-15,-22 0 0,21 0 0,1 0 16,20 0-16,1 0 0,-22-21 15,21 21-15,1 0 0,-1 0 0,1 0 16,-22 0-16,1 0 16,-1 0-16,0 0 0,-21 0 0,1 0 0,-44 0 31,-20 0-15,21 0-16,-21 21 0,20-21 15,-20 0-15,0 0 0,21 21 0,-22-21 16,22 0-16</inkml:trace>
  <inkml:trace contextRef="#ctx0" brushRef="#br0" timeOffset="880.49">5673 360 0,'0'0'0,"-22"21"31,1-21-15,21 21-16,0 0 15,0 1-15,0-1 0,0 0 16,0 0-16,0 0 0,0 0 15,0 22-15,0-22 0,0 21 0,0-21 16,0 22-16,0-1 0,0-21 16,0 22-16,0-1 0,0 21 15,0 1-15,0-43 0,0 0 16,0 0-16,-21 1 0,0-1 16,0 0-16,0-21 0,-22 0 0,22 21 15,-21-21-15,-1 0 0,22 0 16,-21 0-16,21-21 0,-22 21 15,22-21-15,0 0 0,0 21 16,0-22-16,0 1 0,21 0 0,-22 21 16,22-21-16,0 0 0,0 0 15,0-1 1,22 22-16,-1 0 0,0-21 0,0 21 16,0 0-16,0-21 0,1 0 15</inkml:trace>
  <inkml:trace contextRef="#ctx0" brushRef="#br0" timeOffset="1341.23">6329 508 0,'0'0'15,"0"-21"-15,0 0 0,0 0 16,-21 21-16,-1 0 15,1 0-15,-21 0 0,21 0 0,0 0 16,-22 21-16,22 0 0,-21-21 16,21 21-16,-1 0 0,1 0 0,-21 1 15,42-1-15,-21 0 0,0 0 16,21 0-16,0 0 0,0 1 0,0-1 16,0 0-16,21 0 0,0-21 15,21 21-15,-21 0 16,1-21-16,20 22 0,0-22 0,-21 21 15,1 0-15,20-21 0,-21 21 16,0-21-16,-21 21 0,0 0 0,0 1 16,0-1-1,-21-21-15,0 21 0,0-21 16,-22 0-16,1 21 0,0-21 0,-1 0 16,1 0-16,0 21 0,-1-21 0,1 0 15,21 0-15,-21 0 0,20 0 0,1 0 16,64 0 15,-22 0-15,21-21-16,-21 0 0,22 21 0,-1-21 15,-21 21-15,21 0 0</inkml:trace>
  <inkml:trace contextRef="#ctx0" brushRef="#br0" timeOffset="1788.51">6794 529 0,'-21'-42'31,"0"42"-15,0 0-16,-21 21 15,42 0-15,-22 0 0,-20 22 16,21-1-16,0-21 0,-22 0 0,43 22 15,-21-1-15,0-21 0,0 22 0,21-1 16,0-21-16,0 0 0,0 22 16,0-22-16,0 0 0,0 0 0,21-21 15,0 21-15,0-21 0,43 0 16,-22 0-16,-21 0 0,22 0 16,-1 0-16,-21-21 0,22 0 0,-1 21 15,-21-21-15,0 0 16,0-22-16,22 1 0,-43 0 15,0-1-15,0 22 0,0-21 16,0-1-16,-21 22 0,-1-21 0,1 21 16,0 0-16,-21-1 0,21 22 15,-1-21-15,-20 21 0,21 0 0,0 0 16,0 0-16,-1 0 0,1 0 0,21 21 16,0 1-16,0-1 15,0 0-15,21 0 16,1-21-16,-1 0 15,0 21-15</inkml:trace>
  <inkml:trace contextRef="#ctx0" brushRef="#br0" timeOffset="2060.35">7260 593 0,'0'-21'31,"-21"21"-16,21 21-15,-21 0 0,21 21 16,-21-21-16,-1 1 16,22 20-16,-21-21 0,21 21 0,-21 1 15,0 41 1,0-41-16,0-22 0,21 0 16,0 0-16,-22 0 0,22 1 15,22-22 1,-1 0-1,0-22-15,-21 1 0,0 0 16,0 0-16</inkml:trace>
  <inkml:trace contextRef="#ctx0" brushRef="#br0" timeOffset="2296.21">7197 656 0,'21'-21'0,"-42"42"0,42-63 16,-21 21-16,0 0 0,21 21 15,0 21 16,0 0-31,-21 0 0,21 0 16,-21 22-16,22 20 0,-1-42 16,-21 22-16,0-1 0,21-21 15,-21 21-15,21-20 0,-21-1 0,0 0 16,0 0-16,21 0 0,0-21 16,-21 21-16,22-21 15,-1 0-15,-21-21 0,21 21 16,0-21-16,-21 0 15,21 0-15,0 0 0,-21-22 0</inkml:trace>
  <inkml:trace contextRef="#ctx0" brushRef="#br0" timeOffset="2513.1">7705 508 0,'0'0'16,"0"-21"-16,0-21 0,0 20 0,0 1 16,0 0-16,0 42 31,0 0-31,0 1 0,-22 20 15,22-21-15,-21 21 0,21 1 16,-21-1-16,21 22 0,-21-22 0,0 0 16,0 1-16,-1-1 0,22 0 15,-21-21-15,21 22 0,-21-22 16,21 0-16,0 0 0,0 22 16,21-43-1</inkml:trace>
  <inkml:trace contextRef="#ctx0" brushRef="#br0" timeOffset="2884.88">8826 762 0,'0'0'0,"0"-21"0,0 0 15,22 0-15,-22 42 32,0 0-17,0 0-15,0 21 0,0-20 16,-22-1-16,22 0 15,-21 21-15,21-21 0,0 1 0,0-1 16,0 0-16,0 0 16,0 0-16,0 0 15,0-42 1,0 0 0,0 0-16,0 0 0,0 0 0</inkml:trace>
  <inkml:trace contextRef="#ctx0" brushRef="#br0" timeOffset="3172.72">8932 508 0,'0'0'0,"-21"0"0,0 0 15,0 0-15,0 0 16,-1 0-16,44 0 31,-1 0-31,0 0 16,0 0-16,0 0 0,0 0 0,22 0 15,-22-42 1,-21 21-16,0-1 16,-21 22-16,0 0 15,-1 0-15,1 0 16,0 0-16,0 0 0,21 22 0,-21-1 16,0 0-1,21 0-15,0 0 16,21-21-16,0 21 15,0 1-15,0-22 0</inkml:trace>
  <inkml:trace contextRef="#ctx0" brushRef="#br0" timeOffset="3600.47">9313 635 0,'0'0'15,"21"0"-15,1 0 0,-22-21 47,-22 21-31,1 0-16,0 0 0,0 0 15,0 0-15,0 0 0,-1 21 0,1 0 16,0-21-16,21 21 0,-21-21 0,0 22 16,21-1-16,-21 0 15,21 0-15,21 0 16,0-21-16,0 21 0,0-21 15,0 22-15,22-22 0,-22 21 16,21 0-16,-21-21 0,1 21 0,-1 0 16,21-21-16,-42 21 0,21 1 0,-21-1 15,0 0-15,0 0 16,-21-21-16,0 0 16,0 0-16,-22 21 0,22-21 0,-21 0 15,0 0-15,20 0 0,-20 0 16,0 0-16,21 0 0,-43 0 15,43 0-15,0 0 16,21-21 0,21 21-16,0-21 15,-21 0-15,21 21 16,22 0-16</inkml:trace>
  <inkml:trace contextRef="#ctx0" brushRef="#br0" timeOffset="7896.96">10562 635 0,'0'0'0,"0"-21"15,0 0 1,-21 21-16,21-21 0,0 42 47,0 0-47,0 0 0,0 0 15,0 22-15,0-1 0,0-21 16,0 21-16,0 1 0,0-1 0,0-21 16,-21 22-16,21-1 0,-21-21 15,21 0-15,0 0 0,0 1 0,-22-1 16,1-21-1,21-21 1,0-1 0,0 1-16,0 0 0,0 0 15,0 0-15,0-22 0,21 22 0,1-21 16,-1 0-16,0-22 0,0 22 16,21 21-16,-20-1 0,-1-20 15,0 21-15,85 0 16,-85 21-16,42 0 15,-41 0-15,41 0 16,-42 42-16,0-21 0,-21 0 0,0 22 16,0-22-16,0 21 0,0-21 0,0 22 15,0-1-15,-21-21 0,21 22 16,0-22-16,-21 0 0,21 0 16,-21 0-16,21 0 0,-21-21 0,0 0 31,21-21-31,0 0 15,0 0-15,0 0 0,0 0 16,0-22-16,21 22 0,-21-21 16,21 21-16,21-22 0,-21 1 0,1 21 15,20-22-15,-21 22 0,21 0 16,1 0-16,-22 0 0,21 0 0,1 21 16,-22 0-16,21 0 0,-21 0 15,43 42-15,-43-21 0,-21 21 16,0-20-16,21 62 15,-21-63-15,0 22 0,0-1 16,-21 0-16,21-20 0,-21 20 0,-22 0 16,22-21-16,-21 22 15,21-22-15,0 0 16,42-42 15,0 0-31,0 0 16</inkml:trace>
  <inkml:trace contextRef="#ctx0" brushRef="#br0" timeOffset="8308.71">11832 699 0,'0'0'16,"-21"-22"-16,0 22 15,0 0-15,-1 0 16,1 0-16,0 22 0,0-1 0,0 0 15,0 0-15,-1 0 0,22 22 16,-21-22-16,0 21 0,0-21 16,21 22-16,0-22 0,0 0 0,0 21 15,0-21-15,0 1 0,0-1 0,0 0 16,0 0-16,21 0 0,0-21 16,0 0-16,1 0 0,-1 0 15,0 0-15,21 0 0,-21 0 16,1-21-16,20 0 0,-21 0 0,43-43 15,-43 22 1,-21 21-16,0-22 0,0 1 0,0 0 16,0-1-16,0 22 0,0-21 0,-21 21 15,-1 0-15,1-1 0,0 1 16,0 21-16,-21 0 0,20 0 16,1 0-16,0 0 0,0 21 15,21 1-15,0-1 0,0 0 16,0 0-16,0 0 0,0 0 15,21 1-15,0-22 16,0 21-16,1-21 0</inkml:trace>
  <inkml:trace contextRef="#ctx0" brushRef="#br0" timeOffset="8701.5">12086 826 0,'0'0'0,"0"-22"0,0 1 0,0 0 16,0 0-1,0 0-15,0 0 0,21 21 16,0 0-16,1 0 0,-1 0 16,0 0-16,21 0 15,-21 21-15,1 0 0,-1 0 16,0 0-16,0 0 0,0 22 16,0-1-16,-21-21 0,0 22 0,0-22 15,0 21-15,0-21 0,0 22 0,0-22 16,0 0-16,-21 0 0,0 0 15,0-21-15,21 21 0,-21-21 16,0 0-16,21-21 16,0 0-16,0 0 15,0 0-15,0 0 0,0-22 0,21-20 16,0 42-16,0-22 16,-21 22-16,21-21 0,0 21 0,1-1 15,-1 1-15,0 0 0,0 0 16,0 0-16,0 21 0,1 0 15,-1 0-15,0 0 0,0 0 16,0 0-16,0 21 16</inkml:trace>
  <inkml:trace contextRef="#ctx0" brushRef="#br0" timeOffset="9029.29">12636 974 0,'0'0'0,"22"0"15,-1 0-15,0 0 0,0 0 16,0 0-16,22 0 16,-22-21-16,0-1 0,21 22 0,-21-21 15,1 0-15,-1 0 0,21-43 16,-42 43 0,0 0-16,-21 0 0,0 21 15,0 0-15,-1 0 0,-20 0 16,0 0-16,-22 42 15,43 1-15,0-22 16,0 0-16,21 21 0,-21-21 16,21 22-16,0-22 0,0 0 0,0 21 0,0-20 15,21 20 1,42 0-16,-42-42 16,22 0-16,-22 0 0,0 0 15,21 0-15,-20 0 0,20 0 0,-21 0 16,21-21-16,-20 0 0</inkml:trace>
  <inkml:trace contextRef="#ctx0" brushRef="#br0" timeOffset="9592.04">14563 741 0,'0'0'0,"21"-64"16,-21 43-16,0 0 0,21 0 16,-21 0-16,0 0 15,0 42 1,0 0-16,0 0 15,0 0-15,0 22 0,0-1 16,0 21-16,0-20 0,0 20 0,-21 1 16,21-1-16,-21 22 0,-1-22 15,1 1-15,0-1 0,0 22 16,0-21-16,-22 126 16,-20-21-16,63-126 15,-21 41-15,21-62 16,-21-1-16,21 0 0,0 0 15,0-42 1,0 0-16,0 0 16,0-1-16,0-20 0,0 0 0,21-1 15,-21 1-15,21-21 0</inkml:trace>
  <inkml:trace contextRef="#ctx0" brushRef="#br0" timeOffset="9868.89">14393 1185 0,'0'0'0,"0"-63"0,0-191 31,0 212-31,0 20 0,0-20 0,0 21 16,21-21-16,1 20 0,-1 1 16,0 21-16,42-42 0,-20 42 15,-1 0-15,0 0 0,1 0 16,-1 0-16,0 21 0,22 0 0,-22 0 16,-21 1-16,1-1 0,-1 21 15,-21 0-15,0-20 0,0 20 16,-21 0-16,21 1 0,-43-22 0,22 21 15,0-21-15,0 0 0,-22 1 16,22-1-16,0-21 0,0 0 0,0 21 16,0-21-16,21-21 31,0 0-31,21 21 0,0-22 0,0 1 16,21 0-16</inkml:trace>
  <inkml:trace contextRef="#ctx0" brushRef="#br0" timeOffset="10232.68">15430 677 0,'0'0'0,"0"-21"15,-21 21 1,0 0-16,-42 21 16,41 1-16,-41 20 15,42 0-15,0-21 0,-1 1 0,1 20 16,21-21-16,0 21 0,0-20 0,0-1 15,0 21-15,0-21 0,21 0 16,1 1-16,20-22 0,-21 0 16,21 0-16,-20 0 0,20 0 0,-21-22 15,21 1-15,-20 21 0,20-21 16,-21 0-16,0 0 0,-21-43 16,0 43-16,0-21 15,0 21-15,0-22 0,0 22 0,0 0 16,-21 0-16,21 0 0,-21-1 0,0 22 15,0 0-15,-1 0 0,1 0 16,0 0-16,0 0 0,0 0 0,0 0 16,21 22-16,0-1 15,0 0-15,0 0 0,21 0 16,0-21-16</inkml:trace>
  <inkml:trace contextRef="#ctx0" brushRef="#br0" timeOffset="10584.48">15896 677 0,'0'0'0,"0"-21"0,0 0 0,0 0 15,0 42 17,0 0-17,-21 0-15,21 22 0,-21-22 0,21 21 16,0 22-16,-21-22 0,-1 22 15,1-1-15,21 1 0,-21-1 0,0 1 16,0 63-16,0-64 16,-22 64-16,22-63 0,0-1 15,0 1-15,-22 20 0,22-20 16,0-22-16,0 22 0,0-22 0,-22 21 16,22-20-16,-21 20 15,21-20-15,0-22 0,-1 0 16,1 0-16,42-42 15,1 0-15,-1 0 16,0-1-16,0-20 0,21 0 16,-20-1-16,20-20 0,-21 21 15,21-22-15</inkml:trace>
  <inkml:trace contextRef="#ctx0" brushRef="#br0" timeOffset="10902.31">15833 1037 0,'0'0'0,"0"-42"0,0 0 0,0-1 15,-22 1-15,22 0 0,0 20 0,0-20 16,0 0-16,0 21 16,0-22-16,22 22 0,-1 0 15,0 21-15,21 0 0,-21 0 0,1 0 16,20 0-16,0 0 0,-21 0 16,22 21-16,-22-21 0,0 21 0,0 0 15,-21 22-15,0-22 0,0 21 16,0-21-16,0 22 0,-21-22 0,0 21 15,0-21-15,0 22 0,-22-22 16,22 0-16,-21 0 0,21-21 16,-1 21-16,-20-21 0,21 0 0,21 22 15,-21-22-15,42 0 32,0 0-32,21 0 15,-20-22-15,-1 22 0,0-21 16,21 0-16</inkml:trace>
  <inkml:trace contextRef="#ctx0" brushRef="#br0" timeOffset="11580.64">16425 720 0,'0'0'0,"0"-21"16,0-1-16,0 1 0,0 42 47,-21 1-47,21-1 0,-21 21 0,21-21 15,0 0-15,0 22 0,-21-22 16,21 21-16,-21-21 0,21 1 16,0-1-16,0 21 0,0-21 0,0 0 15,21 1-15,0-22 16,0 0-16,0 0 0,0 0 16,1 0-16,-1 0 0,0-22 15,0 1-15,0 0 0,0 0 0,1 0 16,-1 0-16,0-22 0,0 1 15,0 21-15,0-22 0,-21 1 0,0 21 16,22-21-16,-22 20 0,0 1 0,0 0 16,-22 42-1,22 0 1,-21 1-16,21 20 16,-21-21-16,21 0 0,0 22 15,0-22-15,0 21 0,0-21 0,0 0 16,0 22-16,0-22 0,0 0 0,21 0 15,0 0-15,1-21 16,-1 0-16,0 0 16,0 0-16,0 0 0,0-21 0,1 0 15,-1 0-15,0 0 0,0 0 16,0-22-16,0 1 0,1 0 0,-1-1 16,0 1-16,0-22 0,0 22 15,-21 0-15,21-1 0,-21 1 0,0 0 16,22-1-16,-22 22 0,0 0 0,0 0 15,-22 42 1,22 0 0,-21 0-16,21 1 0,-21 20 15,21-21-15,-21 21 0,21 1 16,0-1-16,0 0 0,0 1 16,0-1-16,0 0 0,0 1 0,0-1 15,0-21-15,0 22 0,0-22 16,0 21-16,21-21 0,-21 0 0,21-21 15,0 22-15,1-22 0,20 0 16,-21 0-16,0 0 0,22 0 16,-22-22-16,21 22 0,0-21 0</inkml:trace>
  <inkml:trace contextRef="#ctx0" brushRef="#br0" timeOffset="12053.37">17780 762 0,'0'-21'0,"0"42"0,0-63 0,0 21 15,0-1-15,0 1 16,0 0-16,0 0 0,-21 0 0,0 21 16,-1-21-16,1 21 0,0 0 0,0 0 15,0 0-15,0 0 0,-22 0 16,1 42-16,0-21 0,20 0 16,1 22-16,0-22 15,0 21-15,0-21 0,21 22 0,-21-1 16,21-21-16,0 0 0,0 22 0,0-22 15,21 0-15,0 0 0,0-21 16,-21 21-16,21-21 0,0 0 0,43 0 16,-43 0-16,0 0 15,0-21-15,1 21 0,-1-21 0,0 0 16,0-22-16,0 22 0,0-21 16,1 21-16,-1-22 0,-21-20 15,21 42-15,-21 0 0,21-1 0,-21 1 16,0 42 15,0 1-31,0-1 16,-21 21-16,21-21 0,-21 22 0,21-22 15,0 21-15,0-21 0,0 0 16,0 22-16,0-22 0,0 0 16,0 0-16,0 22 0,21-22 15,0-21-15,0 0 16,0 0-16,1 0 0,-1 0 15,0 0-15,0-21 0,0-1 16,0 22-16</inkml:trace>
  <inkml:trace contextRef="#ctx0" brushRef="#br0" timeOffset="12444.15">18097 804 0,'0'0'0,"0"-21"16,0 0-16,0 0 0,0 0 0,0 0 15,22-1-15,-22 1 16,21 0-16,0 21 0,0-21 0,0 0 15,0 21-15,22-21 0,-22 21 16,0 0-16,21 0 0,-20 0 0,20 0 16,43 42-16,-64-21 15,0 0-15,0 0 0,0 22 16,0-22-16,-21 21 0,0-21 0,0 22 16,0-1-16,0-21 15,0 0-15,0 22 0,-42-1 0,21-21 16,0-21-1,0 0 1,21-21-16,0 0 16,0 0-16,0-22 0,0 22 15,0-21-15,21 21 0,0-22 0,42-41 16,-63 63 0,22-1-16,-1 1 0,0 0 0,-21 0 15,21 21-15,0 0 0,-21-21 0,21 21 16,1 0-16,-1 0 0,0 0 15,0 0-15,0 0 0,0 0 16,1 0-16,-1 0 0,0 0 16</inkml:trace>
  <inkml:trace contextRef="#ctx0" brushRef="#br0" timeOffset="12836.93">20087 741 0,'0'0'0,"0"-21"0,-21 0 0,0-1 16,21 1-16,-21 0 0,21 0 16,0 0-16,0 0 0,0-1 15,0-20-15,21 21 0,0 0 16,0 0-16,0-1 0,0 22 15,22-21-15,-22 0 0,21 21 0,1 0 16,-22 0-16,21 0 0,0 0 0,1 0 16,-22 21-16,21-21 0,-21 21 15,1 22-15,-1-22 0,-21 0 0,0 21 16,0-20-16,0 20 0,-21 0 16,-1-21-16,-62 106 15,-1-63-15,43-22 16,21-21-16,-22 22 0,22-22 15,-21 0-15,21 0 0,-1 0 0,22 1 16,0-1-16,0 0 0,0 0 16,0 0-16,0 0 0,0 1 15,0-1-15</inkml:trace>
  <inkml:trace contextRef="#ctx0" brushRef="#br0" timeOffset="13136.76">19981 1715 0,'0'0'0,"0"21"0,0 42 31,0-42-31,21-21 16,1 0-16,-1 0 0,0 0 16,0 0-16,0 0 0,0-21 15,1 0-15,20 0 0,-42 0 16,0 0-16,0-1 0,0 1 15,0 0-15,-21 21 0,0 0 16,-1 0-16,1 0 0,0 0 16,0 21-16,21 0 0,-21 1 15,21-1-15,0 0 16,0 0-16,21-21 31,0 0-31</inkml:trace>
  <inkml:trace contextRef="#ctx0" brushRef="#br1" timeOffset="73828.67">2011 3620 0,'0'0'0,"-21"0"15,-1 0 1,22-22-16,-21 22 15,0 0 1,0 0-16,0 0 0,0 0 16,-1 0-16,1 0 15,0 0-15,-21 0 0,21 0 0,-22 0 16,1 0-16,0 22 0,20-22 16,-20 0-16,0 0 0,21 0 0,-22 0 15,22 0-15,0 21 0,0-21 16,0 0-16,-1 0 15,44 0 17,-1 0-17,0 0-15,21 0 0,1 0 16,-1 0-16,0 0 0,22-21 0,-1 21 16,1 0-16,20-22 15,-20 1-15,21 21 0,-1-21 0,1 21 16,0 0-16,-1-21 0,22 21 15,-21 0-15,-22-21 0,22 21 0,0-21 16,-22 21-16,1 0 0,-1-22 16,1 1-16,-1 21 0,-21 0 0,1 0 15,-22-21-15,21 21 0,-21 0 16,1 0-16,-22-21 62,0 0-30,-22 21-32</inkml:trace>
  <inkml:trace contextRef="#ctx0" brushRef="#br1" timeOffset="74377.42">3027 3069 0,'0'0'0,"-43"-21"15,22 21 17,21 21-1,21-21-31,1 21 0,-22 1 15,21-22-15,0 21 0,0 0 16,0 0-16,0 0 0,22 0 0,-22-21 16,21 22-16,1-1 0,-22 0 15,21-21-15,0 21 0,1-21 0,-1 0 16,-21 0-16,22 21 0,-22-21 16,0 0-16,42 0 15,-41 0-15,-1 0 16,-42 0 15,-1 0-31,1 0 16,0 21-16,0 1 0,0-22 0,-22 21 15,22 21-15,-63 0 16,62 1-16,-20-22 0,0 21 0,-1 1 16,22-1-16,-21-21 0,0 21 15,-1 22-15,-20-22 16,42-21-16,21 22 15,-22-22-15,22 0 0,-21-21 0,21 21 0,0 0 16,-21-21-16,21 22 16,0-1-16,21-21 31,0-21-31,1-1 16,-22 1-16,21 0 0</inkml:trace>
  <inkml:trace contextRef="#ctx0" brushRef="#br1" timeOffset="74973.08">4762 2836 0,'0'0'0,"0"-21"0,-21 21 0,0 0 15,0 0-15,0 0 16,0-21-16,-1 21 15,1 0-15,0 0 16,63 0 15,-20 0-31,20 0 0,0 0 0,22 0 16,-22 0-16,22 0 0,-1 0 16,1 0-16,-22 0 0,21 0 0,1 0 15,-1 0-15,1 0 0,-22 0 0,1 0 16,-1 0-16,-21 0 0,0 0 15,0 0-15,-42 21 32,0-21-32,0 0 0,0 0 15,-22 0-15,22 0 0,0 0 16</inkml:trace>
  <inkml:trace contextRef="#ctx0" brushRef="#br1" timeOffset="75361.78">5143 2815 0,'-21'0'31,"0"0"-31,21 21 31,0 1-31,0-1 0,0 0 16,0 0-16,0 0 0,0 0 16,0 22-16,0-22 0,0 21 15,0-21-15,0 22 0,0-1 0,0-21 16,0 22-16,0-1 0,0 0 15,0 1-15,21 41 16,-21-41-16,0-22 0,0 21 16,0-21-16,0 0 0,0 1 0,-21-1 15,0 0-15,0 0 0,0-21 0,-43 42 16,1-42 0,20 0-16,1 0 0,-85 0 15,85-21-15,-1 21 16,1-21-16,0 0 0,20 21 0,-62-64 15,84 43 1,-21 0-16,21 0 16,0 0-16,0 0 15,21 21-15,-21-22 16,21 1-16,42 0 0</inkml:trace>
  <inkml:trace contextRef="#ctx0" brushRef="#br1" timeOffset="75896.62">5969 2963 0,'0'0'15,"21"0"-15,-21-21 0,0 0 16,0 0-16,-21 0 15,0 21 1,0 0-16,-1 0 0,1 0 0,-21 0 16,-22 21-16,22 0 15,-21 0-15,41 0 0,1 1 16,0-1-16,0 0 0,0 0 16,0 0-16,21 0 0,0 1 15,0-1-15,0 0 0,21 0 16,0-21-16,0 21 0,0 0 15,22-21-15,-22 22 0,21-22 0,0 21 16,1 0-16,-1-21 0,22 21 16,-43 0-16,0 0 0,0 1 15,-21-1-15,0 0 0,0 0 16,0 0-16,0 0 0,-21 1 16,0-1-16,0 0 0,-22-21 0,22 21 15,0 0-15,-21-21 0,20 21 16,-20-21-16,21 0 0,-21 0 0,20 0 15,1 0-15,-21 0 0,21 0 16,0 0-16,-1 0 0,1 0 16,0 0-16,0-21 15,0 0-15,21 0 32,21 21-32,0 0 0,0-21 15,0 21-15,22-21 0,-22 21 16</inkml:trace>
  <inkml:trace contextRef="#ctx0" brushRef="#br1" timeOffset="76417.75">6583 2858 0,'0'0'0,"0"-22"0,0 1 16,-21 21-16,-1 0 16,1 0-16,0 0 0,0 21 15,0 1-15,0-1 0,-1 0 16,1 0-16,21 21 0,-21-20 0,0 20 16,0 0-16,21 1 0,-21-1 15,21 0-15,-22-21 0,22 22 16,0-1-16,0-21 0,0 22 0,0-22 15,22 0-15,-22 21 0,21-42 0,0 21 16,21 1-16,-21-22 0,43 0 16,21 0-1,-43 0-15,0 0 0,1-22 16,-22 1-16,21 0 0,-21 0 0,0 0 16,1-22-16,-1 1 0,0 21 15,-21-21-15,21-1 0,-21 1 0,0 0 16,0-1-16,0 22 0,0-21 0,-42-22 15,21 43 1,-64-42-16,43 41 16,-1 1-16,1 21 15,21 0-15,0 0 0,-22 0 0,22 0 16,0 21-16,0 1 0,21-1 16,0 0-16,0 0 15,0 0-15,0 0 0,21 1 16,0-22-16,21 0 0,22 0 15</inkml:trace>
  <inkml:trace contextRef="#ctx0" brushRef="#br1" timeOffset="76716.58">7239 2900 0,'0'-64'31,"0"86"1,0-1-32,0 21 0,0-21 15,0 0-15,0 22 0,0-1 16,0 0-16,0 1 0,0 20 0,0-20 16,0-1-16,0 0 15,-21 1-15,21 20 0,0-21 16,0-20-16,0-1 0,0 0 15,0 0-15,21-21 16,-21-21 0,0 0-16,21 0 0,-21-1 15,0 1-15</inkml:trace>
  <inkml:trace contextRef="#ctx0" brushRef="#br1" timeOffset="77004.42">7281 2942 0,'0'0'0,"0"-21"0,0 0 0,0 0 16,21 21 0,-21 21-16,22 0 15,-1 0-15,-21 0 0,21 1 16,0-1-16,43 42 0,-43-20 16,0-1-16,0-21 0,0 21 15,0 1-15,22-22 0,-22 21 0,0-21 16,0 1-16,0 20 0,1-21 15,-22 0-15,21-21 0,0 21 16,-21 1-16,21-22 0,0 0 16,0 0-16,-21-22 15,22 1 1,-22 0-16,0-21 0,0 21 0,21-22 16,-21 1-16,21 0 0,0-1 15</inkml:trace>
  <inkml:trace contextRef="#ctx0" brushRef="#br1" timeOffset="77300.25">7959 2858 0,'0'0'0,"21"-43"0,-21 1 0,0 0 0,0 20 16,0-41-16,0 84 31,0 0-31,0 22 0,-21-22 16,21 21-16,0 22 16,-22-22-16,22 0 0,-21 1 0,21 20 15,0-21-15,-21 43 0,21-43 16,-21 1-16,21-1 0,0 0 15,0-20-15,0 20 0,0-21 0,0 21 16,0-20 0,0-1-16,0 0 15,0-42 32,0 0-31,0-1-16,0 1 15,0 0-15,-21 0 0</inkml:trace>
  <inkml:trace contextRef="#ctx0" brushRef="#br1" timeOffset="79576.81">9377 3048 0,'-21'0'0,"-1"0"15,1 0 1,42 0 15,1 0-31,-1 0 0,21 0 16,0 0-16,22 0 0,-1 0 0,1 0 15,21 0-15,-1 0 0,1 0 16,0 0-16,20 0 0,-20 0 0,84 0 16,-20 0-1,-86 0-15,1 0 0,-22 0 16,21 0-16,-20 0 0,-22 0 0,0 0 16,0 0-16,0 0 0,-21-21 31,-21 21-16,0 0-15,0-21 0,0 21 16,0 0-16,-1 0 16,1 0-16,0-21 0</inkml:trace>
  <inkml:trace contextRef="#ctx0" brushRef="#br1" timeOffset="80040.89">10393 2773 0,'0'0'15,"0"-21"-15,-21 21 0,21 21 32,21 0-17,0 0-15,0-21 16,0 21-16,0 1 0,1-22 15,20 21-15,-21-21 0,21 21 0,1-21 16,-22 0-16,21 21 0,22-21 16,-22 0-16,0 0 0,1 0 0,-22 0 15,21 0-15,1 0 0,-22 0 16,0 0-16,-42 0 31,0 21-31,-1-21 16,1 21-16,0-21 0,-42 22 15,20-1-15,22 0 0,-21 0 16,21 0-16,-22 0 0,1 22 16,21-22-16,-22 0 0,22 0 0,-42 43 15,42-43-15,-1 0 0,1 0 16,21 0-16,-21-21 0,21 22 16,21-22 15,0 0-31,1-22 0,-22 1 15,21 0-15</inkml:trace>
  <inkml:trace contextRef="#ctx0" brushRef="#br1" timeOffset="80864.44">12128 3090 0,'22'-21'32,"-22"0"-32,21 21 0,-21-21 15,42-21-15,-21 20 16,-21 1-16,21 0 0,-21 0 16,0 0-16,22 0 0,-22-1 0,0 1 15,0 0-15,0 0 16,21 21-16,-21-21 0,0 42 31,0 0-15,0 0-16,0 43 15,0-1-15,0-20 0,0-1 16,0 0-16,0 1 0,0-1 16,0 21-16,0-20 0,0 20 0,0-20 15,0 20-15,0-21 0,0 22 16,0-22-16,0 1 0,0 126 15,-21-63 1,21-64-16,-22 22 0,1-22 16,21 21-16,-21-20 0,0-1 0,0-21 0,21 22 15,-21-22-15,-1 0 0,1 0 16,0-21-16,0 0 0,0 0 0,0 0 16,-1 0-16,1-21 0,0 0 0,-42-43 15,41 43 1,1 0-16,0 0 0,0 0 15,21-22-15,0 22 0,-21-21 0,21 21 16,0-1 0,0-20-16,0 21 0,0 0 15,21-43-15,-21 43 0,21-21 16,0 21-16,-21-22 0</inkml:trace>
  <inkml:trace contextRef="#ctx0" brushRef="#br1" timeOffset="81144.28">12298 2604 0,'0'0'16,"0"-22"-16,0 1 0,0 0 0,0 0 15,0 0-15,0 0 0,0-1 16,-21 22-16,21 22 63,21-1-63,0 0 15,0-21-15,-21 21 0,21 0 16</inkml:trace>
  <inkml:trace contextRef="#ctx0" brushRef="#br1" timeOffset="82477.27">13060 2836 0,'0'0'0,"21"0"0,21-42 31,-42 21-31,0 0 0,0 0 15,0-1-15,0 1 16,0 0-16,0 0 0,-21 0 0,0 0 16,0-1-16,0 22 15,-1 0-15,1 0 0,0 0 0,-21 0 16,21 22-16,-43-1 16,43 21-16,0-21 0,-22 22 0,22-1 15,0-21-15,21 21 0,0 1 0,-21-22 16,21 21-16,0-21 0,0 22 15,0-22-15,0 0 0,21 0 16,0-21-16,-21 21 0,64 1 16,-43-22-16,21 0 0,-21 0 15,22 0-15,-1 0 0,-21-22 0,22 1 16,-22 0-16,21 0 0,-21 0 0,0 0 16,1-1-16,-1 1 0,0-21 15,-21 21-15,0-22 0,21 1 0,-21-21 16,21 41-16,-21 1 15,0 0-15,0 0 0,0 42 32,0 0-32,0 0 0,0 1 15,0 20-15,0-21 0,0 0 0,0 22 16,0-22-16,0 21 0,0-21 16,0 0-16,0 1 0,0-1 15,21 0-15,1 0 0,-1 0 0,-21 0 16,21-21-16,0 0 0,0 22 15,0-22-15,1 0 0,-1 0 16,0 0-16,0-22 0,-21 1 0,21 0 16,0 0-16,1 0 0,-22 0 15,0-1-15,21-20 0,0 21 0,-21-21 16,0 20-16,0-20 0,0 21 16,0-21-16,0-1 15,0 64 16,0 1-31,0-1 0,0 0 16,0 21-16,0-21 0,0 1 0,0 20 16,0-21-16,0 0 0,0 0 15,0 1-15,21-1 0,0 21 16,0-21-16,1-21 16,-1 0-16,0 0 0,0 0 0,0 0 15,22 0-15,-22 0 0,0-21 0,21 21 16,-21-21-16,22 0 0,-22 0 15,0-22-15,21 22 0,-20 0 16,-1-21-16,0-1 0,0 22 0,-21-21 16,0 21-16,0-1 0,0 1 15,21 0-15,-21 0 0,21 21 32,1 0-32,-1 0 0,0 0 15,21 0-15,1 0 0,-1 0 16,0 0-16,1 0 0,41-21 15,-41 21-15,-1-21 0,0 21 16,1-22-16,-1 22 0,-21 0 16,0 0-16,0-21 0,1 21 0,-44 0 31,1 0-15,0 0-16,0 0 0,0 21 15,-22 1-15,22-1 16,0 21-16,0-21 0,0 22 0,-22-1 15,22 0-15,0-21 0,-42 85 16,41-42 0,22-43-16,0 21 0,0-21 15,0 1-15,22-22 0,-1 0 0,0 0 16,0 0-16,0 0 0,0 0 16,1 0-16,-1 0 0,0-22 0,0 1 15,0 0-15,0 0 0,-21-21 16,22 20-16,-1 1 0,0-21 0,0-85 15,-21 85-15,21 20 16,-21-20-16,0 21 16,0 0-16,0 42 15,0 0 1,-21 21-16,0-20 0,21-1 16,0 21-16,0-21 0,-21 22 0,21-22 15,0 21-15,0-21 0,0 0 16,0 1-16,0-1 0,0 0 15,21 0-15,0-21 0,0 0 16,22 0-16,-22 0 0,0 0 16,21 0-16,-21 0 0,22 0 15,-22-21-15,0 0 0,21 21 0,-20-21 16,-1-22-16</inkml:trace>
  <inkml:trace contextRef="#ctx0" brushRef="#br1" timeOffset="83196.49">16298 2498 0,'64'0'15,"-43"0"-15,0-21 0,0-1 16,0 22-16,1-21 0,-1 0 16,21 21-16,-21-21 0,0 0 0,1 0 15,-1-1-15,21 1 16,-21-21-16,0 21 0,-21 0 16,-21 21-16,0-22 15,-21 22-15,-1 0 0,1 0 16,0 0-16,-1 0 0,-41 22 15,20-1 1,22 0-16,21-21 0,0 21 0,-1 0 16,22 0-16,0 22 0,0-22 0,0 0 15,0 21-15,0-20 0,22 20 16,41 21-16,-42-41 0,22 20 16,-22 0-16,21-21 0,22 43 15,-43-22-15,0-21 0,0 22 16,-21 20-16,0-42 0,0 1 15,-21-1-15,0 0 0,-22 0 16,1 0-16,0-21 0,-1 0 0,-20 0 16,21 0-16,-22 0 0,22 0 15,-22 0-15,22-21 0,0 0 0,-1 0 16,22 0-16,-21-1 0,21 1 0,-1-21 16,22 21-16,0-22 15,0 22-15,0 0 0,0-21 16,0 21-16,0-1 0,22 22 15,-1-21-15,0 21 0,0 0 16,0 0-16,0 0 0,22 0 16,-22 0-16,21 0 0</inkml:trace>
  <inkml:trace contextRef="#ctx0" brushRef="#br1" timeOffset="83997.03">16933 2498 0,'0'0'0,"0"-21"0,21-1 0,-21 1 16,0 0-1,-21 21-15,0 0 0,0 0 16,0 0-16,0 21 0,-1 0 16,1 1-16,0 20 0,0-21 0,0 21 15,0-20-15,-1 20 0,1 0 16,0-21-16,0 22 0,21-1 15,0-21-15,-21 22 0,21-1 16,0-21-16,0 0 0,0 0 16,21 1-16,0-22 0,0 21 0,0-21 0,22 0 15,-22 0-15,21 0 0,-21 0 16,22 0-16,-1 0 0,-21-21 16,22-1-16,-1 1 0,-21 21 0,85-84 15,-64 41 1,-21 1-16,-21 21 0,0-43 15,0 43-15,0 0 0,0 0 16,-21 0 0,0 21-16,0 0 0,0 0 15,0 42-15,21-21 16,0 0-16,0 0 16,0 1-16,21-22 15,0 0-15,0 21 16,0-21-16,0 0 0,1 0 15,-1 21-15,0 0 0,-21 0 16,0 0 0,0 1-16,0-1 0,0 0 15,0 0-15,0 0 16,21-21 0,0 0-1,0 0-15,1 0 16,-1 0-16,0-21 15,0 21-15,0-21 0,0 0 0,1 0 16,-1-1-16,0 1 0,0 0 16,0 0-16,-21 0 0,0 0 0,21-1 15,1 1-15,-22 42 32,0 1-32,0-1 15,0 0-15,0 0 0,-22 0 16,1 0-16,0 1 0,21-1 15,0 0-15,-21 0 16,21 0-16,-21-21 16,21-21 15,0 0-15,0 0-16</inkml:trace>
  <inkml:trace contextRef="#ctx0" brushRef="#br1" timeOffset="84168.93">17653 2455 0,'0'0'0,"0"-21"31,0 42 0,0 1-15,21-1-1,0 0-15</inkml:trace>
  <inkml:trace contextRef="#ctx0" brushRef="#br1" timeOffset="84525.73">18034 2604 0,'0'0'0,"-21"-22"0,0 1 15,-1 42 17,22 1-32,0-1 15,0 0-15,-21 21 0,21 1 0,-21-22 16,21 21-16,0 22 0,-21-22 16,0 0-16,21 1 0,-21-1 0,-1 21 15,1-20-15,-21 105 16,42-85-16,-21-20 0,0-1 15,21 22-15,-43 20 16,22-41-16,21-22 0,-21 21 0,0-21 0,0 22 16,21-22-16,0 0 15,-22-21-15,22 21 0,-21-21 16,21-21 0,21 0-1,1-22-15,-22 22 0,21-21 0,21-43 16</inkml:trace>
  <inkml:trace contextRef="#ctx0" brushRef="#br1" timeOffset="84804.57">17886 2879 0,'21'-43'15,"-42"86"-15,42-128 0,0 43 0,-21 21 16,21-1-16,0-41 0,-21 42 16,22 0-16,-1-1 15,0 22-15,21-21 0,-21 21 16,1 0-16,-1 0 0,21 0 0,-21 0 15,0 0-15,1 0 0,-1 21 16,0 1-16,-21-1 0,0 0 16,0 21-16,0-21 0,-21 1 0,0 20 15,-1-21-15,1 0 0,-21 0 0,-22 22 16,43-43-16,-21 21 16,21-21-16,0 21 0,-1-21 0,1 0 15,21-21 16,21 0-31,1 0 0,-1-1 16,0 1-16</inkml:trace>
  <inkml:trace contextRef="#ctx0" brushRef="#br1" timeOffset="85100.4">18669 2201 0,'0'0'16,"0"-21"-16,21 21 0,-21-21 15,0 42 1,0 0 0,0 1-16,0-1 0,0 21 15,-21-21-15,0 43 0,0-22 16,-1 0-16,1 22 0,0-1 16,0-20-16,0 20 0,0-20 0,-1-1 15,22 0-15,0 1 0,-21-1 0,21 21 16,0-41-1,21-1-15,1-21 16,-1 0-16,0 0 16,0 0-16,0-21 0,0-1 0,1 1 15,-1 0-15,21-21 16</inkml:trace>
  <inkml:trace contextRef="#ctx0" brushRef="#br1" timeOffset="85289.08">18457 2561 0,'0'0'16,"21"0"-1,1 0 1,-1 0-16,0 0 0,21 0 0,-21 0 16,1-21-16,20 21 0,-21 0 15,0 0-15,22 0 0,-22 0 0,0-21 16,0 21-16,0-21 0</inkml:trace>
  <inkml:trace contextRef="#ctx0" brushRef="#br1" timeOffset="85976.69">20108 2519 0,'0'0'0,"21"-21"0,-21 0 16,22-1-16,-22 1 15,0 0-15,0 0 0,0 0 16,-22 21 15,1 0-31,21 21 0,-21 0 0,0 0 16,21 22-16,-21-22 0,0 21 15,-1 0-15,22 1 0,-21-22 0,21 21 16,-21 1-16,21-1 0,0-21 16,0 21-16,0-20 0,0-1 0,0 0 15,0 0-15,0 0 0,21 0 0,0-21 16,1 0-16,-1 0 0,0 0 15,0 0-15,0 0 0,22 0 16,20-21-16,-42 0 16,22 0-16,-22 0 0,0 0 0,0-22 15,0 22-15,-21-64 0,0 43 16,0 0-16,0-1 0,0-20 16,-21-22-16,0 64 0,21-21 15,-21 21-15,0-1 0,-1 1 16,22 0-16,-21 21 0,42 21 62,1-21-62,-1 0 16,0 0-16</inkml:trace>
  <inkml:trace contextRef="#ctx0" brushRef="#br1" timeOffset="86886.09">20786 2159 0,'21'-21'0,"-42"42"0,63-42 0,-42 0 16,0 42 31,0 0-47,0 0 0,0 0 0,0 1 15,-21 20-15,0 0 0,-1 1 16,22-1-16,0 0 0,-21 1 15,0 20-15,0 22 16,21-43-16,-21-21 0,0 22 0,21-22 16,-22 21-16,22-21 0,-21 0 15,21 1-15,0-1 0,0-42 47,0-1-47,0 1 16,0 0-16,0 0 0,21-21 15,-21 20-15,22-20 0,-1 21 16,0 0-16,0-22 0,0 22 16,22 0-16,-22 0 0,0 0 0,21 0 15,-21-1-15,22 22 0,-22 0 16,21 0-16,-21 0 0,1 0 0,-1 0 16,21 22-16,-21-1 15,0 0-15,-21 21 16,0-21-16,0 1 0,0 41 15,-21-42-15,0 0 0,0 1 0,0-1 16,0-21-16,-1 21 0,-41 0 16,42 0-16,-22-21 0,22 0 15,0 0-15,0 0 16,0 0-16,42 0 31,0 0-15,21 0-16,-20 0 0,-1 0 15,0 0-15,21 0 0,-21 0 0,22 0 16,-1 0-16,0 0 0,1-21 0,-1 21 16,0-21-16,1 0 0,-1 21 15,0-21-15,1-1 0,-22 1 0,21 0 16,-21 0-16,1-21 0,-1 20 16,-21 1-16,0 0 0,0 0 15,0-21-15,0 20 0,0 1 16,0 0-16,0 0 15,0 42 1,-21 0-16,21 22 16,0-22-16,-22 21 0,22 0 0,-21-20 15,0 20-15,21 0 0,-21 1 16,21 20-16,-21-21 0,0 1 0,21-1 16,0 0-16,-22 1 0,1-1 0,21 0 15,0 1-15,0-1 0,0 0 16,0 1-16,-21-1 0,21-21 15,-21 43-15,21-22 0,0-21 16,0 0-16,0 1 0,0-1 16,-21-21-16,0 0 15,21-21-15,0-1 16,0 1-16,0 0 16,0-21-16,0 21 0,0-22 15,0 1-15,0 0 0</inkml:trace>
  <inkml:trace contextRef="#ctx0" brushRef="#br1" timeOffset="87100.96">21548 2180 0,'0'0'0,"0"-21"0,-22 21 15,1-21-15,21 42 63,0 0-48,21-21-15,1 21 0,-1-21 16</inkml:trace>
  <inkml:trace contextRef="#ctx0" brushRef="#br1" timeOffset="87476.28">21929 2455 0,'0'0'0,"21"0"0,0 0 16,0 0-16,0 0 16,0 0-16,-21-21 0,22 0 15,-1 0 1,0 0-16,-21 0 0,0-1 15,0 1 1,-21 21 0,0 0-1,-1 0-15,1 21 0,0 1 0,-21 20 16,21-21-16,-1 21 0,1-20 0,0 20 16,0 0-16,0-21 0,21 22 15,0-22-15,0 21 0,0-21 0,0 1 16,0-1-16,0 0 0,0 0 15,21-21-15,0 21 0,0-21 16,0 0-16,1 0 0,-1 0 0,0 0 16,0 0-16,0 0 0,22 0 15,-22 0-15,0 0 0,0-21 0,0 0 16</inkml:trace>
  <inkml:trace contextRef="#ctx0" brushRef="#br1" timeOffset="87760.11">22542 2350 0,'0'0'0,"0"-22"0,0 1 0,-21 21 16,0 0-1,0 0-15,0 0 16,0 21-16,-1 1 0,1-1 16,21 21-16,-21-21 0,0 22 15,21-1-15,0 0 0,-21-21 0,21 22 16,-21-1-16,21-21 0,0 0 15,0 22-15,0-22 0,0 0 16,0 0-16,21-21 0,-21 21 0,21-21 16,0 22-16,0-22 0,22 0 0,20 0 15,22-43 1,-43 22-16,0 0 0,-20 0 16,20-22-16,-21 1 0,21 0 0,1-1 15,-22 1-15</inkml:trace>
  <inkml:trace contextRef="#ctx0" brushRef="#br1" timeOffset="88299.8">22902 2477 0,'21'-43'16,"-42"86"-16,85-149 0,-43 63 0,0-20 15,21 21-15,-42-22 0,22 22 0,-1-1 16,-21 1-16,21 0 0,-21-1 16,0-20-16,21 42 15,-42 42 1,21 0 0,-21 0-16,0 22 0,-1-1 15,22 0-15,-21 1 0,0-1 0,0 0 16,0 22-16,0-22 0,-1 22 15,1-22-15,-21 106 16,42-84-16,0-22 0,0 0 0,0-21 16,0 22-16,21-22 15,0 0-15,0 0 0,1 0 0,-1 1 16,0-22-16,21 0 0,-21 0 16,1 0-16,20 0 0,-21 0 0,43-22 15,-22 22-15,0-21 0,-21 0 16,22-21-16,-22 21 0,21-22 15,-21 1-15,1 21 0,-1-22 0,0 1 16,0 21-16,-21 0 0,0-22 16,0 22-16,0 0 0,-21 21 15,0 0-15,0 0 16,-1 21-16,1 0 0,21 1 16,-21-1-16,0 42 0,21-42 15,0 1-15,0-1 0,0 21 16,0-21-16,0 0 0,0 1 0,0 20 15,0-21-15,0 0 16,0 0-16,0 1 16,0-1-16,-21-21 15,0 21-15,-1-21 16,22 21-16,-21-21 0,0 0 0,0 0 16,0 0-1,21-21 1,0 0-1,0 0-15,0-1 0</inkml:trace>
  <inkml:trace contextRef="#ctx0" brushRef="#br1" timeOffset="88636.36">22966 2159 0,'0'-21'32,"42"21"-32,-21 0 0,0-21 15,22 21-15,-1 0 0,0 0 16,1 0-16,-1 0 0,0 0 16,1 0-16,20 0 0,-20-21 0,-1 21 15,0 0-15,1 0 0,-1 0 16,-21 0-16,21 0 0,-20 0 0,-1 0 15,0 0-15,0-22 0,0 22 16,0 0-16,-42 0 47,0 0-31,0 0-16,0 0 15,-22 22-15</inkml:trace>
  <inkml:trace contextRef="#ctx0" brushRef="#br1" timeOffset="97178.5">8742 5101 0,'0'0'0,"0"-21"62,0 0-62,0 0 16,21 21-16,0-21 15,-21-1-15,0 1 0,0 0 16,0 0-16,0 0 16,0 0-16,0-1 0,0 1 0,0 0 15,-21 0-15,0 0 0,0 21 0,-1-21 16,-20-1-16,21 22 15,0 0-15,0 0 0,-22 0 0,22 0 16,0 0-16,-21 0 0,20 0 0,1 22 16,-21-1-16,21 21 0,0-21 15,-1 22-15,-20-1 0,21 0 0,21 1 16,-21-1-16,21 0 0,-21 1 16,21-1-16,0-21 0,0 21 0,0-20 15,0-1-15,21 0 0,0 0 16,0 0-16,0-21 0,0 0 0,1 0 15,-1 0-15,21 0 0,-21 0 0,22 0 16,-22-21-16,42 0 16,-20 0-16,-22 0 0,21-1 15,-21-20-15,0 21 0,22 0 0,-22-22 16,0 1-16,0 21 0,0-21 16,-21-1-16,0 1 0,22 0 0,-22 20 15,0-20-15,0 21 0,0 0 0,0-22 16,0 65 15,0-1-31,-22 0 0,22 0 0,0 21 16,-21 1-16,21-1 0,-21 0 15,21 1-15,0 20 0,0-20 0,0-22 16,0 21-16,0 0 16,0 1-16,21-22 0,0 0 15,1 0-15,20-21 0,0 0 16,-21 0-16,1 0 0,20 0 15,-21 0-15,0-21 0,22 0 16,-22 0-16,0 0 0,0-1 0,21-20 0,-20 0 16,-1-1-16,-21 1 0,21-21 15,0 20-15,0-20 0,-21-43 16,0 64-16,0-1 0,0 1 0,21 21 16,-21-22-16,0 22 0,0 0 15,0 0-15,-21 21 16,21 21-1,-21 0-15,21 0 16,0 22-16,0 20 0,-21 43 16,21-64-16,0 22 15,0-22-15,0 22 0,0-22 0,0 0 16,0 1-16,0-22 0,21 21 0,0-21 16,-21 1-16,21-1 15,1 0-15,20-21 0,-21 0 0,0 0 16,0 0-16,1 0 0,20 0 0,-21-21 15,21 0-15,-20-1 0,20-20 16,-21 21-16,21-21 0,22-43 16,-43 43-16,0-22 0,0 1 15,22 20-15,-22-20 0,0 20 16,-21 1-16,21 0 0,-21-1 0,21 1 16,-21 21-16,0 0 0,0 0 0,0-1 15,-21 22 1,0 0-16,0 0 0,0 22 15,-22 41-15,22-42 16,21 43-16,-21-22 0,0 0 0,21 22 16,-21-1-16,21 1 0,0-22 0,0 1 15,0 20-15,0-21 16,0 1-16,21-22 0,0 21 0,0-21 0,22 1 16,-22-1-16,21-21 0,0 21 0,-20-21 15,20 0-15,0 0 16,1 0-16,-1 0 0,43-42 15,-43 42-15,-21-22 0,21-20 0,1 21 16</inkml:trace>
  <inkml:trace contextRef="#ctx0" brushRef="#br1" timeOffset="97497.32">11472 4382 0,'0'-22'16,"0"44"-16,0-65 0,-21 43 31,21 21-31,0 1 0,-21-1 0,21 0 16,-21 21-16,21 1 0,0-22 0,0 21 15,0 22-15,0-22 0,0 0 16,-21 1-16,21 20 0,0-21 15,0 1-15,-22-22 0,22 21 0,0-21 0,0 22 16,0-22-16,0 0 16,0 0-16,22-21 15,-1 0-15,0 0 16,0-21-16,-21 0 16,21-21-16,0 20 0</inkml:trace>
  <inkml:trace contextRef="#ctx0" brushRef="#br1" timeOffset="98192.92">11747 4382 0,'0'0'16,"0"-22"-16,0 44 31,0-1-15,0 21-16,0-21 0,-21 22 0,21-1 15,0 0-15,0 1 0,0-1 0,0 0 16,-21 1-16,21-1 0,0 21 15,0-20-15,-21 63 16,21-85-16,0 0 0,-21 0 16,21 0-16,0 0 0,0-42 47,0 0-47,0 0 0,0 0 0,0-22 15,0 22-15,0-21 0,21 0 0,0 20 16,0-20-16,0 0 15,1 21-15,20-1 0,-21 1 0,43-21 16,-43 21-16,21 21 0,-21 0 16,0 0-16,1 0 0,-1 0 15,0 21-15,0 0 0,-21 0 0,0 0 16,0 22-16,0-22 0,0 21 0,0 1 16,0 20-1,0-21-15,-21 1 0,21-1 0,0-21 16,0 0-16,0 1 15,21-22-15,0 0 0,0 0 0,1 0 16,20 0-16,-21 0 0,64 0 16,-1-43-1,-62 22-15,20 0 0,43-21 16,-64-1-16,0 22 0,0-21 0,0-1 16,0 22-16,-21-21 0,22 21 15,-22-43-15,0 43 16,0 0-16,-22 21 0,1 0 15,0 0-15,0 0 16,0 21-16,21 0 0,0 0 0,-21 1 16,21 20-16,0-21 0,0 21 15,0 1-15,0-1 0,0-21 16,0 0-16,21 1 0,-21-1 16,21 0-16,0-21 0,0 21 0,0-21 15,1 0-15,20 0 0,-21 0 16,21 0-16,-20 0 0,20-21 0,0 0 15,1 0-15,-22-1 0,0 1 16,0 0-16,0 0 0,0 0 0,-21-22 16</inkml:trace>
  <inkml:trace contextRef="#ctx0" brushRef="#br1" timeOffset="98484.76">11282 4614 0,'0'0'0,"-21"0"0,-1 0 31,44 0-31,20 0 0,-21 0 16,21 0-16,1 0 0,-1-21 0,0 21 15,1 0-15,20 0 0,1-21 16,-1 21-16,1 0 0,-22 0 16,22-21-16,-22 21 0,64 0 15,-85-21-15,21 21 0,1-21 16,-22-1-16,0 22 0</inkml:trace>
  <inkml:trace contextRef="#ctx0" brushRef="#br1" timeOffset="99368.67">14266 4868 0,'21'0'0,"1"0"16,-1-21-1,0 0-15,0 0 16,0 0-16,-21 0 0,0-1 16,0 1-16,21 0 15,-21 0-15,0 0 0,0 0 16,0-1-16,0 1 0,0 0 0,-21 21 15,0-21-15,0 0 0,0 21 0,0 0 16,-1-21-16,-20 21 0,-43 0 16,64 0-16,-21 21 15,0-21-15,-1 21 0,-41 21 16,41-21-16,22 22 0,-21-22 0,21 21 16,-1-21-16,1 22 0,21-22 15,0 42-15,0 1 16,0-43-16,0 0 0,0 0 0,21-21 15,1 22-15,-1-22 0,0 0 16,21 0-16,-21 0 0,22 0 0,-1 0 16,22 0-1,20-22-15,-41 1 0,-22 0 0,21 0 16,-21-21-16,0 20 0,1-20 16,20 0-16,-42-1 0,21 1 15,0 0-15,0-1 0,-21-41 16,0 41-16,0-20 0,0 21 0,0-22 15,0 22-15,0-1 0,0 1 16,0 0-16,0 21 0,-21-22 0,21 22 16,-21 21-16,0 0 15,0 0-15,0 21 0,21 0 16,-22 22-16,22-22 0,0 42 0,0-20 16,0-1-16,0 22 0,0 41 15,0 44 1,0-107-16,0 21 0,0-20 15,22-1-15,-1-21 0,0 22 16,42-1-16,-41-21 0,-1 0 16,42 0-16,-42-21 15,22 0-15,-22 0 0,21 0 0,-21 0 16,1 0-16,20-21 0,-21 0 0,21 0 16,-20 0-16</inkml:trace>
  <inkml:trace contextRef="#ctx0" brushRef="#br1" timeOffset="100647.94">15219 4572 0,'0'0'0,"21"0"0,-21-21 0,0 0 16,0 0-16,0-43 15,-21 64-15,0-21 16,-1 0-16,1 21 0,0 0 0,0 0 16,-21 0-16,20 0 0,1 0 0,-21 0 15,21 21-15,-22 0 0,22-21 16,0 42-16,-21-20 0,21-1 0,-1 0 15,1 21-15,21-21 0,0 22 0,-21 20 16,21-20-16,0-22 16,0 0-16,0 21 0,0-21 0,0 1 15,21-1-15,0-21 0,1 21 16,-1-21-16,21 0 16,22 0-16,-22 0 0,0-21 15,-21 0-15,22-1 0,-22 1 16,21 0-16,-21 0 0,1 0 0,20-22 15,-42 22-15,21-21 0,0 21 16,0-22-16,-21 22 0,22-21 16,-22 21-16,0 0 0,0-1 0,-22 22 31,1 22-31,21-1 16,-21 0-16,21 0 0,0 0 0,0 22 15,0-22-15,0 0 0,0 21 16,0-21-16,0 1 0,0 20 0,0-21 15,21 0-15,0 0 0,1 1 0,20-1 16,21-21 0,-41 0-16,-1 0 0,0 0 15,21 0-15,-21 0 0,1-21 0,-1-1 16,0 1-16,0 0 0,0-21 16,43-64-1,-43 64-15,0-1 0,0-20 0,-21 20 16,43-62-16,-43 41 0,21 22 15,-21-22-15,21 22 0,-21 0 0,0-1 16,0 1-16,0 0 16,0 20-16,-21 22 15,0 0 1,-1 22-16,22-1 0,0 0 16,-21 64-16,0-43 15,21 0-15,0 1 0,0 20 0,0-21 16,0 1-16,0-1 0,0 0 0,0 22 15,0-22-15,0-21 0,0 22 16,21 41-16,43 1 16,-43-43-16,0-20 0,0-1 15,0-21-15,22 21 0,-22 0 16,0-21-16,21 0 0,-20 0 16,20 0-16,-21 0 0,21 0 0,-20 0 15,20-21-15,21 0 16,22-43-16,-43 43 15,-20-21-15,-1 21 0,0-1 16,0-20-16,-21 21 0,0 0 0,21-22 16,-21 22-16,0 0 0,0 0 0,0 0 15,0 0-15,0-1 0,-21 1 16,21 0-16,-21 21 0,0 0 0,0 0 16,-1 0-16,1 0 0,0 0 15,-21 0-15,21 21 0,-1-21 0,-20 43 16,21-1-16,-21 0 15,20 1-15,1-22 16,21 21-16,0-21 0,-21 22 0,21-22 16,0 0-16,0 0 0,0 0 0,0 0 15,21 1-15,0-1 0,1-21 16,-1 0-16,0 0 0,0 0 0,0 0 16,43 0-16,-43 0 0,0 0 15,21-21-15,-20-1 0,-1 1 16,0 0-16,-21 0 0,21-21 0,0 20 15,0 1-15,-21-21 0,0 21 16,22 0-16,-1-22 0,-21 22 0,0 0 16,0 0-16,0 0 15,0 42 1,0 0 0,0 0-16,0 0 0,0 0 0,0 1 15,0-1-15,0 42 16,0-42-16,0 1 0,0-1 0,0 42 15,0-42 1,0 1-16,21-22 0,-21 21 16,21-21-16,0 0 0,0 0 0,1 0 15,-1 0-15,0 0 0,0-21 16,21 21-16,-42-22 0,22 1 16,-1 0-16,0 0 0,0 0 0,-21 0 15,21-1-15,-21-20 0,0 21 16,0 0-16</inkml:trace>
  <inkml:trace contextRef="#ctx0" brushRef="#br1" timeOffset="100937.78">15790 4318 0,'21'-21'32,"1"21"-32,-1-21 15,21 21-15,0 0 0,1-21 0,-1 21 16,0 0-16,22 0 0,-22-22 0,22 22 16,-22 0-16,0 0 0,1 0 15,-1 0-15,0 0 0,-20 0 0,-1 0 16,0 0-16,0 0 15,0 0-15</inkml:trace>
  <inkml:trace contextRef="#ctx0" brushRef="#br1" timeOffset="102055.73">18478 4636 0,'22'0'16,"-22"-22"-1,21 22-15,0-21 0,-21 0 0,21 21 16,0-21-16,-21 0 0,21 0 15,1-1-15,-22-20 16,0 21-16,21 0 0,-21 0 0,0-22 16,0 22-16,0 0 0,0-21 15,0 20-15,0 1 0,-21 0 16,-1 21-16,1 0 0,-21 0 16,21 0-16,-22 0 0,1 21 0,0 0 15,-1 1-15,22-1 0,-21 21 0,0-21 16,-22 43-1,43-22-15,0-21 0,21 43 0,0-43 16,0 0-16,0 21 0,0-20 16,0-1-16,21-21 0,0 21 15,21-21-15,-20 0 0,20 21 0,-21-21 16,21 0-16,1 0 0,-22 0 16,21 0-16,1-21 0,-22 21 0,21-21 15,0 0-15,-20-1 0,-1 1 16,0 0-16,0 0 0,0 0 0,0-22 15,1 22-15,-22 0 0,0-21 0,0 21 16,0-1-16,0 1 0,21 21 16,-21 21-1,0 1 1,0 20-16,0-21 0,0 0 0,0 22 16,0-22-16,0 21 0,0-21 15,0 0-15,0 22 0,21-22 16,-21 0-16,42 21 0,-42-20 15,21-22-15,1 21 0,-1-21 0,0 0 16,0 0-16,0 0 16,0-21-16,-21-1 15,22 1-15,-22 0 16,0 0-16,0 0 0,0-22 0,0 22 16,0 0-16,21-21 0,0 21 15,0-22-15,0 22 0,0-21 16,22 21-16,-22-1 0,21 1 0,1 21 0,-1-21 15,0 21-15,1 0 16,-1 0-16,0 21 0,22-21 0,-22 21 16,43 43-16,-43-43 0,-21 21 15,0-20-15,1 20 0,-22-21 16,0 64-16,0-64 16,-22 0-16,22 0 0,-21 0 15,-21 1-15,21-22 0,0 0 16,-1 0-16,1 0 15,21-22-15,0 1 0,0 0 16,0 0-16,0 0 0,0-22 16,0 22-16,21 0 0,-21-21 15,22 21-15,-1-22 0,0 22 16,0-21-16,0 21 0,0-1 0,22 1 16,-22 0-16,0 0 0,0 21 15,0 0-15,1 0 0,-1 0 0,21 0 16,-21 0-16,0 0 0,1 0 15,-1 21-15,0 0 16,0 0-16</inkml:trace>
  <inkml:trace contextRef="#ctx0" brushRef="#br1" timeOffset="102428.52">20172 4593 0,'21'21'15,"-42"-42"-15,63 42 0,-21-21 16,0 0-16,1 0 0,-1 0 15,0 0-15,21-21 0,-21 21 16,1-21-16,20 0 0,-21 21 0,0-21 16,0 0-16,1-1 0,-22 1 0,0-21 15,0 21-15,0 0 16,0-1-16,0 1 0,-43 21 16,22 0-16,0 0 0,-21 0 0,-1 0 15,22 21-15,-21 1 0,-1-1 16,22 21-16,-21-21 0,21 43 15,0-43-15,21 21 16,0-21-16,0 1 0,0 20 0,0-21 16,21 0-16,0 0 0,21-21 0,-21 22 15,22-1-15,-1-21 0,0 0 16,64 0-16,-63 0 0,-1 0 16,0 0-16,1 0 0,-1 0 0,-21-21 15,0 21-15,43-43 16,-43 1-16,0 21 15,-21 0-15</inkml:trace>
  <inkml:trace contextRef="#ctx0" brushRef="#br1" timeOffset="102596.41">20828 4699 0,'-21'0'62,"0"0"-46</inkml:trace>
  <inkml:trace contextRef="#ctx0" brushRef="#br1" timeOffset="103610.42">11282 6011 0,'0'0'0,"0"-21"0,0 0 0,0-21 15,0-1-15,0 22 16,0-21-16,0 21 0,0-22 0,0 1 16,0 0-16,0 21 0,0-1 15,-21 1-15,21 0 16,-22 21 0,22 21-16,0 22 15,0-22-15,0 21 0,0 22 0,-21-22 16,21 21-16,0 1 0,-21-22 15,21 22-15,0-22 0,0 22 0,-21-22 16,0 21-16,21-20 0,-21-1 16,-1 0-16,22 1 0,0-22 0,-21 21 0,0-21 15,21 1-15,0-1 16,-21-21-16,21-21 16,0-1-16,0 1 0,0 0 15,0-21-15,0 21 0,21-22 16,-21 22-16,21-21 0,22-43 15,-22 64-15,0-21 0,0-1 16,21 22-16,-20 0 0,20 0 16,0 0-16,-21-1 0,22 1 0,-1 21 15,0 0-15,-20 0 0,-1 0 16,0 0-16,0 21 0,-21 1 0,0-1 16,0 0-16,0 0 0,-21-21 15,0 21-15,0 0 0,-22-21 16,22 22-16,-21-22 0,21 0 0,-22 0 15,22 0-15,-21 0 0,21 0 16,-1 0-16,1 0 0,0 0 16,0 0-16,0 0 0,0 0 15,21 21 1,0 0 0,21 0-16,0 0 0,0 0 0,-21 22 15,21-22-15,0 0 0,1 21 0,-1-20 16,0-1-16,0 0 0,0 0 15,43 21-15,20-42 16,-41 0-16,-22 0 0,21 0 16,-21 0-16,22 0 0,-22 0 15,21-21-15,-21 0 0,1 0 0,-1 0 16,0 0-16,0-1 0</inkml:trace>
  <inkml:trace contextRef="#ctx0" brushRef="#br1" timeOffset="104537.89">11980 6202 0,'0'21'32,"0"0"-17,21-21 1,1 0-16,20 0 16,-21 0-16,21-21 15,1 0-15,-22 0 0,42 0 16,-41-1-16,-1 1 15,-21 0-15,0 0 0,0 0 16,0 0-16,0-1 0,-21 22 16,-22 0-16,22 0 15,0 0-15,-21 0 0,-1 22 0,1-1 16,21 0-16,-43 21 0,43-21 16,0 22-16,0-22 0,21 21 15,0-21-15,0 22 0,0-22 0,0 0 16,21 0-16,21 22 15,-21-22-15,22-21 0,-22 0 0,21 0 16,1 0-16,-1 0 0,0 0 16,1 0-16,-1 0 0,0 0 0,43-43 15,-43 22-15,1 0 16,-1 0-16,-21-21 0,21 20 0,1 1 16,-22 0-16,0-21 0,43-22 15,-64 43-15,21-21 16,-42 63 15,21 0-31,-22-21 16,22 21-16,0 0 0,0 1 0,0 20 15,0-21-15,0 0 0,0 0 0,0 1 16,0-1-16,0 0 16,0 0-16,22 0 0,-1-21 15,0 0-15,21 0 0,-21 0 0,22 0 16,-1 0-16,0 0 0,1-21 15,-1 21-15,-21-21 0,22 0 0,-1 0 16,0-1-16,1-20 16,-22 21-16,0 0 0,0-22 15,0 22-15,0 0 0,-21 0 0,0 0 0,0 0 16,0-1-16,0 44 31,0-1-15,0 0-16,0 21 0,0-21 15,0 22-15,-21-1 0,21 0 16,-21 1-16,0 20 0,21 1 0,0-22 16,0 22-16,0-1 0,0 1 0,0-1 15,0 64-15,0-85 16,0 85-16,-21-63 0,0-1 16,-22 43-16,22-42 0,0-22 15,0 0-15,-22 22 16,22-22-16,-21-21 0,21-21 15,-22 0-15,22 0 16,21-21-16,-21-42 16,21 20-16,0 1 0,0 0 15,0-22-15,0 22 0,0-22 0,21 1 16,-21-1-16,21 1 0,1-22 0,-1 22 16,0-1-16,21 1 0,-21-1 0,1 1 15,20-1-15,0 22 0,-21 0 16,22-1-16,-1 1 0,-21 21 0,22 0 15</inkml:trace>
  <inkml:trace contextRef="#ctx0" brushRef="#br1" timeOffset="105132.55">15071 5863 0,'0'0'0,"-22"-21"0,22 0 0,0 0 0,0 0 16,0-1-16,0 1 16,22 21-16,-1-21 0,0 21 15,0 0-15,21 0 0,-20 21 0,-1-21 16,21 43-16,-21-22 0,22 0 16,-22 21-16,21 1 0,-21-1 0,0 0 15,1 1-15,-1-1 0,0 0 0,-21-21 16,0 22-16,0-1 0,0-21 15,0 22-15,0-22 0,0 21 16,0-21-16,0 0 0,0 1 0,0-44 31,0 1-31,0 0 16,0 0-16,0-43 16,0 43-16,0 0 0,0-21 0,21-1 15,0 1-15,0 0 0,1-1 0,-1 1 16,21-43-16,-42 43 15,42 0-15,-42-1 0,22 22 0,-1-21 16,0 42-16,0-21 0,0 0 0,0 21 16,1 0-1,-1 0-15,-21 21 0,0 0 16,21-21-16,0 21 0,-21 0 16,21 0-16,0 1 0,-21-1 15,22 0-15</inkml:trace>
  <inkml:trace contextRef="#ctx0" brushRef="#br1" timeOffset="106477.78">16214 6096 0,'0'0'0,"21"0"0,0 0 15,0 0-15,0 0 0,0 0 16,1 0-16,-22-21 0,0 0 0,21 0 16,-21-1-16,0 1 15,0 0-15,0 0 0,0 0 16,0-22-16,0 22 0,-21 0 0,-1 0 0,1 0 15,0 21-15,-21 0 16,21 0-16,-1 0 0,-20 0 0,21 0 16,-21 21-16,20 0 0,1 0 0,0 0 15,-21 43-15,-22 21 16,43-43-16,21-21 16,0 0-16,0 22 0,0-22 15,0 0-15,21 0 0,0 0 16,1-21-16,-1 0 0,21 0 0,-21 0 15,43 0-15,-22 0 16,-21 0-16,22-21 0,-22 0 0,0 21 16,0-21-16,0 0 0,0-1 15,1 1-15,-1-21 0,-21 21 0,0 0 16,0-22-16,0 22 0,0 0 16,0 0-16,0 0 0,0-1 0,0 44 31,0-1-16,0 0-15,0 21 0,0-21 0,0 1 16,0 20-16,0-21 0,0 0 16,0 0-16,0 1 0,0-1 0,0 0 15,0 0-15,21 0 0,0-21 0,0 0 16,0 21-16,1-21 16,-1 0-16,0 0 0,21 0 0,-21 0 15,22 0-15,-22-21 0,0 21 0,0-21 16,22 0-16,-22 0 0,0-22 15,-21 22-15,21-21 0,0-43 16,0 43-16,-21-43 16,0 22-16,0-22 15,0 43-15,0-1 0,0 1 0,0 21 16,0 0-16,0 0 0,0 42 16,0 21-1,0-21-15,0 22 0,0-1 0,0 21 16,-21-20-16,21-1 15,0 22-15,0-22 0,-21 0 0,21 1 16,0-1-16,0 0 0,0-21 0,0 43 16,0-43-16,21 0 15,0-21-15,-21 21 0,22-21 0,-1 0 16,0 0-16,0 0 0,0 0 0,0 0 16,1 0-16,-1-21 0,0 0 15,21-21-15,-21 21 0,1-1 16,-22 1-16,21-21 0,0 21 0,0-22 15,-21 22-15,0 0 0,21 0 16,-21 0-16,0 42 31,0 0-15,0 0-16,-21 0 0,21 1 0,0-1 16,0 0-16,0 0 0,0 0 0,0 0 15,0 1-15,0-1 16,21 0-16,0-21 0,1 0 15,-1 0-15,0 0 0,0 0 16,0 0-16,22 0 0,-22 0 16,21-42-16,0 20 0,-20 1 15,-1 0-15,0 0 0,0 0 0,0-22 16,0 22-16,-21 0 0,22 0 16,-1 0-16,-21 0 0,0-1 15,0 1-15,0 42 31,0 1-31,0-1 16,-21 0-16,21 0 0,0 21 16,-22-20-16,22 20 15,0-21-15,0 0 0,43 22 16,-22-22-16,21-21 0,-21 21 0,22-21 16,-1 0-16,-21 0 0,64 0 15,-43 0-15,1 0 0,-1 0 0,0-21 16,1 21-16,-22-21 0,85-43 15,-85 1 1,-21 20-16,21 22 0,-21-42 16,0 41-16,0 1 15,-21 0-15,-22 21 0,1 0 16,21 21-16,0 0 0,0 1 16,-1-1-16,22 0 0,0 21 15,0-21-15,0 22 16,0-22-16,22 0 0,-1 0 0,0 0 0,0-21 15,0 22-15,0-22 0,22 0 16,-22 0-16,64 0 16,-43 0-16,21 0 0,22 0 15,-64 0-15,22-22 0,-22 22 16,-21-21-16</inkml:trace>
  <inkml:trace contextRef="#ctx0" brushRef="#br1" timeOffset="157903.4">1651 7874 0,'0'0'0,"-42"0"0,20 0 0,-20 0 16,21 0-16,-21 0 0,20 0 0,1 0 15,-21 0-15,21 0 0,0 0 16,-1 0-1,44 0 1,-1 0-16,0-21 16,42 21-16,-20 0 0,20 0 0,1 0 15,20 0-15,1 0 0,-21 0 16,20 0-16,22 0 0,-21 0 0,-1 0 16,22 0-16,-21 0 0,0 0 15,-22 0-15,22 0 0,-22 0 16,1 0-16,-22 0 0,22 0 15,-22 0-15,-21 0 0,21 0 0,-20 0 16,-1 0-16,0 0 0,21 0 16,-21 0-16,-21-21 31,-21 0-15,0 21-16,0 0 15,0-22-15,0 22 0,-1-21 0,1 21 16,0 0-16</inkml:trace>
  <inkml:trace contextRef="#ctx0" brushRef="#br1" timeOffset="158365.24">2794 7430 0,'-42'0'31,"20"0"-31,22 21 15,0 0 1,0 0-16,0 0 0,22 0 16,-1 1-16,0-1 15,0-21-15,21 21 0,-20 0 0,20-21 16,0 21-16,1-21 0,-22 0 16,21 0-16,0 21 0,1-21 15,-22 0-15,21 0 0,-21 0 0,1 0 16,-1 0-16,0 0 0,0 0 0,-42 0 31,0 0-15,0 22-16,-1-22 0,-20 21 15,0 0-15,-1 0 0,1 0 0,0 0 16,-1 22-16,1-1 0,0 0 0,-1 1 16,1-1-16,0 0 0,-1 1 15,-41 41-15,63-41 16,-22-1-16,22 0 0,0 1 0,0-22 15,21 0-15,0 21 0,-21-20 16,21-1-16,-22 0 0,22 0 16,0-42 31</inkml:trace>
  <inkml:trace contextRef="#ctx0" brushRef="#br1" timeOffset="160261.39">4530 7430 0,'0'-22'0,"0"1"0,21 0 16,-21 0-16,21 0 0,0 21 15,21-43-15,-20 22 16,-1 21-16,21-21 0,-21 21 0,22-21 15,-22 21-15,0 0 0,21 21 0,-21 0 16,1 0-16,20 22 0,-21-1 16,64 106-1,-64-21-15,0-84 0,-21 20 16,21 1-16,-21-1 0,0 1 16,0-22-16,0 21 0,0-20 0,0-1 15,0 0-15,0 43 16,0-64-16,0 0 15,0-42 1,0 0-16,0 0 0,0 0 16,0 0-16,0-22 0,0 1 15,0 0-15,21-64 16,-21 63-16,22-20 0,-22-1 0,0 22 16,21-21-16,0-1 0,0 22 15,0-22-15,0 22 0,-21-22 0,22 22 16,20-21-16,-21 20 0,-21 22 15,21 0-15,-21 0 0,21 21 16,-21-21-16,22 21 16,-22 21-1,21-21-15,-21 21 0,0 0 16,0 0-16,0 0 0,0 1 16,0-1-16,0 0 15,0 0-15</inkml:trace>
  <inkml:trace contextRef="#ctx0" brushRef="#br1" timeOffset="160644.18">5588 7980 0,'42'63'16,"-84"-126"-16,105 126 15,-41-63-15,-1 0 0,0 0 16,0 0-16,0-21 0,22 0 0,-22 0 15,0 0-15,0 0 0,43-22 16,-43 22-16,0 0 16,-21-43-16,21 43 0,-21-21 15,0 21-15,0 0 0,0-1 16,0 1-16,-21 21 0,0 0 16,0 0-16,-1 0 0,1 21 0,0 1 15,-21-22-15,21 21 0,-22 21 16,22-21-16,0 22 0,-21 20 15,42-21-15,-22 22 0,22-22 16,0-21-16,22 1 0,-1-1 16,0 21-16,0-42 0,0 21 15,0 0-15,22-21 0,-22 0 0,64 0 16,-64 0-16,21 0 16,0 0-16,-20 0 0,20 0 0,-21-21 15,0 0-15,0 21 0,1-21 0,-1 0 16</inkml:trace>
  <inkml:trace contextRef="#ctx0" brushRef="#br1" timeOffset="161024.97">6308 7874 0,'0'0'0,"0"-21"0,0 0 15,0 0-15,0-1 16,0 1-16,0 0 0,0 0 16,21 0-16,0 0 0,0-1 15,0 1-15,0 21 0,1 0 16,-1 0-16,0 0 0,21 0 15,-21 0-15,22 0 0,-22 21 0,0 1 16,21-1-16,-20 0 0,-1 0 16,0 0-16,0 22 0,-21-22 0,0 21 15,0-21-15,0 22 0,0-1 0,0-21 16,0 0-16,0 0 0,0 1 16,0-1-16,0 0 0,0 0 15,-21-21-15,21-21 16,0 0-1,0 0-15,0-1 0,0 1 0,0 0 16,0 0-16,21-21 0,-21 20 0,21-41 16,-21 42-1,43-43-15,-43 43 0,0 0 16,21 0-16,0 0 0,0 21 0,-21-22 16,21 22-16,0 0 15,1 0-15,-1 0 16</inkml:trace>
  <inkml:trace contextRef="#ctx0" brushRef="#br1" timeOffset="161676.59">7345 7662 0,'0'0'0,"0"22"31,-21-1-15,21 0-16,0 0 0,-22 0 15,22 0-15,0 1 0,0-1 16,0 0-16,0 0 0,0 21 0,0-20 16,0-1-16,0 0 0,0 0 0,0 0 15,0 0-15,0 1 16,22-22-16,-1 0 0,0 0 0,0 0 16,0 0-16,0 0 0,22 0 15,-22-22-15,0 22 0,0-21 16,0 0-16,1 0 0,-1 0 0,0-22 15,0 22-15,0 0 0,-21 0 0,21-21 16,1 20-16,-22 1 0,21-21 16,0-22-1,-21 43-15,21 0 16,-21 42 0,0 0-1,-21 1-15,21-1 0,-42 85 16,42-64-16,0 0 0,0 1 15,0 20-15,0 1 0,0-1 16,0 1-16,0-1 0,0 1 0,0-1 16,0 43-16,0-43 15,0 64-15,0-63 16,0-1-16,0 1 0,0-22 0,-22 22 16,1-22-16,-21 64 15,21-85-15,0 21 0,-22-20 0,22 20 0,0-42 16,-21 21-16,20 0 0,1-21 15,0 0-15,0 0 0,0-42 16,21 21-16,-21-22 0,-1 1 0,22 0 16,0-1-16,0-84 15,0 64-15,0-1 0,0-84 16,22 85-16,-22-1 0,21-20 16,0 20-16,21 1 0,-21-1 0,1 1 15,20 20-15,0-20 0,64-64 16,-64 106-16,-20-22 15,20 22-15,-21 0 0,0 0 0,22 0 16</inkml:trace>
  <inkml:trace contextRef="#ctx0" brushRef="#br1" timeOffset="162596.29">9250 7303 0,'0'0'0,"0"-22"0,0 1 16,0 0-16,0 0 0,21 0 15,-21 0-15,0 42 31,0 0-31,0 0 0,0 21 0,0 1 16,0-1-16,0 22 0,0-22 0,0 21 16,-21 1-16,0-1 0,-1-20 15,1 20-15,0 1 0,-21-1 0,-22 22 16,-20 42 0,41-85-16,22-21 0,-21 1 15,21-1-15,-1-21 0,1 0 16,0 0-16,0 0 0,0-21 15,0 21-15,21-22 0,-22 1 0,22-21 16,0 21-16,0-22 0,0 1 16,0 0-16,0 21 0,0-22 0,0 1 15,0 0-15,22 20 0,-22-20 0,21 21 16,0 0-16,0 0 0,-21-1 16,42 22-16,-20 0 0,-1 0 15,0 0-15,-21 22 16,21-1-16,0 0 0,-21 0 0,0 0 15,21 22-15,1-22 0,-22 21 0,0-21 16,21 22-16,0-22 0,0 21 16,-21-21-16,21 0 0,0 1 15,-21-1-15,22 0 0,-1-21 0,0 21 16,0-21-16,0 0 0,0 0 0,1 0 16,-1 0-16,0 0 0,0-21 15,0 21-15,22-21 0,-22 0 0,0-1 16,0 1-16,0-21 0,0 21 0,-21-22 15,22 22-15,-1 0 0,0 0 16,-21-21-16,0 20 0,21 1 16,-21 42 15,0 1-31,0-1 16,0 0-16,0 0 0,0 0 15,0 0-15,0 1 0,0-1 16,0 0-16,0 0 0,0 0 0,0 0 15,0-42 17,0 0-17,0 0-15,0 0 0,0 0 0</inkml:trace>
  <inkml:trace contextRef="#ctx0" brushRef="#br1" timeOffset="162786.91">9715 7535 0,'0'0'0,"0"-21"16,0 0-16,0 0 16,22 21 31,-22 21-32,21-21-15,-21 21 0,21-21 16,-21 21-16,0 1 0</inkml:trace>
  <inkml:trace contextRef="#ctx0" brushRef="#br1" timeOffset="163509.5">10266 7789 0,'0'0'0,"42"0"15,0 0-15,-20 0 0,-1-21 16,0 21-16,0-21 0,-21 0 0,0 0 15,21 0-15,-21-1 16,0 1-16,0 0 0,0 0 16,0 0-16,-21 21 0,0 0 15,0 0-15,0 0 0,-1 0 16,1 0-16,0 0 0,-21 21 0,21 0 16,-1-21-16,-41 42 0,42-20 15,0-1-15,21 0 0,0 0 0,-22 0 16,22 0-16,0 1 15,22-1-15,-1-21 16,0 0-16,0 0 0,21 0 0,-20 0 16,-1 0-16,21 0 0,-21 0 15,0 0-15,22-21 0,-22 21 0,0-22 16,0 22-16,0-21 0,1 0 16,-1 0-16,-21 0 15,0 0 1,0 42 15,-21-21-15,21 21-16,-22 0 0,22 21 0,0-20 15,-21 62-15,0-41 0,21-1 16,-21 21-16,21 1 0,0-1 16,0 128-16,0-128 15,0 1-15,0-1 0,0 1 0,0-1 16,0 86-16,0-107 0,0 21 15,0 1-15,0-22 16,0 22-16,0-22 0,-21 0 0,0 1 16,-1-22-16,1 0 0,0 0 0,-21 0 15,21 1-15,-22-22 0,22 0 0,-21 0 16,-1 0-16,1 0 0,0-22 16,-1 1-16,-84-85 15,106 64-15,0-21 0,-21-64 16,42 63-16,0 1 0,0-1 0,0 1 15,0-1-15,0 22 0,42-85 16,0 84-16,-20 1 0,20 0 16,-21-22-16,21 22 0,1 21 15,-1-22-15,0 1 0,-20 0 16,20 21-16,0-22 0,1 22 0,-22-21 16,21 21-16,22-22 0,-43 22 15,21 0-15</inkml:trace>
  <inkml:trace contextRef="#ctx0" brushRef="#br1" timeOffset="164288.35">11049 7408 0,'0'0'0,"0"-21"0,0 0 16,0-21-16,0 21 0,0-1 16,0 1-16,-21 21 15,0 21 1,21 1-16,-22 20 0,22-21 15,0 21-15,0 1 0,-21-1 0,0 64 16,21-64-16,-21 1 16,21 41-16,0-41 0,-21-1 15,21 0-15,-21 1 0,21-22 16,0 0-16,0 0 16,0-42 15,0 0-31,0 0 0,0-1 0,21-20 15,0 21-15,0 0 16,0-22-16,0 22 0,1-21 0,-1 21 16,21-22-16,-21 22 0,0 0 15,1 0-15,20 0 0,-21 0 0,0 21 16,0 0-16,1 0 0,-1 0 0,0 21 16,-21 0-16,0 0 15,0 0-15,0 22 0,0-22 16,0 0-16,0 21 0,0-21 0,0 22 15,0-22-15,21 0 0,-21 0 0,0 0 16,21 1-16,-21-1 16,21 0-16,1 0 0,-1-21 0,0 0 15,0 0-15,0 0 0,22 0 16,-22-21-16,0 21 0,0-21 0,0 0 16,22-22-16,-22 22 0,0-21 15,0 21-15,0-22 0,0-20 0,1 20 16,-1 1-16,0-21 0,0-1 15,0 22-15,-21-22 0,21 22 0,-21-22 16,0 22-16,0 0 0,0 21 0,0-1 16,0 1-16,0 0 0,0 0 15,0 42 1,-21 0-16,21 0 0,-21 22 16,21-1-16,0 0 0,0 1 15,0 20-15,0-20 0,0 20 0,0-21 16,0 64-16,0-63 0,0-1 15,0 0-15,0 1 0,0-22 16,0 21-16,0-21 0,0 0 0,0 1 16,42 20-16,-20-42 0,-1 0 15,0 0-15,0 0 0,0 0 16,22 0-16,-43-21 16,42 0-16,0-1 0,-21 1 15,-21 0-15,22 0 0,-1 0 16,0-22-16,-21 22 0,21 0 15,-21 0-15</inkml:trace>
  <inkml:trace contextRef="#ctx0" brushRef="#br1" timeOffset="164556.59">11769 7514 0,'0'0'15,"-22"0"-15,1 0 0,21-21 16,43 21-1,-22 0-15,0 0 0,21 0 16,1-21-16,-1 21 0,0 0 16,1 0-16,41-21 0,-63 21 15,22 0-15,-1 0 0,-21 0 16,0-21-16,1 21 0,-1 0 0,0 0 16,-21-22-16,0 1 31,-21 21-31,0 0 15,-1 0-15,1 0 0,0 0 16,0 0-16</inkml:trace>
  <inkml:trace contextRef="#ctx0" brushRef="#br1" timeOffset="170840.2">1397 10351 0,'-21'0'15,"0"0"1,-22 0-16,22 0 0,0 0 15,0 0-15,0 0 0,-22 0 0,22 0 16,0 0-16,0 0 0,0 0 16,-1 0-16,1 0 0,0 0 0,0 0 15,0 0-15,42 0 32,0 0-32,21 0 15,1 0-15,-1 0 0,22 0 16,-1 21-16,22-21 0,-22 0 0,22 0 15,-22 0-15,22 0 16,0 0-16,-1 0 0,22 0 0,-21 0 16,0 0-16,20 0 0,-20 0 0,21 0 15,-21 0-15,-22 0 0,1 0 16,-1 0-16,1 0 0,20 0 16,-63 0-16,1 0 0,-1 0 15,0 0-15,-21-21 16,0-1-1,0 1 1,-21 21-16,21-21 16,-21 0-16,21 0 0,-22 21 15,1 0-15,0-21 0,0 21 16,0-22-16,0 1 0,-1 21 16,1-21-16,0 21 0,0-21 0,0 21 15,0-21-15,-1 21 0,1 0 16,0-21-16,0 21 0,0 0 15,21-22 1,0 44 0,21-22-1,0 21-15,21-21 0,-20 21 0,20-21 16,0 0-16,-21 0 0,22 21 0,-1-21 16,0 0-16,1 0 15,-22 0-15,21 0 0,1 0 16,-22 21-16,0-21 0,0 0 15,-21 21 1,0 1-16,-21-22 0,0 21 16,0 0-16,-1-21 0,1 42 0,-21-21 15,21 1-15,-22 20 0,22 0 0,-21-21 16,21 22-16,-22-1 0,22 0 16,-21 1-16,21-22 0,0 21 0,-1-21 15,1 1-15,0-1 0,21 0 16,0 0-16,-21 21 15,21-20-15,21-22 32,-21-22-17,21 1-15</inkml:trace>
  <inkml:trace contextRef="#ctx0" brushRef="#br1" timeOffset="172261.19">4784 10245 0,'21'-21'47,"0"21"-31,0-22-1,-21 1 1,0 0-1,0 0-15,0 0 16,0 0-16,0-1 16,0 1-16,-21 0 15,0 21-15,0-21 0,-1 0 16,1 21-16,0 0 0,0 0 0,-21 0 16,20 0-16,1 0 0,-21 0 15,21 0-15,0 21 0,-64 21 16,43-21-16,-1 43 15,22-22-15,-21 1 16,21-1-16,21-21 0,0 0 0,0 43 16,0-43-1,0 21-15,21-42 0,0 21 16,42-21-16,-41 0 0,-1 0 16,21 0-16,-21 0 0,22-21 15,-1 0-15,-21 21 0,21-21 0,-20 0 16,20-22-16,-21 22 0,21 0 15,-20 0-15,-1 0 0,0 0 0,0-22 16,0 22-16,-21 0 0,0 0 0,0 0 16,0-1-16,21 1 0,-21 0 15,0 0-15,0 42 32,-21 0-32,21 0 15,0 1-15,0-1 0,0 0 0,0 21 16,0-21-16,0 1 0,0 20 15,0-21-15,0 0 0,0 22 0,21-1 16,1-21-16,-1 0 0,0-21 16,0 21-16,0-21 0,0 0 15,22 0-15,-22 0 0,0 0 0,0 0 16,43-21-16,-22 0 16,-21 0-16,22 0 0,-22 0 15,21-22-15,-21 22 0,0-21 0,22-1 0,-22 22 16,21-63-1,-21 41-15,-21 1 0,22 0 0,-22-1 16,21 1-16,-21-22 0,0 43 16,0 0-16,0 0 0,0 0 15,0 42 1,-21 0-16,21 0 16,-22 0-16,1 22 0,21-1 0,0 0 15,0-20-15,-21 20 0,0 43 16,21-43-16,0-21 0,0 21 15,0 1-15,0-22 0,0 21 0,0-21 16,0 1-16,21-1 0,0 0 16,0 0-16,-21 0 0,22-21 0,41 0 15,-42 0-15,0 0 16,64 0-16,-64-21 16,22 0-16,-22 0 0,21-22 15,-21 22-15,22 0 0,-22-21 16,0-1-16,0 1 0,0 0 0,0-1 15,1 1-15,-1 0 0,0-1 16,0-20-16,0 21 0,-21-43 16,21 64-16,-21-22 0,0 22 0,0 0 15,0 42 1,0 0 0,0 22-16,-21-1 0,0 0 15,21 1-15,0-1 0,-21 0 0,0 1 16,21 20-16,-21-20 0,21-1 0,0 0 15,0 1-15,0-22 0,0 42 16,0-20-16,21-22 0,21 21 16,-21-42-16,0 21 15,22-21-15,-22 0 0,21 0 0,-21 0 16,22-21-16,-1 0 0,0 21 0,1-21 16,-1 0-16,-21-22 0,22 22 15,-22 0-15</inkml:trace>
  <inkml:trace contextRef="#ctx0" brushRef="#br1" timeOffset="173801.31">8382 10181 0,'0'-21'15,"21"21"1,-21-21-16,21 0 0,0 0 16,-21-1-16,0 1 0,22 0 15,-22-21-15,0 21 0,0-1 16,0 1-16,0-21 0,0 21 0,-22 0 16,1-22-16,0 1 15,0 21-15,0 21 0,0 0 16,-1 0-16,1 0 0,0 0 0,0 0 15,-21 21-15,20 21 0,1-21 0,0 1 16,-21 20-16,21 0 0,-1 1 16,22-1-16,-21-21 0,21 21 0,-21 1 15,21-22-15,0 0 0,0 0 0,0 0 16,0 1-16,0-1 0,21 0 16,0-21-16,1 0 0,-1 0 0,0 0 15,0 0-15,21 0 16,-20 0-16,-1 0 0,21-21 0,-21 0 15,0-1-15,1 1 0,-1 0 16,0 0-16,0-21 0,0-1 16,0 1-16,1 0 0,-22-22 0,21 22 15,0-22-15,0 1 0,-21-64 16,21 84-16,-21-20 0,21 21 16,-21-1-16,0 22 0,0-21 0,0 21 15,0-1-15,-21 22 16,21 22-1,-21-1-15,21 0 0,0 21 0,0 1 16,-21 20-16,21 1 0,-21-1 16,21-21-16,0 22 0,0-1 15,0 1-15,0 21 0,0-43 16,0 0-16,21 1 0,0-22 16,0 0-16,22 0 0,-22 0 0,0-21 15,21 21-15,1-21 0,-1 0 16,0 0-16,43 0 0,-43 0 15,1-21-15,20 0 0,-21 21 16,1-21-16,-1 0 0,0 0 0,-20-22 16,20 22-16,-21 0 0,21-43 15,-20 22-15,-22 21 0,0-21 0,0 20 16,0-20-16,0 21 0,0 0 16,0 0-16,-22 21 0,-41-22 15,42 22-15,0 0 0,-43 22 16,22-1-16,21 0 15,-22 21-15,22-21 0,0 22 0,-21-1 16,20 22-16,1-43 0,21 21 16,0-21-16,0 0 0,0 1 15,0-1-15,0 0 0,21 0 16,1-21-16,-1 0 0,0 0 0,0 0 16,0 0-16,22 0 0,-22 0 15,0-21-15,42 0 16,22-64-16,-64 64 15,0 0-15,1-22 0,-1 22 16,-21-21-16,0 21 0,21-22 0,-21 22 16,0 0-16,0 0 0,0 0 15,21 21-15,-21 21 16,0 0 0,0 21-16,0-20 0,-21-1 15,21 0-15,0 21 0,0 1 16,0-1-16,0-21 0,0 21 15,21-20-15,0-22 0,-21 21 16,21 0-16,1-21 0,-1 0 0,0 0 16,0 0-16,0 0 0,0 0 15,22 0-15,-22 0 0,0-21 16,0 21-16,43-43 0,-43 22 16,21-21-16,-21 21 0,1-22 0,-1 1 15,21 0-15,-21-22 0,0 22 16,1-22-16,20-41 15,-21 41-15,0 22 0,-21-43 0,0 43 16,0-1-16,0 22 0,0 0 16,0 0-16,0 0 0,-21 21 15,0 0-15,0 21 16,0 0-16,-1 0 0,22 22 16,0-1-16,-21 0 0,21 1 0,0 84 15,0-64-15,0-21 16,0 22-16,0-1 0,0-20 0,0 41 15,21-41-15,-21-22 0,0 21 16,22-21-16,-1 1 0,-21-1 16,21-21-16,0 21 0,0-21 0,0 0 15,1 0-15,-1 0 0,0 0 0,21 0 16,-21 0-16,1-21 0,20 0 16,-21-1-16,0 1 0,0 0 0,22 0 15,-43 0-15,21 0 0,0-1 16,-21 1-16,0-21 0,0 21 15,0 0-15,0-1 0</inkml:trace>
  <inkml:trace contextRef="#ctx0" brushRef="#br1" timeOffset="173998.21">9800 9716 0,'-21'0'0,"42"0"0,-63 0 0,63 0 31,21 0-31,-21 0 0,1 0 15,20 0-15,0 0 0,-21 0 0,22 0 16,-1 0-16,0 0 16,1 0-16,-22-22 0,21 22 0,1 0 15,-22 0-15,0 0 0,0 0 0,0-21 16,0 21-16,1 0 16</inkml:trace>
  <inkml:trace contextRef="#ctx0" brushRef="#br1" timeOffset="174572.87">10753 9970 0,'105'-64'31,"-105"43"-31,22 0 0,-1 0 15,-21-1-15,0 1 0,0 0 0,0-42 16,0 41-16,0 1 16,-21 0-16,-1 0 0,1 0 0,0 21 15,-21 0-15,21 0 0,-22 0 0,22 0 16,-21 21-16,-1 0 0,22 21 16,-21-20-16,21 20 0,0-21 0,-1 21 15,1 1-15,0-22 0,21 21 16,-21 1-16,21-22 0,0 0 15,0 21-15,0-21 0,0 1 0,21-22 16,0 21-16,0 0 0,1-21 0,-1 0 16,21 0-16,-21 0 0,22 0 15,-22 0-15,21 0 0,43-64 16,-64 43 0,0 0-16,0-21 0,22 21 0,-43-22 0,21 1 15,0 21-15,0-22 0,-21 1 0,0 0 16,0-1-16,0 22 0,0 0 15,0 0-15,0 0 0,0 42 16,-21 0-16,0 0 16,21 0-16,-21 1 15,21 20-15,0-21 0,0 21 0,0 1 16,0-22-16,0 21 0,0-21 0,0 1 16,0-1-16,0 0 0,21 0 15,0 21-15,0-42 0,0 0 16,0 22-16,1-22 0,20 0 0,-21 0 15,0 0-15,0 0 0,1-22 16,-1 1-16,0 0 0,0 0 16,0 0-16</inkml:trace>
  <inkml:trace contextRef="#ctx0" brushRef="#br1" timeOffset="174832.72">11324 9292 0,'0'0'0,"-21"0"32,21-21-32,21 0 15,21 21-15,-20 0 0,20-21 16,-21 21-16,21 0 0,1 0 0,-1-21 16,0 21-16,1 0 0,-1 0 0,0-22 15,1 22-15,-1 0 0,-21 0 16,22 0-16,-1 0 15,-63 22 1,0-22 0,-1 0-16,1 21 0,-21-21 0,21 21 15</inkml:trace>
  <inkml:trace contextRef="#ctx0" brushRef="#br1" timeOffset="175116.56">11642 9313 0,'-22'0'0,"1"0"16,21 22 0,-21-1-16,0 0 15,21 0-15,-21 21 16,21-20-16,-21 105 16,21-43-16,-22-41 15,22-1-15,0 0 0,0 1 0,0-1 16,-21-21-16,21 21 0,0-20 0,0-1 15,0 0-15,0 0 16,0 0-16,21-42 31,1 21-31,-22-21 16,21 0-16,0 0 0,0-1 16</inkml:trace>
  <inkml:trace contextRef="#ctx0" brushRef="#br1" timeOffset="175698.23">11938 9589 0,'0'0'16,"0"21"-1,0 0 1,0 0-16,-21 0 0,21 0 0,-21 22 16,21-22-16,-22 0 15,22 43-15,0-43 0,0 0 16,0 0-16,0 0 0,0 0 0,0 1 15,22-22-15,-1 0 0,0 0 16,0 0-16,0 0 0,22 0 16,-22 0-16,0-22 0,0 22 0,21-21 15,-20 0-15,-1 0 0,0 0 16,0-22-16,0 22 0,-21-21 0,21 21 16,-21-22-16,22 22 0,-22-21 15,0 21-15,0 0 0,0-1 0,0 1 16,0 42-1,0 1 1,0-1-16,0 0 0,-22 21 16,1-21-16,21 22 0,-21-1 0,21 0 15,-21-20-15,0 20 0,21 0 16,-21 1-16,21 62 16,0-20-16,0-64 0,0 22 15,0-22-15,0 21 0,0 0 16,0 1-16,0-22 0,0 21 0,0-21 15,-22 22-15,1-22 0,0 21 0,0-21 16,0 1-16,0-1 0,-1 0 16,-20-21-16,21 21 0,-43-21 15,-20 0 1,63 0-16,-22-21 0,22 21 16,0-21-16,0 21 0,0-21 0,-1-1 15,22 1-15,0 0 16,0 0-16,0 0 15,0 0-15,22-1 16,-1 22-16,0-21 0,21 0 0,-21 0 16,22 0-16</inkml:trace>
  <inkml:trace contextRef="#ctx0" brushRef="#br1" timeOffset="176066.02">12552 9716 0,'0'0'0,"0"-22"0,0 1 0,0 0 16,0 0-16,0 0 0,0 0 15,0 42 1,0 0 0,0 0-16,0 0 0,0 22 15,0-1-15,0 0 0,0 43 16,0-22-16,0-20 0,0-1 0,-21 0 15,21 22-15,0-22 0,0 1 16,-22-1-16,22 0 0,-21 1 0,21-1 16,-21 21-16,0 22 15,0-43-15,21-20 16,0-1-16,0 0 16,0-42 15,0 0-16,0-1-15,0 1 0,0-21 16,21-22-16,0 22 0</inkml:trace>
  <inkml:trace contextRef="#ctx0" brushRef="#br1" timeOffset="176381.84">12552 9906 0,'0'-42'0,"0"84"0,0-105 0,0 20 15,0 22-15,0 0 0,0 0 16,0 0-16,21-1 0,-21 1 0,21 0 15,-21 0-15,21 0 0,0 21 16,1-21-16,-1-1 0,0 22 0,21-21 16,-21 21-16,22 0 0,-22 0 0,21 0 15,-21 0-15,1 0 0,-1 0 16,0 21-16,0 1 0,-21-1 0,0 21 16,0-21-16,-21 0 15,-64 43 1,64-43-16,0 0 0,-21 0 0,20 1 15,1-1-15,0-21 0,0 21 16,0-21-16,0 0 0,21 21 0,-22-21 16,44 0 15,-1 0-15,0 0-16,0-21 0,0 21 0,0-21 15</inkml:trace>
  <inkml:trace contextRef="#ctx0" brushRef="#br1" timeOffset="177072.44">13017 9821 0,'0'0'0,"-21"0"0,42 0 47,1 0-47,20 0 0,-21 0 16,21-21-16,-20 0 0,20 21 0,-21-21 15,21 0-15,-20 0 0,20-1 16,-21 1-16,0 0 0,0 0 0,1 0 16,-22 0-16,0-1 0,0 1 0,0 0 15,0 0 1,-22 21-16,1 0 0,0 0 16,-21 21-16,21-21 0,-1 21 15,1 22-15,0-22 0,0 0 16,-21 21-16,42 1 0,-22-22 0,1 21 15,21-21-15,-21 0 0,21 22 0,0-22 16,0 21-16,0 1 16,21-22-16,0-21 15,1 0-15,-1 0 0,0 0 0,0 0 16,21 0-16,-20 0 0,20 0 0,0 0 16,-21-21-16,22 21 15,41-43-15,-41 22 0,-1 0 16,0-21-16,1 20 0,-22-20 0,21 21 15,-21-21-15,22-1 0,-22 1 16,0 21-16,0-22 0,0-20 16,-21 21-16,-21 42 31,0 0-31,0 0 0,0 0 0,0 21 16,-1 0-16,1 0 0,21 21 15,0-20-15,0-1 0,0 21 0,0-21 16,0 0-16,0 22 0,0-22 0,0 0 15,0 0-15,21 0 0,-21 1 16,22-1-16,-22 0 0,21 0 16,0 0-16,-21 0 0,0 1 0,0-1 15,0 0 1,-21-21-16,0 21 16,-1-21-16,1 0 0,0 0 15,0 21-15,0-21 0,0 0 0,-1 0 16,1 0-1,0 0-15,21-21 16,-21 21-16,0-21 0,0 0 16,-1 21-16</inkml:trace>
  <inkml:trace contextRef="#ctx0" brushRef="#br1" timeOffset="186912.49">1376 12467 0,'0'0'0,"-21"0"63,-1 0-47,1 0-16,0 0 15,0 0-15,0 0 0,-22 0 16,22 0-16,0 0 0,-21 0 0,21 0 15,-1 0-15,1 0 0,0 0 16,0 0-16,0 0 0,0 0 0,-1 0 16,1 0-16,0 0 0,0-21 15,0 21-15,0-21 16,21 0 0,0 0-16,21 21 31,0 0-16,0 0-15,21 0 0,-20 0 16,20 0-16,0 0 0,22 0 0,-22 0 16,22 0-16,-1 0 0,22 0 15,63 0-15,-63 0 0,-22 0 16,1 0-16,20 0 0,-20 0 16,-1 0-16,1 0 0,-1 0 0,1 0 15,-1 0-15,-20 0 16,20 0-16,1 0 0,-22 0 0,0 0 15,1 0-15,-1 0 0,0 0 16,1 0-16,-1 0 0,21 0 16,-20-22-16,-22 22 15,0 0-15,0 0 16,-42-21 15,0 21-31,0 0 16,0-21-16,-1 21 0,1 0 15</inkml:trace>
  <inkml:trace contextRef="#ctx0" brushRef="#br1" timeOffset="187402.21">2371 12044 0,'-22'-21'0,"1"0"31,0 21-31,42 0 47,0 0-47,1 21 0,-1-21 0,0 21 16,21 0-16,-21-21 16,1 21-16,20 0 0,-21-21 0,21 22 0,1-22 15,-22 21-15,21-21 16,-21 21-16,22-21 0,-22 0 0,21 0 15,-21 21-15,22-21 0,-22 0 16,0 0-16,0 0 0,0 0 0,1 0 16,-1 0-1,-21 21-15,0 0 16,0 1-16,-21-22 16,-1 21-16,1-21 0,-42 42 15,42-21-15,-1 0 16,1-21-16,-21 22 0,21-1 0,0 0 15,-43 21-15,43-21 16,0 1-16,0-1 0,-1-21 0,1 21 16,0 0-16,0 0 15,0 0-15,0-21 0,21 22 0,-22-22 16,1 0-16,21 21 0,-21-21 16,0 0-16,0 0 15</inkml:trace>
  <inkml:trace contextRef="#ctx0" brushRef="#br1" timeOffset="208768.45">4360 12044 0,'0'0'0,"-21"0"0,21-21 0,-21 0 16,21-1-16,0 1 0,-21 0 0,0 0 16,21 0-16,0 0 15,0-1-15,0 1 0,21 0 16,0 21-16,0 0 0,0-21 16,0 21-16,22 0 0,-22 0 0,21 0 15,-21 21-15,22 0 0,-1-21 0,-21 43 16,0-22-16,22 0 0,-22 21 15,0 1-15,0-1 0,-21 0 16,0-21-16,0 22 0,0-1 0,0 0 16,0-20-16,0 20 0,0-21 15,0 0-15,0 0 0,0 1 0,0-1 16,-42 0-16,21-21 16,0 0-1,21-21 1,0 0-16,0-1 15,0-20-15,0-21 0,0 20 16,0 1-16,21 0 0,0-1 0,0 1 16,0 0-16,0-1 0,1 1 15,41-22-15,-42 43 0,22 0 16,-22 0-16,0 21 16,21 0-16,-21 0 0,22 0 0,-22 21 15,0 0-15,0 0 0,0 1 0,-21 20 16,0-21-16,22 21 0,-22 1 15,0-1-15,0 0 0,0 22 16,0-22-16,0-21 0,0 1 0,-22 20 16,22-21-16,-21 0 15,21 0-15,0-42 32,0 0-17,0 0-15,0 0 16</inkml:trace>
  <inkml:trace contextRef="#ctx0" brushRef="#br1" timeOffset="209168.74">5440 11853 0,'0'-21'0,"-21"21"31,21 21-31,-22 1 16,22-1-16,0 0 0,-21 21 0,21-21 15,-21 22-15,21-1 0,0-21 0,0 22 16,0-1-16,-21-21 16,21 21-16,0-20 0,0-1 0,0 0 15,0 0-15,0 0 0,21 0 0,0-21 16,0 0-16,1 0 16,20 0-16,-21 0 0,0 0 0,22 0 15,-22-21-15,0 0 0,21 0 0,-21 0 16,1 0-16,20-22 0,-21 1 15,-21 21-15,0-22 0,21 1 0,-21 0 16,0-1-16,0 1 0,0 21 0,-21-21 16,0 20-16,0 22 15,0-21-15,-22 0 0,22 21 0,0 0 16,-43 0-16,43 0 16,0 21-16,0 0 15,21 1-15,-21-22 0,21 21 16,42-21-1</inkml:trace>
  <inkml:trace contextRef="#ctx0" brushRef="#br1" timeOffset="209727.42">6921 11832 0,'0'0'0,"22"-21"0,-22 0 0,21 21 0,0-21 15,-21 0-15,0-1 0,21 1 16,-21 0-16,0 0 0,0 0 16,-21 21-16,0 0 15,0 0-15,-1 0 0,-20 0 16,21 0-16,-21 0 0,-1 21 15,22 0-15,-21-21 0,-64 64 16,85-43-16,0 0 0,-1 0 16,1 0-16,0 0 0,21 22 15,0-22-15,0 0 0,0 0 16,21 0-16,0 1 0,1-22 16,-1 21-16,21-21 0,0 21 0,64 21 15,-63-42-15,-1 0 16,-21 21-16,21-21 0,1 22 15,41-1-15,-62 0 16,-22 0-16,0 0 0,0 0 16,0 1-16,-22-22 15,1 21-15,-21-21 0,0 21 0,-1-21 16,1 21-16,-43-21 16,43 0-16,-22 0 0,22 0 15,21 0-15,-21 0 0,-1 0 0,22 0 16,0 0-16,0 0 0,0 0 0,-1 0 15,22-21-15,0 0 16,22 21 0,-1-21-16,21 21 0,-21-22 15,22 22-15,-22-21 0,21 21 16</inkml:trace>
  <inkml:trace contextRef="#ctx0" brushRef="#br1" timeOffset="210487.98">7705 11938 0,'0'0'16,"0"-21"-16,0 0 0,0 0 0,0-1 16,0 1-16,0 0 0,0 0 0,-22 0 15,22 0-15,-21 21 0,0-22 16,0 1-16,0 21 0,0 0 15,-1 0-15,1 0 0,0 0 0,0 0 16,0 0-16,-22 21 0,22 1 16,0-1-16,0 0 0,0 21 15,-22-21-15,22 22 0,0-22 0,0 64 16,21-64-16,-21 21 0,21-21 16,0 22-16,0-22 0,0 0 15,42 21-15,0-21 16,-20-21-16,-1 0 0,0 0 15,0 0-15,21 0 0,-20 0 16,20-21-16,-21 0 0,0 0 0,22 0 16,-22 0-16,0-1 0,0-20 15,0 0-15,0 21 0,-21-22 0,22 22 16,-22-21-16,0 21 0,0-1 16,0-20-16,21 21 0,-21 0 15,0 42 16,0 0-31,0 0 0,0 0 16,0 22-16,0-1 0,-21 0 16,21 1-16,0 20 0,-22-20 0,22-1 15,-21 21-15,21-20 0,0-1 0,-21 0 16,0 1-16,0 63 16,0-64-16,21 0 0,0 1 0,0 62 15,-22-62-15,22-22 16,0 21-16,0-21 15,0 1-15,0-1 0,22-42 32,-1-1-32,0 1 0,0-21 15,21-43-15,1 43 16,-22-22-16,21 22 0,-21-21 0,1-1 16,20 1-16,21-128 15,-41 149-15,-1-1 16,0 1-16,-21 0 0,0 21 0,21-1 15,-21 1-15,0 0 0,21 21 0,-21-21 16,0 0 0</inkml:trace>
  <inkml:trace contextRef="#ctx0" brushRef="#br1" timeOffset="210940.72">8086 12086 0,'0'21'31,"21"-21"-15,0 0-16,0-21 0,0 0 15,0 21-15,1-21 0,-1 0 0,21-43 16,-21 43-16,0 0 16,1-21-16,-1-1 0,0 22 0,0-21 15,0-1-15,-21 22 0,0-21 0,21-22 16,-21 43-16,0-21 16,0 21-16,0 0 0,0-1 15,-21 22-15,0 0 0,0 0 16,21 22-16,-21-1 15,0 0-15,21 0 0,-22 21 16,1 1-16,21-1 0,0 0 0,-21 1 16,0 63-1,21-64-15,0 0 0,0 43 0,0-43 16,21 22-16,0-43 0,0 0 16,1 0-16,-1-21 0,0 0 15,0 0-15,0 0 0,22 0 16,-22 0-16,0 0 0,42-42 15,-41 21-15,-1 0 0,21-22 16,-42 22-16,0 0 0</inkml:trace>
  <inkml:trace contextRef="#ctx0" brushRef="#br1" timeOffset="211420.45">10202 11959 0,'0'0'0,"21"-21"0,1 21 15,-1 0 1,0 0-16,0 0 16,-21 21-16,0 0 0,21-21 15,-21 22-15,21-1 0,-21 42 16,0-20-16,0-1 0,-21-21 16,0 0-16,0 0 0,0 22 15,-22-22-15,22-21 0,-21 21 0,21 0 16,0-21-16,-22 0 0,22 0 0,0 0 15,21-21-15</inkml:trace>
  <inkml:trace contextRef="#ctx0" brushRef="#br1" timeOffset="212492.24">11726 11557 0,'0'0'0,"0"-21"16,0-21 0,0 20-16,0 1 15,0 42 17,0 1-32,0-1 15,0 21-15,0-21 0,0 0 0,0 22 16,0-22-16,0 0 0,0 21 15,0-20-15,0-1 0,0 0 0,0 21 16,0-21-16,0 1 0,0-1 16,0 0-16,-21 0 15,21 0-15,0-42 32,0 0-17,0 0-15,0 0 0,0-1 16,0-20-16,0 21 0,0 0 0,21 0 15,-21-22-15,0 22 0,21-21 16,1-1-16,-22 22 0,21-21 0,0 21 16,0-22-16,21 1 0,-20 21 15,-1 0-15,21 0 0,-21-1 16,22 1-16,-22 21 0,21 0 16,0 0-16,-20 0 0,20 21 0,0 1 0,1-1 15,-22 0-15,0 21 16,21-21-16,-21 22 0,22 20 15,-43-42-15,0 22 0,21-22 16,-21 21-16,0-21 0,0 1 0,0-1 16,0 0-16,0 0 0,-21 0 15,0-21-15,-1 0 16,1 0-16,0-21 16,0 0-1,21 0-15,0 0 0,0-1 16,0-20-16,0 21 0,0-21 0,0-1 15,0 22-15,21-21 0,0-1 16,0 1-16,22 21 0,-22-21 0,21 20 16,1 1-16,-1 21 0,0 0 0,22 0 15,-22 0-15,22 0 0,-22 0 16,21 21-16,-20 1 0,-1 20 16,43 21-16,-64-41 0,0 20 0,-21-21 15,0 21-15,0-20 0,0 20 16,0-21-16,-21 0 0,21 0 0,-21 1 15,0-1-15,-1 0 0,1 0 16,0-21-16,0 0 0,21 21 16,21-42 15,0 21-31,0-21 0,1 0 16,-1 0-16</inkml:trace>
  <inkml:trace contextRef="#ctx0" brushRef="#br1" timeOffset="213013.94">13716 11557 0,'0'0'0,"0"-127"31,0 106-15,0 0-16,0 0 0,-21-1 0,0 1 15,-1 0-15,1 0 0,0 0 0,0 21 16,0 0-16,0 0 0,-1 0 15,1 0-15,0 21 0,-21 0 0,21 0 16,-1 0-16,-20 1 0,21 20 0,0 0 16,0-21-16,-1 22 0,1-1 0,0-21 15,21 22-15,0-22 0,0 21 16,0-21-16,0 0 0,0 1 0,21-1 16,0 0-16,1-21 0,-1 0 0,21 21 15,-21-21-15,0 0 0,22 0 16,-22 0-16,21 0 0,-21-21 15,22 21-15,-22-21 0,21 0 0,-21-1 16,22-20-16,-22 0 16,0 21-16,0-22 0,-21 1 0,0 21 15,0-22-15,0 1 0,21 21 0,-21 0 16,0 0-16,0-1 16,0 1-16,0 42 15,-21 1-15,21-1 0,0 21 0,0-21 16,-21 22-16,21-22 0,0 21 0,0-21 15,0 22-15,0-22 0,0 0 16,0 21-16,0-21 0,0 1 0,21-1 16,0 0-16,1-21 15,-1 0-15,0 0 16,21 0-16,-21 0 0,1 0 0,-1 0 16,21 0-16,-21-21 0,0 0 0,22-1 15,-1-20-15</inkml:trace>
  <inkml:trace contextRef="#ctx0" brushRef="#br1" timeOffset="213500.66">14330 11324 0,'0'0'0,"0"-21"0,0 0 0,-21 21 31,-1 21-31,22 0 16,-21 0-16,21 1 15,0-1-15,0 0 0,0 21 0,0-21 16,0 22-16,0-22 0,0 21 0,0-21 15,0 1-15,0-1 0,-21 21 16,21-21-16,0 0 0,0 1 16,0-1-16,0 0 15,0-42 17,0 0-32,0-1 15,0 1-15,0 0 0,0 0 16,0-21-16,0 20 0,0-20 0,0 21 15,0-21-15,21-1 0,0 1 16,1 0-16,-1-1 0,21 22 16,-21-21-16,22-1 0,41 1 15,22 0-15,-64 42 16,1 0-16,-1 21 0,0 0 16,-20 21-16,20-20 0,-21 20 0,-21 0 15,0 1-15,0-1 0,0 0 0,0 1 16,0-1-16,-21-21 0,0 21 15,0-20-15,-1 20 0,1-21 16,21 0-16,-21-21 0,0 21 0,0 1 16,0-22-1,21-22 17,0 1-32,0 0 0</inkml:trace>
  <inkml:trace contextRef="#ctx0" brushRef="#br1" timeOffset="214611.03">15473 11388 0,'0'0'0,"0"-21"16,0-1-16,0 1 0,0 0 15,0 0-15,0 0 0,0 0 16,0-1-16,-21 22 0,-1-21 16,1 21-16,0 0 15,0 0-15,0 0 0,0 0 0,-1 21 16,1 1-16,-21-1 0,21 21 0,0-21 16,-1 22-16,-20-1 0,21-21 15,0 21-15,0 1 0,21-22 0,0 0 16,-22 21-16,22-20 0,0-1 0,0 0 15,0 0-15,0 0 0,22-21 16,-1 21-16,0-21 0,0 0 16,0 0-16,0 0 0,22 0 0,-22 0 15,0 0-15,0-21 0,22 0 16,-22 21-16,0-21 0,0 0 0,0 0 16,0-22-16,1 22 0,-1-21 0,0 21 15,-21-22-15,21-20 16,0 20-16,-21 22 0,0 0 15,0 0-15,0 42 32,0 0-32,-21 0 0,21 1 15,0 20-15,0-21 0,0 0 0,0 22 16,0-22-16,0 0 0,0 21 0,0-21 16,0 1-16,64 41 15,-43-63-15,21 21 0,-21-21 16,22 0-16,-1 0 0,0 0 0,1 0 15,41 0-15,64 0 16,-105-21-16,-1 0 16,43-21-16,-64-1 0,0 22 15,0-21-15,0-1 0,-21 1 16,22 0-16,-22-1 0,0 22 16,0-21-16,0 21 0,-22 0 0,-20-1 15,21 22-15,0 0 0,-22 0 16,22 0-16,-21 0 0,-64 64 15,64-43-15,21 0 0,-22 22 16,22-22-16,21 21 0,0-21 16,0 0-16,0 1 0,0 41 15,21-42-15,0-21 16,1 21-16,20-21 0,-21 0 16,0 0-16,0 0 0,22 0 0,-22-21 15,21 0-15,22-21 16,-64 21-16,21 21 15,-21-22-15,21 22 0,-21-21 16,0 42 15,0 1-31,0-1 16,0 0-16,-21 0 0,0 0 0,21 0 16,-21 22-16,-1-22 0,1 64 15,21-43-15,0 21 16,0-20-16,0 20 0,0 1 0,21-1 15,1 1-15,-22-1 0,21 1 0,-21-1 16,21-20-16,-21 20 0,0-21 0,0 22 16,0-22-16,0 1 0,0-1 15,0 0-15,0 1 0,-21-1 0,-22-21 16,-20 43-16,21-64 0,-64 21 16,63-21-16,1 0 0,-21 0 15,20-21-15,1-1 0,0 1 16,20 0-16,-20-21 0,21 21 0,-43-64 15,64 43-15,0 20 16,0-20-16,0 21 0,0-21 16,0 20-16,22-20 0,-1 21 0,0-21 15,21 20-15,22-62 16,-43 41-16,21 1 0,1 0 0</inkml:trace>
  <inkml:trace contextRef="#ctx0" brushRef="#br1" timeOffset="-214492.18">16679 11388 0,'0'-21'0,"0"42"0,0-64 0,0 22 15,0 0-15,0 0 16,-21 21-16,0 0 0,0 0 16,0 0-16,-1 21 15,22 0-15,-21 0 0,21 1 16,0-1-16,0 21 0,-21-21 0,21 0 15,0 1-15,0 20 0,0-21 16,0 0-16,21 0 0,0 1 16,1-22-16,-1 21 0,21-21 0,-21 0 15,0 0-15,43 0 0,-43 0 16,21 0-16,-20-21 0,-1-1 16,21-20-16,-42 21 0,0 0 15,21-22-15,-21-20 16,0 21-16,0 20 0,0-20 15,-21 21-15,0 0 0,-21 0 16,20 21-16,1 0 0,0 0 16,0 0-16,0 0 0,0 21 0,-1 0 15,1-21-15,21 21 0,0 21 16,-21-20-16</inkml:trace>
  <inkml:trace contextRef="#ctx0" brushRef="#br1" timeOffset="-213460.57">18119 11515 0,'21'-43'15,"-21"22"1,0 0-16,0 0 16,0 0-16,0 0 0,0-1 0,0 1 15,0 0-15,-21 0 0,21 0 16,-22 0-16,1 21 0,0-22 0,0 22 15,0 0-15,0 0 0,-1 0 0,-20 0 16,21 0-16,-21 22 0,-1-22 16,22 21-16,-21 0 0,-1 0 0,1 0 15,-43 43 1,22-22-16,42 0 0,0-20 16,-1-1-16,22 42 0,0-42 15,0 1-15,0-1 0,22 0 16,-1 0-16,0-21 0,0 0 15,0 21-15,0-21 0,22 0 0,-22 0 16,0 0-16,21 0 0,-20 0 0,-1 0 16,21-21-16,-21 0 0,0 21 15,22-21-15,-22 0 0,0-1 0,21-41 16,-20 42-16,-1-22 0,0 1 16,0 0-16,0-22 0,0 22 15,1 0-15,-1-22 0,0 22 16,21-106-16,-21 105 15,1 1-15,-22 21 0,0-22 16,21 22-16,-21 0 0,0 0 0,0 42 31,0 0-15,0 0-16,-21 22 0,21-1 0,-22 0 16,22 1-16,-21-1 0,21 0 15,0 22-15,0-22 0,0 1 0,-21-1 16,21 0-16,0 1 0,0-1 0,0-21 15,0 21-15,0-20 0,0-1 16,21 0-16,0-21 0,-21 21 16,22-21-16,-1 0 0,21 21 15,-21-21-15,0 0 0,1 0 0,-1 0 16,0 0-16,0 0 0,0-21 16,22 0-16,-22 0 0,0 0 15,0-1-15,-21 1 0,21 0 16,-21 0-16,0 0 15</inkml:trace>
  <inkml:trace contextRef="#ctx0" brushRef="#br1" timeOffset="-212827.93">18775 10964 0,'0'0'0,"0"-21"0,0 0 16,21 0-16,0 0 16,-21 0-16,0-1 15,0 44 17,0-1-32,0 0 0,0 0 0,0 21 15,0 22-15,0 21 16,-21-22-16,0-21 15,21 1-15,-21-1 0,21 0 0,0 1 16,-22-1-16,22-21 0,-21 22 0,21-22 16,-21 0-16,21 0 0,0 0 15,-21-21 17,21-21-17,0 0-15,0 0 0,0 0 0,0-1 16,0 1-16,21-21 0,0 21 0,0 0 15,1-22-15,-1 22 0,0 0 16,0 0-16,0 0 0,0-1 16,1 22-16,-1 0 0,21 0 0,-21 0 15,0 0-15,1 0 0,-1 0 16,42 22-16,-42-1 0,1 0 16,-22 0-16,21 0 0,-21 22 0,0-22 15,0 0-15,0 0 0,0 0 16,-21 0-16,21 1 0,-43-1 0,22 0 15,0 0-15,-21 0 0,20-21 0,-20 21 16,0-21-16,21 0 0,-22 0 0,1 0 16,21 0-16,-22 0 0,22 0 15,-21 0 1,21 0-16</inkml:trace>
  <inkml:trace contextRef="#ctx0" brushRef="#br1" timeOffset="-212652.5">18796 11642 0,'-21'0'0,"42"0"0,-21 21 16,-21-21 62,0 21-63,-1-21-15,1 0 0,0 21 0</inkml:trace>
  <inkml:trace contextRef="#ctx0" brushRef="#br1" timeOffset="-190290.99">19960 12361 0,'0'-21'63,"0"0"-48,21 21-15,-21-21 16,21 0-1,-21 0 1,0-1 0,0 1 15,22 21 0,-22-21-15,0 0 281,0 42-219,0 0-63,0 0-15,0 1 0,-22-1 16,22 0-16,0 0 0,-21 0 16,21 0-16,0 1 0,0-1 0,0 0 15,0 0-15,-21 0 0,21 22 16,0-22-16,0 0 0,0 21 16,0-21-16,0 22 0,0-22 0,0 21 0,0 1 15,0-1-15,0-21 0,0 21 16,0 1-16,0-1 0,0 0 15,0 1-15,0-22 0,0 21 0,0 1 16,0-22-16,0 21 0,0 0 16,0 22-16,0-43 0,0 21 15,0-20-15,0 20 0,0 0 16,0-21-16,0 43 0,0-22 16,0 1-16,0-22 0,0 21 0,0-21 15,0 22-15,0-22 0,0 21 16,0-21-16,0 43 15,0-43-15,0 42 0,0-41 0,0 20 16,0-21-16,0 0 16,0 22-16,0-22 0,0 0 0,0 42 15,0-41-15,0 20 0,0-21 16,0 0-16,0 22 0,0-22 16,0 21-16,0-21 0,0 22 0,0-22 15,0 21-15,0-21 0,0 22 0,0-22 16,0 21-16,0-21 0,-21 22 15,21-22-15,0 0 0,0 0 0,-21 43 16,0-43-16,21 0 0,-22 21 16,22-21-16,0 1 15,-21-1-15,0 21 16,21 0-16,-21-20 0,21-1 16,0 0-16,0 0 0,-21 0 15,0 0-15,21 1 0,-22-22 16,22-22 15,0 1-31,0-21 0,0 21 16,0-43-16,22 22 0,-1 0 0</inkml:trace>
  <inkml:trace contextRef="#ctx0" brushRef="#br1" timeOffset="-187180.3">20024 12446 0,'0'-21'15,"0"0"1,21 21 15,-21-21-31,0-1 63,21 22-48,-21-21 1,21 21 15,-21-21-31,21 0 31,-21 0-15,21 21 0,-21-21-1,22 21 1,-22-22-16,21 22 16,0 0-16,0 0 15,0-21-15,0 21 0,1 0 16,-1 0-16,21 0 0,-21 0 0,22 0 15,-22 0-15,21 0 0,0 0 16,1 0-16,-1 0 0,0 0 16,1 0-16,20 0 0,-20 0 15,-1 0-15,21 0 0,-20 0 0,-1 0 16,0 0-16,64 0 0,-42-21 16,-22 21-16,22 0 0,-1 0 15,-21 0-15,22 0 0,-1 0 0,1 0 16,-1 0-16,1-21 0,-1 21 15,-20 0-15,20 0 0,-20 0 0,-1 0 16,0 0-16,1 0 16,-22 0-16,21 0 0,0 0 15,-20 0-15,-1 0 0,0 0 0,21 0 16,-21-21-16,1 21 0,-1 0 16,21 0-16,-21 0 0,22-21 0,-1 21 15,0 0-15,1 0 0,-1 0 16,0 0-16,1 0 0,-1-22 0,0 22 15,1 0-15,-1 0 0,0 0 16,1 0-16,-1 0 0,0 0 0,-21 0 16,64-21-16,-64 21 0,22 0 15,-1 0-15,0 0 0,1 0 16,-1-21-16,0 21 0,1-21 16,20 21-16,1 0 0,-22 0 15,21-21-15,-20 21 0,20 0 0,1 0 16,-22-21-16,0 21 0,1 0 15,20 0-15,-42 0 0,22-22 0,-1 22 16,0 0-16,-20 0 0,20 0 0,-21 0 16,21-21-16,-20 21 0,-1 0 15,21 0-15,-21 0 0,22 0 0,-22 0 16,0-21-16,21 21 0,-21 0 16,1 0-16,-1 0 0,0 0 0,0 0 15,0 0-15,0 0 0,1 0 16,-1 0-1,0 0-15,0 0 16,0 0 0,0 0-16,1 21 31,-22 0-31,0 1 0,21-1 16,-21 0-16,0 0 15,0 21-15,0-20 0,0-1 16,21 0-16,-21 0 0,0 21 15,21-20-15,-21 20 0,0-21 0,0 21 16,0-20-16,0 20 0,0-21 16,0 21-16,0-20 0,0 20 15,0-21-15,-21 21 0,0 1 0,21-1 16,-21 0-16,-1 1 0,1-1 0,21 0 16,0 1-16,0-1 0,-21 0 15,21 1-15,0-1 0,0-21 0,-21 22 16,21-22-16,0 21 0,0-21 15,0 22-15,0-22 0,0 0 0,0 21 16,0-21-16,0 1 0,0 20 16,0-21-16,0 0 0,0 0 15,0 1-15,0-1 0,0 0 0,0 0 16,0 0-16,0 0 0,0 22 16,0-22-16,0 0 0,0 0 15,0 0-15,0 1 0,0-1 0,0 21 16,0-21-16,0 0 0,0 1 15,21-1-15,-21 0 0,21 0 0,-21 0 16,21 22-16,-21-1 0,22-21 16,-22 21-16,21-20 0,0 41 15,0 1-15,0-22 16,0 0-16,1 22 16,-22-22-16,21 0 0,-21 1 0,0-1 15,21 0-15,-21 1 0,21-22 0,-21 106 16,0-106-1,0 21-15,21-20 0,-21 62 16,0-63-16,0 22 0,0-22 16,0 21-16,0-21 0,0 22 0,0-22 15,0 0-15,0 0 0,0 0 16,0 1-16,0-1 0,-21 0 0,21 0 16,0 21-16,-21-42 15,21 22-15,-21-22 0,21 21 0,-21-21 16,-1 21-16,1-21 0,0 21 15,0 0-15,0-21 16,0 0-16,-1 21 0,1-21 16,0 0-16,21 22 0,-21-22 15,0 0-15,0 21 0,-1-21 16,1 0-16,-21 21 0,21-21 0,0 0 16,-1 0-16,1 21 0,-21-21 0,21 0 15,-22 0-15,22 21 0,-21-21 16,21 21-16,-22-21 0,22 0 0,-21 0 15,21 22-15,-22-22 0,22 0 0,-21 0 16,0 0-16,-1 21 0,1-21 16,-43 0-16,22 0 0,20 0 15,-20 0-15,21 0 0,-22 0 0,1 0 16,20 0-16,-20 0 0,20 0 16,-20 0-16,21 0 0,-22 0 15,22 0-15,-22 0 0,22 0 0,-22 0 16,1 0-16,-1 0 0,22-21 15,-21 21-15,-1 0 0,1 0 0,-1 0 16,1 0-16,-107-22 16,128 22-16,0 0 0,-1 0 15,1 0-15,0 0 0,-1 0 16,1 0-16,0 0 0,-1 0 0,-63 0 16,64-21-16,-21 21 0,-1 0 15,1 0-15,-1-21 0,22 21 0,-22-21 16,1 21-16,20 0 0,-84-21 15,85 21 1,21 0-16,-21 0 0,20 0 0,-20-21 16,21 21-16,-21 0 0,-1 0 0,1 0 15,0 0-15,-1-22 0,-20 22 16,20 0-16,-20 0 0,21 0 0,-1-21 16,1 21-16,0 0 0,-1 0 0,22 0 15,0 0-15,0 0 0,0 0 16,-1 0-16,1 0 0,0 0 15,-21 0-15,42-21 16,-21 21-16,-1 0 0,1 0 16,0 0-16,0 0 0,-21 0 15,20 0-15,1 0 0,-21 0 16,21 0-16,0 0 16,-1 0-16,1 0 0,0 0 15,0 0-15,0 0 0,0 0 16,-1-21-16,1 21 15,0 0-15,0 0 0,0 0 0,0 0 16,-22 0-16,22 0 16,0 0-16,0 0 0,0 0 15,-1-21-15,22 0 32,0-1-17,0 1 16,22 0-15,-22 0 0,21 21-16,-21-21 15,0 0-15,21 21 16,-21-22-16,0 1 16,21 21 46,-21-21-62,21 0 16</inkml:trace>
  <inkml:trace contextRef="#ctx0" brushRef="#br1" timeOffset="-184974.43">20722 13123 0,'0'-21'16,"0"0"15,-21 21 16,21 21-47,0 0 0,0 1 16,0 20-16,0-21 0,0 0 15,0 22-15,0-1 0,0 0 0,0 1 16,0 20-16,0-21 0,0 22 0,0-1 16,0 1-16,0-1 0,0 22 15,0-21-15,0-1 0,0-21 0,0 22 16,0 63-16,0-64 15,0 1-15,0-22 0,0 22 0,-21-22 16,21 0-16,-21 1 0,21 41 16,0-62-16,0 20 15,0-21-15,0 0 0,21-21 32,0-21-32,-21 0 0,21 0 15,-21 0-15,21-22 0,-21 1 0,21 0 16</inkml:trace>
  <inkml:trace contextRef="#ctx0" brushRef="#br1" timeOffset="-184039.96">20849 13187 0,'-21'-21'0,"42"42"0,-42-63 0,0 42 16,21-22-16,0 1 15,0 0-15,0 0 0,0 0 16,0 0-16,21 21 16,0-22-16,0 22 15,22 0-15,-22 0 0,21-21 0,0 21 0,1 0 16,-1 0-16,22-21 0,20 21 15,1-21-15,0 21 0,-1 0 16,22 0-16,0 0 0,0 0 0,-22 0 16,22 0-16,0 0 0,0 0 15,21 0-15,-21 0 0,0 0 0,21 0 16,84 0-16,-105 0 16,-21 0-16,21 0 0,-1 0 0,-20 0 15,21 0-15,63 0 0,-84 0 16,-22 0-16,1 0 0,-1 0 15,-20 0-15,-1 0 0,-21 0 0,0 0 16,1 0-16,-1 0 16,-21 21-1,0 0-15,0 0 16,0 1-16,0-1 16,0 0-16,0 0 0,0 21 0,0-20 15,0 20-15,0-21 0,-21 21 16,21 1-16,0-1 0,-22 0 0,22 1 15,0-1-15,0 22 0,0-22 0,0 21 16,0-20-16,0 20 0,0-20 16,0-1-16,0 21 0,22-20 0,-1 105 15,-21-85 1,0-20-16,21-1 0,-21 43 16,0-64-16,0 21 15,0-21-15,0 22 0,0-22 16,0 0-16,0 21 0,-21-20 15,21-1-15,-21 0 0,21 0 0,-22-21 16,1 21-16,0 0 0,-21-21 16,21 0-16,-1 22 0,-62-22 15,41 21-15,-20-21 0,21 0 16,-22 0-16,1 0 0,-22 21 0,21-21 16,-20 0-16,-1 0 0,-21 0 15,0 0-15,-21 0 0,0 0 0,-127 0 16,127 0-16,0 0 0,0 0 15,22 21-15,-22-21 0,0 0 16,21 0-16,0 0 0,21 0 0,-21 0 16,22 0-16,20 0 15,-20 0-15,-1 0 0,21 0 0,1 0 0,21 0 16,-22 0-16,22 0 0,-1 0 0,22-21 16,0 21-16,0-21 0,0 21 15,0 0-15,21-21 0,0-1 16,0 1-1,0 0-15,21 21 16,-21-21-16,21 21 0,0-21 16,0 0-16,0-1 0,1 1 0,20-21 0</inkml:trace>
  <inkml:trace contextRef="#ctx0" brushRef="#br1" timeOffset="-183659.18">21357 13314 0,'0'0'0,"-21"-42"0,21 20 16,0-20-16,-21 21 0,21 0 0,-21 0 16,21-1-16,0 1 15,-22 21 1,22 21-16,0 1 0,0-1 15,0 0-15,0 21 0,0 22 16,0-1-16,0 1 0,0-1 0,0 22 16,0 0-16,0-22 0,0 22 0,0-22 15,0 22-15,0-22 0,0 1 16,0-1-16,0 1 0,0-1 0,0 1 16,0-22-16,0 1 0,0-1 0,0-21 15,0 0-15,0 0 0,0 22 16,22-64 15,-22-1-31,21 1 0,0-21 16,0 0-16,0-1 0,0 1 0,1 0 15,-22-22-15</inkml:trace>
  <inkml:trace contextRef="#ctx0" brushRef="#br1" timeOffset="-183363.34">21717 13187 0,'0'-21'0,"0"42"0,21-63 0,-21-1 16,21 43-16,-21-21 16,0 0-16,0 42 15,0 0-15,0 22 16,0-22-16,0 21 0,0 22 0,0-1 16,0 1-16,0-1 0,0 22 0,0-1 15,0-20-15,0 21 0,0-22 16,0 1-16,0-1 0,0 1 0,0-1 15,0 1-15,0-1 0,0-21 16,0 22-16,0-22 0,0-21 0,0 85 16,0-85-16,0 1 15,21-22 1,1 0-16,-1-22 0,-21 1 16,21 0-16,0-21 0,0-1 15,0 1-15</inkml:trace>
  <inkml:trace contextRef="#ctx0" brushRef="#br1" timeOffset="-183074.51">22394 13145 0,'21'21'0,"-21"0"15,22 21-15,-22 1 0,0-1 16,0 21-16,21 1 0,-21-1 15,21 22-15,-21 0 0,0-1 0,0-20 16,0 21-16,0-22 0,0 1 16,0-1-16,0 1 0,0-22 0,0 0 15,0 1-15,0-1 0,-21 0 0,21-21 16,0 22-16,0-22 16,0 0-16,21-42 15,0 0-15,0 0 16,0-1-16,1-20 0,-1 21 15,0-21-15,0-22 0</inkml:trace>
  <inkml:trace contextRef="#ctx0" brushRef="#br1" timeOffset="-182827.32">23093 13081 0,'0'0'16,"0"21"-16,0 0 0,0 22 15,0-1-15,0 22 0,0-22 0,0 106 16,0-63-16,0-1 0,0 1 16,0-21-16,0 20 0,0-20 15,-21 42-15,21-64 16,0 21-16,0-20 0,-22-22 0,22 21 16,-21-21-16,21 1 0,0-1 15,0 0-15,-42 0 16,21-42-1,0 0-15</inkml:trace>
  <inkml:trace contextRef="#ctx0" brushRef="#br1" timeOffset="-182459.53">21315 13589 0,'0'0'0,"-64"0"0,1 0 0,20 0 0,-20 0 16,21 0-16,63 0 31,21 0-31,0 0 0,1 21 16,41-21-16,-20 0 0,42 0 16,-22 0-16,22 0 0,0 0 0,21 0 15,-21 0-15,0 0 0,21 0 16,0 0-16,0 0 0,0 0 0,-21-21 15,21 21-15,-22 0 0,-20 0 0,0 0 16,-1-21-16,-20 21 16,-22 0-16,1 0 0,-1 0 0,-21 0 15,-21 21 1,-21 0 0,0-21-16,0 0 0,-22 21 15,22-21-15,-21 0 0,-1 22 16,1-22-16,-21 21 0,-1-21 0,1 21 15</inkml:trace>
  <inkml:trace contextRef="#ctx0" brushRef="#br1" timeOffset="-182119.73">20997 14139 0,'0'0'0,"0"22"15,21-22 1,22 0-16,-22 0 0,85 0 16,-43 0-16,1 0 0,20 0 15,22 0-15,-21-22 0,21 22 0,0 0 16,-1-21-16,1 21 0,0 0 0,0-21 16,21 21-16,-21 0 0,0 0 15,-22 0-15,22 0 0,-21 0 16,-22 0-16,1 0 0,-22 0 15,22 0-15,-43 0 0,21 0 0,-21 0 16,0 0-16,1 0 0,-44 0 31,1 0-31,0 0 16,-21 0-16,-1 0 0,1 0 0,-21 0 16,-1 0-16,-21 0 0</inkml:trace>
  <inkml:trace contextRef="#ctx0" brushRef="#br1" timeOffset="-181828.07">20997 14542 0,'0'0'15,"21"0"-15,22 0 0,-1 0 16,0 0-16,22 0 0,-1 0 0,22 0 15,0 0-15,21 0 0,-22 0 16,22 0-16,21 0 0,-21-22 0,0 22 16,21-21-16,-21 21 0,21 0 0,-22 0 15,1-21-15,-21 21 0,0 0 16,-22 0-16,1-21 0,-22 21 0,0 0 16,-21 0-16,22-21 15,-43 0 1,0-1-16,0 1 15,0 0-15</inkml:trace>
  <inkml:trace contextRef="#ctx0" brushRef="#br1" timeOffset="-179555.87">7387 13737 0,'0'0'0,"0"-21"15,0 0-15,0 0 16,0 0 0,0-1-16,0 1 0,0 0 15,0 0-15,-21 21 0,21-21 16,-21 0-16,0 21 0,-1 0 15,1 0-15,0 0 0,0 0 16,0 0-16,21 21 0,-21-21 16,21 21-16,-43 42 15,43 86-15,-21-86 16,21 1-16,-21-1 0,21 1 16,0 20-16,0-20 0,0 20 0,0 1 15,0 21-15,0-21 0,0-1 0,0 1 16,0 0-16,0-1 0,0 1 15,0 21-15,0-22 0,0 86 16,0-107-16,0 22 0,0-22 16,0 1-16,0-1 0,0 1 0,-21-1 15,21 1-15,0-22 0,-21 22 16,21-22-16,-22 0 0,22 1 0,0-22 16,0 21-16,0-21 0,-21 1 0,21-1 15,-21-21 1,21-21-16,0-1 0,0 1 15,0 0-15,-21-21 0,21-1 0,-21-20 16,21 21-16,0-22 0</inkml:trace>
  <inkml:trace contextRef="#ctx0" brushRef="#br1" timeOffset="-178384.35">7091 13610 0,'0'0'0,"-21"-21"16,21 0-1,0 0-15,0 0 16,21-1 0,0 22-16,0 0 0,0-21 0,0 21 15,1 0-15,-1-21 0,21 21 0,0-21 16,1 21-16,20 0 0,-20 0 16,20-21-16,22 21 0,-22 0 15,22 0-15,0 0 0,-1 0 0,86-21 16,-1 21-1,-63 0-15,0 0 0,21 0 0,105 0 16,-105 0-16,0 0 16,0 0-16,0 0 0,0 0 0,0 0 15,149 0-15,-149-22 0,0 22 16,0 0-16,-22 0 0,1 0 16,0 0-16,0 0 0,-21 0 0,20-21 15,-20 21-15,0 0 0,-22 0 16,22 0-16,-22 0 0,-20 0 0,20 0 15,-20 0-15,-1 0 0,0 0 0,1 0 16,-22 0-16,0 0 16,0 0-16,0 0 0,0 0 0,-21 21 15,0 1-15,0-1 16,0 0-16,0 0 0,0 43 16,0-22-16,0 0 0,0 1 15,0-1-15,0 21 0,0-20 16,0-1-16,0 0 0,0 22 0,0 21 15,0-22-15,0 1 0,0-22 16,0 21-16,22 1 0,-22 21 16,21-22-16,-21 1 0,21-1 0,21 149 15,-42-149-15,0 22 16,0-22-16,21 1 0,-21 21 16,22 42-16,-22-43 15,0-20-15,21 105 16,0-105-16,-21-1 0,0-21 15,0 22-15,0 42 0,0-64 16,0 0-16,0 1 0,0-1 0,0 0 16,0 1-16,-21-22 0,0 21 15,-1-21-15,22 1 0,-21-1 0,0 0 16,21 0-16,-21 0 0,0 0 0,0 1 16,-1-22-16,22 21 0,-21-21 15,0 0-15,0 0 0,-21 21 16,20-21-16,1 0 0,-21 0 0,0 0 0,-1 0 15,1 0-15,-22 0 16,1 0-16,-1 0 0,1 0 0,-106 0 16,105 0-16,-21 0 0,1-21 15,-1 21-15,-21 0 0,22 0 16,-1 0-16,-21 0 0,0-21 0,22 21 16,-128 0-16,127-22 0,-21 22 15,1 0-15,-1 0 0,-21-21 16,21 21-16,-127-21 15,106 21-15,21 0 0,0-21 0,22 21 16,-107 0-16,107-21 16,-1 21-16,0 0 0,1 0 0,20-21 15,1 21-15,-1 0 0,1 0 16,20-22-16,-20 22 0,20 0 0,1 0 16,0 0-16,-1 0 0,22-21 0,-42 21 15,42 0-15,-1 0 16,1 0-16,0 0 15,0 0 17,21-21-1,0 0-15</inkml:trace>
  <inkml:trace contextRef="#ctx0" brushRef="#br1" timeOffset="-174188.84">7599 13885 0,'21'0'32,"0"0"-32,0 0 15,22 0-15,-22 0 0,21 0 16,-21 0-16,22 0 0,-1-21 0,0 21 0,1 0 16,-22 0-16,21 0 15,-21 0-15,0 0 0,22 0 0,-22 0 16,0 0-1</inkml:trace>
  <inkml:trace contextRef="#ctx0" brushRef="#br1" timeOffset="-173792.07">7959 13843 0,'0'0'0,"-22"0"31,22 21-15,0 0-1,0 1-15,0-1 16,0 0-16,0 0 0,0 0 0,0 0 16,0 22-16,0-22 0,0 0 0,0 0 15,0 0-15,0 22 0,0-22 16,0 0-16,0 0 0,0 22 15,0-22-15,0 0 0,0 0 16,-21 0-16,21 0 0,-21-21 0,0 22 16,0-22-1,0 0-15,-1 0 0,1 0 0,0 0 16,0 0-16,0-22 0,0 1 16,-1 0-1,1 0-15,0 0 0,0 0 0,0-1 16,0 1-1,21 0-15,0 0 16,21 21 0</inkml:trace>
  <inkml:trace contextRef="#ctx0" brushRef="#br1" timeOffset="-173300.81">8318 13949 0,'0'0'0,"-21"0"31,0 0-31,0 0 15,0 21-15,0 0 16,-1 0-16,1-21 0,0 22 0,0-1 16,0-21-16,21 21 0,0 0 15,0 0-15,0 0 16,0 1 0,21-22-16,0 21 0,0-21 15,0 0-15,1 21 0,-1-21 16,0 21-16,0 0 0,0 0 15,-21 1 1,0-1-16,-21-21 16,0 21-16,0-21 0,0 0 0,-1 0 15,1 21-15,0-21 0,-21 0 16,21 0-16,-1 0 0,1 0 0,0 0 16,0 0-16,21-21 15,0 0 1,0 0-1,21 21-15,0 0 16,0-22-16,1 22 0,-1-21 16</inkml:trace>
  <inkml:trace contextRef="#ctx0" brushRef="#br1" timeOffset="-172835.77">8551 13949 0,'-63'63'31,"42"-41"-31,-1-1 0,1 0 16,21 21-16,-21-21 0,0 1 15,0 20-15,21-21 16,0 21-16,0-20 0,0-1 16,0 0-16,0 0 15,21-21-15,21 0 16,-21 0-16,1 0 16,20 0-16,-21-21 0,0 0 15,0 0-15,1-1 0,-1 1 16,-21 0-16,21 21 0,-21-21 0,0 0 15,0 0-15,0-1 0,0 1 16,-21 0-16,0 0 0,-1 21 0,1-21 16,0 0-16,0 21 0,0 0 15,0 0-15,-1 0 16,22 21 15,22-21 0</inkml:trace>
  <inkml:trace contextRef="#ctx0" brushRef="#br1" timeOffset="-172559.93">8869 13970 0,'0'21'15,"0"0"1,-21 1-16,-1-1 16,22 0-16,0 0 0,0 0 15,0 0-15,0 1 0,0-1 16,-21 0-16,21 0 0,0 0 0,0 0 16,-21 1-16,21-1 0,0 0 15,0-42 32,0 0-47</inkml:trace>
  <inkml:trace contextRef="#ctx0" brushRef="#br1" timeOffset="-172316.07">8869 13991 0,'42'21'16,"-21"1"-16,-21-1 16,21 0-16,1 0 15,-1 0-15,-21 0 0,0 1 16,21-22-16,0 21 0,-21 0 0,21 0 16,-21 0-1,21 0-15,-21 1 16,22-22-16,-22-22 31</inkml:trace>
  <inkml:trace contextRef="#ctx0" brushRef="#br1" timeOffset="-172087.2">9271 13822 0,'0'85'32,"0"-64"-32,0 21 0,-21-21 15,21 0-15,-21 1 0,-1-1 0,22 0 16,0 0-16,0 0 0,-21 0 16,21 1-16,-21-1 0,0 0 15</inkml:trace>
  <inkml:trace contextRef="#ctx0" brushRef="#br1" timeOffset="-171412.12">9800 13441 0,'-21'21'0,"42"-42"0,-63 63 0,21-21 0,-1-21 16,1 22-16,0-1 0,0 0 15,0 0-15,0 0 0,-1-21 0,22 21 16,-21 1-16,21-1 16,0 0 15,21-21-31,1 0 0,-1 0 16,0 0-16,0 0 15,0 21-15,0-21 16,1 21-16,-22 0 0,21-21 15,-21 22-15,21-22 0,-21 21 16,0 0-16,0 0 0,0 0 16,-21-21-16,0 21 0,-1-21 15,1 22-15,0-1 0,0-21 0,0 21 16,0-21-16,-1 0 0,1 21 16,42-21 30,1 0-46,-1 0 0,0-21 0,0 21 16,0 0-16,0 0 0,1 0 16,-1 21-16,0-21 0,-21 21 15,21 0-15,-21 1 16,0-1-16,0 0 0,0 0 16,0 0-16,-21 0 0,21 1 15,-21-22-15,0 21 0,21 0 0,-43 21 16,43-21-16,-21 1 0,21-1 15,0 0-15,0 0 16,0 0-16,21-21 31</inkml:trace>
  <inkml:trace contextRef="#ctx0" brushRef="#br1" timeOffset="-170800.62">9779 15579 0,'0'-21'31,"0"-1"-15,0 1-16,0 0 0,21 21 15,0-42-15,0 42 16,-42 0 15,0 0-15,0 21-16,0 0 0,0-21 0,-1 21 16,1 0-16,0 1 0,21-1 0,-21 0 15,0 0-15,21 0 16,0 0-16,0 1 0,0-1 0,0 21 15,0-21-15,0 0 0,21 1 0,21 20 16,-21 0-16,22 1 16,-22-22-16,21 21 15,-42-21-15,0 0 0,0 1 0,0 20 16,0-21 0,0 0-16,-63 43 15,-1-43-15,43 0 0,-21 0 16,21-21-16,-1 0 0,1 0 15,0 0-15,0 0 0,0-21 16,21 0-16,0-21 0,0 20 16,0-20-16</inkml:trace>
  <inkml:trace contextRef="#ctx0" brushRef="#br1" timeOffset="-170343">9652 14351 0,'42'-21'16,"1"21"0,-22 0-16,21-21 0,22 21 15,-22 0-15,21-21 0,64 21 16,-63 0-16,-1-22 0,1 22 15,-1 0-15,1 0 0,-1 0 16,-20 0-16,20 0 0,-20 0 0,-1 0 0,-21 0 16,21 0-16,-20 0 0,-1 0 15,-42 0 17,-1 0-32,1 0 0,0 0 15,0 0-15,0 0 0,-22 0 0,22 0 16,-21 0-16,21 0 0</inkml:trace>
  <inkml:trace contextRef="#ctx0" brushRef="#br1" timeOffset="-170022.08">9567 14542 0,'0'0'0,"0"21"0,21-21 31,22 0-31,-22 0 0,21 0 16,22 0-16,-1 0 0,-20 0 16,41 0-16,-20 0 0,-1 0 0,22 0 15,-22 0-15,1 0 0,-1-21 0,1 21 16,-1 0-16,1 0 0,-22 0 16,1 0-16,-1 0 0,0 0 0,-21-22 15,22 22-15,-22 0 16,-42 0-1,0 0-15,-1 0 16,1 0-16,-21 0 0,21 0 16,-22 22-16,1-22 0,0 21 0,-1-21 15,1 21-15,0-21 0</inkml:trace>
  <inkml:trace contextRef="#ctx0" brushRef="#br1" timeOffset="-169710.22">9694 14901 0,'64'22'16,"-43"-22"-16,21 0 0,1 0 16,-1 0-16,21 0 0,-20 0 0,20 0 15,1 0-15,-22 0 0,22 0 16,-1-22-16,-21 22 0,22 0 0,-22 0 15,43 0-15,-64 0 16,21 0-16,-20 0 0,-1 0 0,0 0 16,0 0-16,0 0 0,-42 0 47,0 0-47,0 0 0,-22 0 0,22 22 15,0-22-15,-21 21 0,21-21 16,-22 0-16,-41 21 15</inkml:trace>
  <inkml:trace contextRef="#ctx0" brushRef="#br1" timeOffset="-169484.39">9588 15198 0,'0'0'15,"22"21"1,-1-21-16,21 0 0,-21 0 0,22 0 15,-1 0-15,0 0 0,1-21 16,20 21-16,-21-21 0,22 21 16,-1-22-16,-20 22 0,20-21 0,-20 21 15,-1-21-15,0 21 0,1-21 16,-1 21-16,-21-21 0,21 0 16,-42-1-16,0 1 15,0 0-15</inkml:trace>
  <inkml:trace contextRef="#ctx0" brushRef="#br1" timeOffset="-168959.69">7874 13039 0,'0'0'0,"-21"-106"32,0 106-32,21-21 0,-22 0 15,22-1-15,22 44 31,-1-1-31,0 0 0,21 21 0,1 1 16,-1-1-16,0 0 0,1 1 0,-1 20 16,0-21-16,22 22 15,-22-1-15,0-20 0,1 20 0,-1-20 16,0 20-16,1-21 0,-22 1 0,21-22 16,-21 21-16,1-21 0,-1 1 15,0-1-15,-21 0 0,21-21 0,-21-21 16,0 0-1</inkml:trace>
  <inkml:trace contextRef="#ctx0" brushRef="#br1" timeOffset="-168420">12721 11938 0,'21'-21'15,"-21"42"1,-21 0-16,0 0 16,0 22-16,0-1 0,-22 0 15,-20 22-15,20-1 0,-41-20 0,20 20 16,-20 1-16,-1 20 0,-84 43 16,63-42-16,21 0 0,0-22 15,1 1-15,-1-1 0,22 1 0,-1-22 16,22 0-16,-1 1 0,1-1 15,21-21-15,21 0 0,0 1 0,-21-22 16,21 21-16,-21-21 16,-1 0-16</inkml:trace>
  <inkml:trace contextRef="#ctx0" brushRef="#br1" timeOffset="-165788.97">12340 14520 0,'0'22'31,"0"-1"1,21-21-17,0 0-15,1 0 0,-1 0 16,0 0-16,0-21 0,21-1 16,-20 22-16,-1-21 0,21 0 0,-21 0 15,0 0-15,1 0 0,-1-1 0,-21 1 16,0 0-16,0 0 0,0-21 15,-21 42-15,-1-22 0,1 22 16,0 0-16,-21 0 0,21 0 16,-22 0-16,1 22 0,21-1 0,-43 21 15,43 0-15,0-20 16,21 20-16,0-21 0,0 21 0,0 1 16,0-22-16,21 21 0,-21-21 15,21 1-15,22 20 0,20 21 16,-21-63-16,-20 22 15,41-1-15,-42-21 0,22 0 16,-22 0-16,21 0 0,-21 0 16,22 0-16,20 0 0</inkml:trace>
  <inkml:trace contextRef="#ctx0" brushRef="#br1" timeOffset="-164380.28">13398 14351 0,'0'0'0,"0"-21"0,0 0 0,0-22 16,-21 22-16,0 21 0,0 0 16,0 0-16,-22 0 0,22 0 15,0 0-15,-21 0 0,21 21 0,-1 1 16,-41 20-16,42 0 0,0-21 16,-1 22-16,1-22 0,21 21 15,0 1-15,-21-22 0,21 0 0,0 21 16,0-21-16,0 1 15,0-1-15,21-21 0,0 0 16,1 0-16,-1 0 0,0 0 16,0-21-16,0-1 15,0 1-15,1 0 0,-1 0 16,0 0-16,0-22 0,-21 22 0,21-21 16,0 0-16,1-1 15,-22 1-15,21 0 0,0 20 16,-21 1-16,0 42 15,0 1 1,0 20-16,0-21 0,0 0 0,0 22 16,0-1-16,0-21 0,0 21 15,0-20-15,0 20 0,0-21 0,0 0 16,21 0-16,-21 1 0,21-1 16,0 0-16,1 0 0,41-21 15,-42 0-15,22 0 16,-22 0-16,0 0 0,0-21 15,21 21-15,-20-21 0,-1 0 0,21-1 16,-21-20-16,22 21 0,-22-21 0,0 20 16,42-83-1,-63 83-15,0-20 0,-21 42 16,0 0 0,0 0-16,0 0 0,0 21 15,-1 0-15,22 22 16,0-22-16,0 0 0,0 0 15,0 0-15,0 1 0,22-1 0,-1 0 16,0 0-16,0 0 0,0 0 16,0 22-16,1-1 15,-22-21 1,-22-21-16,1 0 16,0 0-16,-21 0 0,21 0 15,-1 0-15,1 0 0,0 0 16,42 0 31,0 0-47,1 0 0,-1 0 0,21 0 15,-21 0-15,0 0 0,22 0 16,-22-21-16,21 21 16,-21 0-16,22-21 0,-1 0 0,22 0 15,-22-1-15,-21 1 0,0 0 16,0 0-16,1 0 0,-1-22 0,0 1 15,0 0-15,-21-1 16,0 22-16,0 0 0,0 0 16,0 42-1,-21-21-15,21 42 16,-21 43 0,21-64-16,0 0 0,0 1 15,0-1-15,0 0 16,0 0-16,0 0 0,21 0 0,0 1 15,0-22-15,0 21 0,1-21 16,-1 0-16,0 0 0,0 0 16,0 0-16,43-21 0,-43 21 15,0-22-15,0 1 0,0 0 0,-21 0 16,0 0-16,43-64 16,-43 22-1,0 41-15,0 1 0,0 0 0,0 0 16,0 0-16,0 42 31,0 0-15,0 0-16,0 0 0,0 22 0,0-22 15,0 21-15,0 1 0,0-1 0,-21 106 16,21-42 0,0-43-16,0-20 0,0 20 15,0 1-15,0-1 0,0 1 0,21-1 16,-21-20-16,21 20 0,0 1 15,-21-22-15,21 64 16,0-22-16,-21-41 0,0-1 16,0-21-16,0 0 0,0 1 15,-21-1-15,0 0 0,21 0 0,-21-21 16,0 0-16,0 0 0,-1 0 16,1-21-16,0 0 0,0 0 15,0-22-15,21 1 0,0 0 0,0-1 16,0 1-16,0-22 0,0 1 0,0-1 15,0 1-15,0-1 0,0 1 16,0-1-16,0 22 0,21-21 0,0 20 16,0 1-16,0 0 0,-21-1 0,22 22 15,-1-21-15,21 21 0,-21-22 16,0 22-16,1-21 0,-1 21 0,0-22 16</inkml:trace>
  <inkml:trace contextRef="#ctx0" brushRef="#br1" timeOffset="-163815.61">15473 14182 0,'0'-21'31,"0"-1"-31,21 22 31,0 0-31,0 0 16,0 0-16,1 0 0,-1 22 16,0-1-16,0 0 0,0 21 15,0-21-15,1 22 0,-22-1 0,21 0 16,-21 1-16,0-1 0,21 43 16,-21-22-16,0-42 15,0 1-15,0-1 0,-21 0 16,0-21-16,21 21 0,-22-21 15,22-21 1,0 0-16,0 0 0,0-1 0,0-20 16,0 21-16,0-21 0,0-1 15,0 1-15,22 0 0,-1-1 0,21-63 16,-21 85 0,0 0-16,1 0 0,-1 0 15,42-22-15,-42 43 0,1 0 16,-1-21-16,0 21 0,0 0 15,0 0-15,0 0 0,-21 21 16</inkml:trace>
  <inkml:trace contextRef="#ctx0" brushRef="#br1" timeOffset="-163431.83">16214 14393 0,'0'22'0,"0"-44"0,0 65 16,21-43-16,0 0 15,0 0-15,0 0 16,0-21-16,1 21 0,-1-22 0,0 22 16,0-21-16,0 0 0,-21 0 0,21 21 15,-21-21-15,22-22 16,-22 22-16,0 0 0,-22 21 16,1 0-16,0 0 15,0 0-15,0 0 0,0 0 0,-1 21 16,-20-21-16,0 64 15,-1-22-15,22 0 0,21-20 16,0-1-16,0 21 0,0-21 0,0 0 16,0 43-1,0-43-15,21 0 0,1 0 16,-1-21-16,0 0 0,21 22 0,-21-22 16,22 0-16,-1 0 0,0 0 0,-20 0 15,20 0-15,0 0 0,43-22 16,-22 1-1,-20 0-15,-22 0 0,21 0 0,-21 0 16,22-1-16,-1 1 0,-21 0 0</inkml:trace>
  <inkml:trace contextRef="#ctx0" brushRef="#br1" timeOffset="-162131.75">17018 14372 0,'21'-84'31,"-21"62"-31,-21 128 0,42-233 0,-21 106 16,-21 21-16,0 0 15,0 0-15,-1 0 0,1 0 16,0 0-16,-21 21 0,-1 0 15,22 1-15,0-1 0,0 0 0,0 21 16,0-21-16,-1 1 0,22 20 16,0-21-16,0 0 0,0 22 0,0-22 15,0 0-15,0 0 16,0 0-16,22-21 0,-1 0 16,0 0-16,0 0 0,0 0 15,0 0-15,1 0 0,-22-21 16,21 21-16,0-21 0,0 0 0,0-85 15,0 21 1,1 43-16,-22 0 0,0-1 16,0 1-16,0 0 0,0-1 0,0 1 15,0 0-15,0-1 0,0 1 0,0 0 16,0 20-16,0 1 0,0 0 16,0 0-16,-22 21 15,22 42 1,-21-21-16,21 1 0,0 20 15,0 0-15,0 1 0,0-1 0,0 0 16,0 1-16,0-1 16,21 64-16,-21-64 0,22-21 15,-22 22-15,21-1 0,0-21 16,-21 0-16,21 0 0,0 1 0,0-1 16,1-21-16,20 0 0,64 0 15,-22 0 1,-41 0-16,-1-21 0,22-1 15,-43-20-15,0 21 0,0 0 16,0 0-16,-21-22 0,0 22 0,0-21 16,0-1-16,-21 22 15,0 0-15,0 21 0,0 0 0,-1 0 16,1 0-16,-21 0 16,21 21-16,0 0 0,-1 1 0,1 20 15,21 21 1,0-20-16,0-22 15,0 0-15,0 0 0,0 0 0,0 1 16,21-22 0,1 0-16,-1 0 0,21 0 15,0 0-15,-20-22 16,-1 1-16,0 0 0,0 0 16,-21 0-16,21-22 0,-21 22 0,21-21 15,-21 21-15,0 0 0,22-1 16,-22 1-16,0-21 15,0 63 1,0 0-16,0 22 0,0-1 16,0 64-1,0-85-15,0 0 0,42 43 16,-42-43-16,21 0 16,21-21-16,-20 21 0,-1-21 0,0 0 15,21 0-15,22 0 0,-22-21 16,0 0-16,-20 0 15,-1-1-15,0 1 0,0-21 0,0 0 16,-21-1-16,21-20 0,-21 20 0,22 1 16,-22-21-16,0 20 15,0 1-15,0-43 0,0 43 16,0 21-16,0-22 0,0 22 16,0 42-1,0 1-15,-22 20 0,22-21 16,-21 21-16,21-20 0,-21 20 15,21 0-15,0 1 0,0 20 16,0-21-16,0 1 0,0-1 16,0-21-16,-21 22 0,21-22 0,0 21 15,0-21-15,0 0 0,0 1 0,0-1 16,0-42 31,0-1-47,0 1 0,21 0 0,0 0 15,-21 0-15,21 0 0,1-22 16,-1 22-16,0 0 0,21 0 0,-21 21 16,1-21-16,20 21 0,-21 0 15,0 0-15,0 0 0,1 0 0,-1 0 16,0 0-16,-21 21 0,0 21 16,0-21-16,0 22 0,0-22 15,0 0-15,0 0 0,0 0 16,-21 0-16,0 1 0,-22-1 0,1 21 15,21-42-15,0 21 16,-1-21-16,1 0 0,0 0 16,21-21 15,21 0-31,0 0 0,1-22 16</inkml:trace>
  <inkml:trace contextRef="#ctx0" brushRef="#br1" timeOffset="-161860.9">18944 13885 0,'0'0'0,"0"-21"0,0 0 16,-21 42 15,0 22-31,21-22 16,-21 0-16,21 21 0,-22 1 0,22 41 15,-21-41-15,21-1 0,-21 0 16,21 1-16,-21-1 0,21 0 15,0 1-15,0-22 0,0 21 0,0 0 16,0-20-16,0-1 0,0 0 16,21-21-1,0 0-15,0 0 0,1 0 16,20-42-16,-21 20 16,0 1-16,0 0 0,1-21 15,-22 21-15</inkml:trace>
  <inkml:trace contextRef="#ctx0" brushRef="#br1" timeOffset="-161548.08">19071 14351 0,'0'21'16,"21"-21"-1,0 21-15,1-21 0,-1 0 16,0 0-16,0 0 0,21 0 0,-20 0 16,20 0-16,-21-21 0,21 21 15,-20-21-15,20 0 0,-21 0 16,-21 0-16,0-1 0,0 1 15,0 0-15,-21 0 16,0 21-16,0 0 0,-1 0 0,-20 0 16,-21 21-16,20-21 0,1 21 15,21 22-15,0-22 0,-22 42 16,43-42-16,0 22 0,0-22 16,0 0-16,0 21 0,21-20 0,1-22 15,20 21-15,-21 0 0,21-21 16,-20 0-16,20 21 0,0-21 15,1 0-15,-1 0 0,21 0 0,-20 0 16,-1-21-16,0 21 0,1-21 0,-22 0 16,0-1-16</inkml:trace>
  <inkml:trace contextRef="#ctx0" brushRef="#br1" timeOffset="-161396.17">19770 14436 0,'0'0'0,"-22"21"0,1-21 0,0 0 15,0 0 1,0 0 0,0 0-1,-1 0-15,1-21 0,0 21 16</inkml:trace>
  <inkml:trace contextRef="#ctx0" brushRef="#br1" timeOffset="-160564.22">16658 14542 0,'0'-43'31,"0"22"-31,0 0 15,-21 21 1,0 0-16,0 0 16,-1 21-16,1-21 0,0 21 15,0 0-15,0-21 0,0 22 16,-1-1-16,22 0 0,0 0 16,0 0-1,22-21 16,-1 0-31,0 0 0,0-21 16,0 0-16,0 21 16,1-21-16,-1 21 0,-21-21 0,21 21 15,0 0-15,0 0 0,0 0 16,1 0 0,-1 21-16,-21 0 15,21-21-15,-21 21 16,21-21-1,0 0-15</inkml:trace>
  <inkml:trace contextRef="#ctx0" brushRef="#br1" timeOffset="-157188.46">1630 17505 0,'0'-21'0,"-21"21"16,-1 0-1,1 0-15,0 0 16,-21 0-16,21 0 0,-1 0 16,-62 0-16,63 0 0,-22 0 15,1 0-15,21 0 0,-22 0 16,22 0-16,0 0 0,0 0 15,21 21 1,21-21 0,0 0-16,0 0 15,22 0-15,-1 0 0,43 0 16,-22 0-16,1 0 0,-1 0 16,1 0-16,-1 0 0,1 0 15,84 0-15,-63 0 16,-22 0-16,22 0 0,-22 0 0,1 0 15,-22 0-15,22 0 0,-22 0 0,-21-21 16,21 21-16,-20 0 16,-22-21-1,-22 21 1,22-22-16,-42 1 16,21 21-16,-21 0 0,20-21 0,-20 21 15,0 0-15,21 0 0,-22-21 16,22 21-16,-21-21 0,21 21 0,-1 0 15,1 0-15,0 0 0,21-21 32,64 21-17,-43 0-15,21 0 16,0 0-16,1 0 0,-22 0 16,21 0-16,1 0 0,-1 0 15,0 0-15,-21 0 0,22 21 0,-22 0 16,-21 0-16,0 0 15,0 22-15,0-22 0,0 0 0,-42 21 16,20 1-16,1-22 0,-21 21 16,0 0-16,-1 1 0,22-22 15,-21 21-15,-1-21 0,22 1 0,-21-1 16,21 0-16,0 0 16,-1-21-1,44 0 16,20-21-31,-21 0 0,21 0 0,-20 21 16,20-43-16</inkml:trace>
  <inkml:trace contextRef="#ctx0" brushRef="#br1" timeOffset="-156575.81">3683 17272 0,'-64'-42'16,"128"84"-16,-128-105 0,64 41 0,0 1 16,0 0-16,0 0 15,22 21-15,-1-21 0,21 21 16,-21 0-16,0 0 0,22 0 16,-1 0-16,-21 0 0,64 21 15,-43 0-15,-21 0 0,22 22 16,20 20-16,-20-21 15,-22 1-15,0-1 0,0 0 0,0 1 16,0-1-16,-21-21 0,0 22 16,0-1-16,0-21 0,0 0 15,0 0-15,0 1 0,0-44 32,0-20-17,0 21-15,0-21 16,0-1-16,22 22 0,-22-42 0,21 20 15,0 1-15,-21 0 0,21-22 16,0 22-16,0-1 0,-21 1 0,43-43 16,20 22-1,-63 42-15,21 0 0,1 21 16,-1 0 0,0 0-16,-21 21 15,21 0-15,0-21 16,-21 21-16,21 0 15,1 0-15</inkml:trace>
  <inkml:trace contextRef="#ctx0" brushRef="#br1" timeOffset="-156232.04">4868 17378 0,'0'0'0,"0"21"0,21-21 0,-21 21 15,22-21 1,-1 0-1,0 0-15,-21-21 0,21 21 0,0-21 16,0 0-16,-21 0 0,22 21 16,-1-22-16,-21 1 0,0 0 15,0 0-15,0 0 0,0 0 0,0-1 16,0 1-16,-21 21 16,-1 0-16,1 0 15,0 21-15,21 1 0,-21-22 0,0 21 16,0 21-16,-1-21 0,1 0 15,21 1-15,0 20 0,0-21 0,0 21 16,0-20-16,0-1 0,0 0 16,21 0-16,1 0 0,-1 0 0,0 1 15,0-22-15,21 0 16,-20 0-16,20 0 0,0 0 0,-21 0 16,22 0-16,-1 0 0,-21-22 15,22 22-15,-22-21 0,0 0 0</inkml:trace>
  <inkml:trace contextRef="#ctx0" brushRef="#br1" timeOffset="-155890.8">5376 17357 0,'0'-21'0,"0"42"0,0-64 0,0 22 15,0 0-15,0 0 16,21 0-16,1 21 0,-1-21 0,0 21 16,0 0-16,0 0 0,0 0 15,22 0-15,-22 0 0,21 0 0,1 42 16,-1-21-16,-21 0 15,0 0-15,22 43 16,-43-1-16,0-41 0,0-1 16,0 21-16,0-21 0,0 0 0,-22 1 15,22-1-15,-21 0 16,-21-21-16,42-21 31,0 0-31,0-22 16,0 22-16,0-21 0,21 21 15,0-1-15,0-20 0,22 0 16,-22 21-16,0-1 0,0 1 16,0 0-16,1 0 0,-1 0 0,0 21 15,0-21-15,0 21 0,0 0 16,1 0-16</inkml:trace>
  <inkml:trace contextRef="#ctx0" brushRef="#br1" timeOffset="-155339.12">6181 17230 0,'0'0'0,"0"21"0,-22 64 32,22-64-32,0 0 0,-21 0 15,21 0-15,0 0 0,0 1 16,0-1-16,0 0 0,0 0 16,21-21-16,1 0 15,-1 0-15,0 0 0,0 0 16,0 0-16,0-21 0,43 0 15,-43 0-15,0-1 16,0 1-16,1 0 0,-1 0 0,0 0 16,-21 0-16,21-1 0,0 1 0,-21 0 15,0 0-15,0 0 16,0 42 15,0 0-31,0 0 0,0 22 16,0-22-16,0 0 0,-21 21 15,21 1-15,-21-1 0,21 0 0,-21 1 16,21 20-16,0-21 16,-21 128-16,-1-128 15,22 22-15,0-22 0,0 0 16,-21 1-16,21 62 0,-21-83 16,21 20-16,0 0 0,0-21 15,0 1-15,0-1 0,-21 0 0,0-21 16,0 0-1,21-21-15,-22 0 0,1-1 16,0 1-16,21-21 0,-21-22 16,0 22-16,21 0 15,0-1-15,0 1 0,0-21 16,0 20-16,0 1 0,0 0 0,21-1 16,0 1-16,0 21 0,0-22 0,1 1 15,-1 21-15,21-21 0,0 20 16,-20-20-16,20 21 0</inkml:trace>
  <inkml:trace contextRef="#ctx0" brushRef="#br1" timeOffset="-154589.14">7937 17441 0,'0'0'0,"-84"0"16,63 22-1,-1-22-15,1 0 0,0 0 16,63 0 15,-20 0-31,20-22 0,-21 22 0,43-21 16,-22 0-16,0 0 0,22 0 15,-22 0-15,22-1 0,-22 1 0,43-21 16,-43 21-16,0 0 16,22-43-1,-64 43-15,21-21 0,-21 20 0,0 1 16,0 0-16,-21 0 0,0 0 16,-1 0-16,-41 21 15,42 0-15,-22 21 16,22 0-16,0 0 0,-21 64 15,42-22-15,-21-20 0,21 20 0,0 64 16,0-63-16,0-1 0,0 22 16,0-22-16,0 22 0,0-22 15,0 1-15,0 21 0,0 63 16,0-85-16,0 107 16,0-107-16,0 22 0,0-22 15,0 1-15,0-1 0,21 1 16,-21-22-16,21 0 0,0-20 0,0 20 15,0-42-15,22 21 16,-22-21-16,42 0 0,-20-21 0,-1 0 16,-21-22-16,22 22 0,-1-21 15,0 0-15,1-64 16,-22-85-16,-21 128 16,0-1-16,-21 22 0,-22-22 15,1 22-15,0 0 0,-64-43 16,-21 43-1,63-1-15,22 43 0,-22-21 0,22 0 16,0 21-16,21 0 0,-1-21 16,1 0-16,42 0 15,1 21-15,-1 0 16,21-22-16,-21 22 0,22-21 0,20 21 16,-21-21-16,22 0 0,-22 21 15,22-21-15,-1 0 0,1-1 0,-1 1 16,1 0-16,-1 0 0</inkml:trace>
  <inkml:trace contextRef="#ctx0" brushRef="#br1" timeOffset="-153883.81">9292 17399 0,'0'0'0,"0"-21"0,0 0 16,0 0-16,0-1 15,-21 1-15,0 21 16,0 0-16,-1 0 0,1 0 15,0 0-15,-42 0 16,41 21-16,-20 1 0,0 20 0,21-21 16,-22 21-16,22-20 0,-21 62 15,21-63-15,-1 22 0,22-22 16,0 0-16,0 0 0,0 0 16,0 1-16,22-1 0,-1-21 15,0 0-15,0 0 0,21 0 0,-20 0 16,20 0-16,-21 0 0,21 0 15,-20-21-15,20-1 0,-21 1 0,21 0 16,-20 0-16,-1 0 16,0-22-16,21-20 0,-21 42 0,-21 0 15,0-1-15,0 1 0,0 0 16,-21 21 0,0 0-16,21 21 0,-21-21 15,0 21-15,21 43 16,0-43-16,0 0 0,0 22 0,0-22 15,0 0-15,0 21 0,0-21 16,21 1-16,0-1 0,21 0 16,-20-21-16,-1 0 0,0 0 15,21 0-15,-21 0 0,22 0 16,-1-21-16,0 0 0,1-1 0,-1 1 16,22-42-16,-22 42 15,-21-22-15,0 1 0,0 21 0,-21-22 16,0 22-16,0-21 0,0 21 15,0 0-15,-21 21 16,0 0-16,0 0 16,21 21-16,0 0 15,0 0-15,0 0 0,0 0 0,0 22 16,0-22-16,21 21 0,0-21 16,0 1-16,-21 20 0,0-21 0,0 0 15,0 0-15,0 22 0,0-22 16,0 0-16,-21 0 0,0-21 15,0 0-15,0 0 16,0 0-16,-1 0 0,1 0 0,0 0 16,21-21-1,0 0-15,0 0 0,21-22 16,0 22-16,1 0 0</inkml:trace>
  <inkml:trace contextRef="#ctx0" brushRef="#br1" timeOffset="-153623.96">10520 16870 0,'0'21'15,"-21"0"1,-1 0-16,1 22 0,0-1 16,21 0-16,-21 1 0,0-1 0,0 0 15,21 1-15,0-1 16,0 22-16,-22-22 0,22 0 0,0 43 15,0-43-15,0 1 16,0-22-16,0 21 0,0-21 0,0 0 16,0 1-16,0-1 0,0 0 15,43-21-15,-22 0 16,0-21-16,-21 0 16,0-1-16,0 1 0</inkml:trace>
  <inkml:trace contextRef="#ctx0" brushRef="#br1" timeOffset="-153443.92">10160 17463 0,'0'0'0,"-21"0"16,42 0 15,0 0-31,21 0 0,-20 0 16,20 0-16,-21 0 0,21 0 15,1 0-15,-1 0 0,0-22 0,-20 22 16,20-21-16,-21 0 0,21 21 15,-20-21-15,-1 21 0</inkml:trace>
  <inkml:trace contextRef="#ctx0" brushRef="#br1" timeOffset="-152784.7">10689 17336 0,'0'42'32,"0"-21"-32,21-21 15,0 0-15,1 21 0,41-21 16,-42 0-1,0 0-15,1 0 0,-1 0 0,21 0 16,-21-21-16,22 0 0,-22 21 0,0-21 16,0 0-16,0-1 15,-21 1-15,0 0 0,0 0 16,-21 21-16,0 0 0,-21 0 16,20 0-16,1 0 0,-21 0 15,21 21-15,-22 0 0,22 0 0,0 1 16,0-1-16,0 0 0,0 42 15,21-41-15,0-1 0,0 0 16,0 0-16,0 0 0,21 0 16,0 1-16,0-22 0,21 0 0,22 21 15,-43-21-15,21 0 16,-20 0-16,20 0 0,-21 0 0,0 0 16,0-21-16,-21-1 15,22 1-15,-22 0 0,0 0 0,21 0 16,-21 0-16,0-1 0,0 1 15,21 0-15,0 0 0,0 0 0,0-22 16,1 22-16,-1 0 16,0 21-16,0-21 0,0 0 0,0 21 15,1 0-15,-1 0 0,0 0 16,0 0-16,0 0 0,0 0 0,1 21 16,-1 0-16,21-21 0,-21 21 0,0 0 15,1 1-15,-1 41 16,-21-42-16,21 0 0,-21 1 15,0-1-15,0 0 0,0 0 16,-21-21 0,0-21-1,21 0-15,0 0 0,0-1 16,0 1-16,0-21 16,0 21-16,21 0 0,0-1 15,0-20-15,-21 21 0,21 0 0,22-22 16,-22 22-16,0 21 15,0 0-15,0 0 16,0 0-16,1 0 16,-1 0-16</inkml:trace>
  <inkml:trace contextRef="#ctx0" brushRef="#br1" timeOffset="-130420.28">4085 13462 0,'0'0'0,"-21"0"0,0-21 15,-22 0-15,22 21 16,0 0-16,21-21 0,-21 21 16,21-22-16,-21 22 15,21-21 1,21 0-1,0 0-15,0 21 16,0 0-16,22-21 0,-1 21 16,0 0-16,149-21 15,-106-1-15,-22 1 0,22 21 0,-1 0 16,1 0-16,0 0 0,84 0 16,-84 0-16,-22 0 0,22 0 15,0 21-15,-1 1 0,1-22 16,0 21-16,-1 0 0,1 21 0,84 1 15,-105-22-15,20 21 16,43 22-16,-63-22 0,-1-21 16,1 21-16,-22 1 0,22-22 15,63 85-15,-85-85 16,-21 0-16,43 21 0,-64-20 16,21-22-16,-21 21 0,0 0 15,-21-21 16,0 0-31,21-21 0,-22 21 16,1-21-16,0 21 0,0-22 0,0 1 16,0 0-16,-22 21 0</inkml:trace>
  <inkml:trace contextRef="#ctx0" brushRef="#br1" timeOffset="-129820.06">4403 13462 0,'-43'0'0,"86"0"0,-107 0 16,43 0-16,0 0 0,0-21 15,-1 21-15,1 0 0,21-21 16,-21 21-16,21-21 31,0-1-15,21 22-16,0 0 0,1-21 16,-1 21-16,21-21 0,0 21 0,1-21 15,20 21-15,1-21 0,-1 21 0,1 0 16,-1 0-16,22-21 0,-22 21 15,1 0-15,21 0 0,-22 0 0,22 0 16,-22 0-16,22 0 0,0 0 16,-22 21-16,22-21 0,-1 21 15,1 0-15,-21 0 0,20 0 0,-20 1 16,-1-1-16,1 21 0,-22-21 0,22 0 16,-22 22-16,0-22 0,1 0 15,-1 21-15,43 1 0,-64-22 16,21 0-16,0 21 0,-20-20 15,-1-1-15,0 0 16,0-21-16,-21 21 0,21-21 16,-21 21-16,0-42 47,-21 0-32,21 0-15,-21 0 16,21-1-16,-21 22 15,21-21-15,0 0 0,0 0 16</inkml:trace>
  <inkml:trace contextRef="#ctx0" brushRef="#br1" timeOffset="-129244.39">6498 13293 0,'0'0'0,"-21"0"0,21-21 16,-21 21-16,21-22 0,-21 22 15,21-21-15,-22 21 16,44 21 15,-1 1-31,-21-1 0,21-21 16,21 42-16,1 22 15,-22-43-15,0 21 0,21-21 16,-21 22-16,1-22 0,-1 21 16,0-21-16,21 22 0,-21-22 0,1 0 0,41 64 15,-42-64 1,0-21-16,1 21 0,-1 0 16,-21 0-16,21-21 0,-21 21 15,21-21-15,-21 22 16,-21-22-1,0 0 1,-22 0-16,22 21 0,-21-21 0,0 0 16,-1 21-16,1-21 0,-22 21 15,22-21-15,-21 21 0,-1-21 16,1 21-16,20 1 0,-20-1 0,20 0 0,1-21 16,0 21-16,-1 0 15,1 0-15,0 1 0,-1-1 0,22-21 16,-21 21-16,21 0 0,0-21 0,-1 21 15,1-21-15,0 0 0,0 0 16</inkml:trace>
  <inkml:trace contextRef="#ctx0" brushRef="#br1" timeOffset="-123616.17">9991 14605 0,'-22'21'0,"1"-21"0,0 0 16,0 0-16,21 21 0,-21-21 0,0 0 16,-1 0-1,1 0-15,0 0 16,0 22-16,42-22 47,0 0-47,0 0 15,1 0-15,20 0 0,0 0 0,1 0 16,20 0-16,-21 0 0,22 0 16,-1 0-16,1 0 0,-1 0 0,22 0 15,-21 0-15,63 0 16,-64 0-16,1 0 0,-22 0 0,0 0 0,1 0 15,-1 0-15,0 0 16,-21 0-16,1 0 0,-1 0 16,-42 0 15,-1 0-31,1 0 16,0 0-16,0 0 0,0 0 0,0 0 15</inkml:trace>
  <inkml:trace contextRef="#ctx0" brushRef="#br1" timeOffset="-123144.45">9779 14859 0,'0'0'16,"42"0"-16,-21 0 0,1 0 0,20 0 15,-21 0-15,21 0 0,22 0 0,-22 0 16,1 0-16,20 0 0,-21 0 16,22 0-16,-1 0 0,-20 0 0,20 0 15,43-21-15,-64 21 16,1 0-16,-1 0 0,-21 0 0,22 0 15,-22 0-15,0 0 0,-42 0 47,0 0-47,-1 0 16,1 0-16</inkml:trace>
  <inkml:trace contextRef="#ctx0" brushRef="#br1" timeOffset="-122739.67">9440 15155 0,'21'0'16,"1"0"-16,-1 0 15,0 0-15,21 0 0,1 0 16,20 0-16,-21 0 0,22 0 0,-1 0 16,1 0-16,21-21 0,42 21 15,-64 0-15,22 0 0,-22 0 0,43 0 16,-42-21-16,-22 21 15,0 0-15,1 0 0,-1 0 0,21 0 16,-41 0-16,-44 0 31,1 0-15,0 0-16,0 0 0,0 0 0,0 0 16,-1 0-16,-41 0 0,42 0 15</inkml:trace>
  <inkml:trace contextRef="#ctx0" brushRef="#br1" timeOffset="-122403.74">9525 15325 0,'0'0'0,"21"0"31,0 0-31,0 0 0,22 0 0,-22 0 16,21 0-16,1 0 0,20 0 15,-21 0-15,22 0 0,-1 0 0,1 0 16,-1 0-16,1 0 0,-1 0 16,1 0-16,-1 0 0,-20 0 0,20 0 15,-20 0-15,-1 0 0,21 0 0,-41 0 16,20 0-16,0 0 0,-21 0 15,1 0-15,-1 0 0,-21-21 0,0-1 32,0 1-17,21 21-15</inkml:trace>
  <inkml:trace contextRef="#ctx0" brushRef="#br1" timeOffset="-75399.32">21188 10816 0,'21'0'0,"-21"-21"0,0 0 16,0 0-16,0 0 0,0-1 16,0 1-16,0 0 0,0 0 0,0 0 15,0 0-15,0-1 0,0 1 16,0 0-16,0 0 0,0 0 15,0 42 17,0 0-32,-21 21 0,21-20 0,0 20 15,0 0-15,-21 1 16,21-1-16,0 0 0,0 1 0,-22-1 16,1 43-16,0-22 15,21-21-15,0-20 0,0 20 16,0-21-16,0 0 0,0 0 0,0 1 15,0-1-15,-21 0 0,0-21 32,0-21-17,-1 0-15,1-1 16</inkml:trace>
  <inkml:trace contextRef="#ctx0" brushRef="#br1" timeOffset="-74776.68">20659 11049 0,'-22'0'15,"44"0"-15,-65 0 16,64 0 0,1 0-16,20 0 15,-21 0-15,21 0 0,22 0 16,-22 0-16,22 0 0,-1-21 0,1 0 16,63 0-16,-43 21 15,-20-22-15,-22 1 0,22 21 16,-22-21-16,0-21 0,1 21 0,-22-1 15,0 1-15,0-21 0,0 21 0,-21-22 16,0-20-16,0-43 16,0 64-16,0 21 15,0-1-15,0 1 16,0 42 0,0 1-16,-21-1 0,21 42 15,0-20-15,0-1 0,0 21 16,-21-20-16,21-1 0,-21 0 0,0 1 15,21-1-15,-21-21 0,-1 22 0,22-1 16,-21-21-16,0 64 16,21-43-1,-21-21-15,21-42 32,0 0-32,0 0 15,0 0-15,0-1 0,0 1 0,21-21 16,0 21-16,0 0 0,22-1 15,-22-20-15,0 21 0,21 0 0,1 0 16,-22 21-16,21-22 0,-21 22 0,22 0 16,-22 0-16,21 0 15,22 43-15,-43-43 0,0 21 16,-21 0-16,0 0 0,0 0 16,0 22-16,0-22 0,0 0 15,0 0-15,0 0 0,0 1 0,0-1 16,0 0-16,-21 0 0,21 0 15,0 0 1,21-21 0,-21-21-16,21 0 15,0 21-15,-21-21 0</inkml:trace>
  <inkml:trace contextRef="#ctx0" brushRef="#br1" timeOffset="-73944.15">22225 10986 0,'21'0'31,"0"-22"-31,0 22 16,1-21-16,-1 21 0,21 0 16,-21-21-16,0 0 0,1 21 15,20-21-15,-21 0 16,0 21-16,-21-22 0,-21 22 15,0 0 1,0 0-16,0 0 0,-1 0 16,1 22-16,-21-1 0,21 0 15,0 0-15,-1 21 0,1-20 0,0-1 16,21 0-16,-21 21 0,21-21 16,0 1-16,0-1 0,0 0 0,21 0 15,0 0-15,22-21 0,-22 21 0,0-21 16,21 0-16,1 0 0,-1 0 15,0 0-15,-21 0 0,22-21 0,-1 0 16,0 0-16,22-21 0,-43 20 16,21 1-16,-20 0 15,-1-21-15,0 21 0,0-1 0,-21 1 16,0 0-16,0 0 16,0 42-1,0 0 1,-21-21-16,21 21 0,-21 1 0,21-1 15,0 0-15,0 0 0,0 0 16,0 0-16,0 1 0,0-1 16,21-21-16,0 21 15,0-21-15,0 0 0,1 0 0,-1 0 16,0 0-16,0 0 0,21 0 0,-20-21 16,-1 0-16,0 21 0,0-22 0,0 1 15,0 0-15,1 0 0,-22 0 16,21 0-16,-21-1 0,21 1 0,-21 0 15,0 0-15,0 0 16,0 0-16,0 42 31,0 0-31,-21 42 16,0-41-16,-1-1 16,22 21-16,0 0 0,0 1 0,-21-1 15,21 0-15,0 1 0,0 20 0,0-20 16,0-1-16,0 0 0,0 22 0,0-22 15,0 0-15,21 1 0,-21 20 16,0 1 0,0-43-16,0 0 0,0 0 0,0 0 15,-21-21 1,0 0-16,0 0 0,0 0 0,0 0 16,-1 0-16,1-21 0,0 0 15,0 0-15,0 0 0,21 0 0,-21-1 16,21 1-16,0 0 0,0 0 15,0 0-15,21-22 0,21 1 0,-21 21 16</inkml:trace>
  <inkml:trace contextRef="#ctx0" brushRef="#br1" timeOffset="-73271.02">24342 10668 0,'0'0'15,"0"-21"-15,0 0 16,21 0 0,0 21-16,0 0 0,21 0 15,1 0-15,-1 0 0,0 0 16,1 0-16,-1 0 0,0 0 0,1 0 15,41 0-15,-41 0 16,41 0-16,-62 0 0,-1 0 16,0 0-16,-42 0 31,0 0-31,-1 0 16,-20 0-16,0 0 0,21 21 15,-1-21-15,1 0 0,0 0 16,0 0-16,0 0 31,0 21-15,21 0-1,0 0 1,0 0-16,0 1 16,0-1-16,0 0 15,0 0-15,0 21 0,0-20 0,0-1 16,0 21-16,0 0 0,0 1 15,0-22-15,0 0 0,0 21 16,0-20-16,0-1 0,0 0 16,-43 21-1,1-21-15,21 1 16,-22-22-16,22 0 0,0 0 0,0 0 16,-21 0-16,20 0 0,1 0 15,0 0-15,0-22 0,-43 1 16,64 0-1,0 0-15,0 0 0,0 0 16,22 21 0,-22-22-16,42 1 0,-21 21 15,0-21-15,22 0 0</inkml:trace>
  <inkml:trace contextRef="#ctx0" brushRef="#br1" timeOffset="-72835.27">25315 10753 0,'0'0'0,"0"-21"0,43-43 31,-43 43-31,0 0 0,0 0 16,-22 21 0,1 0-16,0 0 15,-21 21-15,21 0 0,-1 0 16,1 0-16,0-21 0,0 21 15,0 1-15,21-1 0,0 0 16,0 0-16,0 0 0,0 0 16,21-21-16,21 22 15,-21-1-15,1-21 0,-22 21 16,21-21-16,0 21 0,0-21 0,0 42 16,0-42-16,1 22 15,-22-1-15,0 0 16,0 0-16,-22 0 15,1-21-15,0 0 0,-21 0 16,21 0-16,-1 0 0,-20 0 0,0 0 16,21 0-16,-1 0 0,-20 0 15,-21 0 1,41 0-16,44 0 47,-1 0-47,0 0 0,0 0 15</inkml:trace>
  <inkml:trace contextRef="#ctx0" brushRef="#br1" timeOffset="-72380.02">25802 10689 0,'0'0'0,"0"-21"0,0 0 15,0 0-15,-21 21 32,0 21-32,0 0 0,21 0 15,-22 0-15,1 22 0,0-22 0,0 21 16,21-21-16,-21 1 0,0 20 16,21-21-16,0 21 0,0-20 0,0-1 15,0 0-15,0 0 0,0 21 16,42-20-1,-21-1-15,0-21 0,22 0 0,-22 0 16,21 0-16,22 0 16,-43-21-16,21 21 0,-21-22 0,22-20 15,-22 21-15,0 0 0,0-22 16,0 22-16,0-21 0,-21 0 0,0-1 16,0 22-16,0-21 0,0 21 0,0-1 15,-21 1-15,0 0 0,0 0 16,0 21-16,-22 0 0,22 0 0,-21 0 15,-22 21-15,22 0 16,21 0-16,0 1 16,21-1-16,0 0 0,0 0 0,0 0 15,21 0 1,0-21-16,0 0 0,22 0 16</inkml:trace>
  <inkml:trace contextRef="#ctx0" brushRef="#br1" timeOffset="-71723.39">26522 10668 0,'0'0'0,"0"-21"0,0 42 47,0 0-47,0 0 0,0 1 16,0-1-16,0 0 0,-21 21 0,21-21 15,0 43-15,-22-1 16,1-41-16,21-1 0,-21 0 16,21 21-16,0-21 0,0 1 15,0-1-15,0 0 0,-21 0 16,21-42 15,0 0-31,0 0 0,0-1 16,0 1-16,0 0 0,0-21 15,0-1-15,0 1 16,0 21-16,21 0 0,0-22 0,0 22 16,1-21-16,-1 21 0,0 0 0,0-1 15,0 1-15,0 0 0,1 21 16,41-21-16,-21 21 16,-20 0-16,-1 0 0,0 21 15,0 0-15,-21 0 0,21 22 16,-21-22-16,0 0 0,0 0 0,0 22 15,0-1-15,0 21 16,0-41-16,0-1 0,0 0 16,0 0-16,0 0 0,21 0 0,-21 1 15,22-22-15,-1 0 32,0 0-32,-21-22 0,0 1 15,0 0-15,21 0 0,-21 0 0,21-22 16,0 22-16,-21-21 0,43-22 15,-22-20-15,0 63 16,0-22-16,-21 22 0,0 0 16,21 0-16,-21 0 0,22 21 15,-22-22-15,21 22 16,0 0 0,-21 22-16,0-1 15,0 0 1</inkml:trace>
  <inkml:trace contextRef="#ctx0" brushRef="#br1" timeOffset="-70412.14">13144 12361 0,'-42'22'0,"84"-44"0,-126 44 0,41-22 0,22 0 16,-21 0-16,0 0 0,20 0 16,-20 0-16,21 0 0,0 0 0,-22 0 15,22 21-15,0-21 16,0 0-16,42 0 31,0 0-31,22 0 16,-1 0-16,43 0 0,-22 0 15,106 0-15,-84 0 16,0 0-16,21 0 0,21 0 0,-22 0 16,44 0-16,126 0 0,-106 0 15,-21-21-15,191-1 16,-170 1-16,191 0 0,-191 21 15,22-21-15,148 0 0,-170 0 16,-21 21-16,0 0 0,-21 0 16,0-22-16,-21 22 0,0 0 0,-21 0 15,20-21-15,44 21 16,-86 0-16,-21 0 0,22-21 0,-22 21 16,1 0-16,-22 0 0,0 0 15,0 0-15,0 0 0,0-21 0,-42 21 63,0-21-48</inkml:trace>
  <inkml:trace contextRef="#ctx0" brushRef="#br1" timeOffset="-69332.19">4508 12742 0,'0'0'0,"-21"0"0,0 0 0,0 0 15,0 0-15,0 0 0,-1 0 16,1 0-16,0 0 0,0 0 16,0 0-16,0 0 15,42 0 17,0 0-32,0 0 0,21 0 15,1 0-15,-1 0 0,22 0 0,-1 0 16,22 0-16,-1 0 0,1-21 15,21 21-15,21-21 0,0 21 16,21-21-16,0 21 0,0 0 0,22-21 0,-1 21 16,22 0-16,-22 0 0,21-21 15,1 21-15,-1 0 0,22 0 16,-21 0-16,-1 0 0,1-22 0,-22 22 16,21 0-16,-41 0 0,20 0 0,-21 0 15,0 0-15,-21 0 0,-21 0 16,85 0-16,-107 0 0,22 0 15,-85 0-15,0 0 0,1 0 16,-22-21-16,0 0 31,-22 21-15,1 0-16,0 0 16,0 0-1,0 0-15,0 0 16,-1 0-16,1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4:20:32.97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1820 1037 0,'0'-21'15,"0"0"1,0 0-1,0 0 1,0 42 78,0 0-63,0-42 32,0 0-63,0-1 15,0 1-15,0 0 16,0 0-16,0 0 15,0 0-15,0-1 0,0 1 16,0 42 31,0 1-47,0-1 0,0 0 16,0 21-16,0 1 15,0-1-15,0 0 0,0 1 0,0 20 16,0-21-16,0 1 0,0-1 15,0 0-15,0 1 0,0-22 16,0 21-16,0 1 0,0-22 0,0 0 16,0 0-16,0 0 0,0 0 15,0 1-15,0-1 0,0 0 16,-21-21 15,21-21-15,0 0-16,-21 21 0,21-22 0,0 1 15,0 0-15,0 0 16,0 0-16,0 0 0,0-1 16</inkml:trace>
  <inkml:trace contextRef="#ctx0" brushRef="#br0" timeOffset="1131.33">2159 1228 0,'0'-43'16,"0"22"-1,0 0 1,0 0 0,0 42 31,0 0-47,0 0 15,0 1 1,0-1-16,0 0 0,0 0 15,0 0-15,0 0 16,21 1 0,0-22-1,0 0 1,1 0 0,-22-22-16,0 1 15,0 0-15,0 0 16,0 0-16,0 0 15,0-1-15,0 1 16,-22 21 0,1 0-1,21 21-15,0 1 16,0-1-16,0 0 16,0 0-16,0 0 15,0 0-15,21-21 31,1 0-31,-1 0 16,0 0 0,0 0-16,-21-21 0,0 0 15,0 0-15,0 0 16,0 0 0,0-1-16,-21 22 31,0 0-31,0 0 0,21 22 15,-22-1 1,22 0-16,-21-21 0,21 21 16,0 0-1,21-21 1,1 0-16,-1 0 16,0 0-1,-21-21-15,0 0 16,0 0-1,0 0 1,-21 21-16,0 0 31,21 21-15,-22-21-16,22 21 16,0 0-1</inkml:trace>
  <inkml:trace contextRef="#ctx0" brushRef="#br0" timeOffset="3875.53">2773 2794 0,'0'21'0,"0"0"15,0 1 1,21-44 46,-21 1-46,21 0-16,-21 0 16,0 0-16,0 0 15,0-1 1,-21 22-16,0 0 0,0 0 16,-1 0-16,1 0 15,0 22-15,0-1 16,21 0-16,-21-21 0,21 21 15,0 0-15,-21 0 0,21 1 16,0-1-16,0 0 16,0 0-16,21-21 15,0 0 1,0 0-16,0 0 16,0 0-16,1-21 0,-22 0 15,21 21-15,-21-21 0,21-1 16,-21 1-16,0 0 15,0 0-15,-21 21 32,0 0-32,-1 0 0,1 0 15,0 21-15,0 0 16,0 0-16,21 1 0,0-1 16,0 0-16,0 0 0,0 0 15,0 22-15,0-1 16,0-21-16,0 0 15,21-21-15,0 0 16,0 0-16,0 0 16</inkml:trace>
  <inkml:trace contextRef="#ctx0" brushRef="#br0" timeOffset="4719.22">3048 2815 0,'0'21'62,"0"1"-31,21-22-15,-21-22 0,21 22-16,-21-21 15,0 0-15,0 0 16,0 0 0,-21 21 15,21 21-16,0 0-15,-21-21 0,21 21 16,0 0-16,0 1 0,0-1 16,21-21 15,0 0-15,0 0-1,1 0 1,-22-21-16,0-1 0,0 1 15,0 0-15,0 0 16,-22 21 15,1 0-15,21 21-16,0 0 16,0 0-16,-21 1 15,21-1-15,0 0 16,0 0-16,0 0 31,21-42 16,-21 0-47,0 0 16,0 0-16,0-1 15,0 1 1,0 0-1,0 42 17,-21 0-32,21 1 15,-21-1-15,21 0 16,0 0-16,0 0 16,0 0-16,0 1 0,0-1 15,0 0-15,0 0 0,0 0 16,0 0-16,21 1 15</inkml:trace>
  <inkml:trace contextRef="#ctx0" brushRef="#br0" timeOffset="5831.86">3641 3154 0,'0'-21'15,"0"0"-15,0-1 16,0 1 0,0 0-16,0 0 15,0 0 1,0 0 0,21 21-16,-21-22 0,0 44 62,0-1-62,0 0 16,0 0-16,0 0 0,0 43 15,21-22-15,-21-21 0,0 22 16,0-1-16,0 0 0,0 1 0,0-1 16,0 0-16,0 22 15,0-22-15,0-21 0,0 22 16,0-22-16,0 0 0,0 0 0,0 0 15,0 0-15,0 1 0,0-44 47,0 1-31,0 0-16,0 0 0,0 0 0,0 0 16,0-22-16,0 1 0,0 21 15,0-22-15,0 1 0,0 0 0,0-1 16,21 1-16,0 0 0,0-1 15,1 22-15,-1-21 0,0 21 0,21-43 16,1 43-16,-22 0 16,0 0-16,21 21 0,-21 0 0,1-21 15,20 21-15,-21 0 0,0 0 0,0 21 16,1 0-16,-1 0 16,0 0-16,0 0 0,0 22 15,-21-22-15,0 21 0,0 1 0,0-1 16,0-21-16,0 21 0,0 1 0,0 20 15,0-20-15,0-22 16,0 0-16,0 0 0,0 21 16,0-20-16,0-44 62,0 1-62,0 0 16,0 0-16</inkml:trace>
  <inkml:trace contextRef="#ctx0" brushRef="#br0" timeOffset="8080.28">4953 3239 0,'0'0'0,"0"-22"0,0 1 16,0 0-16,0 0 0,0 0 16,0 0-16,0-1 0,-21 22 15,21-21-15,-21 0 0,-1 0 16,1 21-16,0-21 0,0 0 0,0 21 16,0 0-16,-1 0 0,1 0 15,0 0-15,0 0 0,0 0 0,0 0 16,-22 21-16,22-21 0,0 21 0,0 0 15,0 21-15,-1-20 0,1 20 16,0 0-16,0 1 0,21-1 0,0 0 16,-21 1-16,21-22 0,0 21 15,0 0-15,0-20 0,0 20 0,0-21 16,0 21-16,21-20 16,0-22-16,0 0 0,0 21 15,1-21-15,-1 0 0,0 0 0,42-21 16,-41 21-16,20-22 15,-21 1-15,21 0 0,-20 0 0,-1-21 16,21 20-16,-21-20 0,0 0 0,1-1 16,-1 1-16,-21 21 0,0-21 15,21-1-15,-21 1 0,0 21 0,0 0 16,0-1-16,0 1 0,0 0 16,0 0-16,-21 42 31,21 0-31,0 0 15,0 1-15,0-1 0,0 21 0,0 0 16,0-20-16,0 20 0,0 0 16,0 1-16,0-22 0,0 21 0,0-21 15,0 0-15,0 1 0,0 20 16,21-21-16,0 0 0,0-21 16,0 0-16,22 0 15,-22 0-15,21 0 0,-21 0 0,1 0 16,-1-21-16,0 0 0,0 21 0,21-42 15,1-22 1,-22 43-16,0-21 0,-21 20 16,0-20-16,0 21 0,21-21 0,-21 20 15,0-20-15,0 21 0,0 0 0,0 0 16,0-1-16,0 44 47,-21-22-47,21 21 0,0 0 15,0 21-15,0-21 0,0 1 0,0 20 16,0-21-16,0 21 0,0-20 16,0 20-16,0 0 0,0 1 15,0-22-15,0 0 16,0 0-16,0 0 0,0 0 16,0-42 30,0 0-46,0 0 16,0 0-16,0 0 0,0-1 0,0-20 16,0 21-16,0-21 0,0 20 0,0 1 15,0-21-15,21 21 0,-21-22 16,21 22-16,1 0 0,-22 0 0,21 0 16,0 0-16,0-1 0,0 1 15,0 0-15,1 21 0,-1-21 16,0 21-16,0 0 0,0 0 15,0 0-15,1 0 0,-22 21 16,21-21-16,0 21 0,-21 0 16,0 22-16,0-22 0,0 0 15,0 21-15,0-20 0,0 20 0,21-21 16,-21 0-16,0 0 0,0 1 0,0-1 16,21 0-16,-21 0 0,0 0 15,0 0-15,0 1 16,0-44 78,0 1 171,0 0-218,-21 21 625,0 0-656,0-21-1,0 21-15,-1 0 0,1-21 16</inkml:trace>
  <inkml:trace contextRef="#ctx0" brushRef="#br0" timeOffset="8575.2">3704 3090 0,'-21'0'0,"42"0"46,0 0-46,0 0 0,1 0 16,-1 0-16,0 0 0,21 0 0,1 0 16,-1 0-16,0 0 0,22 0 0,-1 0 15,1 0-15,20 0 0,22 0 16,0 0-16,0 0 0,106-21 16,-107 21-16,1 0 0,0 0 15,0-21-15,0 21 0,-22 0 16,22 0-16,-42-21 0,126 21 15,-126 0-15,-43 0 16,21 0-16,-21 0 0,1 0 16,-44 0-1,1 0 1,0 0-16,0 0 0,-21 0 0,-1 0 16,22 21-16,-42-21 0,20 0 15,1 21-15,-22-21 0,1 21 0,-1 1 16</inkml:trace>
  <inkml:trace contextRef="#ctx0" brushRef="#br0" timeOffset="8882.24">4106 3429 0,'0'0'0,"-63"64"31,63-43-31,21-21 16,0 0-16,21 0 0,1 0 15,-1 0-15,22 0 0,84-21 16,-64 21-16,22-22 0,-21 22 16,21-21-16,-22 21 0,170-42 15,-190 42-15,-1-21 0,1 21 16,-1 0-16,-20-21 0,-1 21 16,0 0-16,-20 0 0,-1-22 15,0 22-15,0 0 0,-42 0 31,0 0-31,0 0 0,-22 0 0,1 0 16,0 0-16,-22 0 0,1 0 0,-22 0 16,0 0-16</inkml:trace>
  <inkml:trace contextRef="#ctx0" brushRef="#br0" timeOffset="9140.16">4064 3493 0,'-106'42'31,"212"-84"-31,-170 84 16,86-42-16,20 0 0,21-21 16,1 0-16,-1 21 0,22-22 15,0 1-15,21 0 0,-1 21 0,1-21 16,-21 0-16,21 0 0,-22-1 0,1 22 16,0-21-16,-1 0 0,-20 0 15,21 0-15,-43 21 0,-21 0 16,0 0-16,0-21 0,-42-1 15,0 22 1,0 0-16,-64-21 16,22 21-16,-1 0 0,1 0 15,-22 0-15</inkml:trace>
  <inkml:trace contextRef="#ctx0" brushRef="#br0" timeOffset="9340.04">3895 3260 0,'148'0'31,"-85"-21"-15,-20-1-16,20 22 0,22-21 0,-22 21 15,22-21-15,0 0 0,-1 21 0,1-21 16,-22 0-16,22 21 0,-21 0 16,-22-22-16,0 22 0,1 0 15,-22 0-15,0 0 0,-42-21 16,0 21-1</inkml:trace>
  <inkml:trace contextRef="#ctx0" brushRef="#br0" timeOffset="9897.03">3260 2985 0,'0'-22'31,"21"22"-31,21-21 0,0 21 16,1-21-16,20 21 0,-20-21 15,41 21-15,-20-21 0,-1 0 0,1 21 16,-1-22-16,1 1 0,-1 21 0,1-21 15,-22 21-15,-21 0 0,22 0 16,-22 0-16,-64 0 16,22 0-16,-42 0 15,20 21-15,-105 0 16,64 1-16,-22-22 0,21 21 16,22 0-16,-22-21 0,21 21 0,22-21 15,0 0-15,21 21 0,-1-21 16,44 0-1,20 0-15,0 0 0,22 0 0,-1 0 0,1 0 16,20 0-16,1 0 16,0 0-16,-1 0 0,-20 0 0,148 21 15,-149 1-15,-21-1 16,1 0-16,-22 0 0,-21 0 0,0 0 16,0 22-16,-21-1 0,-22 0 15,1 1-15,0-1 0,-1 0 16,22 1-16,-42 41 0,42-41 15,21-22-15,0 0 0,0 0 0,21 0 16,0 1-16,21-22 0,1 0 16,-1 0-16,21 0 0,1 0 15,-1-22-15,22 1 0,-21 21 0</inkml:trace>
  <inkml:trace contextRef="#ctx0" brushRef="#br0" timeOffset="10508.67">2328 5080 0,'-42'0'31,"42"21"-31,0 0 16,21-21 0,0 0-1,0 0-15,1 0 16,-1 0-16,0-21 0,0 21 15,0-21-15,-21 0 0,0 0 0,21 21 16,-21-21-16,0-1 0,0 1 16,0 0-16,-21 21 15,0 0-15,0 0 16,0 0-16,0 0 0,-1 21 16,1 22-16,0-22 0,0 0 15,21 21-15,0-21 0,-21 22 16,21-22-16,0 0 0,0 21 0,0-20 15,0-1-15,0 0 0,0 0 16,0 0-16,21 0 16,-21 1-16,42-22 0,-21 0 0</inkml:trace>
  <inkml:trace contextRef="#ctx0" brushRef="#br0" timeOffset="10911.44">2879 5017 0,'0'0'0,"0"-22"0,0 1 16,-22 21-16,1 0 15,0 0-15,0 0 16,0 21 0,21 1-16,0-1 0,0 0 15,0 0-15,21-21 16,0 0-1,0 0-15,0 0 16,1 0-16,-22-21 0,0 0 0,21 21 16,-21-21-16,0-1 0,0 1 15,0 0-15,0 0 0,0 0 16,-21 21-16,-1 0 31,1 0-31,21 21 0,-21 0 0,21 0 0,0 22 16,0-22-16,0 21 15,0 0-15,0-20 0,0 20 0,0-21 16,0 0-16,0 22 0,0-22 16,21-21-16,0 21 0,1 0 0,-1-21 15,21 0-15,-21 0 0,0 0 16,22 0-16,-22 0 0</inkml:trace>
  <inkml:trace contextRef="#ctx0" brushRef="#br0" timeOffset="11247.26">3789 4805 0,'0'0'0,"0"-21"0,0 0 0,0-43 16,0 43 0,0 0-16,0 0 15,-21 21-15,21 21 16,0 0-16,0 21 15,0 1-15,0-1 0,0 0 0,0 22 16,0-22-16,0 22 0,-22-1 16,22 1-16,-21 41 15,0 22-15,21-84 16,0-1-16,0-21 0,0 0 16,0 1-16,0-1 0,0 0 0,21-21 31,-21-21-31,0 0 15,21-1-15,1 1 0,-1-21 0,-21 21 16,42-64-16</inkml:trace>
  <inkml:trace contextRef="#ctx0" brushRef="#br0" timeOffset="11658.96">4106 4678 0,'21'-21'0,"-42"42"0,42-63 0,1 20 15,-22 1-15,21 21 0,-21 21 31,0 22-15,-21-22-16,-22 0 0,22 21 0,0-20 16,-21 20-16,20 0 0,-20 1 0,21-22 15,-21 21-15,20-21 0,-20 22 16,21-22-16,0 0 0,0-21 0,-1 21 16,1-21-1,21 21 32,21 0-47,1-21 16,-22 22-16,21-22 0,0 21 15,-21 0-15,21 0 0,0 0 0,0 0 16,1 1-16,-1-1 0,0 0 16,0 0-16,-21 0 0,21 0 0,0 1 15,1-1-15,-22 0 0,21 0 0,0 0 16,-21 0-16,21-21 15,0 0-15,0 0 0,1 0 16,-1-21 0,0 21-16,0-21 0,-21 0 15,0 0-15,21-22 0,0 22 16,-21-21-16,22 21 0</inkml:trace>
  <inkml:trace contextRef="#ctx0" brushRef="#br0" timeOffset="12659.89">4445 5101 0,'0'21'0,"0"1"16,0-1-1,0 0-15,21-21 16,0 0-16,0 0 0,1 0 16,-1 0-16,0 0 0,21 0 15,-21 0-15,22 0 0,-22-21 16,42 0-16,-20-1 15,-22 1-15,0 0 0,0 0 0,0 0 16,-21 0-16,22-22 16,-22 22-16,0-21 0,-22 21 15,1 21-15,0 0 0,0 0 16,0 0-16,0 0 0,-1 21 16,1 0-16,0 0 15,21 0-15,-21 22 16,21-1-16,0-21 0,-21 21 0,21-20 15,0 20-15,0-21 0,0 0 0,0 0 16,0 1-16,0-1 0,42 21 16,-21-42-1,22 21-15,-22-21 0,0 0 0,21 0 16,22 0-16,-43 0 0,21-21 16,1 0-16,-22 0 0,21 0 15,-21-1-15,0 1 0,1 0 0,-1 0 16,21-43-16,-21 43 15,0 0-15,-21 0 0,0-21 0,22 20 16,-22 1-16,0 0 0,0 42 31,0 0-15,0 1-16,0-1 16,0 0-16,0 0 0,0 0 0,0 22 15,0-22-15,0 0 0,0 0 16,0 0-16,21 0 0,-21 1 0,21-1 15,0 0-15,0-21 0,0 0 0,22 21 16,-22-21 0,21 0-16,-21 0 0,1 0 0,-1 0 15,0-21-15,0 0 0,0 0 0,0-1 0,1 1 16,-1 21-16,-21-21 0,0 0 16,0 0-16,21 0 0,-21-1 15,0 1-15,21 0 0,-21 0 0,0 0 16,0 0-1,0 42 17,0 0-17,0 0-15,0 0 0,0 22 16,0-22-16,0 21 0,0-21 16,0 22-16,0-1 0,0 0 15,0 1-15,0-1 0,0 21 0,0-20 0,0 20 16,0 1-16,0-22 0,0 22 0,0-1 15,0-21-15,0 22 16,0-1-16,0-20 0,0-1 0,0 22 16,0-22-16,0 0 0,-21 1 0,21-1 15,-21-21-15,0 21 0,21-20 16,-22-1-16,1 0 0,-21 0 16,21-21-16,-22 0 0,22 0 15,0 0-15,-21 0 0,21 0 0,-1-21 16,-20 0-16,21 0 0,0-1 15,0 1-15,-1 0 0,1-21 0,21 21 16,0-1-16,-21 1 0,21 0 0,-21 0 16,21 0-16,0 0 0,0-22 15,0 22-15,0-21 0,0 21 16,0-22-16,0 1 0</inkml:trace>
  <inkml:trace contextRef="#ctx0" brushRef="#br0" timeOffset="13135.54">5927 4445 0,'0'-21'31,"0"42"32,0-42-17,0 0-14,0 0-32,21 21 31,0 21-15,-21 0-1,0 0-15,0 0 16,0 0-16,0 1 0,-21-1 15,0 0-15,21 0 0,-22-21 0,1 21 16,21 0-16,-21-21 16,0 0-16</inkml:trace>
  <inkml:trace contextRef="#ctx0" brushRef="#br0" timeOffset="13506.97">6138 4445 0,'0'0'0,"21"0"0,-21 21 31,0-42 63,0 0-94,22 21 15,-22-21-15,21 21 16,0 0-16,0 0 0,0 0 16,0 0-16,-21 21 15,22 0 1,-22 0-16,0 0 0,0 1 15,0-1-15,0 21 0,-22-21 16,22 0-16,-21 1 0,0-1 0,21 0 16,0 0-16,-21 0 0,21 0 0</inkml:trace>
  <inkml:trace contextRef="#ctx0" brushRef="#br0" timeOffset="14427.8">7281 4974 0,'21'-21'93,"-21"0"-77,22 21 0,-22-21-1,0 0 1,-22 21 15,22 21-15,-21-21-16,21 21 15,0 0 1,21-21 15,-21-21-15,0 0-16,0 0 16,0-1-1,0 1 1,0 42 31,0 1-47,0-1 15,0 0 1,0 0 0</inkml:trace>
  <inkml:trace contextRef="#ctx0" brushRef="#br0" timeOffset="14803.58">7239 5440 0,'0'0'16,"0"21"-16,0 0 15,21-21 1,0 0 0,0 0-16,-21-21 15,0 0-15,22 21 0,-22-21 0,0 0 16,0-1 0,-22 22-1,1 0-15,0 0 31,0 22-31,21-1 16,0 0 15,21-21-15,0 0-16,-21-21 16,21 0-16</inkml:trace>
  <inkml:trace contextRef="#ctx0" brushRef="#br0" timeOffset="15636.6">8318 4297 0,'0'21'63,"-21"-21"-63,21 21 0,0 0 15,0 1 1,21-22 31,-21-22-47,0 1 15,0 0 1,0 0-16,0 0 16,0 42 31,0 0-47,-21 0 15,21 0-15,0 1 0,-21-22 0,21 42 16,0-21-1,0 0-15,21-21 16,0 0 0,1 0-1</inkml:trace>
  <inkml:trace contextRef="#ctx0" brushRef="#br0" timeOffset="16084.47">8721 4276 0,'0'-43'31,"-22"43"-15,1 0 0,0 0-1,21 22 1,-21-22-16,21 21 0,0 0 15,0 0 1,21-21 15,0 0-31,0-21 32,-21 0-17,0 0-15,-21 21 63,21 21-63,-21-21 0,21 21 15,0 0-15,-21 21 16,21-20-16,0-1 16,0 0-16,0 0 15,0 0 1,21-21-16,0 0 0</inkml:trace>
  <inkml:trace contextRef="#ctx0" brushRef="#br0" timeOffset="16743.86">8975 4593 0,'0'0'0,"0"-21"15,0 0 1,21 21 31,0 0-47,0 21 15,-21 0-15,0 0 16,21 1-16,-21-1 0,21 0 16,-21 21-16,0-21 0,0 22 0,0-22 15,0 21-15,0 1 0,0 20 16,0-21-16,0 1 0,0-22 16,0 0-16,0 21 0,0-20 0,0-1 15,0 0-15,0 0 16,22-21 15,-1-21-31,-21 0 16,0 0-16,0-1 0,21 1 15,0-21-15,-21 21 0,21-22 0,0 1 16,1 0-16,-22-1 0,21-20 0,21-1 16,-21 22-16,-21 0 15,21 21-15,1-22 0,-22 22 0,21 0 16,-21 0-16,21 0 0,0-1 0,-21 1 15,21 21 1,0 0 93,-21 21-109</inkml:trace>
  <inkml:trace contextRef="#ctx0" brushRef="#br0" timeOffset="20219.66">9715 4953 0,'22'0'0,"-1"0"16,-21-21-16,21 21 0,0 0 16,0-21-16,0 21 0,1 0 15,-1-21-15,0 21 16,-21-22-16,0 1 0,21 21 15,-21-21-15,0 0 0,0 0 16,0 0-16,-21 21 16,21-22-16,-21 22 0,0-21 0,-1 21 15,1 0-15,0 0 0,0 0 0,0 0 16,0 0-16,-1 0 0,1 0 16,0 21-16,0-21 0,-21 22 0,20-1 15,-20 42-15,42-42 16,-21 22-16,21-22 0,-21 21 15,21-21-15,0 22 0,0-22 0,0 0 16,0 0-16,0 0 0,0 1 16,0-1-16,0 0 0,21 0 15,0-21-15,0 0 0,0 0 16,1 0-16,-1 0 0,0 0 16,0-21-16,21 21 0,-20-21 0,-1 0 15,21-1-15,-21 1 0,0 0 0,22 0 16,-22 0-16,0-22 0,0 22 15,0-21-15,22-22 16,-43 43-16,0-21 0,21 0 16,-21 20-16,0 1 0,0 0 15,0 42 17,0 0-32,0 1 15,-21-1-15,21 21 0,-21-21 0,21 22 16,0 20-16,-22-42 0,22 0 15,0 22-15,0-22 0,0 0 16,0 0-16,0 0 0,0 1 0,22-1 16,-1 0-16,0-21 0,0 0 15,43 0 1,-43 0-16,21 0 0,0 0 16,-20-21-16,20 0 0,-21-1 15,21 1-15,-20 0 0,-1 0 16,0-21-16,0-1 0,0-20 15,0 20-15,-21 1 0,22-21 0,-22 20 16,21 1-16,-21 0 0,21-1 16,-21 1-16,0 0 0,0-1 0,0-41 15,0 62-15,0 1 16,0 0-16,0 0 0,0 0 0,0 0 16,0 42-1,0 0 1,0 0-16,0 0 0,0 0 0,0 22 15,0 20-15,0-20 0,-21-1 16,21 0-16,0 22 0,0-22 16,0 0-16,0 22 0,-21-22 0,21 1 15,0-1-15,0 0 0,0 1 16,0-1-16,0 21 0,0-41 16,21-1-16,-21 0 0,21-21 15,0 0-15,0 0 0,0 0 16,1 0-16,-1 0 0,21-21 15,-21 0-15,0-1 0,1 1 16,-1 0-16,0-21 0,0 21 16,0-22-16,0 1 0,1 21 0,-1-22 15,0 22-15,-21-21 0,0 21 0,21-22 16,0 43-16,-21-21 16,0 42-1,0 1 1,0-1-16,0 21 0,0-21 15,-21 0-15,21 22 0,-21-22 0,21 21 16,0-21-16,0 1 0,0 20 0,0-21 16,0 0-1,0 22-15,21-43 16,0 0-16,0 0 16,1 0-16,-1 0 0,0 0 15,0-22-15,0 1 0,0 0 0,1 0 16,-1 0-16,0 0 0,0-1 0,0-20 15,0 21-15,-21-21 0,22 20 16,-1 1-16,-21-21 0,0 21 0,21 0 16,-21-1-16,21 1 0,-21 42 47,0 1-47,0-1 15,0 21-15,0-21 0,0 0 16,-21 22-16,21-22 0,0 21 15,0-21-15,0 43 0,0-43 16,0 0-16,0 0 0,0 1 16,0-1-16,0 0 0,21-21 0,0 21 15,0-21-15,1 0 0,-1 0 0,0 0 16,21 0-16,-21 0 0,1 0 16,41 0-16,-21 0 0,-20-21 15,20 0-15,-21 0 0,21-1 0,-20 1 16,-1 0-16,21-21 15,-21-1-15,0 22 0,1-21 0,20-43 16,-21 64-16,-21-21 0,0 21 16,0-22-16,0 22 0,0 0 15,0 0-15,0 0 0,-42-1 16,21 22-16,-1 0 16,1 22-16,0-1 0,0 0 15,0 0-15,0 0 0,-1 22 0,1-1 16,0 21-16,21 22 15,0-43-15,0-20 0,0 20 16,0-21-16,0 0 0,21 22 16,0-22-16,1-21 0,-1 21 0,0 0 15,0-21-15,0 0 0,0 0 16,22 0-16,-22 0 0,21 0 0,1 0 16,-22 0-16,21 0 0,-21-21 0,22 21 15,-1-21-15,-21 0 0,0-1 16,0 1-16,1 0 0,-1-21 0,0 21 15,-21-22-15</inkml:trace>
  <inkml:trace contextRef="#ctx0" brushRef="#br0" timeOffset="20659.41">12552 4149 0,'0'21'32,"0"0"-32,-21-21 15,21 21-15,-22 0 16,22 1-1,0-44 17,0 1-17,0 0 1,0 0-16,0 0 0,0 0 16,0 42 30,0 0-46,0 0 16,0 0-16,0 0 0,0 1 0,0-1 16,-21 0-16,0 0 0,21 0 15,-21 0-15,21 1 16</inkml:trace>
  <inkml:trace contextRef="#ctx0" brushRef="#br0" timeOffset="21068.51">12742 4212 0,'0'21'78,"0"-42"-31,0 0-47,0 0 15,0 0 1,21 21-16,1 0 15,-22-21-15,21 21 0,0 0 0,0 0 16,0 0-16,0 0 16,-21 21-16,0 0 0,22 21 15,-22-21-15,0 1 0,0-1 0,0 0 16,0 0-16,0 0 0,-22 0 16,1 1-16,0-1 0,0 0 0,-21 0 15</inkml:trace>
  <inkml:trace contextRef="#ctx0" brushRef="#br0" timeOffset="21951.2">8318 4297 0,'0'21'63,"0"0"-48,0 0-15,0 1 16,0-1-16,0 0 16,0 0-16,0 0 15,-21 0-15,21 1 16</inkml:trace>
  <inkml:trace contextRef="#ctx0" brushRef="#br0" timeOffset="50733.82">2053 7281 0,'0'22'16,"-21"-22"15,0 0-15,0 0 15,-1 0-31,22-22 0,0 1 16,-21 0-1,21 0-15,0 0 16,-21 21-16,21-21 15,0-1-15,0 1 0,0 0 16,0 0-16,0 0 16,21 21-1,-21-21-15,21 21 16,1 0-16,-1 0 16,0 0-16,0 0 15,0 0-15,0 0 16,1 0-16,-1 0 0,-21 21 15,21 0 1,-21 0-16,21 0 0,-21 0 0,0 1 0,0 20 16,0-21-16,0 21 0,0-20 15,0 20-15,0-21 0,0 21 0,0 1 16,0-1-16,0 0 16,0-20-16,0 20 0,-21 0 0,21 1 15,-21-22-15,0 21 0,-1-21 16,1 43-16,-42-1 15,42-42-15,-1 1 0,1-1 16,0-21-16,0 21 0,0-21 16,0 0-16,-1 0 0,1 0 15,0 0-15,0 0 0,0-21 16,0 0-16,-1-1 0,1 22 0,0-42 16,0 21-16,21 0 0,-21 0 15,21-22-15,-21 1 16,21-22-16,0 43 0,0 0 15,0 0-15,0 0 0,0 0 16,0-1-16,21 1 0,0 0 16,0 0-16,0 0 0,0 21 15,1 0-15,-1 0 16,0 0-16,0 0 0,0 0 0,0 21 16,1-21-16,-22 21 0,21 0 15,0 0-15,0 1 0,0-1 16,-21 0-16,0 0 0,21 0 15,1 0-15,-22 1 0,21-1 0,-21 0 16,21 0-16,-21 0 0,21 0 16,-21 1-1,21-22-15,-21 21 16,21-21-16,-21 21 16,22-21 30,-22-21-46,21 21 16</inkml:trace>
  <inkml:trace contextRef="#ctx0" brushRef="#br0" timeOffset="51440.04">2625 7641 0,'0'0'0,"0"21"16,0 1-1,21-22-15,0 0 47,-21-22-47,21 22 0,-21-21 0,0 0 16,0-21-1,0 21-15,0-1 0,0 1 16,0 0-16,0 0 16,-21 21-1,21 21 17,0 0-32,-21 0 0,21 1 15,0-1-15,0 0 0,0 0 16,0 0-1,21-21 17,0 0-17,-21-21-15,21 21 0,-21-21 16,0 0 0,0 0-16,-21 21 46,21 21-30,0 0 0,0-42 31,0 0-32</inkml:trace>
  <inkml:trace contextRef="#ctx0" brushRef="#br0" timeOffset="56296.41">5969 7027 0,'0'0'0,"21"0"16,-21-21-16,0 0 15,21 21-15,-21-21 16,21 21-16,-21-21 16,0 0-16,0 42 156,0 0-125,0 0 0,0 0-31,0 0 16,0 1-16,0-1 16,0 0-16,0 0 15,0 0-15,0 0 0,-21 22 16,21-22-16,-21 0 0,21 0 15,0-42 32,0 0-31,0 0-16,-21 0 0,21-1 0,0 1 16,0 0-16,0 0 0,0 0 0,0 0 15,0-1-15,0 1 0,0 0 16,0 0-16,0 0 0,21 21 15,0-21-15,0-1 0,1 22 16,-1 0-16,0 0 0,0 0 16,0 0-16,-21 22 0,43-1 15,-22 0-15,-21 0 0,0 0 0,0 0 16,0 1-16,0-1 0,0 0 16,0 0-16,0 0 0,0 0 15,0 1-15,-21-1 0,-1 0 0,22 0 16,-21 0-16,0-21 0,0 21 15,0-21-15,0 0 16,-1 0-16,22-21 16,-21 0-16,21 0 15,0 0-15,0 0 0,0-1 16,0 1-16,0-21 0,21 0 16,1 20-16,-1 22 15,-21-21-15,21 0 0,0 21 0,0 0 16,0 0-16,1 0 15,-1 0-15,-21 21 16,0 0-16,0 1 16,0-1-16,0 0 0,0 0 15,0 0-15,0 0 0,0 1 16,-21-1-16,-1 0 0,1 0 0,21 0 16,-21-21-16,0 21 15,0-21 1,21-21-1,-21 0-15,21 0 16,0 0-16,0 0 0,0-1 16,0 1-16,0 0 0,0 0 15,0 0-15,0 0 0,21 21 16,-21-22-16,21 22 0,0-21 16,0 21-16,0 0 15,1 0-15,-22 21 0,21-21 16,-21 22-16,21-1 0,-21 0 0,0 0 15,0 0-15,0 22 16,0-22-16,0 0 0,-21 21 16,0 1-16,21-22 0,-22-21 15,22 21-15,-21 0 16,0-21-16,21 21 0,-21-21 16,0 0-16,0 0 15,-1-21 1,22 0-16,0 0 15,0 0-15,0-1 0,0 1 16,0 0-16,0 0 0,0 0 16,0 0-16,22-1 0,-22 1 15,21 21-15,-21-21 0,21 21 16,0 0-16,0 21 16,-21 0-1,0 1-15,0-1 0,0 0 16,0 0-16,0 0 0,0 0 15,0 1-15,0-1 0,0 0 0,-21 0 16,21 0-16,-21-21 31,0 0-15,21-21-16,0 0 0,0 0 16,0 0-16,0-1 15,-21 1-15,21 0 0,0 0 0,0 0 16,0 0-16,0-1 0,0 1 15,0 0-15,21 21 16,0 0-16,-21-21 0,21 21 0,0 0 16,0 0-16,1 0 15,-1 0-15,0 0 0,0 21 16,0-21-16,-21 21 0,0 0 16,21 1-16,-21 20 0,22-21 0,-22 21 15,0-20-15,0 20 0,0 0 16,0 1-16,-22-1 0,1 0 0,0 1 15,0-1-15,-21 0 0,20 1 0,-20-1 16,0 0-16,-1 1 0,1-22 0,0 21 16,-43 22-1,43-43-15,-1 0 0,1 21 0,0-42 16,21 0-16,-1 0 0,1 0 16,0 0-16</inkml:trace>
  <inkml:trace contextRef="#ctx0" brushRef="#br0" timeOffset="57856.49">12150 7366 0,'0'-21'15,"0"0"1,0 0-16,0-1 16,0 1-16,0 0 15,0 0 1,0 42 15,-22 0-31,1 0 0,21 1 16,-21-1-16,21 0 0,0 0 15,0 0-15,0 0 0,0 1 0,0-1 16,0 0-16,0 0 0,0 0 16,0 0-1,0 1-15,0-1 16,21-21-16,0 0 15</inkml:trace>
  <inkml:trace contextRef="#ctx0" brushRef="#br0" timeOffset="58267.44">12361 7154 0,'0'0'0,"0"-21"16,0 42 31,0 1-47,0-1 0,0 0 16,0 0-16,0 0 15,21-21 16,1-21-15,-1 0 0,-21 0-16,0 0 15,0-1-15,0 1 0,-21 21 47,21 21-47,-22 1 0,22-1 16,-21 0-16,21 0 0,0 21 15,0-20-15,0-1 0,0 42 16,0-20-16,0-22 0,0 0 16,21 0-16,22 0 15,-22-21-15</inkml:trace>
  <inkml:trace contextRef="#ctx0" brushRef="#br0" timeOffset="58800.44">12933 7408 0,'0'-21'0,"0"42"0,-21-42 0,21 42 31,0 1-31,-22-1 16,22 0-16,0 0 0,0 0 0,0 22 16,0-22-16,-21 21 0,21-21 15,0 0-15,0 22 0,0-22 0,0 0 16,-21 0-16,21 22 0,-21-22 16,21 0-16,0 0 0,-21-21 15,0-21 1,21 0-1,0 0-15,0-1 0,0 1 16,0-21-16,0 21 0,0-22 0,21 1 16,21-21-16,22-22 15,-43 64-15,21-22 0,0 22 16,1 0-16,20 0 0,-20 21 16,-1 0-16,0 0 0,1 0 0,-1 0 15,0 21-15,1 0 0,-22 22 16,0-22-16,0 21 0,-21-21 0,0 22 15,0 20-15,0-21 0,0-20 16,0-1-16,0 0 16,-21 0-16,0 0 0,0 22 0,21-65 47</inkml:trace>
  <inkml:trace contextRef="#ctx0" brushRef="#br0" timeOffset="59915.8">13970 7535 0,'0'-105'32,"0"83"-32,-21 1 0,21 0 0,-21 21 15,-1-21-15,1 0 0,0 21 16,-42 0-1,-22 42-15,64-21 16,0 0-16,-1 22 0,1-1 16,0-21-16,0 22 0,0-1 0,21 0 15,0-21-15,-21 22 0,21-22 0,0 0 16,0 0-16,0 0 0,0 1 16,21-22-16,0 0 0,0 0 15,0 0-15,0 0 0,1 0 0,20-22 16,-21 1-16,21 0 0,-20 0 15,-1 0-15,21-22 0,-21 22 0,0 0 16,1-21-16,-1-1 0,-21 22 0,0-21 16,0 21-16,0 0 15,0-1-15,0 44 16,0-1 0,0 0-16,0 0 0,0 0 15,0 22-15,0-22 0,0 0 0,0 21 16,0-21-16,0 1 0,0-1 0,21 0 15,-21 0-15,21 0 0,0-21 16,22 21-16,-22-21 0,0 0 0,21 0 16,1 0-16,-1 0 0,-21 0 0,21-21 15,-20 21-15,20-21 0,-21 0 16,43-43 0,-43 22-16,-21 21 0,21-21 0,-21 20 15,0-20-15,0 0 0,0-1 0,0 22 16,0 0-16,0 0 0,0 0 15,0 0-15,0 42 16,0 0-16,0 0 16,0 21-16,0-20 0,0 20 15,0 21-15,0-41 0,0 20 16,0-21-16,0 21 0,0-20 0,0-1 16,0 0-16,0 0 0,0 0 15,0 0-15,-21-21 31,21-21-15,0 0-16,0 0 0,0 0 16,0 0-16,0-43 0,0 22 15,0 21-15,21-22 0,0 1 16,-21 0-16,21 20 0,43-62 16,-64 63-16,42 21 0,-21 0 15,0 0-15,1 0 0,-1 0 16,0 21-16,0 0 0,43 64 15,-43-43-15,0-21 0,0 21 16,-21-20-16,0 20 0,21-21 16,-21 21-16,0-20 0,0-1 0,0 21 15,0-21 1,-21-21 0,0 0-1,21-21-15,0 0 16,0 0-16,0 0 0,0-22 0,0 22 15,0-21-15,21-1 0,0 22 16,0-21-16,1 0 0,41-22 16,22 1-16,-43 41 0,0 1 15,1 21-15,-1 0 16,0 0-16,1 0 0,-1 21 0,0 1 0,-20 20 16,-1-21-16,21 64 15,-42-64-15,0 21 0,0 1 16,0-22-16,0 21 0,0-21 0,-21 22 15,0-22-15,0 0 0,-1 0 0,1 0 16,0-21 0,42 0-1,0 0-15,1-21 16,-1 0-16,0 0 0</inkml:trace>
  <inkml:trace contextRef="#ctx0" brushRef="#br0" timeOffset="60279.6">15790 7514 0,'0'0'0,"21"0"31,1 0-31,-1 0 16,0 0-16,0-21 0,0 21 15,22-21-15,-22 0 0,0 21 0,21-21 16,-21-1-16,1 1 0,-1 0 15,0 0-15,0 0 0,-21 0 0,0-1 16,0 1-16,0-21 0,0 21 16,-21 21-16,0 0 0,-22 0 15,22 0-15,-21 0 0,0 21 0,20 0 16,-20 21-16,21-20 0,-21 20 16,-1 43-16,22-64 15,21 21-15,0 0 0,0-20 0,0 20 16,0-21-16,21 0 0,0 0 0,1 1 15,41-1-15,-42-21 0,22 21 16,-1-21-16,0 0 0,1 0 16,-1 0-16,0-21 0,1 21 15,-22-21-15,21-1 0,22-20 0,-43 21 16</inkml:trace>
  <inkml:trace contextRef="#ctx0" brushRef="#br0" timeOffset="60643.89">16446 6329 0,'-21'-21'32,"21"0"-32,0 42 31,0 0-31,0 0 16,0 0-16,0 0 0,0 1 0,0 20 15,0-21-15,0 0 0,0 0 16,-21 1-16,21-1 0,-21 0 0,0 0 15,21 0 1,-21-21-16,21 21 0,21-21 31</inkml:trace>
  <inkml:trace contextRef="#ctx0" brushRef="#br0" timeOffset="61393.48">16764 6414 0,'0'-22'0,"21"22"15,-21-21-15,0 42 47,0 1-47,0-1 0,0 0 16,0 0-16,0 0 0,0 22 15,0-22-15,0 0 0,-21 0 16,0 43-16,21-43 0,0 0 16,-21 0-16,-1-21 0,22 21 0,-21 22 15</inkml:trace>
  <inkml:trace contextRef="#ctx0" brushRef="#br0" timeOffset="61935.2">17674 7112 0,'-21'0'31,"0"0"-15,21 21-16,21-21 78,-21-21-78,0 42 62,0 0-46,0 1 0,0-1-16</inkml:trace>
  <inkml:trace contextRef="#ctx0" brushRef="#br0" timeOffset="62179.06">17632 7535 0,'0'0'0,"0"22"0,0-1 0,0 0 16,21-21 15,-21-21 0,-21 21 0,0 0-15,-1-21 0</inkml:trace>
  <inkml:trace contextRef="#ctx0" brushRef="#br0" timeOffset="62743.73">18373 6562 0,'0'-21'16,"0"-1"-16,0 1 0,-22 42 47,22 1-47,0-1 0,-21 0 16,0 0-16,21 0 0,-21 22 15,21-22-15,0 0 0,0 0 0,0 0 16,0 0-16,0 1 15,21-22 1,0 0-16,0 0 0</inkml:trace>
  <inkml:trace contextRef="#ctx0" brushRef="#br0" timeOffset="62931.63">18584 6541 0,'0'0'0,"0"-22"0,0 44 47,-21-1-47,21 0 0,-21 0 0,0 21 16,21-20-16,0-1 0,0 0 15,-21 21-15,21-21 0,0 43 16,0-43-16,21 0 0,0-21 16,0 21-16,0-21 0</inkml:trace>
  <inkml:trace contextRef="#ctx0" brushRef="#br0" timeOffset="63658.9">19304 7176 0,'0'-22'32,"0"1"-17,0 0 1,0 0 0</inkml:trace>
  <inkml:trace contextRef="#ctx0" brushRef="#br0" timeOffset="64175.59">18986 6985 0,'-42'-21'16,"84"42"-16,-84-63 0,42 21 16,0-1-16,21 22 15,22-21-15,-22 21 16,21 0-16,0 0 0,22 0 0,-22 0 15,22 0-15,-1 0 0,-20 0 16,20 0-16,1 0 0,-22 0 0,0 0 16,-21 0-16,1 0 0,-1 0 0,-42 0 31,-1 0-31,-20 0 16,0 0-16,21 0 0</inkml:trace>
  <inkml:trace contextRef="#ctx0" brushRef="#br0" timeOffset="64483.41">19156 6943 0,'21'106'31,"-21"-85"-31,0 0 16,21 21-16,-21-21 0,21 22 0,-21-22 16,0 21-16,21 1 0,-21-22 0,0 21 15,22 0-15,-22-20 16,0 20-16,0-21 0,0 0 0,0 22 15,-22-22-15,1 0 0,21 0 0,-21-21 16,0 21-16,0 0 0,0-21 16,-1 0-16,1 0 0,-21 0 0,21 0 15,0 0-15,-1 0 0,1 0 0,-21 0 16,42-21-16,-21 0 16,0 0-16,21 0 0,0 0 15,0-1-15,0 1 16,21 0-1,0 21-15,21-21 0,-21 21 0,22-21 0,-22 21 16</inkml:trace>
  <inkml:trace contextRef="#ctx0" brushRef="#br0" timeOffset="64861.33">19685 7239 0,'0'0'15,"0"-21"1,-21 21-16,0 0 15,-1 21-15,1 0 16,0 0-16,0 1 0,0-1 0,0 42 16,-1-42-16,1 22 15,21-22-15,-21 0 0,21 21 16,0 1-16,0-22 0,21 0 16,0 0-16,1-21 0,-1 0 15,0 0-15,21 0 0,1 0 16,-22 0-16,21 0 0,-21 0 0,22-21 15,20-21-15,-42 42 0,0-43 16,-21 22-16,0 0 0,0 0 16,0-21-16,0 20 0,0-20 0,-21 0 15,0 21-15,0-1 0,-21 1 0,20 0 16,-20 0-16,0 21 16,21 0-16,-22 0 0,22 0 0,-42 0 15,63 21 1,0 0-16,0 0 0,21-21 15,0 0-15,21 0 0,1 0 16,-1 0-16</inkml:trace>
  <inkml:trace contextRef="#ctx0" brushRef="#br0" timeOffset="65330.22">20299 6922 0,'-21'0'0,"42"0"0,-64 0 0,43-22 15,-21 22-15,0 0 0,0 0 16,21 22-16,0-1 16,0 0-16,0 21 0,0-21 0,0 22 15,0-1-15,0 0 0,0 1 16,0-1-16,0 0 0,0 1 0,0 41 16,0-20-1,0-43-15,0 0 0,0 0 0,0 1 16,0-1-16,-21-42 31,21-1-15,0 1-16,0 0 0,0 0 15,0-21-15,0 20 0,21-20 0,0 21 16,0-21-16,0 20 0,1-20 16,62 0-16,-63 21 0,22-1 15,-1 22-15,0 0 0,1 0 0,-22 0 16,21 0-16,-21 22 0,1 20 15,-1-21-15,0 0 0,0 22 0,-21-1 16,0 21-16,0-41 16,0-1-16,-21 21 0,0-21 0,0 0 15,-1 1-15,1-1 0,21 0 16,-21-21-16,42-21 31,0 0-31,1-1 16,-1 22-16</inkml:trace>
  <inkml:trace contextRef="#ctx0" brushRef="#br0" timeOffset="65758.97">21040 7176 0,'0'0'0,"0"-22"0,0 44 31,0-1-31,0 0 16,0 0-16,0 0 0,0 0 0,0 22 15,0-22-15,0 0 0,0 21 16,0-20-16,0-1 0,0 0 16,0 0-16,0 0 0,0 0 15,0 1-15,0-44 32,0-20-17,0 21-15,0 0 0,0-22 0,0 22 16,21-21-16,-21 0 0,21-1 15,0 1-15,0 0 0,0-1 0,43 1 16,-43 21-16,21 0 0,1-1 16,-22 22-16,21 0 0,1 0 15,-22 0-15,21 22 0,-21-1 16,0 0-16,22 42 0,-22-41 16,-21 20-16,0 0 0,0 1 15,0-22-15,0 21 0,0-21 0,-21 0 16,-22 43-16,43-43 15,-21 0-15,0-21 0,0 0 16,0 0 0,21-21-16</inkml:trace>
  <inkml:trace contextRef="#ctx0" brushRef="#br0" timeOffset="66155.38">21675 6519 0,'0'0'0,"0"-21"31,0 42-15,0 1-16,0-1 0,-22-21 0,22 21 15,0 0-15,0 0 0,0 0 16,0 1-16,0-1 15,22-21 1,-1-21 0,-21-1-1,0 1-15,21 0 16,-21 0-16,0 0 0,0 0 0,0-1 16,0 1-16,0 42 31,0 1-31,0-1 15,0 0-15,0 0 0,0 0 16,-21 22-16,21-22 0,-21 21 16,21-21-16,0 0 0,0 1 15,21-22 1</inkml:trace>
  <inkml:trace contextRef="#ctx0" brushRef="#br0" timeOffset="66387.39">22034 6414 0,'0'0'15,"0"-22"-15,0 44 32,0-1-32,0 0 15,0 0-15,0 0 16,0 0-16,0 1 0,0-1 15,0 0-15,0 0 16,0 0-16,-21 0 0,21 1 0,-21-1 16,0 0-16,21 0 0,0 0 0,-21 0 15</inkml:trace>
  <inkml:trace contextRef="#ctx0" brushRef="#br0" timeOffset="68040.39">22881 7430 0,'21'0'16,"0"0"0,-21 21 15,22 0-31,-22 0 0,0 0 16,0 0-16,0 1 31,-22-22 0,1 0-31,21-22 16,0 1-16,0 0 0,0 0 15,0 0-15,0 0 16,0-1-16,21 22 0,1-21 16,-1 0-16,0 21 0,0 0 15,0 0 1,0 0-16,-21 21 0,0 0 15,0 1-15,0-1 0,0 0 16,0 0 0,0 0-16,-21 0 0,0-21 15,0 22-15,0-22 0,0 0 16,-1 0-16,1 0 16,0 0-16,0 0 15,21-22 1,0 1-16,0 0 15,0 0-15,21 21 0,-21-21 0,21 21 16,0-21 0,1 21-16,-1 0 0,0 0 15,0 0-15,0 21 16,-21 0 0,0 0-16,0 0 0,0 0 15,0 1-15,0-1 16,-21-21-16,0 21 15,0-21-15,0 0 0,-1 0 16,22-21 15,0 0-31,0-1 0,0 1 16,0 0-16,22 0 16,-1 0-16,0 0 0,0 21 15,-21-22-15,21 22 0,0 0 0,1 0 16,-1 0-16,0 0 15,0 22-15,-21-1 16,0 0-16,0 0 0,0 0 16,0 0-16,0 1 0,-21-1 15,21 0-15,-21-21 0,0 21 0,21 0 16,-22-21-16,22 21 0,-21-21 16,0 0-16,0 0 15,21-21 1,0 0-16,0 0 15,0 0-15,0 0 16,0-1-16,0 1 0,21 0 0,-21 0 16,21 0-16,0 0 0,1 21 15,-1 0 1,0 0-16,-21 21 16,21-21-16,-21 21 0,0 0 15,0 0-15,0 0 0,0 1 16,0-1-16,0 0 0,0 0 0,0 0 15,-21-21 1,0 0 15,21-21-31,-21 0 16,21 0-16,-22 0 0,22-1 16,-21 1-16,21 0 0,0 0 15,21 21 1,1 0-1,-22 21-15,21 0 16,-21 0 0,0 1-16,0-1 0,0 0 15,0 0-15,0 0 32,-21-21-17,-1 0-15,22-21 16,0 0-16,0 0 15,0 0-15,0-1 0,0 1 16,0 0-16,0 0 16,22 21-1,-1 0-15,0 0 16,0 0-16,0 0 16,0 21-16,-21 0 0,22 0 15,-22 1-15,21-1 0,-21 0 0,0 0 16,0 0-16,0 0 0,0 22 15,-21 20-15,-22-42 16,22 22-16,-21-1 0,-1 0 0,-20 1 0,21 20 16,-22-20-16,22-1 15,-106 43-15,105-43 16,22-42-16,0 21 0,0 0 0</inkml:trace>
  <inkml:trace contextRef="#ctx0" brushRef="#br0" timeOffset="69940.69">13674 9229 0,'0'0'0,"0"-21"0,0-1 15,0 1 1,0 0 0,0 42 15,0 0-31,0 1 16,0-1-16,0 0 0,0 21 15,0 43 1,0-43-16,-22-21 0,22 1 0,0-1 15,0 0-15,0 0 0,0 0 16,0 0-16,0 1 0,0-1 16,-21-21-16,21-21 31,0-1-31,0 1 16,0 0-16,0-21 0,0 21 15,0-1-15</inkml:trace>
  <inkml:trace contextRef="#ctx0" brushRef="#br0" timeOffset="70292.49">13652 8805 0,'0'0'16,"-21"0"-16,0 0 15,0 0-15,21 22 16,0-1-16,0 0 31,21-21-15,0 0-16,0 0 0,1 0 0,-22-21 15,21 0 1,-21-1-16,0 1 16,0 0-16,-21 21 15,-1 0-15,1 0 16,0 0-16,0 0 15,21 21 1,0 0 0,0 1-16,0-1 0,0 0 15,21-21-15,0 21 16,0-21-16,1 21 16</inkml:trace>
  <inkml:trace contextRef="#ctx0" brushRef="#br0" timeOffset="70961.12">14584 9186 0,'0'-63'31,"0"42"-16,0 0-15,-21-1 16,-1 22-16,1 0 0,21-21 0,-21 21 16,0 0-16,-21 0 15,20 0-15,1 0 0,0 21 0,0-21 16,-21 22-16,20-1 0,1 0 16,0 0-16,0 0 0,-21 22 0,20-22 15,1 0-15,0 21 0,21-21 0,0 22 16,0-22-16,0 21 0,0-21 15,0 1-15,0-1 0,0 21 0,42-21 16,1 22 0,-22-43-16,21 0 0,-21 0 0,1 0 15,20 0-15,-21 0 0,0 0 16,43-43-16,-43 22 0,21 0 16,-21 0-16,1-22 0,-1 22 15,21-21-15,-21 21 0,0-22 16,1 1-16,-1-64 0,0 64 15,0-22-15,0 22 0,0-21 0,-21-1 16,0 1-16,0 20 0,0 1 16,0 0-16,0-1 0,0 22 0,0 0 15,0 0-15,0 0 0,-21 21 16,0 0 0,0 21-16,21 0 15,0 0-15,0 21 0,0 1 0,0 63 16,0-64-16,0 21 15,0-20-15,0 20 0,0 43 16,0-64-16,0 1 0,0-1 0,21 64 16,0-85-16,-21 0 15,21 0-15,1 1 0,-1-1 16,-21 0-16,21-21 0,0 0 0,0 0 16,0 0-16,22 0 0,-22 0 0,0 0 15,0 0-15,22-21 16,-22 0-16,21-1 0,0 1 0</inkml:trace>
  <inkml:trace contextRef="#ctx0" brushRef="#br0" timeOffset="71843.06">16616 8954 0,'-43'0'16,"22"0"-16,0 0 16,21 21 202,0 0-218,0 0 16,0 0 0,21-21-16,0 0 15,1 0-15,-1 0 16,-21-21-16,21 0 15,-21 0-15,0 0 16,0-1-16,-21 22 47,0 0-47,21 22 16,-22-22-16,22 21 15,0 0-15,0 0 16,0 0-16</inkml:trace>
  <inkml:trace contextRef="#ctx0" brushRef="#br0" timeOffset="72151.95">16658 9335 0,'-21'21'0,"42"-42"0,-42 63 16,21-21-1,21-21 1,0 0-16,0 0 16,1 0-16,-22-21 15,21 21 1,-21-21-16,0 0 16,-21 21-1,-1 0-15,1 0 16,0 0-1,21 21 1,-21-21-16,42-21 47</inkml:trace>
  <inkml:trace contextRef="#ctx0" brushRef="#br0" timeOffset="73111.14">18034 8805 0,'0'0'0,"0"-21"0,0 0 15,0 0-15,0 0 16,0 0 0,0 42 30,-21 21-46,21-21 0,0 0 16,-21 22-16,21-1 0,0-21 16,0 22-16,0-1 0,0 0 0,-22 1 15,22-1-15,0-21 0,-21 21 0,21-20 16,0-1-16,0 21 16,0-21-16,0 0 0,0 1 15,21-22 16,1 0-31,-22-22 0,21 1 16,0 21-16</inkml:trace>
  <inkml:trace contextRef="#ctx0" brushRef="#br0" timeOffset="73647.25">18521 8805 0,'0'0'0,"0"-21"0,0 0 16,0 0-16,0 0 16,0 0-16,21-1 15,0 22-15,0 0 0,-21-21 16,21 21-16,1 0 0,41 0 16,-42 0-16,22 0 15,-1 0-15,-21 0 0,0 0 0,0 0 16,1 21-16,-1 1 15,0 20-15,-21-21 0,21 0 0,-21 85 16,-21-64-16,0 1 16,0-1-16,-1-21 0,-20 22 0,0-1 15,-1-21-15,1 21 0,-21-20 0,20-1 16,1 0-16,-43 21 16,43-21-16,21-21 0,0 0 0,-1 22 15,44-22 16,-1 0-15,21 0-16,-21 0 0,22 0 0,-1 0 16,0 0-16,1 0 0,-1-22 15,0 22-15,1 0 0,-1 0 0,0-21 16,1 21-16,-1 0 0,-21 0 0,21 0 16,-20 0-16,-1 0 15,0 0-15,-21-21 63,0 0-63,21 0 15,0 21-15,0-21 0</inkml:trace>
  <inkml:trace contextRef="#ctx0" brushRef="#br0" timeOffset="74378.83">19770 8742 0,'0'0'0,"-22"-21"0,22 0 31,0-1-31,0 1 16,0 0-16,22 0 15,-1 21-15,0 0 16,0-21-16,0 21 0,0 0 16,1 0-16,-1 0 0,0 0 0,0 0 15,0 21-15,0-21 16,-21 21-16,0 0 0,0 0 0,0 43 16,0-43-16,0 0 15,-21 0-15,0 22 0,-21-1 16,21-21-16,-22 0 0,22 1 15,-42 20-15,20-21 16,22-21-16,0 0 0,21 21 16,-21-21-16,21-21 31,0 0-15,21 21-16,-21-21 0,21 21 0,0-21 15,0 21-15,1 0 0,-1 0 16,0 0-16,0 0 0,0 0 15,0 0-15,1 0 0,20 0 0,-21 0 16,0 0-16,0 21 0,1-21 0,-1 21 16,0-21-16,-21 21 0,0 0 15,21 0-15,0 1 16,-21-1-16,0 0 0,0 0 16,0 0-16,0 0 0,0 1 15,-21-1-15,0-21 0,0 21 16,0 0-16,-1-21 0,1 21 0,-21-21 15,21 0-15,0 0 0,-1 21 16,-20-21-16,21 0 0,0 0 0,0 0 16,-22 0-16,22 0 0,0 0 15,0 0-15,21-21 0,-21 21 16,-1 0-16,22-21 16,-21 21-16,0 0 0,42 0 62,0 0-62,1 0 16</inkml:trace>
  <inkml:trace contextRef="#ctx0" brushRef="#br0" timeOffset="74591.71">20045 9292 0,'-21'0'62</inkml:trace>
  <inkml:trace contextRef="#ctx0" brushRef="#br0" timeOffset="76528.66">21399 9208 0,'22'0'15,"-1"0"-15,-21-22 16,21 22-16,-42 22 62,0-22-62,-1 21 16,1-21 0,0 0-1,0 0-15,21-21 16,0-1 0,0 1-1,0 0-15,0 0 16,0 0-16,21 21 0,0 0 15,0 0 1,1 0-16,-22 21 16,0 0-16,0 0 15,0 0-15,-22 1 16,1-1-16,0-21 0,21 21 16,-21-21-16,0 21 0,0-21 31,-1 0-31,22-21 47,22 0-47,-22 0 0,21 21 15,0-22-15,0 1 0,0 21 16,0 0-16,1 0 0,-1 0 16,0 0-16,0 0 0,0 0 0,-21 21 15,21 1-15,-21-1 0,22 0 16,-22 21-16,0-21 0,-22 1 15,1 20-15,-21-21 0,21 0 0,-22 0 16,-105 64 0,21-43-16,85-20 0,0-22 15,20 0-15,-20 0 0</inkml:trace>
  <inkml:trace contextRef="#ctx0" brushRef="#br0" timeOffset="97938.91">9229 10202 0,'0'0'0,"21"0"16,-21-21-16,21 21 15,-21-21 1,21 21 0,-21-21-1,0 0 1,21 21-16,-21-21 15,21 21-15,-21-22 16,22 22 0,-22-21-16,0 0 15,-22 21 1,22-21-16,-21 21 16,0 0-16,-42 0 15,41 0-15,1 0 0,-21 0 0,0 21 16,-1-21-16,1 21 0,0-21 15,-1 21-15,1-21 0,0 22 0,-22-1 16,22 0-16,21 0 16,-1-21-16,1 21 0,0 0 15,0-21-15,0 22 0,0-1 0,-1 0 16,22 0-16,0 0 16,-21-21-16,21 21 0,0 1 15,0-1-15,0 0 16,0 0-16,0 0 15,0 0 1,21-21-16,1 0 16,-22 22-16,21-22 0,0 21 0,0-21 15,0 0-15,0 0 16,1 21-16,20-21 0,-21 0 0,0 0 16,22 21-16,-22-21 0,0 0 0,21 0 15,-21 21-15,1-21 0,20 21 16,-21 1-16,0-22 0,0 21 15,-21 0-15,22 0 0,-22 0 16,0 0-16,0 1 16,0 20-16,0-21 15,0 0-15,0 0 0,-22 1 16,22-1-16,-21 0 0,0-21 16,0 21-16,0 0 0,0 0 0,-1-21 15,1 22-15,0-22 0,0 21 16,0 0-16,0-21 0,-1 21 0,-41-21 15,21 21 1,20-21-16,1 0 0,0 0 0,0 0 16,0 0-16,0 0 0,-1 0 15,1 0-15,21-21 47,21 21-16,1-21-31,-1 21 0,0 0 0,0-21 16,0 21-16,0 0 0,1 0 16,-1 0-16,0 0 0,0 0 15,0 0-15,0 0 0,1 0 0,-1 0 16,0 0-16,-21 21 16,0 0-16,21-21 0,-21 21 15,0 0-15,0 1 16,0-1-16,0 0 0,0 0 15,0 0-15,0 0 0,-21 1 16,21-1-16,-21 0 0,0 21 0,21-21 16,-22 1-16,22-1 0,-21 21 0,0-21 15,21 0-15,0 1 0,0-1 16,-21 0-16,21 0 0,-21 0 0,21 0 16,0 1-16,0-1 0,0 0 15,0 0-15,0 0 0,0 0 0,0 1 16,0-1-16,0 21 15,21-21 1,0-21-16,0 0 16,0 0-16,1 0 0,20 0 15,-21-21-15,0 21 0,0-21 16,1 21-16,-1-21 0,0 21 16,0 0-16,0-21 15,0 21-15,1-22 16,-22 1 78</inkml:trace>
  <inkml:trace contextRef="#ctx0" brushRef="#br0" timeOffset="99184.66">9102 14817 0,'-85'21'31,"64"-21"-15,0 0-16,-1 0 15,22-21 1,0 0-16,0-1 15,22 22-15,-1-21 16,0 21-16,0-21 0,0 0 0,22 21 16,-22-21-16,0 21 0,21-21 0,-21 21 15,22 0-15,-22-22 0,0 22 16,21 0-16,1 0 16,-22 0-16,0 0 0,-21 22 0,0-1 15,0 0-15,0 0 0,0 43 16,-21-43-16,-21 42 15,20-20-15,1-22 0,-42 42 16,42-20-16,-1-22 0,1 0 16,0 21-16,0-21 0,0 1 15,21 20-15,-21-21 0,21 0 0,0 0 16,0 1-16,0 20 16,0-21-16,0 0 0,0 0 15,0 1-15,0-1 16,21-21-16,0 21 0,0-21 15,0 21 1,0-21-16,1 0 0,-1 0 16,0 0-16,0 0 0,0-21 15,0 21 1,1 0 0,-1 0-16,-21 21 15,0 0-15,0 0 0,0 1 16,0-1-16,0 0 0,0 21 15,21-21-15,-21 1 0,0 20 16,0-21-16,0 0 0,0 22 0,0-22 16,0 21-16,0-21 0,0 22 15,0-22-15,0 21 0,0-21 0,0 0 16,-21 43-16,0-43 0,-1 0 16,1-21-16,0 21 0,0 1 15,-21-22-15,20 0 0,-41 21 16,-22-21-1,43 0-15,21 0 0,0-21 0,-1 21 16,1 0-16,21-22 0,0 1 16,-21 21-16,21-21 15,0 0-15,0 0 0,0 0 16,0-1 0,0 1-16,0 0 0,21 0 0,-21 0 15</inkml:trace>
  <inkml:trace contextRef="#ctx0" brushRef="#br0" timeOffset="99947.07">10731 13229 0,'-105'0'31,"83"0"-15,1 0-16,0 0 0,0 0 16,0 0-16,0 0 15,-1 0 1,44 0 15,-1-21-31,0 21 16,0 0-16,21 0 0,1 0 0,-1-21 15,0 21-15,22 0 0,-1-21 16,1 21-16,-1-21 0,1 21 0,21 0 16,-22-22-16,1 22 0,-1 0 15,22 0-15,-22 0 0,1 0 0,-1 0 16,-20 0-16,20 0 0,-21 0 0,1 0 15,-1 0-15,-21 0 0,0 0 16,1 0-16,-1 0 0,0 0 16,-42 0 31,0 0-47,-1 0 0,1 0 0,0 0 15,-21 0-15,21 22 0</inkml:trace>
  <inkml:trace contextRef="#ctx0" brushRef="#br0" timeOffset="100331.86">10583 13335 0,'0'0'0,"-21"0"0,0 0 0,0 0 16,0 0-1,-1 0-15,44 0 32,-1 0-32,0 0 15,0 0-15,21 0 0,1 0 16,-1 0-16,22 0 0,-1 0 0,1 0 16,20-21-16,-20 21 0,20 0 0,-20 0 15,-1 0-15,22-21 0,-21 21 16,41 0-16,-41 0 0,-22 0 15,22 0-15,-22 0 0,-21-21 0,22 21 16,-22 0-16,0 0 0,0 0 16,0 0-16,0 0 0,-21-22 31,0 1-15,0 0-1,0 0-15,0 0 16,0 0-16</inkml:trace>
  <inkml:trace contextRef="#ctx0" brushRef="#br0" timeOffset="100759.68">11642 12869 0,'0'0'0,"-22"0"15,1 0-15,21 22 47,0-1-47,0 0 0,21 0 16,1 0-16,-1 0 0,0-21 0,0 22 15,21-1-15,-20 0 0,20-21 16,0 21-16,1-21 0,-1 0 0,0 21 16,-21-21-16,22 0 0,-1 0 0,-21 0 15,22 0-15,-22 0 0,0 0 16,0 21-16,0-21 15,-21 22 1,-21-1-16,0 0 0,0 0 16,0 0-16,-22 0 0,1 1 15,0-1-15,20 21 0,-20 0 16,0-20-16,-1 20 0,1 0 0,-21 22 16,41-22-16,1-21 15,0 0-15,0 22 0,0-22 0,0 0 16,21 0-16,0 0 15,21-42 17,0 21-32,-21-21 0,21 0 0</inkml:trace>
  <inkml:trace contextRef="#ctx0" brushRef="#br0" timeOffset="101562.97">13843 12637 0,'0'0'0,"21"-22"0,-21 1 16,0 0-16,0 0 16,0 0-16,0 0 0,0-1 15,-21 22 17,0 0-17,0 0-15,21 22 0,-22-1 0,1 0 16,0 0-16,0 21 0,0 1 0,21-1 15,-43 43-15,22-1 16,21-41-16,0-1 0,0-21 16,0 22-16,0-1 0,0-21 0,0 21 15,0-20-15,21-1 0,1 0 16,-1 0-16,21 21 16,-21-20-16,22-22 0,-22 21 15,0-21-15,21 0 0,-21 0 16,1 0-16,20 0 0,0-21 15,1-1-15,-22 1 0,0 0 0,21 0 16,-21 0-16,1-22 0,-1 22 16,0-21-16,0 0 0,0-64 15,-21 63-15,0 1 0,0 0 16,0 21-16,-21-22 0,-21 22 16,21-21-16,-1 21 0,-20-1 0,21 22 15,-21-21-15,20 21 0,-20 0 0,21 0 16,0 0-16,0 0 0,-1 0 15,1 0-15,0 0 0,0 21 16,21 1-16,-21-22 16,21 21-16,0 0 0,0 0 15,0 0-15,0 0 0,0 1 16,21-22-16,0 0 16,0 0-16,0 0 0,1 0 15,20 0-15</inkml:trace>
  <inkml:trace contextRef="#ctx0" brushRef="#br0" timeOffset="102208.6">14541 12150 0,'0'0'0,"0"-21"0,0-1 0,0 1 15,-21 21-15,0 0 16,21 21-16,0 1 15,0-1-15,0 21 0,0-21 0,0 22 16,0-22-16,0 21 0,0 0 0,0 1 16,0-1-16,0 0 0,0 1 15,0-22-15,0 21 0,0 1 0,0-1 16,0 0-16,0 1 0,0-1 0,0-21 16,0 43-1,0-22-15,0-21 0,-21 0 0,21 0 16,0 1-16,-21-1 0,21 0 15,-21-21 1,21-21 15,0 0-31,0-1 16,0 1-16,0 0 0,21-21 0,-21 21 16,21-1-16,0 1 0,0-21 0,0 21 15,1 0-15,-1-1 0,21-20 16,-21 21-16,0 21 15,1 0-15,-1-21 0,0 21 0,0 0 16,0 0-16,0 0 0,1 0 16,-1 21-16,21 0 0,-21 64 15,-21-64-15,0 0 16,0 21-16,0 1 16,-21-22-16,0 0 0,0 0 0,0 0 15,-1 1-15,-20 20 16,0-42-16,21 21 0,-1 0 0,1-21 15,0 0-15,-21 21 0,21-21 16,-1 0-16,1 0 0,0 22 16,42-22 31,0 0-47,-21-22 15,22 1-15,-1 21 0,0-21 16,0 21-16</inkml:trace>
  <inkml:trace contextRef="#ctx0" brushRef="#br0" timeOffset="102793.65">15007 13102 0,'21'0'16,"-21"-21"-1,21 21-15,22-42 0,-22 21 16,-21-22-16,42 22 0,-21 0 16,1-21-16,-1-1 0,0 22 0,-21-21 15,21-1-15,0 22 0,-21 0 0,0-21 16,0 21-16,0-1 0,0 1 16,0 42 15,0 1-31,0-1 15,0 0-15,0 0 0,0 0 16,0 22-16,0-1 0,0-21 16,0 21-16,0 1 0,0-1 0,0 0 15,0 1-15,0-22 0,0 21 16,0 1-16,0-1 0,0 0 0,0 1 16,0-1-16,0 0 0,0 1 0,0-1 15,0 0-15,0 1 0,0-1 16,0 0-16,0 1 0,0-1 0,0 0 15,0-21-15,0 22 0,0-1 0,0-21 16,0 22-16,0-22 0,0 0 16,0 0-16,0 0 0,0 0 15,-21 1-15,0-22 16,21 21-16,-21-21 0,0 0 16,-1 0-16,1 0 15,0 0-15,0 0 0,-21-21 0,20-1 16,1 22-16,0-21 0,0 0 0,0 21 15,0-21-15,-1 0 0,22 0 0,-21-1 16,0 1-16,21 0 16,0 0-16,-21 0 0,21 0 15,0-1-15,-21-20 0,21 21 16,0 0-16,0-22 0</inkml:trace>
  <inkml:trace contextRef="#ctx0" brushRef="#br0" timeOffset="103220.41">15282 12340 0,'-21'43'31,"0"-22"-31,21 0 16,21-21-1,0 0-15,0 0 16,1 0-16,-1 0 16,0 0-16,0-21 0,-21 0 15,21-1-15,-21 1 0,0 0 16,0 0-16,-21 21 15,0-21-15,0 21 16,0 0-16,-1 0 16,22 21-16,-21-21 0,21 21 15,-21 0-15,21 0 0,0 1 0,-21-22 16,21 21-16,0 0 16,0 0-16,21 0 15,0-21-15,0 0 16,1 21-16,-1-21 0,0 0 0,0 0 15</inkml:trace>
  <inkml:trace contextRef="#ctx0" brushRef="#br0" timeOffset="103640.17">15642 12869 0,'0'0'0,"0"43"31,21-43-15,0 0-16,1 0 0,-1-21 16,-21-1-16,21 22 0,0-21 15,0 0-15,0 0 0,-21 0 0,22 0 16,-22-1-16,21-41 16,-21 42-16,0 0 0,0-1 15,0 1 1,-21 21-16,-1 0 0,1 0 15,0 0-15,0 0 0,0 21 16,0-21-16,-1 22 0,22-1 16,-21 21-16,0-21 0,21 0 0,0 22 15,-21-22-15,0 42 0,21-20 16,0-22-16,0 0 0,0 21 16,0-20-16,0-1 0,0 0 0,21-21 15,0 21-15,-21 0 0,42 0 16,-20-21-16,-1 0 0,0 0 15,0 0-15,21 0 0,-20 0 16,-1 0-16,0-21 0,0 21 0,21-21 16,-20 0-16,20 0 15,0 0-15</inkml:trace>
  <inkml:trace contextRef="#ctx0" brushRef="#br0" timeOffset="103951.61">16552 12552 0,'0'0'0,"0"-21"0,0 0 16,0-1-16,-21 22 16,0 0-16,0 0 0,0 0 15,-1 0-15,1 0 0,0 0 16,0 22-16,21-1 0,-21 0 0,0 0 0,-1 0 16,22 0-16,-21 22 15,21-22-15,0 21 0,0 1 0,0-22 16,0 21-16,0 0 0,0-20 0,0-1 15,0 21-15,0-21 0,0 0 16,21 1-16,1-22 0,-1 21 16,-21 0-16,21-21 0,0 0 0,0 0 0,0 0 15,1 0-15,-1 0 0,63-21 16,-41 0 0,-22-1-16,0 1 0,0 0 15,0 0-15,1-21 0,-1 20 0,0-20 0,21 0 16</inkml:trace>
  <inkml:trace contextRef="#ctx0" brushRef="#br0" timeOffset="104284.66">17335 11705 0,'0'0'15,"-21"0"-15,21-21 0,-21 21 16,0 0-16,0 0 15,0 21-15,21 0 0,0 1 16,-22-1-16,1 21 16,21 0-16,-21 1 0,21-1 0,-21 0 0,0 22 15,21-1-15,0-20 0,0 20 0,-21 1 16,21-1-16,-22 43 16,22-64-16,0 22 0,0 21 15,0-43-15,-21 0 0,21-21 16,0 22-16,0-22 0,0 0 15,0 0-15,0 0 0,0 1 0,21-44 47,1 1-47,-1 0 16,0 0-16</inkml:trace>
  <inkml:trace contextRef="#ctx0" brushRef="#br0" timeOffset="104799.84">17589 12552 0,'22'0'0,"-44"0"0,44-21 0,-1 0 15,0 21-15,-21-22 0,21 22 16,-21-21-16,0 0 16,-21 0-1,0 21-15,0 0 16,-22 0-16,22 0 0,0 0 0,-21 21 15,-1 0-15,1 22 16,21-22-16,0 0 16,21 0-16,-22-21 0,22 21 15,0 0-15,0 1 0,0 41 16,22-42 0,-1 0-16,0-21 0,0 22 15,0-1-15,0-21 0,43 42 16,-43-42-16,0 21 0,0-21 15,1 21-15,-1-21 0,0 0 0,0 22 16,0-22-16,-21 21 0,21-21 16,-21 21-16,0 0 15,-21 0 1,0-21-16,-21 21 16,21 1-16,-1-22 0,-20 0 0,21 0 15,-21 21-15,20-21 0,1 0 0,-21 0 16,21 0-16,0 0 0,-1 0 15,-20 0-15,21 0 0,0 0 16,0 0-16,-1 0 16,22-21-16,0-1 15,-21 1-15,21 0 16,-21 21-16,21-21 0,0 0 16,-21 0-16</inkml:trace>
  <inkml:trace contextRef="#ctx0" brushRef="#br0" timeOffset="105276.7">16743 12150 0,'0'0'0,"-21"0"0,-1 0 15,-20 0-15,63 0 47,0 0-47,1 0 0,20 0 16,0 0-16,1 0 0,20 0 0,1 0 15,-1-21-15,1 21 0,-1 0 16,22 0-16,-22-22 0,85 1 16,-105 0-16,20 21 0,-20-21 15,20 21-15,-42 0 0,22-21 16,-22 21-16,0 0 0,0 0 0,0 0 16,-21-21-16,21 21 0,-42 21 93,0-21-93</inkml:trace>
  <inkml:trace contextRef="#ctx0" brushRef="#br0" timeOffset="127620.57">1164 14859 0,'0'0'0,"-42"0"0,21 0 16,-1-21-16,1 21 0,-21 0 0,21 0 0,0 0 15,-1 0-15,1 0 0,0-21 16,0 21-1,21-21 17,21 21-32,0 0 15,0-22-15,1 22 0,-1-21 16,21 21-16,0 0 0,1-21 0,-1 21 16,0 0-16,1-21 0,-1 21 15,0 0-15,1-21 0,-1 21 0,0 0 16,-20 0-16,20 0 0,-21 0 15,0 0-15,-42 0 32,0 21-17,0-21-15,-22 0 0,1 21 16,21-21-16,-21 0 0,-1 0 0,22 0 16,-21 0-16,-1 21 0,1-21 15,21 0-15,-21 0 0,20 0 16,1 0-16,-21 0 0,21 0 0,0 0 15,-1 0 1,1 0-16,0 0 0,0 0 31,0 0-31,0 0 32,-1 0-17,22 21-15,0 1 16,0-1-16,-21-21 0,21 21 15,0 0-15,0 0 0,0 0 16,0 1-16,0-1 0,0 0 16,0 0-16,0 21 0,-21-20 0,21-1 15,0 21-15,0-21 0,0 22 16,0 41-16,0-63 0,0 22 16,0-1-16,0 0 0,0 22 15,0-22-15,0 1 16,0-1-16,0-21 0,0 21 15,0-20-15,0 20 0,0-21 0,0 21 16,-21-20-16,21 20 0,0-21 16,0 0-16,0 0 0,0 22 15,-21-22-15,21 0 0,0 0 16,0 0-16,0 1 0,0-1 16,21 0-16,0 0 15,0-21 1,0 21-16,1-21 0,-1 0 15,21 0-15,-21 21 0,0-21 0,22 0 16,-22 0-16,21 0 0,-21 0 16,22 0-16,-22 0 0,21 0 15,1 0-15,-1 0 0,-21 0 0,21 0 16,22 0-16,21 0 16,-64 0-16,0 0 15,0 0-15,0 0 16,-21-21-16,21 21 0,1-21 15,-22 0-15,21 21 0,-21-21 16,42-43-16,-21 43 16</inkml:trace>
  <inkml:trace contextRef="#ctx0" brushRef="#br0" timeOffset="129058.78">4064 14351 0,'0'0'0,"-21"0"0,0 0 31,-1 0-31,1 0 0,0 0 31,0 21-31,0-21 16,42 0 46,0 0-62,0 0 0,0 0 16,1 0-16,20 0 0,-21 0 16,0 0-16,0 0 0,22 0 0,-22 0 15,21 0-15,1 0 0,-1-21 16,0 21-16,1-21 0,-1 21 0,0-21 16,1 21-16,-1-21 0,-21 21 15,21 0-15,1-22 0,-22 22 16,0-21-16,21 21 0,-20 0 0,-1 0 15,0-21 1,-42 21 47,0 21-48,21 0 1,-22-21-16,22 22 0,-21-22 0,21 21 15,0 0-15,0 0 16,-21 0-16,21 0 0,-21 1 0,21-1 16,0 21-16,0-21 0,0 22 0,0-22 15,0 21-15,0-21 0,0 22 16,0 20-16,0-21 0,0 1 16,0-22-16,0 21 0,0-21 15,0 22-15,0-1 0,21-21 0,-21 22 16,21-1-16,-21 43 0,21-43 15,-21 0-15,22-21 0,-22 22 16,0 41-16,0-62 0,21 20 16,-21-21-16,0 21 0,0-20 15,0 20-15,0-21 0,0 21 16,0 1-16,0-22 16,0 0-16,0 0 0,0 0 15,0 1-15,0-1 0,0 0 16,0 0-16,0 0 15,-21-21-15,21 21 0,-22-21 16,1 22-16,0-1 0,0-21 16,0 0-16,0 21 0,-1-21 0,1 0 15,0 21-15,0-21 16,-21 0-16,20 0 0,1 0 0,-21 21 0,0-21 16,20 0-16,-20 0 0,0 0 15,-1 0-15,1 0 0,0 0 16,-1 0-16,1 0 0,0 0 0,-1 0 15,1 0-15,0 0 0,-1 0 16,22 0-16,0 0 0,-21 0 0,21 0 16,-1 0-16,1 0 0,21-21 15,-21 21-15,0 0 16,21-21 109</inkml:trace>
  <inkml:trace contextRef="#ctx0" brushRef="#br0" timeOffset="130111.25">5673 16023 0,'0'0'16,"-22"0"-16,1 0 0,0 0 16,0 0-16,21-21 15,0 42 17,21-21-32,21 21 0,-20 1 15,20-22-15,21 21 0,-20 0 16,84 21-16,21-21 15,-63 1-15,-1-1 0,1 0 16,0-21-16,-1 21 0,22-21 0,-21 21 16,-1-21-16,1 21 0,-21-21 0,63 0 15,-43 0 1,-41 0-16,-22 0 0,0 0 16,0 0-16,-21-21 15,0 0-15,0 0 16,-21 0-16,0 0 0,-22 21 0,22-22 15,0 1-15,-21 0 0,21 0 16,-1 0-16,-62-22 16,63 22-16,-1 21 0,1 0 15,0-21-15,21 0 16,0 42 0,21 0-16,22-21 15,-22 21-15,0 1 0,21-1 0,-21 21 16,22-21-16,-22 0 15,0 22-15,0-22 0,0 21 0,1-21 16,-1 43-16,-21-1 16,0-20-16,0-1 0,-21-21 15,-1 22-15,1-22 0,0 21 0,-21-21 16,-22 43-16,22-22 16,21-21-16,0 0 0,-1 1 15,-20-1-15,21-21 0,0 0 16,21-21-1,0-1-15,0 1 16,21 0-16</inkml:trace>
  <inkml:trace contextRef="#ctx0" brushRef="#br0" timeOffset="132835.78">8297 16743 0,'0'-21'0,"0"0"16,0-1-16,0 1 16,0 0-16,0 0 0,0 0 15,0 0-15,0-1 0,0 1 16,0 0-16,-21 0 16,0 0-16,-21 21 15,20 0-15,1 0 0,-21 0 0,21 0 16,-22 0-16,1 0 0,21 21 0,-43 21 15,43-21-15,-21 22 16,21-22-16,0 21 0,21-21 0,0 22 16,0-22-16,0 21 0,0-21 15,0 43-15,21-22 16,0-21-16,0-21 16,0 0-16,0 0 0,1 0 15,-1 0-15,21 0 0,0-42 16,-20 21-16,-1 0 15,21-43-15,-21 43 0,-21-21 16,0 21-16,21-43 16,1 22-16,-22 21 15,0-1-15,21 22 0,-21-21 0,21 21 16,-21 21 15,0 1-31,0-1 0,0 0 0,0 0 16,0 0-16,0 0 0,0 22 15,21-22-15,-21 0 0,0 21 0,21-20 16,-21-1-16,21 0 0,-21 0 16,22 0-16,-22 0 0,21 1 0,0-22 15,0 0-15,0 0 16,22 0-16,-22 0 0,63-22 16,-62 1-16,20 0 15,-21 0-15,21 0 0,-20 0 16,-1-22-16,21 22 0,-21-21 0,0 21 15,1-22-15,-1-20 16,-21 20-16,0 22 16,-21 21-16,-1 0 0,1 0 15,0 0-15,0 0 0,0 0 0,0 0 16,-1 21-16,1-21 0,21 22 16,0-1-1,0 0-15,21 0 0,1-21 0,-1 21 16,0-21-16,0 21 0,64 22 15,-43-22 1,-21 0-16,0 0 0,1 22 16,-22-22-16,21 0 0,-21 0 15,0 0-15,0 0 16,42 22-16,-21-43 16,0 0-16,1 21 0,-1-21 15,0 0-15,0 0 0,0 0 16,0-21-16,1 21 0,20-21 0,-21-1 15,43-62 1,-22 41-16,-21 1 16,0 21-16,-21-21 0,0 20 0,0-20 15,0 21-15,0 0 0,0 0 16,0-1-16,-21 22 16,0 0-1,0 0-15,21 22 16,0-1-16,0 0 15,0 0-15,21 0 16,-21 0-16,21-21 0,-21 43 16,21-22-16,-21 0 0,21 0 15,-21 0-15,0 1 16,0-1-16,0 0 0,43 21 16,-43-21-16,0 1 15,21-1-15,0-21 16,0 21-16,0-21 0,1 21 15,-1-21-15,21 0 0,-21 0 16,64 0-16,-43-21 16,-21 21-16,22-21 0,-1 0 0,-21-1 15,22 1-15,-22 0 0,21 0 16,-21-21-16,0 20 0,1-20 0,-22 21 16,0-21-16,0 20 0,0 1 15,0-21-15,0 21 0,0 0 16,0-1-16,0 1 0,-22 21 0,1 0 15,0 0-15,0 0 16,0 0-16,0 0 0,-22 21 16,22-21-16,0 22 0,0-1 15,-22 42-15,22-20 16,21-22-16,0 21 0,-21 0 16,21-20-16,0-1 0,0 0 15,0 0-15,21 0 16,0-21-16,1 0 0,-1 0 15,0 0-15,0 0 16,0-21-16,0 0 0,-21 0 16,22 0-16,-1-1 0,-21 1 0,21 0 15,-21-21-15,0 21 0,21-1 16,-21 1-16,0 0 0,0 0 16,0 0-16,0 42 31,0 0-16,0 0-15,0 0 0,0 1 16,0-1-16,0 21 0,0-21 16,0 22-16,42-1 15,-42-21-15,0 0 16,22-21-16,-1 0 0,0 21 0,0-21 16,0 0-16,0 0 0,1 0 0,-1 0 15,0-21-15,0 0 0,21 0 16,1 0-16,-43 0 15,21-1-15,0-20 0,0 21 16,0 0-16,-21 0 0,0-1 0,22 1 16,-22 0-16,21 0 15,-21 42 17,0 0-17,0 0-15,0 1 0,0-1 16,0 0-16,0 0 0,0 0 15,0 0-15,0 1 0,21-22 16,-21 21-16,21-21 0,0 0 0,0 0 16,43 0-16,-22 0 15,-21 0-15,1 0 0,-1-21 16,21-1-16,-21 1 0,0 21 0,1-21 16,20-21-16,-21-1 15,-21 22-15,21 0 0,0 0 16,-21 0-16,0 0 0,0-1 15,0 44 32,0-1-47,0 0 16,0 0-16,0 0 0,0 0 16,-21 1-16,21 20 0,0-21 0,0 0 15,0 22-15,-21-22 0,0 42 16,0 43-1,0-85-15,-1 22 0,1-1 16,21 0-16,-21-21 0,0 22 0,-21 63 16,20-22-1,1-41-15,21-22 0,-21 21 16,0 0-16,21-20 0,-21 20 0,0-21 16,21 0-16,0 0 15,-22 1-15,22-1 0,-21-21 0,0 0 16,0-21-1,0-1 1,21 1-16,0 0 0,0-42 16,0 20-16,0 22 0,0-21 15,0-1-15,21 1 0,0 0 0,0 21 16,0-43-16,22 22 0,-1-1 0,0-20 16,1 21-16,-1-22 0,0 22 15,22-22-15,-1 1 0,1 20 16,-22-20-16,22 21 0,-1-1 0,1 1 15,-1 0-15,1-1 0,-22 22 16,64-42-16,-64 41 0,1 1 16,-22 0-16,21 0 0,-63 21 31,0 0-31,-22 21 16,22-21-16,-21 21 0,21 0 15,0-21-15,-1 22 0,1-22 0,0 21 16,21 0-16,-21 0 15,21 0-15,0 0 16,21 1-16,0-22 0,0 21 0,1-21 16,-1 21-16,21 0 15,-21-21-15,22 21 0,-22-21 16,0 21-16,0-21 0,0 22 0,0-22 16,-21 21-16,22-21 15,-22 21-15,0 0 16,-22-21-16,1 21 15,0-21-15,0 0 0,0 0 16,0 21-16,-1-21 0,1 0 0,0 0 16,0 0-1,21 22 17,-21-22-17</inkml:trace>
  <inkml:trace contextRef="#ctx0" brushRef="#br0" timeOffset="133027.67">11620 16891 0</inkml:trace>
  <inkml:trace contextRef="#ctx0" brushRef="#br0" timeOffset="164096.15">12234 8784 0,'0'-21'0,"0"0"16,0 0-1,0 0-15,0-1 16,0 44 31,0-1-47,0 0 15,0 0-15,0 0 0,0 0 16,0 1-16,0-1 0,21-21 31,1 0-15,-22-21-16,0-1 0,21 1 16,-21 0-16,0 0 0,21 0 15,-21 0-15,0-1 0,0 1 16,0 0-1,-21 21 1,0 0-16,21 21 0,0 0 16,-22 1-16,22 20 0,-21-21 15,21 0-15,0 0 0,0 43 16,0-43-16,0 0 0,0 0 0,0 1 16,0-1-16,21 0 15,1-21-15,-1 0 0,0 0 0,0 0 16,0 0-16,0-21 0,1 21 15,-22-21-15</inkml:trace>
  <inkml:trace contextRef="#ctx0" brushRef="#br0" timeOffset="164428.96">12552 8657 0,'0'21'31,"-21"-21"-31,21 22 15,0-1-15,0 0 0,0 0 16,21-21 0,0 0-1,0-21-15,0 21 0,0-21 16,-21 0-16,22-1 16,-22 1-16,0 0 0,0 0 15,0 0 1,-22 21-16,1 21 15,0 0-15,21 0 16,-21 0-16,21 1 0,0-1 16,-21 21-16,21-21 0,0 0 0,-21 22 15,21-22-15,0 0 0,0 21 0,0-20 16,21-22-16,0 21 0,21 0 16,22-21-16</inkml:trace>
  <inkml:trace contextRef="#ctx0" brushRef="#br0" timeOffset="165099.41">15473 8192 0,'0'21'0,"0"0"31,0 0-31,0 0 16,0 0-1,0-42 32,0 0-31,0 0-1,0 0-15,0 42 32,0 0-17,0 0-15,0 0 16,0 1-16,0-1 0,-21-21 0,21 21 16,-22 0-16,22 0 15,0-42 16</inkml:trace>
  <inkml:trace contextRef="#ctx0" brushRef="#br0" timeOffset="165455.47">15706 8149 0,'0'-21'31,"0"42"-15,0 0-16,21 1 16,-21-1-16,0 0 15,0 0-15,0-42 63,0 0-48,21 21 1,-21 21 15,0 0-31,0 0 16,0 0-16,0 1 0,0-1 0,0 0 16,0 0-16,0 0 0,0 0 15</inkml:trace>
  <inkml:trace contextRef="#ctx0" brushRef="#br0" timeOffset="166545.79">18119 10054 0,'0'0'0,"-22"0"0,1 0 0,0 0 0,-42 0 16,41 0-16,1 0 31,21-21-15,-21 21-16,21-21 31,21 21 16,0 0-31,1 0-16,-1 0 0,0-21 0,0 21 15,21 0-15,-20 0 0,20 0 16,0 0-16,22 0 0,42 0 16,-43 0-16,-21 0 0,22 0 15,-1 0-15,1-21 0,84 21 16,-84 0-16,20-22 0,1 22 15,21 0-15,0 0 0,-22-21 16,22 21-16,0-21 0,-21 21 16,-1 0-16,86-21 0,-107 21 0,1 0 15,20 0-15,-41 0 0,20-21 16,-21 21-16,22 0 0,-22 0 16,-21 0-16,1 0 0,-1 0 15,-42 0 63,-1 0-78,1 0 0,-21 0 0,0 0 16,20 0-16,-20 0 0,0 0 16</inkml:trace>
  <inkml:trace contextRef="#ctx0" brushRef="#br0" timeOffset="167355.48">18224 10097 0,'0'0'0,"0"21"15,-21-21 1,0 0-1,42 0 32,0 0-31,22 0-16,-22 0 0,21 0 16,1 0-16,-1 0 0,0 0 0,22 0 15,-1-21-15,1-1 0,20 22 16,1 0-16,0-21 0,21 21 15,-1 0-15,1 0 0,0-21 0,0 21 16,-21 0-16,20 0 0,-20 0 0,-21-21 16,20 21-16,-20 0 0,-1 0 15,1 0-15,-22 0 0,43 0 16,-43-21-16,0 21 0,-20 0 0,20 0 16,-21 0-16,0 0 0,0 0 15,1 0-15,-1 0 31,-21-21 204,-21 21-220,21-22-15,-22 22 0,22-21 16</inkml:trace>
  <inkml:trace contextRef="#ctx0" brushRef="#br0" timeOffset="169028.47">18881 8043 0,'-22'0'0,"22"-21"16,-21 21-16,0 0 0,0 0 15,0 0 1,0 0-1,42 0 32,0 0-47,0 0 16,0 0-16,22 0 0,-1 0 16,0 0-16,22 0 0,20 0 15,1 0-15,21 0 0,-21 0 0,42 0 16,-22 0-16,1 0 0,0 0 15,21 0-15,0-21 0,-21 21 0,148 0 16,-127-21-16,-21 21 16,211-21-16,-232 21 15,0 0-15,-1 0 0,-20 0 0,-1-21 16,1 21-16,-22 0 0,0 0 16,22 0-1,-43 0-15,0 0 0,-42 0 78,0 0-78,0 21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4:24:04.00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2053 593 0,'0'-21'0,"-21"21"0,21-22 16,-21 22 0,21-21-16,-21 21 0,-1-21 15,22 0 1,-21 21-16,42 0 47,22 0-47,-1-21 0,0 21 15,22 0-15,21 0 0,-22 0 16,22 0-16,-1-21 0,1 21 16,-21 0-16,20 0 0,-20 0 0,-1-22 15,64 22-15,-84 0 16,-1 0-16,0 0 0,1 0 15,-22 0-15,-42 22 32,-1-22-32,1 21 15,0-21-15,-21 0 0,21 0 0,-1 0 16,-20 21-16</inkml:trace>
  <inkml:trace contextRef="#ctx0" brushRef="#br0" timeOffset="445.74">2667 508 0,'-21'0'31,"0"0"-15,21 21 0,-22-21-16,22 21 15,0 1-15,0-1 0,0 0 16,0 21-16,0-21 0,0 1 15,0 20-15,0-21 0,0 21 0,0-20 16,0 20-16,0 0 0,0 1 16,22-1-16,-22-21 0,0 21 15,0 1-15,0-1 0,0-21 0,0 22 16,0-1-16,0 0 0,0-21 16,-22 1-16,1-1 15,0 0-15,0-21 0,0 21 0,0-21 16,-1 0-16,1 0 0,0 0 15,-21 0-15,21 0 0,-22 0 0,22 0 16,-21 0-16,21-21 0,-22 21 16,22-21-16,-21 21 0,21-21 0,-1-1 15,1 22-15,0 0 0,0 0 16,21-42-16,-21 42 16,0 0-16,21-21 15,0 0 1,21 21-16,0 0 0,0-21 15,0 21-15,0-22 16</inkml:trace>
  <inkml:trace contextRef="#ctx0" brushRef="#br0" timeOffset="1048.4">3598 593 0,'0'0'0,"21"-21"0,-21-1 15,22 1-15,-22 0 16,21 0-16,-21 0 0,0 0 31,-21 21-31,-1 0 0,-20 0 16,21 21-16,-21 0 0,-64 42 15,63-41-15,22-1 16,-21 0-16,21 0 0,0 0 16,-1 0-16,1 1 0,21-1 15,0 0-15,0 0 0,0 21 16,0-20 0,0-1-16,21-21 0,1 21 0,-1-21 0,0 21 15,0-21-15,21 21 16,-20-21-16,-1 21 0,21-21 0,-21 22 15,22-1-15,-22-21 0,42 21 16,-42 0-16,1 0 16,-22 0-16,0 1 0,0-1 15,0 0-15,0 0 0,-22-21 0,1 21 16,0 0-16,-21 1 0,21-1 16,-22 0-16,1-21 0,21 21 0,-22-21 15,1 0-15,0 0 0,21 0 16,-22 0-16,22 0 0,-21 0 15,21 0-15,-1 0 0,-20 0 0,21-21 16,0 0-16,0 21 16,-1 0-16,22-21 15,-21 21-15,21-22 0,21 1 47,1 21-47,-1 0 16,21-21-16,-21 0 0</inkml:trace>
  <inkml:trace contextRef="#ctx0" brushRef="#br0" timeOffset="1569.1">4043 593 0,'0'0'0,"0"-21"16,-21 21 15,-1 0-31,1 21 0,21 0 16,0 0-16,-21 0 0,0 0 0,0 22 16,0-1-16,21 0 15,-22 1-15,22-22 0,-21 21 0,21 1 16,-21-1-16,21 0 0,0-21 15,0 22-15,0-22 0,0 0 0,21 0 16,0 0-16,1 1 0,-1-22 16,0 21-16,0-21 0,21 0 15,-20 0-15,-1 0 0,0 0 16,0-21-16,0-1 0,0 1 0,1 0 16,-1 0-16,0 0 0,0 0 15,0-22-15,-21 22 0,0-21 0,0-1 16,0 1-16,0 0 15,0-22-15,0 22 0,0 21 16,-21-22-16,21 22 0,-21 0 16,0 0-16,0 21 0,-1 0 0,1 0 15,0 0-15,0 0 16,0 0-16,0 0 16,21 21-16,-22 0 0,1 0 0,21 1 0,0-1 15,0 0-15,0 0 16,0 0-16,0 0 0,0 1 15,21-22-15</inkml:trace>
  <inkml:trace contextRef="#ctx0" brushRef="#br0" timeOffset="1915.9">4614 677 0,'0'0'0,"0"22"47,0-1-47,0 0 16,-21 0-16,21 21 0,-21-20 16,21 20-16,0-21 0,-21 21 15,21-20-15,0 20 0,0 0 16,0-21-16,-21 22 0,21-22 0,0 21 15,0-21-15,0 1 0,0 20 0,0-21 16,0 0-16,0 0 0,0 1 16,0-1-16,0-42 47,0-1-32,21 22-15,-21-21 0,0-21 0,0 21 16</inkml:trace>
  <inkml:trace contextRef="#ctx0" brushRef="#br0" timeOffset="2224.71">4678 741 0,'0'0'0,"0"-21"0,0 0 16,21 21-1,0 0 1,0 0-16,0 21 15,1 0-15,-1 0 0,0 21 16,0-20-16,0-1 0,-21 21 16,21-21-16,1 0 0,-1 22 0,0 20 15,0-42-15,-21 22 16,0-22-16,21 0 0,0 0 16,-21 0-16,0 1 0,22-1 15,-22 0-15,21-21 0,-21 21 16,21-42 15,-21 0-15,0 0-16,21-1 0,-21 1 0</inkml:trace>
  <inkml:trace contextRef="#ctx0" brushRef="#br0" timeOffset="2516.56">5376 572 0,'0'0'16,"0"-22"-16,0 1 0,0 42 47,-21 1-31,21 20-16,0-21 0,0 21 15,-21-20-15,0 20 0,21 0 16,-21 22-16,21-22 0,0 0 0,-22 1 15,1-1-15,21-21 0,-21 22 0,21-22 16,0 42 0,-21-20-16,21-22 15,-21-21-15,21 21 0,0-42 32</inkml:trace>
  <inkml:trace contextRef="#ctx0" brushRef="#br0" timeOffset="3420.47">7154 1080 0,'0'0'15,"21"0"-15,-21-22 0,0 1 16,0 0-1,0 0-15,0 0 0,0 0 16,0-1-16,-21 1 0,0 0 16,0 21-16,0-21 0,-22-21 15,-20 42-15,42-22 16,0 22-16,-22 0 0,22 0 0,-21 0 16,21 22-16,-22-22 0,22 21 15,-21 0-15,21 21 0,-1-21 0,-20 22 16,21-1-16,0-21 0,21 22 15,-21-1-15,21-21 0,-22 43 16,22-22-16,0-21 0,0 0 16,0 0-16,22 1 0,20-1 15,-21-21-15,0 0 0,22 0 16,-22 0-16,21 0 0,0-21 16,-20-1-16,20 22 0,0-21 0,1 0 15,-1-21-15,0 21 0,-21-1 0,22-20 16,-22 0-16,0-1 0,0 1 15,0-21-15,1 20 0,-22-20 0,0 20 16,0-20-16,21 21 0,-21-1 16,0 1-16,0 0 0,0-1 0,0 1 15,-21 21-15,21 0 0,-22-1 16,22 1-16,-21 0 0,0 21 0,0 0 16,21 21-16,-21 0 15,21 22-15,-21-22 0,21 85 16,0-64-16,0 22 15,0-1-15,0 1 0,0 63 16,0-85-16,0 21 0,0-20 0,0 20 16,0-42-16,21 64 15,0-64-15,-21 0 0,21 1 16,0-1-16,0-21 0,1 0 16,-1 0-16,0 0 0,0 0 15,0-21-15,0-1 16,22 22-16</inkml:trace>
  <inkml:trace contextRef="#ctx0" brushRef="#br0" timeOffset="3964.16">7874 1016 0,'0'0'0,"21"-21"0,-21 0 0,21 0 15,-21-1-15,0 1 0,0 0 16,0 0-16,0 0 0,0 0 0,0-1 15,-21 1-15,0 21 0,0 0 16,0 0-16,-22 0 0,22 0 16,0 21-16,-64 43 15,64-43-15,0 21 0,21 1 16,-21-22-16,0 21 0,21-21 16,-22 22-16,22-22 0,0 21 15,0-21-15,0 1 0,0-1 0,0 21 16,0-21-16,22 0 0,-1-21 15,0 0-15,0 22 0,0-22 16,0 0-16,1 0 0,-1 0 0,0 0 16,0-22-16,0 1 0,0 0 15,1 0-15,-1 0 0,0 0 0,0-1 16,0-20-16,0 21 0,-21-21 16,0-1-16,22 22 0,-22-21 15,21 21-15,-21-1 0,0 1 0,0 0 16,0 0-16,0 42 31,0 0-31,0 0 16,0 1-16,0 20 0,0-21 0,0 21 15,0-20-15,0 20 0,0-21 0,0 21 16,0-20-16,0-1 0,0 0 16,0 0-16,0 0 0,0 0 0,0 1 15,21-22 1,0 0-16,0 0 15,0 0-15,-21-22 16,22 1-16,-1 0 16,0-21-16</inkml:trace>
  <inkml:trace contextRef="#ctx0" brushRef="#br0" timeOffset="4279.97">8445 487 0,'0'-21'15,"0"-64"1,0 106 15,0 0-15,0 22-16,0-22 0,0 21 0,-21 1 16,21 20-16,0-21 0,0 22 15,0-22-15,0 22 0,0-22 0,0 64 16,0-64-16,0 1 15,0-1-15,0-21 0,0 21 0,0-20 16,0-1-16,0 21 16,0-21-16,21-21 47,1 0-47,-1-21 15,0 21-15,21-21 0</inkml:trace>
  <inkml:trace contextRef="#ctx0" brushRef="#br0" timeOffset="4848.88">9080 1016 0,'0'0'0,"0"-21"0,22 0 0,-22 0 16,0-1-16,21-20 0,-21 21 0,0-21 15,0 20-15,0 1 16,0 0-16,-21 21 0,-1 0 0,1-21 15,0 21-15,0 0 0,0 0 16,-64 42 0,22 22-16,41-43 0,1 21 15,-21-21-15,42 22 0,-21-1 16,0-21-16,21 22 0,-22-22 0,22 21 16,0-21-16,0 0 0,0 22 15,0-1 1,0-21-16,22-21 0,-1 0 0,0 21 15,0-21-15,0 0 0,0 0 16,1 0-16,20-21 16,-21 0-16,0 0 0,0 0 0,1-22 15,-1 22-15,21-63 16,-42 62-16,21-20 0,-21 0 16,21 21-16,-21-22 0,0 22 15,0-21-15,0 21 16,0 42-1,0 0 1,0 0-16,0 21 0,0 22 16,0-43-16,0 21 0,0-20 15,0-1-15,0 21 0,0-21 0,0 0 16,22 22-16,-22-22 0,21 0 16,0-21-16,0 21 15,0-21-15,22 0 16,-22 0-16,21 0 0,-21 0 15,0-21-15,1 0 0,41-21 16,-42 20-16,-21-20 0,0 21 16,21 0-16,-21 0 0</inkml:trace>
  <inkml:trace contextRef="#ctx0" brushRef="#br0" timeOffset="5168.7">8191 593 0,'0'0'0,"-21"0"0,0 0 0,42 0 31,0 0-31,1-21 16,-1 21-16,21-22 0,0 22 0,1-21 15,-1 21-15,22 0 0,-22-21 16,21 0-16,-20 21 0,20 0 0,1-21 16,-22 21-16,0 0 0,1 0 15,-1 0-15,-21-21 0,0 21 16,1 0-16,-22 21 31,-22 0-31,-20-21 0,21 21 0,-43-21 16,22 21-16</inkml:trace>
  <inkml:trace contextRef="#ctx0" brushRef="#br0" timeOffset="5968.24">1863 2117 0,'0'0'0,"-22"0"0,1 0 0,21-21 31,21-1-15,1 22-16,-1 0 0,0 0 15,21 0-15,-21 0 0,1 0 0,20 0 16,0 0-16,1 0 0,20 0 15,-21 0-15,43 0 0,-21 0 0,20 0 16,1 0-16,21 0 0,0 0 16,-1 0-16,22-21 0,0 21 0,0 0 15,22-21-15,-1 21 0,21 0 0,0 0 16,22-21-16,-22 21 16,43 0-16,-22-21 0,22 21 0,-21 0 15,20 0-15,1-21 0,-22 21 16,22 0-16,-21 0 0,20 0 15,-20-22-15,-1 22 0,1 0 0,169 0 16,-191 0-16,0 0 0,-21 0 16,1 0-16,-1 0 0,85 0 15,-128 0-15,-20 0 0,0 0 0,-22 0 16,1 0-16,-1 0 0,-20 0 16,-1 0-16,-21 0 0,0 0 0,0 0 15,1 0-15,-1 0 0</inkml:trace>
  <inkml:trace contextRef="#ctx0" brushRef="#br0" timeOffset="6077.18">9080 1926 0,'0'0'0,"22"0"0,-1 0 15,0 0 1,0 0-16</inkml:trace>
  <inkml:trace contextRef="#ctx0" brushRef="#br0" timeOffset="61012.64">3746 3831 0,'22'-21'0,"-1"21"109,0 0-93,0 0-1,0-21 1,-21 0-16,0 0 16,0-1-1,-21 22 32,0 0-47,0 22 16,21-1-16,0 0 15,-21-21-15,21 21 0,0 0 0,-22 0 16,22 1-16,0-1 16,0 0-16,0 0 0,0 0 15,0 0 1,22-21-16,-1 22 15,0-22 17,-21-22-1</inkml:trace>
  <inkml:trace contextRef="#ctx0" brushRef="#br0" timeOffset="61508.29">3979 3768 0,'21'0'31,"1"0"32,-1 0-48,0 0 17,-21-21-32,0-1 15,-21 22 32,21 22-31,0-1-16,0 0 15,-21 0-15,21 0 16,0 0-16,0 1 16,0-1-16,21-21 15,0 0 1,0 0-16,0 0 0,-21 21 16</inkml:trace>
  <inkml:trace contextRef="#ctx0" brushRef="#br0" timeOffset="62184.35">4508 3979 0,'-21'-21'0,"0"0"16,21 42 31,0 0-47,0 1 15,0-1-15,0 0 0,0 21 0,0-21 16,0 22-16,0-22 0,0 21 15,0 1-15,0-22 0,0 21 0,0-21 16,0 22-16,0-22 0,0 0 16,0 0-16,0 0 0,0 0 0,0 1 15,0-1-15,-21-21 47,21-21-47,-21-1 0,21-20 16,0 21-16,0 0 0,0-22 15,0 1-15,0 0 16,0 21-16,0-22 0,0 1 0,21 0 16,0-1-16,0 1 0,22 21 15,-22 0-15,21-22 0,-21 22 0,22 0 16,-1 21-16,0-21 0,1 21 0,-22-21 16,21 21-16,0 0 0,1 21 15,-22 0-15,0 0 0,0 0 16,0 22-16,-21-1 15,0-21-15,0 21 0,0 1 0,0-1 0,0 0 16,0 43-16,0-64 16,0 22-16,0-22 0,0 21 15,0-21-15,22 0 0,-22 1 0,0-1 16,0 0 0,21-21 15,-21-21-31,0 0 15,21-1-15</inkml:trace>
  <inkml:trace contextRef="#ctx0" brushRef="#br0" timeOffset="63548.57">5863 4212 0,'0'0'0,"0"-21"0,21 0 16,-21 0-16,0 0 16,0-1-16,0 1 15,0 0-15,0-21 0,0 21 16,0-1-16,0 1 0,-21 0 16,21 0-16,-21 21 0,0-42 15,0 42-15,-1 0 0,1 0 0,0 0 0,-21 0 16,21 0-16,-1 0 0,-20 0 15,21 0-15,0 0 0,-43 42 16,22-21-16,21 0 16,0 22-16,-1-22 0,1 21 0,-21 64 15,21-64 1,21 1-16,0-1 0,0-21 0,0 21 16,0-20-16,0-1 0,0 0 0,0 0 15,21 0-15,0-21 0,0 21 16,0-21-16,1 0 0,-1 0 0,0 0 15,21 0-15,-21 0 0,1-21 16,20 21-16,-21-21 0,21 0 0,-20 0 16,-1-22-16,0 22 0,0-21 15,0 0-15,0-1 0,1 1 16,-22 0-16,21-1 0,-21 22 0,0-21 16,0 21-16,0-1 0,0 1 15,0 0-15,-21 21 16,-1 0-16,1 21 15,0 0-15,21 1 16,0-1-16,0 21 0,-21 0 0,21-20 16,0 20-16,0 0 0,0 1 15,0-22-15,0 21 0,21-21 0,0 0 16,0 1-16,1-1 0,-1 0 16,0-21-16,21 21 0,1-21 15,-22 0-15,21 0 0,0 0 0,-20 0 16,20 0-16,-21 0 0,0-21 15,0 21-15,1-21 0,-1 0 16,0-1-16,0-41 0,-21 42 0,0-22 16,0 1-16,0 0 0,0 21 15,0-22-15,0 22 0,0-21 16,0 21-16,0-1 0,-21 22 16,21 22-1,0-1-15,0 0 0,0 0 16,0 0-16,0 0 15,0 22-15,0-22 0,0 0 0,0 21 16,0-20-16,0 20 0,0-21 0,0 0 16,0 0-16,0 1 0,0-1 15,0 21-15,0 0 16,0-63 31,0 0-47,0 0 0,0 0 15,0 0-15,0-22 0,0 22 0,0-21 16,21-1-16,0-20 16,-21 21-16,21 20 0,1-20 0,-1 21 15,21 0-15,-21-22 0,22 22 16,-1 0-16,0 21 0,1-21 16,-1 21-16,-21 0 0,21 0 0,-20 0 15,20 0-15,-21 21 0,0 0 16,0 0-16,-21 1 0,0-1 15,22 21-15,-22 0 0,0-20 0,0 62 16,0-63-16,0 22 0,0-1 16,0-21-16,0 0 0,0 1 0,0-1 15,0 0-15,0 0 0,0 0 0,0 0 32,0-42-17,21 0-15,-21 0 16,0 0-16,21 0 0,-21-1 15,0-20-15,21 0 0,0 21 0,-21-22 16,21 1-16,1 0 0,-1-1 0,0 1 16,21 0-16,22-22 15,42 1-15,-85 63 16,21 0-16,0 0 0,-20 0 16,20 0-16,-21 0 0,21 0 0,-20 21 15,-1 0-15,-21 21 0,21-21 0,-21 22 16,0 41-1,0-41-15,0-22 0,0 21 0,0 1 16,0-22-16,0 21 0,0-21 0,0 0 16,-21 1-16,21-1 15,0 0-15,0-42 32,21 0-17,0-1-15,0 1 0,-21-21 16,21 21-16,1 0 0</inkml:trace>
  <inkml:trace contextRef="#ctx0" brushRef="#br0" timeOffset="63960.34">7832 4128 0,'21'0'15,"0"0"-15,0 0 16,0 0-16,0 0 15,22-22-15,-22 1 0,0 21 0,21-21 16,-20 0-16,20 0 0,0 0 0,1-1 16,-22 1-16,21 0 0,-21 0 15,0 0-15,-21 0 0,0-1 0,0 1 16,-21 21-16,0 0 16,0 0-16,-85 0 15,64 21-15,21 1 16,-64 20-16,43 0 0,-1-21 15,1 64-15,21-64 16,0 22-16,21-1 0,0-21 0,0 21 16,0-20-16,21-1 0,0 0 15,0 0-15,0 0 0,43 0 16,-22-21-16,0 0 0,1 0 16,-1 0-16,0 0 0,1 0 0,-22 0 15,21-21-15,1 21 0,-22-21 0,21 0 16,-21 21-16,0-21 0,1 0 15,-1-1-15,0 1 0,0 0 16,-21 0-16,0 0 0,21 0 0,0-1 16</inkml:trace>
  <inkml:trace contextRef="#ctx0" brushRef="#br0" timeOffset="64348.12">8636 2942 0,'0'0'0,"0"-21"0,0 42 47,0 0-31,0 1-16,0-1 0,0 0 15,0 0-15,0 0 16,0 0-16,0 1 16,0-1-16,0 0 15,0-42 32,0 0-31,0-1-16</inkml:trace>
  <inkml:trace contextRef="#ctx0" brushRef="#br0" timeOffset="64600.97">8848 2921 0,'0'-21'16,"0"42"15,0 0-15,0 0-16,0 1 15,0-1-15,0 0 0,0 0 16,0 0-16,0 0 15,0 1-15,0-1 0,0 0 16,0 0-16,0 0 16,0 0-16,-22 1 0,1-1 15</inkml:trace>
  <inkml:trace contextRef="#ctx0" brushRef="#br0" timeOffset="65408.65">4170 5080 0,'-21'0'16,"42"0"62,0 0-78,0 0 0,0 0 15,22 0-15,-22 21 16,21-21-16,64 0 0,-21 0 16,-22 0-16,22 0 0,21 0 15,-1 0-15,1 0 0,0 0 16,21 0-16,0-21 0,21 21 0,0 0 0,170-21 15,-149 21-15,1-21 16,-1 21-16,21 0 0,170-21 16,-169 21-16,-1 0 0,1 0 15,-22 0-15,0-22 0,1 22 0,-22-21 16,0 21-16,-21 0 0,-21 0 0,106-21 16,-128 21-16,-20 0 0,-1 0 15,1-21-15,-22 21 16,64 0-16,-85 0 15,0 0-15,0 0 0,-21-21 79,-21 21-64,0 0-15</inkml:trace>
  <inkml:trace contextRef="#ctx0" brushRef="#br0" timeOffset="93300.22">10287 3704 0,'21'0'0,"-21"-21"47,21 21-47,-21-21 31,0 0 1,0 42 30,0 0-62,0 0 16,0 0-1,0 1 1,0-1 0,21-21 15,1 0-31,-1 0 15,0-21 1,-21-1-16,0 1 16,0 0-1,0 0-15,0 0 16,0 0-16,-21 21 31,0 0-15,-1 0-16,22 21 15,-21-21-15,21 21 16,-21-21-16,21 21 0,0 0 16,0 0-16,0 1 15,0-1 17,21-21-17,0 0 1,1 0-1,-1-21-15,-21-1 16,0 1 0,0 0-16,0 0 15,0 0 1,-21 21 15,-1 0-15,22 21-1,-21-21-15,21 21 0,0 0 16,0 0 0,21-21 31,1 0-32,-22-21 32</inkml:trace>
  <inkml:trace contextRef="#ctx0" brushRef="#br0" timeOffset="96144.07">10329 4382 0,'21'-22'15,"-21"1"-15,0 0 31,0 0-15,0 42 78,0 0-79,0 0-15,0 1 16,0-1-16,0 0 31,22-21-15,-1 0 0,0 0-1,0 0-15,0-21 16,-21 0-16,0-1 15,0 1 1,0 0-16,0 0 16,0 0-16,0 0 31,-21 21-31,0 0 16,0 0-1,0 0 1,21 21-16,-22-21 15,22 21-15,0 0 0,0 0 16,0 0 0,0 1-16,0-1 15,0 0 17,22-21-17,-1 0-15,0 0 16,0 0-16,0 0 15,0 0-15,1-21 16,-22 0-16,0-1 16,21 1-16,-21 0 15,0 0-15,0 0 16,0 0-16,0-1 0,0 1 16,-21 21-1,-1 0-15,1 0 16,0 0-1,0 0 1,0 21 0,21 1-16,-21-22 0,21 21 15,0 0-15,0 0 16,0 0-16,0 0 16,0 1-16,0-1 15,21-21-15,0 0 16,-21 21-1,21-21-15,0 0 16,0 0-16,-21-21 16,22 21-16,-22-21 15,21-1-15,-21 1 0,0 0 16,0 0 0,0 0-16,0 0 0,0-1 15,-21 22 16,-1 0-31,1 0 16,0 0-16,21 22 16,0-1-1,-21-21-15,21 21 0,0 0 16,0 0-16,0 0 16,21 1 15,0-22-16,0 0-15,1 0 16,-1-22 0,0 1-16,-21 0 15,0 0-15,0 0 16,0 0-16,0-1 16,0 1-1,-21 21 1,0 0-1,-1 0-15,22 21 16,-21-21-16,21 22 16,-21-22-16,21 21 0,-21 0 0,0 0 15,21 0-15,0 0 16,0 1 0,0-1-1,21-21 16,0 0-15,-21-21-16,21 21 16,-21-22-16,21 1 15,-21 0-15,0 0 16,0 0-16,0 0 31,0 42 16,0 0-16,0 0-15,0-42 62,-21 21 0,21 21 47,21-21 31</inkml:trace>
  <inkml:trace contextRef="#ctx0" brushRef="#br0" timeOffset="98232.58">10414 3662 0,'0'0'0,"0"-21"15,0 0 1,0-1-1,-21 22 17,0 0-17,21 22-15,0-1 0,-22 0 16,22 0-16,-21 0 16,21 0-16,0 1 0,0-1 15,0 0-15,0 0 16,0 0-1,21-21 32,1 0-47,-22-21 0,21 21 16,-21-21-16,0 0 0,0 0 16,0-1-16,0 1 0,0 0 15,0 0-15,0 0 16,0 0-16,0-1 15,-21 22 17,-1 22-32,22-1 15,-21-21-15,21 21 0,0 0 16,0 0-16,-21 0 16,21 1-16,0-1 15,0 0-15,0 0 0,0 0 31,21-21-31,0 0 16,1 0-16,-1 0 16,-21-21-1,21 21-15,-21-21 0,21 0 16,-21 0-16,0-1 16,0 1-16,0 0 0,0 0 15,0 0-15,0 0 16,-21 21-16,0 0 31,0 0-31,-1 0 16,22 21-16,0 0 0,0 0 15,0 0-15,0 0 16,0 1-16,0-1 16,22-21-16,-22 21 15,21-21-15,0 0 0,0 0 16,0 0-1,0 0 1,1 0 0,-22-21-16,0 0 15,0-1-15,0 1 0,0 0 16,0 0-16,0 0 16,-22 21-16,1 0 15,21-21-15,-21 21 16,0 0-1,21 21 1,0 0 0,0 0-1,0 0 1,0 0 0,0 1-1,21-22-15,-21-22 47,-21 22-47,0-21 16,0 21-16,-1 0 15,1-21-15</inkml:trace>
  <inkml:trace contextRef="#ctx0" brushRef="#br0" timeOffset="104112.36">12319 3662 0,'-21'0'0,"0"0"47,42 0 0,0 0-32,0-21 1,0 21 0,-21-21-16,21-1 15,1 1-15,-22 0 16,21 21-16,-21-21 15,21 21-15,0 0 32,0 21-32,0-21 15,-21 21-15,22 0 0,-1 22 16,-21-22-16,21 0 0,0 21 16,-21 1-16,0-22 0,21 21 0,22 85 15,-22-84-15,-21-22 16,0 21-16,0 0 0,21 1 15,-21-1-15,21 0 0,-21-20 0,0 20 16,0-21-16,0 0 0,0 0 16,0 1-16,0-1 0,0 0 0,0 0 15,0-42 17,0 0-32,0 0 0,0-1 0,0-20 15,0 21-15,0-21 0,0-1 16,0 1-16,0-22 0,21 22 15,-21-21-15,21 20 0,1-63 16,-1 64-16,0 0 0,0-1 16,-21 1-16,21 0 0,0-1 0,1-20 15,-1 42-15,0 0 16,0-1-16,-21 1 0,21 0 16,0 21-16,-21 21 46,0 0-46,0 1 16,0-1 0,0 0-16,0 0 0,0 0 15,0 0-15,0 1 0</inkml:trace>
  <inkml:trace contextRef="#ctx0" brushRef="#br0" timeOffset="106008.45">13441 4170 0,'0'0'0,"21"0"16,0 0-16,0 0 15,0 0 1,1 0-16,-22-21 0,0 0 15,21 21-15,-21-22 16,0 1-16,0 0 0,0 0 16,0 0-16,0 0 0,0-22 15,0 22-15,0 0 0,0 0 0,-21 0 16,21-1-16,-43 1 0,43 0 16,-21 21-16,0 0 0,0-21 15,0 21-15,-1 0 0,1 0 0,0 0 16,0 0-16,0 0 15,0 0-15,-1 21 0,1 0 0,-21 0 16,-22 43-16,43-43 16,21 21-16,-21-20 0,21 20 15,0 0-15,0-21 0,0 22 0,0 20 16,0-42-16,0 1 0,21-1 16,-21 0-16,21 0 0,1-21 15,-22 21-15,21-21 0,0 0 16,-21 21-16,21-21 0,0 0 15,0 0-15,1 0 0,-1-21 16,0 0-16,0 21 0,0-42 0,0 21 16,-21-1-16,22 1 15,-1-21-15,0 21 0,0-22 0,-21 22 16,0-21-16,21 21 0,-21 0 16,21-1-16,-21 1 0,0 0 15,0 0-15,0 0 0,0 0 16,0 42 15,0 0-31,0 0 16,0 0-16,0 22 0,0-22 15,0 21-15,0-21 0,0 22 0,0-1 16,22 21 0,-22-41-16,21-1 0,-21 0 15,0 0-15,21-21 0,0 21 0,0 0 16,0-21-16,1 0 15,-1 0-15,0 0 0,21 0 16,1 0-16,-22-21 0,21 0 16,-21 0-16,22 0 0,-1 0 15,64-106-15,-64 84 16,-21 1-16,22 0 0,-22-22 16,21-21-16,-21 43 0,-21 0 15,21-22-15,-21 22 0,0 0 0,0-1 16,0 1-16,0 0 15,0-1-15,0 1 0,0 21 0,-21-22 16,21 22-16,-21 0 0,21 0 16,0 0-16,-21 21 0,0 0 15,21 21-15,-21 21 16,-1-21-16,22 22 0,-21-1 0,0 0 16,21 1-16,-21 20 0,21-20 0,0-1 15,-21 0-15,21 22 0,-21-22 16,21 0-16,0 1 0,0 20 0,0-20 15,0-1-15,0 0 0,21 1 16,0-1-16,-21-21 0,21 21 0,0-20 16,-21 20-16,21-21 0,1 0 15,-1 0-15,0 1 0,0-22 16,21 21-16,-20-21 0,-1 0 16,63 0-1,-62-21-15,-1-1 0,0 1 0,0 0 16,0 0-16,0-21 0,1-1 0,-1 1 15,0 0-15,0-1 0,0 1 16,0 21-16,1-22 0,-22 22 0,0 0 16,21 0-16,-21 0 0,0 0 15,0 42 1,0 0-16,0 0 16,0 0-16,0 0 15,0 22-15,0-22 0,0 21 0,0-21 16,-21 43-16,21-43 0,0 0 15,0 0-15,0 1 0,0 20 16,21-21-16,0 0 0,0-21 16,-21 21-16,21-21 0,0 0 15,1 0-15,-1 0 16,0 0-16,0-21 0,0 0 16,-21 0-16,21 0 15,1 0-15,-1-1 0,0-20 0,21 21 0,-21-21 16,1-1-16,-22 1 0,21 21 15,0-22-15,0 22 0,-21 0 16,0 0-16,21 0 0,-21 0 0,21-1 16,-21 1-16,0 42 31,0 1-31,0-1 16,-21 21-16,21-21 0,-21 0 15,21 22-15,0-22 0,0 42 16,0-41-16,0 20 0,0-21 0,0 0 15,0 0-15,0 1 0,0-1 16,42 0-16,1 21 16,-1-42-16,-21 0 0,22 0 15,-22 0-15,21 0 0,0 0 16,1 0-16,-22 0 0,21 0 0,1 0 16,-1 0-16,-21-21 0,21 0 15,1 0-15,-22 0 0,0-1 0,21 1 16,-20-21-16,-1 0 0,0 20 0,0-20 15,0 0-15,0-43 16,1 0-16,-22 64 16,0-21-16,0 21 0,0 0 15,0-1-15,0 1 16,-22 21 0,1 0-16,0 0 0,0 21 15,0 1-15,0-1 0,-1 0 16,-20 42-16,42-41 15,0-1-15,-21 21 0,21 0 0,0 22 16,0-43-16,0 21 0,0-20 16,0-1-16,0 21 0,0-21 15,42 43-15,1-22 16,-22-42-16,0 21 16,0-21-16,0 21 0,0-21 0,1 0 15,-1 0-15,0 0 0,0 0 0,0 0 16,0 0-16,1 0 0,-1 0 15,0 0-15,0 0 0,0 0 16,-21-21-16,43 21 0,-22-21 16,0 0-16,0 0 15,0 0-15,-21-1 16</inkml:trace>
  <inkml:trace contextRef="#ctx0" brushRef="#br0" timeOffset="106190.35">16637 4382 0,'0'21'0,"21"-21"15,0 0-15</inkml:trace>
  <inkml:trace contextRef="#ctx0" brushRef="#br0" timeOffset="132516.47">1376 6160 0,'0'0'0,"-21"0"15,-1 0 1,1 0 15,21 21-15,0 0-16,0 0 16,21-21-1,-21 21-15,22-21 0,-1 0 0,0 0 16,21 0-16,-21 0 0,22 0 15,-1 0-15,-21-21 0,22 0 16,-1 21-16,0-21 0,-21 0 0,43-22 16,-43 22-16,0 0 15,0 0-15,1 0 0,-22-22 16,0 22-16,0 0 0,0 0 0,0 0 16,-22 21-16,1 0 15,-21 0-15,0 0 0,-1 0 16,-41 42-16,41-21 0,1 0 15,-22 0-15,22 1 0,0 20 16,-1-21-16,22 21 0,-21 1 0,21-22 16,0 21-16,21 1 0,0-22 15,0 21-15,0-21 0,0 0 0,21 1 16,0 20-16,0-21 16,21-21-16,-20 21 0,20 0 0,0-21 15,1 0-15,-1 0 0,0 0 16,-21 0-16,22 0 0,-1 0 0,-21 0 15,22 0-15,-22 0 16,-21-21-16,0 0 16,-21 21-16,-1 0 15,-20 0-15,0 0 0,-1 21 16,1 0-16,-21-21 0,-1 22 0,22-1 16,-22 0-16,22 0 0,0 0 15,-1 0-15,1 1 0,21 20 0,0-21 16,-1 0-16,22 0 15,0 1-15,0-1 0,0 0 0,0 0 16,0 0-16,22 0 16,-1 1-16,0-22 0,42 21 15,-20-21-15,-1 0 0,0 0 16,1 0-16,-1 0 0,22-21 0,-22 21 16,21-22-16</inkml:trace>
  <inkml:trace contextRef="#ctx0" brushRef="#br0" timeOffset="133200.07">2434 6456 0,'0'-21'0,"0"42"0,0-63 0,0 20 0,0 1 16,0 0-16,-21 0 16,0 21-16,0 0 0,-1 0 0,1 0 15,0 0-15,-21 0 0,21 0 16,-22 21-16,22 0 0,0 0 0,-21 22 15,20-1-15,1-21 0,0 22 16,0-1-16,0 0 0,0-21 0,21 22 16,-22-22-16,22 0 0,0 21 15,0-20-15,22-1 0,-1-21 16,21 0-16,-21 0 0,22 0 16,-22 0-16,21-21 0,43-1 15,-43 1-15,0 0 0,1 0 16,-22 0-16,42-22 15,-41 1-15,-22 21 0,21-21 16,0 20-16,-21 1 0,0 0 16,0 0-16,0 0 15,0 42 1,0 0 0,0 0-16,0 0 0,0 22 15,0-22-15,-21 21 0,21 1 0,-21-1 16,21 21-16,0-20 0,0-1 15,0 22-15,0-22 0,0 21 16,0 22-16,0-21 0,0-1 0,21 22 16,0-22-16,0 22 0,-21-22 15,0 1-15,21-1 0,-21 1 0,0-1 16,0 1-16,0-22 0,0 22 0,-21-22 16,0 0-16,0 1 0,0-1 15,-1-21-15,-20 0 0,21 1 0,0-1 16,-22-21-16,1 0 0,0 0 15,-1 0-15,1-21 0,0 21 16,-1-22-16,1-20 0,0 21 0,-1 0 0,1-22 16,0 22-16,-22-42 15,43 20-15,0 22 0,0-21 16,21 21-16,0-22 0,0 22 16,0-42-16,0 42 0,0-22 15,21 22-15,0-21 0,0 21 16,0-22-16,22 22 0,-22-21 0,0-1 15,21 1-15,22-64 16,-22 64-16</inkml:trace>
  <inkml:trace contextRef="#ctx0" brushRef="#br0" timeOffset="133451.98">3196 6414 0,'0'0'0,"0"-22"0,0 1 16,0 0-16,0 0 15,21 21 32,0 21-31,1-21-16,-1 21 0,-21 0 15,21 1-15,0-22 0,-21 21 16,0 0-16,21 0 0</inkml:trace>
  <inkml:trace contextRef="#ctx0" brushRef="#br0" timeOffset="133671.85">3260 6943 0,'0'0'0,"0"21"0,-22-21 32,44 0 15,-1 0-32,-21-21 1,21 21-16,0 0 0</inkml:trace>
  <inkml:trace contextRef="#ctx0" brushRef="#br0" timeOffset="134193.04">4974 5969 0,'0'0'0,"-42"-21"31,21 21-31,-1 21 16,1-21-16,0 21 15,21 0-15,0 1 0,-21-1 0,21 21 16,-21-21-16,21 0 0,0 1 0,0-1 16,0 0-16,0 0 0,0 0 15,0 0-15,0 1 0,0-1 16,21-21-16,0 0 0,0 0 15,0 0-15</inkml:trace>
  <inkml:trace contextRef="#ctx0" brushRef="#br0" timeOffset="134429.9">5165 5990 0,'0'-21'31,"-22"42"0,22 0-31,0 1 16,0-1-16,0 0 16,0 0-1,0 0-15,0 0 16</inkml:trace>
  <inkml:trace contextRef="#ctx0" brushRef="#br0" timeOffset="135112.57">5969 6096 0,'0'0'0,"-21"0"0,0 0 15,-1 0 1,22 21-16,-21-21 16,21 21-16,21-21 31,1 0-31,-1 0 0,0 0 0,0 0 15,0 0-15,22 0 0,-22 0 16,0 0-16,42 0 16,-41-21-16,-1 0 0,0 21 0,0-21 0,0 0 15,0 21-15,-21-21 16,0-1-16,0 1 0,-21 21 16,0 0-16,0 0 0,0 0 15,-22 0-15,1 0 0,21 0 16,-21 21-16,-22-21 0,22 22 0,-1-1 15,22 0-15,-21 21 0,-22 1 16,43-1-16,0-21 0,21 0 16,0 22-16,0-22 0,0 0 0,0 21 15,21-21-15,22 1 0,-22-1 16,0 0-16,21-21 0,1 21 0,-22-21 16,63 0-16,1 0 15,-43 0-15,-20 0 16,-1 0-16,-21-21 0,0 0 31,-21 21-31,-22 0 16,22 0-16,-21 0 0,-22 0 0,22 21 15,-22 0-15,22-21 0,-21 21 16,-86 64-16,107-64 16,21 0-16,-21 22 0,20-22 15,22 0-15,0 0 0,0 21 16,0-20-16,22-1 0,41 0 15,-21-21-15,1 0 0,-1 0 16,0 0-16,22 0 0,-22 0 0,64-21 16,-64 21-16,1-21 0,-1-1 15,-21 1-15</inkml:trace>
  <inkml:trace contextRef="#ctx0" brushRef="#br0" timeOffset="135736.16">6350 6477 0,'0'0'0,"0"-21"0,0 0 0,0 0 15,0 42 17,0 0-32,0 0 15,0 0-15,0 0 0,0 43 16,0-22-16,-21-21 16,21 1-16,0-1 0,0 0 15,0 0-15,-21-21 0,21 21 0,-22-21 16,22-21 15,0 0-31,0 0 16,0 0-16,0-1 0,0-20 0,0 21 15,22-21-15,-1 20 0,0-41 16,0 21-16,0 20 0,0 1 16,1 0-16,20 0 0,-21 21 15,0 0-15,22-21 0,-22 21 16,21 0-16,-21 0 0,0 21 0,1 0 15,20 21-15,-42-20 0,0-1 16,0 0-16,0 42 16,21 1-16,-21-43 0,0 0 15,0 0-15,0 1 0,0-1 16,-21-21-16,21 21 0,0-42 31,0 0-31,0-1 16,0 1-16,0 0 0,0-42 15,42-1 1,-21 22-16,1 21 0,-1-1 16,0 1-16,0 0 0,0 0 0,0 21 15,1 0-15,-1 0 0,0 0 0,21 0 16,-21 0-16,1 21 0,-1 0 16,0 0-16,0 1 0,0 20 0,0 0 15,1 1-15,-22-22 0,0 21 16,0-21-16,0 0 15,0 22-15,0-22 0,0 0 0,-22 0 16,1-21-16</inkml:trace>
  <inkml:trace contextRef="#ctx0" brushRef="#br0" timeOffset="136027.99">7451 6350 0,'-22'0'16,"22"21"-1,-21 0-15,21 1 0,0-1 16,-21 42-16,0 22 16,21-43-16,-21 1 0,0 20 15,-1-21-15,22 22 0,-21-22 0,0 22 16,21-1-16,0 1 0,-21-1 15,0 1-15,21-1 0,0 1 16,0 63-16,0-64 0,0-20 16,0-1-16,0 0 0,0 1 0,0-22 15,0 0-15,0 0 0,21-42 32,-21 0-32,0 0 0,21-1 15,-21-20-15</inkml:trace>
  <inkml:trace contextRef="#ctx0" brushRef="#br0" timeOffset="136308.82">7239 6646 0,'0'-42'0,"0"84"0,0-147 16,0 62-16,0 1 0,0 0 0,21 20 16,0 1-16,0 0 0,1 0 0,20 0 15,-21 21-15,21 0 0,1 0 16,-22 0-16,21 0 0,1 0 0,-1 21 15,-21 0-15,43 21 0,-64-20 16,0 20-16,0-21 0,0 21 16,-22-20-16,1-1 0,0 0 0,-21 21 15,-1-21-15,1 1 0,21-22 16,-21 21-16,-1 0 0,22-21 16,0 0-16,0 0 0,0 0 0,21-21 31,21 0-31,0-1 15,0 1-15</inkml:trace>
  <inkml:trace contextRef="#ctx0" brushRef="#br0" timeOffset="136556.78">8107 5948 0,'0'0'0,"21"-21"0,-21 0 15,0-1-15,0 1 16,-21 42-1,0 1-15,-1-1 16,22 21-16,-21-21 0,0 22 0,0-1 16,21 0-16,-21 1 0,21-1 0,-21 0 15,-1 22-15,22-22 0,0 0 16,-21 1-16,21-22 0,-21 21 0,21 1 16,0-22-16,0 0 0,0 0 15,0 0-15,21-21 16,0 0-16,22-21 15,-22 21-15</inkml:trace>
  <inkml:trace contextRef="#ctx0" brushRef="#br0" timeOffset="136912.57">8234 6244 0,'0'0'0,"-21"21"31,-1 1-31,1-1 0,0 0 16,21 0-16,0 21 0,-21-20 15,21-1-15,-21 21 0,21-21 0,0 0 16,0 1-16,0-1 0,0 0 0,21 0 16,0-21-16,0 21 0,0-21 15,1 0-15,-1 0 0,0 0 0,21 0 16,-21 0-16,1 0 0,20-21 0,-21 0 16,0 21-16,0-21 15,-21 0-15,0-22 0,0 22 0,0-21 16,0 21-16,0-22 0,0 22 0,-21-21 15,0 21-15,21-1 0,-21 1 16,0 0-16,0 0 0,-1 21 0,1 0 16,0 0-16,0 0 0,0 0 0,0 21 15,21 0-15,0 0 0,0 1 16,0-1-16,0 0 0,0 21 0,0-21 16,21 22-16,0-22 0,0 0 15,0 0-15,0 0 16</inkml:trace>
  <inkml:trace contextRef="#ctx0" brushRef="#br0" timeOffset="137486.06">8742 6371 0,'0'0'0,"0"-21"0,21 0 0,-21 0 0,0 0 16,0-1-16,0 1 0,-21 21 31,21 21-31,-21 1 16,21-1-16,-22 0 0,22 21 15,0 1-15,0-22 0,0 21 16,0 0-16,0-20 0,0 20 0,0-21 0,0 21 16,22-20-16,-1-1 15,21 0-15,-21-21 0,22 0 0,-22 0 16,21 0-16,-21 0 0,22 0 16,-22-21-16,0 0 0,21-1 0,-21 1 15,-21 0-15,22-21 0,-1-1 16,-21 22-16,21-21 0,-21 0 0,0 20 15,0-20-15,0-21 16,0 41-16,0 1 0,0 42 31,0 1-31,0-1 0,0 21 16,-21 0-16,0 1 16,21-1-16,0 0 0,-22 22 0,1-22 15,21 22-15,0-1 0,0 1 0,0-1 16,0-20-16,0 41 0,21-20 0,-21-1 15,64 149 1,-64-149-16,21 1 0,-21-1 0,21-20 16,-21 20-16,0-20 0,0-1 0,0 0 15,0-21-15,-21 22 0,-21-22 0,21 0 16,-22 0-16,22-21 0,-21 0 16,-1 0-16,-20 0 0,21 0 0,-1-21 15,1 21-15,0-21 0,-1 0 0,22 0 16,0-1-16,0-20 0,0 21 15,21 0-15,0 0 0,0-22 16,0 22-16,0-21 0,21 21 0,0-22 16,0-20-16,21 20 0,1 1 0,-22-21 15,21-1-15,22 22 0</inkml:trace>
  <inkml:trace contextRef="#ctx0" brushRef="#br0" timeOffset="137876.84">9377 6414 0,'0'0'0,"-43"0"16,22 0-16,0 0 16,21 21-1,21-21 1,0 0-16,1 0 16,-1-21-16,0 21 0,0-22 0,0 22 15,0-21-15,1 0 0,20 21 16,-21-21-16,0 0 0,0 0 0,1 21 15,-22-22-15,0 1 0,0 0 0,0 0 16,-22 21 0,-20 0-16,21 0 0,-21 0 15,-1 0-15,22 0 0,0 21 16,0 0-16,0 0 0,-1 1 16,22-1-16,0 0 0,-21 21 15,21-21-15,0 1 0,0 41 16,0-42-16,0 22 0,0-22 15,21 0-15,1 0 0,-1-21 0,0 21 16,0-21-16,21 0 0,1 0 0,41 0 16,-41 0-16,-1 0 15,0-21-15,22 0 0,-22 0 0,1 0 16,-1-1-16,0 1 0</inkml:trace>
  <inkml:trace contextRef="#ctx0" brushRef="#br0" timeOffset="138080.72">10118 6244 0,'0'0'15,"-22"-21"-15,1 21 0,0-21 16,0 21-16,0 0 0,0 0 16,-1 0-16,1 21 0,21 0 15,0 0-15,-21-21 0,21 43 0,0-22 16,0 0-16,0 0 0,0 0 16,0 22-16,0-22 0,21 0 0,0 0 15,1-21-15,-1 21 0,21 1 0,-21-22 16,22 0-16,-1 0 0,-21 0 15,21 0-15,1-22 0,-22 1 16,0 21-16,21-21 0,-20 0 0</inkml:trace>
  <inkml:trace contextRef="#ctx0" brushRef="#br0" timeOffset="138754.4">9758 6350 0,'0'21'0,"21"-21"15,0 0-15,0 0 16,0 0-16,1 0 0,-1 0 0,21 0 15,-21 0-15,22 0 0,-22-21 16,21 21-16,0-21 0,-20 21 16,-1-21-16,21 0 0,-21 21 0,0-43 15,-21 22 1,0 0-16,-21 21 16,0-21-16,0 21 0,-21 0 0,20 0 15,-20 0-15,21 0 0,-21 0 0,20 0 16,1 21-16,0 0 15,-21 21-15,42-20 0,0-1 0,0 0 16,0 0-16,0 0 0,0 0 0,0 1 16,0-1-16,0 0 0,21-21 15,0 0-15,0 21 0,22-21 16,20 0-16</inkml:trace>
  <inkml:trace contextRef="#ctx0" brushRef="#br0" timeOffset="139000.26">10731 5969 0,'0'0'0,"0"-21"0,0 42 32,-21 0-17,21 0-15,-21 22 0,0-22 0,21 21 16,0-21-16,-21 22 0,0-1 15,21-21-15,-22 22 0,22-1 16,0 0-16,0-21 0,0 22 0,0-22 16,0 0-16,0 0 0,0 0 0,22-21 31</inkml:trace>
  <inkml:trace contextRef="#ctx0" brushRef="#br0" timeOffset="139387.04">10604 6075 0,'0'0'0,"0"-21"0,0 0 0,0-22 16,0 22-16,0 0 0,0 0 15,22-22-15,-1 22 0,21 21 16,-21 0-16,43 0 16,-22 21-16,0 1 0,1-1 15,-1 21-15,-21-21 0,22 22 0,-1-1 16,-21 0-16,21 1 15,-20 41-15,-1-41 0,-21-1 0,0-21 16,0 21-16,0-20 0,0 20 0,0-21 16,0 0-16,-21-21 15,21-21 1,-22 0-16,22-21 16,0 20-16,0 1 0,0-21 15,0 21-15,0-22 0,0 1 0,0 0 16,0-1-16,22-20 0,-1 21 0,0-1 15,0-20-15,0 20 0,0 22 16,22-42-16,-1 20 16,-21 43-16,0 0 0,1 0 15,-1 0-15,0 22 0,0-1 0,0 0 16,0 0-16,-21 21 0,22-20 0,-22 20 16</inkml:trace>
  <inkml:trace contextRef="#ctx0" brushRef="#br0" timeOffset="139877.76">11769 6350 0,'21'0'15,"0"0"-15,-21-21 16,21 0-16,-21 0 0,21-22 16,0 22-16,-21 0 15,0 0-15,0 0 0,0-1 0,0 1 0,0 0 16,-21 0-16,0 21 15,-21 0-15,21 0 0,-1 0 0,1 0 16,-21 0-16,21 21 0,-22 0 16,22 0-16,-21 1 0,21 20 0,0-21 15,-22 43-15,22-1 16,21-21-16,0-20 0,0-1 16,0 0-16,21 0 0,0 0 0,1-21 15,-1 0-15,0 0 0,21 0 16,-21 0-16,43 0 15,21-63-15,-64 42 0,0-1 16,21-41-16,-21 42 16,1-22-16,-22 22 0,21 0 0,-21-21 15,0 21-15,0-1 0,0 1 0,-21 42 47,21 1-47,-22-1 0,22 0 0,-21 0 16,21 0-16,0 22 0,0-22 15,0 0-15,0 0 0,0 0 0,0 0 16,0 1-16,21-1 0,1 0 0,-1-21 16,0 0-16,0 0 0,21 0 0,-20 0 15,20 0-15,-21-21 0,21 21 16,-20-21-16,20-1 0</inkml:trace>
  <inkml:trace contextRef="#ctx0" brushRef="#br0" timeOffset="140472.42">12298 6223 0,'0'0'0,"21"-42"0,-21-1 16,0 22-16,0 0 0,-21 21 31,0 21-15,21 0-16,0 1 0,0-1 15,0 0-15,0 0 0,-22 0 0,22 22 16,0-22-16,0 0 0,0 0 16,-21 21-16,21-20 0,0-1 0,0 0 15,0 0-15,0-42 31,0 0-15,0 0-16,0-1 0,0 1 0,0 0 16,21-21-16,-21 21 0,43-43 15,-22 22-15,64-22 16,-43 43-16,-21 0 16,0 21-16,22 0 0,-22 0 15,0 0-15,21 0 0,-21 21 0,1-21 16,41 64-16,-63-1 15,0-42-15,0 0 16,0 1-16,0-1 0,0 0 0,-21 0 16,21 0-16,-21 0 0,0 1 0,-1-22 31,1 0-31,21-22 16,0 1-16,0 0 0,0 0 15,0 0-15,0 0 16,21-1-16,64-62 15,-64 41-15,22 22 0,20-42 16,-21 63-16,1-21 0,20-1 16,-20 22-16,-22 0 0,21 0 0,0 0 15,-20 22-15,-1-1 0,-21 0 0,0 64 16,0-64 0,-21 0-16,-1 0 0,1 21 0,0-20 15,0-1-15,0 0 0,21 0 16,-21 0-16,21 0 0,21-21 47,0-21-47,0 0 0,21 21 0</inkml:trace>
  <inkml:trace contextRef="#ctx0" brushRef="#br0" timeOffset="140828.21">13462 6160 0,'21'0'47,"0"0"-47,0 0 0,1 0 16,-1 0-16,0 0 0,21-22 16,-21 1-16,-21 0 15,22 21-15,-22-21 0,21 0 0,-21 0 16,0-1-16,-21 1 15,-1 21-15,1 0 16,-42 0-16,42 21 0,-22 1 16,1-1-16,21 21 0,-22-21 0,22 0 15,0 22-15,-21-1 16,42 22-16,0-43 16,0 0-16,0 0 0,0 0 15,21 0-15,0 1 0,0-22 0,0 0 16,22 0-16,-22 0 0,0 0 0,21 0 15,-20 0-15,20-22 0,-21 22 0,21-21 16,-20 0-16,20 0 0</inkml:trace>
  <inkml:trace contextRef="#ctx0" brushRef="#br0" timeOffset="141112.04">14118 5503 0,'0'0'0,"-21"0"31,21 22-15,0-1-1,0 0-15,0 0 16,0 0-16,0 0 15,0 1 1,0-1 0,-21-21-1</inkml:trace>
  <inkml:trace contextRef="#ctx0" brushRef="#br0" timeOffset="141335.92">14330 5503 0,'0'0'0,"0"-21"15,21 21-15,0 0 0,-21 21 47,0 1-47,0-1 0,0 0 16,0 0-16,0 0 0,-21 0 15,21 1-15,0-1 0,-21 0 16</inkml:trace>
  <inkml:trace contextRef="#ctx0" brushRef="#br0" timeOffset="141680.72">15176 5863 0,'-21'21'16,"21"-42"46,0 0-31,-21 21-15,21 21 31,0 0-32</inkml:trace>
  <inkml:trace contextRef="#ctx0" brushRef="#br0" timeOffset="141968.56">15134 6223 0,'0'21'0,"0"-42"0,0 63 15,21-42-15,0 0 16,-21-21 0,0 0-1,0 0-15,-21 21 63,0 21-48</inkml:trace>
  <inkml:trace contextRef="#ctx0" brushRef="#br0" timeOffset="142701.47">16764 5482 0,'-21'0'0,"42"0"31,0 0-31,21 0 0,-20 0 0,83 0 15,-41 0-15,-1 0 0,1 0 16,-1 0-16,1 0 0,-1 0 16,1 0-16,-22 0 0,1 0 0,-22 0 15,0 0-15,0 0 0,-21 21 16,-42-21 0,21 0-16,-22 0 0,1 0 0,21 0 15,-22 0-15,1 0 0,21 0 16,-64 0-16,64 0 15,0 0-15,0 0 16,21 22-16,0-1 16,0 0-16,0 0 15,0 0-15,0 0 0,0 1 0,0-1 16,0 0-16,0 0 0,21 21 16,0-20-16,0 20 0,-21-21 0,21 21 15,1-20-15,-22 20 0,21 21 16,0-20-1,-21-1-15,0-21 0,0 0 0,-21 22 16,0-43-16,-22 21 0,22-21 16,0 0-16,-21 21 0,-64-21 15,21 0 1,64-21-16,0 21 0,0-21 16,-1 0-16,22-1 0,0 1 15,0 0-15,0 0 16,0 0-16,22 21 0,-1-21 15,0 21-15,21-22 0,-21 1 0,22 21 16,-1-21-16</inkml:trace>
  <inkml:trace contextRef="#ctx0" brushRef="#br0" timeOffset="143040.26">17568 5884 0,'0'0'0,"-21"0"31,0 0-31,0 22 0,21-1 0,-21 0 15,-1 0-15,1 0 0,-21 22 16,21 20 0,21-42-16,0 0 0,0 1 15,21-1-15,0-21 0,0 0 16,43 0-16,20 0 16,-62 0-16,20 0 0,-21 0 15,0 0-15,22-21 0,-22-1 0,-21 1 16,0 0-16,21 0 0,-21 0 15,-21-64 1,-22 43-16,22 21 0,-21-1 16,21 1-16,-22 0 0,22 21 0,0 0 15,0 0-15,0 0 0,0 0 16,21 21 0,0 0-16,21-21 15,0 0-15,0 0 0,21 0 16</inkml:trace>
  <inkml:trace contextRef="#ctx0" brushRef="#br0" timeOffset="143511.01">17949 5525 0,'0'0'16,"0"-22"-16,0-20 0,0 21 0,0 0 16,0 0-16,0 42 31,0 0-31,21 0 0,-21 21 0,0 1 15,0-1-15,0 0 0,0 1 0,0-1 16,0 0-16,0 1 0,0-1 16,0-21-16,0 22 0,0-22 0,0 21 15,0-21-15,0 0 0,0 1 16,0-44 15,0 1-15,0 0-16,0 0 0,0-21 15,22-22-15,-1 43 16,0-21-16,0 20 0,0 1 16,0 0-16,22 0 0,20 21 15,-42-21-15,22 21 0,-22 0 0,42 21 16,1 42 0,-64-20-16,0-22 0,0 42 15,0-41-15,0 20 16,-21-21-16,21 0 0,-21 0 15,-1 1-15,1-1 0,0-21 0,0 21 16,0-21-16,0 0 0,21 21 16,0-42-1,21 21 1,0-21-16,0 0 0,0 21 16</inkml:trace>
  <inkml:trace contextRef="#ctx0" brushRef="#br0" timeOffset="143932.76">18711 5736 0,'0'0'0,"21"0"0,1-42 32,-22 63-17,0 0-15,0 0 0,0 1 0,0-1 16,0 21-16,0-21 16,-22 22-16,1-22 0,21 0 0,-21 21 15,21-21-15,0 1 0,-21-1 16,0 0-16,21 0 15,-21-21-15,-1 0 32,22-21-32,0 0 15,0 0-15,0-1 0,0 1 0,0-21 16,22 21-16,-1-22 0,0 22 0,0-21 16,0 0-16,22-1 15,-22 22-15,21-21 0,0 21 0,-20-1 16,20 1-16,0 21 0,-21 0 15,22 0-15,-1 0 0,-21 0 0,43 21 16,-22 43 0,-21-43-16,-21 0 0,0 22 0,0-1 15,0-21-15,0 21 0,0-20 0,-21 20 16,-21 0-16,21 1 16,-1-43-16,1 21 0,0-21 31,21-21-31,0-1 15</inkml:trace>
  <inkml:trace contextRef="#ctx0" brushRef="#br0" timeOffset="144196.19">19727 5101 0,'0'21'31,"0"1"-31,0-1 16,0 0-16,-21-21 0,21 21 0,0 0 16,0 0-16,0 1 0,0-1 15,0 0-15,-21-21 16</inkml:trace>
  <inkml:trace contextRef="#ctx0" brushRef="#br0" timeOffset="144371.09">20024 5101 0,'0'0'0,"21"0"16,-21 21-1,0 1-15,0-1 16,0 0-16,0 0 0,0 0 16,0 0-16,-21 1 0,-1-1 0,-20 21 15,0-21 1</inkml:trace>
  <inkml:trace contextRef="#ctx0" brushRef="#br0" timeOffset="144976.49">16362 5165 0,'0'0'0,"0"-21"16,0 42 15,0 0-15,-21 0-16,21 0 0,0 0 15,0 1-15,0-1 16,0 0-16,-22-21 0,22 21 15</inkml:trace>
  <inkml:trace contextRef="#ctx0" brushRef="#br0" timeOffset="145141.57">16510 5165 0,'0'0'0,"21"-21"16,-21 42 15,0 0-15,0 0-16,0 0 15,0 0-15,0 1 16,0-1 0</inkml:trace>
  <inkml:trace contextRef="#ctx0" brushRef="#br0" timeOffset="146360.16">5990 7345 0,'0'0'0,"-21"-21"0,0 21 0,0 0 0,-1 0 15,-20-21 1,21 21-16,0 0 0,42 0 47,21 0-47,-21 21 0,22-21 15,-1 0-15,0 0 0,22 21 16,-22-21-16,22 0 0,20 0 16,1 0-16,0 0 0,42 0 0,-21 0 15,21 0-15,275 0 16,-254 0-16,21 0 0,170 0 16,-170 0-16,22 0 15,380-21-15,64 0 16,-423-1-16,21 22 15,-22-21-15,22 0 0,0 21 16,0-21-16,0 21 0,-22-21 0,-20 0 16,-1 21-16,1-22 0,-43 22 15,0-21-15,106 21 16,-148-21-16,-21 21 0,-1 0 0,-20-21 16,-22 21-16,1 0 0,-22-21 15,21 21-15,-21 0 0,0 0 16,-21-21 31,22 21-47,-22-22 15</inkml:trace>
  <inkml:trace contextRef="#ctx0" brushRef="#br0" timeOffset="147080.75">17103 6710 0,'-22'21'0,"44"-42"0,-86 42 16,43 0-16,-21-21 0,20 21 16,1-21-16,0 0 0,-21 22 15,21-22-15,-1 0 0,44 0 32,-1 0-32,21 0 0,0 0 0,22 0 15,21 0-15,232 0 16,-190 0-16,0-22 0,191 22 15,-149 0-15,-21 0 16,21-21-16,-20 21 0,-1 0 16,-21-21-16,0 21 0,-21 0 0,-1 0 15,-41-21-15,21 21 0,-43 0 16,0 0-16,1 0 0,-22 0 0,0 0 16,-21-21-16,-21 21 31,0 0-31,-1 0 15,1 0-15,0 0 0,0 21 16,-21 0-16,-1-21 0</inkml:trace>
  <inkml:trace contextRef="#ctx0" brushRef="#br0" timeOffset="148396.25">15176 5800 0,'-21'0'31,"0"0"-31,21 21 31,0 0-15,0 0 0,21-21-1,0 0-15,1 0 16,-1 0 0,-21-21 15,0 0-31,-21 21 15,-1 0-15,1 0 0,0 0 16,0 0-16,0 0 16,21 21-16,0 0 31,0 0-31,21-21 31,0 0-15,0-21-1,-21 0-15,-21 21 47,21 21-31,0 0 0,0 1-16</inkml:trace>
  <inkml:trace contextRef="#ctx0" brushRef="#br0" timeOffset="148801.06">15113 6223 0,'0'21'16,"0"0"0,21-21 15,0 0-31,0 0 0,-21-21 16,22 21-16,-22-21 15,0 0 1,-22 21-1,1 0-15,0 0 16,0 0-16,0 0 16,21 21-16,0 0 31</inkml:trace>
  <inkml:trace contextRef="#ctx0" brushRef="#br0" timeOffset="-206587.38">5884 9462 0,'0'0'0,"0"-22"0,0 1 15,0 0-15,0 0 16,0 0-16,0 0 0,0-1 0,0 1 15,0 0-15,0 0 0,0 0 16,0 0-16,0-1 16,0 44-1,0-1-15,0 0 16,0 0-16,0 0 0,0 64 16,0-43-16,0 43 15,0-22-15,0-20 16,0 63-16,-21-43 0,21-21 15,0 1-15,0-1 0,0 0 0,-21 1 16,21-22-16,0 21 0,0-21 16,0 1-16,0-1 0,0 0 15,0-42 17,0 0-32,0-1 0,21 1 15,-21 0-15,21 0 0</inkml:trace>
  <inkml:trace contextRef="#ctx0" brushRef="#br0" timeOffset="-206264.57">6202 9800 0,'0'43'31,"21"-43"-16,0 0 1,0-22-16,-21 1 16,21 21-16,1-21 15,-22 0-15,0 0 0,0 0 16,-22 21 15,1 0-31,0 0 16,0 0-16,21 21 15,0 0-15,21-21 47</inkml:trace>
  <inkml:trace contextRef="#ctx0" brushRef="#br0" timeOffset="-205708.89">7451 9313 0,'0'-21'0,"0"42"0,21-42 16,-21 0-16,0 0 0,21 0 15,-21 0-15,21-1 0,-21 1 16,-21 21 15,-21 0-31,20 0 0,1 0 0,-21 0 16,0 21-16,-1 1 0,22-1 15,-21 0-15,-1 0 0,1 0 0,0 22 16,21-22-16,-1 0 16,22 0-16,0 0 0,0 0 15,0 1-15,22-1 0,-1-21 16,0 21-16,0 0 0,21-21 15,-20 21-15,20 0 0,-21 1 0,21-22 16,1 21-16,-1 0 0,-21 0 0,22 0 16,-22 0-16,0 1 15,0-1-15,0 0 0,-21 0 0,0 21 16,0-20-16,-21 20 16,-42 0-16,20-21 0,1 1 15,0-22-15,20 21 0,-20-21 0,0 0 16,-1 0-16,22 0 0,-21 0 15,21 0-15,0 0 0,-22 0 0,22-21 16,0-1-16,0 22 0,0-21 16,21 0-16,-22 0 0,22 0 0,-21 21 15,21-21-15,0-1 0,0 1 16,0 0-16,21 21 16,1 0-16,-1-21 15,0 21-15,0-21 0,21 21 0,-20-21 16</inkml:trace>
  <inkml:trace contextRef="#ctx0" brushRef="#br0" timeOffset="-205366.08">8064 9081 0,'0'0'0,"0"-22"0,-21 22 16,0 0 0,21 22-16,-21-1 0,21 0 15,0 0-15,0 21 0,-21 1 16,0-1-16,-1 0 0,22 1 0,-21-1 16,0 0-16,0 43 15,21-43-15,-21 1 0,0-1 0,21 0 16,0-20-16,0 20 0,0-21 0,0 0 15,0 0-15,0 1 16,21-22-16,0 0 0,0 0 16,0 0-16,0 0 0,1 0 0,-22-22 15,21 1-15,0 0 16,-21 0-16,21 21 0,-21-21 0</inkml:trace>
  <inkml:trace contextRef="#ctx0" brushRef="#br0" timeOffset="-205167.2">7683 9567 0,'0'0'0,"-21"0"0,21-21 15,21 0 1,1 21 0,-1 0-16,21 0 15,-21 0-15,22 0 0,-22-21 0,21 21 16,0 0-16,-20 0 0,20 0 0,0-21 15,-21 21-15,22 0 0,-22 0 16,21 0-16,-21 0 0</inkml:trace>
  <inkml:trace contextRef="#ctx0" brushRef="#br0" timeOffset="-204760.43">8340 9525 0,'0'0'0,"-22"-21"0,22 0 0,0 0 16,0-1 0,0 1-16,22 0 15,-1 21-15,0 0 16,0 0-16,0 0 0,0 0 16,1 0-16,-1 0 0,0 0 0,21 21 15,-21 0-15,1 1 0,-1-1 16,-21 0-16,0 0 0,0 21 15,0 22-15,0-43 0,0 21 16,0-20-16,-21-1 0,-1 0 16,22 0-16,-21 0 0,0-21 15,0 0 1,21-21 0,0 0-16,0 0 0,0 0 15,0-1-15,21-20 0,0 0 16,0-22-1,1 22-15,-1 21 0,21-22 0,-21 22 16,0 0-16,1 21 0,-1-21 16,0 21-16,21-21 0,-21 21 0,1-21 15,-1 21-15,0 0 0</inkml:trace>
  <inkml:trace contextRef="#ctx0" brushRef="#br0" timeOffset="-204532.56">9144 9356 0,'0'0'15,"0"21"-15,0 0 16,0 0-16,0 0 0,0 1 16,-21 20-16,21-21 0,0 0 15,0 0-15,0 1 0,-21-1 16,21 0-16,0 0 0,0 0 0,0 0 16,0 1-16,0-1 0,-22-21 15,22-21 32,0-1-31,0 1-16</inkml:trace>
  <inkml:trace contextRef="#ctx0" brushRef="#br0" timeOffset="-204352.66">9165 9229 0,'0'0'16,"0"-21"-16,-21-1 0,0 1 15,21 0 1,-21 21-16,21 21 47,21 0-31,-21 1-16</inkml:trace>
  <inkml:trace contextRef="#ctx0" brushRef="#br0" timeOffset="-203818.96">9504 9313 0,'0'22'31,"0"-1"-31,0 0 16,0 0-16,0 0 15,0 0-15,0 1 0,0-1 16,0 0-16,0 21 16,-21 22-16,21-43 0,0 0 15,0 0-15,0 0 0,-22 1 16,22-1-16,0-42 47,0-1-32,0 1-15,0 0 0,0-21 16,0 21-16,0-1 0,0-20 0,22 21 16,-1-21-16,0-1 0,0 22 15,0-21-15,0 21 0,22-1 0,-22-20 16,21 21-16,1 0 0,-1 0 0,-21 21 16,21-22-16,-20 22 0,20 0 15,-21 0-15,0 0 0,0 22 0,1-22 16,-1 21-16,-21 0 0,21 0 0,-21 21 15,0-20-15,0-1 0,0 21 16,0-21-16,0 0 0,-21 22 0,0-22 16,-1 42-16,22-41 0,0-1 15,-21-21-15,0 21 16,21 0-16,-21-21 16,21 21-16,0-42 15,21 0 1,0 0-16</inkml:trace>
  <inkml:trace contextRef="#ctx0" brushRef="#br0" timeOffset="-202928.48">10731 9292 0,'0'-21'0,"-42"-64"16,21 85-1,0-21-15,0 0 0,-1 21 16,1 0-16,0 0 0,0 0 16,0 0-16,0 0 0,-1 0 15,1 21-15,0 22 0,-21-22 16,42 0-16,-21 0 0,-1 0 16,1 22-16,0-22 0,0 0 0,21 0 15,0 21-15,0-20 0,0-1 0,0 0 16,0 0-16,0 0 0,0 0 15,42 1-15,-21-1 16,1-21-16,-1 0 0,0 0 16,0 0-16,0 0 0,0 0 0,1 0 15,20 0-15,-21-21 0,0-1 0,0 1 16,22 0-16,-22-42 16,0 41-16,-21 1 0,0 0 15,0 0-15,21-21 0,-21 20 0,0-20 16,21 21-16,-21 0 15,0 0 1,0 42 15,0 0-31,0 0 16,0 0-16,0 22 0,0-22 16,0 21-16,22 0 0,-22 1 15,21-1-15,-21 22 0,0-22 0,21 21 16,0-20-16,0 20 0,-21 1 0,21-1 15,-21 1-15,22-22 0,-1 22 16,0-1-16,-21 1 0,21-1 16,0 1-16,0 20 0,1-20 0,-1 105 15,0-105-15,-21-1 16,0-21-16,0 22 0,0-22 16,0 1-16,0-1 0,0 0 0,0 1 0,0-1 15,0-21-15,0 0 0,0 0 16,0 1-16,-21-22 15,0 0-15,-1 0 0,1 0 0,-21-22 16,21 1-16,0 0 0,-1 0 16,-20 0-16,21-22 15,-21 22-15,-22-63 0,22 41 0,21-20 16,-43-43-16,43 42 0,0 1 16,21-64-1,0 63-15,0 1 0,0-1 0,0 22 0,0-21 16,0 20-16,21-20 0,0 20 15,0-20-15,0 21 0,22-22 16,-22 22-16,21-22 0,43-20 16,-43 41-16,1 1 0,-1 21 0,0 0 15,1-22-15,-22 22 0,21 21 16,-21-21-16,0 21 0,1 0 0,20-21 16,-42 42 30,-21-21-46,-22 21 0,22 0 0</inkml:trace>
  <inkml:trace contextRef="#ctx0" brushRef="#br0" timeOffset="-201796.12">5313 11388 0,'0'-21'46,"0"-1"-30,0 1-16,0 0 0,0 0 16,0 0-16,0 0 0,21-1 15,0 1-15,0 0 0,0 0 0,1 0 16,-1 0-16,0 21 0,0-22 0,0 22 16,0 0-16,1-21 0,41 21 15,-42 0-15,0 0 16,1 21-16,-1 1 0,0-1 15,0 0-15,-21 21 0,0-21 0,0 22 16,0-1-16,0 0 0,0 1 16,0 41-16,0-41 0,-21-1 15,0 0-15,-22 22 16,-20 21-16,21-64 0,20 21 16,-62 0-16,41 1 0,22-22 15,-21 0-15,0-21 0,20 21 16,-20 0-16,21-21 0,0 0 15,-22 0-15,22 0 0,-21 0 16,21-21-16,0 0 0,-1 0 16,22 0-16,-21 0 0,21-1 0,-21-41 15,21 42-15,0 0 0,0-22 16,0 22-16,0-21 0,0 21 16,21-1-16,0 1 0,1 0 0,-1 0 15,21-21-15,-21 42 16,0 0-16,1 0 0,-1 0 0,42 0 15,-42 0-15,22 21 16,-22 0-16,0 0 0,0 0 0,0 0 16,1 22-16,-1-22 0,0 0 0,-21 21 15,0-20-15,21-1 0,-21 0 16,21 0-16,-21 0 0,0 0 16,0 1-16,21-22 0,-21 21 0,22-21 15,-1 0 1,0 0-16,0 0 15,-21-21-15,21-1 0,0 22 16,1-21-16</inkml:trace>
  <inkml:trace contextRef="#ctx0" brushRef="#br0" timeOffset="-201568.24">6244 11557 0,'0'-21'32,"21"21"30,0 0-62,1 0 31</inkml:trace>
  <inkml:trace contextRef="#ctx0" brushRef="#br0" timeOffset="-201103.47">7705 10986 0,'0'-22'0,"0"44"0,0-65 0,-22 22 15,1 0-15,0 0 0,0 21 32,21 21-32,-21 0 0,21 0 15,-21 0-15,21 22 0,0-1 0,0 0 0,0 22 16,-22-22-16,1 22 0,21-1 15,-21-20-15,21 20 0,0-21 16,-21 1-16,0-1 0,21-21 0,-21 22 16,21 20-1,-22-42-15,1-21 16,21-21 0,0 0-16</inkml:trace>
  <inkml:trace contextRef="#ctx0" brushRef="#br0" timeOffset="-200536.8">7366 11070 0,'-21'-42'0,"0"-64"31,21 85-31,0 0 16,0 0-16,21-1 0,0 22 15,21-21-15,-21 21 0,22 0 16,-1-21-16,22 21 0,-22 0 0,21 0 15,1 0-15,-22 21 0,22 0 16,-22 1-16,22-1 0,-43 0 0,21 0 16,-21 21-16,0 1 0,-21-1 15,0 0-15,0 1 0,-21-1 0,0 0 16,-21 1-16,-64 20 16,64-42-16,-1 1 0,1-1 0,0 0 15,-1 0-15,-20-21 0,42 0 16,21-21-1,0 0-15,0 0 0,21 21 0,0-22 16,0 1-16,21 0 16,1 0-16,-1 0 0,0 0 0,1 21 15,-1 0-15,0 0 0,1 0 0,84 21 16,-85 0-16,0 0 16,-20 0-16,-1 0 0,0 22 15,0-22-15,-21 21 0,0-21 0,0 22 16,0-22-16,-21 21 0,0-21 15,-22 22-15,1-22 0,0 0 0,-1 21 16,-20-20-16,21-1 0,-22-21 0,22 21 16,-43-21-16,43 0 0,-1 0 15,22 0-15,-21 0 0,21 0 16,0-21-16,-1 21 0,1-21 16,21-1-16,-21 1 0,0 0 15,21 0-15,-21 0 0,21 0 16,0-1-1,21 22 1,0 0-16,0-21 0,22 0 0,-22 21 16</inkml:trace>
  <inkml:trace contextRef="#ctx0" brushRef="#br0" timeOffset="-199811.22">8657 11240 0,'0'0'16,"-21"21"0,0 0-1,-22 0-15,22 0 0,0 22 16,-21-22-16,-1 42 0,22-42 16,0 22-16,0-22 0,21 0 15,0 0-15,0 22 16,0-1-16,21-42 15,0 0-15,0 0 16,22 0-16,-22 0 0,0 0 0,21 0 16,-20 0-16,20 0 0,-21-21 0,0 21 15,43-43 1,-43 22-16,-21 0 0,0 0 16,0 0-16,0 0 0,0-22 0,-21 22 15,0 0-15,-1 0 0,22 0 16,-21-1-16,21 1 0,-21 0 0,21 0 15,0 0-15,0 0 0,0-1 0,21 22 16,0-21-16,1 0 0,20 21 16,64-42-16,21 21 15,-85 21-15,0 0 16,1 0-16,-1 21 0,-21 0 16,0 0-16,-21 0 0,0 0 0,0 22 15,0-22-15,0 42 16,-42 1-16,42-43 15,-21 21-15,21-20 0,-21-1 0,21 0 16,0 0-16,0 0 0,0 0 16,21-21-16,0 0 0,0 22 15,0-22-15,1 0 0,41 0 16,-42 0-16,22 0 0,-1-43 16,0 43-16,-21-21 0,1 0 15,20 0-15,-42 0 0,21-22 0,-21-63 16,0 64-16,0 21 15,-21-21-15,0-1 0,-43 1 16,22 0-16,21 42 0,-43-43 16,22 43-16,21 0 15,0 0-15,-22 0 16,22 0-16,0 0 0,21 21 0,0 1 0,-21-22 16,21 21-16,0 0 0,0 0 15,21-21-15,0 21 16,0-21-16,0 0 0,43 0 15,-43-21-15</inkml:trace>
  <inkml:trace contextRef="#ctx0" brushRef="#br0" timeOffset="-199540.37">9906 10689 0,'0'0'0,"0"-21"0,0 0 15,0 0-15,0 0 0,-21 21 16,0 0-16,-1 21 15,22 21-15,-21-21 16,0 22-16,21-1 0,0 0 0,0 1 16,-21 20-16,21 1 0,-21-22 15,21 21-15,0 1 0,0-22 0,0 22 16,0-22-16,0 22 0,0-22 0,0-21 16,0 21-16,0 1 0,0-22 15,0 0-15,0 0 0,0 0 16,0 1-16,21-22 15,0-22 1,0 1-16</inkml:trace>
  <inkml:trace contextRef="#ctx0" brushRef="#br0" timeOffset="-199144.56">10223 11345 0,'0'0'0,"0"22"15,22-22 17,-1 0-17,0 0-15,0 0 0,-21-22 16,21 22-16,0-21 0,1 21 0,-1-21 16,0 0-16,-21 0 0,21 0 15,-21-1-15,0 1 0,0 0 16,0 0-16,0 0 15,-21 21-15,0 0 0,21-21 0,-21 21 16,-1 0-16,-20 0 0,21 0 0,0 21 16,0 0-16,-1 0 0,22 0 15,-21 0-15,21 22 0,-21 41 16,21-41-16,0-22 16,0 0-16,0 21 0,0-20 15,21-1-15,0 0 0,1-21 0,-1 21 16,21-21-16,-21 0 0,22 0 15,-1 0-15,-21 0 0,21 0 16,1 0-16,-1 0 0,0-21 0,1 21 16,20-21-16,-20 0 0,-1 21 0,0-22 15</inkml:trace>
  <inkml:trace contextRef="#ctx0" brushRef="#br0" timeOffset="-198275.63">11197 11261 0,'0'-21'15,"0"42"-15,0-64 0,21 22 0,-21 0 16,0 0-16,0 0 0,0 0 15,0-1-15,-21 22 0,21-21 16,-21 21-16,0 0 0,-22 0 16,22 21-16,0 1 0,-21-1 15,21 0-15,-1 0 0,-20 21 0,21-20 16,0 20-16,0 0 0,-1-21 0,1 1 16,21 20-16,0-21 0,0 0 15,0 0-15,0 1 0,0-1 16,21-21-16,1 21 0,20-21 0,-21 0 15,0 0-15,0 0 0,22 0 16,-22-21-16,21 0 0,-21-1 0,1 1 16,-1 0-16,0 0 0,0 0 15,0 0-15,0-1 0,1-20 16,-22 21-16,0-21 0,0 20 0,0 1 16,0 0-16,21 0 0,-21 42 31,0 0-16,0 0-15,0 1 0,0-1 0,0 21 16,0-21-16,0 0 0,0 1 16,0-1-16,21 21 15,0-42-15,0 21 0,0 0 0,1-21 16,-1 0-16,21 0 0,-21 0 0,0 0 0,1 0 16,-1 0-16,21 0 15,-21 0-15,0-21 0,1 21 0,-22-21 16,21 0-16,-21 0 0,21 0 0,-21-1 15,0-20-15,0 21 0,0 0 16,0 0-16,0-22 0,21 22 0,-21 0 16,0 0-16,21 21 15,-21 21 1,0 0 0,0 21-16,0-20 0,0-1 15,0 0-15,0 0 0,0 0 16,0 0-16,0 1 0,0-1 15,21 0-15,-21 0 0,0 0 16,0 0-16,0 1 16,-21-22-1,0-22-15,21 1 16,-21 0-16,21 0 0,0 0 16,0 0-16,0-22 0,0 22 15,0-21-15,0-1 0,0 22 0,21-21 16,0 0-16,22-1 0,-22 1 0,21 21 15,0 0-15,1-22 0,20 22 16,43 0-16,-64 21 16,1 0-16,20 0 0,-20 0 0,-1 21 15,0 0-15,-21 0 0,22 1 16,-22 20-16,0-21 0,0 21 0,-21 22 16,0-22-16,0 1 0,0 41 15,-42 43 1,21-84-16,-22-1 0,22-21 15,0 0-15,0 0 0,0 1 0,0-22 16,-1 21-16,-20-21 16,21 0-16,0 21 0</inkml:trace>
  <inkml:trace contextRef="#ctx0" brushRef="#br0" timeOffset="-198063.76">6985 13589 0,'0'0'0,"-85"21"0,-296 43 31,339-64-31,0 0 0,20 0 15</inkml:trace>
  <inkml:trace contextRef="#ctx0" brushRef="#br0" timeOffset="-197232.23">5694 13081 0,'0'0'0,"-21"0"0,21-21 0,0 0 16,0 0-1,0-1-15,0 1 16,0 0-16,21 21 0,0-21 15,0 0-15,0 0 0,22 21 16,-1-22-16,-21 1 0,21 21 0,1 0 16,20 0-16,-42 0 15,22 0-15,-22 21 0,-21 1 0,0 20 16,21-21-16,-21 21 0,0 1 0,-21-1 16,0 0-16,0-20 0,-22 20 15,22 0-15,-21-21 0,-1 22 0,1-22 16,21 0-16,0 0 0,-22 0 15,22 1-15,0-22 0,0 0 16,21-22 0,21 1-1,0 0-15,0 21 0,1-21 16,20 0-16,-21 0 0,0-1 0,22 22 16,-1-21-16,-21 21 0,21 0 15,1 0-15,-22 0 0,21 0 0,22 21 16,-43-21-16,21 22 15,-21-1-15,1 0 0,-1 21 0,-21-21 16,0 22-16,0-1 16,-21-21-16,-1 22 0,1-22 0,-21 21 15,21-21-15,-22 0 0,1 1 16,0-1-16,-1-21 0,1 21 0,0-21 16,-1 0-16,-41 0 15,20-21-15,22 0 0,0 21 16,20-22-16,-20 1 0,21 0 15,0 0-15,-22-21 0,43 20 16,-21 1-16,21 0 16,21 21-1,1-21-15,-1 21 0,21 0 16,-21 0-16,22 0 0,-1 0 0,-21 0 16,21-21-16</inkml:trace>
  <inkml:trace contextRef="#ctx0" brushRef="#br0" timeOffset="-197032.35">6562 13399 0,'21'0'16,"0"0"62,0 0-62,0 0-16</inkml:trace>
  <inkml:trace contextRef="#ctx0" brushRef="#br0" timeOffset="-195614.14">7832 12848 0,'0'0'0,"-22"0"0,1 21 16,21 1-16,0-1 0,0 0 15,0 0-15,0 0 0,0 0 16,21 1-16,1-22 0,-1 0 0,0 0 15,0 0-15,0 0 0,0 0 16,1 0-16,-1-22 0,21 1 0,-21 0 16,0-21-16,22 21 0,-22-22 15,0 22-15,0-21 0,0-1 0,1 1 16,-1 21-16,-21-21 0,0-1 0,0 22 16,0-21-16,0 21 0,0-1 15,0 1-15,-21 42 16,21 1-1,-22 20-15,22 0 0,-21 1 16,21 20-16,0 1 0,0-1 16,0 1-16,0-1 0,0 1 0,0 20 15,0-41-15,0 20 0,0 1 0,0-22 16,-21 0-16,21 1 0,-21-22 0,21 21 16,-21-21-16,0 0 0,-1 1 15,22-1-15,-21-21 0,0 0 0,-21 0 16,21 0-16,-22 0 0,22 0 15,-21-21-15,-1-1 0,-20 1 0,21 0 16,-1-21-16,1 21 0,0-1 16,-1 1-16,1 0 0,21 0 15,0 0-15,-22 0 0,22 21 16,21 21 0,0 0-16,21 0 0,0 0 15,1 0-15,-1 1 0,63 20 16,-62-21-16,20 0 0,0 0 15,1 1-15,-1-1 0,21-21 0,-20 0 16,-1 0-16,0 0 0,22 0 0,-22 0 16,1-21-16,20-1 0,-21 1 15,1 0-15,-1 0 0,22-43 16,-22 43-16,-21-21 0,0 21 16,0-22-16,-21 22 0,0-85 15,0 85-15,-21 42 31,21 1-15,-21-1-16,21 0 0,-21 0 0,21 21 16,0-20-16,0-1 0,-21 0 15,21 0-15,0 0 0,0 0 0,0 1 16,0-1-16,-21-21 0,42-21 31,0 21-31,-21-22 16,21 1-16,0 0 0,0-21 15,1 21-15,-1-22 0,42-20 16,-20 20 0,-22 22-16,0 0 0,21 0 15,-21 21-15,1 0 0,-1 42 16,-21-21-16,0 1 16,0 20-16,0-21 0,0 21 0,0-20 15,0 20-15,21-21 0,-21 0 0,21 0 16,0 1-16,0-1 15,1 0-15,-1 0 0,0-21 0,0 0 16,43 0-16,-22 0 0,-21 0 0,43-42 16,-22 42-1,0-64-15,1 43 0,-22-21 16,21-43-16,-21 22 0,0 20 16,1-20-16,-1-22 0,0 22 15,-21-1-15,0 1 0,21-43 16,0 63-16,-21 1 15,0 0-15,0 21 0,0-1 0,0 44 16,-21-1-16,21 0 16,-21 0-16,21 21 0,0 22 15,0-22-15,0 22 0,0-22 16,0 22-16,0-1 0,0-21 0,0 22 16,0-22-16,0 1 0,0-1 15,0 0-15,0 1 0,0-22 0,0 0 16,21 0-16,0 0 0,0 0 15,1-21-15,20 0 0,-21 0 0,0 0 16,22 0-16,-1 0 0,-21 0 0,21 0 16,-20-21-16,20 21 0,-21-21 15,0 0-15,22 21 0,-22-21 0,-21 0 16,0-1-16,0-20 0</inkml:trace>
  <inkml:trace contextRef="#ctx0" brushRef="#br0" timeOffset="-195431.26">9334 13018 0,'0'0'0,"0"-22"15,22 22 1,-1-21-16,21 21 16,-21 0-16,0-21 15,22 21-15,-1 0 0,-21-21 0,22 21 16,-1-21-16,0 21 0,1 0 0,-22 0 15,21 0-15</inkml:trace>
  <inkml:trace contextRef="#ctx0" brushRef="#br0" timeOffset="-195064.4">10160 13145 0,'0'0'16,"21"0"-1,0 0-15,0 0 16,1 0-16,-1-22 0,0 22 0,0-21 16,0 0-16,0 0 0,1 0 0,-1 0 15,0-1-15,0 1 0,-21 0 16,0 0-16,0 0 0,0 0 0,0-1 16,0 1-16,-42 0 0,21 21 15,-1 0-15,-20 0 16,-43 0-16,43 21 0,0 0 15,21 1-15,-22-1 0,22 21 16,0-21-16,0 22 0,21-22 0,0 21 16,0 43-16,21-22 15,0-42-15,21 1 16,-20-1-16,20-21 0,-21 21 0,21-21 16,64 21-1,-63-21-15,-1 0 0,0 0 0,1 0 16,41-42-16,-20 21 15,-22 21-15</inkml:trace>
  <inkml:trace contextRef="#ctx0" brushRef="#br0" timeOffset="-194447.75">11324 12869 0,'0'0'0,"0"-21"0,0-21 0,0 0 16,0 20-16,-21-20 15,0 21-15,-22 21 0,22 0 0,-21 0 16,21 0-16,-22 0 0,22 0 15,-21 21-15,0 0 0,-1 0 0,22 1 16,-21 20-16,21-21 0,-1 21 16,1 1-16,0-1 0,0-21 15,21 85-15,0-85 16,0 0-16,21 1 0,0-1 0,0-21 16,1 0-16,20 21 0,-21-21 15,21 0-15,43 0 16,-43-21-16,-20 0 0,-1 21 15,0-22-15,0 1 0,0 0 0,0 0 16,-21 0-16,0-22 0,0 22 0,0 0 16,0 0-16,22-43 15,-22 43-15,0 0 16,0 42 15,0 22-31,0-22 0,0 0 16,0 21-16,0-21 0,0 22 0,0-1 15,0 0-15,0 1 0,0-1 16,21 0-16,-21 1 0,0-1 0,21 22 16,42 84-1,-41-42-15,-1-43 0,-21-21 16,0 22-16,0-22 0,0 1 0,0-1 16,0 0-16,0 1 0,0-22 0,-21 21 15,-1-21-15,1 0 0,0 1 16,0-1-16,-43 0 15,22-21-15,0 0 16,21 0-16,-1 0 0,-20-21 16,21 0-16,0-1 0,0 1 0,-22 21 15,43-21-15,-21 0 0,0 0 16,21 0-16,0-1 0,0-20 0,0 21 16,0-21-16,42-22 15,-21 43-15,1 0 0,-1-22 0,21 1 16,0 0-16,-20-1 0</inkml:trace>
  <inkml:trace contextRef="#ctx0" brushRef="#br0" timeOffset="-194070.97">11769 13081 0,'0'-21'15,"0"0"1,21 21-16,0-21 15,0-1-15,0 22 0,0-21 0,1 0 16,-1 0-16,42-21 0,-42 20 16,1-20-16,-1 21 0,0 0 15,-21 0-15,0-1 0,0 1 0,0 0 16,-21 21-16,0 0 0,-1 0 16,1 0-16,-21 0 15,21 0-15,-22 21 0,22 0 0,0 1 16,-42 20-16,63 0 0,0-21 15,-22 22-15,22-22 0,0 21 16,0-21-16,0 1 0,0 20 0,22-21 16,41 21-16,-42-20 15,0-1-15,1-21 0,-1 0 16,42 0-16,-42 0 0,1 0 16,20 0-16,0 0 0,1-21 15,-22 21-15,0-22 16,0 1-16,21 0 0,-20 0 0</inkml:trace>
  <inkml:trace contextRef="#ctx0" brushRef="#br0" timeOffset="-193692.18">12361 12891 0,'0'0'15,"0"-22"-15,-21 1 0,0 0 0,21-21 16,0 21-16,0-1 0,0 1 16,0 0-16,0 0 0,21 0 15,0 0-15,0 21 0,22 0 0,-1-22 16,22 22-1,-22 0-15,0 0 0,-21 22 0,22-1 16,-22 0-16,0 0 0,0 21 16,-21-20-16,0 20 0,0 0 0,0-21 15,0 22-15,0-1 0,0-21 16,0 22-16,0-22 0,0 0 0,-21 0 16,0 0-16,0-21 15,21-21 1,0 0-1,0 0-15,0 0 0,0-22 16,0 22-16,21-21 0,0-1 0,0 1 16,0 0-16,1-1 0,-1 1 15,21 0-15,22-43 16,-43 43-16,0 21 0,21-1 0,43-41 16,-64 63-1,0 0-15,0 0 0,1 0 0,-1 0 16,0 0-16,-21 21 15</inkml:trace>
  <inkml:trace contextRef="#ctx0" brushRef="#br0" timeOffset="-192879.98">5673 14626 0,'0'0'0,"0"-21"0,0 0 0,21 21 16,-42 42 15,21-21-31,-22 22 0,1-22 0,0 21 16,21 1-16,-21 20 15,-21 64-15,42-85 0,-22 1 16,22 20-16,0-42 0,0 1 16,0-1-16,0 0 0,22-21 15,-1 0-15,0 0 0,0 0 0,0 0 16,22 0-16,-1-21 0,-21 0 15,21-1-15,1 1 0,-1 0 16,-21 0-16,22 0 0,-22 0 0,0-1 16,0 1-16,0 21 15,-21-21-15,21 21 0,-21 21 16,0 0-16,0 1 16,0 20-16,0-21 0,-21 21 15,21-20-15,-21 20 0,21-21 0,0 21 16,-21-20-16,0 20 0,21-21 15,0 0-15,0 0 0,0 1 0,0-1 16,0 0-16,21-42 31,0 0-15</inkml:trace>
  <inkml:trace contextRef="#ctx0" brushRef="#br0" timeOffset="-192696.09">6413 15007 0,'22'-21'16,"-44"42"-16,65-42 0,-43 0 0,21 21 94,0 0-94,0 0 0</inkml:trace>
  <inkml:trace contextRef="#ctx0" brushRef="#br0" timeOffset="-192012.45">8022 14457 0,'0'0'0,"42"-127"32,-63 148-1,0 0-31,0 22 0,21-1 0,-21 0 16,0 22-16,-1-22 0,1 22 15,-21 41-15,0-41 0,20-1 16,1-20-16,0-1 0,0 0 0,21 1 15,-21-1-15,0 22 16,21-43-16,0 0 16,0-42-1,0 0-15,0-1 0,0 1 16,21 0-16,0-21 0,-21 21 16,0-22-16,21 1 0,0-22 0,0 22 15,1-21-15,-1-1 0,0 1 16,21-64-16,-21 63 0,1 1 15,20 20-15,-21 1 0,0 0 16,0 20-16,1 1 0,-1 0 0,0 21 16,0 0-16,-21 42 0,21-20 0,0 20 15,-21 0-15,22 22 0,-22-22 16,21 127 0,0-105-16,0-22 0,-21 22 15,21-43-15,-21 64 0,21-64 0,1 21 16,-22-21-16,0 0 0,0 1 15,21-1-15,-21 0 16,-21-21 0,-1 0-16,-20-21 15,21 21-15</inkml:trace>
  <inkml:trace contextRef="#ctx0" brushRef="#br0" timeOffset="-191830.55">7959 14944 0,'-22'0'0,"44"0"0,-86 0 0,43-21 0,0 21 16,0 0-16,42 0 31,0 0-31,0 0 16,0 0-16,22 0 0,-22 0 15,21 0-15,0 0 0,-20-22 16,20 22-16,0-21 0,1 21 16,-1 0-16,0-21 0,22 21 0,-22-21 15,22 21-15,-22-21 0,0 21 16</inkml:trace>
  <inkml:trace contextRef="#ctx0" brushRef="#br0" timeOffset="-191435.78">8763 14753 0,'0'-21'0,"0"-42"32,0 41-32,21 1 0,0-21 15,43-22 1,-22 64-16,-21-21 0,22 21 15,-22 0-15,21 0 0,-21 0 16,22 0-16,-22 21 0,0 1 0,21-1 16,-21 21-16,1-21 0,-1 22 0,0-1 15,-21-21-15,0 21 0,0 1 16,0-22-16,0 42 16,0 1-16,0-43 15,0 0-15,-21-21 16,0-21-1,21 0-15,0 0 16,0 0-16,0-1 16,0-20-16,0 21 0,0 0 0,21-43 15,0 43 1,-21-21-16,21 21 0,0-1 0,0 1 0,-21 0 16,22 0-16,-1 0 0,0 21 0,0 0 15,-21-21-15,21 21 0,0 0 16,1 0-16,-1 0 0,0 0 15</inkml:trace>
  <inkml:trace contextRef="#ctx0" brushRef="#br0" timeOffset="-191040">9673 14563 0,'0'-21'31,"0"-1"-31,0 1 16,0 0-16,21 21 0,0-21 15,1 21-15,-1 0 0,0 0 16,0 0-16,0 0 0,22 0 16,-22 21-16,0-21 0,21 21 0,-21 0 15,1 22-15,20-22 0,-21 0 16,0 21-16,0-20 0,-21-1 16,0 21-16,0-21 0,0 0 0,0 1 15,0-1-15,0 0 0,0 0 16,0 0-16,-21 0 15,0-21-15,0 0 16,21-21 0,0 0-16,0 0 0,0 0 15,0 0-15,0-1 0,0 1 0,0 0 16,21-21-16,-21 21 0,21-1 16,0-20-16,1 21 0,-22 0 0,21 0 15,42-43 1,-20 43-16,-22 21 15,-21-21-15,21 21 0,0 0 0,0 0 16,0 0-16</inkml:trace>
  <inkml:trace contextRef="#ctx0" brushRef="#br0" timeOffset="-189744.59">10964 14478 0,'0'0'16,"0"-21"-16,0 0 0,-21 0 16,0-1-16,0 22 0,0-21 0,-1 0 15,1 0-15,0 21 16,0-21-16,0 21 0,0-21 0,-1 21 16,1 0-16,0 0 0,0 0 0,0 21 15,0 0-15,-1 0 0,1 0 16,21 0-16,-21 22 0,0-1 0,21-21 15,-21 22-15,21-1 0,0 0 16,0-21-16,0 43 16,0-43-16,0 0 0,0 22 0,21-22 15,-21 0-15,21-21 0,0 0 16,43 0 0,-43 0-16,0 0 0,0-21 15,0 0-15,1 21 0,-1-22 16,0 1-16,0-21 0,21-43 15,-42 43-15,0 21 0,22-22 16,-22 1-16,21 21 0,-21-43 16,0 43-16,0 0 0,0 0 15,0 42 1,0 0 0,0 0-16,0 1 0,0-1 0,0 0 15,0 21-15,0-21 0,0 1 16,0 20-16,0-21 0,0 0 0,0 0 15,0 22-15,21-22 16,-21 0-16,21-21 0,21 21 16,43-21-1,-64 0-15,22 0 0,20-21 16,-42 21-16,0-21 0,22 0 16,-22 0-16,0-1 0,21 1 0,-20 0 15,-1 0-15,-21 0 0,21-22 16,0 22-16,-21 0 0,0 0 0,21 0 15,-21 0-15,21-1 0,-21 44 47,0-1-47,0 0 0,0 0 16,0 21-16,0-20 16,0-1-16,0 0 0,0 0 0,0 0 15,22 0-15,-22 1 0,21-1 0,0-21 16,0 21-16,21-21 15,-20 21-15,-1-21 0,0 0 0,21 0 16,-21 0-16,1 0 0,20 0 0,-21-21 16,0 0-16,43-22 15,-22-20 1,-21 21-16,0-1 16,-21 1-16,22 21 0,-22 0 15,21-22-15,-21 22 0,21 0 16,-21 0-16,21 21 31,-21 21-15,0 0-16,0 0 15,0 0-15,0 1 0,0 20 0,0-21 16,0 21-16,0 22 16,0 21-16,0-43 0,0 0 15,0 22-15,0-22 0,0 0 0,-21 1 16,21 20-16,-21-20 0,21 20 0,0 1 15,0-1-15,0 1 16,0-22-16,0 21 0,0 1 16,21-1-16,0-20 0,0 20 0,-21-20 0,21 20 15,1-21-15,-22 1 0,21 63 16,-21-85-16,0 21 0,0 0 16,0-20-16,0-1 0,0 0 15,-21-21-15,-1 0 16,1 0-16,-21 0 0,-22-42 15,43 20-15,-21-20 0,-22 21 0,43-21 16,-21-1-16,0 1 0,20 0 16,1-1-16,0 1 0,21-22 15,-21-41-15,21 41 0,0 1 16,0-1-16,21 1 0,0-1 16,0 1-16,1-1 0,20 1 0,-21 20 15,21-20-15,1 20 0,-1 1 16,0 0-16,1-1 0,20 1 0,-20 21 15,-1-21-15,85-1 16,-106 22-16,21 0 0,1 21 16,-22 0-16,0 0 0,0 0 0,-42 0 31</inkml:trace>
  <inkml:trace contextRef="#ctx0" brushRef="#br0" timeOffset="-189139.91">6054 16066 0,'0'0'0,"-22"21"0,1-21 16,0 0-16,0 0 0,42 0 31,0 0-31,0 0 16,1 0-16,-1 0 0,0 0 16,21 0-16,-21 0 0,22-21 15,-22 21-15,0 0 0,0 0 0,22-22 16,-22 22-16,0 0 15,-42 0 17,0 0-32,-1 0 0,1 0 0,0 0 15,-21 22-15</inkml:trace>
  <inkml:trace contextRef="#ctx0" brushRef="#br0" timeOffset="-188748.13">6032 16108 0,'0'0'0,"-21"21"0,0-21 0,0 21 15,0 0-15,0-21 16,-22 22-16,1 20 0,0-42 0,20 21 15,1 0-15,0-21 16,0 21-16,-21-21 0,42 22 0,-22-22 16,1 0-16,42 0 31,1 0-31,-1 0 0,21 0 16,-21 0-16,22 0 0,-1 0 15,-21 0-15,21 0 0,1 0 0,-1 0 16,-21 0-16,22 0 0,-22 21 15,21 0-15,-21-21 0,22 21 0,-22 0 16,-21 0-16,21 1 0,-21-1 16,0 0-16,0 0 0,0 0 15,-21 0-15,0 1 0,-22-1 16,1 0-16,21 0 0,-22-21 16,1 21-16,0-21 0,-1 0 0,1 0 15,0 0-15,21 0 0,-22 0 16,1 0-16,21 0 0,0-21 15,-1 0-15,1 21 0,0-21 0,21 0 16,21-1 0,0 22-16,1 0 15,20 0-15,-21-21 16,21 21-16,-20 0 0</inkml:trace>
  <inkml:trace contextRef="#ctx0" brushRef="#br0" timeOffset="-188542.25">6456 16531 0,'0'0'0,"21"0"0,0 0 0,0 0 15,-21-21-15,0 0 47,21 21-16,1 0-31,-1 0 16,0 0-16</inkml:trace>
  <inkml:trace contextRef="#ctx0" brushRef="#br0" timeOffset="-187896.28">8551 15875 0,'0'-21'16,"0"42"-16,0-63 0,0 21 0,0-1 0,0 1 15,0 0-15,0 0 16,-21 21-16,0 0 16,0 0-16,0 21 0,-1 0 15,1 0-15,0 22 0,0-1 16,0 0-16,0 22 0,-1-22 0,1 22 15,0-1-15,0-20 0,21 20 16,0-21-16,0 1 0,0-1 0,0 0 16,0-20-16,0 20 0,21-21 0,21 0 15,1 0 1,63-21-16,-85 0 0,21 0 16,0-21-16,1 0 0,-1 0 15,0 0-15,1 0 0,-1-1 0,-21-20 16,22 0-16,-22 21 0,0-22 15,-21 1-15,0-22 0,0 22 0,0 0 16,0-22-16,-21 22 0,0 0 16,-22-1-16,22 1 0,-21 21 15,-1-22-15,1 22 0,0 21 16,-1 0-16,22 0 0,-21 0 0,0 0 16,20 0-16,1 0 0,0 21 0,0 1 15,0 20-15,21-21 0,0 21 0,0-20 16,0 20-16,0 0 0,0-21 15,0 22-15,0-1 0,0-21 0,21 0 16,0 1-16,0-1 0,0 0 16,1 0-16,20-21 0,-21 0 15</inkml:trace>
  <inkml:trace contextRef="#ctx0" brushRef="#br0" timeOffset="-186915.84">9440 15642 0,'0'0'0,"21"-21"0,-21 0 0,0 0 16,0 42 15,0 0-31,0 0 0,0 0 16,0 1-16,0 20 0,0 0 15,0 1-15,0-1 0,0 0 0,0 1 16,0 20-16,0-21 0,0 1 0,0-1 15,0 0-15,0 1 0,0-1 16,0-21-16,0 22 0,0-22 0,-21 0 16,21 0-16,0 0 15,-21-21 1,21-21-16,0 0 16,0 0-16,0 0 15,0-22-15,0 22 0,21 0 16,0-43-16,1 43 15,-1 0-15,0 0 0,0 21 16,0-21-16,22 21 0,-22 0 0,42 0 16,-42 0-1,1 21-15,-1-21 0,0 21 0,0 0 0,0 0 16,-21 1-16,21-1 0,-21 0 16,0 0-16,0 21 0,0-20 0,-21-1 15,-42 21-15,20-21 16,1 0-16,21 1 0,0-22 15,-22 21-15,22-21 0,0 0 0,0 0 16,21 21-16,-21-21 16,42 0 15,0 0-15,0 0-16,22 0 0,-22 0 0,21-21 15,0 0-15,1 21 0,-1-22 16,85-20-16,-85 21 15,1 0-15,20 0 0,-20-1 16,-22 1-16,0 0 0,0 0 16,0 0-16,-21 0 0,0-1 0,0 1 15,0 0-15,0 0 0,0 0 0,0 0 16,0-1-16,0 44 47,0-1-47,0 0 0,0 0 15,0 0-15,0 22 0,0-1 0,0-21 16,0 64-16,0-1 16,0-41-16,0-1 0,0 0 15,0 1-15,0-1 0,0 22 0,0-22 16,0 21-16,-21-20 0,21-1 16,0 22-16,0 20 15,0-41-15,-21-22 0,21 21 0,0-21 16,-21 43-16,21-43 0,-21-21 15,21 21 1,-22-21-16,1 0 16,21-21-16,-21 21 0,0-21 15,21 0-15,0-1 0,-21 1 16,21 0-16,-21 0 0,21-21 0,0 20 16,0 1-16,-22 0 0,22-21 0,0 21 15,-21-1-15,21 1 0,0-21 16,0 21-16,0 0 0,0-22 0,0 22 15,0 0-15,-21-21 0,21 20 16,0-20-16,0 21 0</inkml:trace>
  <inkml:trace contextRef="#ctx0" brushRef="#br0" timeOffset="-186692.85">10266 15833 0,'0'0'0,"0"-21"16,0-1-16,-21 22 16,21 22 31,0-1-32,21 0-15,0 0 16,0 0-16,0 0 15</inkml:trace>
  <inkml:trace contextRef="#ctx0" brushRef="#br0" timeOffset="-186312.07">10499 16129 0,'21'42'31,"0"-42"-15,0 0-16,0 0 0,0-21 15,1 0-15,-1 0 16,0 21-16,-21-21 0,21 0 16,0-1-16,-21 1 0,21 0 15,-21 0-15,0 0 0,0 0 16,-21 21 0,0 0-1,0 0-15,0 0 0,0 0 0,-1 21 16,1 0-16,21 0 0,-21 0 0,21 0 15,-21 22-15,21 20 16,0-42-16,0 1 0,0 20 0,0-21 16,0 21-16,0-20 15,0-1-15,21 0 0,-21 0 16,21 0-16,0 0 0,1 1 16,-1-22-16,0 0 0,0 0 15,0 0-15,0 0 0,1 0 16,-1 0-16,0-22 0,0 22 15,21-21-15</inkml:trace>
  <inkml:trace contextRef="#ctx0" brushRef="#br0" timeOffset="-185692.43">11239 15981 0,'0'0'0,"22"-85"31,-44 85-31,1 0 0,0 0 15,0 0-15,0 0 16,0 21-16,-1 1 0,22-1 16,0 0-16,0 0 0,-21 0 15,21 22-15,0-22 0,0 0 0,0 21 16,0-21-16,0 1 0,0 20 0,0-21 16,0 0-16,21 0 0,1 1 15,-1-1-15,0-21 0,0 21 16,21-21-1,-20 0-15,-1 0 0,0 0 0,21 0 16,-21 0-16,43-42 0,-43 42 16,0-22-16,22 1 0,-22-21 15,0 21-15,0-22 0,-21 22 0,21-21 16,0-22-16,-21 22 0,22 0 16,-22-1-16,0-20 0,0 21 0,0-1 15,0 1-15,21 0 0,-21-1 0,0 1 16,0 21-16,0 0 0,21-1 15,-21 1-15,0 0 0,0 42 32,0 0-17,0 1-15,0-1 0,0 0 0,0 21 0,0-21 16,0 22-16,0-1 16,0 0-16,0-20 0,0 20 0,0 0 15,0 1-15,0-1 0,0 0 0,0 1 16,0-22-16,0 21 0,0-21 15,0 22-15,0-22 0,0 21 16,0-21-16,0 0 16,21-21-16,0 0 15,0 0-15,1 0 16,-1 0-16,0-21 16,0 0-16,-21 0 0,21 0 15,-21 0-15,21-1 0,1 1 16,-22 0-16,0 0 0,0-21 15</inkml:trace>
  <inkml:trace contextRef="#ctx0" brushRef="#br0" timeOffset="-185380.6">11642 15748 0,'0'0'0,"-22"-21"0,1 21 15,0 0-15,0 0 0,0 0 16,21-21-1,21 21 1,0-21-16,21 21 16,1 0-16,-1-22 0,0 22 0,1-21 15,20 21-15,1-21 0,-1 21 16,1 0-16,-1-21 0,22 21 0,-22 0 16,-20-21-16,20 21 0,-20 0 15,-1 0-15,0 0 0,1 0 0,-22 0 16,0 0-16,0 0 0,0 0 15,-42 0 32,0 0-31</inkml:trace>
  <inkml:trace contextRef="#ctx0" brushRef="#br0" timeOffset="-184196.12">6075 17314 0,'21'-21'15,"-21"0"-15,0 0 16,-21 21 31,0 21-47,-1 0 15,1 0-15,0 1 16,-21-1-16,21 0 0,-1 21 0,-20-21 16,21 22-16,0-1 0,0 22 15,-1-22-15,-20 43 16,42-22-16,0-21 0,0 1 0,0 41 16,0-62-16,0 20 0,21-21 15,0 0-15,1 22 0,-22-22 16,21-21-16,21 21 0,-21 0 0,0-21 15,1 0-15,20 0 0,-21 0 16,43 0-16,-43 0 0,21-21 16,-21 0-16,0 0 0,1-1 15,-22 1-15,0 0 16,0 0-16,0 0 0,0 0 16,0-1-16,0 1 0,0 0 15,-22 0-15,1 0 0,0 21 0,0 0 16,0 0-16,0 0 0,-1 0 15,1 0-15,0 0 0,0 0 16,-21 21-16,20 0 16,22 0-16,0 0 0,-21-21 15,21 22-15,0-1 16,0 0 0,21-21 15,1 0-31</inkml:trace>
  <inkml:trace contextRef="#ctx0" brushRef="#br0" timeOffset="-183648.57">6562 17717 0,'0'-22'15,"0"1"1,-22 42 31,22 1-16,0-1-15,22-21-1,-1 0 1,0 0-1,-21-21-15,0-1 16,0 1-16,0 0 16,0 0-1,-21 21 1,0 0-16,-1 0 16,22 21-16,0 0 15,0 0 1,22-21 15,-1 0-15,0 0-16,0 0 0</inkml:trace>
  <inkml:trace contextRef="#ctx0" brushRef="#br0" timeOffset="-181532.36">8805 17399 0,'0'0'0,"0"-21"0,0 0 16,21 0-16,-21 42 31,0 0-31,0 0 16,-21 21-16,21 22 0,-21-22 15,21 22-15,-21-1 0,21 1 0,0-22 16,0 22-16,-21-1 0,21-21 16,-21 1-16,21-1 0,0 0 15,0 1-15,0-1 0,0-21 0,0 0 16,0 22-16,0-22 15,-22-21 17,22-21-32</inkml:trace>
  <inkml:trace contextRef="#ctx0" brushRef="#br0" timeOffset="-181096.61">8403 17822 0,'0'0'16,"-21"-42"-16,21 0 0,0-1 0,0 1 15,0 0-15,0-1 0,0 1 0,0 21 16,0-21-16,0-1 0,21 22 16,0 0-16,0 0 0,22 0 15,-22-1-15,21 22 0,1 0 0,20 0 16,-21 22-16,22-1 0,-1 0 16,-20 21-16,20 1 0,1-1 0,-22 21 15,22 1-15,-22-22 0,0 22 16,-21-1-16,22-20 0,-22-1 0,0 0 15,0 1-15,0-1 0,1 0 16,-22-21-16,21 22 16,-21-22-16,0-42 31,0 0-31,0-1 0,0 1 16,0 0-16,0-21 0,0-1 15,0 1-15,0 0 0,0-64 16,0 42-16,0 1 0,0 21 15,0-22-15,21 22 0,-21-1 0,21 1 16,-21 0-16,0 21 0,21-1 16,0 22-16,1 0 15,-1 0 1,-21 22-16,21-1 0,0 0 0,-21 0 16,21 0-16,0 0 0,1 1 15</inkml:trace>
  <inkml:trace contextRef="#ctx0" brushRef="#br0" timeOffset="-180065.25">9991 17590 0,'0'0'0,"0"-22"0,0 1 15,0 0-15,0 42 32,-22 0-17,22 1-15,0-1 0,0 21 16,-21 0-16,21-20 0,0 20 0,0 0 15,0-21-15,0 22 0,21 20 16,1-42-16,-1 1 0,0-1 16,0 0-16,0-21 15,0 0-15,43 0 0,-43 0 16,21 0-16,-20 0 0,-1 0 16,42-42-16,-42 20 0,1 1 15,-1 0-15,0-21 0,0 21 16,0-22-16,-21 1 0,0 0 15,0-1-15,0 22 0,0-21 0,0-1 16,0 22-16,0 0 0,0 0 16,0 0-16,0 42 31,0 0-31,0 0 16,0 22-16,0-22 0,0 0 15,0 21-15,21-21 0,1 43 16,-1-22-16,-21-21 0,21 1 15,-21-1-15,21 0 0,0 0 0,0 0 16,1-21-16,-1 21 16,42-21-16,-42 0 0,43 0 15,-43-21-15,21 0 16,-20 0-16,20 0 0,-21 0 0,0-22 16,0 22-16,1-21 0,-1-1 15,21-62-15,-42 41 0,0 22 16,0-22-16,21 22 15,-21 0-15,0-1 0,0 1 0,0 21 16,0-22-16,0 22 0,0 0 16,-21 21-1,0 21-15,21 0 0,-21 1 16,0-1-16,21 21 16,0-21-16,0 22 0,0-22 0,-22 21 15,22 0-15,0 1 0,0-1 0,0 43 16,0-64-16,22 21 0,-1 1 15,0-22-15,21 42 16,-42-42-16,21 1 0,22-22 0,-1 21 16,0-21-1,-20 0-15,20 0 0,0 0 0,1-21 16,-1 21-16,0-22 0,1-20 16,-1 21-16,0-21 0,-21-1 0,22 1 15,-1 0-15,0-64 16,-20 0-16,-22 64 0,0-1 15,0 1-15,0 0 0,0-1 16,0 22-16,0-21 0,0 21 0,-22-1 16,1 22-16,0 0 15,21 22-15,-21-1 16,21 0-16,-21 0 0,21 21 16,0-20-16,0 20 0,0 0 0,0 1 15,0-22-15,0 21 0,0 0 16,0 1-16,21-1 0,0-21 0,0 22 15,-21-22-15,21 0 0,1 21 16,-22-21-16,21 1 0,0-22 0,0 21 16,-21 0-16,21-21 0,0 0 15,43 0-15,-22 0 16,1-21-16,-22 0 0,0-1 16,0 22-16,0-21 0,0 0 15,-21 0-15,0 0 0,22 0 0,-22-1 16,21 22-16</inkml:trace>
  <inkml:trace contextRef="#ctx0" brushRef="#br0" timeOffset="-179888.36">12234 17526 0,'21'0'16,"1"0"15,-1 0-16,-21-21 1,0 0 0</inkml:trace>
  <inkml:trace contextRef="#ctx0" brushRef="#br0" timeOffset="-159044.36">12319 9398 0,'-21'0'31,"0"0"-16,-1 0 1,1 0 0,21-21-16,-21 21 0,0 0 15,0 0-15,0 0 0,-1 0 16,1 0-16,0 0 0,0 0 16,0-21-16,-22 21 15,22 0-15,0 0 16,0 0-16,21-21 0,-21 21 15,0 0 1,21-22 0,21 22 46,21 0-46,-21 0-16,0 0 0,22 0 15,-1 0-15,0 0 0,22 0 16,-1 0-16,-20 0 0,20 0 16,22 0-16,-22 0 0,1 0 0,21 0 0,-1 0 15,-20 0-15,20 0 0,1 0 16,-21 0-16,20 0 0,-20 0 16,-1 0-16,1 0 0,63 0 15,-85 0-15,22 0 0,41 0 16,-62 0-16,-1 0 0,43 0 15,-43 0-15,0 0 0,-20 0 16,20 0-16,-21 0 0,0 0 0,0 0 16,1 0-16,-22-21 62,0 0-31</inkml:trace>
  <inkml:trace contextRef="#ctx0" brushRef="#br0" timeOffset="-158352.75">13779 8911 0,'0'0'0,"-21"0"0,21-21 15,-21 21-15,0 0 16,21 21 31,0 0-47,21 1 0,0-1 15,0-21-15,-21 21 0,22 0 16,-1 0-16,-21 0 0,21-21 16,0 22-16,21-1 0,-20 0 0,-1 0 15,21-21-15,-21 21 0,22-21 0,-1 21 16,-21-21-16,21 0 0,-20 22 15,-1-22-15,21 0 0,-21 0 0,0 0 16,1 0-16,-1 21 0,0-21 16,0 0-16,0 0 0,-21 21 47,-21-21-32,-21 21-15,21-21 16,-1 21-16,-20 0 0,21-21 15,-21 22-15,-1-1 0,1 0 0,-22 0 16,22 0-16,0 22 0,-64-1 16,42 21-16,22-41 15,0-1-15,-22 21 0,43-21 16,0-21-16,21 21 0,-21 1 0,0-22 16,21 21-16,0 0 31,0-42 63</inkml:trace>
  <inkml:trace contextRef="#ctx0" brushRef="#br0" timeOffset="-146271.7">16065 8170 0,'0'-21'16,"0"42"31,0 1-32,0-1 1,0 0 15,22-21-31,-1 0 16,0 0 0,-21-21-16,21 0 15,-21-22-15,0 22 16,0 0-1,0 0-15,-21 21 47,0 0-47,0 21 0,21 0 16,-22 0-16,22 0 0,-21-21 16,21 22-16,0-1 0,-21-21 15,21 21-15,0 0 0,0 0 16,21-21-1,0 0 1,1 0-16,-1 0 0,0 0 16,0 0-16,0-21 15,-21 0 1,0 0-16,0 0 16,0-1-16,0 1 15,0 0-15,0 0 16,-21 21 15,0 0-31,0 0 16,0 21-1,21 0-15,0 0 32,21-42 30,-21 0-62,0 0 16,-21 21 15,-1 0-31,1 0 31,0 0-15,21 21-1,-21 0-15,21 0 16,-21-21-16,21 22 16,0-1-1,0 0 1,-21 0 0,21 0-16,-22 0 0,22 1 15,-21-1-15,21 0 0,0 0 16,0 0-16,0 0 0,0 1 15,0-1-15,21 0 16,1-21-16,-1 0 0,0 0 16,0 0-16,0 0 0,22 0 0</inkml:trace>
  <inkml:trace contextRef="#ctx0" brushRef="#br0" timeOffset="-145643.02">16531 8170 0,'0'0'0,"-21"0"16,0 0-1,0 0-15,21 22 31,21-22 1,0 0-17,0 0-15,0 0 16,-21-22 0,0 1-16,0 0 15,0 0 1,-21 21-1,0 21 1,0 0-16,0-21 16,21 21-16,0 1 0,-22-22 15,22 21-15,0 0 16,0 0 0,22-21-1,-1 0 1,0-21-1,-21 0-15,21 0 0,-21-1 16,0 1-16,0 0 0,0 0 16,0 0-16,0 0 0,0-1 15,0 44 1,0-1-16,0 0 16,-21 0-16,21 0 15,0 0-15,-21 85 16,21-85-16,-21 1 0,21 41 15,0-42-15,0 0 0,0 1 16,0-1-16,21 0 0,0-21 16,0 0-16,0 0 0,0 0 0,22 0 15</inkml:trace>
  <inkml:trace contextRef="#ctx0" brushRef="#br0" timeOffset="-144815.8">19029 8149 0,'-21'0'46,"-1"0"-30,1 0 15,0 0-31,0 0 32,21-21-32,0 0 0,0 0 15,0 0 1,0-1-1,21 22 17,0 0-32,-21 22 15,0-1-15,21 0 16,-21 0-16,0 0 16,0 0-1,-21-21 16,0-21 1,21 0-32,0 0 15,0 0 1,0 0-16,0-1 0,0 1 16,0 0-16,0 0 0,21 21 15,0 0 1,1 0-16,-22 21 15,0 0-15,21 0 16,-21 1-16,0-1 0,0 0 16,0 0-16,0 21 0,0-20 0,0-1 15,0 0-15,0 0 0,-21 0 0,21 0 16,0 1-16,-22-22 16,1 21-16,21-42 31,21-1-16</inkml:trace>
  <inkml:trace contextRef="#ctx0" brushRef="#br0" timeOffset="-143959.9">19473 8043 0,'0'-21'79,"0"0"-64,0 0-15,0 0 16,21 0-16,1-1 15,-1 22 1,0 0-16,0 0 16,0 0-1,-21 22-15,0-1 16,0 0-16,0 0 16,0 0-16,0 0 0,0 1 15,-21-1-15,0 0 16,0-21-16,21 21 15,0-42 17,0 0-32,0 0 15,0-1 1,0 1-16,0 0 0,0 0 16,0 0-16,0 0 0,0-1 31,21 22-31,-21 22 15,0-1 1,0 0 0,0 0-16,0 0 15,0 0 1,-21-21 46,21-21-46,0 0-16,0 0 16,0 0-16,0 0 15,21 21 1,0 0-16,0 0 16,0 0-1,1 0-15,-22 21 16,0 0-16,0 0 0,0 0 15,0 0-15,0 1 16,0-1-16,0 0 0,0 0 16,0 0-16,0 0 15,-22-21-15,22 22 0,-21-22 16,0 21-16,0 0 0,0-21 16,21 21-16,-21-21 0,-22 21 15</inkml:trace>
  <inkml:trace contextRef="#ctx0" brushRef="#br0" timeOffset="-107164.55">13208 11197 0,'0'0'0,"-21"0"16,-22 0-16,22 0 15,0 0-15,0 0 0,0 0 16,0 0-16,-1 0 16,44 0 30,-1 0-30,0 0-16,21 0 0,-21 0 16,22 0-16,-1 0 0,0 0 0,1 0 15,41 0-15,-41 0 16,20 0-16,-20 0 0,-1 0 0,21 0 0,-20-21 16,-1 21-16,0 0 15,-20 0-15,20-21 0,0 21 0,-21 0 16,22 0-16,-1-21 0,-21 21 0,22 0 15,-1 0-15,0-21 0,1 21 16,-22-22-16,21 22 0,0 0 0,-20 0 16,-1-21-16,0 21 0,0 0 15,-21-21 1,-21 21 31,0 0-32,0 0-15,-1-21 16,1 21-16,0 0 0,0 0 16,0 0-16,0 0 0,-1 0 0,1 0 15,0-21-15,0 21 0,0 0 16,0 0-16,-1-21 0,1 21 0,0-22 16,0 22-16,21-21 0,-21 21 15,0-42 1,-1 42-16,22-21 15,-21 21-15,0 0 16,42 0 47,0 21-63,1-21 15,-1 0-15,0 21 0,0-21 16,0 21-16,22-21 0,-22 21 0,0-21 15,21 0-15,-21 22 0,22-1 0,20-21 16,-42 21-16,1-21 0,-1 0 16,0 0-16,0 21 0,0-21 15,0 0-15,1 21 16,-1-21 0,-21 21 15,-21-21-16,-1 22-15,1-22 16,0 21-16,-21-21 0,21 21 16,-22 0-16,22-21 0,-21 21 15,21 0-15,-22 1 0,1-1 0,21 0 0,-22 0 16,22-21-16,0 21 0,-21 0 0,21 1 16,-1-1-16,1-21 0,21 21 15,-21 0-15,0-21 16,21 21-16,-21-21 0,21 21 15,0-42 470,21 21-329,0 0-93,-21-21-63,21 21 125,0 0-79,-21-21-30</inkml:trace>
  <inkml:trace contextRef="#ctx0" brushRef="#br0" timeOffset="-104616.02">15198 10605 0,'0'-22'15,"21"1"-15,-21 0 16,21 21-16,-21-21 0,0 0 16,0 0-16,21 21 15,-21-22-15,0 1 16,21 21-16,-21 21 31,0 1-31,0-1 0,-21 21 16,21-21-16,-21 0 0,21 22 15,-21-1-15,21 0 0,-21-20 16,21 62-16,0-41 0,-22-1 0,22-21 16,0 21-16,0-20 15,0 20-15,0-21 0,0 21 0,0-20 16,0-1-16,0 21 0,0-21 15,22 0-15,-1-21 0,0 22 16,0-22-16,21 0 16,-20 0-16,-1-22 0,0 22 0,21-21 15,-21 0-15,1 0 0,-1 21 16,0-21-16,0 0 0,-21-1 0</inkml:trace>
  <inkml:trace contextRef="#ctx0" brushRef="#br0" timeOffset="-104392.14">14986 10901 0,'-21'0'32,"42"0"-32,0 0 0,21 0 15,-20 0-15,-1 0 0,21 0 0,-21-21 16,22 21-16,-1 0 0,-21 0 15,21 0-15,1 0 0,-22-21 16,21 21-16,-21 0 0,22 0 0,-22-22 16,0 22-16,21 0 0,-20-21 0,-1 21 15</inkml:trace>
  <inkml:trace contextRef="#ctx0" brushRef="#br0" timeOffset="-103956.7">15727 10795 0,'0'0'0,"0"-42"31,0 21-31,0-1 16,0 1-16,21 21 15,-21-21-15,21 21 0,0 0 16,0 0-16,1 0 0,-1 21 15,0 22-15,0-22 0,0 0 16,-21 21-16,0-21 0,21 1 16,-21 20-16,0-21 0,22 0 0,-22 22 15,0-22-15,0 63 16,0-62-16,0-1 0,0 0 16,0-42 30,0 0-46,0-1 0,0 1 0,0 0 16,0 0-16,0 0 0,0-22 0,0 22 16,0 0-16,0-21 0,0 21 15,0-1-15,21 1 0,0 0 0,-21 0 16,21 0-16,0 21 0,0 0 16,1 0-1,-1 0-15,0 0 0,0 0 16</inkml:trace>
  <inkml:trace contextRef="#ctx0" brushRef="#br0" timeOffset="-103260.1">16383 10774 0,'0'0'0,"21"0"16,-21-21 0,0 0-16,21 21 0,-21 21 31,0 0-31,0 0 15,0 0-15,0 22 0,0-22 16,0 0-16,0 0 0,0 0 0,0 22 16,-21-22-16,21 0 15,0 0-15,0 0 0,0 0 16,0 1-16,21-22 0,0 0 16,1 0-16,-1 0 15,21-22-15,-21 1 16,0 21-16,1-21 0,-1 0 0,0 0 15,0 0-15,0-1 0,0 1 16,1-21-16,-1 0 0,-21 20 16,21 1-16,0-21 0,-21 21 15,0 42 17,0 0-32,0 0 15,0 0-15,0 1 0,-21-1 0,21 0 16,0 21-1,0-21-15,0 1 0,0-1 0,0 0 16,0 0-16,0 0 0,0 0 0,21 1 16,0-1-1,0-21-15,1 0 0,20 0 0,21-21 16,-41 21-16,20-22 16,-21 1-16,0 0 0,0 0 15,1 0-15,20-43 0,-21 43 16,0 0-16,0-21 0,-21 20 0,0 1 15,0-42-15,0 42 16,0-1-16,-21 22 16,0 0-16,0 22 0,21-1 15,-21-21-15,0 42 0,-1-21 16,1 0-16,0 1 0,21-1 16,0 21-16,-21-21 0,21 0 0,0 22 15,0-22-15,0 0 0,0 0 16,21-21-16,-21 21 0,21-21 15,0 0-15,1 0 0,-1 0 0,0 0 16,0 0-16,21 0 0,-20 0 0,20 0 16,-21-21-16,21 0 0,1 21 15,-1-21-15,0 0 0</inkml:trace>
  <inkml:trace contextRef="#ctx0" brushRef="#br0" timeOffset="-102948.28">17992 10202 0,'0'-21'0,"0"42"15,0-63-15,0 21 0,-22 21 32,22 21-32,0 0 0,-21 0 15,21 22-15,0-1 16,-21 0-16,21 22 0,-21-1 0,0 1 15,0-1-15,-1 1 0,22-1 0,-21 1 0,-21 42 16,42-43 0,0 1-16,-21-22 0,21 22 0,-21 20 15,21-41-15,0-1 0,0 0 16,0-21-16,0 22 0,0-22 0,0 0 16,42 21-16,0-42 15,-21 0-15,1 0 0,20 0 16,0 0-16</inkml:trace>
  <inkml:trace contextRef="#ctx0" brushRef="#br0" timeOffset="-102293.65">18415 10964 0,'0'0'0,"-21"0"0,0 0 15,42 0 16,0 0-31,0 0 0,0-21 0,22 21 16,-1 0-16,-21-21 0,21 0 0,1 21 16,-1-21-16,0 0 0,1-22 15,-1 22-15,0-21 0,1 21 0,-1-22 16,-21 1-16,22 0 0,-22-22 16,-21-21-16,0 1 15,0 63-15,0-1 16,-21 1-16,-1 21 0,1 0 0,0 0 15,0 0-15,0 0 0,0 21 16,-1 1-16,1-1 0,0 21 0,0 0 16,0 1-16,21 20 0,0-20 0,-21 20 15,-1 1-15,1-1 0,21-21 16,-21 22-16,0 21 0,0-22 0,21 1 16,-21-1-16,-1 1 0,-20-1 15,21 1-15,0-1 0,0-21 0,-1 22 16,1-22-16,0 1 0,0 41 15,21-41-15,0-1 0,0 43 16,0-64-16,0 21 0,21-21 16,0 0-16,0 1 0,1-1 15,-1-21-15,21 0 0,22 0 16,-43 0-16,0 0 0,21-21 16,-21-1-16,22 1 0,-22 0 15,21-42-15,-21 20 0,1 22 16,-1-42-16,0 20 0,-21 1 0,0-22 15,0 22-15,0-21 0,0 20 16,-21-20-16,0 20 0,-1 1 0,-20 0 16,0-1-16,21 22 0,-22 0 15,22 0-15,0 0 0,0 21 0,0 0 16,-1-21-16,22-1 31,22 22-31,-1-21 16,21 21-16,-21-21 0,22 21 15,-1-21-15,0 21 0,-21 0 0,22-21 16,20 21-16</inkml:trace>
  <inkml:trace contextRef="#ctx0" brushRef="#br0" timeOffset="-101855.9">19494 10732 0,'0'0'0,"0"-22"0,0 1 0,0 0 16,0 0-16,0 0 0,0 0 0,-21-1 15,0 22-15,0 0 16,0 0-16,0 22 16,-1-1-16,1 0 0,-21 42 15,-22 22-15,43-64 16,21 22-16,-21-22 0,21 0 16,0 21-16,0-21 0,0 1 0,0-1 15,0 0-15,0 0 16,21-21-16,0 0 0,1 0 0,-1 0 15,0 0-15,0 0 0,0 0 16,22 0-16,-22-21 0,0 0 0,21 0 16,1-43-16,-1 1 15,-21 41-15,0-20 0,-21 21 16,21 0-16,-21-22 0,22 43 0,-22-21 16,0 0-16,0 42 15,-22 0 1,1 1-16,21 20 0,0-21 0,0 0 15,0 0-15,-21 22 0,21-22 16,0 0-16,0 0 0,0 0 16,0 1-16,0 20 0,21-21 15,0 0-15,1-21 0,-1 0 16,0 0-16,21 0 16,-21 0-16,1-21 0</inkml:trace>
  <inkml:trace contextRef="#ctx0" brushRef="#br0" timeOffset="-101596.05">20151 10308 0,'0'0'15,"21"-42"-15,-21 21 0,0 0 0,0-1 16,21 22-16,0 0 16,-21 22-1,0-1-15,0 21 16,0-21-16,0 22 0,0-1 0,0 0 15,0 22-15,-21-22 0,0 0 0,0 22 16,21-22-16,-22 1 0,1-1 16,21 0-16,-21-21 0,21 22 0,-21-22 15,21 0-15,0 0 0,0 0 16,0 1-16,21-22 16,0 0-1</inkml:trace>
  <inkml:trace contextRef="#ctx0" brushRef="#br0" timeOffset="-101200.28">20616 10710 0,'0'0'15,"0"-21"-15,-21 21 16,0-21 0,0 21-16,0 0 0,-1 0 15,1 0-15,0 0 0,0 0 0,0 0 16,0 0-16,-1 0 0,1 0 15,0 21-15,0-21 0,0 21 0,21 1 16,0-1-16,0 0 0,0 0 16,0 0-16,21-21 15,0 21-15,21-21 16,1 22-16,-22-22 0,0 21 0,21-21 16,-20 0-16,-1 21 0,0-21 0,-21 21 15,21-21-15,-21 21 16,0 0-1,-21-21-15,0 0 0,0 0 16,-22 0-16,22 22 0,0-22 16,-21 0-16,20 0 0,1 0 0,0 0 15,0 21-15,0-21 0,0 0 16,-1 21 0,44-21 15,-1-21-31</inkml:trace>
  <inkml:trace contextRef="#ctx0" brushRef="#br0" timeOffset="-100743.54">21040 10837 0,'21'0'15,"0"-21"1,0 21-16,0 0 0,0 0 0,22-21 16,-22 21-16,0 0 0,0 0 15,0-21-15,1 0 16,-1 21-16,0-21 0,-21-1 0,0 1 16,21 0-16,-21 0 0,0 0 15,0 0-15,0-1 16,0 1-16,-21 21 0,0 0 15,-22 0-15,22 0 16,0 0-16,-21 21 0,21 1 16,-1-1-16,1 0 0,0 21 0,0-21 15,0 1-15,21-1 0,0 21 0,0 0 16,0-20-16,0-1 16,0 0-16,21-21 0,0 21 0,0 0 15,0-21-15,1 21 0,-1-21 16,0 0-16,0 0 15,0 0-15,0 0 16,-21-21-16,22 21 0,-22-21 16,0 0-16,0 0 15,0 0 1</inkml:trace>
  <inkml:trace contextRef="#ctx0" brushRef="#br0" timeOffset="-77000.36">13631 12806 0,'21'0'15,"-21"-21"-15,-21 21 110,0 0-110,0 0 15,0 0 1,0 0-16,-1 0 0,1 0 15,0 0-15,0 0 16,21 21-16,-21-21 0,0 0 0,-1 0 16,1 0-16,0 0 15,0 0 1,21 21 31,-21-21 562,0 0-593,-1 0 265,1 0-265,0 0-1,0 0 1,42 0 187,0 0-187,22 0-16,-22 0 0,21 0 0,-21 0 15,22 0-15,-1 0 0,0 0 16,1 0-16,-1 0 0,21 0 16,-20 0-16,-1 0 0,22 0 0,-1 0 15,1 0-15,-22 0 0,21 0 16,1 0-16,-1 0 0,1 0 0,-1 0 15,1 0-15,-1 0 0,-20-21 0,20 21 16,1 0-16,-22 0 0,0 0 16,1-21-16,20 21 0,-20 0 0,-1 0 15,0 0-15,-21 0 0,22-21 16,-22 21-16,0 0 0,0 0 0,0 0 16,1 0-16,-1-22 0,-21 1 31,0 0-16,0 0-15,-21 21 16,-1-21-16,1 0 16,0 21-16,0 0 0,0-22 0,0 22 15,-22-21-15,22 21 0,0 0 16,0-21-16,0 21 0,-1 0 0,1-21 16,0 21-16,0 0 0,0 0 0,0-21 15,-1 21-15,1 0 16,21-21-16,-21 21 15,42 0 64,0 0-79,1 0 15,-1 21-15,0-21 0,0 0 16,21 21-16,-20-21 0,20 0 15,-21 0-15,21 0 0,1 21 0,-1-21 16,0 0-16,-20 0 0,20 0 16,0 0-16,1 0 0,-1 21 15,-21-21-15,43 0 0,-43 0 16,0 0-16,0 0 0,0 0 16,-21 21 15,-21 1-16,0-22-15,0 21 0,0-21 0,-1 21 16,1 0-16,-21 0 0,21-21 16,0 43-16,-22-22 0,22 0 0,-21 0 15,21 0-15,-22 0 0,22 1 0,-42 20 16,41-21 0,1 0-16,0 0 0,0-21 0,21 22 15,-21-1-15,0-21 0,21 21 0,-22-21 16,22 21-16,-21-21 15,0 0 1,21 21-16,0-42 609,0 0-593,0 0 15</inkml:trace>
  <inkml:trace contextRef="#ctx0" brushRef="#br0" timeOffset="-72907.77">13568 13039 0,'-21'0'16,"-1"0"-16,1 0 16,0 0-16,0 0 0,0-21 0,0-1 15,-22 22-15,22 0 0,0-21 0,0 21 16,0 0-16,-1 0 0,1-21 16,0 21-16,0 0 0,42 0 31,0 21-16,0-21-15,22 21 0,-22 1 0,21-1 16,1 0-16,-1 0 0,0 0 16,1 0-16,-1 1 0,0-1 15,1 21-15,20-21 0,1 0 16,-1 1-16,22-1 0,-22 0 0,22 0 16,21 0-16,148 43 15,-170-43-15,1 0 0,0 0 16,-1 0-16,-20 1 0,21-1 15,-22 0-15,1-21 0,-1 21 0,-21-21 16,1 0-16,-1 0 0,0 0 16,-20 0-16,-1 0 0,-21-21 31,-21 0-15,-1 0-16,1 21 0,21-22 15,-21 22-15,0 0 0,0-21 16,21 0-16,-43 21 0,22-21 15,0 21-15,0 0 0,0 0 16,0 0 0,-1-21-16,22 0 47,-21 21 46,0 0-77,0 0 0,0 0-16,0 0 15,-1 0 1,1 0-16,0-22 15,21 1 1,-21 21 0,21-21-16,0 0 15,0 0 1,0 0 0,-21 21-1,21 21 63,21 0-46,0-21-32,0 0 15,0 0-15,1 0 16,-1 0-16,0 0 15,0 0-15,0 0 0,0 21 0,1-21 16,20 0-16,-21 21 0,0-21 16,0 0-16,1 0 0,-1 21 15,0-21-15,0 22 16,0-1-16,-21 0 16,0 0-1,0 0 16,-21 0-15,0-21-16,0 0 0,0 22 16,-1-22-16,1 21 0,-21-21 15,21 21-15,-22-21 0,1 21 0,0 0 16,21-21-16,-22 21 0,22-21 0,-42 43 16,41-43-16,1 21 15,0-21-15,0 21 0,21 0 16,0 0-1,0-42 1,21 0 0</inkml:trace>
  <inkml:trace contextRef="#ctx0" brushRef="#br0" timeOffset="-65284.09">13123 14669 0,'0'0'0,"-21"0"15,0 0-15,0 0 16,0 0-16,-1 0 16,1 0-16,0 0 0,0 0 15,0 0-15,0 0 16,-1 0-16,1 0 0,0 0 15,0 0-15,0 0 0,0 0 16,-1 0-16,44 0 78,20 0-62,-21 0-16,21 0 0,1 0 0,-1 0 15,22 0-15,-22 0 0,21 0 16,1 0-16,21 0 0,-22 0 0,22-22 16,-1 22-16,1 0 0,0-21 0,21 21 15,-1 0-15,1-21 0,0 21 16,-21-21-16,21 21 0,-22 0 0,22-21 16,-21 21-16,-22 0 0,22-21 0,0 21 15,-22 0-15,1 0 16,-1-22-16,-21 22 0,64-21 15,-85 21-15,1 0 0,-22-21 32,0 0-17,-22 21-15,1 0 0,0-21 0,0 21 16,0-21-16,0 21 16,-1 0-16,1-22 0,0 1 0,0 21 15,-21-21-15,20 21 16,1-21-16,-21 21 0,21-21 0,-22 21 15,22 0-15,0-21 0,-21 21 0,21 0 16,-1-22-16,1 22 0,0-21 16,0 21-16,0 0 15,0 0 17,42 0 14,0 0-30,0 21-16,0-21 16,0 0-1,-21 22 142,22-22-126,-22 21-16,0-42 79,0-1-78,0 44 109,0-1-110,21-21 17,-21-21 30,0-1-46,0 44 93,0-1-93,0 0-1,0-42 79,0 0-78,0 42 78,0 0-79,0-42 79,0 0-78,0-1 30,0 44 17,0-1-32,21-21-31,-21 21 16,0-42 62,0 0-47,0 42 47,0 0-62,0 0-16,21 0 16,-21 0-1,0-42 32,0 0-47</inkml:trace>
  <inkml:trace contextRef="#ctx0" brushRef="#br0" timeOffset="-63344.77">14055 14542 0,'0'-22'0,"0"44"31,0-1-16,0 0-15,0 0 0,0 0 16,0 0-16,0 1 16,0-1-1,0 0-15,0 0 16</inkml:trace>
  <inkml:trace contextRef="#ctx0" brushRef="#br0" timeOffset="-60538.38">14330 14563 0,'0'-21'31,"0"-1"-15,0 1-16,0 0 15,-21 21-15,21-21 0,-22 21 16,22-21-16,0 0 31,0 42 16,0 0-31,22 0-16,-1-21 0,-21 21 15,21 0-15,0-21 0,-21 22 16,21-22-16,0 0 16,-21 21-16,22-21 0,-1 0 15,0 0 16,-21-21-15,0-1-16,0 1 16,0 0-16,0 0 15,0 0-15,0 0 16,0-1 0,0 44 46,0-1-62,0 0 16,0 0-1,21 0-15,-21 0 16,21-21 0,0 0 15,1-21 0,-22 0-15,21 21-16,-21-21 0,0 0 15,0 0 1,0-1 0,21 22-16,-21 22 62,0-1-46,0 0-1,0 0 1,0 0-16,0 0 31,0-42 16,0 0-31,0 0-16,0 0 15,21 21-15,-21-21 16,0-1-16,0 1 16,0 0-1,21 42 48,-21 0-48,21-21-15,-21 22 0,0-1 16,22 0 0,-22 0-16,21 0 15,0-21 1,-21 21-16,21-21 15,-21-21 17,0 0-17,0 0-15,0 0 16,0 0-16,0-1 31,0 1-31,0 0 16,0 42 46,0 0-62,0 1 16,0-1-16,0 0 16,0 0-1,0 0 1,21-21 15,-21-21-15,0 0-1,21 21 1,-21-21-16,0 0 16,0-1-16,0 1 15,0 0-15,0 0 31,22 21-15,-22 21 15,0 0-15,21 0-16,-21 1 0,21-22 16,-21 21-16,0 0 15,21-21-15,-21 21 16,21-21-16,-21 21 15,21-21 17,-21-21-17,0 0 1,0 0-16,0 0 16,0-1-16,0 1 15,0 0 1,22 21 31,-22 21-32,0 0 1,21 1-16,-21-1 16,0 0-1,0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8T14:34:52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13695 2117 0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C75E-0634-47C8-8728-D44D638CC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9F914-3B67-4D73-A819-124FE10C4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86C1-06E2-4FFE-9041-403C3AEB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9B36-4926-4026-BDE4-D744E480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C3EA-5C57-404A-9338-74243883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2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1B97-7C80-471F-9CA6-969AE3C8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F1048-3003-4B9E-84E6-106EA756C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8291-18F9-4E8A-A7FB-FA6DA53C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6C14-34C5-4813-A8FC-27CDB01A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11AA5-88D6-4263-8C39-E5EFC582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D2271-3B7F-4013-AB7E-2023E9954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D79A-F9C7-40A9-A13B-DAD531C4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BE4F-681B-4BA2-89F5-8389EC0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F941-33DC-4EC0-BAA3-2B0D49A0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607F-41F3-4B97-8513-2AF394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4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5B0E-6B17-47EC-AEB2-2D1EB9E6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46FD-0E68-4D3E-A9DE-824746E8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3E299-845D-4FB4-BC9F-08CBE0F3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4E3E-0960-4A41-A3CE-67083124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F31C-1F57-4465-B31B-21A8B82D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4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8859-A326-4240-963E-CCD12123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7D9B9-8724-4A6E-9F4D-9C68202A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7466-63A4-44A8-8433-38420568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DE32-B1B6-47C3-A469-C4E4D73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A6214-3C57-4B01-8F6A-46E160D2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7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ECC2-D392-4160-A5CD-61516552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7A02-7559-452A-9E1D-9D2527549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1F0BB-5C34-4627-A187-E6D4E3807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A6D36-39D9-41BE-9A37-9FB709B2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448BE-05D1-41A9-A35D-A40A487B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E5C5-C610-4942-AF18-78A68932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1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7E4C-5BB3-4FFB-8FCC-9E794360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8869A-C92C-4D32-9072-F3DE3354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0E5D6-F3D5-42F2-AC1D-7B19D8AA2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0721B-9101-4E39-A9F6-6249B57C9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91992-F81D-4974-8D07-CFAEDF7B1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4F207-7B0C-4DEB-AF41-10DFD09A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973E0-23FE-47EA-AD53-938F4D40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18866-9D2E-4A26-B79A-CD3759B8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3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4DF3-18DC-47B3-B5C6-2CE41D01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CEFF1-4CF0-4CE5-9A5B-4093920D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1A0E3-157C-4D7E-907D-D6C03A5F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93C40-8E38-4CB6-9740-02A92578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1AE14-41C1-4DE4-AD35-C23C2EC9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66863-E699-4EB3-AB5C-BCDAEE6C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177FC-5A3E-4BEC-8B84-080EB2C1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8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CEE1-0734-4C27-AA01-1D51FB79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D2D0-B72A-4E89-A6C6-C8FCA289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CB01A-DF90-4550-9C02-DBB98350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BFCB3-D2DD-4430-A85A-20F56D70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1A5F9-A433-4D97-ACE7-CCD32C33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FFE0-43BB-41B2-9DB0-5ABF6C1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1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7158-5212-4F54-B586-36B2EA58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636A4-77A9-4740-B9FF-A81DD904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CA269-4F2A-4868-BB1A-D76EAEC17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9A683-7854-48C0-B6FF-BF4618D5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A76BE-EAC7-4EA0-BDC6-DD51D71B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3A06C-1FE0-4965-BCBB-20F9FDBB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7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54C03-F0F6-4BF0-94BF-D18E11A0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BB25-323E-49CA-B33C-38FBF3B6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578F-B83F-46EE-B09D-5DBDF5A7B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BD6D-DA5E-4132-BE61-2C0FC8433D34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17EEF-3D62-41E1-84F7-754BAC869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8B647-F50E-4ACD-9354-46A78C97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45CD-1D65-4320-A5EA-83F4AC940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0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989B-03BF-4773-B308-28C452C56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63C41-8EDE-4CFE-B973-E99B98B48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F0DBC3-8A2E-481A-A7A2-8F3555DE9212}"/>
                  </a:ext>
                </a:extLst>
              </p14:cNvPr>
              <p14:cNvContentPartPr/>
              <p14:nvPr/>
            </p14:nvContentPartPr>
            <p14:xfrm>
              <a:off x="320040" y="76320"/>
              <a:ext cx="11598120" cy="67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F0DBC3-8A2E-481A-A7A2-8F3555DE92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66960"/>
                <a:ext cx="1161684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62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989B-03BF-4773-B308-28C452C56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63C41-8EDE-4CFE-B973-E99B98B48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C2FB99-6212-4F6D-B2D2-18C695AA5596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C2FB99-6212-4F6D-B2D2-18C695AA5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24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989B-03BF-4773-B308-28C452C56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63C41-8EDE-4CFE-B973-E99B98B48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F7AF58-F7C1-4E28-B3FA-43D9ED4D4F9B}"/>
                  </a:ext>
                </a:extLst>
              </p14:cNvPr>
              <p14:cNvContentPartPr/>
              <p14:nvPr/>
            </p14:nvContentPartPr>
            <p14:xfrm>
              <a:off x="304920" y="7560"/>
              <a:ext cx="947952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F7AF58-F7C1-4E28-B3FA-43D9ED4D4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-1800"/>
                <a:ext cx="949824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93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989B-03BF-4773-B308-28C452C56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63C41-8EDE-4CFE-B973-E99B98B48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145302-6430-4CD3-816C-A77787A4B3EA}"/>
                  </a:ext>
                </a:extLst>
              </p14:cNvPr>
              <p14:cNvContentPartPr/>
              <p14:nvPr/>
            </p14:nvContentPartPr>
            <p14:xfrm>
              <a:off x="266760" y="281880"/>
              <a:ext cx="809280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145302-6430-4CD3-816C-A77787A4B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72520"/>
                <a:ext cx="811152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78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989B-03BF-4773-B308-28C452C56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63C41-8EDE-4CFE-B973-E99B98B48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DA7928-5FFF-4A83-9CA0-78FDB77A0FAA}"/>
                  </a:ext>
                </a:extLst>
              </p14:cNvPr>
              <p14:cNvContentPartPr/>
              <p14:nvPr/>
            </p14:nvContentPartPr>
            <p14:xfrm>
              <a:off x="388440" y="137160"/>
              <a:ext cx="7300440" cy="643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DA7928-5FFF-4A83-9CA0-78FDB77A0F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27800"/>
                <a:ext cx="7319160" cy="64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628115-E79B-4340-88FE-E67EACB829E2}"/>
                  </a:ext>
                </a:extLst>
              </p14:cNvPr>
              <p14:cNvContentPartPr/>
              <p14:nvPr/>
            </p14:nvContentPartPr>
            <p14:xfrm>
              <a:off x="4930200" y="762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628115-E79B-4340-88FE-E67EACB829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0840" y="752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04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2021-06-28T14:31:43Z</dcterms:created>
  <dcterms:modified xsi:type="dcterms:W3CDTF">2021-06-28T14:40:57Z</dcterms:modified>
</cp:coreProperties>
</file>