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3:49:30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2328 1503 0</inkml:trace>
  <inkml:trace contextRef="#ctx0" brushRef="#br0" timeOffset="6102.26">1884 656 0,'0'-21'0,"-21"21"16,21-21-16,0 0 15,0 0 1,0-1 0,21 1-1,-21 0 1,0 0 0,21 21-16,0-21 15,-21 42 79,0 0-94,0 0 16,0 0-16,0 1 15,0-1 1,0 0-16,0 0 15,0 0-15,-21 0 16,21 1-16,0-1 16,-21 0-16,21 0 0,0 0 15,0 0-15,0 1 0,0-1 0,-21 0 16,21 0-16,0 0 16,0-42 30,0 0-46,0 0 0,0 0 16,-22-1-16,22 1 16</inkml:trace>
  <inkml:trace contextRef="#ctx0" brushRef="#br0" timeOffset="6558">1799 487 0,'0'-21'0,"0"0"32,0 42 14,0 0-30,0 0-16,0 0 0,0 0 16,0 22-16,0-22 0,0 21 0,0 1 15,0-1-15,0 0 0,0 1 16,0-1-16,0 0 0,-21 22 16,21-22-16,-21 0 0,21 1 0,0-1 15,0 22-15,0-22 0,0 0 16,-21-21-16,21 22 0,0-1 0,-22 0 15,22-20-15,0 20 0,0-21 16,0 21-16,0-20 0,0-1 0,0 0 16,0 0-1,0-42 17,0 0-17,0-22-15,0 22 0,0 0 16,0 0-16</inkml:trace>
  <inkml:trace contextRef="#ctx0" brushRef="#br0" timeOffset="7042.27">1630 614 0,'-21'-21'0,"42"42"0,-64-63 16,43 20-1,0 1-15,0 0 16,0 0-16,0 0 16,22 0-16,-1 21 0,0-22 15,0 1-15,21 21 0,1-21 16,-22 0-16,21 21 0,1-21 15,-1 21-15,21 0 0,-20 0 16,-1 0-16,0 0 0,1 0 0,-22 21 16,21 0-16,-21 0 0,1 0 15,-1 22-15,-21-1 0,0 0 0,0 1 16,0-22-16,-21 21 0,-1 1 16,1-1-16,-21 0 0,21 1 15,0-1-15,-22 0 0,22-21 0,0 22 16,-21-22-16,20 0 0,1 0 15,0 0-15,0-21 0,21 22 0,-21-22 16,0 21-16,21-42 78</inkml:trace>
  <inkml:trace contextRef="#ctx0" brushRef="#br0" timeOffset="7632.91">2307 1080 0,'21'0'0,"0"-64"32,-21 43-17,-21 42 17,21 0-32,-21 0 0,0 1 15,0-1-15,0 0 0,21 0 16,-22 21-16,1-20 0,0 20 15,0-21-15,21 21 0,-21-20 16,21-1-16,-21 0 0,21 21 0,0-21 16,0 1-16,0-1 0,0 0 15,0 0-15,21-21 16,0 21-16,0-21 0,0 0 16,0 0-16,1 0 0,-1 0 0,0 0 15,21-21-15,-21 21 0,1-21 16,20 21-16,-21-21 0,0 0 0,0-1 15,22 1-15,-43 0 16,21 0-16,0 0 0,-21 0 0,21-1 0,-21 1 16,0-21-16,0 21 15,0-22-15,0 22 0,0-21 0,-21 21 16,0 0-16,21-1 0,-21 1 16,0 0-16,-1 0 0,1 21 15,0 0-15,0 0 16,0 0-16,0 0 15,-1 0-15,22 21 16,-21-21-16,21 21 16,21 0-1</inkml:trace>
  <inkml:trace contextRef="#ctx0" brushRef="#br0" timeOffset="8199.18">3069 1058 0,'-21'-21'31,"0"21"-31,0 0 15,-1 0-15,1 0 16,0 0-16,0 0 0,0 21 0,0 1 16,-1-22-16,1 21 0,0-21 15,0 21-15,21 0 0,-21 0 16,21 0-16,0 1 16,21-22-1,-21 21-15,21-21 16,0 0-16,0 0 0,1 21 15,-1-21-15,0 0 0,0 0 16,0 21-16,0-21 0,1 0 0,-1 0 16,0 21-16,0-21 0,0 21 15,0-21-15,-21 22 16,0-1-16,22 0 16,-22 0-16,0 0 15,-22-21-15,1 21 0,0 1 16,0-22-16,0 21 0,0-21 15,-22 21-15,22-21 0,-21 0 0,21 0 16,-22 21-16,22-21 0,0 0 16,-21 0-16,20 0 0,-20 0 0,21 0 15,0 0-15,0 0 0,-1 0 16,1-21-16,0 21 16,21-21-16,0 0 15,0-1-15,0 1 16,21 21-16,-21-21 15,21 21-15</inkml:trace>
  <inkml:trace contextRef="#ctx0" brushRef="#br0" timeOffset="8615.94">3217 1016 0,'21'-21'31,"1"21"-31,-1 0 16,21 0-16,-21-21 0,22 21 15,-22 0-15,21 0 0,0 0 16,-20 0-16,20 0 0,0 0 0,-21 0 16,22 0-16,-22 0 0,0 0 15,0 0-15,-42 21 31,0-21-31,0 0 16,0 0-16,-1 21 16,1-21-16</inkml:trace>
  <inkml:trace contextRef="#ctx0" brushRef="#br0" timeOffset="8894.34">3514 1016 0,'0'21'16,"-22"-21"-16,22 21 0,-21 1 15,21-1-15,0 0 0,-21 21 16,21-21-16,0 1 0,-21-1 0,21 21 16,-21-21-16,21 0 0,0 1 15,-21 20-15,-1-21 0,22 0 0,-21 0 16,0 1-1,21-1-15,0 0 16,21-21 15,0-21-31,1 0 16,-1 21-16,0-22 0,0 1 0</inkml:trace>
  <inkml:trace contextRef="#ctx0" brushRef="#br0" timeOffset="9694.89">3831 1080 0,'0'21'32,"0"0"-32,0 0 15,0 0-15,0 0 0,0 1 16,-21 20-16,21-21 0,0 0 0,-21 0 15,21 1-15,0-1 0,0 0 16,0 0-16,-21 0 0,21 0 16,0 1-16,0-44 47,0 1-32,0 0 1,0 0-16,0 0 0,0 0 0,0-22 15,0 22-15,0 0 0,21 0 16,-21-22-16,0 22 0,0 0 0,21-21 16,0 21-16,0-1 0,0 1 15,-21 0-15,22 0 0,-1 0 0,0 21 16,0-21-16,0 21 0,0 0 16,1 0-16,-1 0 0,0 0 0,0 0 15,0 21-15,0 0 0,-21 0 16,22 0-16,-22 0 0,21 1 15,-21 20-15,0-21 0,0 0 16,0 22-16,0-22 0,0 0 0,0 0 16,0 0-16,0 0 0,0 1 15,0-1-15,0 0 0,0 0 16,0 0 0,0-42 15,0 0-31,0 0 15,0 0-15,0-1 0,0 1 16,0 0-16,21-21 0,0 21 16,0-1-16,0-20 0,1 21 0,-1-21 15,0 20-15,21 1 0,-21 0 16,1 0-16,20 21 0,-21-21 16,21 21-16,-20 0 0,-1 0 0,0 0 15,0 0-15,0 21 0,0-21 16,1 21-16,-22 21 0,0-20 0,0-1 15,0 0-15,0 21 0,0-21 0,0 1 16,0-1-16,0 21 0,0-21 16,0 0-16,-22 1 0,1-1 0,0 0 15,21 0-15,-21 0 16,21-42 46</inkml:trace>
  <inkml:trace contextRef="#ctx0" brushRef="#br0" timeOffset="10034.29">5080 1037 0,'0'21'47,"-21"1"-47,21-1 16,-21 0-16,21 0 0,-22 21 0,22-20 16,0-1-16,-21 0 0,21 21 15,-21-21-15,0 1 0,21-1 0,0 0 16,0 0-16,-21 0 0,21 0 15,-21 1-15,21-1 0,-22-21 16,44 0 15,-1-21-15,-21-1-16,0 1 16,0 0-16,0 0 0,21 0 0</inkml:trace>
  <inkml:trace contextRef="#ctx0" brushRef="#br0" timeOffset="10334.11">4995 1058 0,'0'0'0,"0"-21"0,21 0 0,1 0 16,-22 0-16,21 21 15,-21-21-15,21-1 0,0 22 0,0 0 16,0-21-16,1 21 16,-1 0-16,0 0 0,0 0 0,21 0 15,-20 0-15,-1 21 0,0-21 16,0 43-16,-21-22 0,0 0 0,21 21 15,-21-20-15,0 20 0,0-21 16,0 21-16,0-20 0,0 20 0,0-21 16,0 0-16,0 0 0,0 1 15,0-1-15,0 0 0,0 0 0,-21-21 16,21 21-16,0 0 16,-21-21-16,0 0 46</inkml:trace>
  <inkml:trace contextRef="#ctx0" brushRef="#br0" timeOffset="10578.98">4995 1270 0,'0'0'0,"21"0"15,1 0 1,-1 0-16,0 0 0,0 0 16,0 0-16,0 0 15,1 0-15,-1 0 0,0 0 16,0 0-16,0 0 0,0 0 0,-21-21 16,22 21-16,-1 0 15,-21-21 1,21 21-1,0-21-15</inkml:trace>
  <inkml:trace contextRef="#ctx0" brushRef="#br0" timeOffset="10903.04">5800 974 0,'0'-21'0,"0"-1"15,-22 22 17,1 22-17,21-1-15,0 0 0,0 0 0,-21 21 16,21-20-16,-21-1 0,21 21 16,0-21-16,-21 22 0,21-22 0,-21 21 15,-1-21-15,1 0 0,21 22 16,0-22-16,-21 0 0,21 0 15,-21 0-15,21 1 0,0-1 16,0-42 31,0-1-47,21 22 16,-21-21-16</inkml:trace>
  <inkml:trace contextRef="#ctx0" brushRef="#br0" timeOffset="11203.8">5778 1016 0,'0'0'0,"0"-21"0,0 0 16,0 0-16,0-1 15,22 22 1,-1 0 0,-21 22-16,0-1 0,21 0 15,0 0-15,-21 0 0,21 22 16,-21-22-16,0 21 0,21-21 0,-21 22 15,22-22-15,-22 0 0,21 21 0,-21-21 16,0 1-16,21-1 0,-21 0 16,21 0-16,-21 0 0,21-21 0,-21 21 15,21-21-15,-21 22 16,22-22-16,-1 21 0,-21-42 31,0-1-15,21 1-16,-21 0 0,21 0 15,-21-21-15</inkml:trace>
  <inkml:trace contextRef="#ctx0" brushRef="#br0" timeOffset="11498.8">6308 804 0,'0'0'0,"0"-21"0,-22 21 31,1 0-15,21 21-16,-21 1 0,21 20 16,0-21-16,0 21 0,-21 1 0,21-1 15,-21 0-15,21 1 0,-21-1 16,21 0-16,0 1 0,0-22 0,0 21 16,0-21-16,0 1 0,0-1 0,0 0 15,0 0-15,0 0 0,0 0 16,0-42 46</inkml:trace>
  <inkml:trace contextRef="#ctx0" brushRef="#br0" timeOffset="12350.85">1630 1820 0,'0'0'16,"-21"0"-16,-1 0 0,1 0 15,0 0-15,21 22 16,-21-22-16,42 0 47,0 0-31,22 0-16,-22 0 0,21 0 15,-21 0-15,22 0 0,-1 0 0,0 0 16,22 0-16,-22 0 0,22 0 15,-1 0-15,1-22 0,20 22 0,1 0 16,21 0-16,0-21 0,-1 21 16,1 0-16,0 0 0,21 0 0,-21-21 15,0 21-15,21 0 0,0 0 16,21 0-16,-21 0 0,21-21 16,0 21-16,0-21 0,1 21 15,20 0-15,0 0 0,-21 0 0,22-21 16,-22 21-16,0 0 0,0 0 15,22 0-15,-43-22 0,21 22 0,-21 0 16,-21 0-16,21-21 0,-22 21 0,1 0 16,0 0-16,0 0 0,-21 0 15,-1 0-15,1 0 0,-22 0 0,22 0 16,-43 0-16,1 0 0,-1 0 16,0 0-16,-20 0 0,-1 0 0,0 0 15,-42-21 32,0 21-47,-1 0 0,-20 0 0,0-21 16</inkml:trace>
  <inkml:trace contextRef="#ctx0" brushRef="#br0" timeOffset="13194.36">1587 1863 0,'-21'0'0,"0"0"32,0 0-32,42 0 46,0 0-30,22 0-16,-1 0 0,0 0 0,1 0 16,-1 0-16,0 0 0,22 0 15,-22 0-15,22 0 0,-1 0 0,1 0 16,20 0-16,1 0 0,21 0 16,-22 0-16,22 0 0,0 0 0,21-21 15,-21 21-15,0 0 0,21 0 16,0 0-16,0-22 0,0 22 0,0 0 15,0 0-15,-21 0 16,21 0-16,-22 0 0,1 0 0,21 0 0,-21 0 16,0 0-16,21 0 0,-21 0 15,0 0-15,21 0 0,-22 0 16,1 0-16,21 0 0,-21 0 0,21 0 16,-21 0-16,0 0 0,0 0 15,-1 0-15,-20 0 0,0 0 0,-1 0 16,1-21-16,0 21 0,-22 0 15,1 0-15,-1 0 0,1-21 0,-22 21 16,0 0-16,1 0 0,-1-21 16,0 21-16,-20 0 0,20 0 0,-21 0 15,0 0-15,0 0 0,-21-21 16,22 21 0,-22-21 15</inkml:trace>
  <inkml:trace contextRef="#ctx0" brushRef="#br0" timeOffset="13315.29">7112 1715 0,'0'0'0,"-21"0"63</inkml:trace>
  <inkml:trace contextRef="#ctx0" brushRef="#br0" timeOffset="16458.21">8636 1080 0,'0'0'0,"-21"0"16,0-22-16,-1 22 0,1 0 0,0 0 16,0 0-16,-21 0 0,20 0 15,1 0-15,0 0 0,-21 0 0,21 0 16,-1 0-16,1 0 0,0 0 16,0 0-16,0 0 0,42 0 31,0 0-31,21 0 15,1 0-15,-1 0 0,43 0 0,-22 0 16,22 0-16,21 0 0,-22 0 16,22 0-16,0 0 0,-21 0 0,-1-21 15,22 21-15,-21-21 0,21 21 16,-22 0-16,1 0 0,0-21 0,-22 21 16,1 0-16,-22 0 0,22 0 15,-43 0-15,21 0 0,-21 0 0,-21-21 31</inkml:trace>
  <inkml:trace contextRef="#ctx0" brushRef="#br0" timeOffset="16922.95">9673 614 0,'0'0'16,"-21"0"-16,0 0 15,21 21-15,0 0 16,0 0 0,0 1-16,0-1 0,21 0 15,-21 0-15,42 0 0,-21 0 16,1-21-16,-1 22 0,21-1 0,-21-21 15,22 0-15,-1 21 0,-21-21 16,21 0-16,-20 0 0,20 0 0,-21 0 16,0 0-16,0 0 0,1 0 15,-1 0-15,-21 21 0,0 0 32,-21 0-32,-1-21 0,1 22 15,0-1-15,0-21 0,-21 21 16,-1 0-16,22 0 0,-21 22 15,-1-22-15,1 0 0,0 21 0,-1-21 16,1 1-16,0 20 0,-1-21 16,22 0-16,-21 0 0,21 1 0,0-1 15,21 0-15,0 0 16,21-21 15,0 0-31,21-21 0</inkml:trace>
  <inkml:trace contextRef="#ctx0" brushRef="#br0" timeOffset="17954.63">11896 550 0,'21'-42'16,"-21"21"-16,0 0 15,0 0-15,0-1 16,-21 22-1,-1 0-15,1-21 0,0 21 16,0 0-16,0 0 0,0 0 0,-1 0 16,1 0-16,-21 21 0,21 1 15,0-22-15,-22 21 0,1 0 0,21 21 16,-22-21-16,-20 1 0,21 20 16,-1 0-16,22 1 0,-21-1 0,-1 0 15,22 1-15,0-1 0,0 0 16,0 22-16,21-22 0,0 0 0,0-20 15,0 20-15,0 0 0,0-21 16,0 22-16,21-22 0,0 0 0,0 0 16,0-21-16,1 21 0,-1 1 15,21-22-15,-21 0 0,0 0 16,22 0-16,-22 0 0,21 0 0,-21 0 16,22-22-16,-1 1 0,0 0 15,1 21-15,-22-21 0,21 0 0,-21 0 16,1-1-16,-1 1 0,-21 0 15,0 0-15,0 0 0,0 0 0,-43-22 16,22 22-16,-21 0 16,21 21-16,-22 0 0,22 0 0,0 0 15,-21 0-15,21 0 0,-1 0 16,-20 0-16,21 0 0,0 0 16,0 0-16,42 0 31,0 0-31,0 0 15,0 0-15,0 0 0,1 0 16,-1 0-16,0 0 0,21 0 0,-21 0 16,1 0-16,-1 0 0,0 0 15,0 0-15,0 0 0,0 21 0,-21 0 16,22 0-16,-22 1 16,0-1-16,0 0 0,0 21 0,0-21 15,0 1-15,-22 20 0,1-21 16,21 21-16,-21-20 0,0 20 0,0-21 15,21 21-15,-21 1 0,-1-22 16,22 21-16,-21-21 0,21 22 16,0-22-16,-21 21 0,21-21 0,0 1 15,-21-1-15,21 0 0,0 0 16,0 0-16,21-42 31,0 21-15,0-21-16,-21 0 0,22 0 0,-1-1 15,0-20-15,0 21 0</inkml:trace>
  <inkml:trace contextRef="#ctx0" brushRef="#br0" timeOffset="18439">12446 529 0,'0'0'0,"-21"21"47,21 1-31,-21-1-16,-1 21 0,22-21 16,-21 22-16,21-22 0,-21 21 0,0 22 15,21-22-15,0 0 0,0 1 16,-21-1-16,21 0 0,0 1 0,0-22 15,0 21-15,0-21 0,0 0 16,21 1-16,-21-1 0,21-21 0,0 21 16,0-21-16,1 0 0,-1 0 15,21 0-15,-21 0 0,0 0 0,1-21 16,20 21-16,-21-21 0,0-1 0,0 1 16,1-21-16,-1 21 0,0-22 15,0 1-15,0 21 0,-21-43 16,0 22-16,21 0 0,-21-1 15,0 1-15,0 21 0,0-21 0,0 20 16,0 1-16,0 0 0,0 0 16,0 0 15,22 21-15,-1 0-1,0 21 1,0-21-16,0 0 0</inkml:trace>
  <inkml:trace contextRef="#ctx0" brushRef="#br0" timeOffset="18746.83">13483 508 0,'0'0'0,"-21"21"31,0 0-31,21 1 0,-21-1 16,21 0-16,-22 0 0,1 21 15,21-20-15,-21 20 0,0 0 0,21-21 16,-21 22-16,21-1 0,0-21 0,0 22 16,0-22-16,-21 0 15,21 21-15,0-21 0,0 1 0,0-1 16,0 0-16,0 0 15,0 0-15,21-21 16,-21-21 15</inkml:trace>
  <inkml:trace contextRef="#ctx0" brushRef="#br0" timeOffset="19067.14">13081 1101 0,'-21'21'16,"42"-42"-16,-63 63 0,20-21 0,1-21 0,0 21 15,21 1-15,0-1 0,0 0 0,-21-21 16,21 21-16,0 0 0,0 0 16,21 1-16,-21-1 0,21-21 15,22 21-15,-22-21 0,0 0 16,21 0-16,1 0 0,-22 0 0,21 0 15,0 0-15,1 0 0,-1 0 0,-21 0 16,22 0-16,-22-21 16,21 21-16,-21-21 0,0 21 0,1-22 15,-1 22-15,0-21 0,0 0 16,-21 0-16,0 0 16,0 0-16,0-1 0,0 1 15,0 0-15,0 0 16,0 0-16,0 0 0,0-1 0</inkml:trace>
  <inkml:trace contextRef="#ctx0" brushRef="#br0" timeOffset="19397.95">13144 529 0,'0'0'16,"-21"0"-16,21-21 0,21 0 16,1 21-1,-1 0-15,0 0 0,0-21 0,0 21 16,22 0-16,-22 0 0,21-21 0,-21 21 16,22 0-16,-1 0 0,-21 0 15,0-22-15,22 22 0,-22 0 0,0 0 16,0 0-16,0 0 15</inkml:trace>
  <inkml:trace contextRef="#ctx0" brushRef="#br0" timeOffset="21030.49">14986 508 0,'0'0'0,"0"-21"0,0 0 0,0 0 15,0-1-15,0 1 16,0 42 15,0 1-15,0-1-16,0 21 0,0 0 15,0 1-15,0 20 0,0 1 0,-21-1 16,0 1-16,-1-1 16,22 1-16,0-1 0,-21 1 0,0-22 15,21 0-15,0 1 0,0-1 16,0 0-16,0-20 0,0-1 0,0 0 15,0 0-15,0-42 32,0 0-17,0 0-15,0-1 0,0 1 16,0 0-16,0 0 0,0 0 0,21-22 16,0 1-16,-21 21 15,22-21-15,-1 20 0,0-20 0,0 21 0,21 0 16,-20 0-16,20-1 15,0 1-15,1 21 0,-1 0 0,0 0 16,1 0-16,-1 0 0,0 21 16,1 1-16,-22-1 0,21 21 0,0-21 15,-20 0-15,-1 22 0,-21-22 0,0 0 16,0 21-16,0-20 0,0-1 16,-43 0-16,22 0 0,0 0 0,-21-21 15,-1 21-15,1-21 0,0 0 16,21 22-16,-22-22 0,1 0 0,21 0 15,0 0-15,-1 0 0,1 0 16,0 0-16,0 0 0,0 0 0,21-22 16,0 1-1,21 0 1,0 0-16,0 21 16,0 0-16,1-21 0</inkml:trace>
  <inkml:trace contextRef="#ctx0" brushRef="#br0" timeOffset="22239.16">16192 995 0,'0'0'0,"0"-21"15,0 0-15,0-22 0,0 22 16,0 0-16,0-21 0,-21 20 0,0 1 15,21 0-15,-21 0 0,0 21 16,0 0-16,-1 0 0,1 0 0,0 0 16,0 21-16,0 0 0,0 0 15,-22 22-15,22-1 0,0 0 0,0 1 16,-22-1-16,43 0 0,-21 1 16,0-1-16,21 0 0,-21 1 0,21-22 15,0 0-15,0 0 0,0 0 16,0 1-16,21-1 15,0-21-15,0 0 0,1 0 16,-1 0-16,0-21 16,0 21-16,0-22 0,0 1 0,22 0 15,-22 0-15,0-21 0,0 20 0,0-20 16,1 0-16,20-1 0,-42 1 16,21 21-16,0-21 0,0-1 0,-21 22 15,22 0-15,-22 0 0,0 0 16,0 42-1,0 0-15,0 0 16,0 0-16,-22 22 0,22-22 16,-21 0-16,21 21 0,-21-21 15,21 22-15,0-22 0,0 0 0,0 21 16,0-20-16,0-1 0,0 0 16,0 0-16,0 0 0,21-21 15,0 0-15,1 0 0,-1 0 16,0 0-16,0 0 0,0 0 15,0 0-15,22 0 0,-22-21 0,21 0 16,-21 0-16,22 0 0,-22-1 16,21 1-16,-21-21 0,22 0 0,-1 20 15,-21-20-15,0 0 0,1-1 16,-1 22-16,0 0 0,-21-21 16,0 21-16,0-1 15,-21 44 1,21-1-16,0 0 15,-21 21-15,21-21 0,0 22 0,0-22 16,0 0-16,0 21 0,0-20 16,0 20-16,0-21 0,0 0 0,0 0 15,21 1-15,0-1 0,-21 0 0,21 0 16,-21 0-16,0 0 16,-21-21 15,0 0-31,0 0 0,-1 0 15,1-21-15,0 21 0,21-21 16,-21 0-16,0 21 0,0-21 0,-1 0 16,22-1-1,-21 22-15,0 22 16,21-1 0,0 0-16,0 0 15,0 0-15,21-21 0,0 21 16,-21 1-16,22-22 0,-1 21 15,0-21-15,0 0 0,0 0 0,0 21 16,22-21-16,-22 0 0,0 0 16,21 0-16,1 0 0,-1 0 15,0-21-15,-20 21 0,41-21 0,-21-1 16,1 1-16,-1 0 0,-21 0 16,22 0-16,-22 0 0,21-22 0,-21 22 15,0 0-15,-21-21 0,0 20 16,0-20-16,0 21 0,0 0 0,0 0 15,0-1 1,-21 22-16,0 0 0,0 0 16,0 22-16,0-1 0,-1 0 15,1 21-15,0-21 0,0 22 0,0-22 16,21 0-16,0 21 16,0-20-16,0-1 0,0 21 0,0-21 15,0 0-15,0 1 0,0-1 16,0 0-16,21-21 0,0 0 15,0 0-15,0 0 0,22 0 0,-22 0 16,21 0-16,1 0 0,-1 0 16,0 0-16,1-21 0,-1 21 0</inkml:trace>
  <inkml:trace contextRef="#ctx0" brushRef="#br0" timeOffset="22774.6">17992 995 0,'0'0'0,"-43"-106"32,22 106-32,0 0 15,0 0-15,0 0 0,-1 21 0,1 0 16,0 1-16,0-1 0,0 21 16,21-21-16,-21 0 0,-1 22 0,1-22 15,0 21-15,21-21 0,0 1 0,0-1 16,0 21-16,-21-21 0,21 0 15,0 1-15,0-1 0,21-21 16,0 21-16,0-21 16,1 0-16,-1 0 15,21 0-15,-21-21 0,0 21 16,1-21-16,-1-1 0,0 1 0,0 0 16,0-21-16,0 21 0,1-22 0,-1 1 15,0 0-15,-21-22 0,21 22 16,-21-22-16,21 22 0,-21 0 0,0-22 15,0 22-15,0-1 0,0 22 16,0-21-16,0 21 0,0 0 0,0-1 16,0 44 15,0-1-31,-21 21 16,0-21-16,21 22 0,-21 20 0,21-21 15,0 22-15,0-22 0,-21 22 16,21-22-16,0 22 0,0-22 0,0 0 15,0-21-15,0 22 0,0-22 16,0 21-16,0-21 0,21 1 0,0-1 16,0-21-16,0 0 0,0 0 15,1 0-15,-1 0 0,21 0 16,-21 0-16,0-21 0,1-1 0,20 1 16</inkml:trace>
  <inkml:trace contextRef="#ctx0" brushRef="#br0" timeOffset="23264.32">19516 572 0,'0'-22'0,"0"44"0,0-65 15,0 22-15,21 21 0,-21-21 0,-21 42 32,21 0-17,-22 22-15,1-22 16,0 21-16,0 0 0,0 22 0,0-1 16,-1-20-16,1 84 15,0-85-15,0 22 0,0-22 0,21 0 16,-21 1-16,21-1 0,0 0 0,0-21 15,0 1-15,0-1 0,0 0 16,0 0-16,0 0 0,21-21 16,0 0-1,0 0-15,0 0 0,0-21 16,1 0-16</inkml:trace>
  <inkml:trace contextRef="#ctx0" brushRef="#br0" timeOffset="24058.92">19833 931 0,'0'0'0,"-21"22"15,0-22 1,21 21-16,-21 0 0,-1 0 0,1 0 16,0 22-16,0-22 0,0 0 15,0 0-15,-1 21 0,22-20 0,0-1 16,0 0-16,0 0 0,0 0 0,0 0 15,0 1-15,0-1 16,22-21-16,-1 0 0,0 0 16,0 0-16,0 0 0,0 0 15,22 0-15,-22 0 0,0 0 0,0-21 16,0-1-16,1 22 0,-22-21 16,0 0-16,0-21 0,0 21 0,0-1 15,0-20-15,0 0 0,0 21 0,0-1 16,-22-20-16,1 21 0,0 0 15,-21 21-15,42-21 0,-21 21 0,-1 0 16,1 0-16,42 0 31,1 0-31,-1 0 16,0 0-16,21 0 0,-21 0 16,22 0-16,-1 0 0,0-22 15,1 22-15,-1 0 0,0 0 0,1-21 16,-1 0-16,-21 21 0,22 0 15,-22 0-15,0-21 0,0 21 0,0 0 16,-21 21 15,0 0-31,-21 0 0,0 1 16,0-1-16,0 0 0,-1 21 0,22-21 16,-21 1-16,0 20 0,21-21 15,-21 0-15,21 0 0,0 1 16,-21-1-16,21 0 0,0 0 15,0 0-15,0 0 0,0 1 16,21-1 0,0-21-16,0 0 0,0 0 15,1 0-15,20 0 0,-21 0 0,0-21 16,0-1-16,1 1 0,-1 0 16,0 0-16,0 0 0,0-22 0,0 22 15,-21-21-15,0 21 0,0-22 16,0 1-16,0 21 0,0 0 0,0 0 15,0-1-15,-21 1 0,0 21 16,0-21-16,0 21 0,0 0 16,-1 0-1,1 0-15,0 0 0,21 21 32,21-21-17,0 0-15,1 0 16,-1 0-16</inkml:trace>
  <inkml:trace contextRef="#ctx0" brushRef="#br0" timeOffset="24446.78">20976 402 0,'0'0'0,"0"-21"0,0 0 15,0 0-15,0 0 0,-21 21 31,0 21-31,0 0 16,21 0-16,-22 21 0,1-20 16,21 20-16,-21 0 0,21 1 0,-21-22 15,0 42-15,0-20 0,21-1 16,-22 21-16,1-20 0,0 20 0,21-20 16,-21 20-16,0-21 0,21 1 15,0-1-15,0 0 0,0-20 0,0 20 16,0-21-16,0 0 0,0 0 15,0 1-15,21-1 16,0-21-16,0 0 0,0 0 0,1 0 16,-1 0-16,0 0 0,0 0 15,0 0-15,22-21 0,-22-1 0,0 1 16,0 0-16,0 21 0,0-21 16,1 0-16,-1 0 0,-21-1 0,0 1 15,21 0-15,-21-21 0,0 21 16,0-1-16,0 1 0,0 0 0,0 0 15</inkml:trace>
  <inkml:trace contextRef="#ctx0" brushRef="#br0" timeOffset="24814.15">19029 635 0,'21'0'32,"21"-21"-17,-21 21-15,22 0 16,-1 0-16,0-21 0,1 21 0,-1 0 15,22 0-15,-22-21 0,21 21 16,-20 0-16,-1 0 0,0 0 0,1 0 16,-1 0-16,-21 0 0,0 0 15,1 0-15,-1 0 0,-42 0 47,-1 0-47,1 21 16,0-21-16</inkml:trace>
  <inkml:trace contextRef="#ctx0" brushRef="#br0" timeOffset="44830.81">2498 3006 0,'0'-21'94,"0"-1"-78,0 1-16,0 0 15,0 0-15,0 0 16,0 0-16,0-1 15,0 1-15,0 0 16,0 42 31,0 0-47,-22 1 0,22 20 16,0-21-16,0 21 0,-21 1 15,21-1-15,0 0 0,0 1 16,0-1-16,-21 22 0,21-22 0,0 0 15,-21 1-15,21-1 0,0 0 16,0-21-16,0 22 0,0-22 0,0 0 16,0 0-16,0 0 15,0 1-15,0-44 47,21 1-31,-21 0-1,21 0-15</inkml:trace>
  <inkml:trace contextRef="#ctx0" brushRef="#br0" timeOffset="46006.3">2857 3260 0,'0'21'46,"0"0"-46,0 0 16,0 0 0,0 1-16,0-1 0,0 0 15,22-21 32,-1 0-47,0-21 16,-21 0-16,0-1 15,0 1-15,0 0 16,0 0-16,0 0 16,-21 21-1,0 0-15,-1 0 16,22 21-16,0 0 16,0 0-16,-21 0 15,21 1-15,0-1 16,0 0-1,21-21-15,1 0 16,-1 0 0,-21-21-16,21 21 0,-21-21 15,0-1-15,0 1 0,0 0 16,0 0 0,0 0-16,0 0 15,-21 21 1,0 0-16,-1 0 15,22 21 1,0 0-16,0 0 16,0 0-1,22-21 1,-1 0 0,0 0-16,0 0 15,-21-21 1,0 0-16,0 0 15,-21 0 1,0 21 0,0 0-16,-1 0 15,1 0-15,21 21 16,0 0-16,-21-21 16,21 21-16,0 0 0,0 0 15,0 1 1,21-22 31,-21-22-32</inkml:trace>
  <inkml:trace contextRef="#ctx0" brushRef="#br0" timeOffset="47451.51">4911 2900 0,'0'-21'0,"0"0"0,0-1 15,0 1 1,0 0-16,0 0 0,0 0 16,0 0-16,0-1 0,0 1 15,0 0-15,0 0 0,0 0 16,0 0-16,0 42 47,0 21-32,0-21-15,-22 22 0,22-22 16,0 21-16,0 22 0,0-22 0,0 0 16,0 1-16,0-1 0,0 21 15,0-20-15,0-1 0,0 0 0,-21 1 16,21-1-16,0 0 0,0 1 0,0-22 15,0 0-15,0 21 0,0-20 16,0-1-16,0 0 0,0 0 16,0 0-1,0-42 17,-21 0-32,21 0 15,0 0-15,0-22 0,0 22 0,0 0 16,0-21-16,0-1 0,0 22 15,21-21-15,-21-1 0,21 22 0,1-21 16,-1 21-16,0 0 0,0-1 16,21 1-16,-20 0 0,-1 0 0,21 0 15,-21 21-15,0 0 0,22 0 16,-22 0-16,0 0 0,0 0 0,0 21 16,1 0-16,-22 0 0,21 0 15,-21 1-15,21 20 0,-21-21 0,0 21 16,0-20-16,0 20 0,0-21 0,0 0 15,0 22-15,0-22 16,0 0-16,0 0 0,0 0 16,0 0-16,0 1 15,0-44 32,0 1-31,0 0-16,21 0 15,0 0-15</inkml:trace>
  <inkml:trace contextRef="#ctx0" brushRef="#br0" timeOffset="47790.31">5630 2752 0,'0'-64'31,"0"43"-31,0 42 31,0 0-31,0 22 16,0-22-16,0 21 0,0-21 16,0 22-16,0-1 0,0-21 0,0 22 0,0-1 15,0 0-15,0 1 16,0-1-16,0 0 0,0 1 0,0-22 15,0 21-15,0 0 0,0-20 16,0-1-16,0 0 0,0 0 0,0 0 16,0 0-16,0 1 15,21-22-15,1 0 16,-1 0-16,-21-22 0,21 1 16,0 0-16,-21 0 0,21-21 15</inkml:trace>
  <inkml:trace contextRef="#ctx0" brushRef="#br0" timeOffset="48115.13">6032 2667 0,'0'21'31,"0"0"-31,0 1 0,0-1 0,0 21 15,0-21-15,-21 22 0,21-22 16,0 21-16,0 0 0,-21 1 16,21 20-16,-21-20 0,21-1 0,-21 0 15,21 22-15,-21-43 0,21 21 16,0 1-16,0-1 0,0-21 0,0 0 16,0 0-16,0 1 0,0-1 15,21-21-15,0 21 0,0-21 16,0 0-16,0 0 15,1 0-15,-1 0 0,0 0 16,0-21-16,0 0 0,0-1 0,1 1 16,-1 21-16,0-21 0</inkml:trace>
  <inkml:trace contextRef="#ctx0" brushRef="#br0" timeOffset="48454.45">6456 3027 0,'0'0'0,"0"21"32,0 0-17,0 0-15,0 1 0,-21-1 0,21 0 16,0 21-16,0 1 0,0-1 16,-22 0-16,22 1 0,-21-1 0,21 0 15,-21 1-15,21 20 16,0-21-16,0 1 0,0-1 0,0 0 0,0 22 15,-21-22-15,21 1 0,0-1 16,-21 21-16,21-20 0,0-1 16,0 0-16,0 1 0,-21-1 0,21 0 15,0-20-15,0-1 0,0 21 16,0-21-16,0 0 0,21-21 31,-21-21-31,21 0 16,0 0-16,-21 0 0,21 0 0,-21-22 15,21 1-15,1 0 0</inkml:trace>
  <inkml:trace contextRef="#ctx0" brushRef="#br0" timeOffset="48794.25">6477 3217 0,'-21'-21'0,"42"42"0,-42-84 16,21 42-16,0 0 0,0-1 0,0 1 15,0 0-15,21 0 16,0 21-16,0 0 0,0-21 16,1 21-16,20 0 0,0 0 0,-21 0 15,22 0-15,-1 0 16,-21 0-16,22 0 0,-22 21 0,0 0 16,0 0-16,0 0 0,-21 1 0,0-1 15,0 21-15,0-21 0,0 0 16,0 22-16,0-22 0,-21 0 0,-21 21 15,21-20-15,-1-22 0,1 21 16,0 0-16,0 0 0,-21-21 0,20 21 16,1-21-16,0 0 0,0 0 15,0 0-15,0 0 16,-1 0-16,22-21 16,-21 0-16,21 0 15</inkml:trace>
  <inkml:trace contextRef="#ctx0" brushRef="#br0" timeOffset="49166.4">5884 2858 0,'0'0'0,"43"0"0,-1-22 16,21 22-1,-20 0-15,-1-21 0,0 21 0,1 0 16,-1 0-16,-21-21 0,22 21 0,-1 0 15,-21 0-15,21-21 0,-20 21 0,-1 0 16,0 0-16,0 0 16,-21 21 46</inkml:trace>
  <inkml:trace contextRef="#ctx0" brushRef="#br0" timeOffset="50202.23">7726 2921 0,'0'21'46,"0"0"-46,0 1 0,0-1 16,-21 21-16,21-21 0,0 0 0,-22 1 16,22 20-16,0-21 0,0 21 15,-21-20-15,21-1 0,0 21 16,-21-21-16,21 0 0,0 1 16,0-1-16,0-42 46,0-1-46,0 1 0,0 0 16,0 0-16,0 0 0,0 0 16,0-22-16,0 22 0,0 0 0,21-21 15,0 20-15,-21 1 0,22-21 0,-1 21 16,0 0-16,0-1 0,0 1 16,0 0-16,1 21 0,20-21 15,-21 21-15,21 0 0,-20 0 0,-1 0 16,0 0-16,21 0 0,-21 0 0,-21 21 15,22 0-15,-1 22 0,-21-22 16,21 0-16,-21 0 0,0 21 16,0-20-16,0-1 0,0 21 0,0-21 15,0 22-15,0-22 0,0 0 16,0 0-16,0 0 0,0 0 0,0 1 16,-21-22-1,21-22 16,0 1-31,0 0 0,0 0 16,0-21-16,0 20 0,0 1 16,21-21-16,0 0 0,-21 20 0,21-20 15,0 21-15,1 0 0,-22-22 16,21 22-16,0 21 0,0-21 0,0 0 16,0 21-16,22 0 0,-22 0 0,0 0 15,0 0-15,0 0 0,1 21 16,-1 0-16,0 0 0,0 1 0,0-1 15,0 21-15,-21-21 0,0 0 16,0 22-16,0-22 0,0 21 0,0-21 16,0 22-16,0-22 0,0 0 0,0 0 15,0 0-15,0 1 0,-21-22 16,21 21-16,-21-21 31,21-21-15,0-1-16,0-20 15,21 21-15</inkml:trace>
  <inkml:trace contextRef="#ctx0" brushRef="#br0" timeOffset="50606">8869 3069 0,'0'0'0,"21"0"32,0 0-17,0 0-15,-21-21 0,21 21 0,1-21 16,-1 0-16,0 21 0,0-21 16,-21-1-16,21 1 0,0 21 0,-21-21 15,0 0-15,0 0 0,0 0 16,0-1-16,-21 22 15,0 0-15,0 0 0,0 0 16,0 0-16,-22 0 16,22 22-16,0-1 0,-21 0 0,20 0 15,1 0-15,0 0 0,0 1 0,0 20 16,21-21-16,-21 0 0,21 22 16,0-22-16,0 21 0,0-21 0,0 0 15,21 1-15,0-1 0,0 0 16,0 0-16,22-21 0,-22 21 0,0 0 15,21-21-15,-21 0 0,22 0 0,-1 0 16,-21 0-16,22 0 0,-22-21 16,21 0-16</inkml:trace>
  <inkml:trace contextRef="#ctx0" brushRef="#br0" timeOffset="50931.81">9504 2540 0,'0'0'0,"-21"21"0,21 0 0,0 22 16,0-1-16,0-21 0,0 22 0,-22-1 15,22 0-15,0 1 0,-21-1 0,21 0 16,0 1-16,-21-1 15,21-21-15,0 21 0,0 1 0,0-22 16,0 21-16,0-21 0,0 1 0,0-1 16,0 0-16,0 0 0,0 0 15,0 0-15,0-42 32,21 0-17,0 0-15,-21 0 0,22-22 0,-1 22 16</inkml:trace>
  <inkml:trace contextRef="#ctx0" brushRef="#br0" timeOffset="51458.37">9779 2561 0,'0'21'15,"0"1"-15,0-1 16,0 21-16,0-21 0,0 0 15,0 22-15,0-1 0,0-21 0,0 22 16,0-1-16,0-21 0,0 21 0,0 1 16,0-22-16,0 21 0,0-21 15,-21 1-15,21 20 0,0-21 16,-21 0-16,21 0 0,0 1 0,0-1 16,0 0-16,0 0 15,0-42 16,0 0-31,0 0 16,0-1-16,0 1 0,0 0 0,0 0 16,0 0-16,0-22 0,0 22 15,21 0-15,0 0 0,0 0 0,0 0 16,0-1-16,1 1 0,-1 21 16,21-21-16,-21 21 0,22 0 15,-22 0-15,21-21 0,-21 21 0,22 0 0,-22 0 16,0 0-16,0 21 0,0 0 15,0-21-15,1 21 0,-22 1 16,21-1-16,-21 0 0,0 0 0,0 0 16,0 0-16,0 1 0,0-1 15,0 0-15,0 0 0,0 0 0,-21 0 16,-1 1-16,22-1 16,-21-21-1,0 0 1,21-21-1,-21-1-15</inkml:trace>
  <inkml:trace contextRef="#ctx0" brushRef="#br0" timeOffset="51706.23">9334 2985 0,'0'0'0,"22"0"32,-1 0-32,0 0 0,0 0 15,0-22-15,0 22 0,22 0 0,-22 0 16,21 0-16,-21-21 0,22 21 16,-1 0-16,-21 0 0,0 0 15,1 0-15,-1 0 0,0-21 0,-21 0 31</inkml:trace>
  <inkml:trace contextRef="#ctx0" brushRef="#br0" timeOffset="52218.93">10626 2921 0,'0'0'16,"0"-21"-16,-22 21 16,1 0-1,0 0-15,0 21 16,0 0-16,0-21 0,-1 21 15,22 1-15,-21-1 0,0 21 0,0-21 16,0 0-16,21 22 16,0-22-16,0 21 0,0-21 0,0 1 15,0-1-15,0 0 0,21 0 0,0 0 16,0 0-16,0-21 0,1 22 16,-1-22-16,21 0 0,-21 0 0,0 0 15,1 0-15,20 0 0,-21 0 16,0-22-16,0 22 0,1-21 0,-1 0 15,0 0-15,0 0 0,0 0 0,0-1 16,-21-20-16,0 21 0,0 0 16,0-22-16,0 22 0,0-21 0,0 21 15,-21 0-15,21-1 0,-42 1 0,21 21 16,0-21-16,-1 21 16,1 0-16,0 0 0,0 0 0,-21 0 15,20 0-15,1 0 0,0 21 16,21 0-1,0 1-15,21-22 16,0 0-16</inkml:trace>
  <inkml:trace contextRef="#ctx0" brushRef="#br0" timeOffset="52830.76">11472 2985 0,'0'-22'0,"0"44"0,0-65 16,-21 22-16,21 0 0,-21 21 15,0-21-15,-22 21 0,22 0 0,0 0 16,-21 0-16,21 0 0,-22 0 16,22 0-16,-21 0 0,-1 21 0,22 0 15,-21 0-15,21 0 0,0 1 16,-22-1-16,43 0 0,-21 21 0,0-21 15,21 1-15,0 20 0,0-21 0,0 21 16,0-20-16,0-1 0,0 21 16,21-21-16,0 0 0,0-21 15,1 22-15,-1-1 0,0-21 0,21 0 16,-21 0-16,22 0 0,-22 0 16,0 0-16,21 0 0,-20-21 0,-1-1 15,0 1-15,0 0 0,0 0 0,0-21 16,1 20-16,-1-20 0,0 0 15,0-1-15,-21 1 0,0 0 0,21-1 16,-21-20-16,21 21 0,-21-22 16,0 22-16,0-22 0,0 22 0,0-22 15,0 43-15,0-21 0,0 21 0,0 0 16,0-1-16,0 1 0,-21 21 31,21 21-31,-21 1 0,21 20 16,0-21-16,0 21 0,0 1 0,0 20 15,-21-20-15,21-1 0,0 0 0,0 22 16,0-22-16,0 0 0,0 1 16,0-1-16,0 0 0,0-20 0,0 20 15,0 0-15,0-21 0,0 1 0,21-1 16,-21 0-16,0 0 0,0 0 16,21-21-16,-21 21 0,21-21 15,1 0 1,-22-21-16,21 0 15,0 0-15</inkml:trace>
  <inkml:trace contextRef="#ctx0" brushRef="#br0" timeOffset="53334.1">12044 2963 0,'0'-21'16,"0"42"-16,0-63 0,0 21 15,0 0-15,-21 21 16,-1 0 0,1 0-16,0 0 0,0 0 15,0 21-15,0 0 0,-1-21 16,1 21-16,0 0 0,0 1 0,21-1 16,0 0-16,0 0 15,0 0-15,0 0 16,21-21-1,0 0-15,0 0 0,1 0 0,-1 0 16,0 0-16,0 0 0,0 0 16,0 0-16,1 0 0,-1 0 0,0 0 15,0 0-15,0 0 0,-21 22 16,21-1 0,-21 0-16,22-21 15,-22 21-15,0 0 0,0 0 16,0 1-16,-22-22 15,1 21-15,0-21 0,0 21 0,0-21 16,0 0-16,-1 21 0,1-21 16,0 21-16,0-21 0,0 0 15,0 0-15,-1 0 0,1 0 0,0 0 16,0 0-16,0 0 16,0 0-1,-1 0 1,1 0-1,0 0-15</inkml:trace>
  <inkml:trace contextRef="#ctx0" brushRef="#br0" timeOffset="54175.13">5524 2815 0,'-21'0'0,"42"0"0,-63 0 16,0 0-16,21 0 0,-1 0 0,1 0 16,42 0 31,1 0-47,20 0 0,0 0 15,1 0-15,20 0 0,-21 0 0,22 0 16,21-21-16,-22 21 0,1 0 15,-1 0-15,1 0 0,-1-21 0,-21 21 16,22 0-16,-22 0 0,22 0 0,-22-21 16,0 21-16,1 0 0,-22 0 15,21 0-15,-21 0 0,-42 0 47</inkml:trace>
  <inkml:trace contextRef="#ctx0" brushRef="#br0" timeOffset="55302.46">4614 3704 0,'-42'21'0,"84"-42"0,-105 42 0,20-21 0,22 0 0,0 0 16,0 0-16,0 0 0,42 0 46,0 0-30,0 0-16,22 0 0,-22 0 16,0 0-16,0-21 0,21 21 15,-20 0-15,20 0 0,-21 0 0,21 0 16,1 0-16,-1 0 0,0-21 0,1 21 16,-1 0-16,22 0 0,-22 0 15,0 0-15,22 0 0,-22 0 0,22-21 16,-1 21-16,1 0 15,-1 0-15,1 0 0,20 0 0,-20 0 16,-1 0-16,22 0 0,-22-21 0,22 21 16,-21 0-16,20 0 0,-20 0 15,20 0-15,22 0 0,-21 0 0,21-21 16,0 21-16,-22 0 0,22 0 16,0 0-16,0 0 0,0 0 0,-1 0 15,1 0-15,0 0 0,0 0 16,0 0-16,0 0 0,-1 0 0,1 0 15,-21 0-15,21 0 0,-22 0 0,1 0 16,0 0-16,-1 0 0,1 0 16,0-22-16,-1 22 0,1 0 0,21 0 15,-21 0-15,-1 0 16,-20 0-16,20 0 0,1-21 0,-21 21 16,20 0-16,1 0 0,0 0 0,-1 0 15,-20 0-15,20-21 0,1 21 16,0 0-16,-1 0 0,1 0 0,-21-21 15,-1 21-15,22 0 0,-22 0 16,1-21-16,-1 21 0,22 0 0,-22 0 16,1 0-16,-1-21 0,22 21 0,-21 0 15,-1 0-15,1 0 16,-1 0-16,1 0 0,-1 0 0,-21-22 16,22 22-16,-22 0 0,1 0 0,-1 0 15,21 0-15,-20-21 0,-1 21 16,-21 0-16,22 0 0,-1 0 0,0 0 15,-21 0-15,22-21 0,-22 21 0,0 0 16,0 0-16,0 0 0,1 0 16,-1 0-16,0 0 0,0 0 15,-21-21 1,0 0 15</inkml:trace>
  <inkml:trace contextRef="#ctx0" brushRef="#br0" timeOffset="55438.61">12213 3429 0,'0'0'15,"-21"0"-15,21 21 0,-21 0 32,0-21-17,-1 0-15,1 0 16,0 0-16</inkml:trace>
  <inkml:trace contextRef="#ctx0" brushRef="#br0" timeOffset="56678.6">5101 5059 0,'21'0'31,"0"-21"-15,-21 0-1,22-1-15,-22 1 0,21 21 0,-21-21 16,21-21-16,-21 21 0,0-1 16,0 1-16,21 0 0,-21 0 15,0 0-15,0 0 0,0-1 0,0 1 16,0 0-1,0 42 17,0 0-32,0 1 15,0-1-15,0 0 0,0 0 16,0 21-16,0 1 0,0-22 0,0 21 16,0 1-16,0-1 0,0-21 0,0 21 15,0 1-15,0-1 0,0-21 16,0 22-16,0-22 0,0 21 15,0-21-15,0 0 0,0 22 0,0-22 16,0 0-16,0 0 0,0 0 16,0 1-16,0-1 0,0 0 15,0 0 1,-21-21-16,0 0 16,0 0-16,-1 0 15,1 0-15,0 0 0,0 0 16,0 0-16,0 0 0,-1 0 0,1 0 15,0 0-15,0 0 0,0 0 16,0 0-16,-1 0 16,44 0 15,-1 0-15,0 0-16,0 0 0,21 0 15,-20 0-15,20 0 0,0 0 0,-21 0 16,22 0-16,-1 0 0,0 0 15,1-21-15,-22 21 0,21 0 0,-21 0 16,1 0-16,-1-21 0,0 21 16,0 0-16,-21-21 62</inkml:trace>
  <inkml:trace contextRef="#ctx0" brushRef="#br0" timeOffset="57286.9">5736 5249 0,'0'-21'31,"0"42"16,21-21-16,0 0 0,1 0-31,-22-21 16,0 0 0,0 0-16,-22 21 15,1 0 1,0 0-1,21 21-15,0 0 16,0 0 0,21-21 15,0 0-15,1 0-16,-22-21 15,0 0 1,-22 21 15,1 0-31,0 0 16,42 0 31,0 0-47,1 0 0</inkml:trace>
  <inkml:trace contextRef="#ctx0" brushRef="#br0" timeOffset="64202.97">7832 4741 0,'21'0'16,"0"-21"-1,0 0 1,-21 0-1,0 0-15,0 0 16,-21 21 15,0-22-31,0 22 0,-1 0 16,1 0-16,-21 0 0,21 0 0,0 0 16,-1 0-16,1 0 0,-21 0 15,21 0-15,0 22 0,-1-22 0,1 21 16,0-21-16,0 21 0,0 0 0,0 0 15,-1 0-15,1 1 0,0 20 16,0-21-16,21 21 0,0 1 0,-21-1 16,0 0-16,21 1 0,-22-1 15,22 0-15,0 1 0,0-1 0,0-21 16,0 22-16,0-22 0,0 21 0,0-21 16,0 0-16,0 1 15,22-1-15,-1 0 0,0 0 0,0-21 16,0 21-16,0-21 0,22 0 15,-22 0-15,0 0 0,21 0 16,1 0-16,-22-21 0,21 0 0,1 21 16,-22-21-16,21 0 0,0 21 15,-20-22-15,-1 1 0,21 0 0,-21 21 16,-21-21-16,0 0 0,21 0 0,-21-1 16,0 1-16,0 0 0,0 0 15,-21 21-15,0-21 0,0 0 16,-21 21-16,20 0 0,-20-22 0,21 22 15,-21 0-15,-1 0 0,22 0 16,-21 0-16,21 0 0,-1 0 0,1 22 16,0-22-16,21 21 15,21-21 17,0 0-32,1 0 0,20 0 15,-21-21-15,0 21 0,0-22 0,22 22 16,-22-21-16,0 21 0,21 0 15,-20 0-15,-1-21 0,0 21 16,0 0-16,0 0 0,-21 21 31,0 0-31,0 1 0,0-1 16,0 0-16,0 0 0,0 0 0,0 0 16,0 1-16,0 20 0,0-21 15,-21 0-15,21 22 0,0-1 0,0-21 16,-21 21-16,0 1 0,21-1 0,-21 0 15,21-20-15,-22 20 0,22 0 16,0 1-16,0-22 0,-21 0 16,21 21-16,0-21 0,0 1 0,0-1 15,0 0-15,21-21 47,-21-21-47,22 21 0,-22-21 16,21-1-16,-21 1 0,21 0 0,-21 0 15,21 0-15,0 0 0</inkml:trace>
  <inkml:trace contextRef="#ctx0" brushRef="#br0" timeOffset="64711.52">8467 4636 0,'0'0'0,"0"-22"0,-22 22 47,1 0-47,0 22 16,21-1-16,0 0 0,-21 0 15,0 0-15,21 0 0,-21 22 0,21-1 16,0 0-16,-22 1 0,22-1 16,-21-21-16,21 22 0,0-1 0,0 0 15,0-21-15,0 22 0,0-22 16,0 21-16,0-21 0,0 1 16,0-1-16,21 0 0,-21 0 15,22-21-15,-1 21 0,0-21 0,0 0 16,0 0-16,22 0 15,-22 0-15,0 0 0,0 0 0,0 0 16,22 0-16,-22 0 0,0 0 0,0-21 16,0 21-16,22-21 0,-22 0 15,0 21-15,0-21 0,0 21 16,-21-22-16,21 22 0,1-21 16,-22 0-16,0 0 15,0 0 1,0 0-1,-22-1-15</inkml:trace>
  <inkml:trace contextRef="#ctx0" brushRef="#br0" timeOffset="65014.35">8445 5038 0,'-21'0'31,"42"0"-15,1 0-16,-1 0 16,0 0-16,0 0 0,0-21 0,0 21 15,1 0-15,-1-22 0,0 22 16,21 0-16,-21 0 0,-21-21 0,22 21 15,-1 0-15,-21-21 16,0 0 0,0 0 15</inkml:trace>
  <inkml:trace contextRef="#ctx0" brushRef="#br0" timeOffset="65359.15">8467 4614 0,'0'-21'47,"21"21"-47,0 0 0,0 0 0,0 0 15,0 0-15,1 0 0,-1 0 16,0-21-16,0 21 0,0 0 0,0 0 16,1 0-16,-1 0 0,0 0 0,0 0 15,0 0-15,0 0 16,1 0-1</inkml:trace>
  <inkml:trace contextRef="#ctx0" brushRef="#br0" timeOffset="65758.64">9144 4678 0,'0'0'0,"21"0"31,0 0-31,0 0 0,1 0 16,-1 0-16,0 0 0,21 0 16,-21 0-16,1 0 0,-1 0 0,21 0 15,-21 0-15,0 0 0,22 0 16,-22-21-16,0 21 0,21 0 0,-20 0 15,-1 0-15,0 0 16,-42 0 15,0 0-31</inkml:trace>
  <inkml:trace contextRef="#ctx0" brushRef="#br0" timeOffset="66190.39">9440 4699 0,'-21'0'0,"21"21"47,0 0-47,0 1 15,0-1-15,0 0 16,0 0-16,0 0 0,0 0 16,0 22-16,0-22 0,0 0 0,0 21 15,0-20-15,0 20 0,0-21 16,0 21-16,0-20 0,0 20 0,0-21 16,0 0-16,0 0 0,0 1 15,0-1-15,0 0 0,0 0 16,0 0-1,0-42 79,-21 21-78,21-21-16</inkml:trace>
  <inkml:trace contextRef="#ctx0" brushRef="#br0" timeOffset="77644.02">5270 6583 0,'-21'0'32,"0"-21"-17,21 0 1,0-1-16,0 1 15,0 0-15,0 0 16,0 0-16,0 0 16,0-1-16,21 1 0,0 0 15,1 21-15,-22-21 16,21 21-16,0 0 0,0 0 0,0-21 16,0 21-16,1 0 0,-1 0 0,0 0 15,0 0-15,0 0 0,0 0 16,1 21-16,-1 0 0,0 0 15,-21 0-15,0 1 0,21 20 16,-21-21-16,0 21 0,0-20 0,0 20 16,0 0-16,0-21 0,0 22 0,-21-1 15,0 0-15,0-20 0,-1 20 16,1-21-16,-21 21 0,21-20 0,0 20 16,-22-21-16,22 0 0,0 22 0,-21-22 15,20 0-15,-20 0 16,21 0-16,0 0 0,-22 1 0,22-1 15,-21 0-15,21-21 0,-22 0 0,22 21 16,-21-21-16,21 0 0,-22 0 16,22 0-16,0-21 0,-21 21 0,21-21 15,-1 0-15,1-1 0,21 1 16,-21 0-16,21 0 0,-21-21 0,21 20 16,0 1-16,0 0 0,0-21 0,0 21 15,0-1-15,0 1 0,21-21 16,0 21-16,22 0 0,-22 21 0,0-22 15,0 1-15,21 21 0,-20 0 16,-1-21-16,0 21 0,21 0 16,-21 0-16,1 0 0,-1 21 0,0 0 15,0-21-15,0 22 0,0-1 16,1 0-16,-1 21 0,-21-21 0,0 1 16,21-1-16,-21 0 0,21 0 0,-21 0 15,21 0-15,-21 1 0,0-1 16,21 0-16,-21 0 0,22 0 0,-1-21 15,-21 21-15,21 1 0,0-22 0,0 0 16,0 0-16,1 0 16,-1 0-16,0 0 15,0 0-15,-21-22 16</inkml:trace>
  <inkml:trace contextRef="#ctx0" brushRef="#br0" timeOffset="78038.57">5948 7006 0,'0'0'0,"21"0"47,0-21-32,0 21-15,-21-21 0,21 0 16,-21 0-16,0-1 16,-21 22-1,0 0 1,0 0-16,0 0 0,0 22 15,21-1-15,-22-21 16,22 21-16,-21 0 0,21 0 16,21-21 15,1 0-31,-1 0 16,0 0-16,0-21 15</inkml:trace>
  <inkml:trace contextRef="#ctx0" brushRef="#br0" timeOffset="78675.21">7556 6477 0,'0'0'0,"0"-21"0,0 0 16,0 42 15,0 0-31,0 21 16,0-20-16,0 20 0,0 0 15,0 22-15,0-22 0,0 0 0,-21 1 16,21-1-16,-21 0 0,21 1 0,0-1 15,0 0-15,0-20 0,-21 20 16,21-21-16,0 0 0,0 0 0,0 1 16,0-1-16,0 0 15,0-42 17,0 0-32,0-1 0,0 1 15,0 0-15</inkml:trace>
  <inkml:trace contextRef="#ctx0" brushRef="#br0" timeOffset="79054.99">7472 6562 0,'-21'-21'0,"42"42"0,-42-64 0,21 22 16,0 0-1,0 0-15,0 0 0,0 0 16,21-1-16,0 22 0,0-21 16,0 21-16,0-21 0,1 21 0,20 0 15,0-21-15,1 21 0,-1 0 0,0 0 16,1 0-16,-22 0 0,21 21 16,0 0-16,-20 0 0,20 1 0,-42 20 15,0-21-15,0 21 0,0 1 16,0-1-16,0-21 0,-42 22 0,20-22 15,-20 21-15,0-21 0,-1 0 0,1 1 16,21-1-16,-21 0 0,-1-21 16,22 21-16,0-21 0,0 0 15,21 21-15,-21-21 16,42 0 15,0 0-31,0-21 0,0 21 16</inkml:trace>
  <inkml:trace contextRef="#ctx0" brushRef="#br0" timeOffset="79590.91">8509 6456 0,'-21'0'31,"0"0"-31,-1 21 0,22 0 0,-21 0 0,0 1 16,0-1-16,0 21 0,0 0 0,-1-20 16,1 20-16,0 0 0,0-21 15,0 22-15,21-1 0,-21-21 0,21 22 16,-22-22-16,22 21 0,0-21 15,0 0-15,0 1 0,0 20 16,22-21-16,-1 0 0,0 0 16,0-21-16,0 0 0,22 0 0,-22 0 15,0 0-15,21 0 0,-21 0 16,1 0-16,20 0 0,-21-21 0,0 0 16,22 0-16,-22 21 0,0-21 0,0-22 15,0 22-15,0 0 0,-21-21 16,0 21-16,0-22 0,0 1 0,0 0 15,0-1-15,0 1 0,0-22 0,0 22 16,-21 0-16,0-1 0,0 22 16,0-21-16,0 21 0,-1 0 15,22-1-15,-21 22 0,0 0 0,0 0 16,0 0-16,0 0 16,-1 0-16,22 22 0,-21-1 15,0 0-15,21 0 0,0 0 0,0 0 16,0 1-16,0-1 15,0 0-15,21 0 16</inkml:trace>
  <inkml:trace contextRef="#ctx0" brushRef="#br0" timeOffset="80186.91">9334 6456 0,'-42'-21'16,"21"21"-16,0 0 16,-22 0-16,22 21 0,0 0 15,-21-21-15,21 21 0,-22 0 0,22 1 16,0-1-16,-21-21 0,20 21 15,22 0-15,-21 0 0,21 0 16,0 1-16,0-1 0,0 0 16,21-21-16,1 21 15,-1-21-15,0 0 0,0 0 16,0 21-16,0-21 0,1 0 0,-1 0 16,0 21-16,0-21 0,21 0 0,-20 0 15,-1 22-15,0-22 0,0 0 16,0 0-16,0 21 0,1-21 0,-1 0 15,-21 21-15,21 0 0,0-21 0,-21 21 16,21-21-16,-21 21 0,0 1 16,0-1-1,0 0-15,-21-21 16,0 21-16,0-21 0,-22 0 16,22 21-16,0-21 0,0 0 0,-21 21 15,20-21-15,-20 0 0,0 0 0,21 22 16,-22-22-16,1 0 0,21 0 15,-22 0-15,22 0 0,-21 0 0,21 0 16,0 0-16,-1 0 0,1 0 16,0 0-16,21-22 47,21 1-32,0 21-15,1-21 16,-1 21-16,0-21 0</inkml:trace>
  <inkml:trace contextRef="#ctx0" brushRef="#br0" timeOffset="80586.31">9737 6329 0,'0'0'16,"-22"0"-16,1 0 0,0 0 16,42 0 15,22 0-31,-22 0 0,21 0 15,0 0-15,1 0 0,-1 0 0,0 0 16,1 0-16,-1 0 0,0 0 0,1 0 16,-1 0-16,0 0 0,-20 0 15,-1 0-15,0 0 0,0 0 16,0 0-16,-42 0 31,0 0-31,0 0 16,0 0-16,-1 0 0,1 0 0,0 0 15,0 0-15,0 0 0,0 0 16</inkml:trace>
  <inkml:trace contextRef="#ctx0" brushRef="#br0" timeOffset="80911.12">10054 6350 0,'-21'21'16,"0"0"-1,21 1-15,0-1 16,0 0-16,0 0 0,-21 0 16,21 0-16,0 22 0,0-22 15,-22 21-15,22-21 0,0 22 0,0-22 16,0 0-16,0 21 0,0-20 0,0-1 16,-21 21-16,21-21 0,-21 0 0,21 1 15,0-1-15,-21 0 16,21 0-16,0 0 0,0 0 15,0 1-15,0-1 0,0 0 16,0 0 15,0-42 1</inkml:trace>
  <inkml:trace contextRef="#ctx0" brushRef="#br0" timeOffset="87314.12">5038 8022 0,'-22'0'0,"22"-21"63,0 0-63,0 0 16,0 0-16,22 21 15,-1-22-15,0 22 16,0 0-16,0-21 0,0 21 15,1 0-15,20 0 0,-21 0 0,0 0 16,22 0-16,-22 0 0,0 0 16,0 0-16,-21 21 0,0 1 15,0-1-15,0 21 0,0-21 16,0 0-16,0 1 0,-21 20 0,0-21 16,-22 21-16,22-20 0,0-1 0,0 0 15,-21 21-15,20-42 0,1 21 16,0 1-16,21-1 0,-21-21 0,0 0 15,21-21 17,0-1-17,0 1 1,21 21-16,0-21 0,0 21 16,-21-21-16,21 21 0,1-21 0,-1 21 15,0 0-15,0-21 0,0 21 0,0 0 16,22 0-16,-22 0 0,0 0 15,0 21-15,0 0 0,1-21 0,-1 21 16,0 0-16,-21 0 0,0 1 0,0-1 16,0 0-16,0 0 0,0 0 15,0 0-15,0 1 0,-21 20 0,0-21 16,-1 0-16,1-21 0,0 21 16,-21 1-16,21-1 0,-1 0 15,-20-21-15,21 21 0,0-21 0,-22 0 16,22 0-16,-21 0 0,21 0 0,-22 0 15,22 0-15,-21 0 0,21 0 16,-22 0-16,22-21 0,-21 0 0,21 21 16,-22-21-16,22-1 0,0 22 0,0-21 15,21 0-15,-21 21 0,21-21 16,-21 0-16,21 0 0,0-1 31,21 22-31,0 0 16,0-21-16,0 21 0</inkml:trace>
  <inkml:trace contextRef="#ctx0" brushRef="#br0" timeOffset="87894.25">6054 8297 0,'0'0'0,"0"22"16,-22-1-16,22 0 15,0 0 1,22-21 15,-1 0-31,0-21 16,-21 0 0,0 0-16,0-1 15,0 1-15,0 0 0,0 0 16,0 0-16,-21 21 15,0 0 1,-1 0 0,1 0-16,21 21 0,-21 0 15,21 0-15,0 0 16,21-21 15,0 0-15,-21-21-1,0 0 1,-21 21 15</inkml:trace>
  <inkml:trace contextRef="#ctx0" brushRef="#br0" timeOffset="88458.93">7281 7980 0,'0'0'16,"0"21"15,0 0-31,0 0 15,0 1-15,0 20 0,0-21 0,0 21 16,-21-20-16,21 20 0,0 0 0,-21-21 16,21 22-16,0-22 0,-21 21 15,21-21-15,-21 22 0,21-22 0,0 0 16,0 0-16,-22 0 0,22 1 0,0-1 16,0 0-16,0-42 46,0 0-46,22 21 0</inkml:trace>
  <inkml:trace contextRef="#ctx0" brushRef="#br0" timeOffset="88834.52">7239 8043 0,'0'0'16,"0"-63"-1,0 42 1,0 0-16,0-1 16,21 22-1,0-21-15,0 21 0,1 0 0,-1-21 16,21 21-16,0 0 0,-20 0 0,20 0 16,0 0-16,1 21 15,-1 0-15,-21 1 0,21-1 0,-20 0 16,-22 0-16,0 21 0,0-20 0,0-1 15,0 21-15,-22-21 0,-20 22 16,0-22-16,-1 0 0,1 0 0,0 0 16,-1 0-16,1 1 0,0-1 0,21-21 15,-22 0-15,22 21 0,0-21 16,0 0-16,0 0 0,-1 0 16,44 0 15,-1-21-31,0 21 0,0-21 0,0-1 15,22 22-15,-22-21 0,21 0 16</inkml:trace>
  <inkml:trace contextRef="#ctx0" brushRef="#br0" timeOffset="89402.19">8128 7916 0,'-21'22'0,"0"-1"0,-1 0 16,1 0-16,21 0 15,-21 22-15,0-22 0,0 21 0,0-21 16,21 22-16,-22-1 0,22-21 0,-21 21 16,21-20-16,-21 20 0,21-21 15,0 0-15,0 22 0,0-22 16,0 0-16,0 0 0,0 0 15,21-21 17,-21-21-32,21 0 0,-21 0 15,0 0-15,0-1 16,0-20-16,0 21 0,0 0 16,22-22-16,-22 22 0,0-21 0,0 0 15,0 20-15,21-20 0,-21 21 16,0-21-16,21 20 0,0-20 0,-21 21 15,21 0-15,0 0 0,1-1 0,-1 22 16,0-21-16,21 0 0,-21 21 16,1 0-16,-1 0 0,21 0 0,-21 0 15,0 21-15,1 0 0,-1 1 0,0-1 16,0 21-16,0 0 0,-21 1 16,0-1-16,21 0 0,-21 1 0,0-1 15,0 0-15,0-20 0,0 20 16,0-21-16,0 0 0,0 0 15,-21 1-15,21-1 0,-21 0 16,21-42 31,0 0-47,0-1 16,0 1-16</inkml:trace>
  <inkml:trace contextRef="#ctx0" brushRef="#br0" timeOffset="89638.05">7895 8234 0,'0'0'0,"21"0"32,0 0-32,1 0 0,-1 0 15,0 0-15,21 0 0,-21 0 16,22 0-16,-22 0 0,21 0 0,-21 0 15,22 0-15,-22-21 0,21 21 0,-21-21 16,1 21-16,-1 0 0,0 0 16,0-22-16,0 22 0,-21-21 15,21 0-15,1 21 16</inkml:trace>
  <inkml:trace contextRef="#ctx0" brushRef="#br0" timeOffset="89906.9">8636 8022 0,'21'0'0,"-42"0"0,63-21 0,-21 21 0,1 0 0,-1 0 15,0 0-15,21 0 0,-21-21 16,22 21-16,-22 0 0,21 0 15,-21-21-15,1 21 0,-1 0 0,21 0 16,-21 0-16,-21-21 0,21 21 16,1 0-16,-44 0 31,1 0-31,0 0 16,0 0-16</inkml:trace>
  <inkml:trace contextRef="#ctx0" brushRef="#br0" timeOffset="90166.75">8869 7980 0,'0'0'0,"0"21"16,0 0-16,0 0 16,0 1-16,0-1 0,0 0 15,0 0-15,-21 21 0,21-20 0,0-1 16,0 21-16,0-21 0,0 0 15,-22 1-15,22-1 0,0 0 0,-21 0 16,21 0-16,0 0 0,0 1 0,-21-1 16,21 0-1,21-21 17,0-21-32,1 0 15</inkml:trace>
  <inkml:trace contextRef="#ctx0" brushRef="#br0" timeOffset="90514.3">9483 7938 0,'0'0'0,"-43"-43"31,22 43-15,0 0-16,0 0 0,0 0 16,-1 21-16,1 1 0,21-1 15,-21 21-15,0-21 0,0 22 0,0-22 16,21 21-16,-22 0 0,22-20 16,-21 20-16,21-21 0,0 21 0,-21-20 15,21 20-15,0-21 0,0 0 0,0 0 16,21 1-16,0-1 15,1-21-15,-1 21 0,0-21 16,0 0-16,0 0 0,0 0 0,22 0 16,-22 0-16,0 0 0,0 0 15,0-21-15,1 21 0,20-21 16,-21-1-16,0 1 0</inkml:trace>
  <inkml:trace contextRef="#ctx0" brushRef="#br0" timeOffset="90818.13">9969 7895 0,'0'0'15,"0"-21"-15,-21 21 16,0 21 15,0 0-31,21 22 0,0-22 16,0 21-16,-21-21 0,21 22 0,-21-1 15,21 0-15,0 1 0,-22-22 16,22 21-16,0-21 0,0 22 0,0-22 16,-21 0-16,21 21 0,0-20 15,0-1-15,0 0 0,0 0 16,21-21 0,1 0-1,-1-21-15,0 21 0,-21-21 16,21 0-16,0-1 15</inkml:trace>
  <inkml:trace contextRef="#ctx0" brushRef="#br0" timeOffset="91105.96">10393 7789 0,'0'22'31,"0"-1"-31,0 0 0,0 0 16,0 0-16,0 0 0,0 22 0,0-1 16,0-21-16,-21 22 0,21-1 15,0 0-15,-22-21 0,22 22 16,0-1-16,0-21 0,0 0 0,0 1 16,0-1-16,-21 0 0,21 0 0,0 0 15,0 0-15,0 1 16,0-1-1,21-21 1,-21-21-16</inkml:trace>
  <inkml:trace contextRef="#ctx0" brushRef="#br0" timeOffset="91355.72">9948 8192 0,'0'0'0,"-21"0"0,42 0 31,0 0-31,1 0 0,-1 0 16,0 0-16,0 0 0,0 0 0,0 0 15,1 0-15,-1 0 0,0 0 0,0 0 16,0 0-16,0 0 0,1 0 15,-1-22-15,0 22 0,0 0 16</inkml:trace>
  <inkml:trace contextRef="#ctx0" brushRef="#br0" timeOffset="92435.46">4868 9356 0,'0'0'0,"0"21"46,0 0-46,0 0 16,0 22-16,0-1 0,0-21 16,0 43-16,0-22 0,0 0 0,0 1 15,-21-1-15,0 0 0,21 1 16,0-22-16,-21 21 0,0-21 0,21 0 16,-22 1-16,1-1 0,21 0 15,0-42 16,0 0-31,0-1 0,0 1 16,21 0-16,1 21 16,-1-21-16,0 21 0,0 0 0,0 0 15,0-21-15,22 21 0,-22 0 0,0 0 16,0 0-16,22 0 16,-22-21-16,0 21 0,0 0 0,0-22 15,0 22-15,1-21 0,-1 0 0,0 21 16,0-21-16,0 0 0,-21 0 15,21-1-15,-21 1 0,0 0 16,0 0-16,0 0 0,0 0 0,0-1 16,0 1-16,0 0 0,0 0 15,0 0-15,-21 21 16,21 21 0,-21 0-16,21 0 15,0 22-15,0-1 0,-21 0 0,21 1 16,0-1-16,0 0 0,0 1 15,0-1-15,-21-21 0,21 21 16,-21 1-16,21-22 0,0 0 0,0 0 16,0 0-16,0 1 0,-22-1 0,22 0 15,22-42 17,-22 0-17,21 21-15,0-22 0,0 1 16,-21 0-16</inkml:trace>
  <inkml:trace contextRef="#ctx0" brushRef="#br0" timeOffset="92786.24">5778 9843 0,'22'21'32,"-1"-21"-17,0 0-15,0-21 16,0 21-16,-21-22 0,0 1 16,21 0-16,-21 0 0,0 0 15,0 0-15,0-1 16,0 1-16,-21 21 15,0 0-15,0 0 16,0 21-16,21 1 0,-21-22 16,21 21-16,-22 0 0,22 0 15,0 0-15,0 0 0,22 1 16,-1-22 0,0 0-16,0 0 0</inkml:trace>
  <inkml:trace contextRef="#ctx0" brushRef="#br0" timeOffset="96327.13">7472 9250 0,'0'-21'15,"0"42"32,0 0-47,0 0 0,0 0 16,0 1-16,0 20 0,0-21 0,0 21 15,0 1-15,0-1 0,0 0 16,0 1-16,-21-1 0,21 0 0,0 1 16,0-22-16,0 21 0,0-21 0,0 1 15,0-1-15,0 0 0,0 0 16,0 0-16,0-42 47,0 0-32,0 0-15</inkml:trace>
  <inkml:trace contextRef="#ctx0" brushRef="#br0" timeOffset="96673.93">7345 9335 0,'0'0'0,"0"-22"0,0 1 15,0 0-15,0 0 16,21 21-16,0-21 0,0 0 0,0 21 16,22-22-16,-22 22 0,21 0 15,1-21-15,-22 21 0,21 0 16,0 0-16,-20 0 0,20 0 0,-21 21 16,21 1-16,-20-1 0,-22 0 0,0 21 15,0-21-15,0 22 0,0-22 16,0 21-16,-22 1 0,-20-1 0,21-21 15,-21 21-15,-1-20 0,1 20 0,0-21 16,20 0-16,-20 0 0,21 1 16,0-22-16,0 21 0,42-21 47,0-21-32,0 21-15,0-22 0,22 22 0</inkml:trace>
  <inkml:trace contextRef="#ctx0" brushRef="#br0" timeOffset="97206.29">8234 9292 0,'0'21'31,"0"1"-15,0-1-16,-21 0 0,21 21 0,-22-21 15,22 22-15,0-22 0,0 21 0,-21 1 16,21-1-16,0 0 0,0-21 15,0 22-15,0-22 0,0 21 0,0-21 16,0 1-16,21-1 0,1 0 16,-22 0-16,21 0 0,0-21 15,0 0-15,0 0 0,0 0 0,1 0 16,-1 0-16,0 0 0,0 0 0,21-21 16,-20 21-16,-1-21 0,21 0 15,-21-22-15,0 22 0,22 0 0,-22-21 16,0-1-16,0 1 0,0 21 0,-21-21 15,0-1-15,0 1 0,0 0 16,0 20-16,0-20 0,0 21 0,0-21 16,0 20-16,-21 1 0,21 0 15,-21 21 1,21-21-16,0 42 47,21-21-47,0 0 15,1 21-15,-1-21 0</inkml:trace>
  <inkml:trace contextRef="#ctx0" brushRef="#br0" timeOffset="97526.55">9017 9313 0,'0'0'0,"21"0"31,0 0-31,0 0 16,1 0-16,-1 0 0,0 0 0,21 0 15,-21 0-15,1 0 0,20 0 0,-21 0 16,0-21-16,0 21 0,22 0 15,-22 0-15,0 0 0,0 0 16,0 0-16,1 0 0,-1 0 0,-42 0 47,-1 0-47,1 0 0,0 0 16,0 0-16</inkml:trace>
  <inkml:trace contextRef="#ctx0" brushRef="#br0" timeOffset="97842.11">9229 9292 0,'0'21'16,"0"1"-1,0-1-15,0 0 16,0 0-16,0 0 0,0 22 15,0-22-15,0 21 0,0-21 0,-22 22 16,22-1-16,0-21 0,0 21 0,-21-20 16,21 20-16,-21-21 0,21 21 15,0-20-15,0-1 0,0 0 0,0 0 16,0 0-16,-21-21 16,21 21-16,0 1 15,0-44 16,0 1-15</inkml:trace>
  <inkml:trace contextRef="#ctx0" brushRef="#br0" timeOffset="98538.31">5016 10837 0,'22'0'47,"-1"0"-47,0 0 0,0 0 0,0 0 0,0 0 15,22 0-15,-22 0 0,0 0 16,0 0-16,22 0 0,-22 0 0,0 0 16,0 0-16,0 0 0,0 0 0,-42 0 47,0 22-47,0-22 15</inkml:trace>
  <inkml:trace contextRef="#ctx0" brushRef="#br0" timeOffset="99059.01">4953 10922 0,'0'0'0,"-21"21"0,0 0 16,-1 1-16,22-1 0,0 0 15,-21-21-15,21 21 0,-21 0 0,21 0 16,-21 1-16,21-1 0,0 0 15,0 0-15,0 0 16,-21-21-16,42 0 47,0 0-47,-21-21 0,21 21 16,0-21-16,1 0 0,-1 21 15,0-21-15,0 21 0,0 0 0,0 0 16,1 0-16,-1 0 15,0 0-15,21 0 0,-21 0 0,1 0 16,-1 0-16,21 0 0,-21 21 0,0 0 16,1 0-16,-1 0 0,0 0 15,-21 1-15,0 20 0,0-21 0,0 0 16,0 0-16,0 1 0,0-1 0,-21 21 16,0-21-16,-1 0 0,1 1 15,0-1-15,-21-21 0,21 21 0,-1 0 16,1-21-16,-21 0 0,21 21 0,0-21 15,-1 0-15,1 0 0,0 0 16,0 0-16,0 0 0,0 0 16,-1 0-16,1 0 0,0 0 0,0 0 15,21-21 32,0 0-47,21 21 0,0 0 16,0-21-16</inkml:trace>
  <inkml:trace contextRef="#ctx0" brushRef="#br0" timeOffset="99257.9">5927 11324 0</inkml:trace>
  <inkml:trace contextRef="#ctx0" brushRef="#br0" timeOffset="99743.62">7408 10922 0,'0'-21'0,"0"42"0,0-63 16,0 21-16,-21-1 0,21 1 15,-21 0-15,0 21 32,21 21-32,0 0 15,0 1-15,-21-1 0,21 21 0,0 0 16,0 1-16,0-1 0,0 22 16,-22-22-16,22 21 0,-21-20 15,21-1-15,0 0 0,0 1 0,0-1 16,-21-21-16,21 0 0,0 1 15,0-1-15,0 0 0,0 0 0,0-42 32,0 0-17</inkml:trace>
  <inkml:trace contextRef="#ctx0" brushRef="#br0" timeOffset="100118.41">7112 10964 0,'-21'-21'0,"42"42"0,-42-63 16,21 21-16,0 0 16,0 0-16,0-1 15,21 22-15,21-21 0,-21 21 0,1 0 16,20-21-16,0 21 0,-21 0 16,22 0-16,20 0 0,-20 0 0,-1 0 15,21 0-15,1 0 0,-22 21 0,22 0 16,-22 1-16,0-1 0,1 21 15,-22-21-15,0 22 0,-21-22 0,0 21 16,0 0-16,-21 1 0,0-1 16,0 0-16,-22 1 0,1-22 15,0 21-15,-22-21 0,22 1 0,-1 20 16,1-21-16,0-21 0,-1 21 0,1 0 16,21-21-16,0 0 0,0 22 15,-1-22-15,1 0 0,21-22 47,21 22-47,-21-21 16,22 0-16,20 0 0,-21 0 0,21 0 15</inkml:trace>
  <inkml:trace contextRef="#ctx0" brushRef="#br0" timeOffset="100471.58">8340 10774 0,'-22'21'15,"1"0"-15,0 0 16,21 1-16,-21-1 0,0 0 16,0 21-16,-1-21 0,22 22 0,-21-1 15,0 0-15,21 1 0,0-22 0,0 21 16,-21 1-16,21-22 15,0 21-15,0-21 0,0 0 0,0 1 16,21-1-16,-21 0 0,21-21 0,0 21 16,1-21-16,-1 0 0,0 0 15,21 0-15,-21 0 0,1 0 0,-1 0 16,0 0-16,0 0 0,0-21 0,0 21 16,1-21-16,-1 21 0,0-21 15,0 21-15,0-22 0,-21 1 0,0 0 16,0 0-16,0 0 15,0 0-15,-21-1 0,0 22 16,0-21-16,0 0 0</inkml:trace>
  <inkml:trace contextRef="#ctx0" brushRef="#br0" timeOffset="100662.48">8255 11134 0,'0'21'0,"21"-21"15,0 0-15,0 0 16,1 0-16,-1 0 0,0 0 16,0-21-16,0 21 0,0 0 0,1-21 15,-1 21-15,0-22 0,0 22 0,0 0 16,-21-21-16,21 21 0,-21-21 16,0 0-16</inkml:trace>
  <inkml:trace contextRef="#ctx0" brushRef="#br0" timeOffset="100867.36">8297 10859 0,'21'0'16,"1"0"-16,-1 0 0,0 0 0,0 0 15,21-22-15,-20 22 16,-1 0-16,0 0 0,0 0 15,0 0-15,0 0 0,1-21 0,-1 21 0,0 0 16,0 0-16,0 0 0,0 0 16,1 0-1</inkml:trace>
  <inkml:trace contextRef="#ctx0" brushRef="#br0" timeOffset="101198.17">9017 10816 0,'0'21'15,"0"1"1,0-1-16,-21 0 16,0 21-16,-1-21 0,22 1 0,-21 20 15,0-21-15,0 21 0,21-20 0,-21 20 16,21 0-16,-21-21 0,21 22 15,0-22-15,0 0 0,0 0 0,0 0 16,0 1-16,0-1 0,0 0 0,21 0 16,0-21-1,0 0-15,0 0 0,0 0 16,1 0-16,-1 0 16,0-21-16,0 21 0,0-21 15,0 0-15,1 21 0,-1-22 0,21 1 16,-21 0-16,0 0 0,1-21 0,20 20 15,-21 1-15</inkml:trace>
  <inkml:trace contextRef="#ctx0" brushRef="#br0" timeOffset="101537.97">9504 10774 0,'0'0'0,"0"-21"0,0 42 46,-21 0-46,21 0 0,-22 0 0,22 1 16,0-1-16,-21 0 0,21 0 0,-21 21 16,21-20-16,0 20 0,-21 0 15,21-21-15,0 22 0,-21-22 0,21 21 16,0-21-16,0 22 0,0-22 0,0 0 16,0 0-16,0 0 0,21-21 15,0 22-15,-21-1 0,21-21 0,0 0 16,1 0-16,-1 0 0,0 0 15,0 0-15,0 0 0,0 0 16,1 0-16,-1 0 0,0-21 0,0-1 16,0 22-16,0-21 0,1 0 15,-1 0-15,0 0 0,-21 0 16,21-1-16,-21 1 0,0 0 16,0 0-16,0 0 0,-21 0 15</inkml:trace>
  <inkml:trace contextRef="#ctx0" brushRef="#br0" timeOffset="101730.86">9525 11070 0,'21'0'32,"0"0"-32,0 0 15,1 0-15,-1 0 0,0-21 16,0 21-16,0-21 0,0 0 15,1 21-15,-1 0 0,0-21 0,-21-1 16,0 1-16,0 0 16</inkml:trace>
  <inkml:trace contextRef="#ctx0" brushRef="#br0" timeOffset="101915.04">9525 10816 0,'-21'0'0,"42"0"0,-21 0 47,21 0-47,0 0 15,0 0-15,1 0 0,-1 0 16,21 0-16,-21 0 0,0 0 0,1 0 16,20-21-16,-21 21 0,21 0 0,1-21 15</inkml:trace>
  <inkml:trace contextRef="#ctx0" brushRef="#br0" timeOffset="102415.75">10223 10774 0,'22'0'31,"-1"0"-31,0 0 15,0 0-15,0 0 0,0 0 0,1 0 16,-1 0-16,0 0 16,0 0-16,0 0 0,0 0 0,1 0 15,-1 0-15,-42 0 47,-1 0-47,1 0 16,0 0-16,0 0 31,0 0-15,21 21-1,0 0-15,-21-21 16,21 21-16,-22 1 0,22-1 0,-21 0 16,21 0-16,0 21 0,0-20 15,-21-1-15,21 21 0,-21 0 0,21-20 16,0 20-16,0-21 0,0 0 15,0 22-15,-21-22 0,21 0 0,0 0 16,0 0-16,0 0 16,0 1-16,21-22 15,0 0 1,0 0-16,0-22 16,1 22-16,-1-21 0,0 0 15</inkml:trace>
  <inkml:trace contextRef="#ctx0" brushRef="#br0" timeOffset="102783.26">10964 10795 0,'0'-21'31,"-21"21"-31,0 0 16,0 21 0,0 0-16,-1 0 0,22 1 0,-21-1 15,0 0-15,0 21 0,21-21 16,-21 1-16,21 20 0,-21-21 16,21 21-16,0-20 0,0 20 0,0-21 15,0 0-15,0 22 0,0-22 0,0 0 16,21 0-16,0 0 15,0-21-15,0 0 0,22 0 0,-22 0 16,0 0-16,21 0 0,-21 0 0,22 0 16,-22 0-16,21 0 0,-21-21 15,1 0-15,20 0 0,-21 21 0,0-21 16,0-1-16,1 1 0,-1 0 0,0 0 16,-21 0-16,0 0 0</inkml:trace>
  <inkml:trace contextRef="#ctx0" brushRef="#br0" timeOffset="102999.14">10943 11028 0,'21'0'62,"0"0"-62,1 0 0,-1-21 16,0 21-16,0 0 16,0-21-16,0 21 0,1-22 0,-1 22 15,-21-21-15,21 21 0</inkml:trace>
  <inkml:trace contextRef="#ctx0" brushRef="#br0" timeOffset="103204.02">10943 10774 0,'0'0'0,"-21"0"0,21-21 16,21 21 15,0 0-15,0 0-16,1 0 0,-22-21 15,21 21-15,0 0 0,0 0 16,0 0-16,-21-22 0,21 22 15</inkml:trace>
  <inkml:trace contextRef="#ctx0" brushRef="#br0" timeOffset="103538.83">10181 10880 0,'0'0'0,"-21"0"0,42 0 47,0 0-47,0 0 15,1 0-15,-1 0 0,21-21 0,-21 21 16,0 0-16,22 0 0,-22-22 16,21 1-16,-21 21 0,22 0 0,-22 0 15</inkml:trace>
  <inkml:trace contextRef="#ctx0" brushRef="#br0" timeOffset="112970.57">2349 12404 0,'-21'0'0,"0"0"16,0 0 15,0 0-15,0 0 15,21-21-15,0-1-1,0 1-15,0 0 16,0 0-16,21 0 0,0 0 15,-21-1-15,21 22 16,0-21-16,0 21 16,1 0-16,-1 0 0,0 0 15,0 0-15,0 21 16,0-21-16,-21 22 0,22-1 16,-1 0-16,-21 0 0,21 21 15,-21-20-15,21-1 0,-21 0 0,0 21 16,0-21-16,0 1 0,0 20 15,0-21-15,0 0 0,0 22 0,-21-1 16,0-21-16,0 21 0,-1-20 16,1 20-16,-21-21 0,21 21 0,-22-20 15,1 20-15,21-21 0,-21 0 16,-1 0-16,1 1 0,21-1 16,-22 0-16,22 0 0,-21-21 15,0 0-15,20 21 0,-20-21 0,21 0 16,-21 0-16,20 0 0,1-21 15,-21 21-15,21-21 0,21 0 0,-21 0 16,21-22-16,0 22 0,0-21 16,0 21-16,0-22 0,0 1 0,21 21 15,-21-22-15,21 22 0,0 0 16,0-21-16,0 21 0,22 21 0,-22-22 16,0 1-16,0 21 0,0 0 15,1 0-15,-1 0 0,0 0 0,0 0 16,-21 21-16,21 1 0,0-1 15,1 0-15,-22 0 0,0 0 16,21 0-16,0 1 0,-21-1 0,0 0 16,0 0-16,21 0 0,-21 22 15,21-22-15,0-21 0,-21 21 0,0 0 16,0 0-16,22-21 0,-22 21 16,21-21-16,-21 22 0,0-1 15,21-21 1,0 0-16,0 0 31,-21-21-31,21-1 0</inkml:trace>
  <inkml:trace contextRef="#ctx0" brushRef="#br0" timeOffset="113338.56">2857 12827 0,'43'0'32,"-22"0"-17,0 0 1,-21-21-16,0 0 15,0 0 1,-21 21 15,0 0-31,0 0 16,21 21 0,0 0-16,0 0 15</inkml:trace>
  <inkml:trace contextRef="#ctx0" brushRef="#br0" timeOffset="114290.38">5292 12637 0,'0'0'0,"21"0"0,0 0 16,0 0-16,0 0 0,0 0 16,1-22-16,-1 22 0,0-21 15,0 21-15,0-21 0,0 21 0,1-21 16,20 21-16,-21-21 0,-21 0 15,21 21-15,0-22 0,-21 1 16,0 0-16,0 0 16,-21 0-16,0 21 15,0 0-15,-21 0 0,20 0 16,-20 0-16,21 0 0,-21 21 0,20-21 16,-20 21-16,21-21 0,0 21 15,0 0-15,-1 1 0,22-1 0,-21 0 16,21 0-16,0 0 15,-21-21-15,21 21 16,0 1-16,21-22 16,0 21-16,1-21 0,-22 21 15,21 0-15,0-21 0,21 21 16,-21 0-16,1 1 0,-1-1 0,21 0 16,-21 0-16,0 0 0,1-21 15,20 21-15,-21 1 0,0-1 0,-21 0 16,21 0-16,1 0 0,-22 0 15,0 1-15,0-1 0,-22 0 16,1-21-16,0 21 0,-21 0 0,21 0 16,-22 1-16,1-22 0,0 21 15,-1-21-15,1 0 0,0 21 16,-1-21-16,22 0 0,-21 0 0,-1 0 0,1 0 16,21 0-16,-21-21 0,20 0 15,1 21-15,0-22 0,0 1 16,0 0-16,0-21 0,-1 21 0,22-1 15,0-20-15,0 21 0,0 0 16,0 0-16,0-1 0,0 1 0,0 0 16,0 0-16,22 21 0,-1-21 15,0 21-15,0 0 0,0 0 16,0 0-16,1 0 0,20 0 16,-21-21-16,0 21 0,0 0 15</inkml:trace>
  <inkml:trace contextRef="#ctx0" brushRef="#br0" timeOffset="114614.19">6096 12446 0,'0'0'0,"0"-21"31,0 42-15,0 0-16,0 0 16,-21 1-16,0-1 0,21 21 0,-22 0 15,22 1-15,0-1 0,-21 0 16,0 1-16,21-1 0,-21 0 0,21 1 16,0-1-16,0 0 0,0-20 0,0-1 15,0 21-15,0-21 0,0 0 16,0 1-16,21-22 15,0 0 1,0 0-16,-21-22 16,0 1-16,22 0 0</inkml:trace>
  <inkml:trace contextRef="#ctx0" brushRef="#br0" timeOffset="114862.05">5800 12785 0,'0'-21'31,"21"21"-31,0 0 0,0 0 0,0 0 16,22 0-16,-22-22 0,0 22 0,21 0 16,-21 0-16,22 0 0,-22 0 0,0-21 15,21 21-15,-20 0 0,-1 0 16,0 0-1,0 0-15,0 0 32</inkml:trace>
  <inkml:trace contextRef="#ctx0" brushRef="#br0" timeOffset="115510.57">6900 12848 0,'0'0'0,"0"-106"15,0 85 1,0 0-16,0 0 0,-21 0 15,0 21-15,0-21 0,0 21 0,-1 0 16,1 0-16,0 0 0,-21 0 0,21 0 16,-22 21-16,1-21 0,21 21 15,-22 0-15,22 0 0,-21 0 0,21 22 16,0-22-16,-1 21 0,1-21 0,21 22 16,0-1-16,-21 0 15,21-20-15,0 20 0,-21-21 0,21 21 16,0-20-16,0-1 0,0 0 0,0 0 15,0 0-15,21 0 0,0-21 16,0 0-16,1 0 0,-1 0 0,0 0 16,0 0-16,0 0 0,22 0 0,-22 0 15,21-21-15,-21 0 0,0 21 16,22-21-16,-22 0 0,0-22 0,0 22 16,0 0-16,1-21 0,-1-1 15,0 22-15,0-21 0,-21 21 0,0-22 16,0 22-16,0 0 0,0 0 15,0 42 17,0 0-32,0 0 15,0 1-15,0-1 16,0 21-16,0-21 0,0 0 0,0 1 16,0-1-16,0 0 0,0 0 0,0 0 15,21 0-15,0 1 0,1-1 16,-1-21-16,0 0 15,0 0-15,0 0 0,0 0 0,1 0 16,-1 0-16,0 0 0,0 0 16,0 0-16,0-21 0,1-1 0,-1 1 15,0 0-15,0 0 0,21 0 16,-20-22-16</inkml:trace>
  <inkml:trace contextRef="#ctx0" brushRef="#br0" timeOffset="116546.25">7451 12383 0,'0'-22'16,"-22"22"-1,1 22 1,21-1-16,-21 0 0,21 21 16,0-21-16,0 1 0,0 20 15,0-21-15,0 21 0,0 1 16,0-1-16,0 0 0,-21-20 0,21 20 15,0 0-15,0 1 0,0-22 16,0 21-16,0-21 0,0 22 0,0-22 16,0 0-16,0 0 0,0 0 0,0 0 15,21-21-15,0 22 16,0-22-16,1 0 0,-1 0 16,0 0-16,0 0 0,0-22 15,0 1-15,1 0 0,-22 0 16,21 0-16,0 0 0,0-1 15,0-20-15,0 21 0,1-21 0,-22 20 16,21-20-16,-21 21 0,21 0 16,-21 0-16,0-1 0,0 1 15,0 42 1,0 1 0,-21-1-16,21 0 0,0 0 15,0 0-15,-21 22 0,21-22 0,0 0 16,0 0-16,0 21 0,0-20 15,0-1-15,0 0 0,21 0 16,0 0-16,0-21 0,0 0 16,0 0-16,1 0 0,-1 0 0,0 0 15,0 0-15,0 0 0,0 0 16,1 0-16,-1-21 0,0 0 0,0 0 16,0 21-16,-21-43 0,21 22 0,1 0 15,-1-21-15,-21 21 0,0-22 16,21 1-16,-21 21 0,21 0 0,-21-22 15,0 22-15,0 0 0,0 42 32,0 0-17,0 0-15,0 1 0,0-1 16,-21 0-16,21 21 0,0-21 16,0 1-16,0-1 0,0 21 0,0-21 0,0 0 15,0 1-15,0-1 0,0 0 16,21 0-16,0 0 15,0-21-15,1 0 0,-1 0 16,21 0-16,0 0 16,-20 0-16,-1 0 0,0 0 15,0-21-15,21 0 0,-20 0 0,-1 0 16,0-1-16,0-20 0,0 21 16,0-21-16,1-1 0,-1 1 0,0 0 15,0 20-15,-21-20 0,0 0 0,21 21 16,-21-1-16,0 1 0,0 0 15,-21 21 1,0 0-16,0 0 16,21 21-16,0 0 0,-21 1 0,21-1 15,0 21-15,0-21 0,0 0 16,0 22-16,0-22 0,0 21 0,0-21 16,0 1-16,0-1 0,0 0 0,0 0 15,0 0-15,21 0 0,-21 1 16,0-1-16,0 0 15,-21-21 48,-1-21-63,1 21 0,21-21 16,-21 21-16,0-22 0,0 1 15,21 0-15,-21 21 0</inkml:trace>
  <inkml:trace contextRef="#ctx0" brushRef="#br0" timeOffset="116822.1">7366 12552 0,'106'-42'31,"-64"42"-31,0 0 0,1 0 16,-1 0-16,22 0 0,-22 0 0,0 0 15,22-22-15,-22 22 0,0 0 0,-20 0 16,20 0-16,-21 0 0,0 0 16,0 0-16,1 0 0</inkml:trace>
  <inkml:trace contextRef="#ctx0" brushRef="#br0" timeOffset="117427.08">9864 12488 0,'21'-21'0,"-21"0"0,0 0 16,0 0-16,0 0 15,0-1-15,0 1 16,-21 21-16,-1 0 0,1 0 16,0 0-16,0 0 0,0 0 15,0 0-15,-22 0 0,22 21 0,-21 1 16,21-1-16,-22 21 0,22-21 0,-21 22 16,21-22-16,-22 21 0,22 0 15,-21 1-15,21-1 0,-1 0 0,22 1 16,0-1-16,-21 0 0,21 1 0,0-22 15,0 21-15,0-21 16,21 1-16,-21-1 0,22 0 0,20 0 16,-21-21-16,0 21 0,22-21 0,-22 0 15,21 0-15,0 0 0,1 0 16,20 0-16,-20 0 0,-1 0 0,0 0 16,22-21-16,-22 21 0,0-21 15,22 0-15,-22 0 0,1-1 0</inkml:trace>
  <inkml:trace contextRef="#ctx0" brushRef="#br0" timeOffset="117846.84">10414 12658 0,'0'-21'0,"0"42"0,-21-42 32,0 21-32,-1 0 0,1 0 0,0 21 15,0 0-15,0-21 0,0 21 16,-1 0-16,1 22 0,0-22 0,0 0 15,0 0-15,0 21 0,21-20 0,0-1 16,0 0-16,0 0 0,0 0 16,0 0-16,0 1 0,21-1 0,0-21 15,0 21-15,0-21 0,0 0 0,1 0 16,20 0-16,-21 0 16,0 0-16,22 0 0,-22 0 0,0-21 15,21 21-15,-21-21 0,1-1 0,-1 1 16,0 0-16,0 0 0,0 0 15,-21-22-15,0 22 0,0-21 0,0 0 16,0 20-16,0-20 0,0 21 0,-21-21 16,0 20-16,0 1 0,0 21 15,-1-21-15,1 21 0,0 0 0,-21 0 16,21 0-16,-1 0 0,1 0 0,0 21 16,0 0-16,0 1 15,21-1-15,0 0 0,0 0 16,0 0-16,21 0 15,42 1-15,-41-1 16,20-21-16,-21 0 0,21 0 0</inkml:trace>
  <inkml:trace contextRef="#ctx0" brushRef="#br0" timeOffset="118755.19">11303 12658 0,'0'-21'0,"0"42"0,0-64 15,0 22-15,0 0 0,0 0 16,0 0-16,-21 0 0,0 21 16,-1 0-16,22-22 0,-21 22 15,0 0-15,0 0 0,0 0 16,0 22-16,-1-22 0,-20 21 0,21 0 16,0 0-16,-22 0 0,22 0 0,0 22 15,0-22-15,-21 21 0,42-21 16,-22 22-16,22-1 0,0-21 0,0 22 15,0-22-15,0 0 0,0 0 0,22 0 16,-1 0-16,0 1 0,0-1 16,0-21-16,0 0 0,1 0 0,20 0 15,-21 0-15,21 0 0,-20 0 0,20 0 16,-21 0-16,21-21 16,-20-1-16,-1 1 0,21-21 0,-21 21 15,0-22-15,1 1 0,-1 0 0,0-1 16,0-20-16,0 21 0,0-1 15,1-20-15,-22 20 0,0 1 0,21-21 16,-21 20-16,21 1 0,-21 0 0,0 20 16,0 1-16,0-21 0,0 21 15,0 0-15,0-1 0,0 44 47,-21-1-47,21 0 0,-21 0 0,21 0 16,-22 22-16,22-22 0,0 21 15,-21 0-15,0-20 0,21 20 16,-21 0-16,21 1 0,-21-1 0,21 0 16,0 1-16,0-1 0,0-21 15,0 21-15,0 1 0,0-22 0,0 21 16,0-21-16,21 1 0,0-1 0,-21 0 16,21 0-16,0-21 0,1 21 15,-1-21-15,0 0 0,0 0 16,21 0-16,-20 0 0,20 0 0,-21 0 15,21 0-15,1 0 0,-1-21 16,0 0-16,1 21 0,-1-21 0,-21 0 16,22-1-16,-22-20 0,21 21 0,-21 0 15,0-22-15,1 22 16,-1 0-16,-21 0 0,0 0 0,0 0 16,0-1-16,0 1 0,0 0 15,-21 21-15,-1 0 0,1 0 16,0-21-16,0 21 0,0 0 0,0 0 15,-1 0-15,-20 21 0,21 0 0,0 0 16,0 1-16,-1-1 0,1 21 0,0-21 16,21 22-16,0-22 0,0 21 15,0-21-15,0 22 0,0-22 0,21 0 16,0 0-16,1 0 0,20 0 16,-21 1-16,0-22 0,22 21 15,-1-21-15,-21 0 0,21 0 0,1 0 16,-22 0-16,21 0 0,1 0 0,-22 0 15,21 0-15,-21-21 0,22-1 16,-22 22-16,0-21 0,0 0 0,0 0 16,0 21-16,1-21 0,-22 0 0,0-1 15,0 1-15</inkml:trace>
  <inkml:trace contextRef="#ctx0" brushRef="#br0" timeOffset="120058.12">5186 13356 0,'0'21'15,"0"-42"-15,-21 42 0,21 1 32,21-22 14,0 0-46,0 0 0,0 0 16,0 0-16,1 0 0,-1 0 16,0 0-16,0 0 0,0 0 15,0 0-15,22 0 0,-22 0 0,21 0 16,1 0-16,-1 0 0,0 0 0,1 0 16,-1 0-16,21 0 0,-20 0 15,-1 0-15,0 0 0,1 0 0,20 0 16,-20 0-16,-1 0 0,0 0 0,22 0 15,-22 0-15,22 0 0,-22 0 16,21 0-16,1 0 0,21 0 0,-22 0 16,22 0-16,-22 0 0,22 0 0,0 0 15,-1-22-15,1 22 0,0 0 16,-1 0-16,1 0 0,0 0 0,-1 0 16,1-21-16,0 21 0,-1 0 0,22 0 15,-21 0-15,-1 0 0,22-21 16,-21 21-16,0 0 0,20 0 15,-20 0-15,0-21 0,21 21 0,-1 0 16,1 0-16,-21 0 0,21 0 0,0-21 16,-22 21-16,22 0 0,0 0 15,-21 0-15,20 0 0,1 0 0,21 0 16,-21 0-16,0 0 0,0-21 0,0 21 16,-1 0-16,1 0 0,0 0 15,0 0-15,0 0 0,0 0 16,-1 0-16,1 0 0,-21 0 0,21 0 15,-22 0-15,1-22 0,0 22 16,-1 0-16,1 0 0,0 0 0,-22 0 16,22 0-16,-22 0 0,1 0 0,-1-21 15,1 21-15,-1 0 0,-20 0 16,-1 0-16,0 0 0,1 0 0,-22 0 16,21 0-16,-21 0 0,1 0 0,-1 0 15,0 0-15,0 0 31,-42 0 48,0 0-64,0 0-15,-1 0 16</inkml:trace>
  <inkml:trace contextRef="#ctx0" brushRef="#br0" timeOffset="129631.15">5186 14161 0,'0'-22'78,"0"1"-62,0 0-16,0 0 15,0 0 1,0 0-16,0-1 15,0 1-15,0 0 16,0 0 0,0 0-16,0 42 62,0 0-62,0 0 16,0 0-16,0 1 0,0-1 15,0 0-15,0 21 0,0-21 0,0 22 16,0-22-16,0 21 0,0 1 16,0-22-16,0 21 0,0-21 15,0 22-15,0-22 0,0 21 0,0-21 16,-21 0-16,21 1 0,0-1 16,0 0-16,0 0 0,0 0 15,-22-21 16,22-21 1,0 0-17,0 0-15,0 0 0,22-1 0</inkml:trace>
  <inkml:trace contextRef="#ctx0" brushRef="#br0" timeOffset="130042.92">5715 14351 0,'0'0'0,"0"21"0,0 0 15,0-42 32,0 0-31,0 0 0,0 0-1,-21 21 1,0 0-1,-1 0 1,1 21-16,0-21 16,21 21-16,0 0 15,21-21 17,0 0-32,1 0 15,-1 0-15</inkml:trace>
  <inkml:trace contextRef="#ctx0" brushRef="#br0" timeOffset="130583.88">7239 14224 0,'0'-21'16,"0"42"-16,0-63 0,0 21 15,0-1-15,0 1 16,0 0-16,21 21 0,-21-21 15,0 0-15,0 0 0,21-1 16,0 1-16,-21 0 0,22 0 16,-22 0-16,0 0 0,21-1 15,-21 44 32,0-1-47,-21 0 16,21 0-16,0 21 0,0-20 15,-22-1-15,22 0 0,-21 21 0,21-21 16,-21 1-16,21 20 0,0-21 0,0 0 16,0 22-16,0-22 0,0 0 15,0 21-15,0-21 0,0 1 16,0-1-16,0 0 0,0 0 16,0 0-16,21-21 31,-21-21-16,21 21-15,1-21 0,-22 0 0</inkml:trace>
  <inkml:trace contextRef="#ctx0" brushRef="#br0" timeOffset="131538.16">7959 14012 0,'0'0'0,"-43"-21"31,22 21-31,0 0 0,0 0 16,0 21-16,-1 1 16,1-22-16,21 21 0,-21 0 0,0 0 15,0 0-15,21 0 0,0 1 0,-21-1 16,21 21-16,-22-21 15,22 0-15,0 1 0,0-1 0,0 0 16,0 0-16,0 0 0,0 0 0,22-21 16,-22 22-16,21-1 0,0-21 15,0 0-15,21 0 0,-20 21 0,-1-21 16,0 0-16,21 0 0,-21 0 0,1 0 16,-1 0-16,21 0 0,-21-21 15,0 0-15,1 21 0,-22-22 0,21 1 16,-21 0-16,21 21 0,-21-21 15,0 0-15,0 0 0,0-1 16,0 1-16,0 0 0,-21 0 0,0 0 0,-1 0 16,1 21-16,0-22 0,0 22 15,0 0-15,0-21 0,-1 21 16,1 0-16,21-21 16,21 21-1,1-21 1,-1 21-16,0 0 0,21 0 0,-21-21 15,22 21-15,-22 0 0,21 0 16,-21-21-16,22 21 0,-22 0 0,0-22 16,21 22-16,-20 0 0,-1 0 15,0 0-15,0 0 0,0 0 16,0 0-16,1 0 0,-22 22 16,0-1-16,21-21 15,-21 21-15,0 0 0,0 0 16,0 0-16,-21 1 0,-1-1 15,22 0-15,-21 0 16,0 0-16,21 0 0,0 1 16,-21-1-16,21 0 0,0 0 15,0 0-15,0 0 0,0 1 0,0-1 16,0 0-16,0 0 0,21-21 16,0 21-16,0-21 15,1 0-15,-1 0 0,0 0 16,0 0-16,0 0 0,22 0 0,-22-21 0,0 21 15,21-21-15,-21 0 16,22 0-16,-22-1 0,0 1 0,0 0 16,0 0-16,1 0 0,-22 0 0,21-22 15,-21 22-15,0 0 0,0-21 16,0 20-16,0-20 0,0 21 0,-21 0 16,-1 0-16,1-1 0,0 1 15,0 0-15,-21 21 0,20-21 0,1 21 16,0-21-16,-21 21 0,21 0 0,-1 0 15,-20 0-15,21 0 0,0 0 16,0 0-16,-1 21 16,22 0-16,-21-21 0,21 21 0,-21-21 15,21 21-15,0 1 0,0-1 16,0 0-16,0 0 16</inkml:trace>
  <inkml:trace contextRef="#ctx0" brushRef="#br0" timeOffset="132314.71">9758 14203 0,'0'0'0,"-21"0"15,-1 0-15,1 0 0,0 0 16,0 0-16,0 0 0,0 0 16,42 0 30,0 0-30,0 0-16,21 0 0,1 0 0,-1 0 16,22 0-16,-22 0 0,21 0 0,1 0 15,21 0-15,-22 0 0,1 0 16,-1 0-16,22 0 0,-22 0 0,-20 0 16,20 0-16,1 0 0,-22 0 15,21 0-15,-20-21 0,-1 21 16,0 0-16,-20 0 0,20 0 0,-21 0 15,0 0-15,-21-21 0,21 21 16,-21-22 31,-21 22-16,0 0-15</inkml:trace>
  <inkml:trace contextRef="#ctx0" brushRef="#br0" timeOffset="132862.13">10731 13885 0,'-42'-21'31,"42"42"1,0 1-32,0-1 0,0 0 15,0 0-15,21 0 16,0 0-16,1-21 0,-1 22 16,0-1-16,0 0 0,0-21 0,0 21 15,1 0-15,20-21 0,-21 0 0,21 21 16,-20-21-16,20 0 0,-21 0 15,21 0-15,-20 0 0,-1 0 0,0 0 16,0 0-16,0 0 0,0 0 0,-21-21 16,22 21-1,-22-21 1,-22 21-16,1 0 16,0 0-16,0 0 0,0 0 15,-22 21-15,22-21 0,0 21 16,0-21-16,0 22 0,-22-1 0,22 0 15,0 0-15,0 0 0,-21 0 16,20 1-16,1-1 0,0 0 0,0 0 16,0 0-16,0 0 0,-1 1 0,1-1 15,21 0-15,-21 0 16,21 0-16,-21-21 0,21 21 16,-21-21-1,0 0 16,-1 0-15,1-21-16,0 0 16,21 0-16</inkml:trace>
  <inkml:trace contextRef="#ctx0" brushRef="#br0" timeOffset="137538.7">12340 13674 0,'0'-21'15,"-21"21"1,0 0 0,0 0-16,-1 0 0,1 0 0,0 21 15,-21 0-15,21 0 0,-1 0 16,-20 0-16,21 22 0,0-1 15,0 0-15,-1 1 0,1-1 0,0 0 16,0 1-16,21-1 0,-21 0 16,21 1-16,0-1 0,0-21 0,0 22 15,0-22-15,21 21 0,0-21 0,0 0 16,0 1-16,1-22 0,20 21 16,-21-21-16,0 0 0,22 0 0,-1 0 15,-21 0-15,21 0 0,-20 0 16,20-21-16,-21-1 0,21 22 0,-20-21 15,20-21-15,-21 21 0,21 0 0,-20-1 16,-1-20-16,0 21 0,0 0 16,0 0-16,-21-22 0,0 22 15,21 0-15,-21 0 0,22 21 16,-22 21 15,-22-21-31,22 21 0,-21 0 0,0 0 16,21 1-16,0-1 0,0 0 15,0 0-15,0 21 0,0-20 0,0-1 16,0 0-16,0 0 0,0 0 16,21 0-16,0-21 0,1 0 15,-1 22-15,0-22 0,0 0 0,21 0 16,-20 0-16,-1 0 16,21-22-16,-21 1 0,0 21 15,1-21-15,-1 0 0,0 0 0,-21 0 16,0-1-16,0 1 0,0 0 15,0 0-15,0-21 0,0 20 0,0 1 16,0-21-16,-21 21 0,0 0 16,21-1-16,-22-20 0,1 42 0,0-21 15,0 0-15,0 21 0,0 0 0,-1 0 16,1 0-16,0 0 0,0 0 16,0 0-16,0 21 0,-1 0 0,1 0 15,0 0-15,21 1 0,0-1 16,-21 21-16,21-21 0,0 0 15,0 1-15,0-1 0,0 0 0,0 0 16,21 0-16,0 0 0,0 1 0,1-1 16,-1 0-16,21 0 0,-21-21 15,22 0-15,-22 21 0,21-21 0,-21 0 16,22 0-16,-1 0 0,0 0 16,-21-21-16,22 0 0,-1 21 0,-21-21 15,22 0-15,-1-1 0,-21 1 0,21 0 16,-20 0-16,-1 0 0,0 0 15,0-1-15,-21-20 16,0 21-16,0 0 0,0 0 0,0 42 31,0 0-15,-21 0-16,0 0 16,21 0-16,-21 1 0,21-1 15,0 0-15,0 0 0,0 0 0,0 0 16,0 1-16,0-1 0,0 0 15,0 0 1,21-42 15,0 0-31,-21 0 0,21-1 16,-21 1-16,21-21 16,0 21-16,-21 0 0,22-1 15,-1 1-15,-21 0 0,21 0 0,0 21 16,-21-21-16,21 0 15,0 21-15,-21 21 16,0 0-16,0 0 16,0 0-16,0 0 15,22 1-15,-22-1 0,21 0 16,0 0-16,-21 0 0,0 0 16,21-21-16,0 22 0,0-1 15,1-21-15,-1 0 0,0 0 16,0 0-16,0 0 0,0 0 15,1-21-15,-1 21 16,0-22-16,0 1 0,-21 0 0,21 0 16,-21 0-16,21 0 0,1-1 15,-22-20-15,0 0 0,0-1 0,21 1 16,-21 0-16,0-1 0,21 1 0,-21-21 16,0 20-16,0 1 0,21 0 15,-21-1-15,0 22 0,21 0 0,-21 0 16,0 0-16,-21 42 31,0 21-31,0-21 0,21 0 16,-21 22-16,21-1 15,0 0-15,0-20 0,0 20 0,0 0 16,0 1-16,0-1 0,0 0 0,0-21 16,0 22-16,0-22 0,0 0 15,0 21-15,0-20 0,0-1 0,0 0 16,21 0-16,0 0 0,0 0 15,0-21-15,0 0 16,1 0-16,-1 0 0,0 0 0,0 0 16,0 0-16,0-21 0,1 0 15,-1 21-15,0-21 0,0 0 0,-21 0 16,21-1-16,0 1 0,-21 0 16,22 0-16,-22 0 0,0 0 15,0-1-15,0 1 0,0 0 0,0 42 31,0 0-15,-22 1-16,22-1 16,0 0-16,0 0 0,0 0 0,0 0 15,0 1-15,0-1 16,0 0-16,0 0 0,22 0 0,-1 0 16,0-21-16,0 22 0,0-22 15,0 0-15,1 0 0,20 0 16,-21 0-16,0 0 0,0 0 15,22 0-15,-22-22 0,0 22 16,0-21-16,0 0 0,1 0 0,-1 0 16,0 0-16,-21-1 0,21 1 0,-21-21 15,21 21-15,-21 0 0,0-22 16,0 22-16,0 0 0,0 0 16,-21 42 15,21 0-31,0 0 0,0 0 15,-21 1-15,21-1 0,-21 0 16,21 0-16,0 0 0,0 0 16,0 1-16,0-1 0,-21 0 15,21 0-15,0 0 0,0 0 16,0-42 31,0 0-47,0 0 0,21 21 15,-21-21-15,21 0 0,-21-1 0,0 1 16,21 0-16,0 0 0,0 0 16,-21 0-16,22 21 15,-22-22-15,21 22 0,-21 22 32,21-22-32,-21 21 15,0 0-15,0 0 0,21 0 16,-21 0-16,21-21 15,0 22-15,1-1 0,-1 0 16,0-21-16,0 21 0,0-21 16,0 0-16,1 0 15,-1 0-15,0 0 0,0 0 16,0-21-16,0 21 16,-21-21-16,22 0 0,-1-1 15,0 1-15,-21 0 0,21-21 0,0 21 16,0-1-16,-21-20 0,22 21 15,-1 0-15,0 0 0,0-1 16,0 1-16,-21 42 16,0 1-1,0-1-15,0 0 16,0 0-16,0 0 0,0 0 0,-21 1 16,21-1-16,0 0 0,0 0 15,0 0-15,0 0 0,0 1 0,0-1 16,0 0-16,0 0 15,21-21-15,0 0 16,1 0-16,-1 0 0,0 0 16,0 0-16,0 0 15,0-21-15,1 0 0,-1 0 16,0 21-16,0-22 0,0 1 0,0 0 16,1 0-16,-22 0 0,0 0 0,21-22 15,-21 22-15,21 0 0,-21 0 16,0 0-16,0-1 15,0 44 17,0-1-32,0 0 0,0 0 15,0 0-15,0 0 0,0 1 16,0-1-16,0 0 0,0 0 0,0 0 16,0 0-16,0 1 15,0-1-15,21 0 0,0-21 16,0 21-16,1-21 0,-1 0 0,0 0 15,0 0-15,0 0 0,0 0 16,1 0-16,-1 0 0,21 0 0,-21 0 16,0-21-16,22 21 0,-22-21 0,0 0 15,0-1-15,0 1 0,1 0 16,-1 0-16,0 0 0,0 0 0,0-22 16,0 22-16,-21-21 0,0 21 15,0-22-15,0 22 0,0 0 0,0 0 16,-21 21-1,0 0 1,0 21-16,0 0 0,0 0 16,-1 0-16,1 1 0,0-1 0,21 21 15,0-21-15,-21 0 0,21 1 0,0 20 16,0-21-16,0 0 0,0 0 16,0 1-16,0-1 0,21 0 15,-21 0-15,21-21 0,22 0 0,-22 21 16,0-21-16,21 0 0,-21 0 15,22 0-15,-1 0 0,0 0 0,-20 0 16,20-21-16,0 0 0,-21 21 16,22-21-16,-1 0 0,-21 21 15,0-22-15,1 1 0,-1 0 0,21 0 16,-42 0-16,21-22 0,-21 22 0,21 0 16,-21 0-16,0 0 0,0 0 15</inkml:trace>
  <inkml:trace contextRef="#ctx0" brushRef="#br0" timeOffset="137806.54">15515 13420 0,'0'0'16,"-21"-21"-16,0 21 0,21-22 31</inkml:trace>
  <inkml:trace contextRef="#ctx0" brushRef="#br0" timeOffset="138130.13">14160 13864 0,'85'0'31,"-64"0"-31,0 0 0,22 0 0,-1-21 16,0 21-16,-20 0 0,20-21 15,0 21-15,1 0 0,-22 0 0,0-21 16,0 21-16,0 0 0,0 0 0,1 0 15,-22-21-15</inkml:trace>
  <inkml:trace contextRef="#ctx0" brushRef="#br0" timeOffset="139415.82">5165 15240 0,'-22'0'0,"22"-21"16,0 0-1,0 0-15,0-1 16,0 1-16,0 0 0,0 0 15,0 0-15,0 0 0,22 21 16,-22-22-16,21 1 0,0 21 0,-21-21 16,21 0-16,0 21 0,0 0 15,-21-21-15,22 21 0,-1 0 16,0 0-16,0 21 0,-21 0 16,21 0-16,-21 0 0,0 22 15,0-22-15,0 21 0,0 1 0,0-1 16,0 0-16,0-21 0,-21 22 0,0-1 15,0 0-15,0-20 0,-1 20 16,-20-21-16,21 21 0,0-20 0,-22-1 16,22 0-16,-21 0 0,0 0 15,-1 0-15,1 1 0,21-22 0,-22 21 16,-41-21-16,63 0 0,-22 0 16,22 0-16,0 0 15,-21 0-15,20-21 0,22-1 0,-21 1 16,21 0-16,-21-21 0,21 21 15,0-22-15,0 22 0,0-21 0,0-1 16,0 22-16,21 0 0,-21-21 0,21 21 16,22-1-16,-22 1 0,0 0 15,0 0-15,22 21 0,-22 0 0,0 0 16,21 0-16,-21 21 0,1 0 16,-1 0-16,0 1 0,0 20 15,0-21-15,0 0 0,-21 22 0,0-22 16,22 0-16,-22 21 0,21-21 15,-21 1-15,21-1 0,-21 0 0,0 0 16,0 0-16,0 0 16,21-21-16,0 0 15,0 0 17,1 0-32,-22-21 0,21 21 15</inkml:trace>
  <inkml:trace contextRef="#ctx0" brushRef="#br0" timeOffset="139646.7">5800 15494 0,'0'0'0,"42"0"31,-42-21 47,21 21-78</inkml:trace>
  <inkml:trace contextRef="#ctx0" brushRef="#br0" timeOffset="140366.01">7514 15282 0,'0'-21'0,"0"42"0,-21-42 0,0 0 0,0 0 16,21 0-16,-22 0 15,1-1-15,21 1 0,0 0 16,-21 0-16,21 0 0,0 0 16,0-1-16,21 22 15,0-21-15,1 21 16,-1 0-16,0 0 0,0 0 0,0 21 15,0-21-15,1 22 16,-1-1-16,0 21 0,-21-21 0,0 22 16,21-22-16,-21 21 0,0 0 15,0 1-15,0-22 0,0 21 16,0 1-16,-21-22 0,21 21 0,-21-21 16,-22 22-16,22-22 0,0 0 15,0 0-15,-21 0 0,20 0 0,-20 1 16,21-1-16,-21 0 0,20-21 0,-20 21 15,21-21-15,-21 0 0,-1 0 16,22 0-16,-21 0 0,-1 0 0,22 0 16,-21 0-16,0 0 0,20-21 0,1 0 15,0 0-15,0-1 0,21 1 16,0 0-16,0-21 0,0 21 16,0-22-16,0 1 0,21 21 0,0-22 15,0 22-15,1 0 0,-1 0 16,21 0-16,-21 0 0,0 21 0,1 0 15,-1 0-15,21 0 0,-21 0 16,0 0-16,1 21 0,-22 0 0,21 0 16,0 0-16,0 0 0,-21 1 0,0-1 15,21 0-15,0 0 0,-21 0 16,22 0-16,-22 1 0,0-1 0,21 0 16,0 0-16,-21 0 0,21 0 15,0 1-15,-21-1 16,21-21-1,1 0-15,-1 0 0,0 0 16,0 0-16,0-21 16,0-1-16,1 22 0,-1-21 15</inkml:trace>
  <inkml:trace contextRef="#ctx0" brushRef="#br0" timeOffset="141114.47">8043 15177 0,'0'0'0,"0"-22"0,-21 44 31,0-1-15,21 0-16,-21-21 0,0 42 0,21-21 16,-22 1-16,22-1 0,-21 0 15,0 21-15,21-21 0,-21 1 0,21-1 16,0 0-16,0 0 0,0 0 15,0 0-15,0 1 0,0-1 16,21-21-16,0 0 16,0 0-16,1 0 15,-1 0-15,0 0 0,0-21 16,0 21-16,0-22 0,-21 1 0,0 0 16,0-21-1,0 21-15,0-1 0,0-20 0,0 21 16,0-21-16,0 20 0,0 1 0,0-21 15,0 21-15,0 0 0,0-1 16,0 1-16,22 21 16,-22-21-16,21 21 0,0 0 15,0 0-15,0-21 0,0 21 16,1 0-16,-1 0 0,0 0 0,0 0 16,0 0-16,0 0 0,1 21 15,-1-21-15,-21 21 0,21 0 0,0 1 16,-21-1-16,0 0 0,0 21 15,0-21-15,0 1 16,0-1-16,0 0 0,0 0 0,0 21 16,-21-20-16,21-1 0,0 0 15,-21 0-15,21 0 0,-21 0 0,21 1 16,0-1-16,0 0 0,0 0 0,0 0 16,21 0-16,0 1 15,0-22-15,0 0 0,0 21 0,1-21 16,20 0-16,-21 0 0,21 0 0,1 0 15,-1 0-15,-21 0 16,22-21-16,-1-1 0,0 22 0,1-21 0,-1 0 16,-21 0-16,21 0 0,-20-22 15,-1 22-15,-21-21 0,0 0 16,0-1-16,0-20 0,0 20 0,0 1 16,-21 0-16,-1-1 0,1 1 15,-21 21-15,21 0 0,-22 21 0,22-21 16,-21 21-16,0 0 0,20 0 0,-20 0 15,21 21-15,-21-21 0,20 21 16,1 0-16,0 0 0,0-21 0,0 21 16,21 1-16,-21-22 0</inkml:trace>
  <inkml:trace contextRef="#ctx0" brushRef="#br0" timeOffset="141193.15">9334 15155 0,'149'0'0</inkml:trace>
  <inkml:trace contextRef="#ctx0" brushRef="#br0" timeOffset="141966.59">10223 15431 0,'0'0'0,"0"21"16,22-21-1,-1 0-15,0 0 0,21 0 0,-21 0 16,22 0-16,-1 0 0,0 21 16,22-21-16,-22 0 0,22 0 0,-22 0 15,22 0-15,-1 0 0,1 0 0,-1 0 16,1 0-16,-1 0 0,1-21 15,-22 21-15,0-21 0,1 21 0,-1 0 16,-21-22-16,0 22 0,0 0 0,-21-21 16,0 0-16,0 0 15,-21 0-15,0 21 0,0-21 16,0 21-16,0-22 0,-22 22 16,22-21-16,0 21 0,-21 0 15,20-21-15,1 21 0,0 0 0,0 0 16,0 0-16,0 0 0,-1 0 15,1 0 1,42 0 15,1 0-31,-1 0 0,0 0 0,21 0 16,1 0-16,-22 0 0,21 0 16,0 0-16,1 0 0,-22 0 15,21 0-15,-21 0 0,1 0 0,-1 0 0,0 21 16,-21 0-16,0 1 15,0-1-15,0 0 0,0 0 16,-21 0-16,21 0 0,-43 1 0,22-1 16,0 0-16,-21 0 0,21 0 15,-22 0-15,1 1 0,21-1 0,-22 0 16,1 0-16,21-21 0,-21 21 0,20 0 16,-20 1-16,21-22 0,0 21 15,0-21-15,-1 0 16,44 0-1,-1-21 1,0-1-16</inkml:trace>
  <inkml:trace contextRef="#ctx0" brushRef="#br0" timeOffset="145125.96">12298 15706 0,'-21'0'0,"42"0"0,-64 0 0,22 0 16,0 0 0,21-21 15,21-1-31,0 1 0,1 21 16,-1-21-16,21-21 0,-21 21 0,22-1 15,-1-20-15,0 0 0,1-1 0,-22 1 16,21 0-16,0-1 0,1 1 15,-22 0-15,21-1 0,-21 1 0,-21 21 16,0 0-16,0 0 0,0-1 16,-21 22-1,0 0-15,0 0 0,0 22 0,0-1 16,-22 0-16,22 0 0,0 0 16,0 0-16,0 22 0,-1-22 0,22 0 15,0 21-15,0-20 0,0 20 0,0-21 16,0 0-16,22 0 0,-1 1 15,-21-1-15,21 21 0,0-21 0,0-21 16,0 21-16,-21 1 0,0-1 0,22 0 16,-22 0-16,0 0 15,0 0 1,-22-21-16,1 0 16,0 0-16,0 0 15,0 0-15,0-21 0,-1 0 16,1 0-16,21 0 0,0 0 15,0-1-15,0 1 16,0 42 15,0 1-31,0-1 16,0 0-16,21 0 0,-21 0 0,22-21 16,-1 21-16,-21 1 0,21-22 15,0 21-15,0-21 0,0 21 0,22-21 16,-22 0-16,0 0 0,0 0 15,0 0-15,22 0 16,-22-21-16,21 0 0,-21 21 0,22-22 16,-22 1-16,21 0 0,1 0 0,-22 0 15,0 0-15,21-22 0,-21 22 16,1 0-16,-1-21 0,0 20 0,-21-20 16,0 21-16,21 0 0,-21 0 0,0-1 15,0 1-15,-21 42 31,0 1-31,21-1 16,-21 0-16,-1 0 0,22 21 0,-21-20 16,21-1-16,0 0 0,0 0 0,0 0 15,0 0-15,0 1 16,0-1-16,21 0 0,1-21 0,-1 21 16,0-21-16,0 0 0,0 0 0,0 0 15,22 0-15,-22 0 0,21 0 16,-21 0-16,1 0 0,20-21 0,-21 21 15,21-21-15,-20 0 0,-1-1 0,0 1 16,0 0-16,-21 0 0,0 0 16,21-22-16,-21 22 0,0 0 0,0 0 15,21 0-15,-21 0 0,0 42 32,-21 0-17,21 0-15,0 0 0,-21 0 16,21 1-16,0-1 0,0 21 0,0-21 15,0 0-15,0 1 0,21-22 0,0 21 16,1 0-16,-22 0 0,21-21 16,0 0-16,0 0 0,0 0 0,0 0 15,1 0-15,-1 0 0,0 0 16,0 0-16,0-21 16,0 21-16,-21-21 0,0 0 0,22-1 15,-22 1-15,21 0 0,-21-21 16,0 21-16,21-22 0,0 22 15,0-21-15,-21 21 0,21-1 0,1 1 16,-1 0-16,-21 0 0,21 0 0,0 21 16,0 0-16,0 21 15,-21 0-15,0 0 16,22 0-16,-22 1 0,0-1 16,0 0-16,0 0 0,0 0 15,0-42 32,0 0-31,0 0-16,0 0 0,0-1 15,0 1-15,0 0 0,-22 0 16,1 0-16,21 0 0,-21-1 0,21 1 16,-21 21-1,0 0-15,0 0 0,-1 21 16,1 1-16,21 20 15,-21-21-15,21 21 0,0-20 0,0 20 16,0-21-16,0 21 0,0 1 0,0-22 16,0 0-16,0 21 15,0-20-15,21-1 0,0 0 0,1 0 0,-1-21 16,0 21-16,0-21 0,21 0 16,-20 0-16,-1 0 0,0 0 15,0 0-15,21 0 0,-20 0 0,-1 0 16,0 0-16,0-21 0,0 0 0,0 0 15,1 0-15,-1-22 0,0 22 16,-21-21-16,21-1 0,0 22 0,0-21 16,1 0-16,-1-1 0,0 22 15,0-21-15,0 21 0,0-1 0,1 1 16,-1 21-16,0 0 16,0 21-16,-21 1 15,21-1-15,-21 0 0,0 0 16,0 0-16,21 0 15,1-21 1,-22 22-16,0-44 31,0 1-15,0 0-16,0 0 0,0 0 16,0 0-16,0-1 15,0 1-15,-22 0 0,22 0 0,-21 0 16,0 21-16,0 0 15,0 0-15,0 0 16,-1 21-16,1 0 0,21 0 16,-21 0-16,0 1 0,21 20 15,0-21-15,0 0 0,-21 22 16,21-22-16,0 0 0,0 21 0,0-21 16,0 1-16,0-1 0,0 0 0,21 0 15,0 0-15,0 0 0,0 1 16,1-1-16,-1-21 0,0 21 15,0-21-15,21 0 0,-20 0 16,-1 0-16,21 0 0,0 0 0,-20 0 16,20-21-16,0 0 0,22 21 0,-22-22 15,0 1-15,1 0 0,-22 0 16,21-21-16,-21 20 0,22-20 16,-22 21-16,-21-21 0,21 20 0,-21 1 15,0-21-15,0 21 0,0 0 16,0-1-16,0 1 15,-21 21-15,0 0 0,0 0 16,21 21-16,-22 1 0,1-1 16,0 0-16,21 0 0,-21 0 0,21 22 15,0-22-15,0 0 0,0 21 16,0-21-16,0 1 0,0-1 0,0 0 16,0 0-16,0 0 0,0 0 15,21-21-15,0 0 0,-21 22 16,21-22-16,1 0 0,-1 0 15,0 0-15,0 0 0,0 0 0,0-22 16,1 1-16,20 21 0,-21-21 16,21 0-16,-20 0 0,20 0 0,-21-1 15,21-20-15,-20 21 0,-1-21 16,0 20-16,0-20 0,0 0 0,-21 21 16,0-22-16,0 22 0,0 0 0,0 0 15,-21 21 1,21 21-1,-21 0-15,21 0 0,-21 0 0,21 1 16,0-1-16,0 0 16,0 0-16,0 21 0,0-20 0,0-1 15,0 0-15,0 0 0,21 0 0,-21 0 16,21 1-16,-21-1 0,0 0 16,0 0-16,21-21 0,-21 21 15,-21-21 32,21-21-47,-21 21 16,21-21-16,-21 21 0,21-21 0,-21 0 15,21-1-15,-22 22 32,1 22-1,21-1-31,0 0 15,0 0 1,0 0-16,21-21 16,1 0-16,-1 0 15,0 21-15,0-21 0,0 0 16,0 0-16,1 0 0,-1 0 0,0-21 16,0 21-16,0-21 0,0 0 15,22 21-15,-22-21 0,21 0 16,1-1-16,-1-20 0,-21 21 0,21-21 15,1-1-15,-22 22 0,21-21 16,-21-1-16,1 22 0,-22-21 0,0 21 16,0-22-16,0 22 15,-22 21-15,1 0 0,0 0 16,0 0-16,0 0 0,0 0 0,-1 0 16,1 21-16,0 1 0,0-1 15,21 0-15,0 21 0,0-21 16,0 1-16,0-1 0,0 0 0,0 21 15,21-21-15,0 1 0,-21-1 16,0 0-16,21 0 0,-21 0 0,22 0 16,-22 1-16,0-1 15,0 0 1,-22-21 0,1 0-1,0 0-15,0 0 0,21 21 16,-21-21-16,0 0 0,-1 0 15,1 0-15,0 0 16,0 0-16,-21 0 16,20 0-16</inkml:trace>
  <inkml:trace contextRef="#ctx0" brushRef="#br0" timeOffset="146586.89">4805 16150 0,'0'0'0,"0"21"16,-21-21-16,-1 0 15,22-21 32,0 0-31,0 0-16,0 0 16,22 21-16,-1-21 0,-21-1 15,21 22-15,0 0 0,0-21 16,0 21-16,1 0 0,-1 0 0,0 0 15,0 0-15,0 0 0,0 0 16,-21 21-16,22 1 0,-22-1 16,0 0-16,0 0 0,0 0 0,0 0 15,0 1-15,-22-1 0,1 0 16,0 0-16,0 0 0,0 0 16,0 1-16,-22-1 0,22 0 0,0-21 15,-21 21-15,20 0 0,1-21 16,0 0-16,0 0 0,0 21 0,21-42 47,21 0-47,0 21 15,0-21-15,0 21 0,1 0 16,-1-21-16,0 21 0,0 0 0,0 0 16,0 0-16,22 0 0,-22 0 15,0 0-15,0 0 0,0 0 0,1 0 16,-1 0-16,0 21 0,-21 0 15,21-21-15,0 21 0,-21 0 16,0 1-16,0-1 0,0 0 16,0 0-16,0 0 0,0 0 15,-21 1-15,0-1 0,-21 0 16,20 0-16,1-21 0,0 21 0,0-21 16,0 0-16,-22 21 0,22-21 15,0 0-15,0 0 0,-21 0 0,20 0 16,1 0-16,-21-21 0,21 21 15,0 0-15,-1-21 0,1 0 0,-21 21 16,21-21-16,0 21 0,-1-21 16,1 21-1,21-22-15,21 22 63,1 0-63,-1 0 15,0-21-15,0 21 0,0 0 0,0 0 16</inkml:trace>
  <inkml:trace contextRef="#ctx0" brushRef="#br0" timeOffset="146958.37">5376 16447 0,'0'0'16,"0"21"-16,0 0 0,0 0 15,0 0 1,21-21 31,1 0-47,-22-21 0,21 21 15,-21-21-15,0 0 16,0 0-16,0-1 16,-21 22-1,-1 0 1,1 0 0,21 22-16,0-1 15,0 0 1,-21-21-16</inkml:trace>
  <inkml:trace contextRef="#ctx0" brushRef="#br0" timeOffset="147974.79">7366 16362 0,'-42'0'31,"84"0"-31,-84-21 0,42 0 16,0-1-16,0 1 15,21 0 1,-21 0-16,21 21 0,0 0 16,0-21-16,0 21 0,22 0 0,-22 0 15,0 0-15,0 0 0,0 0 16,1 0-16,-1 21 0,0-21 0,0 21 16,0 0-16,-21 0 0,0 1 15,0-1-15,0 0 0,0 0 0,0 0 16,0 0-16,-21 1 0,0-1 0,-21 0 15,20 0-15,1 0 0,-21 0 16,21-21-16,0 22 0,-22-1 0,22-21 16,0 0-16,0 21 0,0-21 15,21-21 17,0 0-32,21-1 15,0 22-15,0 0 16,-21-21-16,21 21 0,0 0 0,1 0 15,20 0-15,-21 0 0,0 0 16,0 0-16,1 0 0,-1 0 0,21 21 16,-21-21-16,0 22 0,1-1 15,-1-21-15,0 21 0,0 0 0,-21 0 16,0 0-16,0 1 0,0-1 0,0 0 16,-21 0-16,21 0 15,-21 0-15,-22-21 0,22 22 0,0-1 16,-21-21-16,21 0 0,-1 21 15,-20-21-15,21 0 0,-21 0 16,20 0-16,-20 0 0,21 0 0,0 0 16,-22 0-16,22 0 0,0-21 15,0 21-15,0 0 0,0-21 0,-1 21 16,1-22-16,0 22 16,21-21-16,0 0 31,21 21-16,0 0-15,1 0 0,-1-21 0,21 21 16,-21-21-16</inkml:trace>
  <inkml:trace contextRef="#ctx0" brushRef="#br0" timeOffset="148795.01">8297 16404 0,'21'-21'16,"-21"0"-1,0 42 32,0 0-47,0 0 16,0 1-16,-21-1 0,21 0 0,-21 0 15,21 0-15,0 0 0,0 1 0,0-1 16,0 0-16,0 0 0,0 0 16,0 0-16,0 1 0,0-1 0,21 0 15,0-21-15,1 0 16,-1 0-16,0 0 0,0 0 16,0 0-16,0 0 0,-21-21 0,22 21 15,-1-21-15,0 21 16,-21-22-16,0 1 0,0 0 15,0 0-15,-21 0 16,21 0-16,-21 21 0,-1-22 16,-20 1-16,21 0 0,0 21 0,0-21 15,-1 0-15,1 21 0,21-21 16,-21 21-16,21-22 0,0 1 16,21 21-1,0-21-15,1 21 0,-1 0 16,0-21-16,21 0 0,1 21 0,-1 0 15,0 0-15,-21 0 0,22 0 0,-1 0 16,0 0-16,1 0 16,-22 0-16,21 0 0,-21 21 0,1 0 15,-1 0-15,-21 0 0,0 1 16,0-1-16,0 0 0,-21 0 16,-1 0-16,1 0 0,0 22 0,0-22 15,21 0-15,-21 0 0,21 0 16,-21 1-16,21-1 0,-22 0 0,65 0 15,-43 0-15,0 0 0,21-21 16,0 0-16,-21 22 0,21-22 0,0 0 16,1 0-16,-1 0 0,21 0 15,-21 0-15,22-22 0,-22 1 0,21 0 16,-21 0-16,22 0 0,-1 0 16,-21-1-16,0 1 0,0 0 15,1-21-15,-22 21 0,0-22 0,0 22 16,0-21-16,0 21 0,0-1 15,-22 1-15,1 0 0,0 0 0,-21 21 16,21 0-16,-1 0 0,1 0 0,-21 0 16,21 0-16,0 0 0,-1 0 15,1 0-15,0 21 0,0-21 0,21 21 16,0 0-16,0 1 16,21-1-16,0-21 15,0 0-15</inkml:trace>
  <inkml:trace contextRef="#ctx0" brushRef="#br0" timeOffset="149070.85">10139 3641 0,'0'0'0,"-21"-21"0,-22 21 15,22 0 1,0 0-16</inkml:trace>
  <inkml:trace contextRef="#ctx0" brushRef="#br0" timeOffset="149519.35">11134 16510 0,'21'0'16,"0"0"-16,0 0 15,-21 21-15,0 0 16,0 1-16,0-1 16,-21 0-16,0-21 0,0 21 0,-1 0 15,1 0-15,0 1 0,0-1 16,0 0-16,0 0 0,-1-21 0,1 21 15,0 0-15,0 1 16,0-22 0,21-22 15,0 1-31,0 0 0</inkml:trace>
  <inkml:trace contextRef="#ctx0" brushRef="#br0" timeOffset="150337.9">10245 16616 0,'0'0'15,"-22"0"-15,44 0 32,-1 0-32,0 0 15,0 0-15,0 0 0,22 0 16,-22 0-16,21 0 0,0 0 15,22 0-15,-22 0 0,22 0 0,-22 0 16,22 0-16,-22 0 0,21 0 0,1 0 16,-22 0-16,1 0 0,-1 0 15,0 0-15,-21 0 0,22 0 0,-22 0 16,0 0 0,-21-21 15,0 0-16,-21-1 1,0 22-16,21-21 16,-21 21-16,-1-21 0,1 21 15,21-21-15,-21 0 0,0 21 0,0-21 16,0 21-16,-1 0 0,1 0 0,0-22 16,21 1-16,-21 21 15,21-21-15,21 21 47,0 0-47,0 0 16,1 0-16,-1 0 0,0 21 15,0-21-15,0 0 0,0 21 16,1-21-16,-1 22 0,0-22 16,0 0-16,0 0 0,0 0 15,1 0-15,-22 21 16,0 0-16,0 0 15,0 0-15,-22 0 16,1 1-16,0-22 0,0 21 0,0 0 16,0 0-16,-22 0 0,22 0 15,0 1-15,0 20 0,-22-21 0,22 0 16,0-21-16,0 21 0,0 1 16,0-1-16,-1 0 0,1-21 0,0 21 15,0-21-15,21 21 0,21-42 47</inkml:trace>
  <inkml:trace contextRef="#ctx0" brushRef="#br0" timeOffset="151286.14">12467 16933 0,'0'0'0,"-21"0"0,21 22 15,0-44 17,0 1-32,0 0 15,21 21-15,0-21 0,0 0 16,1 0-16,-1-1 0,0 1 0,0-21 16,0 21-16,0-22 0,1 22 15,-1-21-15,0 0 0,0 20 16,-21-20-16,0 21 0,0 0 0,0 0 0,0-1 15,0 1-15,-21 21 16,0 0-16,0 0 0,-1 0 16,1 0-16,0 0 0,21 21 15,0 1-15,0-1 16,0 0-16,21-21 0,0 21 16,1 0-16,-1 0 0,0-21 0,0 22 15,0-1-15,-21 0 0,21 0 16,-21 0-16,0 0 0,0 1 0,0-1 15,0 0-15,0 0 16,0 0-16,0 0 0,0 1 16,0-1-1,22-21 1,-1 0-16,0 0 16,0 0-16,0 0 0,22-21 15,-22 21-15,0-22 0,21 1 0,-21 21 16,22-21-16,-1 0 0,-21 0 0,22 0 15,-1-22-15,-21 22 0,0 0 16,0 0-16,1 0 0,-22-1 0,0 1 16,0 0-16,-22 21 15,1 0-15,0 0 16,0 0-16,0 0 16,0 0-16,-1 21 0,1 0 15,0 1-15,21-1 0,-21 0 0,21 0 16,0 0-16,0 0 0,0 1 0,0-1 15,0 0-15,21 0 16,0-21-16,-21 21 0,21-21 0,1 0 16,-1 21-16,0-21 0,0 0 15,0 0-15,0 0 0,1 0 0,-1 0 16,0 0-16,0 0 0,21 0 0,-20-21 16,-1 21-16,0 0 0</inkml:trace>
  <inkml:trace contextRef="#ctx0" brushRef="#br0" timeOffset="153326.32">13991 16637 0,'21'0'0,"-42"0"0,42-21 16,-21 0 0,0 0-1,0-1-15,-21 1 0,0 0 16,0 0-16,0 21 15,21-21-15,-22 21 0,1 0 0,0 0 16,0 0-16,0 0 0,0 0 16,-1 21-16,1 0 15,0-21-15,0 21 0,0 0 0,0 22 16,-1-22-16,1 0 0,0 0 16,0 0-16,21 1 0,0 20 0,0-21 15,0 0-15,0 0 0,21-21 16,0 22-16,0-22 0,1 0 15,-1 0-15,0 0 0,0 0 0,21 0 16,-20 0-16,-1 0 0,0 0 16,0-22-16,0 1 0,0 21 0,1-21 15,-22-21-15,21 21 0,0-1 0,-21 1 16,0-21-16,21 0 16,0 20-16,-21-20 0,21 0 0,-21-1 15,0 1-15,22 0 0,-1-1 0,-21 1 16,21 0-16,-21 21 0,0-22 15,0 22-15,0 0 0,0 0 16,0 42 0,0 0-16,0 0 15,0 0-15,0 22 0,0-22 0,-21 21 16,0-21-16,21 22 0,-22-1 16,22 0-16,0-20 0,0 20 0,0 0 15,0-21-15,0 22 0,0-22 16,0 21-16,0-21 0,0 1 15,0-1-15,22 0 0,-1 0 0,0 0 16,0 0-16,0-21 16,0 0-16,1 0 0,-1 0 0,0 0 15,0 0-15,0 0 0,0-21 0,1 0 16,-1 0-16,0-21 16,0 20-16,-21 1 0,0 0 0,21 0 15,-21-21-15,21 20 0,-21 1 16,22 0-16,-22 0 0,0 0 0,0 0 15,0-1-15,0 44 32,0-1-17,-22 0-15,22 0 16,0 0-16,0 0 0,0 22 16,0-22-16,0 0 0,0 0 0,0 0 15,0 1-15,0-1 0,0 0 16,0 0-16,0 0 0,22-21 15,-1 0-15,0 0 0,0 0 16,0 0-16,0 0 16,1 0-16,-1-21 0,0 0 0,0 0 15,0 0-15,22-1 0,-22 1 16,0-21-16,0 21 0,21 0 16,-20-22-16,-22 22 0,21-64 15,-42 85 16,-1 0-31,22 22 0,-21-22 16,21 21-16,0 0 0,0 0 16,0 0-16,0 0 0,0 1 15,0-1-15,0 0 16,21 0-16,-21 0 0,22 0 16,-22 1-16,21-1 0,0 0 15,-21 0-15,21-21 16,0 21-16,0-21 0,1 0 15,-1 0-15,0 0 0,21 0 0,-21 0 16,22 0-16,-1 0 0,22 0 16,-22 0-16,0-21 0,1 0 0,-22 0 15,21 0-15,0-1 0,-20 1 16,-1 0-16,0 0 0,0-21 16,0 20-16,-21 1 0,0-21 0,0 21 0,0 0 15,0-1-15,-21 1 16,0 21-16,0 0 0,0 0 0,-1 0 15,1 0-15,0 21 0,0-21 0,0 22 16,0-1-16,21 0 0,-22 0 16,22 0-16,0 0 0,0 1 15,0-1-15,0 0 0,0 0 16,22 0-16,-1 0 0,0 1 0,0-1 16,0-21-16,0 21 0,1-21 0,-1 0 15,0 0-15,0 0 0,0 0 16,0 0-16,1 0 0,20 0 0,-21-21 15,0 0-15,0 21 0,1-22 16,-1 1-16,0-21 0,-21 21 0,21 0 16,0-1-16,-21-20 0,0 21 0,21 0 15,1 0-15,-22-1 0,0 1 16,0 0-16,21 21 16,-21 21 15,0 0-31,0 1 15,0-1-15,21-21 32,-21-21-1,0-1-15,0 1-16,0 0 15,0 0 1,0 0-16,-21 21 15,21 21 1,-21 0 0,21 0-16,-22 0 0,22 1 0,-21-1 15,21 0-15,-21 0 0,21 21 16,0-20-16,0-1 0,0 0 0,0 21 16,0-21-16,0 1 0,0 20 0,0-21 15,21 0-15,0 0 0,1-21 16,20 22-16,-21-1 0,0-21 0,22 0 15,-1 0-15,-21 0 0,21 0 16,1 0-16,-22-21 0,21-1 0,-21 1 16,1 0-16,20 0 0,-21-21 15,0 20-15,0-20 0,1 0 16,-22-1-16,21 1 0,0 0 0,0-22 16,-21 22-16,0-22 0,21 22 0,0-21 15,-21 20-15,0 1 0,22 0 16,-22-1-16,21 22 0,-21 0 0,0 0 15,0 0-15,-21 21 16,-1 0 0,1 0-16,21 21 0,-21 21 0,0-21 15,0 0-15,21 22 16,-21-1-16,21 0 0,0 1 0,-22-22 0,22 21 16,-21 1-16,21-1 0,0-21 15,0 21-15,0 1 0,0-22 16,0 0-16,0 21 0,0-20 0,0-1 15,0 0-15,0 0 0,0 0 16,0 0-16,21 1 0,1-22 0,-22 21 16,21-21-16,0 0 0,0 0 0,0 0 15,0 0-15,1 0 0,-1 0 16,0 0-16,0 0 0,21-21 16,-20 21-16,-1-22 0,0 1 15,0 21-15,-21-21 0,21 0 16,0 0-16,1 21 0,-22-21 0,21-1 0,-21 1 15,0 0-15</inkml:trace>
  <inkml:trace contextRef="#ctx0" brushRef="#br0" timeOffset="153630.15">16383 16298 0,'-21'0'0,"42"0"0,-63 0 0,20 0 15,44 0 17,-1 0-32,21 0 15,-21 0-15,22 0 0,-22 0 0,21 0 16,0 0-16,-20 0 0,20 0 0,0 0 16,-21-21-16,22 21 0,-22 0 15,21-21-15,-21 0 0,22 21 0,-22 0 16,0-21-16,0 21 0,22 0 0,-22-21 15,0 21-15,0 0 0,-21-22 16,21 22-16,0 0 0,-21-21 16,0 0-16,0 0 15,-21 21-15</inkml:trace>
  <inkml:trace contextRef="#ctx0" brushRef="#br0" timeOffset="154235.79">14563 16087 0,'-22'0'0,"44"0"0,-44 21 15,1 0-15,0-21 0,21 21 0,0 0 16,0 1-16,-21-22 0,21 21 15,21-21 17,-21-21-32,21 21 15,0-22-15,1 1 16,-22 0-16,0 0 0,0 0 16,0 0-1,-22 21 1,1 0-16,21 21 31,0 0-15</inkml:trace>
  <inkml:trace contextRef="#ctx0" brushRef="#br0" timeOffset="155634.38">4508 17230 0,'0'-21'16,"0"-1"-1,22 22-15,-22-21 16,0 42 15,0 1-15,0-1-16,0 0 0,0 21 0,0-21 15,-22 22-15,1-22 0,21 21 16,0 1-16,-21-1 0,0-21 0,0 21 16,21-20-16,-21 20 0,-1-21 15,22 0-15,-21 0 0,21 1 0,-21-22 32,21-22-17,0 1 1,21 0-16,0 21 0,1-21 0,-1 0 15,21 21 1,-21 0-16,0 0 0,1-21 0,20 21 16,-21-22-16,0 22 0,22 0 15,-22 0-15,0-21 0,0 21 0,21 0 16,-20-21-16,-1 21 0,0-21 16,-21 0-16,21 21 0,0-21 0,-21-1 15,0 1-15,0 0 16,0 0-16,0 0 0,0 0 0,0-1 15,0 1-15,-21 42 47,21 1-47,-21-1 0,21 21 16,-21-21-16,21 22 0,0-22 0,-21 21 16,21-21-16,-22 22 0,22-1 15,0-21-15,0 0 0,0 0 0,0 1 16,0-1-16,0 0 0,0 0 15,0 0-15,22-21 47,-22-21-47,21 21 16,0-21-16</inkml:trace>
  <inkml:trace contextRef="#ctx0" brushRef="#br0" timeOffset="155942.03">5376 17590 0,'0'0'15,"21"0"1,1 0-16,-22-22 15,0 1 1,0 0-16,0 0 16,-22 21-1,1 0 17,21 21-32,21-21 31,-42 0-31</inkml:trace>
  <inkml:trace contextRef="#ctx0" brushRef="#br0" timeOffset="156850.39">7705 17251 0,'0'21'32,"0"0"-17,0 0-15,0 22 0,0-22 0,-22 21 16,1 1-16,21-22 0,-21 21 16,0 0-16,0 1 0,0-22 0,21 21 15,-22-21-15,1 1 0,0-1 16,0 0-16,21 0 0,-21 0 15,21-42 17,0 0-17,0 0-15,21 0 0,0 21 16,0-22-16,0 22 16,1 0-16,-1 0 0,21 0 15,-21 0-15,0 0 0,1 0 16,20 0-16,-21 0 0,0 0 0,22 0 15,-22 0-15,0 0 0,0-21 16,0 21-16,0-21 0,1 0 0,-1 21 16,0-21-16,-21 0 0,0-1 15,0 1-15,0 0 0,0 0 0,0-21 16,0 20-16,0 1 0,0 0 16,0 0-16,-21 21 0,0 0 15,-1 0 1,22 21-16,0 0 15,-21 0-15,0 1 0,21 20 0,-21 0 16,21-21-16,-21 22 0,21-1 16,-21-21-16,-1 22 0,22-22 0,0 0 15,0 21-15,0-21 0,-21 1 16,21-1-16,0 0 0,21-21 62,1-21-62,-1 21 0,0-21 16,0-1-16,0 1 0,0 0 16</inkml:trace>
  <inkml:trace contextRef="#ctx0" brushRef="#br0" timeOffset="157598.97">8594 17399 0,'-22'0'32,"1"0"-17,0 21 1,0 0-16,0 1 0,21-1 16,-21 0-16,-1 0 0,22 21 15,0-20-15,-21-1 0,21 0 0,-21 0 16,21 0-16,0 0 0,0 1 15,0-1-15,0 0 0,0 0 16,21-21-16,0 0 16,1 0-16,-1 0 0,0 0 0,21 0 15,-21-21-15,1 21 0,-1-21 16,0 0-16,0 21 0,0-22 16,0 1-16,-21 0 0,0 0 15,0 0-15,0 0 0,0-22 0,0 22 16,0 0-16,-21 0 0,0-22 0,21 22 15,0 0-15,0 0 0,0 0 16,0 0-16,21 21 16,0-22-16,1 22 0,-1 0 15,21 0-15,0 0 0,-20 0 0,20 0 16,0 0-16,-21 0 0,22 0 16,-22 22-16,0-1 0,0-21 0,0 21 15,-21 21-15,0-21 0,0 1 16,0-1-16,-42 85 15,21-64-15,0-21 16,0 0-16,-1 0 0,1 1 16,0-1-16,21 0 0,-21 0 0,21 0 15,0 0-15,0 1 16,21-22-16,0 0 16,0 0-16,1 0 0,-1 0 15,21 0-15,-21 0 0,0-22 0,22 22 16,-22-21-16,21 0 0,-21 0 15,1 0-15,20 0 0,-21-1 0,0-20 16,-21 21-16,0-21 0,0 20 16,0-20-16,0 21 0,0-21 15,0 20-15,-21-20 0,0 21 16,-21 21-16,20-21 0,1 21 0,-21 0 16,21 0-16,-22 0 0,22 0 0,0 0 15,-64 42-15,64-42 16,0 0-16,21 21 0,21-21 31,22 0-31,-22 0 0</inkml:trace>
  <inkml:trace contextRef="#ctx0" brushRef="#br0" timeOffset="158334.54">9779 17632 0,'-21'0'0,"42"0"0,-63 0 0,20 0 0,44 0 31,-1 0-15,0 0-16,21 21 0,1-21 15,20 0-15,-21 0 0,22 0 0,-22 0 16,22 0-16,-1 0 0,1 0 15,-22 0-15,22 0 0,-1 0 0,-21 0 16,22-21-16,-22 21 0,1 0 16,-1-21-16,-21 21 0,0 0 15,0-21-15,1 21 0,-22-22 16,0 1-16,-22 0 16,1 21-1,-21-21-15,21 21 0,-22 0 0,22-21 16,-21 21-16,21 0 0,-22 0 15,22 0-15,0 0 0,0 0 0,0-21 16,42 21 15,0 0-15,0-22-16,0 22 0,22 0 0,-22 0 16,0 0-16,21 0 15,-20 0-15,20 0 0,-21 0 0,21 0 16,-20 0-16,20 0 0,-21 0 15,-21 22-15,21-22 0,-21 21 16,0 0-16,0 0 0,-21 0 0,0 0 16,0 22-16,0-22 0,-1 0 15,-20 0-15,21 0 0,-21 1 16,20-1-16,1 0 0,-21 0 0,21 0 16,0 0-16,21 1 0,-22-22 15,22 21-15,-21-21 0,42 0 31,1 0-31,-1-21 16</inkml:trace>
  <inkml:trace contextRef="#ctx0" brushRef="#br0" timeOffset="160954.45">11874 17759 0,'-21'0'15,"21"-21"16,21 21-31,-21-21 0,22-1 0,-1 1 16,21 0-16,-21-21 0,0 21 16,22-22-16,-1 1 0,0 0 0,1 20 15,-22-20-15,21 0 0,1-1 16,-22 22-16,0-21 0,0 21 0,0-22 16,-21 22-16,0 0 0,-21 21 15,0 0 1,0 0-16,0 21 0,-1 0 15,-20 1-15,21-1 0,0 0 16,21 0-16,0 0 0,-21 0 0,21 1 16,0-1-16,0 0 0,21 0 15,-21 0-15,21 0 0,0-21 0,21 22 16,-20-1-16,-1 0 0,0 0 16,0 0-16,-21 0 0,21-21 0,-21 22 15,0-1-15,0 0 16,-21 0-16,0-21 0,0 0 15,0 0-15,-22 0 0,22 0 0,0 0 16,-21 0-16,20 0 0,1 0 16,0 0-16,0-21 0,0 0 15,21 0 1,-21-1-16,21 1 0,0 0 16,0 42 15,0 0-31,0 1 15,21-1-15,0-21 0,0 21 0,-21 0 16,21 0-16,0 0 0,-21 1 16,22-22-16,-1 21 0,0-21 0,0 0 15,0 0-15,0 0 0,1 0 16,20 0-16,-21 0 0,0 0 16,22 0-16,-22 0 0,21-21 0,0-1 15,-20 22-15,20-21 0,0-21 16,-21 21-16,1 0 0,-1-1 0,0-20 15,0 21-15,0-21 0,-21 20 16,0 1-16,0-21 0,0 21 0,0 0 16,0-1-16,-21 22 15,0 0 1,0 0-16,21 22 16,-21-1-16,-1 0 0,22 0 0,0 0 15,-21 0-15,21 22 16,0-22-16,0 0 0,0 21 0,0-20 0,0-1 15,0 0-15,0 0 0,0 0 16,21 0-16,-21 1 0,22-1 16,-1-21-16,0 0 0,0 0 15,0 0-15,0 0 0,22 0 0,-22 0 16,21 0-16,-21-21 0,22 21 0,-22-22 16,21 1-16,1 0 0,-22 0 15,21 0-15,-21-22 0,0 22 16,1 0-16,-1-21 0,-21 21 0,0-1 15,0 1-15,0 0 0,0 0 16,-21 21 0,-1 0-16,1 0 15,21 21-15,-21 0 0,21 0 16,0 1 0,21-22-1,0 0-15,1 0 16,-1 0-16,0 0 0,0 0 0,0 0 15,0-22-15,1 22 0,-1 0 16,-21-21-16,21 21 0,0 0 0,-21-21 16,21 21-16,-21 21 31,0 0-15,0 1-16,0-1 0,0 0 15,0 0-15,0 0 0,0 0 0,0 1 16,0-1-16,0 0 0,0 0 15,0 0-15,0 0 0,21-21 16,1 22-16,-1-22 16,0 0-16,0 0 0,0 0 15,0 0-15,1 0 0,-1 0 16,0-22-16,0 22 0,-21-21 0,21 0 16,0 0-16,-21 0 0,22 0 15,-22-1-15,21-20 0,0 21 0,-21 0 16,0-22-16,21 22 15,-21 0-15,21 0 0,-21 0 0,0 0 16,0-1-16,21 22 0,-21 22 31,0-1-31,0 0 0,0 21 16,0-21-16,0 1 0,0 20 16,0-21-16,0 0 0,-21 22 0,21-22 15,0 0-15,0 0 0,0 0 16,0 0-16,21-21 15,1 22-15,-1-22 16,0 0-16,0 0 0,0 0 0,0 0 16,1-22-16,-1 1 0,0 21 15,0-21-15,21 0 0,-20 0 16,-1 21-16,0-21 0,-21-1 0,21 1 16,0-21-16,-21 21 0,0 0 15,21-1-15,-21 1 0,22 0 0,-22 0 16,0 0-1,0 42 1,0 0-16,0 0 16,0 0-16,0 1 15,0-1-15,0 0 0,0 0 0,0 0 16,0 0-16,0 1 0,0-1 16,0 0-16,0 0 15,0 0-15,21-21 16,0 0-16,0 0 0,0 0 0,0 0 15,1 0-15,20 0 0,-21 0 16,21 0-16,-20 0 0,20-21 0,-21 21 16,21-21-16,-20 0 0,-1 0 0,0 21 15,0-22-15,0 1 0,0 0 16,1-21-16,-22 21 0,0-1 0,0 1 16,0 0-16,0 0 15,0 0-15,-22 21 47,1 21-47,0 0 0,21 0 16,0 0-16,-21 1 15,21-1-15,0 0 0,0 0 0,0 0 16,0 0-16,0 1 0,0-1 16,0 0-16,0 0 0,0 0 15,21 0-15,0-21 16,0 0-16,1 0 15,-1 0-15,0 0 16,0 0-16,21 0 0,-20 0 0,-1-21 16,0 21-16,0-21 0,0 0 15,0 0-15,1 0 0,-1-1 16,0 1-16,-21 0 0,0-21 0,21 21 16,-21-1-16,0-20 0,0 21 15,0 0-15,0 0 0,0-1 16,0 1-16,0 42 31,0 1-31,0-1 0,-21 0 16,21 0-16,0 0 15,0 0 1,21-21 0,0 0-1,0 0-15,1 0 0,-22-21 16,21 0-16,0 21 0,-21-21 15,21 21-15,0-21 0,-21 0 0,21-1 16,1 22-16,-22-21 16,21 21-1,-21 21 1,-21 1 0,21-1-16,0 0 0,-22 0 0,22 0 15,-21 0-15,0 1 0,21 20 16,0-21-16,0 0 0,0 0 0,0 1 15,0-1-15,0 0 16,0 0-16,21 0 0,22-21 16,-22 0-16,0 21 0,21-21 0,-21 0 15,22 0-15,-1 0 0,-21 0 16,22 0-16,-22 0 0,21-21 0,-21 21 16,0-21-16,1 0 0,-1 0 15,0 21-15,0-21 0,-21-1 0,0 1 16,0 0-16,0 0 15</inkml:trace>
  <inkml:trace contextRef="#ctx0" brushRef="#br0" timeOffset="161815.17">5038 18055 0,'0'0'0,"-22"0"0,1 0 0,0 0 16,0 0-1,42 0 16,0 0-15,0 0-16,1 0 0,-1 0 16,0 0-16,21 0 0,-21 0 15,1 0-15,-1 0 0,0 0 16,0 0 0,-63 0 15,21 0-31</inkml:trace>
  <inkml:trace contextRef="#ctx0" brushRef="#br0" timeOffset="162306.89">4868 18098 0,'-21'0'0,"42"0"0,-63 21 0,42 0 0,-21-21 16,0 21-16,-1 0 15,22 0-15,-21 1 0,0-22 0,21 21 16,-21 0-16,21 0 0,0 0 15,-21-21-15,21 21 16,0-42 15,21 21-15,-21-21-16,21 0 16,0 21-16,0-21 0,1 21 15,-1 0-15,0 0 0,0 0 16,0 0-16,0 0 0,1 0 15,-1 0-15,0 0 0,0 0 16,0 0-16,0 21 0,1-21 0,-1 21 16,0 0-16,0 0 0,-21 1 15,0-1-15,0 0 0,0 0 16,0 0-16,0 0 16,0 1-16,-21-22 0,0 21 0,0 0 15,-1-21-15,1 21 0,-21-21 16,21 0-16,-22 0 0,22 0 0,-21 0 15,0 0-15,20 0 0,1 0 16,-21 0-16,21 0 0,21-21 0,-21 21 16,21-21-16,-22 21 15,22-21-15,22-1 32,-1 22-32,0 0 0,0 0 15,0-21-15,0 21 0,1-21 0,-1 21 16</inkml:trace>
  <inkml:trace contextRef="#ctx0" brushRef="#br0" timeOffset="163690.63">8128 18309 0,'-21'-21'15,"0"21"1,42 0 47,0 0-63,0 0 0,0 0 15,0 0-15,1 0 0,-1 0 16,0-21-16,21 21 0,-21 0 0,1-21 15,-1 21-15,0 0 0,0 0 32,-42 0-1,0 0-31,0 0 16,-1 0-16,1 0 15,0 0-15,0 0 0,0 0 0,0 0 16,-1 0-16,1 0 0,0 0 15,0 0-15,0 0 0,0 0 16,-1 0-16,1 0 16,21 21-16,-21-21 15,21 21-15,-21 0 0,21 0 16,0 1-16,0-1 0,0 0 0,0 0 16,0 0-16,-21 0 0,21 1 15,0-1-15,0 0 0,-21 0 16,21 0-16,0-42 62,0 0-46,21 0-16,0 21 16,0 0-16,0-21 0,0 21 15,1 0-15,-1 0 0,0 0 16,0 0-16,0 0 0,0 0 0,22 0 15,-22 0-15,0 21 0,0-21 16,22 21-16,-22-21 0,-21 21 0,21 0 16,0 0-16,-21 1 15,0-1-15,0 0 0,0 0 16,0 0-16,-21 0 16,0-21-16,0 22 0,-22-22 15,22 0-15,0 21 0,-21-21 0,20 0 16,1 0-16,0 0 0,0 0 15,0 0-15,0 0 0,-1 0 0,1-21 16,0 21-16,0 0 16,21-22-16,0 1 0,0 0 31,21 21 0,0-21-31,0 21 16,1 0-16,-1-21 0</inkml:trace>
  <inkml:trace contextRef="#ctx0" brushRef="#br0" timeOffset="164394.73">8932 18267 0,'0'-21'0,"-21"21"15,0 0 1,0 0-16,0 0 0,-1 0 16,1 0-16,0 21 0,0 0 0,0 0 15,0 0-15,21 1 0,0-1 16,-22 0-16,22 0 0,0 0 16,0 0-16,0 1 0,0-1 0,0 0 15,0 0-15,0 0 0,22-21 16,-1 21-16,0-21 0,0 0 0,0 0 15,0 0-15,22 0 0,-22 0 16,0 0-16,21 0 0,-20 0 16,-1-21-16,0 21 0,0-21 0,0 0 15,-21 0-15,0 0 16,0-1-16,0 1 0,0 0 16,0 0-16,0 0 0,-21 0 0,0-1 15,21 1-15,0 0 16,0 0-16,0 0 0,0 0 15,0-1-15,21 22 0,0 0 16,0-21-16,1 21 0,-1 0 0,0 0 16,21 0-16,-21 0 0,1 0 15,-1 0-15,0 21 0,0 1 0,0-1 16,0 0-16,-21 0 16,0 0-16,0 0 0,0 1 0,0 20 0,0-21 15,0 0-15,0 22 16,0-22-16,0 0 0,-21 0 0,21 0 15,0 0-15,0 1 0,0-1 16,0 0-16,0 0 0,21-21 16,1 0-16,-1 0 15,0 0-15,0 0 16,0-21-16,0 0 0,1 21 0,-1-21 16,0-22-16,-21 22 0,0 0 15,21-21-15,-21 20 0,0-20 16,0 21-16,0-21 0,0-1 15,-21 22-15,0 0 0,21 0 0,-21 0 16,-1-1-16,1 22 0,0 0 16,0 0-16,0 0 0,0 0 0,-1 0 15,-20 0-15,21 0 0,-21 0 16,20 0-16,-20 0 0,0 0 0</inkml:trace>
  <inkml:trace contextRef="#ctx0" brushRef="#br0" timeOffset="167438.6">5609 18119 0,'0'21'15,"-21"-21"1,0 21-16,21 0 16,0 0-1,-21-21-15,-1 22 0,22-1 16,22-42 31,-1 21-47,-21-22 15,21 22-15,-21-21 0,21 0 16,-21 0-16,21 0 0,-21 0 16,21-1-16,-21 1 15,-21 21 16,0 0-31,0 0 16,0 21-16,21 1 16,-21-22-16,21 21 0,-22 0 15,22 0-15,0 0 0,0 0 16,0 1-16,0-1 0,22-21 47</inkml:trace>
  <inkml:trace contextRef="#ctx0" brushRef="#br0" timeOffset="168667.13">9991 18436 0,'-22'-21'0,"44"42"0,-65-42 0,22 21 0,0 0 16,21-21-16,-21 21 0,0 0 15,-1 0-15,44 0 32,20 21-17,-21-21-15,21 21 0,1-21 16,-1 21-16,0-21 0,22 0 0,-22 0 16,22 22-16,-1-22 0,1 0 15,-22 0-15,22 0 0,-1 0 16,1 0-16,-1 0 0,-21 0 15,22-22-15,-22 22 0,1 0 0,-1 0 16,-21 0-16,0-21 0,0 21 16,1 0-16,-22-21 15,-22 0 1,1 21-16,0 0 16,-21 0-16,21-21 0,-1 21 15,-20 0-15,21-21 0,-21 21 0,20-22 16,1 22-16,-21 0 0,21-21 15,0 21-15,-1 0 16,22-21 15,22 21-31,-1 0 16,0 0-16,0 0 0,0 0 0,0 0 16,1 0-16,-1 0 0,0 0 15,0 21-15,0 0 0,-21 1 16,0-1-16,0 0 0,0 0 15,0 0-15,0 0 0,-21 22 0,21-22 16,-21 0-16,-21 21 0,20-20 16,1-1-16,0 0 0,0 0 0,0 0 15,0 0-15,21 1 0,0-1 16,21-21 0,0 0-16,0 0 0,0 0 15,22-21-15</inkml:trace>
  <inkml:trace contextRef="#ctx0" brushRef="#br0" timeOffset="170714.36">12192 18690 0,'0'0'0,"0"21"0,0 1 0,-21-22 47,0-22-31,21 1-16,0 0 16,-22 0-16,22 0 0,-21 0 15,21-1-15,0 1 0,0-21 0,0 21 16,0-22-16,0 1 0,0 0 15,0 21-15,21-22 0,1 22 0,-1 0 16,-21 0-16,21 21 16,0 0-16,0 0 0,0 0 15,1 21 1,-22 0-16,21 0 0,-21 0 16,21 1-16,-21-1 0,0 0 15,0-42 32,0 0-31,-21-1-16,0 1 0,-1 21 0,22-21 15,-21 0-15,0 0 0,0 0 16,0-1-16,0 22 16,-1 0-16,1 0 0,0 0 0,0 0 15,0 0-15,0 22 0,-1-1 16,1 0-16,0 0 0,21 0 0,-21 22 15,21-1-15,-21 0 0,21 1 16,0-22-16,0 21 0,0 0 0,0 1 16,0-22-16,21 21 0,0-21 15,0 22-15,0-22 0,1-21 0,20 21 16,-21 0-16,0-21 0,22 0 16,-1 0-16,-21 0 0,21 0 0,1 0 15,-22 0-15,21-21 0,1 0 16,-22 0-16,21 0 0,-21-1 15,0-20-15,1 21 0,-1-21 16,0-1-16,0 1 0,-21 0 0,0-1 16,21 1-16,-21 0 0,21-1 15,-21 1-15,0 0 0,0 20 0,0 1 16,0 0-16,0 0 0,0 42 31,0 0-15,0 22-16,0-22 0,-21 21 0,21 0 15,-21 1-15,21-1 0,0 0 16,0 1-16,0-1 0,0 0 16,0 1-16,0-22 0,0 21 15,0-21-15,0 1 0,0-1 0,21 0 16,0-21-16,1 21 0,-1-21 16,0 0-16,0 0 0,0 0 15,0 0-15,1 0 0,-1-21 16,0 0-16,0 0 0,0-1 0,0 1 15,1 0-15,20 0 0,-42 0 16,21 0-16,0-1 0,0 1 0,-21 0 16,22 0-16,-22 0 0,0 0 15,0 42 17,0 0-32,0 0 15,-22 0-15,22 0 0,-21 1 16,21-1-16,0 21 0,0-21 0,0 0 15,0 1-15,0-1 0,0 0 16,0 0-16,0 0 0,21 0 0,1-21 16,-1 0-16,0 22 0,0-22 15,0 0-15,22 0 0,-22 0 0,21 0 16,-21-22-16,22 22 0,-1-21 16,-21 0-16,21 0 0,-20 0 0,20 0 15,-21-1-15,0 1 0,-21-21 16,0 21-16,21 0 0,-21-22 15,0 22-15,0 0 0,0 0 0,0 0 16,0-1-16,0 1 0,-21 21 16,0 0-16,0 0 15,0 21-15,0 1 0,-1-1 16,22 0-16,0 21 0,0-21 0,0 1 16,0-1-16,0 21 0,0-21 15,0 0-15,0 1 0,0-1 0,22 0 16,-1-21-16,0 21 0,0 0 15,0-21-15,0 0 0,1 0 0,-1 0 16,0 0-16,0 0 0,0 0 16,0-21-16,1 0 0,20 0 15,-21 0-15,0-1 0,22 1 16,-22-21-16,0 21 0,0-22 0,0 22 16,-21-21-16,0 21 0,21 0 15,-21-22-15,0 22 0,0 0 16,0 42-1,-21-21-15,21 21 16,0 0-16,0 1 0,-21 20 16,21-21-16,0 0 0,-21 0 0,21 1 15,0-1-15,-21 0 0,21 0 16,0 0-16,0 0 0,0 1 16,0-44 30,0 1-46,21 0 0,-21 0 16,21 0-16,0 0 0,-21-1 16,21 1-16,1 0 0,-22 0 0,0 0 15,21 0-15,0 21 16,-21 21-16,0 0 16,0 0-16,0 0 15,21 0-15,-21 1 0,0-1 16,21-21-16,-21 21 0,0 0 0,21-21 15,1 21-15,-1-21 16,0 0-16,0 0 0,0 0 16,0 0-16,1 0 0,-1 0 15,0-21-15,0 0 0,21 21 0,-20-21 16,-1 0-16,0-1 0,-21 1 16,21-21-16,0 21 0,0-22 0,-21 1 15,0 21-15,22-21 0,-22-1 16,21 1-16,-21 0 0,0-1 0,21 22 15,-21-21-15,0 21 0,0-1 16,0 1-16,0 42 31,-21 1-15,21 20-16,-21-21 0,-1 21 0,22-20 16,0 20-16,0 0 0,0 1 15,0-1-15,0-21 0,0 21 0,0 1 16,0-22-16,0 21 0,0-21 15,0 1-15,0 20 0,0-21 0,0 0 16,22-21-16,-22 21 0,21 1 16,0-22-16,0 21 0,0-21 15,0 0-15,1 0 16,-1 0-16,0 0 0,0 0 0,-21-21 16,21 21-16,0-22 0,1 22 15,-1-21-15,-21 0 0,21 0 16,0 21-16,-21-21 0,0 0 15,21-1-15,-21 1 0,0 0 16</inkml:trace>
  <inkml:trace contextRef="#ctx0" brushRef="#br0" timeOffset="170986.8">14393 18267 0,'0'0'15,"-21"0"-15,21 21 16,21-21 0,0 0-16,22 0 15,-22 0-15,0 0 0,0 0 16,22 0-16,-22-21 0,0 21 0,21 0 16,-21 0-16,1-21 0,-1 21 15,0 0-15,-21-21 0,21 21 16,0-22-16,-21 1 31,-21 21-15,0 0-16,21-21 0</inkml:trace>
  <inkml:trace contextRef="#ctx0" brushRef="#br0" timeOffset="171458.53">13017 18119 0,'0'21'16,"22"0"0,-1-21-1,0 0-15,0 0 16,0 0-1,-21-21 17,-21 0-17,0 21-15,0 0 16,0 0-16,-1 0 16,1 0-16,21 21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4:41:10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360 0,'0'0'0,"0"-21"0,0 0 15,0-1-15,0 1 16,0 0-16,0 0 0,0 0 16,0 0-16,0-1 15,0 1-15,0 0 16,0 42 0,0 0-1,0 1-15,0 20 0,0 21 16,0-20-16,0 20 0,0 1 0,0-1 15,0 1-15,0-1 0,0 22 16,0-22-16,0 22 0,0-21 0,0-1 16,0 1-16,0-1 0,0 1 15,0-22-15,0 0 0,0 1 0,-21-1 16,21 0-16,-21-21 0,21 22 16,0-22-16,0 0 0,-22-21 0,1 0 15,0 0 1,21-21-16,0 0 15,0-22-15</inkml:trace>
  <inkml:trace contextRef="#ctx0" brushRef="#br0" timeOffset="659.62">4762 529 0,'0'0'16,"-21"0"-16,0-21 0,0 0 0,0 0 15,21 0-15,0-22 0,0 22 0,0 0 16,0 0-16,0-22 16,0 22-16,0 0 0,21-21 0,0 21 15,21-1-15,1-20 0,-22 21 16,21-21-16,22 20 0,-22-20 0,0 42 15,1 0-15,-1 0 0,0 0 16,22 0-16,-22 0 0,1 0 0,-1 0 16,0 0-16,1 0 0,-1 42 15,0 1-15,-21-1 0,1 22 0,-1-22 16,-21 21-16,0 1 0,0-1 16,0-20-16,0 20 0,-21 1 0,-1-22 15,-20 22-15,0-22 0,-1 21 16,1-20-16,0 20 0,-1-20 15,-20-1-15,21 0 0,-1 1 0,1-1 16,0-21-16,-1 0 0,1 0 16,21 1-16,-22-1 0,22-21 0,0 0 15,0 0-15,0 0 0,0 0 16,21-21-16,0-1 0,0 1 0,0 0 16,0 0-16,0 0 0,0 0 15,0-1-15,0 1 0,21 0 16,21 21-16,-21 0 15,0 0-15,1 0 0,-1 0 0,21 0 16,-21 21-16,0 0 16,22 1-16,-22-1 0,0 21 0,0-21 15,-21 0-15,21 22 0,1-22 16,-1 0-16,-21 21 0,21-20 0,-21-1 16,21 0-16,0 0 0,-21 0 15,21 0-15,1-21 0,-22 22 0,21-22 16,0 0-16,-21 21 0,21-21 15,0 0-15,0 0 0,1 0 0,-1 0 16,0-21-16,0-1 16,0 1-16</inkml:trace>
  <inkml:trace contextRef="#ctx0" brushRef="#br0" timeOffset="1077">5609 1228 0,'0'0'0,"0"21"0,21-21 32,0 0-32,1-21 0,-1 21 15,0-21-15,21-1 16,-21 22-16,1-21 0,-1 0 0,0 0 15,0 0-15,-21 0 0,0-1 16,21 1-16,-21 0 0,0 0 0,0 0 16,-21 21-1,0 0-15,0 0 0,0 0 0,-1 21 16,1-21-16,0 21 0,-21 0 16,21 0-16,-1 22 0,1-22 0,-21 21 15,21-21-15,21 22 0,-21-22 16,21 21-16,-22-21 0,22 1 15,0 20-15,0-21 0,0 0 0,0 0 16,0 1-16,0-1 16,22-21-16,-1 0 0,0 0 15,0 0-15,21 0 0,-20 0 16,-1 0-16,21-21 0,-21-1 0,22 1 16,-1 0-16</inkml:trace>
  <inkml:trace contextRef="#ctx0" brushRef="#br0" timeOffset="1532.74">6371 995 0,'0'0'0,"0"-21"16,-21 21 0,0 0-16,0 21 15,-1-21-15,-20 21 0,21 0 0,0 0 16,0-21-16,-1 22 0,1-1 15,0 0-15,21 0 0,0 0 0,-21-21 16,21 21-16,0 1 0,0-1 16,0 0-1,21-21-15,0 0 0,0 0 16,1 0-16,-1 21 0,0-21 0,21 21 16,-21-21-16,22 0 0,-22 0 15,21 21-15,-21-21 0,1 22 16,-1-22-16,0 21 0,-21 0 15,0 0-15,-21 0 16,0 0-16,-22-21 0,22 22 16,-21-1-16,-1-21 0,22 0 15,-21 21-15,-149-21 16,170 0 0,0 0-16,-21 0 0,21-21 0,-1 0 15,1 21-15,0 0 0,21-22 0,0 1 16,0 0-1,21 21-15,0-21 16,22 0-16,-22 21 16,0-21-16,21 21 0</inkml:trace>
  <inkml:trace contextRef="#ctx0" brushRef="#br0" timeOffset="1903.53">7027 127 0,'-42'127'31,"21"-85"-31,21 1 0,-21-1 15,-1 22-15,1-1 0,0 1 0,0-1 16,0 1-16,0 20 0,-1-20 16,1 20-16,0-20 0,0-1 0,0 1 15,0-22-15,-1 1 0,1-1 16,0 0-16,21 1 0,0-1 16,0-21-16,0 0 0,0 0 0,0 1 15,0-1-15,21 0 0,0-21 16,1 0-16,-1 0 15,0 0-15,21 0 0,-21 0 16,1-21-16,-1 0 0,0-1 0,0 22 16,0-21-16</inkml:trace>
  <inkml:trace contextRef="#ctx0" brushRef="#br0" timeOffset="2140.48">6477 995 0,'0'0'0,"-21"0"0,21-21 0,-21 21 16,148-43 15,-85 43-31,0 0 0,1-21 0,-1 21 16,0 0-16,22-21 0,-22 21 15,0 0-15,1-21 0,-1 21 0,0-21 16,-20 21-16,-1 0 0,0 0 15,0 0-15,-21-21 0</inkml:trace>
  <inkml:trace contextRef="#ctx0" brushRef="#br0" timeOffset="2680.17">8086 148 0,'0'0'0,"21"-21"31,-21 42-31,0 0 16,0 1-16,-21 20 0,-1 0 16,22 22-16,-21-1 0,0-20 0,0 20 15,0 22-15,0-22 0,-1 22 16,-20-22-16,21 1 0,0 21 0,-22-22 16,22 1-16,-21-22 0,21 21 15,0-20-15,-1-22 0,1 21 0,0-21 16,21 1-16,0-1 0,-21 0 15,21 0-15,0-42 32,0 0-32,0 0 0,21-1 15,0-20-15,-21 0 0,21-1 16</inkml:trace>
  <inkml:trace contextRef="#ctx0" brushRef="#br0" timeOffset="3003.98">8064 106 0,'43'42'16,"-22"1"-16,-21-1 0,21 0 0,0 1 15,-21-1-15,0 21 0,21 1 16,1-1-16,-22 1 0,0-1 15,0 22-15,0-21 0,0-1 0,0 1 16,0-1-16,0 1 0,0-22 16,0 0-16,0 1 0,0-1 0,0-21 15,0 0-15,0 0 0,0 1 0,0-1 16,-22-21 0,1 0-1,21-21-15,0-1 16,0 1-16,-21 0 0,0-21 15,21 21-15,-21-1 0</inkml:trace>
  <inkml:trace contextRef="#ctx0" brushRef="#br0" timeOffset="3224.01">7747 953 0,'0'0'0,"21"0"31,0 0-31,22 0 0,-22 0 0,21 0 16,0 0-16,1-22 0,-1 22 16,0-21-16,1 21 0,-1 0 15,-21-21-15,22 21 0,-22 0 16,0 0-16,0 0 0,0 0 0,0 0 16,1 0-16,-1 0 0,0 0 15</inkml:trace>
  <inkml:trace contextRef="#ctx0" brushRef="#br0" timeOffset="3728.05">8932 868 0,'0'0'0,"21"0"15,1-21-15,-1 21 0,21-21 16,-21-1-16,-21 1 15,0 0 1,-21 21-16,0 0 0,0 0 16,-22 0-16,22 0 0,-21 0 0,0 21 15,-1 0-15,22-21 0,-21 22 16,-1-1-16,22-21 0,0 21 0,0-21 16,0 21-16,0 0 0,21 0 15,0 1 1,21-22-16,0 0 15,0 21-15,21-21 0,-20 21 16,20-21-16,0 21 0,1-21 0,-1 21 16,0-21-16,-21 21 0,22 1 15,-22-22-15,21 21 0,-21 0 0,-21 0 16,22 0-16,-22 0 16,0 1-16,0-1 0,-22-21 0,1 21 15,0 0-15,-21-21 0,-1 21 16,22-21-16,-21 0 0,21 0 0,-22 0 15,22 0-15,-21 0 0,21 0 0,0 0 16,-22 0-16,22 0 0,0 0 16,0-21-16,0 21 0,21-21 15,-22 21-15,22-21 0,-21 21 16,21-21-16,0-1 16,21 22-16,1-21 15,20 21-15,-21-21 0,21 21 0,-20-21 16</inkml:trace>
  <inkml:trace contextRef="#ctx0" brushRef="#br0" timeOffset="4256.7">9779 868 0,'0'0'0,"0"-21"0,0 0 15,0-1-15,0 1 0,-21 0 16,0 21-16,-1 0 16,1 0-16,0 0 0,-21 0 0,21 0 15,-22 0-15,22 21 0,0-21 16,-21 21-16,20 1 0,1-22 0,0 21 16,21 0-16,0 0 0,-21-21 15,21 21-15,0 0 0,0 1 0,0-1 16,0 0-16,21-21 15,-21 21-15,21-21 0,22 21 0,-22 0 16,0-21-16,21 22 0,-21-22 16,22 21-16,-22 0 0,21-21 15,-21 21-15,22-21 0,-22 21 0,0 0 16,0-21-16,-21 22 0,0-1 16,0 0-16,-21 0 15,0-21-15,-21 0 0,20 21 0,1-21 16,-21 0-16,21 0 0,-22 0 15,22 0-15,0 0 0,-21 0 0,21 0 16,-1 0-16,1 0 0,0 0 16,0-21-16,0 21 0,0-21 0,-1 21 15,1-21-15,0 21 0,21-21 16,0-1 0,21 1 15,0 21-31,1 0 0,-1 0 0,0-21 15,0 21-15,0 0 0</inkml:trace>
  <inkml:trace contextRef="#ctx0" brushRef="#br0" timeOffset="4796.39">10160 783 0,'0'0'0,"0"-21"32,-21 21-17,0 21-15,-1 0 0,22 1 16,0 20-16,0-21 0,-21 21 16,0-20-16,21 20 0,-21 0 0,21-21 15,0 22-15,0-1 0,0-21 0,0 22 16,0-22-16,0 0 15,0 0-15,0 0 0,21 0 0,-21 1 16,21-22-16,0 0 0,22 0 16,-22 0-16,0 0 0,0 0 0,22 0 15,-22 0-15,21-22 0,-21 1 0,0 0 16,1 0-16,20 0 0,-21 0 16,0-22-16,0 22 0,-21-21 0,22-1 15,-22 22-15,0-21 0,0 0 16,0 20-16,0-20 0,0 21 0,0 0 15,0 0-15,0 42 32,0 0-32,-22 0 15,22 0-15,-21 22 0,21-22 0,0 21 16,0-21-16,0 22 0,0-22 16,0 21-16,0-21 0,0 0 0,0 1 15,0-1-15,0 0 0,0 0 0,0 0 16,21-21-16,-21 21 0,22-21 15,-1 0-15,0 0 0,0 0 16,0 0-16,22 0 0,-22 0 16,0 0-16,0-21 0,0 0 0,0 21 15,1-21-15</inkml:trace>
  <inkml:trace contextRef="#ctx0" brushRef="#br0" timeOffset="5189.18">10795 1058 0,'0'0'0,"0"-21"0,0 0 16,0 0-16,0 0 0,0 0 15,21-1-15,0 1 0,0 0 16,1 0-16,-1 21 0,0 0 0,0-21 16,0 21-16,22 0 0,-22 0 0,0 0 15,21 21-15,-21 0 0,1 0 16,-1 0-16,0 22 0,-21-22 0,0 21 16,21-21-16,-21 22 0,0-22 15,0 0-15,0 21 0,0-20 0,0-1 16,0 0-16,-21 0 0,21 0 15,-21 0-15,21 1 0,-21-22 16,-1 0-16,22-22 31,0 1-31,0 0 16,22 0-16,-1 0 0,0-22 16,-21 22-16,21-21 0,0 21 15,0-22-15,-21 22 0,22 0 0,-1-21 16,0 21-16,-21-1 0,21 1 15,0 0-15,0 21 0,-21-21 0,22 21 16,-1 0-16,0 0 16,0 0-16,0 0 31,0 0-31</inkml:trace>
  <inkml:trace contextRef="#ctx0" brushRef="#br0" timeOffset="5556.97">11599 1101 0,'21'0'31,"1"0"-31,-1 0 0,0 0 16,0-21-16,0 21 0,0-22 15,1 1-15,-1 21 16,0-21-16,0 0 0,0 0 0,0 0 15,-21-1-15,0 1 16,0 0-16,0 0 0,0 0 16,-21 21-1,0 0-15,0 0 0,0 21 16,0-21-16,-1 21 0,1 0 0,21 0 16,0 1-16,-21 20 0,21-21 15,-21 0-15,21 0 0,0 1 0,0-1 16,0 0-16,0 0 0,0 0 15,0 0-15,0 1 0,21-1 16,0-21-16,0 0 0,1 0 16,-1 0-16,0 0 0,0 0 15,21 0-15,-20 0 0,20 0 0,0 0 16</inkml:trace>
  <inkml:trace contextRef="#ctx0" brushRef="#br0" timeOffset="6271.14">12785 953 0,'0'0'0,"0"-22"0,0 1 0,-22-85 32,1 85-32,0 21 15,21-21-15,-21 21 0,0 0 0,0 0 16,-1 0-16,1 0 0,0 0 15,0 0-15,0 21 0,0 0 16,-1 1-16,-20-1 0,21 0 0,0 21 16,0-21-16,-1 22 0,22-1 15,-21-21-15,0 22 0,21-1 0,-21-21 16,21 0-16,0 22 0,0-22 16,0 0-16,0 0 0,0 0 15,0 0-15,21 1 0,0-22 0,0 0 16,1 21-16,-1-21 0,0 0 15,0 0-15,0 0 0,22 0 0,-22-21 16,21-1-16,-21 1 0,0 0 0,22 0 16,-22-21-16,21 20 0,-21-20 15,22 0-15,-22-22 0,21 22 0,-21-22 16,1 1-16,-1-1 0,0 1 16,21-1-16,-21 1 0,1-1 0,-1 22 15,-21-21-15,21-1 0,-21 1 16,21 20-16,-21-20 0,0 20 0,0 1 15,0 21-15,0-21 0,0-1 16,0 22-16,-21 21 16,0 0-16,0 0 15,-1 21-15,1 22 0,0-1 16,0 0-16,-21 1 0,20 20 0,1 1 16,0-1-16,-21 1 0,21-1 0,-1 1 15,22 20-15,0-20 0,0 20 16,0-20-16,0-1 0,22 1 0,-1-1 15,0-20-15,21 20 0,-21-20 16,22-22-16,-22 21 0,21-21 0,1 0 16,-1 1-16,-21-1 0,21 0 0,1-21 15,-1 0-15,-21 0 16,22 0-16,-1 0 0,-21 0 0,21 0 16,-20-21-16,20 0 0,-21-1 0,0 1 15,22 0-15,-22 0 0,0 0 16,0 0-16,0-1 0,0 1 0,1 0 15,-22 0-15,21 0 0,-21 0 16,0-1-16</inkml:trace>
  <inkml:trace contextRef="#ctx0" brushRef="#br0" timeOffset="7209.12">4784 1884 0,'-22'21'0,"22"0"31,22-21 16,-1 0-47,0 0 0,0 0 16,0 21-16,0-21 0,22 0 16,-22 0-16,21 0 0,1 0 15,-1 0-15,0 0 0,22 0 0,-22 0 16,22 0-16,-1 0 0,1 0 15,-1 0-15,22 0 0,-22 0 0,22 0 16,0 0-16,-1 0 0,1-21 16,0 21-16,20 0 0,1 0 0,0-21 15,21 21-15,0-21 0,0 21 0,0 0 16,0-21-16,21 21 0,0 0 16,1-21-16,20 21 0,0 0 0,-21 0 15,22-22-15,-1 22 0,0-21 16,1 21-16,-22 0 0,21 0 0,1 0 15,-22 0-15,21 0 0,0 0 16,1-21-16,-1 21 0,-21-21 16,22 21-16,-1 0 0,0 0 0,1-21 15,-22 21-15,21 0 0,-21-21 0,0 21 16,22 0-16,-22 0 0,-21-22 16,21 22-16,-21 0 0,0 0 0,-21-21 15,0 21-15,0 0 0,-22-21 16,1 21-16,-22 0 0,1 0 0,-1 0 15,1 0-15,-22 0 0,-21 0 0,22 0 16,-22 0-16,-42 0 31,0 0-31,-22 0 0,22 0 16,-21 0-16,-22 0 0,22 0 16,-22 0-16,1 0 0,-1 0 0</inkml:trace>
  <inkml:trace contextRef="#ctx0" brushRef="#br0" timeOffset="8060.06">4911 2223 0,'21'0'46,"-21"-22"-30,21 22-16,0 0 16,0 0-16,0 0 15,1 0-15,-1-21 0,21 21 0,-21 0 16,22 0-16,-1 0 0,0 0 16,1-21-16,20 21 0,1 0 0,-1 0 15,1 0-15,20 0 0,1-21 0,0 21 16,-1 0-16,1 0 0,0 0 15,20 0-15,1-21 0,0 21 0,0 0 16,21 0-16,0 0 0,0-21 16,0 21-16,21 0 0,-21 0 0,42-22 15,-20 22-15,-1 0 0,21 0 0,0-21 16,1 21-16,-1-21 0,0 21 16,22 0-16,-1-21 0,1 21 15,-1-21-15,1 21 0,-1 0 0,1-21 16,-1-1-16,1 22 0,-1-21 15,-20 21-15,20 0 0,-20-21 0,-1 21 16,-21 0-16,21 0 0,-20 0 0,-1-21 16,0 21-16,-21 0 0,0 0 15,0 0-15,-21 0 0,-22 0 0,1 0 16,0 0-16,-1 0 0,-20 0 16,-22 0-16,1 0 0,-1 0 0,0 0 15,-21 0-15,1 0 0,-1 0 0,0 0 31,-42 0 16,0 0-47,-22 0 16</inkml:trace>
  <inkml:trace contextRef="#ctx0" brushRef="#br0" timeOffset="135863.76">2053 3260 0,'-21'0'15,"0"0"-15,0 0 16,-1 0-16,1 0 0,0 0 15,0 0-15,-21 0 0,20 0 16,-20 0-16,21 0 0,-21 0 16,-1 0-16,22 0 0,-21 0 15,21 0-15,-1 0 0,1 0 0,21-21 32,21 21-1,1 0-31,-1 0 0,21 0 15,0 0-15,1 0 0,20 0 0,1 0 16,-1 0-16,1 0 0,20 0 16,22 0-16,-21-22 0,21 22 0,0 0 15,-22 0-15,22 0 0,-21 0 16,-1 0-16,1 0 0,-21 0 16,20 0-16,-20 0 0,-1 0 15,1 0-15,-22 0 0,22 0 0,-22 0 16,21 0-16,-20 0 0,-1 0 15,0 0-15,-20 0 0,20 0 0,-21 0 16,0 0-16,0 0 0,1 0 16,-22-21 31,0 0-32,-22 21-15,22-21 16,-21 0-16</inkml:trace>
  <inkml:trace contextRef="#ctx0" brushRef="#br0" timeOffset="136419.54">3408 2815 0,'0'0'15,"-21"0"-15,-1 0 0,1-21 0,0 21 16,0 0 0,21-21-16,0 42 31,0 0-31,0 0 16,21 1-16,-21-1 0,21-21 15,22 21-15,-22 0 0,0 0 0,21 0 16,-21 1-16,22-1 0,-1 0 15,0-21-15,-20 21 0,20 0 0,0-21 16,1 0-16,-1 21 0,-21-21 0,21 0 16,-20 0-16,-1 0 0,21 0 15,-21 0-15,0 0 0,1 0 16,-1 0-16,0 0 31,-42 0-15,21 22-1,-21-22-15,-22 0 0,22 21 0,0 0 16,-21 0-16,-1 0 0,1 0 16,-22 1-16,22-1 0,-21 0 0,20 21 15,-20-21-15,-1 22 0,22-22 16,-22 21-16,22-21 0,0 1 16,21 20-16,-22-21 0,22 0 0,0 0 15,0-21-15,0 22 0,21-1 0,0 0 31</inkml:trace>
  <inkml:trace contextRef="#ctx0" brushRef="#br0" timeOffset="136571.47">3387 3662 0,'0'0'0,"0"21"32,21-21-17,0 0-15</inkml:trace>
  <inkml:trace contextRef="#ctx0" brushRef="#br0" timeOffset="-206186.43">5503 3387 0,'0'0'0,"21"0"32,-21 21-32,22-21 46,-1 0-30,0 0 0,0 0-1,0 0-15</inkml:trace>
  <inkml:trace contextRef="#ctx0" brushRef="#br0" timeOffset="-205201.57">6138 4022 0,'0'0'15,"0"-21"-15,0-1 0,-21-20 0,21 21 0,-21 0 16,21 0-16,-21-1 0,21 1 16,0 0-16,-21 0 0,21 0 15,-22 21-15,22-21 16,0 42 15,0 0-31,0 0 0,0 0 0,0 22 16,-21-1-16,21 0 0,0 22 15,0-22-15,0 22 0,0-1 16,-21 1-16,21-1 0,0 1 0,0-22 16,0 21-16,0-20 0,0 20 15,0-20-15,-21 20 0,21-21 0,0 22 16,-21-22-16,21 22 0,0-22 0,0 0 16,0-20-16,0 20 0,0-21 15,0 21-15,0-20 0,0-1 0,0 0 16,-21-21-1,21-21 1,0 0-16,0-22 16,0 22-16,0-21 0,0-1 15,0 1-15,0 0 0,0-1 0,21-20 16,0 21-16,-21-1 0,42 1 16,-21 0-16,1-1 0,-1 1 0,21 21 15,-21-22-15,22 22 0,-22 0 16,21 0-16,-21 21 0,22 0 0,-22 0 15,0 0-15,0 0 0,0 21 16,0 0-16,1 0 0,-1 1 0,0 20 16,-21-21-16,0 21 0,0-20 0,0 20 15,0 0-15,0 1 16,0-22-16,0 21 0,0 0 0,-21-20 16,21 20-16,0-21 0,-21 0 0,21 0 15,0 1-15,0-1 0,0 0 16,21-21 15,0-21-15,0 21-16,0-21 0,0-1 15,1 1-15</inkml:trace>
  <inkml:trace contextRef="#ctx0" brushRef="#br0" timeOffset="-204752.69">6985 4784 0,'42'0'32,"-21"0"-32,1 0 0,-1-21 15,0 21-15,0-22 0,0 1 16,0 21-16,1-21 0,-1 0 0,0 21 0,0-21 15,0 0-15,0 21 16,-21-22-16,0 1 0,22 21 0,-22-21 16,0 0-16,0 0 15,-22 21 1,1 0-16,0 0 0,0 0 0,0 0 16,0 0-16,-1 21 0,-20 0 15,21 0-15,0 0 0,0 22 16,-1-22-16,1 0 0,0 21 0,0 1 15,21-22-15,0 21 0,-21 1 16,21-22-16,0 0 0,0 21 0,0-21 16,0 1-16,0-1 0,0 0 15,0 0-15,21-21 0,-21 21 16,21 0-16,0-21 0,0 0 0,1 0 16,-1 0-16,0 0 0,21 0 15,-21 0-15,22 0 0,-22-21 0,21 0 16,1 21-16,-1-21 0,0 0 0,1 0 15</inkml:trace>
  <inkml:trace contextRef="#ctx0" brushRef="#br0" timeOffset="-204177.72">8255 4614 0,'0'0'0,"0"-21"0,21 0 15,-21 0-15,0 0 0,0 0 16,0-1-16,0 1 16,-21 21-16,0-21 0,0 21 0,-1 0 15,1 0-15,0 0 16,0 0-16,0 0 0,0 21 0,-1 0 16,-20 1-16,21-1 0,0 0 0,0 0 15,-1 21-15,1-20 0,0 20 16,0-21-16,21 21 0,-21 1 0,0-22 15,21 21-15,0-21 16,0 22-16,0-22 0,0 0 0,0 21 16,0-20-16,0-1 0,0 0 15,21-21-15,0 0 16,0 0-16,0 0 0,0 0 0,1-21 16,20 0-16,-21-1 0,21 1 0,-20 0 15,20 0-15,-21-21 0,0 20 16,22-20-16,-22 21 0,0-21 0,0 20 15,0-20-15,0 21 0,-21 0 16,0 0-16,22-1 0,-22 1 0,0 0 16,0 42 15,0 0-31,0 22 16,0-22-16,-22 0 0,22 0 15,0 22-15,0-22 0,0 21 16,-21-21-16,21 0 0,0 1 0,0-1 15,0 0-15,0 0 0,0 0 16,0 0-16,21-21 0,1 0 16,-1 0-16,0 0 0,0 0 15,0 0-15,0-21 0,22 21 16,-22-21-16,21 0 0,-21 21 0</inkml:trace>
  <inkml:trace contextRef="#ctx0" brushRef="#br0" timeOffset="-203533.58">9271 4636 0,'0'0'0,"0"-22"0,0 1 16,0 0-16,0 0 16,0 0-16,0 0 15,-21 21-15,21-22 0,-21 22 16,-1 0-16,1 0 0,0 0 15,0 0-15,0 0 16,0 0-16,-1 22 0,1-1 0,0 0 16,-21 0-16,21 0 0,-1 22 0,1-22 15,0 0-15,0 21 0,0 1 16,0-22-16,21 21 0,0-21 0,0 22 16,0-22-16,0 0 0,0 0 15,0 0-15,0 0 0,0 1 16,21-22-16,0 0 0,0 0 0,0 0 15,0 0-15,1 0 0,-1-22 16,21 1-16,-21 0 0,0 0 16,22 0-16,-22 0 0,0-1 0,0-20 0,0 0 15,22-1-15,-22 1 16,0 0-16,0-1 0,0 1 0,-21-21 16,22-1-16,-1 22 0,-21-22 0,0 22 15,21-22-15,-21 22 0,0 0 16,21 21-16,-21-22 0,0 22 0,0 0 15,0 0-15,0 0 0,0-1 16,0 44 0,-21-1-1,21 0-15,-21 21 0,21 1 0,0-1 16,0 21-16,0-20 0,0 20 0,-21-20 16,21-1-16,0 21 0,0-20 15,0-1-15,0 22 0,0-22 16,-22-21-16,22 21 0,0 1 0,0-22 15,0 21-15,0-21 0,0 1 16,0-1-16,22 0 0,-1 0 16,0-21-16,0 0 0,0 0 15,0 0-15,22 0 0,-22 0 16,0-21-16,21 0 0,-20 0 0,20-1 16,0 1-16,1 0 0,-22 0 15</inkml:trace>
  <inkml:trace contextRef="#ctx0" brushRef="#br0" timeOffset="-203189.78">10287 3916 0,'0'0'16,"0"-21"-16,0 42 31,0 0-31,-21 0 0,21 0 0,-21 22 16,21-1-16,-22 0 0,22 22 15,-21-22-15,0 22 0,0-1 16,21-20-16,-21 20 0,0-21 0,-1 1 16,22-1-16,0 0 0,-21 1 15,21-1-15,0-21 0,0 22 0,0-22 16,0 0-16,0 0 0,0 0 0,0 0 15,0 1-15,21-22 16,1 0-16,-1 0 0,0 0 16,0 0-16,0-22 0,0 1 0,22 0 15,-22 0-15,21 0 0,-21 0 16</inkml:trace>
  <inkml:trace contextRef="#ctx0" brushRef="#br0" timeOffset="-202005.46">10541 4572 0,'0'21'31,"21"-21"-31,0 0 0,0 0 16,1 0-16,-1-21 0,0 21 0,0-21 15,21 0-15,-20 21 0,-1-21 16,0-1-16,0 1 0,-21 0 15,0 0-15,0 0 0,0 0 0,0-1 16,0 1 0,-21 21-16,0 0 0,0 0 15,-1 0-15,1 0 0,0 21 16,0-21-16,0 22 0,0-1 16,-1 0-16,1 21 0,0-21 0,21 1 15,0 20-15,-21-21 0,21 0 0,-21 22 16,21-22-16,0 0 0,0 0 15,0 0-15,0 0 0,0 1 0,0-1 16,21-21-16,0 21 0,-21 0 16,21-21-16,0 0 0,1 21 0,-1-21 15,21 0-15,-21 0 0,0 0 16,1 0-16,20 0 0,-21 0 16,0 0-16,22-21 0,-22 0 0,21 21 15,-21-21-15,22 0 0,-22 21 0,0-22 16,21 1-16,-21 0 0,1 0 15,-1 0-15,21-22 0,-21 22 0,0 0 16,1-21-16,-22 21 0,21-22 0,0 22 16,0 0-16,-21 0 0,0 0 15,0-1-15,21 1 0,-21 0 16,-21 21 0,0 21-1,0 0-15,0 1 0,-1-1 16,1 0-16,21 0 0,-21 0 15,21 0-15,0 1 16,0-1-16,0 0 0,0 0 16,0 0-16,21 0 0,0 1 15,1-22-15,-22 21 16,21-21-16,0 0 0,-21 21 0,21-21 16,0 21-16,-42-21 46,0 0-46,0 0 0,0 0 16,-1 0-16,-20 0 0,21 0 16,0 0-16,0 0 15,-1 0-15,22 21 63,0 0-63,22 1 15,-1-22-15,0 0 16,0 0-16,0 0 0,0 0 16,1 0-16,-1 0 15,0 0-15,0 0 0,21 0 0,-20 0 0,20-22 16,-21 22-16,21-21 0,1 0 16,-22 0-16,21 21 0,-21-21 15,22 0-15,-22-22 0,21 22 0,-21 0 16,1 0-16,-22-22 0,0 22 15,21 0-15,-21 0 0,0 0 0,0 0 16,0-1-16,-21 22 16,-1 0-16,1 0 15,0 0-15,21 22 0,0-1 0,-21-21 16,21 21-16,-21 0 0,21 0 0,0 0 16,0 1-16,0-1 15,0 0-15,21 0 0,0 0 16,-21 0-16,21 1 0,0-1 15,-21 0 1,0 0-16,0 0 16,-21-21-16,0 21 0,0-21 15,0 0-15,0 22 0,-1-22 16,1 0-16,0 21 0,0-21 0,0 0 16,21-21 15</inkml:trace>
  <inkml:trace contextRef="#ctx0" brushRef="#br0" timeOffset="-199785.73">13314 4255 0,'0'0'0,"0"-22"15,21 1-15,-21 0 16,0 0-16,0 0 16,0 0-16,0-1 0,0 1 15,-21 21-15,0 0 0,-1-21 16,1 21-16,0 0 0,0 0 0,-21 0 16,20 0-16,1 21 0,-21-21 15,21 21-15,-22 1 0,22-1 0,0 21 16,0-21-16,-21 22 0,42-1 0,-22-21 15,22 21-15,0 1 0,0-1 16,0-21-16,0 22 0,0-22 16,22 21-16,-1-21 0,0 0 0,0 1 15,0-1-15,22-21 0,-22 21 16,21 0-16,0-21 0,1 0 0,-1 0 16,0 0-16,1 0 0,-22 0 15,21 0-15,1-21 0,-1 0 0,-21 0 16,21-1-16,-20 1 0,-1 0 0,21-21 15,-21-1-15,0 1 0,1 0 16,-22-22-16,21 1 0,0-22 0,0 22 16,0-1-16,-21 1 15,21-1-15,1 1 0,-1-1 0,0 22 0,-21-22 16,21 22-16,0 21 0,-21-22 16,0 22-16,0 0 0,0 0 15,0 42 1,0 0-16,0 0 15,0 1-15,-21 20 0,0 0 0,21 1 16,-21-1-16,0 21 0,21 1 16,0-22-16,0 22 0,-22-1 0,22 1 15,0-1-15,0-20 0,0-1 0,0 21 16,0-20-16,0-22 0,0 21 16,0-21-16,0 22 0,0-22 0,22 0 15,-1-21-15,-21 21 16,21-21-16,0 21 0,0-21 15,0 0-15,1 0 0,20 0 0,-21-21 16,0 0-16,22 0 0,-22 0 16,21 0-16,-21-1 0,22 1 0,-22 0 15,0-21-15,0 21 0,0-22 0,0 22 16,1 0-16,-1 0 0,-21 0 16,21-1-16,-21 1 0,0 0 15,0 42 16,0 0-31,0 1 0,-21-1 16,21 0-16,-21 0 16,21 21-16,0-20 0,0-1 0,0 21 15,0-21-15,0 0 0,0 1 0,21-1 16,0 0-16,0 0 16,0-21-16,0 0 0,22 21 0,-22-21 15,0 0-15,21 0 0,-20 0 16,20 0-16,-21 0 0,21-21 0,1 21 15,-22-21-15,21 0 0,-21 21 0,22-21 16,-22-1-16,21 1 0,-21-21 16,1 21-16,-1 0 0,0-22 15,-21 22-15,0-21 0,0 21 0,0-22 16,0 22-16,0 0 0,0 0 16,0 0-16,-21-1 15,0 22-15,-1 0 0,1 0 16,0 0-16,0 22 0,0-1 0,0 0 15,-1 0-15,1 0 0,0 0 0,21 22 16,0-22-16,-21 0 0,21 21 16,0-20-16,0 20 0,0-21 0,0 0 15,0 0-15,0 1 0,21-1 16,-21 0-16,21 0 0,0-21 0,1 21 16,20-21-16,-21 0 0,21 0 15,1 0-15,-1 0 0,0 0 0,1 0 16,-1 0-16,22 0 0,-22 0 15,0-21-15,1 0 0,-1 21 0,0-21 16,1 0-16,-22-1 0,21-20 16,-21 21-16,0-21 0,-21 20 0,0-20 15,22 21-15,-22 0 0,0 0 16,0-1-16,0 1 16,0 42-1,-22 1-15,22-1 16,0 0-16,0 0 0,-21 0 15,21 22-15,-21-22 0,21 0 0,0 21 16,0-21-16,0 1 0,-21-1 0,21 0 16,-21 0-16,21 0 15,0-42 32,0 0-47,21 0 16,0 0-16,0-22 0,-21 22 0,21 0 15,1-21-15,-1-1 0,0 22 0,0 0 16,0-21-16,0 20 0,1 1 16,-1 21-16,0-21 0,0 21 15,0 0-15,0 0 16,-21 21-16,0 0 0,0 1 0,0-1 16,0 0-16,0 0 0,0 21 0,0-20 15,0-1-15,0 0 0,0 21 16,0-21-16,22 1 0,-1-1 0,-21 0 15,21-21-15,0 21 0,0 0 0,0-21 16,1 0-16,-1 0 0,0 0 16,0 0-16,21 0 0,-20 0 0,-1 0 15,21 0-15,-21 0 0,22-21 16,-22 0-16,21 0 0,-21 0 16,0-1-16,1-20 0,-1 21 0,0-21 15,0-22-15,0 22 0,-21-22 16,0 1-16,21-1 0,1 1 0,-22-1 15,21 1-15,-21-1 0,0 1 16,0 20-16,0-20 0,21 21 0,-21-1 16,0 1-16,0 21 0,0 0 0,0-1 15,0 1-15,0 42 16,0 1 0,-21-1-16,0 0 0,21 21 15,-22 1-15,1-1 0,21 0 0,-21 22 16,21-22-16,-21 22 0,0-1 15,21-21-15,0 22 0,0-1 16,0 1-16,-21-22 0,21 22 0,0-22 16,0 0-16,0 1 0,0-1 15,0-21-15,0 22 0,0-22 0,0 21 16,0-21-16,21 0 0,-21 1 0,21-22 16,0 21-16,0 0 0,0-21 15,1 0-15,-1 0 0,21 0 0,-21 0 16,0 0-16,22 0 0,-22-21 0,21 21 15,-21-21-15,22-1 0,-22 1 16,0 0-16,21 0 0,-20 0 16,-1 0-16,0-1 0,0 1 0,0 0 15,0 0-15,-21 0 0,0 0 16,0-1-16,0 1 0,0 0 0,0 0 16,0 0-16,0 0 0,-21-1 15</inkml:trace>
  <inkml:trace contextRef="#ctx0" brushRef="#br0" timeOffset="-199536.48">16150 3979 0,'0'0'0,"-42"0"0,21 0 16,21-21-16,21 0 16,0 0-1,21 21-15,1-21 0,-1 21 0,0 0 16,22-21-16,-22 21 0,0-22 0,22 22 15,-22 0-15,22-21 0,-22 0 16,0 21-16,1 0 0,-1-21 0,0 21 16,1 0-16,-22 0 0,0-21 15,0 21-15,-21-21 16,-21 21-16,-21 0 16,21 0-16,-22-22 0</inkml:trace>
  <inkml:trace contextRef="#ctx0" brushRef="#br0" timeOffset="-199040.29">14668 3620 0,'-21'0'0,"42"0"0,-63 0 16,21 21-1,0 0-15,0 0 16,21 0-16,0 0 15,0 1-15,0-1 16,21-21 0,0 0-1,0 0-15,0 0 0,-21-21 16,21 21-16,1-22 0,-22 1 16,0 0-16,0 0 0,0 0 15,0 0-15,0-1 0,0 1 16,-22 0-1,1 21-15,0 0 16,0 0 0,21 21-16,-21-21 0,21 21 15,0 1-15,0-1 16,-21 0 0</inkml:trace>
  <inkml:trace contextRef="#ctx0" brushRef="#br0" timeOffset="-197117.14">13271 4128 0,'0'-22'0,"22"22"16,-22-21-1,21 21-15,-21-21 16,0 0-1,0 0 1,-21 0 15,-1 21-15,1 0-16,0 0 16,0 0-16,0 0 0,0 0 15,-1 0-15,1 21 0,0-21 16,0 21-16,0 0 15,0-21-15,-1 21 0,1 0 0,0-21 16,0 22-16,21-1 0,-21 0 16,0 0-16,21 0 0,-22 0 15,22 1-15,-21-1 0,0 0 0,21 0 16,0 0-16,0 0 0,-21 1 16,21-1-16,0 0 0,0 0 0,0 0 15,0 0-15,0 1 0,0-1 0,0 0 16,0 0-16,0 0 15,0 0-15,21-21 0,-21 22 0,21-1 16,0 0-16,1-21 16,-1 0-16,0 21 0,0-21 0,0 0 15,0 21-15,1-21 0,-1 0 16,0 0-16,21 0 0,-21 0 16,1 0-16,-1 0 0,0 0 0,0 0 15,21 0-15,-20 0 0,-1 0 0,0 0 16,0-21-16,0 21 15,0 0-15,1-21 16,-1 21 15,-21-21-31</inkml:trace>
  <inkml:trace contextRef="#ctx0" brushRef="#br0" timeOffset="-195813.4">6519 5694 0,'-42'0'0,"84"0"0,-126 0 0,41 0 0,1 0 0,0 0 16,-1-21-16,22 21 0,-21 0 16,21 0-16,-1 0 0,1 0 15,0 0-15,21-21 16,21 21 15,0 0-15,1 0-16,20 0 0,-21 0 0,21 0 15,1 0-15,-1 0 0,22 0 0,20 0 16,-20 0-16,20-22 0,1 22 16,21 0-16,-21 0 0,20 0 0,-20 0 15,0 0-15,21 0 0,-1 0 16,1 0-16,0 0 0,0 0 16,21 0-16,-21 0 0,0 0 0,21-21 15,-22 21-15,1 0 0,21 0 16,0 0-16,0-21 0,-21 21 0,21 0 15,0 0-15,-21 0 0,21 0 16,21 0-16,-21 0 0,21 0 0,-21 0 16,21 0-16,1 0 0,-22 0 15,21 0-15,0 0 0,0 0 0,0 0 16,0 0-16,1 0 0,-22 0 16,21 0-16,0 0 0,-21 0 15,21 0-15,0 0 0,-21 0 0,0 0 0,0 0 16,-21 0-16,21 0 15,0 0-15,0 0 0,-21 0 0,21 0 16,0 0-16,-21 0 0,21 0 16,-21 0-16,-1 0 0,22 0 0,0 0 15,-21 0-15,21 0 0,0 0 0,-21 0 16,21 21-16,-21-21 0,0 0 16,21 0-16,-21 0 0,-1 0 0,22 0 15,-21 0-15,0 0 0,-21 0 16,21 0-16,-22 0 0,1 0 15,0 0-15,-22 0 0,22 0 16,-1 0-16,-20 0 0,21 0 0,-22 0 16,22 0-16,-22 0 0,1-21 0,-1 21 15,1 0-15,-1 0 0,-20 0 16,20-21-16,-21 21 0,22 0 0,-22-21 16,1 21-16,-1 0 0,0 0 15,1 0-15,-1 0 0,-21 0 0,21 0 16,-20 0-16,20 0 0,-21 0 0,0 0 15,0 0-15,1 0 0,-1 0 16,-21-21 15</inkml:trace>
  <inkml:trace contextRef="#ctx0" brushRef="#br0" timeOffset="-195693.46">17357 5546 0,'0'0'0,"-22"0"0,1 0 15,0 0-15,0 0 0</inkml:trace>
  <inkml:trace contextRef="#ctx0" brushRef="#br0" timeOffset="-178829.44">3111 6900 0,'0'-21'0,"0"0"16,0 0-16,0 0 16,0 0-16,0-1 0,0 1 15,0 0-15,0 0 16,22 0 0,-22 0-1,-22 21 16,22 21-31,-21 0 0,21 0 16,-21 0-16,21 0 0,0 1 0,0 20 16,0 0-16,0 1 0,-21-1 15,21 0-15,0 1 0,0-1 0,0 21 16,0-20-16,-21-1 0,21 22 16,0-22-16,0 0 0,0 1 0,0-1 15,0 0-15,0-21 0,0 22 0,0-22 16,0 21-16,21-21 15,0 1-15,0-1 0,0-21 0,1 21 16,-1-21-16,0 0 16,0 0-16,0 0 0,0 0 0,1 0 15,-1 0-15,0 0 0,0-21 0,21 0 16,-20 21-16,-1-43 0,0 22 16,21 0-16,-21-21 0,1 20 0,-1-20 15,0-21-15,0 20 0,0 1 16,-21-22-16,0 22 0,21 0 0,-21-1 15,22 1-15,-22 0 0,0 21 16,0-22-16,0 22 0,0 0 16,0 0-16,0 0 0,0-1 0,0 1 15,0 0-15,0 0 16,0 0 0,0 0-1,0 42 32,0 0-47,0 0 16,0 0-1</inkml:trace>
  <inkml:trace contextRef="#ctx0" brushRef="#br0" timeOffset="-178408.68">4254 6837 0,'0'-21'16,"0"42"-16,0-63 0,0 20 15,-21 22 1,0 22 31,21-1-47,0 0 15,0 21-15,0-21 0,0 22 0,0-1 16,-21-21-16,21 22 0,0 20 16,0-21-16,0 1 0,-21-1 0,21 0 15,-21 1-15,21-1 0,-22 0 0,22-20 16,0 20-16,0-21 0,0 0 15,-21 0-15,21 1 0,0 20 16,0-21-16,0 0 31,0-42-15,0 0 0,0 0-16,0 0 15</inkml:trace>
  <inkml:trace contextRef="#ctx0" brushRef="#br0" timeOffset="-178056.88">3937 7514 0,'0'0'0,"-21"21"0,0 1 0,-1-1 15,1 0-15,21 0 0,0 21 0,0-20 16,0-1-16,0 0 0,0 0 0,0 0 15,0 0-15,21 1 16,1-1-16,-1-21 0,0 0 0,21 21 16,-21-21-16,22 0 0,-1 0 15,0 0-15,1 0 0,-1 0 0,0-21 16,22 0-16,-22 21 0,1-22 0,-1 22 16,21-21-16,-20 21 0,-1-21 15,-21 0-15,22 21 0,-22-21 16,0 21-16,0-21 0,0 21 0,-21-22 15,21 22-15,-21-21 0,0 0 16,0 0-16,0 0 16,0 0-16,0-1 0,-21 1 15,21 0-15,-21 0 16,0 0-16,0 0 0</inkml:trace>
  <inkml:trace contextRef="#ctx0" brushRef="#br0" timeOffset="-177733.07">3937 6879 0,'0'0'0,"-64"-84"31,64 62-31,22 22 0,-1-21 16,0 21-16,0-21 0,0 21 15,0 0-15,22-21 0,-22 21 0,21 0 16,-21 0-16,22-21 0,-22 21 16,21 0-16,-21 0 0,1-21 15,-1 21-15,0-22 0,0 22 16,0 0-16,-21 22 47,0-1-32,21-21 1</inkml:trace>
  <inkml:trace contextRef="#ctx0" brushRef="#br0" timeOffset="-177579.15">5270 6773 0,'-21'-21'15</inkml:trace>
  <inkml:trace contextRef="#ctx0" brushRef="#br0" timeOffset="-177345.29">5334 6858 0,'21'0'15,"0"21"-15,0 0 0,1 1 16,-1-1-16,0 0 0,21 0 0,-21 21 15,1-20-15,20 20 0,0-21 0,1 21 16,-22-20-16,21 20 0,0-21 0,1 21 16,-22-20-16,21-1 15,-21 0-15,22 0 0,-22 0 0,0 0 16,0 1-16,0-22 0,1 21 0,-1-21 16,-21 21-1,21-21-15,-21-21 31,0 0-31,-21-1 16,21 1-16,-21 0 0,21 0 0,0 0 16</inkml:trace>
  <inkml:trace contextRef="#ctx0" brushRef="#br0" timeOffset="-176924.69">6054 6795 0,'0'0'0,"0"-85"32,0 64-32,0 0 0,0 42 47,-22-21-47,1 42 0,0-21 15,0 0-15,0 22 0,0-1 16,-22-21-16,22 22 0,-21 20 0,-1-21 15,1 22-15,0-22 0,-1 22 0,1-22 16,0 22-16,-1-1 0,-20-21 16,21 1-16,-1 20 0,22-20 0,-21-22 15,-1 21-15,22-21 0,0 22 0,0-22 16,0 0-16,0 0 16,21 0-16,0 0 15,21-21 63,-21-21-78,21 21 0,-21-21 16,0 0-16,0 0 0,21 21 16</inkml:trace>
  <inkml:trace contextRef="#ctx0" brushRef="#br0" timeOffset="-169449.02">20383 5376 0,'-21'0'31,"0"0"-31,0 0 16,0 0-1,0 0 1,-1 0-16,1 0 16,0 0-1,0 0 16,21 22-31,21-22 204,0 0-204,0 0 15,1 0-15,-1 0 16,0 0-16,0 0 15,0 0-15,0 0 0,22 0 0,-22 0 16,21 0-16,1 0 0,-1 0 16,0 0-16,22 0 0,-1 0 0,1 0 15,-22 0-15,22 0 0,-1 0 0,1-22 16,-1 22-16,1 0 0,-1 0 16,-21 0-16,22 0 0,-1 0 0,-20 0 15,-1 0-15,22-21 0,-22 21 16,0 0-16,22 0 0,-22 0 15,22 0-15,-22 0 0,21 0 0,-20-21 16,-1 21-16,22 0 0,-22 0 16,0 0-16,1 0 0,-22 0 0,21 0 15,0 0-15,-20 0 0,-1 0 0,0 0 16,0 0-16,0 0 16,-42 0 62,0 0-63,0 0-15,0 0 0</inkml:trace>
  <inkml:trace contextRef="#ctx0" brushRef="#br0" timeOffset="-168577.74">20468 5821 0,'0'0'0,"-21"0"0,0 0 15,0 0-15,-1 0 16,1 0-16,0 0 0,0 0 16,0 21-16,0-21 15,-1 0-15,1 0 0,0 0 0,0 0 16,0 0-16,0 0 0,-1 0 0,1 0 16,0 0-1,21 21 48,21-21-48,0 0-15,1 0 16,-1 0-16,0 0 0,0 0 16,21 0-16,-20 0 0,20 0 15,0 0-15,1 0 0,-1 0 0,21 0 16,1 0-16,-22 0 0,22 0 0,-1 0 15,1 0-15,-1 0 0,1-21 16,20 21-16,-20 0 0,-1 0 0,1 0 16,21 0-16,-1 0 0,-20 0 15,20 0-15,1 0 0,0 0 0,-22-21 16,22 21-16,-22 0 0,1 0 0,-22 0 16,1 0-16,-1 0 0,0 0 15,1 0-15,-22 0 0,0 0 16,0 0-16,0 0 0,-21-21 0,0 0 47,-21-1-47,0 22 0,21-21 15</inkml:trace>
  <inkml:trace contextRef="#ctx0" brushRef="#br0" timeOffset="-166765.2">20786 4487 0,'0'0'0,"0"-21"15,0 0 1,0 0-16,-22 21 31,1 0-15,21 21-16,-21-21 0,0 21 0,0 22 15,21-22-15,-21 0 0,-1 21 16,1-21-16,0 22 0,21-1 16,0 0-16,-21 1 0,21-1 0,0 0 15,0 1-15,0-22 0,0 21 0,0-21 16,0 22-16,0-22 0,0 0 15,21 0-15,0-21 0,0 21 16,1-21-16,-1 0 0,0 0 0,0 0 16,21 0-16,-20 0 0,20 0 15,-21-21-15,0 21 0,22-21 0,-22 0 16,21-21-16,-21 20 0,0-20 16,22 0-16,-22-1 0,0 1 0,0 0 15,0-1-15,1 1 0,-1-21 0,0 20 16,-21 1-16,0 0 15,21 20-15,-21-20 0,0 0 0,21 21 0,-21-1 16,0 1-16,0 0 16,0 42-1,0 0-15,0 1 16,0-1-16,-21 0 0,21 21 16,-21-21-16,21 22 0,0-1 0,0 0 15,-21 1-15,21-1 0,0 0 16,-21 1-16,21-22 0,0 21 0,0 1 15,0-22-15,0 21 0,0-21 0,21 0 16,0 1-16,0-1 0,0-21 16,0 21-16,1-21 0,-1 0 0,0 0 15,21 0-15,-21 0 16,1 0-16,20 0 0,-21-21 0,0 0 16,22-1-16,-22 22 0,0-42 0,0 21 15,0 0-15,0 0 0,1-22 16,-22 22-16,0-21 0,0 21 0,0-22 15,0 22-15,0 0 0,0 0 16,-22 0-16,1 21 0,0 0 16,0 0-16,0 0 0,0 0 0,21 21 15,-22 0-15,1-21 0,0 21 16,0 21-16,0-20 0,21 20 0,0-21 16,0 0-16,0 22 0,0-22 15,0 0-15,0 0 0,0 0 0,0 0 16,0 1-16,0-1 0,21-21 15,0 0 1,0 0-16,0 0 0,1 0 16,-1-21-16,0-1 0,0 22 15,0-21-15,-21 0 0,21-21 0,1 21 16,-1-1-16,0-20 0,-21 21 16,0 0-16,21 0 0,-21-1 0,21 22 15,-21 22 1,0-1-1,0 0-15,0 21 0,0-21 16,0 1-16,0-1 0,0 0 16,0 0-16,0 0 0,0 0 15,0 1-15,0-1 0,21-21 16,1 0 0,-1 0-16,0 0 0,0 0 0,0 0 15,0-21-15,1-1 0,-1 1 16,0 0-16,0 0 0,21 0 0,-20 0 15,-1-22-15,0 22 0,0-21 0,0 21 16,0-1-16,-21 1 16,22 0-16,-1 0 0,-21 42 31,0 0-15,0 0-16,0 1 0,0-1 15,0 0-15,0 0 16,0 0-16,0 0 0,0 1 0,0-1 15,0 0-15,0 0 16,0 0 0,-21-21-1,-1 0-15,1 0 16,0 0-16,0 0 0,0-21 0,0 21 16,-1 0-1,1-21-15,0 21 16,21 21 15,0 0-31,21 0 16,0-21-16,1 0 15,-22 22-15,21-22 0,0 0 0,0 0 16,0 0-16,22 0 0,-22 0 16,0-22-16,21 22 0,-21-21 0,22 0 15,-22 0-15,21 21 0,-21-21 16,22-22-16,-22 22 0,0 0 15,0 0-15,0 0 0,-21-22 0,22 22 16,-22 0-16,0 0 0,0 0 16,-22 21-16,1 0 0,0 0 15,0 0-15,0 0 16,0 0-16,21 21 0,-22 0 0,22 0 16,0 0-16,0 1 0,0-1 0,0 0 15,0 21-15,0-21 0,0 1 16,22-1-16,-22 21 0,21-21 0,-21 0 15,0 1-15,0-1 16,0 0-16,0 0 0,-21-21 16,-22 0-16,22 0 0,0 0 0,0 0 15,0 0-15,-1 0 0,1 0 16,21-21 0,0 0-1,0 0-15,21 21 0,-21-22 16,22 22-16</inkml:trace>
  <inkml:trace contextRef="#ctx0" brushRef="#br0" timeOffset="-165868.91">22733 4741 0,'0'0'0,"0"22"46,0-1-46,0 0 16,0 0-16,-21 0 0,21 0 0,0 1 16,-21-1-16,21 21 0,0-21 0,-22 0 15,22 1-15,0-1 0,0 0 16,0 0-16,0 0 0,0-42 47,0 0-47,0-21 15,0 20-15,0 1 16,22 0-16,-22-21 0,21 21 0,0-1 0,-21-20 16,21 21-16,0 0 15,-21 0-15,21 21 0,1-22 0,-1 22 16,0 0 0,0 0-16,-21 22 0,21-1 15,-21 0-15,21 0 0,-21 0 0,0 0 16,0 22-16,0-22 0,0 0 15,0 21-15,0-20 0,0-1 0,0 0 16,22 0-16,-1 0 16,-21 0-16,21-21 15,0 0-15,0 0 0,0 0 16,1 0-16,-22-21 16,21 0-16,0 0 0,-21 0 0,21 0 15,0-1-15,-21-20 0,21 21 16,1-21-16,-1 20 0,-21-20 0,21 21 15,0 0-15,-21 0 0,21 21 0,-21-22 16,0 44 0,0-1-16,0 0 15,0 0-15,0 0 0,0 0 16,0 1-16,0-1 0,0 21 0,0-21 16,0 0-16,0 1 0,0-1 15,0 0-15,0 0 16,0 0-16,21-21 0,1 0 15,-1 0-15,0 0 16,0 0-16,0 0 0,22 0 16,-22-21-16,0 0 0,0 0 0,0 0 15,0 21-15,1-43 0,-22 22 16,0 0-16,21 0 0,-21-22 0,0 22 16,0-21-16,0 21 0,0 0 15,0-1-15,0 1 0,-21 21 16,-1 0-1,22 21-15,-21 1 0,21-1 16,-21 21-16,21-21 0,0 0 16,0 22-16,0-22 0,0 21 15,0-21-15,0 1 0,0-1 0,0 0 16,0 0-16,0 0 0,21-21 0,0 21 16,1-21-16,-1 0 15,0 0-15,0 0 0,0 0 0,0 0 16,1 0-16,-1-21 0,0 0 0,0 0 15,21 0-15</inkml:trace>
  <inkml:trace contextRef="#ctx0" brushRef="#br0" timeOffset="-165601.06">24066 4382 0,'0'0'16,"-63"21"-1,63 0-15,0 0 0,0 0 16,-21 0-16,21 22 0,-21-22 16,21 21-16,0-21 0,0 22 0,0-1 15,0 0-15,0 1 0,-22-1 16,22 0-16,0 1 0,0-22 0,0 21 16,0-21-16,0 1 0,0-1 15,0 0-15,0 0 0,22-21 31,-1 0-31,0-21 16,0 0-16,-21 0 0</inkml:trace>
  <inkml:trace contextRef="#ctx0" brushRef="#br0" timeOffset="-165145.71">24236 4466 0,'0'0'0,"0"-21"0,0 42 31,0 0-31,0 1 16,0-1-16,0 0 0,0 0 16,0 21-16,0-20 0,0 20 15,0 0-15,0 1 0,-21-1 0,21-21 16,-22 21-16,22 1 0,0-22 16,0 21-16,0-21 0,0 22 0,0-22 15,0 0-15,0 0 0,0 0 16,0-42-1,0 0 1,0-21-16,0 21 16,0-1-16,0-20 0,0 0 0,0 21 15,0-22-15,0 22 16,22 0-16,-1 0 0,-21 0 0,21-1 16,0 22-16,0 0 0,0 0 0,1 0 15,-1 0-15,0 22 16,0-22-16,-21 21 0,0 0 0,0 21 15,21-21-15,-21 1 0,0-1 16,0 21-16,0-21 0,0 0 0,0 1 16,0-1-16,0 0 0,0 0 0,-21 0 15,21 0 1,-21-21-16,0 0 16,21-21-1,0 0-15,-21 21 16</inkml:trace>
  <inkml:trace contextRef="#ctx0" brushRef="#br0" timeOffset="-164944.83">24003 4720 0,'0'0'16,"-21"0"-16,42 0 15,0 0 1,0 0-16,0 0 0,1 0 15,-1 0-15,0 0 0,21 0 0,-21 0 16,1 0-16,-1 0 0,0 0 16,0 0-16,0 0 0,0 0 15,1 0-15</inkml:trace>
  <inkml:trace contextRef="#ctx0" brushRef="#br0" timeOffset="-164573.03">24701 4784 0,'0'0'0,"-21"21"0,0-21 0,21 21 16,-21 0-16,0 0 0,0 1 15,21-1-15,-22-21 0,22 21 0,-21 0 16,21 0-16,0 0 0,0 1 15,0-1 1,21-21-16,1 0 0,-1 0 16,0 0-16,0 0 15,0 0-15,-21-21 0,21 21 0,-21-22 16,22 1-16,-22 0 0,0 0 16,0 0-16,0 0 0,0-1 15,-22 22-15,1-21 0,0 21 16,0-21-16,0 21 15,42 0 32,0 21-47,0-21 0</inkml:trace>
  <inkml:trace contextRef="#ctx0" brushRef="#br0" timeOffset="-164057.04">25146 4847 0,'0'0'0,"0"-21"0,0 0 15,0 0-15,0 0 0,0-1 16,-21 22 0,0 0-16,-1 0 0,1 0 15,0 0-15,0 22 0,0-1 16,0-21-16,-22 21 0,22 0 0,0 0 15,0 0-15,0 1 0,-1-1 0,1 21 16,21-21-16,0 0 0,-21 1 16,21-1-16,0 0 0,0 0 15,21-21 1,0 0-16,1 0 16,-1 0-16,0 0 0,0-21 0,0 21 15,0-21-15,1 0 0,-1-1 16,0-20-16,0 21 0,0-21 0,0-1 15,1 1-15,-1 0 0,0-1 16,-21 22-16,0-21 0,21-1 0,-21 1 16,0 21-16,0-21 0,0 20 0,0 1 15,0 0-15,-21 21 16,0 0-16,0 21 16,-1-21-16,22 21 0,-21 1 15,21-1-15,-21 0 0,0 21 0,21-21 16,0 1-16,-21 20 0,21 0 15,0-21-15,-21 22 0,21-1 16,0 0-16,0-20 0,0 20 0,0-21 16,0 0-16,0 0 0,0 1 15,0-1-15,0 0 0,21-21 0,0 0 16,0 0-16</inkml:trace>
  <inkml:trace contextRef="#ctx0" brushRef="#br0" timeOffset="-162040.12">25421 4339 0,'0'0'16,"0"-21"-16,0 0 0,-21-21 0,0 20 0,0-20 15,-1 0-15,22-1 0,-42 1 16,21 21-16,0-21 0,-22-1 0,22 22 16,-21-21-16,0 21 0,-22-1 0,1-20 15,-1 21-15,-21 0 16,22 0-16,-22-1 0,1 22 0,-1-21 16,-21 21-16,21 0 0,-20 0 15,-1 0-15,21 0 0,-21 21 0,22 1 16,20-1-16,-21-21 0,22 21 15,21 0-15,-1 0 0,22 0 0,-21 1 16,42-1-16,-21-21 0,21 21 16,21-21-1,0 0 1,-21-21-16,21 0 16,-21-1-16,21 1 0,-21-21 0,0 21 15,0-22-15,0 22 16,0-21-16,-21 21 0,0 0 0,-21-22 15,-1 22-15,1 0 0,0 0 0,-1 21 16,-20-21-16,-1 21 0,-20 0 16,-1 0-16,0 0 0,1 0 0,-22 21 15,21-21-15,-21 21 0,22 0 16,-1 21-16,21-20 0,-20 20 0,20-21 16,1 21-16,-1 1 0,22-1 15,-22 0-15,22 1 0,0-1 0,-1 0 16,22 1-16,0-1 0,0-21 15,21 22-15,0-22 0,0 0 0,0 0 16,21-21 0,0 0-16,0 0 0,1 0 15,-1-21-15,-21-21 0,0 20 16,0-20-16,0 21 0,0-21 0,0-1 16,0 1-16,-43 0 0,22 20 0,0-20 15,-21 21-15,-1 0 0,1 0 16,-21 21-16,20 0 0,-20-22 0,-1 22 15,1 0-15,-22 0 0,22 22 16,-22-1-16,21 0 0,-20 21 0,-1 1 16,22-1-16,-22 21 0,21 1 15,1-1-15,-22 1 0,43 21 0,-22-22 16,1 22-16,21-22 16,-1 1-16,1-1 0,21 22 0,0-22 15,21 1-15,0-1 0,0-20 0,0-1 16,21 0-16,21 1 0,-21-1 15,22-21-15,-1 0 0,0 1 0,1-22 16,-1 0-16,-21 21 0,21-21 16,-20 0-16,-44 0 31,1 21-31,0-21 0,-21 21 16,21 0-16,-22 0 0,1 1 15,21-1-15,-22 21 0,22-21 16,0 22-16,0-1 0,0 21 0,0-20 15,21 20-15,0 1 0,0-1 16,0 1-16,0-1 0,0 1 0,0-1 16,0 1-16,21-22 0,21 22 0,-21-22 15,22 0-15,-1 1 0,21-22 16,1 21-16,-1-21 0,1-21 0,-1 21 16,22-21-16,-21 0 0,20 0 0,-20-21 15,-1 21-15,22-21 0,-22 0 16,1 0-16,-1 0 0,1 21 15,-22-22-15,1 1 0,-1 0 0,-21 0 16,21 0-16,-20 0 0,-1-1 16,-21 44 15,0-1-31,0 0 0,0 0 16,0 21-16,0-20 0,0 20 0,0 0 15,0-21-15,21 22 0,0-1 0,21 0 16,-20-20-16,20 20 0,0-21 15,22 0-15,-22 0 0,0 1 16,22-1-16,-1-21 0,1 0 0,-1 0 0,1 0 16,21 0-16,-1-21 0,-20-1 15,20 1-15,-20-21 0,21 0 16,-22-1-16,1 1 0,-1 0 0,-21-1 16,22-20-16,-22 20 0,1 1 0,-1 21 15,0-21-15,1 20 0,-22-20 16,21 21-16,-21 0 0,0 21 15,1 0-15,-1 0 0,0 21 16,-21 0-16,21 0 0,-21 0 16,21 22-16,-21-22 0,0 21 0,21-21 15,1 22-15,-22-22 0,21 21 0,0-21 16,21 22-16,-21-22 16,22 0-16,-22 0 0,21-21 0,1 21 0,62-21 15,-62 0-15,20 0 16,-20 0-16,20-21 0,-21 0 15,22 0-15,-22-21 0,1 20 0,-1-20 16,21 0-16,-20-1 0,-1 1 0,0 0 16,1-1-16,-1 1 0,0 0 15,-20-1-15,20 22 0,-21 0 0,0 0 16,-21 0-16,0 0 0,21 21 0,-21 21 31,0 0-31,22 0 0,-22 0 16,0 0-16,21 1 0,0-1 0,-21 0 15,21 0-15,0-21 0,22 21 16,-22-21-16,0 0 0,21 21 16,1-21-16,-1 0 0,-21 0 0,21 0 15,1 0-15,-1-21 0,0 21 16,1-21-16,-1 0 0,0-21 0,1 20 16,-1-20-16,0 21 0,-20-21 0,20-1 15,-21 1-15,0 21 0,0-22 16,-21 22-16,22-21 0,-22 21 0,0 0 15,0-1-15,0 1 0,-22 21 0,22-21 16,-21 0-16,0 21 0,0 0 16,21 21-1,0 0 1,21 0 0,0-21-16,0 0 15,1 0-15,-1 0 0,0 0 0,0 0 16,0-21-16,22 0 0,-22 0 15,21 0-15,-21 0 0,22-22 0,-22 22 16,21-21-16,0-1 0,1-20 16,-22 21-16,21-22 0,-21 1 0,22-22 15,-22 21-15,0-20 0,-21 20 0,0 1 16,0-1-16,0 1 16,-21-1-16,-21 1 0,-1-1 0,1 22 15,0-22-15,-22 22 0,1 0 0,-1-1 16,1 1-16,-1 21 0,1 0 15,-1-22-15,1 43 0,20-21 0,1 21 16,0 0-16,20 0 0,1 0 16,0 0-16,0 21 0,0 1 0,0-1 15,21 0-15,0 0 0,-22 0 16,1 0-16,21 1 0,-21 20 0,0-21 16,0 0-16,0 0 0</inkml:trace>
  <inkml:trace contextRef="#ctx0" brushRef="#br0" timeOffset="-161120.65">22225 7451 0,'0'-43'0,"0"86"0,0-107 16,0 22-16,0 0 0,0 20 16,0-20-16,21 0 0,-21 21 0,21-22 15,-21 22-15,0 42 31,0 0-15,0 22-16,0-1 0,0 22 16,0-22-16,-21 21 0,0-20 0,21 20 15,0 1-15,-21-22 0,0 22 0,-1-22 16,1 0-16,0 22 0,0-22 16,0-21-16,0 22 0,-1-22 15,1 0-15,0 0 0,21 0 0,-21-21 16,0 0-16,21-21 15,0 0 1,0 0-16,0-22 0,0 22 0,0 0 16,0-21-16,0-1 0,21 22 15,-21-21-15,21 0 0,-21 20 0,21 1 16,-21 0-16,0 0 0,21 21 16,-21 21-1,22 0-15,-22 0 0,0 1 0,0-1 16,0 0-16,21 21 0,-21-21 15,21 1-15,-21-1 0,0 0 0,21 0 16,0 0-16,-21 0 0,21-21 0,1 0 16,-1 0-16,0 0 0,0 0 15,0 0-15,0 0 0,1 0 16,20 0-16,-21-21 0,0 0 0,0 0 16,1 0-16,-1 0 0,0-1 15,-21-20-15,0 21 0,21 0 0,-21 0 16,21-1-16,-21 44 31,0-1-31,0 0 0,0 0 0,0 0 16,0 0-16,0 1 0,0-1 0,-21 0 15,21 0-15,0 0 0,0 0 16,0 1-16,0-44 47,0 1-32,0 0-15,0 0 0</inkml:trace>
  <inkml:trace contextRef="#ctx0" brushRef="#br0" timeOffset="-160969.73">22500 7493 0,'0'21'47,"21"-21"-16,0 0-15,1 0-16</inkml:trace>
  <inkml:trace contextRef="#ctx0" brushRef="#br0" timeOffset="-160485.23">22923 7260 0,'0'0'0,"0"-21"31,0 42-31,-21 0 16,21 1-16,0 20 0,-21-21 16,21 21-16,0 1 0,0-1 0,0 0 15,0-20-15,0 20 0,0 0 16,0 1-16,0-22 0,0 21 16,0-21-16,0 22 0,-21-22 0,21 0 15,0 0-15,-21 0 0,21 0 16,-21-42 15,21 0-31,0 0 16,0 0-16,0 0 0,0-1 15,0-20-15,0 21 0,21 0 0,0 0 16,0-1-16,0 1 0,0 21 16,1-21-16,-1 21 0,21 0 0,-21 0 15,0 0-15,22 0 0,-22 21 0,0 0 16,0 1-16,-21-1 15,21 0-15,-21 0 0,0 0 0,0 0 16,0 1-16,0-1 0,0 0 0,0 0 16,-21 0-16,0 0 0,0 1 15,0-1-15,-22-21 0,22 21 0,0 0 16,-21-21-16,21 0 0,-1 0 0,1 0 16,21-21 15,0 0-31,21 0 0,1 21 15,-1-22-15,0 1 0,21 0 16</inkml:trace>
  <inkml:trace contextRef="#ctx0" brushRef="#br0" timeOffset="-160121.45">23241 7705 0,'0'0'0,"0"-21"15,0-1 1,21 22-16,-21-21 0,21 21 15,0-21-15,1 21 0,-1 0 16,0 0-16,0 0 16,0 0-16,-21 21 0,21-21 0,1 21 15,-22 1-15,0-1 0,21 21 16,-21-21-16,0 0 0,0 1 0,0-1 16,0 21-16,0-21 0,0 0 15,0 1-15,0-1 0,-21-21 16,-1 0-1,22-21 1,0-1-16,0 1 16,0 0-16,0 0 0,0 0 15,0 0-15,0-1 0,0 1 0,22 0 16,-1 0-16,-21 0 0,21 0 0,0 21 16,-21-22-16,21 22 0,0 0 15,1 0-15,-1 0 16,0 0-16,0 0 15</inkml:trace>
  <inkml:trace contextRef="#ctx0" brushRef="#br0" timeOffset="-159064.04">24024 7684 0,'0'0'16,"0"-22"-16,0 1 0,0 0 15,0 0-15,0 0 16,-21 0-16,0 21 0,0 0 16,-1 0-1,1 21-15,0 0 0,0 21 16,0-21-16,0 1 0,-1-1 16,22 21-16,-21-21 0,21 0 0,-21 22 15,21-22-15,0 0 0,0 0 0,0 0 16,0 1-16,0-1 0,0 0 15,21-21-15,0 0 0,1 0 16,-1 0-16,0 0 0,0-21 16,0 0-16,0-1 15,1 1-15,-22 0 0,21 0 16,0 0-16,-21 0 0,21-22 0,0 22 16,-21 0-16,0-21 0,21 20 15,-21 1-15,22 0 0,-22 42 31,0 0-15,0 1-16,-22-1 0,22 0 0,-21 21 16,21-21-16,0 1 0,0-1 0,0 0 15,0 0-15,0 0 0,0 0 16,0 1 0,21-22-16,1 0 0,-1 0 0,0 0 15,0 0-15,0-22 16,0 22-16,1-21 0,-1 0 0,-21 0 15,21 0-15,0 0 0,-21-1 0,21-20 16,-21 21-16,0 0 0,0-22 16,0 22-16,0 0 0,0 0 15,-21 42 1,21 0-16,0 0 16,-21 1-16,21-1 0,-21 21 0,21-21 15,-21 0-15,21 1 0,0-1 16,0 0-16,0 0 0,0 0 0,0 0 15,0 1-15,21-22 16,0 0-16,0 0 16,0 0-16,0-22 0,1 1 15,-1 0-15,0 0 0,0 0 16,0 0-16,0-1 0,1 1 16,-1 0-16,0 0 0,-21 0 0,21 21 15,0-21-15,-21 42 31,0 0-31,0 0 0,-21 0 16,21 0-16,-21 1 0,21-1 16,0 0-16,0 0 0,0 0 15,0 0 1,21-21-16,0 0 0,22 0 16,-22 0-16,0 0 0,21 0 0,-21 0 15,1-21-15,20 21 0,-21-21 16,0 0-16,0 0 0,1 0 0,-1-1 15,0-20-15,0 21 0,-21 0 0,0-22 16,21 22-16,-21 0 0,0 0 16,-21 42 15,21 0-31,0 22 0,-21-22 16,0 0-16,21 21 0,-21-21 0,-1 22 15,22-1-15,-21-21 0,21 22 16,-21-22-16,21 21 0,0-21 15,-21 22-15,21-22 0,0 0 0,0 21 16,0-21-16,0 1 0,0-1 16,-21-21-16,0 0 15,-1 0 1</inkml:trace>
  <inkml:trace contextRef="#ctx0" brushRef="#br0" timeOffset="-158605.37">21230 6879 0,'0'0'0,"-21"-21"16,21 42-1,-21 0 1,21 1-16,-21 20 0,21 21 0,0-20 15,0 41-15,-22-20 0,22 21 16,0-1-16,-21 1 0,21-22 0,0 22 16,0 0-16,0-22 0,0 22 0,-21-22 15,21 22-15,-21-21 0,21-22 16,0 21-16,0-20 0,0-1 0,-21-21 16,21 0-16,0 1 0,0-1 0,0 0 15,0-42 1,0 0-16,0-1 15,0 1-15,21-21 0,-21 0 16,0-1-16,21 1 0</inkml:trace>
  <inkml:trace contextRef="#ctx0" brushRef="#br0" timeOffset="-157941.02">21188 6964 0,'0'-64'0,"0"128"0,0-149 15,21 85-15,0 0 16,21 0-16,-20 0 0,20 0 16,21 0-16,1 0 0,-1 0 0,22 0 15,21 0-15,0 0 0,0 0 16,-1 0-16,44 0 0,-1 0 0,0 0 16,21 0-16,-21 0 0,22 0 15,-22 0-15,21 0 0,1 0 0,-22 0 16,21 21-16,-21-21 0,-21 22 0,21-22 15,1 0-15,-22 0 0,0 0 16,0 0-16,-22 0 0,1 21 0,-21-21 16,0 0-16,-1 0 0,-20 0 15,-22 0-15,0 0 0,1 0 16,-22 0-16,0 0 0,0 0 0,0 0 16,1 21-1,-22 0-15,0 0 0,0 0 16,0 1-16,0 20 0,0-21 0,0 21 15,0 1-15,21-1 0,-21 0 16,21 1-16,-21-1 0,0 0 0,21 1 16,0 20-16,-21-20 0,21-1 0,-21 0 15,0 1-15,22 20 0,-1-21 16,-21 1-16,21 20 0,-21-20 16,0-1-16,0 0 0,0 1 0,0-1 0,0 0 15,0-21-15,-21 1 16,0 20-16,-22-21 0,22 0 0,-42-21 15,20 21-15,-20 1 0,-1-22 0,-20 0 16,-1 21-16,-21-21 0,-21 0 16,21 0-16,-42 0 0,0 0 0,0 0 15,-22 0-15,-20 0 0,21 0 0,-43 0 16,21 0-16,-20 0 0,20 0 16,1 0-16,-1 0 0,22 0 0,0 0 15,20 0-15,1 0 0,21 0 16,21 0-16,1 0 0,20 0 0,0 0 0,22 0 15,-1 0-15,1 0 16,20-21-16,22 21 0,-21 0 0,21-22 16,21 1-16,0 0 0,0 0 15,0 0-15,0 0 16</inkml:trace>
  <inkml:trace contextRef="#ctx0" brushRef="#br0" timeOffset="-157336.12">20828 7726 0,'0'0'0,"21"21"0,-21 0 16,0 0-16,0 1 16,0-1-16,-21-21 0,0 21 15,0-21-15,-1 21 0,-20 0 0,0-21 16,-1 0-16,1 21 0,-21-21 15,-1 0-15,1 0 0,20 0 16,-41 0-16,41 0 0,-41 0 0,41-21 16,-41 0-16,20 0 0,1 0 0,-1 0 15,-21-1-15,22-20 0,-1 0 16,1-1-16,-1 1 0,1 0 0,-1-22 16,22 1-16,0-1 0,21 1 0,-1-1 15,22-20-15,0 20 0,0 1 16,0-1-16,22-21 0,20 22 0,0-22 15,22 22-15,-1-22 0,22 22 16,-22-22-16,22 43 0,0-22 0,21 22 16,-22-1-16,22 22 0,-21-21 15,-1 21-15,22 21 0,-42-21 16,-1 21-16,1-22 0,-22 22 0,0 0 16,-20 0-16,-1 0 0,0 0 15,-21 22 16,0-1-31,0 0 16,-21-21-16,0 21 0,21 0 16,-22 0-16,1 1 0</inkml:trace>
  <inkml:trace contextRef="#ctx0" brushRef="#br0" timeOffset="-154981.56">2794 11388 0,'0'-21'0,"0"42"0,0-64 0,0 22 16,0 0-16,-21 21 0,21 21 31,-21 0-31,21 22 16,-22-1-16,22 0 0,-21 22 15,21-1-15,0 1 0,0-1 0,0 22 0,0 0 16,0-1-16,0 1 15,0 0-15,0-1 0,0 1 0,0 21 16,0-21-16,0 20 0,0 1 16,0 0-16,0-21 0,-21 21 0,0-22 15,0 22-15,21-21 0,0-1 16,0 1-16,-21-21 0,21-1 0,0 1 16,0-22-16,0 0 0,0 1 15,0-22-15,21-21 16,-21-21-16,21-22 0,0 22 15,-21-21-15,0-22 0,21 22 16,0-22-16,-21 1 0</inkml:trace>
  <inkml:trace contextRef="#ctx0" brushRef="#br0" timeOffset="-154065.09">2984 11388 0,'0'0'0,"-42"-21"31,21 21-31,21-22 16,21 22 15,0-21-31,0 21 15,22 0-15,-1 0 0,22 0 0,-1 0 16,1 0-16,-1 0 0,22 0 16,-1-21-16,1 21 0,21-21 0,-21 21 15,-1 0-15,1-21 0,21 21 16,-22 0-16,22-21 0,0 21 0,-21 0 16,21 0-16,-1 0 0,1 0 0,-21 0 15,0-22-15,-1 22 16,-20 0-16,20 0 0,-20 0 0,-1 0 15,-20 0-15,20 0 0,-20 0 16,-1 0-16,-21 0 0,21 0 0,-20 0 16,-1 22-16,0-22 0,-21 21 0,21 0 15,-21 0-15,21 0 16,-21 0-16,0 1 0,0 20 0,0-21 16,0 21-16,0-20 0,0 20 0,0 0 15,0-21-15,0 22 0,0-1 16,0 0-16,0-20 0,0 20 0,0 21 15,0-20-15,0-1 0,0 22 16,0-1-16,21-21 0,-21 22 16,0-1-16,0-20 0,22 20 0,-22 1 15,0-22-15,0 22 0,0-22 16,0 21-16,0-20 0,21 20 0,-21 1 16,0-22-16,21 22 0,-21-22 0,0 21 15,0-20-15,0 20 0,0-20 16,0-1-16,0 0 0,0 1 0,-21-1 15,0 0-15,21 1 0,0-1 0,-22 0 16,22-21-16,-21 22 0,21-22 16,-21 0-16,21 0 0,0 0 0,0 1 15,-21-1-15,0-21 0,0 21 16,-1-21 0,1 0-16,0 0 0,-21 21 0,21-21 15,-22 0-15,22 0 0,-21 0 0,-1 0 16,1 0-16,-21 0 0,-1 0 15,1 0-15,-22 0 0,0 0 0,-21 21 16,1-21-16,-22 0 0,21 0 0,-21 21 16,0-21-16,0 0 0,0 22 15,0-22-15,21 0 0,0 21 0,21-21 16,-20 0-16,41 21 0,-21-21 16,22 0-16,21 0 0,-22 0 0,22 0 15,-1 0-15,22 0 0,0 0 16,-21 0-16,21 0 0,-1-21 15,1 21-15,21-21 16,0-1 0,0 1-16,0 0 15</inkml:trace>
  <inkml:trace contextRef="#ctx0" brushRef="#br0" timeOffset="-152479.21">3069 11875 0,'0'0'0,"-21"0"0,0 0 16,0 0-1,42 0 17,0 0-32,0 0 0,21 0 15,1 0-15,20 0 0,22 0 0,0-22 16,20 22-16,1 0 15,-21 0-15,21-21 0,0 21 0,-1 0 16,-20 0-16,21 0 0,0-21 0,0 21 16,-22 0-16,1 0 0,0 0 15,-1 0-15,-20 0 0,-1 0 0,-20 0 16,-1 0-16,0 0 0,-21 0 16,1 0-16,-1 0 0,-42 0 31,-1 0-31,-20 0 15,21 0-15,-21 0 0,20 0 0,-20 0 0,-21 0 16,20 21-16</inkml:trace>
  <inkml:trace contextRef="#ctx0" brushRef="#br0" timeOffset="-152137.41">3281 12383 0,'0'0'0,"21"0"32,0 0-32,0 0 15,22 0-15,-1 0 0,21 0 0,-20 0 16,20 0-16,1 0 0,-1 0 0,1 0 15,-1-22-15,1 22 0,-22 0 16,22 0-16,-1 0 0,-21 0 0,1 0 16,20 0-16,-20 0 0,-1 0 15,0 0-15,1 0 0,-22 0 0,0 0 16,0 0-16,0 0 0,-42 0 31,0 0-31,0 0 16,-22 0-16,1 22 0</inkml:trace>
  <inkml:trace contextRef="#ctx0" brushRef="#br0" timeOffset="-151849.58">2984 12827 0,'0'0'0,"85"42"31,-43-42-31,1 0 16,-1 0-16,22 0 0,20 0 0,-20 0 16,-1 0-16,22 0 0,0 0 15,-22 0-15,22 0 0,-22 0 0,22 0 16,-22 0-16,1 0 0,-1 0 0,-20 0 16,20-21-16,1 21 0,-22 0 15,0 0-15,1 0 0,-22 0 0,0 0 16,0-21-16,0 21 15,-42 0 1,0 0-16,0 0 0,-21 0 0</inkml:trace>
  <inkml:trace contextRef="#ctx0" brushRef="#br0" timeOffset="-151568.73">3281 13314 0,'0'0'0,"0"21"16,21-21-16,21 0 15,1 0-15,-1 0 0,0 0 0,22 0 16,-1 0-16,22 0 0,-22 0 16,22 0-16,-21 0 0,20 0 0,-20 0 15,20 0-15,-20 0 0,21-21 16,-22 21-16,1 0 0,-1 0 15,1-21-15,-22 21 0,0 0 0,1 0 16,-22 0-16,0 0 0,-21-21 16,21 21-16,0-22 15,-21 1-15</inkml:trace>
  <inkml:trace contextRef="#ctx0" brushRef="#br0" timeOffset="-150137.02">5461 12319 0,'0'0'0,"-42"21"31,20-21-31,1 0 0,0 0 16,42 0 31,0-21-47,22 0 0,-1 0 0,0 21 15,22-21-15,-1-1 0,1-20 0,-1 21 16,22 0-16,-21-22 0,-1 22 15,22-21-15,-22 21 0,22-22 16,-22 1-16,22 21 0,-21-21 16,-1 20-16,1-20 0,-22 21 0,0 0 15,1 0-15,-22-1 0,0 22 0,-21-21 16,0 0 0,-21 21-16,0 0 0,-1 0 15,1 0-15,0 0 0,0 0 0,0 0 16,0 0-16,-22 0 0,22 0 15,0 0-15,-21 0 0,20 0 0,1 21 16,0-21-16,0 0 0,0 21 16,42-21 15,0 0-15,21 0-16,-20 0 0,-1-21 0,0 21 15,21-21-15,-21 0 0,1 21 0,-1 0 16,0 0-16,0-21 0,0 21 15,-21 21-15,0 0 16,0 21-16,0-20 16,0-1-16,0 21 0,-21 0 0,0-20 15,0 20-15,0 0 0,21 1 0,-22-22 16,22 21-16,-21-21 0,21 22 16,0-22-16,-21-21 0,21 21 0,0 0 15</inkml:trace>
  <inkml:trace contextRef="#ctx0" brushRef="#br0" timeOffset="-149741.6">7133 10986 0,'0'-43'16,"0"86"-16,0-65 31,0 44-31,0-1 0,0 21 0,0-21 15,0 43-15,0-22 0,0 0 16,0 22-16,0-22 0,0 1 0,0 20 16,0-21-16,0 1 0,0-22 15,0 21-15,0-21 0,0 1 16,0-1-16,0 0 0,0 0 16,0-42 15,0 0-31,0 0 0,0-22 15,0 22-15,21 0 0</inkml:trace>
  <inkml:trace contextRef="#ctx0" brushRef="#br0" timeOffset="-148777.43">7493 10986 0,'0'0'0,"21"-22"0,-42 22 31,0 22-15,0-1-16,-1 0 0,-20 0 0,21 0 16,-21 22-16,20-22 0,-20 21 15,21-21-15,0 22 0,-22-22 0,22 0 16,0 0-16,21 0 0,-21 0 16,21 1-16,-21-22 0,21 21 0,0 0 15,0 0-15,0 0 16,21-21-16,0 21 0,0-21 15,0 22-15,1-22 0,-1 21 0,0-21 16,0 0-16,21 0 0,-20 0 16,-1 21-16,21-21 0,-21 0 15,22 0-15,-1 0 0,0 0 0,1-21 16,-1 0-16,0 21 0,1-22 0,-22 1 16,21 0-16,-21 0 0,22 0 15,-22 0-15,0-22 0,-21 22 0,0-21 16,0 21-16,0-22 0,0 22 15,0-21-15,-21 21 0,0 21 0,-1-22 16,1 22-16,0 0 0,0 0 0,-21 0 16,20 22-16,1-1 0,0 0 15,0 21-15,0-21 0,0 22 16,-1-22-16,22 21 0,-21-21 0,21 22 16,0-22-16,0 0 0,0 0 15,0 0-15,0 1 0,0-1 0,21-21 16,1 0-16,-1 0 0,0 0 15,0 0-15,0 0 0,0 0 16,1-21-16,-1 21 0,0-22 0,0 1 16,0 0-16,0 0 0,1 0 15,-1 0-15,-21-1 0,21 1 0,-21 0 16,0 0-16,0 42 31,0 0-31,0 0 0,0 1 16,21-1-16,-21 0 15,21 0-15,-21 0 0,21 0 0,-21 1 16,22-22-16,-1 0 0,0 21 0,0-21 16,0 0-16,0 0 15,1-21-15,20 21 0,-21-22 0,0 1 16,0 0-16,-21 0 0,22 0 0,-1-22 16,0 22-16,-21-21 0,0 21 15,0 0-15,0-1 0,0 1 0,21 0 16,-21 42-1,0 0 1,0 1-16,0 20 0,0-21 16,0 0-16,0 0 0,21 1 15,-21-1-15,21 0 0,1 0 16,-1-21-16,0 0 16,0 0-16,-21-21 0,21 21 15,0-21-15,1 0 0,-22-1 0,21 1 16,0 0-16,0-21 0,-21 21 15,21-1-15,-21 1 0,21 0 0,-21 0 16,0 0-16,22 42 31,-22 0-31,0 21 0,0-20 0,0-1 16,0 21-16,0-21 0,0 22 0,0-22 16,0 21-16,0-21 0,-22 22 15,22-22-15,-21 0 0</inkml:trace>
  <inkml:trace contextRef="#ctx0" brushRef="#br0" timeOffset="-148257.43">6286 12594 0,'0'0'0,"-21"0"0,21 21 31,21 1-15,22-22-16,-22 21 0,42-21 0,-20 0 16,20 21-16,22-21 0,0 0 15,-22 21-15,22-21 0,-1 0 0,1 0 16,-21 0-16,-1 0 0,1 0 0,-1 0 15,-21 0-15,1-21 16,-1 21-16,0 0 0,-20 0 0,-1-21 16,-21 0-16,-21 21 15,-22 0-15,22 0 16,-21 0-16,21 0 0,-22 0 0,1 0 16,21-22-16,-22 22 0,22 0 15,42 0 1,1 0-16,-1 0 15,21 0-15,-21 0 0,22 22 16,-22-1-16,21-21 0,0 21 0,-20 0 16,-1 0-16,0 0 0,0 1 0,-21-1 15,0 0-15,0 0 16,0 0-16,-21 0 0,0 1 0,0-22 16,-1 21-16,1-21 0,0 0 15,0 0-15,21-21 16</inkml:trace>
  <inkml:trace contextRef="#ctx0" brushRef="#br0" timeOffset="-147456.89">7895 12446 0,'0'0'16,"42"0"-16,1-21 0,-22 0 15,0 21-15,0-21 0,0-1 0,1 22 16,-22-21-16,0 0 0,0 0 15,0 0-15,0 0 16,-22-1-16,1 22 0,0 0 0,0-21 16,0 21-16,0 0 15,-1 0-15,1 21 0,0 1 0,0-1 16,0 0-16,0 0 0,-1 0 0,22 0 16,0 22-16,0-22 0,0 0 15,0 0-15,0 0 0,22 1 0,-1-1 16,0-21-16,21 21 0,-21 0 0,1-21 15,-1 0-15,0 0 16,0 0-16,0 0 0,0 21 0,-21 0 31,-21-21-31,-21 22 16,21-22-16,-22 21 0,1-21 0,-21 42 16,20-42-16,1 21 0,21 0 15,-22 1-15,22-22 0,0 21 16,21 0-16,0 0 0,0 0 15,21-21 1,0 0-16,1 21 0,-1-21 0,0 0 16,0 0-16,21 0 0,-20 0 0,20 0 15,-21 0-15,21 0 16,-20-21-16,-1 21 0,21-21 0,-21 0 16,0 0-16,1 0 0,-1-1 0,0 1 15,0 21-15,-21-21 0,21 0 16,-21 0-16,0 42 31,0 0-31,0 0 16,0 0-16,-21 1 0,21-1 0,0 0 15,0 0-15,0 0 0,0 0 16,0 1-16,21-44 31,0 1-31,-21 0 0,22 0 16,-1 0-16,0 0 0,-21-1 15,21 1-15,0-21 0,0 21 0,-21 0 16,22 21-16,-1-22 0,-21 1 16,21 21-16,0 0 15,-21 21-15,0 1 0,0-1 16,0 0-16,21 0 0,-21 0 16,0 0-16,21 22 0,-21-22 0,22 0 15,-22 0-15,21-21 0,0 21 0,-21 1 16,21-1-16,0-21 15,0 0-15,1 0 0,-22 21 16,21-21-16</inkml:trace>
  <inkml:trace contextRef="#ctx0" brushRef="#br0" timeOffset="-146941.1">6075 13250 0,'-43'22'0,"86"-44"0,-107 44 16,22-22-16,21 0 0,0 21 0,21 0 15,21-21 1,21 21-16,-21-21 0,43 21 0,-22-21 15,22 21-15,-1-21 0,1 0 0,20 0 16,22 22-16,-21-22 0,21 0 16,-1 0-16,-20 0 0,21 0 0,-21 0 15,-1 0-15,1 0 0,-22 0 16,1 0-16,-22 0 0,1 0 0,-22 0 16,0 0-16,-21-22 15,-21 22-15,0-21 16,-1 21-16,-20 0 0,21 0 15,0-21-15,-22 21 0,22 0 0,0 0 16,42 21 15,0-21-31,22 21 0,-22-21 16,0 22-16,0-22 0,22 21 0,-22 0 16,0 0-16,-21 0 0,0 0 15,0 1-15,0-1 0,0 0 0,0 0 16,-21 0-16,0 0 0,-1 1 15,1-1-15,0-21 0,0 21 16,0-21-16,21-21 31,0 0-31,21-1 16</inkml:trace>
  <inkml:trace contextRef="#ctx0" brushRef="#br0" timeOffset="-146337.45">7789 13250 0,'0'0'0,"0"22"16,0-1-16,0 0 15,0 0-15,0 21 0,-21-20 0,21-1 16,-21 21-16,21-21 0,0 22 16,0-1-16,0-21 0,0 21 15,0-20-15,0 20 0,0-21 0,0 0 16,0 0-16,0 1 0,0-1 15,21-21 1,0-21-16,-21-1 16,0 1-16,21 0 0,1 0 0,-1 0 15,-21 0-15,21-1 0,0 1 16,0 0-16,-21 0 0,21 21 16,1 0-1,-1 0-15,0 21 16,-21 0-16,0 0 15,0 1-15,21-22 0,-21 21 0,21 0 16,-21 0-16,21-21 16,1 21-16,-1-21 15,0 0 1,0 0-16,-21-21 0,21 0 16,0 0-16,-21 0 0,22-1 15,-22 1-15,21 0 0,-21 0 16,21 0-16,0 21 31,-21 21-31,0 0 0,0 0 16,21 0-16,-21 1 15,0 20-15,0-21 0,0 0 0,0 0 16,0 1-16,0-1 16,21-21 15,-21-21-31,0-1 15,0 1-15,0 0 16,22 0-16,-22 0 0,0-22 0,0 22 16,0 0-16,0-21 0</inkml:trace>
  <inkml:trace contextRef="#ctx0" brushRef="#br0" timeOffset="-146191.79">8361 13356 0,'0'-21'0,"0"42"0,0-21 46,0 21-46,0 1 16,0-1-16,0 0 16,21 0-16,0-21 15,-21 21-15,21-21 0,0 21 16</inkml:trace>
  <inkml:trace contextRef="#ctx0" brushRef="#br0" timeOffset="-145537.16">8763 13610 0,'0'-21'16,"0"0"-16,-21 21 0,21-21 15,-21 21-15,-1 0 0,1 0 0,0 0 16,0 0-16,0 0 0,0 0 16,-1 0-16,22 21 0,-21 0 0,0 0 15,21 0-15,-21 1 0,21-1 0,0 0 16,-21 0-16,21 0 0,0 22 15,0-22-15,0 0 0,0 0 0,0 0 16,0 0-16,21-21 16,0 0-1,0 0-15,0 0 0,1 0 16,-1-21-16,0 0 0,0 0 0,0 0 16,0 0-16,1-22 0,-1 22 15,-21-21-15,21 21 0,-21-22 0,21 1 16,-21 0-16,0 20 0,21-20 0,-21 21 15,0 0-15,0 0 0,0-1 0,0 44 32,0-1-17,0 0-15,0 0 0,0 21 0,0-20 16,0 20-16,0-21 16,0 21-16,0-20 0,0 20 0,0-21 15,0 0-15,0 0 0,0 1 0,21-1 16,-21 0-16,22-21 0,-1 0 15,0 0-15,0 0 0,0 0 16,0 0-16,1 0 0,-22-21 0,21 0 16,0-1-16,0 1 0,0 0 15,0 0-15,1 0 0,-1 0 16,-21-1-16,21 1 0,0 0 0,-21 0 16,21 21-1,-21 21-15,0 0 16,0 0-16,0 1 15,0-1-15,0 0 16,0 0-16,21-21 16,-21-21 31,0 0-47</inkml:trace>
  <inkml:trace contextRef="#ctx0" brushRef="#br0" timeOffset="-145412.24">9207 13504 0,'0'-21'63,"0"0"-47,0 0-16</inkml:trace>
  <inkml:trace contextRef="#ctx0" brushRef="#br0" timeOffset="-142893.02">6456 11324 0,'-21'0'0,"42"0"0,-42-21 16,21 0-16,0 0 0,0 0 15,0-22-15,0 22 0,0 0 16,0-21-16,21 20 0,0-20 0,21 21 16,-21-21-16,22-1 0,-22 22 15,21-21-15,22-1 0,-22 1 16,22-21-16,-1 20 0,1 1 0,-1 0 15,1-1-15,20 22 0,-20-21 16,20 21-16,-20-1 0,21 1 0,-1 0 16,1 21-16,0 0 0,-22 0 15,1 21-15,-1 0 0,1 1 0,-22-1 16,21 21-16,-41-21 0,20 0 16,-21 1-16,0 20 0,0-21 0,1-21 15,-22 21-15,0 0 0,21-21 31,-21-21-31,21 0 0,0 0 16,-21-21-16,42 20 0,-20 1 16,20-21-16,0 0 0,1 20 15,20-20-15,22 21 0,-22-21 0,22 20 16,0 1-16,-1 0 0,1 21 16,0 0-16,-22 0 0,1 0 0,-1 0 15,1 21-15,-22 0 0,21 22 0,-20-22 16,-1 42-16,-21-20 0,22-1 15,-22 22-15,0-22 0,0 21 0,0-20 16,-21 20-16,21-20 0,-21-1 16,0 0-16,0 1 0,0-1 0,0 0 15,0 1-15,0-22 0,0 21 16,0-21-16,-21 0 16,21-42-1,21 21-15,1-21 0,20 0 16,0 21-16,1-21 0,-1 21 15,21 0-15,-20 0 0,20 0 0,-20 0 16,20 21-16,-21 0 0,22 0 0,-22 22 16,1-1-16,-22 0 0,21 1 15,-21-1-15,0 21 0,-21-20 16,0 20-16,0 1 0,0-22 0,0 22 16,0-1-16,-21 1 0,0-1 0,0 1 15,0-22-15,-22 21 0,22-20 0,0-1 16,0 0-16,0-20 15,0 20-15,-1-21 0,1 0 0,0-21 16,42 0 0,0 0-1,1 0-15,20 0 0,-21 0 16,0 0-16,0 0 0,22 0 0,-22 0 16,21 0-16,-21 21 0,22 1 15,-1-1-15,-21 0 0,22 0 0,-22 21 16,0 1-16,0-22 0,0 21 0,-21 1 15,0 20-15,0-21 16,0 22-16,0-1 0,0-20 0,0 20 16,0 1-16,0-1 0,-21-20 0,21 20 15,-21-21-15,0 1 0,0-1 0,-22 0 16,22 1-16,0-1 0,-21-21 16,20 0-16,1 1 0,-21-1 0,21 0 15,-22-21-15,1 0 0,21 0 0,0 0 16,-22 0-16,22 0 0,0-21 15,0 21 1,21 21-16,0 0 16,0 21-16,0-20 0,0-1 15,0 21-15,0 0 0,0 1 0,0-1 16,-21-21-16,21 22 0,-21-1 16,-1 0-16,1 1 0,-21-1 15,21 0-15,-22 1 0,1-1 0,0 0 16,-1 1-16,-20-1 0,21-21 0,-22 21 15,1 1-15,-22-22 0,21 0 16,-20 0-16,-22 0 0,0 1 0,21-22 16,-20 0-16,-1 0 0,0 0 0,21-22 15,-21 1-15,22 0 0,20-21 0,1 21 16,-1-22-16,1 1 0,20 0 16,22 20-16,-21-20 0,21 0 0,21 21 15,0-22-15,0 22 0,0 0 16,0 0-16,0 0 0,0-1 0,21 22 15,0 0-15,0 0 16,0 22 0,-21-1-16,0 0 15,0 0-15,0 0 0,-21 0 16,0 1-16,0-1 0,-21-21 0,20 21 16,-20-21-16,0 0 0,-1 0 15,1 0-15,-21 0 0,20 0 0,1 0 16,0 0-16,-1 0 0,-20-21 0,20 0 15,22-1-15,-21 1 0,0 0 16,-1-21-16,22 21 0,0-22 16,-21 1-16,20 0 0,1-1 0,21 1 15,-21 0-15,21-1 0,-21 1 16,21 0-16,0-1 0,0 22 0,0-21 16,0 21-16,0-1 0,0 1 0,-21 0 15,21 0-15,-21 21 16,-1 0-16,1 0 15,0 21-15,0-21 0,21 21 16,-21-21-16,0 21 0,-1-21 16,-20 0-16,21 22 0,0-22 0,-22 0 15,22 0-15,-21 0 0,0 0 0,-1-22 16,1 22-16,0-21 16,-1 0-16,1 0 0,21 0 0,-22 0 15,1-22-15,21 22 0,0-21 0,0 21 16,-1-22-16,1 1 0,21 0 15,0-1-15,0 1 0,0 0 0,0-1 16,0 1-16,21 0 0,1-1 16,-1 1-16,21 21 0,-21-22 0,22 22 15,-22 0-15,21 0 0,-21 21 0,0 0 16,1-21-16,-1 21 0,0 0 16,-42 0 15,0 0-16,-1 0-15,1 0 0,-21 0 16,21 0-16,0-21 0,-1 21 0,1-22 16,0 1-16,0 0 0,0 0 15,0 0-15,-1-22 0,1 22 0,0-21 16,0 0-16,21-1 0,-21 1 16,0 0-16,21-1 0,-22 1 0,22 0 15,0-1-15,0 1 0,-21 0 0,21-1 16,0 1-16,0 0 0,0 20 15,0-20-15,0 21 0,0 0 0,0 0 16,21-1-16,1 1 16,-1 21-16,0 0 15,0-21-15,0 21 0,0 0 16,1 0 0,-1 0-16,0 0 15,0 0-15,0 0 0,0 0 16</inkml:trace>
  <inkml:trace contextRef="#ctx0" brushRef="#br0" timeOffset="-141840.99">9758 11091 0,'0'0'0,"-21"0"0,-1 0 0,1 0 15,0 0-15,0 0 0,0 0 0,0 0 16,42 0 0,21 0-1,0 0-15,1 0 0,20 0 0,22-21 16,0 21-16,-1 0 0,1 0 16,21 0-16,-22 0 0,22 0 0,0 0 15,0 0-15,0 0 0,21 0 0,-21 0 16,-1 0-16,-20 0 0,0 0 15,-1 0-15,1 0 0,0 0 0,-1 0 16,1 0-16,-21 0 0,20 0 16,-20 0-16,-22 0 0,22 0 15,-22 0-15,0 0 0,-21 0 0,1 0 16,-1 0-16,0 0 0,-21-21 31,-21 21-15,0 0-16,21-21 15,-22 21 1,1 0-16,21-21 16,-21 21-16</inkml:trace>
  <inkml:trace contextRef="#ctx0" brushRef="#br0" timeOffset="-141381.03">11790 10732 0,'0'0'0,"-21"0"0,-1-22 0,1 22 16,0 0-16,21 22 31,21-1-31,0 0 0,1-21 16,-1 21-16,0 0 0,21-21 15,-21 21-15,22 1 0,-1-1 16,0-21-16,1 21 0,-1-21 0,0 0 16,1 0-16,-1 0 0,0 0 0,1 0 15,-1 0-15,-21 0 0,22 0 16,-22 0-16,-42 21 31,-1-21-31,-20 21 0,21-21 0,-21 21 16,-1 1-16,1-1 0,0 0 0,-1 0 15,1 21-15,0-20 0,-1 20 16,1-21-16,21 21 0,-22 1 16,22-22-16,-21 0 0,21 21 0,0-20 15,-1-1-15,1-21 0,0 21 16,0 0-16,0-21 0,21 21 16,-21-21-16,-1 0 31,22-21-31,-21 21 0</inkml:trace>
  <inkml:trace contextRef="#ctx0" brushRef="#br0" timeOffset="-138001.7">9885 12467 0,'0'0'0,"-21"0"0,-1 0 15,44 0 1,-1 0-16,21 0 0,22 0 16,-22 0-16,43 0 0,-1 0 15,1 0-15,21 0 0,0 0 16,-1 0-16,22 0 0,0 0 0,-21 0 15,21 0-15,-21 0 0,0 0 16,0 0-16,0 0 0,-22 0 0,1 0 16,0 0-16,-1 0 0,-20 21 15,-1-21-15,1 0 0,-22 0 0,0 0 16,-20 0-16,-1 0 0,0 0 0,-42 0 47,0-21-47,-1 21 0,1-21 0,-21 21 15</inkml:trace>
  <inkml:trace contextRef="#ctx0" brushRef="#br0" timeOffset="-137636.9">11874 12256 0,'0'-22'16,"0"44"-16,22-44 31,-1 44-16,0-22-15,21 0 0,-21 21 0,22-21 16,-1 0-16,0 0 0,1 21 16,-1-21-16,0 0 0,1 0 0,-1 0 15,0 0-15,1 0 0,-1 0 16,0 21-16,-20-21 0,-1 0 16,0 0-16,0 0 0,-42 21 15,0-21 1,0 21-16,-1-21 0,-20 22 15,-21-1-15,20-21 0,-20 21 0,20 0 16,-20 0-16,21-21 0,-22 21 0,22 1 16,-1-1-16,22-21 0,-21 21 15,21-21-15,0 0 0,-1 21 0,1-21 16,0 0-16,0 21 16,21 0-16,-21-21 15,0 22-15,-1-22 16,1 21-16</inkml:trace>
  <inkml:trace contextRef="#ctx0" brushRef="#br0" timeOffset="-137005.27">9758 13441 0,'63'0'16,"-42"0"-16,43 0 15,-22 21-15,22 0 0,-1-21 16,22 21-16,-22 1 0,22-22 0,0 21 15,21 0-15,-22 0 0,22 0 0,0-21 16,21 21-16,-21-21 0,0 0 16,-1 0-16,1 0 0,0 22 0,0-22 15,0 0-15,-22 0 0,22 0 16,-21 0-16,-22 0 0,1 0 16,-1-22-16,-20 22 0,-22 0 0,21 0 15,-42-21-15,-21 0 16,0 21-1,0 0-15,-22-21 0,22 21 0,-21-21 16,0 21-16,20-21 0,-20-1 16,0 22-16,21-21 0,-22 21 0,22 0 15,-21-21-15,21 21 0,-1 0 0,44 0 47,-1 0-47,0 0 0,21 0 0,1 0 16,-1 21-16,0-21 15,1 21-15,-1 1 0,0-22 0,1 21 16,-22 0-16,0-21 0,0 21 0,0 0 16,-21 0-16,0 1 0,-21-1 15,0 0-15,0 0 0,-22 0 16,1 0-16,0 1 0,-1-1 0,-20 0 16,42-21-16,-22 21 0,1-21 15,21 0-15,0 0 0,0 0 0,42 0 31</inkml:trace>
  <inkml:trace contextRef="#ctx0" brushRef="#br0" timeOffset="-133544.92">13695 11494 0,'0'0'0,"0"-22"0,0 1 16,0 0-16,0 0 0,0 0 0,0 0 16,0 42-1,-21 21 1,21 0-16,-22 1 0,22 20 0,0 1 16,-21-1-16,0 1 0,0 20 0,0-20 15,21 21-15,-43-22 0,22 1 16,0-1-16,0 1 0,-21-22 0,20 0 15,1 1-15,-21-1 0,21-21 16,0 0-16,-1-21 0,1 0 16,0 0-16,0 0 0,0 0 0,0 0 15,-1 0-15,1-21 0,21-21 0,0 21 16,-21-22-16,21 22 0,0-21 16,0-1-16,0 1 0,0-21 0,0 20 15,0 1-15,0 0 0,0 20 16,21 1-16,-21 0 0,21 0 0,1 21 15,-1 0-15,-21 21 0,21 0 16,-21 0-16,21 22 0,0-22 16,-21 21-16,21-21 0,1 22 0,-22-22 15,21 21-15,0-21 0,0 1 16,0-1-16,0 0 0,1 0 16,-1-21-16,0 0 0,0 21 0,21-21 15,-20 0-15,-1 0 0,0 0 0,0 0 16,0-21-16,0 0 0,1 0 15,-1 0-15,-21-1 0,21-20 0,-21 21 16,21-21-16,-21-1 0,0 1 0,0 21 16,0 0-16,0-22 0,0 22 15,0 42 1,0 0 0,0 22-16,0-22 0,0 0 0,0 0 15,0 22-15,0-22 0,0 0 16,0 0-16,0 0 0,0 0 0,0 1 15,0-1-15,0-42 47,0-1-31,0 1-16,0 0 0,0 0 0,0-21 16,0 20-16</inkml:trace>
  <inkml:trace contextRef="#ctx0" brushRef="#br0" timeOffset="-133381.85">13801 11832 0,'0'-21'0,"0"42"0,0-63 16,0 21 0,0 0-1,21 21 17,0 21-17,0-21-15,0 0 0,22 0 16,-22 0-16,0 0 0</inkml:trace>
  <inkml:trace contextRef="#ctx0" brushRef="#br0" timeOffset="-132901.11">14224 11642 0,'0'0'0,"0"-21"0,-21 42 31,21 0-15,0 0-16,0 0 0,0 0 0,0 22 15,0-22-15,0 21 0,0 1 16,0-1-16,0 0 0,0 1 0,-21-1 16,21 0-16,0 1 0,0-22 0,0 21 15,0-21-15,-22 0 0,22 1 16,0-1-16,-21-21 0,21 21 16,-21-21-16,21-21 15,0 0 1,0-1-16,0 1 15,0 0-15,0 0 0,0 0 0,0 0 16,21-1-16,0-20 0,22 21 16,-22 0-16,21 0 0,-21-1 0,22 22 15,-1 0-15,-21 0 0,22 0 0,-22 0 16,0 0-16,0 22 0,21-1 16,-42 0-16,0 0 0,22 0 0,-22 0 15,0 1-15,0-1 0,0 21 16,-22-21-16,1 0 0,0-21 0,-21 22 15,21-1-15,-1 0 0,-20-21 16,21 0-16,0 21 0,0-21 16,-1 0-16,22-21 47,22 0-47,-1 21 0,0-21 15,0 21-15,0-22 0</inkml:trace>
  <inkml:trace contextRef="#ctx0" brushRef="#br0" timeOffset="-132525.33">14668 12086 0,'0'0'0,"-21"0"0,0-21 0,0-21 32,21 21-32,0-1 0,0 1 0,0 0 15,0 0-15,0 0 0,21 21 0,0-21 16,0 21-16,1 0 0,20 0 15,-21 0-15,0 21 0,0 0 0,22 0 16,-22 0-16,0 0 0,0 22 0,0-22 16,1 21-16,-22-21 0,0 1 15,0 20-15,0-21 0,0 0 0,0 0 16,0 1-16,0-1 0,-22-21 16,1 21-16,0-21 15,0 0-15,0 0 0,21-21 16,0 0-16,0-1 15,0 1-15,0 0 0,0 0 16,0-21-16,0 20 0,0 1 0,0 0 16,0-21-16,0 21 0,21-1 0,0 1 15,0 0-15,-21 0 0,21 21 16,1 0-16,-1 0 0,0 0 0,0 0 16,0 0-16,0 0 0,1 0 0,-22 21 15,21-21-15</inkml:trace>
  <inkml:trace contextRef="#ctx0" brushRef="#br0" timeOffset="-131460.04">15557 12044 0,'0'0'0,"0"-21"16,0 0-16,0-1 16,0 1-16,0 0 0,0 0 15,0 0-15,0 0 0,0-1 0,-21 1 16,0 21-16,0 0 15,0 0-15,0 0 0,-1 0 16,1 21-16,0 1 0,0-1 0,-21 0 16,20 21-16,1-21 0,0 22 15,0-22-15,0 21 0,21 1 0,0-22 16,0 0-16,0 0 0,0 0 16,0 0-16,0 1 0,0-1 15,21-21-15,0 0 0,0 0 0,0 0 16,1 0-16,-1 0 0,0 0 0,0-21 15,0 21-15,0-22 0,1 1 16,-1 0-16,0 0 0,-21-21 0,21 20 16,0-20-16,-21 0 0,21 21 15,-21-22-15,0 22 0,0 0 0,0 0 16,0 0-16,0 42 31,0 0-31,-21 0 16,21 0-16,-21 0 0,21 22 0,0-22 15,0 21-15,0-21 0,0 1 16,0 20-16,0-21 0,0 0 0,0 0 16,21 1-16,0-22 0,1 21 0,-1-21 15,0 0-15,0 0 0,0 0 16,0 0-16,22 0 0,-22 0 0,0-21 16,0-1-16,22 1 0,-22 0 0,0 0 15,0 0-15,0-22 0,0 22 16,1-21-16,-22 21 0,0-22 0,0 22 15,0 0-15,0 0 0,0 0 16,-22 21 0,1 21-16,0-21 15,21 21-15,-21 0 0,21 22 0,0-22 16,0 0-16,0 0 0,0 0 16,0 0-16,0 1 0,0-1 0,0 0 15,21-21-15,0 21 0,0-21 0,1 0 16,-1 0-16,0 0 15,0 0-15,0 0 0,0 0 0,1 0 16,-1-21-16,21 0 0,-21 21 0,0-21 16,1-22-16,-1 22 0,0 0 15,0-21-15,0 20 0,0 1 16,1 0-16,-22 0 0,0 0 0,0 42 31,0 0-31,0 0 16,0 0-16,-22 43 0,1-43 15,21 0-15,0 22 0,0-22 16,0 0-16,0 0 0,0 0 0,21-21 16,1 21-16,-1-21 0,0 0 0,0 0 15,0 0-15,0 0 0,22 0 16,-22 0-16,0 0 0,0 0 0,22-21 16,-22 0-16,0 0 0,0-21 0,0 20 15,0 1-15,-21-21 16,22 0-16,-22 20 0,21-20 0,-21 21 15,21 0-15,-21 0 0,0-1 0,0 44 32,0-1-32,0 21 15,0-21-15,-21 22 0,21-1 0,0 0 16,-21 1-16,21-1 0,0 0 16,0 1-16,0-1 0,0 0 0,0 1 15,0-22-15,21 21 0,0 0 0,-21 1 16,0-22-16,0 21 0,21-21 15,-21 1-15,0 20 0,0-21 16,0 0-16,0 0 0,0 1 0,-21-22 16,21 21-16,-21 0 0,-22-21 0</inkml:trace>
  <inkml:trace contextRef="#ctx0" brushRef="#br0" timeOffset="-130615.5">14817 13293 0,'0'0'0,"0"-21"0,0-22 16,21 1-16,0 0 0,-21 20 16,0-20-16,21 0 0,-21 21 0,0-22 15,0 22-15,0 0 0,-21 21 16,0 0-16,0 21 15,-1-21-15,22 42 0,-21-20 16,0 20-16,0 0 0,0 1 0,0-1 16,21 0-16,0 1 0,-22-1 0,22 0 15,0 1-15,0-1 0,0 0 16,0 1-16,0-22 0,0 21 0,0-21 16,22 0-16,-1 1 0,0-22 15,0 0-15,0 21 0,0-21 0,1 0 16,-1 0-16,21-21 0,-21 21 0,22-22 15,-22 1-15,21-21 0,0 21 16,-20 0-16,20-22 0,-21 22 16,21 0-16,-20-21 0,-22 20 0,0 1 15,21 21-15,-21-21 0,-21 42 32,21 0-32,-22 1 0,1-1 0,21 0 15,0 21-15,-21-21 0,21 22 16,0-1-16,0-21 0,0 0 0,0 22 15,0-22-15,0 0 0,21 0 0,0-21 16,1 0-16,20 0 0,-21 0 16,21 0-16,-20 0 0,20 0 0,0 0 15,1-21-15,-22 0 0,21 0 16,-21 0-16,0-22 0,1 22 16,-1-21-16,-21-1 0,0 22 0,0-21 15,0 0-15,0-1 0,-21 22 16,-1-21-16,1 21 0,-21-1 0,0 1 15,20 21-15,-20 0 0,0 0 0,21 0 16,-22 0-16,22 0 0,0 21 16,0 1-16,0-1 0,21 21 0,-22-21 15,22 0-15,0 1 0,0-1 0,0 0 16,22 0-16,-1 0 16,0 0-16,0 1 0,0-22 0,22 0 15,-1 21-15,0-21 0,-21 0 16,22 0-16,-1 0 0,0-21 0,43-22 15,-43 22-15,1 0 0</inkml:trace>
  <inkml:trace contextRef="#ctx0" brushRef="#br0" timeOffset="-130367.64">15981 13018 0,'0'0'16,"0"-43"-16,0 1 0,21 0 0,-21 20 16,0 44-1,0 20 1,-21-21-16,21 21 0,-21 1 0,21-1 15,0 22-15,0-22 0,0 0 16,-22 1-16,22 20 0,0-21 16,0 1-16,0-1 0,0 0 0,0 1 15,0-1-15,0 0 0,0-20 0,0-1 16,22 0-16,-1 0 0,-21 0 16,21-21-16,0 0 0,0 0 0,0 0 15,1-21-15,-1 0 0,0-21 16,0 20-16,0-20 0,0 21 15,1-21-15,20-1 0</inkml:trace>
  <inkml:trace contextRef="#ctx0" brushRef="#br0" timeOffset="-130169.77">16383 13060 0,'0'-21'0,"0"42"0,21-42 0,-21 42 32,0 0-32,0 21 0,0-20 0,-21 20 15,21 0-15,-21 1 0,21-22 0,-21 21 16,21 0-16,0-20 0,0 20 15,0-21-15,0 21 0,0-20 0,0-1 16,0 0-16,0 0 0,0 0 0,21-21 16,0 0-16,-21 21 0,21-21 15,0 0-15,0 0 0,1 0 0,-22-21 16,21 0-16,0 21 0,0-21 16,0 0-16</inkml:trace>
  <inkml:trace contextRef="#ctx0" brushRef="#br0" timeOffset="-129861.27">16658 13483 0,'21'0'16,"0"0"-16,-21-21 15,22 21 1,-1 0-16,0-21 0,-21 0 16,21 21-16,-21-21 0,21 21 0,-21-22 15,0 1-15,0 0 16,0 0-16,-21 21 15,0 0-15,0 0 0,0 21 16,-1 0-16,1 0 16,0 1-16,0-1 0,0 0 0,21 21 15,0-21-15,-21 22 0,21-22 0,0 0 16,0 21-16,0-20 0,21-1 16,0 0-16,0-21 0,0 21 0,0-21 15,22 0-15,-22 0 0,21 0 0,1 0 16,-1 0-16,0 0 0,1-21 15,-1 21-15,0-21 0,1 0 0,-22-1 16</inkml:trace>
  <inkml:trace contextRef="#ctx0" brushRef="#br0" timeOffset="-128613.48">17293 13399 0,'0'-22'16,"0"44"-16,0-65 0,0 22 16,-21 21-16,0 0 15,0 0-15,-1 21 0,1 0 0,0 1 16,21-1-16,-21 0 0,0 0 15,21 21-15,-21-20 0,21-1 0,0 21 16,0-21-16,0 0 0,0 22 0,0-22 16,21 0-16,0 0 0,0-21 15,0 21-15,0-21 0,22 0 0,-1 0 16,-21 0-16,22 0 0,20 0 0,-21 0 16,1-21-16,-1 0 15,0 0-15,1 0 0,-1-22 0,0 22 16,-20-21-16,-1 0 0,0-1 0,0 1 15,0-22-15,0 22 0,-21-21 16,0-1-16,0 22 0,22-22 0,-22 1 16,0 20-16,0 1 0,0 0 0,0 21 15,0-1-15,-22 22 16,22 22-16,-21-1 0,0 0 0,0 21 16,21 1-16,-21-1 0,21 0 0,-21 1 15,-1 20-15,22-21 0,0 1 16,0 20-16,0-20 0,0-1 15,0 0-15,0 1 0,0-1 0,22 0 16,-1-21-16,0 1 0,0-1 16,0 0-16,0 0 0,1 0 0,-1-21 15,0 0-15,21 0 0,-21 0 16,1 0-16,-1-21 0,21 0 0,-21 0 16,0 0-16,1-1 0,-1-20 0,0 21 15,-21 0-15,21 0 0,-21-22 16,21 22-16,-21 0 0,0 0 15,0 42 1,0 0-16,0 0 16,0 0-16,0 1 0,0-1 0,0 21 15,0-21-15,0 0 0,0 1 0,0-1 16,0 0-16,0 0 0,21 0 16,1-21-16,20 21 15,-21-21-15,0 0 0,0 0 0,1 0 16,-1 0-16,21-21 0,-21 0 15,0 0-15,1 21 0,-1-42 0,0 20 16,0 1-16,0 0 0,0-21 0,1 21 16,-22-1-16,0 1 0,21 0 15,-21 42 1,0 0 0,0 1-16,-21-1 0,21 0 15,0 0-15,0 0 0,0 0 16,0 1-16,0-1 0,0 0 0,0 0 15,21-21-15,0 0 16,0 0-16,0 0 0,0 0 0,1 0 16,-1 0-16,0 0 0,-21-21 15,0 0-15,0 0 0,0-1 16,0 1-16,0 0 0,0 0 0,-21 0 16,0 0-16,-1-1 0,1 1 0,0 0 15,0 0-15,0 0 0,0 21 16,21-21-16,0-1 0,0 1 15,21 21 1,0 0-16,0 0 16,0 0-16,0 0 0,22 0 15,-22 0-15,0 0 0,21 0 0,-20 21 16,20 1-16,-21-1 0,0 0 16,0 0-16,1 0 0,-1 0 0,0 1 15,-21-1-15,21 0 0,-21 0 0,0 0 16,0 0-16,0 1 15,0-1-15,-21-21 32,0 0-17,21-21-15,-21-1 0,21 1 0,0 0 16,0 0-16,0 0 0,0-22 16,21 22-16,0 0 0,21-21 15,-21 21-15,1-22 0,20 22 0,0-21 16,43-1-16,-43 43 0,1 0 15,-1 0-15,0 0 0,-21 0 16,1 0-16,-1 22 0,0 20 0,-21-21 16,0 0-16,0 22 0,0-22 15,0 21-15,0 0 0,0-20 0,-21-1 16,0 21-16,21-21 0,-22 0 0,1-21 16,0 22-16,21-1 0,-21-21 15,21-21 16,0-1-31,-21 1 0,21 0 0,0-21 16</inkml:trace>
  <inkml:trace contextRef="#ctx0" brushRef="#br0" timeOffset="-128440.58">19135 12912 0,'0'0'15,"-22"0"-15,1 0 16,0 0-16,0 0 15,21 21 1,0 0-16,0 0 16,-21-21-16,0 0 15,-1 21-15,-20-21 16</inkml:trace>
  <inkml:trace contextRef="#ctx0" brushRef="#br0" timeOffset="-128273.68">17907 13145 0,'-169'63'32,"338"-126"-32,-317 126 15,169-63 1,21 0-16,-21 0 0,22 0 0,-1 0 16,-21 0-16,22-21 0,20 21 0,-21-21 15,1 21-15,20-21 0,-20-1 0</inkml:trace>
  <inkml:trace contextRef="#ctx0" brushRef="#br0" timeOffset="-127592.08">20743 13187 0,'21'0'0,"-42"0"0,64-21 15,-22 21-15,0-21 0,-21-1 16,21 22-16,0-21 0,-21 0 0,21 21 16,1-21-16,-1 0 0,0 0 0,-21-1 15,21 1-15,-21 0 0,21 0 16,-21 0-16,0 0 0,0-1 0,-21 1 15,0 21-15,-21 0 0,-1 0 16,-20 0-16,-1 0 0,1 21 0,-22-21 16,22 22-16,-22-1 0,21 0 0,22 0 15,-21 0-15,41 22 0,1-22 16,0 0-16,21 0 0,0 0 16,0 0-16,21 1 0,22-1 15,-22 21-15,21-21 0,0 0 0,1 1 16,-1 20-16,22-21 0,-22 0 0,-21 22 15,21-22-15,-20 0 0,-1 21 16,-21-21-16,0 1 0,0-1 16,-21 0-16,-1-21 0,-20 21 0,0-21 0,-22 0 15,22 0-15,-22 0 0,22 0 16,0 0-16,-22 0 0,43-21 0,-21 0 16,21 0-16,-1-1 0,1 1 15,0 0-15,21 0 0,0-21 0,0 20 16,0-20-16,0 21 0,21 0 15,0 0-15,22-1 0,-22 1 16,21 0-16,1 21 0,20-21 0,-21 21 16,22 0-16</inkml:trace>
  <inkml:trace contextRef="#ctx0" brushRef="#br0" timeOffset="-126967.43">21018 13187 0,'0'21'16,"0"0"-16,0 0 0,0 1 15,0-1-15,-21 0 0,21 0 16,-21 0-16,0 0 0,21 1 0,0-1 16,0 0-16,0 0 0,0 0 15,0 0-15,0 1 0,0-1 16,21-21-16,0 0 0,0 0 16,1 0-16,-1 0 0,0 0 15,0 0-15,-21-21 0,0-1 16,21 22-16,-21-21 0,0 0 0,0 0 15,0 0-15,0 0 0,0-22 0,0 22 16,0 0-16,0 0 0,0 0 16,0-1-16,0 1 0,0 0 0,21 21 15,1-21-15,-1 21 16,0 0-16,0 0 0,21 0 0,-20 21 16,-1 0-16,0 0 0,21-21 15,-21 22-15,-21-1 0,22 0 16,-22 0-16,21 0 0,-21 0 0,0 1 15,0-1-15,0 0 0,0 0 16,0-42 31,0 0-47,0 0 16,21-1-16,-21-20 0,21 21 0,0 0 15,0-22-15,1 22 0,20 0 16,-21 0-16,0 0 0,22 0 0,-22-1 15,21 22-15,-21 0 0,22 0 16,-22 0-16,0 22 0,0-1 16,0 0-16,-21 0 0,0 21 0,0-20 15,0-1-15,0 0 0,0 21 0,0-21 16,0 1-16,0-1 0,0 0 16,-21 0-16,21 0 0,-21 0 15,42-21 16,0 0-31,0 0 16,1 0-16,-1-21 0,0 0 0,0 21 0,21-21 16</inkml:trace>
  <inkml:trace contextRef="#ctx0" brushRef="#br0" timeOffset="-126152.9">22458 13208 0,'0'0'0,"0"-21"0,0 0 0,0 0 15,-21-1 1,-1 22-16,1 0 0,0 0 16,0 0-16,0 0 0,0 22 0,-22-22 15,22 21-15,21 0 16,-21 0-16,0 0 0,0 0 0,21 1 16,0-1-16,0 0 0,0 0 0,0 0 15,0 0-15,0 1 16,21-22-16,0 0 0,0 0 15,0 0-15,0 0 0,1 0 0,-1-22 16,0 22-16,0-21 0,0 0 16,0 0-16,-21 0 0,22 0 15,-22-1-15,0 1 16,0 0-16,0 0 16,0 42 15,0 0-31,0 0 0,0 1 0,0-1 15,0 21-15,0 0 0,0 1 0,0-1 16,0 0-16,0 22 0,0-22 16,0 22-16,21-1 0,0-20 0,-21 20 15,21 1-15,0-22 0,-21 0 0,0 22 16,0-22-16,0 0 0,0 1 16,0-1-16,0 0 0,0 1 0,-21-1 15,-21-21-15,21 0 0,-1 1 0,-20-1 16,21 0-16,0-21 0,-22 0 15,22 0-15,0-21 0,0 0 16,0-22-16,0 22 0,-1-21 0,22-22 16,0 22-16,0 0 0,0-22 15,0 1-15,0 20 0,22-20 0,20-1 16,-21 22-16,0-22 0,22 22 0,-1 0 16,0-1-16,1 1 0,-1 0 15,0-1-15,22 1 0,-22 0 0,22-1 16,-1 22-16,-21-21 0,22 0 0,-22-1 15,1 22-15,-1-21 0,-21-1 16,0 22-16,-21 0 0,0 0 0,0 0 16,0 0-16,-21 21 0,0 0 15,0 0-15,0 0 16,-1 0-16,1 21 0,0 0 0,0 0 16,21 0-16,0 0 0,0 1 15,0-1-15,21 0 0,0 0 16,0 0-16,1 0 0,-1 1 0,0-1 15,0 0-15,0 0 0,0 0 16,-21 0-16,0 1 0,0-1 0,0 0 16,0 0-16,0 0 0,-21-21 0,0 21 15,0-21-15,0 0 0,-22 0 16,22 0-16,0 0 0,-21 0 0,21 0 16,-1 0-16,1 0 0,0-21 0,0 0 15,0 21-15</inkml:trace>
  <inkml:trace contextRef="#ctx0" brushRef="#br0" timeOffset="-125437.3">2984 15600 0,'0'0'0,"43"42"0,-1-21 0,0 1 16,-20-1-16</inkml:trace>
  <inkml:trace contextRef="#ctx0" brushRef="#br0" timeOffset="-124576.8">2815 1990 0,'-21'0'15,"0"0"1,0 0 0,21 190 30,0 64-46,21-21 0,-21-21 16,21-43-16,-21-21 0,0-63 0,0 0 16,0-22-16,0 170 0,0 42 15,0-21-15,0-21 0,0-43 0,0-63 16,0-21-16,0-21 0,0-22 16,0-20-16,0-22 0,0 0 0,0 191 15,0 42-15,0 0 16,0-64-16,0-20 0,-21-22 0,21-42 15,-21-43-15,21 1 0,0-22 0,-22-233 16,22-41-16,0 20 0,0 21 16,0 64-16,0 0 0,0 43 15,0 20-15</inkml:trace>
  <inkml:trace contextRef="#ctx0" brushRef="#br0" timeOffset="-123205.58">2900 15600 0,'0'0'0,"0"-21"16,0 0-16,0-1 0,0 44 47,-21-1-47,21 21 15,0-21-15,0 22 0,0-1 0,0 21 16,0 1-16,0-1 0,0 22 16,0-21-16,0 20 0,0 1 0,0-22 15,0 22-15,-22 0 0,22-22 16,-21 22-16,0-22 0,21 1 16,-21-1-16,0 1 0,0-1 0,-1-20 15,22-1-15,-21-21 0,21 22 16,-21-22-16,21 0 0,0-42 31,0-22-31,0 22 16,0-21-16,0 0 0,21-22 15</inkml:trace>
  <inkml:trace contextRef="#ctx0" brushRef="#br0" timeOffset="-123064.67">2857 15663 0,'0'-21'15</inkml:trace>
  <inkml:trace contextRef="#ctx0" brushRef="#br0" timeOffset="-122628.92">4699 6710 0,'212'0'16,"-149"0"-16,22 0 16,-1 0-16,1 0 0,0 0 0,-1 0 15,1 0-15,0 0 0,-1 0 0,-20 0 16,21 0-16,20 0 0,-41 0 0,-22 0 16,1 0-16,-22 0 0,21 0 0,-21 0 15,0 0-15,-21-21 16,0 0-1,0-1-15,0-126 0,0-296 0,-21-22 16,0 43-16,21 63 0,0 85 16,-42 63-16,42 43 0,0 42 0,-21 21 15,21 21-15,-22 22 16,22 211-16,0 64 0,0-1 0,0-20 16,0-22-16,0-63 0,-21 0 0,21-43 15,0 1-15,0-22 0,0-21 16,0 0-16,0 1 0,-21-22 15,0 0 1,0 190-16,0 43 0,-1 21 16,-20-64-16,0-20 0,-1-43 15,1-21-15,-21-22 0,20-41 0,-20-1 16,-1 0-16,1-21 0,-1 1 16,1-1-16,-1-254 0,1-21 0,20 21 15,-20 43-15,-1 41 0,22 22 16,-21 43-16,20 20 0,-41 22 0</inkml:trace>
  <inkml:trace contextRef="#ctx0" brushRef="#br0" timeOffset="-122579.95">4614 17060 0,'0'-21'0,"21"-21"15</inkml:trace>
  <inkml:trace contextRef="#ctx0" brushRef="#br0" timeOffset="-120848.95">3133 15536 0,'-85'-21'31,"64"21"-31,0 0 16,-1 0 0,44 0 15,-1 0-15,21 0-16,0 0 0,1 0 0,20 0 15,1 0-15,20 0 0,1 0 16,0 0-16,21 0 0,-1 0 0,1 0 15,0 0-15,21 0 0,-21-21 16,21 21-16,0-21 0,0 21 0,0-21 16,-21 21-16,21-21 0,-21-1 15,21 22-15,0-21 0,-22 21 0,22-21 16,-21 21-16,-21 0 0,21-21 16,-43 21-16,1 0 0,-1 0 0,-20 0 15,-1 0-15,-21 0 0,0 0 16,0 0-16,-21 21 15,0 0-15,0 0 16,-21 1-16,0-1 0,21 21 0,-21-21 16,0 22-16,0-1 0,-1 0 15,22 1-15,-21-1 0,21 21 0,-21 1 16,21-1-16,0 1 0,0-1 16,0 22-16,-21-21 0,21 20 0,0-20 15,0 20-15,0 1 0,-21-21 16,21 20-16,0 1 0,0 0 0,0-22 15,0 22-15,-21-22 0,21 22 0,-22-22 16,22 1-16,-21-1 16,21 1-16,-21-1 0,0-20 0,-21 20 15,20-20-15,-20-1 0,21 0 16,-21 1-16,-1-1 0,-20-21 0,-1 0 16,1 22-16,-1-43 0,-20 21 15,-1 0-15,0-21 0,-21 0 0,-21 0 16,0 0-16,0 0 0,22 0 15,-22 0-15,0 0 0,21-21 0,-21 0 16,21-1-16</inkml:trace>
  <inkml:trace contextRef="#ctx0" brushRef="#br0" timeOffset="-120735">2942 16997 0,'0'-21'0,"64"-85"16</inkml:trace>
  <inkml:trace contextRef="#ctx0" brushRef="#br0" timeOffset="-120563.1">3662 16087 0,'0'0'0,"-21"0"0,-22 0 0,22 0 15,0 0-15,0 0 0,0-43 0</inkml:trace>
  <inkml:trace contextRef="#ctx0" brushRef="#br0" timeOffset="-120285.27">5038 16150 0,'-106'0'31,"85"0"-31,-43 0 0,22 0 0,-22 21 16,1-21-16,-1 0 0,1 22 16,-22-1-16,0-21 0,1 21 0,-1-21 15,0 21-15,1 0 0,-1 0 16,22-21-16,-22 22 0,21-1 0,22-21 16,-21 21-16,-1-21 0</inkml:trace>
  <inkml:trace contextRef="#ctx0" brushRef="#br0" timeOffset="-120129.35">4593 16404 0,'21'0'15,"-42"0"-15,85 0 0,-1 0 0,-21 0 16,22 0-16,-1 0 0,1-21 0,-22 21 16,1 0-16,-1 0 0,-21 0 15,0 0-15,0 0 0,-42 0 16</inkml:trace>
  <inkml:trace contextRef="#ctx0" brushRef="#br0" timeOffset="-119675.61">4043 16722 0,'0'0'0,"-43"21"0,1 0 0,21-21 16,-21 0-16,20 21 0,44-21 31,-1 0-31,0 0 0,21 0 16,1 0-16,-1 0 0,21 0 0,-20 0 15,20 0-15,22 0 16,-22-21-16,22 21 0,0-21 0,-22 21 16,22 0-16,-22 0 0,1-21 15,-1 21-15,-20 0 0,-1 0 0,0 0 16,-20 0-16,-22 21 15,-22 0-15,1-21 0,-21 21 16,-22 0-16,1 1 0,-1-1 0,-20 21 16,-1-21-16,0 0 0,-20 1 15,41 20-15,-21-21 0,22 0 0,-1-21 16,22 21-16,-21-21 16</inkml:trace>
  <inkml:trace contextRef="#ctx0" brushRef="#br0" timeOffset="-119481.72">4530 17082 0,'21'0'0,"21"0"0,0 0 0,1 21 16,-1-21-16,0 0 0,-20 21 15,-1-21-15,0 21 0,-21 0 0,0 0 16,-21-21-16,-22 22 16,1-1-16,-21 0 0,-1-21 0,1 21 15,-22-21-15,21 21 0,1-21 16,-22 21-16,22-21 0,20 0 0,-20 0 15,-1 0-15,22 0 0,0-21 16,-1 0-16</inkml:trace>
  <inkml:trace contextRef="#ctx0" brushRef="#br0" timeOffset="-119060.96">2752 17103 0,'0'0'15,"21"0"1,0 0-16,0 21 0,0-21 15,-21 21-15,21-21 0,-21 21 16,22 0-16,-22 1 0,0-1 0,0 21 16,0-21-16,0 22 0,0-22 15,0 21-15,0-21 0,0 22 0,0-1 16,0 0-16,0-21 0,0 22 16,0-22-16,0 0 0,21 0 0,-21 0 15,21 1-15,21-1 16,-21-21-16,1 0 0,20 21 0,0-21 15,43-21-15,63 21 0,-84 0 16,20 0-16,-20 0 0,-1 0 0,22 0 16,0 0-16,-22 0 0,22-21 15,-1 21-15,1-22 0,0 22 0,-22-21 16,1 21-16</inkml:trace>
  <inkml:trace contextRef="#ctx0" brushRef="#br0" timeOffset="-117721.73">6181 16383 0,'0'0'0,"-22"0"0,1 0 32,21-21 15,0 0-32,21 21-15,1-21 0,20 21 16,-21-22-16,43 1 0,-22 0 0,21 0 15,22-21-15,0 20 0,-1-20 0,1 0 16,0 21-16,21-22 0,-22 1 16,1 0-16,21-1 0,-22 1 0,1 21 15,0-22-15,-1 1 0,-20 21 16,-1-21-16,1 20 0,-22 1 0,1 0 16,-1 0-16,0 21 0,-21-21 15,-21 0-15,-21 21 16,0 0-16,0 0 15,-21 0-15,-1 0 0,1 0 16,0 0-16,-1 0 0,1 0 16,0 0-16,-1 21 0,1-21 0,0 0 15,-1 21-15,22-21 0,0 0 16,0 0-16,0 0 0,21 21 0,21-21 31,0 0-31,21 0 16,-21 0-16,22 0 0,-1-21 0,-21 21 15,22 0-15,-1 0 0,0 0 0,-21 0 16,22 0-16,-22 0 0,0 0 16,0 0-16,0 21 0,-21 0 15,0 0-15,0 1 0,0-1 16,-21 0-16,0 0 0,0 21 16,21-20-16,-21-1 0,0 0 0,-1 21 15,1-21-15,0 1 0,0-22 16,21 21-16,-21 0 0,0-21 15,-1 21-15,1-21 0,0 0 16,0 0-16</inkml:trace>
  <inkml:trace contextRef="#ctx0" brushRef="#br0" timeOffset="-117181.04">6371 16425 0,'0'0'0,"-21"0"0,0 22 0,21-1 32,21-21-32,21 0 0,-21 21 15,22-21-15,-1 0 0,0 21 0,1-21 16,20 0-16,1 21 0,-1-21 15,1 0-15,20 21 0,-20-21 0,21 0 16,-1 0-16,1 0 16,21 0-16,-22 0 0,1 0 0,21 0 15,-21 0-15,-22 0 0,1 0 0,-1 0 16,1 0-16,-22 0 0,0 0 16,-21 0-16,1 0 0,-1 0 0,-42 0 15,-1 0 1,1 0-16,-21-21 0,21 21 15,-22 0-15,1 0 0,0 0 0,21 0 16,-22 0-16,1 0 0,21 0 0,0 0 16,-1 0-16,1 0 0,42 0 62,1 0-62,-1 0 0,0 0 0,0 0 16,0 21-16,0-21 0,1 22 15,-1-22-15,0 21 0,0 0 16,-21 0-16,0 0 16,-21 0-16,0-21 15,0 22-15,-22-22 0,1 0 0,21 21 16,-22-21-16,1 0 0</inkml:trace>
  <inkml:trace contextRef="#ctx0" brushRef="#br0" timeOffset="-116509.42">6413 16933 0,'-21'22'0,"42"-44"0,-42 65 32,21-22-17,21-21-15,1 21 0,-1 0 16,0-21-16,0 21 0,21 1 0,1-1 16,-1-21-16,0 21 0,22 0 15,-1 0-15,1-21 0,-1 21 0,1 1 16,-1-22-16,1 21 0,21 0 15,-22-21-15,22 21 0,-22-21 0,1 21 16,20-21-16,-20 21 0,-1-21 0,1 0 16,-1 22-16,1-1 0,-22-21 15,1 0-15,-1 0 0,0 21 0,-21-21 16,1 0-16,-1 0 0,-42 0 31,-1 0-15,1 0-16,0 0 0,-21 0 15,21-21-15,-1 21 0,1 0 0,0 0 16,-21-21-16,21 21 0,21-22 0,-22 22 16,1 0-16,42 0 62,1 0-62,-1 0 0,0 22 0,0-22 0,0 21 16,0-21-16,-21 21 15,0 0-15,0 0 0,0 0 16,0 1-16,-21-1 0,0 0 16,0 0-16,0 0 0,0 0 15,-22 1-15,22-22 0,0 21 0,-21-21 16,20 0-16,1 21 0,0-21 16,0 0-16,0 0 0,0 0 0,-1 0 15,22-21-15,0 0 16,0-1-16</inkml:trace>
  <inkml:trace contextRef="#ctx0" brushRef="#br0" timeOffset="-112732.59">8615 15325 0,'0'-21'0,"21"21"15,-21-22-15,21 22 16,-21-21-16,0 0 15,0 0 1,-21 21 15,0 0-15,0 0-16,-22 0 0,22 21 16,0-21-16,0 21 0,0 0 0,-22 1 15,22 20-15,0-21 16,0 21-16,0-20 0,-1 20 0,1 0 15,21 1-15,0-22 0,0 21 0,0-21 16,0 22-16,0-22 0,0 0 16,0 0-16,0 0 0,0 0 0,21-21 15,1 22-15,-1-22 0,0 21 0,0-21 16,0 0-16,22 0 0,-1 0 16,0 0-16,1 0 0,20-21 0,-21-1 15,22 1-15,-22 21 0,22-21 16,-1 0-16,-20 0 0,20 0 0,-21-1 15,1-20-15,-1 21 0,0 0 0,-20-22 16,20 1-16,-21 21 16,0-21-16,0-1 0,-21 1 0,0 0 15,0-1-15,0 1 0,0 0 0,0 20 16,0-20-16,0 21 0,0 0 16,-21 0-16,0 21 15,0 0-15,21 21 0,-21 0 16,0 0-16,21 21 0,-22 1 15,22-1-15,-21 0 0,21 22 0,0-22 16,0 22-16,0-22 0,0 0 0,0 1 16,0-1-16,0 0 0,0 1 15,0-22-15,0 21 0,21-21 0,1 1 16,-1-1-16,-21 0 0,21-21 16,0 21-16,21-21 0,-20 0 15,-1 0-15,21 0 0,-21 0 0,22 0 16,-1-21-16,0 21 0,1-21 0,-22 0 15,21-1-15,0 1 0,-20 21 16,20-21-16,-21-21 0,0 21 0,0-1 16,1 1-16,-1-21 0,-21 21 15,0 0-15,0-1 16,-21 22-16,-1-21 0,1 21 0,0 0 16,0 0-16,-21 0 0,-1 0 0,22 21 15,-21 1-15,-1-1 16,22-21-16,-21 21 0,21 0 0,0 0 15,21 0-15,0 1 0,-22-1 0,22 0 16,0 0-16,0 0 0,0 0 16,0 1-16,0-1 15,22-21-15,-1 0 0,0 0 16,0 0-16,0 0 16,0 0-16,22 0 0,-22-21 0,0-1 15,0 22-15,0-21 0,1 0 16,-1 21-16,0-21 0,0 0 0,-21 0 15,21-1-15,-21 1 0,21 21 16,-21-21-16,0 0 0,0 0 16,0 42 15,0 0-31,0 0 0,0 0 16,0 1-16,0-1 0,0 0 15,0 0-15,0 0 0,0 0 0,0 1 16,0-1-16,22-21 0,-1 21 15,0-21-15,0 0 16,0 0-16,0 0 0,1 0 0,-1 0 16,21 0-16,-21-21 0,0 21 15,1-21-15,-1-1 0,21 1 0,-21 21 16,0-21-16,1 0 0,-1 0 0,-21 0 16,21-1-16,-21 1 0,21 0 15,-21 0-15,0 0 0,0 42 31,0 0-15,0 0-16,0 0 0,0 1 16,0-1-16,0 0 0,0 0 0,0 0 15,0 0-15,0 1 0,21-1 16,-21 0 0,-21-21 15,21-21-16,-21 21-15,0-21 0,0-1 16,-1 22-16,1 0 0,21-21 0,0 0 16,-21 21-16,0 0 15,21 21 17,0 0-32,0 1 15,21-22-15,0 21 0,0-21 0,1 0 16,-1 21-16,0-21 0,0 0 0,21 0 15,-20 0-15,20 0 16,-21 0-16,21 0 0,1-21 0,-1 21 16,22-21-16,-22 21 0,21-22 0,-20 1 15,-1 0-15,0 0 0,1 0 16,-22 0-16,21-22 0,-21 22 0,-21 0 16,0 0-16,0 0 0,0-1 0,0 1 15,-21 21-15,-21 0 0,21-21 16,0 21-16,-22 0 0,22 0 0,0 0 15,0 21-15,0-21 0,-1 21 0,22 1 16,0-1-16,0 0 16,22 0-16,-1 0 0,0 0 0,0 1 15,0-22-15,0 21 0,1 0 16,-1 0-16,0 0 0,-21 0 16,0 1-16,0-1 0,0 0 15,0 0-15,-21-21 0,0 0 16,-1 21-16,1-21 0,0 0 15,-21 0-15,21 0 0,-22 0 0,22 21 16,-21-21-16</inkml:trace>
  <inkml:trace contextRef="#ctx0" brushRef="#br0" timeOffset="-111073.53">9102 16574 0,'0'0'0,"-64"-22"31,43 22-15,0 22 0,21-1-16,-21 0 0,21 0 15,-22 0-15,22 0 0,0 1 0,0-1 16,-21 0-16,0 0 0,21 0 0,-21 0 16,21 1-16,-21-22 15,21 21-15,-21-21 0,21-21 31,0-1-15,0 1-16,0 0 0,0 0 0,0-21 16,21 20-16,0 1 0,-21 0 15,21-21-15,0 21 0,-21-1 16,21 1-16,1 21 0,-1-21 16,0 21-16,0 0 15,0 21-15,-21 0 0,21-21 0,1 22 16,-1-1-16,0 0 0,-21 0 0,21 21 15,0-20-15,0-1 0,-21 0 16,22 0-16,-1 0 0,0 0 0,0 1 16,0-22-16,0 0 15,1 0-15,-1 0 0,0 0 16,0 0-16,0 0 0,0-22 16,1 1-16,-1 21 0,0-21 15,0 0-15,0 0 0,0 0 0,1-1 16,-22 1-16,0 0 0,21 0 0,-21 0 15,0 0-15,0-1 16,0 44 15,0-1-31,0 0 16,0 0-16,0 0 0,0 0 0,0 1 16,0-1-16,0 0 0,0 0 15,21 0-15,-21 0 0,21 1 0,0-1 16,0-21-16,1 21 0,-1-21 15,0 0-15,0 0 0,0 0 0,22 0 16,-22 0-16,0-21 0,21 21 16,-21-21-16,22-1 0,-22 1 15,21 0-15,-21 0 0,1 0 0,-1 0 16,0-1-16,-21 1 0,0-21 16,21 21-16,-21 0 0,0-1 0,0 1 15,0 0-15,-21 21 16,0 0-16,0 0 0,-1 0 15,1 0-15,21 21 16,0 0-16,-21 1 0,21-1 16,0 0-16,0 0 0,0 0 0,0 0 15,0 1-15,0-1 0,0 21 16,21-42-16,0 21 0,1 0 16,-22 1-16,21-22 0,0 21 0,21-21 15,-21 0-15,1 0 0,-1 0 16,21 0-16,-21 0 0,22-21 0,-22 21 15,21-22-15,-21 1 0,22 0 16,-22 0-16,0 0 0,21 0 0,-21-1 16,1-20-16,-1 21 0,0-21 0,0 20 15,-21-20-15,0 0 0,0 21 16,0-22-16,0 22 0,0 0 16,0 0-16,0 0 0,0-1 0,-21 44 31,21-1-31,-21 0 15,0 0-15,21 21 0,0-20 16,0-1-16,-22 21 0,22 0 0,0-20 16,0 20-16,0-21 0,0 0 15,0 22-15,0-22 0,22 0 0,-22 0 16,21 0-16,0-21 0,0 21 0,0-21 16,0 0-16,1 0 0,-1 0 15,21 0-15,-21-21 0,0 21 0,1-21 16,20 0-16,-21 0 0,0-22 15,0 22-15,1 0 0,-1-21 16,0 21-16,-21-22 0,21 22 0,-21-21 16,21 21-16,-21-22 0,0 22 0,0 0 15,0 0-15,0 42 32,0 0-32,0 21 15,0-20-15,0-1 0,-21 21 0,0-21 16,21 0-16,-21 22 0,21-22 0,0 21 15,0-21-15,-21 1 0,21-1 16,0 0-16,0 0 0,0 0 16,21-21 15,-21-21-31,21 21 0,0-21 0,0 0 16,0 0-16,1-1 0,-1 1 15,-21 0-15,21 0 16,0 21-16,-21-21 0,21 21 15,-21 21 1,0 0 0,0 0-16,0 0 0,0 1 0,0-1 15,0 0-15,0 0 16,21 0-16,1 0 0,-1-21 16,-21 22-16,21-22 0,0 0 15,0 0-15,0 0 16,1 0-16,-1 0 0,0 0 0,0-22 15,0 1-15,0 0 0,1 0 16,-22 0-16,0 0 0,21-1 16,-21 1-16,0 0 0,21 0 15,-21 0-15,0 0 0</inkml:trace>
  <inkml:trace contextRef="#ctx0" brushRef="#br0" timeOffset="-110785.7">11557 16658 0,'0'0'0,"0"21"15,0 1-15,0-1 0,0 0 16,0 0-16,21-21 0,0 21 0,0 0 16,1-21-16,-1 0 0,0 0 15,0 0-15,0 0 0,0 0 0,1 0 16,-1 0-16,0 0 0,0 0 16,-21-21-16,21 0 0,-21 0 15,0 0-15,0 0 0,0-1 16,0 1-16,-21 0 0,0 21 0,21-21 15,-21 0-15,0 21 0,-1 0 16,1 0-16,0 0 0,0 0 0,0 0 16,0 0-16,-1 0 15,22 21-15,-21-21 0,21 21 16,0 0-16,-21-21 0,21 21 0,0 1 16,0-1-1</inkml:trace>
  <inkml:trace contextRef="#ctx0" brushRef="#br0" timeOffset="-110205.03">12192 16489 0,'0'0'0,"-21"0"0,0 0 15,-1 0-15,1 0 0,0 0 0,0 21 16,21 0-16,-21 0 0,0-21 16,21 22-16,0 20 0,-22-21 0,22 0 15,-21 0-15,21 1 0,0 20 0,0-21 16,0 0-16,0 0 0,0 1 16,0-1-16,21-21 0,1 0 15,-1 0-15,0 0 16,0 0-16,0 0 15,-21-21-15,21-1 0,-21 1 0,0-21 16,22 21-16,-22 0 0,21-22 16,-21 1-16,21 0 0,-21-1 15,0 1-15,21-22 0,0 22 0,-21-21 16,21 20-16,-21 1 0,0-22 0,22 43 16,-22-21-16,21 0 0,-21 20 15,0 1-15,0 42 16,0 1-16,0-1 15,0 21-15,-21 0 0,21 1 16,-22-1-16,22 0 0,0 1 0,0-1 16,0 0-16,0 1 0,0-1 0,0 0 15,0 1-15,0-1 0,0 0 16,0-20-16,22 20 0,-22-21 16,21 43-16,0-43 15,0 0-15,0-21 0,0 0 16,1 0-16,-1 0 0,0 0 15,0 0-15,0-21 16,0 0-16,1 21 0,-1-22 0,-21 1 16,21 0-16,-21 0 0,0 0 0,21 0 15</inkml:trace>
  <inkml:trace contextRef="#ctx0" brushRef="#br0" timeOffset="-109873.41">10562 16552 0,'0'0'0,"21"0"15,0 0-15,22 0 0,-1 0 16,0 0-16,1 0 0,-1 0 0,22-21 16,-22 21-16,21 0 15,-20-21-15,20 21 0,-20 0 0,-1 0 16,0-21-16,1 21 0,-1 0 0,-21 0 16,0 0-16,0 0 0,1 0 15,-1 0-15,-21 21 16,-21 0-1,-1-21-15</inkml:trace>
  <inkml:trace contextRef="#ctx0" brushRef="#br0" timeOffset="-107869.77">9017 17420 0,'0'0'0,"21"0"47,0 0-47,0-21 0,1 0 16,-1 0-1,0 0-15,-21-1 0,0 1 16,0 0-16,0 0 0,-21 21 31,0 0-15,-1 0-16,1 21 0,21 0 16,-21 22-16,0-1 0,21 0 0,0 1 15,-21 20-15,21-21 0,-21 22 0,21-1 16,-22-20-16,22 20 0,-21-20 15,21 20-15,0-21 0,0 22 0,0-22 16,0-21-16,0 22 0,0-1 16,0-21-16,0 0 0,0 1 0,21-22 31,1 0-31,-1-22 0,0 1 16,0 0-16,-21 0 0,21 0 15,-21 0-15,21-22 0,-21 22 16,0-21-16,0 21 0,0-22 0,0 1 15,-21 0-15,0-1 0,21 22 16,-21-21-16,0 21 0,0-1 0,-1 1 16,1 21-16,0 0 0,0 0 15,0 0-15,0 0 16,42 0 0,0 0-1,0 0-15,0 0 0,0 0 0,22-21 16,-22 0-16,21 21 0,1-21 15,-22 21-15,21-21 0,0-1 0,-20 1 16,20 21-16,-21-21 16,0 21-16,0 0 0,1 0 0,-1 0 15,0 0-15,0 0 16,-21 21-16,0 0 0,0 1 16,0-1-16,0 0 0,0 0 0,0 0 15,0 0-15,0 1 0,0-1 16,0 0-16,21-21 31,0 0-31,1 0 16,-1 0-16,-21-21 0,21 21 15,0-21-15,0-1 0,-21 1 0,21 0 16,1 0-16,-1 0 16,-21 0-16,21-1 0,0 1 0,-21 0 15,21 0-15,0 21 16,-21 21-1,0 0-15,22 0 0,-22 1 16,0-1-16,0 0 16,21-21-16,-21 21 0,21-21 0,-21 21 15,21-21-15,0 0 16,0 0-16,1 0 0,-1 0 16,0 0-16,-21-21 0,21 0 15,0 21-15,-21-21 16,21 0-16,1 21 0,-22-22 0,0 1 15,21 0-15,0 21 0,-21-21 16,0 0-16,21 21 0,0 0 16,0 0-1,-21 21-15,0 0 0,22 0 0,-22 0 16,21 1-16,-21-1 0,21 0 16,-21 0-16,21-21 0,0 21 15,0-21 1,1 0-16,-1-21 15,-21 0-15,0 0 16,21 0-16,-21-1 0,21 1 0,-21 0 16,0-21-16,0 21 0,0-1 15,0 1-15,0 0 0,0 0 0,0 0 16,0 0-16,0-1 0,21 22 31,0 0-15,1 22-1,-1-22 1,-21-22 31,0 1-31,0 0-16,0 0 15,0 0-15,0 0 0,0-1 16,0 1-16,0 0 0,0 0 15,0 0-15,0 42 16,0 0-16,0 0 16,0 0-16,0 22 0,0-22 15,0 21-15,0 1 0,0-22 0,0 21 16,0 0-16,0-20 0,0 20 16,0 0-16,0-21 0,0 1 0,0 20 15,0-21-15,0 0 0,21 0 16,-21 1-16,0-1 15,21-21-15,0 21 0,0-21 16,1 0 0,-1 0-16,-21-21 0,21 0 15,0 21-15,0-22 0,0 1 16,-21 0-16,22 0 0,-1 0 0,-21 0 16,21-1-16,-21 1 0,0 0 15,21 21-15,0 0 16,0 0-1,-21 21-15,22-21 16,-22 21-16,21 1 0,-21-1 16,21-21-16,0 0 0,-21 21 15,21-21-15,0 0 0,1 0 0,-1 0 16,0 0-16,0 0 16,0 0-16,0 0 0,1 0 15,-1 0-15,-21-21 0,0 0 16,0-1-16,-21 1 15,-1 21-15,1-21 0</inkml:trace>
  <inkml:trace contextRef="#ctx0" brushRef="#br0" timeOffset="-107680.87">10393 17378 0,'63'0'15,"-42"0"-15,1 0 16,-1-21-16,0 0 16,0 21-16,-21-22 0,21 22 0,0-21 15,1 0-15,-22 0 0,0 0 16,21 0-16,-21-1 0</inkml:trace>
  <inkml:trace contextRef="#ctx0" brushRef="#br0" timeOffset="-106355.79">8128 15177 0,'0'0'15,"0"-22"-15,0-41 16,0 42-16,0 0 0,0-1 16,0 1-16,0 0 0,21 0 0,-21 0 15,21 0-15,0-22 0,22 22 16,-22 0-16,0 0 0,21 0 16,1-1-16,20 1 0,1 0 0,-1 21 15,1 0-15,20-21 0,-20 21 16,21 0-16,-1 0 0,-20 0 0,20 21 15,-20-21-15,-1 21 0,1 0 0,-1 1 16,1-22-16,-1 21 0,-20 0 16,20 0-16,-20 0 0,-1-21 0,0 21 15,-21-21-15,22 0 0,-22 0 16,0 0-16,0 0 16,0 0-16,-21-21 15,22 0-15,-1 21 0,0-21 16,0 0-16,0 0 0,22-1 15,-22 1-15,21 0 0,0 0 0,22 0 16,-22 21-16,1 0 0,20-21 16,-21 21-16,1 0 0,20 0 0,-20 0 15,-1 21-15,0 0 0,22 0 0,-22 0 16,0 0-16,1 1 0,-1 20 16,0-21-16,-20 0 0,20 22 0,-21-22 15,0 21-15,0-21 0,1 22 0,-1-22 16,0 0-16,-21 21 0,21-42 15,0 21-15,0 1 0,1-22 16,-1 0-16,0 0 0,0 0 16,21 0-16,-20-22 0,20 1 15,0 0-15,1 21 0,-1-21 0,0 21 16,1 0-16,-1-21 0,0 21 16,22 0-16,-22 0 0,22 0 0,-1 0 15,-21 21-15,22 0 0,-22 0 0,1 0 16,-1 1-16,0 20 0,1 0 15,-1 1-15,-21-1 0,21 0 0,-20 22 16,20-22-16,-21 0 0,21 1 0,-20 20 16,-1-20-16,21-1 0,-21 0 15,0 1-15,22-1 0,-22 0 16,21-21-16,-21 22 0,1-22 0,20 0 16,-21 0-16,0 0 0,22 1 15,-22-1-15,0-21 0,0 0 0,0 0 16,0 0-16,1 21 0,-1-21 0,0 0 15,0 0-15,21 0 0,-20 0 16,-1 21-16,0-21 0,0 21 0,0 0 16,22-21-16,-43 22 0,21-1 0,0 21 15,0-21-15,0 22 0,-21-22 16,21 21-16,-21 0 0,0 1 0,0-1 16,0 0-16,0 1 0,0 20 15,-21-20-15,0 20 0,0-21 16,-21 1-16,20 20 0,-20-20 0,0-1 15,-1 0-15,1 1 0,0-1 0,21-21 16,-22 21-16,1-20 0,0 20 16,-1-21-16,22 0 0,-21 22 0,21-22 15,-22 0-15,22 0 0,0 0 0,-21 0 16,20 1-16,1-1 0,0 0 16,0 0-16,0-21 0,21 21 0,-21 0 15,-1 1-15,1-1 16,0 0-16,21 0 0,-21 0 0,0 0 15,0 1-15,-1-1 0,1 0 16,0 0-16,0 0 0,-21 0 16,20 1-16,-20-1 0,0 0 0,-1 0 15,1-21-15,0 21 0,-1-21 16,1 0-16,0 21 0,-22-21 0,22 0 16,-22 0-16,22 22 0,-21-22 15,20 21-15,-20-21 0,20 21 0,1-21 16,-21 21-16,20-21 0,1 21 0,0-21 15,-1 0-15,22 21 0,-21-21 16</inkml:trace>
  <inkml:trace contextRef="#ctx0" brushRef="#br0" timeOffset="-105907.05">10816 18182 0,'-42'21'31,"84"-42"-31,-84 64 0,21-43 0,-1 21 16,1 0-16,0-21 0,0 21 15,0 0-15,0-21 0,-1 21 0,1 1 16,0-1-16,0-21 0,0 21 15,0 0-15,-1-21 0,-20 21 0,21-21 16,0 0-16,-22 0 0,22 21 16,-21-21-16,0 0 0,-22 0 0,22 0 15,-22-21-15,1 0 0,-22 0 16,22 21-16,-22-42 0,21 20 0,1 1 16,-22 0-16,22-21 0,-22 21 15,0-22-15,1 22 0,-1-21 16,0-1-16,1 1 0,-22 21 0,21-21 15,-21-1-15,22 22 0,-1 0 16,0-21-16,1 20 0,20-20 0,-20 21 16,41 0-16,-20-22 0,20 22 15,1-21-15,21 21 0,0-22 0,0 22 16,21-21-16,0 0 0,0-1 16,0 22-16,0-21 0,0-1 0,0 1 15,21 0-15,-21-1 0,0 1 0,21 0 16,-21-1-16,21 1 0,-21 0 15,21-1-15,-21 22 0,0 0 0,0-21 16,21 21-16,1-1 16,-1 22-1,0 0-15,0 0 0,0 0 16,0 0 0</inkml:trace>
  <inkml:trace contextRef="#ctx0" brushRef="#br0" timeOffset="-104924.16">13144 16150 0,'0'0'0,"-42"-21"31,21 21-15,0 0-16,0 0 15,42 0 17,0 0-32,0 0 15,21 0-15,1 0 0,-1 0 16,0 0-16,22 0 0,-22 0 0,22 0 15,-1 0-15,1 0 0,-1 0 0,1 0 16,20 0-16,-20 0 0,-1 0 16,22 0-16,-21 0 0,-1-21 0,-21 21 15,22 0-15,-22 0 0,-21-21 16,22 21-16,-22 0 0,-21-21 16,-21 21-1,0 0-15,-1 0 0,-20 0 16,21-22-16,0 22 0,-22 0 15,22 0-15,0-21 0,0 0 0,0 21 16,0-21-16,-1 21 0,1-21 0,0 21 16,0-21-16,0-1 0,21 1 15,-21 21-15,-1-21 0,1 0 16,21 0-16,-21 21 0,0 0 16,0 0-1,21 21 1,0 0-16,21 0 15,0 0-15,0-21 16,22 22-16,-22-22 0,21 21 0,0-21 16,1 0-16,-1 0 0,0 21 15,1-21-15,-1 21 0,0-21 0,1 0 16,-22 21-16,0-21 0,0 21 0,-21 1 16,0-1-16,0 0 15,0 21-15,-21-21 0,0 1 16,-21 20-16,20-21 0,-20 21 0,0 1 15,-1-22-15,1 21 0,21-21 16,-21 1-16,-1-1 0,1 21 0,21-42 16,0 21-16,-1 0 0,1-21 15,0 22-15,42-22 32</inkml:trace>
  <inkml:trace contextRef="#ctx0" brushRef="#br0" timeOffset="-104273.92">15049 15663 0,'0'0'0,"-21"0"0,0 22 16,0-1-16,21 0 0,-21 0 15,21 0-15,0 22 0,0-1 16,0 0-16,-21 1 0,21-1 0,0 0 16,-22 1-16,22-1 0,-21 0 0,21 1 15,0-22-15,-21 21 0,21-21 16,-21 0-16,0 1 0,21-1 0,0 0 16,-21-21-16,-1 0 0,1 0 15,21-21 1,-21 0-1,21-1-15,0 1 0,0 0 0,0-21 16,0-1-16,0 22 0,0-21 16,0 0-16,0 20 0,0 1 0,0 0 15,21 0-15,0 21 0,1 21 16,-1 0-16,0 0 16,-21 1-16,21-1 0,0 0 0,0 21 15,1-21-15,-22 1 0,21-1 16,0 0-16,0 0 0,0 0 0,22 0 15,-22-21-15,0 0 0,0 22 0,21-22 16,-20 0-16,-1 0 16,0 0-16,0-22 0,0 1 0,0 21 15,1-21-15,-1 0 0,0-21 0,0 20 16,-21-20-16,0 21 0,0-21 16,21-1-16,-21 22 0,0-21 0,0 21 15,0-1-15,0 44 31,0 20-31,0-21 0,0 21 0,0-20 16,-21 20-16,21-21 0,0 21 0,0-20 16,0-1-16,0 0 0,0 0 15,0 0-15,0 0 0,0 1 0,0-44 47</inkml:trace>
  <inkml:trace contextRef="#ctx0" brushRef="#br0" timeOffset="-104097.02">15409 15812 0,'-21'0'0,"0"0"0,0 0 16,0 0-1,42 0 16,0 0-31,0 0 0,0 0 16,0-22-16,1 22 0,-1-21 16</inkml:trace>
  <inkml:trace contextRef="#ctx0" brushRef="#br0" timeOffset="-103628.29">15790 15558 0,'0'0'0,"21"-22"0,-21 1 16,0 42-1,0 1-15,0-1 16,0 21-16,22-21 0,-22 22 0,0-22 16,0 21-16,0 0 0,0 1 15,0-1-15,0 0 0,0 1 16,0-1-16,0-21 0,-22 22 0,22-22 16,-21 21-16,0-21 0,21 0 15,0 1-15,-21-22 16,21-22-1,0 1 1,0 0-16,0 0 0,0 0 0,0 0 16,21-22-16,0 22 0,0-21 0,1 21 15,-1-1-15,0 1 0,0 21 16,0-21-16,0 21 0,1 0 16,20 0-16,-21 0 0,21 0 0,-20 21 15,20 0-15,-21 1 0,0-1 16,0 0-16,1 21 0,-1-21 0,-21 22 15,0-22-15,0 0 0,-21 21 0,-1-20 16,1-1-16,-21 0 0,21 0 16,0-21-16,-22 21 0,22-21 0,-21 0 15,21 21-15,-1-21 0,1 0 0,0 0 16,0 0-16,0 0 16,21-21-16,0 0 0,0 0 15,0 0-15,0 0 16,0-1-16,21 1 15</inkml:trace>
  <inkml:trace contextRef="#ctx0" brushRef="#br0" timeOffset="-103265.5">16404 15812 0,'0'-22'0,"0"44"0,21-65 16,0 43-16,1 0 0,-22-21 15,21 21-15,0 0 0,0 0 16,0 21-16,-21 0 0,0 1 16,21-1-16,-21 0 0,22 0 15,-22 21-15,0-20 0,0 20 0,0 0 16,0-21-16,0 22 0,0-22 16,-22 21-16,22-21 0,-21 1 0,21-1 15,-21-21-15,21 21 0,0-42 31,0 0-31,0-1 16,0 1-16,0 0 0,0 0 16,0-21-16,21 20 0,-21-20 0,21 0 15,-21 21-15,0-22 0,22 22 0,-1-21 16,0 21-16,-21-1 0,0 1 16,21 21-16,0 0 0,-21-21 15,21 21-15,1 0 16</inkml:trace>
  <inkml:trace contextRef="#ctx0" brushRef="#br0" timeOffset="-102076.7">17505 15854 0,'0'0'0,"0"-21"0,-21 21 0,-1-21 0,1-1 16,0 22-16,0 0 0,0 0 0,0 0 16,-22 0-16,22 0 0,-21 0 15,-1 22-15,22-1 0,-21 0 0,21 21 16,-22-21-16,22 1 0,0 20 0,0 0 16,0-21-16,0 22 0,21-22 15,-22 21-15,22-21 0,0 1 0,0-1 16,22-21-16,20 21 0,-21-21 0,21 0 15,-20 0-15,20 0 16,0 0-16,1-21 0,-1 0 0,0 21 16,-21-22-16,1 1 0,-1-21 0,0 21 15,0 0-15,0-22 0,-21 1 16,0 21-16,0-22 0,0 22 0,0 0 16,0 0-16,0 0 0,0 42 31,-21 0-31,21 0 0,-21 0 15,21 1-15,0-1 0,0 21 0,0-21 16,0 0-16,0 22 0,0-22 16,0 0-16,0 0 0,21 0 0,0 1 15,0-1-15,1-21 0,-1 21 16,21-21-16,-21 0 0,22 0 16,-22 0-16,21 0 0,0 0 0,1-21 15,-22 0-15,21-1 0,-21 1 0,1 0 16,-1 0-16,0-21 0,0 20 15,-21-20-15,0 0 0,0-1 0,0 22 16,0 0-16,0-21 0,0 21 16,-21 21-1,21 21-15,0 0 16,-21 0-16,21 21 0,0-20 16,0 20-16,0-21 0,0 21 0,0-20 15,0-1-15,0 21 0,21-21 16,0 0-16,0-21 0,-21 22 0,21-1 15,1-21-15,-1 0 0,0 0 16,0 0-16,0 0 0,0 0 0,1-21 16,-1-1-16,0 1 0,0 0 0,0 0 15,0 0-15,1 0 0,-1-22 16,0 22-16,0-21 0,-21 21 0,21-22 16,-21 22-16,21 0 0,-21 0 0,0 0 15,0 42 1,0 0-1,0 0-15,0 0 0,0 0 0,0 1 16,0 20-16,0-21 16,0 0-16,0 0 0,22 1 0,-1-1 15,0 0-15,0 0 0,0 0 0,0-21 16,22 0-16,-22 0 0,0 0 16,21 0-16,-20 0 0,-1 0 0,0 0 15,0-21-15,-21 0 0,21 0 16,-21 0-16,21-1 0,-21-20 15,0 21-15,0-21 0,22-1 0,-22 22 16,0 0-16,0-21 0,0 20 0,21 1 16,-21 0-16,0 42 31,0 0-31,0 1 16,0 20-16,0-21 0,0 21 0,0 1 15,0-1-15,0 0 0,0 22 16,0-22-16,0 1 0,0-1 0,0 0 15,0 1-15,0 20 0,0-21 0,0 1 16,0-1-16,0 0 0,0 1 16,0-22-16,0 21 0,0 1 0,0-1 15,0-21-15,0 21 0,0-20 0,0-1 16,0 0-16,-21 0 0,21 0 16,0 0-16,0 1 0,-22-22 0,1 0 15,21 21-15,-21-21 0,0 0 16,0 0-1,0 0-15,-1 0 16,1-21-16,0-1 16,21 1-16,-21 21 15,21-21-15</inkml:trace>
  <inkml:trace contextRef="#ctx0" brushRef="#br0" timeOffset="-97253.33">10964 15706 0,'21'21'16,"-21"0"0,22-21 30,-1 0-30,0 0 0,-21-21-16,21 21 0,0 0 15,-21-21-15,0 0 0,21 21 16,1 0-16,-22-22 0,0 1 0,21 21 16,0-21-16,0 21 0,-21-21 15,21 21-15,0-21 16,1 21-16,-22-21 15,21-1-15,0 22 0,0-21 16,0 0-16,0 21 16,1-21-16,-1 0 15,0 21-15,0-21 0,0-1 0,0 22 16,22-21-16,-22 0 0,0 21 16,0-21-16,22 0 0,-22 21 0,21-21 15,-21-1-15,22 1 0,-22 0 0,21 21 16,0-21-16,1 0 0,-1 0 15,0-1-15,1 1 0,-1 21 0,0-21 16,22 0-16,-22 0 0,1 0 16,20 21-16,-21-22 0,22 1 0,-1 21 15,1-21-15,-1 0 0,1 21 0,21-21 16,-1 21-16,-20-21 16,20 21-16,1-22 0,0 22 0,-1-21 15,1 21-15,-21 0 0,274-42 16,-253 42-1,0 0-15,-1 0 0,22-21 0,-21 21 16,-1 0-16,1 0 0,0-21 16,-1 21-16,1-22 0,0 22 0,-1 0 15,1 0-15,21-21 0,-21 21 0,-1 0 16,1 0-16,21 0 0,-22 0 16,-20 0-16,21 0 0,-1 0 0,1 0 15,0 0-15,-1 0 0,22 0 16,-21 0-16,21 0 0,-1 0 15,-20 0-15,21 0 0,-21 0 0,20 21 16,86 1-16,-85-1 16,0-21-16,-1 21 0,1-21 0,0 21 15,0 0-15,-21-21 0,20 21 0,-20 1 16,21-1-16,-21-21 0,20 21 16,1 0-16,-21 0 0,21 0 0,0 1 15,-1-1-15,-20 21 0,21-21 16,-21 0-16,20 22 0,-20-22 0,21 21 15,0-21-15,-22 22 0,22-22 0,-21 21 16,21-21-16,-22 22 0,-20-22 16,84 42-16,-84-41 15,20 20-15,-41-21 0,20 0 16,1 0-16,-1 22 0,-21-22 0,22 0 16,-22 0-16,1 0 0,-1 1 15,0-1-15,-21 0 0,22-21 0,-22 21 16,21 0-16,-21 0 0,1-21 0,-1 22 15,0-22-15,-21 21 16,21-21-16,-21-21 63,0-1-48,-21 22 1,0-21-16,21 0 0</inkml:trace>
  <inkml:trace contextRef="#ctx0" brushRef="#br0" timeOffset="-96857.54">20637 15600 0,'0'0'0,"-21"0"0,0 0 47,21 21-31,0 0-16,21 0 16,0 1-16,1-1 0,-1 0 15,-21 0-15,21 0 0,0-21 16,-21 21-16,0 1 0,21-22 15,0 21-15,1 0 0,-1 0 16,-21 0-16,21-21 0,-21 21 16,21-21-16,0 0 0,-21 22 0,21-22 15,1 21-15,-22 0 16,0 0 0,0 0-16,0 0 15,0 1-15,-22-1 16,1-21-16,0 21 0,0-21 0,-21 21 15,20 0-15,-20 0 0,21 1 0,-21-22 16</inkml:trace>
  <inkml:trace contextRef="#ctx0" brushRef="#br0" timeOffset="-96769.59">20214 16383 0,'-85'21'32,"64"-21"-32,0 0 15,0 0-15,0 0 0,0 0 16</inkml:trace>
  <inkml:trace contextRef="#ctx0" brushRef="#br0" timeOffset="-95981.18">12700 16828 0,'-21'0'0,"42"0"0,-63 0 0,20 0 15,1 0-15,0 0 16,42 0 0,0 0-1,22 0-15,-1 0 0,0 0 16,22 0-16,-1 0 0,1 0 16,42 0-16,-22 0 0,22 0 0,21 0 15,-21 0-15,21-22 0,0 22 16,21 0-16,0 0 0,22 0 0,-1 22 15,0-22-15,22 0 0,-1 21 16,22-21-16,-21 21 0,20-21 0,1 0 16,-22 21-16,22-21 0,0 0 0,-22 0 15,22 21-15,0-21 0,-22 0 16,1 0-16,-1 0 0,1 0 0,-22 0 16,21 0-16,-20 0 0,-22 0 15,21 0-15,-21 0 0,1-21 16,-1 21-16,0 0 0,-21 0 15,0 0-15,0-21 0,-21 21 0,0 0 16,-22 0-16,-20 0 0,-1 0 0,1 0 16,-22-21-16,0 21 0,-20 0 15,20 0-15,-21 0 0,-21-21 0,21 21 16,-21-22-16,21 22 16,-21-21-16,0 0 15,-21 0 1,0 21-16,0-21 15,0 21-15,0 0 0,-1-21 0,1 21 16,0 0-16</inkml:trace>
  <inkml:trace contextRef="#ctx0" brushRef="#br0" timeOffset="-95705.33">20024 16595 0,'21'0'63,"0"0"-63,21 0 15,-21 0-15,1 0 0,20 0 0,-21 21 16,0-21-16,0 0 16,1 21-16,-1-21 0,-21 21 0,0 0 15,0 1-15,0-1 16,0 0-16,-21 0 0,-22 0 15,1 0-15,21 1 0,-43-1 0,22-21 16,0 21-16,-22 0 0,1-21 16,-1 0-16,1 21 0,-1-21 0,1 0 15</inkml:trace>
  <inkml:trace contextRef="#ctx0" brushRef="#br0" timeOffset="-94572.95">12933 17717 0,'0'0'0,"0"-22"0,-21 22 0,21-21 15,0 0-15,0 0 16,21 21 0,0 0-16,0 0 0,0 0 15,22 0-15,-1 0 0,21 0 16,1 0-16,-1 0 0,1 0 16,-1 0-16,22 0 0,0-21 0,21 21 15,21 0-15,0 21 0,21-21 0,-21 21 16,21-21-16,0 21 0,21-21 15,-20 0-15,20 21 0,21-21 0,-20 0 16,-1 0-16,22 22 0,-1-22 16,1 0-16,-1 0 0,1 21 0,-1-21 15,1 0-15,20 0 0,-20 0 16,-1 21-16,1-21 0,20 0 0,-20 0 16,-1 0-16,1 0 0,-1 0 15,-20 0-15,20 0 0,-20 21 16,-1-21-16,0 0 0,-21 0 15,1 21-15,-22-21 0,0 0 0,-22 0 16,1 0-16,-21 0 0,0 0 16,-22 0-16,1 0 0,-1 0 15,-21 0-15,-20 0 0,20 0 0,-21 0 16,0 0 0,-21-21-1,0 0 1,0 0 15,-21 21-31,0 0 0,0-21 16,0 21-16,-1-22 0,1 22 15,0-21-15,0 0 0,0 21 16,21-21-16,-21 0 0,-1 21 16,1-21-16,21-1 0,-21 22 0,0-21 15,0 21-15,21-21 16,-21 21-16,-1 0 31,22 21-15,22 0-1,-1-21 1,0 0-16,0 0 0,0 22 16,0-22-16,22 0 0,-22 0 0,21 21 15,-21-21-15,22 0 0,-1 0 16,-21 0-16,0 21 0,22-21 0,-22 0 15,0 0-15,0 0 16,-21 21 0,-21-21-16,0 0 15,0 21-15,0-21 0,-1 0 0,1 21 16,-21 1-16,21-22 0,-22 21 16,22 0-16,0 0 0,-21 0 0,21-21 15,-1 21-15,1 1 16,0-1-16,0-21 0,0 21 0,0-21 15,-1 21-15,1-21 32,0 0-17</inkml:trace>
  <inkml:trace contextRef="#ctx0" brushRef="#br0" timeOffset="-87195.57">10583 14986 0,'0'0'0,"0"-21"15,0 0-15,0 0 0,0-1 16,0 1-16,0 0 0,0 0 16,0 0-16,0 0 15,0-1-15,0 1 16,0 0-1,0 0 1,0 0-16,-21 21 0,0 0 0,0-21 16,0 21-16,-1-22 0,1 22 15,0-21-15,0 0 16,0 21-16,0-21 16,-1 21-16,1 0 0,0-21 0,0 21 15,0-21-15,0 21 0,-1-22 0,1 22 16,0-21-16,0 21 0,0-21 15,0 21-15,-1 0 0,1-21 0,0 21 16,-21 0-16,21-21 0,-1 21 0,-20 0 16,0 0-16,21 0 0,-22 0 15,1 0-15,0 0 0,-1-21 0,1 21 16,0 0-16,20 0 0,-20 0 0,0 0 16,21 0-16,-22 0 0,22 0 15,-21 0-15,21 0 0,-22 0 0,22 0 16,-21 0-16,-1 0 0,22 0 15,-21 0-15,0 0 0,-1 0 0,1 0 16,0 0-16,-1 0 0,1 0 16,-22 0-16,22 0 0,-21 21 0,20-21 15,1 0-15,-22 21 0,22-21 0,0 21 16,-1 0-16,1-21 0,0 21 16,-1-21-16,1 22 0,21-1 0,-21 0 15,-1-21-15,1 21 0,0 0 16,20 0-16,-20 1 0,0-1 0,-1 0 15,1 0-15,0 0 0,-1 0 0,1 22 16,0-22-16,-1 0 0,1 0 16,21 22-16,-21-22 0,20 21 15,-20-21-15,21 22 0,0-22 0,0 21 16,-22 0-16,22 1 0,0-22 0,0 21 16,0 1-16,-1-1 0,1 0 0,0 1 15,0-1-15,0-21 0,0 21 16,21 1-16,-22-1 0,1-21 0,0 22 15,0-22-15,0 21 0,21 0 0,-21 1 16,-1-22-16,1 21 0,0 1 16,0-1-16,0 0 0,0-21 15,-1 22-15,22-1 0,-21 0 0,0 1 16,21-1-16,0 0 0,0 1 16,-21-1-16,21-21 0,-21 22 0,21-1 15,0 0-15,-21 1 0,21-1 0,0 0 16,0 1-16,0-1 0,0 0 15,0 22-15,0-22 0,0 0 0,0 1 16,0-1-16,21 0 0,0 1 0,-21-1 16,21-21-16,0 22 0,0-1 15,1 0-15,-1-21 0,0 22 16,0-1-16,0-21 0,0 22 0,1-1 0,-1 0 16,0-21-16,0 22 0,0-22 15,0 21-15,22-21 0,-22 22 0,0-22 16,0 21-16,0-21 0,1 1 15,20 20-15,-21-21 0,0 0 16,22 0-16,-22 22 0,21-22 0,-21 0 16,22 0-16,-1 22 0,-21-22 15,21 0-15,1 0 0,-1 0 16,0 0-16,22 1 0,-22-1 0,1 21 0,20-21 16,-21 0-16,22 1 0,-22-1 15,22 0-15,-22 0 0,22 0 0,-1 0 16,1 1-16,-22-1 0,21 0 15,1 0-15,-1 0 0,1 0 0,21 1 16,-22-1-16,1-21 0,-1 21 16,1-21-16,-1 0 0,22 0 15,-22 0-15,1 0 0,-1 0 0,22 0 16,-22 0-16,22 0 0,-21-21 0,-1 0 16,22 21-16,-22-22 0,1 22 15,-1-21-15,1 0 0,-1 0 0,1 0 16,-1 21-16,1-21 0,-1-1 0,1 1 15,-1 0-15,1 0 16,-1 0-16,1 0 0,-1-1 0,1 1 16,-1 0-16,22 0 0,-22 0 0,1-22 15,-1 22-15,1 0 0,-22 0 16,22 0-16,-1 0 0,-20-22 0,62 1 16,-41 0-16,-22 20 15,1-20-15,20 0 0,-21 21 0,22-22 16,-22 1-16,1 0 0,20-1 0,-21 1 15,1 0-15,-1-1 0,0 1 16,43-43-16,-64 43 0,22-22 16,-22 22-16,21 0 0,-21-1 15,0-20-15,1 21 0,20-64 0,-21 42 16,-21 22-16,21-22 0,0 22 16,1-21-16,-22-1 0,0 22 0,21-22 15,-21 1-15,21 20 0,-21-20 16,0 21-16,0-22 0,0 1 0,0 20 15,0-20-15,0-1 0,0 22 16,0-22-16,0 22 0,0-21 0,0 20 16,-21-20-16,21 20 0,0-20 0,-21 21 15,-1-22-15,1 1 0,21 20 16,-21-20-16,0-1 0,0 1 0,0 20 16,-1-20-16,1 21 0,0-22 0,-21 22 15,21-1-15,-22-20 0,1 21 16,0-1-16,-1 1 0,1 0 15,0-1-15,-1 1 0,1 0 0,0-1 16,-1 22-16,-20-21 0,20-1 0,1 1 16,-21 21-16,20-21 0,-63-1 15,43 1-15,-1 21 16,22 0-16,-21-1 0,-64-20 0,63 42 16,1-21-16,-86 0 0,86 21 15,-22 0-15,22-21 0,-1 21 16,1 0-16,-22 0 0,22 0 0,-1 0 15,-21 21-15,22-21 0,-22 21 0,1 0 16,20 0-16,-21 0 0,22 1 0,-22-1 16,1 0-16,20 0 0,-21 21 15,22 1-15,-22-1 0,1 0 16,-1 1-16,0 20 0,1 1 0,-1-1 16,0 1-16,1-1 0,-1 1 15,0-1-15,22 22 0,-64 63 16,63-63-16,22-22 0,0 22 0,-43 84 15,64-105-15,0 20 0,-1 1 16,1 21-16,0-21 0,0-1 16,0 22-16,21-21 0,0-1 15,0 43-15,-43-42 0</inkml:trace>
  <inkml:trace contextRef="#ctx0" brushRef="#br0" timeOffset="-87112.1">10435 17378 0,'0'0'0,"169"-21"0,-42 0 16</inkml:trace>
  <inkml:trace contextRef="#ctx0" brushRef="#br0" timeOffset="-86229.6">22966 2201 0,'0'0'0,"0"-42"0,0 0 0,0-1 16,0 22-16,0 0 0,0 0 0,0 211 15,0 64-15,0-21 16,0-21-16,0-43 0,0-21 16,0-42-16,0-21 0,0-43 0,0 22 15,0-43-15,-21 21 0,21-21 16,0 1-16,0-1 31,21-21-15,0 0-1,0 0-15,0 0 16,0 0 0</inkml:trace>
  <inkml:trace contextRef="#ctx0" brushRef="#br0" timeOffset="-85048.91">14753 14796 0,'-21'0'15,"42"0"-15,-63 0 0,21 0 16,-1 0 15,22-22-15,0 1-1,0 0 1,0 0-16</inkml:trace>
  <inkml:trace contextRef="#ctx0" brushRef="#br0" timeOffset="-83445.95">11239 6879 0,'0'0'0,"0"-21"16,0 42 15,0 0-15,0 1-16,0-1 0,0 0 15,0 21-15,0-21 0,0 1 0,0-1 16,0 0-16,0 21 0,0-21 0,0 1 15,0-1-15,0 0 16,22-21 0,-1 0-16,0 0 15,-21-21-15,21 0 0,0 21 16,-21-22-16,21 1 0,1 0 0,-22 0 16,0 0-16,0 0 0,0-1 15,0 1-15,0 0 0,0 0 0,0 0 16,0 0-16,0-1 15,-22 22-15,1-21 0,0 21 0,0 0 16,0 0-16,0 21 0,-1 1 16,1-1-16,21 0 15,-21 0-15,21 0 0,0 0 0,0 1 16,0-1-16,0 0 0,0 0 0,0 0 16,0 0-1,21-21-15,0 0 16,1 0-16,-1 0 0,0-21 15,-21 0-15,21 21 0,0-21 16,-21 0-16,21 0 16,-21-1-16,0 1 0,0 0 15,0 0-15,0 0 0,-21 21 16,0-21-16,0-1 16,0 22-16,0 0 0,-1 0 15,22 22-15,-21-22 0,0 21 16,21 0-16,0 0 0,0 0 15,0 0-15,0 1 0,0-1 16,0 0-16,0 0 0,0 0 16,21-21-16,0 0 15,1 0-15,-1 0 16,0 0-16,0 0 0,0-21 16,0 21-16,-21-21 0,0 0 0,22 21 15,-22-21-15,0-1 16,0 1-16,0 0 0,0 0 15,0 0-15,-22 21 0,1 0 0,0-21 16,0 21-16,0 0 0,0 0 16,-1 0-16,1 0 0,0 21 15,21 0-15,0 0 0,0 0 16,0 0-16,0 1 0,0-1 16,0 0-1,21-21 1,0 0-16,1 0 0,-1 0 15,0 0-15,-21-21 0,21 21 16,0-21-16,-21-1 0,0 1 16,0 0-16,0 0 0,0 0 15,0 0-15,-21 21 16,0 0-16,0 0 16,0 0-16,-1 0 15,22 21-15,0 0 0,0 0 16,0 0-16,0 0 15,0 1-15,0-1 16,22 0 0,-1-21-16,0 0 0,0 0 15,0 0-15,0 0 0,1 0 0</inkml:trace>
  <inkml:trace contextRef="#ctx0" brushRef="#br0" timeOffset="-82841.13">12044 7197 0,'21'0'16,"0"-21"-1,0-1-15,0 1 0,-21 0 16,22 21-16,-1-21 0,0 0 15,-21 0-15,0-1 0,21 1 0,0 0 16,-21 0-16,0 0 0,0 0 16,0-1-16,0 1 15,0 0-15,-21 42 47,21 0-47,0 1 0,0-1 16,0 21-16,0-21 0,0 0 0,0 22 0,0-22 15,0 21-15,0 1 16,0-1-16,0-21 0,0 21 0,0 1 16,0-1-16,0 0 0,0 22 0,0-22 15,0 1-15,0-1 0,0 0 0,0 1 16,0-1-16,0 0 0,0 1 16,0-1-16,0 0 0,0 1 0,21 20 15,-21-21-15,0 1 0,0-1 0,0-21 16,0 22-16,0-1 0,0-21 0,0 0 15,0 0-15,-21 1 16,0-1-16,0 0 0,0-21 16,-1 0-16,1 0 0,0 0 0,0 0 15,-21-21-15,20 21 0,-20-21 0,0-1 16,21 1-16,-22 0 0,1 0 16,21-21-16,-22 20 0,22-20 0,0 21 15,0 0-15,0-22 0,0 22 0,21-21 16,0 21-16,0 0 0,0-1 15,0-20-15,0 21 0,0 0 0,0-22 16,21 22-16,0 0 0,0-21 0,-21-1 16,21 1-16</inkml:trace>
  <inkml:trace contextRef="#ctx0" brushRef="#br0" timeOffset="-82400.38">12298 6435 0,'0'0'16,"-21"0"-16,-1 0 0,1 0 15,0 0-15,21 21 0,-21 0 16,21 0-16,0 0 15,21 1 1,0-22-16,0 0 0,1 0 16,-1 0-16,0 0 0,0 0 15,0 0-15,0 0 0,-21-22 16,22 1-16,-1 0 0,-21 0 16,0 0-16,0 0 0,0-1 15,0 1-15,-21 0 0,-1 21 16,22-21-16,-21 21 0,0 0 0,0 0 15,0 0-15,0 0 0,-1 0 16,22 21-16,-21 0 0,21 0 16,0 1-16,0-1 15,0 0-15,0 0 0,0 0 0,0 0 16,0 1-16,21-1 16,1 0-16,-1 0 0,-21 0 15,21-21-15,0 21 0</inkml:trace>
  <inkml:trace contextRef="#ctx0" brushRef="#br0" timeOffset="-81785.11">12954 7091 0,'0'-21'0,"0"-22"16,0 22-16,0 0 16,0 0-16,0 0 0,0 0 0,0-1 15,0-20-15,-21 21 0,0 0 16,-1 0-16,1 21 0,0 0 16,0 0-16,0 0 0,0 0 0,-22 0 15,22 0-15,0 21 0,0-21 0,0 21 16,-1 0-16,1 21 15,0-20-15,0-1 0,21 21 0,-21 0 16,0-20-16,21 20 0,0 0 0,-22-21 16,22 22-16,0-22 0,0 21 15,0-21-15,0 1 0,0-1 0,0 0 16,0 0-16,22-21 0,-1 21 16,0-21-16,0 0 0,0 0 0,0 0 15,22-21-15,-22 21 0,0-21 16,21 0-16,-20 0 0,-1-1 0,0 1 15,21-21-15,-21 21 0,1-22 0,-22 22 16,21-21-16,-21 21 16,21 0-16,-21-22 0,0 22 0,0 0 15,0 0-15,0 0 0,0 42 32,0 0-32,0 0 15,0 0-15,0 0 0,0 1 0,0-1 16,0 21-16,0-21 0,0 22 15,0-22-15,0 0 0,0 21 0,0-21 16,0 1-16,0-1 0,0 0 0,0 0 16,21 0-16,0-21 15,0 0 1,1 0-16,-1 0 0,0 0 16,0-21-16,0 0 0,-21 0 15</inkml:trace>
  <inkml:trace contextRef="#ctx0" brushRef="#br0" timeOffset="-81249.58">13335 6900 0,'0'-21'0,"0"42"0,-21-42 0,21 0 15,0 0 1,0 0-16,0 0 15,21 21-15,0 0 16,0 0-16,0 0 0,1 0 16,-1 0-16,0 0 0,0 0 15,0 21-15,-21 0 0,21 0 0,1 0 16,-1 22-16,0-22 0,-21 0 0,21 0 16,0 21-16,-21-20 0,0-1 15,0 21-15,21-21 0,-21 22 0,0-22 16,0 0-16,0 0 0,0 0 0,0 0 15,0 1-15,0-1 0,-21 0 16,21 0-16,-21 0 16,0-21-16,0 0 15,21-21 1,0 0-16,0 0 16,0 0-16,0-1 0,0-20 15,0 21-15,0-21 0,21 20 0,-21-20 16,21 0-16,0-1 0,0 22 15,-21-21-15,22 21 0,-1-22 0,0 22 16,-21 0-16,21 0 0,0 21 0,-21-21 16,21 21-16,1 0 15,-1 0-15,0 0 16,0 0 0,-21 21-1,0 0-15,-21 0 16,0-21-16,0 0 15</inkml:trace>
  <inkml:trace contextRef="#ctx0" brushRef="#br0" timeOffset="-80524.99">11409 7874 0,'-21'0'0,"-1"0"0,1 0 16,21-21-16,-21 21 0,0 0 0,0 0 15,0 0-15,-1 0 16,1 0-16,42 0 47,1 0-47,-1 0 16,21 0-16,-21 0 0,22 0 15,-1 0-15,21 0 0,-20 0 0,20 0 16,1-21-16,20 21 0,-20 0 0,21 0 15,-1-21-15,1 21 0,21 0 0,-22 0 16,22 0-16,0 0 0,0 0 16,0 0-16,0 0 0,21 0 0,-22 0 15,1 0-15,-21 0 0,21 0 0,-22 0 16,-20 0-16,21 0 0,-22 0 16,1 0-16,-22 0 0,21 0 0,-20-22 15,-1 22-15,0 0 0,-20-21 16,20 21-16,-21 0 0,0 0 0,0 0 15,1 0-15,-44 0 63,1 0-63,0 0 0,0 0 16,0 0-16,0 0 0,-1 0 0,-20 0 15,21 0-15,-21 0 0</inkml:trace>
  <inkml:trace contextRef="#ctx0" brushRef="#br0" timeOffset="-79961.07">11239 7959 0,'-21'0'0,"42"0"0,-63 0 0,0 0 16,21 0-16,42 0 62,0 0-62,0 0 0,0 0 0,0 0 16,1 0-16,-1 0 0,21 0 16,-21 0-16,0 0 0,22 0 0,-1 0 15,0 0-15,1 0 0,20 0 0,-20 0 16,20 0-16,22 0 0,-22 0 0,22 0 16,21 0-16,-22 0 0,22 0 15,0 0-15,0-21 0,21 21 0,0 0 16,0 0-16,0 0 0,0-22 15,0 22-15,-21 0 0,0 0 16,-1-21-16,-20 21 0,0 0 0,-1 0 16,1-21-16,-21 21 0,-1 0 0,1 0 15,-22 0-15,21-21 0,-20 21 16,-22 0-16,21 0 0,-21 0 0,1 0 16,-1 0-16,0 0 15,-42 0 48</inkml:trace>
  <inkml:trace contextRef="#ctx0" brushRef="#br0" timeOffset="-71173.06">14393 7006 0,'0'0'0,"-21"0"16,0 0-16,0 0 16,0 0-16,-1 0 15,44 0 48,20 0-63,-21 0 0,21 0 0,1 0 15,-1 0-15,0 0 0,1 0 0,-1 0 16,22 0-16,-22 0 16,21 0-16,1 0 0,-1 0 0,1 0 0,-1 0 15,1 0-15,-1 0 0,1 0 0,-1 0 16,-20 0-16,20 0 16,-20 0-16,-1 0 0,0 0 0,-21 0 15,22 0-15,-22 0 0,0 0 0,0 0 16,0 0-16,1 0 15,-22-21 1,-22 21 15,1 0-31,0 0 0,0 0 0,0 0 16,0 0-16,-1 0 0,1 0 0,0 0 16</inkml:trace>
  <inkml:trace contextRef="#ctx0" brushRef="#br0" timeOffset="-70700.6">14478 7070 0,'21'0'32,"0"0"-32,0 0 0,1 0 0,-1 0 15,0 0-15,21 0 0,-21 0 16,22 0-16,-1 0 0,22 0 0,-22 0 15,21 0-15,1 0 0,-22 0 0,22 0 16,-1 0-16,1 0 0,-1 0 16,-20 0-16,20 0 0,-21 0 0,1 0 15,-1 0-15,0 0 0,-20 0 16,20 0-16,-21 0 0,0 0 0,0 0 16,-21-21 62</inkml:trace>
  <inkml:trace contextRef="#ctx0" brushRef="#br0" timeOffset="-70120.93">15600 6752 0,'0'0'0,"0"21"47,0 1-32,0-1-15,0 0 16,0 0 0,21 0-16,0-21 0,0 21 15,0-21-15,-21 22 0,22-22 0,-1 21 16,0-21-16,0 0 0,21 0 0,-20 21 16,-1-21-16,0 0 0,0 0 15,0 0-15,0 0 0,1 0 16,-1 0-16,0 0 0,0 0 31,-42 21 16,0-21-47,0 21 16,-1-21-16,1 21 0,21 1 0,-21-22 15,0 21-15,0 0 0,-22 0 0,22 0 16,0-21-16,0 43 0,-21-22 15,20-21-15,1 21 0,0 0 0,-21 0 16,21 0-16,-1 1 0,22-1 0,-21-21 16,0 21-16,0-21 0,21 21 15,-21-21-15,0 0 0,21 21 16,-22-21-16,22-21 62,22 21-62</inkml:trace>
  <inkml:trace contextRef="#ctx0" brushRef="#br0" timeOffset="-69441.32">16785 6795 0,'0'0'15,"-21"0"-15,21-22 0,-21 22 32,21 22-17,0-1-15,-21-21 16,21 21-16,0 0 0,0 0 0,0 0 16,0 22-16,0-22 0,0 0 0,0 21 15,0-20-15,0 20 0,0 0 16,0 1-16,0-1 0,0 0 15,0 22-15,0-22 0,0 0 0,0 22 16,0-22-16,0 1 0,0 20 0,0-21 16,0 1-16,0-1 0,0 0 15,0 22-15,0-22 0,0 1 0,0 20 16,0-21-16,0 1 0,0-1 0,21 0 16,-21-20-16,0 20 0,21 0 15,-21-21-15,0 1 0,0-1 0,0 0 16,0 0-16,0 0 0,0 0 15,21-21 1,-21-21 0,21 0-16,-21 0 15,21 0-15,-21 0 0,0-22 0,0 22 16</inkml:trace>
  <inkml:trace contextRef="#ctx0" brushRef="#br0" timeOffset="-68473.88">16827 6773 0,'22'0'31,"-1"0"-31,0 0 0,0 22 0,0-22 16,22 0-16,-1 0 15,0 21-15,1-21 0,20 0 0,1 0 16,-1 0-16,1 21 0,-1-21 0,1 0 15,-1 0-15,1 0 0,-1 0 16,1 0-16,-1 0 0,1 0 0,-22 0 16,21 0-16,1 0 0,-22 0 0,22 0 15,-22 0-15,0 0 0,1 0 16,-1 0-16,0 0 0,-20 0 0,-1 0 16,0 0-16,0 0 0,0 0 15,0 0-15,1 0 16,-22 21-1,0 0 1,0 0-16,0 1 16,0-1-16,0 0 0,0 0 15,0 0-15,0 0 16,0 22-16,0-22 0,0 0 0,0 21 16,0-20-16,0 20 0,-22 0 0,22 1 15,0-1-15,0 0 0,0 1 16,0-1-16,0 0 0,0-21 0,0 22 15,0-1-15,0 0 0,0-20 0,0 20 16,0 0-16,0-21 0,-21 22 16,21-22-16,0 21 0,-21-21 0,21 22 15,0-22-15,0 21 0,-21-21 16,21 1-16,-21-1 0,21 0 16,0 0-16,0 0 0,-21 0 0,21 1 15,-22-1-15,22 0 0,-21 0 16,21 0-16,0 0 15,0 1-15,0-1 16,-21-21-16,21 21 16,0 0-16,-21-21 15,0 0-15,0 0 16,-1 0-16,1 0 0,0 0 0,0 0 16,-21 0-16,20 0 0,-20 0 0,0 0 15,-1 0-15,1 0 16,0 0-16,-1 0 0,1 0 0,-21 0 15,20 0-15,-20 0 0,20 0 0,-20 0 16,21 0-16,-1 0 0,-20 0 16,20 0-16,1 0 0,-21 0 0,20 0 15,1 0-15,0 0 0,-1 0 0,1 0 16,0 0-16,-1 0 0,1 0 0,0 0 16,20 0-16,1 0 0,0 0 15,0 0-15,21-21 47,0 0-47</inkml:trace>
  <inkml:trace contextRef="#ctx0" brushRef="#br0" timeOffset="-67137.21">16002 7620 0,'0'21'16,"-21"-21"-16,42 0 46,0-21-46,0 0 16,0 21-16,1-21 0,20 21 16,0-21-16,1 21 0,-1-22 0,0 1 15,22 0-15,-1 0 0,1 0 0,-1 0 16,1 21-16,-22-22 0,22 1 16,-22 21-16,0 0 0,1 0 15,-1 0-15,-21 0 0,21 0 0,-20 0 16,-1 0-16,0 0 0,0 0 15,-21 21 1,0-42 62</inkml:trace>
  <inkml:trace contextRef="#ctx0" brushRef="#br0" timeOffset="-66837.38">16997 7239 0,'0'42'31,"0"-20"-31,21-1 15,0-21-15,0 21 16,0-21-16,1 0 0,-1 0 0,0 21 16,0-21-16,0 0 0,0 0 15,-21 21-15,22-21 16,-22 21-16,0 1 0,0-1 16,0 0-16,-22 0 0,1-21 15,0 21-15,0 0 0,0-21 16,0 22-16,21-1 0,-22-21 0,1 21 15,0 0-15,0-21 0,21 21 16</inkml:trace>
  <inkml:trace contextRef="#ctx0" brushRef="#br0" timeOffset="-66436.61">17716 7557 0,'0'0'0,"-21"0"15,0 0-15,0 0 0,0 0 0,42 0 47,0 0-47,0 0 16,0 0-16,22 0 0,-22 0 15,0 0-15,0 0 0,22 0 0,-22 0 16,0 0-16,0 0 0,0 0 0,22 0 16,-22 0-16,0 0 0,0 0 15,0 0-15,0 0 16,1 0-16,-44 0 47,1 0-32,0 0-15,0 0 0,0 0 16</inkml:trace>
  <inkml:trace contextRef="#ctx0" brushRef="#br0" timeOffset="-66105.37">17568 7705 0,'21'0'31,"1"0"-31,-1 0 0,21 0 16,-21 0-16,22 0 0,-22 0 15,21 0-15,0 0 0,-20 0 0,-1 0 16,21 0-16,-21 0 0,0 0 0,22 0 16,-22 0-16,0 0 0,0 0 15,0 0-15,1 0 0,-1 0 16,-42 0 46,-1 0-62,1 21 16,0-21-16,0 21 0</inkml:trace>
  <inkml:trace contextRef="#ctx0" brushRef="#br0" timeOffset="-65821.53">17611 7916 0,'42'0'16,"-21"0"0,0 0-16,0 0 0,1 0 0,-1 0 15,21 0-15,-21 0 0,0 0 0,1 0 16,-1 0-16,21 0 0,-21 0 0,0 0 16,1 0-16,-1 0 0,0 0 15,0 0-15,0 0 0,0 0 16,1 0-16,-1 0 15,-42 0 17,-1 0-17,1 0-15,0 0 0</inkml:trace>
  <inkml:trace contextRef="#ctx0" brushRef="#br0" timeOffset="-65592.97">17589 8107 0,'0'0'0,"22"0"15,-1 0 1,0 0-16,21 0 0,-21 0 16,1 0-16,-1 0 0,0 0 0,0 0 15,0 0-15,0 0 0,1 0 16,-1 0-16,0 0 0,0 0 0,0 0 15,0 0 1,-21-21 0</inkml:trace>
  <inkml:trace contextRef="#ctx0" brushRef="#br0" timeOffset="-61041.13">7959 6181 0,'0'0'15,"0"21"-15,-22-21 0,22 21 16,0 0-16,0 0 16,0 1-1,22-22 1,-1 0-16,0 0 0,0 0 0,0 0 15,22 0-15,-1-22 0,0 1 0,22 21 16,-1-42-16,22 21 0,0 0 16,-1-22-16,22 1 0,21 0 0,-21-1 15,0 1-15,21-22 0,-21 22 16,21-21-16,0-1 0,0 1 0,0-1 16,0 22-16,-22-22 0,1 22 0,-21 0 15,0 20-15,-1-20 0,-20 21 16,-22 0-16,0 21 0,1-21 15,-22 21-15,0 0 0,0 0 0,0 0 16,-21 21 47,-42-21-63,21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5:05:47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8996 2286 0,'0'0'0,"0"-21"0,0 0 15,0 0-15,0-1 0,0 1 16,0 0-16,-21 0 16,21 42 15,-22 0-15,22 22-16,0-22 0,0 21 0,-21 22 15,21-22-15,-21 21 16,21 1-16,0-1 0,-21 22 0,0-21 15,0-1-15,21 1 0,-22-1 16,1 1-16,21-1 0,-21 1 0,21-22 16,0 21-16,0-20 0,0-1 0,-21 0 15,21 1-15,0-22 0,0 0 16,0 0-16,0 0 0,0 1 0,-21-22 16,21-22 15,0 1-31,0 0 0,0 0 0,21 0 15,0-22-15,-21 1 0,21 0 16,0-1-16,1 1 0</inkml:trace>
  <inkml:trace contextRef="#ctx0" brushRef="#br0" timeOffset="342.83">9504 2159 0,'0'0'0,"0"21"31,0 0-31,-21 1 16,21-1-16,-22 21 16,22 0-16,0 1 0,-21 20 0,21 1 15,-21-1-15,21 1 0,0-1 0,0 1 16,-21-1-16,21 1 0,-21-1 15,21 1-15,0-22 0,0 22 0,0-22 16,0 0-16,0 1 0,0-1 16,0 0-16,0-21 0,0 1 0,-21 20 15,21-21-15,0 0 0,-22-21 32,22-21-17,0 0-15,-21 0 0,0-22 16,21 22-16</inkml:trace>
  <inkml:trace contextRef="#ctx0" brushRef="#br0" timeOffset="614.66">8826 3069 0,'22'0'31,"20"0"-16,-21 0-15,0-21 0,22 21 0,-1-21 16,0 21-16,1 0 0,-1-21 16,0 21-16,1 0 0,-1-21 15,-21 21-15,0-22 0,0 22 0,1 0 16,-1 0-16,0 0 47,-21 22-32,21-22-15,0 0 0,0 0 16</inkml:trace>
  <inkml:trace contextRef="#ctx0" brushRef="#br0" timeOffset="2045.22">10245 3260 0,'0'0'0,"21"0"0,0 0 16,0 0-16,0-21 15,0-1-15,1 22 0,-1-21 0,-21 0 16,21 0-16,0 21 0,-21-21 16,0 0-16,21-1 0,-21 1 0,0 0 15,0 0-15,0 0 0,0 0 16,0-1-16,0 1 15,-21 0-15,0 0 0,0 0 16,0 21-16,-1 0 0,1 0 16,0 0-16,0 0 0,0 0 0,0 0 15,-1 0-15,1 21 0,-21 0 0,21-21 16,0 21-16,-22 22 0,22-22 16,0 0-16,0 0 0,0 21 0,-1-20 15,1 20-15,0-21 0,0 21 16,21-20-16,0-1 0,0 21 0,0-21 15,0 0-15,0 1 0,0-1 16,42 0-16,-21-21 0,1 0 16,-1 0-16,0 0 0,0 0 15,21 0-15,-20 0 0,20-21 16,-21 0-16,0-1 0,22 22 0,-22-42 16,0 21-16,0 0 0,21 0 0,-42-1 15,22-20-15,-1 21 0,0 0 16,-21 0-16,0-22 0,0 22 0,21 0 15,-21 0-15,0 0 16,0 42 15,0 0-31,0 0 16,0 0-16,0 0 0,0 1 0,0-1 16,0 0-16,0 21 0,0-21 15,0 1-15,0-1 0,0 0 16,0 0-16,0 0 0,21 0 0,0 1 15,1-1-15,-1-21 16,0 0-16,0 0 0,21 0 0,-20 0 16,-1 0-16,21 0 0,-21-21 0,22-1 15,-22 22-15,0-21 0,21 0 16,-21 0-16,1-21 0,-1 20 0,-21 1 16,21-21-16,-21 21 0,21 0 15,-21-22-15,0 22 0,0 0 0,0 0 16,0 0-16,0-1 15,0 44 1,0-1 0,0 0-16,0 21 0,0-21 15,-21 1-15,21 20 0,-21 0 16,21-21-16,-21 22 0,21-22 0,0 21 16,0-21-16,0 1 0,-22-1 15,22 0-15,0 0 0,0 0 0,0 0 16,0 1-16,0-44 31,0 1-15,0 0-16,0 0 0,0 0 15,0-22-15,0 22 0,22-21 16,-1 0-16,-21-1 0,21 22 0,0-21 16,0-1-16,-21 22 0,21 0 15,1-21-15,20 21 0,-21 21 0,0-22 16,0 22-16,1 0 0,-1 0 15,0 0-15,0 0 0,0 0 0,0 0 16,1 22-16,-22-1 0,21 0 0,0 0 16,-21 21-16,0-20 15,0-1-15,0 0 0,0 21 0,0-21 16,0 1-16,0 20 0,0-21 0,0 0 16,0 0-16,0 1 0,0-1 15,0 0-15,0 0 16,0-42 15,0 0-15,0 0-16,0-1 0,0 1 15,0-21-15,0 21 0,0-22 0,21 22 16,0-21-16,0 21 0,43-85 16,-43 85-1,0 21-15,22-21 0,-22-1 16,0 22-16,0 0 0,0 0 0,22 0 15,-22 0-15,0 0 0,0 0 16,0 22-16,-21-1 0,21 0 0,-21 21 16,0-21-16,0 1 15,0-1-15,0 21 0,0-21 0,0 0 16,0 1-16,-21 20 0,21-21 0,-21 0 16,21 0-16,0 1 15,0-1-15,-21-21 0,21 21 16,-21-21-1,0 0 1,-1 0 15,22-21-31,0 0 16,0-1-16</inkml:trace>
  <inkml:trace contextRef="#ctx0" brushRef="#br0" timeOffset="3873.36">12319 3112 0,'0'-22'0,"0"44"0,21-44 0,-21 1 0,21 0 15,-21 0-15,0 0 0,0 0 16,0-1-16,21 1 0,-21 0 0,0 0 16,0 0-16,0 0 0,-21 21 15,0 0 1,0 0-16,0 0 16,0 21-16,-1 0 15,1 0-15,0 21 0,21-20 0,-21-1 16,0 21-16,0-21 0,-1 22 15,22-1-15,-21 0 0,21-21 16,-21 22-16,21-1 0,0-21 0,0 22 16,0-22-16,0 21 0,0-21 15,0 0-15,0 1 0,21-1 0,0-21 16,-21 21-16,22 0 0,-1-21 0,0 0 16,0 0-16,0 0 0,0 0 15,22 0-15,-22 0 0,0-21 0,21 0 16,-20 0-16,20-1 0,-21 1 15,0 0-15,22-21 0,-22-1 0,0 1 16,0 21-16,-21-21 0,21-1 0,-21 22 16,0 0-16,0-21 15,0 20-15,0 1 0,-21 21 16,21 21 31,0 1-47,21-22 0,-21 21 15,21 0-15,1 0 0,-22 0 0,0 0 16,21 1-16,-21-1 0,21 0 0,-21 21 16,0-21-16,0 1 0,0-1 15,0 0-15,0 0 0,0 0 16,0 0-16,0 1 16,21-1-16,0-21 0,0 0 15,-21 21-15,22-21 0,-1 0 0,0 0 16,0 0-16,21 0 0,-20 0 15,-1 0-15,21 0 0,-21-21 0,0 21 16,22-21-16,-22-1 0,21 1 0,-21 0 16,1 0-16,20-21 0,-21 20 15,21-20-15,-20 21 0,-1-21 0,0 20 16,0-20-16,-21 21 0,0 0 16,0 0-16,0-1 0,0 1 0,0 0 15,-21 21 1,0 0-1,0 0-15,-1 0 0,1 21 16,21 0-16,-21 1 0,0-1 0,0 0 16,0 0-16,21 0 0,-22 0 15,1 22-15,21-22 0,0 0 0,-21 0 16,21 22-16,0-22 0,-21 0 16,21 0-16,0 0 0,0 0 15,0 1-15,0-1 0,21-21 16,0 0-16,0 0 0,1 0 15,-1 0-15,21 0 0,-21 0 16,0 0-16,1 0 0,20 0 16,-21-21-16,0-1 0,22 1 15,-22 0-15,21 0 0,-21 0 0,22 0 16,-22-1-16,21-20 0,-21 0 0,22 21 16,-22-22-16,0 22 0,21 0 15,-42-21-15,21 20 0,1 1 16,-22 0-16,-22 21 31,22 21-31,0 0 16,-21 1-16,21-1 0,0 0 15,0 0-15,0 0 0,0 0 0,0 1 16,0-1-16,0 0 16,0 0-16,0 0 0,0 0 0,21 1 15,-21-1-15,0 0 0,0 0 0,22 0 16,-22 0-16,0 1 15,0-1-15,-22-21 16,1 21-16,0-21 16,0 0-16,0 0 15,21-21-15,-21 21 0,21-21 16,-22-1-16,1 22 0,21-21 16,0 0-16,-21 21 15,21 21 16,0 0-15,0 1-16,0-1 0,0 0 16,0 0-16,0 0 15,21-21-15,-21 21 0,21-21 0,1 0 16,-1 22-16,0-22 0,0 0 0,0 0 16,22 0-16,-22 0 0,21 0 15,0 0-15,1 0 0,-22-22 0,21 22 16,1-21-16,-1 0 0,0 0 15,-21 0-15,22 0 0,-1-22 0,-21 1 16,22 0-16,-22-1 0,21-20 0,-21 20 16,0-20-16,1-1 15,-1 22-15,0-21 0,0-1 0,-21 22 16,0-22-16,21 22 0,-21 0 0,21-1 16,-21 1-16,0 0 0,0 20 15,0 1-15,0 0 0,0 0 0,0 0 16,-21 21-1,0 0-15,21 21 0,0 0 16,0 0-16,-21 22 0,21-22 0,-21 21 16,21 0-16,0 1 0,0-1 15,0 0-15,0 1 0,-21-1 16,21 0-16,0-20 0,0 20 0,0 0 16,0 1-16,0-1 0,0 0 15,0 1-15,0-22 0,0 21 0,0-21 16,0 22-16,0-22 0,0 0 15,0 0-15,0 0 0,0 0 0,0 1 16,0-1-16,0 0 0,21-21 16,-21 21-1,21-21-15,0 0 16,0 0-16,0 0 16,1 0-16,-1-21 15,-21 0-15,21 21 0,0-21 0,-21-1 16,21 1-16,0 0 0,-21 0 15,0 0-15,0 0 16,22-22-16,-22 22 0</inkml:trace>
  <inkml:trace contextRef="#ctx0" brushRef="#br0" timeOffset="4159.72">14245 2921 0,'-21'0'0,"63"0"16,1 0 0,-1 0-16,0-21 0,22 21 0,-1 0 15,-20 0-15,20 0 0,1-21 16,-1 21-16,1 0 0,-1 0 0,-21-21 16,1 21-16,20 0 0,-42 0 15,22 0-15,-22 0 0,21-22 0,-21 22 16,1 0-16,-44 0 47,1 22-47,0-22 0,-21 0 15,-1 0-15,1 21 0,0-21 0</inkml:trace>
  <inkml:trace contextRef="#ctx0" brushRef="#br0" timeOffset="4926.99">8467 4128 0,'-22'0'0,"44"0"0,-65 0 16,22-22-16,0 22 16,21-21-16,21 21 31,0 0-16,0 0-15,22 0 0,-1 0 16,0 0-16,22 0 0,-1 0 0,1 21 16,21-21-16,-1 0 0,22 0 0,-21 0 15,21 0-15,-1 22 16,22-22-16,0 0 0,0 0 0,22 0 0,-1 0 16,0 0-16,0 0 0,0 0 15,22 21-15,-1-21 0,0 0 16,22 0-16,-22 0 0,22 21 0,-1-21 15,1 0-15,-1 0 0,1 0 0,-22 21 16,21-21-16,-20 0 0,-1 0 16,-21 0-16,0 0 0,1 0 0,-22 0 15,0 0-15,0 0 0,0 0 0,-22 0 16,22 0-16,-21 0 0,0 0 16,0 0-16,0 0 0,-22 0 0,1 0 15,-21 0-15,20 0 0,-41 0 16,20 0-16,-21 21 0,1-21 15,-1 0-15,-21 0 0,0 0 0,1 0 16,-1 0-16,-42 0 47,-1-21-47,1 21 0</inkml:trace>
  <inkml:trace contextRef="#ctx0" brushRef="#br0" timeOffset="5046.92">15240 4170 0,'0'-21'16,"0"0"-1,-21 21 1,0 0-16</inkml:trace>
  <inkml:trace contextRef="#ctx0" brushRef="#br0" timeOffset="11883.16">16446 2646 0,'0'0'0,"0"-21"0,0 0 15,0-1-15,0 1 16,0 42 15,-21 1-31,21-1 0,-21 21 16,21 0-16,-21 1 0,21 20 15,-21-20-15,0 20 0,-1 1 0,1-1 16,0 1-16,0-1 0,0 1 16,0-1-16,-1 1 0,1-22 0,21 0 15,0 1-15,-21-1 0,21 0 0,0-21 16,0 1-16,0-1 0,0 0 16,0-42-1,21 21 1,-21-21-16,21-1 0,1 1 0,-22-21 15,0 21-15,21-22 0,0 1 16,-21 0-16,21-1 0,-21 1 16,0-21-16,21 20 0,-21-20 0,21-1 15,-21 22-15,0-22 0,0 1 16,0-1-16,22 22 0,-22-21 0,0 20 16,0 1-16,21 0 0,-21 20 15,0-20-15,0 21 0,21 21 16,0 0-16,-21 21 0,21 0 15,0 0-15,1 22 0,-1-1 0,-21 0 16,42 1-16,-42 20 0,21-20 0,0 20 16,1-21-16,-1 22 0,-21-22 15,0 22-15,21-22 0,0 0 16,-21 1-16,0-1 0,21-21 16,-21 0-16,21 22 0,-21-22 15,0 0-15,22-21 0,-1 0 16,0-21-1,0 0-15,-21 0 0,21-1 0,0-20 16,1 0-16,-1-1 0,0 1 16,21-21-16,-21 20 0,22-20 0,-22-1 15,21 1-15,-21-1 0,22 1 16,-22 20-16,0-20 0,0 21 16,0 20-16,1 1 0,-22 0 0,0 0 15,0 42 1,0 21-16,0-20 0,0 41 15,0-21-15,-22 22 0,1-1 16,0 1-16,21-1 0,-21 1 0,21-1 16,-21 1-16,0-1 0,21 1 15,0-1-15,0-20 0,0 20 0,0-20 16,0-1-16,-22-21 0,22 21 0,0-20 16,0-1-16,0 0 0,0 0 15,0 0-15,0 0 0,22-21 31,-1 0-31,0-21 16,0 21-16,0-21 0,0 0 16,1 21-16</inkml:trace>
  <inkml:trace contextRef="#ctx0" brushRef="#br0" timeOffset="12639.14">17865 3344 0,'0'0'0,"21"-21"0,0 0 0,-21 0 15,0-21-15,0 20 0,0 1 16,0 0-16,0 0 0,0 0 16,0 0-16,0-1 0,-21 22 0,0 0 15,-1 0-15,-20 0 16,21 0-16,0 22 0,0 20 0,-1-21 16,-20 21-16,21 1 0,0-1 15,0 0-15,-1 1 0,1-1 0,0 0 16,21-20-16,0 20 0,0-21 0,0 0 15,0 0-15,0 1 0,21-1 16,0-21-16,1 0 16,-1 0-16,21 0 0,-21-21 15,0 21-15,1-22 0,-1 1 0,0 0 16,0 0-16,0-21 0,0 20 16,1-20-16,-1 0 0,0-1 15,-21-20-15,0 21 0,0-1 0,21 22 16,-21 0-16,0 0 0,0 0 15,0-1-15,0 44 16,0-1-16,0 21 16,-21-21-16,21 22 0,0-1 0,0 0 15,-21 1-15,21-1 0,0 0 0,0-21 16,0 22-16,0-22 0,0 0 16,0 0-16,0 0 0,0 1 0,21-22 15,0 21-15,0-21 16,0 0-16,1 0 0,20 0 0,-21-21 15,0 21-15,22-22 0,-22 1 16,21 0-16,-21-21 0,22 21 16,-22-22-16,21 1 0,-21-22 0,22 22 15,-22-21-15,0-1 0,0 1 16,0-1-16,-21 22 0,0-22 0,21 22 16,-21 21-16,0-22 0,0 22 15,0 0-15,-21 42 16,21 0-1,-21 1-15,0-1 0,21 21 0,-21 0 16,0 1-16,-1-1 0,22 0 16,-21 22-16,21-22 0,-21 22 0,21-22 15,0 0-15,0 1 0,0-1 16,0 0-16,0-20 0,0 20 16,0-21-16,0 0 0,0 0 0,21 1 15,0-22-15,1 0 0,-1 0 16,0 0-16,0 0 0,0 0 15,0 0-15,1-22 0,-1 22 0,0-21 16,0 0-16,0 0 0,0 0 16,-21-22-16,0 22 0</inkml:trace>
  <inkml:trace contextRef="#ctx0" brushRef="#br0" timeOffset="12839.02">18267 3196 0,'21'-21'16,"0"21"0,0 0-16,22 0 0,-22 0 0,0-21 15,21 21-15,-21 0 0,22 0 16,-1 0-16,-21-21 0,0 21 0,22 0 16,-22-21-16,0 21 0,0 0 15,0 0-15,1 0 16</inkml:trace>
  <inkml:trace contextRef="#ctx0" brushRef="#br0" timeOffset="13159.84">19071 3112 0,'0'0'0,"0"-22"0,0 1 16,0 0-16,0 0 15,0 0-15,-21 21 32,0 21-32,0 0 0,21 0 15,-22 0-15,1 1 0,0 20 16,0 0-16,21 1 0,-21-1 0,21 0 16,0-21-16,0 22 0,0-1 15,0 0-15,0-20 0,0-1 0,0 0 16,21 0-16,0 0 0,0 0 0,0-21 15,1 0-15,20 0 0,-21 0 16,21 0-16,1 0 0,-22 0 0,21 0 16,1-21-16,-1 0 15,-21-21-15,21 21 0,1-22 0,-22 22 0</inkml:trace>
  <inkml:trace contextRef="#ctx0" brushRef="#br0" timeOffset="13651.07">19600 2688 0,'0'0'15,"0"-21"-15,0-21 0,0 21 16,-21 21-16,0 21 16,0-21-16,21 21 15,0 21-15,0-21 0,0 22 0,-21-1 16,21 0-16,0 1 0,0-1 16,0 22-16,0-22 0,0 0 0,0 22 15,-22-22-15,22 0 0,0 1 16,0-1-16,0 0 0,0 1 15,0-22-15,0 0 0,0 0 0,0 22 16,0-22-16,0 0 16,-21-21 15,21-21-31,0 0 0,0-1 16,0 1-16,0 0 0,21-21 15,-21 21-15,22-22 0,-1 1 0,21 21 16,-21-22-16,22 22 0,-22 0 0,21 0 15,0 0-15,1 0 0,-22-1 16,21 22-16,-21 0 0,1 0 0,20 0 16,-21 0-16,-21 22 15,21-1-15,-21 0 0,21 21 0,-21-21 16,0 22-16,0-22 0,0 21 0,0-21 16,0 1-16,-21 20 0,21-21 15,-21 0-15,21 0 0,-21 1 0,0-1 16,0-21-1,21 21-15,0-42 32,21 0-17,0-1-15</inkml:trace>
  <inkml:trace contextRef="#ctx0" brushRef="#br0" timeOffset="14287.69">20193 3344 0,'0'0'0,"21"0"0,0 0 0,0-21 16,1 0-16,-1 21 0,0-21 0,0 0 15,0 0-15,0-1 0,1 1 16,-1 0-16,-21 0 0,21 0 0,0 0 16,-21-1-16,0 1 0,0 0 15,0 0-15,0 0 16,-21 21-16,0 0 0,0 0 15,-1 0-15,1 21 0,0 0 16,0 0-16,0 0 0,0 1 0,-1-1 16,1 21-16,0-21 0,21 22 15,0-22-15,-21 21 0,21-21 0,0 0 16,0 22-16,0-22 0,0 0 0,0 0 16,0 0-16,0 1 0,21-22 15,0 21-15,0 0 0,1-21 0,20 0 16,-21 0-16,21 0 0,1 0 15,-1 0-15,22 0 0,-22 0 0,0 0 16,1-21-16,-1 21 0,0-21 16,1-22-16,-1 22 0,0 0 15,1-21-15,-22-1 0,0 1 0,0 0 16,0-1-16,0 1 0,-21 21 0,0-22 16,0 22-16,0 0 0,0 0 15,-21 21-15,0 0 0,0 0 16,0 0-16,0 21 0,-1-21 15,1 21-15,0 0 0,0 1 0,21-1 16,0 21-16,0-21 0,0 0 16,0 1-16,0-1 0,0 21 0,21-21 15,0 0-15,0 1 0,1-1 0,-1 0 16,0 0-16,-21 0 16,21 0-16,-21 1 0,21-22 0,-21 21 15,0 0-15,0 0 16,-21 0-16,0-21 15,0 0-15,0 0 0,-1 0 16,22 21-16,-21-21 16,0 0-16,0 0 0,0 0 0,0 0 15,-22 0-15,22 0 0,0 0 16</inkml:trace>
  <inkml:trace contextRef="#ctx0" brushRef="#br0" timeOffset="14971.39">16468 3979 0,'0'0'0,"-22"0"31,22 22-31,22-1 16,-1-21-1,21 0-15,-21 0 0,22 21 0,20-21 16,1 0-16,-1 0 0,22 0 15,21 0-15,-1 0 0,22 0 0,22 0 16,-1 0-16,0 0 0,21 0 0,1 0 16,-1-21-16,0 21 0,22-21 15,-22 21-15,22-22 0,-22 22 0,0 0 16,22-21-16,-43 21 0,21 0 16,-21 0-16,1 0 0,-22-21 0,21 21 15,-42 0-15,21 0 0,-43 0 0,1 0 16,0 0-16,-22-21 0,1 21 15,-22 0-15,0 0 0,1 0 16,-22 0-16,0 0 0,0 0 16,0 0-16,0 0 0,-21 21 47,-21-21-32,0 0-15,0 0 0,0 0 16,-22 21-16,22-21 0,-21 21 0</inkml:trace>
  <inkml:trace contextRef="#ctx0" brushRef="#br0" timeOffset="-84554.78">12213 9546 0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3:52:53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572 0,'-21'0'62,"-1"0"-46,22-22 15,0 1-31,22 21 16,-1-21-16,0 21 0,0-21 15,0 21-15,0 0 0,1-21 16,-1 21-16,0 0 0,0 0 0,0 0 16,22 0-16,-22 0 0,0 0 15,0 0-15,0 21 16,0 0-16,-21 0 15,0 0-15,0 22 0,0-22 0,0 0 16,-21 0-16,0 0 0,0 22 16,0-22-16,-22 0 0,22 21 15,-21-20-15,21-1 0,-22 0 0,22 0 16,0 0-16,0-21 0,0 21 16,0-21-16,-1 0 15,22-21 16,22 0-31,-1 0 16,0 21-16,-21-21 16,42 0-16,-21 21 0,1-22 0,-1 22 15,21 0-15,-21-21 0,22 21 16,-22 0-16,21 0 0,-21 0 16,0 0-16,1 0 0,-1 0 0,0 0 15,0 21-15,0 1 0,0-1 16,1 0-16,-22 0 0,21 0 0,-21 0 15,21 22-15,-21-22 0,0 0 16,0 21-16,0-20 0,0-1 16,0 21-16,-21-21 0,0 22 15,-1-22-15,1 0 0,0 0 0,0 0 16,0 0-16,-22 1 0,22-22 16,0 21-16,-21 0 0,21-21 0,-22 0 15,1 0-15,21 0 0,-22 0 16,1 0-16,21 0 0,-21 0 15,-1 0-15,1 0 0,21 0 0,-22-21 16,22 21-16,0-21 0,0 21 16,0-22-16,0 22 0,-1-21 0,1 21 15,21-21-15,0 0 32,0 0-17,0 0-15,0-1 0</inkml:trace>
  <inkml:trace contextRef="#ctx0" brushRef="#br0" timeOffset="1064.34">2688 974 0,'0'21'31,"-21"0"-31,0-21 15,21 21-15,-21-21 0,21 21 0,-22 1 16,22-1-16,0 0 16,0 0-1,22-21 1,-1 0 0,0 0-16,0 0 15,-21-21 1,21 21-16,0-21 0,-21 0 15,0-1 1,0 1-16,-21 21 16,0 0-16,0 0 15,0 0-15,0 0 0,-1 21 16,1 1 0,0-1-16,21 0 0,0 0 15,0 0 1,0 0-1,21-21 1,0 0-16,1 0 16,-1 0-16,-21-21 15,21 21-15,-21-21 16,21 21-16,-21-21 0,0 0 16,0 0-16,0-1 15,0 1-15,0 0 16,-21 21-16,0 0 0,0 0 15,-1 0 1,1 21-16,0 0 16,21 1-16,0-1 15,0 0 1,0 0-16,0 0 16,21-21-1,0 0 1,1 0-16,-22-21 15,21 21-15,-21-21 16,0 0-16,0 0 16,0-1-16,-21 22 15,21-21 1,-22 21 15,22 21-31,-21-21 0,21 22 16,-21-22-16,21 21 15</inkml:trace>
  <inkml:trace contextRef="#ctx0" brushRef="#br0" timeOffset="2687.63">4233 572 0,'0'-22'0,"-21"22"78,21 22-78,-21-1 0,21 0 0,-21 21 16,21-21-16,-21 22 0,-1 20 15,22-20-15,-21 20 0,0-21 0,0 22 16,0-22-16,0 1 0,21-1 16,-22 0-16,1 1 0,21-22 0,-21 21 15,21-21-15,0 0 0,0 1 16,0-1-16,0 0 15,0-42 17,0 0-32,0-1 15</inkml:trace>
  <inkml:trace contextRef="#ctx0" brushRef="#br0" timeOffset="3067.05">4127 699 0,'0'-22'0,"0"44"0,22-65 0,-22 22 16,21 21-16,-21-21 0,21 0 16,0 21-16,0-21 0,0 21 15,1 0-15,-1 0 0,21 0 16,-21 21-16,0 0 0,1 0 15,-1 0-15,21 0 0,-21 22 16,0-22-16,1 21 0,-1 1 0,0-1 16,0 0-16,-21 1 0,21-1 15,-21 0-15,0 1 0,0-22 0,0 21 16,0 0-16,0-20 16,-21-1-16,0 0 0,0 0 0,21 0 15,-21 0-15,21 1 0,-22-1 0,22 0 16,-21-21 15,21-21-15,-21 0-16,21-1 15,0 1-15</inkml:trace>
  <inkml:trace contextRef="#ctx0" brushRef="#br0" timeOffset="3342.89">4000 1058 0,'22'0'16,"-1"0"0,0 0-16,21 0 0,-21 0 0,22 0 15,-1-21-15,0 21 0,1-21 16,-1 21-16,22 0 0,-22-21 0,0 21 15,-21 0-15,22 0 0,-22 0 16,0-21-16,-21 0 47,21 21-47,0 0 16</inkml:trace>
  <inkml:trace contextRef="#ctx0" brushRef="#br0" timeOffset="3671.39">5016 677 0,'0'22'31,"0"-1"-31,0 0 0,0 21 16,0-21-16,0 22 0,0-1 16,0 0-16,0 1 0,0-1 0,0 0 15,0 1-15,-21-22 0,21 21 16,0 1-16,0-22 0,0 0 0,-21 21 16,21-21-16,0 1 0,0-1 0,-21-21 15,21 21-15,0 0 16,0-42 15,21 21-31,-21-21 16,21 0-16</inkml:trace>
  <inkml:trace contextRef="#ctx0" brushRef="#br0" timeOffset="4047.17">4953 804 0,'0'0'0,"0"-21"0,-21 0 0,21 0 16,0 0-1,21 21 1,-21-21-16,21-1 0,0 22 16,0 0-16,1 0 0,-1 0 0,21 0 15,-21 0-15,22 0 0,-22 0 16,21 0-16,-21 22 0,22-1 0,-22 0 15,21 0-15,-21 21 0,-21-20 16,0-1-16,0 21 0,0-21 0,0 22 16,-21-22-16,0 0 0,-21 0 15,20 0-15,1 0 0,-21 1 0,21-1 16,-22-21-16,22 21 0,0-21 16,0 0-16,0 0 0,0 0 0,-1 21 15,44-42 32,-1 21-47,0-21 0,0 21 16,0 0-16</inkml:trace>
  <inkml:trace contextRef="#ctx0" brushRef="#br0" timeOffset="4443.93">5884 677 0,'0'-21'0,"0"42"62,0 1-62,0-1 16,0 21-16,0-21 0,0 22 0,0-22 15,0 21-15,-21 0 0,21 1 16,-21-1-16,21-21 0,0 22 0,-21-1 16,21-21-16,-21 0 0,21 0 15,0 1-15,0-1 0,-22 0 0,22 0 16,0 0-16,0 0 15,22-21 1,-1 0-16,0-21 31,-21 0-31</inkml:trace>
  <inkml:trace contextRef="#ctx0" brushRef="#br0" timeOffset="4775.76">5588 1270 0,'-21'21'0,"42"-42"0,-42 63 16,21-20-16,0-1 0,0 0 15,0 0-15,21 0 16,0-21-16,0 0 15,0 0-15,1 21 0,-1-21 0,0 0 16,0 0-16,21 0 0,-20 0 16,20 0-16,0 0 0,-21 0 0,22 0 15,-22 0-15,0-21 0,21 21 16,-20 0-16,-1-21 0,0 21 0,-21-21 16,21 21-16,-21-21 0,21 21 0,-21-21 15,0-1-15,0 1 16,0 0-16,0 0 0,0 0 15,0 0-15</inkml:trace>
  <inkml:trace contextRef="#ctx0" brushRef="#br0" timeOffset="5054.59">5673 635 0,'0'0'0,"-22"0"0,22-21 16,22 21-1,-1-21-15,0 21 0,0 0 16,21 0-16,-20 0 16,20 0-16,0 0 0,-21 0 0,22 0 15,-22 0-15,21 0 0,-21 0 16,1 0-16,-1 0 15</inkml:trace>
  <inkml:trace contextRef="#ctx0" brushRef="#br0" timeOffset="6082.77">7408 572 0,'0'21'32,"0"0"-32,0 0 0,0 0 15,0 22-15,-21-1 0,21 0 0,-21 1 16,0 20-16,21-21 16,-21 22-16,-1-22 0,22 1 0,-21 20 15,0-21-15,0 1 0,0-1 16,21-21-16,-21 22 0,-1-22 0,1 0 15,21 0-15,0 0 0,-21-21 16,21 21-16,-21-21 16,21-21-1,0 0-15,0 0 16,0 0-16,0-22 0,0 22 0,0-21 16,0 21-16,0-22 0,0 1 15,0 21-15,0-21 0,0 20 0,21 1 16,0 0-16,-21 0 15,21 21-15,1 0 16,-1 21 0,-21 21-16,0-20 0,0-1 0,21 21 15,-21-21-15,21 22 0,-21-22 16,0 21-16,0-21 0,21 0 0,0 1 16,-21-1-16,22 0 0,-1 0 0,-21 0 15,21-21-15,0 0 0,0 21 16,0-21-16,1 0 0,20 0 0,-21 0 15,21 0-15,-20-21 0,20 21 16,0-21-16,-21 0 0,22 0 0,-22 0 16,0-22-16,0 22 15,0-21-15,1-1 0,-1 1 0,-21-21 16,21-1-16,-21 22 0,0-22 0,0 1 16,0 20-16,0-20 0,-21 21 15,0-1-15,-1 1 0,1 0 0,-21-1 16,21 22-16,0 0 0,-22 0 15,22 21-15,-21 0 0,21 0 0,-22 0 16,1 0-16,21 21 0,0 0 16,-22 0-16,22 22 0,0-22 0,21 21 15,0 22-15,-21-22 0,21 0 16,0 22-16,0-22 0,0 0 0,0 1 16,21-1-16,0 0 15,0 1-15,0-22 0,1 0 0,-1 0 16,0 0-16,0 1 0,0-22 15,0 0-15,1 0 0,20 0 0,-21 0 16,0 0-16,0 0 0,22 0 16,-22 0-16,0 0 0,21-22 0,-20 22 15,-1-21-15,0 0 0,0 21 0,0-21 16,0 21-16</inkml:trace>
  <inkml:trace contextRef="#ctx0" brushRef="#br0" timeOffset="6499.2">8170 974 0,'0'21'31,"0"0"-31,-21 0 0,0 0 16,0 1-16,21-1 0,0 0 0,-21 0 16,-1 0-16,1 0 0,21 22 15,0-22-15,0 0 0,0 0 0,0 0 16,0 1-16,0-1 15,21-21-15,1 21 0,-1-21 16,21 0-16,-21 0 0,0 0 16,1 0-16,20 0 0,-21-21 0,0 21 15,0-21-15,1-1 0,-1 22 16,-21-21-16,0-21 0,21 21 16,-21 0-16,0-22 0,0 1 0,0 21 15,0-22-15,-21 1 0,21 21 16,-21-21-16,-1 20 0,1 22 0,0-21 15,-21 21-15,21 0 0,-1 0 16,1 0-16,-21 0 0,21 21 16,0-21-16,-1 22 0,1-1 0,21 0 15,0 0-15,0 0 0,0 0 16,0 1-16,0-1 16,0 0-16,0 0 0,21 0 0,1-21 15,-1 21-15,0-21 0,0 0 0,21 0 16</inkml:trace>
  <inkml:trace contextRef="#ctx0" brushRef="#br0" timeOffset="7927.26">8784 953 0,'0'-22'0,"0"44"0,-21-44 31,0 22-31,0 0 0,-1 0 16,1 0-16,0 22 0,0-1 16,0 0-16,0 0 0,-1 21 0,1-20 15,21-1-15,-21 21 0,21-21 16,-21 0-16,21 22 0,0-22 0,0 0 16,0 0-16,0 0 0,0 1 15,21-1-15,0 0 0,0-21 16,1 0-16,-1 0 0,0 21 0,0-21 15,21 0-15,-20 0 0,20 0 16,-21 0-16,0-21 0,22 21 16,-22-21-16,0 0 0,21-1 15,-21 22-15,1-21 0,-1-21 0,0 21 16,-21 0-16,0-22 0,21 22 16,-21-21-16,21 21 0,-21-1 0,0 1 15,0 0-15,-21 21 31,0 0-31,0 21 0,21 0 16,0 1-16,-21-1 0,-1 0 16,22 0-16,0 0 0,0 22 0,0-22 15,0 0-15,0 0 0,0 0 16,0 0-16,22 1 0,-1-22 16,0 21-16,0 0 0,0-21 0,22 0 15,-22 0-15,0 0 0,21 0 16,-21 0-16,22 0 0,-22 0 0,0 0 15,0-21-15,0 0 0,1 21 16,-1-22-16,0 1 0,0 0 0,-21-21 16,0 21-16,21-1 0,-21-20 0,0 21 15,21-21-15,-21 20 0,0 1 16,0 0-16,0 0 0,-21 21 31,0 0-31,21 21 0,0 0 16,0 0-16,-21 1 15,21-1-15,-21 21 0,21-21 0,0 0 16,0 1-16,0-1 0,0 21 0,0-21 16,0 0-16,21 1 15,0-1-15,0-21 0,0 21 16,22-21-16,-22 0 0,0 0 16,0 0-16,22 0 0,-22 0 0,21 0 15,-21-21-15,0 0 0,1-1 16,-1 22-16,0-42 0,0 21 0,0 0 15,0 0-15,1-22 0,-22 22 0,0-21 16,0 21-16,0-1 0,0 1 16,0 0-16,0 0 0,-22 21 31,1 21-31,0 0 16,21 0-16,0 1 0,0-1 0,0 0 15,-21 0-15,21 0 0,0 0 16,-21 1-16,21-1 0,0 0 0,0 0 15,0 0-15,0 0 0,0 1 16,0-1 0,21-42 15,-21-1-31,21 22 16,-21-21-16,0 0 15,0 0-15,21 0 0,-21-22 0,21 22 16,-21 0-16,22 0 0,-1-21 0,0 20 15,-21 1-15,21 0 0,0 0 16,0 21-16,1-21 0,20 21 0,-21 0 16,0 0-16,0 0 0,1 0 15,-1 21-15,0-21 0,0 21 0,-21 0 16,0 0-16,21 22 0,-21-22 16,0 0-16,0 0 0,0 22 0,0-22 15,0 0-15,0 0 0,0 0 16,0 0-16,-21-21 0,21 22 0,-21-1 15,0-21 1,21-21 15,0-1-31,0 1 16,0 0-16,0 0 0,0 0 16,0 0-16,21-22 0,0 22 0,0-21 15,0 21-15,1-22 0,-1 22 16,0-21-16,0 21 0,0-1 0,22 22 15,-22 0-15,0 0 0,0 0 16,0 0-16,0 0 0,-21 22 0,22-1 16,-1 0-16,-21 0 0,0 0 15,0 0-15,21 22 0,-21-22 16,0 0-16,0 21 0,0-20 0,0-1 16,0 0-16,0 0 0,0 0 15,-21 0-15,21 1 16,-21-22-16,-1 0 15,22-22 1,0 1-16,0 0 16</inkml:trace>
  <inkml:trace contextRef="#ctx0" brushRef="#br0" timeOffset="9099.12">10626 1207 0,'21'0'15,"0"0"-15,0-22 16,0 22-16,0-21 0,1 0 15,-1 21-15,21-21 0,-21 0 16,0 21-16,1-21 0,-22-1 16,21-20-16,-21 21 0,0 0 0,0 0 15,0-22-15,0 22 0,0 0 16,-21 21-16,21-21 0,-22 21 0,1 0 16,0 0-16,-21 0 0,21 0 15,-1 21-15,1 0 0,0 0 0,0 0 16,0 22-16,0-22 0,21 21 15,0-21-15,0 22 0,0-22 0,0 21 16,0-21-16,0 1 0,0-1 16,0 21-16,21-21 15,0 0-15,21-21 0,-21 0 0,22 22 16,-1-22-16,-21 0 0,22 0 16,-1 0-16,0 0 0,1 0 0,-1 0 15,0-22-15,1 22 0,-22-21 0,21 0 16,-21 0-16,0 0 0,1 0 15,-1-1-15,0-20 0,-21 21 0,21-21 16,-21 20-16,0 1 0,0 0 16,0 0-16,0 0 0,0 0 0,-21 21 31,0 21-15,21 0-16,0 0 0,0 0 15,-21 0-15,21 1 0,-22-1 16,22 0-16,-21 21 0,21-21 0,0 1 15,0-1-15,0 0 0,-21 0 16,21 0-16,0 0 16,0-42 15,0 0-15,0 0-16,21 0 15,-21-22-15,21 22 0,1 0 0,-1-21 16,0 21-16,0-22 0,0 1 15,0 21-15,1 0 0,-1-1 16,21 1-16,-21 0 0,0 21 0,1 0 16,-1 0-16,0 0 15,-21 21-15,0 0 0,0 1 0,0-1 16,0 21-16,0-21 0,0 0 16,0 22-16,0-22 0,0 0 0,0 21 15,0-20-15,0-1 0,0 0 16,21 0-16,0 0 0,0-21 15,1 0-15,-1 0 16,0 0-16,0 0 16,0 0-16,0 0 0,1-21 15,-22 0-15,21 0 0,0 0 0,0-1 16,0-20-16,-21 0 0,21-1 16,1 1-16,-1-21 0,0 20 0,-21-20 15,21 20-15,0-20 0,0 21 16,-21-1-16,22 22 0,-22-21 0,0 21 15,0-1-15,0 1 16,-22 21-16,1 0 0,0 21 16,0 1-16,0-1 0,0 0 15,21 21-15,-22 1 16,22-1-16,-21 0 0,21 1 0,0 20 16,0-21-16,0 1 0,0-1 15,0 0-15,0 1 0,0-1 0,0-21 16,0 22-16,0-22 0,0 0 0,0 0 15,0 0-15,21 0 16,1-21-16,-1 0 16,0 0-16,0 0 15,0 0-15,0 0 0,1-21 16,-1 21-16,0-21 0,-21 0 0,21 0 16,0 0-16</inkml:trace>
  <inkml:trace contextRef="#ctx0" brushRef="#br0" timeOffset="9197.06">11726 889 0,'0'0'0,"-42"0"0</inkml:trace>
  <inkml:trace contextRef="#ctx0" brushRef="#br0" timeOffset="9378.95">12255 974 0,'22'0'0</inkml:trace>
  <inkml:trace contextRef="#ctx0" brushRef="#br0" timeOffset="11819.74">12509 3260 0,'0'0'0,"0"-466"0,22 85 0,-22 85 16,0 63-16,21 42 0,-21 43 0,21 21 16,-21 21-16,0 22 0,0 20 15,0 1-15,0-1 0,0 22 0,0 0 16,0 20-16,0-20 0,0 21 16,-21 0-16,0 21 0,-1-21 0,1 21 15,0 0-15,0 0 0,0 0 16,0 0-16,-1 21 0,1-21 15,0 21-15,0 0 0,0 0 16,0 0-16,-1 1 0,1-1 0,0 0 16,21 0-16,-21 0 0,21 0 15,-21 1-15,21-1 0,0 0 16,0 0-16,0 0 16,0 0-1,0 1-15,21-22 31,0 0-31,0 0 16,0 0 0,1 0-1,-22 21 63,21-21-46,0 0-32,0 0 15,0 0-15,0 0 16,1 0-16,-22-21 0,21 21 16,0-22-16,-21 1 15,21 0-15,0 21 0,-21-21 16,21 0-16,-21 0 0,0-1 0,0 1 15,0 0-15,0 0 0,0 0 16,0 0-16,0-1 16,0 44-1,0-1-15,0 0 16,0 0-16,-21 0 0,21 0 0,-21 1 16,21-1-16,-21 0 15,21 0-15,0 0 0,0 0 0,0 1 0,0-1 16,0 0-16,0 0 15,21 0 1,0-21-16,0 0 0,1 0 16,-1 0-16,0 0 15,0 0-15,0 0 0,0-21 0,1 0 16,-1 0-16,0 21 0,0-43 16,0 22-16,0 0 0,1-21 0,-1-1 15,0 1-15,0 0 0,0-1 16,-21 1-16,0 0 0,21-1 0,-21 1 15,0 0-15,22-1 0,-22 22 0,0 0 16,0 0-16,0 0 0,-22 21 31,1 21-15,0 0-16,21 0 0,-21 0 0,0 1 16,21 20-16,-21-21 0,21 21 15,-22 1-15,22-1 0,0 0 0,-21 1 16,21-22-16,-21 21 0,21 1 0,0-1 15,0-21-15,0 21 0,0-20 16,0-1-16,0 0 0,0 0 0,0 0 16,21 0-16,0-21 15,1 0 1,-1 0-16,0 0 0,0 0 0,0 0 16,0 0-16,1 0 0,-1 0 0,0-21 15,21 0-15,-21 0 0,1 0 16,-1 0-16,0-1 0,0-20 15,0 21-15,0 0 0,-21 0 0,0-1 16,0 44 15,0-1-15,-21 0-16,21 0 16,0 0-16,0 0 0,0 1 0,-21-1 15,21 0-15,0 0 0,0 0 16,0 0-16,0 1 15,21-22 1,0 0-16,1 0 0,-1 0 16,0 0-16,0 0 0,0 0 0,0 0 15,1-22-15,-1 22 0,21-21 0,-21 21 16,0-21-16,1 0 0,-1 0 16,0 0-16,0-1 0,-21 1 0,0 0 15,21 0-15,-21 0 0,21 21 16,-21-21-16,-21 42 31,21 0-15,-21 0-16,21 0 0,0 0 15,0 1-15,0-1 0,0 0 16,0 0-16,0 0 16,21-21 15,0 0-31,1 0 15,-1-21 1,-21 0-16,0 0 0,0 0 16,0-1-16,0 1 0,0-21 15,0 21-15,0 0 0,0-1 0,0 1 16,0 0-16,-21 21 16,21-21-1,21 21 16,0 0-15,0 0-16,0-21 0,0 21 16,1 0-16,20 0 0,-21-21 0,21 21 15,-20 0-15,20 0 0,-21 0 16,0 0-16,0 0 0,1 0 0,-1 0 16,-21 21-16,21-21 0,-21 21 0,0 0 15,0 0-15,0 0 0,0 1 16,0-1-16,0 0 0,0 0 15,0 0-15,0 0 0,0 1 16,0-1-16,-21 0 0,21 0 0,0 0 16,-21-21-16,21 21 0,0 1 15,-22-1-15,22-42 47,22-1-31,-1 1-16,0 0 15,0-21-15,0 21 16,0-1-16,22 1 0,-22-21 0,0 21 0,21 0 16,-20-1-16,-1 1 15,0 0-15,0 21 0,0 0 0,0 0 16,1 0 0,-22 21-16,0 0 0,0 1 15,0-1-15,0 0 0,0 0 0,0 0 16,0 0-16,-22 1 0,22-1 15,0 0-15,0 0 0,0 0 0,0 0 16,0 1-16,0-1 16,22-21-1,-22 21-15,21-21 0,0 0 0,0 0 16,0 0-16,0 0 16,1 0-16,-1-21 0,0 0 0,21 21 15,-21-22-15,1 1 0,20 0 0,-21-21 16,21 21-16,-20-22 0,-1 22 15,0-21-15,0-1 0,0 1 0,0 0 16,1 21-16,-22-22 0,0 22 16,0 0-16,0 0 0,-22 21 15,-20 0 1,21 21-16,0-21 0,0 21 0,-1 21 16,22-20-16,-21-1 0,21 0 15,0 0-15,0 0 0,0 0 0,0 1 16,0-1-16,0 0 15,0 0-15,21 0 0,-21 0 16,22 1-16,-1-22 0,-21 21 16,21-21-16,-21 21 0,0 0 15,0 0 1,0 0 0,0 1-1,-21-22-15,0 0 0,-1 0 16,22 21-16,-21-21 15,0 0-15,0-21 47,0-1-47,0 1 0</inkml:trace>
  <inkml:trace contextRef="#ctx0" brushRef="#br0" timeOffset="12082.88">14118 550 0,'-21'0'0,"42"0"0,-42-21 15,0 21 1,0 0 15</inkml:trace>
  <inkml:trace contextRef="#ctx0" brushRef="#br0" timeOffset="12402.7">12848 699 0,'0'0'16,"-21"0"-16,0 0 0,21 21 15,21-21 1,0 0-16,0 0 16,22 0-16,-22 0 0,21 0 15,0 0-15,1 0 0,-22 0 0,21 0 16,1 21-16,-1-21 0,-21 0 16,21 0-16,-20 0 0,-1 0 0,0 0 15,-21-21 16,-21 21-31,0 0 0,-1-21 16</inkml:trace>
  <inkml:trace contextRef="#ctx0" brushRef="#br0" timeOffset="12775.25">11705 677 0,'0'0'0,"0"22"16,21-22-16,0 0 15,1 0-15,20 0 0,-21 0 0,21 0 16,1 0-16,-1 0 0,0 0 16,1 0-16,20 0 0,-20 0 15,-1 0-15,0 0 0,1 0 0,-22 0 16,21 0-16,-21 0 0,0 0 16,1 0-16,-44 0 31,-20 0-16,21 0-15,0 0 0</inkml:trace>
  <inkml:trace contextRef="#ctx0" brushRef="#br0" timeOffset="13566.8">4339 1757 0,'-21'0'0,"21"21"31,-21-21-31,42 0 32,0 0-17,0 0-15,22 0 0,-22 0 0,42 21 16,-20-21-16,20 0 0,1 0 15,20 0-15,1 0 0,0 0 0,-1 0 16,1 0-16,0 0 0,-1 0 0,1 0 16,0 0-16,-1 0 0,1 0 15,0 0-15,-22 0 0,22 0 0,-22 0 16,-20 0-16,20 0 16,-21-21-16,1 21 0,-22 0 0,0 0 15,0 0-15,0 0 0,1 0 63,-22-21-48,63 21-15,-42 0 0</inkml:trace>
  <inkml:trace contextRef="#ctx0" brushRef="#br0" timeOffset="14643.93">7620 1757 0,'-21'0'0,"42"0"16,-63 0-16,-1 0 0,22 0 16,0 0-16,-21 0 0,20 0 0,1 0 15,0 0-15,0 0 0,0 0 0,0 0 16,21 21 15,21-21-15,0 0-16,0 0 0,0 0 15,22 0-15,-22 0 0,21 0 16,0 0-16,1 0 0,-1 0 0,22 0 16,-1 0-16,1 0 0,-1 0 15,1 0-15,-1 0 0,1 0 16,20 0-16,-20 0 0,-1 0 0,1 0 15,-1 0-15,1 0 0,-1 0 0,22 0 16,-22 0-16,22 0 0,-21 0 16,20 0-16,1 0 0,-22 0 15,22 0-15,-21 0 0,20 0 0,-20 0 16,20 0-16,-20 0 0,21 0 16,-22 0-16,22 0 0,-1 0 0,1 0 15,0 0-15,-1 0 0,-20 0 0,21 0 16,-1 0-16,-20 0 0,20 0 15,-20 0-15,21 0 0,-22-21 0,22 21 16,-1 0-16,-20 0 16,21-21-16,-1 21 0,1 0 0,-22-21 15,22 21-15,-21 0 0,20 0 0,-20 0 16,20 0-16,-20 0 0,21-22 16,-1 22-16,1 0 0,0 0 0,-1 0 15,22 0-15,-21 0 0,-1 0 16,1 0-16,0 0 0,-1-21 0,1 21 15,21 0-15,-21 0 0,-1 0 16,1 0-16,0 0 0,-1 0 0,1 0 16,0 0-16,-22-21 0,22 21 15,-1 0-15,-20 0 0,21 0 0,-1 0 16,1-21-16,0 21 0,-1 0 16,1 0-16,0 0 0,-22 0 15,22-21-15,-22 21 0,1 0 0,-1 0 16,-20 0-16,-1 0 0,0 0 15,1 0-15,-1-21 0,-21 21 0,21 0 16,-20 0-16,-1 0 0,0 0 16,0 0-16,0 0 0,0 0 15,1 0 1,-22-22 0,-22 22-1,1 0-15,0 0 16,-21 0-16,21 0 15,-43 0-15,22 0 0</inkml:trace>
  <inkml:trace contextRef="#ctx0" brushRef="#br0" timeOffset="15927.3">7006 1799 0,'0'0'0,"-42"21"31,63-21 0,0 22-31,0-22 16,0 0-16,1 0 0,-1 0 15,0 0-15,0 0 16,0 0-16,0 21 0,1-21 16,-1 0-16,0 0 15,0 0-15,0 0 0,0 0 0,1 0 16,-1 0-16,21 0 0,-21 0 16,22 0-16,-1 0 0,0 0 0,1 0 15,20 0-15,-21 0 0,22 0 0,-1 0 16,1 0-16,-22-21 0,22 21 15,-1 0-15,-20 0 0,20 0 0,-21 0 16,22 0-16,-22 0 0,22-22 16,-22 22-16,22 0 0,-22 0 0,21 0 15,1 0-15,-1 0 0,1 0 16,21 0-16,-22 0 0,1 0 0,20 0 16,-20 0-16,-1 0 0,22 0 15,-22 0-15,1 0 0,-1 0 16,22 0-16,-21 0 0,-1 0 0,1 0 15,20 0-15,-20 0 0,-1 0 16,1 0-16,20 0 0,-20 0 0,-1 22 16,1-22-16,-1 0 0,1 0 15,-1 0-15,1 0 0,21 0 0,-22 21 16,1-21-16,-1 0 0,22 0 0,-22 0 16,22 21-16,0-21 0,-22 0 15,22 0-15,-22 0 0,22 0 0,-22 0 16,22 0-16,-21 0 0,20 0 15,-20 0-15,20 0 0,1 0 16,-21 0-16,20 0 0,1 0 0,-22 0 16,22 0-16,-21 0 0,20 0 15,-20 0-15,-1 0 0,1 0 0,-1 0 16,1 0-16,20 0 0,-20 0 16,-1 0-16,22 0 0,-21 0 0,20 0 15,-20 0-15,-1 0 0,1 0 0,-1 0 16,1 0-16,-22 0 0,22 0 15,-1 0-15,-21 0 0,1 0 0,20 0 16,-20 0-16,20 0 0,1 0 16,-22 0-16,21 0 0,-20 0 0,20 0 15,-20 0-15,-1 0 0,0 0 16,1 0-16,-22 0 0,21 0 16,-21 21-16,22-21 0,-22 0 0,0 0 15,0 0-15,0 0 16,-42 0 15,0 0-15,0-21-16,-22 21 0</inkml:trace>
  <inkml:trace contextRef="#ctx0" brushRef="#br0" timeOffset="17747.21">4360 1842 0,'-21'0'15,"0"0"-15,0 0 0,0 21 16,-1-21 0,1 0-1,0 0 1,21 21 46,21-21-46,0 0 0,1 0-16,-1 0 15,0 0-15,0 0 0,0 0 0,0 0 16,22 0-16,-22 21 16,21-21-16,1 0 0,-1 0 0,0 0 15,1 0-15,-1 0 0,21 0 16,-20 0-16,20 0 0,-20 0 0,20 0 15,-21 0-15,22 0 0,-22 0 0,22 0 16,-1 0-16,-20-21 0,20 21 16,1 0-16,-1 0 0,1 0 0,-22 0 15,21 0-15,1 0 0,-1 0 16,-20 0-16,-1 0 0,22 0 0,-22 0 16,0 0-16,-21 0 0,22 0 15,-22 0-15,0 0 0,21 0 0,-20 0 16,-1 0-16,0 0 15,0-21-15</inkml:trace>
  <inkml:trace contextRef="#ctx0" brushRef="#br0" timeOffset="27915.42">5524 2921 0,'0'-21'0,"0"0"16,0 0-1,-21 21 1,0 0 0,21 21-16,0 0 15,0 0-15,0 21 0,-21-20 16,21 20-16,0 0 0,-21 1 0,21-1 15,0 0-15,0 22 0,-21-22 0,-1 0 16,1 22-16,21-22 0,0 1 16,-21-1-16,0-21 0,21 21 0,-21-20 15,21-1-15,0 0 0,0 0 16,0 0-16,0 0 16,0-42 15,0 0-31,0 0 0,0 0 15,0 0-15,0-1 0,0 1 16,0 0-16,0 0 0,0 0 16,21 0-16,0-1 0,0-20 0,0 21 15,-21 0-15,43 0 0,-22 21 16,0-22-16,21 1 0,-20 21 0,20 0 16,-21 0-16,21 0 0,1 0 0,-22 0 15,21 21-15,1-21 0,-22 22 16,21-1-16,-21 0 0,-21 21 0,0-21 15,0 1-15,0-1 0,0 0 16,0 0-16,0 21 0,-42-20 0,21-1 16,-22 0-16,1 0 0,0-21 0,-1 21 15,22 0-15,-21-21 16,0 22-16,-1-22 0,22 0 0,0 0 16,0 0-16,0 0 0,-1 0 0,1 0 15,21-22 16,0 1-31,0 0 16,21 21-16,1-21 0</inkml:trace>
  <inkml:trace contextRef="#ctx0" brushRef="#br0" timeOffset="28367.83">6329 3154 0,'-21'42'32,"-1"1"-32,1-22 0,0 0 0,0 21 0,0 1 15,0-1-15,-1-21 0,1 21 0,0 1 16,0-22-16,0 0 15,21 21-15,0-20 0,0-1 0,0 0 16,0 0-16,21-21 0,21 21 16,-21-21-16,1 0 0,20 0 15,-21 0-15,21 0 0,1-21 0,-1 0 16,0 21-16,1-21 0,-1 0 16,0-1-16,-20 1 0,20 0 0,-21 0 15,-21-21-15,0 20 0,0-20 0,0 21 16,0-21-16,0 20 0,-21-20 15,0 21-15,0 0 0,-1 0 0,1-1 16,-21 22-16,21 0 0,0 0 16,-1 0-16,1 0 0,0 0 15,0 0-15,0 22 0,0-22 0,-1 21 16,1 0-16,21 0 0,0 0 16,0 0-16,0 1 0,21-1 15,1 0-15</inkml:trace>
  <inkml:trace contextRef="#ctx0" brushRef="#br0" timeOffset="29659.79">7493 3323 0,'0'0'0,"0"-21"0,0 0 0,-42 0 15,20 0-15,1 21 0,0 0 16,0 0-16,0 0 0,-22 0 16,22 0-16,-21 0 0,21 21 0,-22 0 15,22 0-15,-21 0 0,0 0 16,20 22-16,1-22 0,-21 21 0,21-21 16,21 22-16,0-22 0,0 21 0,0-21 15,0 1-15,0-1 0,0 0 16,0 0-16,21 0 0,0-21 0,0 0 15,22 21-15,-22-21 0,0 0 16,21 0-16,-21 0 0,22 0 16,-1-21-16,-21 21 0,0-21 0,22 0 15,-22 0-15,21 0 0,-21-1 16,1-20-16,-1 21 0,0-21 0,0-1 16,0 1-16,-21-22 0,0 22 0,21-21 15,-21 20-15,0 1 0,0 0 16,0-1-16,0 1 0,0 0 0,0-1 15,0 22-15,0-21 0,0 21 0,0-1 16,0 1-16,0 42 31,0 1-15,0-1-16,0 0 0,0 21 0,0-21 16,0 22-16,0-1 0,0 0 0,0 1 15,0-1-15,0 22 0,0-22 16,-21 0-16,21 1 0,0-1 0,0 0 15,0 1-15,0-1 0,0-21 16,0 21-16,0-20 0,0-1 0,0 0 16,21-21-16,1 21 0,-1-21 0,0 0 15,0 0-15,0 0 0,22 0 16,-22 0-16,21 0 0,-21-21 16,22 0-16,-1 0 0,-21-1 0,21 1 15,-20 0-15,20 0 0,-21-21 16,0 20-16,0-20 0,1 21 0,-1-21 15,-21 20-15,0 1 0,0 0 0,0 0 16,0 0-16,0 42 31,-21-21-31,21 21 16,0 0-16,-22 22 0,1-22 0,21 0 16,-21 0-16,21 21 0,0-20 0,0-1 15,0 0-15,0 0 0,0 0 16,0 0-16,0 1 0,21-1 15,0-21-15,22 0 16,-22 0-16,0 0 0,21 0 16,-20 0-16,20 0 0,-21 0 0,21-21 15,-20 21-15,20-22 0,-21 1 0,0 0 16,22 0-16,-22-21 0,0 20 16,0 1-16,-21-21 0,21 21 0,-21 0 15,21-22-15,-21 22 0,0 0 16,0 0-16,0 0 0,0 42 47,-21 0-47,21 0 15,-21 0-15,21 0 0,0 22 0,0-22 16,0 21-16,0 1 0,0-22 16,-21 21-16,21 0 0,0 1 0,0-1 15,0-21-15,0 22 0,0-1 0,0 0 16,0 1-16,0-1 0,0 21 15,21-20-15,-21-1 0,21 22 0,-21-22 16,0 21-16,0-20 0,21-1 0,-21 0 16,0 1-16,22-1 0,-22 0 15,0 1-15,0-1 0,0-21 0,0 22 16,0-22-16,0 0 0,0 0 16,0 0-16,0 0 0,-22-21 31,1-21-16,0 0-15,21 0 0,-21-21 0,-21 20 16,20-20-16,22 0 0,-21-1 16,0-20-16,21-1 0,0 1 0,0-1 15,0 1-15,0-1 0,0 1 0,0 21 16,21-22-16,-21 22 0,21-1 16,1 1-16,-1 0 0,0 21 0,0-22 15,0 22-15,0 0 0,1 0 0,20 0 16,-21-1-16,0 22 15,0-21-15,22 21 0,-22 0 0,0 0 16,0 0-16,0 0 0</inkml:trace>
  <inkml:trace contextRef="#ctx0" brushRef="#br0" timeOffset="30367.17">5355 4805 0,'0'0'0,"0"-64"31,0 43-31,21 21 16,0 0-1,1 0-15,20 0 0,-21 0 0,0 21 16,22 1-16,-22-1 0,21 0 15,-21 21-15,22-21 0,-22 22 16,0-1-16,0 0 0,-21 1 0,0-1 16,0 0-16,0 1 0,0-22 15,0 21-15,0-21 0,-21 1 0,0-1 16,21 0-16,-21 0 0,-1-21 0,1 0 16,21-21-1,0 0 1,0 0-16,0-22 0,0 22 0,0-21 15,0 21-15,21-22 0,1 1 16,-1 0-16,-21-1 0,21 1 16,0 0-16,0 20 0,0-20 0,1 21 15,-1-21-15,0 20 0,0 22 16,0-21-16,0 21 0,1 0 0,-1 0 16,0 0-1,0 0-15,-21 21 0,21-21 0</inkml:trace>
  <inkml:trace contextRef="#ctx0" brushRef="#br0" timeOffset="31015.32">6159 5165 0,'0'0'0,"22"0"31,-1 0-31,-21-21 0,21-1 0,0 1 15,0 0-15,-21 0 16,0 0-16,21-22 0,1 22 0,-22 0 16,0 0-16,0 0 0,0 0 0,0-1 15,0 1-15,0 42 32,-22 1-32,1-1 0,0 0 0,21 0 15,-21 21-15,0-20 0,21 20 16,-21-21-16,-1 21 0,22-20 15,0 20-15,0-21 0,0 0 0,0 22 16,0-22-16,0 0 16,0 0-16,22-21 0,-1 0 15,0 0-15,0 0 0,0 0 0,22 0 16,-22-21-16,21 0 0,0 21 16,-20-21-16,20-1 0,0 1 0,1-21 15,-1 21-15,0 0 0,-21-22 16,22 22-16,-22-21 0,0 21 0,0-1 15,-21-20-15,0 21 0,0 0 16,-21 21 0,0 0-16,-21 21 0,20 0 15,1-21-15,21 21 0,-21 0 0,21 1 16,0-1-16,0 0 0,0 0 16,0 0-16,21 0 0,0 1 0,1-1 15,-1 0-15,0-21 0,21 21 0,-21 0 16,1 0-16,-1-21 0,0 22 15,0-22-15,-21 21 0,0 0 16,-42-21 0,21 21-16,-1-21 0,-20 0 15,21 0-15,-21 0 0,20 0 0,-20 0 16,21 0-16,0 0 0,0 0 16,42 0 15,0-21-31,0 21 0,0 0 15,0-21-15</inkml:trace>
  <inkml:trace contextRef="#ctx0" brushRef="#br0" timeOffset="31371.12">7302 4932 0,'0'21'16,"-21"0"-16,21 0 16,0 1-16,-21 20 0,21-21 0,-21 21 15,21 1-15,0-1 0,-21 0 0,0 1 16,21-1-16,-22 22 0,22-22 16,-21 21-16,21 1 0,-21-1 0,21-20 15,-21 20-15,21 1 0,0-1 0,0-20 16,-21 20-16,21-21 0,-21 22 0,-1-22 15,22 1-15,-21-1 0,21 0 16,-21 1-16,0-1 0,21-21 16,0 0-16,0 0 0,-21 1 0,21-1 0,21-42 47,-21-1-47,21-20 0,0 21 0,0 0 15,1-22-15,-1 1 0,0 0 0,0-22 16</inkml:trace>
  <inkml:trace contextRef="#ctx0" brushRef="#br0" timeOffset="31707.92">7133 5228 0,'0'0'0,"0"-42"0,0 21 16,0-22-16,0 22 0,0 0 16,0 0-16,0 0 0,0 0 0,21-1 15,0 22-15,1-21 0,-1 0 16,0 21-16,0-21 0,0 21 0,22 0 15,-22 0-15,21 0 0,0 0 0,-20 0 16,20 21-16,-21 0 0,0 0 16,22 1-16,-43-1 0,0 0 0,0 21 15,0-21-15,0 1 0,0-1 0,0 21 16,-43-21-16,22 0 0,0 1 16,0-22-16,-22 21 0,22 0 0,-21-21 15,21 21-15,0-21 0,-1 0 0,1 21 16,0-21-16,0 0 15,21 21-15,0 1 32,21-22-32,0 0 15,0 0-15,1 0 0,-1 0 16,0 0-16,0-22 0</inkml:trace>
  <inkml:trace contextRef="#ctx0" brushRef="#br0" timeOffset="32571.43">8043 4932 0,'0'-21'0,"0"42"0,0-63 15,0 20-15,-21 22 0,0 0 16,0 0-16,0 0 0,-22 0 0,22 0 16,0 22-16,-21-1 0,20 0 15,1 0-15,-21 21 0,21-20 0,0-1 16,-1 21-16,1-21 0,0 22 0,21-22 15,0 0-15,0 0 0,0 0 16,0 0-16,0 1 0,21-22 0,0 21 16,1-21-16,20 0 0,-21 0 0,21 0 15,-20 0-15,20 0 0,0 0 16,1 0-16,-22 0 0,21-21 0,-21 21 16,22-22-16,-22 1 0,0 0 15,0 0-15,-21 0 0,0-22 16,0 22-16,0-21 0,0 21 0,0-22 15,-21 22-15,0-21 0,0 21 0,-1 0 16,1-1-16,0 1 0,0 21 16,0 0-16,0 0 0,42 0 31,0 0-31,21 0 16,-21 0-16,1 0 0,20 0 0,-21 0 15,21 0-15,-20 0 0,20 0 16,-21 0-16,0 0 0,0 0 0,1 0 15,-1 0-15,0 0 0,0 21 16,0-21-16,0 22 0,-21-1 16,0 0-16,0 0 0,0 0 0,0 0 15,0 1-15,0-1 0,0 0 0,0 0 16,0 0-16,0 0 0,0 1 16,0-1-16,0 0 0,0 0 15,0 0-15,0 0 0,-21-21 16,21 22-1,-21-22-15,21-22 32,0 1-17,0 0-15,0 0 0,0 0 16,0 0-16,0-1 0,0-20 0,21 21 16,0 0-16,1-22 0,-1 22 0,-21-21 15,21 21-15,0 0 0,21-22 16,-20 22-16,-1 21 0,0-21 0,21 21 15,-21 0-15,22 0 0,-22 0 16,21 0-16,-21 21 0,1 0 0,-1 22 16,0-22-16,0 21 0,-21-21 0,0 22 15,0-1-15,0-21 0,0 21 16,0-20-16,0-1 0,0 0 16,-21 0-16,21 0 0,0 0 0,-21 1 15,21-1 1,0-42 31,0-1-47,0 1 15,21 21-15,-21-21 0,21 0 0</inkml:trace>
  <inkml:trace contextRef="#ctx0" brushRef="#br0" timeOffset="33051.15">9504 4763 0,'0'-22'0,"0"44"0,0-65 0,0 22 16,-21 21 0,-1 0-16,1 0 0,0 0 0,0 0 15,0 0-15,0 21 0,-1 0 16,1 1-16,0-1 0,0 0 0,0 0 15,21 0-15,0 0 0,0 1 0,0-1 16,0 0 0,0 0-16,21-21 0,0 21 0,0-21 0,0 0 15,1 0-15,-1 21 0,0-21 16,0 0-16,0 0 0,0 0 16,1 22-16,-1-22 0,0 0 15,0 21-15,-21 0 0,0 0 16,0 0-16,0 0 15,-21 1-15,0-1 16,-22-21-16,22 0 0,0 21 16,0-21-16,-21 21 0,20-21 0,1 0 15,-21 0-15,21 21 0,0-21 16,-1 0-16,1 0 0,0 0 16,0 0-16,0 0 15,21-21 16,0 0-15,21 21-16,0-21 16,0 21-16,0-21 0</inkml:trace>
  <inkml:trace contextRef="#ctx0" brushRef="#br0" timeOffset="33472.91">9673 5038 0,'0'0'0,"21"0"15,0 0-15,1 0 0,-1 0 16,0 0-16,0 0 0,0 0 0,0-21 16,1-1-16,-1 22 0,0-21 0,0 0 15,0 21-15,0-21 0,1 0 16,-1 0-16,-21-1 0,0 1 0,21-21 15,-21 21-15,0 0 0,0-1 16,0 1-16,-21 0 0,0 21 16,-1-21-16,1 21 0,-21 0 15,21 0-15,0 21 0,-22-21 0,22 21 16,-21 22-16,21-22 0,-1 21 16,1-21-16,0 22 0,0-22 0,21 21 15,-21 0-15,21-20 0,0-1 0,0 21 16,0-21-16,0 0 0,21 1 15,0-22-15,0 21 0,0 0 0,1-21 16,20 0-16,-21 0 0,21 0 0,-20 0 16,20 0-16,0 0 0,-21 0 15,22 0-15,-1 0 0,-21-21 0,22 0 16,-22 21-16,21-22 0,-21 1 16,0 0-16,1 0 0</inkml:trace>
  <inkml:trace contextRef="#ctx0" brushRef="#br0" timeOffset="38907.12">5546 6477 0,'0'-21'0,"0"0"15,0 0-15,0-1 0,0 1 16,0 0-16,0 0 0,0 0 0,0 0 16,0-1-16,0 1 15,0 42 17,0 1-32,0-1 0,0 0 15,0 0-15,0 21 0,0 1 0,0-1 16,0-21-16,0 22 0,0-1 0,0 0 15,0 1-15,-22-1 0,1 0 16,21 1-16,0-22 0,-21 21 0,21-21 16,-21 0-16,0 1 0,21-1 0,0 0 15,0 0-15,-21-21 0,21 21 16,-22-21-16,1 0 16,21-21-1,0 0-15,0 0 16,0 0-16,0-1 15,21-20-15,1 21 0,-1 0 0,0 0 16,0-22-16,0 22 0,22 0 16,-22 0-16,21 0 0,0-1 0,1 1 15,-1 0-15,0 21 0,1 0 0,-1 0 16,0 0-16,-20 0 0,20 0 16,0 0-16,-21 21 0,22 0 0,-22 1 15,0 20-15,-21-21 0,0 0 0,0 0 16,0 1-16,0-1 0,0 21 15,-21-21-15,0 0 0,-22 1 0,1-1 16,0 0-16,-1 0 0,1 0 16,-21-21-16,20 21 0,1 1 15,-22-22-15,22 0 0,0 0 0,21 0 16,-22 0-16,22 0 0,0 0 0,0 0 16,0 0-16,-1 0 0,1 0 15,21-22-15,0 1 16,21 21-1,1-21-15,-1 21 0,21 0 0,-21-21 16</inkml:trace>
  <inkml:trace contextRef="#ctx0" brushRef="#br0" timeOffset="40117.79">6752 6795 0,'0'0'0,"0"-22"0,0 1 0,0 0 0,0 0 15,0 0-15,0 0 0,0-1 16,0 1-16,0 0 0,-21 0 0,0 0 16,0 21-16,-1 0 0,1 0 15,-21 0-15,21 21 0,0 0 16,-1 0-16,1 0 0,0 22 0,0-22 15,0 21-15,0-21 0,-22 22 16,22-22-16,21 21 0,-21-21 0,0 1 16,21 20-16,-21-21 0,21 0 15,0 0-15,0 1 0,0-1 0,0 0 16,21-21-16,0 0 16,0 0-16,21 0 0,-20 0 15,-1-21-15,21 21 0,-21-21 0,0-1 16,22 1-16,-22 0 0,0 0 0,21 0 15,-20 0-15,-1-22 0,0 22 16,0 0-16,-21-21 0,21 20 0,-21 1 16,21 0-16,-21 0 0,0 0 0,0 0 15,0 42 17,0 0-32,0 0 15,-21 0-15,21 0 0,0 1 16,0-1-16,-21 0 0,21 0 0,0 21 15,0-20-15,0-1 0,0 0 0,0 0 16,0 0-16,0 0 16,21-21-16,0 0 15,1 0-15,-1 0 0,0 0 0,0 0 16,0 0-16,22 0 0,-22-21 0,0 0 16,21 0-16,-21 21 15,1-21-15,-1 0 0,21-22 0,-21 22 16,0 0-16,1-21 0,-1 20 0,-21 1 15,0-21-15,21 21 0,-21 0 16,0-1-16,0 1 0,0 42 31,0 1-15,0-1-16,21 0 0,-21 0 16,0 0-16,21 0 0,-21 1 0,21-1 15,-21 0-15,22 0 16,-22 0-16,21 0 0,0 1 15,0-1-15,-21 0 0,0 0 16,0 0 0,-21-21-1,0 0-15,0 0 0,-1 0 16,1 0-16,0-21 16,0 0-16,0 21 0,0-21 0,-1 21 15,1 0-15,21-21 0,-21 21 16,21 21 15,0 0-31,0 0 16,21 0-16,0 0 15,1-21-15,-1 0 16,0 22-16,0-22 0,0 0 16,0 0-16,22 0 0,-22 0 0,0 0 15,21-22-15,-20 22 0,20-21 16,0 21-16,1-21 0,-22 0 0,21 0 15,-21 0-15,22-1 0,-22 1 0,0 0 16,0-21-16,0 21 0,-21-1 16,0-20-16,0 21 0,0 0 0,0 0 15,0-1-15,0 1 0,-21 21 16,0 0 0,-21 0-16,20 0 0,1 0 0,0 21 15,21 1-15,-21 20 0,0-21 0,21 0 16,-21 22-16,21-22 0,0 0 15,0 21-15,0-21 0,0 1 0,0-1 16,21 0-16,0 0 0,0 0 0,0-21 16,0 21-16,1-21 0,-1 0 15,0 0-15,21 0 0,-21 0 16,1 0-16,20 0 0,-21 0 0,21 0 16,-20 0-16,-1-21 0,21 0 0,-21 0 15,0 0-15,22 0 0</inkml:trace>
  <inkml:trace contextRef="#ctx0" brushRef="#br0" timeOffset="40647.65">8509 6435 0,'0'0'0,"0"-21"0,0-1 16,0 44 31,0-1-47,0 0 0,0 0 0,0 21 15,-21-20-15,21 20 0,0 0 16,0 1-16,0-22 0,0 21 0,0 0 15,0-20-15,0 20 0,0-21 0,0 0 16,0 0-16,0 1 0,0-1 16,0 0-16,0 0 0,0 0 0,21 0 15,0-21-15,0 0 0,0 0 16,1 0-16,-1 0 16,0 0-16,21-21 0,-21 0 15,1 0-15,-1 21 0,21-42 0,-21 20 16,0 1-16,1 0 0,-1-21 0,0-1 15,0 1-15,-21 21 0,21-21 16,-21-1-16,0 1 0,0 0 0,0-1 16,0 22-16,0 0 0,0 0 15,0 0-15,0-1 0,0 44 32,0-1-17,0 0-15,0 0 16,0 0-16,21-21 15,-21 21-15,22-21 0</inkml:trace>
  <inkml:trace contextRef="#ctx0" brushRef="#br0" timeOffset="41404.35">9419 6414 0,'0'0'0,"-42"-43"31,21 43-15,21 21-1,0 1-15,0 20 0,-22-21 0,22 0 16,0 22-16,0-22 0,0 21 16,0 0-16,-21-20 0,21 20 0,-21 0 15,21-21-15,-21 1 0,21 20 0,0-21 16,0 0-16,-21 0 0,21 1 0,0-1 15,0 0-15,0 0 16,-21-21-16,21 21 0,0-42 31,0 0-15,0 0-16,0 0 16,0-22-16,0 22 0,0 0 15,0-21-15,0 20 0,21-20 0,0 0 16,-21-1-16,21 1 0,0 21 15,0-21-15,-21-1 0,22 1 0,-1 21 16,0-22-16,21 22 0,-21 0 0,1 0 16,-1 21-16,21 0 0,-21 0 15,0 0-15,1 0 0,-1 0 0,-21 21 16,0 0-16,0 0 0,0 1 0,0 20 16,0-21-16,0 0 0,0 22 15,-21-22-15,21 0 0,-22 21 0,1-21 16,-21-21-16,21 22 0,0-1 0,-1 0 15,1-21-15,0 0 0,0 21 16,0-21-16,0 0 16,-1 0-16,1 0 15,21-21 1,0 42 15,21 0-15,-21 0-16,22 1 0,-22-1 0,0 0 15,21-21-15,0 21 0,-21 0 16,21 0-16,0 1 0,0-1 16,1 0-16,-1-21 15,0 21-15,0-21 16,0 0 0,0 0-16,1-21 31,-1 21-31,-21-21 15,0 0-15,21 21 0,0-22 0</inkml:trace>
  <inkml:trace contextRef="#ctx0" brushRef="#br0" timeOffset="42026.99">10499 6244 0,'-22'0'15,"1"0"-15,0 0 0,0 21 0,21 1 16,-21-1-16,0 21 0,-1 0 16,22-20-16,-21 20 0,0 0 0,0 1 15,0 20-15,0-21 0,-1 1 16,1-22-16,21 21 0,-21 1 0,0-22 15,0 21-15,0-21 0,-1 0 0,1 1 16,0-1-16,0 0 0,21 0 16,-21-21-16,21 21 0,-21-21 0,-1 0 31,22-21-15,0 0-1,0 0-15,22 0 0,-22-1 16,21 1-16,0 0 0,0-21 0,0 21 15,0-1-15,1 1 0,-1 0 0,0 0 16,0 0-16,0 21 0,0 0 16,1 0-1,-22 21-15,21 0 0,-21 21 16,0-20-16,0-1 0,0 0 0,0 0 16,0 0-16,21 0 0,-21 1 15,21-1-15,-21 0 0,21-21 0,0 21 16,1-21-16,-1 0 0,0 0 0,0 0 15,21 21-15,-20-21 0,-1 0 0,0 0 16,0 0-16,0 0 0,0 0 16,1-21-16,-1 21 0,0-21 0,0 0 15,-21 0-15,21 21 0,-21-22 16,21 1-16,-21 0 16,0 0-1</inkml:trace>
  <inkml:trace contextRef="#ctx0" brushRef="#br0" timeOffset="42214.89">10626 6922 0,'-22'0'32</inkml:trace>
  <inkml:trace contextRef="#ctx0" brushRef="#br0" timeOffset="48803.83">5800 8319 0,'-22'0'15,"22"21"1,0 0-1,0 0 1,22-21 0,-1 0-1,0 0-15,0 0 0,0 0 0,0 0 16,1 0-16,20 0 0,-21-21 16,21 0-16,-20 21 0,-1-21 15,21-1-15,-21 1 0,0 21 0,1-21 16,-1 0-16,0 0 0,-21 0 15,0-1-15,0 1 0,-21 0 16,0 21-16,-1-21 0,-20 21 16,0 0-16,-1 0 0,1 0 0,0 0 15,-1 21-15,1 0 0,0 0 0,-1 1 16,1-1-16,0 21 0,-1-21 16,22 22-16,0-22 0,0 21 0,0-21 15,21 22-15,0-22 0,0 0 0,0 0 16,0 0-16,21 0 0,0 1 15,0-22-15,22 21 0,-22-21 16,21 0-16,-21 0 0,22 0 0,-1 0 16,-21 0-16,21 0 0,1 0 15,-22 0-15,0 0 0,0 0 0,0-21 16,1 21-16,-22-22 0,-22 22 31,-20 0-31,21 0 0,-21 0 0,20 0 16,-20 0-16,0 0 0,-1 22 0,1-1 15,0 0-15,-1 21 0,22-21 16,-21 22-16,21-22 0,0 21 0,-1 1 16,22-22-16,0 21 0,0-21 0,0 22 15,0-22-15,0 0 16,22 0-16,-1 0 0,0-21 0,0 0 16,21 21-16,1-21 0,-1 0 0,0 0 15,22 0-15,-22-21 0,1 0 16,20 21-16,1-21 0,-22 0 0,0 0 15,22-1-15,-22-20 0,0 21 0,-20 0 16,20-22-16,-21 22 0,0 0 16,-21 0-16,0 0 0,0 0 0,21-1 15,-21 1-15,-21 21 32,21 21-32,0 1 15,-21-1-15,21 21 0,-21-21 16,21 0-16,-21 22 0,21-22 0,0 21 15,0-21-15,0 1 0,-21-1 16,21 0-16,0 0 0,0 0 0,0 0 16,0 1-16,0-44 31,0 1-15,21 0-16,-21 0 0,0 0 0,21 0 15,0-1-15,-21-20 0,21 21 16,0-21-16,1 20 0,-1-20 0,0 21 15,0 0-15,0 0 0,0-1 16,1 22-16,-1 0 16,0 0-16,0 0 0,0 0 0,-21 22 15,21-1-15,-21 0 0,22 0 16,-22 0-16,0 0 0,0 1 0,21-1 16,-21 21-16,21-21 0,-21 0 15,21 1-15,0-1 0,0 0 0,1 0 16,-1 0-16,21 0 0,-21-21 0,22 22 15,-1-22-15,0 0 0,1 0 16,-1 0-16,0 0 0,22 0 0,-22 0 16,0 0-16,1-22 0,-1 1 15,0 21-15,-20-21 0,20 0 16,-21 0-16,0 0 0,0-22 0,-21 22 16,0 0-16,22-21 0,-22 20 0,0-20 15,0 21-15,0-21 0,0 20 16,-22 1-16,22 0 0,-21 21 0,0-21 15,0 21-15,0 0 0,0 0 0,-22 0 16,22 0-16,0 0 0,0 21 0,-22 0 16,22 0-16,0 1 0,0 20 15,21-21-15,0 21 0,-21-20 16,21 20-16,0-21 0,0 0 0,0 22 16,0-22-16,0 0 0,0 0 15,21-21-15,0 21 0,0-21 0,0 0 16,1 0-16,-1 0 0,21 0 0,-21 0 15,0 0-15,22 0 0,-22-21 16,0 0-16,21 0 0,-20 0 0,-1-22 16,0 22-16,21-21 0,-21-1 0,1 1 15,-1 0-15,0-1 0,0-20 16,0 21-16,22-22 0,-43 22 0,21-22 16,0 1-16,0 20 0,0-20 0,0 21 15,-21-1-15,0 22 0,0-21 16,0 21-16,0-1 15,-21 22-15,21 22 16,-21-1-16,0 21 0,0 0 16,21 1-16,0-1 0,0 22 0,-21-22 15,21 21-15,0-20 0,0-1 0,0 22 16,0-22-16,0 0 0,0 1 0,0-1 16,0 0-16,0 1 0,0-22 15,21 21-15,0-21 0,0 0 0,0 1 16,0-22-16,1 0 0,20 0 0,-21 0 15,21 0-15,1 0 0,-1 0 16,0-22-16,1 22 0,-22-21 0,21 0 16,1 0-16,-22 0 0</inkml:trace>
  <inkml:trace contextRef="#ctx0" brushRef="#br0" timeOffset="49366.9">8784 8636 0,'0'-21'0,"0"42"0,0-63 0,0 21 0,0-1 0,0 1 15,0 0-15,0 0 0,0 0 16,0 0-16,-21-1 15,21 44 1,0-1 0,0 0-16,0 21 0,0-21 0,0 22 15,0-1-15,0 0 0,0 22 0,0-22 16,0 22-16,0-1 0,0-20 0,0 20 16,-21 1-16,21-22 0,-21 21 15,-1-20-15,1 20 0,21 1 0,-21-22 16,0 22-16,21-1 0,-21 1 0,0-22 15,21 21-15,-22 1 0,1-22 16,0 1-16,21-1 0,-21 0 0,21 1 16,-21-1-16,21-21 0,0 0 15,-21 0-15,21-42 16,0 0 0,0 0-16,0 0 0,0-22 15,21 1-15,-21 0 0,21-1 0</inkml:trace>
  <inkml:trace contextRef="#ctx0" brushRef="#br0" timeOffset="49714.7">8509 8827 0,'-21'-43'16,"42"86"-16,-63-107 0,42 43 0,0-21 16,-22 20-16,22 1 0,0 0 15,0 0-15,0 0 0,0 0 0,0-22 16,22 22-16,-1 0 0,0 0 0,0 0 15,0 21-15,22-22 0,-1 22 16,0 0-16,-21 0 0,22 0 0,20 0 16,-20 0-16,-1 0 0,0 0 15,1 22-15,-1 20 0,-21-21 0,0 0 16,22 0-16,-43 22 0,0-22 0,0 21 16,0-21-16,0 22 0,-22-22 0,1 0 15,-21 0-15,21 22 16,-22-22-16,1 0 0,0 0 0,21-21 15,-22 21-15,22 0 0,0-21 0,0 0 16,0 0-16,42 0 31,0 0-31,0-21 0,0 21 0,0-21 16,1 21-16,20-21 0,-21 0 16</inkml:trace>
  <inkml:trace contextRef="#ctx0" brushRef="#br0" timeOffset="51239.39">9610 8319 0,'0'-22'0,"-22"44"31,22-1-31,-21 0 16,0 0-16,0 0 0,0 22 0,21-22 15,-21 21-15,21-21 0,-22 22 0,22-22 16,0 42-16,0-20 16,0-22-16,0 0 0,0 21 0,0-21 15,22-21-15,-1 22 0,0-1 0,0-21 16,0 0-16,22 21 0,-22-21 0,0 0 16,21 0-16,-21 0 15,22 0-15,-1-21 0,-21 0 0,22 21 16,-1-22-16,-21 1 0,21-21 0,-20 21 15,-1 0-15,0-1 0,-21-20 16,0 21-16,0-21 0,0-1 0,0 22 16,0-21-16,-21 21 0,0-22 0,-1 22 15,1 0-15,0 0 0,-21 0 16,21 21-16,-22 0 0,22 0 0,-21 0 16,21 0-16,-22 0 0,22 21 0,-21 0 15,21 0-15,-1 0 0,1 0 16,0 22-16,0-22 0,21 21 15,-21-21-15,21 22 0,0-1 0,0-21 16,0 22-16,0-1 0,21-21 16,0 0-16,0 22 0,22-22 0,-22 0 15,0-21-15,21 21 0,-21-21 0,22 0 16,-1 0-16,-21 0 0,22 0 16,-1 0-16,0 0 0,1-21 0,-1 0 15,0 0-15,-21-1 0,22 1 0,-22 0 16,0 0-16,0-21 0,0 20 15,1 1-15,-1 0 0,-21-21 0,0 21 16,0-1-16,0 1 0,0 0 16,0 42 15,0 0-15,0 1-16,0-1 0,0 0 0,0 0 15,0 0-15,0 0 0,0 22 0,0-22 16,0 0-16,0 0 0,0 0 15,0 1-15,21-22 0,0 21 0,0-21 16,0 0-16,1 0 0,-1 0 16,0 0-16,0 0 0,21 0 15,-20 0-15,-1-21 0,21-1 0,-21 1 16,0 0-16,1 0 0,-1 0 0,0 0 16,0-1-16,0-20 15,-21 21-15,21 0 0,-21 0 0,0-1 16,0 1-16,0 0 0,-21 21 31,0 0-31,21 21 16,0 0-16,0 1 0,0-1 0,-21 0 15,21 0-15,-21 21 0,21-20 0,0-1 16,0 0-16,0 0 0,0 0 16,0 0-16,0 1 0,0-1 15,0-42 16,0-1-31,0 1 16,0 0-16,21 0 0,0 0 0,-21 0 16,21-1-16,0-20 0,1 21 0,-22 0 15,21-22-15,0 22 0,-21 0 16,21 0-16,0 21 0,0-21 0,1 21 16,-1 0-16,-21 21 15,21-21-15,-21 21 0,0 0 16,0 0-16,0 1 0,21-1 15,-21 0-15,0 0 0,0 0 16,0 0-16,0 1 0,21-1 0,0 0 0,1-21 16,-1 21-16,0 0 15,21-21-15,-21 0 0,22 21 0,-22-21 16,21 0-16,-21 0 0,22 0 0,-22 0 16,21-21-16,-21 0 0,1 21 0,-1-21 15,0 0-15,0 0 0,-21-1 16,21 1-16,0-21 0,-21 21 0,22-22 15,-22 1-15,21 0 0,-21-1 0,0-20 16,0 21-16,0-22 0,21 1 16,-21 20-16,0-20 0,0 20 0,0 1 15,0 21-15,0-21 0,0 20 0,0 1 16,0 42 15,0 1-31,0-1 0,0 21 16,0-21-16,0 22 0,0-1 15,0 0-15,0 1 0,0-1 0,-21 0 16,21 1-16,0-1 0,0 0 0,0 1 16,0-1-16,0 0 0,0 1 0,0-22 15,0 21-15,0-21 0,0 22 16,0-22-16,0 0 0,0 0 0,0 0 16,0 0-16,0 1 0,21-1 15,0-21-15,0 0 0,0 0 16,1 0-16,-1 0 0,0 0 15,0 0-15,0-21 0,0 21 16,1-22-16,-1 22 0,-21-21 0,21 0 16,0 21-16,-21-21 0,0 0 15,21 21-15,-21-21 0,21-1 0,-21 1 16,0 0-16,0 0 16,0 0-16,22 21 15,-22-21-15</inkml:trace>
  <inkml:trace contextRef="#ctx0" brushRef="#br0" timeOffset="51479.25">11536 8319 0,'-21'0'31,"42"0"-31,0-22 0,0 22 16,21 0-16,-20 0 0,-1 0 15,0 0-15,21 0 0,-21-21 0,22 21 16,-22 0-16,0 0 0,21-21 0,-20 21 16,-1 0-16,0 0 0,0-21 15,0 21-15,-21-21 16,0 0-16,-42-1 16,21 22-16,0-21 15</inkml:trace>
  <inkml:trace contextRef="#ctx0" brushRef="#br0" timeOffset="51876.02">10414 7895 0,'-21'0'0,"42"0"16,-63 0-16,20 21 0,1-21 0,0 22 16,21-1-16,-21-21 0,21 21 15,0 0 1,21-21-16,0 0 16,0 0-16,1 0 0,-1 0 0,0 0 15,0 0-15,0-21 0,0 0 16,-21 0-16,0-1 15,0 1 1,-21 21 0,0 0-16,0 0 0,0 0 15,21 21 1,0 1-16,0-1 16,0 0-1,21-21-15,0 0 0,0 0 16</inkml:trace>
  <inkml:trace contextRef="#ctx0" brushRef="#br0" timeOffset="82479.57">1460 10668 0,'0'0'0,"0"-21"0,0 0 15,0 0-15,0-1 0,0 1 16,0 0-16,0 0 0,0 0 0,0 0 16,0-1-16,0 1 15,0 0-15,0 0 0,0 0 0,0 0 16,0-1-16,0 1 0,0 0 16,0 0-16,0 42 46,0 0-46,0 22 16,0-1-16,0 0 0,0 1 0,0 20 16,0 1-16,0-22 0,0 21 15,-21 1-15,0-22 0,0 22 0,21-22 16,-21 0-16,0 1 16,21-1-16,0 0 0,-22-20 0,22-1 15,-21 0-15,21 0 0,0 0 16,0-42-1,0 0 1,0 0-16,0 0 0,0-1 0,0 1 16,21 0-16,-21 0 0,22 0 15,-22 0-15,21 21 0,0-22 0,0 22 16,0 0-16,0 0 16,1 0-16,-1 0 0,0 22 15,0-22-15,0 21 16,0-21-16,1 0 0,-1 0 15,0 0-15,0 0 0,0 0 0,0 0 16,1 0-16,-1 0 0,0 0 16,0-21-16,0 21 0,-21-22 0,21 1 15,1 0-15,-22 0 16,21 0-16,-21-22 0,0 22 0,0 0 16,0-21-16,0 21 0,0-1 15,0-20-15,0 21 0,0 0 0,0 0 16,0-1-16,0 1 0,0 42 31,0 1-31,0-1 0,0 0 16,0 21-16,-21-21 15,21 22-15,0-1 0,0 0 0,-22 1 16,22-1-16,-21 0 0,21 1 16,-21-1-16,21 0 0,0 1 0,0-1 15,-21-21-15,21 22 0,0-22 16,-21 21-16,21-21 0,0 0 0,0 1 15,0-1-15,0-42 47,21 21-47,0-22 16,-21 1-16,21 0 0,-21 0 0,21 0 16,1 0-16,-1-1 15</inkml:trace>
  <inkml:trace contextRef="#ctx0" brushRef="#br0" timeOffset="83014.42">2434 11028 0,'-21'0'0,"21"21"15,21-21 17,-21-21-32,21 21 15,0-21-15,1 0 16,-22-1-16,0 1 15,-22 21 17,1 0-32,0 0 0,0 0 0,0 21 15,0-21 1,21 22-16,-22-1 0,22 0 16,0 0-16,0 0 0,0 0 15,22-21 16,-1-21-15,0 21-16,-21-21 0,0 0 16,0 0-1,-21 21 1,21 21 15</inkml:trace>
  <inkml:trace contextRef="#ctx0" brushRef="#br0" timeOffset="85739.6">5800 10583 0,'21'0'0,"-21"-21"15,21 21-15,0-21 16,-21 0 0,0 0-16,0 0 15,0-1-15,-21 22 16,0 0-16,0-21 16,-1 21-16,1 0 0,0 0 15,-21 0-15,21 0 0,-22 0 0,22 21 16,-21 1-16,-1-1 0,1 0 15,0 0-15,-1 21 0,1-20 0,21 20 16,-21 0-16,20 1 0,-20-22 16,21 21-16,0 0 0,0 1 0,21-1 15,0 0-15,0-20 0,0 20 0,0 0 16,0 1-16,0-22 0,21 21 16,-21 0-16,42-20 0,-21-1 0,0 0 15,22 0-15,-22-21 0,21 21 16,1-21-16,-1 0 0,0 0 0,1 0 15,-1 0-15,0 0 0,1-21 16,-1 0-16,0 21 0,1-21 0,-1 0 16,-21-1-16,21 1 0,-20 0 15,-1 0-15,0 0 0,0 0 0,0-1 16,0 1-16,-21 0 0,22 0 16,-22 0-16,21 21 0,-21-21 15,0-1-15,21 22 0</inkml:trace>
  <inkml:trace contextRef="#ctx0" brushRef="#br0" timeOffset="86250.75">6477 10520 0,'0'-21'0,"0"42"0,0-63 0,0 20 16,-21 22-1,0 22 1,21-1 0,0 0-16,0 0 0,0 21 15,0-20-15,0 20 0,0-21 0,0 21 16,-22 1-16,22-1 0,0-21 16,-21 22-16,21-1 0,0-21 15,0 21-15,0 1 0,0-22 0,0 21 16,0-21-16,0 1 0,0 20 15,0-21-15,21 0 0,1 0 0,-1-21 16,0 22-16,0-22 0,0 0 0,0 0 16,1 0-16,20 0 0,0 0 0,-21 0 15,22-22-15,-1 1 0,0 0 16,-20 0-16,20 0 0,0 0 0,-21-22 16,22 22-16,-22-21 0,0 21 0,0-22 15,0 22-15,1-21 16,-22-1-16,0 22 0,0-21 0,0 0 15,0 20-15,0 1 0,0 0 0,0 0 16,0 0-16,0 0 16,0 42 31,21-21-47,-21 21 0,21-21 0,0 21 15,0-21 1</inkml:trace>
  <inkml:trace contextRef="#ctx0" brushRef="#br0" timeOffset="86603.49">7620 10499 0,'0'-21'16,"-21"21"-1,0 0 1,21 21-16,0 0 16,-22 0-16,22 21 0,-21 1 0,21-22 15,-21 21-15,21 1 0,0-1 16,0 0-16,-21-21 0,21 22 0,-21-1 16,21 0-16,0 1 0,0-1 15,-21 0-15,21-20 0,-22 20 16,22-21-16,0 0 0,0 0 0,0 1 15,0-1-15,0 0 0,0-42 47,0-22-47,0 22 0,0 0 16,22-21-16,-22 21 0,21-22 16,-21 22-16,0-21 0,0-1 0</inkml:trace>
  <inkml:trace contextRef="#ctx0" brushRef="#br0" timeOffset="87111.79">7578 10605 0,'0'0'0,"0"-22"0,21 1 0,0 0 16,-21 0-16,21 21 15,0-21-15,0 0 0,1 21 0,-1-22 16,0 22-16,0 0 0,21-21 0,-20 21 16,20 0-16,-21 0 0,21 0 15,1 0-15,-22 21 0,0-21 0,0 22 16,0-1-16,1 21 0,-22-21 0,0 0 15,0 22-15,0-22 0,0 0 16,0 21-16,-22-20 0,1-1 0,-21 0 16,21 0-16,-22-21 0,22 21 15,-21 0-15,0-21 0,20 22 16,-20-22-16,0 0 0,21 0 0,-22 0 16,22 0-16,0 0 0,-21 0 0,20 0 15,1 0-15,0 0 0,0 0 16,0-22-16,42 44 47,0-22-47,0 21 15,0 0-15,1 0 0,-1 0 0,0-21 16,21 21-16,-21 1 0,1-1 16,20 0-16,-21 0 0,0 0 15,0 0-15,43 22 0,-43-22 16,21-21-16,-20 21 0,-1 0 0,21-21 15,-21 21-15,0-21 0,1 0 16,-1 0-16,0 0 0,0 0 16,0 0-16,0 0 0,1 0 31,-1-21-31,-21 0 0,21 21 16,-21-21-16,21 0 0,0 0 0,-21-1 15,21 22-15</inkml:trace>
  <inkml:trace contextRef="#ctx0" brushRef="#br0" timeOffset="87447.6">8826 10435 0,'-21'-21'0,"0"21"31,21 21-31,-21 0 16,21 22-16,0-22 0,0 21 15,0-21-15,0 22 0,-21-1 16,21 0-16,0 1 0,0-1 0,0 0 16,0 1-16,-21-22 0,21 21 0,0-21 15,-22 22-15,22-22 0,0 0 16,0 0-16,0 0 0,0 1 0,0-1 15,0 0-15,0-42 32,0 0-17,22-1-15,-1 1 0</inkml:trace>
  <inkml:trace contextRef="#ctx0" brushRef="#br0" timeOffset="87819.39">8678 10520 0,'0'0'16,"0"-21"-16,0 0 0,0-1 15,21 1-15,1 21 0,-1-21 16,21 21-16,-21 0 0,22 0 0,-1 0 16,0 0-16,1 0 15,-1 0-15,0 0 0,1 21 0,-1 0 0,0 22 16,-21-22-16,22 21 0,-22 1 15,0-22-15,0 21 0,0 0 16,1 1-16,-22-22 0,0 21 0,0 1 16,0-22-16,0 0 0,0 21 0,0-21 15,-22 1-15,-20-1 0,21 0 16,0 0-16,0 0 0,-22 0 0,22 1 16,-21-22-16,-1 21 0,1 0 0,21-21 15,-21 21-15,-1-21 0,22 21 16,-21-21-16,21 0 0,-22 0 0,22 21 15,0-21-15,0 0 0,0 0 0,-1 0 16,1 0 0,21-21-16,0 0 15,0 0-15</inkml:trace>
  <inkml:trace contextRef="#ctx0" brushRef="#br0" timeOffset="88595.59">11070 10075 0,'0'-21'0,"0"42"0,0-63 15,0 21-15,-21 21 16,0 0-16,0 0 0,-1 0 16,1 0-16,0 0 0,0 21 15,0 0-15,0 0 0,-22 1 0,22-1 16,0 21-16,-21 0 0,20 1 0,1-1 15,0 22-15,-21-22 0,21 0 16,-1 22-16,1-22 0,21 0 0,0 1 16,0-1-16,0 22 15,0-43-15,0 0 0,0 0 16,21 0-16,1 0 0,20 1 0,-21-22 16,21 0-16,-20 0 0,20 0 0,0 0 15,1 0-15,20 0 0,-21 0 16,22 0-16,-22-22 0,22 1 0,-1 0 15,-20 0-15,20-21 0,-21 20 0,1-20 16,-22 0-16,21-1 0,-21 1 16,1-21-16,-1-1 0,-21 22 0,0-22 15,0 22-15,0 0 0,0-22 0,0 22 16,0-1-16,-21 22 0,-1-21 16,1 21-16,0 0 0,0-1 15,-21 1-15,20 0 0,-20 21 0,0 0 16,-1 0-16,1 0 0,0 0 15,-1 0-15,22 21 0,-21 0 0,0 1 16,-1-1-16,22 0 0,0 0 0,21 0 16,0 22-16,0-22 0,0 0 15,0 21-15,0-21 0,21 1 0,21-1 16,-20 0-16,20 0 0,0 0 0,22 0 16</inkml:trace>
  <inkml:trace contextRef="#ctx0" brushRef="#br0" timeOffset="88934.6">11832 10224 0,'0'21'47,"0"0"-47,0 21 0,0-21 0,0 22 15,0-1-15,0 0 0,0 1 0,0 20 16,-21-20-16,0 20 0,21 1 16,-21-22-16,21 21 0,-22 1 0,1-1 15,21 1-15,-21-1 0,21 22 16,-21-21-16,0-1 0,21 1 0,0-1 16,0 1-16,-21-22 0,21 21 15,-22-20-15,22-1 0,0 0 0,0-20 16,0 20-16,0-21 0,0 0 0,0 0 15,0-42 1,22 0 0,-1 0-16,0 0 0,0-22 0,21 22 15</inkml:trace>
  <inkml:trace contextRef="#ctx0" brushRef="#br0" timeOffset="89299.39">11938 10499 0,'0'0'0,"-21"-21"0,0-22 0,-1 22 16,1-21-16,0 21 0,21-1 0,0 1 15,0 0-15,0 0 0,0 0 0,0 0 16,0-1-16,0 1 16,21 21-16,0 0 0,1-21 15,20 21-15,-21 0 0,21 0 0,-20 0 0,20 0 16,-21 0-16,21 0 0,-20 0 15,-1 21-15,0-21 0,0 21 16,0 1-16,-21-1 0,0 0 0,0 0 16,0 0-16,-21 22 0,0-22 15,0 0-15,-22 0 0,1 21 0,0-20 16,-1-1-16,1-21 0,0 21 0,-1 0 16,1-21-16,21 21 0,0-21 15,0 0-15,-1 0 0,44 0 31,-1 0-31,0 0 0,0 0 16,0 0-16,22-21 0,-1 0 0,-21 21 16,21-21-16</inkml:trace>
  <inkml:trace contextRef="#ctx0" brushRef="#br0" timeOffset="90083.27">12531 10435 0,'21'0'16,"0"0"0,0 0-16,-21-21 15,21 0-15,0 21 0,-21-21 16,22 0-16,-1 21 0,-21-22 0,0 1 15,21 0-15,-21 0 0,0 0 16,0 0 0,-21 21-16,0 0 0,-1 0 15,1 0-15,0 0 0,0 21 0,0 0 16,0 0-16,-1 0 0,1 0 16,0 1-16,21-1 0,-21 0 0,21 0 15,0 21-15,0-20 0,0-1 0,0 0 16,21 0-16,0 0 15,0 0-15,1 1 0,-1-22 0,0 21 0,0-21 16,0 0-16,0 21 0,1-21 16,20 0-16,-21 0 15,0 0-15,0 0 0,1 0 0,-1 0 16,-21-21-16,21 21 0,0-21 0,-21-1 16,0 1-16,21 0 0,-21 0 15,0 0-15,21-22 0,-21 22 0,0-21 16,0 21-16,0 0 0,0-22 0,0 22 15,0 0-15,22 0 0,-1 0 16,0 21-16,0 0 0,0 0 16,0 0-16,1 0 0,-1 0 0,0 0 15,21 0-15,-21 0 0,22 0 16,-22 21-16,21 0 0,-21 0 16,1 21-16,20-20 0,-21 20 0,0-21 15,0 21-15,1-20 0,-22-1 0,0 21 16,0-21-16,0 0 0,0 1 15,0-1-15,0 0 0,-22-21 0,22 21 16,-21 0-16,0-21 0,0 0 16,0 0-16,0 0 15,21-21-15,-22 0 16,22 0-16,0 0 0,0-22 16,0 22-16,22 0 0,-1-21 15,0-1-15,0 22 0,0-21 16,0 21-16,22-22 0,-22 22 0,0 0 15,0 0-15,0 0 0,1 21 16,-1 0-16,0-22 0,0 22 0,0 0 16,0 0-16,1 0 0,-22 22 15,21-22-15,-21 21 0,21 0 16,0 0-16</inkml:trace>
  <inkml:trace contextRef="#ctx0" brushRef="#br0" timeOffset="90651.47">14245 10414 0,'0'0'16,"0"-21"-16,0 0 0,0 0 0,21-22 0,-21 22 15,0 0-15,0 0 0,0 0 16,0-1-16,0 1 0,-21 21 15,0-21-15,0 21 0,0 0 0,-22 0 16,22 0-16,-21 21 0,21 0 16,-22 1-16,1-1 0,21 0 15,-22 0-15,22 21 0,0-20 0,0 20 16,0 0-16,0-21 0,21 22 16,-22-22-16,22 21 0,0-21 0,0 1 15,0-1-15,0 0 0,0 0 0,0 0 16,22-21-16,-1 21 0,0-21 15,0 0-15,0 0 0,0 0 16,1 0-16,20-21 0,-21 21 0,0-21 16,0 0-16,1 0 0,-1 0 15,0-22-15,21 22 0,-21-21 0,1-1 16,-1 22-16,0-21 0,-21 0 0,21-1 16,0 22-16,-21 0 15,21 0-15,-21 0 0,0 42 16,0 0-1,0 0-15,0 0 0,0 22 16,-21-22-16,21 21 0,0 0 0,0 1 16,0-22-16,0 21 0,0 1 0,0-22 15,0 0-15,0 0 0,0 0 16,21 0-16,1 1 0,-1-22 0,0 21 16,0-21-16,0 0 0,0 0 0,1 0 15,-1 0-15,0 0 0,0 0 16,0-21-16,0-1 0,1 1 0,-1 0 15,0-21-15,21-1 0,-21 1 16</inkml:trace>
  <inkml:trace contextRef="#ctx0" brushRef="#br0" timeOffset="92299.05">14838 9800 0,'0'0'0,"0"-42"0,0 0 0,0 20 15,0-20-15,21 21 0,-21 0 16,0 42-1,0 21 1,-21-21-16,21 22 0,-21-1 16,21 0-16,0 1 0,-22-1 0,1 22 15,0-22-15,21 0 0,0 22 16,-21-22-16,21 22 0,-21-22 16,21 0-16,0 22 0,0-22 0,0 0 15,0 1-15,0-22 0,0 21 16,0-21-16,0 1 0,0-1 0,0 0 15,0 0-15,21-21 0,-21 21 16,21-21-16,0 0 0,0 0 16,1 0-16,-22-21 0,21 21 15,0-21-15,0 0 0,0 0 0,-21-1 16,21-20-16,1 21 16,-1-21-16,-21-1 0,21 1 0,-21 21 0,21-22 15,-21 22-15,0 0 0,0 0 16,0 0-16,0 42 15,0 0 1,0 0-16,0 0 0,0 22 0,0-22 16,0 21-16,-21-21 0,21 22 15,0-22-15,0 0 0,0 21 0,0-20 16,0-1-16,0 0 0,21 0 16,0-21-16,0 0 0,1 0 15,-1 0-15,0 0 0,0 0 0,21 0 16,-20 0-16,-1-21 0,21 0 15,-21 0-15,22-1 0,-22-20 0,21 21 16,-21-21-16,0-1 0,1 1 16,-1 21-16,0 0 0,0-22 0,0 22 15,-21 0-15,-21 42 32,0 0-32,0 0 0,21 1 15,-21-1-15,-1 0 0,1 21 16,21-21-16,0 1 0,0 20 0,0-21 15,0 0-15,0 0 0,0 1 16,0-1-16,0 0 0,0 0 16,21-21-16,1 0 15,-1 0-15,0 0 0,0 0 0,0 0 16,0 0-16,1 0 0,-1-21 16,-21 0-16,21 0 0,0-1 0,-21 1 15,21-21-15,-21 21 0,0-22 16,0 22-16,0-21 0,0 21 0,0-22 15,0 22-15,-21 0 0,0 21 0,0-21 16,0 21-16,-1 0 0,1 0 16,0 0-16,0 0 15,42 0 17,0 0-17,0 0-15,22 0 0,-22 0 0,0 0 16,0-21-16,22 21 0,-22 0 15,0-21-15,0 21 0,21 0 0,-20 0 16,-1 0-16,21-22 0,-21 22 0,0 0 16,1 0-16,20 0 0,-21 22 15,-21-1-15,21-21 0,-21 21 0,21 0 16,-21 0-16,0 22 0,0-22 0,0 0 16,0 0-16,0 21 0,0-20 15,0-1-15,0 0 0,-21 0 0,21 0 16,0 0-16,0 1 0,0-1 15,-21-21-15,21 21 0,0 0 16,0-42 31,0 0-47,0 0 16,0-1-16,0-20 0,0 21 15,21 0-15,-21-22 0,21 22 16,1-21-16,-1 21 0,-21 0 0,21-1 15,0 1-15,0 0 0,22 0 0,-22 21 16,0 0-16,0-21 0,21 21 16,-20 0-16,-1 0 0,21 0 15,-21 0-15,0 0 0,1 0 0,-1 21 16,0 0-16,0-21 0,-21 21 16,0 0-16,0 22 0,0-22 0,0 0 15,0 0-15,0 22 0,-21-22 0,0 0 16,21 0-16,0 0 0,0 0 15,0 1-15,0-1 0,0 0 16,0 0-16,21-21 16,0 0-16,0 0 15,0 0-15,1 0 0,-1 0 0,0 0 16,21 0-16,-21 0 0,22-21 16,-22 21-16,21-21 0,-21 0 15,1-1-15,20 1 0,-21-21 0,0 21 16,0-22-16,1 1 0,20 21 15,-42-21-15,21-1 0,0 22 0,-21-21 16,21 21-16,-21-1 0,0 1 0,0 0 16,-21 21-1,0 0-15,0 0 0,0 0 16,0 0-16,-1 21 0,1 0 0,21 1 16,0-1-16,-21 0 0,21 0 15,0 0-15,0 22 0,0-22 0,0 0 16,0 0-16,0 0 0,0 0 0,21 1 15,0-1-15,-21 0 16,22 0-16,-22 0 0,0 0 0,21 1 16,0-1-16,-21 0 15,0 0 1,-21 0 0,0-21-16,-1 0 0,1 0 15,0 0-15,0 0 16,0 0-16,0 0 0,-1 0 31,22-21-15,-21 21-16,21-21 0</inkml:trace>
  <inkml:trace contextRef="#ctx0" brushRef="#br0" timeOffset="92580.89">15938 9694 0,'0'0'0,"-21"0"16,21-21-16,-21 21 0,21-21 15,-21 21 1,21 21 46,-21-21-46,21 21-16</inkml:trace>
  <inkml:trace contextRef="#ctx0" brushRef="#br0" timeOffset="92880.72">14499 9991 0,'0'0'0,"21"0"31,0 0-31,1 0 0,-1 0 0,21 0 16,0 0-16,-20-21 0,20 21 0,0 0 16,-21 0-16,22 0 15,-1 0-15,-21 0 0,22 0 0,-22 0 16,21 0-16,-21 0 0,0 0 0,-42 0 31,0 0-15,0 21-16,0-21 0</inkml:trace>
  <inkml:trace contextRef="#ctx0" brushRef="#br0" timeOffset="93839.15">5715 11642 0,'0'0'0,"-21"0"16,42 0 15,0 0-31,0 0 0,0 0 0,22 0 16,-22 0-16,21 0 0,1 0 0,20 0 15,-21 0-15,22 0 0,-1 0 16,22 0-16,0 0 0,-1 0 0,1 0 15,21 0-15,0 0 0,0 0 16,-1 0-16,1 0 0,-21-21 0,21 21 16,-22 0-16,22 0 0,-21 0 15,0 0-15,-1 0 0,1 0 0,0-22 16,-1 22-16,1 0 0,-22 0 0,22 0 16,-21 0-16,-1 0 0,1 0 15,-1 0-15,1 0 0,-22 0 0,0 0 16,1 0-16,-1 0 0,0 0 0,-21 0 15,1 0-15,-1 0 0,-21-21 47,0 0-31</inkml:trace>
  <inkml:trace contextRef="#ctx0" brushRef="#br0" timeOffset="94795.6">10816 11218 0,'-21'0'0,"42"0"0,-84 0 0,41 0 15,1 0-15,-21 0 0,21-21 16,0 21-16,-1 0 16,44 0 15,-1 0-31,0 0 15,21 0-15,-21 0 0,22 0 16,-1 0-16,22 0 0,-22 0 0,21 0 16,1 0-16,-1 21 0,22-21 0,-21 0 15,20 0-15,-20 0 0,20 0 16,1 22-16,-21-22 0,20 0 0,1 0 16,0 0-16,-1 0 0,1 21 15,0-21-15,-1 0 0,22 0 16,-21 0-16,-1 21 0,1-21 0,21 0 15,-21 0-15,20 0 0,-20 0 0,21 21 16,0-21-16,0 0 0,-22 0 16,22 0-16,-21 0 0,-1 0 0,1 21 15,0-21-15,-1 0 0,22 0 0,-21 0 16,0 0-16,20 21 0,-20-21 16,21 0-16,-21 0 0,-1 0 0,1 0 15,21 0-15,-22 0 0,1 0 0,0 0 16,-1 0-16,1 0 0,0 0 15,-1 0-15,1 0 0,0 0 16,-22 0-16,1 0 0,-1 0 0,1 0 16,-1 0-16,1 0 0,-22 0 15,22 0-15,-22 0 0,21 0 0,-20 0 16,20 0-16,-20-21 0,-1 21 16,0 0-16,1 0 0,-22 0 0,0-21 15,0 21-15,0 0 0,0 0 16,-21-21-16,0 0 15,0 0 1</inkml:trace>
  <inkml:trace contextRef="#ctx0" brushRef="#br0" timeOffset="94951.39">16637 11345 0,'-21'0'0,"42"0"0,-63 22 0,42-1 32</inkml:trace>
  <inkml:trace contextRef="#ctx0" brushRef="#br0" timeOffset="97197.79">6181 12510 0,'0'0'0,"0"-22"0,0 1 15,21 21 1,-21-21 0,0 0-16,0 0 15,0 0 1,0-1 0,-21 22-1,21-21 1,-22 21-1,22-21 1,-21 21-16,21-21 31,-21 21-31,0 0 16,0 0 15,0 0 391,-1 0-406,1 0-16,0 0 0,0 0 15,0 21-15,0-21 0,-22 21 16,22 0-16,0 1 0,-21-1 16,20 0-16,1 0 0,-21 21 0,21-20 0,0 20 15,-1 0-15,1 1 16,0 20-16,21-21 0,0 1 0,0-1 15,0 0-15,0 1 0,0-1 16,0 0-16,0-20 0,0-1 0,21 0 16,0 0-16,1 0 0,-1 0 0,0-21 15,0 0-15,21 0 0,-20 0 16,20 0-16,-21 0 0,21 0 0,-20 0 16,20 0-16,-21 0 0,21-21 15,1 0-15,-22 0 0,21 0 16,-21 0-16,22-1 0,-1 1 0,-21-21 15,0 21-15,22-22 0,-22 22 16,0-21-16,0 21 0,0-22 0,-21 22 16,0 0-16,0 0 0,22 0 0,-22 0 15,-22 21 1,1 0 0,0 0-16,0 21 0,21 0 15,-21-21-15,21 21 0,0 0 16,0 0-16,0 1 15,21-22-15,0 21 16,0-21-16,0 21 16,1 0-16,-1-21 0,0 21 15,-21 0-15,0 1 0,21-1 16,-21 0-16,0 0 0,0 0 16,0 0-16,0 1 0,0-1 15,21-21-15,-21 21 0,0 0 0,21-21 16,1 0-16,-1 0 0,0 0 15,21 0-15,-21 0 16,1 0-16,-1 0 0,21 0 0,0-21 16,-20 0-16,20 21 0,-21-21 0,21-1 15,1 1-15,-22 0 0,0 0 16,0 0-16,0 0 0,1-1 16,-1 1-16,-21 0 0,0-21 0,0 21 15,0-1-15,0 1 0,0 0 16,0 0-16,-21 21 15,-1 0-15,1 0 16,21 21-16,-21 0 0,0 0 16,0 1-16,21-1 0,0 21 0,-21-21 15,21 22-15,0-22 0,0 21 16,0-21-16,0 0 0,0 1 0,0-1 16,0 0-16,21 0 0,0 0 0,0 0 15,0-21-15,0 22 0,1-22 16,-1 0-16,0 0 0,21 0 15,-21 0-15,22 0 0,-22 0 0,21 0 16,1 0-16,-1 0 0,0-22 16,1 1-16,-1 21 0,21-21 0,-20 0 15,-1 0-15,22 0 0,-22-1 0</inkml:trace>
  <inkml:trace contextRef="#ctx0" brushRef="#br0" timeOffset="98146.91">7980 12785 0,'0'-21'0,"0"42"0,0-64 0,0 1 16,0 21-16,-21 0 15,-1 0-15,1 21 0,0 0 0,0 0 16,0 0-16,0 0 0,-1 0 16,1 0-16,0 21 15,0 0-15,0 0 0,0 0 0,-1 22 16,1-22-16,0 21 0,0-21 0,21 22 16,0-22-16,-21 21 0,21-21 15,0 0-15,0 1 0,0-1 0,0 0 16,0 0-16,0 0 0,21-21 15,0 0-15,0 0 0,0 0 16,1 0-16,20 0 0,-21 0 16,0-21-16,0 0 0,1 0 15,-1 0-15,0-1 0,0 1 0,0-21 16,-21 21-16,0-22 0,21 1 0,-21 21 16,0-21-16,0-1 15,22 22-15,-22 0 0,0 0 0,0 0 16,0-1-16,0 44 31,0-1-31,0 0 0,0 21 0,0-21 16,0 1-16,0 20 0,0-21 0,0 21 15,0 1-15,0-22 0,0 0 16,0 21-16,0-20 0,0-1 0,21 0 16,0-21-16,0 21 0,0 0 0,0-21 15,1 0-15,20 0 0,0 0 16,-21 0-16,22 0 0,-22-21 0,21 0 15,1 0-15,-22 0 0,21-1 0,0-20 16,-20 0-16,-1 21 16,21-22-16,-21-20 0,0 20 0,1 1 15,-1 0-15,-21-1 0,21-20 0,-21 21 16,21-1-16,-21 1 0,0 21 16,0-22-16,0 22 0,0 0 0,0 0 15,0 0-15,0 42 31,0 0-31,-21 0 0,0 0 0,0 22 16,21-22-16,0 21 0,-22 1 16,22-22-16,-21 21 0,21 0 0,0 1 15,0-1-15,0 0 0,0 1 0,0-1 16,0-21-16,0 22 16,21-22-16,1 21 0,-22-21 0,21 0 15,0-21-15,0 22 0,0-22 0,0 21 16,22-21-16,-22 0 0,21 0 15,1 0-15,-22-21 0,21-1 0,0 22 16,1-21-16,-1 0 0,-21 0 0,22 0 16,-22 0-16,0-22 0,0 22 15,0 0-15,-21-21 0,0 20 0,0 1 16,0 0-16,0 0 16,-21 21-1,0 21-15,0-21 0,21 21 16,-21 0-16,-1 22 0,22-22 0,0 0 15,0 21-15,0-20 0,0-1 16,0 0-16,0 21 0,0-21 0,22 1 16,-1-1-16,21 0 0,-21-21 15,0 0-15,22 0 0,-22 0 16,21 0-16,1 0 0,-22 0 0,21 0 16,0 0-16,-20-21 0,20 0 0,-21-1 15,21 1-15,-20 0 16,-1 0-16,0 0 0,0 0 0,-21-1 15,0-20-15,0 21 0,0 0 0</inkml:trace>
  <inkml:trace contextRef="#ctx0" brushRef="#br0" timeOffset="98399.76">8509 12510 0,'0'0'0,"21"21"31,21-21-31,-20 0 0,20 0 16,-21 0-16,21 0 0,22 0 15,-22-21-15,64-1 16,-42 22-16,-22-21 0,21 21 0,-20-21 16,-1 21-16,0 0 0,1-21 0,-22 21 15,0 0-15,0 0 0,-42 0 31,0 21-31,-21 0 0</inkml:trace>
  <inkml:trace contextRef="#ctx0" brushRef="#br0" timeOffset="98999.42">5355 13758 0,'0'0'0,"42"-21"31,-42 42-15,0 1-16,0-1 0,0 21 0,0-21 15,-21 22-15,0-22 0,21 21 16,-21 0-16,21 1 0,-21-22 0,0 21 16,21 1-16,0-22 0,0 21 0,0-21 15,0 0-15,0 1 16,0-1-16,42-21 0,-21 0 16,0 0-16,22 0 0,-1 0 0,-21-21 15,21-1-15,22 1 0,-22 0 16,1 0-16,-1-21 0,0 20 0,1-20 15,-1 21-15,0-21 0,-21-1 16,1 22-16,-22-21 0,0 21 0,0-1 16,0 1-16,0 0 0,0 0 0,0 42 31,0 0-31,0 0 0,0 1 16,0-1-16,0 0 15,21 0 1</inkml:trace>
  <inkml:trace contextRef="#ctx0" brushRef="#br0" timeOffset="99259.25">6286 13864 0,'-21'21'31,"21"1"-31,0 20 0,-21-21 0,21 0 16,-21 22-16,21-1 0,-21 0 0,21 1 15,-21 20-15,21 1 0,0-22 16,0 43-16,0-22 0,-22 1 0,22-1 16,-21 1-16,21-1 0,0 1 0,-21-22 15,0 21-15,21-20 0,-21-1 16,21 0-16,0-20 0,0-1 0,0 0 16,21-42-1,0-22 1,0 22-16,0-21 0,1 21 0</inkml:trace>
  <inkml:trace contextRef="#ctx0" brushRef="#br0" timeOffset="99531.1">6244 14097 0,'0'0'0,"0"-42"0,0 21 16,0-1-16,0 1 0,0 0 15,21 0-15,0 0 0,1 21 16,20-21-16,-21 21 0,21-22 0,1 22 15,-1 0-15,-21 0 0,22 0 16,-1 0-16,0 22 0,-21-1 0,1-21 16,-22 21-16,0 0 0,0 0 0,0 0 15,-22 1-15,1-1 0,0 0 16,-21 0-16,21 0 0,-22 0 0,22 1 16,-21-22-16,-1 21 0,22 0 0,0-21 15,0 0-15,0 21 16,0-21-16,-1 0 0,22-21 15,22 0 1</inkml:trace>
  <inkml:trace contextRef="#ctx0" brushRef="#br0" timeOffset="100899.83">7514 13907 0,'0'0'0,"-21"0"15,0-22-15,0 22 0,-1 0 16,1 0-16,0 0 0,0 0 0,0 22 16,0-22-16,-22 21 0,22 0 0,-21 0 15,21 0-15,-1 22 0,1-22 16,0 0-16,0 21 0,0-21 0,21 22 15,0-22-15,0 0 0,0 0 0,0 0 16,0 1-16,21-1 16,0-21-16,0 0 0,0 0 15,1 0-15,-1 0 0,0 0 0,21-21 16,-21 21-16,1-22 0,-1 1 16,21 0-16,-21 0 0,0 0 0,1-22 15,-1 22-15,0-21 0,0 0 0,0-1 16,-21 1-16,0 0 0,0-22 15,0 22-15,0-22 0,0 22 0,0 0 16,0 20-16,0-20 0,0 21 0,0 42 31,0 21-31,0-20 16,0 20-16,-21 0 0,21 1 0,0-1 16,0 0-16,0 1 15,0-1-15,0 0 0,0 1 0,0-22 16,21 21-16,0-21 0,-21 0 0,22 1 15,-1-1-15,21 0 0,-21 0 16,22-21-16,-1 0 0,-21 0 0,21 0 16,1 0-16,-1 0 0,0 0 0,1-21 15,-1 0-15,0 21 0,-20-21 0,-1-1 16,0 1-16,0 0 0,0 0 16,-21-21-16,0 20 0,0 1 0,0 0 15,0 0-15,0 0 0,0 0 0,-21 21 16,0 0-16,0 0 15,0 0-15,-1 21 0,1 0 16,0 0-16,0 0 0,0 0 0,0 1 16,21-1-16,-22 0 0,1 21 15,0-21-15,21 1 0,0-1 16,0 0-16,21-21 16,0 0-16,1 0 15,-1 0-15,0 0 0,0-21 0,0 0 16,0 21-16,1-22 0,-1 1 0,0 0 15,0 0-15,-21 0 0,21-22 16,0 22-16,-21 0 0,0 0 0,0 0 16,22 21-16,-22 21 31,0 0-31,0 0 16,0 0-16,0 1 0,0-1 0,0 0 15,0 0-15,0 0 0,0 0 0,0 1 16,0-1-16,21 0 0,0 0 15,0-21-15,0 21 0,0-21 0,1 0 16,20 0-16,-21 0 0,21 0 0,1 0 16,-1 0-16,-21 0 0,22 0 15,-22-21-15,21 0 0,0 0 0,-20 0 16,-1-1-16,0-20 0,21 21 16,-21-21-16,1-1 0,-22 1 15,21 0-15,-21-1 0,21-20 0,-21 20 16,0 1-16,0 0 0,0-1 0,0 22 15,0 0-15,0 0 0,0 42 16,0 0-16,-21 0 16,21 1-16,-21 20 0,21 0 0,0-21 15,0 22-15,0-1 0,0 0 16,0 1-16,0-1 0,0 0 0,0-20 16,0 20-16,0-21 0,0 0 0,21 0 15,0 1-15,0-1 0,0 0 16,22-21-16,-22 21 0,21-21 15,-21 0-15,22 0 0,-1 0 0,-21 0 16,21 0-16,-20 0 0,20-21 0,-21 21 16,0-21-16,0 21 0,1-21 15,-1-1-15,0 1 0,-21 0 0,21 0 16,-21 0-16,0-22 0,0 22 0,0 0 16,-21 21-1,0 0-15,0 0 16,21 21-16,0 0 0,-22 1 0,22-1 15,0 0-15,-21 0 0,21 21 16,0-20-16,0-1 0,0 0 0,0 0 16,21 0-16,1-21 15,-1 21-15,0-21 0,0 0 16,21 0-16,-20 0 0,20 0 0,-21 0 16,21 0-16,1 0 0,-22-21 0,21 21 15,1-21-15,-22 0 0,21 21 0,-21-21 16,0 0-16,1-1 0,-1 1 15,0 21-15,-21-21 0,0 0 0</inkml:trace>
  <inkml:trace contextRef="#ctx0" brushRef="#br0" timeOffset="101191.18">8615 13843 0,'0'0'0,"0"21"0,21-21 31,21 0-31,-21 0 0,22 0 0,-1-21 16,0 21-16,1 0 0,20-21 0,-20 21 16,20-21-16,-21 21 0,22 0 15,-22-21-15,22 21 0,-22 0 0,0-22 16,1 22-16,-1 0 0,0 0 0,-20-21 15,20 21-15,-21 0 16,0 0-16,-42 0 31,0 0-31</inkml:trace>
  <inkml:trace contextRef="#ctx0" brushRef="#br0" timeOffset="101791.3">6435 15219 0,'0'-21'15,"-22"-43"1,22 43-16,0 0 15,0 0-15,0 0 0,22-1 16,-1 22-16,0-21 0,0 21 0,21 0 16,-20 0-16,20 0 0,0 0 15,-21 0-15,22 0 0,-1 21 0,0 1 16,1-1-16,-22 21 0,21-21 16,-21 22-16,1-22 0,-1 21 0,-21 0 15,21-20-15,-21 20 0,0-21 0,0 0 16,-21 22-16,0-22 0,-1 0 15,22 0-15,-21-21 0,0 21 16,0-21-16,21-21 16,0 0-1,0 0-15,0 0 0,0-1 16,0-20-16,0 21 0,0-21 0,21-1 16,0 22-16,0-21 0,-21-1 15,22 22-15,-1 0 0,0 0 0,21 0 16,-21 0-16,1-1 0,-1 22 0,21 0 15,-21-21-15,0 21 0,1 0 16,-1 0-16,0 0 0,0 0 0</inkml:trace>
  <inkml:trace contextRef="#ctx0" brushRef="#br0" timeOffset="103020.26">7302 15304 0,'0'0'0,"0"21"0,0 0 0,0 0 16,22-21-16,-1 0 15,0 0-15,0 0 16,0 0-16,0-21 0,1 21 16,-1-21-16,0 0 0,0-1 0,-21 1 15,21 0-15,0 0 0,1 0 16,-22-22-16,21 22 0,-21 0 0,0 0 16,0 0-16,0 0 0,-21 21 15,-1 0 1,1 0-16,0 21 0,0 0 15,0 0-15,0 21 0,-1-20 16,1 20-16,21-21 0,0 21 0,-21-20 16,21 20-16,0-21 0,0 0 0,0 22 15,0-22-15,0 0 0,21-21 16,0 21-16,1 0 0,20-21 0,-21 0 16,21 0-16,1 0 0,20 0 0,-20 0 15,-1 0-15,21 0 16,-20 0-16,20-21 0,1 21 0,-22-21 15,0 0-15,22 0 0,-22-1 0,1 22 16,-1-42-16,0 21 0,-21 0 16,22 0-16,-22-1 0,0-20 0,0 21 15,-21-21-15,0 20 0,0-20 16,0 21-16,0 0 0,-21 21 0,0-21 16,0 21-16,0 0 0,-22 0 0,22 0 15,0 0-15,0 0 0,-22 21 16,22 0-16,0 0 0,0 0 0,0 22 15,0-22-15,-1 21 0,1-21 0,21 0 16,0 22-16,0-22 16,0 0-16,0 0 0,0 0 0,0 1 15,21-22-15,1 21 0,-1-21 16,21 0-16,-21 0 0,0 0 16,1-21-16,-1 21 0,21-22 0,-21 1 15,0 0-15,1 0 0,-1 0 16,0 0-16,-21-1 0,21-20 0,0 21 15,-21-21-15,21 20 0,-21 1 0,0 0 16,0 0-16,0 0 0,0 42 31,0 0-31,0 0 0,0 0 16,0 1-16,-21-1 16,21 0-16,0 21 0,0-21 0,0 1 15,0-1-15,0 0 0,21 0 0,1 0 16,-1 0-16,0 1 0,21-22 15,-21 21-15,22-21 0,-1 0 0,0 0 16,22 0-16,-22 0 0,22 0 16,-22 0-16,22 0 0,-22 0 0,21-21 15,-20-1-15,20 22 0,-20-21 0,-1 0 16,-21 0-16,21 0 0,-20-22 16,-1 22-16,0 0 0,0-21 15,-21 21-15,0-22 0,0 22 0,0 0 0,0-21 16,-21 20-16,0 1 15,0 21-15,-1 0 0,-20 0 16,21 0-16,0 0 0,-22 21 0,22 1 16,0-1-16,0 0 0,-21 21 15,42-21-15,-22 22 0,22-22 0,-21 0 16,21 21-16,0-20 0,0-1 0,0 0 16,21 21-16,1-21 15,-1-21-15,0 0 0,0 0 0,0 0 16,22 0-16,-1 0 0,-21 0 0,21-21 15,-20 21-15,20-21 0,-21-21 16,21 21-16,-20-22 0,-1 22 16,0-21-16,0-22 0,-21 22 0,21 0 15,0-22-15,-21 1 0,22 20 0,-22-20 16,0-1-16,0 1 0,0 20 16,0-20-16,0 21 0,0 20 0,0 1 15,0 0-15,-22 21 16,1 21-16,0 0 0,0 22 0,21-1 15,-21 0-15,0 1 0,21 20 0,0-20 16,0-1-16,0 21 0,0-20 16,0 20-16,0-20 0,21-1 0,0 0 15,0 1-15,0-22 0,0 21 0,1-21 16,-1 0-16,21-21 0,-21 22 16,22-22-16,-1 0 0,-21 0 15,21 0-15,1-22 0,-1 22 0,0-21 16,1 0-16,-22 0 0,21 0 15,-21 0-15,1-1 0</inkml:trace>
  <inkml:trace contextRef="#ctx0" brushRef="#br0" timeOffset="105104.05">6138 16235 0,'0'0'0,"0"-21"0,0-22 16,0 22-16,0-21 0,0 21 15,0 0-15,0-1 0,0 1 0,21 21 0,-21 21 32,0 1-32,0 20 0,0 0 15,0 1-15,0-1 0,0 0 0,0 1 16,0-1-16,-21 0 0,0 1 15,21-1-15,-21 0 0,0-21 0,0 22 16,-1-1-16,1-21 0,0 22 0,0-22 16,0 0-16,0 0 0,21 0 15,-22-21-15,1 0 0,0 0 0,0 0 16,0-21 0,21 0-16,-21 0 0,21 0 0,-22-22 15,22 22-15,0-21 0,0-1 0,0 22 16,0-21-16,0 21 0,22 0 15,-1-1-15,0 1 0,0 0 0,0 21 16,0 0-16,1 21 16,-1 0-16,-21 1 0,21-1 15,-21 0-15,21 0 0,0 0 0,-21 22 16,0-22-16,21 0 0,1 21 16,-22-21-16,21 1 0,-21-1 0,21 21 15,0-42-15,0 21 0,0 0 0,1-21 16,-1 0-16,21 0 15,-21 0-15,0 0 0,22 0 0,-22-21 16,21 0-16,1 0 0,-22 0 16,21 0-16,-21-1 0,22-20 0,-22 21 15,0-21-15,0 20 0,0-20 0,0 0 16,-21-1-16,0 1 0,0-21 16,0 20-16,0-20 0,0-1 0,-21 22 15,0-22-15,0 22 0,0 0 0,0-1 16,-1 22-16,22 0 0,-21 0 15,0 21-15,0 0 0,0 21 0,0 0 16,-1 0-16,1 1 0,0 20 16,0 0-16,0 1 0,0-1 15,21 21-15,0-20 0,0-1 0,0 22 0,0-22 16,0 0-16,0 1 16,0-1-16,21 0 0,0-21 0,21 22 15,-21-22-15,1 0 0,20 0 0,0 0 16,1 1-16,-1-22 0,0 0 15,22 0-15,-22 0 0,0 0 0,22 0 16,-22 0-16,1-22 0,-1 1 16,0 0-16,1 0 0,-1 0 0,-21 0 15,0-1-15,22-20 0,-43 21 0,21 0 16,-21 0-16,21-1 16,-21-20-16,0 21 0,0 0 15,0 0-15,-21 21 0,0 0 16,-1 21-16,22 0 15,-21 0-15,0 0 0,21 0 0,-21 1 16,21 20-16,0-21 0,0 21 0,0-20 16,0 20-16,0-21 0,0 0 15,0 0-15,0 22 0,21-22 0,0-21 16,0 21-16,1-21 0,-1 0 16,0 0-16,21 0 0,-21 0 0,22 0 15,-22 0-15,21-21 0,1 0 0,-1 0 16,-21-1-16,21 1 15,-20 0-15,20-21 0,-21 21 0,21-22 16,-20 1-16,-1 0 0,0-1 0,0 1 16,-21 0-16,0-1 0,21 1 15,-21 0-15,0-1 0,0 1 0,0 21 16,0 0-16,0-1 0,-21 22 16,21 22-1,-21-1-15,21 0 0,0 21 0,0-21 16,-21 22-16,21-1 0,-21-21 0,21 22 15,0-1-15,0 0 0,0-21 16,0 22-16,0-1 0,0-21 0,0 22 16,0-22-16,21 0 0,0 0 15,0 0-15,0 0 0,0 1 16,22-22-16,-22 0 0,21 0 0,1 0 16,-22 0-16,21 0 0,0 0 0,1-22 15,-1 1-15,-21 21 0,22-21 16,-22 0-16,0 0 0,0 0 0,0-1 15,0 1-15,-21 0 0,0 0 16,0 0-16,0 0 0,0-1 0,0 1 16,-21 21-1,0 0-15,0 21 16,0-21-16,21 22 0,-21-1 16,21 0-16,0 0 0,-22 0 15,22 0-15,0 1 0,-21 20 16,21-21-16,0 0 0,0 0 0,0 1 15,21-1-15,1-21 0,-1 21 0,0 0 16,21-21-16,-21 0 0,22 21 16,-1-21-16,-21 0 0,22 0 0,-1 0 15,0 0-15,1-21 0,-1 21 0,-21-21 16,21 0-16,1 0 0,-22-1 16,21 1-16,-21 0 0,22-21 0,-22 21 15,0-22-15,0 1 0,0 0 0,-21-1 16,22 1-16,-22 0 15,21-1-15,-21-20 0,21 42 0,-21-22 16,0 1-16,0 21 0,21 0 0,-21-1 16,0 44-1,0-1 1,0 0-16,0 21 0,-21-21 0,21 1 16,-21 20-16,21-21 0,0 21 15,0-20-15,-21 20 0,21-21 0,0 21 16,-22-20-16,22-1 0,0 21 0,0-21 15,0 0-15,0 1 0,0-1 16,0 0-16,22 0 0,-1 0 0,0 0 16,0 1-16,0-22 0,0 0 15,1 0-15,20 0 16,-21 0-16,21 0 0,-20 0 0,20-22 16,-21 1-16,21 21 0,-20-21 0,-1 0 15,21 0-15,-21 0 0,0-1 16,1 1-16,-1 0 0,0 0 0,-21 0 15,0 0-15,0-1 0,0-20 0,0 21 16,0 0-16,-21 21 31,21 21-31,-21 0 0,21 0 16,-22 0-16,22 1 16,0-1-16,0 0 0,-21 0 0,21 21 15,0-20-15,0-1 0,0 0 0,0 0 16,0 0-16,21-21 0,1 21 15,-1 1-15,0-22 0,21 0 0,-21 0 0,1 0 16,20 0-16,0 0 0,1 0 16,-1 0-16,-21 0 0,21-22 15,1 22-15,-1-21 0,-21 21 0,22-21 16,-22 0-16,0 21 0,0-21 16,-21 0-16,0-1 0,21 22 0</inkml:trace>
  <inkml:trace contextRef="#ctx0" brushRef="#br0" timeOffset="105404.61">8911 16129 0,'0'0'0,"-21"0"0,42 0 32,0 0-32,0-21 15,1 21-15,20-21 0,0 21 0,1-21 16,-1 21-16,0-22 0,1 22 0,-1 0 16,0-21-16,1 21 0,-1 0 15,-21 0-15,21 0 0,-20 0 0,-1-21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3:54:55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762 0,'-21'0'15,"21"-21"1,21 0 31,0 21-32,0 0-15,0 0 0,22 0 0,-22 0 16,21 0-16,-21 0 0,22 0 16,-1 0-16,-21 0 0,21 0 0,1 0 15,-22 0-15,21 0 0,-21 0 16,1 0-16,-1 0 0,0 0 15,-42 0 1,0 0 0,-1 0-16</inkml:trace>
  <inkml:trace contextRef="#ctx0" brushRef="#br0" timeOffset="634.32">2180 720 0,'0'0'16,"0"21"-16,-21-21 0,21 21 16,-21 0-16,0 0 0,21 1 15,0-1-15,-22 0 0,22 0 16,-21 0-16,0 22 0,21-22 15,0 0-15,0 0 0,-21 0 0,21 0 16,0 1-16,-21-22 16,21 21-16,21-21 62,-21-21-62,21-1 0,0 22 16,0-21-16,1 21 15,-1 0-15,0-21 0,0 21 16,0 0-16,22 0 0,-22-21 0,21 21 16,-21 0-16,22 0 0,-22 0 15,21 0-15,0 0 0,-20 0 0,-1 21 16,21-21-16,-21 21 0,0 0 16,1-21-16,-22 22 0,0-1 0,21 0 15,-21 0-15,0 0 0,0 0 16,0 1-16,-21-1 0,-1 21 0,1-21 15,0 0-15,0 1 16,0-1-16,-22 0 0,22 0 0,-21 0 16,21-21-16,-22 21 0,22 1 15,0-22-15,-21 21 0,21-21 0,-22 0 16,22 0-16,0 0 0,-21 0 16,20 0-16,1 0 0,0 0 0,0 0 15,0 0-15,0-21 16,-1 21-16,22-22 15,0 1 1,22 21 0,-1 0-16,0-21 0,0 0 15</inkml:trace>
  <inkml:trace contextRef="#ctx0" brushRef="#br0" timeOffset="1123.04">3090 1270 0,'0'21'15,"0"0"17,21-21-1,1 0-16,-1-21-15,-21 0 16,0 0 0,0 0-16,0 0 15,-21 21 1,-1 0-16,1 0 0,0 0 16,0 21-1,21 0-15,-21-21 0,21 21 0,0 0 16,-21-21-16,21 21 15,-22-21-15,44 0 32</inkml:trace>
  <inkml:trace contextRef="#ctx0" brushRef="#br0" timeOffset="1990.3">5715 550 0,'0'0'0,"-21"0"47,0 22-47,21-1 0,-22 21 15,1-21-15,0 22 0,0 20 0,0-21 16,0 22-16,-1-1 15,1 1-15,-21-22 0,21 22 0,0-22 16,-1 22-16,1-22 0,0 0 0,0 1 16,0-22-16,21 21 0,-21-21 15,21 0-15,-22 1 0,22-1 0,0 0 16,0 0-16,0 0 0,0 0 16,0 1-16,0-44 46,0 1-30,22 0-16,-1 0 0,0-21 0,-21 20 16</inkml:trace>
  <inkml:trace contextRef="#ctx0" brushRef="#br0" timeOffset="2328.11">5778 635 0,'0'-21'16,"0"42"-16,22-42 0,-22 42 31,0 0-31,0 0 16,0 22-16,0-22 0,0 21 16,0 22-16,0-22 0,0 0 0,0 22 15,0-22-15,0 22 0,-22-22 16,22 0-16,0 1 0,0-1 0,0 0 15,0 1-15,0-1 0,0-21 0,0 0 16,0 22-16,0-22 0,0 0 16,0 0-16,0 0 0,0 1 15,-21-22 17,21-22-17,0 1-15,-21 0 16,0-21-16</inkml:trace>
  <inkml:trace contextRef="#ctx0" brushRef="#br0" timeOffset="3746.22">5313 1334 0,'0'0'0,"-21"21"31,42-21-31,0 0 0,0 0 16,0 0-16,22 0 0,-22 0 15,21 0-15,0-21 0,22 21 16,-1-22-16,-20 1 0,20 0 0,1 21 16,-22-21-16,22 0 0,-22 0 15,0-1-15,1 1 0,-1 0 0,-21 21 16,0-21-16,0 21 0,1 0 16,-22-21-16,0 42 31,0 0-31,0 0 0,0 0 15,0 1-15,-22-1 0,22 21 16,0-21-16,0 0 0,0 22 0,-21-22 16,21 0-16,0 21 0,0-20 0,0-1 15,0 0-15,0 0 16,0 0-16,0 0 0,0 1 0,21-1 16,1-21-1,-1 0-15,0 0 0,0 0 0,0 0 16,0-21-16,22-1 0,-22 22 0,0-21 15,0 0-15,0 0 0,1-21 16,-1 20-16,0 1 0,0-21 0,0 0 16,0 20-16,1-20 0,-1 0 15,0 21-15,-21-22 0,0 22 16,21 0-16,-21 0 0,21 0 0,-21 42 47,0 0-47,-21 0 0,0 0 15,21 0-15,-21 22 0,21-22 0,0 0 16,-21 21-16,21-20 0,-22-1 16,22 21-16,0-21 0,0 0 0,0 1 15,0-1-15,0 0 16,22 0-16,-1-21 0,0 21 0,0-21 16,0 0-16,22 0 0,-22 0 0,21 0 15,0 0-15,-20 0 0,20-21 16,0 21-16,1-21 0,-22 0 0,21 0 15,0-1-15,-20-20 16,20 21-16,-21-21 0,0-1 0,0 1 16,1-22-16,-1 22 0,0-21 0,-21 20 15,0-20-15,21 20 0,-21-20 16,0 21-16,0 20 0,0-20 0,0 21 16,0 0-16,-21 42 31,21 0-31,0 21 0,-21-20 15,0 20-15,21 21 0,-22-20 0,22-1 16,-21 22-16,21-22 0,0 0 16,0 1-16,0-1 0,0 0 0,0 1 15,0-22-15,0 21 0,0-21 16,21 0-16,1 1 0,-22-1 16,21 0-16,0 0 0,0-21 0,0 0 15,0 0-15,1 0 0,-1 0 16,0 0-16,0 0 0,0-21 0,0 0 15,1 0-15,-1-1 0,0 1 0,0-21 16,0 21-16,0-22 0,1 1 16,-1-21-16,0 20 0,0-20 0,0 20 15,-21-20-15,0 21 0,21-22 16,-21 22-16,0-1 0,0 22 16,0-21-16,0 21 0,0 0 0,0-1 15,0 44 16,0-1-31,0 0 0,0 0 16,0 21-16,0 1 0,0-1 0,0 0 16,22 22-16,-22-22 0,0 1 15,0-1-15,0 0 0,0 1 0,0-1 16,0-21-16,0 21 0,0-20 16,-22 20-16,22-21 0,-21 0 0,21 0 15,0 1-15,0-1 0,0 0 16,-21-21-16,21 21 15,-21-21-15,21-21 16,0 0 0,0 0-16,0-1 15,0 1-15,0 0 0,21-21 0,0 21 16,0-22-16,1 22 0,-1-21 16,0 21-16,0-22 0,21 22 0,-20 0 15,20 0-15,-21 21 0,0 0 16,22 0-16,-22 0 0,0 0 0,0 0 15,0 21-15,0 0 0,1 0 0,-22 0 16,0 1-16,21-1 16,-21 0-16,0 0 0,0 0 0,0 0 0,0 1 15,0-1-15,0 0 16,0 0-16,0 0 0,-21 0 0,-1 1 16,1-1-16,0-21 15,21 21-15,-21-21 0,21-21 47,0 0-47,0-1 16,-21 1-16</inkml:trace>
  <inkml:trace contextRef="#ctx0" brushRef="#br0" timeOffset="3986.09">7175 1101 0,'0'21'31,"22"-21"-31,-1 0 0,0 0 16,0 0-16,0 0 0,0 0 0,22 0 16,-22 0-16,21 0 0,-21 0 15,22 0-15,-22 0 0,0 0 0,0 0 16,0 0-16,1 0 0,-1 0 15,-21-21 1</inkml:trace>
  <inkml:trace contextRef="#ctx0" brushRef="#br0" timeOffset="4562.27">8445 1080 0,'0'-22'0,"0"44"0,0-65 31,-21 43-15,0 21-16,0 1 15,21-1-15,-21 0 0,0 0 0,-1 21 16,1-20-16,0-1 0,21 21 0,-21-21 16,21 0-16,-21 22 0,21-22 15,0 0-15,0 0 0,0 0 0,0 1 16,21-1-16,0-21 15,-21 21-15,42-21 0,-20 0 0,-1 0 16,0 0-16,21 0 0,-21 0 0,22 0 16,-22 0-16,21 0 0,-21-21 15,1 0-15,20-1 0,-21 1 0,0 0 16,-21 0-16,0 0 0,21-22 16,-21 22-16,0-21 0,0 0 0,0 20 15,-21-20-15,21 21 0,-21 0 0,0 0 16,0-1-16,0 1 15,-1 21-15,1 0 0,0 0 0,0 0 16,0 21-16,0-21 16,-1 22-16,1-1 0,21 0 15,-21 0-15,21 0 16,0 0-16,0 1 0,0-1 16,21-21-16,-21 21 0,21-21 0,1 0 15,-1 21-15</inkml:trace>
  <inkml:trace contextRef="#ctx0" brushRef="#br0" timeOffset="5270.38">8805 1482 0,'0'0'0,"-21"0"0,0 0 15,42 0 16,0-21-31,22-1 16,-22 1-16,0 21 0,0-21 0,0 0 16,22 0-16,-22 0 0,21-22 15,-21 22-15,0-21 0,22 21 0,-22-22 16,0 22-16,-21 0 0,0-21 16,21 20-16,-21 1 15,0 0-15,-21 21 16,0 0-16,0 0 0,0 0 15,-1 21-15,1 0 0,0-21 0,21 22 16,0-1-16,0 0 0,0 0 16,0 0-16,0 0 0,21 1 15,0-1-15,1 0 16,-1 0-16,-21 0 0,0 0 0,0 1 16,21-22-16,-21 21 0,0 0 0,0 0 15,0 0-15,21-21 0,-21 21 16,0 1-16,0-1 0,21 0 15,0-21-15,1 21 16,-1-21-16,0 0 16,0 0-16,0 0 0,0 0 0,1 0 15,-1 0-15,0-21 16,0 0-16,0 21 0,0-21 0,1-1 16,-1 1-16,0 0 0,0-21 0,-21 21 15,0-1-15,21-20 0,-21 21 16,21 0-16,-21 0 0,0-1 15,0 44 1,-21-1-16,0-21 16,21 21-16,-21 0 0,21 0 15,0 0-15,0 1 0,0-1 16,0 0-16,0 0 0,0 0 0,0 0 16,0 1-16,0-1 15,21-21-15,0 21 16,0-21-16,1 0 0,-1 0 15,0 0-15,0 0 0,0 0 16,0-21-16,1 0 0,-1 21 0,0-22 16,0 1-16,0 0 0,-21 0 0,0 0 15,21-22-15,-21 22 0</inkml:trace>
  <inkml:trace contextRef="#ctx0" brushRef="#br0" timeOffset="5474.26">9525 783 0,'0'0'15,"-21"0"-15,21 21 16,0 1 15</inkml:trace>
  <inkml:trace contextRef="#ctx0" brushRef="#br0" timeOffset="6378.34">9991 1164 0,'0'0'0,"0"-21"16,21 21 0,0 0-16,0-21 15,0 21-15,0 0 0,1 0 16,20 0-16,-21 0 0,0 0 0,22 0 16,-22 0-16,0 0 0,21 0 15,-21 0-15,-21 21 0,0 0 16,0 0-16,0 22 15,0-22-15,-21 0 0,0 0 0,-21 22 0,-1-22 16,1 0-16,-21 0 0,20 21 16,1-20-16,0-1 0,-1 0 15,1-21-15,0 21 0,20 0 0,1-21 16,0 0-16,0 21 0,42-21 31,0 0-31,0 0 16,22 0-16,-22 0 0,21-21 15,1 21-15,-1 0 0,0 0 0,1 0 16,20 0-16,-21 0 0,1 0 16,-1 0-16,0 0 0,1 21 0,-1 1 15,-21-1-15,0 0 0,22 0 0,-22 0 16,-21 0-16,21 1 16,-21 20-16,21-21 0,-21 21 0,0-20 15,0 20-15,0-21 0,0 21 0,0-20 16,0-1-16,0 21 0,-21-21 15,0 0-15,0 1 0,0-1 0,-22 0 16,22 0-16,-21 0 0,-1 0 16,1-21-16,0 22 0,-1-22 0,1 0 15,0 0-15,-1 0 0,1 0 0,0 0 16,-1 0-16,1 0 0,21 0 16,0 0-16,0 0 0,-1-22 15,1 22-15,0-21 0,0 0 0,21 0 16,0 0-1,0 0-15,0-1 16,0 1-16,21 0 0,0 0 0,0 0 16,1 0-16,20-22 0,-21 22 0</inkml:trace>
  <inkml:trace contextRef="#ctx0" brushRef="#br0" timeOffset="8546.71">11218 910 0,'0'0'0,"0"-21"0,0 0 16,0 0-16,0 0 0,0-1 0,-21 1 15,0 0-15,0 0 16,0 21-16,-1 0 0,1 0 0,0 0 15,0 0-15,0 21 0,0 0 0,-22 0 16,1 1-16,21 20 16,0 0-16,-22 1 0,22-1 0,0 0 15,0 1-15,0-1 0,-1 0 16,22 1-16,0-22 0,0 21 0,0-21 16,0 0-16,0 1 0,0-1 0,22-21 15,-1 21-15,0-21 0,0 0 16,0 0-16,22 0 0,-22 0 0,0 0 15,21-21-15,-21 21 0,1-21 16,20-1-16,-21 1 0,0 0 0,0-21 16,1-1-16,-1 22 0,0-21 0,0 0 15,0-1-15,0 1 0,1 0 16,-22-1-16,0 22 0,0 0 16,0 0-16,0 42 15,0 0 1,0 0-16,-22 22 0,1-22 15,21 21-15,-21 0 0,21-20 0,-21 20 16,21 0-16,0-21 0,0 22 16,0-22-16,0 21 0,0-21 0,21 1 15,0-1-15,0 0 0,-21 0 0,22-21 16,-1 21-16,0-21 0,21 0 16,-21 0-16,1 0 0,-1 0 0,21 0 15,-21 0-15,0 0 0,22-21 0,-22 0 16,0 0-16,0 0 15,0-22-15,22 22 0,-22-21 0,0-22 16,0 22-16,0-22 0,1 1 16,-22-1-16,21 1 0,0 21 0,-21-22 15,21 22-15,-21-1 0,0 1 0,0 21 16,0 0-16,0 0 0,0-1 16,0 44-1,-21-1-15,21 0 16,-21 0-16,0 21 0,21-20 0,-22 20 15,22 0-15,0 22 0,-21-22 16,21 0-16,-21 1 0,21 20 0,0-20 16,0-1-16,0 0 0,0 1 0,0-22 15,0 21-15,0-21 16,0 0-16,0 22 0,21-22 16,-21 0-16,21 0 0,1-21 0,-1 0 15,0 0-15,0 0 16,0 0-16,22 0 0,-22 0 0,0 0 15,21-21-15,-21 0 0,1 0 16,20 0-16,-21-1 0,0-20 0,22 21 16,-22-21-16,0 20 0,0-20 0,0 21 15,0-21-15,-21 20 0,0 1 16,0 42 0,0 1-1,0-1-15,0 0 0,0 0 16,0 0-16,-21 0 0,21 1 0,0 20 15,-21-21-15,21 0 0,0 0 16,0 1-16,0-1 0,0 0 16,0 0-1,21-21-15,0 0 0,1 0 0,-1 0 16,0 0-16,21 0 0,-21 0 0,1 0 16,-1-21-16,0 21 0,21-21 15,-21 0-15,1-1 0,-1 1 0,0-21 16,0 21-16,0 0 0,0-1 15,-21 1-15,0 0 0,22 0 16,-22 0-16,0 42 31,0 0-31,0 0 0,-22 0 16,22 1-16,0-1 0,0 0 16,-21 0-16,21 0 0,0 0 0,0 1 15,0-1-15,0 0 0,0 0 16,0 0-16,21-21 15,1 0-15,-1 0 16,0 0-16,0 0 16,0 0-16,0-21 0,1 0 15,-1 21-15,0-21 0,-21-22 0,0 22 16,21 0-16,-21 0 0,0-21 16,0 20-16,0 1 0,0 0 0,0 0 15,-21 21-15,0-21 0,0 21 0,-1 0 16,1 0-16,0 0 15,0 0-15,42 0 32,0 0-17,0 0-15,1 0 0,-1 0 16,0-21-16,0 21 0,21 0 0,-20-22 16,20 22-16,-21-21 0,21 21 15,-20-21-15,20 21 0,-21-21 16,0 21-16,0 0 0,1 0 0,-1 0 15,-21 21 1,0 0-16,0 0 0,0 1 0,0-1 16,0 0-16,0 21 0,-21-21 0,21 1 15,-22 20-15,22-21 0,-21 0 16,21 0-16,-21 1 0,21-1 0,0 0 16,0 0-16,0 0 0,0 0 15,0 1-15,0-1 0,0-42 63,0-1-63,0 1 0,0 0 15,21 0-15,0 0 0,1 0 16,-1-22-16,0 22 0,0-21 0,21-1 16,-20 22-16,-1-21 0,21 21 15,-21-22-15,22 22 0,-22 0 0,0 21 16,0 0-16,0 0 0,0 0 0,1 0 15,-1 0-15,-21 21 16,0 0-16,0 22 0,0-22 0,0 0 16,0 21-16,0-20 15,0-1-15,-21 0 0,-1 21 0,22-21 16,0 1-16,0-1 0,0 0 0,0 0 16,0 0-16,0 0 15,22-21-15,-1 0 0,0 22 0,0-22 16,0 0-16,0 0 0,1 0 15,-1 0-15,21 0 0,-21 0 0,0-22 16,22 1-16,-22 21 0,21-21 0,-21 0 16,22 0-16,-22-22 0,21 22 15,-21-21-15,1 21 0,-1-22 0,0 22 16,0-21-16,-21 21 0,21 0 16,-21-1-16,0 1 0,0 0 15,-21 21-15,0 0 0,0 0 16,0 21-16,-1-21 0,1 21 15,0 1-15,0-1 0,0 21 0,21-21 16,-21 0-16,21 1 0,0-1 16,0 0-16,0 0 0,0 0 15,21-21-15,0 21 0,0-21 0,0 0 16,-21 22-16,21-22 0,1 21 16,-1-21-16,0 21 0,0-21 0,-21 21 15,0 0-15,0 0 16,0 1-16,-21-22 15,0 0-15,0 0 0,21 21 16,-22-21-16,1 0 0,0 0 0,0 0 16,0 0-16,0 0 15,-1 0-15,1 0 0,0 0 16,0-21-16,21-1 0,-21 22 16,0-21-16</inkml:trace>
  <inkml:trace contextRef="#ctx0" brushRef="#br0" timeOffset="8846.37">12827 550 0,'0'0'16,"-21"0"-16,0-21 16,-1 21-16,1 0 15,21-21 1</inkml:trace>
  <inkml:trace contextRef="#ctx0" brushRef="#br0" timeOffset="9135.02">11874 826 0,'0'0'0,"-21"0"0,0 0 0,0 21 32,42-21-17,0 0-15,0 0 0,22 0 16,-1-21-16,0 21 0,1 0 0,-1 0 16,0-22-16,1 22 0,-1 0 15,0 0-15,1-21 0,-1 21 0,-21 0 16,22 0-16,-22-21 0,21 21 15,-21 0-15,-42 0 32,0 0-17</inkml:trace>
  <inkml:trace contextRef="#ctx0" brushRef="#br0" timeOffset="10258.09">5821 1905 0,'0'0'0,"-21"0"0,-1 0 0,1 0 16,0 0-16,0 0 0,0 0 15,0 0-15,-1 0 0,1 21 0,0-21 16,0 0-16,0 0 16,42 0 31,0 0-47,0 0 0,0 0 15,22 0-15,-22 0 0,21 0 16,1 0-16,-1 0 0,0 0 0,1 0 15,20 0-15,-21 0 0,22 0 16,-1 0-16,-20 0 0,20 0 0,1 0 16,20 0-16,-20 0 0,21 0 15,-1 0-15,1 0 0,0 0 0,20 0 16,-20 0-16,0 0 0,21 0 16,-1 0-16,-20 0 0,42 0 0,-21 0 15,0 0-15,21 0 0,-21 0 16,-1 0-16,1 0 0,0 0 15,0 0-15,-21 0 0,-1 0 0,1 21 16,0-21-16,-1 0 0,1 0 0,0 0 16,-1 0-16,-20 0 0,20 0 15,1 0-15,-21 0 0,20 0 0,1 0 16,0 0-16,-22 0 16,22 0-16,-1 0 0,1 0 0,0 0 0,-1 22 15,1-22-15,0 0 0,-22 0 0,22 0 16,-22 0-16,22 0 15,-21 0-15,-1 0 0,22 0 0,-22 0 16,22 0-16,0 0 0,-22 0 16,22 0-16,-1 0 0,-20 0 0,21 0 15,-22 0-15,1 0 0,-1 0 0,1 0 16,-1 0-16,1 0 0,-1 0 16,1 0-16,-1 0 0,1 0 0,20 0 15,-20-22-15,-1 22 0,22 0 16,-22 0-16,1 0 0,21-21 0,-22 21 15,1 0-15,-1 0 0,1 0 0,-22 0 16,21-21-16,1 21 0,21 0 16,-22 0-16,1 0 0,-1 0 15,1 0-15,-22 0 0,21 0 0,-20 0 16,-1 0-16,22 0 0,-43 0 16,21 0-16,0 0 0,-20 0 0,-1 0 15,0 0-15,0 0 0,0 0 16,-21-21 15,-21 21-15,0-21-1</inkml:trace>
  <inkml:trace contextRef="#ctx0" brushRef="#br0" timeOffset="11599.97">5630 2011 0,'0'21'0,"0"0"16,21-21-16,1 0 0,-1 0 16,0 21-16,0-21 0,0 0 0,0 0 15,1 0-15,20 0 0,-21 0 16,21 0-16,1 0 0,-1 22 0,0-22 16,1 0-16,-1 0 0,0 0 15,1 0-15,-1 0 0,22 0 0,-22 0 16,21 0-16,-20 0 0,20 0 15,1 0-15,-22 0 0,22 0 16,-22 0-16,21 0 0,1 0 0,-22 0 16,22-22-16,-1 22 0,-20 0 15,20 0-15,1 0 0,-1 0 0,22 0 16,-22 0-16,22 0 0,0 0 0,-1 0 16,1 0-16,0 0 0,-1 0 15,22 0-15,-21 0 0,-1 0 0,-20 0 16,21 0-16,-22 0 0,22 0 15,-22 0-15,22 0 0,-22 0 0,22 0 16,0 0-16,-22 22 0,22-22 16,0 0-16,-22 0 0,22 0 15,-22 0-15,1 0 0,20 0 0,-20 0 16,-1 0-16,1 0 0,-1 0 16,1 0-16,-1 0 0,1 0 0,-1 0 15,1 0-15,-1 0 0,22 0 0,-21 0 16,-1 0-16,1 0 0,-1 0 15,1 0-15,-22 0 0,21 0 0,1 0 16,-1 0-16,1 0 0,-22 0 0,22 0 16,-1 0-16,1 0 0,-1 0 15,1 0-15,-1 0 0,-20 0 0,20 0 16,1 0-16,-22 0 16,21 0-16,1 0 0,-22 0 0,22 0 15,-22 0-15,22 0 0,-22 0 0,21 0 16,1 0-16,-1 0 0,-20 0 15,20 0-15,1 0 0,-22 0 0,22 0 16,-1 0-16,-21 0 0,1 0 0,20 0 16,-20 0-16,-1 0 0,0 0 15,1 21-15,-1-21 0,0 0 0,1 0 16,-1 0-16,0 0 0,1 0 0,-1 0 16,-21 0-16,21 0 0,1 0 15,-1 0-15,0 0 0,-20 0 0,20 0 16,0 0-16,-21 0 0,22 0 15,-22 0-15,21 0 0,-21 0 16,1 0-16,-1 0 0,21 0 0,-21 0 16,0 0-16,1 0 15,-1 0-15,0 0 16,0 0-16</inkml:trace>
  <inkml:trace contextRef="#ctx0" brushRef="#br0" timeOffset="40086.11">5228 3196 0,'21'0'16,"0"0"0,-21-21 46</inkml:trace>
  <inkml:trace contextRef="#ctx0" brushRef="#br0" timeOffset="40793.81">5355 3323 0,'-21'0'31,"21"-21"63,0 0-94,0 0 16,0 0-1,0-1-15,0 1 16,0 0-16,0 0 0,0 0 15,0 0-15,0-1 16,0 1-16,0 0 0,0 0 16,0 0-16,0 0 15,0 42 48,0 0-63,0 0 0,0 0 15,0 0-15,0 22 0,0-1 16,0 0-16,0 1 0,0-1 0,0 22 16,0-22-16,0 0 0,0 1 15,0-1-15,0-21 0,0 21 16,0-20-16,0-1 0,0 0 0,0 0 16,0 0-16,0 0 0,0 1 15,0-1-15,0 0 31,0-42 16,0 0-31,0-1 0</inkml:trace>
  <inkml:trace contextRef="#ctx0" brushRef="#br0" timeOffset="41391.08">5757 3514 0,'0'21'62,"-21"0"-46,21 0-1,0 0-15,0 1 16,21-22 15,0 0-15,-21-22-16,22 22 0,-22-21 15,21 21-15,-21-21 0,0 0 0,0 0 16,0 0-16,0-1 16,0 1-16,0 0 15,-21 21 1,-1 0-16,1 0 0,21 21 16,0 0-1,-21-21-15,21 22 0,0-1 0,0 0 16,0 0-1,0 0 1,21-21 0,0 0-16,1 0 15,-22-21-15</inkml:trace>
  <inkml:trace contextRef="#ctx0" brushRef="#br0" timeOffset="42930.73">6921 3006 0,'0'0'0,"0"-21"16,0-1-16,0 1 16,0 0-1,-21 21 16,0 21-31,21 0 16,0 1-16,0-1 0,0 21 16,-21 0-16,21 1 0,-21-1 0,21 0 15,-21 22-15,21-22 0,0 1 16,-22-1-16,22 0 0,-21 1 16,21-22-16,0 21 0,0-21 0,0 0 15,0 1-15,0-1 16,0 0-1,0-42 157,0 0-140,0-1-32,-21 1 0,21 0 15</inkml:trace>
  <inkml:trace contextRef="#ctx0" brushRef="#br0" timeOffset="44246.31">6816 2985 0,'0'-22'31,"0"1"-15,0 0-1,0 0-15,21 21 16,-21-21-16,21 21 16,0-21-16,0 21 0,22 0 0,-22 0 15,0-22-15,21 22 0,-21 0 16,22 0-16,-1 0 0,-21 0 0,22 0 16,-22 22-16,0-1 15,0 0-15,0 0 0,-21 0 0,0 0 16,0 1-16,0 20 0,0-21 0,-21 21 15,-21-20-15,21 20 0,-22-21 16,1 21-16,21-20 0,-22-1 0,1 0 16,21 0-16,-21 0 0,20 0 15,1-21-15,0 0 0,0 22 0,0-22 16,21-22 0,21 22-1,0-21-15,0 0 0,0 21 16,1-21-16,-1 21 0,21-21 0,-21 0 15,22 21-15,-22-22 16,21 22-16,0 0 0,1 0 0,-22 0 16,21 0-16,-21 0 0,22 0 15,-22 0-15,0 22 0,0-1 0,0 0 16,1 0-16,-22 0 0,0 0 16,0 1-16,0 20 0,0-21 0,0 0 15,0 22-15,-22-22 0,1 0 16,0 0-16,0 0 0,0 0 0,0 1 15,-22-1-15,22 0 0,-21 0 16,21-21-16,-22 21 0,22-21 0,-21 0 16,-1 21-16,22-21 0,-21 0 0,21 0 15,-22 0-15,22 0 16,0 0-16,0 0 0,0-21 0,0 0 16,-1 21-16,1-21 0,21 0 15,0 0-15,0-1 16,21 22-1,1 0 1,20 0-16,-21 0 0,0-21 0,22 21 16,-22 0-16</inkml:trace>
  <inkml:trace contextRef="#ctx0" brushRef="#br0" timeOffset="45970.94">8213 3408 0,'0'0'0,"0"-21"0,0 0 16,0-1-16,0 1 0,0 0 0,0 0 15,0 0-15,0 0 0,-22-1 16,22 1-16,-21 0 0,0 0 15,0 21-15,0 0 0,0 0 16,-1 0-16,1 0 0,0 0 16,0 0-16,0 21 0,0 21 0,-1-20 15,1 20-15,0-21 0,-21 21 16,21 1-16,-1-1 0,1 0 0,0 1 16,0-22-16,0 21 0,0-21 15,21 1-15,0-1 0,0 0 16,0 0-16,0 0 0,0 0 15,21-21-15,0 0 0,0 0 16,0 0-16,0 0 0,1 0 0,20-21 16,-21 21-16,21-21 15,-20 0-15,-1 0 0,21 0 0,-21-1 16,0 1-16,1 0 0,20-21 16,-21 21-16,-21-22 0,21 22 0,0-21 15,-21 21-15,0-1 0,0 1 0,0 0 16,22 0-16,-22 42 31,0 0-15,-22 0-16,22 1 0,-21 20 0,21-21 15,0 0-15,-21 22 0,0-22 16,21 21-16,0-21 0,0 0 0,0 1 16,0-1-16,0 0 0,0 0 15,0 0-15,21-21 16,0 0-16,0 0 15,1 0-15,-1 0 0,0 0 16,21 0-16,-21-21 0,22 0 0,-22 0 16,21 0-16,1-1 0,-22-20 15,21 21-15,0-21 0,1-1 0,-22 1 16,0 0-16,0 20 0,0-20 0,-21 21 16,22 0-16,-22 0 0,0-1 15,0 1-15,-22 21 16,1 0-16,0 21 0,0-21 15,0 22-15,21-1 0,0 0 16,0 0-16,0 0 0,0 22 16,0-22-16,0 0 0,0 0 0,0 0 15,0 0-15,21 1 0,0-1 16,0 0-16,-21 0 0,0 0 0,0 0 16,21-21-16,-21 22 0,22-22 0,-22 21 15,-22-21 16,1 0-31,0 0 16,0 0-16,0-21 0,0-1 16,-1 1-16,22 0 15,-21 21-15,0 0 16,21 21 0,0 0-1,0 1-15,21-1 0,0 0 16,1-21-16,-1 21 15,0-21-15,0 0 0,0 21 16,0-21-16,22 0 0,-22 0 0,21 0 16,-21 0-16,22 0 0,-1 0 15,-21 0-15,22-21 0,-1 0 0,-21 21 16,0-21-16,22 0 0,-22-1 16,0 1-16,0-21 0,0 21 15,-21 0-15,21-22 0,-21 1 0,22 21 0,-22-22 16,21 22-16,-21-21 15,0 21-15,0 0 0,0 42 32,0 0-32,0 0 15,0 0-15,-21 0 0,21 22 16,-22-22-16,22 21 0,0-21 0,0 22 16,0-22-16,0 0 0,0 0 0,0 0 15,0 1-15,0-1 0,22-21 16,-1 21-16,0-21 15,0 0-15,0 0 0,0 0 16,1 0-16,-1 0 0,0-21 16,0 0-16,0 21 0,0-22 0,1 1 15,-1-21-15,-21 21 0,21 0 16,0-22-16,0 1 0,22 0 0,-22 20 16,0-20-16,0 0 0,0 21 15,0-1-15,1 1 0,-22 0 16,21 21-16,0 0 0,0 21 31,-21 0-31,0 1 0,0-1 16,0 0-1,21-21 17,-21-21-17,0 0 1,0-1-16,0 1 15,0 0-15,0 0 16,0 0 0,-21 21-16,0 0 0,0 0 15,0 0-15,-1 21 16,22 0-16,-21 0 0,0 0 0,0 1 16,0 20-16,21-21 0,-21 21 15,-1-20-15,1 20 0,21-21 16,0 0-16,0 22 0,0-22 0,0 0 15,0 0-15,0 21 0,21-20 16,-21-1-16,22 0 0,-1-21 16,0 0-16,0 0 0,21 0 15,-20 0-15,-1 0 0,21 0 0,-21 0 16,22 0-16,-1 0 0,-21-21 0,21 21 16,1-21-16,-22-1 0,21 22 15,-21-21-15,1 0 0,-1 0 0,0 0 16,-21-22-16,0 22 0,0 0 15,0-21-15,0 21 0</inkml:trace>
  <inkml:trace contextRef="#ctx0" brushRef="#br0" timeOffset="46374.29">9080 2836 0,'0'22'0,"0"-44"0,0 65 15,22-43-15,-1 0 0,0 0 16,0 0-16,0 0 0,0 0 0,1 0 16,-1 0-16,0-21 0,0-1 15,-21 1 1,0 0-16,0 0 16,-21 21-16,0 0 0,0-21 15,-1 21-15,1 0 16,0 0-16,0 0 0,0 21 15,0-21-15,-1 21 0,22 0 16,-21 0-16,21 1 16,0-1-16</inkml:trace>
  <inkml:trace contextRef="#ctx0" brushRef="#br0" timeOffset="47114.87">10880 2921 0,'0'0'0,"0"21"31,-22 0-31,1 22 15,21-22-15,-21 21 0,0 1 16,0-1-16,0 0 0,-1 22 16,1-22-16,0 0 0,0 1 0,0-1 15,0 0-15,-1 1 0,-20-1 16,21-21-16,0 0 0,0 1 0,-1-1 16,22 0-16,0 0 0,-21-21 15,42-21 16,1 0-31,-22 0 16,21-1-16,0 1 0,0-21 0</inkml:trace>
  <inkml:trace contextRef="#ctx0" brushRef="#br0" timeOffset="47394.71">10816 2963 0,'0'-21'0,"0"42"0,21-42 16,-21 42 15,21 1-31,-21-1 0,0 0 0,0 21 16,0 1-16,22-1 0,-22 0 15,21 1-15,-21-1 0,0 21 0,0-20 16,0-1-16,0 0 0,0 1 16,0-22-16,0 21 0,0-21 0,0 22 15,0-22-15,0 0 0,0 0 16,0 0-16,0 1 15,-21-22-15,21 21 16,-22-21 0,1-21-1,21-1-15,-21 22 0,0-21 0</inkml:trace>
  <inkml:trace contextRef="#ctx0" brushRef="#br0" timeOffset="48046.34">10477 3514 0,'-21'0'0,"42"0"47,1 0-47,-1 0 0,0 0 0,21 0 16,1 0-16,-1-21 0,0 21 16,22-22-16,-1 22 0,1-21 0,-1 0 15,1 0-15,-22 21 0,22-21 16,-1 0-16,-21-1 0,1-20 0,-1 21 15,0 0-15,-20 0 0,-1-1 16,0 1-16,0 21 0,-21-21 0,0 42 47,0 0-47,0 22 16,0-22-16,-21 21 0,21-21 15,-21 22-15,21-22 0,0 21 0,0-21 16,0 22-16,0-22 0,0 0 0,0 0 15,0 0-15,0 1 16,21-22-16,0 0 0,0 21 0,0-21 16,1 0-16,-1 0 15,0 0-15,21 0 0,-21-21 0,1-1 16,20 1-16,-21 21 0,21-21 16,-20 0-16,-1-21 0,0 20 0,0 1 15,0-21-15,0 0 0,-21 20 16,0-20-16,0 21 0,22 0 15,-22-22-15,0 22 0,0 0 16,0 0-16,-22 21 31,1 21-31,21 0 0,0 22 0,0-22 16,-21 21-16,21-21 0,0 22 16,0-1-16,-21-21 0,21 21 0,0-20 15,0-1-15,0 0 0,0 0 16,0 0-16,21 0 0,0 1 0,0-22 15,1 0-15,-1 21 0,0-21 0,21 0 16,-21 0-16,22 0 16,-22 0-16,21 0 0,-21-21 0,22 21 15,-22-22-15,0 1 0,21 0 16,-20 0-16,-1 0 0,0-22 0,0 22 16,0-21-16,-21 0 0</inkml:trace>
  <inkml:trace contextRef="#ctx0" brushRef="#br0" timeOffset="48378.55">12573 2752 0,'0'-21'15,"-21"21"1,0 0-16,-1 21 15,22 0-15,0 0 0,0 0 16,-21 22-16,21-22 0,0 21 0,-21 0 16,21 1-16,0-22 0,-21 21 15,21 1-15,-21-1 0,21 0 0,-21 1 16,21-1-16,0 0 0,0-21 16,0 22-16,-22-22 0,22 0 15,0 0-15,0 0 0,0 1 16,0-1-16,0 0 15,22-21 1,-1 0-16,0-21 16,0 0-16,0-22 0</inkml:trace>
  <inkml:trace contextRef="#ctx0" brushRef="#br0" timeOffset="48959.24">12869 2625 0,'0'0'0,"0"21"15,0 21-15,0-21 16,0 1-16,0 20 0,0 0 16,0 1-16,0-1 0,0 0 0,0 1 15,0-1-15,0 0 0,0 1 16,-21-1-16,0 0 0,21 1 0,0-1 15,-21-21-15,0 21 0,21-20 16,0-1-16,0 21 0,0-21 16,-22 0-16,22 1 0,0-1 15,0-42 17,0-1-17,0 1-15,0 0 0,0 0 16,0 0-16,0-22 0,0 22 15,22-21-15,-22 0 0,21 20 0,0-20 16,0 21-16,0 0 0,0 0 0,1-1 16,-1 1-16,0 21 0,0-21 15,0 21-15,22-21 0,-22 21 0,21 0 16,-21 0-16,22 0 0,-22 0 16,0 21-16,21 0 0,-21 0 15,1 1-15,-1-1 0,-21 0 0,0 0 16,0 21-16,0-20 0,0 20 15,0-21-15,0 0 0,0 0 0,-21 1 16,-1 20-16,1-42 0,21 21 16,-21 0-16,0 0 0,21 1 15,-21-22-15,0 0 16,-1 0 0,22-22 15,-21 22-31,21-21 0,-21 21 15</inkml:trace>
  <inkml:trace contextRef="#ctx0" brushRef="#br0" timeOffset="49268.62">12234 3090 0,'0'-21'31,"21"21"-31,1 0 0,-1-21 16,0 21-16,21 0 0,-21 0 15,22 0-15,-22 0 0,21-21 0,-21 21 16,22 0-16,-22 0 0,21 0 15,-21 0-15,1 0 0,-1 0 0</inkml:trace>
  <inkml:trace contextRef="#ctx0" brushRef="#br0" timeOffset="49926.76">14393 3239 0,'0'0'0,"-42"0"16,42 21-16,21 0 31,0-21-31,22 0 0,-22 0 0,21 21 16,0-21-16,1 21 15,20-21-15,1 0 0,-1 0 0,1 0 16,-1 0-16,22 0 0,0 0 0,-22 0 15,1 0-15,-1 0 0,-21 0 16,1 0-16,-1 0 0,-21 0 0,0 0 16,-21-21 15,-21 21-15,0-21-16,21 0 0</inkml:trace>
  <inkml:trace contextRef="#ctx0" brushRef="#br0" timeOffset="50294.55">15282 3112 0,'0'0'0,"-21"0"0,42 0 31,0 0-15,1 0-16,-1 0 0,0 0 0,0 0 15,21 0-15,-20 0 0,-1 0 0,21 0 16,-21 0-16,0 0 0,1 21 16,-1-21-16,0 0 0,-21 21 0,0 0 31,0 0-31,0 0 0,-21 1 16,0-1-16,-1 0 0,-20 21 15,21-21-15,-21 22 0,20-22 0,-20 0 16,0 0-16,21 22 0,-22-22 0,22 0 15,0 0-15,0-21 0,0 21 16,21 0-16,-22-21 0,22 22 16,22-22-1,-1 0-15,0 0 0,0 0 16,0 0-16,0-22 16,22 1-16,-22 0 0</inkml:trace>
  <inkml:trace contextRef="#ctx0" brushRef="#br0" timeOffset="50766.28">16298 2815 0,'0'0'0,"0"-21"31,0 42-16,0 0-15,0 1 0,0-1 16,0 21-16,0 0 0,0-20 16,-21 41-16,0-21 0,21 1 0,-21-1 15,0 22-15,21-22 0,0 0 16,-22 1-16,22-1 0,0-21 0,0 0 16,0 22-16,0-22 0,0 0 15,22-21-15,-22 21 0,21-21 0,0 0 16,0 0-16,0 0 0,0 0 15,22 0-15,-22-21 0,0 0 0,21 21 16,-20-43-16,-1 22 0,21 0 16,-21-21-16,0-1 0,1 1 15,-1-21-15,0 20 0,0 1 0,0 0 0,0-1 16,-21 1-16,0 0 16,22-1-16,-22 22 0,0 0 0,0 0 15,0 0-15,0-1 16,0 44 15,0-1-31,0 0 16,0 0-16,21-21 15,-21 21-15</inkml:trace>
  <inkml:trace contextRef="#ctx0" brushRef="#br0" timeOffset="51302.97">17378 2942 0,'0'-21'0,"0"42"0,0-63 15,-21 42 1,-1 0-16,1 0 16,0 0-16,-21 0 0,21 0 0,-22 0 15,22 0-15,-21 21 0,21-21 16,-1 21-16,-20 0 0,21 1 15,0-1-15,0 0 0,-1 0 16,1-21-16,21 21 0,0 0 0,0 1 16,0-1-16,0 0 15,21-21-15,1 21 16,-1-21-16,21 21 0,-21-21 0,0 0 16,22 0-16,-22 0 0,21 0 15,-21 0-15,1 21 0,20-21 0,-21 0 16,0 0-16,22 22 0,-22-22 15,0 21-15,0 0 0,0 0 16,-21 0-16,0 0 16,0 1-16,0-1 15,0 0-15,-21-21 0,-21 21 16,21-21-16,-1 21 0,-20-21 0,0 0 16,21 21-16,-22-21 0,1 0 0,0 0 15,-1 0-15,22 0 0,-21 0 16,21 0-16,-1 0 0,1 0 0,0 0 15,0 0-15,0 0 0,0 0 16,21-21 15,21 21-15,0 0 0,0 0-16,0 0 15</inkml:trace>
  <inkml:trace contextRef="#ctx0" brushRef="#br0" timeOffset="51606.32">17970 3514 0,'0'21'47,"0"0"-47,0 0 0,0 0 15,0 1-15,-21-1 16,21 0-16,-21 0 0,0-21 0,21 21 16,-21 0-16,0-21 0,-1 22 15,1-22-15,0 21 0,0-21 16,0 0-16,0 0 15,-1 0-15,1 0 16</inkml:trace>
  <inkml:trace contextRef="#ctx0" brushRef="#br0" timeOffset="52239.17">19008 2836 0,'0'0'0,"0"-21"0,0 0 0,0 0 16,0 0-16,0 0 0,0-1 16,0 44-1,0-1 1,0 0-16,0 21 0,0 1 15,0-1-15,0 0 0,-22 22 0,22-22 16,0 22-16,-21-22 0,21 0 16,-21 22-16,21-22 0,-21-21 15,21 22-15,0-22 0,0 21 0,0-21 16,0 0-16,0 1 16,0-1-16,0-42 31,0-1-16,0 1-15,0 0 16,21 0-16,-21 0 0,21-22 0</inkml:trace>
  <inkml:trace contextRef="#ctx0" brushRef="#br0" timeOffset="52577.98">18986 2942 0,'0'0'0,"-21"-21"0,21 0 0,0 0 16,0 0-16,0-1 15,0 1-15,0 0 0,0 0 16,21 0-16,1 21 16,-1-21-16,0 21 0,21 0 0,1 0 15,-22 0-15,21 0 0,0 0 16,1 0-16,-1 21 0,0 0 0,-20 21 16,-1-21-16,0 1 0,0 20 15,-21-21-15,0 0 0,0 0 0,0 1 16,-21-1-16,0 0 0,-22 0 15,22 0-15,-21 0 0,0-21 16,-1 22-16,22-1 0,-21-21 16,21 21-16,-22-21 0,22 0 0,0 21 15,0-21-15,0 0 0,-1 21 16,44-21 15,-1 0-15,0 0-16</inkml:trace>
  <inkml:trace contextRef="#ctx0" brushRef="#br0" timeOffset="53231.12">19685 2942 0,'0'0'0,"21"0"31,-21 21-15,0 1-16,0-1 15,0 0-15,0 0 0,-21 0 0,21 0 16,-21 22-16,0-22 0,21 21 16,0-21-16,-22 1 0,1-1 15,0 21-15,21-21 0,-21 0 0,0 1 16,0-1-16,21 0 15,0-42 17,0 0-17,0-1-15,21 1 16,0 0-16,0 0 0,0 0 0,-21 0 16,21-1-16,1 22 0,-22-21 15,21 21-15,0 0 16,-21 21-16,0 1 15,21-1-15,-21 0 0,21 0 16,-21 0-16,0 0 0,0 1 16,21-22-16,1 21 0,-22 0 0,21 0 15,0-21-15,0 21 0,21 0 16,-20-21-16,-1 0 0,0 0 16,0 0-16,0 0 0,0 0 0,1 0 15,-1 0-15,-21-21 0,21 0 16,0 0-16,-21 0 0,21 0 0,-21-1 15,0-20-15,0 21 0,21-21 16,-21-1-16,0 22 0,0-21 0,0-1 16,0 22-16,0 0 15,0 0-15,0 0 0,0 0 0,0-1 16,0 44 15,0-1-15,0 0-1,0 0-15,22-21 16,-22 21-16</inkml:trace>
  <inkml:trace contextRef="#ctx0" brushRef="#br0" timeOffset="53562.93">20616 2900 0,'0'21'31,"0"0"-15,-21 22-16,21-22 0,-21 0 16,21 0-16,-21 0 0,21 22 15,0-22-15,0 0 0,-21 21 0,21-21 16,-22 22-16,22-22 0,0 0 15,-21 0-15,21 0 0,0 1 16,0-1-16,0 0 0,0 0 16,0 0-1,0-42 17,0 0-17,0 0-15</inkml:trace>
  <inkml:trace contextRef="#ctx0" brushRef="#br0" timeOffset="54002.19">20532 2836 0,'0'0'0,"0"-21"0,0 0 15,21 21 32,0 0-47,0 0 0,0 0 0,0 0 16,22 0-16,-22 21 0,0-21 15,21 21-15,-20-21 0,20 22 0,-21-1 16,0-21-16,22 21 0,-22 0 16,0-21-16,0 21 0,0 0 15,0 1-15,1-1 0,-22 0 16,0 0-16,0 0 0,0 0 0,0 1 15,0-1-15,0 21 0,0-21 0,-22 0 16,22 1-16,-21 20 0,-21-21 16,21 0-16,0 0 0,-22-21 0,22 22 15,-21-1-15,-1 0 0,1-21 16,0 21-16,-1-21 0,22 0 0,-21 0 16,0 21-16,20-21 0,-20 0 15,21 0-15,0 0 0,-22 0 0,22 0 16,0 0-16,0 0 0,0 0 15,0 0-15,-1 0 16,1 0-16,0 0 0,0 0 0,0-21 16,0 21-16,-1-21 0</inkml:trace>
  <inkml:trace contextRef="#ctx0" brushRef="#br0" timeOffset="55626.74">18034 3450 0,'-21'0'16,"0"21"-16,21 1 15,-22-22 1,22 21-16,-21-21 0,21 21 16,21-21 15,1 0-16,-1 0 1,-21-21-16,0 0 16,0-1-1,-21 22 1,-1 0 0,1 0-1,21 22-15,-21-22 16,21 21-1,0-42 48,0-1-47,0 1-1,0 0 1,0 0-1,21 42 1,-21 0 0,0 0-1,0 1-15,0-1 16,-21-21 62,21-21-78,0-1 0,0 1 16,0 0-1,0 0-15,21 21 63,-21 21-63,0 0 15,0 0-15,0 1 32,-21-22-32,0 0 15,0 0 17,21-22-17,0 1-15,0 0 16,0 0-16,0 0 15,0 0 1,21 21 0,0 0-1,0 0 1,-21 21-16,0 0 16,0 0-1,0 0-15,0 0 16,0 1-16,0-1 31,0-42 0,-21 21-15,21-22-16,0 1 16,-21 21-16,21-21 15,0 0 32,0 0-31,0 42 31,0 0-47,21 0 0,-21 0 15,0 1-15,0-1 16,0 0-16,0 0 15,0 0 1,-21-21-16,0 0 0,0 0 16,-1 21-16,-20-21 0</inkml:trace>
  <inkml:trace contextRef="#ctx0" brushRef="#br0" timeOffset="60047.27">17949 3471 0,'0'-21'16,"-21"21"46,0 0-46,0 0-16,21 21 15,0 1 1,0-1 15,21-21-15,0 0-16,0 0 0,0 0 15,1 0-15,-22-21 16,21-1-16,0 1 16,-21 0-16,0 0 15,0 0-15,0 0 16,-21 21-16,21-22 16,-21 22-16,-1 0 0,1 0 15,0 22-15,0-22 16,21 21-16,0 0 0,-21 0 15,0 0-15,21 0 16,0 1 0,21-22 15,0 0-15,0 0-16,0 0 0,0-22 15,-21 1-15,22 21 16,-22-21-16,21 21 0,-21-21 15,0 0-15,0 0 0,0-1 16,-21 22 0,-1 0-1,1 0-15,0 22 16,0-1 0,21 0-16,0 0 15,0 0-15,0 0 31,21-21-15,0 0-16,0 0 16,1 0-1,-22-21-15,0 0 16,0 0-16,0 0 16,0 0 15,0 42 16,0 0-32,0 0 1,0 0 0,0 0-16,0 1 15,0-1-15,0 0 16,0 0-16,0 0 15,0 0-15,-22-21 16,22 22-16,0-1 16,-21-21-16,0 21 0,0-21 15,0 21-15,0-21 0,21 21 16,-22-21-16,1 0 16,21 21-16,-21-21 0,0 0 15,0 0-15,0 0 31,42 0 48,-21-21-79,21 21 15,-21-21 1,21 21-16,0-21 31,0 21-15,-21-21-16,22 21 15,-1-21-15,0-1 0,-21 1 16,21 21-16,0-21 16,-21 0-1,-21 21 79,0 0-78</inkml:trace>
  <inkml:trace contextRef="#ctx0" brushRef="#br0" timeOffset="70386.41">5524 5313 0,'-21'0'16,"21"-21"-16,-21 21 15,0 0 1,0 0-1,21-21-15,-21 21 16,21-22-16,-22 22 16,22-21-16,-21 0 15,21 0-15,0 0 16,0 0-16,0-1 16,21 1-16,1 21 0,-1 0 15,0-21-15,0 21 0,0 0 16,0 0-16,1 0 0,-1 0 0,0 0 15,0 0-15,0 0 0,0 21 0,1 0 16,-1 1-16,-21-1 16,21 0-16,-21 0 0,0 0 0,0 0 15,0 22-15,0-22 0,0 0 16,0 21-16,0-20 0,-21 20 0,0-21 16,-1 21-16,-20-20 0,21 20 15,-21-21-15,20 21 0,-20-20 0,0 20 16,-1-21-16,1 0 0,21 0 0,-21 1 15,-1-1-15,22 0 0,-21 0 16,21-21-16,-22 21 0,1-21 16,21 0-16,-22 0 0,22 0 0,-21 0 15,0 0-15,20 0 0,1-21 16,0 21-16,0-21 0,21 0 0,0-22 16,0 22-16,0-21 0,0 21 15,21-22-15,0 22 0,0-21 0,22 21 16,-22 0-16,0-1 0,21 1 15,-20 21-15,-1 0 0,0 0 0,21 0 16,-21 0-16,1 0 0,-1 0 16,0 21-16,0 1 0,0 20 0,0-21 15,-21 21-15,0 1 0,22-22 16,-22 21-16,0-21 0,0 22 0,21-22 16,-21 21-16,21-21 0,-21 1 0,0-1 15,21 0 1,0-21-16,0 21 0,1-21 15,-1 0-15,0 0 16,0 0-16,0 0 0,0-21 16,1 21-16,-1-21 0,0 0 0,0-1 15</inkml:trace>
  <inkml:trace contextRef="#ctx0" brushRef="#br0" timeOffset="70654.25">5948 5588 0,'21'0'15,"0"0"1,0 0 0,0 0-1,-21-21-15,0 0 16,0 0-1,-21 21 17,0 0-17</inkml:trace>
  <inkml:trace contextRef="#ctx0" brushRef="#br0" timeOffset="71254.91">7175 4868 0,'0'0'15,"0"-21"-15,0 0 0,0 0 0,-21 0 16,21 0-16,-21-1 15,21 44 1,0-1-16,0 21 0,0 0 16,0 1-16,0 20 0,0-20 15,-21 20-15,0 1 0,0-1 16,21 1-16,-43-22 0,22 21 0,0-20 16,0 20-16,0-20 0,-1-1 15,1 0-15,0-21 0,0 1 0,0-1 16,21 0-16,-21-21 0,42-21 31,0-22-31,-21 22 16,21 0-16,0-21 0</inkml:trace>
  <inkml:trace contextRef="#ctx0" brushRef="#br0" timeOffset="71842.58">6943 4805 0,'0'0'16,"0"-21"-16,0 0 0,21 21 0,0-22 0,21 1 15,-21 21-15,1 0 0,20-21 16,-21 21-16,21 0 0,-20 0 0,20 0 16,-21 0-16,21 0 0,-20 0 0,20 0 15,-21 21-15,21 0 0,-20 1 16,-22 20-16,0 0 0,0-21 0,0 22 15,0-1-15,-22 0 16,1 1-16,0-1 0,-21-21 0,-1 22 16,1-22-16,0 21 0,-1-21 15,1 0-15,0 1 0,-1-1 0,1 0 16,21-21-16,0 0 0,0 0 0,42-21 31,0 21-31,21-21 0,1 21 16,-1-22-16,0 1 0,1 0 15,-1 21-15,21-21 0,-20 21 0,20 0 16,-20 0-16,20 0 0,1 0 0,-1 0 16,-21 21-16,22 0 0,-22 22 15,1-22-15,-1 0 0,-21 21 16,0-21-16,-21 22 0,0-1 16,0-21-16,-21 22 0,0-22 0,0 21 15,-22-21-15,1 0 0,0 22 0,-1-22 16,-20-21-16,21 21 0,-1 0 15,-20-21-15,20 0 0,1 0 0,0 0 16,-1 0-16,1 0 0,21-21 16,0 0-16,0 21 0,-1-21 0,1 0 15,0-1-15,21 1 0,-21 0 16,21 0-16,0 0 0,0 0 0,0-1 16,0 1-16,0 0 15,21 21 1,0 0-16,0 0 0,1 0 15,-1 0-15,0 0 0</inkml:trace>
  <inkml:trace contextRef="#ctx0" brushRef="#br0" timeOffset="73394">8234 5398 0,'42'0'16,"-84"0"-16,105-22 0,-20 1 15,-22 21-15,0-21 0,-21 0 0,0 0 16,0 0-16,21-1 0,-21 1 0,0 0 16,0 0-16,0 0 15,-21 21-15,0 0 0,0 0 0,-1 0 16,1 0-16,0 0 0,0 21 16,-21 21-16,20-21 0,-20 1 0,21 20 15,0-21-15,-22 21 0,22 1 0,0-22 16,0 21-16,0 1 0,21-22 15,0 0-15,0 0 0,0 21 16,0-20-16,0-1 0,21-21 16,0 0-16,0 0 0,0 0 15,1 0-15,20 0 0,-21 0 0,0-21 16,0-1-16,22 1 0,-22 0 16,0 0-16,0 0 0,0 0 0,1-22 15,-1 22-15,-21-21 0,21 21 16,-21-1-16,21 1 0,-21 0 0,0 0 15,0 0-15,0 0 0,0 42 32,0 0-32,0 0 15,0 0-15,0 0 0,0 1 16,-21-1-16,21 21 0,-21-21 0,21 0 16,-21 22-16,21-22 0,0 0 15,0 0-15,0 0 0,0 1 16,0-1-16,21-21 15,0 21-15,0-21 0,0 0 16,0 0-16,1 0 0,-1 0 0,21-21 16,-21 0-16,22 21 0,-22-43 15,21 22-15,0 0 0,-20-21 0,20 20 16,0 1-16,-21-21 0,1 21 0,-1-22 16,0 22-16,-21 0 15,0 0-15,0 0 0,-21 21 16,0 0-16,-1 0 15,1 0 1,21 21-16,0 0 16,21 0-16,1-21 15,-1 21-15,-21 1 0,21-1 0,0 0 16,-21 0-16,0 0 0,0 0 0,0 1 16,0-1-16,0 0 0,0 0 15,0 0-15,0 0 0,0 1 16,21-1-1,0-21-15,1 0 0,-1 0 16,0 0-16,0-21 16,0 21-16,22-22 0,-22 1 15,0 0-15,0 0 0,21 0 0,-20 0 16,-1-22-16,0 22 0,0 0 16,0-21-16,0 20 0,-21 1 0,0 0 15,0 0-15,0 0 0,-21 21 16,0 0-16,0 0 15,0 0-15,0 0 0,-1 0 0,22 21 16,0 0 0,0 0-16,0 0 15,22 1-15,-22-1 0,21 0 0,0-21 16,-21 21-16,0 0 0,21 0 16,0 1-16,-21-1 0,21 0 0,-21 0 15,0 0-15,0 0 0,0 1 16,0-1-16,0 0 15,22-21-15,-1 0 0,0 0 16,0 0 0,0 0-16,22-21 0,-22 21 15,21-21-15,0-1 0,-20 1 16,20 0-16,0 0 0,1 0 0,-1-22 16,-21 22-16,0 0 0,0-21 0,1 21 15,-1-1-15,-21 1 0,0 0 16,0 0-16,0 0 15,-21 0-15,-1 21 0,1 0 16,0 0-16,0 0 0,0 0 16,0 21-16,-1 0 0,-20 0 0,21 0 15,0 0-15,21 1 0,-21-1 16,21 21-16,-22-21 0,22 0 0,0 22 16,0-22-16,0 0 0,0 0 0,22 0 15,-1 1-15,0-1 0,0-21 16,0 21-16,0-21 0,22 0 0,-22 0 15,21 0-15,1 0 0,-1 0 16,0 0-16,1 0 0,20-21 0,-21 0 16,22-1-16,-22 1 0,1-21 15,-22 21-15,21 0 0,-21-1 16,0-20-16,1 21 0,-1 0 0,-21 0 16,0-1-16,0 1 0,0 0 0,-21 21 31,-1 0-31,1 0 0,0 0 0,0 0 15,0 0-15,0 0 0,21 21 16,0 0-16,-22-21 0,22 22 16,0-1-16,22 0 15,-1 0-15,-21 0 16,21 0-16,-21 1 0,21-1 16,-21 0-16,0 0 0,0 0 15,0 0-15,0 1 16,0-1-16,0 0 0,0 0 15,21-21 17,0 0-32,1 0 0,-1-21 0,-21 0 15,21 0-15,0-1 0</inkml:trace>
  <inkml:trace contextRef="#ctx0" brushRef="#br0" timeOffset="73840.27">10837 4763 0,'0'0'0,"0"-22"31,21 22-31,1 0 0,20 0 0,0-21 16,1 21-16,-1 0 0,0 0 16,22 0-16,-22 0 0,22 0 0,-1 0 15,-21 0-15,1 0 0,20 0 16,-42 0-16,22 0 0,-22 0 0,0 0 16,-42 0 15,0 0-31,-22 0 0,22 0 0,-21 0 15,0 0-15</inkml:trace>
  <inkml:trace contextRef="#ctx0" brushRef="#br0" timeOffset="74114.11">11112 4720 0,'0'21'15,"0"1"-15,0-1 16,0 0-16,0 21 15,0-21-15,-21 22 0,21-1 16,-21 0-16,21 1 0,-21-1 0,0 0 16,0 1-16,-1-1 0,22 0 15,-21 1-15,0-1 0,0-21 0,0 22 16,21-22-16,0 0 0,-21 0 0,21 0 16,-22 0-16,22 1 0,0-1 15,22-21 16,-1 0-31,0-21 0,0 21 16,0-22-16,22 1 0,-22 0 0</inkml:trace>
  <inkml:trace contextRef="#ctx0" brushRef="#br0" timeOffset="74515.88">11536 5101 0,'0'0'16,"0"21"-1,-21 1-15,-1-1 0,1 0 16,0 0-16,0 0 0,0 22 0,-22-22 16,22 0-16,0 0 0,0 21 15,21-20-15,0-1 0,-21 0 0,21 0 16,0 0-16,0 0 0,21-21 16,0 0-1,0 0-15,0 0 0,1 0 0,-1 0 16,21 0-16,-21 0 0,22 0 0,-22-21 15,21 0-15,-21 21 0,22-21 16,-22 0-16,0 0 0,0-1 0,0-20 16,-21 21-16,0 0 0,0-22 15,0 22-15,0 0 0,0-21 0,-21 21 16,0-1-16,-21 1 0,20 21 0,1 0 16,0 0-16,-21 0 0,21 0 15,-1 0-15,-20 0 0,21 0 0,21 21 16,-21 1-16,0-1 15,21 0-15,0 0 16,0 0-16,21-21 0,0 0 16,0 21-16,0-21 0,0 0 15,1 0-15,20 0 0</inkml:trace>
  <inkml:trace contextRef="#ctx0" brushRef="#br0" timeOffset="75862.92">12192 4678 0,'0'-21'16,"0"42"-16,0-63 0,0 20 0,0 1 15,0 42 1,-21 1 0,21-1-16,-21 21 0,-1 0 0,22 1 15,-21 20-15,21-20 0,0 20 0,-21-21 16,21 22-16,0-22 0,-21 1 15,21-1-15,0 0 0,0 1 0,0-1 16,0-21-16,-21 0 0,21 22 16,0-22-16,-21-21 0,21 21 0,0 0 15,-22-21-15,22-21 47,0 0-47,0 0 0,0-1 16,22 1-16,-1 0 0,0-21 15,0 21-15,0-1 0,0-20 0,1 21 16,-1 0-16,21 0 0,-21-1 16,0 1-16,22 0 0,-22 0 0,0 21 15,21 0-15,-20 0 0,-1 0 0,0 0 16,-21 21 0,0 0-16,0 0 0,0 1 15,-21-22-15,0 21 0,-1-21 16,1 0-16,0 21 0,0-21 0,0 0 15,0 0-15,-1 0 0,1 0 16,0 0-16,0 0 16,0 0-16,21-21 15,-21 21 17,21 21-32,0 0 15,-22-21-15,22 21 0,0 0 16,0 1-16,0-1 0,0 0 0,0 0 15,0 0-15,0 0 0,0 1 16,22-1-16,-1-21 0,0 21 16,0-21-16,0 0 0,0 21 0,1-21 15,20 21-15,-21-21 0,21 0 16,-20 0-16,20 0 0,0 0 16,1 0-16,-1 0 0,-21-21 0,21 0 15,1 0-15,-22 21 0,21-21 16,-21-1-16,1 1 0,20-21 0,-21 21 15,-21 0-15,21-1 0,-21-20 0,0 21 16,0 0-16,0 0 0,0-1 16,-21 22-16,0 0 15,0 0-15,0 0 16,-1 22-16,1-1 0,21 0 0,-21 0 16,0 0-16,21 0 0,-21 1 15,21-1-15,0 0 0,0 0 16,0 0-16,0 0 0,0 1 0,0-1 15,0 0-15,21-21 0,0 21 0,0 0 16,0-21-16,1 0 0,20 21 16,-21-21-16,21 0 0,1 0 0,-1 0 15,0 0-15,1 0 0,-1-21 0,-21 21 16,22-21-16,-1 0 0,-21 0 16,21 0-16,-20-1 0,-1 1 0,0 0 15,0-21-15,-21 21 0,0-1 16,0-20-16,21 21 0,-21 0 0,0 0 15,-21 21 17,0 0-32,0 21 0,21 0 0,0 0 15,-21 0-15,-1 0 0,22 1 16,-21-1-16,21 0 0,0 21 0,0-21 16,-21 1-16,21-1 0,-21-21 0,21 21 15,0 0-15,0 0 0,0 0 16,0-42 31,0 0-32,0 0-15,0 0 0,0-22 16,0 22-16,21 0 0,-21-21 16,21 21-16,0-22 0,22 1 0,-22 0 15,0 20-15,21-20 0,1 21 16,-22 0-16,21 0 0,1-1 0,-1 22 15,-21 0-15,21 0 0,1 0 16,-22 22-16,0-1 0,0 21 0,0-21 16,1 22-16,-1-22 0,-21 21 15,0 0-15,0-20 0,0 20 0,0-21 16,0 0-16,0 0 0,-21 1 0,-1-1 16,1 0-16,21 0 0,-21 0 15,0-21-15,0 0 16,0 0-1,-1 0-15</inkml:trace>
  <inkml:trace contextRef="#ctx0" brushRef="#br0" timeOffset="79563.14">5101 7112 0,'-21'0'15,"0"0"1,21-21 15,0 0-15,0 0-1,0-1-15,21 22 0,0 0 16,0 0-16,0-21 16,1 21-16,-1 0 0,21 0 0,-21 0 0,0 0 15,1 0-15,-1 0 0,0 0 0,0 21 16,-21 1-16,21-1 16,-21 0-16,0 0 0,0 21 0,-21-20 15,0 20-15,0 0 0,-22-21 16,22 1-16,-21 20 0,21-21 0,-22 0 15,22 0-15,-21 1 0,21-1 0,0-21 16,-1 0-16,1 0 0,21-21 31,0-1-15,21 22-16,1-21 0,-22 0 16,21 21-16,0-21 0,0 0 0,0 21 15,0-21-15,1 21 0,20 0 16,-21 0-16,0 0 0,0 0 0,22 0 15,-22 21-15,0 0 0,0 0 0,0 0 16,-21 0-16,0 1 0,0-1 16,0 0-16,0 0 0,0 21 0,0-20 15,-21-1-15,0 0 0,0 0 16,-21 0-16,20 0 0,-20-21 0,21 22 16,0-1-16,-22-21 0,22 0 0,0 0 15,0 0-15,-21 0 0,20 0 16,1 0-16,0 0 0,0 0 15,0 0-15,0-21 0,-1 21 0,1-22 16,0 1-16,0 0 16,21 0-16,0 0 15,0 0 1,21 21 0,0 0-16,0-22 0,1 22 15,20-21-15</inkml:trace>
  <inkml:trace contextRef="#ctx0" brushRef="#br0" timeOffset="79758.03">5800 7387 0,'21'0'0,"0"0"31,-21-21 16,21 21-32</inkml:trace>
  <inkml:trace contextRef="#ctx0" brushRef="#br0" timeOffset="80554.57">7747 6710 0,'0'0'0,"0"-21"0,0 0 16,0-1-16,0 1 0,0 0 16,-21 21-1,0 0-15,-1 21 16,1 0-16,0 1 0,0-1 16,0 21-16,0 0 0,-1 1 15,-20-1-15,21 0 0,0 1 0,0-1 16,-1 22-16,1-1 0,0-21 15,-21 22-15,42-1 0,-21 1 0,-1-22 16,22 22-16,0-22 0,0 0 0,0 1 16,0-22-16,0 21 0,22-21 15,-1 1-15,-21-1 0,42 0 0,-21 0 16,0-21-16,22 0 0,-1 0 16,0 0-16,1 0 0,-1 0 0,0 0 15,22-21-15,-22 0 0,1 0 16,20-1-16,-21 1 0,1-21 15,-1 21-15,0-22 0,1 1 0,-22 0 16,21-1-16,-21-20 0,1 21 0,-1-22 16,0 1-16,0 20 0,-21-20 15,0-1-15,0 22 0,0-22 0,0 1 16,-21 21-16,0-22 0,-22 22 16,22-22-16,-21 22 0,0 0 0,-1 20 15,1 1-15,0 0 0,-22 0 0,22 21 16,-1 0-16,-20 0 0,21 0 15,-1 21-15,1 0 0,21 22 0,-22-22 16,22 21-16,-21 0 16,21 1-16,21-1 0,-21 0 0,21 1 15,0-1-15,0-21 0,0 22 16,0-1-16,0 0 0,21-21 0,0 22 16,0-22-16,21 21 0,-20-21 15</inkml:trace>
  <inkml:trace contextRef="#ctx0" brushRef="#br0" timeOffset="81563.8">8657 7366 0,'21'0'0,"-42"0"0,63-21 0,-20 21 16,-22-21-16,0 0 0,0-1 15,0 1-15,0 0 0,0 0 0,0 0 16,0 0-16,0-1 0,-22 1 16,1 0-16,0 21 0,0 0 15,0 0-15,0 0 0,-1 0 0,1 21 16,-21 0-16,21 1 0,0-1 16,-1 21-16,1 0 0,0-20 0,0 20 15,0 0-15,0-21 0,-1 22 16,22-22-16,-21 21 0,21-21 15,0 1-15,0-1 0,0 0 0,0 0 16,21-21-16,1 21 16,-1-21-16,0 0 0,0 0 0,21 0 15,-20 0-15,-1-21 0,21 21 0,-21-21 16,0 0-16,22 21 0,-22-21 16,0-22-16,0 22 0,0 0 0,1-21 15,-1 20-15,-21-20 0,0 21 16,21 0-16,-21-22 0,0 22 15,0 0-15,-21 21 32,0 21-32,21 0 0,-22 1 15,22 20-15,-21-21 0,21 0 0,-21 0 16,21 22-16,0-22 0,0 0 16,0 0-16,0 0 0,0 1 0,0-1 15,21 0-15,0-21 16,1 0-16,-1 0 0,0 21 15,0-21-15,0 0 0,22 0 0,-22 0 0,0 0 16,21-21-16,1 0 0,-22 0 16,0-1-16,21 1 0,-21 0 15,1 0-15,-1 0 0,0-22 0,-21 22 16,0-21-16,21 21 0,-21 0 16,0-1-16,0 1 0,0 0 15,-21 42 16,21 0-31,-21 1 0,0-1 0,21 0 16,0 0-16,-22 0 0,22 0 16,-21 1-16,21-1 0,0 0 0,0 0 15,0 0-15,0 0 0,21 1 16,1-22-16,-1 0 0,0 0 16,0 0-16,0 0 15,0 0-15,1 0 0,-1 0 0,0 0 16,0-22-16,0 1 0,-21 0 15,21 0-15,1 0 0,-1 0 0,21-149 32,-42 149-32,0 0 15,0 42 17,0 0-32,0 0 0,0 1 15,0-1-15,-21 0 0,21 21 16,-21-21-16,21 1 0,0-1 0,0 0 15,0 0-15,0 0 0,0 0 16,0 1-16,0-1 0,0 0 0,21-21 16,0 21-16,0-21 15,0 0-15,1 0 0,-1 0 16,21 0-16,-21 0 0,0-21 0,1 0 16,-1 0-16,0-1 0,0 1 15,0-21-15,0 21 0</inkml:trace>
  <inkml:trace contextRef="#ctx0" brushRef="#br0" timeOffset="81846.64">9906 6689 0,'0'-43'16,"0"86"-16,0-107 0,0 85 16,0 1-1,0-1-15,0 0 0,0 21 16,0 1-16,-21-1 0,21 0 0,-21 1 15,-1-1-15,22 0 0,0 1 16,-21 20-16,0-21 0,0 1 0,21-1 16,-21 22-16,21-22 0,0-21 0,0 21 15,0-20-15,0 20 0,0-21 16,0 0-16,0 0 0,21-21 31,0 0-15,0 0-16,-21-21 0,21 0 0,1-21 15,-1 21-15,0-22 0,21 22 0</inkml:trace>
  <inkml:trace contextRef="#ctx0" brushRef="#br0" timeOffset="82383.08">10329 6625 0,'0'21'16,"0"1"-1,-21-1-15,21 21 0,-21-21 0,21 22 0,0-22 16,0 21-16,-21 0 0,21 1 16,0-1-16,-21-21 0,21 22 15,0-1-15,0 0 0,0 1 0,-22-1 16,22-21-16,-21 21 0,21-20 16,-21 20-16,21-21 0,0 0 0,0 0 15,0 1-15,-21-22 0,21 21 0,-21-21 16,21-21 15,0-1-15,21 1-1,0 0-15,-21-21 0,21 21 0,0-22 16,1 22-16,-1-21 0,0-1 0,0 22 16,0-21-16,0 21 0,1 0 15,-1-1-15,21 1 0,-21 0 0,0 0 16,1 21-16,-1 0 0,21 0 15,-21 0-15,0 21 0,1 0 16,-22 0-16,21 1 0,-21-1 0,0 21 16,0-21-16,0 22 0,0-1 15,0-21-15,0 21 0,-21-20 0,-1 20 16,22-21-16,-21 0 0,21 0 0,-21 1 16,0-1-16,21 0 15,0 0-15,-21-21 16,21-21 15,0 0-15,0 0-16,0-1 0,0 1 0,-21 0 15</inkml:trace>
  <inkml:trace contextRef="#ctx0" brushRef="#br0" timeOffset="82697.89">9652 6964 0,'-21'0'0,"42"0"32,0 0-32,0 0 0,0 0 15,22 0-15,-1 0 0,0 0 16,1 0-16,20-21 0,-20 21 0,-1 0 15,0 0-15,1 0 0,-1 0 16,0 0-16,-21 0 0,1 0 0,-1 0 16,0 0-16,-21 21 78</inkml:trace>
  <inkml:trace contextRef="#ctx0" brushRef="#br0" timeOffset="84862.54">11684 7049 0,'21'-22'62,"0"1"-46,0 21-16,1-21 0,-22 0 0,21 21 16,0-21-16,-21 0 0,21-1 15,0 1-15,-21 0 0,21 0 16,-21 0-16,22 0 0,-22-1 15,0 44 17,0-1-32,-22 0 0,1 0 15,21 0-15,-21 0 0,0 22 0,21-22 16,-21 21-16,21 1 0,0-22 16,-21 21-16,21 0 0,-22-20 0,22 20 15,0-21-15,0 21 0,-21-20 0,21-1 16,0 0-16,0 0 0,0 0 15,0 0-15,0 1 0,0-1 16,-21-21 15,0 0-31,0 0 0,-22 0 16,22 0-16,-21 0 0,21 0 16,-22 0-16,22 0 0,0 0 0,-21 0 15,21 0-15,-1 0 16,44 0-1,-1-21 1,0 21-16,0 0 0,0 0 16,22 0-16,-22 0 0,21 0 0,-21 0 15,22 0-15,-22 0 0,21 0 0,0 0 16,-20 0-16,20 0 0,-21 0 16,0 0-16,0 0 0,1 0 0,-1 0 31,-21-22-31,0 1 15,0 0 1,21 0-16</inkml:trace>
  <inkml:trace contextRef="#ctx0" brushRef="#br0" timeOffset="85190.35">12234 7070 0,'0'21'0,"0"0"16,0 0 0,21-21-1,1 0 1,-1 0-16,0 0 16,0-21-16,-21 0 15,0 0 1,0 0-16,0-1 15,-21 22 1,0 0-16,0 0 16,21 22-1,0-1 17,21-21-32,0 0 15,0 0-15,0 0 0</inkml:trace>
  <inkml:trace contextRef="#ctx0" brushRef="#br0" timeOffset="85714.66">13060 6837 0,'0'0'0,"-21"0"15,-1 0 1,1 0-16,0 0 0,0 21 16,0 0-16,21 0 0,-21 1 15,-1-1-15,1 0 0,0 0 0,0 0 16,0 22-16,21-22 0,-21 21 16,21 0-16,-22-20 0,22 20 15,0-21-15,0 21 0,0-20 0,0 20 0,0-21 16,0 0-16,22 0 0,-1 1 15,0-1-15,0-21 16,0 0-16,0 0 0,1 0 16,-1 0-16,0 0 0,0 0 0,0-21 15,22 21-15,-22-22 0,0 1 0,21 0 16,-21-21-16,1 21 0,-1-22 16,21 22-16,-21-21 0,0-1 0,-21 1 15,0 0-15,0 21 0,0-22 16,0 22-16,0-21 0,0 21 0,0-1 15,-21 1-15,0 0 0,0 21 16,-21 0-16,20-21 0,1 21 0,-21 0 16,21 0-16,0 0 0,-1 0 0,1 0 15,0 0-15,21 21 16,-21-21-16,21 21 0,-21-21 16,21 21-16,0 1 0,0-1 15,0 0 1,-21-21-16,21 21 15,-22 0-15</inkml:trace>
  <inkml:trace contextRef="#ctx0" brushRef="#br0" timeOffset="91834.03">14160 7112 0,'-21'0'16,"0"0"-16,0-21 0,0 21 15,0 0-15,-1 0 16,1 0-16,0 0 0,0-21 0,0 21 15,0 0-15,-1 0 0,65 0 47,-22 0-31,21 0-16,22 0 0,-22 0 0,22 0 16,-1 21-16,1-21 0,-1 0 0,-21 0 15,22 0-15,-1 0 16,1 0-16,-22 21 0,22-21 0,-22 0 15,0 0-15,1 0 0,-1 0 0,0 0 16,1 0-16,-22 0 0,0 0 16,0 0-16,0 0 0,-21-21 31,0 0-15,-21 21-1,0 0-15,21-21 0,-21 21 16,0-22-16,0 22 0,-1-21 15,1 21-15,0 0 0,21-21 16,-21 21-16,0 0 0,0 0 16,21-21-16,-22 21 15,22-21 1,22 21 15,-1 0-15,0 0-16,0 0 0,0 0 15,0 0-15,1 0 16,-1 0-16,0 0 0,0 0 0,0 0 16,0 0-16,1 0 0,-1 0 15,0 0-15,-21 21 32,-21 0-17,0 0-15,-1 0 0,1 1 16,0-1-16,0 0 0,-21 0 0,20 21 15,-20-20-15,21-1 0,-21 21 16,20-21-16,-20 0 0,21 1 0,0 20 16,-22-21-16,22-21 0,0 21 15,0 0-15,21 1 0,-21-22 16,0 21 0,42-42 15,0 21-31,-21-22 0,21 22 15</inkml:trace>
  <inkml:trace contextRef="#ctx0" brushRef="#br0" timeOffset="92866.43">15896 6752 0,'0'0'0,"0"21"0,0-42 62,-21 21-62,21-21 16,0 0-16,0 0 0,0 0 16,21-1-16,0 1 15,0 0-15,1-21 0,-1 21 0,0-1 16,21 1-16,-21 0 0,1 21 16,20-21-16,-21 0 0,21 21 0,-20 0 15,20 0-15,-21 0 0,0 0 16,0 21-16,1 0 0,-1 0 0,0 22 15,-21-22-15,0 21 0,0 0 16,0-20-16,-21 20 0,0 0 16,-22 1-16,22-22 0,-21 21 0,-1-21 15,1 22-15,0-22 0,-1 21 0,-20-21 16,21 0-16,20 1 0,-20-1 16,0 0-16,21 0 0,-1-21 0,1 21 15,0-21-15,0 21 16,21-42-1,0 0 1,21 0-16,0 0 16,0 21-16,1-21 0,-1-1 0,0 22 15,0 0-15,0-21 0,0 21 16,1 0-16,-1 0 0,0 0 16,0 0-16,0 0 0,0 0 0,1 21 15,-1-21-15,0 22 0,0-22 0,0 21 16,0-21-16,1 21 0,-1-21 15,0 0-15,0 0 0,0 21 0,0-21 16,1 0-16,-1 0 0,0 0 16,0 0-16,0 0 15,-21-21-15,21 0 16,-21 0-16,0-1 16,22 1-16,-22 0 15,0 0 1,0 0-1,21 21-15,-21-21 16,21 21 0</inkml:trace>
  <inkml:trace contextRef="#ctx0" brushRef="#br0" timeOffset="93395.13">17632 6604 0,'0'0'0,"21"-21"0,0 21 16,0-21-16,-21 0 0,21-1 0,-21 1 16,0 0-16,0 0 15,0 0-15,-21 21 16,0 0-16,-21 0 15,21 0-15,-1 0 0,-20 21 0,21 0 16,-21 0-16,20 0 0,-20 1 16,21-1-16,0 0 0,0 0 15,21 0-15,0 0 0,0 1 16,0-1-16,0 0 0,21 0 16,0-21-16,0 21 0,0 0 0,0 1 15,22-22-15,-22 21 0,0 0 16,21 0-16,-20-21 0,-1 21 0,0 0 15,0 1-15,0-1 0,-21 0 16,0 0-16,0 0 16,0 0-16,-21 1 0,0-22 15,0 0-15,-22 0 0,1 21 0,0-21 16,-1 0-16,1 0 16,0 0-16,-1 0 0,1 0 0,21 0 15,-21 0-15,20 0 0,1-21 0,0 21 16,0 0-16,21-22 0,-21 22 15,21-21-15,0 0 0,0 0 16,21 21-16,0 0 16,0-21-16,0 21 0,22-21 0,-22 21 15,0 0-15,21-22 0,-20 1 0</inkml:trace>
  <inkml:trace contextRef="#ctx0" brushRef="#br0" timeOffset="93717.88">17949 6414 0,'21'-22'0,"-42"44"0,42-65 15,1 22-15,-22 0 16,21 21-16,-21 21 31,0 0-31,0 22 0,-21-1 16,-1 0-16,22 1 0,-21-1 0,0 0 15,21 1-15,-21-1 0,21 0 16,-21 1-16,21-1 0,-21 0 0,21-21 16,0 1-16,0 20 0,0-21 15,0 0-15,0 0 16,0 1-16,21-44 31,0 1-15,-21 0-16,0 0 15,0 0-15</inkml:trace>
  <inkml:trace contextRef="#ctx0" brushRef="#br0" timeOffset="93906.78">17801 6816 0,'0'0'0,"-21"0"16,42 0 15,0 21-31,0-21 0,1 0 15,-1 0-15,0 0 0,0 0 16,0 0-16,22 0 0,-22 0 0,0 0 16,0 0-16,21-21 0,-20 21 15,-1 0-15,0-21 0,0 21 0,0-22 16,0 22-16</inkml:trace>
  <inkml:trace contextRef="#ctx0" brushRef="#br0" timeOffset="94558.92">18182 6837 0,'0'0'0,"0"21"16,21-21-16,0 0 15,1 0-15,-1 0 0,0 0 16,0 0-16,0 0 0,22 0 0,-22-21 16,0 21-16,0-21 0,0 21 15,-21-21-15,21-1 0,-21 1 16,0 0-16,-21 21 15,0 0 1,0 0-16,0 0 16,0 0-16,-1 21 0,1 0 15,21 1-15,-21-1 0,0 21 0,21-21 16,-21 0-16,21 1 0,0-1 16,0 0-16,0 0 0,0 0 0,0 0 15,21-21-15,0 22 0,0-22 16,0 0-16,1 0 0,-1 0 15,21 0-15,0 0 0,1 0 0,-1 0 16,0 0-16,1 0 0,-1-22 16,0 1-16,-20 21 0,20-21 0,-21 0 15,0 0-15,0 0 0,1-1 0,-1 1 16,-21 0-16,0 0 0,0 0 16,0 0-16,0-1 15,-21 44 16,21-1-15,-22 0-16,22 21 0,0-21 16,-21 22-16,0-22 0,0 21 0,0 1 15,21-1-15,-21 0 0,-1 1 16,22-1-16,-21 0 0,0 1 0,21-1 16,0 21-16,-21-20 0,0-22 0,21 21 15,0 1-15,0-22 0,0 21 16,0-21-16,-21 0 0,21 1 0,0-1 15,0 0-15,0 0 0,0 0 16,0 0 0,0-42 15,0 0-31,21 21 0,-21-21 16,0-21-16,0 20 0,21 1 0,-21-21 15,21 0-15</inkml:trace>
  <inkml:trace contextRef="#ctx0" brushRef="#br0" timeOffset="94818.97">18732 6900 0,'0'0'15,"0"-21"-15,22 0 0,-22 0 0,21 21 16,-21-21-16,21 0 0,0 21 16,0-22-16,0 22 0,1 0 15,-1 0-15,0 0 0,0 0 0,0 0 16,0 0-16,1 0 0,-1 22 15,0-1-15,-21 0 0,0 0 16,0 0-16,0 0 0,-21 1 16,0-1-16,-1-21 0,1 21 0,0 0 15,0 0-15,-21-21 0,20 21 0,1-21 16,-21 0-16,21 22 0,0-22 16,-1 0-16,1 0 0,0 0 15,0 0-15</inkml:trace>
  <inkml:trace contextRef="#ctx0" brushRef="#br0" timeOffset="95494.1">19748 6223 0,'0'0'0,"22"-21"0,-1 21 16,0 0-1,0 0-15,0 0 0,0 21 16,1 0-16,-22 0 0,21 1 15,0 20-15,0-21 0,0 21 0,-21 22 16,0-22-16,0 1 0,0-1 16,0 21-16,0-20 0,0-1 0,0-21 15,-21 22-15,21-22 0,-21 21 0,0-21 16,0 0-16,-1 1 16,22-1-16,-21-21 15,21-21 1,0-1-1,21 1-15,-21-21 0,22 21 16,-1-22-16,0 1 0,0 0 16,0-1-16,22-20 0,-22 21 0,0-22 15,21 22-15,-21-1 0,1 1 16,20 0-16,-21 21 0,0-1 0,-21 1 16,0 0-16,21 21 0,-21 21 46,0 0-46,0 1 16,-21-1-16,21 0 0,0 0 0,0 0 16,0 0-16</inkml:trace>
  <inkml:trace contextRef="#ctx0" brushRef="#br0" timeOffset="95827.04">20172 6795 0,'0'0'16,"0"21"-16,21-21 31,0 0-31,0 0 0,-21-21 0,21 21 16,1-22-16,-1 22 0,0-21 15,0 0-15,0 0 0,-21 0 16,0 0-16,0-1 0,0 1 16,-21 21-16,0 0 15,0 0-15,0 0 0,-1 0 0,1 21 16,0-21-16,0 22 0,0-1 0,0 0 15,-1 0-15,22 0 0,-21 0 16,21 1-16,0-1 0,0 0 0,0 0 16,0 0-16,21 0 15,1-21-15,-1 22 0,0-22 0,0 0 16,0 0-16,22 0 0,-22 21 0,0-21 16,21 0-16,-21 0 15,1 0-15,-1 0 0,0 0 0,0-21 16,0-1-16,0 1 0</inkml:trace>
  <inkml:trace contextRef="#ctx0" brushRef="#br0" timeOffset="96198.82">20595 6583 0,'0'-21'16,"0"42"-16,21-63 0,-21 20 16,21 22-16,1-21 0,-1 21 15,0 0-15,0 0 0,0 0 16,0 0-16,1 0 0,-1 0 15,0 21-15,-21 1 0,21-1 16,0 0-16,-21 21 0,0-21 16,0 1-16,0 20 0,0-21 0,0 0 15,0 22-15,0-22 0,-21 0 16,21 0-16,-21-21 0,0 21 0,21 0 16,-21-21-16,-1 0 0,22 22 0,-21-22 15,0 0 1,21-22-1,0 1-15,0 0 16,0 0-16,0 0 0,21 0 0,0-1 16,1 1-16,-1-21 0,0 21 0,0 0 15,0-1-15,0 1 16,-21 0-16,22 0 0,-1 0 0,-21 0 16,21 21-16,0 0 0,0 0 15,-21-22-15,21 22 0,1 0 16</inkml:trace>
  <inkml:trace contextRef="#ctx0" brushRef="#br0" timeOffset="96442.2">21251 6498 0,'0'21'15,"-21"1"1,21-1-16,-21 0 0,21 0 0,-21 0 15,21 0-15,0 22 0,0-22 16,-21 0-16,-1 0 0,22 0 16,0 1-16,0-1 15,0-42 32,0-1-47,0 1 0</inkml:trace>
  <inkml:trace contextRef="#ctx0" brushRef="#br0" timeOffset="96611.1">21251 6287 0,'0'21'78,"0"0"-78</inkml:trace>
  <inkml:trace contextRef="#ctx0" brushRef="#br0" timeOffset="97550.08">21251 6858 0,'0'0'0,"0"21"0,21-21 16,1 0-16,-1 21 15,0-21-15,0 0 0,0 0 0,22 0 16,-22 0-16,21-21 0,0 21 0,-20-21 16,20 0-16,0 0 15,-21 0-15,22-1 0,-22 1 0,0-21 16,21 21-16,-20-22 0,-22 1 15,21 0-15,0-1 0,-21 22 0,21-21 16,-21 21-16,0-22 0,0 22 0,0 0 16,0 0-16,-21 21 15,0 0-15,21 21 16,-21 0-16,-1 0 0,22 22 16,-21-1-16,0 0 0,21 1 0,-21-1 15,0 0-15,21 22 0,-21-22 16,-1 1-16,1-1 0,21 0 15,-21 22-15,0-22 0,21 0 0,-21 22 16,21-22-16,-21 22 0,21-22 16,-22 22-16,22-22 0,0 21 0,-21-20 15,0 20-15,21-20 0,-21 20 0,21-21 16,-21 1-16,0-1 0,-1 22 16,22-22-16,-21 0 0,0 1 0,0-1 15,21 0-15,0 1 0,0-1 0,-21-21 16,21 0-16,0 22 0,0-22 15,0 0-15,21 0 0,0-21 16,0 0-16,22 0 0,-22 0 0,0 0 16,21-21-16,1 0 0,-1 0 15,-21-1-15,21 1 0,1-21 16,-1 0-16,0-1 0,-20 1 0,20 0 16,-21-1-16,0 1 0,0-22 15,-21 1-15,0-1 0,0 1 0,0-1 16,-21 1-16,0-1 0,-21 1 15,-1 21-15,-20-22 0,21 22 0,-22-1 16,22 1-16,-1 21 0,22 0 0,-21 0 16,21-1-16,21 1 0,0 0 15,0 0-15,21 0 16,0 21-16,0 0 16,0-21-16,22-1 0,-22 22 15,21 0-15,1-21 0,-1 21 0,0-21 16,1 0-16,-1 0 0,-21 21 15,21-21-15,1-1 0,-1 1 0,-21 0 16,22 0-16,-22-21 0,0 20 16,0 1-16,-21 0 0,0 0 0,0 0 15,0 0-15,0 42 32,-21 0-32,21 0 0,-21 0 15,0 0-15,21 1 0,0-1 16,0 0-16,-22 0 0,22 0 15,0 0-15,0 1 0,0-1 16,0 0-16,0 0 16,0-42 15,0 0-31,0 0 16,22-1-16,-22 1 0</inkml:trace>
  <inkml:trace contextRef="#ctx0" brushRef="#br0" timeOffset="97710.99">22119 6435 0,'21'0'47,"-21"21"-16</inkml:trace>
  <inkml:trace contextRef="#ctx0" brushRef="#br0" timeOffset="97990.84">22521 6562 0,'0'-21'31,"-21"21"-31,0 0 16,0 0-16,0 0 16,-1 21-16,1 0 0,0 0 0,0 0 15,21 0-15,-21 1 0,21-1 16,-21 0-16,21 0 0,-22 0 0,22 0 16,0 1-16,0-1 15,0 0-15,0 0 0,22-21 16,-1 0-16,0 0 0,0 0 15,21 0-15,-20 0 16,20 0-16,-21 0 0,21 0 0,-20 0 16</inkml:trace>
  <inkml:trace contextRef="#ctx0" brushRef="#br0" timeOffset="99626.46">23029 6604 0,'0'0'16,"0"-21"-16,0 0 0,0 0 15,-21 21-15,0 0 0,-21 0 16,20 0-16,1 0 0,-21 0 0,0 21 16,20-21-16,-20 42 0,0-21 15,-1 0-15,22 1 0,-21-1 16,21 21-16,0-21 0,-1 0 16,1 1-16,21-1 0,0 0 0,0 0 15,0 0-15,21-21 16,1 0-16,-1 0 0,0 0 15,0 0-15,0 0 0,22 0 0,-22 0 16,0 0-16,0-21 0,0 0 16,0 21-16,1-21 0,-1 0 0,0-1 15,0 1-15,-21 0 0,21 0 16,0 0-16,1 0 0,-22-1 0,0 44 47,-22-1-47,22 0 0,-21 0 15,21 0-15,-21 0 0,21 1 16,0-1-16,0 0 0,0 0 0,0 0 16,21-21-16,0 0 0,-21 21 15,22-21-15,-1 0 0,0 0 16,0 0-16,0 0 0,0 0 0,1 0 16,-1-21-16,0 21 0,-21-21 15,21 0-15,0 0 0,0 0 0,1-22 16,-1 22-16,0-21 0,0-1 15,0 1-15,0-21 0,-21 20 16,22 1-16,-1 0 0,-21-1 0,0 1 0,0 0 16,21-1-16,-21 1 15,0 21-15,0-22 0,0 22 0,21 0 16,-21 0-16,0 0 0,0 42 31,0 0-31,-21 21 0,21-20 16,-21 20-16,0 0 0,21 1 0,-22-1 15,1 0-15,21 1 0,0-1 0,0 0 16,-21 22-16,21-43 0,0 21 16,0 1-16,0-1 0,0-21 15,0 0-15,0 0 0,0 1 16,0-1-16,21 0 0,0-21 16,1 0-16,-1 0 15,0 0-15,0 0 0,0 0 16,0-21-16,1 21 0,-1-21 0,0-1 15,0 1-15,0 0 0,0 0 16,1 0-16,-22 0 0,21-1 0,-21 1 16,21 0-16,-21 42 31,-21-21-31,0 21 0,21 1 16,-22-1-16,22 0 0,-21 0 15,21 0-15,-21 0 0,21 1 16,0-1-16,0 0 0,0 0 15,21-21 1,0 0-16,1 21 0,-1-21 0,21 0 16,-21 0-16,22 0 0,-1 0 15,0-21-15,-21 0 0,22 21 0,-1-21 16,0 0-16,1-1 0,-22 1 16,0 0-16,0 0 0,0-21 0,1 20 15,-22 1-15,-22 21 16,1 0-16,0 0 15,0 21-15,0-21 0,0 22 16,-1-1-16,1 0 0,21 0 16,-21 0-16,21 0 0,0 1 15,0-1 1,21-21-16,0 0 16,1 0-16,-1 0 15,0 0-15,0 0 0,0 0 0,0 0 16,1 0-16,-22-21 0,21 21 0,-21-22 15,21 1-15,-21 0 0,0 0 16,0 0-16,0 0 0,0-1 0,0 1 16,0 0-16,-21 0 0,0 21 15,-1-21-15,1 21 0,0 0 16,42 0 15,0 0-31,1 0 0,-1 0 16,0 0-16,0 0 0,21 0 15,-20 0-15,-1 0 0,0 0 0,0 0 16,0 0-16,0 0 0,1 0 16,-1 0-16,0 0 0,-21 21 0,0 0 15,0 0-15,0 0 16,0 1-16,0-1 0,0 0 16,0 0-16,0 0 0,0 0 0,0 1 15,0-1-15,0 0 16,0-42 46,0 0-62,0-1 16,0 1-16,0 0 0,21 0 16,0-21-16,0 20 0,-21 1 15,22 0-15,-1-21 0,21 21 0,-21-1 16,0 1-16,22 21 15,-22-21-15,21 21 0,-21 0 0,22 0 16,-22 0-16,21 0 0,-21 0 16,1 0-16,-1 21 0,0 0 0,-21 1 15,0-1-15,0 0 0,0 21 0,0-21 16,0 1-16,-21-1 0,21 0 16,-21 0-16,-1 0 0,1 0 0,0 1 15,0-1-15,0 0 0,21 0 16,-21-21-16,21 21 15,0-42 17,-22 0-32</inkml:trace>
  <inkml:trace contextRef="#ctx0" brushRef="#br0" timeOffset="99887.03">24193 6011 0,'-21'0'16,"0"0"-1</inkml:trace>
  <inkml:trace contextRef="#ctx0" brushRef="#br0" timeOffset="100145.88">23093 6244 0,'0'0'15,"-21"0"-15,21 21 0,-22-21 0,44 0 32,-1 0-32,21 0 0,-21 0 15,0 0-15,1 0 0,20 0 0,-21 0 16,0 0-16,0 0 0,1 0 15,20 0-15,-21 0 0,-42 0 63</inkml:trace>
  <inkml:trace contextRef="#ctx0" brushRef="#br0" timeOffset="121122.46">4889 8911 0,'0'-21'31,"0"0"-15,0 0-16,0 0 15,0-1 1,22 1-16,-22 0 0,21 21 16,0-21-16,-21 0 0,0 0 15,0-1-15,21 22 0,-21-21 0,0 0 16,0 0-16,21 21 0,-21-21 15,0 42 17,0 0-32,0 0 0,0 0 15,0 22-15,0-22 0,0 21 16,0 1-16,-21-1 0,0 0 0,0 1 16,0-1-16,-1 0 0,1-21 15,0 22-15,0-22 0,21 21 0,-21-21 16,21 1-16,-21-22 0,21 21 0,21-42 47,0-1-47,0 22 0,0-21 15,-21 0-15,21 21 0,1-21 16,-1 0-16,0 21 0,0-21 16,0 21-16,0 0 0,1 0 15,-1 0-15,0 0 16,0 0-16,0 0 0,0 0 15,1-22-15,-1 22 0,0 0 16,0-21-16,-21 0 16,0 0-16,21 0 0,-21 0 15,0-1-15,0 1 0,0 0 16,0 0-16,0 0 0,0 0 16,-21 21-1,21 21 1,-21 0-16,21 0 15,-21 21-15,21-20 16,0 20-16,-21 0 0,21-21 0,-22 22 16,1-1-16,21 0 0,0-20 0,0 20 15,-21-21-15,21 0 0,-21 0 16,21 22-16,0-22 0,0 0 16,0 0-16,0-42 46,0 0-30,21 21-16,0-21 16</inkml:trace>
  <inkml:trace contextRef="#ctx0" brushRef="#br0" timeOffset="121451.27">5715 9229 0,'0'0'0,"21"21"15,0-21-15,0 0 0,1 0 16,-1 0-16,0-21 16,-21 0-16,21 21 15,-21-22-15,0 1 16,-21 0-1,0 21 1,0 0-16,-1 0 0,1 0 16,0 21-16,0-21 0,21 21 15,-21 1-15,0-22 0,21 21 0,-22 0 16,22 0 0,22-21-1,-1 0 1,0 0-16</inkml:trace>
  <inkml:trace contextRef="#ctx0" brushRef="#br0" timeOffset="122455.43">7556 8509 0,'0'-21'0,"22"0"31,-22 0-31,21 21 0,-21-22 0,0 1 15,21 21-15,-21-21 0,21 0 16,0 0-16,-21 0 0,0-1 16,0 1-16,0 0 15,0 0-15,-21 0 16,0 21-16,0 0 16,0 0-16,-1 21 0,22 0 15,-21 0-15,21 0 0,0 22 0,-21-22 16,21 21-16,-21 1 0,21-22 15,0 21-15,-21 22 0,0-22 0,21 21 16,-22-20-16,22 20 0,0-20 16,0 20-16,-21-21 0,21 1 0,0-1 15,0 0-15,0 1 0,0-1 16,0-21-16,21 0 0,-21 22 16,22-22-16,-1 0 0,0 0 0,0-21 15,0 21-15,0-21 0,1 0 0,20 0 16,-21 0-16,0 0 0,22 0 0,-1 0 15,-21-21-15,21 0 0,-20 0 16,20 0-16,0 0 0,1-1 0,-22-20 16,21 0-16,0-1 0,-20 1 15,20-21-15,-21-1 0,0 22 0,0-22 16,1 1-16,-22 20 0,21-20 0,-21-1 16,0 22-16,0 0 0,0-22 15,-21 22-15,-22 0 0,22-1 16,0 22-16,-21-21 0,20 21 0,-20 21 15,0-22-15,-1 22 0,1 0 16,0 0-16,-1 0 0,1 0 0,0 0 16,21 22-16,-22-1 0,22 0 0,-21 0 15,21 0-15,-1 22 0,1-22 16,0 21-16,21-21 0,0 22 16,0-22-16,0 21 0,0-21 0,0 0 15,42 22-15,-20-22 0,-1 0 0,21 0 16,0 0-16,1-21 0</inkml:trace>
  <inkml:trace contextRef="#ctx0" brushRef="#br0" timeOffset="123475.07">8742 9017 0,'0'-21'32,"0"0"-17,0 0-15,0-1 16,0 1-16,0 0 0,-21 0 16,-1 0-16,22 0 0,-21-1 15,0 22-15,0 0 0,0 0 16,0 0-16,-1 0 0,1 22 15,0-1-15,0 21 0,21-21 16,-21 0-16,0 1 0,21 20 16,-22-21-16,22 0 0,0 0 0,-21 1 15,21-1-15,0 0 0,0 0 0,0 0 16,0 0 0,21-21-16,1 0 15,-1 0-15,0 0 0,0 0 16,0-21-16,0 21 0,1-21 15,-1 0-15,0 0 0,0 0 0,0-1 16,-21 1-16,21 0 0,-21-21 0,22 21 16,-22-1-16,0 1 0,0 0 15,0 0-15,0 63 32,-22-21-32,22 1 15,-21-1-15,21 21 0,0-21 0,0 0 16,0 1-16,0-1 15,0 21-15,0-21 0,21 0 0,1-21 16,-1 22-16,0-22 0,0 0 16,0 0-16,22 0 0,-22 0 15,0 0-15,21 0 0,-21 0 0,1-22 16,-1 22-16,0-21 0,0 0 0,0 0 16,0 0-16,1 0 0,-22-22 15,21 22-15,-21 0 0,0-21 0,0 20 16,0 1-16,0 0 0,0 0 0,0 0 15,0 0-15,0 42 32,0 0-32,-21 0 0,21 0 15,0 22-15,-22-22 0,22 0 16,0 0-16,0 0 0,0 0 16,0 1-16,0-1 0,0 0 15,22 0-15,-1-21 0,0 21 16,0-21-16,0 0 15,0 0-15,1 0 0,-1 0 16,-21-21-16,21 0 0,0 0 16,0 0-16,-21-1 0,0 1 15,21 0-15,-21-21 0,22 21 0,-22-1 16,0-20-16,0 21 0,21 0 16,-21 0-16,21-1 0,-21 44 31,0-1-16,0 0-15,0 0 0,0 0 0,0 0 16,0 22-16,-21-22 0,21 0 0,0 0 16,0 0-16,0 1 0,0-1 15,0 0-15,0 0 0,0 0 16,21-21 0,0 0-1,0 0-15,0 0 0,-21-21 0,43 0 16,-22 21-16,0-21 0,0-22 15,0 22-15,22 0 0,-22-21 16</inkml:trace>
  <inkml:trace contextRef="#ctx0" brushRef="#br0" timeOffset="123754.91">9885 8319 0,'0'0'0,"0"21"31,-21-21-31,21 21 16,0 21-16,-22-21 15,22 1-15,0 20 0,0-21 0,0 21 16,0-20-16,0 20 0,-21 0 0,21-21 16,0 22-16,0-1 0,-21-21 15,21 22-15,0-22 0,0 0 0,0 0 16,0 21-16,0-20 0,0-1 15,0 0-15,0 0 16,21-21 0,0-21-16</inkml:trace>
  <inkml:trace contextRef="#ctx0" brushRef="#br0" timeOffset="124267.63">10308 8297 0,'0'-21'0,"0"42"0,0-21 31,0 22-15,0-1-16,0 0 0,0 21 0,0-21 16,0 22-16,0-1 0,0-21 0,0 22 15,-21-1-15,21 0 0,-21 1 16,21-1-16,0-21 0,0 21 0,-21 1 15,21-22-15,-22 0 0,22 21 16,0-20-16,0-1 0,0 0 16,-21 0-16,21-42 31,0 0-15,0 0-16,0-1 0,0 1 0,0 0 15,0 0-15,21-21 0,-21-1 0,22 22 16,-1-21-16,0 21 0,0-1 15,0 1-15,-21 0 0,21 0 0,1 0 16,-1 21-16,21 0 0,-21-21 0,0 21 16,1 0-16,-1 0 0,0 21 15,0 0-15,0 0 16,0 0-16,-21 0 0,0 1 0,0-1 16,0 0-16,0 21 0,0-21 0,0 1 15,0-1-15,0 0 0,0 0 16,0 0-16,0 0 0,0 1 15,-21-22-15,0 21 0,0-21 32,21-21-17,-21 21-15,21-22 0</inkml:trace>
  <inkml:trace contextRef="#ctx0" brushRef="#br0" timeOffset="124498.49">9715 8530 0,'0'0'0,"22"0"32,-1 0-32,21 0 0,-21-21 0,22 21 15,-22 0-15,21 0 0,0 0 16,1 0-16,-1 0 0,0 0 0,1 0 15,-22 0-15,21 0 0,-21 0 0,1 0 16,-1 0-16,0-21 0</inkml:trace>
  <inkml:trace contextRef="#ctx0" brushRef="#br0" timeOffset="125506.7">11705 8573 0,'0'-22'0,"0"1"16,0 0-1,0 0-15,0 0 16,0 0-16,0-1 16,0 1-16,21 0 15,0 0-15,1 0 0,-1 0 16,21 21-16,-21 0 0,0 0 0,1 0 15,-1 0-15,21 0 0,-21 0 16,0 0-16,1 0 0,-1 21 0,0 0 16,-21 0-16,0 0 0,21 22 0,-21-22 15,0 0-15,0 21 16,0-21-16,0 22 0,0-1 0,-21-21 16,0 22-16,0-1 0,-1-21 0,1 21 15,0 1-15,0-22 0,-21 0 16,-1 21-16,22-20 0,-21-1 0,21 0 15,-1 0-15,-20 0 0,21 0 0,0-21 16,0 0-16,-1 22 0,1-22 16,0 0-16,0 0 0,0 0 0,0 0 15,-1-22-15,22 1 0,-21 0 0,21 0 16,-21 0-16,21 0 0,0-1 16,0-20-16,0 21 0,0 0 15,0-22-15,0 22 0,0 0 0,0 0 16,0 0-16,0 0 0,21-1 15,0 22-15,1-21 0,-1 21 16,0 0-16,0 0 0,0 0 16,0 21-16,1 1 0,-22-1 15,21 0-15,0 0 0,0 21 0,-21-20 16,21-1-16,0 0 0,-21 21 0,0-21 16,22 1-16,-1-1 0,0 0 15,-21 0-15,21-21 0,0 21 0,0 0 16,1-21-16,-1 0 0,0 0 15,0 0-15,0 0 16,0 0-16,1 0 0,-1 0 16,0 0-16,0-21 0,0 0 0,0 0 15</inkml:trace>
  <inkml:trace contextRef="#ctx0" brushRef="#br0" timeOffset="126010.09">12594 8700 0,'-21'0'16,"0"0"-16,21 21 31,21-21 16,0 0-47,-21-21 0,21-1 0,-21 1 16,0 0-1,0 0-15,-21 21 16,0 0 0,0 0-1,0 0 1,21 21-16,-22 0 15,22 0-15,0 1 16,22-22 0,-1 0-1,0 0 1,0-22 0,-21 1-16,0 0 15,-21 0 16,0 21-31</inkml:trace>
  <inkml:trace contextRef="#ctx0" brushRef="#br0" timeOffset="126566.77">13271 8382 0,'0'-21'0,"0"42"0,0-63 15,-21 42-15,0 0 16,0 0-1,0 0-15,0 0 0,-1 21 16,1 0-16,0-21 16,0 21-16,0 0 0,0 22 0,21-22 15,-22 0-15,1 0 0,0 0 0,0 22 16,0-22-16,0 0 0,21 21 16,-22-20-16,22 20 0,-21-21 15,21 0-15,0 22 0,0-22 0,0 0 16,0 0-16,0 0 0,0 0 15,0 1-15,21-22 0,1 21 0,-1 0 16,0-21-16,0 0 0,0 0 16,22 0-16,-22 0 0,0 0 0,21 0 15,-21 0-15,1 0 0,20-21 0,-21 21 16,0-21-16,22-1 0,-22 1 16,-21 0-16,21 0 0,0-21 15,0 20-15,-21-20 0,0 21 0,21-21 0,-21-1 16,22 1-16,-22 0 15,0-1-15,0 1 0,0 0 0,0 20 16,-22 1-16,1 0 0,0 0 0,0 0 16,0 21-16,-22 0 0,22 0 15,-21 0-15,21 0 0,-22 0 0,22 21 16,-21-21-16,21 21 0,0-21 0,-1 21 16,1-21-16,0 21 0,0-21 15,21 22-15,-21-22 0</inkml:trace>
  <inkml:trace contextRef="#ctx0" brushRef="#br0" timeOffset="129510.17">14372 8890 0,'0'0'0,"-21"0"0,0-21 15,0 21-15,-1 0 0,1-21 16,0 21-16,0 0 16,42 0 15,0 0-31,22 21 0,-22-21 15,21 21-15,0-21 0,1 0 16,20 21-16,-20-21 0,20 0 16,1 0-16,-1 0 0,1 21 0,-1-21 15,1 0-15,-1 0 0,1 0 16,-1 0-16,-21 0 0,22 0 0,-22 0 16,-21 0-16,22 0 0,-22 0 15,0 0-15,0 0 0,-21-21 0,21 21 16,-21-21-16,0 0 0,-21 0 15,0 0-15,0 21 16,0-22-16,0 1 0,-22 21 0,1-21 16,21 21-16,-22-21 0,1 21 0,0 0 15,21-21-15,-22 21 0,22 0 16,0 0-16,0 0 0,0 0 0,21-21 16,21 21-1,0 0 1,21 0-16,-21 0 0,22 0 15,-22 0-15,21 0 0,1 0 0,-22 0 16,21 0-16,-21 0 0,22 0 16,-22 21-16,0-21 0,-21 21 0,0 0 15,0 0-15,0 22 16,0-22-16,0 0 0,-42 21 0,20-21 16,1 22-16,-21-22 0,21 21 0,-22-21 15,1 22-15,21-22 0,-21 0 16,-1 0-16,22 22 0,0-22 15,-21-21-15,20 21 0,1 0 0,0-21 0,21 21 16,-21-21-16,21-21 31</inkml:trace>
  <inkml:trace contextRef="#ctx0" brushRef="#br0" timeOffset="130283.73">16341 8678 0,'-22'0'0,"44"0"0,-65 0 15,43-21 1,0 0 0,0 0-16,0 0 15,0 0-15,21-1 0,1 1 16,-1 0-16,-21 0 0,21 0 0,0 0 16,-21-1-16,0-20 0,21 21 15,-21 0-15,21 21 0,-21-21 0,0 42 47,0 0-47,0 0 0,0 0 0,0 22 16,-21-1-16,21-21 0,-21 21 0,21 1 15,0-22-15,-21 21 0,0 1 16,0-1-16,21-21 0,-22 21 0,22 1 16,0-22-16,0 21 0,-21-21 15,21 1-15,-21-1 0,21 0 0,0 0 16,0 0-16,-21-21 0,0 21 0,0-21 15,-1 0-15,1 22 0,0-22 16,0 21-16,0-21 0,0 0 0,-1 0 16,1 0-16,0 0 0,0 0 0,0 0 15,0 0 1,42-21 0,0 21-1,0 0-15,21-22 0,-20 22 16,20 0-16,-21 0 0,21 0 0,1 0 15,-22 0-15,21-21 0,1 21 0,-1 0 16,-21 0-16,21 0 0,-20 0 16,-1 0-16,0-21 0,0 21 0,0 0 15,0 0-15,-21-21 0,22 21 0,-22-21 16,21 0-16</inkml:trace>
  <inkml:trace contextRef="#ctx0" brushRef="#br0" timeOffset="130802.43">17653 8551 0,'0'0'0,"0"-21"0,21 21 15,-21-21-15,21 21 0,-21-21 16,0 0-16,0 0 0,0-1 15,0 1-15,0 0 0,-21 21 32,-21 0-17,21 0-15,-1 0 0,-20 21 16,21-21-16,-21 21 0,-1 1 0,22-1 16,-21 0-16,21 0 0,-1 0 0,1-21 15,21 21-15,0 1 0,0-1 16,0 0-16,21 0 0,22-21 15,-22 21-15,0-21 0,21 21 0,-20 1 16,-1-1-16,21-21 0,-21 21 16,0 0-16,1 0 0,-1 0 0,0-21 15,-21 22-15,21-1 0,-21 0 0,21 0 16,-21 0 0,0 0-16,-21 1 0,0-22 15,0 0-15,-22 21 0,22-21 0,-21 0 16,0 0-16,-22 0 0,22 0 15,-1 0-15,1 0 0,0 0 0,-1 0 16,1 0-16,21 0 0,0-21 0,0 21 16,21-22-16,0 1 15,0 0-15,21 0 0,0 21 16,0-21-16,0 21 0,22 0 0,-22-21 16,0 21-16,21 0 0</inkml:trace>
  <inkml:trace contextRef="#ctx0" brushRef="#br0" timeOffset="131095.26">18076 8361 0,'0'0'16,"0"-21"-16,0 42 31,0 0-31,0 0 0,0 22 15,0-22-15,0 21 0,-21-21 16,0 22-16,21-1 0,-21 0 16,0 1-16,21-22 0,-22 21 0,22 0 15,-21-20-15,21-1 0,0 21 0,-21-21 16,21 0-16,0 1 16,21-22-1,0 0 1,1 0-16,-22-22 0,21 1 15,-21 0-15,21 0 0</inkml:trace>
  <inkml:trace contextRef="#ctx0" brushRef="#br0" timeOffset="131258.17">17907 8700 0,'0'0'0,"-21"0"0,42 0 31,0 0-31,0 0 15,0 0-15,1 0 0,-1 0 16,0 0-16,0 0 0,0 0 0,22 0 16,-22 0-16,21 0 0,-21 0 0,22-22 15</inkml:trace>
  <inkml:trace contextRef="#ctx0" brushRef="#br0" timeOffset="131642.79">18478 8742 0,'0'0'16,"-21"21"-16,42-21 31,1 0-15,-1 0-16,0 0 0,0 0 16,21-21-16,-20 21 0,-1-21 0,0 21 15,0-21-15,0-1 0,0 22 16,1-21-16,-1 0 0,-21 0 15,0 0-15,-21 21 16,-1 0 0,1 0-16,-21 0 0,21 0 0,0 0 15,-22 21-15,22 0 0,-21 0 0,21 22 16,-1-22-16,1 0 0,0 0 16,21 21-16,0-20 0,0-1 0,0 0 15,0 0-15,0 0 0,0 0 0,21 1 16,0-1-16,22-21 15,-22 0-15,0 0 0,21 0 0,-20 0 16,20 0-16,-21 0 0,21 0 0,-20 0 16,20-21-16,-21-1 0,21 1 15,-20 0-15,20 0 0</inkml:trace>
  <inkml:trace contextRef="#ctx0" brushRef="#br0" timeOffset="131901.66">19050 8657 0,'0'-21'0,"0"42"0,0-21 31,0 21-31,-21 22 16,21-22-16,0 0 0,-21 21 0,-1 1 16,1-1-16,21-21 0,-21 22 0,0-1 15,0 0-15,21 1 0,0-1 16,-21 0-16,-1 1 0,22-22 0,-21 21 16,21 0-16,0-20 0,-21-1 0,21 21 15,0-21-15,-21 0 16,21 1-16,0-1 0,0 0 0,0 0 15,0 0-15,21-21 32,0 0-32,-21-21 0,0 0 15,21 0-15,-21 0 0,22-1 0,-22 1 16,21 0-16</inkml:trace>
  <inkml:trace contextRef="#ctx0" brushRef="#br0" timeOffset="132154.51">18986 8805 0,'0'-42'0,"0"84"0,0-105 0,0 21 16,22 20-16,-22 1 0,21 0 16,-21 0-16,21 21 15,0 0-15,0 0 0,0 0 0,1 0 16,-1 0-16,0 0 0,0 0 16,0 21-16,0 0 0,1 0 15,-22 1-15,0-1 0,0 0 0,0 0 16,0 0-16,0 0 0,0 22 0,-22-22 15,1-21-15,0 21 0,0 0 16,0-21-16,0 21 0,-1-21 0,1 0 16,0 0-16,0 0 0,0 0 0</inkml:trace>
  <inkml:trace contextRef="#ctx0" brushRef="#br0" timeOffset="132770.09">20214 8446 0,'0'-22'0,"0"44"0,0-65 16,0 22-16,0 0 15,0 0-15,21 21 16,0 0 0,-21 21-16,0 0 0,22 0 15,-1 0-15,-21 22 0,0-1 0,0-21 16,0 22-16,0-1 0,0 0 0,0 22 16,0-22-16,0 0 0,0 1 15,0-22-15,0 21 0,0-21 0,0 22 16,-21-22-16,21 0 0,0 0 15,0-42 1,0 0 0,0 0-16,21 0 0,0-1 15,-21-20-15,21 0 0,0-1 16,0 1-16,1 0 0,20-22 0,-21 22 16,0 0-16,0-1 0,22 1 0,-22 0 15,0-1-15,0 1 0,0 21 16,1 0-16,-1-1 0,0 22 15,0 0 1,-21 22-16,0-1 0,0 0 16,0 0-16,0 0 0,0 0 0,0 1 15,0-1-15,0 0 0</inkml:trace>
  <inkml:trace contextRef="#ctx0" brushRef="#br0" timeOffset="133078.92">20701 8848 0,'0'0'0,"0"21"15,0 0-15,21-21 16,0 0-16,0 0 16,1 0-16,-1 0 0,0 0 0,0 0 15,0 0-15,22-21 0,-22 0 0,0 0 16,0 21-16,0-22 0,0 1 16,1 0-16,-22 0 0,0 0 0,0 0 15,0-1-15,-22 22 16,1 0-16,0 0 0,0 22 15,0-22-15,-22 21 0,22 21 16,0-21-16,0 0 0,0 1 0,0-1 16,21 21-16,-22-21 0,22 0 15,0 1-15,0-1 0,22 0 16,-1 0-16,0-21 0,0 0 0,21 0 16,-20 0-16,-1 0 0,21 0 15,-21 0-15,22 0 0,-22 0 0,21 0 16,-21-21-16,22 21 0</inkml:trace>
  <inkml:trace contextRef="#ctx0" brushRef="#br0" timeOffset="133461.98">21315 8742 0,'0'-21'16,"0"42"-16,0-63 0,-21 20 0,21 1 16,0 0-1,21 21 1,0 0-16,0 0 0,0 0 0,0 0 15,1 0-15,-1 21 0,0-21 0,0 21 16,-21 1-16,21 20 0,0-21 16,-21 0-16,0 22 0,0-22 0,0 21 15,0-21-15,0 0 0,0 22 16,-21-22-16,0 0 0,0-21 0,21 21 16,-21 0-16,0-21 0,21 22 15,0-44 16,0 1-31,0 0 16,21 0-16,0 0 0,0-22 16,0 22-16,0-21 0,1 21 0,-1-22 15,0 22-15,0 0 0,0 0 0,0 0 16,1 21-16,-1-21 16,0 21-16,0 0 15,0 0 1,-21 21-16,21-21 0</inkml:trace>
  <inkml:trace contextRef="#ctx0" brushRef="#br0" timeOffset="133674.26">21950 8700 0,'0'21'15,"0"0"-15,0 0 16,0 0-16,0 0 0,-21 1 15,21-1-15,-22 0 0,22 0 0,-21 0 16,21 0-16,0 1 0,0-1 0,-21 0 16,42-42 31</inkml:trace>
  <inkml:trace contextRef="#ctx0" brushRef="#br0" timeOffset="133830.23">21992 8530 0,'0'-21'0,"0"42"0,0-63 0,0 21 15,0 42 32,0 0-31</inkml:trace>
  <inkml:trace contextRef="#ctx0" brushRef="#br0" timeOffset="134730.79">22056 8911 0,'0'0'16,"21"0"-16,0 0 0,0 0 15,0 0-15,0 0 16,1 0-16,-1 0 0,0-21 0,0 21 16,0-21-16,0 0 0,1 0 15,-1-22-15,0 22 0,21 0 0,-21-21 16,1-1-16,-1 22 0,-21-21 0,21-1 16,-21 1-16,21 0 0,-21 21 15,0-22-15,0 1 0,0 21 0,0 0 16,0-1-16,-21 22 0,0 0 15,0 0 1,-1 22-16,22-1 0,-21 21 0,0-21 16,21 22-16,-21-1 15,0 0-15,0 1 0,21 20 0,-22 1 16,1-1-16,21 1 0,-21-1 0,0 1 16,21-1-16,-21 1 0,0-1 15,-1 1-15,22-22 0,-21 21 0,21 1 16,-21-22-16,21 22 0,-21-22 0,0 22 15,21-22-15,0 21 0,-21-20 16,21 20-16,-22-20 0,22-1 0,0 0 16,-21 1-16,21-1 0,-21 0 0,21-21 15,0 22-15,0-22 0,0 21 0,0-21 16,0 1-16,21-1 16,0-21-16,22 0 0,-22 0 15,0 0-15,21 0 0,1-21 0,-1 21 16,0-22-16,1-20 0,-1 21 0,0-21 15,-20 20-15,20-20 0,0-21 16,-21-1-16,1 1 0,-1-1 0,-21 1 16,0-22-16,0 21 0,0 1 0,-21-1 15,-1 1-15,-20 21 0,0-1 16,21 1-16,-22 0 0,1 20 0,0 1 16,20 0-16,-20 21 0,21 0 0,0-21 15,0 21 1,42-21 15,0 21-31,0 0 0,0 0 16,0-21-16,22-1 0,-22 22 0,21-21 15,-21 0-15,22 0 0,-1 0 16,-21 0-16,22-1 0,-1-20 0,0 21 16,-21-21-16,22-1 0,-22 22 0,0 0 15,0 0-15,0 0 0,-21-1 16,0 1-16,0 42 31,-21-21-15,0 22-16,21-1 0,0 0 0,0 0 15,0 0 1,0 0-16,0-42 62,21 0-62,-21 0 16,21 0-16</inkml:trace>
  <inkml:trace contextRef="#ctx0" brushRef="#br0" timeOffset="134907.94">22860 8446 0,'-21'0'0,"0"0"16,21 21 31,0 0-32,21 0 1,0-21-16</inkml:trace>
  <inkml:trace contextRef="#ctx0" brushRef="#br0" timeOffset="135162.79">23156 8551 0,'0'22'16,"-21"-1"0,0-21-16,0 21 0,0 0 15,21 0-15,-22 0 0,1 1 0,0-1 16,0 0-16,21 0 0,0 0 0,0 0 15,0 1-15,0-1 0,0 0 16,0 0-16,0 0 0,0 0 0,21-21 16,0 22-16,0-22 0,22 0 0,-22 21 15,0-21-15,21 0 16,-20 0-16,20 0 0,0 0 0,-21 0 16</inkml:trace>
  <inkml:trace contextRef="#ctx0" brushRef="#br0" timeOffset="136833.97">23770 8742 0,'0'0'16,"0"-21"-16,0 0 0,0-1 0,-21 22 16,0-21-16,0 21 0,-1 0 0,-20 0 15,21 0-15,0 0 0,-22 21 16,22-21-16,0 22 0,0-1 0,-21 0 16,20 0-16,22 0 0,-21-21 15,0 21-15,21 1 0,-21-1 16,21 0-16,0 0 0,0 0 0,0 0 15,21-21 1,0 0-16,0 0 16,1 0-16,-1 0 0,0 0 0,0 0 15,0-21-15,0 21 0,1-21 16,-1 0-16,0 0 0,0 0 0,-21-1 16,21-20-16,-21 21 0,21 0 0,-21 0 15,0-1-15,22 1 0,-22 42 31,-22 1-15,22-1-16,-21 0 0,21 0 16,0 21-16,0-20 0,0-1 0,0 21 15,0-21-15,0 0 0,0 1 16,0-1-16,21-21 0,1 21 0,-1-21 16,0 0-16,0 0 0,0 0 15,0 0-15,1 0 0,-1 0 16,0 0-16,0-21 0,-21 0 0,21-1 15,0 1-15,1 0 0,-1-21 16,0 21-16,0-22 0,0 1 16,0 0-16,-21-1 0,22 1 0,-1 0 0,-21-22 15,21 22-15,0-1 16,0 1-16,-21 0 0,0 21 0,21-22 16,-21 22-16,0 0 0,22 0 0,-22 0 15,0 42 1,0 0-16,-22 21 15,1 1-15,0-22 0,21 21 16,-21 0-16,0 1 0,0 20 0,21-20 16,-22-1-16,22 0 0,-21 1 0,21 20 15,0-21-15,0 1 0,0-22 16,0 21-16,0-21 0,0 1 0,0-1 16,0 0-16,0 0 0,21-21 15,1 0-15,-1 0 16,0 0-16,0 0 0,0 0 15,-21-21-15,21 0 0,1 0 16,-1-1-16,0 1 0,0-21 0,0 21 16,-21 0-16,21-22 0,1 22 0,-22 0 15,21 0-15,-21 0 0,0 42 32,0 0-17,0 0-15,0 0 16,0 0-16,-21 1 0,21-1 0,0 0 0,0 0 15,0 0-15,0 0 16,0 1-16,0-1 16,21-21-16,0 0 15,0 0-15,0 0 16,0 0-16,1 0 0,-1-21 0,0-1 16,0 1-16,0 21 0,-21-21 0,21-21 15,1 21-15,-1-1 0,0 1 16,-21-21-16,21 42 0,-21-21 0,21 0 15,-42 42 17,0 0-32,0 0 0,21 0 15,0 0-15,-21 1 0,21-1 16,0 0-16,0 0 0,0 0 16,0 0-16,0 1 15,21-22-15,0 0 16,0 0-16,0 0 15,0 0-15,1 0 0,-22-22 16,21 1-16,-21 0 0,0 0 16,0 0-16,0 0 0,0-22 15,0 22-15,0 0 0,0 0 16,0 0-16,-21 21 0,21-22 0,-22 1 16,1 21-16,21-21 0,21 21 62,1 0-62,-1 0 0,0 0 16,21 0-16,-21-21 0,22 21 0,-22 0 15,21 0-15,-21 0 0,22 0 16,-22 0-16,21 0 0,-21 0 0,1 21 16,-1 0-16,-21 0 0,21 1 15,-21-1-15,0 0 0,0 0 16,0 0-16,0 22 0,0-22 15,0 0-15,0 0 0,0 0 0,0 0 16,0 1-16,0-1 0,-21 0 16,0-21-16,21 21 15,-22-21 1,1 0 0,21-21-16,0 0 15,0 0-15,0-1 16,0 1-16,0 0 0,0 0 0,0-21 15,0 20-15,21 1 0,1 0 16,-1-21-16,-21 21 0,21-1 0,0-20 16,0 21-16,22 0 0,-22 0 15,0 21-15,0-22 0,0 1 16,0 21-16,1 0 0,-1 0 0,0 0 16,0 0-16,0 0 0,-21 21 0,0 1 15,0-1-15,21-21 0,-21 42 16,0-21-16,0 0 0,0 22 0,-21-22 15,21 21-15,-21 1 0,0-22 16,0 21-16,0-21 0,21 0 0,-22 1 16,22-1-16,-21 0 0,21 0 15,-21-21-15,21 21 0,0-42 63,0 0-63,0 0 0,0 0 15</inkml:trace>
  <inkml:trace contextRef="#ctx0" brushRef="#br0" timeOffset="137102.82">24913 8213 0,'0'0'0,"-21"0"0,0 0 0,0 0 16,21-21-16,21 21 62,0 0-46,-21 21 15</inkml:trace>
  <inkml:trace contextRef="#ctx0" brushRef="#br0" timeOffset="137374.18">23982 8509 0,'0'0'0,"21"0"15,0 0-15,0 0 16,0 0-16,1 0 0,20 0 16,-21 0-16,0 0 0,0 0 0,22 0 15,-22 0-15,0 0 0,0 0 0,0 0 16,1 0-16,-1 0 0,0 0 15,0 0 1,-21-21 0</inkml:trace>
  <inkml:trace contextRef="#ctx0" brushRef="#br0" timeOffset="143174.29">16446 10668 0,'0'-21'16,"0"0"0,-21 21-1,0 0 17,21 21-32,-21 0 0,21 0 15,-21 0-15,21 1 0,0-1 16,0 21-16,-21 0 0,21-20 15,-22 20-15,22 0 0,-21 1 0,21 20 0,-21 1 16,21-1-16,0 1 16,0-1-16,0 1 0,0-22 0,0 21 15,0 1-15,0-1 0,0-20 0,0 20 16,0 1-16,0-22 0,21 22 16,-21-1-16,0 1 0,0-1 0,0 1 15,0-22-15,0 21 0,0-20 0,0 20 16,0-20-16,-21-1 0,21 0 15,-21 1-15,0-22 0,21 21 0,-21-21 16,21 0-16,0 1 0,0-44 31,0 1-15,21 0-16,-21-21 0,21 21 16,0-22-16,0-20 0</inkml:trace>
  <inkml:trace contextRef="#ctx0" brushRef="#br0" timeOffset="144034.42">16468 10647 0,'0'0'0,"21"0"31,0 0-31,0 0 0,0 0 0,0 0 16,22 0-16,-1 0 0,0 0 0,1 0 15,-1 0-15,22 0 0,-1 0 16,1 0-16,20 0 0,1 0 0,0 0 16,-1 0-16,1 0 15,0 0-15,-1 0 0,1-21 0,-22 21 16,1 0-16,-22 0 0,22 0 16,-22 0-16,-21 0 0,22 0 0,-22 0 15,0 0-15,0-21 0,0 21 0,0 0 16,1 0-16,-1 0 15,-21 21-15,21-21 0,0 21 16,-21 0-16,0 0 16,0 0-16,0 1 0,0-1 15,0 21-15,0-21 0,0 22 0,0-22 16,0 21-16,0 0 16,-21-20-16,21 41 0,0-21 0,-21 1 15,21 20-15,0-20 0,0 20 16,0-21-16,0 22 0,0-22 0,0 22 15,0-22-15,0 22 0,0-22 0,0 0 16,0 1-16,0 20 0,0-21 16,0 1-16,0 20 0,21-20 0,-21-1 15,0 21-15,0-20 0,0-22 0,0 21 16,0 1-16,0-22 16,0 21-16,0-21 0,0 0 0,0 1 15,0-1-15,-21 0 0,21 0 0,-21 0 0,21 0 16,-22-21-1,1 0-15,21 22 0,-21-22 0,0 0 16,0 0-16,0 21 0,-1-21 16,1 0-16,0 0 0,-21 0 15,-1 0-15,1 0 0,-21 0 0,-1 0 16,-21 0-16,1 0 0,-1 0 0,-21 0 16,22 0-16,-22 0 0,21 0 15,0 0-15,1 0 0,-1 21 0,0-21 16,22 0-16,-1 0 0,1 0 0,21 0 15,-22 21-15,22-21 0,21 0 16,-22 0-16,22 0 0,0 0 0,21-21 31,0 0-31,0 0 16,0-1-16,0 1 0</inkml:trace>
  <inkml:trace contextRef="#ctx0" brushRef="#br0" timeOffset="145158.84">6096 10986 0,'0'-22'16,"0"1"-16,-21 0 0,21 0 16,0 0-16,0 0 0,-21 42 46,21 0-46,0 0 0,-22 0 16,22 22-16,0-1 0,0 21 0,-21-20 16,0 20-16,21 22 0,-21-22 15,0 1-15,21-1 0,-21 1 16,-1-1-16,1 1 0,0-1 0,0 1 16,0 21-16,21-22 0,-21-21 0,-22 85 15,43-84-15,0 20 16,-21-20-16,0-1 0,0 0 0,21 1 15,-21-22-15,21 21 0,0-21 0,-22 0 16,22 1-16,-21-1 0,21 0 16,0-42-1,0 0-15,0-1 16,0 1-16,21-21 0</inkml:trace>
  <inkml:trace contextRef="#ctx0" brushRef="#br0" timeOffset="145862.43">5927 10986 0,'21'-22'31,"0"22"-31,0 0 0,0 0 0,22-21 16,-1 21-16,-21-21 0,43 21 0,-22 0 15,21 0-15,1-21 0,21 21 16,-1 0-16,22 0 0,0-21 0,-21 21 16,20 0-16,1 0 0,-21 0 0,0 0 15,20 0-15,-20 0 0,-21 0 16,20 0-16,-20 0 0,-1 0 0,1 21 15,-1-21-15,-20 0 0,-1 21 16,0-21-16,-21 21 0,1-21 16,-1 21-16,0-21 0,0 22 0,-21-1 15,0 0-15,0 0 16,0 0-16,0 0 0,0 1 16,0-1-16,-21 0 0,0 0 0,0 21 15,21-20-15,-22 20 0,1 0 16,0 1-16,0-1 0,21 0 0,-21 1 15,21-1-15,-21 0 0,-1 1 0,22-1 16,0 0-16,0 1 0,0-1 16,-21 0-16,21 1 0,0-1 0,0 0 15,0 1-15,0-1 0,0 0 16,0 1-16,0-1 0,0 0 16,-21 1-16,21-1 0,-21 0 0,0-21 15,0 22-15,-1-1 0,-20-21 0,21 0 16,-21 22-16,-1-22 0,1 0 15,0 0-15,-1 0 0,1-21 0,-22 22 16,22-22-16,-21 0 0,-22 0 0,0 0 16,1 0-16,-1 0 0,-21 0 15,0 0-15,0-22 0,1 1 0,20 21 16,0-21-16,1 21 0,-1-21 16,21 21-16,1-21 0,-1 21 15,22 0-15,0-21 0,-1-1 0,22 22 16,0 0-16,0-21 0,0 21 15,21-21-15,-21 21 0,21-21 0,0 0 16,0 0-16,0-1 0,0 1 0</inkml:trace>
  <inkml:trace contextRef="#ctx0" brushRef="#br0" timeOffset="146774.72">6900 10160 0,'21'0'0,"-21"-21"15,0 0 1,0 0-16,0-1 16,-21 22-16,0 0 15,0 0-15,0 0 0,0 0 0,-1 0 16,-20 22-16,21-1 0,-21-21 0,-1 21 15,22 0-15,-21 21 0,-1-20 16,1 20-16,21 0 0,-21 1 0,20-1 16,1-21-16,0 21 0,21 1 15,0-1-15,0-21 0,0 0 16,0 1-16,21-1 0,22 0 0,-22 0 16,21-21-16,-21 0 0,22 21 15,-1-21-15,0 0 0,1 0 0,-1 0 16,0 0-16,1 0 0,-1-21 0,0 21 15,1-21-15,-22 21 0,0-21 16,0 21-16,0 0 0,-21-21 0,21 21 16,1-22-16,-1 1 31</inkml:trace>
  <inkml:trace contextRef="#ctx0" brushRef="#br0" timeOffset="147606.89">16849 9906 0,'0'21'15,"0"0"1,0 1-16,-22-1 0,22 0 15,0 21-15,0-21 0,-21 22 16,21-1-16,-21-21 0,21 22 16,0-1-16,0 0 0,0 1 0,0-1 15,-21-21-15,21 21 0,0-20 0,0 20 16,0-21-16,0 0 0,0 0 16,0 1-16,-21-22 15,21 21-15,0-42 31,0-1-31,0 1 16,0 0-16</inkml:trace>
  <inkml:trace contextRef="#ctx0" brushRef="#br0" timeOffset="147974.68">16764 9991 0,'0'0'16,"0"-43"-1,0 22-15,21 21 16,-21-21-16,21 0 0,0 21 0,1 0 0,-1-21 16,0 21-16,0 0 0,0-21 15,22 21-15,-22 0 0,0 0 16,21 0-16,-21 0 0,1 0 0,-1 21 15,0 0-15,0 0 0,0 0 16,-21 0-16,0 1 0,0-1 0,0 0 16,0 0-16,0 0 0,-21 0 15,0 1-15,-21-1 0,20 0 0,1-21 16,-21 21-16,21-21 0,0 0 0,-22 21 16,22-21-16,0 0 0,0 21 15,0-21-15,-1 0 16,22 22-16,-21-22 0,21 21 15</inkml:trace>
  <inkml:trace contextRef="#ctx0" brushRef="#br0" timeOffset="151878.65">15113 10986 0,'0'0'0,"0"-22"31,-21 22-31,0 0 16,-1-21-16,1 21 16,0 0-16,0 0 0,0 0 15,0 0-15,-1 0 0,1 0 0,0 0 16,-21 0-16,21 0 0,-1 0 15,-20 0-15,21 0 0,0 0 0,0 21 16,-22 1-16,22-1 0,-21-21 0,21 42 16,-22-21-16,22 0 0,-21 22 15,21-1-15,-22 0 0,22 1 0,-21-1 16,21 0-16,-22 1 0,22-1 16,0 0-16,0 1 0,0-1 15,21 0-15,0-20 0,0 20 0,0 0 0,0-21 16,0 22-16,0-22 0,21 21 15,-21-21-15,21 22 0,0-1 16,21-21-16,-20 22 0,-1-22 0,21 0 16,0 21-16,-20-21 0,20 1 15,0-1-15,1 0 0,-1 0 0,0 0 16,1 0-16,-1-21 0,0 0 16,1 22-16,-1-22 0,21 0 0,-20 0 15,20 0-15,-20 0 0,20 0 0,-21 0 16,22 0-16,-22 0 0,22-22 15,-22 1-15,0 21 0,1-21 0,-1 0 16,0 0-16,1 0 0,-22-1 16,21 1-16,-21 0 0,1-21 15,20 21-15,-21-22 0,0 1 0,0 0 16,1 20-16,-22-20 0,21 0 0,0-1 16,-21 1-16,21 0 0,-21-1 15,0 1-15,0 0 0,0-1 0,0 1 16,0 0-16,0-1 0,0 1 15,-21 0-15,0-1 0,0 1 0,-1 21 16,1-21-16,0 20 0,-21 1 0,21 0 16,-22 0-16,1 0 0,0 0 15,-1-1-15,-20 1 0,20 21 16,-20-21-16,-1 21 0,1 0 16,-1-21-16,1 21 0,-1 0 0,1 0 0,-1 0 15,22 0-15,-21 21 0,20 0 16,1 0-16,0 1 0,-1-1 15,22 0-15,-21 0 0,-1 0 0,22 22 16,0-22-16,0 0 0,0 0 16,-22 43-16,22-43 0</inkml:trace>
  <inkml:trace contextRef="#ctx0" brushRef="#br0" timeOffset="152481.92">14711 11303 0,'0'21'32,"0"0"-32,-21 1 0,21-1 15,-22 0-15,22 0 0,0 0 16,0 22-16,-21-22 0,21 0 16,-21 0-16,21 0 0,0 0 15,0 1-15,-21-1 0,21 0 16,0-42 31,0 0-47,0-1 0,0 1 15,0-21-15,21 21 0,-21 0 16,21-22-16,-21 22 0,0-21 0,21 21 16,-21-22-16,22 22 15,-22 0-15,0 0 0,0 0 0,21 21 16,0 0-16,-21 21 15,0 0 1,21 21-16,-21-21 0,0 1 16,0 20-16,0-21 0,0 21 15,0-20-15,0-1 0,0 0 0,0 21 16,0-21-16,0 1 0,0-1 16,0 0-16,0 0 15,-21-21 32</inkml:trace>
  <inkml:trace contextRef="#ctx0" brushRef="#br0" timeOffset="152682.81">14563 11599 0,'21'0'16,"0"0"-16,0-21 0,0 21 0,0 0 16,1 0-16,-1 0 0,0 0 15,0-21-15,0 21 0,0 0 16,1 0-16,-1-21 0,0 21 0,0 0 16,0-21-16,0 21 0,1-21 15</inkml:trace>
  <inkml:trace contextRef="#ctx0" brushRef="#br0" timeOffset="152934.04">15071 11345 0,'0'22'16,"0"-1"-16,-22 0 0,22 0 15,-21 0-15,21 0 0,-21 1 16,21-1-16,-21 0 0,21 0 0,0 0 15,0 0-15,0 1 0,-21-1 16,21 0-16,0 0 0,-21 0 16,21 0-16,0 1 15,0-44 17,0 1-17</inkml:trace>
  <inkml:trace contextRef="#ctx0" brushRef="#br0" timeOffset="153213.89">14965 11388 0,'0'-21'16,"0"42"-16,21-42 0,-21-1 0,21 22 0,0 0 16,0 0-16,1 0 15,20 0-15,-21 0 0,0 0 0,0 0 16,1 0-16,-1 0 0,0 0 15,-21 22-15,0-1 0,0 0 16,0 0-16,-21 0 0,0 0 16,-1 1-16,1-22 0,-21 21 15,21-21-15,-22 21 0,22-21 16,0 21-16,0-21 0,21 21 16,21-21 15,0 0-16,0 0-15</inkml:trace>
  <inkml:trace contextRef="#ctx0" brushRef="#br0" timeOffset="153465.74">15430 11367 0,'0'21'15,"0"0"1,-21 0-16,0 0 0,21 0 0,-21 1 16,21-1-16,0 0 0,-21 0 15,0 0-15,21 0 0,-22 1 0,22-1 16,0 0-16,0 0 0,-21 0 16,21 0-16,0 1 15</inkml:trace>
  <inkml:trace contextRef="#ctx0" brushRef="#br0" timeOffset="153754.63">15388 11324 0,'0'0'0,"21"-21"15,0 21-15,1 0 16,-1 0-16,0 0 0,0 0 0,0 0 16,0 0-16,1 0 15,-1 21 1,-21 0-16,0 1 0,0-1 0,0 0 16,0 0-16,-21 0 15,-1 0-15,1 1 0,0-1 0,-21-21 16,21 21-16,-1-21 0,1 21 0,0-21 15,0 0-15,0 21 0,0-21 16,-1 21-16,1-21 0,0 0 16,21 22-16</inkml:trace>
  <inkml:trace contextRef="#ctx0" brushRef="#br0" timeOffset="154373.94">14520 12361 0,'0'0'0,"21"0"16,-21-21-16,0 0 16,-21 21 15,0 0-31,0 0 0,0 0 15,0 0-15,-1 0 0,-20 21 0,21 0 16,0 1-16,0-1 0,-1 0 0,1 0 16,0 0-16,0 22 0,0-22 15,0 0-15,21 0 0,0 0 0,0 0 16,0 1-16,0-1 16,0 0-16,21-21 15,0 0-15,0 21 0,0-21 0,0 0 16,22 0-16,-22 0 0,0 0 15,0 0-15,0 0 0,1-21 0,-1 21 16,0 0-16,0-21 0,-21 0 0,21 21 16,0 0-16</inkml:trace>
  <inkml:trace contextRef="#ctx0" brushRef="#br0" timeOffset="154646.44">14838 12361 0,'0'43'16,"0"-22"-16,0 0 16,-21 0-16,21 0 0,-22 1 15,22-1-15,0 0 0,0 0 16,-21 0-16,21 0 15,0 1-15</inkml:trace>
  <inkml:trace contextRef="#ctx0" brushRef="#br0" timeOffset="154874.31">14668 12679 0,'0'0'0,"0"21"0,0 0 15,0 0-15,22 1 16,-1-22-16,0 0 16,0 0-16,0 0 0,0 0 15,1 0-15,-1 0 0,0-22 16,0 1-16,0 0 15,0 0-15,-21 0 16,0 0-16,0-1 16</inkml:trace>
  <inkml:trace contextRef="#ctx0" brushRef="#br0" timeOffset="155071.2">14732 12404 0,'0'0'0,"0"-21"16,21-1-16,0 22 16,0 0-1,-21-21-15,22 21 0,-1 0 0,0 0 16,0 0-16,0 0 0,0 0 16,1 0-1,-22 21-15,0 1 16</inkml:trace>
  <inkml:trace contextRef="#ctx0" brushRef="#br0" timeOffset="155602.7">14457 13060 0,'21'0'0,"-42"0"0,42-21 0,-21 0 16,-21 21 0,21-22-16,-21 22 0,-1 0 15,1 0-15,0 0 0,0 0 16,0 0-16,0 22 0,-22-1 15,22-21-15,0 21 0,0 0 16,0 0-16,-1 0 0,1 1 0,21-1 16,0 0-16,0 0 0,0 0 15,0 0-15,0 1 0,0-1 16,21-21-16,1 21 16,-1-21-16,0 0 0,21 0 0,-21 0 15,1 0-15,20 0 0,-21 0 0,0 0 16,0 0-16,22 0 0,-22 0 15,0 0-15,0-21 0,0 21 0,1 0 16</inkml:trace>
  <inkml:trace contextRef="#ctx0" brushRef="#br0" timeOffset="156047.45">14880 13039 0,'-42'0'32,"21"0"-32,-1 0 15,1 0-15,0 21 16,21 0-16,-21 0 16,21 0-16,0 1 31,0-1-31,0 0 15,21-21 1,-21 21 0,21-21-16,0 0 0,1 0 15,-1 0 1,0 0-16,-21 21 16,0 0 15,0 1-31,-21-22 15,0 0-15,-1 0 0,1 0 16,0 0-16,0 0 16,-21 0-16,20 0 0,1 0 0,0 0 15,0 0-15,0 0 0,0 0 16,21-22 0</inkml:trace>
  <inkml:trace contextRef="#ctx0" brushRef="#br0" timeOffset="158994.04">14266 11409 0,'0'0'0,"21"0"15,1 0-15,-1 0 16,-21 21-16,21-21 15,0 0-15,-21 21 16,0 0 15,-21-21-31,0 0 16,0 0-16,-1 0 0,1 0 16,0 0-16,-21 0 0,-1 0 0,22 0 15,-21 0-15,0 0 0,-1 0 0,1 0 16,21 0-16,-22 0 0,1 0 15,0 0-15,-1 0 0,-20 0 0,21 0 16,-22 0-16,-21-21 0,22 21 0,-22 0 16,1 0-16,20 0 0,-21 0 15,1 0-15,-1 0 0,0 0 16,1 0-16,-1 0 0,0 0 0,1 0 16,-22 0-16,21 0 0,-21 0 15,22 0-15,-1 0 0,0 0 0,1 21 16,20-21-16,1 0 0,-1 0 0,-20 22 15,20-22-15,1 0 0,-1 0 16,1 0-16,-1 0 0,-21 0 0,22 0 16,-1 0-16,1 0 0,-22 0 0,22 0 15,-1 0-15,1 0 16,-1 0-16,1 0 0,20 0 0,-20 0 0,-1 0 16,22 0-16,-21 0 0,-1 0 15,1 0-15,20 0 0,-20 0 16,-1 0-16,1 0 0,-1 0 0,1 0 15,20 0-15,-20 0 0,-1 0 16,22 0-16,0 0 0,-22 0 0,22 0 16,0 0-16,-1 0 0,1 0 0,0 0 15,-1 0-15,22 0 0,-21 0 16,-1 0-16,1 0 0,0 0 0,-1 0 16,1 0-16,0 0 0,-1 0 0,1 0 15,0 0-15,-1 0 0,-20 0 16,21 0-16,-1 0 0,1 0 0,-22 0 15,22 0-15,0 0 0,-1-22 0,22 22 16,-21 0-16,21 0 16,-22 0-16,22 0 0,0-21 0,0 21 15,0 0-15,0 0 0,-1 0 0,1 0 16,0 0 0,21-21-16,-21 21 0,21-21 31,-21 21-31,0 0 15,-1 0-15,1 0 16,0 0-16,0 0 16,0 0-16,0 0 15,-1 0-15,1 0 32,42 0 30,-21-21 1,0 0 15,22 21-78,-22-22 15,21 22-15,0-21 0,-21 0 16,21 21-16,0-21 0,0 0 16,1 0-16,-1-1 0,0 22 15,0-21-15,21 0 0,-20 0 0,-1 0 16,21 0-16,-21-1 0,0 22 15,22-21-15,-22 21 0,0 0 16,0-21-16,0 21 16,-42 21 31,0-21-47,0 0 0,21 21 15,-21-21-15,0 22 0,-1-22 0,1 21 16,0-21-16,0 21 0,0-21 15,0 21-15,-1 0 0,1-21 0,-21 21 16,21-21-16,0 22 0,-1-1 16,1-21-16,0 0 0,0 21 0,0-21 15,0 0-15,-1 0 0,1 0 32,21 21 14,0 0-30,0 0 0,0 1-16,21-1 0,1 0 15,-1 0-15,0-21 0,0 21 0,0 0 16,0 1-16,1-1 0,-1 21 16,0-21-16,0 0 0,0 1 15,0-1-15,-21 0 0,22 0 16,-1-21-16,-21 21 0,0 0 15,21-21-15,-21 22 16</inkml:trace>
  <inkml:trace contextRef="#ctx0" brushRef="#br0" timeOffset="165345.89">9461 10901 0,'22'0'16,"-22"-21"-16,21 21 15,-21-21 1,0-1-16,0 1 15,-21 21 1,-1 0-16,1 0 16,0 0-16,-21 0 15,21 21-15,-1-21 0,-20 22 0,21-1 16,0 0-16,0 0 0,-22 0 16,22 0-16,0 1 0,21 20 0,0-21 15,-21 0-15,21 0 0,0 1 16,0 20-16,0-21 0,21 0 15,-21 0-15,21 1 0,0-22 0,0 0 16,1 21-16,-1-21 16,0 0-16,0 0 0,0 0 0,0 0 15,1 0-15,-1 0 16,-21-21-16,21 21 0,-21-22 0,21 22 16,-21-21-1,0 0 1,21 21-1,-21-21-15</inkml:trace>
  <inkml:trace contextRef="#ctx0" brushRef="#br0" timeOffset="165705.68">9779 10837 0,'0'0'0,"0"-21"15,0 42 17,0 1-17,-21-1-15,21 0 0,0 0 16,-21 0-16,21 0 0,-22 1 0,22-1 15,-21 0-15,21 0 0,0 0 16,0 0-16,0 1 0,-21-1 0,21 0 16,0 0-1,0-42 48</inkml:trace>
  <inkml:trace contextRef="#ctx0" brushRef="#br0" timeOffset="165974.99">9546 11197 0,'0'0'0,"0"21"15,21-21-15,0 0 16,-21 22-16,22-22 0,-1 0 0,0 0 16,0 0-16,0 0 15,0 0-15,1 0 0,-1 0 0,0 0 16,0 0-16,0 0 16,0 0-16,-21-22 0,22 1 15,-22 0-15,0 0 16,0 0-16,0 0 15,0-1-15</inkml:trace>
  <inkml:trace contextRef="#ctx0" brushRef="#br0" timeOffset="166245.82">9567 10837 0,'0'0'0,"0"-21"16,21 21 0,1 0-16,-1-21 0,0 21 15,21 0-15,-21 0 16,1 0-16,20 0 0,-21-21 0,21 21 16,-20 0-16,-1 0 0,0 0 0,0 0 15,0 0-15,0 0 0,1 0 16,-44 0 15,1 0-31,0 21 0,0-21 16,0 21-16</inkml:trace>
  <inkml:trace contextRef="#ctx0" brushRef="#br0" timeOffset="166770.32">9102 11388 0,'-22'21'0,"22"0"31,22 0-16,-1-21-15,21 0 0,-21 0 0,22 0 16,-22 0-16,21 0 0,0 0 0,1 0 16,-1 0-16,0 0 0,1 0 15,20 0-15,-20 0 0,-1 0 0,0 0 16,1 0-16,-1 0 0,0 0 16,-21 0-16,1 0 0,-1 0 15,0 0-15,0 0 0,-42 0 47,0 0-47,0 0 0,-1 0 16,1 0-16,0 0 15,0 21-15,0-21 0,0 0 0</inkml:trace>
  <inkml:trace contextRef="#ctx0" brushRef="#br0" timeOffset="167219.07">9356 11663 0,'-22'0'0,"22"-21"46,-21 21-30,0 0 0,0 0-1,0 0-15,0 0 0,-1 0 16,1 0-16,0 21 0,0-21 0,0 21 16,0-21-16,-1 21 0,1 0 15,21 1-15,-21-1 0,0 0 16,21 0-16,0 0 0,0 0 0,0 1 15,0-1-15,0 0 16,21-21-16,0 0 0,0 0 16,1 21-1,-1-21-15,0 0 0,0 0 0,0 0 16,0 0-16,1 0 0,-1 0 16,0 0-1,0-21-15,0 21 16,0-21-16,-21 0 15,22 21-15,-1-22 0</inkml:trace>
  <inkml:trace contextRef="#ctx0" brushRef="#br0" timeOffset="167674.81">9758 11663 0,'0'0'0,"0"-21"0,-21 21 31,-1 0-31,1 0 0,0 0 0,0 0 16,0 0-16,0 0 0,-1 21 0,1-21 15,0 21-15,0-21 0,0 0 16,21 21-16,0 0 16,0 1 15,21-22-31,0 0 0,0 0 15,0 0-15,1 21 0,-1-21 16,0 0-16,0 0 0,0 21 16,0-21-16,1 0 0,-1 0 0,0 21 15,0-21-15,0 0 0,-21 21 16,-21 0 0,0-21-1,0 0-15,0 0 0,-1 22 0,-20-22 16,21 0-16,0 21 0,-22-21 15,22 0-15,0 0 0,0 0 0,0 0 16,0 0 0,-1 0-16,22-21 47,0-1-47</inkml:trace>
  <inkml:trace contextRef="#ctx0" brushRef="#br0" timeOffset="168229.88">8932 10689 0,'-21'0'31,"0"21"-15,21 1-16,0-1 15,0 21-15,-21-21 0,21 0 0,0 22 16,0-22-16,-21 21 0,21 1 0,0 20 16,0-21-16,-22 22 0,1-1 15,0 1-15,21-1 0,0-20 0,-21 20 16,0 1-16,0-22 0,21 22 15,0-22-15,0 0 0,-22 1 0,22-22 16,0 21-16,0-21 0,0 22 0,-21-22 16,21 0-16,0 0 15,0 0-15,0 0 0,0 1 0,0-1 16,0-42 15,0-1-15,0 1-16,0 0 15,0 0-15,21 0 0,-21 0 0,22-22 16,-1 22-16</inkml:trace>
  <inkml:trace contextRef="#ctx0" brushRef="#br0" timeOffset="169138.79">8911 10753 0,'21'0'0,"-42"0"0,63 0 16,-20-21-1,-1 21-15,0 0 0,0 0 0,0 0 16,22-22-16,-22 22 0,21 0 15,0 0-15,1-21 0,20 21 16,-20 0-16,20-21 0,1 21 0,-1 0 16,1 0-16,20 0 0,-20 0 15,20 0-15,-20 0 0,21 0 0,-22 0 16,1 0-16,-1 0 0,1 0 16,-22 0-16,0 0 0,1 0 0,-22 0 15,0 0-15,21 0 0,-21 0 0,1 0 16,-1 21-1,-21 0-15,0 1 16,0-1-16,21-21 16,-21 21-16,0 0 0,0 0 15,0 0-15,0 1 0,0-1 16,0 0-16,0 0 0,0 0 16,0 0-16,0 22 0,0-22 0,0 21 15,21-21-15,-21 22 0,0-1 0,0 0 16,0 1-16,0-1 0,0-21 15,0 22-15,0-1 0,0-21 0,0 21 16,0 1-16,0-22 0,0 0 16,0 21-16,0-20 0,0-1 0,0 0 15,0 0-15,0 0 0,0 0 16,0 1-16,0-1 16,0 0-16,-21 0 0,21 0 15,-21-21-15,21 21 0,-21-21 16,21 22-1,0-1-15,-22-21 0,1 21 16,0-21-16,0 21 16,0-21-16,0 0 15,-1 21-15,-20-21 0,21 0 0,-21 0 16,-1 21-16,1-21 0,0 0 16,-22 0-16,1 22 0,-1-22 0,1 0 15,-22 0-15,21 21 0,-20-21 0,20 0 16,1 0-16,-1 0 0,1 0 15,20 0-15,-20 0 0,21 0 0,-1 0 16,1 0-16,-22 0 0,22 0 16,0 0-16,-1 0 0,1 0 15,21 0-15,-21 0 0,-1 0 0,22 0 16,-21 0-16,21 0 0,-1 0 16,1 0-16,0 0 0,0 0 0,0 0 15,0 0-15,-1 0 0,22-21 47,22-1-31,-1 1-16,21 21 15,-21-21-15</inkml:trace>
  <inkml:trace contextRef="#ctx0" brushRef="#br0" timeOffset="170802.99">10499 11134 0,'0'-21'47,"21"21"-47,0-22 15,0 1-15,-21 0 16,21 21-16,0-21 16,-21 0-16,22 0 0,-1 21 15,0-22-15,-21 1 0,21 0 16,0 0-16,0 0 0,1 0 0,-1-1 15,0 1-15,21 21 0,-21-21 16,1 0-16,-1 0 0,0 0 16,21-1-16,-21 1 0,1 0 0,20 21 15,-21-21-15,0 0 0,0 0 16,1 21-16,-1-22 0,21 1 0,-21 0 16,0 21-16,1-21 0,-1 0 0,0 0 15,21 21-15,-21-22 0,1 1 16,-1 0-16,21 0 0,-21 21 0,22-21 15,-22 0-15,0 21 0,21-22 16,-21 22-16,22-21 0,-22 21 0,0 0 16,21-21-16,-20 0 0,-1 21 15,21 0-15,-21 0 0,22-21 16,-22 21-16,21 0 0,0 0 0,-20-21 16,20 21-16,0 0 0,-21 0 15,22-22-15,-1 22 0,-21 0 0,22 0 16,-22 0-16,21-21 0,-21 21 0,22 0 15,-22 0-15,0 0 0,21 0 16,-21 0-16,1 0 0,-1-21 0,21 21 16,-21 0-16,0 0 0,22 0 15,-22 0-15,21 0 0,1 0 0,-22 0 16,21 0-16,-21 0 0,22 0 0,-1 0 16,0 0-16,-21 0 0,22 0 15,-1 0-15,0 0 0,-20 0 16,20 0-16,0 0 0,1 0 0,-1 0 15,-21 0-15,21 0 0,-20 0 16,20 21-16,-21-21 0,0 0 0,0 0 16,22 0-16,-22 21 0,0-21 15,0 0-15,0 0 0,-21 22 0,22-22 16,-1 0-16,0 0 0,0 21 0,0 0 16,0-21-16,1 21 0,-1-21 15,0 21-15,21-21 0,-21 21 0,1-21 16,-1 22-16,0-1 0,0-21 15,0 21-15,0 0 0,1 0 0,-1 0 16,0-21-16,0 22 0,0-1 16,0 0-16,1 0 0,-22 0 15,21-21-15,0 21 0,0 1 0,0-1 16,0 0-16,1 0 0,20-21 16,-21 21-16,0 0 0,0 1 0,1-1 15,-1-21-15,0 21 0,-21 0 0,21 0 16,0-21-16,0 21 0,-21 1 15,22-1-15,-1 0 16,-21 0-16,21-21 0,-21 21 16,0 0-16,0 1 15,0-1-15,0 0 16,0 0-16,0 0 16,0-42 93,-21 21-109,0 0 16,-1-21-16</inkml:trace>
  <inkml:trace contextRef="#ctx0" brushRef="#br0" timeOffset="171345.86">14012 10880 0,'0'0'0,"0"-21"31,21 21 0,1 0-15,-1 0-1,0 0-15,0 0 0,0 0 16,0 21-16,1-21 0,-1 21 0,0-21 16,0 21-16,0-21 15,22 21-15,-22 0 0,0-21 0,0 22 16,0-22-16,0 21 0,1 0 16,-1-21-16,0 0 15,-21 21-15,21-21 16,0 0-1,0 0 17,1-21 30,-22 0-46,0 0-16,21-1 0,-21 1 15,21 21-15,-21-21 0</inkml:trace>
  <inkml:trace contextRef="#ctx0" brushRef="#br0" timeOffset="171687.17">14711 10541 0,'0'0'0,"21"-21"0,-21 42 47,0 0-31,0 0-16,-21 1 0,21-1 15,0 0-15,0 0 0,-21 21 0,21-20 16,0-1-16,0 0 0,-22 0 16,22 0-16,0 0 0,0 1 0,0-1 15,0 0-15,-21-21 0,21 21 16,0 0-16,-21-21 0,21 21 0,0 1 31,-21-22 32,0 0-48,21 21-15,-21-21 0</inkml:trace>
  <inkml:trace contextRef="#ctx0" brushRef="#br0" timeOffset="179493.69">14499 11917 0,'21'0'0,"0"0"15,-42 0 63,0 0-78,0 0 0,0 0 16,0 0-16,-1 0 0,1 0 16,0 21-16,0-21 0,-21 0 0,20 21 15,-20-21-15,0 21 0,-1-21 16,1 22-16,-21-22 0,20 21 0,-20-21 15,-1 21-15,22-21 0,-22 21 0,1-21 16,-22 21-16,22 0 0,-1-21 16,-20 22-16,-1-1 0,21-21 15,-20 21-15,20 0 0,-20-21 0,20 21 0,1 0 16,-1 1-16,-21-1 0,22-21 16,-1 21-16,-20 0 0,20 0 15,-20 0-15,-1 1 0,21-1 0,-20 0 16,-1 0-16,0-21 0,1 21 15,20 0-15,-20 1 0,20-22 0,1 21 16,20 0-16,-20-21 0,20 21 0,-20-21 16,21 0-16,-22 21 0,22-21 15,-1 0-15,1 21 0,-21-21 0,20 0 16,1 0-16,0 22 0,-1-22 0,1 21 16,0-21-16,20 0 15,-20 0-15,21 0 0,-21 21 0,20-21 16,1 0-16,0 0 0,0 0 15,0 0-15,0 0 16,21 21-16,-22-21 0,1 0 16,0 0-1,21 21-15,-21-21 16,0 0-16,0 0 16,21 21-1,-22-21-15,1 0 16,21 22 15,-21-22-31,0 0 16,21-22 46,21 1-46,0 0-16,0 0 15,1 21-15,-22-21 0,21 0 0,0-1 16,0 22-16,0-21 0,0 0 0,1 0 16,-1 21-16,0-21 0,0 0 15,0 21-15,-42 0 47,0 0-47,0 21 16,0-21-16,-1 21 0,1-21 0,0 21 15,0 0-15,0-21 0,0 21 16,-22 1-16,22-1 0,0 0 0,0 0 16,-22 0-16,22 0 0,0 1 15,0-1-15,0-21 0,0 21 0,-1-21 16,22 21-16,22-21 47,20 0-47,-21 0 15,0 0-15,0 0 0,22 21 16,-22 0-16,21-21 0,-21 0 0,1 22 16,20-22-16,-21 21 0,21-21 0,-20 0 15,20 21-15,-21-21 0,21 21 16,-20-21-16,-1 0 0,-21 21 0,21 0 16,0-21-16,-21 22 15,21-22 16,0 0-15,1-22-16,-22 1 16,21 0-16</inkml:trace>
  <inkml:trace contextRef="#ctx0" brushRef="#br0" timeOffset="180254.27">11663 12869 0,'21'0'15,"0"0"1,0-21-16,22 21 0,-22-21 16,0 21-16,21 0 0,1 0 0,-22-21 15,21 21-15,-21 0 0,22 0 16,-22 0-16,0-21 0,0 21 0,0 0 16,0 0-16,-42 0 31,0 0-31,0 0 0,0 0 15,0 0-15,-1 0 0,1 0 16,0 0-16,0 21 0,0-21 16,0 0-16,-1 0 15,22 21 48,0 0-63,0 0 15,0 1-15,0-1 0,0 0 16,0 0-16,0 0 0,0 0 16,0 1-16,0-1 0,0 0 0,0 0 15,0 0-15,0 0 0,0 1 0,0-1 16,0 0-16,-21 0 16,21 0-1,21-42 32,1 0-47,-1 0 16,0 0-16,0 21 0</inkml:trace>
  <inkml:trace contextRef="#ctx0" brushRef="#br0" timeOffset="180570.09">12404 12721 0,'21'0'16,"-21"21"-16,0 1 16,0-1-16,0 0 0,0 0 15,0 0-15,0 0 0,0 1 0,0 20 16,0-21-16,0 0 0,0 0 15,-21-21-15,21 22 0,0-1 16,0 0-16,-22 0 0,22 0 16</inkml:trace>
  <inkml:trace contextRef="#ctx0" brushRef="#br0" timeOffset="180867.92">12192 13123 0,'0'0'0,"0"22"0,0-1 15,21-21 16,0 0-31,0 0 16,1 0-16,-1 0 0,0 0 0,0 0 16,0 0-16,0 0 0,1 0 15,-1-21-15,0 21 0,0 0 0,0 0 16,-21-22-16,21 22 0,1 0 16,-1-21-1,-21 0 16,0 0-15,0 0-16</inkml:trace>
  <inkml:trace contextRef="#ctx0" brushRef="#br0" timeOffset="181145.76">12277 12764 0,'0'0'0,"63"-43"31,-42 43-15,22-21-16,-22 21 0,21 0 0,-21-21 16,22 21-16,-22 0 0,21 0 0,-21 0 15,22-21-15,-22 21 0,0 0 16,0 0-16,0 0 0,0 0 15,-21-21 17,-21 21-1</inkml:trace>
  <inkml:trace contextRef="#ctx0" brushRef="#br0" timeOffset="183252.11">8467 12615 0,'0'0'0,"0"-21"16,0 0-1,0 0 1,-22 21-16,1-21 15,0 0-15,0 21 0,0 0 16,0 0-16,-1 0 0,1 0 16,0 0-16,0 0 0,0 0 0,0 0 15,-1 0-15,-20 0 0,21 21 16,0 0-16,0-21 0,-1 21 0,-20 0 16,21 0-16,0 22 0,0-22 15,-1 21-15,1 1 0,21-1 0,0 0 16,-21-21-16,21 22 0,0-1 0,0 0 15,0-20-15,21-1 0,0 0 16,1 0-16,-1 0 0,0 0 0,0-21 16,21 0-16,-20 0 0,20 0 15,-21 0-15,21 0 0,-20 0 0,20 0 16,-21 0-16,0 0 0,0-21 0,1 0 16,-1 21-16,0-21 15,0 21-15,-21-21 16,21 21 15</inkml:trace>
  <inkml:trace contextRef="#ctx0" brushRef="#br0" timeOffset="184198.56">7641 13674 0,'0'0'0,"-21"0"0,0 0 15,0 0 1,21 21 0,0 0 15,21-21-31,0 0 0,0 0 16,0 21-16,0-21 0,1 0 0,-1 0 15,0 0-15,21 21 0,-21-21 16,22 0-16,-1 0 0,0 0 0,1 0 15,-1 0-15,0 22 0,1-22 16,-1 0-16,0 0 0,1 0 0,-1 0 16,0 0-16,1 21 0,-1-21 0,0 0 15,1 0-15,-1 21 0,22-21 16,-22 0-16,21 0 0,1 21 0,21-21 16,-22 0-16,1 0 0,20 21 0,1-21 15,-22 21-15,22-21 16,0 0-16,-1 22 0,1-22 0,0 0 15,-1 0-15,1 21 0,21-21 0,-21 0 16,-1 21-16,22-21 0,-21 0 16,21 21-16,-1-21 0,-20 0 0,21 21 15,21-21-15,-21 0 0,0 0 0,21 21 16,-22-21-16,22 0 0,0 22 16,0-1-16,0-21 0,0 0 0,22 21 15,-22-21-15,21 0 0,-21 21 16,21-21-16,-21 0 0,21 0 0,0 21 15,0-21-15,-21 0 0,22 0 16,-1 21-16,-21-21 0,21 0 16,0 0-16,-21 22 0,21-22 0,-21 0 15,21 0-15,-21 21 0,0-21 0,0 0 16,0 0-16,0 21 0,0-21 16,-21 0-16,0 0 0,0 0 0,-21 0 15,20 0-15,-20 0 0,0 0 0,-1 21 16,1-21-16,-21 0 0,20 0 15,-20 0-15,-22 0 0,0 0 0,1 0 16,-1 0-16,-21 0 0,0 0 16,1 0-16,-44 0 47,22-21-47,-21 21 0,0 0 0,0 0 15,21-21-15,-21 21 0,0 0 16,21-21-16</inkml:trace>
  <inkml:trace contextRef="#ctx0" brushRef="#br0" timeOffset="184586.34">16298 13949 0,'0'0'0,"-42"0"16,21 0-16,42 0 47,0 0-47,0 0 0,0 21 15,22-21-15,-22 0 0,0 0 16,21 0-16,-20 0 0,20 0 0,-21 21 16,0-21-16,22 0 0,-22 0 0,0 0 15,0 21-15,0-21 0,-21 22 16,0-1-16,-21 0 15,0-21-15,-21 21 0,20 0 16,-20-21-16,0 21 16,-22 1-16,22-1 0,-22 0 0,22-21 15,-21 21-15,20 0 0,1 0 16,-22 1-16,43-1 0,-21-21 0,0 21 16,20-21-16,1 21 0,0 0 0,0-21 15,0 0-15,21 21 0,-21-21 16</inkml:trace>
  <inkml:trace contextRef="#ctx0" brushRef="#br0" timeOffset="185861.87">16954 14986 0,'-63'0'31,"42"0"-31,0 0 0,-1 0 16,-20 0-16,21 0 0,-21 0 16,-1 21-16,-20-21 0,20 0 0,-20 0 15,-1 0-15,1 0 0,-1 21 0,-20-21 16,20 22-16,-20-22 0,-1 0 16,0 21-16,1-21 0,-22 0 0,0 0 15,21 21-15,-21-21 0,1 0 0,-1 0 16,0 0-16,0 21 0,0-21 15,0 0-15,-21 0 0,22 0 16,-22 0-16,21 0 0,-21 0 0,0 0 16,0 0-16,0 0 0,-21 0 15,-1 0-15,1 0 0,0 0 0,0 0 16,0 0-16,0 21 0,-1-21 0,-20 0 16,21 0-16,0 21 0,21-21 15,-21 0-15,21 22 0,-22-22 0,1 21 16,21-21-16,-21 21 0,21-21 0,0 0 15,0 0-15,0 21 0,0-21 16,0 0-16,21 0 0,-21 0 0,21 0 16,1 0-16,-1 0 0,0 0 0,21 0 15,-21 0-15,22 0 16,-1 0-16,0 0 0,1 0 0,20 0 16,-20 0-16,20 0 0,1 0 0,-22-21 15,21 21-15,1 0 0,-1 0 16,22 0-16,-21 0 0,20 0 0,1 0 15,0 0-15,20 0 0,-20 0 0,21 0 16,0 0-16,-22 0 0,22 0 16,0 0-16,0 0 0,0 0 0,0 0 15,-1 0-15,1 0 0,0 0 16,0 0 0,21-21-16,-21 21 0,0 0 0,-1 0 15,1 0-15,0 0 0,0 0 16,0 0-16,0 0 0,-1 0 15,1 0-15,0 0 0,0 0 16,0 0-16,0 0 16,21-21-16,-22 21 15,1-22-15,0 22 16,0 0-16,21-21 16,0 0-1,0 0 1,21 21-16,-21-21 0,21 21 15,22-21-15,-22-1 0,21 1 0,-21 21 16,22-21-16,-1 0 16,0 0-16,1 0 0,20-1 0,-21 1 15,1 0-15,-22 0 0,21 0 0,-21 21 16,1 0-16,-1-21 0,0 21 16,-42 21 15,0-21-16,-22 21-15,22-21 0,0 21 0,-21-21 16,-1 21-16,22 0 0,-21-21 16,-22 22-16,22-22 0,0 21 15,-1-21-15,-20 21 0,20-21 0,1 21 16,0-21-16,-1 0 0,22 0 16,-21 21-16,21-21 0,0 0 0,21 21 15,0 1-15,0-1 16,21 0-1,0 0-15,0-21 0,21 21 0,1 0 16,-1 1-16,0-1 0,1 0 0,-1 0 16,0 0-16,-20-21 0,20 21 15,0 1-15,-21-1 0,22 0 0,-22 0 16,21 0-16,-21 0 0,1 1 16,-1-22-16,0 21 0,0 0 15,0 0-15,0 0 0,-21 0 16,0 1-16,22-1 15,-22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3:58:12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656 0,'42'-21'31,"-21"21"-15,0-21-1,-21 0 1,21 21-16,1-21 16,-22-1-1,0 1 17,-22 21-32,1 0 15,0 0-15,0 0 0,0 0 16,0 0-16,-1 21 0,1 1 15,0-22-15,0 21 0,-21 0 0,20 0 16,-20 0-16,21 0 0,-21 1 16,-1 20-16,22-21 0,-21 21 15,21 1-15,-22-1 0,22 22 16,0-22-16,0 0 0,0 1 0,21-1 16,-22 0-16,22 1 0,0-1 15,0-21-15,0 21 0,22-20 0,-1 20 16,21-21-16,-21 0 0,0 0 15,22 1-15,-22-1 0,21-21 0,1 21 16,-1-21-16,-21 0 0,21 0 16,1 0-16,-1 0 0,0 0 15,1-21-15,-1 0 0,0-1 0,-20 22 16,20-21-16,-21 0 0,0 0 16,0 0-16,-21 0 0,22-1 15,-22 1-15,0 0 0,0 0 0,0 0 16,-22 0-16,1-1 0,0 22 15,0 0-15,0-21 0,-22 21 0,22 0 16,0 0-16,-21 0 0,21 0 16,-22 21-16,1-21 0,21 22 15,0-1-15,-22 0 0,22-21 0,0 21 16,0 0-16,21 0 0,0 1 16,-21-22-16,21 21 0,-22 0 15,22 0-15,0 0 16,0 0-16,22-21 15,-1 0 1,0 0-16,0 0 16,0 0-16,0 0 0</inkml:trace>
  <inkml:trace contextRef="#ctx0" brushRef="#br0" timeOffset="347.56">3450 1058 0,'21'0'16,"0"0"-1,-21-21-15,22 21 16,-22-21-16,0 0 15,0 0-15,-22 21 47,1 0-47,21 21 16,-21 0 0,21 0-16,0 0 15,21-21 16,0 0-31</inkml:trace>
  <inkml:trace contextRef="#ctx0" brushRef="#br0" timeOffset="975.19">5715 508 0,'0'0'0,"0"-21"16,-21 21-1,0 0-15,21 21 16,0 0-16,-22 0 0,1 1 15,21 20-15,0 0 0,-21-21 0,21 22 16,-21 20-16,21-20 0,-21-1 16,21 21-16,0-20 0,0-1 0,-21 0 15,21 1-15,-22-22 0,22 21 16,0-21-16,-21 1 0,21-1 16,0 0-16,0 0 0,0 0 15,0-42 32</inkml:trace>
  <inkml:trace contextRef="#ctx0" brushRef="#br0" timeOffset="1338.99">5588 720 0,'0'-21'0,"0"42"0,21-64 16,0 22-16,0 0 16,1 0-16,-1 21 0,21-21 0,-21 0 15,22-1-15,-1 22 0,-21-21 16,21 21-16,1 0 0,-1 0 0,0 0 16,-20 0-16,147 106 31,-148-64-31,-21 1 0,0-1 15,0 0-15,0 1 0,0-1 0,0 0 16,0 1-16,0-1 16,0 0-16,-21-20 0,21 20 0,-21-21 15,21 0-15,-21 0 0,21 1 16,0-1-16,-22-21 16,1 0-1,0-21 1,21-1-16,0 1 0,-21 0 15,0 21-15</inkml:trace>
  <inkml:trace contextRef="#ctx0" brushRef="#br0" timeOffset="1598.84">5694 1037 0,'0'0'0,"21"0"31,0-21-31,0 21 0,22-21 0,-22 21 16,21 0-16,-21-21 0,22 21 16,-1 0-16,0-21 0,-21 21 0,22 0 15,-1 0-15,-21-22 0,0 22 16,1 0-16,-1 0 0,0 0 0,0 0 16,0-21 15,0 21-16,-21-21-15,22 21 16</inkml:trace>
  <inkml:trace contextRef="#ctx0" brushRef="#br0" timeOffset="1896.97">6625 614 0,'0'-21'15,"0"42"1,0 0 0,0 0-16,0 0 0,0 22 15,0-22-15,0 21 0,0 1 16,0-1-16,0 0 0,0 1 0,0-1 16,0 0-16,0 1 0,0-1 15,0-21-15,-21 21 0,21-20 0,-21-1 16,21 0-16,0 0 0,0 0 15,0 0-15,0 1 16,0-44 0,21 22-1,-21-21-15,0 0 0,0 0 0,21 0 16</inkml:trace>
  <inkml:trace contextRef="#ctx0" brushRef="#br0" timeOffset="2239.77">6562 741 0,'0'0'0,"-22"-21"0,22 0 16,-21 21-16,21-22 0,0 1 0,21 0 15,1 21 1,-1 0-16,0-21 0,21 0 0,-21 21 16,22 0-16,-1 0 0,0 0 15,1 0-15,-22 0 0,21 0 0,1 0 16,-22 21-16,0 0 0,0 0 15,0 0-15,-21 1 0,0-1 16,0 0-16,0 21 0,-21-21 16,0 1-16,0 20 0,-22-21 0,1 0 15,0 0-15,21 1 0,-22-1 16,1 0-16,0-21 0,-1 21 0,22-21 16,0 0-16,0 0 0,0 0 15,-1 0-15,44 0 31,-1 0-31,0 0 0,0 0 16,21-21-16,-20 21 0,20-21 0,0 21 16</inkml:trace>
  <inkml:trace contextRef="#ctx0" brushRef="#br0" timeOffset="2559.59">7556 593 0,'0'-21'0,"0"42"0,-21-42 15,0 21 1,21 21 0,0 0-16,-21 0 0,21 0 15,-21 0-15,21 22 0,0-22 16,0 21-16,-21 1 0,21-1 15,-22-21-15,22 21 0,0 1 0,0-1 16,0-21-16,-21 0 0,21 22 16,0-22-16,0 0 0,0 0 15,0 0-15,0-42 47,0 0-47</inkml:trace>
  <inkml:trace contextRef="#ctx0" brushRef="#br0" timeOffset="2816.44">7218 1080 0,'0'21'0,"0"-42"0,0 63 16,-21-42-16,21 21 0,-22 0 16,22 0-16,0 1 0,0-1 0,0 0 15,0 0-15,22 0 16,-1-21-16,0 21 0,0-21 0,0 0 15,0 0-15,22 22 0,-1-22 0,-21 0 16,22 0-16,-1 0 0,0 0 16,1 0-16,-1 0 0,-21-22 0,21 1 15,-20 21-15,20-21 0,-21 21 16,0-21-16,-21 0 0,21 21 16,-21-21-16,0-1 0,0 1 15,0 0-15,0 0 0,0 0 0,0-22 16</inkml:trace>
  <inkml:trace contextRef="#ctx0" brushRef="#br0" timeOffset="3067.3">7302 614 0,'0'0'0,"22"-21"16,-1 21-1,0 0-15,21-21 0,-21 21 16,22 0-16,-22-22 0,21 22 16,1-21-16,-22 21 0,21 0 0,-21 0 15,22 0-15,-22 0 0,0 0 16,0 0-16</inkml:trace>
  <inkml:trace contextRef="#ctx0" brushRef="#br0" timeOffset="3762.69">9356 656 0,'0'0'16,"0"-21"-16,0 0 0,-22 21 0,22-21 16,0 0-1,22 21 16,-1 42-31,0-21 16,0 0-16,-21 22 0,21-1 0,0 0 16,1 1-16,-22 20 0,0-21 15,21 22-15,-21-1 0,0-20 0,0-1 16,0 0-16,0 1 0,0-1 16,0 0-16,0-20 0,0-1 0,0 0 15,21 0-15,0-21 31,-21-21-15,21 0-16,-21 0 0,21-1 16,-21-20-16,22 0 0,-1-1 0,-21 1 15,21 0-15,0-22 0,0 1 16,0-1-16,1 22 0,-1-22 0,0 22 16,0-21-16,0 41 0,0-20 15,-21 21-15,22-21 0,-1 20 16,-21 1-16,21 21 15,0 21 1,-21 1-16,0-1 16,0 0-16,0 0 0,0 0 0,0 22 15,0-22-15</inkml:trace>
  <inkml:trace contextRef="#ctx0" brushRef="#br0" timeOffset="4843.12">10266 1228 0,'0'0'0,"84"-21"31,-62-1-31,-1 1 0,-21 0 0,0 0 16,21 0-16,-21-22 0,21 22 15,-21 0-15,0-21 0,0 21 16,0-1-16,-21-20 0,0 42 15,0-21-15,-1 21 0,1 0 0,0 0 16,-21 0-16,21 21 0,-1-21 16,-20 42-16,21-20 0,-21-1 0,20 21 15,-20 0-15,21 1 0,-21-1 16,20-21-16,1 22 0,0-1 0,0-21 16,21 21-16,0-20 0,0-1 0,0 0 15,0 0-15,21 0 0,0 0 16,0-21-16,22 0 0,-22 0 0,21 0 15,-21 0-15,22 0 0,-1 0 16,0-21-16,-20 0 0,20 0 16,-21 0-16,21 0 0,-20-1 0,-1 1 15,0-21-15,0 21 0,0-22 16,-21 1-16,0 0 0,21 21 0,-21-22 16,0 22-16,0 0 0,0 0 15,0 42 1,-21 0-1,21 0-15,0 22 0,-21-22 0,21 21 16,-21-21-16,21 22 0,-21-22 16,21 21-16,0-21 0,0 0 15,0 1-15,0-1 0,21 0 0,0 0 16,-21 0-16,21-21 0,0 0 16,1 0-16,-1 0 0,21 0 0,-21 0 15,0 0-15,22 0 0,-22-21 16,0 21-16,0-21 0,0 0 0,22 0 15,-22-1-15,0 1 0,0-21 16,0 21-16,1-22 0,-1 1 0,0-21 16,0 20-16,0-20 0,0 20 15,1-20-15,-22 21 0,0-22 0,21 22 16,-21 21-16,0-22 0,0 22 16,0-21-16,0 21 0,0-1 15,0 44 16,0-1-31,0 21 0,0-21 0,-21 22 16,21-1-16,0 0 0,0 1 16,0-1-16,0 0 0,0 22 0,-22-22 15,22 22-15,0-22 0,-21 0 16,21 1-16,0-1 0,0-21 0,0 21 16,0-20-16,0-1 0,0 21 15,0-21-15,0 0 0,0 1 16,21-22-16,1 0 0,20 0 0,-21 0 15,0 0-15,0 0 0,22 0 16,-22 0-16,0-22 0,21 1 16,-20 0-16,-1 0 0,0 0 0,0 0 15,0-1-15,0 1 0,1-21 16,-1 21-16,-21 0 0,0-22 0,0 22 16,0 0-16,21 21 0,-21-21 15,0 42 1,0 0-16,0 0 15,0 22-15,0-22 0,0 0 0,0 0 16,0 0-16,0 0 0,0 1 16,0-1-16,0 0 0,0 0 15,0 0-15,21-21 16,0 0-16,0 0 16,1 0-16,-1 0 0,0-21 15,0 21-15,-21-21 16,0 0-16,21 0 0,-21-1 0,21 1 15,-21 0-15,0-21 0,0 21 0</inkml:trace>
  <inkml:trace contextRef="#ctx0" brushRef="#br0" timeOffset="5035.01">11515 741 0,'-22'-21'16,"1"21"-16,21 21 47,0 0-32,21 0-15,1-21 16,-22 21-16,21-21 0,-21 22 0,21-22 16</inkml:trace>
  <inkml:trace contextRef="#ctx0" brushRef="#br0" timeOffset="7558.8">12150 1355 0,'0'0'16,"21"0"-16,0 0 0,0 0 0,0 0 15,0 0-15,1 0 0,-22-21 16,21-1-16,0 1 0,-21-21 15,0 21-15,0 0 0,0-1 0,0-20 16,0 21-16,0-21 0,-21 20 16,0-20-16,-1 21 0,1 0 15,0 0-15,-21 21 0,21 0 16,-1 0-16,-20 0 0,21 0 0,-21 21 16,-1 0-16,22 0 0,-21 21 15,21-20-15,-22 20 0,22-21 0,0 21 16,0-20-16,0 20 0,21-21 15,-22 0-15,22 22 0,0-22 0,0 0 16,0 0-16,0 0 0,22-21 0,-1 21 16,0-21-16,0 0 0,0 0 15,22 0-15,-22 0 0,21 0 0,-21 0 16,22 0-16,-1-21 0,-21 21 16,21-21-16,-20 0 0,-1 0 0,21-22 15,-21 22-15,0 0 0,1-21 16,-1-1-16,0 1 0,0 0 15,-21-22-15,21 22 0,0-22 0,1 22 16,-22 0-16,21-22 0,-21 43 16,21-21-16,-21-1 0,0 22 0,0 0 15,0 0-15,21 21 16,-21-21-16,0 42 16,-21 0-1,0 0-15,21 0 0,0 1 0,-21 20 16,-1 0-16,22 1 0,0 20 0,0-21 15,0 1-15,-21 20 0,21-20 16,0-1-16,0 0 0,0 1 16,0-1-16,21-21 0,1 21 15,-22-20-15,21 20 0,0-21 0,21 0 16,-21 0-16,1 1 0,-1-22 16,21 21-16,-21-21 0,22 0 0,-1 0 15,-21 0-15,21 0 0,1 0 0,-22 0 16,21 0-16,1 0 0,-22-21 15,0-1-15,21 1 0,-21 0 0,1 0 16,-1 0-16,0-22 0,-21 22 16,0-21-16,0 0 0,0 20 0,0-20 15,0 0-15,0 21 0,-21-1 0,0-20 16,-1 42-16,1-21 16,0 21-16,-21 0 0,21 0 0,-1 0 15,1 0-15,0 21 0,0 0 16,0 0-16,-22 1 0,22 20 0,0-21 15,0 0-15,21 22 0,0-22 16,-21 21-16,21-21 0,0 0 0,0 1 16,0-1-16,0 0 0,0 0 0,0 0 15,21 0-15,0-21 16,0 22-16,0-22 16,1 0-16,-1 0 15,0 0-15,0 0 0,0-22 0,0 22 0,1-21 16,-1 0-16,0 0 0,-21 0 15,21 0-15,0-22 0,0 22 16,1 0-16,-22-21 0,0 20 0,21 1 16,-21 0-16,0 0 0,0 42 31,0 0-15,0 0-16,-21 1 0,21-1 0,-22 0 15,22 0-15,0 21 0,0-20 0,0-1 16,0 0-16,0 0 15,0 0-15,0 0 0,22-21 16,-1 22-16,0-22 0,21 0 0,-21 0 16,1 0-16,20 0 0,-21 0 15,21 0-15,-20 0 0,20 0 0,-21-22 16,0 1-16,0 0 0,22 0 16,-22 0-16,0 0 0,0-22 0,0 1 15,-21 21-15,22-43 0,-22 22 16,21-22-16,-21 22 0,0-21 0,0-1 15,21 1-15,-21 20 0,21-20 0,-21 20 16,21 1-16,-21 0 0,0-1 16,0 22-16,0 0 0,0 0 15,0 0-15,-21 21 16,0 21 0,0 0-16,21 0 0,0 22 15,-21-22-15,-1 21 0,1 0 0,21 1 16,0-1-16,-21 0 0,21 22 15,-21-1-15,21-20 0,0-1 0,0 22 16,0-22-16,0 0 0,0 1 0,0-1 16,21-21-16,0 21 0,-21-20 15,21-1-15,1 0 0,-1 0 0,-21 0 16,21-21-16,0 0 0,0 21 16,0-21-16,1 0 15,-1 0-15,0 0 0,0-21 0,0 21 16,0-21-16,1 0 0,20 0 15,-21 0-15,0-1 0,0 1 0,1-21 16,-1 21-16,-21-22 0,0 22 16,21 0-16,-21-21 0,0 21 0,0-1 15,0 1-15,0 42 32,0 1-32,-21-1 0,21 0 15,0 0-15,0 0 0,-21 22 16,21-22-16,0 0 0,0 0 0,0 0 15,0 0-15,0 1 0,0-1 16,21-21-16,-21 21 0,21-21 16,0 0-16,0 21 0,0-21 0,1 0 15,-1 0-15,0 0 0,21 0 16,-21 0-16,1 0 0,-1-21 0,21 21 16,-21-21-16,0 0 0,22-1 0,-22-20 15,0 21-15,0 0 0,-21-22 16,21 22-16,-21 0 0,22 0 0,-22 0 15,0 0-15,0-1 0,-22 44 32,1-1-17,21 0-15,-21 0 0,21 0 0,0 22 16,0-22-16,0 0 0,0 0 16,0 0-16,0 0 0,0 1 15,0-1-15,0 0 16,0 0-16,21-21 15,0 0-15,1 0 0,-1 0 16,0 0-16,0 0 0,0 0 0,0 0 16,1-21-16,-22 0 0,21 21 15,-21-21-15,21-1 0,-21 1 0,0-21 16,0 21-16,0 0 0,0-22 16,-21 22-16,0 0 0,-1-21 0,1 42 15,0-22-15,21 1 0,-21 21 16,0 0-16,0 0 15,42 0 17,0 0-32,21 0 0,-21 0 0,1 0 15,20-21-15,-21 21 0,21 0 16,-20 0-16,20-21 0,-21 21 0,21 0 16,-20 0-16,20 0 0,-21 0 15,0 0-15,0 0 0,1 0 0,-22 21 16,21 0-16,-21 0 15,0 1-15,0-1 0,0 0 0,0 0 16,0 0-16,0 0 0,0 1 16,0-1-16,-21 0 0,21 0 15,0 0-15,0 0 0,0 1 0,-22-22 16,22 21-16,-21-21 16,21 21-16,0-42 46,0 0-30,0-1-16,0 1 16,0-21-16,21 21 0,1 0 15,-22-22-15,42 22 0,-21-21 0,0 21 16,22-22-16,-22 22 0,21-21 16,0 21-16,-20-1 0,20 1 0,0 21 15,-21 0-15,22 0 0,-22 0 16,0 0-16,0 0 0,-21 21 0,0 1 15,0-1-15,0 21 0,0-21 16,0 22-16,0-22 0,0 21 0,0 0 16,-21-20-16,0 20 0,21-21 15,-21 21-15,21-20 0,0-1 0,0 0 16,0 0-16,0 0 0,21-21 0,0 21 16,0-21-16,0 0 15,1 0-15,-1 0 0,21 0 16,-21 0-16,0 0 0,1 0 0,-1 0 15,0-21-15,0 0 0,0 0 16,0 0-16,1-22 0,-1 22 16,-21 0-16,0 0 0,21 0 15,-21 0-15,21-1 0,-21 1 0,0 0 16,0 0-16,0 0 0,0 0 16,0-1-16,0 1 0,-21 0 15,0 0-15</inkml:trace>
  <inkml:trace contextRef="#ctx0" brushRef="#br0" timeOffset="7907.6">14647 466 0,'-21'0'16,"21"-21"-16</inkml:trace>
  <inkml:trace contextRef="#ctx0" brushRef="#br0" timeOffset="8187.44">13293 699 0,'127'0'31,"-85"0"-31,-21 0 0,21 0 16,1 0-16,-1 0 0,-21 0 16,22 0-16,-22 0 0,21 0 15,-21 0-15,0 0 0,1 0 0,-1 0 16,-21 21 15,-21-21-31</inkml:trace>
  <inkml:trace contextRef="#ctx0" brushRef="#br0" timeOffset="9022.87">5651 1969 0,'0'0'0,"-211"0"32,190 0-32,-1 0 0,1 0 15,0 0-15,42 0 32,0 0-32,22 0 15,-1 0-15,0 0 0,22 0 0,-1 0 16,1 0-16,21 0 0,-1 21 15,1-21-15,0 0 0,-1 0 0,1 0 16,21 0-16,0 0 0,-1 0 16,1 0-16,0 0 0,0 0 0,0 0 15,0 0-15,-22 0 0,22 0 16,-21 0-16,-1 0 0,1 0 0,-21 0 16,-1-21-16,1 21 0,-1 0 15,-21 0-15,1 0 0,-22 0 16,0 0-16,0 0 0,0 0 0,1 0 62,-1 0-46</inkml:trace>
  <inkml:trace contextRef="#ctx0" brushRef="#br0" timeOffset="9867.65">9948 2159 0,'0'0'0,"-169"0"32,148 0-32,0 0 0,-1 0 15,1 0-15,21-21 31,21 21-15,1 0-16,20 0 0,0 0 0,1 0 16,20 0-16,-21 0 0,22 0 0,21 0 15,-22 0-15,1 0 0,20 0 16,-20 0-16,20 0 0,1 21 0,0-21 16,-1 0-16,22 0 0,0 0 15,0 0-15,0 21 0,0-21 0,-1 0 16,22 0-16,0 0 0,0 0 0,0 0 15,0 0-15,22 0 16,-22 0-16,0 0 0,0 0 0,0 0 16,0 0-16,21 0 0,-21 0 15,-21 0-15,21 0 0,-22 0 0,1 0 16,0 0-16,0 0 0,0 0 0,0 0 16,-22 0-16,22 0 0,0 0 15,0 0-15,-22 0 0,22 0 0,-21 0 16,0 0-16,-22 0 0,22 0 15,-1 21-15,-20-21 0,-1 0 0,22 0 16,-21 0-16,-1 0 0,-21 22 0,22-22 16,-22 0-16,22 0 0,-43 0 15,21 0-15,-21 0 0,1 0 16,-1 0-16,0 0 16,-42 21 15,0-21-16,-1 0-15,22 21 0,-21-21 16,0 0-16,0 0 16</inkml:trace>
  <inkml:trace contextRef="#ctx0" brushRef="#br0" timeOffset="16891.75">5038 3747 0,'0'-22'47,"0"1"-16,0 0-31,0 0 16,21 0-16,-21 0 15,0-1-15,0 1 0,0 0 16,21 0-16,-21 0 0,0 0 16,0-1-16,21 1 0,-21 0 15,0 0-15,0 0 0,0 42 47,0 0-47,0 0 0,0 22 16,0-22-16,0 21 0,0 0 0,0 1 15,0-1-15,0 0 0,0 1 16,-21-1-16,21 0 0,0 1 0,0-1 16,-21 22-16,21-43 0,0 21 0,0 0 15,0 1-15,0-22 16,0 0-16,0 0 0,0 0 0,0 1 16,0-1-16,0 0 15,0-42 32,0 0-47,0-1 0,21 1 16,-21 0-16,0 0 15,21 0-15,0 21 0</inkml:trace>
  <inkml:trace contextRef="#ctx0" brushRef="#br0" timeOffset="17294.99">5482 3937 0,'0'0'16,"21"0"0,0 0-1,-21 21-15,0 0 16,22-21 15,-1 0-15,-21-21-1,0 0-15,0 0 16,0 0 0,-21 21-1,-1 0-15,1 0 16,0 0-1,0 0-15,0 21 16,42-21 47,0 0-63</inkml:trace>
  <inkml:trace contextRef="#ctx0" brushRef="#br0" timeOffset="32880.16">6964 3620 0,'0'21'16,"21"-21"15,0-21-15,0-1-16,0 22 0,1-21 15,-1 0-15,0 0 0,0 21 16,0-21-16,-21 0 0,21-1 0,-21 1 16,0 0-16,0 0 15,0 0-15,-21 21 0,0-21 0,0 21 16,-21 0-16,20 0 0,-41 0 0,21 0 16,-1 0-16,1 0 0,-22 0 15,22 21-15,0 0 0,-1-21 0,1 21 16,21 0-16,0 0 0,0 1 15,21-1-15,0 0 0,0 0 16,0 0-16,0 0 0,0 1 0,21-1 16,0 0-16,0-21 0,0 21 15,22 0-15,-22 0 0,21 1 0,-21-1 16,22 0-16,-1 0 0,-21 0 16,21 0-16,-20 1 0,20-1 0,-21 0 15,0 0-15,0 0 0,-21 0 16,0 1-16,0-1 0,0 0 0,0 0 15,-21 0-15,0 0 0,-21 1 0,21-1 16,-22 0-16,1-21 0,0 0 16,-1 21-16,1-21 0,21 0 0,-22 0 15,22 0-15,-21-21 0,21 0 0,0 21 16,-22-21-16,43-1 0,-21 1 16,0 0-16,0-21 0,0 21 15,21-1-15,0 1 0,0 0 16,0 0-16,0 0 0,0 42 31,21-21-31,0 21 0,-21 0 16,21 22-16,0-22 0,0 0 0,1 21 15,-1-21-15,0 1 0,0-1 16,0 0-16,0 0 0,1 0 0,20 0 16,-21-21-16,0 0 0,22 22 0,-22-22 15,21 0-15,-21 0 0,22 0 16,-1 0-16,0-22 0,1 1 0,-1 0 15,0 0-15,-21 0 16,22 0-16,-1-1 0,-21-20 0,22 0 16,-22 21-16,21-22 0,-21 1 0,0 0 15,22-1-15,-22 1 0,0 0 16,0-1-16,0-20 0,-21 42 0,22-22 16,-22 1-16,21 21 0,-21 0 15,0-1-15,0 1 0,0 0 0,0 42 31,0 0-31,-21 22 0,21-22 16,-22 0-16,22 21 0,0 1 0,0-1 16,-21 0-16,21 1 0,0-1 15,-21 0-15,21 1 0,0-1 16,0-21-16,0 22 0,0-22 0,0 21 16,0-21-16,0 0 0,0 1 15,0-1-15,21 0 16,0-21-16,1 0 15,-1 0-15,0-21 0,-21 0 0,21 21 16,0-22-16,0 1 0,-21 0 0,0-21 16,0 21-16,0-1 0,0 1 15</inkml:trace>
  <inkml:trace contextRef="#ctx0" brushRef="#br0" timeOffset="33084.05">7366 3810 0,'0'0'0,"-21"0"15,42 0 17,0 0-17,0 0-15,22 0 0,-22 0 16,0-21-16,21 21 0,-21 0 0,22 0 16,-22-21-16,0 21 0,0 0 0,22 0 15,-22 0-15,0 0 0,0 0 16,0 0-16,0 0 0,1 0 15</inkml:trace>
  <inkml:trace contextRef="#ctx0" brushRef="#br0" timeOffset="34647.87">8149 3958 0,'0'0'0,"21"0"0,0 0 16,1 0-16,-1 0 0,0-21 15,0 21-15,-21-21 0,21 0 16,0 0-16,-21-1 0,22 22 16,-22-21-16,0 0 0,0 0 15,0 0-15,0 0 16,0-1-16,-22 22 0,1-21 16,0 21-16,0 0 0,0 0 0,0 0 15,-1 0-15,1 0 0,0 21 0,0-21 16,-21 22-16,20-1 0,1 0 15,0 21-15,0-21 0,0 22 0,0-1 16,-1-21-16,22 22 0,0-22 16,0 21-16,0-21 0,0 0 0,0 22 15,0-22-15,0 0 0,22-21 16,-1 0-16,0 0 0,0 0 16,0 0-16,22 0 15,-22 0-15,0-21 0,0 21 0,0-21 16,0-22-16,1 22 0,-1 0 15,-21-21-15,21 21 0,-21-22 0,21 22 16,-21-21-16,0 21 0,0-1 0,0 1 16,21 0-16,-21 0 0,0 42 47,0 0-47,0 0 0,-21 1 15,21-1-15,0 21 0,0-21 0,0 0 16,0 22-16,0-22 0,0 0 15,0 21-15,0-20 0,0-1 0,0 0 16,0 0-16,21-21 16,0 0-16,1 0 15,-1 0-15,0 0 0,0 0 0,21-21 16,-20 0-16,-1-22 16,-21 22-16,21-21 0,0 21 0,0-22 15,0 1-15,1 0 0,-22-1 0,21-20 16,-21 21-16,21-1 0,-21-20 15,0 20-15,21 1 0,-21 0 0,21-1 16,-21 1-16,0 0 0,0 21 16,21-22-16,-21 22 0,0 0 15,0 42 1,0 0-16,0 22 16,0-1-16,0-21 0,0 21 0,0 22 15,-21-22-15,21 1 0,-21-1 16,0 0-16,21 1 0,-21-1 0,21 0 15,0 1-15,0-1 0,0 0 0,0 1 16,0-22-16,0 0 0,0 21 16,0-21-16,0 1 0,0-1 0,21 0 15,0-21-15,0 0 0,0 0 16,1 0-16,-1 0 16,0-21-16,0 0 15,0-1-15,0 1 0,1 0 0,-1 0 16,0-21-16,0 20 0,0-20 15,0 21-15,1-21 0,-22 20 0,0 1 16,21 0-16,-21 0 0,21 21 16,-21 21-1,0 0 1,0 0-16,0 1 16,0-1-16,0 0 0,0 0 0,-21 0 15,21 22-15,0-22 0,0 0 16,0 0-16,0 0 0,0 0 15,0 1-15,0-1 0,21-21 16,-21 21-16,21-21 16,0 0-16,0 0 0,1 0 0,-1 0 15,0 0-15,0-21 0,0 21 0,0-21 16,1-1-16,-1 1 0,0-21 16,0 21-16,0 0 0,0-22 0,-21 22 15,0 0-15,22 0 0,-22 0 0,0-1 16,0 1-16,21 21 15,-21-21-15,0 42 32,0 0-32,0 1 0,0-1 15,0 0-15,0 0 0,0 0 0,0 0 16,0 1-16,0-1 16,0 0-16,0 0 0,0 0 0,0 0 15,0 1-15,0-1 0,21-21 16,0 0-16,0 0 15,0 0-15,1 0 0,20 0 0,-21 0 16,21 0-16,1-21 0,-22-1 0,21 1 16,1 0-16,-22 0 0,21 0 15,-21 0-15,0-22 0,1 22 16,-1 0-16,0-21 0,-21 20 0,21 1 16,-21 0-16,0 0 0,0 0 15,0 0-15,-21 21 0,0 0 0,0 0 16,-1 0-16,1 0 15,21 21-15,0 0 16,0 0-16,0 0 0,0 0 16,21 1-16,-21-1 0,22 0 15,-1 0-15,-21 0 0,0 0 0,21 1 16,-21-1-16,21 0 0,-21 0 16,0 0-16,0 0 0,0 1 15,-21-22-15,0 0 16,0 0-16,-1 0 15,1 0-15,0 0 16,0 0-16,0 0 16,0-22-16,-1 1 15,22 0-15,-21 21 0,0-21 0,21 0 16,-21 0-16</inkml:trace>
  <inkml:trace contextRef="#ctx0" brushRef="#br0" timeOffset="34903.32">8784 3620 0,'0'0'0,"-21"0"16,21-22 0,21 1-16,0 21 0,0 0 15,1 0-15,20 0 0,0-21 16,-21 21-16,22 0 0,-1 0 0,0 0 15,1 0-15,-1 0 0,-21 0 16,22 0-16,-22 0 0,0 0 0,0 0 16,0 0-16,0 0 0,1 0 15,-1 0 1</inkml:trace>
  <inkml:trace contextRef="#ctx0" brushRef="#br0" timeOffset="35692.87">10858 3620 0,'0'-22'15,"0"44"-15,0-65 0,0 22 16,0 0-16,0 0 0,0 0 15,0-1-15,0 1 0,0 0 0,0 0 16,0 0-16,-21 21 16,0 0-16,0 0 0,0 0 15,0 0-15,-1 0 0,1 21 16,-21 0-16,21 21 0,0-20 0,-1 20 16,-20-21-16,21 21 0,0 1 0,0-22 15,-1 21-15,22 1 0,0-22 16,0 21-16,-21 0 0,21-20 0,0 20 15,0 0-15,0-21 0,21 22 16,1-22-16,-1 21 0,0-21 0,0 1 16,0-1-16,0 0 0,22-21 15,-22 21-15,21-21 0,-21 0 16,22 0-16,-1 0 0,0 0 0,1 0 16,-1 0-16,-21 0 0,22-21 0,-1 0 15,0 0-15,1-1 0,-22 1 16,21 0-16,-21-21 0,0 21 0,1-1 15,-1-20-15,0 21 0,-21 0 0,0 0 16,0-1-16,0 1 16,-21 21 15,21 21-31,-21 1 0,21-1 16,0 0-16,-22 0 0,22 0 15,0 0-15,0 1 0,0 20 0,0-21 16,0 0-16,0 0 15,22 1-15,-1-1 0,0-21 0,0 0 16,0 0-16,0 0 0,1 0 0,20 0 16,-21 0-16,21 0 0,1 0 15,-22-21-15,21 21 0,-21-22 0,1 1 16,-1-21-16,0 21 0,0 0 16,-21-22-16,21 22 0,-21-21 0,0-1 15,0 22-15,0-21 0,-21 21 0,0 0 16,0-1-16,0 1 0,-1 21 15,-20 0-15,21 0 0,0 0 16,-22 0-16,22 0 0,0 21 0,-21 1 16,21-1-16,-1 0 0,22 0 15,-21 0-15,21 0 0,0 1 0,0-1 16,0 0-16,0 0 0,0 0 16,21-21-16,1 21 0,-1-21 15,0 0-15,0 0 0,21 0 0,-20 0 16</inkml:trace>
  <inkml:trace contextRef="#ctx0" brushRef="#br0" timeOffset="36499.92">12425 3725 0,'0'-21'15,"0"42"-15,0-63 0,-21 42 16,-1 0-16,1 0 0,0 0 0,0 0 15,0 0-15,-22 0 0,22 0 0,-21 0 16,21 0-16,-22 21 0,22 0 16,0 1-16,0-1 0,-21 0 0,20 0 15,1 21-15,21-20 0,0 20 0,-21-21 16,21 21-16,0 1 16,0-22-16,0 21 0,0-21 0,21 1 0,0 20 15,1-21-15,-1-21 0,0 21 0,0-21 16,0 21-16,0-21 15,1 0-15,-1 0 0,21 0 0,-21-21 16,22 0-16,-22 0 0,0-21 0,21-1 16,-21 1-16,1 0 0,20-1 15,-21 1-15,0-22 0,22-63 16,-22 64-16,0-1 0,0 1 16,-21 21-16,21-22 0,-21 22 0,0-1 15,0 1-15,0 21 0,0 0 16,0 0-16,0 42 31,-21 0-31,21 21 16,-21 1-16,0-22 0,21 21 0,0 0 15,-21 1-15,21 20 0,-22-20 16,22-1-16,-21 0 0,21 1 0,0-1 16,0 0-16,0 1 0,0-22 0,0 21 15,0 0-15,0-20 0,21 20 16,-21-21-16,22 0 0,-1 0 0,21 1 15,-21-1-15,0 0 0,22-21 0,-22 0 16,21 0-16,1 0 0,-22 0 16,21 0-16,0 0 0,1-21 15,-1 0-15,0-1 0,1 1 0,-1 0 16,-21-21-16,22 21 0,-22-22 16,0 1-16,0 0 0,0 20 0,-21-20 15,0 21-15,0 0 0,0 0 16,0-1-16,-21 22 0,0-21 0,0 21 15,-22 0-15,22 0 0,0 21 0,-21 1 16,21-1-16,-1 0 0,1 21 16,0-21-16,0 1 0,21 20 0,0-21 15,0 0-15,0 22 0,0-22 0,21 0 16,0 0-16,0 0 0,1 0 16,20-21-16,-21 22 0,21-22 15,22 0-15,-22 0 0,1 0 0,20 0 16,-21 0-16,1-22 0,-1 22 15,0-21-15,1 0 0,-1 0 0,-21 0 16,22 0-16,-22-1 0,-21 1 16,0 0-16,0 0 0</inkml:trace>
  <inkml:trace contextRef="#ctx0" brushRef="#br0" timeOffset="37535.18">4466 5609 0,'21'0'0,"-21"-21"0,21 0 15,1 0 1,-1 0-16,0-1 0,0 22 16,0-21-16,0 21 0,1 0 15,20 0-15,-21-21 0,21 21 0,-20 0 16,20 0-16,-21 0 0,21 21 0,-20 0 15,-1 1-15,0-1 0,-21 21 16,0 0-16,0 1 0,0-1 16,0 0-16,-42 1 0,20 20 0,-20-20 15,0-1-15,-1 0 0,1-21 16,0 22-16,-1-22 0,1 21 0,0-21 16,-1 1-16,1-22 0,21 21 15,0-21-15,0 0 0,-1 0 0,1 0 16,0 0-16,21-21 0,0-1 15,0-20-15,0 21 16,0 0-16,0 0 0,0-22 0,0 22 16,0 0-16,21-21 0,0 20 15,1 1-15,-22 0 0,21 21 0,0 0 16,0 0-16,0 0 0,0 0 16,22 21-16,-22 22 0,0-22 15,0 0-15,0 0 0,1 21 0,-1-20 16,0-1-16,-21 0 15,21 0-15,0 0 0,0 0 0,1 1 16,-1-22-16,-21 21 0,21-21 0,0 0 16,0 21-16,0-21 15,1 0-15,-1 0 0,0 0 16,0-21-16,0 21 0,0-21 0,1-1 16</inkml:trace>
  <inkml:trace contextRef="#ctx0" brushRef="#br0" timeOffset="37695.08">5355 5863 0,'0'0'0,"21"0"15,-21-21 1,21 21 15,1-21-31,-1 21 16,0-21-16</inkml:trace>
  <inkml:trace contextRef="#ctx0" brushRef="#br0" timeOffset="38170.82">6456 5292 0,'0'-21'16,"0"42"-16,0-64 0,0 22 16,0 42-1,0 1-15,0 20 0,0-21 16,0 21-16,21 1 0,-21 20 16,0-20-16,0 20 0,0-21 0,0 22 15,0-1-15,-21-20 0,0-1 16,-1 22-16,22-22 0,-21-21 0,0 21 15,0-20-15,21 20 0,-21-21 16,21 0-16,0 0 16,0-42 15,0 0-31,0 0 0,0 0 16,0-22-16,0 1 0,0 21 0</inkml:trace>
  <inkml:trace contextRef="#ctx0" brushRef="#br0" timeOffset="38909.39">6286 5546 0,'0'-21'0,"0"42"0,-21-85 0,21 43 16,0 0-16,0-21 0,0 20 16,0 1-16,0 0 0,0 0 15,21 0-15,1 0 0,-1-1 16,21 22-16,-21-21 0,22 21 16,-1 0-16,0 0 0,22 0 0,-1 0 15,-20 21-15,20 1 0,-21-1 0,1 21 16,-22-21-16,0 22 0,-21-1 15,0 0-15,0 1 0,-21-1 0,0 0 16,-22 1-16,1-22 0,0 21 16,-1-21-16,-20 0 0,21 1 0,-1-1 15,1 0-15,21-21 0,-22 0 0,22 0 16,0 0-16,0 0 16,21-21-16,0 0 0,0-1 15,0 1 1,0 0-16,0 0 0,0 0 0,21 21 15,0 0-15,0 0 16,1 21-16,-22 0 16,0 0-16,21 0 0,0 22 0,-21-22 15,21 0-15,0 21 0,-21-20 16,21-1-16,1 21 0,-22-21 16,21 0-16,0 1 0,0-1 0,0-21 0,0 21 15,1 0-15,-1-21 0,21 0 16,-21 0-16,22 0 0,-1 0 0,0 0 15,1 0-15,-1-21 0,0 0 16,1 0-16,-1-1 0,0 1 16,1 0-16,-22-21 0,0 21 0,0-22 15,0 1-15,0 21 0,-21-22 16,0 1-16,0 21 0,0 0 0,0 0 16,0-1-16,0 1 0,-21 21 15,0 21-15,0 1 16,21-1-16,-21 0 0,0 0 0,21 0 15,0 22-15,-22-22 0,22 21 0,0-21 16,0 0-16,0 1 16,0 20-16,0-21 0,22 0 0,-1 0 15,0-21-15,21 22 16,-21-22-16,1 0 0,20 0 16,-21 0-16,21 0 0,1-22 0,-1 1 15,-21 0-15,22 0 0,-1 0 16,0 0-16,1-22 0,-22 22 0,21-21 15,-21-1-15,0 1 0,1 0 0,-22 21 16,0-22-16,0 22 0,0 0 16,-22 21-1,1 0-15,0 21 0,0 0 16</inkml:trace>
  <inkml:trace contextRef="#ctx0" brushRef="#br0" timeOffset="39347.14">7747 5842 0,'21'21'0,"-21"0"0,64 64 31,-43-64-31,0-21 16,-21 21-16,-21-21 31,0 0-31,-1 0 0,1 0 16,0 0-16,0 0 0,0 0 0,0 0 16,-1 0-16,1 0 0,21 22 31,21-22-31,1 0 15,-1 21-15,0-21 0,21 0 16,1 0-16,-1 0 0,0 0 0,22 0 16,-22 0-16,0 0 0,22 0 15,-22 0-15,1-21 0,-1 21 0,0-22 16,-21 1-16,22 0 0,-22 0 16,0 0-16,0 0 0,0-22 0,1 1 15,-22 21-15,0-22 0,0 1 16,0 0-16,0-1 0,0 22 0,0-21 15,0 21-15,0 0 0,-22 21 16,22 21 0,-21 0-1,21 0-15,0 0 0,0 22 0,0-1 16,0 0-16,0 1 0,0-1 0,0 0 16,0 1-16,0-1 0,0 21 15,0-20-15,0-1 0,0 22 0,0-1 16,0 1-16,-21-1 0,0 1 15,21-1-15,-21 1 0,-22-1 0</inkml:trace>
  <inkml:trace contextRef="#ctx0" brushRef="#br0" timeOffset="39479.07">8297 6985 0,'0'21'15,"0"0"-15,43-42 32,-43 0-32,0 0 15,0 0-15,0-22 0,0 22 16,0 0-16,21-21 0,-21-1 0,0 1 15,0-21-15,0 20 0,0-20 16,0-1-16,0 22 0</inkml:trace>
  <inkml:trace contextRef="#ctx0" brushRef="#br0" timeOffset="39794.87">8361 5842 0,'0'-42'0,"0"84"0,0-127 0,0 64 0,0-21 15,0 21-15,0 0 0,0-1 16,0 1-16,21 0 0,-21 0 0,21 0 15,0 0-15,0 21 0,1-22 16,-1 22-16,0 0 0,0 0 16,0 0-16,22 0 0,-22 0 0,0 0 15,0 0-15,0 22 0,-21-1 0,0 0 16,0 0-16,0 21 0,0-20 16,0-1-16,0 21 0,-21-21 0,0 0 15,0 22-15,0-22 0,-1 0 0,-20 0 16,21-21-16,21 21 0,-21 1 15,0-22-15,-1 21 0,44-21 47,-1 0-31,0-21-16,0 21 0,0-22 0,0 1 16,1 21-16,-1-21 0</inkml:trace>
  <inkml:trace contextRef="#ctx0" brushRef="#br0" timeOffset="40703.12">9038 5567 0,'21'-21'16,"-42"42"-16,63-63 0,-63 42 31,0 21-31,0-21 0,0 21 16,0 0-16,-1 0 0,1 22 15,21-22-15,-21 0 0,21 0 16,-21 21-16,21-20 0,0-1 0,0 0 15,0 0-15,0 0 0,0 0 0,0 1 16,21-22-16,0 21 0,0-21 16,1 0-16,-1 0 0,0 0 15,0 0-15,0 0 0,0 0 0,1-21 16,-1 21-16,0-22 0,0 1 16,-21 0-16,0 0 0,0-21 0,0 20 15,0-20-15,0 21 0,0-21 16,0-1-16,-21 22 0,21 0 0,0 0 15,0 0-15,0-1 0,0 1 16,21 21 0,0 0-16,0 0 0,1 0 0,-1 0 15,21 0-15,-21 0 0,0 0 0,1 0 16,20 21-16,-21 1 0,0-1 16,0 0-16,1 0 0,-1 21 0,0-20 15,-21 20-15,0-21 0,0 0 0,0 22 16,0-22-16,0 0 0,0 0 15,0 0-15,0 0 0,0 1 16,-21-22 15,21-22-31,0 1 16,0 0-16,0 0 16,0 0-16,0 0 0,0-22 15,0 22-15,21-21 0,0 21 0,-21-1 16,21-20-16,0 21 0,22 0 0,-22 0 15,0-1-15,21 22 0,-20 0 16,-1 0-16,0 0 0,21 0 0,-21 22 16,-21-1-16,0 0 0,22 0 15,-22 0-15,0 0 0,0 22 16,0-22-16,0 0 0,0 0 0,-22 22 16,22-22-16,0 0 0,0 0 15,0 0-15,0 0 16,22 1-16,-1-22 0,0 0 15,21 0-15,-21 0 0,22 0 0,-1 0 16,0 0-16,1 0 0,-22 0 16,21-22-16,1 1 0,-1 0 0,0 0 15,-21-21-15,22 20 0,-22-20 0,0 0 16,0 21-16,0-22 0,-21 1 16,0 21-16,0-22 0,0 22 0,0 0 15,0 0-15,-21 21 0,0 0 16,-21 0-16,21 21 0,-1-21 15,-20 21-15,21 22 0,0-22 16,0 21-16,-1-21 0,22 22 0,0-1 16,0 0-16,0-21 0,0 22 15,0-22-15,22 21 0,-1-21 0,0 1 16,0-1-16,21-21 0,-20 21 0,20-21 16,0 0-16,-21 0 0,22 0 15,-1 0-15,-21 0 0,22-21 0,-22 0 16,0 21-16,0-43 0</inkml:trace>
  <inkml:trace contextRef="#ctx0" brushRef="#br0" timeOffset="40732.11">10795 5694 0,'0'-21'16</inkml:trace>
  <inkml:trace contextRef="#ctx0" brushRef="#br0" timeOffset="42704.07">11409 5673 0,'0'0'0,"-21"63"32,21-42-17,21-21 1,0-21 0,0 21-16,0-21 0,0 0 0,1 0 15,-1 0-15,21-1 0,-21 1 16,0-21-16,1 21 0,-1-22 0,0 22 15,0-21-15,-21 0 0,0-1 16,0 22-16,0-21 0,0 21 0,0-1 16,0 1-16,0 0 0,21 21 47,0 21-47,1-21 15,-22 21-15,21-21 16,0 0-16,0 0 31,0 0-15,-21-21-16,0 0 15,0 0 1,0 0-16,0 0 0,0-1 16,0 1-16,0 0 0,0 0 15,0 0-15,-21 0 0,21-1 16,-21 22-16,21-21 0,-21 21 0,0 0 31,21 21-31,-22 1 0,22-1 0,0 21 16,0 0-16,-21-20 0,0 20 0,21 0 15,-21 1-15,21-1 0,-21 0 16,0 1-16,-1 20 0,22-21 0,0 1 16,-21 20-16,21-20 0,0-1 15,0 0-15,0-21 0,0 22 0,0-1 16,0-21-16,21 0 0,1 1 0,-1-1 15,0-21-15,0 0 0,0 0 16,0 0-16,1 0 0,20 0 16,-21 0-16,21 0 0,-20-21 0,20-1 15,0 1-15,-21 0 0,1-21 16,20 21-16,-21-22 0,0 1 0,0 0 16,1 20-16,-1-20 0,-21 0 0,0-1 15,21 1-15,-21 21 0,0 0 16,0 0-16,21 21 0,-21 21 31,-21 0-31,21 0 0,-21 0 16,21 22-16,-21-22 0,21 0 0,0 21 15,0-21-15,0 22 0,0-22 16,0 0-16,21 0 0,0 0 16,-21 1-16,21-1 0,0-21 0,0 0 15,1 21-15,-1-21 0,0 0 0,0 0 16,0 0-16,0 0 0,22-21 15,-22 0-15,0 21 0,0-22 0,0 1 16,1-21-16,-1 21 0,0 0 16,-21-22-16,0 22 0,21-21 0,-21 21 15,0-1-15,0 1 0,0 0 0,0 42 32,0 0-17,0 1-15,0-1 0,0 0 16,0 0-16,-21 0 0,21 22 0,-21-22 15,21 0-15,0 0 0,0 0 16,0 0-16,0 1 0,0-1 16,0-42 15,0-1-31,0 1 16,0 0-16,21-21 15,0 21-15,-21-1 0,0-20 0,21 21 16,-21-21-16,21 20 0,1 1 15,-22 0-15,21 21 0,-21-21 16,21 21-16,0 21 16,0 0-16,-21 0 15,0 1-15,21-1 0,-21 21 0,0-21 16,22 0-16,-22 1 0,0-1 16,0 0-16,0 0 0,0 0 0,21-21 15,-21 21-15,0 1 0,21-22 16,0 0-1,0 0-15,0 0 0,1-22 16,-1 1-16,0 0 0,0 0 16,0-21-16,0 20 0,1 1 15,-1-21-15,0 21 0,0-22 0,0 22 16,0 0-16,1-21 0,-1 42 16,-21-21-16,21 21 0,-21 21 31,0 0-31,0 0 0,0 0 15,0 0-15,0 1 0,0 20 0,0-21 16,0 0-16,0 0 0,0 22 0,0-22 16,0 0-16,0 0 0,21 0 15,-21 1-15,21-22 0,0 21 0,1-21 16,-1 0-16,0 0 0,21 0 0,-21 0 16,22 0-16,-1 0 15,0 0-15,1-21 0,-22-1 0,21 1 0,1 0 16,-22 0-16,21 0 0,-21-22 15,0 22-15,1-21 0,-22 0 16,0 20-16,0-20 0,0 21 0,0-21 16,0 20-16,0 1 0,0 0 15,-22 0-15,1 21 0,0 0 0,0 0 16,0 21-16,0 0 0,-1 0 0,1 1 16,21-1-16,0 0 0,-21 21 0,21-21 15,0 22-15,0-22 0,0 0 16,0 21-16,21-20 0,0-1 15,-21 0-15,43 0 0,-22 0 0,0-21 16,0 0-16,22 21 0,-22-21 0,0 0 16,21 0-16,1 0 0,-22 0 15,21-21-15,0 0 0,-20 0 0,20 0 16,-21 0-16,0-1 0,22 1 16,-43-21-16,21 21 0,-21-22 0,0 22 15,0 0-15,0-21 0,0 21 0,0-1 16,-21 1-16,-1 0 0</inkml:trace>
  <inkml:trace contextRef="#ctx0" brushRef="#br0" timeOffset="42918.95">13123 4974 0,'0'0'0,"-21"0"0,0 0 0,0 0 15,0 0-15,-1 0 0,22-21 16,0 0 15,-21 21-15,0 0-16,0 0 0,21-21 16,-21 21-16,-22 0 0</inkml:trace>
  <inkml:trace contextRef="#ctx0" brushRef="#br0" timeOffset="43143.82">11726 5186 0,'-21'21'16,"42"-42"-16,-63 42 0,63-21 31,0 0-31,0 0 0,22 0 15,-22 0-15,21-21 16,1 21-16,-1 0 0,-21-21 0,21 21 16,1 0-16,-22 0 0,0-21 15,21 21-15,-20 0 0,-1 0 0,0 0 16</inkml:trace>
  <inkml:trace contextRef="#ctx0" brushRef="#br0" timeOffset="43675.25">14732 4847 0,'0'0'0,"21"0"16,-21 21-1,0 22-15,0-22 0,0 0 16,0 21-16,0 1 0,0-1 16,0 0-16,0 1 0,0-1 0,0 0 15,0 1-15,0-22 0,0 21 0,0 1 16,0-22-16,0 21 0,-21-21 15,21 22-15,0-22 0,-21 0 0,21 0 16,0 0-16,0 0 0,0-42 47,0 0-31,0 0-16,0 0 0</inkml:trace>
  <inkml:trace contextRef="#ctx0" brushRef="#br0" timeOffset="45099.44">14838 4974 0,'0'-21'0,"0"42"0,0-63 15,0 21-15,0 0 16,0 42 0,0 0-1,0 0-15,0 21 0,0 1 16,0-1-16,0 0 0,0 1 0,0 20 16,0-20-16,0-1 0,0 21 0,0-20 15,0-1-15,-21-21 0,-1 22 16,22-22-16,-21 21 0,0-21 0,21 0 15,-21-21-15,0 22 0,0-1 16,-1-21-16,1 0 16,21-21-1,0-1-15,0 1 0,0 0 16,0 0-16,0-21 0,0 20 16,0 1-16,0 0 0,0-21 0,21 42 15,-21-21-15,22-1 0,-1 22 16,-21 22-1,21-1-15,-21 0 0,0 0 0,0 0 16,21 0-16,0 1 0,-21-1 16,21 0-16,1 0 0,-22 0 0,21 0 15,0 1-15,0-22 0,0 21 16,22-21-16,-22 0 0,0 0 16,21 0-16,-21 0 0,22 0 15,-1 0-15,-21-21 0,22-1 0,-1 1 16,0 0-16,-21 0 0,22 0 15,-22 0-15,21-22 0,-21 22 0,1-21 16,-22 21-16,21-22 0,-21 22 0,0-21 16,0 21-16,0-1 0,0 1 15,-21 21 1,-1 0-16,1 21 16,21 1-16,-21-1 0,0 0 0,0 21 15,0-21-15,21 1 0,0 20 16,0-21-16,0 0 0,0 0 0,0 1 15,0-1-15,0 0 0,0 0 16,21 0-16,0-21 0,0 0 0,0 21 16,0-21-16,1 0 0,20 0 15,-21 0-15,21 0 0,-20-21 0,20 0 16,0 21-16,-21-21 0,22 0 16,-1-22-16,-21 22 0,22-21 0,-22 21 15,0-22-15,0 22 0,0-21 0,0 0 16,-21 20-16,0 1 0,0 0 15,0 42 1,0 0-16,0 1 16,0-1-16,0 0 0,0 0 0,0 21 15,0-20-15,0-1 0,0 0 16,0 0-16,0 0 0,0 0 0,0 1 16,22-1-16,-1 0 0,0 0 15,-42-21 16,0-21-15,-1 21-16,1-21 0,0 21 0,0-21 16,0 21-16,0 0 0,-1 0 0,1 0 15,0 0 1,21 21 0,21 0-16,0-21 15,1 21-15,-1-21 0,0 0 16,21 0-16,-21 0 0,22 0 0,-22 0 15,21 0-15,1 0 0,-1 0 0,0 0 16,1-21-16,-1 0 0,0 21 16,1-21-16,-22-1 0,21 1 0,-21 0 15,0-21-15,-21 21 0,0-1 16,0-20-16,0 21 0,0-21 0,0 20 16,0 1-16,0 0 0,-21 21 15,0 0-15,0 0 16,21 21-16,0 0 0,0 1 15,0-1-15,0 0 0,0 21 0,0-21 16,21 1-16,-21-1 0,21 21 16,-21-21-16,0 0 0,0 1 0,0-1 15,0 0-15,0 0 0,0 0 16,-21-21-16,0 0 0,21 21 16,-21-21-16,0 0 0,-1 0 0,1 0 15,21-21 16,21 0-31,22 0 0,-22 0 16,0 0-16</inkml:trace>
  <inkml:trace contextRef="#ctx0" brushRef="#br0" timeOffset="45374.77">17462 4911 0,'0'0'15,"-21"0"1,0 21-16,0 0 16,21 0-16,0 22 0,0-22 15,-21 21-15,21-21 0,-21 22 16,21-1-16,0 0 0,-22 1 0,22-1 16,0-21-16,0 21 0,0-20 15,0 20-15,0-21 0,0 21 0,0-20 16,0-1-16,0 0 0,0 0 15,0-42 17,0 0-32,-21 0 0</inkml:trace>
  <inkml:trace contextRef="#ctx0" brushRef="#br0" timeOffset="45967.43">16976 5292 0,'-43'0'0,"86"0"0,-107 0 0,43 0 16,42 0-1,0 21-15,22-21 0,-22 0 16,21 21-16,22-21 0,-22 0 16,21 0-16,1 0 0,-1 0 0,1 0 15,-22 0-15,22 0 0,-1 0 0,-20 0 16,-1-21-16,0 0 0,-21 0 16,1-1-16,-1-20 0,0 21 0,-21-21 15,21-1-15,-21-20 0,0 20 16,0 1-16,0 0 0,0-1 0,0 22 15,0 0-15,-21 0 0,0 21 16,0 21 0,21 0-16,0 0 0,-22 22 0,22-1 15,-21 0-15,21 1 0,0-1 0,0 0 16,0 1-16,0-1 0,0 0 16,-21 1-16,21-22 0,0 21 0,0-21 15,0 22-15,0-22 0,-21 0 16,21 0-16,0 0 0,0 1 15,0-44 17,0 1-32,0 0 0,0 0 15,0 0-15,0-22 0,21 22 0,0 0 16,0-21-16,22 21 16,-22-22-16,0 22 0,21 0 0,-20 0 15,-1 21-15,0 0 0,21 0 0,-21 0 16,1 0-16,-1 21 0,0 0 15,0 0-15,-21 0 0,21 1 0,-21-1 16,21 0-16,-21 0 0,0 21 0,0-20 16,0-1-16,0 0 15,-21 0-15,0 0 0,0 0 16,0-21-16,0 0 16,-1 0-16,44 0 31,-1 0-16,0-21-15,0 21 0</inkml:trace>
  <inkml:trace contextRef="#ctx0" brushRef="#br0" timeOffset="46775.18">18627 5313 0,'0'-21'0,"0"42"0,0-63 15,0 20-15,0 1 0,0 0 16,0 0-16,0 0 0,-22 0 0,1 21 15,0-22-15,0 22 0,-21 0 16,20 0-16,-20 0 0,21 22 16,-21-22-16,-1 21 0,22 0 0,-21 21 15,21-21-15,-1 22 0,1-22 0,0 21 16,21-21-16,-21 1 0,21 20 16,0-21-16,0 0 0,0 0 0,21 1 15,0-1-15,0-21 0,1 21 0,-1-21 16,0 0-16,21 0 0,-21 0 15,1 0-15,20 0 0,-21-21 0,0 21 16,22-21-16,-22-1 0,0 1 0,0 0 16,0 0-16,0 0 15,1 0-15,-1-22 0,-21 22 0,0 0 0,0 0 16,21 0-16,-21-1 0,-21 22 31,21 22-31,-21-1 0,-1-21 16,22 21-16,0 0 0,-21 0 15,21 0-15,0 1 0,0-1 0,0 0 16,0 0-16,0 0 0,21 0 0,1 1 16,-1-22-16,21 0 15,-21 0-15,0 0 0,1 0 0,-1 0 16,21 0-16,-21-22 0,0 22 0,1-21 16,-1 0-16,-21 0 15,21 0-15,0 0 0,0-1 0,-21-20 0,21 21 16,-21-21-16,22 20 0,-22 1 15,0 0-15,0 42 32,0 0-32,0 1 0,-22 20 15,22-21-15,-21 0 0,21 0 16,-21 1-16,21-1 0,0 0 0,0 0 16,0 0-16,-21 0 0,21-42 62,0 0-62,0 0 0,0 0 16,0 0-16,0-1 0,0-20 0,21 21 15,0-21-15,0-1 0,1 22 16,-1-21-16,21 21 0,-21-22 0,22 22 16,-1 0-16,-21 21 0,21 0 0,1 0 15,-1 0-15,0 0 0,-20 21 16,20 0-16,-21 22 0,0-22 0,0 21 15,-21-21-15,0 22 0,0-1 0,0-21 16,0 21-16,-21-20 0,0-1 16,0 21-16,0-21 0,0 0 15,-1-21-15,1 22 0,21-1 0</inkml:trace>
  <inkml:trace contextRef="#ctx0" brushRef="#br0" timeOffset="48074.77">20468 5080 0,'0'-21'16,"0"42"-16,-21-63 0,21 21 15,0-1-15,0 1 0,0 0 0,0 0 16,0 0-16,0 0 15,0-1-15,21 1 0,0 21 0,0-21 16,1 21-16,-1 0 0,0 0 16,21 0-16,-21 0 0,22 0 15,-22 21-15,0 0 0,21 1 0,-20-1 16,-22 21-16,0 0 0,21-20 16,-21 20-16,0 0 0,0 1 0,-21-1 15,-1 0-15,1 1 0,0-1 0,-21-21 16,-1 0-16,1 22 0,0-22 15,-1 0-15,1-21 0,0 21 0,-1-21 16,1 0-16,0 0 0,21 0 0,-22 0 16,22 0-16,0 0 15,-21-21-15,42 0 0,-22 0 16,22-1-16,0 1 0,0 0 0,0 0 16,0 0-16,0 0 0,22-1 15,-22 1-15,0 0 0,0 0 0,21 21 16,0 0-16,-21 21 15,21 0-15,-21 0 16,21-21-16,-21 22 0,21-1 0,-21 0 16,22 0-16,-1 0 0,-21 0 15,21 1-15,0-1 0,0 0 0,22-21 16,-22 21-16,0-21 0,21 0 0,1 21 16,-22-21-16,42 0 15,-20 0-15,-1 0 0,0 0 0,22 0 16,-22-21-16,0 21 0,1-21 0,-1 0 15,0-22-15,1 22 0,-1-21 16,-21 21-16,0-22 0,1 1 0,-1 0 16,0 21-16,-21-1 0,0 1 0,0 0 15,0 0-15,-21 21 16,0 21-16,-1 0 0,1 0 16,0 1-16,0-1 0,0 0 15,21 0-15,-21 0 0,21 22 0,-22-22 16,22 0-16,0 0 0,0 0 0,0 0 15,0 1-15,22-1 16,-1 0-16,0-21 0,0 21 0,0-21 16,0 0-16,1 0 0,-1 0 0,0 0 15,0 0-15,0 0 0,0 0 16,-21-21-16,22 0 0,-22 0 16,0-1-16,0 1 0,0 0 0,0-21 15,0 21-15,-22-22 0,1 22 16,21 0-16,-21 0 0,21 0 0,-21-1 15,21 1-15,21 0 16,0 21-16,0 0 16,22 0-16,-22 0 0,21 0 0,22 0 15,-22 0-15,0 0 16,22 21-16,-22-21 0,1 21 0,-1-21 16,0 22-16,-21-22 0,1 21 15,-1 0-15,-21 0 0,0 0 16,0 0-16,-21 1 0,-1-1 0,-20 0 15,21 0-15,0-21 0,0 21 16,-1 0-16,22 1 0,0-1 0,0 0 16,0 0-16,0 0 0,22 0 15,-1-21-15,21 22 0,-21-22 16,22 0-16,-22 0 0,21 0 0,0 0 16,1 0-16,-22 0 0,21 0 15,-21 0-15,22-22 0,-22 1 16,0 0-16,0 0 0,0-21 0,1 20 15,-22-20-15,0 0 0,0-1 16,0 1-16,0 0 0,0-1 0,-22 1 16,1 21-16,-21-21 0,21 20 15,0 1-15,-22 21 0,22 0 0,0 0 16,0 0-16,-22 0 0,22 0 0,0 0 16,21 21-16,-21-21 0,0 22 15,21-1-15,-21 0 0,21 0 16,-22-21-16,1 21 0</inkml:trace>
  <inkml:trace contextRef="#ctx0" brushRef="#br0" timeOffset="49467.76">4762 7747 0,'0'-21'0,"0"0"15,0 0-15,-21-1 16,21 1-16,0 0 16,0 0-16,0 0 0,21 21 15,1-21-15,-1 21 0,0 0 16,0 0-16,21 0 0,-20 0 0,-1 0 16,21 0-16,-21 0 0,0 21 15,1 0-15,-1 0 0,0 0 0,-21 0 16,0 22-16,0-22 0,0 21 0,0-21 15,-21 22-15,-22-22 16,22 21-16,-21-21 0,21 1 0,-22 20 16,1-21-16,21-21 0,0 21 15,-22 0-15,22-21 0,0 0 16,21-21 0,0 0-1,0 0-15,21 0 0,0 0 16,1 21-16,-1-22 0,0 22 15,21 0-15,-21-21 0,1 21 0,20 0 16,0 0-16,-21 0 0,22 0 0,-22 21 16,0-21-16,21 22 0,-20-1 15,-22 0-15,0 21 0,21-21 16,-21 1-16,0-1 0,0 0 0,0 21 16,-21-21-16,-1 1 0,-20-1 15,21 0-15,-21 0 0,20 0 0,-20 0 16,0-21-16,21 22 0,-22-22 0,22 0 15,0 0-15,0 0 0,0 0 16,-1 0-16,-20-22 0,21 22 0,0-21 16,0 0-16,-1 21 0,1-21 15,0 0-15,0 0 0,0-1 0,21 1 16,-21 0-16,21 0 0,-22 21 0,22-21 16,22 21 15,-1 0-31,0 0 15,0-21-15,0 21 0,22 0 0</inkml:trace>
  <inkml:trace contextRef="#ctx0" brushRef="#br0" timeOffset="49807.56">5715 8107 0,'0'0'0,"0"21"0,-21-21 0,0 21 0,-1-21 15,1 21-15,21-42 47,0 0-47,21 0 0,-21 0 16,22 0-16,-22-1 15,0 1-15,0 0 0,0 0 16,-22 0-16,1 21 16,0 0-1,21 21 17,21 0-32,0-21 15,1 0-15</inkml:trace>
  <inkml:trace contextRef="#ctx0" brushRef="#br0" timeOffset="52527.11">5355 5863 0,'0'0'0,"21"0"15,0 0 1,1 0-16,-22-21 16,0 0-16,0 0 15,0 0 1,-22 21 0,1 0-1,0 0-15,21 21 0,0 0 16,-21 0-16,21 0 15,0 0-15,0 1 16,0-1-16,0 0 16,21-21-1,0 0-15,0 0 16,1 0-16,-1 0 0</inkml:trace>
  <inkml:trace contextRef="#ctx0" brushRef="#br0" timeOffset="53787.07">7048 7112 0,'0'-21'0,"0"0"16,0 0-16,0 42 31,0 0-15,0 21-16,0 1 0,-21 20 0,21-21 16,-21 22-16,0-1 0,21 1 15,-21-22-15,0 22 0,-1-1 0,1-20 16,0-1-16,0 0 0,0 1 0,0-1 15,21 0-15,0-21 0,-22 1 16,22-1-16,0 0 0,0-42 47,0 0-47,0-1 0,0 1 16,22 0-16</inkml:trace>
  <inkml:trace contextRef="#ctx0" brushRef="#br0" timeOffset="54807.26">6900 7303 0,'0'0'15,"0"-22"-15,0 1 0,0 0 16,0 0-16,0 0 0,0 0 0,21-1 15,-21 1-15,22 0 0,-1 0 16,0 0-16,0 0 0,0 21 0,0-22 16,22 22-16,-22 0 0,21 0 0,-21 0 15,22 0-15,-22 0 0,21 0 16,-21 22-16,1-1 0,-1 0 0,0 21 16,-21 1-16,0-22 0,0 21 15,0 0-15,0 1 0,-21-1 0,-22-21 16,22 22-16,-21-22 0,21 21 15,-22-21-15,1 0 0,21 1 16,-21-22-16,20 21 0,1-21 0,0 0 16,0 0-1,21-21-15,0-1 0,0 1 16,21 21 15,0 21-31,0 22 16,-21-22-16,22 0 0,-22 0 15,21 22-15,0-22 0,-21 0 16,21 0-16,0 21 0,-21-20 0,21-1 16,1 0-16,-1 0 0,0 0 15,0 0-15,0-21 16,0 0-16,22 0 0,-22 0 0,0 0 16,21 0-16,1 0 0,-22 0 15,21-21-15,1 0 0,-1 0 0,0 0 16,-21 0-16,22-1 0,-1 1 0,-21 0 15,0 0-15,1-21 0,-1 20 16,0 1-16,-21-21 0,0 21 0,0 0 16,0-1-16,0 1 0,0 0 15,-21 21-15,0 0 16,-1 21-16,1-21 0,0 21 16,0 1-16,0 20 0,0-21 15,-1 0-15,22 22 0,0-22 16,0 0-16,0 21 0,0-21 0,0 1 15,0-1-15,0 0 0,0 0 16,22 0-16,-1-21 0,21 0 16,-21 0-16,22 0 0,-1 0 0,0 0 15,1 0-15,-1 0 0,0-21 16,1 0-16,20 21 0,-21-21 0,1 0 16,-1-22-16,0 22 0,-20 0 0,20 0 15,-21-22-15,0 22 0,0 0 16,-21 0-16,0 0 0,0 0 0,0-1 15,-21 22 1,0 0-16,0 0 0,0 0 0,0 0 16,-1 22-16,1-22 0,21 21 0,0 0 15,0 0-15,0 0 0,0 0 16,0 1-16,21-1 0,1 0 0,-1 0 16,0 0-16,-21 0 0,21 1 0,0-22 15,-21 21-15,0 0 0,0 0 16,0 0-16,0 0 0,-21-21 15,0 22-15,0-22 0,-22 0 16,22 0-16,0 0 0,-21 0 16,21 0-16,-1 0 0,1 0 15,0 0-15,0 0 0,42-22 32,21 22-32,-20-21 0,-1 21 15,0-21-15,0 21 0</inkml:trace>
  <inkml:trace contextRef="#ctx0" brushRef="#br0" timeOffset="55143.7">8869 7514 0,'0'0'16,"-21"0"-16,-1 0 0,1 0 15,0 0-15,21 21 16,0 22-16,0-22 15,0 0-15,0 21 0,0 1 0,0-1 16,0 0-16,0 1 0,0 20 16,0-20-16,0 20 0,21 1 0,-21-1 15,0 22-15,0-22 0,0 1 0,0-1 16,0 1-16,-21-1 0,0 1 16,21 20-16,-21-20 0,-22-1 0,22 1 15,0-1-15,0 1 0,0-22 0,0 1 16,-1-1-16,22-21 15,0 21-15,0-20 0,0-44 32,22 1-32,-1-21 0,-21 21 0,21-22 15,0 1-15,0-21 0,-21 20 16</inkml:trace>
  <inkml:trace contextRef="#ctx0" brushRef="#br0" timeOffset="55435.53">8763 7789 0,'0'0'0,"-21"-42"0,0-21 0,21 20 16,0 1-16,-22 21 0,22-22 16,0 22-16,0-21 0,22 21 0,-1 0 15,0 21-15,0-22 0,21 22 16,1 0-16,-1 0 0,0 0 16,1 0-16,-1 22 0,0-1 0,1 0 15,-22 21-15,0-21 0,0 22 0,-21-22 16,0 21-16,0-21 0,0 1 15,-21 20-15,0-21 0,0 0 0,-22 0 16,22 1-16,-21-1 0,21 0 0,-22-21 16,22 0-16,-21 21 0,21-21 15,42-21 17,0 21-32,0-21 0,22 0 15,-22-1-15,21 1 0</inkml:trace>
  <inkml:trace contextRef="#ctx0" brushRef="#br0" timeOffset="56603.61">9461 7535 0,'-63'43'32,"42"-22"-32,0 0 0,21 0 0,0 0 15,0 1-15,-22-1 0,22 0 16,0 0-16,0 0 0,0 0 15,22 1 1,-1-22-16,0 0 16,0 0-1,-21-22-15,0 1 16,0 0-16,0 0 0,0 0 16,0 0-16,0-1 0,0 1 15,0-21-15,0 21 0,0 0 0,0-1 16,0-20-16,21 21 0,0 21 0,1-21 15,-1 0-15,0 21 0,0 0 16,0 0-16,0 0 0,22 0 0,-22 21 16,0 0-16,0 0 0,0 0 15,1 0-15,-1 22 0,0-22 0,0 21 16,-21-21-16,0 1 0,0 20 16,0-21-16,0 0 0,0 22 15,0-22-15,0 0 0,-21 0 16,0-21-16,21-21 31,0 0-15,0 0-16,0-1 0,21-20 0,0 21 15,0-21-15,0 20 0,1-20 16,20 0-16,-21 21 0,0-22 0,22 22 16,-22 0-16,21 0 0,-21 0 15,0 21-15,22 0 0,-22 0 16,-21 21-16,21-21 0,-21 21 0,0 0 15,0 21-15,0-20 0,0-1 0,0 21 16,0-21-16,-21 22 0,21-22 16,0 0-16,-21 21 0,21-21 0,0 1 15,0-1-15,0 0 0,21-21 16,0 0 0,21 0-16,-20 0 0,20 0 0,-21 0 15,21 0-15,-20-21 0,20 0 0,0-1 16,1 1-16,-22-21 0,21 21 0,0-22 15,1 22-15,-22-21 16,21 0-16,-21 20 0,1-20 0,-1 21 16,-21 0-16,0 0 0,0-1 0,0 1 15,-21 21 1,-1 0-16,1 0 0,0 21 0,21 1 16,0-1-16,-21 0 0,21 0 0,0 0 15,0 0-15,0 22 0,0-22 16,0 0-16,0 0 0,21 0 0,-21 1 15,0-1-15,0 0 0,21-21 0,-21 21 16,0 0-16,0 0 16,-21-21-1,0 0 1,0 0-16,21-21 0,-21 21 16,-1-21-16,1 21 0,0 0 31,21 21-16,0 0-15,0 1 16,21-1-16,0-21 0,1 0 16,-1 21-16,0-21 0,0 0 15,21 0-15,1 0 0,-1 0 0,0 0 16,22 0-16,-1 0 0,1-21 0,-22 21 16,22-21-16,-1-1 0,-20 1 0,-1 0 15,21 0-15,-41-21 16,20 20-16,-21-20 0,0 0 0,0 21 15,1-22-15,-22 22 0,0-21 0,0 21 16,0-1-16,-22 22 0,-20 0 16,21 0-16,0 22 0,0-1 15,-1 0-15,1 0 0,0 21 0,0-20 16,0 20-16,21-21 0,0 21 16,0-20-16,0-1 0,0 0 0,0 0 15,21 0-15,0 0 0,0 1 0,-21-1 16,21-21-16,22 0 0,-22 0 15,0 0-15,0 0 0,0 0 16,22-21-16,-22 21 0</inkml:trace>
  <inkml:trace contextRef="#ctx0" brushRef="#br0" timeOffset="57400.77">12361 6985 0,'0'0'0,"-21"-21"0,21 0 15,-21 0-15,0 21 0,21-22 0,-21 22 16,-1 0-16,22 22 16,-21-1-16,21 0 0,0 0 15,0 0-15,0 22 0,-21-1 0,21 21 16,0-20-16,0 20 0,-21-20 0,21 20 16,0-21-16,0 22 0,-21-22 15,21 1-15,-21-1 0,21 0 0,-22-21 16,22 1-16,0 20 0,0-21 15,0 0-15,-21-21 16,0 0-16,0 0 16,21-21-16,0 0 15,0 0-15,0 0 16,0-22-16,0 22 0,0 0 0,21-21 16,0 20-16,0-20 0,1 21 15,-1 0-15,0-22 0,0 22 0,0 0 16,22 0-16,-1 0 0,-21 21 0,21 0 15,1 0-15,-1 0 0,-21 21 16,22 0-16,-22 0 0,21 22 0,-21-22 16,0 21-16,-21-21 0,0 22 0,0-22 15,0 21-15,-42-21 16,21 22-16,0-22 0,-22 0 0,22 0 16,-21 0-16,0 0 0,-1-21 0,22 0 15,-21 22-15,21-22 0,-1 0 16,-20 0-16,21 0 0,0 0 15,21-22-15,-21 1 0,21 0 16,0 0 0,21 0-16,0 21 15,0-21-15,0-1 0,0 22 16,1 0-16</inkml:trace>
  <inkml:trace contextRef="#ctx0" brushRef="#br0" timeOffset="58804.84">12848 7387 0,'0'0'15,"0"21"-15,0 1 0,-21-22 0,0 21 16,21 0-16,0 0 0,-21 0 16,21 0-16,-22 22 0,22-22 0,0 0 15,0 0-15,0 0 0,0 1 0,0-1 16,0 0-16,0 0 15,22-21-15,-1 0 0,0 0 16,21 0-16,-21 0 0,1 0 16,20 0-16,-21 0 0,21 0 15,-20-21-15,-1 0 0,0 21 0,0-21 16,0-1-16,-21 1 0,0 0 0,0 0 16,0 0-16,0 0 0,-21-1 15,0-20-15,-21 21 0,20 21 0,1-21 16,-21 0-16,21 21 0,0 0 15,21-22-15,21 22 16,0 0-16,21 0 16,1 0-16,20 0 15,-21 0-15,22 0 0,-22-21 0,22 21 16,-1 0-16,-20 0 0,20-21 0,-21 21 16,1 0-16,-1 0 0,-21 0 15,0 0-15,1 0 0,-44 0 31,1 0-31,-21 0 0,21 0 16,0 21-16,-1 0 0,-20 1 0,21-1 16,-21 0-16,-1 0 0,22 0 15,0 0-15,-21 22 0,20-22 0,22 0 16,0 0-16,0 0 0,0 1 0,0-1 16,0 0-16,22 0 15,-1-21-15,0 0 0,21 0 16,-21 0-16,22 0 0,-22 0 0,21 0 15,-21-21-15,22 21 0,-22-21 16,21 0-16,-21-1 0,1 1 0,-1 0 16,0-21-16,0 21 0,0-22 0,-21 1 15,21 0-15,1-1 0,-22 1 16,21-22-16,-21 22 0,21-21 0,0 20 16,-21 1-16,0 0 0,0-1 0,0 1 15,0 21-15,0 0 0,0-1 16,0 1-16,0 42 31,0 1-31,0 20 0,0-21 0,-21 21 16,21 1-16,0 20 0,-21-20 0,0 20 15,21-21-15,-22 22 0,22-22 16,0 1-16,0-1 0,-21 0 0,21 1 16,0-22-16,0 21 0,0-21 0,0 0 15,21-21-15,1 22 0,-1-22 16,0 0-16,21 0 0,1 0 0,-1 0 15,0 0-15,1 0 0,-1-22 16,0 22-16,1-21 0,-1 0 0,0 0 16,-21 0-16,22 0 0,-22-1 0,0 1 15,0 0-15,0 0 16,-21 0-16,0 0 0,22 21 0,-22 21 31,0 0-15,-22 0-16,1 0 0,21 0 0,-21 1 15,21-1-15,0 0 0,0 0 0,0 0 16,0 0-16,0 1 16,21-22-16,0 0 0,1 0 15,-1 0-15,21 0 0,-21 0 0,22 0 16,-1 0-16,-21 0 0,21-22 16,-20 1-16,20 21 0,-21-21 0,0 0 15,0 0-15,1 0 0,-22-1 16,21-20-16,-21 21 0,21 0 15,-21 0-15,0-1 0,0 1 16,-21 64 15,21-22-31,0 0 0,-21 21 0,21 1 16,0-1-16,0 0 0,0 1 0,-22 20 16,22-21-16,0 22 0,0-1 15,0 1-15,0-1 0,0 22 0,0-21 16,0-1-16,0 1 0,0-1 0,0 1 15,0-1-15,0 1 0,0-1 16,0 1-16,-21-1 0,21 1 16,0-1-16,0-21 0,0 22 0,-21-22 15,21 1-15,-21-1 0,0 0 0,21-21 16,-21 1-16,21-1 0,0 0 16,-22-21-16,1 0 0,0 0 0,21-21 15,-21 0-15,0-1 0,0 1 0,-1-21 16,1 0-16,0-22 0,-21 1 15,21-1-15,-1 1 0,22-1 0,0-21 16,0 22-16,0-22 0,0 1 0,0-1 16,22 21-16,-1-20 0,0-1 15,0 22-15,21-1 0,-20 1 16,20 20-16,0-20 0,1 20 0,-1 1 16,0 0-16,1 21 0,-1-22 0,0 1 15</inkml:trace>
  <inkml:trace contextRef="#ctx0" brushRef="#br0" timeOffset="61527.69">16319 6731 0,'0'0'0,"0"-21"0,0 0 0,-21 0 0,0-1 15,0 1-15,-21 21 0,20 0 16,1 0-16,-21 0 0,0 0 0,20 21 16,-20 22-16,0-22 0,-1 42 0,22-20 15,-21-1-15,21 22 0,-22-1 16,22 1-16,0-1 0,21 1 0,0-1 15,0 1-15,0-22 0,0 21 0,0-20 16,0-1-16,21 0 0,22-20 16,-22-1-16,0 0 0,21 0 0,1 0 15,-1-21-15,0 0 0,1 0 0,-1 0 16,0 0-16,1-21 16,-1 21-16,0-21 0,1 0 0,-1-22 15,0 22-15,1-21 0,-22 21 0,0-22 16,0 1-16,21-21 0,-42 20 15,22 1-15,-22 21 0,21-22 0,-21 22 16,0 0-16,0 0 0,0 0 0,-21 42 31,-1 0-31,22 0 0,-21 0 0,21 22 16,-21-1-16,21-21 0,0 22 16,0-1-16,0 0 0,0-21 0,0 22 15,0-22-15,0 0 0,0 0 0,0 0 16,0 1-16,21-1 15,0-21-15,1 0 0,-1 0 0,0 0 16,0 0-16,0 0 0,0 0 0,1 0 16,-1-21-16,0-1 0,0 22 15,0-21-15,0-21 0,-21 21 0,0 0 16,0-22-16,0 22 0,0-21 0,0-1 16,-21 22-16,0-21 0,0 21 15,0 0-15,0-1 0,-22 1 0,22 21 16,-21 0-16,21 0 0,-1 0 15,1 0-15,0 0 0,21 21 16,0 1-16,0-1 0,21-21 16,0 0-16,22 21 0,-22-21 15,0 0-15,21 0 0,-20 0 16,20 0-16,-21 0 0,21 0 0,-20 0 16,20 0-16,-21-21 0,21 21 15,-20 0-15,20-21 0,-21 21 0,0 0 16,0 0-16,1 0 0,-22 21 15,21 0-15,-21 0 0,0 0 16,0 0-16,0 22 0,0-22 0,0 0 16,0 0-16,0 22 0,0-22 15,0 0-15,0 0 0,0 0 16,0 0-16,0-42 47,0 0-47,0 0 0,21 0 15,0 0-15,0-1 0,-21-20 0,21 21 16,1-21-16,-1-1 0,0 22 16,0-21-16,0 21 0,0-1 0,1 1 15,-1 21-15,0 0 16,-21 21-16,21 1 0,-21 20 16,21-21-16,-21 21 0,21-20 15,-21 20-15,0-21 0,22 21 16,-1-20-16,-21-1 0,21 0 0,0 0 15,0 0-15,0 0 0,1-21 16,-1 0-16,0 0 0,0 0 16,21 0-16,-20 0 0,-1 0 0,0 0 15,0-21-15,0 0 0,0 0 0,1 0 16,-1 0-16,0-22 0,0 1 16,0 0-16,0-1 0,1-20 0,-1 20 15,-21 1-15,21-21 0,-21 20 16,21-20-16,-21 20 0,0 1 0,0-21 15,0 41-15,0-20 0,0 21 16,0 0-16,0 42 16,-21 0-16,21 0 15,-21 22-15,0-1 0,21 0 0,0 1 16,-22-1-16,22 0 0,-21 22 16,0-22-16,21 22 0,0-22 0,0 21 15,0-20-15,0-1 0,0 0 0,0 1 16,0-22-16,0 21 0,21-21 15,0 1-15,1-1 0,-1-21 0,0 21 16,21-21-16,1 0 0,-1 0 0,0 0 16,22 0-16,-22 0 0,0-21 15,22 0-15,-22-1 0,1 1 16,-1 0-16,-21 0 0,21-21 0,-20 20 16,-1-20-16,0-21 15,0 20-15,-21 1 0,0 21 0,0 0 16,-21-22-16,0 43 0,0-21 15,-1 21-15,-20 0 0,21 0 0,-21 0 16,-1 21-16,22 0 0,-21 1 0,21 20 16,-1-21-16,-20 21 0,21-20 15,21 20-15,0-21 0,-21 21 0,21-20 16,0-1-16,0 21 0,0-21 0,0 0 16,21-21-16,-21 22 0,21-1 15,0-21-15,0 0 0,1 0 16,-1 0-16,0 0 0,0 0 0,0 0 15,0 0-15,1-21 0,-1-1 16,21 22-16,-21-21 0,0-21 0,-21 21 16,22 0-16,-1-22 0,0 22 0,-21-21 15,21 21-15,-21-22 0,0 22 16,0 0-16,0 0 0,0 42 31,-21 0-31,21 21 0,-21-20 16,0-1-16,21 21 0,-22-21 0,22 0 15,0 22-15,0-22 0,0 0 16,0 0-16,0 0 0,0 1 16,0-1-16,22 0 0,-1-21 15,0 0-15,0 0 0,0 0 16,22 0-16,-22 0 0,21 0 0,-21 0 16,22 0-16,-22 0 0,21-21 0,-21 0 15,0-1-15,1 1 0,-1 0 16,0-21-16,0 21 0,0-22 15,-21 1-15,0 21 0,0-22 0,0 22 0,0 0 16,0 0-16,0 0 0,0 42 16,0 0-1,0 21-15,-21-20 16,21-1-16,0 0 0,-21 21 16,21-21-16,0 1 0,0-1 0,0 0 15,0 0-15,0 0 0,0 0 16,21-21-16,0 0 0,0 22 0,1-22 15,-1 0-15,21 0 0,-21 0 0,22 0 16,-1 0-16,0-22 0,-21 1 16,22 0-16,-22 21 0,21-42 0,-21 21 15,1-1-15,-1-20 0,0 21 0,0-21 16,-21-1-16,0 22 0,0 0 16,0 0-16,0 0 0,0-1 15,-21 22 1,21 22-16,-21-1 0,0 21 15,21-21-15,0 22 0,-22-22 0,1 21 16,21-21-16,0 22 0,-21-22 16,21 21-16,-21-21 0,21 0 0,0 1 15,-21-22-15,21 21 0,0 0 0,0-42 47,0 0-47,21-1 16,0 1-16,0-21 0,0 21 15,1 0-15,-1-22 0,0 1 16,0 21-16,0-22 0,0 22 0,1-21 16,-1 21-16,0 0 0,0-1 15,0 22-15,0 0 0,1 0 0,-1 0 16,-21 22-16,21-1 0,-21 0 16,0 0-16,0 0 0,0 22 15,0-22-15,0 21 0,0-21 0,0 22 16,-21-22-16,21 0 0,0 0 0,0 0 15,0 0-15,0 1 0,21-1 16,0-21-16,0 0 0,0 0 16,22 0-16,-22 0 0,0 0 15,0 0-15,0 0 0,22 0 16,-22-21-16,0-1 0,0 1 0,22 0 16,-22-21-16,0 21 0,0-22 15,0 1-15,0 0 0,1-1 0,-22 1 16,0 0-16,0-1 0,0 1 0,0 21 15,0 0-15,-22 21 16,1 0-16,0 0 0,0 0 16,0 21-16,0 21 0,-1-21 0,22 0 15,0 22-15,0-22 0,0 21 16,0-21-16,0 22 0,0-22 0,0 0 16,0 0-16,22 22 0,-22-22 0,21-21 15,-21 21-15,0 0 16,0 0-16,0 0 0,0 1 15,-21-22 1,-1 0-16,1 0 16,21-22-16,0 1 15,-21 0-15,21 0 16,-21 0-16,21 0 0</inkml:trace>
  <inkml:trace contextRef="#ctx0" brushRef="#br0" timeOffset="61699.59">19643 6879 0,'0'0'0,"-22"0"0,-20 0 15,21 0-15,0 0 0,0 0 0,-1 0 16,1 0 0,0 0-1,0-21-15,0 21 16,0 0-16,-1 0 0</inkml:trace>
  <inkml:trace contextRef="#ctx0" brushRef="#br0" timeOffset="61879.49">17716 6858 0,'0'0'15,"-63"21"-15,21-21 0,20 0 0,1 0 16,21 21-16,21-21 15,1 0-15,20 0 0,0 0 16,1 0-16,20 0 0,-21 0 0,22 0 16,21 0-16,-22 0 0,22-21 0,-1 21 15</inkml:trace>
  <inkml:trace contextRef="#ctx0" brushRef="#br0" timeOffset="63806.96">21230 6964 0,'0'0'16,"21"0"-16,0-21 0,-21 0 0,22 21 15,-1-22-15,0 1 0,0 0 0,0 0 16,0 0-16,-21 0 0,0-22 15,0 22-15,0 0 0,0 0 0,0 0 16,0-1-16,-21 22 0,0 0 16,0 0-16,-21 0 0,20 0 0,-20 22 15,0-1-15,21 0 0,-22 0 0,1 0 16,21 0-16,-22 22 0,22-22 16,0 0-16,21 0 0,0 22 0,0-22 15,0 0-15,21 0 0,22 0 16,20 22-16,-21-43 0,1 21 15,-1 0-15,0 0 0,1 0 0,-1 0 16,0 1-16,1-1 0,-22 0 16,0 0-16,0 0 0,0 0 15,-21 1-15,0-1 0,0 0 0,0 0 0,-21 0 16,0-21-16,-21 21 16,21-21-16,-22 0 0,1 0 0,0 0 15,-1 0-15,1 0 0,0 0 0,-1 0 16,22-21-16,-21 21 0,21-21 15,-1 0-15,22 0 0,0 0 0,-21-1 16,21 1-16,0 0 16,0 0-16,0 0 0,0 0 0,0-1 15,0 44 1,0-1 0,0 0-16,0 0 0,0 0 0,0 0 15,0 22-15,0-22 0,0 0 16,21 0-16,1 0 0,-1 1 15,0-1-15,0-21 0,0 21 0,22 0 16,-22-21-16,0 0 0,21 0 16,1 0-16,-22 0 0,21 0 0,-21 0 15,22-21-15,-22 21 0,21-21 0,-21 0 16,0-1-16,22-20 0,-22 21 16,0-21-16,0-22 0,22 22 15,-22-1-15,0-20 0,0 21 0,0-22 0,22 1 16,-22 20-16,0-20 15,0-1-15,-21 22 0,21 0 0,-21-1 16,0 22-16,21 0 0,-21 0 16,-21 21-1,0 42-15,0-21 0,0 0 16,21 22-16,-21-1 0,-1-21 16,22 22-16,-21-1 0,21 0 0,0 1 15,-21-1-15,21 0 0,-21 1 16,21-1-16,-21 0 0,21 1 0,0-1 15,0 0-15,0-21 0,0 22 0,0-22 16,0 0-16,21 0 0,0 0 16,0-21-16,0 22 0,1-22 15,-1 0-15,0 0 0,21 0 0,-21 0 16,22 0-16,-22-22 0,21 1 16,-21 0-16,1 0 0,-1 0 0,21-22 15,-42 1-15,21 21 0,-21-21 16,0 20-16,0 1 0,0 0 0,0 0 15,0 0-15,0 0 0,-21 21 0,0 0 16,0 0-16,0 0 0,-1 21 16,1 0-16,0-21 0,21 21 0,0 0 15,0 0-15,0 1 0,0 20 16,0-21-16,0 0 0,0 0 0,0 1 16,21-1-16,0 0 0,1 0 15,-1 0-15,0-21 16,0 21-16,0-21 15,0 0-15,1 0 0,-1 0 0,21 0 16,-21-21-16,0 21 0,1-21 16,-1 0-16,0 0 0,0 0 0,0 21 15,0-22-15,-21 1 0,22 0 16,-1 21 0,-21-21-16,0 42 46,0 0-46,0 0 16,-21-21-16,21 22 0,0-1 16,0 0-16,0 0 0,0 0 15,0 0-15,0 1 16,21-22 0,0 0-16,0 0 0,0 0 15,22 0-15,-22 0 0,21 0 16,-21 0-16,0-22 0,1 1 0,20 0 15,-21 0-15,0 0 0,0 0 0,-21-1 16,22-20-16,-1 21 0,0 0 16,-21 0-16,0 42 47,0 0-47,0 0 0,0 0 0,0 0 15,0 1-15,0-1 16,0 0-16,0 0 0,0 0 0,0 0 15,0 1-15,21-22 0,0 21 16,0-21-16,22 0 0,-22 0 16,21 0-16,1 0 0,-1 0 0,-21 0 15,21 0-15,1 0 0,-22 0 16,21-21-16,-21-1 0,1 1 0,-1 0 16,0 0-16,0-21 0,-21 20 15,21-20-15,-21 21 0,0-21 0,0 20 16,0 1-16,0 0 0,-21 0 15,0 21-15,0 0 0,0 0 0,-1 0 16,1 0-16,0 21 0,0-21 16,-21 21-16,20 0 0,1 1 0,-21-1 15,21 0-15,0 0 0,-1 0 16,1 0-16,21 1 0,0-1 0,0 0 16,0 0-16,0 0 0,21 0 15,-21 1-15,22-22 0,-1 21 16,0 0-16,0-21 0,0 21 0,0 0 15,-21 0-15,22-21 0,-1 22 16,0 20-16,0-21 0,0 0 16,0 22-16,-21-22 0,22 21 0,-22-21 15,21 22-15,-21-1 0,0 0 0,0 1 16,0-1-16,0 0 0,0 1 16,0 20-16,0-21 0,-21 1 0,-1-22 15,1 21-15,0 1 0,0-22 0,0 21 16,0-21-16,-22 0 0,22 1 15,-21-1-15,-1 0 0,22 0 0,0-21 16,-21 0-16,21 0 0,-1 0 0,1 0 16,0 0-1,21-21-15,0 0 16,0 0-16,0-22 16,0 22-16,0-21 0,0 21 0,0-43 15,0 22-15</inkml:trace>
  <inkml:trace contextRef="#ctx0" brushRef="#br0" timeOffset="64047.82">23050 6731 0,'-21'0'0,"42"0"0,-42-21 16</inkml:trace>
  <inkml:trace contextRef="#ctx0" brushRef="#br0" timeOffset="64335.24">21590 6837 0,'0'0'0,"42"0"31,-21 0-31,22 0 0,-1 0 16,0 0-16,1 0 0,-1-21 16,0 21-16,1-21 0,20 21 0,-20 0 15,-22-22-15,21 22 0,-21 0 16,0 0-16,1-21 0,-1 21 16,0 0-16</inkml:trace>
  <inkml:trace contextRef="#ctx0" brushRef="#br0" timeOffset="76615.92">4720 9864 0,'0'0'0,"-21"-21"0,21-1 16,0 1-1,0 0-15,-21 21 0,21-21 16,0 0-16,0 0 0,0-1 16,0 1-16,0 0 15,0 0-15,0 42 47,-21 0-47,21 0 0,0 22 16,0-1-16,-22-21 0,1 22 15,0-1-15,21 0 0,-21 1 0,0-1 16,0 0-16,-1 1 0,1-22 16,0 21-16,0-21 0,0 0 0,0 22 15,-1-22-15,1-21 0,0 21 16,21 0-16,-21-21 0,0 0 15,21-21 1,0 0-16,0 0 16,0 0-16,21 21 15,0 0-15,0 0 0,0-22 16,1 22-16,-1 0 0,21 0 0,-21 0 0,22 0 16,-1 0-16,0 0 0,1 0 15,-1 0-15,0 0 0,1-21 16,-1 21-16,-21 0 0,21 0 0,1-21 15,-22 21-15,0 0 0,21-21 16,-20 21-16,-22-21 0,21 21 0,-21-21 16,0-1-16,0 1 0,0 0 15,0 0-15,0 0 16,0 0-16,-21-1 0,21 1 0,-22 0 16,22 0-16,-21 0 0,0 0 15,0 21 1,0 0-16,21 21 15,0 0-15,-21 21 16,21-21-16,-22 22 0,22-1 0,-21-21 16,21 22-16,0-1 0,-21 0 0,21 1 15,-21-1-15,21 0 0,-21 1 16,21-22-16,0 21 0,0 0 0,-21-20 16,21 20-16,0-21 0,-22 0 15,22 0-15,0 1 0,0-1 0,0 0 16,0-42 15,0 0-15,0-1-16</inkml:trace>
  <inkml:trace contextRef="#ctx0" brushRef="#br0" timeOffset="77015.71">5397 10224 0,'43'0'16,"-43"-22"-1,0 1-15,0 0 16,0 0 0,-21 0-1,-1 21 1,1 0-16,0 0 15,0 0-15,21 21 0,0 0 16,0 0 0,21-21-1,0 0-15</inkml:trace>
  <inkml:trace contextRef="#ctx0" brushRef="#br0" timeOffset="77946.77">6710 9567 0,'21'0'0,"0"0"15,0 0-15,0 0 0,1 0 0,20 0 16,-21 0-16,21 0 0,1 0 0,-1 0 15,0 0-15,1 0 0,20 0 16,-20 0-16,20 0 0,-21 0 0,22 0 16,-22 0-16,22 0 0,-22 0 15,0 0-15,1 0 0,-22 22 0,0-22 16,0 0-16,-21 21 16,-21-21-16,-21 0 0,21 0 15,-22 0-15,22 0 0,-21 0 16,21 0-16</inkml:trace>
  <inkml:trace contextRef="#ctx0" brushRef="#br0" timeOffset="78323.55">7260 9631 0,'0'0'0,"0"21"0,0 21 0,0-20 15,-21-1-15,21 21 0,0 0 0,0 1 16,0-1-16,0 0 0,0 1 16,0-1-16,0 0 0,0 1 15,0-1-15,-21 0 0,21 1 0,0-1 16,0 0-16,-21-20 0,21 20 0,-22 0 16,1-21-16,21 1 0,-21-1 15,0 0-15,0 0 0,0 0 0,-22-21 16,22 0-16,-21 0 0,21 0 15,-22 0-15,22 0 0,-21 0 0,-1 0 16,22-21-16,-21 0 0,21 0 0,-22 0 16,22-1-16,0-20 0,0 21 15,0 0-15,21-22 0,0 22 0,0 0 16,0 0-16,0 0 0,0 0 16,0-1-16,21 1 0,0 21 15,0-21-15,0 21 0,22-21 0,-1 21 16,-21 0-16,43-21 0</inkml:trace>
  <inkml:trace contextRef="#ctx0" brushRef="#br0" timeOffset="78807.05">8255 9800 0,'0'0'0,"-148"0"32,127 0-32,-22 0 15,1 21-15,0 1 0,-1-22 0,1 21 16,0 0-16,-1 0 0,22 0 0,0 0 16,0 1-16,0-1 0,21 0 15,0 0-15,0 0 0,0 0 16,21 1-16,21-22 0,-21 21 15,22 0-15,-1-21 0,0 21 16,1-21-16,-22 21 0,21 0 0,0-21 0,-20 22 16,-1-22-16,21 21 0,-42 0 15,21 0-15,-21 0 0,0 0 16,0 1-16,0-1 0,0 0 0,-21-21 16,-21 21-16,21 0 0,-22 0 15,1 1-15,0-22 0,-1 21 0,1-21 16,0 0-16,-1 0 0,-20 0 0,42 0 15,-22 0-15,1 0 0,21-21 16,-22 21-16,22-22 0,0 1 0,0 21 16,21-21-16,0 0 0,-21 21 15,21-21-15,0 0 0,0-1 16,21 22-16,0 0 0,0 0 16,0-21-16,22 0 0,-22 21 15,21 0-15,1-21 0</inkml:trace>
  <inkml:trace contextRef="#ctx0" brushRef="#br0" timeOffset="79311.75">9017 9821 0,'0'0'0,"-21"0"16,0 0-16,-1 0 15,1 0-15,0 0 0,-21 22 16,21-1-16,-22 0 0,22 21 0,-21-21 16,21 22-16,-22-1 0,22 0 15,-21-20-15,21 20 0,-1 0 0,1 1 16,0-1-16,21 0 0,-21-21 0,21 22 16,0-1-16,0-21 0,21 0 15,0 1-15,0-1 0,1 0 16,20-21-16,0 0 0,1 0 0,-1 0 0,0 0 15,22 0-15,-22-21 16,0 21-16,22-21 0,-22-1 0,1-20 16,-1 21-16,0 0 0,1-22 0,-22 1 15,21 21-15,-42-21 0,21-1 16,-21 1-16,0 0 0,0 20 0,0-20 16,-21 0-16,0-1 0,0 22 15,-22 0-15,1 0 0,0 0 0,-1 0 16,1 21-16,-21 0 0,20 0 0,1 0 15,21 21-15,-22 0 0,22-21 16,-21 21-16,21 0 0,0 0 0,-1-21 16,1 22-16,21-1 0,0 0 15,0 0-15,0 0 16,0 0-16,21-21 0,22 0 16,-22 22-16,21-22 0,1 0 15,-1 0-15,0 0 0,22 0 0</inkml:trace>
  <inkml:trace contextRef="#ctx0" brushRef="#br0" timeOffset="79909.28">9864 9864 0,'0'0'0,"-22"21"32,1 0-17,21 0-15,-21 0 0,0 1 16,0 20-16,21-21 0,-21 21 15,-1 1-15,22-22 0,-21 21 0,0 1 16,21-1-16,-21 0 0,0-21 0,0 22 16,21-22-16,0 21 0,-22-21 15,22 1-15,-21-22 0,21 21 0,0 0 16,0-42 15,21 0-31,-21-1 0,22-20 0,-22 21 16,0-21-16,0 20 0,0-20 15,0 0-15,0-1 0,0 1 0,0 0 16,0 21-16,0-22 0,0 1 16,0 0-16,21 20 0,-21 1 15,21 0-15,-21 0 0,0 0 0,21 21 16,0 0-16,0 0 0,1 0 0,20 21 16,-21 0-16,21 0 0,-20 0 15,20 22-15,0-22 0,1 21 0,-22 1 16,21-22-16,-21 21 0,0 0 0,22 1 15,-22-1-15,0-21 0,0 22 16,0-1-16,1-21 0,-22 0 16,21 0-16,-21 1 0,21-1 0,0-42 31,-21-1-15,0 1-16,21 0 0,-21-21 0,0-1 15,0 22-15,0-21 0,21-22 16,1 22-16,-22 0 0,0-22 0,21 22 15,-21 0-15,21-1 0,-21 1 16,0 21-16,21-22 0,-21 22 0,21 21 16,-21-21-16,21 21 15,1 0 1,-22 21-16</inkml:trace>
  <inkml:trace contextRef="#ctx0" brushRef="#br0" timeOffset="80536.91">11684 9567 0,'0'0'16,"-21"-21"-16,21 0 0,0 0 0,21 21 31,0 0-31,0 21 0,0 0 16,1 22-16,-1-1 0,21 0 15,-21 22-15,0-22 0,22 22 16,-22-22-16,0 21 0,0-20 0,0 20 0,1-20 16,-22-1-16,0 0 0,0 1 15,0-1-15,0 0 0,0 1 16,0-22-16,0 0 0,0 0 0,-22-21 15,1 0 1,21-21 0,0-21-16,0 20 0,0-20 0,0 0 15,0-1-15,0 1 0,0 0 0,21-22 16,1 1-16,-1-1 16,0 1-16,21-1 0,-21 1 0,1 20 15,-1-20-15,21 21 0,-21 20 16,0-20-16,1 21 0,-1 0 0,0 21 15,0 0-15,0 0 0,0 0 16,1 21-16,-22 0 16,0 0-16,0 0 0,0 1 0,21-1 15,-21 0-15,0 0 0,0 0 0,0 0 16,0 1-16,0 20 0,0-21 16</inkml:trace>
  <inkml:trace contextRef="#ctx0" brushRef="#br0" timeOffset="81975.19">12700 10224 0,'21'0'15,"-42"0"-15,63 0 0,-21 0 0,1 0 16,-22-22-16,21 1 0,0 21 16,-21-21-16,0 0 0,21 0 0,-21 0 15,21-22-15,-21 22 0,0 0 0,0-21 16,0 20-16,0-20 0,0 21 15,-21-21-15,0 20 0,0 1 0,0 0 16,-1 21-16,-20 0 0,21 0 16,0 0-16,-22 21 0,22 0 0,-21 1 15,21-1-15,0 0 0,-22 21 16,22 1-16,0-22 0,0 21 16,21 0-16,0 1 0,-21-22 0,21 21 15,0 1-15,0-22 0,0 0 0,21 0 16,-21 0-16,42 0 0,-21 1 15,0-22-15,1 0 0,-1 0 0,21 0 16,-21 0-16,0 0 0,22 0 0,-22 0 16,21-22-16,-21 1 0,1 0 15,-1 0-15,0 0 0,0 0 0,0-22 16,0 22-16,-21 0 0,0-21 16,0-1-16,22 22 0,-22 0 0,0-21 15,0 20-15,0 1 0,-22 21 31,1 21-15,0 1-16,21 20 0,-21-21 0,21 0 16,-21 0-16,21 22 0,-21-22 0,21 21 15,0-21-15,0 1 0,0-1 16,0 21-16,21-21 0,0 0 0,0-21 16,0 22-16,0-1 0,22-21 0,-22 0 15,21 0-15,-21 0 0,22 0 16,-1 0-16,0-21 0,-20-1 0,20 1 15,0 0-15,1 0 0,-22-21 0,21 20 16,-21-20-16,22 0 0,-22-1 16,0 1-16,0-21 0,0-1 15,-21 22-15,0-22 0,21 1 0,-21 20 16,0-20-16,0 42 0,0-22 16,0 1-16,0 21 0,0 0 15,0 42 1,-21 0-16,21 21 0,0 1 15,-21-1-15,0 0 0,0 22 0,21-22 16,0 22-16,-21-22 0,-1 0 0,22 22 16,-21-22-16,21 1 0,-21-1 15,21-21-15,0 21 0,0 1 0,0-22 16,0 0-16,0 0 0,21 0 16,0 1-16,1-1 0,-1 0 15,0-21-15,0 0 0,21 0 0,-20 0 16,-1 0-16,21 0 0,-21-21 0,0 0 15,22-1-15,-22 1 0,0 0 16,0-21-16,22 21 0,-22-1 0,0-20 16,-21 21-16,21 0 0,-21 0 0,21-1 15,-21 1-15,0 0 0,0 0 16,0 42 0,0 0-1,-21 0-15,21 1 16,-21-1-16,0 0 0,21 0 15,0 0-15,0 0 0,0 1 0,0-1 16,0 21-16,0-21 0,0 0 16,21-21-1,0 22-15,0-22 0,0 0 0,1 0 16,-1 0-16,0 0 0,21-22 16,-21 22-16,22-21 0,-22 0 0,21 0 15,-21 0-15,1 0 0,20-1 16,-21-20-16,0 21 0,-21 0 0,21 0 15,-21-1-15,22 22 0,-22-21 0,-22 42 47,1 1-47,0-22 0,21 21 16,0 0-16,-21 0 0,21 0 0,-21 0 16,21 1-16,0-1 0,0 0 0,0 0 15,0 0-15,0 0 0,0 1 16,0-1-16,21-21 0,0 21 0,0-21 15,0 0-15,1 0 0,-1 0 0,0 0 16,21 0-16,-21 0 0,22 0 16,-22 0-16,21-21 0,1 0 15,-22-1-15,21 1 0,-21 0 0,0 0 16,1 0-16,-1 0 0,0-22 16,-21 22-16,0-21 0,0 21 0,0-1 15,0 1-15,0 0 0,0 0 0,-21 21 16,0 0-16,-1 0 15,1 21-15,0 0 0,0 0 16,21 1-16,0-1 0,-21 0 0,21 0 16,0 0-16,0 22 0,0-22 15,0 0-15,0 0 0,21-21 0,-21 21 16,21 0-16,0 1 0,0-22 0,1 0 16,-1 21-16,0-21 15,0 0-15,0 0 0,0 0 0,1 0 0,20 0 16,-21-21-16,0-1 0,0 1 15,1 21-15,-1-21 0,0 0 16,0 0-16</inkml:trace>
  <inkml:trace contextRef="#ctx0" brushRef="#br0" timeOffset="83183.83">15960 9737 0,'0'-43'16,"0"86"-16,0-107 0,0 43 0,0 0 0,0 0 16,-22 0-16,1-1 0,-21 22 15,21 0-15,0 0 0,-1 0 0,-20 0 16,21 22-16,0-1 0,0 21 0,-22 0 16,22 1-16,0 20 0,0-20 15,0-1-15,-1 21 0,22-20 16,0-1-16,0 22 0,0-22 0,0 0 15,22-21-15,-1 22 0,0-1 16,0-21-16,0 0 0,22 1 0,-22-1 16,21 0-16,0-21 0,1 0 15,-1 0-15,0 0 0,1 0 0,20 0 16,1-21-16,-22 0 0,22-1 0,-22-20 16,0 21-16,22-21 0,-22 20 15,0-20-15,-20-21 0,20 20 0,0 1 16,-21-22-16,1 1 0,-1-1 0,0 1 15,0-1-15,0 22 0,-21-21 16,0 41-16,21-20 0,-21 21 16,0 0-16,0 0 0,-42 21 15,42 21-15,-21 0 16,0 21-16,-22 1 0,22-1 0,0 0 16,0 22-16,0-1 0,0-20 15,-1 20-15,22-21 0,-21 22 0,0-22 16,0 1-16,0-1 0,21 0 0,0 1 15,0-22-15,0 21 0,0-21 16,-21 0-16,21 1 0,0-1 16,21-42-1,0-1 1,0 22-16,0-21 0,0 0 0,1-21 16,-1 21-16,21-1 0,-21-20 0,0 21 15,1 0-15,-1 0 0,0-1 16,-21 1-16,21 21 0,0 0 15,-21 21 1,0 1-16,0-1 0,0 0 16,0 0-16,21 0 0,-21 0 15,22 1-15,-22-1 0,0 0 0,21-21 16,0 21-16,0-21 0,0 21 16,0-21-16,1 0 0,-1 0 15,0 0-15,0 0 0,0 0 0,22 0 16,-22 0-16,0 0 0,21-21 15,-21 21-15,1-21 0,-1 0 0,0 0 16,0-1-16,-21-20 0,0 21 0,21 0 16,-21-22-16,0 22 0,0 0 15,0 0-15,0 0 0,-21 21 16,0 0 0,0 0-16,0 21 0,-1 0 15,22 0-15,-21 0 0,21 1 0,-21-1 16,21 0-16,-21 0 0,21 0 15,0 0-15,0 1 0,0-1 16,0 0-16,21 0 0,0-21 16,0 21-16,1-21 0,-1 0 15,0 0-15,0 0 0,21 0 0,1 0 16,-1 0-16,0 0 0,1 0 0,-1-21 16,0 0-16,1 21 0,-1-21 15,0 0-15,1-1 0</inkml:trace>
  <inkml:trace contextRef="#ctx0" brushRef="#br0" timeOffset="83919.51">17801 9970 0,'0'0'0,"0"-22"0,0 1 0,0 0 16,-21 21-16,0 0 15,0 0-15,-1 21 16,22 0-16,-42 1 0,42-1 0,-42 0 16,21 0-16,-1 21 0,1-20 0,0 20 15,21-21-15,0 0 0,-21 22 16,21-22-16,0 0 0,0 0 0,0 0 15,21 0-15,0 1 0,0-22 0,1 21 16,20-21-16,-21 0 0,21 0 16,1 0-16,-22 0 0,21 0 0,1-21 15,-1-1-15,0 1 0,-21 0 0,22 0 16,-22-21-16,21 20 0,-21-20 16,1-21-16,20 20 0,-21-20 15,-21-1-15,21 1 0,0-1 0,-21 1 16,22-1-16,-22 1 0,0 20 15,0 1-15,0 21 0,0 0 0,0 0 16,-22 21-16,1 0 16,0 21-16,0 0 0,21 21 15,-21-21-15,0 22 0,21 20 0,-22-20 16,22-1-16,0 21 0,0-20 16,0-1-16,-21 0 0,21 1 0,0-1 15,0 0-15,0-20 0,0 20 0,0-21 16,0 0-16,0 0 15,0-42 17,21 21-32,1-21 0,-22 0 15,21 0-15,0-22 0,0 22 0,0 0 16,0 0-16,22-21 0,-22 20 0,0 1 16,21 0-16,-20 21 0,-1 0 15,0 0-15,0 0 0,0 0 0,-21 21 31,0 0-15,-21-21-16,0 0 0,0 0 0,-22 22 16,22-22-16,-21 0 0,21 0 15,0 0-15,-22 0 0,22 0 0,0 0 16,21 21-16,0 0 16,0 0-16,0 0 15,21 0-15,-21 1 16,21-1-16,0 0 0,1 0 0,-1 0 15,0 0-15,0 1 0,0-22 0,0 21 16,1 0-16,-1 0 16,0-21-16,0 0 0,0 0 0,0 0 15,1 21-15,-1-21 0,0 0 16,0 0-16,0 0 0,0-21 0,1 0 16,-1 21-16</inkml:trace>
  <inkml:trace contextRef="#ctx0" brushRef="#br0" timeOffset="84399.01">19918 9821 0,'0'0'0,"0"-21"0,0 0 0,0 0 16,0 0-16,0 0 0,0-1 15,0 1-15,-21 21 16,21 21-1,-22 1-15,22 20 0,0 0 0,0 1 16,0 20-16,0-21 0,0 22 16,0-1-16,0 22 0,0-21 0,-21 20 15,21-20-15,-21 20 0,21-20 0,-21 21 16,0-1-16,0-20 16,21-1-16,-22 22 0,1-22 0,0 1 15,0-1-15,0 1 0,0-22 0,21 1 16,0-1-16,-22-21 0,22 21 15,0-20-15,0-44 16,0 1-16,22 0 16,-22-21-16,21-1 0,-21 1 0,0 0 15,21-1-15,0-20 0,-21-1 16,0 1-16</inkml:trace>
  <inkml:trace contextRef="#ctx0" brushRef="#br0" timeOffset="84702.84">19558 10139 0,'-21'-42'0,"42"84"0,-42-127 0,0 64 0,21-21 16,-22 21-16,22-22 0,0 22 0,0 0 16,22-21-16,-1 20 0,0 1 15,21-21-15,-21 21 0,43 0 0,-22 21 16,1 0-16,20 0 0,-21 0 16,22 0-16,-22 0 0,1 21 0,-1 21 15,0-21-15,-21 22 0,1-1 0,-1-21 16,-21 21-16,0 1 0,0-22 15,0 21-15,-21-21 0,-1 1 16,-20-1-16,21 0 0,-21 0 0,-1-21 16,1 21-16,21-21 0,-22 0 15,22 0-15,0 21 0,0-21 0,0 0 16,42 0 0,0 0-1,0 0-15,0 0 0,1 0 0,-1 0 16,21-21-16,-21 21 0,0-21 0</inkml:trace>
  <inkml:trace contextRef="#ctx0" brushRef="#br0" timeOffset="86111.8">20532 9779 0,'0'0'0,"-85"-21"31,64 21-31,0 21 0,-1 0 0,1 0 15,0 1-15,0 20 0,21-21 0,-21 21 16,0-20-16,-1 20 0,22-21 16,0 21-16,0-20 0,0 20 0,0-21 15,0 0-15,0 0 0,0 1 16,22-1-16,-1 0 0,0-21 0,21 21 16,-21-21-16,1 0 0,20 0 15,0 0-15,-21 0 0,22 0 16,-22 0-16,21 0 0,1-21 0,-22 21 15,0-21-15,0 0 0,21-1 0,-42-20 16,22 21-16,-1-21 0,-21 20 16,0-20-16,0 0 0,0 21 0,0-22 15,0 1-15,-21 21 0,-1-22 0,1 22 16,0 0-16,-21 21 0,21-21 16,-22 21-16,22 0 0,0 0 0,-21 21 15,20 0-15,1 0 0,-21 1 0,21-1 16,0 21-16,-1-21 0,1 22 15,0-1-15,0-21 0,21 21 16,0-20-16,0 20 0,0-21 0,0 0 16,21 0-16,0 1 0,0-1 15,1 0-15,20 0 0,0-21 0,-21 0 16,22 0-16,-1 0 0,0 0 16,1 0-16,-1 0 0,0 0 0,1-21 15,-1 0-15,0 21 0,1-21 0,-22-22 16,21 22-16,-21 0 0,22-21 15,-22 20-15,0 1 0,0-21 0,0 21 16,-21 0-16,0-1 0,0 1 0,0 0 16,0 42-1,0 0 1,-21 1-16,0-1 0,21 0 0,0 0 16,-21 0-16,21 0 0,-21 1 15,21-1-15,0 0 0,0 0 0,0 0 16,0 0-16,21 1 0,0-1 0,0 0 15,0-21-15,1 21 16,-1-21-16,21 0 0,-21 0 0,0 0 16,22 0-16,-22 0 0,21-21 0,1 0 15,-22 0-15,21-1 0,-21 1 16,22 0-16,-22-21 0,0 21 16,0-22-16,-21 22 0,0 0 0,21 0 15,-21 0-15,0-1 0,-21 44 31,21-1-31,-21 0 0,0 0 16,21 0-16,-21 0 0,-1 1 0,22-1 16,0 0-16,-21 0 0,0 0 0,21 0 15,-21 1-15,21-1 16,21-42 31,0 21-47,0-22 0,1 1 15,-1 0-15,0 0 0,0 0 16,0 0-16,0-1 0,1 1 0,-1 0 16,-21 0-16,0 0 0,21 21 15,-21 21 1,0 0 0,0 0-16,0 0 0,0 1 15,0 20-15,0-21 0,0 0 0,0 0 16,21 1-16,-21-1 15,21 0-15,0-21 0,1 21 0,-1-21 16,21 0-16,-21 21 0,22-21 0,-1 0 16,-21 0-16,21 0 15,1 0-15,-22-21 0,0 0 0,0 0 16,22 0-16,-22-1 0,0 1 0,0-21 16,0 21-16,0-22 0,1 1 15,-22-21-15,21 20 0,0-20 0,-21-1 16,21 1-16,-21-1 0,0 1 15,21 20-15,-21-20 0,0 21 0,0 20 16,0 1-16,0 0 0,0 0 0,-21 21 16,0 0-1,21 21-15,-21 0 0,0 0 0,21 22 16,-22-1-16,22 0 0,0 1 0,-21-1 16,21 22-16,0-22 15,0 21-15,0-20 0,0-1 0,0 0 16,0 1-16,0-1 0,0 0 0,0 1 15,0-22-15,0 0 0,0 21 16,0-20-16,0-1 0,21 0 0,1 0 16,-1-21-16,0 0 0,0 0 15,0 0-15,0 0 16,22 0-16,-22 0 0,0-21 0,21 21 16,-20-21-16,-1 0 0,21-1 0,-21 1 15,0 21-15,22-21 0,-43 0 16,21 0-16,0 21 0,-21-21 15,0-1-15,0 1 0,0 0 16,0 0-16,0 0 16</inkml:trace>
  <inkml:trace contextRef="#ctx0" brushRef="#br0" timeOffset="86367.88">22119 9737 0,'-21'0'0,"42"0"0,-21 0 32,21 0-17,22 0-15,-22 0 0,21 0 16,-21 0-16,22 0 0,-1-21 16,0 21-16,1 0 0,-1 0 0,-21-22 15,21 22-15,1 0 0,-22 0 0,21 0 16,-21-21-16,1 21 0,-22-21 15,0 0-15,0 0 16,-22 0-16,1 21 16,-21-22-16</inkml:trace>
  <inkml:trace contextRef="#ctx0" brushRef="#br0" timeOffset="86731.67">21188 9377 0,'-21'0'16,"42"0"-16,-64 21 0,22-21 0,0 21 0,0-21 16,0 0-16,21 21 0,-21-21 15,21 22-15,21-22 31,0 0-31,0 0 0,0 0 16,0 0-16,1 0 0,-1 0 0,0 0 16,-21-22-16,21 22 0,0-21 15,-21 0-15,0 0 16,0 0-16,0 0 31,-21 21-31,21 21 16,0 0-1,0 0 1,0 0-16</inkml:trace>
  <inkml:trace contextRef="#ctx0" brushRef="#br0" timeOffset="97338.86">7599 11049 0,'0'0'0,"-43"0"16,22 0-16,0 0 0,0 0 0,-21 0 16,20 0-16,1 0 0,0 0 15,0 0-15,42 0 47,21 0-47,-20 0 16,20 0-16,21 0 0,1 0 0,-1 0 15,22 0-15,21 0 0,-21 0 16,20 0-16,1 0 0,0 0 0,21 0 16,0 0-16,0 0 0,21 0 0,-21 0 15,0 0-15,0 0 0,0 0 16,0 0-16,0 0 0,-21 0 0,21 0 15,-21 0-15,-21 0 0,20 0 0,-20 0 16,-21 0-16,-1 0 0,1 0 16,-1 21-16,-21-21 0,1 0 0,-22 0 15,0 21-15,0-21 0,0 0 16,1 0-16</inkml:trace>
  <inkml:trace contextRef="#ctx0" brushRef="#br0" timeOffset="98355.69">13271 10964 0,'0'0'0,"-127"0"31,85 0-31,21 0 0,0 0 16,0 0-16,-1 0 0,1 0 15,0 0-15,0 0 0,0 0 0,21-21 16,-21 21-16,42 0 47,0 0-47,21 0 0,-21 0 0,22 0 15,-1 0-15,0 0 0,1 0 16,-1 0-16,0 0 0,22 0 0,-22 0 16,22 0-16,-22 0 0,22 0 15,-22 0-15,21 0 0,1 0 16,-1 0-16,1 0 0,21 0 0,-22 0 15,22 0-15,-1 0 0,1 0 0,0 0 16,21 0-16,-22 0 0,1 0 16,21 0-16,0 0 0,-1 0 0,22 0 15,-21 0-15,21 0 0,-21 0 0,21 0 16,-21 0-16,21 0 0,-21 0 16,21 0-16,0 0 0,0 0 0,0 0 15,0 0-15,-21 0 0,21 0 0,0 0 16,0 0-16,0 0 0,0 0 15,21 0-15,-21 0 0,0 0 16,0 0-16,0 0 0,0 0 0,0 0 16,21 0-16,-21 0 0,0 0 15,0 0-15,0 0 0,0 0 0,-21 0 16,21 0-16,0 0 0,0 0 16,-21 0-16,21 21 0,-22-21 0,22 0 15,-42 0-15,21 0 0,0 0 0,0 0 16,-1 0-16,1 0 0,-21 0 15,21 0-15,-22 0 0,1 0 0,0 0 16,-22 0-16,1 0 0,-1 0 0,-20 0 16,20 0-16,-21 0 0,1 0 15,-1 0-15,0 0 0,-20 0 16,20 0-16,-21 0 0,0 0 0,0 0 16,1 0-16,-22-21 46,-22 21-46,1 0 16,0 0-16,0 0 0</inkml:trace>
  <inkml:trace contextRef="#ctx0" brushRef="#br0" timeOffset="99103.17">12404 11430 0,'0'0'0,"0"-21"0,0 0 16,0 0-16,0-1 16,0 1-16,0 0 0,0 0 0,0 0 15,0 0-15,0-1 16,0 44 15,-22-1-31,22 0 16,-21 0-16,21 21 0,-21 1 15,0-1-15,21 0 0,0 1 0,-21-1 16,21 0-16,-21 1 0,-1 20 16,22-20-16,0-22 0,0 21 0,-21 0 15,21 1-15,-21-1 0,21-21 0,-21 22 16,21-22-16,0 0 0,0 0 16,0 0-16,0 0 0,0 1 15,0-44 16,0 1-31,0 0 0,21 0 0,0-21 16,0 20-16</inkml:trace>
  <inkml:trace contextRef="#ctx0" brushRef="#br0" timeOffset="99403">12531 11197 0,'0'0'0,"0"21"16,0 22-16,0-22 0,0 21 0,0 1 15,0-1-15,0 0 0,0 1 0,0-1 16,0 21-16,-22-20 0,22-1 16,-21 0-16,0 1 0,21-1 0,-21 0 15,0 1-15,0-22 0,21 21 0,-22-21 16,1 22-16,0-22 0,21 0 15,0 0-15,0 0 0,-21-21 0,21 22 16,-21-22-16,0 0 16,-1 0-1,1-22-15,0 1 16,0 0-16</inkml:trace>
  <inkml:trace contextRef="#ctx0" brushRef="#br0" timeOffset="99843.74">11811 11811 0,'0'0'0,"0"-21"16,0 0-16,21 42 31,0 0-15,0 0-16,-21 0 0,22 22 15,-1-22-15,-21 21 0,21 1 0,-21-22 16,21 21-16,-21 0 0,21-20 0,-21 20 15,21-21-15,-21 0 16,22 22-16,-22-22 0,0 0 0,0 0 16,21-21-16,-21 21 0,21-21 15,-21 21-15,21-21 16,0 0-16,0 0 0,1 0 16,-1-21-16,0 0 0,0 0 0,21 0 15,1 0-15,-22-1 0,21-20 16,1 21-16,-1 0 0,0-22 0,1 22 15,-1 0-15,0 0 0,1 0 0,-1 21 16,-21-21-16,21-1 16,-20 22-16,-1 0 0,0-21 0,0 21 0,0 0 31,-42 0 16,0 0-32,0 21-15,0 1 0,-1-22 0</inkml:trace>
  <inkml:trace contextRef="#ctx0" brushRef="#br0" timeOffset="100831.89">8318 12510 0,'22'0'47,"-1"0"-47,0 0 15,21 0-15,1 0 0,-1 0 0,0 0 16,22 0-16,-1 0 0,-20 0 16,20 0-16,1 0 0,-22 0 0,0 0 15,1 0-15,-1 0 0,0 0 0,-21 0 16,1 21-16,-44-21 31,1 0-15,-21 0-16,21 0 0,0 0 0,-1 0 15</inkml:trace>
  <inkml:trace contextRef="#ctx0" brushRef="#br0" timeOffset="101198.68">8742 12510 0,'-21'0'15,"21"21"-15,-22 0 0,22 0 16,0 0-16,0 0 15,-21 1-15,21 20 0,0-21 0,0 21 16,0 1-16,0-1 0,0 0 16,0-20-16,21 20 0,-21 0 0,22 1 15,-22-1-15,0-21 0,0 21 0,0-20 16,0-1-16,0 0 0,0 21 16,0-21-16,-22 1 0,22-1 15,-42-21-15,21 21 0,0-21 16,0 21-16,-22-21 0,22 0 0,-21 0 15,21 0-15,-22 0 0,22 0 16,-21 0-16,21-21 0,-1 0 16,1 21-16,0-21 0,0-1 0,0 1 15,21 0-15,-21 0 0,21 0 0,0 0 16,0-1-16,0 1 16,0 0-16,21 21 0,0 0 0,0 0 15,-21-21-15,21 21 0,0 0 0,1 0 16,-1 0-16</inkml:trace>
  <inkml:trace contextRef="#ctx0" brushRef="#br0" timeOffset="101683.41">9631 12700 0,'0'0'0,"-43"-42"31,22 42-31,0-21 0,0 21 0,0 0 16,0 0-16,-1 0 0,-126 42 31,127-21-31,-21 0 0,21-21 16,-1 21-16,1 22 0,0-22 0,21 0 15,0 0-15,0 0 0,0 1 16,0-1-16,0 0 15,21-21-15,0 21 0,1 0 0,20-21 16,-21 21-16,21 1 0,1-22 0,-1 21 16,0 0-16,-20-21 0,20 21 15,0 0-15,-21 0 0,1-21 0,-22 22 16,0-1-16,0 0 16,0 0-16,-43 0 0,22 0 0,-21-21 15,21 22-15,-43-1 0,22-21 0,-1 21 16,1-21-16,0 0 0,-1 0 15,1 0-15,0 0 0,-1 0 0,22 0 16,0 0-16,0 0 0,0 0 16,0 0-16,-1-21 15,22 0-15,0-1 16,22 22-16,-1-21 16,0 21-16,0 0 0,0-21 15,22 21-15,-22 0 0</inkml:trace>
  <inkml:trace contextRef="#ctx0" brushRef="#br0" timeOffset="102148">9948 12827 0,'0'0'15,"21"-21"-15,1 21 0,-22-21 0,0 42 47,-22 21-47,22-21 0,-21 1 16,0 20-16,21-21 0,-21 21 15,0-20-15,21 20 0,0 0 0,-21-21 16,21 1-16,-22 20 0,22-21 16,0 0-16,0 22 0,0-22 0,0 0 15,22 0-15,-1-21 16,0 0-16,21 0 0,-21 0 15,1 0-15,20 0 0,-21 0 0,21 0 16,-20-21-16,20 0 0,-21 0 0,21-22 16,-20 22-16,20 0 0,-21-21 15,-21-1-15,21 1 0,-21 0 0,21-1 16,-21 1-16,0 0 0,0-1 0,0 1 16,0 0-16,-21 20 0,0 1 15,21 0-15,-21 0 0,0 21 0,0 0 16,-1 0-16,-20 0 0,21 0 15,0 0-15,0 0 0,-1 21 16,1 0-16,0 0 0,0 1 0,21-1 16,0 0-16,0 0 0,0 0 15,0 0-15,0 1 0,21-1 0,-21 0 16,21-21-16</inkml:trace>
  <inkml:trace contextRef="#ctx0" brushRef="#br0" timeOffset="102414.84">10689 12742 0,'0'0'31,"0"22"-15,0-1-16,0 0 0,0 21 15,-21-21-15,0 22 0,0-22 0,21 21 16,0-21-16,-22 22 0,22-22 0,-21 21 15,21-21-15,-21 1 0,21 20 16,0-21-16,0 0 0,0 0 0,0 1 16,0-1-16,0-42 47</inkml:trace>
  <inkml:trace contextRef="#ctx0" brushRef="#br0" timeOffset="102918.55">10604 12827 0,'0'-21'0,"0"42"0,0-63 15,22 42-15,-1 0 16,0 21 0,-21 0-16,21 0 0,0 0 0,-21 22 15,21-22-15,1 21 0,-22-21 0,21 1 16,0 20-16,-21-21 0,21 0 15,-21 22-15,21-22 0,0 0 16,-21 0-16,22 0 0,-1 0 0,0-21 16,0 22-16,0-1 0,0-21 15,1 0-15,-1 0 0,0 0 16,0 0-16,0 0 16,-21-21-16,0-1 15,0 1-15,0 0 0,0 0 16,0 0-16,0 0 0,0-22 0,0 1 15,21 21-15,-21-22 0,22-20 16,-22 21-16,0-1 0,21 1 0,0 0 16,-21-1-16,0 1 0,0 21 0,0 0 15,0-1-15,0 1 16,21 21-16,-21 21 31,0 1-31,-21 20 0,21 0 16,-21-21-16,21 22 0,-21-1 0,-1 0 15,22 1-15,-21-1 0,21 0 0,-21 1 16,0-1-16,21-21 0,0 0 16,0 22-16,-21-22 0,21 0 15,0 0-15,0 0 0,21-21 32</inkml:trace>
  <inkml:trace contextRef="#ctx0" brushRef="#br0" timeOffset="103470.67">12954 12573 0,'-21'-21'16,"42"42"-16,-42-63 0,21 21 0,-21-1 15,-1 22 17,22 22-32,0-1 0,0 21 15,0 0-15,0 1 0,0-1 0,0 22 16,0-1-16,0-21 0,-21 22 15,21-1-15,0 1 0,0-1 0,0-20 16,0 20-16,-21 1 0,21-22 16,-21 0-16,21 22 0,0-22 0,0 1 15,-21-1-15,21 0 0,-21 1 0,21-22 16,0 21-16,0-21 0,0 0 16,0-42 15,0 0-31,0 0 0,0-21 15,0-1-15,0 22 0,0-42 0,0 20 16</inkml:trace>
  <inkml:trace contextRef="#ctx0" brushRef="#br0" timeOffset="103787.49">12658 12742 0,'0'-42'16,"0"84"-16,0-105 0,0 42 0,0-22 15,0 22-15,21 0 0,-21 0 16,21 0-16,0 0 0,21 21 0,-20-22 15,20 1-15,0 0 0,1 21 16,20-21-16,1 0 0,-22 21 16,21 0-16,1 0 0,-22 0 15,1 21-15,-1 0 0,-21 0 0,0 0 16,-21 22-16,0-1 0,0 0 0,0 22 16,0-22-16,-21 1 0,0 20 15,-21-21-15,20 1 0,1-22 0,-21 21 16,21-21-16,0 1 0,-22-1 15,43 0-15,-21 0 0,0-21 16,21-21 15,0 0-31,21 0 0,0-1 0,-21 1 16,21 0-16,1 0 0,20 21 16,-21-21-16</inkml:trace>
  <inkml:trace contextRef="#ctx0" brushRef="#br0" timeOffset="104295.73">13991 12467 0,'0'0'0,"-21"0"0,0 0 15,0 0-15,-22 0 16,22 0-16,0 21 0,0-21 15,0 43-15,-1-22 0,1 0 0,0 21 16,0 1-16,0-1 0,0 0 16,-1 1-16,22-1 0,-21-21 0,21 22 15,0-1-15,0-21 0,0 0 0,0 0 16,0 1-16,21-1 16,1-21-16,-1 0 0,21 0 15,-21 0-15,0-21 0,1-1 16,20 22-16,-21-21 0,0 0 0,22-21 15,-22 21-15,0-1 0,0-20 16,0 0-16,0-1 0,1 22 16,-22-21-16,0 21 0,21-22 0,-21 22 15,0 0-15,21 0 0,-21 42 32,0 0-17,0 22-15,0-22 0,0 21 16,0-21-16,0 22 0,0-1 0,0-21 15,0 21-15,0-20 0,0-1 0,0 0 16,0 0-16,0 0 0,21 0 16,0 1-16,0-22 0,1 0 15,-1 0-15,0 0 0,0 0 16,0 0-16,0 0 0,22-22 16,-22-20-16,0 21 0,0 0 0</inkml:trace>
  <inkml:trace contextRef="#ctx0" brushRef="#br0" timeOffset="104550.58">14711 12213 0,'0'0'0,"0"-21"0,0 0 15,0 42 17,-21-21-32,-1 21 0,22 22 0,0-22 0,0 21 15,-21 0-15,21-20 16,0 20-16,-21 0 0,21 1 0,-21-1 15,21 0-15,0 1 0,0-1 0,0 0 16,0-21-16,0 22 0,0-1 16,0-21-16,0 0 0,0 1 0,0-1 15,0 0-15,0 0 0,21-21 16,0 0-16,0 0 16,1-21-16,-1 0 0,0 0 15</inkml:trace>
  <inkml:trace contextRef="#ctx0" brushRef="#br0" timeOffset="105035.11">15007 12213 0,'0'-21'0,"0"42"0,0-63 0,0 21 16,0 0-16,0 42 16,0 0-1,0 0-15,0 0 0,0 22 0,0-22 16,0 21-16,0 0 0,0 1 0,0-1 15,0 0-15,0 1 0,0-1 16,0 0-16,0 1 0,-21-1 0,21-21 16,-21 22-16,21-22 0,0 21 15,0-21-15,0 0 0,-21 1 0,21-1 16,0-42 15,0-1-15,0 1-16,0 0 0,0-21 15,0 21-15,0-1 0,21-20 16,0 21-16,0 0 0,0-22 0,0 22 16,1 0-16,20-21 0,-21 42 0,21-21 15,-20-1-15,20 22 0,-21 0 16,0 0-16,22 0 0,-22 0 0,0 22 16,0-1-16,0 0 0,0 0 15,-21 0-15,0 0 0,0 1 16,0 20-16,0-21 0,0 0 0,0 0 15,-21 1-15,21 20 0,-21-21 16,0-21-16,21 21 0,0 0 0,-21-21 16,21 22-16,-21-22 0,-1 0 15,1 0 1,21-22-16,-21 1 0,21 0 16</inkml:trace>
  <inkml:trace contextRef="#ctx0" brushRef="#br0" timeOffset="105240">14457 12467 0,'-21'0'16,"42"0"-1,21-21-15,-21 21 0,0 0 16,22 0-16,-22 0 0,21 0 15,1 0-15,-22 0 0,21 0 0,-21 0 16,0-21-16,22 21 0,-22 0 16</inkml:trace>
  <inkml:trace contextRef="#ctx0" brushRef="#br0" timeOffset="106803.93">16108 12615 0,'148'-21'16,"-106"0"-16,-21 0 0,22 0 15,-1 0-15,0-1 0,1 1 16,-22 0-16,0-21 0,0-1 0,0 22 16,1-21-16,-22 0 0,0 20 15,0-20-15,0 0 0,0-1 0,0 22 16,-22 0-16,1 0 0,0 0 0,21 0 15,-21 21-15,0 0 0,0 0 16,-1 0-16,1 0 0,0 21 0,0 0 16,0 0-16,0 21 0,-1-20 0,1 20 15,0 0-15,21 22 16,0-22-16,0 0 0,-21 22 0,21-22 16,0 22-16,-21-1 0,21 1 0,0-1 15,0 1-15,-21-1 0,21 22 16,-22-22-16,1 1 0,21 21 0,0-22 15,0 1-15,-21-1 0,0 22 0,21-22 16,-21 22-16,21-22 0,0 1 16,-21-1-16,21 1 0,-22-1 0,22-20 15,0-1-15,0 0 0,0 1 0,0-1 16,0-21-16,0 0 0,0 1 16,0-1-16,22-21 0,-1 0 15,0 0-15,21 0 0,1-21 0,-1-1 16,0 1-16,22-21 0,-22 21 0,22-22 15,-22 1-15,0 0 0,1-22 16,-1 22-16,0-22 0,-21 1 0,1-1 16,-1 1-16,-21-1 0,0 1 0,0 21 15,-21-22-15,-22 1 0,22 20 16,-21-20-16,-22 20 0,22 1 0,-22 0 16,-63-22-16,64 22 0,21 21 15,-22 0-15,22 21 0,21-22 16,-22 22-16,22 0 0,0 0 0,21-21 15,21 0 1,0 21-16,22 0 0,-22-21 16,21 0-16,0 21 0,1-21 15,20 21-15,-20-22 0,20 1 16,-21 21-16,22-21 0,-22 21 0,1-21 16,-1 21-16,-21 0 0,21-21 0,-20 21 15,-1-21-15,0-1 0,0 22 16,-21-21-16,0 0 0,0 0 15,21 21-15,-21-21 16,0 42 15,0 0-31,0 0 0,0 0 16,0 1-16,0-1 16,0 0-16,0 0 0,0 21 0,0-20 15,0-1-15,21-21 0,-21 21 16,22 0-16,-1-21 0,0 0 0,0 0 15,0 21-15,0-21 0,1 0 0,-1 0 16,21 0-16,-21-21 0,22 0 16,-22 21-16,21-21 0,-21 0 0,0-22 15,1 22-15,-1 0 0,0 0 0,-21-22 16,21 22-16,-21 0 0,0 0 16,0 0-16,-21 21 31,0 21-16,21 0-15,0 0 0,0 0 16,0 1-16,0-1 0,-21 0 0,21 0 16,0 0-16,0 0 15,0 1-15,-22-1 16,1-42 31,21-1-47,0 1 15,0 0-15,0 0 0,0 0 16,0 0-16,21-1 0,1 1 0,-1 21 16,0-21-16,0 0 0,0 21 15,0-21-15,22 21 0,-22 0 0,0 0 16,21 0-16,-20 0 0,41 0 16,-42 0-16,0 21 0,1 0 15,-1-21-15,0 21 0,0 0 0,-21 1 16,0-1-16,0 0 0,0 0 0,0 0 15,0 0-15,0 1 0,0-1 16,-21 0-16,0-21 0,0 21 16,-1-21-1,44-21 17,-1 21-32,0-21 15</inkml:trace>
  <inkml:trace contextRef="#ctx0" brushRef="#br0" timeOffset="107366.61">18203 12467 0,'0'0'0,"-63"-21"31,42 21-31,-1 0 0,1 0 0,0 0 15,0 0-15,0 21 0,0 0 16,-1 1-16,-20-1 0,21 0 0,0 0 16,0 0-16,-1 0 0,1 1 15,21 20-15,0-21 0,0 0 0,0 0 16,0 1-16,0-1 0,0 0 0,21 0 16,1-21-16,-22 21 0,21-21 15,0 0-15,0 0 0,0 0 0,0 0 16,1 0-16,20-21 0,-21 21 0,0-21 15,0 0-15,1-22 16,-1 22-16,-21 0 0,21-21 0,0-1 16,0 1-16,-21 0 0,21-1 0,-21 1 15,22 0-15,-22-22 0,0 22 16,0 0-16,0-1 0,0 1 0,0 21 16,0-22-16,0 22 0,-22 42 31,22 1-31,-21 20 15,21-21-15,-21 21 0,21-20 16,0 20-16,0 0 0,0 1 0,0-1 16,0 0-16,0-21 0,0 22 0,0-1 15,0 0-15,0-20 16,0 20-16,0-21 0,0 0 0,0 22 16,21-22-16,0 0 0,1-21 0,-22 21 15,21-21-15,0 0 0,0 0 16,0 0-16,0 0 0,1 0 15,20 0-15,-21 0 0,0-21 0,0 0 16,22 0-16,-22-22 0,0 22 16,0 0-16</inkml:trace>
  <inkml:trace contextRef="#ctx0" brushRef="#br0" timeOffset="107778.96">18563 12552 0,'0'0'0,"0"21"0,0 0 16,21-21-1,0 0-15,1 0 16,-1 0-16,0 0 0,0 0 0,0 0 16,0 0-16,-21-21 0,22 21 0,-1-21 15,0 0-15,-21 0 16,0-1-16,0 1 0,0 0 15,0 0-15,-21 21 16,0 0 0,-1 0-16,1 0 0,0 21 0,0 0 15,0 0-15,0-21 0,-1 22 0,1-1 16,21 0-16,-21 0 0,21 0 16,0 0-16,0 22 0,0-22 0,0 0 15,0 0-15,0 0 0,0 1 0,0-1 16,21-21-16,-21 21 0,21 0 15,1-21-15,-1 21 0,0-21 0,0 0 16,0 0-16,0 0 0,22 0 16,-22 0-16,0 0 0,21 0 0,-20 0 15,-1 0-15,21-21 0,-21 0 16,0 21-16,1-21 0</inkml:trace>
  <inkml:trace contextRef="#ctx0" brushRef="#br0" timeOffset="108170.73">19071 12531 0,'0'-21'16,"0"42"-16,21-42 0,-21-1 0,21 22 0,1-21 16,-1 21-16,0-21 15,0 21-15,0 0 0,0 0 16,1 0-16,-1 0 0,0 0 16,0 0-16,0 21 15,0 0-15,1 1 0,-22-1 16,0 0-16,21 0 0,-21 0 0,21 0 15,-21 1-15,0-1 0,0 0 16,0 0-16,0 0 0,0 0 16,0 1-16,0-1 0,0 0 15,-21-21-15,0 0 16,-1 0-16,1 0 16,21-21-1,0 0-15,0-1 16,0 1-16,0-21 0,21 21 15,1 0-15,-1-1 16,0-20-16,0 21 0,0-21 0,22 20 16,-22 1-16,21-21 0,-21 21 0,0 0 15,22-1-15,-22 22 0,0-21 16,0 21-16,0 0 0,1 0 16</inkml:trace>
  <inkml:trace contextRef="#ctx0" brushRef="#br0" timeOffset="108931.44">17039 12002 0,'-21'0'0,"-21"21"16,42 0 0,0 0-1,21-21 17,0 0-32,0-21 15,0 21-15,-21-21 0,0 0 16,0-1-1,0 1-15,-21 21 32,0 0-32,21 21 15,0 1 1,0-1-16,0 0 16,0 0-1</inkml:trace>
  <inkml:trace contextRef="#ctx0" brushRef="#br0" timeOffset="125239.62">4635 14309 0,'0'21'15,"22"-21"1,-1 0-16,0 0 0,0 21 15,0-21-15,22 0 0,-22 0 0,21 0 16,-21 0-16,22 0 0,-22 0 16,21 0-16,-21 0 0,0 0 15,22 0-15,-22 0 0,0 0 0,0 0 16,0 0 0,-42 0 15,0 0-31,0 0 0,0 0 0,0 0 15,-22 0-15,22 0 0,-21 0 16,-1 0-16,22-21 0,-21 21 0,21 0 16</inkml:trace>
  <inkml:trace contextRef="#ctx0" brushRef="#br0" timeOffset="125775.32">4572 14330 0,'-21'21'0,"21"64"16,-21-64 0,21 0-16,0 0 0,0 0 0,0 1 15,0 20-15,-22-21 0,22 0 0,-21 0 16,21 1-16,-21-1 0,21 0 16,0 0-16,-21-21 15,21 21-15,0-42 31,0 0-15,21 0 0,0 0-16,0 21 0,1 0 15,-22-22-15,21 22 0,0 0 16,0-21-16,21 21 0,-20 0 0,-1 0 16,21 0-16,-21 0 0,22 0 15,-1 0-15,-21 21 0,0-21 0,22 22 16,-22-1-16,0-21 0,0 21 0,0 0 15,0 0-15,1 0 0,-22 1 16,0-1-16,0 0 0,0 0 16,0 0-16,-22 0 0,1 1 15,0-1-15,-21 0 0,-1 0 16,1-21-16,0 21 0,-22 0 0,22-21 16,-22 0-16,22 22 0,-21-22 15,20 0-15,1 0 0,21 0 0,-22 0 16,22 0-16,0-22 0,0 1 0,0 21 15,0-21-15,-1 21 16,22-21-16,0 0 16,22 0-1,-1 21-15,0 0 0,0 0 16</inkml:trace>
  <inkml:trace contextRef="#ctx0" brushRef="#br0" timeOffset="126391.05">5440 14901 0,'0'22'0,"21"-22"31,0 0-16,0 0-15,-21-22 16,0 1-16,0 0 16,0 0-1,0 0-15,-21 21 16,0 0-16,0 0 16,0 0-16,-1 0 15,22 21 1,0 0-16,0 0 15,22-21 17,-1 0-32,0 0 15,0 0-15,0 0 0,0 0 16,-21-21 0,0 0-1,-21 21 1,0 0-16,0 0 0,0 0 31,0 0-31,21 21 0,0 0 31</inkml:trace>
  <inkml:trace contextRef="#ctx0" brushRef="#br0" timeOffset="127886.9">7493 14436 0,'0'-21'16,"0"42"31,0 0-31,0 0-16,0 0 0,0 22 15,0-22-15,0 21 0,0 0 0,0 1 16,0-1-16,0 22 0,0-22 0,0 21 15,0-20-15,0 20 0,0 1 16,0-1-16,0 1 0,0-1 0,0 1 16,0-1-16,0 1 0,0-22 15,0 22-15,0-22 0,-21 0 16,21 22-16,-21-22 0,21 0 0,-22 1 16,1-22-16,21 21 0,-21-21 15,21 22-15,-21-22 0,0 0 0,21 0 16,0-42 15,0 0-31,0-21 0,0 20 16,0-20-16,0 21 0,0-21 15,21-1-15,0 1 0</inkml:trace>
  <inkml:trace contextRef="#ctx0" brushRef="#br0" timeOffset="128287.67">7387 14478 0,'0'0'0,"21"-21"0,0 0 15,22 0-15,-22-1 0,21 1 16,-21 0-16,22 0 0,-1 21 0,0 0 15,1 0-15,-1 0 0,22 21 16,-22 0-16,0 22 0,-21-1 16,22 0-16,-22 1 0,0-1 0,-21 0 15,0 1-15,0-1 0,0 0 0,-21-21 16,0 22-16,0-1 0,-22-21 16,22 0-16,-21 1 0,-1-1 0,22 0 15,-21 0-15,0 0 0,20-21 16,1 0-16,0 21 0,0-21 0,0 0 15,0 0-15,21-21 32,21 21-32,0 0 15,0-21-15,0 21 0,0-21 16,1 21-16,-1-21 0,0 21 16,21-21-16</inkml:trace>
  <inkml:trace contextRef="#ctx0" brushRef="#br0" timeOffset="128746.88">8234 14753 0,'0'0'16,"0"-21"-16,0 0 15,0 0-15,0 0 16,21 21-16,0-22 15,0 22-15,0 0 0,1 0 16,-1 0-16,21 0 0,-21 0 0,0 0 16,22 0-16,-22 22 0,0-1 15,21 0-15,-20 0 0,-1 21 0,-21-20 16,0-1-16,0 0 0,0 21 16,0-21-16,0 1 0,0-1 0,-21 0 15,-1 0-15,1 0 0,-21 0 0,21 1 16,0-22-16,-1 0 15,1 0-15,21-22 32,0 1-32,0 0 0,21 0 0,1 0 15,-1-22-15,0 22 0,0-21 0,0 21 16,0-22-16,1 22 0,-1-21 16,21 21-16,-21 0 0,0-1 0,1 1 15,20 21-15,-21 0 0,0 0 16,0 0-16,1 0 0,-1 21 15,-21 1-15,0-1 16,0 0-16,0 0 16</inkml:trace>
  <inkml:trace contextRef="#ctx0" brushRef="#br0" timeOffset="129107.67">8890 14901 0,'0'0'0,"21"0"0,0 0 16,0 0-16,1 0 16,20-21-16,-21 0 0,0 21 0,22-21 15,-22 21-15,0-21 0,21 0 0,-21-1 16,1 22-16,-1-21 0,-21 0 16,0 0-16,0 0 0,0 0 15,-21 21-15,-1-22 16,-20 22-16,21 0 0,-21 0 15,-1 0-15,1 0 0,21 22 0,-22-1 16,1 0-16,21 0 0,-21 0 16,20 0-16,22 1 0,0-1 0,0 0 15,0 21-15,0-21 0,0 1 0,0-1 16,0 0-16,22 0 0,-1 0 16,0-21-16,0 21 0,0-21 0,0 0 15,22 22-15,-22-22 0,0 0 0,21 0 16,-20 0-16,20 0 0,-21 0 15,0-22-15,0 22 0,1-21 0,-1 0 16,0 21-16,0-21 0</inkml:trace>
  <inkml:trace contextRef="#ctx0" brushRef="#br0" timeOffset="129331.07">9483 14901 0,'0'0'0,"21"22"32,0-22-32,0 0 0,0 0 15,0 0-15,1 0 0,-1 0 16,0 0 0,0 0-16,0 0 15,0 0-15,1 0 31</inkml:trace>
  <inkml:trace contextRef="#ctx0" brushRef="#br0" timeOffset="130188.42">10012 15113 0,'0'0'0,"21"0"0,-21-21 16,21 0-16,0 0 0,0-22 16,1 22-16,-1 0 0,0 0 15,0-22-15,0 1 0,0 21 0,1-21 16,-1-1-16,0-20 0,0 20 15,-21 22-15,0-21 0,0 21 0,0 0 16,0-1-16,0 1 0,-21 21 0,0 0 16,0 0-16,-1 21 0,1 1 15,0-1-15,0 0 0,0 0 16,0 21-16,21-20 0,0-1 0,0 0 16,0 0-16,0 0 0,21 0 15,0 1-15,-21-1 0,21-21 0,0 21 16,0 0-16,1 0 0,-1 0 15,0-21-15,-21 22 0,0-1 0,21 0 16,-21 0-16,0 0 0,0 0 16,0 1-16,0-1 15,21-21 1,0 0-16,1 0 16,-1 0-16,0 0 0,21 0 15,-21-21-15,1 21 0,20-22 16,0 1-16,-21 0 0,22 0 0,-1 0 15,0 0-15,-20-1 0,20 1 16,-21 0-16,0 0 0,0 0 0,-21 0 16,0-1-16,0 1 15,-21 21 1,0 0-16,0 0 0,-21 21 16,20 1-16,1-1 0,0-21 15,0 21-15,0 0 0,0 0 0,21 0 16,0 1-16,0-1 0,0 0 0,0 0 15,0 0-15,0 0 16,21 1-16,0-1 0,0 0 16,0-21-16,22 21 0,-1-21 0,0 0 15,1 21-15,-1-21 0,0 0 16,22 0-16,-22 0 0,0 0 0,22-21 16,-22 21-16,22-21 0,-22 0 15,0 0-15,1-1 0,-1 1 0</inkml:trace>
  <inkml:trace contextRef="#ctx0" brushRef="#br0" timeOffset="131679.17">11642 14838 0,'0'-21'16,"-43"127"-16,86-233 0,-43 105 0,0 86 0,0-149 16,0 64-16,0 0 0,-22 21 0,1 0 0,0-21 15,-21 21 1,21 0-16,-1 0 0,1 21 0,0 0 16,0 0-16,0 0 0,0 1 0,-1-1 15,1 0-15,0 21 0,0-21 16,0 22-16,21-22 0,0 21 0,0-21 15,0 1-15,0 20 0,0-21 16,0 0-16,0 0 0,21-21 0,-21 22 16,21-22-16,0 0 0,0 0 0,22 0 15,-22 0-15,0 0 0,0-22 16,0 1-16,1 0 0,-1 0 16,0 0-16,0 0 0,-21-1 0,0 1 15,21 0-15,-21 0 0,21 0 0,-21 0 16,0-1-16,0 44 47,0-1-47,0 0 15,0 0-15,0 0 0,0 22 0,0-22 16,0 42-16,0-20 0,0-1 16,0 21-16,0 1 0,-21-1 0,0 1 15,0-1-15,21 1 0,-21-1 16,0 1-16,21 21 0,-22-22 0,1 22 15,0-22-15,21 1 0,-21-1 16,0 1-16,21-1 0,0-20 0,0 20 0,-21-21 16,21-20-16,0 20 15,0-21-15,0 0 0,0 0 0,21-21 16,0-21 0,-21 0-16,21 0 0,0 0 15,0-22-15,22 1 0,-22 0 0,0-22 16,21 1-16,-20-1 0,20-20 0,-21 20 15,21-21-15,-20 1 0,-1-1 16,21-21-16,-21 22 0,0-22 16,1 21-16,-1 0 0,0 1 0,-21-1 15,0 0-15,0 22 0,21-1 0,-21 22 16,21 0-16,-21-1 0,0 22 16,0-21-16,0 21 0,21 21 0,-21 21 31,0 0-31,0 0 0,0 0 15,0 1-15,0 20 0,0-21 16,0 0-16,0 22 0,0-22 0,0 21 16,0-21-16,22 0 0,-22 22 0,0-22 15,0 0-15,21 0 0,0-21 16,-21 21-16,21-21 0,0 0 0,0 0 16,1 0-16,-1 0 0,0 0 15,0 0-15,0 0 0,0-21 16,22 0-16,-22 0 0,0 0 0,0 0 15,0-1-15,1 1 0,-1-21 0,-21 21 16,21-22-16,0 22 0,-21 0 16,0 0-16,0 0 0,0 0 0,0-1 15,21 22-15,-42 22 32,21-1-17,0 0-15,0 0 0,-21 0 16,21 0-16,0 1 0,0-1 15,0 0-15,0 0 0,0 0 16,0 0-16,0 1 0,0-1 16,21 0-16,0-21 0,0 21 0,1-21 15,-1 0-15,0 0 0,0 0 16,21 0-16,-20 0 0,20 0 16,-21-21-16,21 0 0,1 0 0,-22-1 15,21 1-15,-21 0 0,22 0 16,-22 0-16,0-22 0,0 22 0,-21-21 15,0 21-15,0 0 0,0-1 0,0 1 16,0 0-16,0 0 0,-21 21 16,0 0-1,0 0-15,21 21 16,0 0-16,-21-21 0,21 21 16,0 1-16,-22-1 0,22 0 0,0 0 15,0 0-15,0 0 0,0 1 0,0-1 16,0 0-16,0 0 15,0 0-15,0 0 0,0 1 16,0-1-16,22-21 16,-22 21-16,0 0 203,0-42-125,0 0-62,21 0-1</inkml:trace>
  <inkml:trace contextRef="#ctx0" brushRef="#br0" timeOffset="132760.54">12954 15007 0,'0'21'62,"0"1"-62,0-1 16,0 0-16,0 0 16,0 0-1,21-21 1,0 0-16,0 0 15,1 0-15,-1 0 0,0 0 16,0 0-16,0-21 0,22 0 0,-22 0 16,21 21-16,-21-21 0,22-22 15,-1 22-15,0 0 0,1 0 0,-1-22 16,-21 22-16,0 0 0,0-21 0,1 21 16,-1-1-16,-21 1 0,0 0 15,0 0-15,0 0 0,-21 21 16,-1 21-16,1 0 15,0 0-15,0 0 16,0 1-16,0-1 0,21 0 0,0 0 16,0 0-16,0 0 0,0 1 15,0-1-15,0 0 0,21 0 16,0 0-16,0 0 0,0 1 16,0-22-16,1 21 0,-1-21 15,0 0-15,0 21 0,0-21 0,0 0 16,-21-21 15,0 0-15,-21 21-16,0 0 0,0 0 0,21-22 15,-21 22-15,0 0 16,-1 0-16,22 22 16,0-1-1,0 0 1,0 0-16,22-21 0,-1 21 15,0-21-15,0 0 16,0 0-16,0 0 0,1 0 0,-1 0 16,0 0-16,0 0 0,0 0 0,0 0 15,1-21-15,20 0 0,-21 0 16,21 21-16,1-43 0,-22 22 16,21 0-16,1 0 0,-22-21 0,21-1 0,-21 1 15,0 0-15,22-1 16,-22-20-16,0 20 0,0-20 0,0-1 15,1 22-15,-22-21 0,21 20 0,-21-20 16,0 20-16,0 1 0,0 21 16,0 0-16,0 0 0,0-1 0,0 1 15,-21 42 1,21 1-16,-22-1 16,22 21-16,0-21 0,-21 22 0,21-1 15,-21-21-15,21 43 0,-21-22 16,21 0-16,0 1 0,0-1 0,0 0 15,0 1-15,0-1 0,0 0 16,-21-21-16,21 22 0,0-1 16,0-21-16,0 22 0,0-1 0,0-21 15,0 0-15,0 22 0,0-22 16,0 0-16,0 0 0,21 0 0,0 0 16,0-21-16,0 0 0,1 0 15,-1 0-15,0 0 16,21 0-16,-21 0 0,1 0 0,-1-21 15,0 21-15,0-21 0,0 0 0,22 0 16,-22 0-16,0-1 0,0 1 16,0 0-16,-21 0 0,0 0 15,0 0-15</inkml:trace>
  <inkml:trace contextRef="#ctx0" brushRef="#br0" timeOffset="133047.18">14055 14690 0,'21'0'16,"0"0"0,0 0-16,21 0 0,-20 0 0,20 0 15,0 0-15,1 0 0,-1 0 16,0 0-16,1 0 0,-1 0 15,-21 0-15,21 0 0,-20 0 0,-1 0 16,0 0-16,0 0 0,0 0 16,-42 0 31,0 0-47,0 0 0</inkml:trace>
  <inkml:trace contextRef="#ctx0" brushRef="#br0" timeOffset="138443.89">4360 16298 0,'0'0'0,"0"-21"0,0 0 31,0 0 0,-21 21-31,0 0 16,0 0-16,0 0 0,-1 21 15,1-21-15,0 21 0,0 0 0,0 1 16,0-1-16,-1 0 0,1 21 16,0 1-16,0-1 0,0 0 15,21 1-15,0 20 0,-21 1 16,21-22-16,0 21 0,0-20 0,0 20 16,0-20-16,0-1 0,0 0 15,21 1-15,0-22 0,-21 21 0,42-21 16,-21 0-16,1-21 0,20 0 15,0 0-15,-21 0 0,22 0 0,-1 0 16,0 0-16,1-21 0,-1 0 16,0 0-16,-20 0 0,20 0 15,-21-1-15,0-20 0,0 21 0,-21-21 16,0 20-16,0 1 0,0-21 16,-21 21-16,0 0 0,0-1 0,-21 22 15,20 0-15,-20 0 0,0 0 16,21 0-16,-22 0 0,22 22 0,-21-1 15,21 0-15,-1 0 0,1 0 16,0 0-16,0 1 0,0-1 0,21 21 16,0-21-16,0 0 0,0 1 15,0-1-15,0 0 0,0 0 0,0 0 16,21-21 0,0 0-16,0 0 15,0 0-15,1 0 16,20-21-16</inkml:trace>
  <inkml:trace contextRef="#ctx0" brushRef="#br0" timeOffset="139079.35">5186 16679 0,'0'22'15,"-21"-22"1,21-22 31,0 1-16,-22 21-15,22 21-1,-21-21-15,21 22 0,0-1 0,0 0 16,0 0 0,0 0-16,21-21 15,1 0 1,-1 0-16,-21-21 16,0 0-16,21 21 15,-21-21-15,0 0 0,0-1 16,0 1-1,-21 21-15,0-21 0,-1 21 16,1 0 0,0 0-16,21 21 15,0 0-15,0 1 16,0-1-16,0 0 0,0 0 16,0 0-16,21-21 15,0 0-15,1 0 16,-1 0-16</inkml:trace>
  <inkml:trace contextRef="#ctx0" brushRef="#br0" timeOffset="142308.37">8064 16256 0,'0'21'47,"0"0"-47,0 1 0,0-1 16,0 0-16,0 0 15,0 0-15,0 0 0,0 1 0,0-1 16,0 0-16,0 0 0,0 0 0,22 0 15,-1-21-15,0 22 16,0-22-16,0 0 0,0 0 16,1 0-16,-1 0 0,0 0 15,0 0-15,0-22 0,0 1 0,1 21 16,-1-21-16,21 0 0,-21 21 16,0-21-16,1 0 0,-1-1 15,-21 1-15,21 0 0,-21 0 0,0 0 16,0 0-16,0-1 0,0 1 15,-21 21 1,0 0 0,-1 0-16,1 21 15,21 1 1,0-1-16,0 0 0,-21 0 0,21 0 16,0 0-16,0 1 0,0 20 15,0 0-15,0 1 0,0-1 0,0 0 16,0 1-16,0-1 0,0 21 15,0-20-15,0-1 0,0 22 16,0-22-16,0 0 0,0 1 0,0-22 16,0 21-16,0-21 0,0 0 15,0 22-15,-21-43 0,21 21 0,0 0 16,-21-21-16,0 0 0,-1 21 16,1-21-16,0 0 0,0 0 15,0-21-15,0 21 0,-1-21 16,1 0-16,0 0 0,0-1 0,0-20 15,0 21-15,-1-21 0,1 20 16,0-20-16,21 21 0,0 0 0,-21 0 16,21-1-16,0 1 0,-21 21 15,21-21-15,0 42 32,0 0-32,0 1 0,0-1 15,0 0-15,21 0 0,0 21 16,0-20-16,0-1 0,-21 21 0,22-21 15,-1 0-15,21 1 0,-21-1 16,0 0-16,1-21 0,20 21 0,-21-21 16,21 0-16,-20 0 0,-1 0 15,21 0-15,0 0 0,-20 0 0,20 0 16,0-21-16,1 0 0,-1 0 0,0-1 16,1 1-16,-1-21 0,-21 21 15,21-22-15,-20 1 0,-1 0 16,0-1-16,-21 22 0,0-21 15,0 0-15,0 20 0,0 1 0,0 0 16,0 0-16,-21 21 0,0 0 16,-1 0-16,1 0 0,0 0 0,0 21 15,0 0-15,21 0 0,-21 1 16,-1 20-16,1-21 0,21 21 0,-21-20 16,21 20-16,0-21 0,0 21 15,0-20-15,0 20 0,0-21 0,0 0 16,21 22-16,0-22 0,1 0 15,20-21-15,-21 21 0,0 0 0,0-21 16,22 0-16,-22 0 0,21 0 16,1 0-16,-22 0 0,21 0 15,0-21-15,1 0 0,-1 0 0,0 0 16,1-22-16,-1 22 0,0-21 16,-20-1-16,20 1 0,-21 0 0,-21-1 15,21 1-15,-21 21 0,0-21 16,0 20-16,0 1 0,0 0 0,-21 42 31,21 0-31,0 22 0,-21-22 16,21 0-16,0 21 0,0-20 15,0-1-15,0 21 0,0-21 16,21 0-16,0 1 0,0-1 0,1 0 16,-22 0-16,21 0 0,0-21 15,0 21-15,0 1 0,-21-1 16,-21-21 15,0 0-31,0 0 0,0-21 16,-1-1-16,1 1 0,-21 21 15,21-21-15,0 0 0,-1 21 0,1 0 16,0-21-16,21 42 16,0 0-1,0 0-15,0 0 16,0 1-16,21-1 0,0 0 15,1-21-15,-1 21 0,0 0 16,0-21-16,21 0 0,-20 0 0,20 0 16,-21 0-16,21 0 0,-20 0 15,20 0-15,0-21 0,1 21 0,-1-21 16,0 0-16,-21 0 0,22-1 16,-22-20-16,21 21 0,-21-21 0,1-1 15,-1 1-15,0-22 0,0 22 16,-21-21-16,0-1 0,21 22 15,-21-22-15,21 22 0,-21 0 0,0-1 16,0 22-16,0-21 0,0 21 16,0 42-1,0 0-15,0 0 16,0 0-16,0 22 0,0-1 0,0 0 16,-21 1-16,21-1 0,-21 21 15,21-20-15,0-1 0,-21 22 0,21-22 16,0 0-16,0 1 0,0-22 15,0 21-15,0-21 0,0 43 16,0-43-16,0 0 0,21 0 16,0-21-16,0 0 0,1 0 15,-1 0-15,0 0 0,0 0 16,0 0-16,0-21 16,1 0-16,-1 0 0,-21 0 15,21-22-15,-21 22 0</inkml:trace>
  <inkml:trace contextRef="#ctx0" brushRef="#br0" timeOffset="142535.24">9906 16722 0,'0'21'16,"0"-42"-16,0 63 0,21-42 15,0 21-15,22-21 0,-22 0 16,0 0-16,21 0 0,-21 0 15,22 0-15,-22 0 0,21 0 0,-21 0 16,1 0-16,-1 0 0,21 0 0,-21 0 16,0 0-16,1-21 15,-1 21-15,-21-21 16,0 0-16</inkml:trace>
  <inkml:trace contextRef="#ctx0" brushRef="#br0" timeOffset="144162.62">11769 16531 0,'0'-21'0,"0"42"0,0-63 0,0 21 16,0 0-16,0-1 0,0 1 16,-22 21-1,1 0-15,0 0 0,0 0 16,0 21-16,0-21 0,-22 22 0,22-1 16,-21 0-16,-1 0 0,22 21 15,-21-20-15,0 20 0,20 0 16,-20 1-16,0 20 0,21-21 0,-22 1 15,22-1-15,0 22 0,21-22 16,0 0-16,0 1 0,0-1 0,0 0 16,0 1-16,21-22 0,0 21 15,0-21-15,1 0 0,20 1 0,-21-1 16,21 0-16,1-21 0,-22 0 16,21 0-16,1 0 0,-1 0 0,0 0 15,1 0-15,20-21 0,-21 0 16,22-1-16,-22 1 0,22 0 0,-22-21 15,0 21-15,1-22 0,-22 22 16,0-21-16,0-1 0,0 1 16,-21 21-16,0-21 0,0 20 0,0-20 15,0 21-15,-21 0 0,0 21 16,0 0-16,0-21 0,0 21 0,-22 0 16,22 0-16,0 21 0,-21 0 15,20 0-15,1 0 0,0 0 0,0 1 16,-21 20-16,20-21 0,1 21 0,21-20 15,0-1-15,-21 0 0,21 0 16,0 0-16,0 0 0,0 1 0,0-1 16,21 0-1,0-21-15,1 0 16,-1 0-16,0 0 0,0 0 16,0-21-16,0 0 0,1-1 0,-1 22 15,0-42-15,0 21 0,0 0 16,0 0-16,1-22 0,-1 22 0,0 0 15,-21 0-15,0 42 32,0 0-32,0 0 15,0 0-15,-21 1 0,21-1 16,0 0-16,0 0 0,0 0 0,0 0 16,0 1-16,0-1 0,0 0 15,21 0-15,0-21 16,0 0-16,0 0 0,22 0 15,-22 0-15,21 0 0,-21 0 0,22 0 16,-1 0-16,-21 0 0,22-21 0,-1 0 16,-21 0-16,21-1 0,1 1 15,-22-21-15,21 0 0,-21 20 16,1-20-16,-1 0 0,0 21 0,0-43 16,-21 43-16,0 42 31,0 0-31,-21 0 0,21 1 15,0-1-15,0 0 16,0 0-16,0 0 0,0 0 0,0 1 0,0-1 16,21 0-16,-21 0 0,21 0 15,0-21-15,1 21 0,-22 1 16,21-22-16,-21 21 0,21-21 0,-21 21 16,-21-21 15,0-21-16,-1 0-15,1 21 0,0-22 16,0 22-16,21-21 0,-21 21 16,0-21-16,-1 21 15,22 21 1,0 0-16,0 1 16,0-1-16,0 0 0,22-21 15,-1 21-15,0 0 0,0-21 16,0 21-16,0-21 0,1 0 0,20 0 15,0 0-15,1 0 0,-1 0 16,0 0-16,1 0 0,20 0 0,1 0 16,-1 0-16,1-21 0,-22 0 15,21 21-15,1-21 0,-22 0 0,22 0 16,-22-22-16,-21 22 0,22 0 0,-22-21 16,0 20-16,0-20 0,-21 21 15,0 0-15,0 0 0,0-1 16,0 1-16,-21 0 0,0 21 15,0 0-15,-1 0 0,-20 0 0,21 0 16,0 0-16,0 21 0,-1 0 16,1 1-16,0-1 0,21 21 0,0-21 15,0 0-15,0 22 0,0-22 0,0 0 16,0 21-16,21-20 0,0-1 16,1 0-16,-1 0 0,21 0 0,-21-21 15,0 21-15,1 1 0,-1-22 16,21 0-16,-21 0 0,0 0 0,1 0 15,-1 0-15,0 0 16,0 0-16,0 0 0,0-22 0,-21 1 16,0 0-1,0 0 1,0 0 0</inkml:trace>
  <inkml:trace contextRef="#ctx0" brushRef="#br0" timeOffset="144327.53">13949 17272 0,'21'0'0,"-42"0"0,42 21 0,0-21 63,0 0-48,-21-21-15,21 21 0,1-21 16,-1 21-16,0-21 0</inkml:trace>
  <inkml:trace contextRef="#ctx0" brushRef="#br0" timeOffset="145091.39">15071 16552 0,'0'-42'16,"0"84"-16,0-63 31,0 42-31,0 1 16,0 20-16,0 0 0,0 1 0,0-1 15,-22 0-15,1 1 0,21-1 16,-21 0-16,0-21 0,21 22 16,-21-1-16,21-21 0,-21 22 0,-1-22 15,22 0-15,0 0 0,0 0 0,0 0 16,-21 1 0,21-44-1,0 1 1,0 0-16,0 0 0,21 0 15,-21-22-15,22 22 0,-22-21 0,21 0 16,-21-22-16,21 22 0,0-22 0,0 22 16,0-22-16,1 22 0,-1 0 15,0-1-15,0 22 0,21-21 0,-20 21 16,-1 21-16,21-21 0,-21 21 16,22 0-16,-22 0 0,21 21 0,-21 0 15,22 0-15,-22 0 0,0 22 16,0-1-16,0 0 0,-21 1 15,0-1-15,21 0 0,-21 1 0,0-1 16,0 0-16,0 1 0,0-1 16,0-21-16,0 21 0,0-20 0,-21-1 15,21 0-15,-21 0 0,21 0 16,-21-21-16,0 0 16,0 0-1,-1 0-15,1-21 16,0 21-16,0-21 0,0 0 0,0 0 15,-1 21-15</inkml:trace>
  <inkml:trace contextRef="#ctx0" brushRef="#br0" timeOffset="145287.29">14944 16891 0,'21'0'15,"85"0"1,-64 0-16,0 0 0,1 0 15,20 0-15,-21 0 0,22 0 16,-1 0-16,-20-21 0,20 21 0,1-21 16,-22 21-16,0-21 0,1 21 0,-1-22 15,0 1-15,-20 21 0,20-21 16,-21 21-16,0-21 0,0 0 16,1 0-16</inkml:trace>
  <inkml:trace contextRef="#ctx0" brushRef="#br0" timeOffset="145547.03">16108 16510 0,'0'0'0,"0"21"31,0 0-31,-21 1 0,21 20 16,0-21-16,0 21 0,0 1 0,-22-1 16,22 0-16,-21 1 0,21-1 15,0 0-15,0 1 0,0-22 0,-21 21 16,21-21-16,0 1 15,0-1-15,0 0 0,0 0 0,0 0 16,0 0-16,0-42 47,0 0-47,21 0 16,-21 0-16,21 0 0,-21-22 0</inkml:trace>
  <inkml:trace contextRef="#ctx0" brushRef="#br0" timeOffset="145858.68">16044 16637 0,'0'-21'0,"0"42"0,0-63 0,0 21 15,0-1-15,21 1 16,1 0-16,-1 21 0,0-21 0,21 21 16,1 0-16,-22 0 0,21 0 0,0 0 15,-20 0-15,20 0 0,-21 21 16,0-21-16,0 21 0,-21 0 0,0 22 15,0-22-15,0 0 0,-21 21 16,0-20-16,0-1 0,-21 21 16,20-21-16,-20 0 0,0 1 0,-1-1 0,1 0 15,0-21-15,-1 21 16,22-21-16,0 0 0,0 21 0,0-21 16,0 0-16,42 0 31,0-21-31,0 21 15,0-21-15,22 21 0,-22-21 16,21 0-16,0 21 0,1-22 0</inkml:trace>
  <inkml:trace contextRef="#ctx0" brushRef="#br0" timeOffset="146191.18">17060 16510 0,'0'-63'16,"0"84"15,-21 0-31,21 0 0,-21 0 16,0 22-16,21-22 0,0 21 0,-21 0 16,-1 1-16,22-1 0,0-21 15,0 22-15,0-1 0,0-21 0,0 21 16,0-20-16,0-1 0,0 0 15,0 0-15,0 0 0,0 0 0,0 1 16,0-1-16,0 0 16,0 0-16,0 0 31,0-42 0,0 0-31,0 0 16</inkml:trace>
  <inkml:trace contextRef="#ctx0" brushRef="#br0" timeOffset="146519">16700 17060 0,'0'0'0,"-21"22"0,0-22 16,0 21-16,0 0 0,0 0 16,21 0-16,-22-21 0,22 21 15,0 1-15,0-1 16,22 0-16,-1-21 0,0 21 15,0-21-15,0 0 0,22 0 0,-22 0 16,21 0-16,-21 0 0,22 0 16,-1 0-16,-21 0 0,21 0 0,1 0 15,-22 0-15,21-21 0,-21 21 16,22-21-16,-1 21 0,-21 0 0,22 0 16,-22-21-16,0 21 0,0 0 0,0 0 15,-21-22-15,21 22 16,1-21-16,-22 0 0,21 21 0,-21-21 15,0 0 1,0 0-16,0-1 16,0 1-16,-21 21 15,21-21-15</inkml:trace>
  <inkml:trace contextRef="#ctx0" brushRef="#br0" timeOffset="146951.75">16849 16489 0,'0'0'0,"-22"-21"0,1 0 16,0 21-16,-21-22 0,21 22 16,-1 0-16,22-21 31,22 21-31,20 0 0,-21 0 15,0 0-15,22 0 0,-1 0 0,-21 0 16,21 0-16,1 0 0,-1-21 0,0 21 16,1 0-16,-1 0 0,-21 0 15,22 0-15,-22 0 0,0 0 16,-21 21 46,0 0-46,0 1 0,-21-22-1,21 21-15,-21-21 32,-1 0-17,1 0 1</inkml:trace>
  <inkml:trace contextRef="#ctx0" brushRef="#br0" timeOffset="169002.52">10372 14753 0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4:01:04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804 0,'-21'-21'0,"0"21"16,21 21 15,-21 1-31,21-1 0,0 0 16,0 21-16,0-21 0,0 1 15,0-1-15,0 0 0,0 0 16,21 0-16,0 0 0,0 1 0,0-1 15,0 0-15,22 0 0,-22-21 16,21 0-16,1 0 0,-1 0 0,0 0 16,1 0-16,-1 0 0,0 0 15,1-21-15,-1 21 0,0-21 16,-21 0-16,22-1 0,-22 1 0,0 0 16,0-21-16,0 21 0,1-22 15,-22 22-15,0 0 0,0-21 0,21 20 16,-21 1-16,0 0 15,0 0-15,-21 21 16,-1 0 0,1 21-1,0 0-15,21 0 0,-21 1 0,21 20 16,0-21-16,0 21 0,0 1 16,0-1-16,0 0 0,0 1 15,0 20-15,-21-20 0,21-1 0,-21 0 16,21 22-16,0-22 0,-22 0 15,1 1-15,21-1 0,-21 0 0,21-20 16,0 20-16,0-21 0,0 21 16,0-20-16,0-1 0,0 0 15,0 0-15,0 0 16,-21-21-16,0 0 31,21-21-15,-21 21-16,21-21 15,0 0-15,0 0 0,0-1 0</inkml:trace>
  <inkml:trace contextRef="#ctx0" brushRef="#br0" timeOffset="315.57">1397 1503 0,'-21'0'0,"42"0"0,-63 0 0,63 0 32,0 0-32,21 0 15,-21 0-15,22 0 0,-1 0 0,0 21 16,1-21-16,20 0 0,-20 0 16,-1 0-16,0 0 0,1 0 0,-1 0 15,0 0-15,-21 0 0,22 0 16,-22 0-16,0 0 0,0 0 15,0 0 48,-21-21-47</inkml:trace>
  <inkml:trace contextRef="#ctx0" brushRef="#br0" timeOffset="655.38">2582 1397 0,'0'21'16,"0"0"-1,21-21 1,1 0-1,-1-21-15,-21 0 0,0 0 16,0 0 0,0 0-1,-21 21-15,-1 0 16,1 0-16,0 0 0,0 0 16,0 21-1,21 0 1,0 0-1,21-21 1,0 0 0,0 0-16</inkml:trace>
  <inkml:trace contextRef="#ctx0" brushRef="#br0" timeOffset="2691.78">5440 889 0,'0'0'0,"21"0"16,0 0-1,0 0-15,0-21 0,1 0 16,-22 0 0,21-1-16,-21 1 0,0 0 0,0 0 15,0 0-15,0 0 16,0-1-16,0 1 0,-21 21 0,-1-21 16,1 21-16,0 0 0,0 0 15,0 0-15,-22 0 0,1 0 0,21 0 16,-21 0-16,-1 21 0,1 0 15,0 1-15,-1-1 0,1 21 0,-22 0 16,22 1-16,0-1 0,-1 22 16,1-1-16,21-21 0,-21 22 0,-1-1 15,22-20-15,0 20 16,0-20-16,21-1 0,0 21 0,0-20 16,0-1-16,21-21 0,0 22 15,0-1-15,22-21 0,-22 21 0,21-20 16,-21-1-16,22-21 0,-1 21 15,0 0-15,-21-21 0,22 0 0,-1 0 16,0 0-16,-20 0 0,20 0 16,0-21-16,-21 0 0,22 21 0,-1-21 15,-21-1-15,22 1 0,-1-21 16,0 21-16,1 0 0,-22-22 0,21 22 16</inkml:trace>
  <inkml:trace contextRef="#ctx0" brushRef="#br0" timeOffset="3107.54">5800 1228 0,'0'0'0,"0"-21"31,-22 42-31,1-21 0,21 21 16,-21 0-16,0 0 0,0 0 16,0 1-16,-1 20 0,22-21 0,-21 21 15,0-20-15,21-1 0,-21 21 16,21-21-16,0 0 0,0 22 0,0-22 15,0 0-15,21 0 0,0-21 16,0 21-16,1-21 0,20 0 0,-21 0 16,0 0-16,22 0 0,-22 0 15,21-21-15,-21 0 0,0 0 16,1 0-16,20 0 0,-21-1 0,0 1 16,0-21-16,-21 21 0,0-22 15,0 22-15,0-21 0,0 0 0,0-1 16,0 22-16,0-21 0,0 21 15,-21-1-15,0 22 0,0 0 16,-21 0-16,20 0 0,1 0 16,-21 0-16,0 22 0,20-1 15,-20 0-15,21 0 0,-21 0 0,20 0 16,22 1-16,0-1 16,0 0-16,0 0 0,22 0 15,-1-21-15,0 0 0,21 0 16,-21 0-16,22 0 0,-22 0 0</inkml:trace>
  <inkml:trace contextRef="#ctx0" brushRef="#br0" timeOffset="3447.83">6519 741 0,'0'0'0,"-21"-21"0,21 0 16,-21 21-16,0 0 16,0 0-16,21 21 15,0 21-15,-22-21 0,22 22 16,-21 20-16,0-21 0,21 22 0,-21-1 16,21-20-16,-21 20 0,0 1 15,21-22-15,-22 22 0,22-22 0,-21 0 16,21 1-16,0-1 0,0-21 15,-21 21-15,21-20 0,0-1 16,0 0-16,0 0 16,21-21-1,-21-21-15,21 21 0,1-21 16,-1 0-16,0-1 0,0 1 0,0-21 16,0 21-16,22-22 0</inkml:trace>
  <inkml:trace contextRef="#ctx0" brushRef="#br0" timeOffset="3740.19">6921 614 0,'-42'21'32,"21"0"-32,21 0 0,-21 22 0,0-22 15,-1 42-15,22-20 0,-21 20 16,0 1-16,0-22 0,0 22 0,0-1 15,-1-21-15,1 22 0,0-22 16,0 22-16,21-22 0,-21 0 0,0-20 16,21 20-16,0 0 0,0-21 15,0 1-15,0-1 0,0 0 0,0 0 16,21-21 0,0 0-1,0-21-15,0 0 16,0 0-16,1-22 0,-1 22 15,21 0-15</inkml:trace>
  <inkml:trace contextRef="#ctx0" brushRef="#br0" timeOffset="4139.96">6943 1312 0,'0'0'0,"-22"0"0,22 22 0,-21-22 15,21 21-15,0 0 16,21-21-1,1 0-15,-1 0 16,0 0-16,0 0 16,0 0-16,0 0 0,1-21 0,-1 21 15,0-21-15,0-1 0,0 1 16,0 21-16,1-21 0,-22 0 0,21 0 16,-21 0-16,0-1 0,0 1 15,-21 21-15,-1 0 16,1 0-16,0 0 0,-21 0 15,21 21-15,-1-21 0,1 22 0,0-1 16,0 0-16,0 21 0,0-21 16,-1 1-16,1-1 0,21 0 15,-21 21-15,21-21 0,0 1 0,0-1 0,0 0 16,0 0 0,21 0-16,0-21 0,1 21 0,-1-21 15,0 0-15,0 0 0,0 0 16,22 0-16,-22 0 0,21 0 0,0 0 15,1 0-15,-22-21 0,21 0 16,1 0-16,-1 21 0,0-21 0</inkml:trace>
  <inkml:trace contextRef="#ctx0" brushRef="#br0" timeOffset="4451.42">7726 1101 0,'0'-21'0,"0"42"0,0-64 0,-21 43 47,-1 0-47,1 22 0,21-1 16,-21 0-16,0 0 0,0 21 0,0-20 15,21-1-15,-22 21 0,1-21 0,0 22 16,21-22-16,0 21 0,0-21 16,0 0-16,0 1 0,0-1 0,0 0 15,0 0-15,0 0 16,21-21-16,0 21 0,1-21 0,-1 0 15,21 0-15,-21 0 16,0 0-16,22 0 0,-22-21 0,21 0 16,1 0-16,-1 0 0,0 0 0,-21-1 15,22-20-15,-1 0 0,-21-1 16,22 1-16,-22 0 0,21-22 0,-21 1 16,0-1-16,-21 1 0</inkml:trace>
  <inkml:trace contextRef="#ctx0" brushRef="#br0" timeOffset="6128.05">8234 783 0,'0'0'0,"0"-42"0,21 0 16,-21-1-16,0 1 0,0 21 15,0 0-15,0-1 0,0 1 0,0 0 16,-21 21 0,0 0-16,-1 21 15,22 0-15,-21 1 16,21-1-16,0 21 0,-21-21 0,0 43 16,21-22-16,-21 22 0,21-22 15,0 21-15,0 1 0,0-22 0,-21 22 16,21-1-16,0-20 0,0-1 0,0 0 15,0 1-15,-22-1 0,22-21 16,0 21-16,0-20 0,0-1 0,0 0 16,0 0-16,0 0 0,0 0 15,22-21-15,-1 0 0,0 0 0,21 0 16,-21 0-16,1 0 0,-1 0 16,21 0-16,-21-21 0,22 21 0,-22-42 15,21 21-15,-21 0 0,22-1 16,-22-20-16,21 0 0,-21 21 15,0-22-15,1 1 0,-1 21 0,0-22 16,-21 22-16,0 0 0,0 42 47,0 0-47,-21 1 0,0-1 16,21 0-16,-22 0 0,22 0 15,-21 0-15,21 1 0,0-1 0,0 0 16,0 21-16,0-21 0,0 1 15,0-1-15,0 0 0,21 0 16,1 0 0,20-21-16,-21 0 0,21 0 15,-20 0-15,20 0 0,0 0 0,1 0 16,-1-21-16,0 0 0,1 0 0,-1 0 16,0-1-16,1 1 0,-1-21 15,0 21-15,-21-22 0,22 22 0,-22-21 16,0 21-16,0 0 0,-21-1 15,0 1-15,0 42 32,0 1-32,-21-22 0,21 21 15,-21 0-15,21 0 0,-21 0 0,21 0 16,-21 1-16,21-1 16,0 0-16,0 0 0,0 0 0,0 0 15,0 1-15,0-1 0,0 0 16,21-21-16,0 0 0,0 0 15,0 0-15,0 0 0,1 0 0,-1 0 16,0 0-16,0 0 0,0 0 16,0-21-16,1 0 0,-1-1 0,0 22 15,0-21-15,-21-21 0,0 21 16,0 0-16,0-22 0,0 22 0,0-21 16,0 21-16,0-22 0,-21 22 15,0 0-15,0 0 0,-1 0 0,1-1 16,0 22-16,0 0 0,0 0 15,42 0 32,0 0-47,0 0 0,0 0 0,22 0 16,-22 0-16,21-21 0,1 21 16,-1 0-16,0 0 0,1 0 0,-1 0 15,0 0-15,1 0 0,-1 0 16,-21 0-16,21 21 0,-20-21 15,-1 22-15,0-1 0,-21 0 16,0 0-16,0 0 0,0 0 16,0 1-16,0-1 0,0 0 0,0 0 15,-21 0-15,21 0 0,-21 1 16,21-1-16,-22 0 0,22 0 0,0 0 16,0 0-16,-21 1 15,21-44 32,0 1-31,0 0-16,21 0 0,1 0 15,-22-22-15,21 22 0,0-21 0,21 0 16,-21 20-16,22-20 0,-1 0 16,0-1-16,22 22 0,-22-21 15,-21 21-15,22 0 0,-1 21 0,-21-22 16,0 22-16,22 0 0,-22 0 15,0 0-15,-21 22 0,21-22 0,0 21 16,-21 0-16,22 21 0,-22-21 16,0 22-16,0-22 0,0 21 0,0-21 15,0 22-15,0-22 0,0 0 16,0 21-16,0-20 0,0-1 0,0 0 16,0 0-16,0 0 15,0 0-15,21-21 16,0 0-16,0 0 0,0 0 0,0 0 15,1 0-15,-1 0 16,0 0-16,21-21 0,-21 21 0,22-21 16,-1 0-16,0 0 0,1 0 0,-22-1 15,42-20-15,-41 21 0,20-21 16,0-1-16,1 1 0,-22 0 0,0-1 16,0 1-16,0 0 15,-21-1-15,0 22 0,0-21 0,0 21 16,-21 21-16,0 0 15,0 0-15,0 0 0,-1 21 16,1 0-16,0 0 0,0 0 16,0 22-16,21-22 0,-21 0 0,21 21 15,0 1-15,0-1 16,0-21-16,21 0 0,0 0 0,0 1 16,0-1-16,0 0 0,1 0 0,-1 0 15,21 0-15,-21-21 0,0 22 16,1-1-16,-1-21 0,-21 21 0,21-21 15,0 0-15,-21 21 16,0 0-16,0 0 16,-21-21-16,0 0 0,0 0 15,-1 22-15,1-22 0,0 0 16,0 0-16,0 0 0,0 0 16,-1 0-16,1 0 0,0 0 15,0 0-15,0 0 16,0 0-16,-1-22 15,22 1-15,0 0 16</inkml:trace>
  <inkml:trace contextRef="#ctx0" brushRef="#br0" timeOffset="6563.91">9377 487 0,'-21'0'0,"42"0"0,-42 21 0,21 0 16,21-21 15,0 0-31,0 0 16,-21-21 0,0 0-16,0 0 15,-21 21 1,0 0-16,0 0 15,21 21 1,0 0 0,0 0-16,0 0 0,0 1 15</inkml:trace>
  <inkml:trace contextRef="#ctx0" brushRef="#br0" timeOffset="6899.43">8064 847 0,'0'0'0,"22"0"31,-1 0-31,0 0 16,0 0-16,0 0 0,0 0 15,22 0-15,-22 0 0,21 0 0,-21 0 16,22 0-16,-22 0 0,0 0 16,0 0-16,0 0 0,1 0 0,-1 0 15,-42 21 32,-1-21-47,1 0 16,0 21-16</inkml:trace>
  <inkml:trace contextRef="#ctx0" brushRef="#br0" timeOffset="7762.93">5186 2180 0,'0'0'0,"-21"0"0,-1 0 0,1 0 0,0 0 15,0 0-15,0 0 0,0 0 16,-1 0-16,1 0 0,0 0 16,0 0-16,42 0 46,0 0-46,0 0 0,1 0 0,20 0 16,0 0-16,1 0 0,-1 0 16,0 0-16,22 0 0,-22-21 15,22 21-15,-1 0 0,1 0 0,20 0 16,1 0-16,-22 0 0,22 0 16,0 0-16,-1 0 0,1 0 0,0 0 15,21 0-15,-22 0 0,22-21 16,21 21-16,0 0 0,-21 0 0,21 0 15,0 0-15,0-21 0,21 21 0,0 0 16,-21 0-16,21 0 0,1 0 16,-1 0-16,0 0 0,0 0 0,21 0 15,-20 0-15,20 0 0,-21 0 16,21 0-16,1-21 0,-1 21 16,0 0-16,1 0 0,-22-22 15,21 22-15,-21 0 0,-21 0 0,22-21 16,-22 21-16,-22 0 0,1 0 0,0 0 15,-21 0-15,-1-21 0,-20 21 16,-1 0-16,-20 0 0,-1 0 0,0 0 16,-20-21-16,-1 21 0,0 0 15,0 0-15,-42 0 78,0 0-78,0 0 0,-1 0 0,1 0 16,0 0-16</inkml:trace>
  <inkml:trace contextRef="#ctx0" brushRef="#br0" timeOffset="7920.84">11388 2074 0,'-22'0'15,"1"43"1,0-43-16,21 21 16,0 0-16,-21-21 15,0 0-15,0 0 0</inkml:trace>
  <inkml:trace contextRef="#ctx0" brushRef="#br0" timeOffset="12316.02">3852 4932 0,'0'0'0,"21"0"0,-21-21 0,0 0 16,0-1-16,0 1 15,0 0-15,0 0 0,0 0 16,0 0-16,0-1 16,0 1-16,0 0 15,0 42 16,0 0-31,0 1 0,0 20 16,0-21-16,0 21 0,0 1 0,0-1 16,-21 22-16,21-22 0,0 21 15,0-20-15,-21 20 0,21-20 0,-21-1 16,21 0-16,-21 1 0,21-1 0,0 0 16,0 1-16,0-22 0,0 0 15,0 0-15,0 21 0,0-20 16,0-1-16,0-42 47,0-1-32,0 1-15,0 0 16,0 0-16,0 0 0,0 0 0,0-1 16</inkml:trace>
  <inkml:trace contextRef="#ctx0" brushRef="#br0" timeOffset="13599.96">4127 4699 0,'0'0'0,"106"0"15,-63 0-15,-22 0 16,0 0-16,0 0 0,21 0 16,-20 0-16,-1 0 0,-21 21 0,21 0 15,-21 1 1,0-1-16,0-42 47,-21-1-32,0 1-15,-1 0 16,1 21-16,21-21 0,-21 0 16,0 21-16,0-21 0,-22 21 0,22 0 15,0 0-15,-21 0 16,21 0-16,-1 0 0,-20 0 0,21 0 16,-21 21-16,20-21 0,-20 42 15,21-21-15,-21 22 0,-1-1 0,22 0 16,-21 22-16,21-1 0,-1 1 15,1-22-15,-21 22 0,42-1 0,-21-21 16,21 1-16,0 20 0,0-20 0,0-1 16,0-21-16,0 21 0,21 1 15,0-22-15,0 0 0,22 0 0,-22 0 16,21-21-16,-21 22 0,22-22 16,-1 0-16,-21 0 0,21 0 0,1 0 15,-22-22-15,21 1 16,-21 21-16,22-21 0,-22 0 0,21-21 15,-21 20-15,22 1 0,-22 0 0,0 0 16,0-21-16,-21 20 0,0 1 16,0 0-16,0 0 0,-42 0 0,21 0 15,0 21-15,-22 0 0,1 0 16,21 0-16,-22 0 0,1 0 0,0 0 16,21 21-16,-22-21 0,22 0 15,0 21-15,0-21 0,42 0 31,21 0-31,-21 0 16,1 0-16,20 0 0,-21 0 16,21 0-16,-20 0 0,-1 0 15,21 21-15,0-21 0,-20 21 0,-1 0 16,21 1-16,-21-1 0,-21 0 16,21 0-16,-21 21 0,0-20 0,0 20 15,0 0-15,0 1 0,0-22 0,-21 21 16,0 0-16,0 1 0,0-1 15,0 0-15,-1-20 0,1 20 0,0-21 16,21 0-16,-21 0 0,21 1 16,-21-22-16,21 21 0,0-42 31,21-1-15,0 1-16,-21 0 0,21-21 15,0 21-15,1-22 0,-22 22 16,21-21-16</inkml:trace>
  <inkml:trace contextRef="#ctx0" brushRef="#br0" timeOffset="14015.72">4784 5165 0,'0'21'0,"21"-21"32,0 0-32,0 0 15,0 0-15,0-21 0,1 0 16,-1 21-16,0-22 0,0 1 0,0 21 16,0-21-16,1 0 0,-1 0 0,0 0 15,-21-1-15,-21 22 16,0 0-1,-1 0-15,1 0 0,-21 22 16,21-1-16,-22 0 0,22 21 0,-21-21 16,21 22-16,0-1 15,-1-21-15,1 22 0,21-22 0,-21 21 16,21-21-16,0 0 0,0 1 0,0-1 16,21 0-16,0 0 0,1-21 15,-1 0-15,0 0 0,0 0 0,21 0 16,-20 0-16,20 0 0,-21 0 15,21 0-15,-20-21 0,-1 0 0,0 0 16,21-1-16,-21 1 0,1 0 0</inkml:trace>
  <inkml:trace contextRef="#ctx0" brushRef="#br0" timeOffset="14319.64">5609 4593 0,'0'0'0,"0"-21"0,0-21 31,0 63-31,0 0 16,-21 0-16,0 22 0,0-1 15,-1 0-15,22 1 0,-21 20 0,0 1 16,0-1-16,0-21 0,0 22 0,-1-1 16,22-20-16,-21-1 0,21 0 15,0 1-15,0-1 0,0-21 16,0 0-16,0 1 0,0-1 0,0 0 15,21-21-15,1 0 0,-1 0 16,0 0-16,0 0 0,0 0 0,0 0 16,1 0-16,-1 0 0,0-21 15,0 0-15,0 21 0,0-22 0,1-20 16,-1 21-16,0 0 0,0-22 16</inkml:trace>
  <inkml:trace contextRef="#ctx0" brushRef="#br0" timeOffset="14531.67">5355 4995 0,'0'0'0,"21"0"15,0 0 1,22 0-16,-22 0 0,0-21 16,21 21-16,-20-21 0,20 21 0,0 0 15,-21-21-15,22 21 0,-22 0 16,0-21-16,21 21 0,-20 0 0,-1-21 15,0 21-15</inkml:trace>
  <inkml:trace contextRef="#ctx0" brushRef="#br0" timeOffset="15044.89">4022 6202 0,'-43'0'16,"43"21"-16,-21 0 0,21 22 0,-21-1 16,0 0-16,21 1 0,0 20 15,-21 1-15,-1-22 0,1 21 16,0 1-16,21-22 0,-21 1 0,0-1 16,21 0-16,-21 1 0,21-1 0,-22-21 15,22 0-15,-21 0 0,21 1 16,0-1-16,0-42 31,0-1-15,21 1-16,-21 0 0,0 0 0,0-21 15,22 20-15</inkml:trace>
  <inkml:trace contextRef="#ctx0" brushRef="#br0" timeOffset="15339.83">3768 6329 0,'0'0'0,"0"-21"0,0 0 0,21-1 15,0 1-15,0 21 0,0-21 16,0 0-16,22 21 0,-22-21 0,21 21 16,1 0-16,-1 0 0,0 0 15,1 0-15,-1 0 0,-21 0 0,21 21 16,1 0-16,-22 0 0,0 0 16,-21 22-16,0-1 0,0-21 0,0 22 15,-21-1-15,0 0 0,0 1 0,-22-22 16,22 21-16,-21-21 15,21 0-15,-22 1 0,22-1 0,0 0 16,-21 0-16,20 0 0,1-21 16,42 0 15,1 0-31,-1 0 16,-21-21-16,21 0 0,0 21 0,0-21 15,0 21-15,1-21 0</inkml:trace>
  <inkml:trace contextRef="#ctx0" brushRef="#br0" timeOffset="15731.6">4424 6519 0,'0'0'15,"0"22"1,0-1-16,0 0 0,-21 21 0,-1-21 16,1 1-16,21 20 0,-21-21 0,21 0 15,-21 22-15,21-22 0,0 0 16,0 0-16,0 0 0,0 0 0,0 1 15,21-22 1,0 0-16,0 0 0,22 0 16,-22 0-16,0 0 0,21-22 0,-20 1 15,20 0-15,-21 0 0,21 0 16,-20 0-16,-1-1 0,0 1 0,-21 0 16,0-21-16,0 21 0,0-1 15,0-20-15,0 21 0,-21-21 16,-22 20-16,22 1 0,0 21 0,0 0 15,-21 0-15,20 0 0,-20 0 16,21 0-16,0 0 0,0 21 0,-1 1 16,1-1-16,0-21 0,21 21 0,0 0 15,0 0-15,0 0 0,0 1 16,0-1-16,21 0 0,0-21 16,1 0-16,-1 0 15,0 0-15,21 0 0,1 0 0,-22 0 0,21-21 16,0 0-16,1 21 0</inkml:trace>
  <inkml:trace contextRef="#ctx0" brushRef="#br0" timeOffset="16075.5">5080 6456 0,'0'0'16,"-21"21"0,0 0-16,-1 0 15,1 1-15,0-1 0,-21 0 0,21 0 16,-1 0-16,22 0 0,0 1 15,0-1-15,0 0 0,0 0 16,22 0-16,-1-21 16,0 0-16,0 21 0,0-21 15,22 22-15,-22-22 0,0 21 16,0 0-16,-21 0 16,0 0-16,-21-21 15,-21 0-15,20 21 0,1-21 0,-21 0 16,21 0-16,-22 22 0,22-22 15,-21 0-15,21 0 0,0 0 0,-1 0 16,22-22 0,22 1-1,20 0 1,-21 21-16,0-21 0,0 0 0,22 0 16,-22-1-16,21 1 0</inkml:trace>
  <inkml:trace contextRef="#ctx0" brushRef="#br0" timeOffset="16364.33">5546 6138 0,'0'0'0,"0"-42"31,0 63-15,0 0-16,0 1 15,-22 20-15,1-21 0,0 21 0,21 1 16,-21-1-16,0 0 0,0 22 0,21-22 15,-22 1-15,1 20 0,21-21 16,-21 1-16,21-1 0,0-21 0,0 22 16,0-22-16,0 0 0,0 0 15,21 0-15,0-21 0,1 0 16,-1 0-16,0 0 0,0 0 0,21 0 16,-20 0-16,-1 0 0,21-21 15,-21 21-15,0-21 0,1 0 0,-1 0 16,0-1-16,-21 1 0,0 0 0,0 0 15</inkml:trace>
  <inkml:trace contextRef="#ctx0" brushRef="#br0" timeOffset="16575.21">5313 6498 0,'0'0'0,"21"0"31,0 0-31,0 0 0,22 0 0,-22 0 15,0 0-15,21-21 0,-21 21 0,22 0 16,-22-21-16,21 0 0,-21 21 16,22-21-16,-22 21 0,21-22 0,-21 22 15,22 0-15,-22-21 16,0 21-16</inkml:trace>
  <inkml:trace contextRef="#ctx0" brushRef="#br0" timeOffset="17083.91">3641 7747 0,'0'106'16,"0"-64"0,0 22-16,0-22 0,0 22 0,0-1 15,0 1-15,-22-22 0,22 21 0,0 1 16,-21-22-16,0 1 0,21-1 15,-21 0-15,0 1 0,21-22 0,0 0 16,0 0-16,-21 0 0,21 0 16,21-21-1,-21-21 1,0 0-16,21 0 16,0 0-16,-21 0 0,0-22 0,0 22 15,21-21-15</inkml:trace>
  <inkml:trace contextRef="#ctx0" brushRef="#br0" timeOffset="17380.21">3577 7768 0,'0'0'0,"0"-21"0,0 0 15,0 0-15,0 0 0,21-1 16,0 1-16,1 21 0,20-21 0,0 0 16,1 21-16,-1 0 0,0-21 0,1 21 15,-1 0-15,0 0 16,-21 21-16,22-21 0,-22 21 0,0 21 15,0-20-15,-21-1 0,0 21 0,0 0 16,0-20-16,0 20 0,-21 0 16,-21 1-16,21-1 0,-22-21 0,1 21 15,0-20-15,-1 20 0,1-21 16,0 0-16,-1 0 0,1 1 0,21-1 16,0-21-16,-1 0 0,44 0 31,-1 0-31,0 0 0,0-21 0,21 21 15,1-22-15,-22 1 0,21 0 16</inkml:trace>
  <inkml:trace contextRef="#ctx0" brushRef="#br0" timeOffset="18167.75">4466 7811 0,'0'0'0,"0"-22"31,0 1-15,-21 21 0,0 0-16,21-21 0,-21 21 15,-1 0-15,1 0 0,0 0 16,0 21-16,0 0 15,0 1-15,21-1 0,-22 0 0,1 0 16,21 21-16,-21 1 0,21-22 16,0 21-16,-21 1 0,21-22 0,0 21 15,0-21-15,0 0 0,0 1 0,0-1 16,0 0-16,0 0 0,21-21 16,0 0-16,0 0 0,1 0 15,-1 0-15,21-21 0,-21 0 0,0 0 16,1-1-16,-1 1 15,0 0-15,0 0 0,0 0 0,0-22 16,-21 22-16,22 0 0,-22-21 16,0 21-16,0-1 0,0 1 0,0 0 15,-22 21 1,22 21-16,-21 0 0,21 1 16,0-1-16,0 21 0,-21-21 0,21 0 15,0 22-15,0-22 0,0 21 0,0-21 16,0 1-16,0-1 0,21 0 15,-21 0-15,21-21 0,1 0 0,-1 21 16,0-21-16,0 0 0,21 0 16,-20 0-16,-1 0 0,21-21 15,0 0-15,-20 21 0,20-21 0,-21 0 16,0-22-16,22 22 0,-22 0 16,0-21-16,0-1 0,0 1 0,0 0 15,1-1-15,-22 22 0,0-21 0,21-1 16,-21 1-16,0 0 0,0 21 15,0-22-15,0 22 0,0 0 0,-21 42 32,21 21-17,-22-20-15,22 20 0,0-21 16,0 21-16,-21 1 0,21-1 0,0-21 16,0 22-16,0-1 0,0 0 15,0 1-15,0-22 0,0 0 0,0 21 16,0-21-16,0 1 0,0-1 0,21-21 15,-21 21-15,22-21 16,-1 0-16,0 0 0,0 0 16,-21-21-16,0 0 0,0-1 15,21 1-15,-21 0 0</inkml:trace>
  <inkml:trace contextRef="#ctx0" brushRef="#br0" timeOffset="18344.27">4932 7874 0,'-21'0'0,"42"0"0,-21 0 47,21 0-47,0 0 0,21 0 16,-20 0-16,-1 0 0,0 0 16,21 0-16,-21 0 0,1 0 0,-1 0 15,0-21-15,21 21 0,-21-21 0</inkml:trace>
  <inkml:trace contextRef="#ctx0" brushRef="#br0" timeOffset="18603.72">5567 7684 0,'-21'0'0,"42"0"0,-64 0 0,22 21 15,0 0-15,0-21 0,0 21 16,0 0-16,21 0 0,-22 22 0,1-22 15,21 21-15,-21-21 0,21 22 16,0-22-16,0 21 0,0-21 0,0 1 16,0-1-16,0 0 0,0 0 0,0 0 15,21-21-15,0 21 16,22-21-16,-22 0 0,0 0 16,21 0-16,-20-21 0,20 21 0,-21-21 15,0 0-15,22 0 0,-22 0 16,21-22-16,-21 22 0</inkml:trace>
  <inkml:trace contextRef="#ctx0" brushRef="#br0" timeOffset="19015.48">6011 7430 0,'0'0'0,"-21"0"32,0 21-32,21 0 0,0 0 15,-21 21-15,21-20 0,-21 20 16,21 0-16,-22 1 0,22-22 15,-21 21-15,21 0 0,0 1 0,0-22 16,-21 21-16,21 1 0,-21-22 0,21 0 16,0 0-16,0 0 0,0 0 15,0 1-15,0-44 47,0 1-47,0 0 0,21-21 0,0 21 16,0-1-16,1 1 0,-1 0 15,0-21-15,0 21 0,21-1 16,-20 22-16,-1-21 0,0 21 0,21 0 16,-21 0-16,1 0 15,-1 21-15,-21 1 0,0 20 16,0-21-16,0 0 0,0 0 0,0 1 16,0-1-16,0 0 0,0 0 15,0 0-15,0 0 0,-21 1 0,21-1 16,-22-21-16,22 21 0,-21-21 0,21 21 15,-21-21-15,0 0 16,0 21-16,0-21 0,21 21 0</inkml:trace>
  <inkml:trace contextRef="#ctx0" brushRef="#br0" timeOffset="19460.23">3408 9144 0,'0'0'0,"0"-21"0,21 42 32,-21 21-32,0-20 0,0 20 0,0 0 15,0 1-15,0-1 0,0 0 0,0 1 16,0 20-16,0-21 0,0 1 15,0-1-15,0 0 0,0-20 0,0 20 16,-21 0-16,0-21 0,21 1 16,-22-1-16,22 0 0,0 0 15,0 0-15,-21-42 32,21 0-32,-21 0 0,21 0 15,-21-1-15</inkml:trace>
  <inkml:trace contextRef="#ctx0" brushRef="#br0" timeOffset="19788.04">3111 9356 0,'0'0'0,"0"-21"0,0-1 0,0 1 15,0-21-15,0 21 0,22 0 16,-1 21-16,0-22 0,0 1 16,21 0-16,1 21 0,20 0 0,-20 0 15,20 0-15,1 0 0,-1 0 0,1 21 16,20 22-16,-41-22 0,20 0 15,-21 21-15,-20 1 0,20-1 0,-42-21 16,0 21-16,0 1 0,0-1 16,-21 0-16,0 1 0,-22-1 0,1-21 15,0 22-15,-22-22 0,22 0 0,-22 21 16,22-21-16,-22-21 0,22 22 16,0-1-16,-1-21 0,22 0 0,0 0 15,0 0-15,0 0 0,0 0 16,21-21-1,21-1-15,0 22 16,21-21-16,-21 0 0,22 21 16,-22-21-16,21 0 0,1 0 0,-22-1 15,21 1-15</inkml:trace>
  <inkml:trace contextRef="#ctx0" brushRef="#br0" timeOffset="20143.55">3958 9673 0,'0'0'15,"21"0"-15,-21 21 0,21-21 16,1 0-16,-1 0 0,0 0 16,0 0-16,0-21 15,0 21-15,1-21 0,-1 0 0,0 21 16,0-21-16,0 0 0,0-1 16,1 1-16,-22 0 0,0 0 0,0 0 15,0 0-15,0-1 0,-22 22 16,1 0-16,0 0 0,0 0 15,0 0-15,0 0 0,-1 0 0,1 22 16,0-1-16,0 0 0,0 0 0,0 21 16,21-20-16,0-1 0,-22 21 15,22 0-15,0-20 0,0-1 16,0 21-16,0-21 0,0 0 0,0 1 16,22-22-16,-1 21 0,0-21 15,0 0-15,0 0 0,0 0 0,1 0 16,20 0-16,-21 0 0,21-21 0,1-1 15,-22 1-15,21 0 0,1 0 16,-22 0-16,21 0 0,0-22 0,-20 22 16</inkml:trace>
  <inkml:trace contextRef="#ctx0" brushRef="#br0" timeOffset="20387.41">4826 9059 0,'0'0'0,"0"-21"0,0 42 16,0 1-1,0-1-15,0 0 0,0 21 16,0 1-16,-21-22 0,0 21 0,-1 0 16,22 1-16,-21-1 0,0 0 0,21 1 15,0-1-15,-21 0 0,0 1 16,21-22-16,0 21 0,0-21 0,0 1 16,0-1-16,0 0 0,0 0 0,21-21 31,0 0-31,0 0 0,0 0 0,1-21 15,-1 21-15,0-21 0,0 0 16,0-1-16,0 1 0</inkml:trace>
  <inkml:trace contextRef="#ctx0" brushRef="#br0" timeOffset="20736.21">4932 9546 0,'0'0'0,"-21"0"0,21 21 0,0 1 16,21-22-1,0 0-15,0 0 16,0 0-16,0 0 0,1 0 16,-1-22-16,0 1 0,0 21 15,0-21-15,0 0 0,1 21 16,-1-21-16,-21 0 0,0-1 0,0 1 16,0 0-16,0 0 15,-21 21 1,-1 0-16,1 0 0,0 0 0,0 21 15,0 0-15,21 0 0,-21 1 16,-1 20-16,22-21 0,-21 0 0,21 22 16,0-22-16,0 0 0,0 0 0,0 0 15,0 0-15,0 1 0,0-1 16,21-21 0,1 0-16,-1 0 0,0 0 0,0 0 15,0-21-15,0-1 16,22 1-16,-22 21 0,21-21 0,-21-21 15</inkml:trace>
  <inkml:trace contextRef="#ctx0" brushRef="#br0" timeOffset="21239.92">5778 8954 0,'0'0'0,"0"-22"0,-21 44 31,0-1-31,0 0 0,0 0 15,0 21-15,21-20 0,-22 20 0,1 0 16,0 1-16,21-1 0,-21 0 16,0 1-16,21-1 0,0-21 15,-21 21-15,21 1 0,-22-1 0,22 0 16,0-20-16,0 20 0,0-21 0,0 0 16,0 0-16,0 1 0,0-1 15,22-21-15,-1 0 0,0 0 0,0 0 16,21 0-16,-20 0 0,-1 0 15,21 0-15,-21-21 0,22-1 16,-22 1-16,21 0 0,0 0 0,-20 0 16,20 0-16,-21-1 0,21-20 0,-20 21 15,-1 0-15,0-22 0,0 22 16,-21 0-16,0 0 0,0 0 16,-21 21-1,0 0-15,0 21 16,-1 0-16,1-21 0,0 21 15,21 22-15,-21-22 0,0 0 0,21 0 16,0 0-16,0 0 0,0 1 0,0-1 16,0 0-16,0 0 0,0 0 15,0 0-15,21-21 0,0 22 0,0-22 16,0 0-16,-21 21 0,22-21 0,-1 0 16,0 0-16,0 0 15,21 0-15,-20 0 0,-1-21 0,0-1 0,0 22 16,0-21-16,0 0 0,1 0 15,-1 0-15</inkml:trace>
  <inkml:trace contextRef="#ctx0" brushRef="#br0" timeOffset="21459.55">5651 9271 0,'-21'0'0,"42"0"0,-63 0 0,21 21 15,42-21 1,0 0-16,22 0 16,-22 0-16,0 0 0,21 0 15,1 0-15,-1-21 0,0 21 16,-21-21-16,22 0 0,-1 21 0,0-21 16,-20-1-16,20 1 0,-21 21 0,0-21 15,0 0-15</inkml:trace>
  <inkml:trace contextRef="#ctx0" brushRef="#br0" timeOffset="22908.88">7345 4932 0,'0'0'0,"-21"0"16,21-21-16,0 0 0,-22-1 16,22 1-16,-21 0 0,0 0 15,21 0-15,0 0 16,0-1-16,0 1 0,0 0 16,0 0-16,0 0 15,21 0-15,0 21 0,1-22 16,-1 1-16,0 21 0,21-21 15,1 21-15,-1 0 0,21-21 0,-20 21 16,20 0-16,-20 0 0,20 0 16,1 0-16,-22 0 0,21 0 0,-20 0 15,-1 0-15,0 0 0,-20 21 0,20 0 16,-21 0-16,0 1 0,-21-1 16,0 0-16,21 21 0,-21 1 0,0-1 15,0 0-15,0 22 16,0-22-16,-21 0 0,0 22 0,-21-22 15,21 22-15,-22-1 0,1-20 16,0 20-16,-1-21 0,1 22 0,0-1 16,20 1-16,-20-1 0,0 1 15,-1-1-15,22 1 0,-21-1 0,0 1 16,20-1-16,1 1 0,-21-1 0,21 22 16,0-21-16,-1 20 0,1-20 15,21 20-15,0-20 0,-21 21 16,21-22-16,0 1 0,0-22 0,0 21 15,0 1-15,21-22 0,0 22 0,1-22 16,-1 0-16,0 22 0,0-22 16,0 1-16,22-1 0,-22-21 15,21 21-15,0-20 0,1-1 0,-1 0 16,0 0-16,1 0 0,-1-21 16,0 0-16,1 0 0,-22 0 0,21 0 15,-21 0-15,22 0 0,-22 0 0,0-21 16,-21 0-1,0 0-15,-21 21 16,0 0-16,0 0 0,-1 0 16,-20 0-16,21 0 0,-21 0 15,20 21-15,-20 0 0,21 0 0,-21 0 16,20-21-16,1 22 0,0 20 16,0-21-16,0 0 0,0 0 15,-1 22-15,1-22 0,0 0 0,21 21 16,-21 1-16,21-1 0,0 0 15,0 1-15,-21-1 0,21 22 0,0-22 16,0 0-16,0 22 0,0-22 0,0 22 16,0-22-16,0 21 0,0-20 15,0 20-15,0-20 0,0 20 0,0-21 16,0 22-16,0-1 0,0 1 0,0-1 16,0-20-16,0 20 0,0-20 0,21 20 15,-21-21-15,0 1 0,0 20 16,0-20-16,21-1 0,-21 0 15,0 1-15,0-1 0,0 0 0,0-21 16,0 22-16,0-1 0,0 0 16,0-20-16,-21 20 0,0-21 0,0 0 15,21 22-15,-43-22 0,22 0 0,0 0 16,0 0-16,-22 0 0,22 1 0,-21-1 16,0 0-16,20 0 0,-20-21 15,0 21-15,-1 0 0,22-21 0,-21 22 16,0-22-16,20 21 0,1-21 15,0 0-15,0 0 0,0 0 0,21-21 32</inkml:trace>
  <inkml:trace contextRef="#ctx0" brushRef="#br0" timeOffset="30935.13">9419 6795 0,'0'0'0,"-21"0"16,0 21-16,0-21 16,-1 0-16,22 21 15,22-21 16,-1 0-31,0 0 0,0 0 16,21 0-16,1 21 0,20-21 0,22 0 16,-22 0-16,43 0 0,-21 21 0,21-21 15,0 0-15,-1 0 0,1 0 16,0 0-16,0 21 0,0-21 0,21 0 16,-21 0-16,-1 0 0,1 0 15,0 0-15,-21 0 0,-1 0 0,-20 0 16,-1 0-16,-20 0 0,20 22 0,-42-22 15,22 0-15,-22 0 16,0 0-16,0 0 16,-42 0 15,0-22-31,0 22 0,0-21 0</inkml:trace>
  <inkml:trace contextRef="#ctx0" brushRef="#br0" timeOffset="31295.93">11409 6625 0,'-21'0'15,"42"0"-15,-64 0 0,22 0 0,21 21 32,21-21-17,1 0-15,-1 22 0,0-22 0,0 0 16,21 0-16,1 21 0,-22-21 15,21 0-15,-21 0 0,22 0 0,-1 21 16,-21-21-16,0 21 0,22-21 16,-22 21-16,0 0 0,-21 1 15,0-1-15,0 0 0,0 0 0,0 0 16,-21 0-16,0 1 0,0-1 16,-22 0-16,22 0 0,-21 0 0,-1 22 15,1-22-15,-21 0 0,20 21 0,1-21 16,-22 22-16,22-22 15,0 0-15,-1 0 0,1 0 0,0 1 16,21-1-16,-1-21 0,1 0 0,42 0 31,1-21-31,-1-1 0</inkml:trace>
  <inkml:trace contextRef="#ctx0" brushRef="#br0" timeOffset="33629.3">12700 6604 0,'21'0'31,"0"0"-15,0-21-16,1 0 15,-1 0-15,0-1 0,0 1 0,0 0 16,0 0-16,-21 0 0,0 0 0,0-1 16,0 1-16,0 0 0,0 0 15,-21 0-15,0 21 0,0-21 0,0 21 16,-22 0-16,22 0 0,-21 0 16,21 0-16,-22 21 0,22 0 0,-21 0 15,21 0-15,0 0 0,-1 22 0,1-22 16,0 0-16,0 21 15,21-20-15,0-1 0,0 0 0,0 0 16,0 0-16,21-21 0,0 0 16,0 0-16,1 0 0,-1 0 15,0 0-15,21 0 0,-21-21 0,22 0 16,-22 0-16,21 21 0,1-21 16,-22-1-16,0 1 0,21 0 0,-21 0 15,1 0-15,-1 0 0,0-1 0,-21 1 16,0 42 31,0 1-47,0-1 0,0 21 0,0-21 15,0 22-15,0-1 0,0 0 0,0 22 16,0-22-16,0 0 0,0 22 16,0-22-16,0 22 0,0-1 0,0 1 15,0-1-15,0 1 0,0 20 0,-21-20 16,0 21-16,-1-22 0,1 1 15,0 20-15,0-20 0,21-1 0,-21 1 16,0-1-16,-1 1 0,1-1 0,-21 1 16,21-1-16,0-20 0,-1-1 15,1 0-15,0 1 0,0-1 0,0-21 16,0 0-16,-1 0 0,-20-21 16,21 0-16,0 0 0,21-21 0,-21 0 15,-1 0-15,1-21 0,0-1 16,21 1-16,0-22 0,0 1 0,0-22 15,0 1-15,0 20 0,21-21 0,0 1 16,1-1-16,20-21 0,-21 22 16,21-1-16,1 0 0,-1-21 0,0 22 15,22-1-15,-1 0 0,1 1 0,21-22 16,-22 21-16,22 1 0,-1-1 16,1 0-16,-21 22 0,-1-1 15,22-20-15,-43 41 16,-21 22-16,0 0 0,-21 0 0,0 0 15,-21 21-15,0 0 0,0 0 16,0 0-16,0 21 0,-22 0 16,22-21-16,0 21 0,0 0 0,0 0 15,-1 1-15,22-1 0,0 0 16,0 0-16,0 0 0,0 0 16,22 1-16,-22-1 0,21-21 0,0 21 15,0 0-15,-21 0 0,21 0 16,0 1-16,-21-1 0,0 0 0,0 0 15,22 0-15,-22 0 16,21 1-16,-21-1 0,0 0 16,0 0-16,21-21 0,0 21 15,0-21 1,0 0-16,1 0 0,-1-21 16,0 0-16,0 21 0,0-21 15,0 0-15,1-22 0,-1 22 0,0 0 16,0-21-16,21-1 0,-20 22 0,-1-21 15,0 21-15,0-1 0,0 1 16,-21 0-16,0 0 0,21 21 0,-21 21 31,-21-21-15,0 21-16,0 0 0,21 1 0,-21-1 16,21 0-16,-21 21 0,-1-21 15,22 22-15,0-22 0,0 21 0,0-21 16,0 1-16,0-1 0,0 0 0,0 0 15,0 0-15,22 0 0,-1-21 16,0 0-16,0 0 0,0 0 16,0 0-16,1 0 0,-1 0 15,21-21-15,-21 0 0,0 21 0,1-21 16,-1 0-16,-21 0 0,0-1 0,21-20 16,-21 21-16,0 0 0,0-22 15,0 22-15,0 0 0,0-21 16,0 21-16,-21-1 0,0 1 15,-1 0-15,1 21 0,0 0 0,-21 0 16,21 0-16,-1 0 0,-20 0 0,21 0 16,0 21-16,0 0 0,-1 1 15,1-1-15,0 21 0,0 0 0,21 1 16,0-1-16,0-21 0,0 22 16,0-1-16,0-21 0,0 0 0,0 0 15,42 1-15,-21-1 0,1-21 0,20 0 16,-21 0-16,21 0 0,1 0 15,-1 0-15,-21 0 0,22 0 0,-1-21 16,21-1-16,-20 1 0,-22-21 16,21 21-16,1 0 0,-1-22 15,-21 22-15,0-21 0,0 21 0,1-1 16,-1-20-16,-21 21 0,0 0 16,0 0-16,0 42 15,-21-21 1,-1 21-16,22 0 0,-21 21 15,21-20-15,-21-1 0,21 21 0,-21-21 16,21 0-16,0 22 0,0-22 16,0 0-16,0 0 0,0 0 0,21 1 15,0-22-15,0 0 16,1 0-16,-1 0 16,0 0-16,21 0 0,-21 0 0,1 0 15,-1-22-15,0 1 0,0 21 0,0-21 16,0 0-16,1 0 0,-1 0 15,-21-22-15,21 22 0,-21 0 0,21 0 16,-21-22-16,0 22 16,0 0-16,0 42 15,0 0-15,-21 22 16,21-22-16,-21 0 16,21 21-16,-21-20 0,21-1 0,0 0 15,0 0-15,0 0 16,0 0-16,0 1 0,0-1 0,21 0 15,0-21-15,0 0 16,0 0-16,0 0 0,22 0 16,-22 0-16,21-21 0,1 21 0,-1-21 15,-21-1-15,21 1 0,-20 0 0,20 0 16,0 0-16,-21-22 0,22 22 16,-1-21-16,-21 21 0,0 0 15,1-1-15,-22-20 0,0 21 0,0 0 16,0 0-16,-22 21 15,1 0 1,0 0-16,0 21 16,21 0-16,0 0 0,0 21 15,-21-20-15,21 20 0,-21 0 0,21 1 16,0-1-16,-22 0 0,22 1 16,0-1-16,0 21 0,-21-20 0,21-1 15,0 22-15,0-22 0,-21 21 16,21 1-16,0-22 0,-21 22 0,21-1 15,-21 1-15,0-1 0,-1 1 0,1-1 16,21 1-16,-21-1 0,0-20 0,0 20 16,0-21-16,-1 1 0,1-1 15,0 0-15,0-20 0,0 20 16,21-21-16,-21-21 0,21 21 0,0-42 31,21 0-31,0 0 0,0 0 16,-21-1-16,21-20 0,0 21 0,1-21 15,-1-1-15,0 1 0,0-22 0,0 1 16</inkml:trace>
  <inkml:trace contextRef="#ctx0" brushRef="#br0" timeOffset="33951.54">15155 6414 0,'0'0'0,"0"-22"0,0-41 16,0 42-16,0 0 15,0-1-15,21 1 0,1 0 0,-1 0 16,21 21-16,-21-21 0,22 21 16,-1 0-16,-21 0 0,21 0 0,1 0 15,-22 0-15,21 0 0,-21 21 16,1 0-16,-1 0 0,0 0 0,-21 22 16,0-22-16,0 21 0,0 1 0,0-22 15,0 21-15,-21-21 0,0 0 16,-1 1-16,1-1 0,0 0 0,0 0 15,0 0-15,0-21 0,-1 0 16,1 21-16,0-21 0,0 0 0,21 22 31,21-22 1,0 0-32</inkml:trace>
  <inkml:trace contextRef="#ctx0" brushRef="#br0" timeOffset="34219.3">16023 6265 0,'0'0'0,"0"22"31,0-1-31,0 21 0,0-21 0,0 22 15,-21-22-15,21 21 0,0 0 16,0-20-16,-21 20 0,0-21 0,21 0 16,0 0-16,0 1 0,0-1 0,0 0 15,0 0-15,0 0 0,0 0 16,0-42 15,21 0-31,0 0 16</inkml:trace>
  <inkml:trace contextRef="#ctx0" brushRef="#br0" timeOffset="34576.44">16108 5990 0,'0'0'0,"-21"0"0,-1 0 15,1 0-15,0 0 0,0 21 0,21 1 16,-21-22-16,21 21 15,0 0-15,0 0 16,21-21 0,0 0-16,0 0 0,0 0 15,1 0-15,-1 0 0,0 0 0,21 0 16,-21-21-16,1 21 16,-22-21-16,0 0 0,0-1 15,0 1-15,0 0 0,-22 0 0,1 21 16,0-21-16,0 21 0,0 0 15,0 0-15,-1 0 0,1 0 0,0 0 16,0 21-16,0 0 16,0 0-16,21 0 15,0 1-15,0-1 0,0 0 16,21-21-16,0 0 16,21 0-16,-21 0 0,22 0 0</inkml:trace>
  <inkml:trace contextRef="#ctx0" brushRef="#br0" timeOffset="34904.25">16722 5757 0,'0'-21'16,"0"42"-1,0 1-15,0-1 16,-22 0-16,22 0 0,-21 0 15,21 22-15,-21-22 0,0 21 0,0 0 16,21 1-16,-21-1 0,-1 0 0,22 1 16,-21-1-16,21 22 0,0-22 15,0 0-15,0 22 0,0-22 0,0 0 16,0-20-16,0 20 0,0-21 16,0 21-16,0-20 0,0-1 0,21-21 15,-21 21-15,22-21 0,-1 0 16,0 0-1,0 0-15,0-21 0,-21 0 0,21 21 16,1-43-16,-1 22 0,-21 0 16,21-21-16,0 20 0</inkml:trace>
  <inkml:trace contextRef="#ctx0" brushRef="#br0" timeOffset="35153.1">16531 6160 0,'-21'21'0,"42"-42"0,-63 42 0,63-21 32,0 0-17,0 0-15,0 0 0,1 0 16,-1 0-16,21 0 0,-21 0 16,0 0-16,1 0 15,-1 0-15,0 0 0,0 0 16,0 0 15</inkml:trace>
  <inkml:trace contextRef="#ctx0" brushRef="#br0" timeOffset="35787.55">17759 6308 0,'-21'0'0,"42"0"0,-42-21 15,42 21 1,21 0-16,-21 0 15,0 0-15,22 0 0,20 0 16,-20 0-16,20 0 0,1 0 0,-1 0 16,1 0-16,20 0 0,1 0 15,-22 0-15,22 0 0,-21 0 0,-1 0 16,1 0-16,-1 0 0,-21 0 16,-20 0-16,20 0 0,-21-22 0,0 22 15,0-21-15,-21 0 16,0 0-16,-21 0 15,0 21-15,0-21 0,0 21 16,0 0-16,-22-22 0,22 22 16,-21 0-16,-1-21 0,1 0 0,21 21 15,-21 0-15,20 0 0,1 0 0,0 0 16,0-21-16,0 21 16,42 0 15,0 0-31,0 0 0,0 21 0,1-21 15,-1 0-15,21 0 0,-21 0 0,0 0 16,1 0-16,-1 0 0,21 21 16,-21-21-16,0 21 15,-21 1 1,0-1-16,0 0 0,-21 0 16,0 0-16,0 22 0,0-22 0,-22 21 15,22-21-15,-21 22 16,21-1-16,-22-21 0,22 21 0,0-20 0,-21 20 15,21-21-15,-1 0 16,22 0-16,0 1 0,-21-22 0,21 21 16,-21-21-16</inkml:trace>
  <inkml:trace contextRef="#ctx0" brushRef="#br0" timeOffset="36696.03">19600 6117 0,'0'-21'16,"0"42"-16,-21-42 0,21 0 15,0 0-15,0 0 16,0-1-16,0 1 16,0 0-16,21 21 0,0-21 15,1 0-15,-1 0 0,21 21 0,-21-22 16,0 22-16,22 0 0,-1 0 16,-21 0-16,22 0 0,-22 22 0,21-1 15,0 0-15,-20 0 0,-1 0 0,0 22 16,0-1-16,0-21 0,-21 21 15,21 1-15,-21-1 0,0-21 0,0 22 16,0-1-16,-21-21 0,21 0 0,0 0 16,-21 1-16,21-1 0,-21 0 15,0 0-15,0-21 0,-1 0 32,22-21-32,0 0 0,0 0 15,0-1-15,0 1 0,0 0 0,0 0 16,0 0-16,0-22 0,0 22 15,22 0-15,-22-21 0,21 21 0,0-22 16,0 22-16,0 0 0,0 0 16,22-22-16,-22 43 0,0-21 0,0 0 15,0 21-15,1 0 0,20-21 0,-21 0 16,0 21-16,0 0 16</inkml:trace>
  <inkml:trace contextRef="#ctx0" brushRef="#br0" timeOffset="37680.08">20701 5927 0,'0'21'31,"0"0"-31,-21 0 16,21 0-16,-21 1 0,21 20 0,0-21 15,-22 0-15,1 0 16,21 22-16,0-22 0,0 0 0,0 0 16,0 0-16,0 1 0,0-1 0,0 0 15,21 0-15,1-21 0,-1 21 16,0-21-16,21 0 0,-21 0 0,22 0 16,-22 0-16,21 0 0,-21 0 15,22 0-15,-22 0 0,21-21 0,-21 0 16,1 0-16,20 0 0,-21-1 15,0 1-15,0 0 0,1 0 0,-22-21 16,21 20-16,0-20 0,-21 21 16,0 0-16,0-22 0,21 22 0,-21 0 15,0 42 17,0 0-32,-21 1 0,21-1 15,-21 0-15,21 0 0,-21 21 16,21-20-16,-22-1 0,22 21 0,0-21 15,0 0-15,0 1 0,0 20 0,22-21 16,-1 0-16,0 0 0,0 1 16,0-22-16,0 21 0,22-21 0,-22 0 15,21 0-15,-21 0 0,22 0 16,-1 0-16,0 0 0,1-21 0,-1-1 16,0 1-16,1 0 0,-1 0 15,-21 0-15,0 0 0,22-1 16,-22-20-16,0 21 0,0 0 0,-21-22 15,0 22-15,21 21 0,-21-21 16,0 0-16,-21 21 16,0 21-1,21 0-15,-21 0 0,0 1 0,21-1 16,-21 0-16,-1 21 0,22-21 0,-21 1 16,21-1-16,0 21 0,0-21 15,0 0-15,-21 1 0,21-1 0,0 0 16,-21 0-16,21 0 15,0-42 17,0 0-17,0 0-15,0 0 0,0-1 16,0 1-16,0 0 0,0-21 16,0 21-16,0-22 0,0 22 0,0-21 15,0 21-15,21-22 0,0 22 0,0 0 16,22-21-16,-22 20 0,21 22 15,-21-21-15,22 21 0,-1-21 0,-21 21 16,22 0-16,-1 0 0,-21 21 16,21 0-16,-20 1 0,-1-1 0,0 0 15,0 0-15,0 21 0,-21-20 16,0 20-16,0-21 16,0 0-16,0 22 0,-21-22 0,0 0 15,21 0-15,-21 0 0,0 0 16,21 1-16,-22-1 0,1-21 15,0 0-15,0 0 16,0 0 0,0 0-16,-1 0 0,1-21 15,0-1-15,0 22 16,0 0-16</inkml:trace>
  <inkml:trace contextRef="#ctx0" brushRef="#br0" timeOffset="41991.74">2095 12827 0,'0'0'0,"-21"0"15,0 0-15,0 0 0,0 0 16,0-21-16,-1 21 0,1-21 0,0 0 16,0 21-16,0-22 0,0 1 15,21 0-15,-22 21 0,22-21 0,-21-21 16,21 20-16,0 1 16,0 0-16,0-21 0,0 21 0,21-22 15,1 22-15,-1 0 0,0 0 16,21-22-16,-21 22 0,22 21 0,-1-21 15,-21 21-15,22 0 0,-1 0 16,-21 0-16,21 0 0,-20 0 0,-1 21 16,0-21-16,-21 21 0,0 1 15,0 20-15,0-21 0,-21 21 0,-22 1 16,22-1-16,-21 0 0,0 1 16,-22 20-16,22 1 0,-22-1 0,22-20 15,0 20-15,-1-21 0,1 1 16,21-1-16,0-21 0,21 22 15,0-22-15,0 0 0,0 0 16,21-21-16,0 21 0,21-21 0,-21 0 16,22 0-16,-22 0 0,21 0 15,1 0-15,-1-21 0,0 21 0,22-21 16,-22 0-16,0 0 0,-20 21 16,20-22-16,-21 1 0,0 0 0,0 0 15,-21 0-15,0 0 0,0-1 16,0 1-16,-21-21 0,0 21 15,-21 0-15,-1-1 0,1 1 0,0 0 16,21 21-16,-22 0 0,1 0 0,0 0 16,-1 0-16,22 21 15,-21 0-15,21 1 0,-1-1 0,1 0 16,0 0-16,21 0 0,0 0 16,0 1-16,0-1 0,0 0 0,21 0 15,0 0-15,1-21 16,-1 0-16,0 0 0,21 0 0,-21 0 15,1 0-15</inkml:trace>
  <inkml:trace contextRef="#ctx0" brushRef="#br0" timeOffset="42571.08">2900 12869 0,'21'0'16,"-21"-21"-16,21 21 62,-21-21-62,21 21 16,-21-21-16,21 21 16,-21-21-16,0 0 0,-21 21 31,0 0-15,0 0-16,0 0 0,0 21 15,21 0-15,-22-21 0,22 21 16,-21-21-16,21 21 0,21-21 47,1-21-47,-1 21 0,-21-21 15,21 0-15,-21 0 16,0-1-16,0 1 31,-21 21-31,0 0 0,-1 0 16,22 21-16,-21-21 0,0 22 15,21-1-15,0 0 0,0 0 16,0 0-16,0 0 16,21-21 15,0 0-31,-21-21 16,22 0-16</inkml:trace>
  <inkml:trace contextRef="#ctx0" brushRef="#br0" timeOffset="44171.35">7514 11959 0,'0'0'0,"21"0"16,0-21-16,-21 0 0,22 21 15,-1-21-15,0 21 0,0-21 16,0-1-16,0 22 0,1-21 0,-1 0 15,0 0-15,0 0 0,0 21 0,0-21 16,-21-1-16,0 1 16,0 0-16,-21 21 0,0-21 15,-106 0 1,106 21-16,-21 0 16,-1 0-16,1 0 0,0 0 0,-1 21 15,1 0-15,0 0 0,-22 0 16,22 22-16,-1-1 0,-20 0 0,21 22 15,-1-1-15,-20 1 0,42-1 16,-22 1-16,1-1 0,21-20 0,21 20 16,0-20-16,0 20 0,0-21 0,21-20 15,0 20-15,21 0 0,-20-21 16,20 1-16,0-1 0,1 0 16,-1 0-16,0 0 0,1-21 0,-1 0 15,0 0-15,1 0 0,-1 0 0,0 0 16,1-21-16,-1 0 0,0 0 15,1 0-15,-1-1 0,0 1 16,-21 0-16,22-21 0,-22 21 0,0-1 16,0-20-16,-21 21 0,0-21 15,0 20-15,-21 1 0,0-21 0,-21 42 16,20-21-16,-41 0 0,21 21 0,-22 0 16,1 0-16,20 0 0,-20 21 15,20 0-15,-20-21 0,21 21 0,-1 0 16,22 0-16,0-21 0,0 22 15,21-1 1,21-21 0,0 0-16,0 0 0,0 0 0,22 0 15,-22 0-15,21 0 0,-21 0 16,22 0-16,-1 0 0,-21-21 16,22 21-16,-1 0 0,-21 0 0,0 0 15,0 0-15,1 0 0,-1 21 0,-21 0 16,0 0-16,0 0 0,0 0 15,0 1-15,0-1 0,0 21 0,0 0 16,-21 1-16,-1-1 0,1 22 16,0-22-16,0 0 0,0 22 0,21-22 15,-21 22-15,-1-22 0,22 0 16,0 1-16,0-1 0,-21 0 16,21-21-16,-21 22 0,21-22 0,-21 0 15,21 0-15,0 0 0,0 1 0,0-1 16,0-42 15,0-1-31,0 1 0,0 0 16,0 0-16,21-21 0,0-1 15,22 1-15,-22 0 0,0-1 0</inkml:trace>
  <inkml:trace contextRef="#ctx0" brushRef="#br0" timeOffset="44565.13">8170 11959 0,'21'-42'16,"-42"84"-16,42-105 0,-21 42 0,0-22 0,22 43 0,-22-21 15,0 0-15,21 21 0,-21 21 32,0 0-32,-21 22 0,-1-1 15,1 0-15,0 1 0,0 20 16,0 1-16,-22-22 0,22 21 0,0 1 16,0-22-16,0 1 0,0 20 15,-1-21-15,1 1 0,0-22 0,21 21 16,0-21-16,0 1 0,0-1 0,0 0 15,0 0-15,21-21 0,0 0 16,1 0-16,20 0 0,-21 0 0,0 0 16,22 0-16,-22-21 0,21 21 15,-21-21-15,22 0 0,-22-1 0,0 1 16,21 0-16,-21 0 0,1 0 16</inkml:trace>
  <inkml:trace contextRef="#ctx0" brushRef="#br0" timeOffset="44948.42">8488 12319 0,'0'-21'0,"-21"42"32,21 0-17,-22 0-15,22 1 0,-21-1 16,21 0-16,-21 0 0,21 0 16,0 0-16,0 1 0,0-1 0,0 0 15,0 0-15,0 0 0,0 0 16,21-21-16,0 0 15,1 0-15,-1 0 0,0 0 16,0 0-16,21 0 0,-20 0 0,-1 0 16,0-21-16,0 0 0,0 21 15,0-21-15,-21 0 0,22 0 0,-22-22 16,0 22-16,0 0 0,0-21 0,0 20 16,0 1-16,-22-21 0,1 21 15,0 0-15,-21 21 0,21 0 0,-1 0 16,1 0-16,0 0 0,0 0 15,0 0-15,0 21 0,-1 0 16,1 0-16,21 0 0,0 0 0,0 1 16,0-1-16,0 0 0,0 0 15,0 0-15,21 0 16,1-21-16,20 0 0,-21 0 0,21-21 16,1 21-16</inkml:trace>
  <inkml:trace contextRef="#ctx0" brushRef="#br0" timeOffset="45492.42">9229 11790 0,'0'0'15,"21"-21"-15,-21 0 0,0-1 0,0 1 0,0 42 32,0 1-32,-21-1 0,-1 0 15,1 21-15,0 1 0,0 20 0,21-21 16,-21 22-16,0-22 0,-1 22 15,1-22-15,21 0 0,0 1 0,-21-1 16,21 0-16,0-20 0,0 20 16,0-21-16,0 0 0,0 0 15,0 1-15,0-44 47,0 1-47,0 0 16,0 0-16,0 0 0,0 0 15,0-1-15,0 1 0,21 0 0,0 0 16,1 0-16,-1 21 0,21-21 16,-21-1-16,0 22 0,22 0 0,-22 0 15,0 0-15,0 0 0,22 0 0,-22 0 16,-21 22-16,21-22 0,0 21 16,-21 0-16,21 0 0,-21 0 0,0 22 15,0-22-15,0 0 0,0 0 0,-21 0 16,0 0-16,0 1 0,-22-1 15,22 0-15,-21 0 0,21-21 0,-22 21 16,22-21-16,-21 0 0,21 21 16,-22-21-16,22 0 0,0 0 15,0 0-15,0 0 0,0 0 0,-1 0 16,22-21 0,22 0-1,-1 21-15,0 0 0,21-21 16,-21 21-16,22 0 0,-22-21 15,21 0-15</inkml:trace>
  <inkml:trace contextRef="#ctx0" brushRef="#br0" timeOffset="46224.68">10075 12213 0,'0'0'0,"-63"-21"31,42 0-31,-22 21 0,1 0 16,0 0-16,20 0 0,1 0 0,-21 21 16,21 0-16,-22 0 0,22 1 15,0-1-15,0 0 0,0 21 0,0-21 16,21 1-16,-22-1 0,22 21 0,0-21 16,0 0-16,0 1 0,22-1 15,-1 0-15,0-21 16,0 0-16,0 0 0,0 0 15,1 0-15,20 0 0,-21 0 0,0-21 16,0 21-16,1-21 0,-1-1 0,0 1 16,0 0-16,0-21 15,0 21-15,1-1 0,-1-20 0,-21 21 16,0 0-16,21 0 0,-21 42 31,0 0-31,-21 0 16,0 0-16,21 0 0,0 1 15,-22-1-15,22 21 0,0-21 0,0 0 16,0 1-16,0-1 0,0 0 16,22 0-16,-1-21 15,0 0-15,0 21 0,0-21 0,0 0 16,1 0-16,20 0 0,-21 0 0,21 0 16,-20-21-16,-1 21 0,21-21 15,-42 0-15,42 0 0,-20-22 0,-1 22 16,0-21-16,0-1 0,0 1 0,0-21 15,1 20-15,-1-20 0,0-1 16,-21 1-16,21-1 0,-21 22 0,21-22 16,-21-20-16,0 63 15,0-22-15,0 22 0,0 0 16,-21 42 15,21 0-31,-21 0 0,21 22 0,-21-1 16,21 0-16,0 22 0,0-22 0,-21 22 15,21-1-15,0 1 0,0-22 16,0 22-16,0-22 0,0 0 0,0 1 16,0-1-16,0-21 0,0 21 15,0-20-15,21-1 0,-21 0 0,21-21 16,0 21-16,0-21 0,0 0 0,1 0 16,-1 0-16,0-21 15,0 0-15,0 21 0,22-43 16,-22 22-16</inkml:trace>
  <inkml:trace contextRef="#ctx0" brushRef="#br0" timeOffset="46871.31">11451 0 0,'21'0'0,"0"0"0,1 0 15,-1 0-15,0 0 16,0 0-16,0 0 0,0 0 0,1 0 16,-1 0-16,0 0 0,0 0 15,0 0-15,0 0 16,1 0-1,-1 0 95,0 0-110,0 0 0,0 0 15,0 0-15,1 0 0,-1 0 16,0 0-16,0 0 0,0 0 0,22 0 16,-22 0-16,0 0 0,0 0 0,0 0 15,0 0-15,1 0 0,-1 0 16,0 0 0,0 0-1</inkml:trace>
  <inkml:trace contextRef="#ctx0" brushRef="#br0" timeOffset="48047.34">11197 1207 0,'0'211'0,"0"-232"0,0 0 15,0 0-15,0-22 0,0 22 16,0 0-16,0 0 0,0 0 31,21 21-15</inkml:trace>
  <inkml:trace contextRef="#ctx0" brushRef="#br0" timeOffset="50376.32">12171 11853 0,'0'0'0,"0"-21"0,0 0 0,0-21 16,-21 21-16,-1-1 0,22 1 15,-21 0-15,21-21 0,0 21 0,0-1 16,0 1-16,0 0 0,0 0 0,0 0 16,0 0-16,0-1 0,0 1 15,21 21 1,1 21 0,-22 1-16,21-1 0,0 21 0,0-21 15,0 22-15,0 20 0,1-21 0,-1 22 16,-21-1-16,21 1 0,-21-1 15,21 1-15,-21-1 0,0 1 0,0-1 16,0-20-16,0 20 0,0-20 0,21-22 16,-21 21-16,0 0 0,0-20 15,0-1-15,0 0 0,21 0 16,-21-42 0,0 0-1,22 0-15,-22-1 0,21 1 0,0-21 16,-21 0-16,21-1 0,0-20 0,0-1 15,-21 1-15,22-1 0,-1 1 16,0-1-16,0 1 0,0-1 0,0 1 16,1-1-16,20 22 0,-21-22 15,0 43-15,0-21 0,1 21 0,-1 0 16,0-1-16,-21 44 31,0-1-31,0 0 0,0 0 0,21 0 16,-21 0-16,0 22 0,21-22 15,-21 21-15,21 1 0,-21-1 16</inkml:trace>
  <inkml:trace contextRef="#ctx0" brushRef="#br0" timeOffset="51773.93">13102 12361 0,'21'0'16,"-42"0"-16,63 0 0,-20 0 0,-1 0 15,0-21-15,0 0 0,0 0 0,0 0 16,1 0-16,-1-22 0,-21 22 0,0-21 16,0-1-16,0 1 0,0 21 15,0-21-15,0 20 0,0-20 16,-21 21-16,-1 21 0,1 0 16,-21 0-16,21 0 0,-22 21 0,1 0 15,0 0-15,-1 1 0,1 20 0,0 0 16,21 1-16,-22-22 0,22 21 15,0 0-15,0-20 0,0 20 0,21-21 16,0 0-16,0 0 0,0 1 16,0-1-16,21 0 0,0-21 0,0 0 15,0 0-15,0 0 0,22 0 0,-22 0 16,21 0-16,-21 0 0,22 0 16,-1-21-16,-21 0 0,22-1 0,-22 22 15,21-42-15,-21 21 0,0 0 16,1 0-16,-1-22 0,0 22 15,-21-21-15,0 21 0,21-1 0,-21-20 16,0 21-16,-21 42 31,21 0-31,-21 22 0,0-22 16,-1 21-16,22-21 0,-21 0 16,21 22-16,-21-22 0,21 21 0,0-21 15,0 1-15,0-1 0,0 0 16,0 0-16,21-21 0,0 21 0,1-21 15,-1 0-15,21 0 0,-21 0 16,0 0-16,22 0 0,-22 0 16,0 0-16,21 0 0,-20-21 0,20 0 15,-21 0-15,0 0 0,22-1 0,-22-20 16,21 21-16,-21-21 0,0-1 16,1 1-16,-22 21 0,0-22 0,0 1 15,0 21-15,0-21 0,0 20 16,-22 22-16,1 0 0,0 0 15,0 0-15,0 22 16,21-1-16,0 0 0,-21 0 0,21 0 16,0 22-16,0-22 0,0 0 0,21 0 15,0 0-15,0 22 0,0-22 16,-21 0-16,21 0 0,1 0 16,-1 0-16,-21 1 0,21-1 15,0 0-15,0-21 0,-21 21 0,21 0 16,1-21-16,-1 0 0,0 21 0,0-21 15,0 0-15,22 0 0,-22 0 16,21 0-16,-21 0 0,22-21 0,-1 21 16,0-21-16,1 0 0,-1 21 0,0-21 15,-21 0-15,22-1 0,-22 1 16,0 0-16,0-21 0,0 21 16,-21-22-16,0 1 0,0 0 0,22-1 15,-22 1-15,0 21 0,0-22 0,0 22 16,-22 0-16,1 21 15,0 0-15,-21 0 0,21 21 16,-1 0-16,-20 22 0,21-22 0,-21 21 16,20 1-16,-20-1 0,21 0 0,0-21 15,0 22-15,-1-22 0,1 21 16,21-21-16,-21 1 0,21-1 16,0 0-16,0 0 0,21-21 15,0 0-15,1 0 0,-1 0 0,0 0 16,0 0-16,0 0 0,22 0 15,-22 0-15,0-21 0,0 0 0,0 0 16,22-1-16,-22 1 0,0-21 16,0 21-16,0-22 0,-21 22 0,21-21 15,-21 21-15,22-22 0,-22 22 16,21 0-16,-21 63 31,-21-20-31,21-1 0,-22 21 0,1-21 16,0 22-16,21-22 0,0 21 0,0-21 15,0 0-15,0 1 0,0-1 16,0 0-16,0 0 0,0 0 0,0 0 16,21-21-16,0 0 15,1 0-15,-1 0 0,0 0 16,0 0-16,21-21 0,-20 21 16,-1-21-16,0 0 0,0 0 15,0 0-15,22-1 0,-22 1 0,0 0 16,0-21-16,0 21 0,-21-22 0,0 22 15,21 0-15,-21 0 0,0 0 16,0-1-16,0 44 16,0-1-16,-21 0 15,21 0-15,0 21 0,-21-20 0,21-1 16,-21 21-16,21-21 0,0 0 0,0 1 16,0-1-16,0 0 15,0 0-15,21-21 31,0 0-31,0 0 16,-21-21-16,22 0 0,-22 0 0,21-1 16,0 1-16</inkml:trace>
  <inkml:trace contextRef="#ctx0" brushRef="#br0" timeOffset="52099.45">15049 11726 0,'-21'0'15,"42"0"-15,-63 0 0,21 0 0,0 22 0,0-22 16,21 21-16,0 0 0,-22 0 0,22 0 16,0 0-16,0 1 15,0-1-15,22 0 16,-1-21-16,0 0 0,0 0 16,0 0-16,0-21 15,1 0-15,-1 21 0,-21-22 0,0 1 16,0 0-16,0 0 0,0 0 0,0 0 15,0-1-15,0 1 0,0 0 16,-21 21-16,-1 0 0,1 0 16,0 0-16,0 0 0,0 0 0,0 0 15,-1 21-15,22 0 16,0 1-16,-21-1 0,21 0 0,0 0 0,0 0 16,0 0-1,21-21-15,1 22 0,-1-22 16,0 0-16</inkml:trace>
  <inkml:trace contextRef="#ctx0" brushRef="#br0" timeOffset="52620.15">15557 11515 0,'0'0'0,"-21"21"16,0-21-16,21 21 0,-21 21 0,0-20 15,0 20-15,21-21 0,-22 21 16,22 1-16,0-1 0,-21 0 0,0 1 16,21 20-16,-21-20 0,21-1 0,0 0 15,0 22-15,0-22 0,0-21 16,0 22-16,0-1 0,0-21 0,0 21 16,0-20-16,0-1 0,0 0 15,0 0-15,0-42 47,0 0-47,0 0 0,0-1 0,0 1 16,0 0-16,0 0 0,0-21 0,21-1 15,0 22-15,-21-21 0,21 21 16,22-22-16,-22 22 0,0 0 0,21 0 16,-20 0-16,-1 21 0,21 0 15,-21 0-15,0 0 0,1 21 0,-1-21 16,0 21-16,0 21 0,-21-21 0,0 1 15,0 20-15,0-21 0,0 21 16,0-20-16,0-1 0,0 0 0,-21 0 16,0 0-16,0 0 0,-1 1 0,1-22 15,0 21-15,-21-21 16,21 0-16,-1 0 0,1 0 0,0 0 16,0 0-16,0 0 0,0 0 15,21-21 1,0-1-16,21 22 15,0-21-15,0 0 0</inkml:trace>
  <inkml:trace contextRef="#ctx0" brushRef="#br0" timeOffset="52903.92">16362 11515 0,'-106'106'31,"64"-85"-31,20 21 0,1 0 0,0 1 16,0-1-16,21 0 0,-21 22 15,21-22-15,-21 22 0,21-22 0,-22 22 16,22-22-16,0 0 0,0 1 16,0-22-16,0 21 0,0-21 0,0 0 15,0 1-15,0-1 0,0 0 0,0 0 16,22-21 15,-1-21-31,0 0 16,0 0-16,0-1 0</inkml:trace>
  <inkml:trace contextRef="#ctx0" brushRef="#br0" timeOffset="53535.56">16425 12277 0,'0'0'0,"85"21"32,-64-21-32,0 0 0,0 0 0,22 0 15,-22 0-15,0-21 0,21 0 0,-20 21 16,-1-22-16,0 1 0,0 0 16,0 0-16,-21-21 0,21 20 15,-21 1-15,0-21 0,0 21 0,0 0 16,0-1-16,-21 1 0,0 21 0,0 0 15,0 0-15,0 0 0,-1 0 16,-20 21-16,21 22 0,0-22 0,0 21 16,-22-21-16,22 22 0,21-1 15,-21 0-15,21-20 0,-21 20 0,21-21 16,0 0-16,0 22 0,0-22 0,21 0 16,0-21-16,0 21 0,0 0 15,1-21-15,-1 0 0,0 0 16,0 0-16,21 0 0,-20 0 0,20 0 15,0 0-15,1 0 0,-1-21 16,0 0-16,1 0 0,-1 0 0,21-1 16,-20-20-16,-1 21 0,-21-21 15,22-1-15,-1 1 0,-21 0 0,0-1 16,0 1-16,-21 0 0,22 20 0,-22-20 16,0 21-16,-22 21 15,1 0-15,0 0 0,0 21 0,-21 0 16,20 0-16,1 1 0,0-1 15,0 0-15,0 21 0,21-21 16,0 22-16,0-22 0,0 0 0,0 0 0,21 22 16,0-22-16,0 0 15,0 0-15,1 0 0,-1 0 0,0 1 16,-21-1-16,21 0 0,-21 0 0,21 0 16,-21 0-16,0 1 15,-21-22-15,0 0 16,0 0-16,0 0 0,-1 0 15,1 0-15,0 0 0,-21 0 0,21 0 16,-1 0-16,-20 0 0,0 0 0,-1 0 16,1 0-16,-21 0 0,20 0 15</inkml:trace>
  <inkml:trace contextRef="#ctx0" brushRef="#br0" timeOffset="54667.49">7345 13250 0,'-43'0'0,"86"0"0,-128 0 15,43 0-15,-1 0 0,1 0 16,0 0-16,-1 0 0,1 0 16,0 0-16,21 0 0,-1 0 0,1 0 15,0 0-15,0 0 16,42 0-1,0 0-15,0 0 16,22 0-16,-22 0 0,21 0 16,1 22-16,-1-22 0,21 0 0,-20 0 15,20 21-15,-20-21 0,20 0 0,1 0 16,-1 21-16,22-21 0,-1 0 16,1 0-16,0 0 0,-1 0 15,22 0-15,0 0 0,0 0 0,0 0 16,21 0-16,21 0 0,0 0 15,0-21-15,0 21 0,1 0 0,-1 0 16,21 0-16,0 0 0,1 0 0,-1 0 16,0 0-16,1 0 0,-1 0 15,22 0-15,-1-21 0,-21 21 0,43 0 16,-21 0-16,20 0 0,-20 0 0,20 0 16,1-22-16,0 22 0,-1 0 15,1 0-15,0-21 0,-1 21 0,1 0 16,0 0-16,-1 0 0,1-21 15,-21 21-15,-1 0 0,22 0 0,-22 0 16,1 0-16,-1 0 0,-20 0 16,20 0-16,1 0 0,-22 0 15,0 0-15,1 0 0,-22 0 0,0 0 16,-21 0-16,0 21 0,0-21 16,-21 0-16,0 0 0,-22 0 0,1 0 15,-22 0-15,1 0 0,-22 0 0,1 0 16,-1 0-16,-21 0 0,0 0 15,-42 0 48,21-21-63,-21 21 31,0-21-15,0 21 15,-1 0-31,1 0 16,0 0-16,0 0 0,0 0 15,0 0-15</inkml:trace>
  <inkml:trace contextRef="#ctx0" brushRef="#br0" timeOffset="62228.17">8276 14161 0,'0'-22'15</inkml:trace>
  <inkml:trace contextRef="#ctx0" brushRef="#br0" timeOffset="63855.27">8234 14161 0,'0'0'0,"0"-22"15,21 22-15,-21-21 16,21 21 15,-21-21-31,21 21 16,-21 21 31,0 0-47,0 1 15,0 20-15,-21 0 16,21 1-16,0-1 0,0 0 0,-21 1 15,21-1-15,-21 0 0,21 1 16,0-1-16,-21 0 0,21 1 0,-22-22 16,22 21-16,-21-21 0,21 0 0,0 1 15,0-1-15,0 0 0,-21 0 16,21-42 15,0 0-31,0 0 16,0-1-16,0 1 0</inkml:trace>
  <inkml:trace contextRef="#ctx0" brushRef="#br0" timeOffset="64475.68">8107 14288 0,'0'0'0,"-21"-22"0,21 1 0,0 0 15,0 0-15,0 0 16,0 0-16,0-1 0,0 1 15,21 0-15,0 21 0,0-21 0,0 0 16,0 0-16,22 21 0,-22-22 16,0 22-16,21 0 0,-20 0 0,20 0 15,-21 0-15,21 0 0,-20 0 16,20 0-16,-21 22 0,0-1 16,0 0-16,-21 0 0,0 0 0,0 0 15,0 1-15,0 20 0,-21-21 16,0 21-16,-21-20 0,21-1 0,-22 0 15,22 0-15,0 0 0,-21 0 16,20 1-16,1-22 0,0 0 16,21-22 15,21 22-31,0-21 0,1 21 16,-1 0-16,0 0 0,0 0 15,21 0-15,-20 0 0,20 0 16,0 21-16,-21 1 0,22-1 15,-22-21-15,21 42 0,-21-21 0,1 0 16,-1 1-16,-21-1 0,0 21 0,0-21 16,0 0-16,0 22 0,-21-22 15,-1 0-15,1 0 0,-21 0 0,0 1 16,-1-1-16,1 0 0,0 0 16,-1-21-16,1 21 0,-22-21 0,22 0 15,0 0-15,-1 0 0,1 0 0,0 0 16,-1 0-16,22-21 0,0 21 15,-21-21-15,21 21 0,21-21 0,-22 21 16,22-21-16,-21 21 0,21-22 16,0 1-1,21 0 1,1 21-16,-1 0 16,0 0-16,0 0 0,21 0 0,-20-21 15,20 21-15,-21 0 0,21-21 0,1 21 16</inkml:trace>
  <inkml:trace contextRef="#ctx0" brushRef="#br0" timeOffset="65611.03">9186 14478 0,'0'0'0,"-21"-63"31,0 41-31,0 22 0,0-21 16,-1 21-16,1 0 0,0 0 16,0 0-16,21 21 0,-21 1 15,0-22-15,-1 42 0,1-21 0,0 0 16,21 22-16,-21-22 0,21 21 0,-21 0 16,21-20-16,0 20 15,0-21-15,0 0 0,0 0 0,0 1 16,0-1-16,0 0 0,21-21 0,0 0 15,0 0-15,0 0 16,1 0-16,-1 0 0,0 0 0,0 0 16,0-21-16,0 21 0,1-21 15,-22-1-15,21 1 0,0 0 0,-21 0 16,21-21-16,-21 20 0,0-20 0,21 21 16,-21-21-16,0-1 0,21 22 15,-21-21-15,0 21 0,0-1 0,0 1 16,0 42 15,0 1-31,0-1 0,0 0 0,-21 21 16,21-21-16,0 22 0,-21-22 15,21 21-15,0-21 0,0 22 0,0-22 16,0 0-16,0 0 0,21 0 0,0-21 16,1 22-16,-1-22 0,0 0 15,0 0-15,0 0 0,0 0 16,1 0-16,-1-22 0,0 1 15,0 0-15,0 0 0,22 0 16,-22 0-16,0-22 0,0 22 0,0-21 0,0-1 16,1 1-16,-1 21 0,0-21 15,0 20-15,-21 1 0,21 0 16,-21 0-16,0 42 16,0 0-16,0 0 15,0 1-15,0-1 0,0 0 0,0 0 16,0 0-16,0 0 0,0 1 15,0-1-15,0 0 0,0 0 0,0 0 16,0 0-16,21 1 0,-21-1 16,0 0-16,0 0 15,-21-21 1,0 0-16,0 0 16,0 0-16,0 0 0,-1 0 15,1 0 1,0 0-16,21 21 47,0 0-47,0 1 15,0-1-15,21-21 0,0 0 16,1 21-16,-1-21 16,0 0-16,0 0 0,0 0 0,0 0 15,22 0-15,-22 0 0,21 0 0,1 0 16,-1-21-16,-21 0 0,21-1 15,1 1-15,-1 0 0,-21 0 0,22 0 16,-22 0-16,0-22 0,0 22 16,0-21-16,0 21 0,-21-1 15,0-20-15,0 21 0,0 0 0,0 0 16,0-1-16,0 1 0,-21 21 16,0 0-16,0 0 15,0 0-15,21 21 0,-21 1 0,21 20 16,0-21-16,0 0 0,-22 22 15,22-22-15,0 21 0,0-21 0,0 0 16,0 1-16,0-1 0,0 0 16,0 0-16,22 0 0,-1 0 15,0-21-15,0 0 0,0 0 16,0 0 0,1 0-16,-1-21 0,0 21 15,0-21-15,0 0 0,0 0 0,1 0 16,-1-1-16,0 1 0,0 0 15</inkml:trace>
  <inkml:trace contextRef="#ctx0" brushRef="#br0" timeOffset="66043.7">10943 14139 0,'0'0'16,"-21"0"-1,21 22 1,-21-1-16,21 21 0,-21-21 16,21 0-16,-22 22 0,22-22 0,0 21 15,0 1-15,-21-22 0,21 21 16,-21 0-16,21 1 0,0-22 0,0 21 16,0-21-16,0 1 0,0 20 0,0-21 15,0 0-15,21 0 0,0-21 16,1 22-16,-1-22 0,0 0 0,0 0 15,0 0-15,22 0 0,-22 0 16,21 0-16,0 0 0,1-22 16,-22 1-16,21 0 0,1 0 0,-1 0 15,-21-22-15,0 22 0,0-21 16,22 0-16,-43-1 0,21-20 0,-21 20 16,21 1-16,-21 0 0,0 21 0,0-22 15,0 22-15,0 0 0,0 0 16,0 0-16,-21 21 31,21 21-15,0 0-16,0 0 15</inkml:trace>
  <inkml:trace contextRef="#ctx0" brushRef="#br0" timeOffset="66755.28">11959 14182 0,'-21'0'0,"21"21"16,-21-21-16,0 21 0,21 0 0,-22 0 16,22 22-16,-21-22 0,0 21 15,21-21-15,0 22 0,0-1 16,-21-21-16,21 22 0,0-1 0,-21-21 0,21 21 15,0-20-15,0-1 16,0 0-16,0 0 0,0 0 0,0 0 16,0 1-16,0-44 47,0 1-47,21 0 0,-21 0 0,21 0 15,-21 0-15,0-22 0,0 1 16,21 0-16,0-1 0,1 1 0,-22-22 15,21 22-15,0 0 16,0-1-16,0 1 0,-21 0 0,43 21 16,-22-22-16,0 22 0,0 0 0,0 0 15,0 0-15,1-1 0,-1 22 16,0 0-16,0 0 0,0 0 0,0 0 16,1 22-16,-22-1 0,21 0 15,-21 0-15,0 0 0,0 0 16,0 1-16,0-1 0,0 0 0,0 0 15,-21 0-15,-1 0 0,1 1 16,-21-1-16,21 0 0,-22 0 0,1-21 16,21 21-16,-21-21 0,20 0 0,-20 0 15,21 0-15,0 0 16,0 0-16,-1 0 0,1 0 0,42 21 62,1 1-62,-22-1 0,21 0 16,0 0-16,0 0 0,0 0 0,-21 1 16,21-1-16,1 0 0,-22 0 0,21 0 15,0-21-15,0 21 0,0-21 16,0 22-16,1-22 0,-1 0 16,0 21-16,0-21 0,0 0 15,0 0-15,1 0 16,-1 0-16,0-21 0,0-1 0,0 22 15,0-21-15,1 0 0,-1 0 0,0 0 16</inkml:trace>
  <inkml:trace contextRef="#ctx0" brushRef="#br0" timeOffset="67339.96">12848 14012 0,'0'0'16,"-42"0"0,21 22-1,21-1 1,0 0-16,0 0 0,0 21 0,0-20 16,0 20-16,0-21 0,-22 21 0,22 1 15,0-1-15,-21 0 0,21 1 16,-21-1-16,21-21 0,0 22 0,-21-22 15,21 21-15,-21-21 0,0 0 16,-1 1-16,22-1 0,0 0 0,-21-21 16,21 21-16,-21-21 0,0 0 31,0 0-15,21-21-16,0 0 0,0 0 15,0-1-15,0-20 0,0 21 16,21 0-16,0-22 0,-21 22 0,21 0 15,0 0-15,1 0 0,-1 0 0,0 21 16,0 0-16,0 0 16,0 0-16,1 0 0,-1 21 15,0 0-15,-21 0 0,0 0 0,0 0 16,0 1-16,0-1 0,21 0 16,-21 0-16,21 0 0,-21 0 15,0 1-15,21-1 0,-21 0 0,22-21 0,-1 0 16,-21 21-16,21-21 15,0 0-15,0 0 0,0 0 0,1 0 16,-1 0-16,0 0 0,21-21 0,-21 0 16,1 21-16,-1-21 0,0-1 15,0 1-15,-21 0 0,21 21 16,-21-21-16,0 0 0,0 0 16,0-1-16,0 1 15</inkml:trace>
  <inkml:trace contextRef="#ctx0" brushRef="#br0" timeOffset="68195.17">14055 14330 0,'0'0'0,"-22"-21"0,1 21 16,0 0-16,0 0 0,0 0 0,0 0 16,-1 0-16,1 0 0,0 0 15,0 0-15,0 0 16,0 0-16,42 0 31,0 0-31,21 0 0,1 0 16,-1 0-16,0 0 0,22 0 0,-1 21 15,22-21-15,-22 0 0,22 0 16,-21 0-16,20 0 0,-20 0 0,20 0 16,-20 0-16,21 0 0,-22 0 15,1 0-15,-1 0 0,-21 0 0,22 0 16,-22 0-16,-21 0 0,22 0 0,-22 0 15,0 0-15,-21-21 16,0 0 0,-21 21-16,0-22 15,-22 22-15,22-21 0,-21 21 0,0-21 16,-1 21-16,1-21 0,21 21 0,-22 0 16,1-21-16,21 21 0,0 0 15,0-21-15,-1 21 0,1 0 0,42 0 47,1 0-47,20 0 0,-21 0 0,0 0 16,22 0-16,-1 0 0,0 0 15,-21 0-15,22 0 0,-1 0 16,-21 0-16,0 0 0,1 0 0,-1 21 16,-21 0-16,0 0 15,0 0-15,-21 0 0,-1 1 16,1-1-16,0 0 0,-21 21 0,-1-21 15,22 1-15,-21-1 0,0 21 16,20-21-16,-20 0 0,21 1 0,0 20 16,0-21-16,-1-21 0,1 21 15,0 0-15,21 1 0,0-1 16,21-21 0</inkml:trace>
  <inkml:trace contextRef="#ctx0" brushRef="#br0" timeOffset="69196.27">16383 13885 0,'0'-21'0,"0"42"0,0-63 0,0 21 15,-21 21-15,21-21 0,-21 21 16,-22 0-16,22-21 0,0 21 0,0 0 15,-22 0-15,22 0 0,0 0 16,-21 21-16,21 0 0,-1 0 0,1 21 16,-21-20-16,21 20 0,0 0 0,21 1 15,-22-1-15,1 0 0,21 1 16,-21 20-16,21-21 0,0 1 16,0-1-16,0 0 0,0 1 15,0-1-15,0-21 0,21 22 0,0-22 16,1 0-16,-1 0 0,0 0 0,21 0 15,-21-21-15,22 0 0,-1 0 16,-21 0-16,22 0 0,-1 0 0,0 0 16,1 0-16,-1 0 0,0-21 0,1 0 15,-1 0-15,0-21 0,-21 20 16,22 1-16,-22-21 0,0 0 0,0 20 16,0-20-16,1 21 0,-22-21 15,21 20-15,-21-20 0,0 21 0,0 0 16,-21 21-1,-1 21 1,1 0-16,0 0 0,0 0 16,0 1-16,21 20 0,-21-21 0,21 21 15,-22-20-15,22 20 0,0-21 16,0 0-16,0 0 0,0 1 0,0-1 16,22 0-16,-1 0 0,0-21 15,0 0-15,0 21 0,0-21 0,1 0 16,-1 0-16,0 0 0,0 0 0,21-21 15,-20 0-15,-1 21 0,0-21 16,0 0-16,0-1 0,0-20 0,1 21 16,-22-21-16,0 20 0,0-20 15,0 0-15,0-1 0,0 22 16,0-21-16,0 21 0,-22 0 0,1-1 16,0 1-16,0 0 0,0 21 15,0 0-15,-22 0 0,22 0 0,0 0 16,0 21-16,-22 0 0,22 1 0,0-22 15,0 21-15,21 0 0,0 0 16,0 0-16,0 0 0,0 1 16,0-1-16,21-21 0,0 21 15,22-21-15,-22 0 0,0 0 0,21 0 16,1 0-16,-22 0 0,21 0 16,0-21-16</inkml:trace>
  <inkml:trace contextRef="#ctx0" brushRef="#br0" timeOffset="70335.73">17272 14097 0,'0'0'0,"21"0"31,-21 21-31,0 0 0,0 1 0,0-1 16,0 0-16,0 0 0,-21 21 0,21-20 16,-21 20-16,21-21 0,0 21 15,0-20-15,0-1 0,-21 0 0,21 0 16,0 0-16,-22 0 0,22 1 15,0-1-15,0-42 47,0-1-47,0 1 16,0 0-16,0 0 0,0-21 0,0 20 16,0-20-16,22 21 0,-1-21 15,0 20-15,0-20 0,0 21 0,0 0 16,1 0-16,-1-1 0,0 1 0,21 21 15,-21 0-15,1-21 0,-1 21 16,0 0-16,0 0 0,21 21 0,-42 0 16,22-21-16,-1 43 0,0-22 15,0 0-15,-21 0 0,0 22 0,0-22 16,0 0-16,0 21 0,0-21 16,0 1-16,0-1 0,0 0 15,-21 0-15,21 0 0,0 0 16,21-21 15,0 0-31,0 0 0,22-21 16,-22 21-16,21-21 0,-21 0 15,22 0-15,-1 0 0,0-1 0,1-20 16,-1 21-16,0 0 0,1-22 0,-22 22 16,21-21-16,-21 21 0,1 0 15,-1-1-15,-21 1 0,0 0 0,0 0 16,-21 21-1,-22 0-15,22 0 16,0 21-16,0-21 0,0 21 0,-1 0 16,1 1-16,0-1 0,21 0 15,0 0-15,0 0 0,0 0 16,21 1-16,-21-1 0,21 0 0,1 0 16,-22 0-16,21 0 0,0 1 15,-21-1-15,0 0 0,21 0 0,-21 0 16,21-21-16,-21 21 31,-21-21-31,0 0 0,0 0 16,0-21-16,-1 0 15,1 21-15,21-21 16,0 42 15,0 0-15,21 0-16,1-21 0,-1 22 15,0-22-15,21 0 16,-21 0-16,1 0 0,20 0 0,-21 0 16,21 0-16,1 0 0,20 0 0,-20-22 15,-1 22-15,0-21 0,1 0 16,-1-21-16,-21 21 0,21-22 16,-20 1-16,20 0 0,-21-1 0,0 1 15,0 0-15,1-1 0,-1-20 16,0 20-16,-21 1 0,21 0 0,-21-1 15,0 22-15,0-21 0,0 21 16,0 0-16,-21 42 31,0 21-31,21-21 0,-21 0 16,-1 22-16,22-1 0,-21 0 0,21-20 16,-21 20-16,21 0 0,0 1 15,-21-1-15,21 0 0,0 1 0,-21-22 16,21 21-16,0 0 0,0-20 15,0-1-15,0 21 0,0-21 16,0 0-16,21 1 0,0-22 16,0 0-16,0 0 15,1 0-15,-1 0 16,0 0-16,0 0 0,0-22 0,0 1 16,1 0-16,-1 0 0,0 0 15,0 0-15</inkml:trace>
  <inkml:trace contextRef="#ctx0" brushRef="#br0" timeOffset="70555.6">18627 14182 0,'0'0'0,"21"0"31,0 0-31,0 0 0,0 0 16,22 0-16,-22 0 0,21 0 0,0 0 15,-20 0-15,20-21 0,-21 21 16,21 0-16,-20 0 0,20-22 0,-21 22 16,0 0-16,0 0 15,-21-21-15</inkml:trace>
  <inkml:trace contextRef="#ctx0" brushRef="#br0" timeOffset="71971.99">19516 14457 0,'63'0'16,"-63"-21"-1,21 21-15,0-21 0,1-1 0,-1 22 16,-21-21-16,21 0 0,0 0 16,-21 0-16,21 0 0,-21-1 0,0 1 15,0 0-15,0 0 0,0 0 0,0 0 16,-21-1-16,0 1 0,-21 0 16,20 21-16,1-21 0,-21 21 0,21 0 15,0 0-15,-22 0 0,22 0 0,0 0 16,-21 0-16,20 21 0,1 0 15,0 0-15,0 1 0,-21-1 0,20 21 16,1-21-16,0 22 16,21-1-16,-21-21 0,21 21 0,-21-20 15,21 20-15,0-21 0,0 0 0,0 0 16,0 1-16,0-1 0,21 0 16,0-21-16,0 0 0,0 21 0,1-21 15,-1 0-15,0 0 0,21 0 0,-21 0 16,22 0-16,-22-21 0,21 0 15,-21 21-15,1-21 0,20-22 0,-21 22 16,0 0-16,0-21 0,1 20 16,-1-20-16,0 0 0,0 21 0,0-1 15,-21 1-15,0 0 0,0 0 0,0 42 32,0 0-32,-21 0 15,21 1-15,-21-1 0,0 21 0,21-21 16,0 0-16,0 22 0,0-22 15,0 0-15,0 0 0,0 0 0,0 1 16,21-1-16,0-21 16,0 0-16,0 21 0,1-21 0,-1 0 15,0 0-15,0 0 0,0 0 0,0 0 16,1-21-16,-1 21 0,21-21 16,-21-1-16,0 1 0,1-21 15,-1 21-15,0-22 0,0 22 0,0-21 16,0 0-16,1-1 0,-22 22 15,21 0-15,-21 0 0,21 0 0,-21-1 16,0 44 0,-21-1-16,0 0 15,-1 0-15,22 0 0,-21 22 0,0-1 16,0 21-16,21-41 16,0 20-16,-21-21 0,21 0 0,0 0 15,-21 1-15,21-1 0,0 0 16,0-42 31,0 0-47,0-1 15,0-20-15,21 21 0,0 0 0,-21-22 16,21 22-16,0-21 0,0 0 16,1 20-16,-1-20 0,0 21 0,0 0 15,0 0-15,0 21 0,1-22 0,-1 22 16,0 0-16,0 0 0,0 0 15,0 22-15,-21-1 16,22 0-16,-22 0 0,0 21 16,0-20-16,0-1 0,0 21 15,0-21-15,0 22 0,0-22 16,0 0-16,0 0 0,0 0 0,0 0 16,21 1-16,0-22 0,-21 21 15,21-21-15,0 0 0,0 0 0,1 0 16,-1 0-16,21 0 0,-21 0 15,22 0-15,-22 0 0,0-21 0,0-1 16,0 1-16,0-21 0,1 21 0,-1-22 16,0 1-16,0 0 0,0-1 15,0 1-15,1-21 0,-1 20 16,0 1-16,0-22 0,-21 22 16,21 0-16,0-22 0,-21 22 0,22 0 15,-22-1-15,0 22 0,0-21 0,0 21 16,-22 21-1,1 0-15,0 0 0,-21 42 16,42-21-16,-43 0 16,43 22-16,-21-1 0,0 0 0,0 1 15,0-1-15,21 0 0,0 1 0,-21-1 16,21 0-16,0 1 0,0-1 16,0 0-16,0 1 0,0-1 0,0 0 15,0 1-15,0-22 0,21 0 16,-21 21-16,21-21 0,0 1 15,0-1-15,0-21 0,1 0 16,-1 0-16,0 0 16,0 0-16,0 0 0,0 0 0,1 0 15,-1-21-15,0 21 0,-21-22 0,21 1 16,0 0-16,0 21 0,-21-21 16,0 0-16,22 0 0,-22-1 0,21 1 15,-21 0-15,0 0 0,0 0 16</inkml:trace>
  <inkml:trace contextRef="#ctx0" brushRef="#br0" timeOffset="72279.81">20701 14012 0,'0'0'0,"-21"0"0,0 0 16,-1 0-16,44 0 31,-1 0-31,0 0 0,21 0 0,1 0 16,-22 0-16,21 0 0,0 0 15,1 0-15,20 0 0,-20 0 0,-1 0 16,-21 0-16,21-21 0,1 21 16,-22 0-16,21-21 0,-21 21 0,1 0 15,-1 0-15,0 0 0,0 0 16,-21-21-1,-21 21 17</inkml:trace>
  <inkml:trace contextRef="#ctx0" brushRef="#br0" timeOffset="74272.2">8191 15092 0,'0'21'32,"22"-21"-1,-1 0-16,21 0-15,-21 0 0,22 0 16,-1 0-16,0 0 0,22 0 16,-1 0-16,22-21 0,0 21 0,-1 0 15,22 0-15,-21 0 0,21-21 0,-22 21 16,22 0-16,0 0 16,0-21-16,0 21 0,21 0 0,-22 0 15,22-22-15,-21 22 0,21 0 0,0 0 16,0 0-16,0 0 0,0-21 15,0 21-15,21-21 0,-21 21 0,0 0 16,0 0-16,0-21 0,0 21 16,0 0-16,0 0 0,-21-21 0,0 21 15,0 0-15,0 0 0,-22 0 0,-20 0 16,-1-21-16,1 21 0,-1 0 16,-20 0-16,-22 0 0,21 0 0,-21 0 15,1 0-15,-22-22 31,-22 22-15,1 0-16,-21 0 0,21 0 0,-22 0 16</inkml:trace>
  <inkml:trace contextRef="#ctx0" brushRef="#br0" timeOffset="74967.6">8361 15092 0,'0'0'0,"0"21"47,0 0-31,21-21-1,0 0-15,0 0 16,22 0-16,-22 0 0,21 0 16,0 0-16,22 0 0,-1 0 0,1 0 15,-1 0-15,22 0 0,0 0 16,-1 0-16,1 0 0,0 0 15,21 0-15,-22-21 0,22 21 0,21 0 16,-21 0-16,21-21 0,0 21 16,0 0-16,0-21 0,0 21 0,21 0 15,-21 0-15,21 0 0,0-21 0,-21 21 16,22 0-16,-22 0 0,0 0 16,0 0-16,-22 0 0,22 0 0,-21 0 15,0 0-15,0 0 0,-21 0 16,-1 0-16,-20 0 0,20 0 0,-41 0 15,-1 0-15,0 0 0,1 0 0,-22 0 16,0 0-16,0 0 16,0 0-16,-42 0 62,21-22-62</inkml:trace>
  <inkml:trace contextRef="#ctx0" brushRef="#br0" timeOffset="75137.52">12742 15050 0,'0'21'31</inkml:trace>
  <inkml:trace contextRef="#ctx0" brushRef="#br0" timeOffset="85030.91">14139 15240 0,'0'-21'0,"21"0"16,1 0-1,-22-1-15,0 1 0,21 21 16,-21-21-16,21 21 0,-21-21 16,0 0-1,-21 21 1,0 0 0,-22 0-16,22 0 0,0 0 0,-21 0 15,20 0-15,-20 0 0,21 0 16,0 0-16,-22 0 0,22 0 0,0 21 15,0-21-15,0 0 0,21 21 16,0 0 15,21 0-15,0 1-16,0-1 16,0-21-16,1 21 0,-1 0 0,0 0 15,0-21-15,-21 21 0,21 1 16,0-1-16,1 0 0,-22 0 15,0 0-15,0 0 0,0 22 0,0-22 16,0 0-16,0 0 0,-22-21 16,1 21-16,0 1 0,0-1 0,0-21 15,0 21-15,-22-21 0,22 21 0,0-21 16,0 0-16,0 0 16,-1 0-16,1 0 15,0 0 1,21 21 46,0 0-62,21 1 0,-21-1 16,0 0-16,0 0 0,0 0 16,0 22-16,0-22 0,-21 21 0,0-21 15,21 22-15,-21-22 0,21 21 16,-21-21-16,21 0 0,0 1 0,0 20 15,0-21-15,0 0 0,21-21 16,0 0 0,21 0-16,1 0 0,-1 0 0</inkml:trace>
  <inkml:trace contextRef="#ctx0" brushRef="#br0" timeOffset="85930.91">16806 15282 0,'0'0'0,"-21"-42"31,21 21-31,0 0 0,0 0 16,0-1-1,21 22 1,0 0 0,1 0-1,-22 22-15,0-1 0,0 0 16,0 0-16,0 21 15,0-20-15,0-1 0,-22 0 0,1 0 16,0 0-16,0 0 0,0 1 16,0-1-16,-1 0 0,-20 0 0,21-21 15,0 21-15,0 0 0,-1 1 0,22-1 16,-21-21-16,21 21 16,-21 0-16,21 0 15,0 0 1,21-21-1,-21 22-15,21-22 0,1 0 16,-1 0-16,0 0 16,0 0-16,0 0 15,0 0-15,-21 21 0,22-21 16,-1 0-16,-21 21 0,0 0 16,21 0-16,-21 0 0,0 1 15,0-1-15,0 0 0,0 0 16,0 0-16,0 22 0,0-22 0,0 0 15,-21 0-15,0 0 0,-1 0 0,1 1 16,0-22-16,-21 21 16,21 0-16,-22-21 0,22 0 0,-21 21 15,21-21-15,-1 0 0,-20 0 16,21 0-16,0 0 0</inkml:trace>
  <inkml:trace contextRef="#ctx0" brushRef="#br0" timeOffset="86887.32">13695 15155 0,'0'-21'0,"-21"21"63,-1 0-63,1 0 0,-21 0 15,21 0-15,-22 21 0,22-21 0,-21 22 16,21-22-16,0 21 0,-1-21 16,22 21-16,0 0 0,0 0 15,0 0 1,22-21 0,-1 0-16,0 22 0,0-22 0,0 21 15,0-21-15,1 21 0,-1-21 16,0 21-16,0-21 0,0 21 0,0-21 15,-21 21-15,0 1 0,0-1 16,0 0-16,-21 0 16,0 0-16,0 0 0,-21-21 0,-1 22 15,1-1-15,21-21 0,-22 21 16,1-21-16,0 0 0,21 21 16,-1-21-16,1 0 0,0 0 0,0 0 15,42 0 16,0 0-31,0-21 0,1 21 0,-1 0 16,0 0-16,0 0 0,0 0 16,0 0-16,1 21 0,-1 0 0,0 0 15,0 1-15,-21-1 0,0 0 16,0 0-16,0 0 0,0 22 0,0-22 16,0 21-16,-21-21 0,0 22 0,0-22 15,-1 21-15,1-21 0,0 0 16,0 22-16,0-22 0,21 0 0,0 0 15,0 0-15,21-21 16</inkml:trace>
  <inkml:trace contextRef="#ctx0" brushRef="#br0" timeOffset="87769.24">17251 15304 0,'0'0'0,"-21"0"0,21-22 0,0 1 16,0 0-1,0 0 17,21 21-17,-21 21 1,0 0-16,-21 0 15,-1 22-15,1-22 0,21 0 16,-42 0-16,21 0 0,0 22 0,-1-22 16,1 0-16,21 0 0,-21 0 15,0 1-15,21-1 0,-21 0 16,21 0-16,0 0 0,0 0 16,0 1-16,21-22 15,0 21-15,0-21 0,0 21 0,22 0 16,-22-21-16,21 21 0,-21-21 15,1 0-15,20 21 0,-21-21 0,0 0 16,-21 22-16,0-1 16,0 0-16,0 0 15,-21 0-15,0-21 0,0 21 0,0 1 16,-22-1-16,22 0 0,-21 0 16,-1 21-16,22-20 0,-21-1 15,21 0-15,0-21 0,-1 21 0,1 0 16,0 0-16,21 1 0,0-1 15,21-21 17</inkml:trace>
  <inkml:trace contextRef="#ctx0" brushRef="#br0" timeOffset="88439.86">18881 16298 0,'0'-21'31,"0"0"-31,0 0 16,21 0-1,-21-22-15,21 22 0,-21 0 0,0-21 16,21 21-16,0-22 0,-21 1 16,0 0-16,21-1 0,1 22 0,-22 0 15,21 0-15,-21 0 0,21 63 32,-21-21-32,0 0 0,0 22 15,0-1-15,0-21 0,0 21 16,0 1-16,0-22 0,0 0 0,0 21 15,0-20-15,0-1 0,0 0 16,0 0-16,21-21 47,-21-21-47,0 0 0,21 0 0,0-1 16</inkml:trace>
  <inkml:trace contextRef="#ctx0" brushRef="#br0" timeOffset="88632.74">19156 15600 0,'0'0'0,"-21"0"31,42 0 31,0 0-46,0 0-16</inkml:trace>
  <inkml:trace contextRef="#ctx0" brushRef="#br0" timeOffset="88907.59">19600 15367 0,'0'21'0,"0"0"0,0 1 0,0-1 16,0 21-16,0-21 0,-21 22 16,21-1-16,0 0 0,-21 1 0,0-1 15,21 0-15,-21 22 0,21-22 0,-22 0 16,1 1-16,21-1 0,0-21 16,-21 22-16,21-22 0,-21 0 0,21 0 15,0 0-15,0 0 0,0 1 16,21-22-1,0 0-15,0 0 16,1-22-16,-1 1 0,0 0 16,-21 0-16,0 0 0,21 0 15</inkml:trace>
  <inkml:trace contextRef="#ctx0" brushRef="#br0" timeOffset="89087.48">19431 15960 0,'-21'0'0,"42"0"0,-63 0 0,63 0 47,0-21-32,0 21-15,0 0 0,22 0 16,-22-22-16,0 22 0,21-21 0,-21 21 16,22-21-16,-22 21 0,0-21 15,21 21-15,-20 0 0</inkml:trace>
  <inkml:trace contextRef="#ctx0" brushRef="#br0" timeOffset="89763.1">19875 15939 0,'22'0'16,"-44"0"-16,65 0 0,-22 0 15,0 0-15,0-22 16,0 22-16,1-21 15,-1 0-15,-21 0 0,21 21 16,-21-21-16,0 0 0,0-1 16,-21 22-1,0 0-15,-1 0 16,1 0-16,0 22 0,0-1 0,0 0 16,21 0-16,-21 21 0,-1-20 0,22-1 15,0 21-15,0-21 0,0 0 16,0 1-16,0-1 0,22 21 0,-1-42 15,0 21-15,0 0 16,0-21-16,0 0 0,1 0 0,-1 0 16,21 0-16,-21 0 0,0 0 0,1 0 15,-1-21-15,0 0 16,-21 0-16,0 0 0,21-22 16,-21 22-16,0 0 0,21-21 15,-21 21-15,0-1 0,0 1 0,21 0 16,1 0-16,-1 0 0,0 0 15,0 21-15,0 0 0,0 0 0,1 0 16,-1 0-16,0 0 0,0 21 0,0-21 16,0 21-16,1 0 0,-1 21 15,0-20-15,-21-1 0,0 0 16,21 21-16,-21-21 0,0 1 16,0-1-16,0 0 0,0 0 0,0 0 15,0 0-15,0 1 0,-21-22 0,0 0 16,21 21-16,-21-21 15,-1 0-15,22-21 16,0-1 0,0 1-16,0 0 0,0 0 0,0 0 15,0 0-15,22-1 0,-1-20 0,-21 21 16,21-21-16,0 20 16,0 1-16,0-21 0,1 21 0,-1 0 15,0 21-15,0 0 16,-21-22-16,21 22 0,0 0 0,1 0 15,-1 0-15,0 0 16,0 0-16</inkml:trace>
  <inkml:trace contextRef="#ctx0" brushRef="#br0" timeOffset="90328.77">21209 15939 0,'0'0'0,"42"-85"31,-42 64-31,0 0 16,0-1-16,0 1 0,-21 21 16,0 0-16,0 0 15,0 0-15,-1 0 0,1 0 0,0 0 16,0 0-16,0 21 0,0 1 0,-1-1 15,1 0-15,0 21 0,0-21 16,21 1-16,0 20 0,0-21 0,0 0 16,0 0-16,0 22 0,0-22 15,0 0-15,0 0 0,21-21 16,0 0-16,-21 21 0,21-21 16,1 0-16,-1 0 15,0 0-15,0 0 0,-21-21 0,21 0 16,0 0-16,-21 0 0,0 0 15,22-1-15,-1-20 0,-21 21 0,21-21 16,-21 20-16,0-20 0,0 21 0,0 0 16,21 0-16,-21-1 0,0 44 31,0-1-15,0 0-16,-21 0 0,21 21 0,0-20 15,0 20-15,0-21 0,0 0 16,0 22-16,0-22 0,0 0 15,0 0-15,0 0 0,0 0 16,0 1-16,21-22 0,0 0 16,0 0-16,1 0 0,-1 0 0,0 0 15,21 0-15,-21 0 0,1 0 16,-1-22-16,21 1 0,-21 0 0,0-21 16,1 21-16,-1-22 0,0 1 0</inkml:trace>
  <inkml:trace contextRef="#ctx0" brushRef="#br0" timeOffset="91875.55">21780 15431 0,'0'0'0,"22"-43"16,-22 22-16,0 0 0,0 0 0,-22 21 31,22 21-31,-21 0 16,0 0-16,0 22 0,0-22 15,21 21-15,-21 0 0,-1-20 0,22 20 16,-21 0-16,21 1 0,-21-22 0,21 21 15,0 0-15,0 1 0,0-1 16,0 0-16,0-20 0,0 20 0,0-21 16,0 21-16,0-20 0,0-1 15,21 0-15,0 0 0,1-21 16,-1 0-16,0 0 16,0 0-16,0 0 0,0 0 15,1 0-15,-1 0 0,0-21 0,21 0 16,-21 0-16,22-1 0,-22 1 15,0 0-15,0-21 0,0 21 0,1-22 16,-1 22-16,0 0 0,-21 0 16,0 0-16,0 42 31,0 0-31,-21 0 16,21 0-16,0 0 0,-21 1 0,21-1 15,-22 21-15,22-21 16,0 0-16,0 1 0,0-1 0,0 0 15,0 0-15,0 0 16,22-21-16,-1 0 0,0 0 16,0 0-16,0 0 0,0 0 15,1 0-15,20 0 0,-21-21 16,0 0-16,0 0 0,1 0 0,-1-1 16,0-20-16,0 21 0,0-21 15,-21 20-15,21-20 0,-21 21 0,22 21 16,-22-21-16,0 0 0,0 42 31,-22 0-31,1 0 0,21 0 16,0 0-16,-21 1 0,21-1 15,-21 0-15,21 0 0,0 0 0,-21 0 16,21 1-16,0-1 0,0 0 16,21 0-1,0-21-15,0 0 0,0 0 0,1 0 16,-1 0-16,0 0 15,-21-21-15,21 0 0,-21 0 16,21-1-16,-21 1 0,0 0 16,0-21-16,0 21 0,0-1 0,0 1 15,-21 0-15,0 0 0,21 0 16,-21 21-16,0 0 0,21-21 16,-22 21-16,44 0 46,-1 0-46,0 0 16,0 0-16,0 0 0,0 0 16,1 0-16,-1-22 0,0 22 0,0 0 15,0 0-15,0 0 0,1 0 16,-1 0-16,0 0 16,-21 22-16,0-1 15,0 0-15,0 0 16,0 0-16,0 0 0,0 1 15,0-1-15,0 0 0,0 0 16,0 0-16,0 0 0,0 1 16,-21-1-1,21 0-15,0-42 47,0 0-47,0-1 0,0 1 16,0 0-16,0 0 0,21 0 15,0-22-15,-21 22 0,21 0 16,0 0-16,1 0 0,-1 21 16,0-21-16,0-1 0,0 22 15,0 0-15,1-21 0,-1 21 0,0 0 16,0 0-16,0 0 0,0 0 0,1 0 16,-22 21-16,0 1 0,0-1 15,0 21-15,0-21 0,0 0 16,0 1-16,0 20 0,0-21 15,0 0-15,0 22 0,0-22 0,21 0 16,-21 0-16,21-21 0,-21 21 0,0 0 16,21-21-16,0 0 0,0 0 15,1 0-15,-1 0 16,0 0-16,0 0 16,0-21-16,0 21 0,1-21 0,-1 0 15,0-21-15,0 20 0,0-20 0,0 0 16,1 21-16,-1-22 0,0 1 15,0 0-15,0 20 0,0-20 0,1 21 16,-22-21-16,0 20 0,0 1 16,-22 21-1,1 0-15,0 21 0,0 1 16,21-1-16,0 0 0,-21 0 16,21 0-16,0 0 0,0 1 15,0 20-15,0-21 0,0 0 0,0 0 0,0 22 16,21-22-16,-21 0 0,21 0 15,-21 0-15,0 1 16,0-1-16,0 0 16,0 0-1,-21-21-15,0 0 0,0 0 16,-1 0 0,1 0-16,0 0 15,21-21-15,0 0 16,0 0-16,-21 21 0,21-22 15,-21 1-15,21 0 0,-21 0 16</inkml:trace>
  <inkml:trace contextRef="#ctx0" brushRef="#br0" timeOffset="92155.72">22860 15452 0,'0'0'0,"-21"-21"0,0 21 16,21-22-16,0 44 94,0-1-94</inkml:trace>
  <inkml:trace contextRef="#ctx0" brushRef="#br0" timeOffset="92495.35">21336 15685 0,'63'0'32,"-41"0"-32,-1 0 0,0 0 15,0 0-15,21 0 0,-20 0 0,20 0 16,0 0-16,-21 0 0,22 0 16,-22 0-16,0 0 0,0 0 0,0 0 15,-42 0 16,0 0-31</inkml:trace>
  <inkml:trace contextRef="#ctx0" brushRef="#br0" timeOffset="93403.83">18013 15663 0,'0'-21'15,"0"42"48,0 1-63,0-1 15,0 0-15,-21 0 0,21 0 0,-22 22 16,22-22-16,0 21 0,0 0 16,0-20-16,-21 20 0,21 0 0,-21-21 15,21 22-15,0-22 0,0 0 0,0 0 16,0 0-16,-21 1 0,21-1 16,0 0-16,-21 0 0,21 0 31,0-42 0,0 0-15,0 0-16</inkml:trace>
  <inkml:trace contextRef="#ctx0" brushRef="#br0" timeOffset="93845.17">18203 16044 0,'0'0'0,"0"22"16,21-22 31,1 0-47,-22-22 0,21 1 15,-21 0 1,21 21-16,-21-21 0,0 0 16,-21 21-1,0 0-15,-1 0 16,22 21-16,-21-21 0,21 21 16,-21-21-16,21 21 15,21-21 32,0-21-47,1 21 16,-22-21-16,0 0 15,0 42 32,0 0-47</inkml:trace>
  <inkml:trace contextRef="#ctx0" brushRef="#br0" timeOffset="94606.73">17865 16976 0,'21'-64'16,"-21"43"0,0 0-16,0 0 0,0 0 15,0-1-15,0 1 0,0 0 16,21 0-16,0 21 16,-21-21-16,21 21 15,0 0-15,1 0 0,-22 21 16,21 0-16,0 0 0,-21 0 15,21 1-15,-21 20 0,21-21 16,-21 0-16,0 22 0,0-22 0,21 0 16,-21 0-16,0 21 0,0-20 0,0-1 15,0 0-15,-21 0 0,0 0 16,0 0-16,0 1 0,0-22 0,-22 21 16,22 0-16,-21 0 0,-1-21 15,1 21-15,0-21 0,21 0 0,-22 0 16,1 0-16,21 0 0,0 0 15,-1 0-15,1 0 0,0-21 0,0 21 16,21-21-16,0 0 0,0 0 0,0-1 16,0 1-16,0 0 15,0 0-15,0 0 0,0 0 0,0-1 16,21 22 0,0 0-16,0 0 15,1 22-15,-1-22 0,0 21 16,0 0-16,0 0 0,0 0 15,-21 0-15,22 1 0,-1-1 0,0-21 16,-21 21-16,21 0 0,-21 0 16,21 0-16,0 1 0,-21-1 0,0 0 15,22 0-15,-1 0 16,0-42 31</inkml:trace>
  <inkml:trace contextRef="#ctx0" brushRef="#br0" timeOffset="94923.55">18246 17145 0,'0'42'16,"0"-20"-1,0-1 1,21-21 0,0 0-1,0 0-15,0-21 16,-21-1-16,21 1 16,-21 0-16,0 0 0,0 0 15,-21 21 1,0 0-1,0 0 1,0 0-16,21 21 0,-21-21 16,21 21-16,-22-21 15</inkml:trace>
  <inkml:trace contextRef="#ctx0" brushRef="#br0" timeOffset="98931.49">19240 17103 0,'22'0'0,"-1"0"16,0 0 0,0-21-1,-21-1-15,0 1 16,0 0-1,0 0 1,0 0 140,0 0-140,0-1-16,0 1 0,0 0 16,0 0-16,0 0 15,0 0-15,0-1 16,0 1-16,0 0 15,0 0-15,0 0 0,0 0 16,0-1 0,0 44-1,0 20 1,0-21-16,-21 0 0,21 22 16,-21-1-16,21 0 0,-21 1 0,21-1 15,0-21-15,0 21 0,-22 1 16,22-1-16,0-21 0,0 22 0,0-22 15,0 0-15,0 0 0,0 0 0,0 0 16,22 1-16,-1-22 16,0 21-16,0-21 0,0 0 15,22 0-15,-22 0 0,0 0 16,21 0-16,-21-21 0,22-1 0,-22 1 16,0 21-16,21-21 0,-20 0 15,-1 0-15,0 0 0,0-1 0,-21 1 16,21-21-16,-21 21 0,21 21 0,-21-21 15,0-1-15,0 44 32,0-1-32,0 0 0,0 0 15,0 0-15,0 0 0,-21 1 0,21-1 16,0 0-16,0 0 0,0 0 16,0 0-16,0 1 0,0-1 15,21-21-15,1 0 16,-1 0-16,0 0 0,0 0 15,0 0-15,0 0 0,1 0 0,-1 0 16,0-21-16,0-1 0,0 22 16,0-21-16,1 0 0,-22 0 0,0 0 15,21-22-15,-21 22 0,0 0 16,21 0-16,-21 0 0,0 0 0,0 42 31,0 0-15,-21 0-16,21 0 0,-21 0 15,21 1-15,0-1 0,-22 0 16,22 0-16,-21 0 0,21 0 0,0 1 16,-21-22-16,21 21 15,0-42 17,21-1-17,0 1-15,1 0 0,-22 0 16,21 0-16,0 0 0,-21-1 0,21 1 15,0 0-15,-21 0 0,21 0 0,1 21 16,-1 0 0,-21 21-1,0 0-15,21 0 0,-21 0 16,0 22-16,0-22 0,0 0 0,0 0 16,0 0-16,0 1 0,0-1 0,0 0 15,21-21 1,0 0-16,0 0 0,1 0 15,-1 0-15,0 0 16,0-21-16,0 21 0,0-21 0,1-1 16,-1 1-16,0 0 0,21 0 15,-21 0-15,1 0 0,20-1 16,-21 1-16,0 0 0,0 0 0,1 21 16,-1 0-1,-21 21 1,0 0-16,0 0 0,0 1 15,0-1-15,0 0 0,0 0 16,0 0-16,0 0 16,21-21-16,0 0 0,0 0 15,0 0-15,1 0 16,-1 0-16,21 0 0,-21 0 0,0 0 16,22 0-16,-22 0 0,21-21 15,-21 21-15,1-21 0,20 0 16,-21 0-16,0 0 0,-21-1 15,21 1-15,-21 0 0,0 0 16,0 0-16,-21 21 31,0 21-31,21 0 0,0 0 0,-21 0 16,0 1-16,21-1 0,-21 0 0,21 0 16,0 0-16,0 0 15,0 1-15,0-1 0,21-21 16,0 0-1,0 0-15,0 0 16,0 0-16,1 0 0,-1 0 16,0-21-16,0-1 0,0 22 15,0-21-15,-21 0 0,22 0 0,-1 0 16</inkml:trace>
  <inkml:trace contextRef="#ctx0" brushRef="#br0" timeOffset="99161.08">20595 16849 0,'-21'0'0,"42"0"0,-63 0 31,42-21-31,-21 21 0,-1 0 15,1 0 1,0 0-16,0 0 0,0 0 16,0 0-16,-1 0 0,1 0 15</inkml:trace>
  <inkml:trace contextRef="#ctx0" brushRef="#br0" timeOffset="99370.96">19367 16976 0,'0'0'0,"-21"0"0,21 21 0,-21-21 16,21 21-1,21-21 1,0 0 0,1 0-16,20 0 0,-21 0 0,21 0 15,1 0-15,-1 0 0,0-21 16,1 21-16,-1-21 0,0 21 0,22 0 15,-22-21-15,22 21 0</inkml:trace>
  <inkml:trace contextRef="#ctx0" brushRef="#br0" timeOffset="100910.94">21992 17209 0,'0'0'0,"0"-22"0,21 1 0,-21 0 16,0 0-16,0 0 0,0 0 15,0-1-15,-21 22 0,0 0 16,0-21-16,0 21 0,-1 0 15,-20 0-15,0 0 0,21 21 0,-22 1 16,1-1-16,21 0 0,-22 0 0,22 0 16,0 0-16,-21 1 0,42-1 15,-21 0-15,21 0 0,0 0 0,0 0 16,0 1-16,0-1 16,21-21-16,0 0 0,0 0 0,21 0 15,-20 0-15,20 0 0,-21 0 16,21 0-16,-20 0 0,20 0 0,-21-21 15,21-1-15,-20 22 0,-1-21 16,0-21-16,0 21 0,0 0 16,0-22-16,1 1 0,-1 0 0,-21-1 15,21-20-15,-21-1 0,21 22 16,-21-22-16,0 22 0,0 0 0,0 21 16,0-1-16,0 1 0,0 0 15,-21 42 1,0 0-16,21 1 0,-21-1 0,-1 21 15,22 0-15,0 1 0,-21-22 16,21 21-16,0 1 0,0-1 16,0 0-16,0 1 0,0-22 15,0 21-15,0-21 0,21 0 0,1 22 16,-1-22-16,0 0 0,0-21 16,0 21-16,0-21 0,1 0 0,-1 21 15,0-21-15,0 0 0,0 0 0,0 0 16,1 0-16,-1-21 15,0 21-15,0-21 0,0 0 0,0 0 16,1 0-16,-1-1 0,0 1 16,-21-21-16,0 21 0,0 0 0,0-1 15,0 1-15,-21 21 16,0 0-16,-1 0 16,1 21-16,0 1 0,0-22 0,0 21 15,0 0-15,21 0 16,0 0-16,-22 0 0,22 1 15,0-1-15,0 0 16,22-21 0,-1 0-16,0 0 0,0 0 15,0 0-15,-21-21 0,21 0 16,1-1-16,-1 1 0,-21 0 16,21 0-16,-21 0 0,0 0 15,0-1-15,-21 44 31,0-22-15,21 21-16,-22 0 0,22 0 0,0 0 16,0 0-16,0 1 0,0-1 15,0 0-15,0 0 0,22 0 16,-1-21 0,0 0-16,0 0 0,0 0 0,0 0 15,1 0-15,-1 0 0,0 0 0,21 0 16,-21 0-16,1-21 0,-1 0 15,0 0-15,21 21 0,-21-21 0,1-1 16,-1 1-16,0 0 16,0 21-16,0 0 0,-42 21 31,0 0-31,0 1 16,0-1-16,21 0 0,-22 0 15,22 0-15,0 0 16,22-21-1,-1 0-15,0 0 0,0 0 16,0 0-16,0-21 0,1 21 16,-1-21-16,0 0 0,0 0 15,0 0-15,0-1 0,1 1 0,-1 0 16,0-21-16,-21 21 0,21-1 16,-21 1-16,21 0 0,-42 21 31,0 21-16,0 0-15,21 1 0,-21-1 0,-1-21 16,22 21-16,0 0 0,0 0 0,-21 0 16,21 1-16,0-1 0,0 21 15,0 0-15,0-20 0,0-1 16,0 0-16,0 0 0,0 0 16,0 0-16,0 43 15,0-43-15,-21 21 0,21-20 16,0-1-16,-21 21 0,0-21 0,21 22 15,-21-22-15,-1 0 0,1 21 16,21-21-16,-21 1 0,0-1 0,21 0 16,-21 0-16,0 0 0,-1 0 15,1-21-15,0 0 16,0 0-16,0 0 0,0 0 16,-1 0-16,1-21 15,0 21-15,0-21 0,0 21 0,0-21 16,-1 21-16,1 0 15,0-21-15,0 0 0,0-1 16,0 22-16,-1-21 16,1 21-16,0-21 0,0 0 0,0 0 15,0 0-15</inkml:trace>
  <inkml:trace contextRef="#ctx0" brushRef="#br0" timeOffset="105124.37">7281 13060 0,'21'0'16,"1"0"-16,-1 0 15,0 0-15,0 0 0,0 0 0,0 0 16,1 0-16,-1 0 0,0 0 0,21 0 15,-21 0-15,22 0 0,-22 0 16,21 0-16,1 0 0,20 0 0,-21 0 16,22 0-16,-22 0 0,22 21 0,-1-21 15,1 0-15,-1 0 0,1 0 0,-1 0 16,22 0-16,-22 0 0,22 0 16,0 0-16,-1 0 0,22 0 0,-21 0 15,21 0-15,-22 0 0,22 0 16,0 0-16,-21 0 0,21 0 15,-1 0-15,1 0 0,21 0 0,-21 0 16,21 0-16,-21 0 0,21 0 0,-21 0 16,21 0-16,0 0 0,0 0 0,-21 0 15,21 0-15,0 0 0,0 0 16,0 0-16,0 0 0,0 0 0,0 0 16,21 0-16,-21 0 0,0 0 0,21 0 15,-21 0-15,0 0 0,0 0 16,0 0-16,21 0 0,-21 0 0,21 0 15,-21 0-15,0 0 0,0 0 0,0 0 16,0 0-16,0 0 16,0 0-16,-21 0 0,21 0 0,-21 0 15,0 0-15,0 0 0,-1 21 0,1-21 16,0 0-16,0 0 0,-21 0 16,20 0-16,-20 0 0,0 0 0,-1 0 15,-20 0-15,-1 0 0,1 0 0,-1 0 16,-20 0-16,-1 0 0,0 0 15,1 0-15,-22 0 0,21 0 0,-21 0 16,1 0-16,-1 0 0,0 0 0,-21-21 16,21 21-16,0 0 15</inkml:trace>
  <inkml:trace contextRef="#ctx0" brushRef="#br0" timeOffset="105239.3">16214 13102 0,'0'0'0,"21"0"0,-21 21 16,21-21-16,-21 22 15,21-22-15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4:02:54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1630 0,'-22'21'0,"22"0"15,22-21 32,-1-21-47,0 0 0,0 21 0,0-21 16,-21 0-16,21 21 0,1-22 15,-1 1-15,-21 0 0,21 0 16,-21 0-16,0 0 0,0-1 16,0 1-16,0 0 0,0 0 15,-21 21-15,0-21 0,-1 21 16,-20-21-16,21 21 0,0 0 16,-22 0-16,1 0 0,21 21 15,-21 0-15,-1 0 0,1 21 0,21-20 16,-22 20-16,1 0 0,21-21 15,-21 43-15,20-43 0,1 21 0,0 1 16,0-1-16,21-21 0,0 22 16,0-22-16,0 0 0,0 0 0,21-21 15,0 0-15,0 21 0,22-21 16,-1 0-16,-21 0 0,22 0 0,-1-21 16,0 0-16,22 21 0,-22-21 15,0 0-15,-20-22 0,20 22 0,-21 0 16,21 0-16,-20 0 15,-1-22-15,-21 22 0,0 0 0,21 0 16,-21 0-16,0-1 0,0 44 31,0-1-15,-21 0-16,21 0 0,-21 0 16,21 0-16,-22 22 0,22-22 0,0 21 15,0 1-15,-21-22 0,21 21 16,0 0-16,-21-20 0,21 20 0,0 0 15,0 1-15,0-22 0,0 21 16,0-21-16,0 22 0,21-22 0,-21 0 16,0 0-16,0 0 15,0 0-15,0 22 0,0-22 16,-21 0-16,0 0 0,0 0 16,0-21-16,-1 0 0,-20 22 0,0-22 15,21 0-15,-22 0 0,1 0 16,0 0-16,-1 0 0,22 0 0,-21-22 15,-1 22-15,22-21 0,0 21 16,0-21-16,0 21 0,0-21 0,21 0 16,0 0-1,21-1-15,0 22 16,0-21-16,0 0 0,22 0 0,-22 21 16,21-21-16</inkml:trace>
  <inkml:trace contextRef="#ctx0" brushRef="#br0" timeOffset="611.91">3408 2032 0,'0'-21'47,"-21"0"-16,-1 21-31,1 0 15,0 0 1,0 0-16,0 0 0,21 21 0,-21-21 0,-1 21 16,22 0-16,-21 0 15,21 1-15,-21-1 0,21 0 16,0 0 0,21-21-1,0 0-15,1 0 16,-1-21-16,0 21 15,-21-21-15,0 0 0,0-1 16,21 22-16,-21-21 0,0 0 16,0 0-16,-21 0 15,0 21 1,0 0 0,21 21-16,-22-21 15,22 21-15,0 0 16,0 0-1</inkml:trace>
  <inkml:trace contextRef="#ctx0" brushRef="#br0" timeOffset="1476.41">6138 656 0,'0'0'0,"43"-21"0,-65 21 31,1 0-31,0 21 0,21 0 0,-21 22 16,0-22-16,0 21 16,21 22-16,0-1 0,-22 1 0,1-1 15,21 1-15,-21-1 0,21 1 16,-21 20-16,0-20 0,0 21 0,-1-22 16,22 22-16,-21-1 0,0-20 0,0-1 15,0 1-15,21-1 0,-21 1 16,-1-22-16,22 22 0,0-22 0,-21-21 15,21 22-15,-21-22 0,21 0 16,0 0-16,0-63 31,0 21-31,0-1 0</inkml:trace>
  <inkml:trace contextRef="#ctx0" brushRef="#br0" timeOffset="1876.18">5588 1143 0,'0'0'0,"0"-21"0,-21 0 0,0-22 16,21 22-16,0-21 0,0 0 0,0 20 16,0-20-16,21 0 0,0-1 15,0 22-15,0-21 0,22 21 0,-22 0 16,21-22-16,0 43 15,22-21-15,-22 0 0,1 0 0,20 21 16,1 0-16,-22 0 0,21 21 16,-20 0-16,20 0 0,-20 22 0,-1-1 15,0 0-15,-21 22 0,1-1 16,-22 1-16,0-1 0,0 1 0,-22-1 16,-20 1-16,21-1 0,-21-20 15,20-1-15,-20 0 0,0 1 0,-1-1 16,22-21-16,-21 21 0,21-20 0,-22-1 15,22 0-15,0 0 0,0 0 16,0-21-16,21 21 0,-21-21 0,21 22 16,0-1-1,21-21 1,0 0-16,0 0 16,0 21-16,0-21 0</inkml:trace>
  <inkml:trace contextRef="#ctx0" brushRef="#br0" timeOffset="5000.35">6773 2053 0,'21'0'0,"-42"0"0,64-21 0,-22 0 15,0 0-15,0 0 0,-21-1 16,0 1-16,0-21 0,0 21 0,0-22 15,0 1-15,0 21 0,-21-21 16,0-1-16,-22 1 0,22 21 0,-21 0 16,0 21-16,20 0 0,-20 0 0,0 0 15,-22 0-15,22 21 0,21 21 16,-22-21-16,22 22 0,-21-1 0,21 0 16,0 1-16,21-1 0,-22-21 15,22 21-15,0 1 0,0-1 16,0-21-16,0 0 0,0 22 15,0-22-15,22 0 0,-1 0 16,0-21-16,0 0 0,0 0 0,0 0 16,1 0-16,20 0 0,-21 0 15,21-21-15,-20 0 0,20 0 0,-21 0 16,21-1-16,-20-20 0,20 21 16,-21-21-16,0-1 0,22 22 0,-22-21 15,0-1-15,0 1 0,-21 0 0,0 21 16,21-22-16,-21 22 0,0 0 15,0 42 17,-21 0-32,21 22 0,0-22 15,0 0-15,-21 21 0,21 1 16,0-22-16,-21 21 0,21-21 0,0 0 16,0 22-16,0-22 0,0 0 15,0 0-15,21-21 0,0 21 0,-21 1 16,21-22-16,0 0 0,22 0 0,-22 0 15,0 0-15,0 0 0,22 0 16,-22-22-16,21 1 0,-21 0 0,0 0 16,22 0-16,-22 0 0,21-22 15,-21 1-15,1 21 0,-1-22 0,0 1 16,0 0-16,-21-1 0,0 1 16,0 21-16,0 0 0,0 0 15,0-1-15,-21 22 0,0 0 16,0 0-16,-1 22 15,1-1-15,0 0 0,21 0 0,-21 0 16,21 22-16,0-22 0,0 0 16,0 0-16,0 21 0,21-20 0,0-1 15,-21 0-15,21 0 0,1 0 16,-1 0-16,0 1 0,-21-1 0,21 0 16,0-21-16,0 21 0,-21 0 0,22-21 15,-1 21-15,0-21 0,0 0 16,0 0-16,22 0 0,-22 0 15,21 0-15,-21 0 0,22 0 16,-22 0-16,21-21 0,0 21 0,1-21 16,-1 0-16,0 0 0,-20 0 0,20-1 15,-21-20-15,21 21 0,-20-21 16,-1-1-16,0 22 0,-21-21 0,0-1 16,21 1-16,-21 21 0,0 0 15,0 0-15,0-1 0,0 1 0,-21 21 16,0 0-16,0 0 0,-1 0 15,-20 0-15,21 21 0,-21 1 0,20-1 16,-20 0-16,0 0 0,-1 21 16,1 1-16,21-22 0,-21 21 15,20 1-15,1-22 0,0 21 0,0-21 16,21 22-16,0-22 0,0 0 0,0 0 16,0 0-16,21-21 15,0 0-15,0 0 0,22 0 0,-22 0 16,21 0-16,-21 0 0,22 0 15,-1-21-15,0 21 0,-20-21 0,20 0 16,-21 0-16,21-22 0,-20 22 16,-1-21-16,0 21 0,0-22 15,0 22-15,-21-21 0,0 21 0,0-1 0,0 1 16,0 0-16,0 0 16,-21 21-1,21 21-15,-21 0 0,0 0 16,21 1-16,-21-1 0,-1 0 0,22 21 15,0-21-15,0 1 0,0 20 0,0-21 16,0 0-16,0 0 0,0 1 16,22-1-16,-1 0 0,-21 0 0,21-21 15,21 21-15,-21-21 0,1 0 16,-1 0-16,21 0 0,0 0 0,-20 0 16,20 0-16,0 0 0,1-21 0,-22 0 15,21 0-15,-21 0 0,22-1 16,-22 1-16,0-21 0,0 21 15,0 0-15,0-22 0,-21 22 16,0-21-16,0 21 0,22-1 0,-22 1 16,0 42 15,0 1-31,0-1 0,-22 0 0,22 0 16,0 0-16,-21 22 0,21-22 15,-21 0-15,21 0 0,-21 0 0,21 0 16,0 1-16,0-1 0,0 0 15,-21-21-15,21 21 0,-21-21 47,21-21-47,0 0 0,0 0 16,0-1-16,0 1 0,0 0 0,0 0 16,21-21-16,0 20 0,0-20 15,-21 21-15,21 0 0,0 0 0,1-1 16,-1 1-16,0 0 0,0 21 15,0 0-15,0 0 0,1 0 0,-1 0 16,0 0-16,0 0 0,0 0 16,0 21-16,1 0 0,-22 1 0,21-1 15,-21 0-15,21 21 0,-21-21 16,0 1-16,0-1 0,0 0 16,0 0-16,0 0 0,0 0 0,0 1 15,0-1-15,0-42 47,0-1-31,21 1-16,-21 0 0,21 0 0,0 0 15,-21 0-15,22-22 0,-1 22 16,0-21-16,21-1 0,-21 22 0,1 0 16,-1 0-16,21 0 0,-21 0 0,0-1 15,1 22-15,-1 0 16,0 0-16,-21 22 15,0-1-15,0 0 0,0 0 16,0 0-16,0 0 0,0 1 0,0-1 16,0 21-16,0-21 0,0 0 0,0 1 15,0-1-15,0 0 0,0 0 16,21-21-16,-21 21 0,21-21 16,0 21-16,1-21 0,-1 0 15,0 0-15,0 0 0,0 0 0,0 0 16,22 0-16,-22 0 0,21-21 0,-21 0 15,22 0-15,-22 21 16,21-21-16,-21-22 0,1 22 0,-1-21 16,0 21-16,0 0 0,0-22 15,-21 22-15,0-21 0,0 21 16,0-1-16,0 1 0,-21 21 16,0 0-16,0 0 15,0 21-15,-1 1 0,1-1 0,0 0 16,0 0-16,21 21 0,0-20 15,-21 20-15,21-21 0,0 0 0,0 22 16,0-22-16,0 0 0,0 0 0,0 0 16,0 0-16,0 1 0,21-22 15,0 21-15,0-21 0,0 21 16,1-21-16,-1 0 0,0 0 0,21 0 16,-21 0-16,22 0 0,-1-21 15,-21 0-15,22-1 0,-22 22 0,0-42 16,21 21-16,-21 0 0,1-22 15,-1 1-15,21 0 0,-21-1 0,0 1 16,1-21-16,-1 20 0,0-20 0,0-1 16,0 1-16,0 20 0,1-20 15,-22-1-15,0 22 0,21-21 0,-21 20 16,0 1-16,0 21 0,0 0 16,0-1-16,0 1 0,0 42 31,0 1-31,-21-1 0,21 0 0,-22 21 15,22 1-15,0-22 0,0 21 16,-21 0-16,21 1 0,-21-1 0,21 0 16,-21 1-16,21-1 0,0 0 0,0 22 15,0-22-15,0 1 0,0-1 16,0 0-16,0 1 0,0-22 0,0 21 16,0-21-16,0 22 0,0-22 15,0 0-15,0 0 0,0 0 0,0 0 16,21-21-16,0 22 0,0-22 0,1 0 15,-1 0 1,0 0-16,0 0 0,0 0 0,0-22 16,1 1-16,20 0 0,-21 0 15,0 0-15,22 0 0,-22-22 0,0 1 16,0 21-16,21-64 0,-20 64 16,-22-21-16,0 20 0,0 1 15,0 0-15,-22 21 16,1 21-1,0 0-15,0 1 16,21-1-16,-21 0 0,0 0 0,21 0 0,-22 0 16,22 22-16,0-22 0,0 0 15,0 0-15,0 0 0,0 1 16,0-1-16,0 0 0,0 0 0,22 0 16,-1-21-16,0 0 15,0 0-15,0 0 0,0 0 16,22 0-16,-22 0 0,0-21 0,0 21 15,22-21-15,-22 0 0,0 0 16,0-1-16,0 1 0,0 0 0,1-21 16,-1 21-16,-21-22 0,0 22 15,21 0-15,-21 0 0,0 0 16,0 42 15,-21 0-31,21 0 16,0 0-16,0 0 0,-21 1 15,21-1-15,0 0 0,0 0 0,0 0 16,0 0-16,0 1 0,0-1 0,0 0 16,0 0-16,0 0 15,0 0-15,21-21 16,0 0-16,0 0 16,0 0-16,0 0 0,1 0 0,20 0 15,-21-21-15,0 0 0,0 0 0,1 0 16,-1 0-16,21-1 0,-21 1 15,0-21-15,1 0 0,-1-1 16,0 22-16,0-21 0,-21 21 16,0-1-16,21 22 0,-21 22 31,-21-1-31,21 0 0,0 0 16,-21 0-16,21 0 0,0 22 0,0-22 15,0 0-15,0 0 0,0 0 0,0 1 16,0-1-16,21-21 15,-21 21-15,21-21 0,0 0 16,1 0-16,-1 0 0,0 0 0,0 0 16,0 0-16,22-21 0,-22 0 15,0 21-15,0-22 0,0 1 0,0 0 16,-21 0-16,22 0 0,-22-22 16,21 22-16</inkml:trace>
  <inkml:trace contextRef="#ctx0" brushRef="#br0" timeOffset="5175.76">11811 1291 0,'0'0'16,"-21"0"-16,0 0 0,-1 0 0,1-21 78,0 21-63,0-21-15</inkml:trace>
  <inkml:trace contextRef="#ctx0" brushRef="#br0" timeOffset="5359.66">10477 1270 0,'0'0'0,"-42"0"0,21 0 16,-21 21-16,20-21 0,22 21 15,22-21 1,-1 0 0,21 0-16,-21 0 0,22 0 0,-1 0 15,0 0-15,1 0 0,-1-21 16,21 21-16,1-21 0</inkml:trace>
  <inkml:trace contextRef="#ctx0" brushRef="#br0" timeOffset="6060">11874 1736 0,'0'0'0,"-21"0"0,21-21 16,21-1-1,1 22-15,20-21 0,-21 21 0,0 0 16,22 0-16,-22-21 0,0 21 16,21 0-16,-21 0 0,1 0 0,-1 0 15,0 21-15,-21 0 0,0 1 16,0-1-16,0 0 15,-21 0-15,-22 0 0,22 0 0,-21 1 16,0-1-16,-1 0 0,1 0 16,0 0-16,-1 0 0,22-21 0,-21 22 15,21-22-15,-1 0 0,22 21 0,22-21 47,20 0-47,-21 0 16,0 0-16,22 0 0,-22 0 0,21 0 15,0 0-15,1 0 0,-1 21 0,0 0 16,1 0-16,-1 0 0,0 1 16,1-1-16,-22 0 0,21 0 15,1 21-15,-22-20 0,21 20 0,-21 0 16,0-21-16,1 22 0,-22-1 16,0 0-16,0 1 0,0-22 0,0 21 15,-22 1-15,1-22 0,-21 21 0,0-21 16,-1 0-16,1 1 0,0-1 15,-22 0-15,1 0 0,20-21 0,-20 0 16,-1 0-16,1 0 0,-1 0 0,22 0 16,-22 0-16,1-21 0,-1 0 15,22 0-15,0-1 0,-1 1 16,1 0-16,0 0 0,21 0 0,-1 0 0,1-1 16,0 1-16,21 0 0,0 0 15,0 0-15,0 0 16,21-1-16,0 1 0,22 0 0,-22 0 15,0 0-15,21-22 0,1 22 0,-1 0 16</inkml:trace>
  <inkml:trace contextRef="#ctx0" brushRef="#br0" timeOffset="8039.8">12912 1609 0,'0'-21'0,"0"42"0,0-64 16,0 22-16,-22 0 0,22 0 0,-21 0 16,21 0-16,-21 21 0,0-22 15,21 1-15,-21 21 0,0 0 0,-1 0 16,1 0-16,-21 0 0,21 0 16,-22 21-16,22 1 0,-21-1 0,0 0 15,-1 21-15,22-21 0,-21 22 0,21-22 16,-1 0-16,1 21 0,21-20 15,0-1-15,0 0 0,0 0 0,21 0 16,1-21-16,-1 0 16,0 0-16,21 0 0,-21 0 15,22 0-15,-22 0 0,21-21 0,-21 0 16,22 21-16,-22-21 0,0-22 16,0 22-16,0 0 0,1-21 0,-1 21 15,-21-22-15,0 22 0,21-21 16,-21 21-16,0-1 0,0 1 0,-21 21 31,21 21-31,-21 1 16,21-1-16,-22 0 0,22 21 0,0-21 15,0 1-15,0-1 0,0 21 16,0-21-16,0 0 0,0 1 16,22-1-16,-1 0 0,0 0 0,0-21 15,0 21-15,22-21 0,-22 0 16,21 0-16,-21 0 0,22 0 0,-22 0 15,21-21-15,-21 0 0,22 0 0,-22 0 16,0-1-16,0-20 0,0 0 16,0-1-16,1 1 0,-1 0 0,0-22 15,0 22-15,0-22 0,-21 1 16,21-22-16,-21 22 0,22-1 0,-22 1 16,0-1-16,0 22 0,0-22 15,0 43-15,0-21 0,0 21 0,0 42 31,-22 0-31,1 21 16,21 1-16,-21 20 0,0-20 0,21 20 16,0 1-16,0-22 0,-21 21 15,21 1-15,-21-22 0,21 22 0,0-22 16,-22 22-16,22-22 0,0 0 0,0 1 16,0-1-16,0 0 0,0-21 15,22 1-15,-1-1 0,0 0 0,0 0 16,0-21-16,0 0 0,1 0 15,-1 0-15,0 0 0,0 0 0,0-21 16,22 0-16,-22 0 0,21-1 0,-21-20 16,0 21-16,22-21 15,-22 20-15,0-20 0,0 21 0,0-21 16,-21 20-16,0 1 0,-21 21 31,0 21-31,0-21 16,21 22-16,-21-1 0,0 0 15,21 0-15,-22 0 0,22 22 0,0-22 16,0 0-16,0 0 0,0 0 16,0 0-16,22 1 0,-1-22 15,0 21-15,0-21 16,0 0-16,22 0 0,-22 0 0,0 0 16,0-21-16,21-1 0,-20 22 0,-1-21 15,0 0-15,21 0 0,-21-21 16,1 20-16,-1 1 0,-21 0 15,21 0-15,-21 0 0,21 0 0,-42 42 47,21 0-47,-21 0 0,21 0 16,-21 0-16,21 1 0,-22 20 16,22-21-16,0 0 0,0 0 0,0 1 15,0-1-15,22-21 16,-1 21-16,0-21 15,0 0-15,0 0 0,22 0 16,-22 0-16,0-21 0,0 0 16,0-1-16,-21 1 0,21 0 0,-21 0 15,22 0-15,-22-22 0,0 22 0,0 0 16,0 0-16,0 0 0,0 0 16,-22-1-16,1 1 0,0 21 0,0 0 15,0 0-15,0-21 0,-1 21 16,1 0-16,42 0 47,1 0-47,-1 0 0,21 0 0,-21 0 15,22 0-15,-22 0 0,21 0 0,-21-21 16,0 21-16,22 0 0,-22 0 16,0 0-16,0 0 0,0 0 0,1 0 15,-22 21 1,0 0-16,0 0 0,0 1 0,0-1 15,0 0-15,0 0 0,0 0 0,0 0 16,0 1-16,0-1 0,0 0 16,0 0-16,0 0 0,0 0 15,0-42 32,0 0-31,0 0-16,0 0 0,0 0 0,0-1 15,21 1-15,0 0 0,0-21 16,-21 21-16,21-1 0,0 1 0,1 0 16,20 0-16,-21 21 0,0-21 0,0 21 15,1 0-15,-1 0 0,0 0 16,0 21 0,-21 0-16,0 0 0,0 0 15,0 1-15,0-1 0,-21 0 16,21 0-16,0 0 0,0 0 15,-21 1-15,21-1 0,-21 0 16,21 0-16,0 0 0,0 0 16,21 1-16,0-22 15,0 0-15,0 0 0,22 0 16,-22 0-16,21 0 0,-21 0 0,22-22 16,-1 1-16,-21 21 0,21-21 15,1-21-15,-1 21 0,-21-1 16,22-20-16,-1 0 0,-21 21 0,0-22 15,0 1-15,1 0 0,-1 20 0,-21-41 16,0 42-16,0 0 16,-21 21-16,-1 0 0,1 0 15,0 0-15,-21 0 0,21 21 0,-1 0 16,-20 0-16,21 0 0,0 0 0,21 1 16,0 20-16,0-21 0,0 0 15,0 0-15,0 1 0,0-1 0,0 21 16,21-21-16,-21 0 0,21 1 15,0-1-15,-21 0 0,0 0 16,21-21-16,-21 21 0,0 0 31,-21-21-15,0 0-16,0 0 0,0 0 16,0 0-16,-1 0 15,1 0-15,0-21 16,0 0-16,0 0 15</inkml:trace>
  <inkml:trace contextRef="#ctx0" brushRef="#br0" timeOffset="8328.62">14563 910 0,'0'0'0,"0"-21"16,-22 21-1,1 0 63,0 0-46,0 0-32</inkml:trace>
  <inkml:trace contextRef="#ctx0" brushRef="#br0" timeOffset="8615.45">13271 1101 0,'-42'21'0,"84"-42"0,-105 42 0,42-21 0,0 0 0,42 0 47,0 0-47,21 0 0,1 0 0,-22 0 15,21 0-15,0 0 0,1 0 16,20 0-16,-42 0 0,22 0 0,-1 0 15,-21 0-15,22 0 0,-22 0 16,0 0-16,0 0 0,-21 21 31,-42-21-15,21 0-16</inkml:trace>
  <inkml:trace contextRef="#ctx0" brushRef="#br0" timeOffset="9960.79">5694 2667 0,'0'0'0,"-21"0"0,21 21 15,0 0 17,21-21-32,0 0 0,-21 22 15,21-22-15,21 0 0,-20 0 0,20 0 16,-21 21-16,21-21 0,1 0 15,20 0-15,-20 0 0,20 0 0,-21 0 16,22 0-16,-1 21 0,22-21 16,-21 0-16,20 0 0,-20 0 15,20 0-15,1 0 0,0 0 0,21 21 16,-22-21-16,1 0 0,0 0 16,-1 0-16,22 0 0,-21 0 0,21 0 15,-1 0-15,1 0 0,0 0 0,0 0 16,-21 0-16,20 0 0,1 0 15,-21 0-15,21 0 0,0 0 0,-1 0 16,-20 0-16,21 0 0,0 0 0,0 0 16,-22 0-16,22 0 0,-21 0 15,21 0-15,-22 0 0,22 0 16,0 0-16,0 0 0,0 0 0,-1 0 16,1 0-16,-21 0 0,21 0 15,-22 0-15,1 0 0,21 0 0,-21 0 16,-1 0-16,-20 0 0,20 0 0,1 0 15,0-21-15,-22 21 0,22 0 16,0 0-16,-22 0 0,22-21 0,-22 21 16,22 0-16,0-21 0,-22 21 0,22 0 15,-1 0-15,1 0 0,-21 0 16,20 0-16,-20 0 0,20 0 0,-20 0 16,-1 0-16,1-22 0,-1 22 15,1 0-15,-1 0 0,1 0 0,-1-21 16,1 21-16,-1 0 0,22 0 15,-21-21-15,20 21 0,-20 0 16,-1 0-16,1 0 0,-1-21 0,1 21 16,-1 0-16,1 0 0,-22 0 0,22 0 15,-1 0-15,-21-21 0,22 21 16,-22 0-16,22 0 0,-1 0 0,1 0 16,-22 0-16,22-21 0,-1 21 0,-21 0 15,1 0-15,20 0 0,-20 0 16,-1 0-16,0 0 0,1 0 15,-22 0-15,21 0 0,0 0 0,1 0 0,-22 0 16,21 0-16,1 0 16,-22 0-16,21 0 0,0 0 0,-20-22 0,20 22 15,-21 0-15,0 0 0,0 0 16,1 0-16,-1 0 0,0 0 16,0 0-16,-21-21 46,-21 21-14</inkml:trace>
  <inkml:trace contextRef="#ctx0" brushRef="#br0" timeOffset="10123.7">15113 2582 0,'0'0'0,"-21"43"16,0-43 31,-1 0-31</inkml:trace>
  <inkml:trace contextRef="#ctx0" brushRef="#br0" timeOffset="17208.07">4995 4149 0,'0'-21'0,"0"-1"16,0 1-16,0 0 15,0 0-15,0 0 0,0-22 0,0 22 16,0 0-16,0 0 16,0 42-1,0 0 1,-21 22-16,21-1 0,-21 0 15,21 22-15,-21-1 0,21-20 0,0 20 16,0-21-16,-21 1 0,-1 20 0,22-42 16,-21 22-16,21-1 0,0-21 15,0 0-15,-21 1 0,21-1 0,0-42 47,0-1-47,0 1 0,0 0 16,0-21-16,0 21 15,0-1-15,0-20 0,0 0 0,21-1 16,-21 1-16,21 0 0,1-1 0,-1-20 16,0 21-16,0-1 0,21 22 15,-20 0-15,20 0 0,-21 21 0,0 0 16,0 0-16,22 21 0,-22 0 16,-21 21-16,21 1 0,0-22 0,0 42 15,-21-41-15,0 20 0,0 0 16,0 1-16,0-1 0,0-21 0,0 21 15,0-20-15,0-1 0,0 21 0,0-21 16,0 0-16,0-42 47,0 0-31,0 0-16,0 0 0,0 0 0,22-22 15,-1 22-15,0-21 0,0-1 16,0 1-16,0 0 0,22 21 0,-22-22 15,21 22-15,-21 0 0,22 21 16,-22 0-16,21 0 0,-21 0 0,1 0 16,-1 21-16,0 21 0,0-20 0,-21 20 15,0 0-15,0-21 0,0 22 16,21-1-16,-21-21 0,0 22 16,0-22-16,21 0 0,-21 21 0,0-21 15,22 1-15,-1-1 16,0-21-16,0 0 0,0 0 15,0 0-15,1 0 0,20 0 0,-21-21 16,0-1-16,0 22 0,22-21 16,-22 0-16,0 0 0,0 0 0,0 0 15,1-22-15,-22 22 0,21-21 0,-21 21 16,21-22-16,-21 22 0,0-21 16,0 21-16,0-1 0,0 1 15,0 42 1,-21 1-1,21 20-15,-21-21 0,21 0 0,-22 22 16,22-22-16,0 21 0,0-21 0,0 22 16,0-22-16,0 0 0,0 0 15,0 0-15,0 0 0,22 1 0,-1-1 16,0-21-16,0 0 0,0 0 0,0 0 16,1 0-16,-1 0 0,0 0 15,0 0-15,0-21 0,22 21 0,-22-22 16,0 1-16,0 0 0,0 0 15,0 0-15,1 0 0,-1-1 0,-21-20 16,21 21-16,0-21 0,0-1 16,-21 22-16,0-21 0,0 21 15,21-1-15,-21 1 0,0 0 0,22 21 16,-22 21 0,0 0-16,0 1 0,-22 20 15,1-21-15,21 0 0,-21 22 0,21-1 16,0-21-16,0 0 0,-21 22 0,21-22 15,0 0-15,0 0 0,0 0 16,0 0-16,21 1 0,0-22 0,-21 21 16,21-21-16,22 0 0,-22 0 15,0 0-15,21 0 0,-20 0 0,20 0 16,-21-21-16,21 21 0,1-22 16,-22 1-16,21 0 0,-21 0 0,1-21 15,20 20-15,-21-20 0,0 0 16,0-1-16,1 1 0,-1-21 0,0 20 15,0-20-15,0-1 0,-21 22 0,0 0 16,21-1-16,-21 1 0,0 21 16,22 0-16,-22-1 0,0 44 31,-22-1-31,1 0 0,21 21 0,-21 1 16,0-1-16,0 0 0,21 22 0,-21-22 15,21 22-15,-22-22 0,22 0 16,0 1-16,0-1 0,0 0 15,0-21-15,0 22 0,0-22 0,0 0 16,0 0-16,0 0 0,22 1 16,-1-22-16,0 0 0,0 21 0,0-21 15,0 0-15,22 0 0,-22 0 0,21 0 16,-21-21-16,22-1 0,-1 1 16,0 0-16,-20 0 0,20 0 0,0-22 15,-21 1-15,22 0 0,-1-43 16,-21 22-16,0 20 0,1-20 15,-1 20-15,0-20 0,-21 21 16,0-43-16,0 43 0,0 20 0,0 1 16,0 0-16,-21 42 31,0 0-31,-1 22 16,22-1-16,-21 0 0,0 1 0,0-1 15,21 22-15,-21-22 0,21 21 0,-21-20 16,21-1-16,0 0 0,0 1 15,0-1-15,0-21 0,0 22 0,0-22 16,0 0-16,0 0 0,21-21 0,0 21 16,-21 0-16,21-21 0,0 0 15,22 0-15,-22 0 0,0 0 0,21 0 16,-21 0-16,22-21 0,-1 0 16,-21 0-16,22 21 0,-22-42 15,21 20-15,-21 1 0,0 0 0,1 0 16,-1 0-16,0 0 0,-21-1 0,0 1 15,0 42 17,-21 1-32,21-1 0,0 0 0,-21 0 15,-1 0-15,22 0 0,0 1 16,0-1-16,0 0 0,0 0 0,0 0 16,0 0-16,22 1 0,-1-22 15,0 0-15,0 0 16,0 0-16,0 0 0,1 0 15,20 0-15,-21 0 0,0-22 0,22 1 16,-22 21-16,0-21 0,0 0 0,0 0 16,0-22-16,1 22 0</inkml:trace>
  <inkml:trace contextRef="#ctx0" brushRef="#br0" timeOffset="17395.96">8530 3874 0,'-21'0'0,"42"0"0,-63 0 0,21 0 0,-1 0 16,1 0-16,0 0 0,21 21 31,0 0-15,0 0-16</inkml:trace>
  <inkml:trace contextRef="#ctx0" brushRef="#br0" timeOffset="17575.86">7578 4212 0,'0'0'16,"-22"21"-16,1-21 0,0 22 0,21-1 31,21-21-31,0 0 0,1 0 15,20 0-15,0 0 0,1 0 0,-1 0 16,0 0-16,22 0 0,-22 0 0,22-21 16,-22 21-16</inkml:trace>
  <inkml:trace contextRef="#ctx0" brushRef="#br0" timeOffset="17924.66">8742 4255 0,'-21'21'16,"-1"0"-1,1 0-15,21 0 0,0 22 16,0-22-16,0 0 0,0 21 16,-21-21-16,21 22 0,0-1 15,0 0-15,0 1 0,-21-1 0,21 0 16,0 22-16,0-22 0,-21 1 0,0 20 15,-1-21-15,1 1 0,0-1 16,21 0-16,-21 1 0,0-1 16,0-21-16,-1 22 0,1-22 0,0 0 15,0 0-15,0 0 0,21 0 0,0 1 16,-21-22-16,21 21 16,0-42-1,0-1-15,21 22 16,0-21-16,0-21 0,-21 21 0,21 0 15,0-22-15</inkml:trace>
  <inkml:trace contextRef="#ctx0" brushRef="#br0" timeOffset="18203.5">8594 4593 0,'0'-42'0,"63"-212"31,-42 233-31,0 0 0,1-1 16,20 1-16,0 21 0,1 0 0,-1 0 15,0 0-15,1 0 0,-1 0 0,-21 21 16,21 1-16,-20 20 0,-1-21 16,0 0-16,-21 22 0,0-22 0,0 21 15,-21-21-15,0 0 0,-1 1 16,-20-1-16,21 0 0,-21-21 16,20 21-16,-20-21 0,0 21 0,-1-21 0,22 0 15,-21 0-15,21 0 0,0 0 16,-1 0-16,1 0 0,21-21 15,0 0 1,0 0-16,21 21 0,1-21 16,20-1-16,-21 1 0</inkml:trace>
  <inkml:trace contextRef="#ctx0" brushRef="#br0" timeOffset="18468.34">9525 3641 0,'-64'84'16,"43"-41"-1,0-22-15,0 21 0,21 22 16,-21-22-16,0 22 0,-1-1 0,22 1 16,0-22-16,-21 21 0,0-20 0,21-1 15,-21 22-15,21-43 0,0 21 16,0-21-16,0 22 0,-21-22 0,21 0 15,0 0-15,0 0 0,21-21 16,0 0 0,0 0-16,0 0 0,1-21 15,-1 0-15</inkml:trace>
  <inkml:trace contextRef="#ctx0" brushRef="#br0" timeOffset="18813.15">9525 4403 0,'0'0'0,"21"0"47,0 0-47,0 0 0,1 0 0,-1 0 16,0 0-16,0-21 16,0 21-16,0-22 0,1 22 0,-1-21 15,-21 0-15,0 0 16,0 0-1,-21 21-15,-1 0 0,1 0 16,0 0-16,-21 21 0,21 0 0,-1-21 16,1 21-16,0 0 0,0 1 15,0-1-15,0 0 0,21 0 0,-22 0 16,22 0-16,0 1 0,0-1 16,0 0-16,22-21 15,-1 0-15,21 0 0,-21 0 0,0 0 16,1 0-16,-1 0 0,21 0 0,-21 0 15,0 0-15,22 0 0,-22-21 16,0 0-16</inkml:trace>
  <inkml:trace contextRef="#ctx0" brushRef="#br0" timeOffset="20736.41">11176 4720 0,'0'0'0,"21"0"0,0 0 15,0 0-15,1 0 0,-1 0 0,0-21 16,0 0-16,0 0 0,0 21 16,-21-21-16,22-1 0,-1 1 15,0 0-15,-21-21 0,0 21 16,0-1-16,0-20 0,0 0 0,0 21 16,0-22-16,-21 1 0,0 0 15,-1-1-15,1 22 0,-21-21 0,21 21 16,-22-1-16,22 1 0,-21 21 0,0 0 15,-1 0-15,1 0 0,0 21 16,-1 1-16,22-1 0,-21 21 0,21-21 16,-1 22-16,1-22 0,0 21 15,0-21-15,21 22 0,-21-22 16,21 21-16,0-21 0,0 0 0,0 1 16,0-1-16,21-21 0,0 21 0,-21 0 15,21-21-15,0 0 0,22 0 16,-22 0-16,0 0 0,21 0 0,-20 0 15,20-21-15,0 21 0,1-21 0,-1 0 16,-21-1-16,21 1 0,1 0 16,-22-21-16,21 21 0,-21-22 0,22 1 15,-22-22-15,0 22 0,0-21 16,0 20-16,1-20 0,-1-1 16,0 1-16,0 20 0,0-20 0,-21-1 15,0 22-15,0 0 0,0-1 16,0 22-16,0 0 0,0 0 0,-21 42 15,0 21 1,0-20-16,0 20 0,-1 0 16,1 22-16,0-22 0,21 22 0,-21-1 15,0 1-15,0-1 0,21 1 0,0-22 16,0 21-16,0-20 0,0-1 16,0 0-16,0 1 0,0-22 0,0 0 15,21 0-15,-21 0 0,21 1 16,0-1-16,21-21 0,-20 0 15,-1 0-15,21 0 0,-21 0 0,22 0 16,-22 0-16,21 0 0,0 0 16,1-21-16,-22-1 0,21 1 0,-21 21 15,22-21-15,-22 0 0,0-21 0,0 20 16,0-20-16,-21 21 0,22-21 16,-22 20-16,0 1 0,0 0 0,0 0 15,0 0-15,-22 21 0,1 0 0,0 0 16,0 0-16,0 21 0,0 0 15,-1 0-15,-20 0 0,21 1 0,-21 20 16,42-21-16,-22 0 16,22 0-16,-21 1 0,21-1 15,-21 0-15,21 0 0,0 0 16,21-21 0,0 0-16,1 0 0,-1 0 15,0 0-15,0 0 0,21-21 16,-20 0-16,-1 21 0,0-21 0,0 0 15,0-1-15,0 1 0,-21 0 16,22 0-16,-22 0 0,21 21 0,-21-21 16,0 42 15,0 0-31,0 0 0,0 0 0,0 0 16,0 1-16,-21-22 0,21 21 15,0 0-15,0 0 0,0 0 16,0 0-1,21-21-15,0 0 0,0 0 16,0 0-16,0 0 0,1 0 16,20 0-16,-21 0 0,0-21 0,22 21 15,-22-21-15,0 0 0,0 0 16,21 0-16,-20-1 0,-1-20 0,0 0 16,0-1-16,0 1 0,0-21 15,1 20-15,-1-20 0,-21 20 16,21-20-16,0 21 0,0-1 0,-21-20 15,0 20-15,21 22 0,-21-21 0,0 21 16,0 0-16,0 42 16,0 0-16,0 0 15,-21 0-15,21 22 0,-21-1 16,21 0-16,-21 1 0,21 20 16,-21-21-16,21 1 0,-21 20 0,21-20 0,0-1 15,0 0-15,0 1 0,0-1 16,0 0-16,0-21 0,21 1 0,0-1 15,0 0-15,0 0 0,0-21 16,1 21-16,20-21 16,-21 0-16,0 0 0,22 0 0,-22 0 15,21 0-15,-21-21 0,22 21 0,-1-21 16,0 0-16,1 0 0,-22-1 16,21 1-16,-21 0 0,0 0 0,1 0 15,-1-22-15,-21 22 0,0 0 0,0 0 16,0 0-16,-21 21 15,-22 0-15,22 0 16,0 21-16,0 0 0,0 0 16,-22 0-16,22 1 0,0-1 15,0 0-15,0 0 0,21 0 0,0 0 16,-22-21-16,22 22 0,0-1 16,0 0-16,22-21 15,-1 0-15,0 0 0,21 0 16,-21 0-16,1 0 15,-1-21-15,0 0 0,0 21 0,0-22 16,0 1-16,1 0 0,-1 0 0,0 0 16,-21 0-16,0-1 0,21 1 15,-21 42 1,0 1 0,0-1-16,0 0 0,0 0 15,0 0-15,0 0 0,0 1 16,0-1-16,21 0 0,0-21 15,1 21-15,-1-21 16,0 0-16,21 0 0,-21 0 0,22 0 16,-22 0-16,0-21 0,21 21 15,-20-21-15,-1 0 0,0 21 0,0-22 16,0 1-16,0 0 0</inkml:trace>
  <inkml:trace contextRef="#ctx0" brushRef="#br0" timeOffset="20992.59">12594 3852 0,'0'0'0,"-21"0"0,0 0 0,0 22 16,42-22-1,21 0-15,-21 0 16,0 0-16,22 0 0,-1 0 0,0-22 15,22 22-15,-22 0 0,22-21 16,-22 0-16,0 21 0,1 0 0,-22-21 16,21 21-16,-21-21 0,1 21 0,-22-21 15,0-1 1,0 1-16,0 0 0,0 0 16</inkml:trace>
  <inkml:trace contextRef="#ctx0" brushRef="#br0" timeOffset="23079.97">15282 3831 0,'0'0'16,"0"21"-16,0 1 0,0-1 0,0 0 15,43-21 1,-22 0-16,0 0 0,21-21 15,1 0-15,-1 21 0,0-22 0,22 1 16,-22 21-16,0-21 0,1 0 16,-1 0-16,0 0 0,-20-1 0,-1 1 15,0-21-15,-21 21 0,0 0 16,0-1-16,0-20 0,-21 21 16,-22 21-16,1-21 0,0 21 0,-22 0 15,1 0-15,-1 0 0,1 0 16,-1 21-16,1-21 0,20 21 0,-20 0 15,21 0-15,20 1 0,-20 20 0,42-21 16,0 0-16,0 0 0,0 1 16,21-1-16,22 21 0,-22-21 0,21 0 15,0 22-15,1-22 0,-1 21 16,0 1-16,1-22 0,-22 21 0,21 0 16,-21 1-16,22-22 0,-43 21 0,21-21 15,-21 22-15,0-22 0,0 0 16,-21 0-16,0 0 0,-1 1 15,-20-22-15,0 21 0,-22-21 0,1 0 16,-1 0-16,1 0 0,-1 0 16,1-21-16,-1 21 0,1-22 0,-1 1 15,22-21-15,0 21 0,-1 0 0,22-22 16,-21 1-16,42 0 0,-21-1 16,21 1-16,0 0 0,0-1 0,0 1 15,0 0-15,0 20 0,0 1 0,21 0 16,0 21-16,0 0 15,0 0-15,0 21 0,-21 0 0,22 1 16,-1 20-16,-21-21 0,0 21 16,21 1-16,-21-1 0,21 0 15,0 1-15,-21-1 0,21-21 0,1 22 16,-22-1-16,21-21 0,0 21 0,21-20 16,-21-1-16,1 0 0,20 0 15,0-21-15,1 21 0,-1-21 0,0 21 16,1-21-16,20 0 0,-21 0 0,1 0 15,-1 0-15,22 0 0,-22-21 16,0 0-16,1 21 0,-1-21 0,-21 0 16,21 0-16,1-22 0,-22 22 15,0 0-15,0-21 0,0-1 16,1 1-16,-22 21 0,0-22 0,0 22 16,0 0-16,0 0 0,-22 0 0,1 21 15,0 0-15,0 0 0,0 0 16,0 0-16,-1 21 0,-20 0 0,21 0 15,-21 22-15,20-22 0,-20 0 16,21 21-16,0-21 0,0 1 0,-1 20 16,22-21-16,0 0 0,0 0 0,0 1 15,0-1-15,22-21 16,20 0-16,-21 0 0,0 0 0,22 0 16,-22 0-16,21 0 0,-21 0 15,0-21-15,22-1 0,-22 1 0,0 0 16,0 0-16,0 0 0,1 0 15,-1-1-15,-21 1 0,21-21 16,-21 21-16,0 0 0,0-1 0,0 1 16,0 0-16,0 42 15,-21 0 1,21 1-16,-21 20 0,21-21 0,-22 0 16,22 0-16,0 22 0,0-22 0,0 0 15,0 0-15,22 0 16,-1 1-16,0-22 0,0 0 0,0 0 15,22 0-15,-22 0 0,21 0 0,-21 0 16,22-22-16,-1 22 0,-21-21 16,21 0-16,-20 21 0,-1-21 15,21 0-15,-21 0 0,-21-1 0,21 1 16,-21-21-16,22 21 0,-22 0 16,0-1-16,0 1 0,0 42 31,0 1-31,0-1 0,0 0 15,-22 21-15,1-21 0,21 1 0,-21-1 16,21 0-16,0 21 0,0-21 16,-21 1-16,21-1 0,0 0 15,0-42 17,0 0-17,21 21-15,0-22 0,-21 1 0,21 0 16,1 0-16,-22 0 0,21-22 15,0 22-15,-21 0 0,21 0 0,0-21 16,-21 20-16,0 1 0,21 21 0,1-21 16,-1 21-16,0 21 15,-21 0-15,21 1 16,-21-1-16,0 0 0,0 0 16,0 0-16,21 0 0,-21 22 0,0-22 15,0 0-15,21 0 0,-21 0 16,0 1-16,22-1 0,-1-21 15,0 0-15,0 0 16,0 0-16,0 0 0,1 0 16,-1-21-16,0-1 0,0 1 15,0 21-15,0-21 0,1 0 0,-1 0 16,0 0-16,0-22 0,0 22 0,-21 0 16,21 0-16,1 0 0,-1-1 15,-21 1-15,21 0 0,-21 42 31,0 0-31,0 1 16,0-1-16,-21 0 0,21 21 0,-21-21 0,21 1 16,0-1-16,0 0 0,0 0 15,0 0-15,0 0 0,0 1 16,21-22-16,0 0 0,-21 21 0,42-21 16,-21 0-16,1 0 0,20 0 0,0 0 15,-21 0-15,22 0 0,-1-21 16,-21-1-16,22 1 0,-22 0 15,0 0-15,0 0 0,0 0 0,0-22 16,1 22-16,-22-21 0,0 21 0,21-22 16,-21 22-16,0 0 0,0 0 15,-21 21-15,-1 0 0,1 0 16,0 21-16,0 0 0,0 0 0,0 22 16,-1-22-16,22 21 0,0-21 15,0 0-15,0 22 0,0-22 16,0 0-16,0 0 0,22 0 0,-1 1 15,0-1-15,0-21 0,0 0 0,22 21 16,-1-21-16,-21 0 0,21 0 16,1 0-16,-1-21 0</inkml:trace>
  <inkml:trace contextRef="#ctx0" brushRef="#br0" timeOffset="23867.52">19008 4212 0,'-22'85'16,"44"-85"15,-1 0-15,-21-21-16,21 21 0,0-21 0,-21-1 15,21 1-15,0 0 0,1 0 16,-1 0-16,0-22 0,0 22 0,0-21 16,-21 0-16,21 20 0,1-20 0,-22 0 15,21 21-15,-21-1 16,0 1-16,0 0 0,0 42 31,0 0-31,0 1 0,-21-1 16,21 0-16,0 21 0,0-21 0,0 22 15,0-1-15,0-21 0,0 22 16,0-1-16,0-21 0,21 0 0,0 22 16,21-22-16,-21 0 0,1-21 0,20 21 15,0 0-15,-21-21 0,22 0 16,-1 0-16,-21 0 0,22 0 0,-1 0 16,-21 0-16,21 0 0,1-21 0,-22 0 15,0 0-15,21 0 16,-20-1-16,-1 1 0,-21-21 0,21 0 15,-21-1-15,21 1 0,-21 0 16,0 20-16,0-20 0,0 21 0,0 0 16,-21 21-16,0 0 0,0 0 15,-1 0-15,1 21 0,0 0 16,0 0-16,0 0 0,0 22 0,21-22 16,0 21-16,0 1 0,0-22 0,0 21 15,0-21-15,0 0 0,21 22 16,21-22-16,-21 0 0,0 0 0,22 0 15,-1 1-15,-21-22 0,22 21 16,-22-21-16,21 0 0,-21 21 16,22-21-16,-1 0 0,-21 0 0,21 0 15,-20 0-15,20 0 0,0-21 16,1 21-16,-22-21 0,21-1 0,0 1 16</inkml:trace>
  <inkml:trace contextRef="#ctx0" brushRef="#br0" timeOffset="25172.29">20807 3937 0,'0'0'0,"0"-21"0,0 0 0,0 0 16,-43-1-16,1 22 16,21 0-16,0 0 0,0 0 0,-22 0 15,22 22-15,-21-1 0,-1 0 16,22 0-16,-21 0 0,21 22 16,0-22-16,-1 0 0,1 21 0,21-21 15,0 1-15,0 20 0,0-21 16,0 0-16,0 0 0,21-21 0,1 22 15,-1-22-15,0 0 0,0 0 0,0 0 16,22 0-16,-22 0 0,0 0 16,0 0-16,0 0 0,0-22 0,1 1 15,-1 0-15,-21-21 0,21 21 0,0-1 16,0-20-16,-21 21 0,0-21 16,21 20-16,-21 1 0,22 21 0,-22 21 31,0 1-31,0 20 15,0-21-15,-22 21 0,1 1 0,21-1 16,-21 0-16,0 22 0,0-22 16,21 1-16,-21-1 0,-1 0 0,22 22 15,0-22-15,0 0 0,-21 1 0,21-1 16,0 22-16,0-22 0,0 21 16,0-20-16,0-1 0,0 0 0,0 1 15,0-1-15,0 0 0,21-20 0,-21-1 16,0 0-16,22-21 0,-1 0 15,-21 21-15,21-21 0,0 0 0,0 0 16,0-21-16,-21 0 0,22 0 16,-1-1-16,0 1 0,0-21 0,0 0 15,0-1-15,-21-20 0,22 20 16,-1-20-16,0-1 0,0 1 0,0-22 16,0 22-16,1-22 0,-1 0 0,0 1 15,0-1-15,0 22 0,0-1 16,-21 1-16,22 20 0,-22 22 0,0-21 15,0 21-15,0-1 0,0 1 16,0 42 0,0 1-1,-22 20 1,22-21-16,0 0 0,0 22 0,-21-1 16,21-21-16,0 21 0,0-20 15,-21 20-15,21-21 0,0 0 0,0 0 16,0 1-16,0-1 0,21-21 15,0 0-15,1 0 0,-1 0 16,0 0-16,0 0 0,0-21 0,0 21 16,1-22-16,-22 1 0,21 0 0,0 0 15,0-21-15,-21 20 0,21-20 16,0 21-16,-21-21 0,0-1 0,22 22 16,-22 0-16,21 0 0,-21 42 46,0 0-46,-21 21 0,-1-20 16,22-1-16,-21 21 0,21-21 0,0 0 16,0 22-16,0-22 0,0 0 0,0 0 15,0 0-15,0 1 0,21-1 16,1-21-16,-1 0 0,0 0 16,0 0-16,0 0 0,0 0 0,1 0 15,-1 0-15,21 0 0,-21-21 16,22-1-16,-22 1 0,21 0 0,-21-21 15,0 21-15,22-22 0,-22 22 16,0-21-16,-21 21 0,0-22 16,0 22-16,0 0 0,-21 21 15,0 0 1,0 21-16,-1 0 0,1 0 0,0 22 16,0-22-16,0 21 0,21-21 15,0 22-15,0-22 0,0 0 0,0 0 16,0 0-16,0 1 0,21-1 0,0-21 15,0 0-15,0 0 16,1 0-16,20 0 0,-21 0 0,0 0 16,0-21-16,22 21 0,-22-22 0,0 1 15,0 0-15,0 0 0,22 0 16,-22 0-16,0-22 0,0 22 16,0 0-16,-21 0 0,22 0 15,-1-1-15,0 22 0,-21 22 16,0-1-16,0 0 15,0 0-15,0 0 0,0 0 16,-21 1-16,21 20 0,-21-21 0,-1 0 16,22 0-16,-21 1 0,21-1 15,-21-21-15,0 21 16,0-21-16,0 0 16,21-21-1,-22 21-15,22-21 16,0-1-16,0 1 15,0 0-15</inkml:trace>
  <inkml:trace contextRef="#ctx0" brushRef="#br0" timeOffset="25473.14">22712 3408 0,'0'0'16,"0"-21"-16,-21 21 15,21 21-15,-22 0 0,1 21 16,0-20-16,21 20 0,-21 0 0,0-21 16,0 22-16,-1-1 15,22 0-15,-21 1 0,0-1 0,0 0 16,21 1-16,-21-1 0,0 0 0,21 1 16,0-1-16,-22 0 0,22-20 15,0 20-15,0-21 0,0 0 0,0 0 16,0 1-16,0-1 15,22-21-15,-1 0 16,0 0-16,0-21 0,-21-1 16,21 1-16,0 0 0,1 0 15,-1-21-15,0 20 0</inkml:trace>
  <inkml:trace contextRef="#ctx0" brushRef="#br0" timeOffset="25708.52">22267 3662 0,'-42'0'16,"84"0"-16,-105 0 0,42 0 0,21 21 16,21-21-1,0 0-15,21 0 0,-21 21 0,22-21 16,-1 0-16,-21 0 0,22 0 16,20 0-16,-21 0 0,1 0 0,-1 0 15,0 0-15,-20 0 0,20-21 16,-21 21-16,21 0 0,-20 0 15,-1 0-15,-42 0 32,-1 21-32</inkml:trace>
  <inkml:trace contextRef="#ctx0" brushRef="#br0" timeOffset="27571.91">10901 6371 0,'0'0'16,"0"21"-16,21-21 31,0 0-31,0 0 0,0 0 16,22 0-16,-22-21 0,21 0 0,1 21 15,-22-21-15,21 0 0,0 21 16,-20-21-16,-1 21 0,0-22 0,0 1 16,-21 0-16,0 0 0,0 0 15,-21 21-15,0-21 0,0-1 16,-1 22-16,-20 0 0,0 0 0,-1 0 15,1 0-15,-21 0 0,20 22 0,22-1 16,-21 0-16,21 0 0,-22 0 16,22 22-16,0-22 0,21 21 0,0 0 15,0 1-15,-21-22 0,21 21 16,0-21-16,0 22 0,0-22 16,21 0-16,0 0 0,0 0 0,22-21 15,-22 22-15,21-22 0,-21 0 0,22 0 16,-1 0-16,0 0 0,-21 0 15,22 0-15,-22-22 0,0 1 0,0 21 16,-21-21-16,0 0 0,-21 0 16,-21 21-16,-1 0 0,1-21 15,0 21-15,-1 0 0,-20 0 0,21 0 16,-1 21-16,1 0 0,0 0 0,-1 0 16,1 0-16,21 22 0,0-22 15,-1 21-15,1-21 0,21 22 16,-21-1-16,21-21 0,0 0 0,0 22 15,0-22-15,21 0 0,0 0 0,1 0 16,20-21-16,0 0 0,-21 22 16,43-22-16,-22 0 0,22 0 0,-22 0 15,22-22-15,-1 1 0,1 21 16,-1-21-16,-21 0 0,22 0 0,-22 0 16,1-1-16,-22 1 0,0 0 0,0-21 15,0 21-15,0-22 0,-21 22 0,0 0 16,0 0-16,0 0 0,-21 21 31,21 21-31,-21 0 16,21 0-16,0 0 0,0 0 0,-21 22 15,21-22-15,-21 0 0,21 0 16,0 22-16,0-22 0,0 0 0,0 0 16,0 0-16,21-21 31,0 0-31,0 0 0,-21-21 15,21 21-15,1-21 0,-22 0 0,21 0 16,0-1-16,0 1 0,-21 0 0,21 0 16,0-21-16,1 20 0,-1 1 15,-21 0-15,21 0 0,0 21 16,0 0 0,-21 21-16,0 0 15,21 0-15,-21 1 0,0-1 0,0 0 16,0 0-16,22 0 0,-22 0 0,21 1 15,0-22-15,-21 21 0,21 0 16,0-21-16,22 21 0,-22-21 0,0 0 16,21 0-16,-21 0 0,22 0 0,-22 0 15,21 0-15,-21 0 0,22 0 0,-1-21 16,0 21-16,-20-21 0,20 0 16,-21-1-16,0 1 0,0 0 0,1 0 15,-1 0-15,-21-22 0,0 22 0,0-21 16,0 21-16,0-22 0,0 22 15,0-21-15,-21 21 0,-1 21 16,1 0-16,0 0 0,0 0 16,0 21-16,-22 0 0,22 0 0,0 0 15,-21 1-15,21-1 0,-1 21 16,1-21-16,0 0 0,21 22 0,0-22 16,0 0-16,0 0 0,0 0 15,0 1-15,21-1 16,0-21-16,1 0 0,-1 0 0,0 0 15,21 0-15,-21 0 0,1 0 0,20 0 0,-21 0 16,0-21-16,0-1 0,1 1 16,-1 0-16,0 0 0,0 0 15,0-22-15,0 1 0,-21 0 0,0-1 16,22 1-16,-22-21 0,21-1 0,-21 1 16,0 20-16,0-20 0,21-1 15,-21 22-15,21 0 0,-21-1 0,0 22 16,0-21-16,0 63 15,0 0 1,0 21-16,-21 1 0,0-1 0,0 22 16,-1-1-16,1 1 0,21-1 0,0 1 15,0-22-15,0 21 16,0-20-16,0-1 0,0 0 0,0 1 16,21-1-16,1-21 0,-1 0 0,-21 1 15,21-1-15,0-21 0,0 21 0,0-21 16,1 0-16,-1 0 0,0 0 15,0 0-15,0 0 0,22 0 0,-22-21 16,21 0-16,0-1 0,1 22 0,20-21 16</inkml:trace>
  <inkml:trace contextRef="#ctx0" brushRef="#br0" timeOffset="27868.09">13525 6604 0,'-84'64'32,"63"-43"-32,21 21 0,-22-21 0,1 22 15,21-22-15,0 21 0,-21 0 0,21 1 0,-21-1 16,21 0-16,0 1 0,0-1 0,0 0 16,-21 22-16,21-22 0,-21 1 15,21 20-15,-22-21 0,22 1 0,-21-1 16,0 0-16,21 1 0,-21-22 0,21 21 15,-21-21-15,21 22 0,0-22 0,-21-21 16,21 21-16,21-42 31,0-21-15,-21 20-16,21 1 0,-21-21 0,0 0 16</inkml:trace>
  <inkml:trace contextRef="#ctx0" brushRef="#br0" timeOffset="28139.93">13271 6900 0,'0'-63'0,"0"126"0,0-168 0,0 62 16,0 1-16,0 0 0,22-1 0,-1 22 16,21-21-16,-21 21 0,22-1 0,-1 22 15,0-21-15,1 21 0,-1 0 16,0 0-16,-21 0 0,22 21 16,-1-21-16,-21 43 0,22-22 0,-22 0 15,-21 21-15,0-20 0,0 20 0,0 0 16,0-21-16,-43 1 0,22 20 15,0-21-15,-21 0 0,21 0 0,-22-21 16,22 22-16,-21-1 0,21-21 0,-1 0 16,1 0-16,0 0 0,0 0 15,21-21 1,21 21-16,0-22 16,0 1-16,22 21 0,-22-21 0,0 0 15</inkml:trace>
  <inkml:trace contextRef="#ctx0" brushRef="#br0" timeOffset="29439.52">14055 6456 0,'-43'42'16,"22"-21"0,0 1-16,21-1 0,-21 0 15,0 21-15,21-21 0,0 1 0,0-1 16,0 21-16,0-21 0,0 0 0,0 1 15,0-1-15,0 0 0,21 0 16,0-21-16,0 21 0,0-21 0,0 0 16,1 21-16,20-21 0,-21 0 15,0 0-15,22 0 0,-22 0 0,0-21 16,21 21-16,-21-21 0,22 0 16,-22 0-16,0-22 0,-21 22 0,0-21 15,21 0-15,-21-1 0,0 1 0,0 0 16,0-1-16,0 1 0,-21 21 15,0-22-15,0 22 0,-22 21 0,22 0 16,-21 0-16,21 0 0,-22 0 0,22 0 16,-21 21-16,0 1 0,20-1 15,1 21-15,0 0 0,0-20 0,0 20 16,21 0-16,0-21 0,0 22 0,0-22 16,0 21-16,21-21 15,0 1-15,21-1 0,-20 0 0,-1-21 16,21 21-16,-21-21 0,22 0 0,-1 0 15,-21 0-15,21 0 0,-20 0 0,20 0 16,-21-21-16,21 0 0,-20 0 16,20-1-16,-21 1 0,0 0 0,22-21 15,-22 21-15,0-22 0,0 22 0,0-21 16,-21 21-16,21-1 0,-21 1 16,0 42-1,0 1-15,-21-1 16,21 0-16,0 0 0,-21 0 15,21 22-15,0-22 0,0 0 16,0 0-16,0 0 0,0 0 0,0 1 16,21-22-16,0 21 15,1-21-15,-1 0 0,0 0 16,21 0-16,-21 0 0,1 0 0,20-21 16,-21 21-16,0-22 0,22 1 15,-22 0-15,0 0 0,0-21 0,0 20 16,-21 1-16,21-21 0,-21 21 0,22 0 15,-22-1-15,0 1 0,0 42 32,-22-21-32,1 22 0,21-1 0,-21 0 15,21 21-15,-21-21 0,0 1 16,0-1-16,21 21 0,0-21 0,-22 0 16,1 1-16,21-1 15,-21-21-15,21 21 0,0-42 47,21 21-47,0-21 0,1-1 0,-22 1 16,21 0-16,0 0 0,0-21 0,21 20 15,-20-20-15,-1 21 0,21-21 16,-21 20-16,0 1 0,22 0 16,-22 21-16,0 0 0,0 0 0,0 0 15,1 0-15,-1 21 0,-21 0 0,0 1 16,0-1-16,0 21 0,0-21 15,0 22-15,0-22 0,0 0 0,0 21 16,0-21-16,0 1 0,0-1 0,0 0 16,21-21-16,-21 21 0,21-21 0,0 0 15,0 0-15,1 0 0,-1 0 16,0 0-16,0 0 0,0 0 0,0 0 16,-21-21-16,22 0 0,-1 0 0,0-1 15,0 1-15,-21 0 16,21-21-16,0-1 0,-21 1 0,22 0 15,-22-22-15,21 22 0,0-22 0,-21 1 16,21 21-16,0-22 0,-21 22 16,0-1-16,21 1 0,-21 0 0,0 21 15,22-1-15,-22 1 0,0 42 32,-22 1-32,1-1 0,0 0 15,21 21-15,-21-21 0,0 22 16,21-1-16,0 0 0,-21 1 0,21-1 15,-22 22-15,22-22 0,-21 21 0,21-20 16,0-1-16,0 0 0,0 1 16,0-22-16,0 21 0,0-21 0,0 1 15,21-1-15,1 0 0,-1-21 16,0 21-16,0-21 0,21 0 16,-20 0-16,-1 0 0,0 0 0,21-21 15,-21 21-15,22-21 0,-22 21 16,21-21-16,-21-1 0,22 1 0,-22 21 15,0-21-15,0 0 0,0 0 0,1 0 16,-22-1-16,0 1 0</inkml:trace>
  <inkml:trace contextRef="#ctx0" brushRef="#br0" timeOffset="29692.37">15642 6308 0,'-21'0'16,"21"-21"0,21 21-16,0 0 15,0 0-15,22 0 0,-22 0 0,0 0 16,21 0-16,-20 0 0,20 0 16,-21 0-16,0-22 0,22 22 0,-22 0 15,0 0-15,21 0 0,-21 0 0,1 0 16,-1-21-16,0 21 0,-21-21 15,0 0 1</inkml:trace>
  <inkml:trace contextRef="#ctx0" brushRef="#br0" timeOffset="29963.73">14668 5990 0,'-42'0'16,"42"-21"15,21 21 0,0 0-31,-21 21 31</inkml:trace>
  <inkml:trace contextRef="#ctx0" brushRef="#br0" timeOffset="31491.66">10668 7578 0,'0'0'0,"-21"0"0,0 0 15,-1-21-15,1 21 0,0 0 0,0 0 16,0-22-16,0 22 0,-22-21 0,22 21 15,0 0-15,0 0 0,0-21 16,-1 21-16,1 0 0,0 0 16,0 0-16,0 0 0,0 0 15,-1 0 1,44 0 31,-1 0-47,0 21 15,0-21-15,0 0 0,0 0 0,1 0 16,20 21-16,-21-21 0,21 0 0,-20 0 16,20 0-16,0 0 0,1 22 15,-1-22-15,0 0 0,22 0 0,-22 0 16,22 0-16,-1 0 0,1 0 0,-1 0 16,1 0-16,-1 0 15,22 0-15,-22 0 0,1 0 0,20 0 16,1 0-16,0 0 0,-1 0 0,22 0 0,21 0 15,0 21-15,0-21 16,0 0-16,0 0 0,21 0 0,1 0 16,-1 21-16,0-21 0,0 0 0,0 0 15,0 0-15,-21 0 0,22 0 16,-22 0-16,21 21 0,0-21 0,-21 0 16,0 0-16,0 0 0,0 21 0,0-21 15,0 0-15,0 0 0,0 21 16,-21-21-16,0 0 0,-1 0 0,-20 0 15,0 0-15,-1 0 0,-20 0 16,-22 0-16,22 0 0,-22 0 0,0 0 16,-20 0-16,20 0 0,-21 0 15,21 0-15,-20 0 0,-1 0 16,0 0-16,0 0 0,0 0 16,0 0-1,-21-21 48,-21 21-63,0 0 0,0 0 15,0 0-15,0 0 16,-1 0-16,-20 0 0,0 0 16</inkml:trace>
  <inkml:trace contextRef="#ctx0" brushRef="#br0" timeOffset="32343.39">10477 7811 0,'-21'0'31,"42"0"16,1 0-47,-1 0 16,0 0-16,21 0 16,1-22-16,-1 22 0,0 0 0,22 0 15,-1-21-15,1 21 0,20 0 0,22 0 16,-21-21-16,21 21 0,0 0 15,-1 0-15,22 0 0,0-21 0,0 21 16,0 0-16,22 0 0,-22 0 0,21 0 16,0 0-16,0 0 0,0 0 15,0-21-15,22 21 0,-22 0 0,0 0 16,0-21-16,0 21 0,1 0 0,-1 0 16,0 0-16,0-22 0,-21 22 15,0 0-15,0 0 0,0 0 0,-21 0 16,0 0-16,0 0 0,-1 0 15,-20-21-15,0 21 0,-22 0 16,22 0-16,-43 0 0,22 0 0,-22 0 16,0 0-16,1 0 0,-1 0 0,-21 0 15,22-21-15,-22 21 0,0 0 16,0 0-16,0 0 0,0 0 16,-21-21-16,22 21 15,-44 0 48,1 0-48,0 0-15</inkml:trace>
  <inkml:trace contextRef="#ctx0" brushRef="#br0" timeOffset="37336.37">11303 8467 0,'0'0'0,"-21"0"0,0 0 0,-1 21 16,1-21-16,0 0 16,63 0 15,-20 0-31,20 0 15,0 0-15,1 0 0,20 0 0,1 0 16,-1 0-16,1 0 0,20 0 16,1 0-16,0 0 0,-1 0 0,1 0 15,0 21-15,-1-21 0,1 0 0,-22 0 16,1 0-16,-1 0 0,-20 0 16,-1 21-16,0-21 0,-20 0 0,20 0 15,-42 21 16,-21-21-31,0 0 0,-1 0 16,1 0-16,0 0 0,0 0 16,0 0-16,-22 22 0,22-22 0,0 0 15</inkml:trace>
  <inkml:trace contextRef="#ctx0" brushRef="#br0" timeOffset="37721.69">11282 9081 0,'0'0'0,"21"0"16,0 0-1,21 0-15,-20 0 0,-1 0 0,21 0 16,0 0-16,1 0 0,-1 0 0,0 0 16,1 0-16,20 0 0,-20 0 15,20 0-15,1 0 0,-1 0 0,1 0 16,-1 0-16,1 0 0,-1 0 0,-21 0 16,22 0-16,-22 0 0,1 0 0,-22 0 15,21 0-15,-21 0 0,0 0 16,-21 21 15,-21-21-15,0 0-16,0 0 0,0 0 15,0 21-15,-1-21 0</inkml:trace>
  <inkml:trace contextRef="#ctx0" brushRef="#br0" timeOffset="38096.48">11345 9694 0,'0'0'0,"64"0"15,-43 0 1,0 0-16,0 0 0,0 0 0,1 0 16,20 0-16,-21 0 0,21 0 0,1 0 15,-22 0-15,21 0 0,1 0 16,-1 0-16,-21 0 0,21 0 0,1 0 16,-1 0-16,0 0 0,-20 0 15,20 0-15,-21 0 0,21 22 0,-20-22 16,-1 0-16,0 0 0,0 0 0,0 0 15,-42 0 32,21 21-47,-21-21 0</inkml:trace>
  <inkml:trace contextRef="#ctx0" brushRef="#br0" timeOffset="38340.33">11303 10181 0,'0'0'0,"0"21"0,21-21 16,21 0 0,-20 0-16,-1 0 0,21 0 0,-21 0 15</inkml:trace>
  <inkml:trace contextRef="#ctx0" brushRef="#br0" timeOffset="38465.26">11747 10181 0,'106'0'16,"-63"0"-16,211-21 15,-212 21 1,-21 0-16,21 0 0,-20 0 0,-1 0 15,0 0-15,0 0 16,-21-21-16,-21 21 16,0-21-16</inkml:trace>
  <inkml:trace contextRef="#ctx0" brushRef="#br0" timeOffset="39015.68">10816 8276 0,'0'21'31,"0"1"-31,0 20 0,0-21 0,0 21 16,0 1-16,0-1 0,-21 0 15,21 1-15,0 20 0,-21 1 0,21 20 16,0-20-16,0 21 0,0-1 0,0-20 16,0 20-16,0 1 0,0-21 15,0 20-15,0-20 0,0 20 0,0-20 16,0-1-16,0 1 0,0-1 0,-21-20 15,21 20-15,0-20 0,-22-1 0,22 0 16,0-21-16,0 22 0,0-22 16,0 0-16,0 21 0,0-20 0,0-1 15,0-42 17,0-1-17,0 1-15,0 0 0</inkml:trace>
  <inkml:trace contextRef="#ctx0" brushRef="#br0" timeOffset="39867.96">11028 8255 0,'0'-21'16,"42"21"0,-21 0-1,22 0-15,-1 0 0,21 0 16,-20 0-16,20 0 0,1 0 0,20 0 15,-20 0-15,21 0 0,-1 0 0,1 0 16,0 0-16,-1 0 0,22 0 16,-21 0-16,21 0 0,-22 0 15,1 0-15,21 0 0,-22 0 0,-20 0 16,21 0-16,-22 21 0,22-21 0,-43 0 16,22 0-16,-22 21 0,0-21 15,1 0-15,-22 0 0,0 0 0,0 0 16,0 0-16,-21 21 31,0 1-15,0-1-16,0 0 15,0 0-15,0 0 0,0 0 16,0 22-16,0-22 0,21 21 16,-21-21-16,0 22 0,0-1 0,0 0 15,0 1-15,0-1 0,0 0 16,22 1-16,-22 20 0,21-20 0,-21 20 15,0-21-15,0 22 0,21-1 0,-21-20 16,0 20-16,0-20 0,0 20 0,0 1 16,0-1-16,0-21 0,0 22 15,-21-1-15,0-20 0,21 20 0,-22-20 16,1-1-16,0 0 0,0 1 0,0-1 16,0 0-16,21-21 0,0 22 0,-22-22 15,22 0-15,0 21 0,-21-20 0,21-1 16,0 0-16,0 0 0,0 0 15,0 0-15,0 1 16,0-1-16,0 0 0,0 0 16,0 0-16,-21-21 0,0 0 15,0 0-15,0 21 0,-1-21 16,1 0-16,0 0 0,0 0 0,-21 0 16,-1 0-16,1 0 0,0 0 15,-22 0-15,22 0 0,-43 0 0,22-21 16,-22 21-16,0-21 0,1 21 0,-1-21 15,0 21-15,22 0 0,-22-21 0,0 21 16,22 0-16,-22-21 0,22 21 16,-1-22-16,1 22 0,-1 0 0,1 0 15,20-21-15,1 21 0,0 0 16,21 0-16,-22 0 0,22-21 0</inkml:trace>
  <inkml:trace contextRef="#ctx0" brushRef="#br0" timeOffset="39920.94">11091 10202 0,'0'0'16,"0"-21"-16,0 0 0,21 21 0,1-21 15,-22 0-15</inkml:trace>
  <inkml:trace contextRef="#ctx0" brushRef="#br0" timeOffset="40476.62">13547 9123 0,'0'0'16,"0"21"-16,0 0 15,0 0-15,0 1 0,0-1 16,21 0-16,0 0 0,0 0 16,0 0-16,0 1 0,1-1 0,20-21 15,-21 21-15,21 0 0,-20 0 16,20 0-16,0-21 0,1 22 0,20-1 15,-21 0-15,22 0 0,-22 0 0,22 0 16,-1-21-16,1 22 0,-1-1 0,-20 0 16,20-21-16,64 42 0,-21-42 15,-85 0-15,21 0 0</inkml:trace>
  <inkml:trace contextRef="#ctx0" brushRef="#br0" timeOffset="41155.83">15303 9737 0,'22'0'0,"-44"0"0,86 0 0,-22 0 0,1 0 15,20 0-15,-21 0 0,22-21 16,-1 21-16,1 0 0,-1 0 0,1-22 15,-1 22-15,1-21 0,21 21 0,-22-21 16,1 21-16,-1-21 0,1 21 0,20-21 16,-20 0-16,-1-1 0,1 22 15,20-21-15,-20 0 0,-1 0 0,-20 0 16,20 0-16,1 21 0,-1-22 0,1 1 16,-1 0-16,-20 0 0,20 0 0,1 21 15,-1-21-15,-21-1 0,22 1 16,-1 0-16,-20 0 0,20 0 15,1 0-15,-22-22 0,22 22 0,-22 0 16,0 0-16,22 0 0,-22-1 0,0 1 16,1-21-16,-1 21 0,0-22 15,1 22-15,-1 0 0,0-21 0,1-1 16,-22 22-16,21-21 0,1 0 0,-1 20 16,-21-20-16,21 0 0,1-1 0,-22 1 15,21 0-15,-21-1 0,22 1 16,-22 0-16,21-22 0,-21 22 15,22 0-15,-22-22 0,0 22 0,0-1 16,0-20-16,1 21 0,-1-1 16,0 22-16,-21-21 0,0-1 0,21 1 15,-21 21-15,0-21 0,0-1 0,0 22 16,0-21-16,0-1 0,-21 1 16,0 0-16,0 21 0,-1-22 0,1 1 15,-21 0-15,21-1 0,-22 1 0,1 0 16,0-1-16,-1 22 0,1-21 15,-21 21-15,20-1 0,-20-20 16,-1 21-16,22 0 0,-22 0 0,1-22 16,21 22-16,-22 0 0,1 0 0,20 0 15,-20-1-15,-1 1 0,1 21 0,-1-21 16,1 0-16,-1 0 0,1 21 16,-22-21-16,22 21 0,-1 0 15,1 0-15,-1-22 0,22 22 0,-1 0 16,1 0-16,0 0 0,21 0 0,-22 0 15,22 0-15,0 0 0,0 0 16,21 22 0,-21-22 31,21-22-32,0 1-15,0 0 16,0 0-16</inkml:trace>
  <inkml:trace contextRef="#ctx0" brushRef="#br0" timeOffset="41624.85">17378 6244 0,'0'0'0,"21"0"0,0 0 15,-21-21-15,-21 21 47,0 21-47,0 0 0,-22-21 16,22 22-16,-21-22 15,21 21-15,-22 0 0,1 0 0,21-21 16,-22 21-16,22 0 0,-21 1 0,21-22 16,0 21-16,-1 0 0,1-21 15,0 21-15,0-21 0,21 21 16,0 0-1,0 1 1,0-1-16,0 0 16,21 0-16,0 0 0,0 0 15,-21 1-15,22-1 0,-1 0 16,21-21-16,-21 21 0,0 0 0,1 0 16,20 1-16,-21-1 0,0-21 15,22 21-15,-22 0 0,0-21 16,0 21-16,0 0 0,0-21 0,1 22 15,-1-22-15,0 0 0,-21 21 0,21-21 32,-21 21-32,0 0 15,-21-21 1,21 21 0,0 0-16</inkml:trace>
  <inkml:trace contextRef="#ctx0" brushRef="#br0" timeOffset="42620.19">14584 9716 0,'21'0'78,"0"0"-78,0 0 0,0 0 0,1 0 16,-1 21-16,0-21 16,21 21-16,-21-21 0,22 0 0,-1 0 15,-21 0-15,22 21 0,-1-21 0,0 0 16,1 0-16,-1 0 0,0 0 0,1 0 15,-1 0-15,-21 0 0,21 0 16,-20 0-16,-1 0 0,0 0 0,0 0 16,0 0-16,-21-21 31</inkml:trace>
  <inkml:trace contextRef="#ctx0" brushRef="#br0" timeOffset="52883.83">2159 12107 0,'0'0'0,"0"-21"78,0 0-78,0 0 0,0 0 16,0 0 0,0-1-16,-21 1 0,21 0 15,0 0 1,0 42 31,0 0-47,0 0 0,0 1 15,0 20-15,0-21 0,0 21 16,0-20-16,0 20 0,0-21 0,-21 21 16,21 1-16,0-1 0,0 0 15,-22-20-15,22 20 0,0 0 0,-21-21 16,21 22-16,0-22 0,0 0 15,0 0-15,-21 0 0,21 1 0,0-1 16,0 0 0,0-42 15,0 0-15,0-1-16,21 22 0,0-21 15</inkml:trace>
  <inkml:trace contextRef="#ctx0" brushRef="#br0" timeOffset="53488.48">2857 12086 0,'0'-21'0,"0"-21"16,0 21-1,-21 21 1,0 0-16,0 21 16,0 0-16,21 0 0,-21 21 15,-1-20-15,1 20 0,0 0 16,21 1-16,-21-22 0,0 21 0,0 0 15,21-20-15,0 20 0,-22-21 16,22 21-16,0-20 0,0-1 0,0 0 16,0 0-16,0 0 0,0 0 15,22-21-15,-1 22 0,0-22 0,0 0 16,0 0-16,22 0 0,-22 0 16,21 0-16,-21 0 0,22 0 0,-22 0 15,21 0-15,0-22 0,-20 1 0,20 21 16,0-21-16,-21 0 0,22 0 15,-22 0-15,21-1 0,-21 1 0,-21-21 16,22 0-16,-22 20 0,21-20 16,-21 0-16,0-1 0,0 1 15,0 0-15,-21-1 0,-1 1 0,1 21 16,0-21-16,0 20 0,0 1 16,21 0-16,-21 21 0,-1 0 0,1 0 15,0 0-15,-21 0 0,21 0 0,-1 0 16,1 21-16,0-21 0,0 21 15,0 1-15,0-1 0,-1 0 0,1 21 16,0-21-16,21 1 0,0-1 16,0 0-16,0 21 0,0-21 0,0 1 15,0-1-15,21 0 0,-21 0 16,21 0-16</inkml:trace>
  <inkml:trace contextRef="#ctx0" brushRef="#br0" timeOffset="53959.91">3704 12383 0,'-21'21'16,"0"0"-16,0-21 15,21 21-15,21-21 32,0 0-17,0 0-15,0 0 0,0 0 16,1 0-16,-22-21 0,21 21 15,-21-21-15,21 0 0,-21-1 16,0 1-16,0 0 16,-21 21-1,0 0-15,-1 0 0,1 0 16,0 0-16,0 0 0,0 0 16,21 21-16,0 0 0,-21-21 0,21 22 15,-22-22-15,22 21 0,0 0 16,0 0-1,22-21 1,-1 0-16,0 0 0,0 0 16,0 0-1</inkml:trace>
  <inkml:trace contextRef="#ctx0" brushRef="#br0" timeOffset="54581.55">6075 11832 0,'0'21'0,"0"-42"0,0 0 0,0 0 16,0 0-16,0-22 0,0 22 0,0 0 16,0 0-16,0 0 0,0 42 31,0 0-31,0 0 15,0 22-15,0-1 0,0 0 0,0 22 16,0-22-16,0 22 0,0-1 16,0 1-16,-21-1 0,-1 1 0,1-1 15,21-21-15,-21 22 0,0-22 16,21 1-16,0-1 0,-21-21 16,21 21-16,-21-20 0,21 20 0,0-21 15,0 0-15,0 0 0,0 1 16,0-44 15,0 1-31,0 0 0,0 0 16,0-21-16</inkml:trace>
  <inkml:trace contextRef="#ctx0" brushRef="#br0" timeOffset="55176.39">5482 12150 0,'0'0'0,"-42"-21"16,-1 21-16,22-22 0,0 1 16,0 0-16,0 0 0,21 0 0,0 0 15,0-22-15,0 22 0,0-21 0,0 21 16,21-22-16,0 22 0,0-21 0,0 21 16,22-22-16,-22 22 0,21 0 15,1-21-15,-1 20 0,0 1 0,22 0 16,-22 0-16,22 21 0,-1-21 0,1 21 15,-22 0-15,21 0 0,1 21 16,-1 0-16,1 0 0,-1 22 16,1-1-16,-1 0 0,-20 1 0,20 20 15,-20 1-15,-1-1 0,0 1 16,-21-1-16,22 1 0,-22-1 0,-21 1 16,0-22-16,21 0 0,-21 22 0,0-22 15,0-21-15,0 22 0,0-22 16,0 21-16,0-21 0,0 0 0,0 1 15,0-1-15,-21-21 0,0 0 16,0 0 0,-1 0-16,22-21 0,0-1 15,0 1-15,0 0 0,0-21 0,0 21 16,0-22-16,0-20 16,0 20-16,0-20 0,22-1 0,-1 1 15,0-22-15,21 22 0,-21-1 0,1 1 16,20-22-16,-21 22 0,0 20 15,22-20-15,-22-1 0,0 22 0,0 0 16,0 20-16,0 1 0,1 0 0,-1 0 16,0 0-16,0 21 15,0 0 1,-21 21 0,0 0-16,0 0 15,0 0-15,0 1 0,0-1 16,0 0-16,0 0 0,0 0 15,0 0-15,0 1 0</inkml:trace>
  <inkml:trace contextRef="#ctx0" brushRef="#br0" timeOffset="55605.3">7197 12425 0,'0'0'0,"63"21"32,-42-21-32,0 0 0,1 0 15,-1 0-15,0-21 0,21 0 0,-21 0 16,1-1-16,20 1 0,-21 0 0,21 0 16,-20-21-16,-1-1 0,0 22 15,0-21-15,-21-1 0,0 22 0,0-21 16,0 21-16,0-22 0,0 22 0,-42 21 15,21 0-15,-1 0 0,-20 0 16,21 0-16,-21 0 0,20 21 0,1 1 16,-21-1-16,21 21 0,0-21 15,-1 22-15,1-1 0,0-21 0,21 21 16,-21 1-16,21-22 0,0 21 16,0 1-16,0-22 0,0 21 0,0-21 15,0 0-15,21 1 0,0-1 0,0 0 16,1 0-16,-1-21 0,-21 21 15,21-21-15,0 0 0,21 0 0,-20 0 16,-1 0-16,21 0 0,-21 0 0,22 0 16,-1-21-16,0 0 0,1 0 15,-22 0-15,21-1 0,0 1 0,1 0 16</inkml:trace>
  <inkml:trace contextRef="#ctx0" brushRef="#br0" timeOffset="56291.62">8255 11938 0,'0'-21'0,"0"42"0,0-63 0,-21 63 31,21 0-31,-21 0 16,21 0-16,-22 1 0,1 20 0,21 0 16,-21 1-16,0-22 0,21 21 0,-21 0 15,0 1-15,-1-22 0,22 21 16,-21-21-16,21 22 0,-21-22 0,21 0 15,0 0-15,0 0 16,0 1-16,21-22 0,0 0 16,1 0-16,-1 0 15,0 0-15,0 0 0,0 0 0,22-22 16,-22 1-16,0 0 0,0 0 0,0 0 16,22 0-16,-22-22 0,0 22 15,0-21-15,0 21 0,0-22 0,1 22 16,-1 0-16,0 0 0,0 0 0,-21 42 47,0 0-47,0 0 0,0 0 0,0 0 15,0 22-15,0-22 16,-21 0-16,21 0 0,-21 0 0,21 1 16,0-1-16,0 0 0,0 0 0,0 0 15,0 0-15,21-21 16,0 0-16,0 0 0,0 22 15,1-22-15,20 0 0,-21 0 0,21 0 16,-20-22-16,20 22 0,-21-21 0,21 0 16,-20 0-16,20 0 0,-21 0 15,0-1-15,0-20 0,1 21 0,-22-21 16,21-1-16,-21 1 0,0 0 0,0 20 16,0-20-16,-21 0 0,-1 21 15,1-1-15,0 1 0,0 21 0,-21 0 16,20 0-16,1 0 0,0 0 15,0 0-15,0 0 0,21 21 16,21-21 0,0 22-16,0-22 15,22 0-15,-22 0 0,0 0 16,21 0-16,-21 0 0,22-22 0,-22 22 16,0 0-16,0-21 0,0 21 0,1-21 15,-1 21-15,-21-21 16</inkml:trace>
  <inkml:trace contextRef="#ctx0" brushRef="#br0" timeOffset="56772.35">9864 11621 0,'0'0'16,"0"-22"-16,0 1 0,-22 0 15,1 21 1,21 21-16,0 0 0,0 1 16,0 20-16,-21 0 0,21 1 15,-21-1-15,21 21 0,-21 1 16,21-22-16,0 22 0,-21-1 0,-1-20 15,1-1-15,21 21 0,-21-20 16,21-22-16,-21 21 0,21-21 0,-21 1 16,21-1-16,0 0 0,0 0 0,0 0 15,0-42 17,0 0-17,0 0-15,0 0 0,0-1 0</inkml:trace>
  <inkml:trace contextRef="#ctx0" brushRef="#br0" timeOffset="57387.88">9398 11769 0,'-21'-21'16,"42"42"-16,-63-64 0,20 22 0,1 0 16,21 0-16,0 0 0,0 0 15,0-1-15,0 1 0,21 0 0,-21 0 16,43 0-16,-22 0 0,0-1 15,0 1-15,22-21 0,-1 21 0,0 21 16,1-21-16,-1-1 0,0 22 0,1 0 16,20 0-16,-21 0 0,1 22 15,20-1-15,-20 0 0,-1 21 0,0 1 16,1-1-16,-1 0 0,-21 22 16,0-22-16,0 22 0,1-22 15,-22 21-15,0-20 0,0-1 0,0 22 16,0-22-16,0 0 0,0-21 0,0 22 15,0-22-15,0 0 0,0 0 16,0 0-16,-22-42 31,22 0-15,0 0-16,0 0 0,0 0 0,0-22 16,0 1-16,0 0 0,22-1 0,-1 1 15,0-22-15,0 22 0,0-21 16,0 20-16,1-20 0,-1 20 15,21-20-15,-21 21 0,22-22 0,-1 22 16,-21 21-16,21-22 0,1 22 16,-1 0-16,0 21 0,1 0 0,-22 21 15,21 0-15,1 0 0,-22 22 0,0 20 16,0-20-16,0 20 0,-21-21 16,0 22-16,0-1 0,0 1 0,-21-1 15,0 1-15,0-1 0,21-20 0,-21-1 16,-1 0-16,1 1 0,21-1 15,0-21-15,-21 0 0,0 1 16,21-1-16,-21 0 0,21 0 0,-21 0 16,21-42 31,0 0-47,21 21 0,0-21 0,0 0 15,0-1-15</inkml:trace>
  <inkml:trace contextRef="#ctx0" brushRef="#br0" timeOffset="58404.3">11599 12086 0,'0'-21'15,"0"42"-15,21-63 0,-21 21 0,0 0 0,0-1 16,0 1-16,0 0 0,0 0 0,0 0 15,0 0-15,0-1 0,-21 1 16,0 0-16,0 0 0,0 0 0,0 21 16,-1 0-16,-20 0 0,21 0 0,0 0 15,-22 0-15,22 0 0,-21 0 16,0 21-16,20 0 0,-20 21 0,21-20 16,-21 20-16,20 0 0,1 1 0,0-1 15,21 0-15,-21 1 0,21-1 16,0-21-16,0 21 0,21-20 15,0-1-15,0 0 0,1 0 0,20 0 16,-21-21-16,21 0 0,-20 21 0,20-21 16,0 0-16,-21 0 0,22 0 15,-22-21-15,0 21 0,21-21 0,-20 0 16,-1 0-16,0 0 0,0-1 0,-21 1 16,21-21-16,0 0 15,-21-1-15,0 22 0,22-21 0,-22-1 0,0 22 16,0-21-16,0 21 0,0 0 15,0 42 1,-22 0-16,22 0 16,0 0-16,-21 22 0,21-22 0,-21 21 15,21 0-15,0-20 0,0 20 0,0-21 16,0 0-16,0 0 0,0 1 16,21-1-16,0 0 0,1 0 0,-1 0 15,0-21-15,21 0 0,-21 21 0,22-21 16,-22 0-16,21 0 0,-21 0 15,22 0-15,-1-21 0,-21 0 0,22 21 16,-22-21-16,21-21 0,-21 20 0,22 1 16,-22-21-16,0 0 0,0 20 15,-21-20-15,0 0 0,21-1 16,-21 22-16,0-21 0,0 21 0,0 0 16,-21 21-1,0 21-15,0 0 16,0 21-16,-1-21 0,22 22 0,0-22 15,0 21-15,-21 1 0,21-22 0,0 21 16,0-21-16,0 22 0,0-22 16,0 0-16,0 0 0,0 0 0,0 0 15,21 1-15,-21-44 47,0 1-31,0 0-16,0-21 0,0 21 15,0-1-15,22-20 0,-22 0 16,21-1-16,0 22 0,0-21 0,-21 0 16,42-1-16,-20 1 0,-1 0 0,21 20 15,-21-20-15,22 21 0,-1-21 16,0 20-16,1 1 0,20 21 0,-21 0 16,1 0-16,20 0 0,-20 0 0,-1 21 15,-21 22-15,0-22 0,22 21 16,-43 1-16,0-1 0,0 0 0,0 1 15,0-1-15,0 0 0,0 1 0,0-1 16,0-21-16,0 21 0,0-20 16,-22-1-16,1 0 0,21 0 15,0 0-15,0 0 0,-21-21 0,21 22 16,-21-22-16,21 21 16,-21-21-16,0 0 31,-1 0-31</inkml:trace>
  <inkml:trace contextRef="#ctx0" brushRef="#br0" timeOffset="59303.41">5503 12933 0,'0'0'0,"-42"0"16,-85 0-1,106 0-15,0 0 16,-1 0-16,1 0 16,21 21-1,21-21 1,1 0-16,-1 0 0,21 0 0,-21 0 15,22 21-15,-1-21 0,21 0 16,1 0-16,-1 0 0,1 0 0,-1 0 16,22 0-16,0 0 0,-1 0 0,1 0 15,0 0-15,21 0 0,-22 0 16,43 0-16,-21 0 0,21 0 16,0-21-16,-21 21 0,21 0 0,21 0 15,-21-21-15,0 21 0,21 0 0,0 0 16,1-21-16,-1 0 0,0 21 15,0 0-15,21-22 0,1 22 0,-22-21 16,21 21-16,1-21 0,-1 21 0,0-21 16,1 0-16,-1 21 0,-21-21 15,21 21-15,1 0 0,-22-22 0,21 22 16,-21 0-16,1-21 0,-1 21 0,0-21 16,0 21-16,-21 0 0,0 0 0,0-21 15,0 21-15,0 0 16,-21 0-16,0 0 0,-22 0 0,1-21 15,0 21-15,-22 0 0,1 0 0,-1 0 16,-20 0-16,-1 0 0,0 0 16,-21-21-16,1 21 0,-1 0 0,0 0 15,-21-22 63,-21 22-78</inkml:trace>
  <inkml:trace contextRef="#ctx0" brushRef="#br0" timeOffset="59476.31">12827 12679 0,'-21'42'31,"21"-21"-15,0 1 0,-21-22-16,-1 0 15</inkml:trace>
  <inkml:trace contextRef="#ctx0" brushRef="#br0" timeOffset="62904.1">7514 13780 0,'0'-22'0,"0"44"0,0-65 0,-21 22 0,0 0 16,0 0-16,-1 0 0,1-1 16,0 22-16,0 0 0,0 0 15,0 0-15,-1 0 0,1 0 16,0 22-16,0-1 0,0 21 0,0-21 16,-1 22-16,-20-22 0,21 21 15,0 22-15,0-22 0,-1 0 0,1 1 16,0-1-16,21 21 0,0-20 15,0-1-15,0 22 0,0-22 16,0 0-16,0 1 0,0-22 0,0 21 16,21-21-16,0 0 0,1 1 0,20-1 15,-21-21-15,0 0 0,22 0 16,-22 0-16,21 0 0,0 0 0,-20-21 16,20-1-16,0 1 0,1 0 0,-1 0 15,0 0-15,1-22 0,-1 1 16,0 21-16,-21-21 0,22 20 0,-22 1 15,0-21-15,-21 21 0,0 0 16,0-1-16,-21 22 31,0 22-31,0-22 0,-1 21 0,22 21 16,-21-21-16,0 0 0,0 22 16,21-1-16,0-21 0,0 22 0,0-22 15,0 21-15,0-21 0,0 0 0,21 1 16,0-1-16,0 0 0,1-21 15,20 0-15,-21 0 0,21 0 0,1 0 16,-22 0-16,21 0 0,1-21 0,-1 21 16,-21-21-16,21-1 0,-20-20 15,20 21-15,-21 0 0,0-22 16,0 22-16,-21-21 0,0 0 0,0 20 16,0-20-16,0 21 0,0-21 15,-42 20-15,21-20 0,0 21 0,-22 21 16,22-21-16,-21 21 0,0 0 0,20 0 15,-20 0-15,21 21 0,-21-21 16,20 21-16,1 21 0,0-20 0,0-1 16,21 21-16,0 0 0,0 1 0,0-22 15,0 21-15,0-21 0,0 22 16,21-22-16,0 0 0,0 0 0,1 0 16,-1-21-16,0 0 0,21 0 0,-21 0 15,22 0-15,-22 0 16,21 0-16,1 0 0,-22-21 0,21 0 15,-21 21-15,22-21 0,-22-21 0,21 20 16,-21 1-16,0 0 0,1-21 16,-1 21-16,-21-1 0,0 1 0,0 0 15,21 0-15,-21 0 0,0 42 32,0 0-32,0 21 15,-21-20-15,21-1 0,0 0 0,0 21 16,0-21-16,0 1 0,-21-1 15,21 0-15,0 0 0,0 0 0,0 0 16,21-42 31,-21 0-47,21 0 0,0 0 0,-21 0 16,21-1-16,0-20 0,1 21 15,-22 0-15,21-22 0,0 22 0,-21 0 16,21 0-16,0 0 0,0 21 15,1 21 1,-22 0-16,21 0 0,-21 0 16,0 1-16,0-1 0,21 0 0,-21 21 15,21-21-15,-21 1 0,0-1 16,21 0-16,-21 0 0,21 0 16,1-21-16,-1 21 0,0-21 0,0 0 15,0 0-15,22 0 0,-22 0 16,21 0-16,-21 0 0,22 0 0,-22-21 15,21 0-15,-21 0 0,22 0 0,-22 0 16,21-1-16,-21 1 0,0-21 16,1 21-16,-22 0 0,21-22 0,-21 22 15,21 0-15,-21 0 0,0 0 0,0-1 16,0 44 0,0-1-16,0 0 15,0 0-15,-21 0 0,0 22 0,21-22 16,-22 21-16,22-21 0,0 22 15,0-22-15,0 0 0,0 0 16,0 0-16,0 0 0,0 1 0,22-22 16,-1 0-16,0 0 0,0 0 15,0 0-15,0 0 16,1-22-16,-1 1 0,0 0 0,0 0 16,-21 0-16,21 0 0,-21-1 0,21-20 15,-21 21-15,0 0 0,0 0 16,0-22-16,0 22 0,0 0 15,0 42 1,0 0 0,0 0-16,0 1 0,-21-1 15,21 0-15,-21 0 0,21 0 0,-21 0 16,21 1-16,0-1 16,21-21 15,-21-21-31,21-1 0,0 1 15,1 0-15,-1 0 16,-21 0-16,21 0 0,0-1 0,-21 1 16,21 21-16,-21-21 0,21 21 0,1 0 15,-1 0 1,-21 21-16,0 0 0,0 1 16,21-1-16,-21 0 0,21 0 15,-21 0-15,0 0 0,0 1 16,21-1-16,0 0 0,1 0 15,-1-21-15,0 0 16,0 0-16,0 0 16,0-21-16,1 21 0,-1-21 0,0 0 15,0-1-15,0 1 0,22 0 16,-43 0-16,21 0 0,0 0 0,0-1 0,0 1 16,-21 0-16,21 0 0,1 21 15,-1 0 1,-21 21-16,0 0 0,0 0 15,0 1-15,0 20 16,0-21-16,0 0 0,0 0 0,0 1 16,0-1-16,0 0 0,0 0 15,21 0-15,0-21 16,0 0-16,0 0 0,1 0 16,20 0-16,-21 0 0,0-21 0,22 21 15,-22-21-15,21 0 0,-21 21 0,0-21 16,22-1-16,-22 1 0,0 0 15,0 0-15,0 21 0,1-21 16,-1 21-16,0 0 0,0 0 16,0 0-1,0 0 1,-21 21-16,22-21 16,-1 0-16,0 0 0,0 21 15,0-21-15,0 0 0,1 0 0,-1 0 16,21 0-16,-21 0 0,0 0 0,1 0 15,20 0-15,-21 0 0,0 0 0,0-21 16,1 0-16,-22 0 16,0-1-16,0 1 0,0 0 15,0 0-15,0 0 0,-22 0 16,1-1-16,0 22 0,0-21 16,0 21-16,0 0 0,-1 0 0,1 0 15,0 0-15,0 0 0,0 0 0,0 21 16,-1 1-16,1-22 0,21 21 15,-21 0-15,21 0 0,-21 0 0,21 0 16,0 1-16,0-1 0,21 0 16,0-21-16,0 0 15,1 0-15,-1 0 16,0 0-16,0 0 0,0-21 0,0 21 16,1-21-16,-1 21 0,0-22 0,-21 1 15,0 0-15,21 0 16,0 0-16,-21 0 0,0-1 15,0 1-15,0 42 32,0 1-32,0-1 0,0 0 15,0 0-15,0 0 0,0 0 16,0 1-16,0-1 0,0 0 16,21-21-1,1 0-15,-1 0 0,0 0 16,0 0-16,0 0 0,0 0 0,1-21 15,-1 21-15,0-21 0,0-1 16,0 1-16,0 0 0,22 21 16,-22-21-16,-21 0 0,21 0 0,0-1 15,0 1-15,1 0 0,-1 21 16,-21 21 0,0 0-1,0 1-15,0-1 0,0 0 16,0 0-16,0 0 15,21 0-15,0-21 0,0 0 16,0 22-16,1-22 0,20 0 0,0 0 16,1 0-16,-1 0 0,0 0 15,1 0-15,-1 0 0,0 0 16,22-22-16,-22 22 0,0-21 0,1 21 16,-22-21-16,21 0 0,-21 21 0,1-21 15,-22 0-15,0-1 0,0 1 16,0 0-16,0 0 0,0 0 0,0 0 15,-22 21-15,1 0 0,0 0 0,-21 0 16,21 0-16,-1 0 0,-20 0 16,21 21-16,0 0 0,-22 0 0,22 0 15,0 0-15,0 1 0,-21-1 0,42 21 16,-22-21-16,22 0 0,0 1 0,0-1 16,0 0-16,22 0 15,-1-21-15,0 0 0,0 0 16,0 0-16,22 0 0,-22 0 15,0 0-15,21-21 0,-21 21 16,1-21-16,-1 0 0,0-1 0,0 1 16,0-21-16,0 21 0,1-22 0,-1 22 15,-21-21-15,21-43 0,-21 43 16,21-22-16,-21 22 0,0-21 16,0 20-16,0-20 0,0 20 0,0 22 15,0-21-15,0 21 0,-21 42 31,0 21-31,0-21 0,-1 22 0,22 20 0,-21-20 16,21-1-16,-21 21 0,21-20 0,0-1 16,0 0-16,0 1 15,0-1-15,0 0 0,21-20 0,-21 20 16,21-21-16,1 0 0,-1 22 0,0-43 16,0 21-16,21 0 0,-20-21 15,20 0-15,-21 0 0,21 0 0,1 0 16,-1 0-16</inkml:trace>
  <inkml:trace contextRef="#ctx0" brushRef="#br0" timeOffset="64305.36">13525 13758 0,'0'0'0,"0"-21"15,22 0-15,-1 0 0,-21-21 0,0 20 16,21-20-16,-21 21 0,21-21 15,-21 20-15,0 1 0,0 42 32,0 1-32,-21 20 0,21 0 0,-21 1 15,21 20-15,-21-21 0,-1 22 0,1-22 16,21 22-16,-21-22 0,0 22 16,0-22-16,0 0 0,-1-21 0,1 22 15,0-1-15,21-21 0,-21 0 0,0 1 16,21-1-16,-21-21 0,21 21 15,-22-21-15,1 0 16,21-21-16,0 0 0,-21-1 16,21 1-16,0 0 0,0 0 15,-21-21-15,21 20 0,0-20 16,0 0-16,0 21 0,0-22 0,0 22 16,0-21-16,0 21 0,0-1 15,21 22-15,0 22 16,-21-1-16,0 0 0,21 0 0,-21 0 15,22 0-15,-1 22 0,-21-22 0,21 0 16,0 0-16,-21 22 0,21-22 16,0 0-16,1 0 0,20-21 0,-21 21 15,0 0-15,22-21 0,-1 0 16,-21 0-16,21 0 0,1 0 0,-22 0 16,21 0-16,1 0 0,-22-21 15,21 21-15,0-21 0,-20 0 0,20 0 16,-21 0-16,0-22 0,0 22 15,1 0-15,-1-21 0,0 20 0,-21-20 16,0 21-16,21 0 0,-21 0 0,0 42 31,-21 0-31,21 0 16,0 21-16,-21-20 0,21-1 0,-21 0 16,21 0-16,0 0 0,0 0 0,0 1 15,21-1-15,0 0 0,0 0 16,0-21-16,0 21 0,1-21 0,20 0 15,-21 0-15,0 0 0,22 0 16,-22 0-16,21 0 0,-21 0 16,22 0-16,-22 0 0,0-21 0,0 0 15,0 0-15,0 0 0,1-1 0,-1 1 16,-21 0-16,21-21 0,-21 21 16,0-1-16,0-20 0,0 21 15,0 42 1,0 0-16,0 0 15,-21 22-15,0-22 16,21 0-16,-22 0 0,22 0 0,-21 1 16,21-1-16,-21-21 0,21 21 15,21-21 17,0 0-17,-21-21-15,22 0 0,-1 21 0,0-22 16,0 1-16,0 0 0,0 0 15,1 0-15,-1 0 0,-21-1 0,21 1 16,0 21-16,0 0 0,-21 21 31,0 1-31,0-1 16,0 0-16,0 0 0,0 0 0,0 0 16,0 1-16,0-1 0,0 0 15,0 0-15,0 0 0,21-21 16,1 0-16,-22 21 0,21-21 0,0 0 15,0 0-15,0 0 0,22 0 16,-22 0-16,0 0 0,21 0 0,-21-21 16,22 0-16,-1 21 0,-21-21 0,22 0 15,-1 0-15,-21-1 0,0-20 0,0 21 16,22-21-16,-43 20 0,21-20 16,-21 21-16,21-21 0,-21 20 0,0 1 15,0 0-15,0 0 0,-21 21 16,0 0-16,0 21 15,-1 0-15,1 0 0,-21 22 0,21-22 16,0 0-16,-1 21 0,22-20 0,0 20 16,-21-21-16,21 0 0,0 0 15,0 1-15,0-1 0,0 0 0,21 0 16,1 0-16,-1-21 0,0 21 0,0-21 16,21 0-16,-20 0 0,-1 0 15,21 0-15,-21 0 0,22 0 0,-22 0 16,21 0-16,0-21 0,-20 0 0,20 0 15,-21 0-15,21 0 0,-20-1 16</inkml:trace>
  <inkml:trace contextRef="#ctx0" brushRef="#br0" timeOffset="64528.23">14393 13589 0,'0'0'16,"-21"0"-16,0 0 0,21 21 15,21-21 32,0 0-47,0-21 16</inkml:trace>
  <inkml:trace contextRef="#ctx0" brushRef="#br0" timeOffset="66532">16679 14034 0,'21'0'312,"1"-22"-296,-1 22-16,-21-21 16,21 0-16,-21 0 0,21 0 15,0 0-15,-21-22 0,0 22 0,21-21 16,-21-1-16,22 22 0,-22-21 16,0 0-16,0-1 0,21 1 0,-21 0 15,0 20-15,0-20 0,0 21 0,0 0 16,-21 21-1,-1 21-15,1 0 0,0 0 16,0 22-16,0-1 0,0 21 0,21-20 16,-22 20-16,1-20 0,21-1 15,-21 21-15,21-20 0,0-22 16,0 21-16,0 1 0,0-22 0,0 0 16,0 0-16,21 0 0,0 0 15,1-21-15,-1 22 0,0-22 0,21 0 16,-21 0-16,1 0 0,20 0 0,-21 0 15,0 0-15,22 0 0,-22 0 16,0 0-16,21-22 0,-21 1 0,1 21 16,-1-21-16,0 0 0,0 0 0,0 0 15,0-1-15,-21 1 0,0 0 0,22 0 16,-22 0-16,0 0 16,0 42-1,0 0 1,-22-21-16,22 21 0,0 0 15,0 0-15,-21 22 0,21-22 0,0 0 16,0 0-16,0 0 0,0 1 16,0-1-16,21-21 15,1 21-15,-1-21 0,0 0 0,0 0 16,0 0-16,0 0 0,1 0 0,-1 0 16,0 0-16,0 0 0,0-21 15,0 0-15,1 21 0,-22-22 16,0 1-16,0 0 0,0 0 0,0 0 0,0 0 15,0-22-15,-22 22 0,1 0 16,0-21-16,-21 20 0,21 1 16,-1 0-16,-20 21 0,21 0 0,0 0 15,0-21-15,42 21 32,21 0-17,-21 0-15,22 0 0,-1 0 16,0 0-16,1 0 0,-1 0 0,21 0 15,-20 0-15,-1 0 0,0 0 0,-20 0 16,20 0-16,-21 0 0,0 21 16,0 0-16,-21 0 0,0 1 15,0-1-15,0 0 0,-21 0 16,21 0-16,-21 0 16,0 1-16,21-1 0,0 0 0,0 0 15,0 0-15,-21 0 0,21 1 16,0-1-1,21-21-15,0 0 0,0 0 16,0 0-16,1 0 0,-1 0 0,0 0 16,0 0-16,0 0 0,0-21 15,1-1-15,-1 22 0,0-21 0,-21 0 16,0-21-16,0 21 0,0-1 0,0-20 16,0 21-16,0 0 0,0-22 15,-21 22-15,0 0 0,21 0 0,-22 0 16,1 21-16,0 0 0,0 0 15,0 0-15,21 21 16,21 0 0,0-21-16,0 0 15,0 21-15,1-21 0,-1 0 16,21 0-16,-21 0 0,22 0 0,-22 0 16,21 0-16,0 0 0,1-21 0,-22 21 15,21-21-15,-21 0 0,22 0 16,-22-1-16,0 1 0,0-21 0,0 21 15,1-22-15,-22 1 0,21 21 16,-21-21-16,21-1 0,-21 22 0,0 0 16,0 0-16,0 0 0,0 42 31,-21 21-31,0-21 16,-1 22-16,1-1 0,0 21 0,0-20 15,0-1-15,0 22 0,-1-22 16,1 0-16,21 1 0,-21-1 0,21 0 15,0 1-15,0-22 0,0 21 0,0-21 16,0 0-16,21 1 0,0-1 0,-21 0 16,22-21-16,-1 21 0,0-21 15,0 0-15,0 0 0,0 0 16,22 0-16,-22 0 0,0-21 0,21 21 16,-20-21-16,-1 0 15,21-1-15,-21 1 0,0 0 0,1 0 16,-1 0-16,-21 0 0</inkml:trace>
  <inkml:trace contextRef="#ctx0" brushRef="#br0" timeOffset="67266.25">16425 13610 0,'0'0'0,"21"-21"16,1 0-16,20 21 15,-21 0-15,21 0 0,1-21 0,20 21 16,-20 0-16,-1 0 0,21 0 15,-20 0-15,-1 0 0,22 0 0,-22 0 16,0 0-16,1 0 0,-1 0 16,0 0-16,-21 0 0,22 0 15,-22 0-15,0 0 0,0 0 0,0 0 16,1 0-16,-1 0 312,-21-21-312,21 21 16,0 0 0,0 0-1,0 0 1</inkml:trace>
  <inkml:trace contextRef="#ctx0" brushRef="#br0" timeOffset="78135.5">9483 15346 0,'0'21'32,"0"0"-17,0 0 1,0 1-16,0-1 0,0 0 15,0 0 1,0 0-16,0 0 0,0 1 16,0-1-16,0 0 15,0 0-15,21-21 0,0 21 0,0-21 16,0 21-16,22-21 0,-1 0 16,0 22-16,1-22 0,20 21 0,1-21 15,-22 0-15,43 0 0,-22 0 0,1 0 16,-1 0-16,22 0 0,-22 0 15,1 0-15,20 0 0,-20 0 0,-1 0 16,22 0-16,-21 0 0,-1 0 0,22 0 16,-22 0-16,1 0 0,-1 0 15,1 0-15,-1 0 0,1 0 16,-22 0-16,22 0 0,-22 0 0,21 0 16,-20 0-16,-1 0 0,-21 0 0,22 0 15,-22 0-15,0 0 0,0 0 16,0 0-16,0 0 31,-42 0 16,0 0-47,0 0 16,0-21-16,0 21 0,-1-22 15</inkml:trace>
  <inkml:trace contextRef="#ctx0" brushRef="#br0" timeOffset="78536.28">11536 15409 0,'0'22'32,"0"-1"-17,0 0-15,21-21 0,0 0 16,0 21-16,0-21 0,1 0 0,20 21 15,-21-21-15,0 0 0,0 0 16,22 0-16,-22 0 0,0 0 16,0 0-16,0 0 0,1 0 0,-1 21 15,0-21-15,-21 22 32,-21-1-17,0 0-15,-1 0 16,1 0-16,0 0 0,0 1 0,0-1 15,0 0-15,-22 21 0,22-21 0,0 22 16,-21-1-16,20-21 0,-20 22 16,21-22-16,0 21 0,-22 0 0,22-20 15,-21 20-15,21-21 0,0 0 0,-1 0 16,1 1-16,21-1 16,-21 0-16,21-42 31,0 0-31</inkml:trace>
  <inkml:trace contextRef="#ctx0" brushRef="#br0" timeOffset="78798.78">13737 15642 0,'0'-21'15</inkml:trace>
  <inkml:trace contextRef="#ctx0" brushRef="#br0" timeOffset="79196.57">13716 15473 0,'0'-42'15,"0"84"-15,0-106 0,0 43 0,0 0 16,0-21-16,0 21 0,0-1 0,0-20 16,0 21-16,0 0 0,0 0 0,-21-1 15,21 1 1,-21 42 15,21 1-31,0-1 0,0 21 16,0 0-16,0 1 0,-22 20 15,22 1-15,-21-1 0,21 1 0,0-1 16,0 22-16,-21 0 0,21-22 16,0 22-16,-21-1 0,21 1 15,0-21-15,-21 20 0,21-20 0,0-1 16,0 1-16,-21 20 0,21-20 0,0-1 15,-22 1-15,22-1 0,0 1 16,0-1-16,0-20 0,0 20 0,0-20 16,0-1-16,0 0 0,0 1 0,0-1 15,0-21-15,0 21 0,0-20 16,0-1-16,0 21 0,0-21 0,0 0 16,0 1-16,0-1 15,0 0-15,0-42 31,0 0-31,0-1 0,0 1 16,0-21-16,0 21 0,0-22 0,22 1 16</inkml:trace>
  <inkml:trace contextRef="#ctx0" brushRef="#br0" timeOffset="79747.25">13737 15304 0,'21'-22'0,"-42"44"0,42-65 0,-21 22 15,21 0-15,-21 0 16,22 21-16,-22-21 15,21 21-15,0 0 0,21 0 16,-21 0-16,22 0 0,-1 0 16,0 0-16,22 0 0,21 0 0,-1 0 15,1 0-15,21 0 0,-22 0 0,22 0 16,21 0-16,0 21 16,0-21-16,0 0 0,0 21 0,21-21 15,-21 0-15,0 0 0,0 21 16,0-21-16,0 0 0,-21 0 0,21 0 15,-21 21-15,0-21 0,0 0 16,-22 0-16,1 0 0,-21 0 0,-1 0 16,1 0-16,-22 21 0,0-21 0,1 0 15,-1 0-15,-21 22 0,21-22 16,-20 21-16,-22 0 16,0 0-16,0 0 15,0 0-15,0 1 0,0-1 0,0 0 16,0 0-16,0 0 0,0 22 15,0-22-15,0 21 0,-22-21 16,22 22-16,0-22 0,0 21 0,0 0 16,0 1-16,-21-1 0,0 22 0,21-22 15,0 0-15,-21 22 0,21-22 16,-21 0-16,21 22 0,-21-22 0,-1 1 16</inkml:trace>
  <inkml:trace contextRef="#ctx0" brushRef="#br0" timeOffset="80081.57">17166 16828 0,'21'42'15,"-42"-84"-15,63 126 0,-20-63 0,-22 22 0,21-22 16,0 21-16,0-21 0,0 1 0,0 20 16,-21-21-16,22 0 15,-1 22-15,-21-22 0,0 0 0,21 0 16,-21 0-16,21-21 0,-21 21 16,0 1-16,0-1 0,0 0 15,0 0-15,-21-21 16,0 21-16,0-21 15,-22 0-15,22 0 0,0 21 0,-21-21 16,20 0-16,-20 22 0,0-22 0,-1 0 16,-20 0-16,21 21 0,-22-21 15,1 21-15,-1-21 0,-21 0 0,1 0 16,-1 0-16,0 0 16,-20 0-16,20 0 0,-21 0 0,-21-21 15,21 21-15,-42-21 0,21 21 0,-21-22 16,0 1-16,0 21 0,21-21 15,-22 0-15,1 21 0,0 0 0,21-21 16,21 21-16,-21 0 0,43 0 16,-1 0-16</inkml:trace>
  <inkml:trace contextRef="#ctx0" brushRef="#br0" timeOffset="80203.5">13652 17336 0,'22'-43'31,"-1"22"-31,0 0 0,0 0 0,0 0 16,22-22-16,-22 22 0</inkml:trace>
  <inkml:trace contextRef="#ctx0" brushRef="#br0" timeOffset="81047">17081 16171 0,'0'22'47,"0"-1"-31,0 0-16,-21 0 15,21 0-15,0 22 0,0-22 0,-21 0 16,21 21-16,-21 1 0,21-22 0,0 21 15,0 0-15,0 1 0,-21-1 16,21 0-16,0 1 0,0-1 0,0 0 16,0-20-16,0 20 0,0 0 15,0-21-15,0 22 0,0-22 0,0 0 16,0 0-16,0 0 0,0 1 0,0-1 16</inkml:trace>
  <inkml:trace contextRef="#ctx0" brushRef="#br0" timeOffset="81085.98">16870 16912 0,'-43'-42'0</inkml:trace>
  <inkml:trace contextRef="#ctx0" brushRef="#br0" timeOffset="81684.64">14160 15621 0,'0'0'0,"-21"0"15,42 0 32,1 0-47,20 0 16,0 0-16,22 0 0,-22 0 15,43 0-15,-22 21 0,22-21 0,21 0 16,0 0-16,-1 21 0,22-21 16,-21 0-16,42 22 0,-21-22 15,-21 0-15,21 0 0,0 21 0,-21-21 16,0 0-16,0 0 0,0 0 0,-1 21 15,-20-21-15,0 0 0,-22 0 16,1 0-16,-1 0 0,-20 0 0,-1 21 16,-21-21-16,0 0 0,0 0 15,-42 0 17,0 0-32,-21 0 15,21 0-15,-1 0 0,-20 0 16,0 0-16,-1 0 0,1 0 0,-21 0 15,-1 0-15,1 21 0,-1-21 16,1 0-16</inkml:trace>
  <inkml:trace contextRef="#ctx0" brushRef="#br0" timeOffset="82107.41">14351 16044 0,'0'0'0,"-42"0"0,-1 0 16,1 0-16,21 0 0,0 22 0,-1-22 15,1 0-15,0 0 16,42 0 0,0 0-16,22 0 0,-1 0 15,0 0-15,22 0 0,-1 0 16,22 0-16,0 0 0,-1 0 0,22 0 15,0 0-15,0 0 0,0 0 16,21 0-16,-21 0 0,-1 0 0,1 0 16,0 0-16,-21 0 0,-1 0 0,1 0 15,0 0-15,-22 0 0,1 21 16,-1-21-16,-20 0 0,-1 0 16,0 0-16,1 0 0,-22 0 0,0 21 15,0-21-15,0 0 0,-42 0 47,0 0-47,0 0 0,-22 0 16,22 0-16,-21 0 0,0 0 0,-1 0 15,1 0-15,0 0 0,-22 0 16,22 0-16</inkml:trace>
  <inkml:trace contextRef="#ctx0" brushRef="#br0" timeOffset="82312.28">13970 16425 0,'-21'0'15</inkml:trace>
  <inkml:trace contextRef="#ctx0" brushRef="#br0" timeOffset="82531.81">14393 16447 0,'127'0'15,"-254"0"-15,318 0 0,-107 0 16,-20 0-16,42 0 0,-22 0 16,1 0-16,21 0 0,-21 0 0,-1 0 15,1 0-15,0 0 0,-22 0 0,1 0 16,-1 0-16,1 0 0,-22 0 15,21 0-15,-20 0 0,-22 0 0,21 0 16,-21 0-16,1 21 0,-1-21 0,-42 0 63,-1 0-63,1 0 15,0 0-15,-21 0 0,21 0 0,-22 0 16,1 0-16,-22 0 0</inkml:trace>
  <inkml:trace contextRef="#ctx0" brushRef="#br0" timeOffset="82795.85">13525 16933 0,'0'0'0,"-42"0"15</inkml:trace>
  <inkml:trace contextRef="#ctx0" brushRef="#br0" timeOffset="82865.81">13652 16912 0,'106'0'16,"-212"0"-16,255 0 0,-86 0 0,1 0 15,20 0-15,1 0 0,-22 0 16</inkml:trace>
  <inkml:trace contextRef="#ctx0" brushRef="#br0" timeOffset="83047.71">15028 16891 0,'21'0'15,"-42"0"-15,85 0 0,-43 0 0,42 0 16,-20 0-16,-1 0 0,22 0 0,-22 0 15,21 0-15,-20 0 0,-1 0 0,0 0 16,-20 0-16,20 0 0,-21 0 16,0 0-16,0 0 0,-21 21 0,22-21 15,-44 0 32,1 0-47,0 0 16,0 0-16,0 0 0,-22 0 0,22 0 15,-21 0-15,21-21 0</inkml:trace>
  <inkml:trace contextRef="#ctx0" brushRef="#br0" timeOffset="83465.1">13970 16510 0,'21'0'15,"0"0"-15,0 0 0,22 0 16,-1 0-16,22 0 0,-1 0 15,22 21-15,-22-21 0,22 0 0,0 0 16,20 0-16,-20 0 0,0-21 0</inkml:trace>
  <inkml:trace contextRef="#ctx0" brushRef="#br0" timeOffset="83578.03">15642 16531 0,'42'0'16,"-63"0"30,0 0-46,0 0 0,0 0 16,-22 0-16,22 0 0,0 0 0,0 0 16,-21 21-16</inkml:trace>
  <inkml:trace contextRef="#ctx0" brushRef="#br0" timeOffset="83999.8">13885 16870 0,'0'0'0,"21"0"16,1 0-16,-1 0 0,21 0 16,0 0-16,1 0 15,20 0-15,22 0 0,-22 0 0,22 0 16,0 0-16,-1 0 0,22 0 0,-21 0 16,0-21-16,20 21 0,-20 0 15,0 0-15,-1 0 0,1 0 0,0 0 16,-22 0-16,1 0 0,-1 0 15,1 0-15,-22 0 0,22 0 0,-22 0 16,0 0-16,-21 0 0,22 0 0,-22 0 16,0 21-16,0-21 0,0 0 15,1 0-15,-65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4:24:57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4360 0,'0'0'0,"0"-381"0,0 0 15,0 0-15,0 85 0,0 63 0,0 43 16,0 42-16,0 42 0,0 21 15,0 43-15,0-22 0,0 43 0,0 0 16,0 0-16,0 0 0</inkml:trace>
  <inkml:trace contextRef="#ctx0" brushRef="#br0" timeOffset="1674.59">6011 1439 0,'43'-21'15,"-43"0"1,21 21 0,-21-21-16,0 0 15,0 0-15,0-1 16,0 1-16,-21 21 16,21-21-16,-22 21 15,1 0-15,0 0 16,0 0-16,0 0 0,-22 0 15,22 0-15,0 0 0,0 21 0,-21 0 16,20 1-16,1-1 0,0 0 16,0 0-16,0 21 0,0-20 0,-1 20 15,1-21-15,0 21 0,21-20 16,-21 20-16,21 0 0,-21 1 0,21-1 16,0-21-16,0 21 0,0 1 15,0-22-15,21 21 0,0-21 16,0 1-16,0-1 0,1 0 0,20-21 15,-21 0-15,21 21 0,1-21 16,-1 0-16,22 0 0,-22-21 16,0 21-16,1-21 0,-1 0 0,0-1 15,1 1-15,-22 0 0,0 0 16,0 0-16,-21 0 0,0-1 0,0 1 16,0 0-16,0 0 0,-21 0 15,0 21-15,0-21 0,-22 21 0,22 0 16,-21 0-16,21 0 0,-22 0 15,22 0-15,-21 0 0,21 0 0,-1 0 16,1 0-16,0 21 16,42-21 15,0 0-15,1 0-16,-1-21 0,0 21 0,0 0 15,0 0-15,0-22 0,22 22 16,-22 0-16,0 0 0,0 0 15,0 0-15,-21 22 16,0-1-16,0 0 0,0 0 16,0 21-16,0-20 0,0 20 15,0-21-15,0 21 0,0 1 0,0-1 16,0 0-16,0 1 0,0-1 16,0-21-16,0 22 0,0-1 15,0-21-15,0 21 0,0-20 0,0-1 16,0 21-16,0-21 0,0 0 15,0 1-15,0-44 47,0 1-47,0-21 0,22 21 16,-1 0-16,-21-22 0,21 1 16,0 0-16</inkml:trace>
  <inkml:trace contextRef="#ctx0" brushRef="#br0" timeOffset="2253.73">6689 1461 0,'-22'0'0,"44"0"0,-44 21 32,22 0-1,22-21 0,-1 0-31,0 0 0,0 0 16,0 0-16,0 0 0,22 0 0,-22-21 15,0 21-15,0-21 0,0-1 16,1 22-16,-1-21 0,0 21 0,-21-21 16,21 0-16,-21 0 15,0 0-15,0-1 0,-21 22 16,0 0-16,0 0 0,-1 0 16,1 0-16,0 0 0,0 0 15,0 0-15,0 0 0,-22 22 16,22-1-16,-21 0 0,21 0 0,-1 0 15,1 22-15,0-22 0,0 21 16,0 0-16,0 1 0,21-1 0,-22 0 16,22 1-16,0-1 0,0-21 15,0 22-15,0-22 0,22 0 0,-1 0 16,0 0-16,21 0 0,-21-21 16,1 0-16,20 22 0,0-22 0,1 0 15,-22 0-15,21 0 0,0 0 0,1-22 16,-1 1-16,-21 21 15,22-21-15,-1 0 0,-21-21 0,21 20 0,-20-20 16,-1 21-16,21-21 16,-21-1-16,0 1 0</inkml:trace>
  <inkml:trace contextRef="#ctx0" brushRef="#br0" timeOffset="2621.67">7599 868 0,'0'0'0,"-21"-21"31,21 42-15,-22 0 0,22 21-16,0-20 0,0 20 0,0 0 15,-21 1-15,21-1 0,0 21 16,0-20-16,0-1 0,0 22 0,0-22 15,0 0-15,0 1 0,0 20 16,0-21-16,0 1 0,0-1 0,0-21 16,0 22-16,0-1 0,0-21 15,0 0-15,0 0 0,21 1 0,-21-1 16,22-21-16,-1 0 0,0 21 0,0-21 16,0 0-1,0 0-15,1 0 0,-1-21 0,0 0 16,0 21-16,-21-22 0,21 1 15,0 0-15,1 0 0,-22 0 0,0-22 16,21 22-16,-21-21 0,21 21 16</inkml:trace>
  <inkml:trace contextRef="#ctx0" brushRef="#br0" timeOffset="2901.51">7472 1270 0,'0'0'0,"21"0"16,0 0-16,0 0 0,22 0 15,-22-21-15,42 21 0,-20 0 0,-1-21 16,21 21-16,1-21 0,-22 21 16,22-22-16,-22 22 0,0 0 0,1 0 15,-1-21-15,0 21 0,-20 0 16,-1 0-16,0 0 0</inkml:trace>
  <inkml:trace contextRef="#ctx0" brushRef="#br0" timeOffset="3590.41">5778 3133 0,'0'-21'15,"0"42"32,0 0-47,0 0 16,0 21-16,0 1 0,0-1 0,0 0 16,0 22-16,0-1 0,0-20 0,0 20 15,0 1-15,0-22 0,0 22 16,0-22-16,0 0 0,0 1 0,0-1 15,0 0-15,0 1 0,0-22 16,-21 21-16,21-21 0,0 0 0,0 1 16,0-1-16,-21-21 31,21-21-15,0-1-16,0 1 0,0 0 15,0 0-15,0 0 0,0-22 16,0 1-16,0 21 0,0-21 0,0-1 15</inkml:trace>
  <inkml:trace contextRef="#ctx0" brushRef="#br0" timeOffset="3906.13">5694 3323 0,'0'-42'16,"0"84"-16,-21-126 0,21 62 0,0 1 0,0 0 16,0-21-16,0 21 0,0-1 15,0 1-15,21 0 0,0 0 16,0 0-16,0 21 0,0 0 15,22-21-15,-22 21 0,21 0 16,-21 0-16,22 0 0,-1 0 16,-21 21-16,22-21 0,-1 21 0,-21 0 15,0 21-15,0-20 0,1-1 0,-22 21 16,0 0-16,0-20 0,0 20 16,-22-21-16,1 21 0,-21-20 0,21 20 15,-22-21-15,22 0 0,-21 0 16,21-21-16,0 22 0,-1-22 0,1 0 15,0 21-15,21-42 32,21 21-32,0-22 0,1 22 15,-1-21-15,0 0 16,0 21-16</inkml:trace>
  <inkml:trace contextRef="#ctx0" brushRef="#br0" timeOffset="4333.88">6562 3027 0,'0'-21'31,"-22"21"-31,1 0 16,21 21-16,-21 0 0,0 0 0,21 0 15,-21 1-15,21-1 0,-21 21 16,-1-21-16,22 22 0,0-22 15,0 21-15,0-21 0,0 0 0,0 22 16,0-22-16,0 0 0,0 0 16,22-21-16,-1 0 15,0 0-15,21 0 0,-21 0 16,22 0-16,-22-21 0,21 21 0,-21-21 16,1 0-16,20-22 0,-21 22 15,0 0-15,0-21 0,-21-1 16,0 22-16,0-21 0,0 21 0,0-22 0,0 22 15,0 0-15,0 0 0,-21 21 16,0-21-16,0 0 0,0 21 16,0 0-16,-1 0 0,-20 0 15,21 0-15,0 0 0,0 0 0,-1 0 16,1 0-16,0 0 0,0 21 16,21 0-16,21-21 15,21 0 1,-20 0-16</inkml:trace>
  <inkml:trace contextRef="#ctx0" brushRef="#br0" timeOffset="4749.64">7345 2900 0,'-64'0'31,"43"0"-31,0 21 0,0-21 0,-22 0 16,22 21-16,0-21 0,0 21 16,0 1-16,0-22 0,21 21 15,0 0 1,0 0-16,21-21 16,0 0-16,0 21 0,21-21 15,-20 21-15,-1-21 0,0 22 16,21-22-16,-21 21 0,1-21 0,-1 21 15,0-21-15,0 21 0,0 0 16,-21 0-16,0 1 16,-21-1-16,0-21 15,0 21-15,-22 0 0,22-21 0,-21 0 16,21 0-16,-22 21 0,1-21 0,21 21 16,-21-21-16,20 0 0,-20 0 15,21 0-15,0 0 0,0 0 0,21-21 31,0 0-31,21 0 16,0 21-16,0-21 0,0 0 16</inkml:trace>
  <inkml:trace contextRef="#ctx0" brushRef="#br0" timeOffset="5166.41">8149 2477 0,'-42'0'31,"42"21"-31,-21 0 0,-1 0 0,1 21 15,21-20-15,-21 20 0,0 0 16,0 1-16,0-1 0,21 0 0,-22 1 16,1-1-16,21 0 0,-21 22 15,21-22-15,0 0 0,0-20 0,0 20 16,0 0-16,0 1 0,0-22 16,0 0-16,21 21 0,0-21 15,1 1-15,-1-1 0,0-21 16,0 0-16,21 0 0,-20 0 15,-1 0-15,0 0 0,21 0 0,-21-21 16,1-1-16,-1 1 0,0 21 16,21-21-16,-21 0 0,1 0 0,-1 0 15,-21-22-15,0 22 0,0 0 0,0 0 16,0 0-16</inkml:trace>
  <inkml:trace contextRef="#ctx0" brushRef="#br0" timeOffset="5358.3">7895 3027 0,'0'21'15,"21"-21"1,0 0-16,1 0 0,-1 0 0,0 0 16,21 0-16,-21 0 0,22 0 15,-22 0-15,21 0 0,22-21 16,-43 21-16,0 0 0,0 0 15,0-21-15</inkml:trace>
  <inkml:trace contextRef="#ctx0" brushRef="#br0" timeOffset="5989.57">5609 5080 0,'0'0'0,"0"21"16,0 0-1,0 1-15,0 20 0,0-21 16,0 21-16,0 1 0,0 20 0,21-20 16,-21 20-16,0 1 0,0-1 15,0 1-15,0-22 0,0 21 0,0 1 16,0-22-16,0 1 0,0-1 16,0 0-16,0-21 0,0 22 0,0-22 15,0 0-15,0 0 16,0-42-1,0 0 1,0 0-16,0 0 0</inkml:trace>
  <inkml:trace contextRef="#ctx0" brushRef="#br0" timeOffset="6294.4">5546 5186 0,'0'0'0,"0"-42"0,0-43 31,0 64-31,0 0 0,21-1 16,0 1-16,0 21 0,21 0 15,-20-21-15,20 21 0,-21 0 0,21 0 16,-20 0-16,20 0 0,-21 21 16,0 0-16,22 1 0,-43 20 0,21-21 15,-21 0-15,0 22 0,0-22 16,0 21-16,-21-21 0,-1 22 15,-20-22-15,0 0 0,21 0 0,-22 0 16,1 0-16,21 1 0,-22-1 16,22-21-16,0 0 0,42-21 31,0 21-31,1-22 16</inkml:trace>
  <inkml:trace contextRef="#ctx0" brushRef="#br0" timeOffset="7053.96">6519 4932 0,'0'0'0,"-21"0"0,0-21 0,0 0 0,0 21 15,-1 0-15,1 0 16,0 0-16,0 21 0,0 0 0,0 0 15,-1 0-15,1 0 0,0 22 16,0-22-16,0 21 0,21-21 0,-21 22 16,21-22-16,-22 21 0,22-21 0,0 1 15,0-1-15,0 0 0,0 0 16,22-21 15,-1 0-31,0 0 16,0-21-16,0 0 0,0 0 0,1-1 15,-1-20-15,0 21 0,0 0 16,0-22-16,0 22 0,1-21 0,-1 21 16,0 0-16,-21-1 0,21 22 15,-21-21-15,21 21 16,-21 21-16,0 1 0,0-1 16,0 0-16,0 21 0,0-21 0,0 22 15,0-22-15,0 0 0,0 21 16,0-20-16,21-1 0,-21 0 0,22 0 15,-1 0-15,0 0 16,0-21-16,0 0 0,0 0 16,1 0-16,20 0 0,-21 0 0,0 0 15,0-21-15,1 21 0,20-21 16,-21 0-16,0 0 0,0 0 0,1-1 16,-22 1-16,21-21 0,-21 0 0,21-1 15,-21 1-15,0 0 0,21-1 16,-21-20-16,21 20 0,-21 1 0,0 0 15,21-1-15,1 1 0,-22 0 16,0 21-16,0-1 0,0 1 16,0 42-1,0 1 1,0 20-16,0-21 0,0 21 16,0 1-16,0-1 0,0 0 15,0 1-15,0-1 0,0 0 0,0 1 16,0-1-16,0 0 0,0 1 0,0-22 15,0 21-15,0-21 0,0 1 16,0-1-16,0 0 0,21 0 16,0-21-16,0 0 15,0 0-15,0 0 16,-21-21-16,0 0 0,0 0 16,0-1-16</inkml:trace>
  <inkml:trace contextRef="#ctx0" brushRef="#br0" timeOffset="7245.85">6985 4995 0,'0'0'0,"-21"0"0,0 0 15,42 0 17,0 0-32,0 0 15,0 0-15,0 0 0,1 0 0,20-21 16,-21 0-16,0 21 0,22 0 0,-22-21 15,0 21-15,0-21 0,0 21 16,0-21-16,22 21 0,-22-22 16</inkml:trace>
  <inkml:trace contextRef="#ctx0" brushRef="#br0" timeOffset="7541.68">7874 4636 0,'0'0'16,"-64"0"0,43 0-16,0 0 15,0 0-15,0 21 0,0 0 16,21 0-16,0 0 0,-22 0 16,22 22-16,-21-1 0,21 0 0,0 1 15,0-22-15,0 21 0,0 1 16,0-1-16,0 0 0,0-21 0,0 1 15,0 20-15,21-21 0,-21 0 0,22-21 16,-1 21-16,0-21 0,0 0 16,0 22-16,0-22 0,1 0 0,20 0 15,-21 0-15,0-22 0,0 22 16,22-21-16,-22 0 0,0 0 0</inkml:trace>
  <inkml:trace contextRef="#ctx0" brushRef="#br0" timeOffset="8002.42">8361 4339 0,'0'-21'15,"0"42"-15,0-63 0,-21 42 16,21 21 0,0 0-16,-22 0 0,22 22 15,0-22-15,0 21 0,0 1 0,0-22 16,0 21-16,0 0 15,0 22-15,0-22 0,0 1 0,0 20 16,0-21-16,0 1 0,0 20 0,0-20 16,0-1-16,0 0 0,-21-21 15,21 22-15,0-22 0,0 0 0,-21 0 16,21 0-16,0 1 16,-21-22-16,0-22 15,21 1 1,0 0-16,0 0 0,0 0 15,0 0-15,21-22 0,0 1 0,21 0 16,-20-1-16,20 1 0,-21 21 16,21-22-16,1 22 0,-1 0 15,0 0-15,1 21 0,-22 0 0,21 0 16,1 21-16,-22 0 0,0 0 16,0 1-16,0-1 0,0 21 0,-21-21 15,0 0-15,0 22 0,0-22 0,0 21 16,0-21-16,-21 1 0,0-1 15,21 21-15,-21-21 0,-21 0 0,20 1 16,1-1-16,0 0 0,0 0 16,0 0-16</inkml:trace>
  <inkml:trace contextRef="#ctx0" brushRef="#br0" timeOffset="8889.54">6498 6244 0,'0'0'0,"-21"0"0,21-21 0,-21 21 16,0 0-16,-1 0 0,1 0 16,0 21-16,0 0 15,21 1-15,0 20 0,0 0 16,0 22-16,0-22 0,0 22 0,-21-1 15,21 1-15,0-22 0,0 21 0,-21-20 16,21-1-16,0 0 16,-22 1-16,1-1 0,0 0 0,21 1 15,-21-22-15,0 0 0,0 0 0,21 0 16,-22 1-16,1-22 16,0 0-16,21-22 15,0 1-15,0 0 0,0 0 0,0 0 16,0-22-16,0 1 0,0 21 15,0-21-15,0-1 0,0 1 0,0 0 16,0-1-16,0 1 0,0 21 16,21 0-16,-21-1 0,21 1 0,1 42 15,-1 1 1,0-1-16,-21 0 0,21 0 16,-21 21-16,21-20 0,0 20 15,-21-21-15,22 21 0,-1-20 0,0-1 16,-21 21-16,21-21 0,21 0 15,-20-21-15,-1 22 0,21-1 0,-21-21 16,22 0-16,-22 0 0,21 0 16,0 0-16,-20 0 0,20 0 0,0-21 15,1-1-15,-22 1 0,21 0 0,0 0 16,-20-21-16,-1 20 0,0-20 16,-21 0-16,0-1 0,0-20 0,0 21 15,0-22-15,0 1 0,0 20 0,-21-20 16,0 20-16,-1 1 15,-20 0-15,21-1 0,-21 22 0,-1-21 0,1 42 16,0-21-16,-1 21 16,1 0-16,0 0 0,20 21 0,-20-21 15,21 42-15,0-21 0,0 22 0,21-1 16,-22 0-16,22 1 0,0-1 16,0 0-16,0-20 0,22 20 0,-1 0 15,0-21-15,21 22 0,-21-22 16,22 0-16,-22 0 0,21-21 0,1 21 15,-1-21-15,0 0 0,1 0 16,-22 0-16,21 0 0,0 0 0,1 0 16,-22-21-16,0 0 0,21 21 15,-20-21-15</inkml:trace>
  <inkml:trace contextRef="#ctx0" brushRef="#br0" timeOffset="10257.37">7197 6668 0,'0'0'0,"0"21"15,0 0-15,0 0 16,21-21 15,0 0-31,0 0 0,0-21 16,0 21 0,1-21-16,-1 0 0,0-1 0,0 22 15,0-21-15,-21 0 0,0 0 0,21 0 16,-21 0-16,0-1 0,0 1 15,0 0-15,0 0 0,-21 21 16,0 0-16,0 0 16,0 21-16,0 0 0,-1 22 15,1-22-15,0 21 0,21-21 16,0 22-16,-21-1 0,0-21 0,21 21 16,0 1-16,0-22 0,0 0 0,0 21 15,0-20-15,0-1 0,0 0 16,0 0-16,21-21 15,0 0-15,0 0 0,0 0 0,1 0 16,20 0-16,-21 0 0,21 0 16,1-21-16,-1 21 0,0-21 0,1 0 15,-1-1-15,0-20 0,1 21 0,-1-21 16,-21 20-16,22-20 0,-22 0 16,0-1-16,0 1 0,0-21 0,0 20 15,-21 1-15,0 0 0,0-1 16,0 22-16,0-21 0,0 21 0,0-1 15,0 1-15,0 0 0,-21 21 16,0 0-16,0 0 16,21 21-16,0 0 15,-21 1-15,21 20 0,-21-21 0,21 21 16,-22 1-16,22-1 0,0 22 16,0-22-16,0 0 0,0 1 0,0-1 15,0 0-15,0 1 0,0-22 16,0 21-16,0-21 0,0 22 0,22-22 15,-1 0-15,0-21 0,21 21 0,-21 0 16,1-21-16,20 0 0,0 0 16,-21 0-16,22 0 0,-22 0 0,21 0 15,-21-21-15,22 0 0,-22 0 0,0 21 16,0-21-16,0-22 0,1 22 16,-1 0-16,-21 0 0,21-22 15,-21 22-15,0 0 0,0 0 0,0 0 16,0 0-16,0-1 0,0 1 15,0 0-15,-21 21 16,0 0-16,21 21 16,-22-21-16,22 21 0,0 1 15,0-1-15,-21 0 0,21 0 0,0 21 16,-21-20-16,21-1 0,0 0 0,0 0 16,0 0-16,0 0 0,0 1 15,21-1-15,0-21 0,1 0 16,-1 0-16,0 0 0,0 0 15,0 0-15,0 0 16,1 0-16,20-21 0,-21 21 0,0-22 16,22 1-16,-22 0 0,0-21 0,0 21 15,21-22-15,-20 1 0,-1 0 16,0-1-16,21-20 0,-21 20 0,1 1 16,-22-21-16,21 20 0,-21 1 0,21 21 15,-21-22-15,0 22 0,0 0 16,0-21-16,0 21 0,0-1 15,-21 22 1,0 22 0,21-1-16,0 0 0,-22 0 0,22 21 15,-21 1-15,21-1 16,0 0-16,0 1 0,0 20 0,0-20 16,0-1-16,0 0 0,0 1 0,0-1 15,0 0-15,0-21 0,21 22 16,1-22-16,-22 0 0,21 0 0,0-21 15,21 21-15,-21-21 0,1 0 0,-1 0 16,0 0-16,21 0 0,-21 0 16,22 0-16,-22 0 0,0-21 0,21 0 15,-20 0-15,-1 0 0,0 0 0,0-1 16,0 1-16,-21 0 16,0-21-16,0 21 0,0-1 0,0 1 15,0 0-15,0 0 0,0 0 0,-21 21 16,0 0-1,0 0-15,21 21 0,-21-21 0,-1 42 16,22-21-16,0 1 0,0-1 0,0 21 16,0-21-16,0 0 0,0 1 15,0-1-15,0 21 0,0-21 16,22 0-16,-1 1 0,0-1 16,0-21-16,0 0 0,0 0 15,1 0-15,-1 0 0,0 0 0,21 0 16,-21 0-16,1-21 0,-1 21 15,0-22-15,21 1 0,-42 0 0,21 21 16,1-42-16,-22 21 0,0-1 16,0-20-16,0 21 0,0 0 0</inkml:trace>
  <inkml:trace contextRef="#ctx0" brushRef="#br0" timeOffset="10434.27">8763 6456 0,'0'0'0,"-21"0"0,42 0 32,21-21-32,-21 21 15,22 0-15,-22-21 0,21 21 0,1-22 16,-1 22-16,-21-21 0,21 0 0,1 21 16,-22-21-16,0 0 0,0 0 15</inkml:trace>
  <inkml:trace contextRef="#ctx0" brushRef="#br0" timeOffset="14141.67">13610 2159 0,'0'-21'0,"0"0"16,0 0-1,0 42 1,0 0-16,0 21 15,0-21-15,0 22 0,0-1 16,0 0-16,0 22 0,0-1 0,0-20 16,0 20-16,-21 1 0,21-1 15,0 1-15,-21-1 0,21-20 0,-21 20 16,21-21-16,0 1 0,0-1 16,0 0-16,0-20 0,0 20 0,0-21 15,0 21-15,0-20 0,0-1 16,0 0-16,0-42 31,21 0-15,-21-22-16,21 22 0,0 0 15,-21-21-15</inkml:trace>
  <inkml:trace contextRef="#ctx0" brushRef="#br0" timeOffset="14758.58">13568 2286 0,'0'0'0,"0"-21"31,21 21-15,0 0-16,0 0 0,0 0 0,22 0 16,-22 0-16,42-21 0,-20 21 15,20-21-15,1 21 0,-1 0 0,22-22 16,-22 22-16,22-21 0,0 21 0,-22-21 15,22 21-15,-22-21 0,1 21 16,-1-21-16,1 21 0,-1 0 0,1 0 16,-22 0-16,1 0 15,-1 0-15,-21 0 0,0 0 0,0 0 16,1 21 0,-22 0-16,0 0 15,0 0-15,0 1 0,0-1 0,0 21 16,0-21-16,0 0 0,0 22 15,0-1-15,0 0 0,0 1 0,0-1 16,0-21-16,0 22 0,0-1 16,0 0-16,0 1 0,0-1 0,0 0 15,0-21-15,0 22 0,0-1 0,0-21 16,0 22-16,0-22 16,0 21-16,0-21 0,0 0 0,0 22 15,0-22-15,21 0 0,-21 0 0,0 0 0,0 1 16,0-1-16,0 0 15,-21 0-15,21 0 0,-43-21 0,22 21 16,0-21-16,-21 0 0,-1 0 0,1 0 16,0 22-16,-22-22 0,1 0 15,-1 0-15,-21 0 0,22 0 0,-22 0 16,22 0-16,-22 0 0,22 0 16,-22-22-16,43 22 0,-22 0 0,22-21 15,-22 0-15,43 21 0,-21 0 0,21-21 16,-1 21-16,1 0 15,0 0-15,21-21 0,-21 21 0,21-21 16,0-1-16,0 1 0,0 0 16,0 0-16</inkml:trace>
  <inkml:trace contextRef="#ctx0" brushRef="#br0" timeOffset="15262.29">13589 2265 0,'0'0'0,"-21"0"15,0 0-15,21 21 0,-22 0 16,22 0-16,-21 22 0,21-1 15,0 0-15,0 22 0,0-22 0,0 22 16,0-1-16,0-20 0,0 20 16,0 1-16,21-22 0,1 21 0,-22-20 15,21 20-15,-21-20 0,21-1 16,-21 0-16,21-21 0,-21 22 0,0-1 16,0-21-16,21 0 0,-21 1 0,0-1 15,21-21-15,-21 21 16,0-42-1,0 0 1,0-1-16,0 1 0,0 0 16,0-21-16,0 21 0,0-22 0,0 1 15</inkml:trace>
  <inkml:trace contextRef="#ctx0" brushRef="#br0" timeOffset="15671.74">13610 2265 0,'0'0'0,"0"-21"0,21 21 15,0-21-15,1-1 16,20 22-16,0-21 0,1 21 0,20-21 16,22 21-16,-1-21 0,1 21 15,0-21-15,-1 21 0,1 0 0,-21 0 16,20 0-16,-20 0 0,-1 0 0,1 0 15,-22 0-15,22 0 0,-43 0 16,21 21-16,-21 0 0,0-21 0,-21 21 16,0 0-16,0 1 0,0 20 15,0 0-15,0-21 0,0 43 0,-21-22 16,21 1-16,0 20 0,0-21 16,0 22-16,0-22 0,0 1 15,0-1-15,0 0 0,0 1 0,0-1 16,0 0-16,0 1 0,0-22 15,0 21-15,0 0 0,0-20 0,0 20 16,-21-21-16,21 0 0,-21 22 16,0-22-16,0 0 0,-1 0 0,-20 0 15,0 0-15,-1 1 0,1-1 0,-85 0 16,64-21-16,-22 0 16</inkml:trace>
  <inkml:trace contextRef="#ctx0" brushRef="#br0" timeOffset="23005.61">18838 9059 0,'0'0'0,"-21"-21"15,21 0 1,-21 21 0,21-21 15,21 21-31,0 0 0,0 0 15,1-21-15,-1 21 0,-21-21 16,21 21-16,0-22 0,-21 1 16,21 21-16,-21-21 15,0 0-15,0 0 16,0 0-16,0-1 16,0 1-16,-21 21 0,0-21 15,0 21-15,0 0 0,-1 0 16,-20 0-16,21 0 0,-21 21 15,-1 0-15,-20 1 0,20 20 0,1-21 16,-21 21-16,20 22 0,1-22 16,0 1-16,-1 20 0,22-21 0,0 22 15,-21-22-15,20 22 0,22-22 0,0 22 16,0-22-16,0 0 0,0 1 16,0-1-16,0 0 0,22-21 15,20 22-15,-21-22 0,21 0 0,-20-21 16,20 0-16,0 21 0,1-21 15,20 0-15,-21 0 0,1-21 0,-1 0 16,0 21-16,1-21 0,-1 0 0,0-1 16,1-20-16,-22 21 0,0 0 15,0 0-15,-21-1 0,0-20 0,0 21 16,0 0-16,-21 0 0,0-1 16,0 1-16,-22 21 0,22-21 0,0 21 15,-21 0-15,21 0 0,-1-21 0,1 21 16,-21 0-16,21 0 0,0 0 15,-1 0 1,22-21 0,22 21-1,-1 0-15,0 0 0,0 0 16,0-21-16,0 21 0,1 0 0,-1 0 16,0 0-16,0 0 0,0 0 15,0 0-15,1 21 0,-22 0 0,21 0 16,0 0-16,-21 0 0,21 22 0,-21-22 15,0 21-15,0 1 0,0-1 16,0 0-16,0 1 0,0 20 16,-21-21-16,0 22 0,0-22 0,-1 1 15,1-1-15,0 0 0,0 22 0,21-43 16,-21 21-16,0 1 0,21-1 16,0-21-16,0 0 0,-22 0 0,22 1 15,0-1-15,0-42 31,22-1-15,-1 1-16,-21 0 0,21-21 0,0 21 16,0-22-16,0 1 0</inkml:trace>
  <inkml:trace contextRef="#ctx0" brushRef="#br0" timeOffset="23694.21">19325 9335 0,'0'0'0,"21"0"47,0 0-47,1-22 15,-1 22-15,21 0 0,-21-21 16,0 0-16,1 21 0,-1-21 15,0 0-15,0 21 0,0-21 0,-21-1 16,21 22-16,-21-21 0,0 0 16,-21 21-1,0 0-15,0 0 0,0 0 0,0 21 16,-22 0-16,22 1 0,0-1 16,0 21-16,0-21 0,-1 22 0,22-22 15,-21 21-15,21-21 0,0 22 0,0-22 16,0 0-16,0 21 0,21-21 15,1 1-15,-1-1 0,21-21 0,-21 21 16,0-21-16,22 0 0,-22 0 0,21 0 16,1 0-16,-1 0 15,-21-21-15,21 21 0,1-21 0,-22-1 16,21 1-16,-21 0 0,1-21 0,-1 21 16,0-1-16,0-20 0,0 0 15,0-1-15,-21 1 0,0 0 0,22-22 16,-22 22-16,21-22 0,-21 1 0,0 21 15,0-22-15,21 22 0,-21-1 16,0 1-16,0 21 0,21 0 0,-21 0 16,0 42-1,0 0-15,0 0 16,0 21-16,0 22 0,0-22 0,0 22 16,-21-22-16,21 22 15,-21-1-15,21 1 0,-21-22 0,21 21 16,0-20-16,-22-1 0,22 22 0,-21-22 15,21-21-15,0 21 0,0-20 16,0 20-16,0-21 0,0 0 16,21-21-16,1 0 0,-1 0 0,0 0 15,0 0-15,0 0 0,0-21 16,1 0-16,-1 0 0,21 0 0,-21-1 16,0 1-16,-21-21 0,0 21 0,22-22 15,-22 22-15</inkml:trace>
  <inkml:trace contextRef="#ctx0" brushRef="#br0" timeOffset="23902.04">20066 9271 0,'0'0'0,"0"-21"0,21 21 16,0 0-16,22 0 16,-22-21-16,0 21 0,21 0 15,-21 0-15,22 0 0,-22-21 0,0 21 16,21 0-16,-20 0 0,20 0 0,-21 0 15,0 0-15,0 0 0,1 0 16,-1 0-16,-42 21 47</inkml:trace>
  <inkml:trace contextRef="#ctx0" brushRef="#br0" timeOffset="24754.21">18648 10605 0,'0'0'15,"-21"-22"-15,-1 1 0,22 0 0,-21-21 0,0 21 16,0-1-16,21 1 0,0 0 16,-21 21-16,0 0 15,21 21-15,0 22 0,-22-22 16,1 21-16,0 0 0,0 1 0,21-1 15,-21 22-15,0-22 0,-1 21 16,1-20-16,0 20 0,0-20 16,-21-1-16,20 0 0,-20 1 0,21-1 15,0 0-15,-22 1 0,22-22 16,0 0-16,0 0 0,0 0 0,0-21 16,-1 0-16,1 0 0,0-21 15,21 0-15,0 0 16,0-22-16,0 22 0,0-21 0,0 0 15,0-1-15,0 1 0,0 0 0,21-1 16,-21 1-16,0 0 16,21-1-16,1 22 0,-22 0 0,0 0 15,21 21-15,0 0 16,0 21-16,0 0 0,0 0 16,-21 0-16,0 22 0,0-22 0,0 21 15,22-21-15,-22 22 0,21-22 0,-21 0 16,21 21-16,-21-20 0,21-1 15,0 21-15,-21-21 0,21-21 0,1 21 16,-1 1-16,0-22 0,21 0 0,-21 0 16,22 0-16,-22 0 0,21-22 15,1 1-15,-1 0 0,0-21 0,-21 21 16,22-1-16,-1-20 0,-21 0 0,22-1 16,-22 1-16,0 0 15,-21-1-15,0-20 0,0 21 0,0-22 16,0 1-16,0 20 0,0-20 0,-21 20 15,0 1-15,-1 21 0,-20 0 16,0 0-16,21 21 0,-22 0 0,1 0 16,0 21-16,20 0 0,-20 0 0,21 0 15,0 22-15,0-1 0,21 0 16,0-21-16,0 22 0,0-1 0,0 0 16,0-20-16,21-1 0,0 21 0,0-21 15,0 0-15,0 1 0,22-1 16,-22-21-16,0 21 0,21-21 0,-20 0 15,20 0-15,-21 0 0,0 0 0,0 0 16,22 0-16,-22 0 16,0 0-16,0 0 0</inkml:trace>
  <inkml:trace contextRef="#ctx0" brushRef="#br0" timeOffset="26058.27">18944 10880 0,'21'0'15,"0"21"1,1-21-1,-1 0 1,0 0-16,0 0 0,0-21 0,0 21 16,1-21-16,-1 21 0,0-22 15,0 1-15,0 21 0,0-21 16,-21 0-16,0 0 0,0 0 16,0-1-16,-21 22 15,0 0-15,0 0 16,-21 0-16,20 0 0,1 22 0,0-1 15,0 0-15,0 0 0,0 21 16,21-20-16,-22 20 0,22-21 0,-21 21 16,21-20-16,0-1 0,0 21 0,0-21 15,0 0-15,21 1 0,1-1 16,-1 0-16,0 0 0,0-21 0,21 0 16,-20 0-16,20 0 0,-21 0 0,21 0 15,1 0-15,-1-21 0,22 0 16,-22 0-16,0-22 0,-21 22 15,22 0-15,-1-21 0,-21-1 0,0 22 16,22-21-16,-22-22 0,0 22 0,-21 0 16,21-22-16,-21 22 0,21-22 15,-21 22-15,0 0 0,0-1 0,0 1 16,0 21-16,0 0 0,0-1 0,0 1 16,0 42-1,-21 1-15,21-1 0,-21 0 16,21 21-16,0 1 0,0-1 15,0 0-15,0 1 0,0 20 0,0-21 16,0 1-16,-21-1 0,21 0 16,0-20-16,0 20 0,0 0 0,0-21 15,0 1-15,0-1 0,21 0 16,-21 0-16,21 0 0,0-21 0,1 0 16,-1 0-16,21 0 0,-21 0 0,22 0 15,-22 0-15,21 0 0,0-21 16,-20 0-16,20 0 0,-21 0 0,21-1 15,-20 1-15,-1 0 0,0 0 0,0 0 16,0 0-16,-21-1 0,0 1 16,0 0-16,0 0 15,-21 21 1,0 0-16,0 0 0,0 0 0,-1 21 16,22 0-16,-21 0 0,21 1 15,-21-1-15,21 0 0,0 0 0,0 0 16,0 0-16,0 1 0,0-1 0,0 0 15,0 0-15,0 0 16,21-21-16,0 0 0,1 0 16,-1 0-16,0 0 0,0 0 0,21 0 15,1 0-15,-22-21 0,21 21 16,1-21-16,-1 0 0,0 0 16,-21-1-16,22 1 0,-1-21 0,-21 21 15,0-22-15,1 1 0,-1 0 16,0-1-16,0-20 0,0 21 0,0-22 15,-21 22-15,0-1 0,0 1 0,22 0 16,-22-1-16,0 22 0,0 0 16,0 0-16,0 0 0,-22 42 15,22 0-15,0 0 16,-21 0-16,0 22 0,21-1 16,-21 0-16,21 1 0,-21 20 0,21-20 15,0-1-15,0 0 0,0 1 0,0-1 16,0-21-16,0 21 0,0-20 15,0-1-15,0 21 0,0-21 16,21-21-16,0 21 0,0 1 0,0-22 16,22 0-16,-22 0 0,0 0 0,0 0 15,22 0-15,-22 0 0,0 0 16,21 0-16,-21-22 0,1 22 0,-1-21 16,0 0-16,0 0 0,0 0 0,-21 0 15,0-1-15,21 1 0,-21 0 16,0 0-16,0 0 0,0 0 0,0-1 15,0 1-15,-21 21 16,0 0 0,21 21-16,0 1 15,-21-1-15,21 0 0,-21 0 0,21 0 16,0 0-16,0 1 0,0-1 0,0 0 16,0 0-16,0 0 0,0 0 15,0 1-15,21-1 0,0-21 16,0 0-16,0 0 0,1 0 15,20 0-15,-21 0 0,0 0 16,22 0-16,-22 0 0,21-21 0,-21 21 16,22-22-16,-22 1 0,0 21 0,0-21 15,0 0-15,-21 0 0,0 0 16,21-1-16,-21 1 0,0 0 0,0 0 16,0 0-16,0 0 0,0-1 15</inkml:trace>
  <inkml:trace contextRef="#ctx0" brushRef="#br0" timeOffset="26321.88">20701 10499 0,'0'0'0,"21"0"31,0-21-31,0 21 0,1 0 0,-1-22 16,21 22-16,-21-21 0,22 21 16,-1-21-16,-21 0 0,21 21 15,1 0-15,-1-21 0,-21 21 0,22 0 16,-22 0-16,0 0 0,0 0 0,-21 21 31,0 0-31,-21 0 0</inkml:trace>
  <inkml:trace contextRef="#ctx0" brushRef="#br0" timeOffset="26817.59">19071 12658 0,'-21'0'16,"42"0"-16,-42-21 0,0-1 0,21 1 0,-21 0 16,21 0-16,0 0 15,0 0-15,0 42 32,0 0-32,0 0 15,0 21-15,0 1 0,0-1 0,21 0 16,-21 1-16,21 20 15,-21-20-15,21 20 0,-21-21 0,0 1 16,0-1-16,0 0 0,0 1 0,0-22 16,0 21-16,0-21 0,0 1 15,0-1-15,-21 0 0,0-21 16,0 0-16,21-21 31,0 0-31,-22-1 0</inkml:trace>
  <inkml:trace contextRef="#ctx0" brushRef="#br0" timeOffset="27097.43">18859 12615 0,'0'0'0,"0"-21"16,0 0-16,0 0 0,0 0 0,22 21 16,-1-21-16,-21-1 0,21 22 0,0-21 15,0 21-15,0 0 0,22 0 16,-22 0-16,21 0 0,-21 0 0,22 0 15,-1 0-15,-21 21 0,0 1 16,1-1-16,-1 0 0,-21 0 0,0 21 16,0-20-16,-21 20 0,-1 0 0,1-21 15,-21 22-15,21-22 0,-22 21 16,22-21-16,0 22 0,-21-22 0,21 0 16,-1 0-16,22 0 15,22-21 1,-1-21-1,0 21-15,21-21 0</inkml:trace>
  <inkml:trace contextRef="#ctx0" brushRef="#br0" timeOffset="27481.21">19643 12552 0,'21'-21'16,"-42"42"-16,63-63 0,-42 63 31,0 0-31,0 0 15,-21 0-15,0 0 0,21 22 0,0-22 16,-22 21-16,1 1 0,21-22 16,-21 21-16,21 0 0,0-20 0,0 20 15,0-21-15,0 0 0,0 0 0,0 1 16,21-1-16,0-21 0,1 0 16,-1 0-16,0 0 0,0 0 0,0 0 15,0 0-15,22 0 0,-22-21 0,0 21 16,0-22-16,0-20 0,1 21 15,-1 0-15,-21-22 0,0 22 0,0-21 16,0 0-16,0-1 0,0 22 0,0-21 16,-21-1-16,-1 22 15,1 0-15,0 0 0,0 21 0,0 0 16,0 0-16,-1 0 0,1 0 0,0 0 16,0 0-16,0 21 15,0 0-15,21 0 0,0 1 16,0-1-16,21-21 15,0 21-15,0-21 0,0 0 0,0 0 16</inkml:trace>
  <inkml:trace contextRef="#ctx0" brushRef="#br0" timeOffset="27842.01">20362 12573 0,'0'0'15,"21"0"-15,1-21 0,-44 21 31,-20 0-31,21 0 0,-21 0 16,20 21-16,-20-21 0,21 21 0,-21 0 16,20 1-16,1-1 0,0 0 0,21 0 15,0 0-15,0 0 0,0 1 16,0-1-16,21 0 0,0 0 0,1-21 16,-1 21-16,21 0 0,-21 1 0,22-1 15,-1-21-15,-21 21 0,0 0 16,0-21-16,1 21 0,-1 0 0,-21 1 15,-21-1 1,-1-21-16,1 0 16,-21 0-16,0 0 0,-1 0 0,1 0 15,0 0-15,20 0 0,-20 0 0,21 0 16,0 0-16,0 0 0,21-21 16,0-1-1,0 1-15,21 21 0,0-21 16,21 0-16,-21 0 0,1-22 15</inkml:trace>
  <inkml:trace contextRef="#ctx0" brushRef="#br0" timeOffset="28133.52">20913 12361 0,'0'0'0,"0"-21"15,-22 21 1,1 0-16,21 21 0,-21-21 15,0 22-15,0 20 0,21-21 0,-21 0 16,21 22-16,-22-1 0,1-21 16,21 21-16,0 1 0,-21-1 0,21 22 15,-21-22-15,21 0 0,0 1 0,0-1 16,0-21-16,0 21 16,0-20-16,0-1 0,0 0 0,0 0 15,21 0-15,0-21 0,0 0 16,1 0-16,-1 0 0,0 0 15,21 0-15,-21 0 0,1-21 0,-1 0 16,0 21-16,0-21 0,-21 0 0,0-1 16,0 1-16,0 0 0</inkml:trace>
  <inkml:trace contextRef="#ctx0" brushRef="#br0" timeOffset="28314.42">20532 12806 0,'-22'0'16,"44"0"-16,-44-21 15,44 21-15,-1 0 16,21 0-16,-21-21 0,22 21 0,-1 0 16,0 0-16,1-22 0,-1 22 0,-21 0 15,21 0-15,1-21 0,-1 21 16,0 0-16,-20 0 0,-1 0 0,0 0 16,0 0-16</inkml:trace>
  <inkml:trace contextRef="#ctx0" brushRef="#br0" timeOffset="28700.2">19135 14055 0,'-43'0'0,"86"0"0,-107-21 0,43-1 16,-21 22-16,20-21 0,1 0 0,0 0 16,0 21-16,0 0 0,0 0 15,-1 0-15,1 0 16,0 21-16,21 0 0,-21 0 15,21 1-15,0 20 0,0 0 16,0 1-16,0-1 0,0 0 0,0 22 16,0-22-16,21 22 0,-21-22 0,21 0 15,-21 22-15,0-22 0,0 0 16,0 1-16,0-22 0,0 21 0,0-21 16,0 1-16,0-1 0,0 0 0</inkml:trace>
  <inkml:trace contextRef="#ctx0" brushRef="#br0" timeOffset="28986.03">18796 14203 0,'0'-42'0,"0"-128"31,21 170-31,0-21 0,0 0 0,1 21 16,-1 0-16,21 0 0,-21 0 0,22 0 15,-1 0-15,0 0 0,1 21 16,-1 0-16,-21 0 0,21 1 0,-42 20 16,0-21-16,0 0 0,0 0 0,-21 1 15,0 20-15,-21-21 16,21 0-16,-22 0 0,1 1 0,0-1 16,20 0-16,-20 0 0,21 0 0,-21-21 15,20 21-15,1-21 0,0 0 16,42 0 15,0-21-31</inkml:trace>
  <inkml:trace contextRef="#ctx0" brushRef="#br0" timeOffset="29664.08">19833 14097 0,'0'-21'0,"-21"21"32,0 0-32,0 0 0,-1 0 0,-20 0 15,21 0-15,0 21 0,-22 0 0,22 22 16,-21-22-16,21 0 0,0 21 16,-1-21-16,1 22 0,21-22 0,0 21 15,0-21-15,0 1 0,0-1 0,0 0 16,0 0-16,21-21 0,1 0 15,-1 0-15,0 0 0,21 0 0,-21 0 16,1 0-16,20-21 0,-21 0 16,0 0-16,22-1 0,-22 1 15,0 0-15,0-21 0,-21 21 0,21-22 16,-21 22-16,21-21 0,-21 21 0,0-1 16,0 1-16,0 0 0,0 42 31,0 0-31,0 1 15,0-1-15,0 0 0,0 0 16,0 0-16,0 0 0,0 22 0,0-22 16,0 0-16,0 0 0,22 0 15,-1-21-15,0 0 16,0 0-16,0 0 0,0 0 16,1 0-16,-1-21 0,0 0 15,0 0-15,0 0 0,0 0 16,1-1-16,-22 1 0,21-21 0,-21 0 15,21 20-15,-21-20 0,0 0 0,0-1 16,21 1-16,-21 0 0,21 21 16,-21-22-16,21 22 0,-21 0 15,0 42 1,0 0-16,0 22 0,0-22 16,0 21-16,0 0 0,0-20 15,-21 20-15,21 0 0,-21 1 0,21-1 16,0-21-16,0 21 0,0-20 15,0 20-15,0-21 0,0 0 0,21 0 16,-21 1-16,21-22 0,1 0 16,-1 0-16,0 0 0,0 0 15,0 0-15,-21-22 0,21 22 16,-21-21-16,0 0 0</inkml:trace>
  <inkml:trace contextRef="#ctx0" brushRef="#br0" timeOffset="29822.99">20172 14118 0,'-21'-21'0,"42"42"0,-64-42 16,22 21-16,0 0 0,42-21 31,0 21-31,22 0 0,-22 0 16,0 0-16,21 0 0,1 0 0,-1-21 16,-21 21-16,22 0 0,-1-21 15,0 21-15,22-22 0,-22 22 0</inkml:trace>
  <inkml:trace contextRef="#ctx0" brushRef="#br0" timeOffset="30517.59">20934 13864 0,'-21'0'15,"-1"0"1,1 0-16,0 21 0,21 1 16,-21-22-16,0 21 0,21 0 0,-21 0 15,21 21-15,0-20 0,-22-1 16,22 0-16,0 21 0,-21-21 0,21 1 15,0-1-15,0 0 0,0 0 0,0 0 16,21 0-16,1 1 0,-1-1 16,0-21-16,0 0 0,0 0 15,0 0-15,1 0 0,-1-21 0,21 21 16,-21-22-16,0 1 0,1 0 0,-1 21 16,0-42-16,0 21 15,0-1-15,-21 1 0,21-21 0,-21 21 16,22-22-16,-22 1 0,0 0 0,0-1 15,0 1-15,0 0 0,0-1 16,0 22-16,0-21 0,0 21 0,0 0 16,0-1-16,0 44 31,0-1-31,0 0 0,0 21 0,0-21 16,0 22-16,0-1 0,0-21 15,0 22-15,0-1 0,0-21 0,0 21 16,-22 1-16,22-22 0,0 0 0,-21 21 15,21-20-15,0-1 0,0 0 16,0 0-16,0 0 0,-21-21 16,21 21-16,-21-21 15,21 22-15,0-44 16,0 1 0,0 0-16,0 0 0,0 0 15,0 0-15,0-1 0,0 1 16,21 0-16,0 0 0,0-21 0,1 20 15,-1 1-15,0 0 0,21 0 0,-21 0 16,22 21-16,-22 0 0,21 0 16,1 0-16,-22 0 0,0 0 15,21 0-15,-21 21 0,1 0 0,-1 0 16,0 0-16,0 1 0,-21-1 0,0 0 16,0 0-16,0 0 0,0 0 15,0 1-15,0-1 0,-21-21 0,21 21 16,-21 0-16,0 0 0,-1 0 0,1-21 15,21 22-15,-21-22 0,21 21 16,-21-21-16,21 21 0,-21-21 0</inkml:trace>
  <inkml:trace contextRef="#ctx0" brushRef="#br0" timeOffset="32390.12">22140 10414 0,'0'-21'16,"-21"21"-16,21-21 16,-21 21-16,0 0 15,21 21 16,0 0-31,21 0 16,0-21-16,0 0 16,22 21-16,-1-21 0,0 0 0,22 0 15,-1 22-15,22-22 0,-22 0 0,22 0 16,-21 0-16,20 0 0,-20 0 16,-1 0-16,1-22 0,-1 1 0,1 21 15,-22 0-15,-21-21 0,22 21 0,-22 0 16,0 0-16,-21-21 0,0 0 15,0 0 1,-21 21-16,0 0 16,-1-22-16,1 22 0</inkml:trace>
  <inkml:trace contextRef="#ctx0" brushRef="#br0" timeOffset="32645.76">22987 10224 0,'0'0'0,"0"-43"32,21 43-17,0 21 1,0-21-16,1 22 0,-22-1 0,21 0 16,0 0-16,-21 0 15,0 0-15,0 1 0,0-1 0,0 0 16,0 21-16,0-21 0,0 1 0,0 20 15,0-21-15,-21 0 0,-22 0 16,22 22-16,0-22 0,0-21 0,-21 21 16,20 0-16,-20-21 0,21 0 0,0 0 15</inkml:trace>
  <inkml:trace contextRef="#ctx0" brushRef="#br0" timeOffset="32897.62">23622 9906 0,'21'-21'0,"-42"42"0,63-63 0,-21 42 0,1 0 16,-1 0-16,0 21 16,0 0-16,0 0 0,0 22 0,1-1 15,-1 0-15,0 1 0,0-1 0,0 21 16,0-20-16,22 20 0,-22 1 15,0-22-15,0 0 0,22 22 0,-22-22 16,0-21-16,0 22 0,0-22 16,-21 0-16,21 0 0,1-21 15,-1 0-15</inkml:trace>
  <inkml:trace contextRef="#ctx0" brushRef="#br0" timeOffset="33054.53">24511 10118 0,'0'0'0,"0"-64"0,0 22 15,0 21-15,0 0 0,0-1 0,-21 22 16,0 0-16,-1 22 0,1-1 0,-21 21 16,0 0-16,-1 1 0,1 20 15,-22 1-15,1 20 0,-22 1 0,1 0 16,-22 21-16,0-22 0,-21 22 16,21-21-16,-21 21 0,21-1 0</inkml:trace>
  <inkml:trace contextRef="#ctx0" brushRef="#br0" timeOffset="36781.35">18097 12425 0,'0'-21'0,"0"42"0,22-42 0,-22 0 0,0-1 16,0 1 0,0 0-16,-22 21 15,1 0-15,0 0 0,0 0 16,0 0-16,-22 0 0,22 21 16,0 0-16,-21-21 0,21 22 0,-1-1 15,1 0-15,0 0 0,21 0 0,0 0 16,0 1-16,0-1 15,0 0-15,21-21 0,0 21 0,1 0 16,-1 0-16,0-21 0,21 22 0,-21-1 16,22 0-16,-1 21 0,-21-21 15,22 1-15,-22 20 0,0-21 0,0 0 16,-21 22-16,0-22 0,0 0 16,0 21-16,0-21 0,0 1 15,0-1-15,-21-21 0,0 21 0,0 0 16,-1-21-1,44 0 1,20-21 0,-21 21-16,21 0 0,1 0 0,-1 0 15,0 0-15,1 0 0,-1 21 16,0 0-16,-20 0 0,-1 1 0,0-1 16,-21 21-16,0 0 0,-21 1 0,0-1 15,-22 0-15,1 1 0,0 20 16,-22-20-16,22 20 0,-22 1 15,22-1-15,0-21 0,20 22 0,1-22 16,21 1-16,0-1 0,0 0 16,21-21-16,22 22 0,-1-22 0,0-21 15,22 0-15,-1 0 0,22 0 0,-21 0 16,20 0-16</inkml:trace>
  <inkml:trace contextRef="#ctx0" brushRef="#br0" timeOffset="38557.22">6265 9462 0,'21'0'16,"1"0"0,-22-22-16,21 22 0,0-21 15,-21 0-15,0 0 16,0 0-16,0 0 16,0-1-16,0 1 15,-21 21-15,0 0 16,-1 0-16,1 0 0,0 0 0,-21 0 15,21 0-15,-22 0 0,1 21 0,21 1 16,-22 20-16,1-21 0,0 21 16,21-20-16,-1 20 0,-20 21 15,21-20-15,21-1 0,0 22 0,-21-22 16,21 0-16,0 1 0,0-1 0,0 0 16,0 1-16,0-22 0,21 21 15,0-21-15,0 0 0,0 1 0,1-22 16,-1 21-16,0-21 0,0 0 0,21 0 15,-20 0-15,-1 0 0,0 0 16,0 0-16,21-21 0,-20-1 16,-1 22-16,-21-21 0,21 21 0,-21-21 15,0 0 1,0 0-16,0 0 16</inkml:trace>
  <inkml:trace contextRef="#ctx0" brushRef="#br0" timeOffset="42318.09">5715 6519 0,'0'0'0,"0"-21"0,-21 21 16,21-21-16,0 0 16,-21 21-16,21-21 15,-22 21 16,1 0-31,21 21 16,0 0-16,0 0 16,0 0-16,0 22 0,0-1 0,0-21 15,0 43-15,0-22 0,21 0 16,-21 22-16,22-22 0,-22 22 0,0-1 16,0-20-16,0 20 0,21 1 0,-21-1 15,0 1-15,0-1 0,0-21 16,0 22-16,0-22 0,0 1 0,0-1 15,0 0-15,0 1 0,0-22 16,0 21-16,0-21 0,0 0 16,21 1-16,-21-1 0,21-21 31,0-21-15,-21-1-16,0-20 0,0 21 15,21-21-15,-21-1 0</inkml:trace>
  <inkml:trace contextRef="#ctx0" brushRef="#br0" timeOffset="43590.26">5546 6202 0,'-22'0'0,"44"0"0,-44-21 0,22 0 31,22 21-16,-1 0-15,0-22 0,0 22 16,0 0-16,0 0 0,22-21 0,-22 21 16,21-21-16,1 21 0,-1 0 15,0 0-15,1-21 0,-1 21 0,21 0 16,-20-21-16,20 21 0,1 0 0,-22-21 16,43 21-16,-22 0 0,22 0 15,0 0-15,-1-22 0,1 22 0,0 0 16,20 0-16,-20-21 0,0 21 15,21-21-15,-22 21 0,22 0 0,0-21 16,0 21-16,0-21 16,-1 21-16,22-21 0,-42-1 0,21 22 15,0-21-15,0 21 0,-1-21 0,1 21 16,0-21-16,0 0 0,-21 21 16,-1-21-16,1 21 0,0 0 0,-22-22 15,1 22-15,-1 0 0,1-21 16,-22 21-16,21-21 0,1 21 0,-22 0 15,22 0-15,-22 0 0,22-21 0,-22 21 16,0 0-16,1 0 16,-1 0-16,0 0 0,1 0 0,-22 0 0,21 0 15,-21 0-15,0 0 0,1 0 16,-1 0-16,0 0 0,0 0 31,-21 21-31,0 0 0,21-21 16,-21 21-16,0 1 0,0-1 0,0 0 15,0 0-15,21 0 0,-21 0 16,0 1-16,22 20 0,-22-21 0,0 21 16,0-20-16,0-1 0,0 21 0,21-21 15,-21 22-15,0-1 0,0-21 16,0 21-16,0 1 0,0-1 16,0 0-16,0 22 0,21-22 0,-21 1 15,0-1-15,0 21 0,0-20 16,0-1-16,0 0 0,0 1 0,0-1 15,0-21-15,0 22 0,0-1 0,0-21 16,0 0-16,0 22 0,0-22 0,0 0 16,0 21-16,0-21 0,0 1 15,-21-1-15,0 21 0,21-21 0,-22 0 16,1 1-16,21 20 0,-21-21 0,0 0 16,21 0-16,-21 1 0,0-22 15,-1 21-15,22 0 0,-21-21 0,0 21 16,21 0-16,-21-21 0,0 21 15,0-21-15,-1 0 0,1 22 16,-21-22-16,21 0 0,-22 21 0,1-21 16,0 0-16,-1 21 0,-20-21 0,21 0 15,-22 0-15,22 21 0,-22-21 0,1 21 16,-1-21-16,1 0 0,-1 0 16,1 21-16,-1-21 0,1 0 0,-1 0 15,1 22-15,-1-22 0,1 21 0,-1-21 16,1 0-16,-22 21 0,22-21 15,-1 0-15,-21 21 0,22-21 0,-22 0 16,1 21-16,-1-21 0,0 0 0,1 21 16,-1-21-16,0 0 15,1 0-15,-1 22 0,21-22 0,-20 0 16,20 0-16,1 0 0,20 0 0,-20 0 16,-1 0-16,22 0 0,-21 0 0,20 0 15,1 0-15,-22 0 0,22 21 16,0-21-16,-22 0 0,22 0 0,0 0 15,-1 0-15,1 21 0,0-21 0,-1 0 16,22 0-16,0 0 0,0 0 16,0 0-16,-1 21 0,1-21 15,21-21 48,21 0-63,22 0 0,-1-1 15</inkml:trace>
  <inkml:trace contextRef="#ctx0" brushRef="#br0" timeOffset="44173.9">8064 6138 0,'-21'-21'0,"42"42"0,-42-63 0,0 42 16,0-21-16,0 0 0,0 0 15,21 42 32,21-21-47,0 21 0,0 21 16,0-21-16,22 22 0,-22-1 16,21 0-16,0 1 0,1 20 0,-1 1 15,0-1-15,1 1 0,-1-1 0,22 1 16,-22-1-16,21 1 0,-20-1 15,20 1-15,-20-1 0,20 1 0,-21-1 16,1 1-16,20-22 0,-20 22 0,-1-1 16,0-21-16,1 22 0,-22-22 15,21 1-15,-21-1 0,0-21 0,1 21 16,-1 1-16,0-22 0,0 21 0,-21-21 16,0 1-16,21-1 0,-21 0 0,21 0 15,-21 0-15,22 0 16,-22 1-16,0-44 47,0 1-47,0 0 15,21 0-15,-21 0 0,0 0 16,0-1-16,0 1 0,0 0 0,0 0 16,0-21-16</inkml:trace>
  <inkml:trace contextRef="#ctx0" brushRef="#br0" timeOffset="44890.35">9567 5990 0,'0'0'16,"0"-21"-16,0 0 0,-21 21 16,0-21-16,0 21 15,0 0 1,-1 21 0,1 0-16,0 0 0,0 0 0,0 1 15,-22-1-15,22 21 0,-21 0 0,0 1 16,-22-1-16,22 22 0,-22-1 15,1 1-15,-1-1 0,1 1 0,-1 20 16,1-20-16,-1-1 0,1 1 16,-1-1-16,22 1 0,-22-1 0,22 1 15,0-1-15,-22 1 0,22-1 0,0-20 16,-1 20-16,1 1 0,-22-1 0,22-21 16,0 22-16,-22-22 0,22 1 15,0-1-15,-22 0 0,22-21 16,-1 22-16,1-1 0,0-21 0,-1 0 15,22 1-15,0-1 0,-21 0 16,42 0-16,-21 0 0,-1-21 0,22 21 16,-21 1-16,21-1 0,0 0 31,-21-21-31,21 21 16,0 0 77,0-42 1,0 0-94,0 0 16,21 21-16,0-21 0,-21-1 15,22 1-15</inkml:trace>
  <inkml:trace contextRef="#ctx0" brushRef="#br0" timeOffset="48638.17">3111 1672 0,'0'0'0,"0"-21"16,0 0-16,0 0 16,0 0-16,-21 21 15,21-22-15,-21 22 16,0 0-16,0 0 0,0 0 16,-1 0-16,1 0 0,0 0 15,0 0-15,0 0 0,0 0 16,-22 22-16,22-1 0,0 0 0,0 0 15,-22 0-15,22 0 0,0 1 16,0 20-16,-21-21 0,20 21 0,1-20 16,21 20-16,-21 0 0,21-21 15,-21 22-15,21-1 0,0 0 16,0-20-16,0 20 0,0-21 16,0 21-16,0-20 0,0 20 15,0 0-15,0-21 0,0 22 0,0-1 16,0-21-16,21 22 0,0-22 15,0 21-15,1-21 0,-22 0 0,21 22 16,0-22-16,0 0 0,0 0 16,0 0-16,1 1 0,-1 20 0,0-21 15,-21 0-15,21 0 0,-21 1 16,21-1-16,-21 0 0,21 21 16,-21-21-16,0 1 0,0-1 15,0 0-15,0 21 0,0-21 0,0 1 16,0 20-16,0-21 0,0 21 15,0-20-15,0 20 0,0-21 0,0 21 16,0-20-16,0 20 0,0-21 16,0 21-16,0-20 0,0-1 0,-21 0 15,21 0-15,-21 21 0,0-20 16,0-1-16,0 0 0,-1 0 0,1 0 16,0-21-16,0 21 0,0 1 15,0-1-15,-1-21 0,1 21 0,0-21 16,0 0-1,21 21-15,-21-21 0,0 0 0,21-21 79,21 21-64,0 0-15,0 0 0,0 0 16,0 0-16,1 0 0,-1 0 15,0 0-15,0 0 0,0 0 0,0 0 16,1 21-16,-1-21 16,0 21-16,0 0 15,0 1-15,0-22 0,-21 21 16,22 0-16,-1 0 0,-21 21 16,0-20-16,21-1 0,0 0 15,-21 21-15,0-21 0,0 1 0,21 20 16,-21 0-16,21-21 0,-21 22 15,0-22-15,22 21 0,-22 1 0,0-22 16,0 21-16,0 0 0,0 1 16,0-1-16,0-21 0,0 22 0,0-1 15,-22 0-15,22 1 0,-21-1 16,21 0-16,0-21 0,0 22 0,0-1 16,0-21-16,0 0 0,-21 22 15,21-22-15,0 0 0,0 0 16,-21 0-16,21 1 0,-21-1 0,21 0 15,-21 0-15,21 0 16,-22-21-16,22-21 16,0 0-16,0 0 15</inkml:trace>
  <inkml:trace contextRef="#ctx0" brushRef="#br0" timeOffset="50677.41">18965 593 0,'21'-21'0,"-21"-1"16,22 22-16,-22-21 0,0 0 15,0 0-15,21 0 0,-21 0 16,0-1-1,0 1-15,-21 21 16,-1 0-16,1 0 16,-21 21-16,21 1 0,-22-1 15,22 0-15,-21 21 0,0-21 16,-1 22-16,22 20 0,-21-20 0,21-1 16,-1 21-16,1-20 0,0 20 15,21-20-15,-21 20 0,21-21 0,0-20 16,0 20-16,0 0 0,21-21 0,21 1 15,-20-1-15,20-21 0,-21 0 16,21 21-16,1-21 0,-1 0 0,0 0 16,1-21-16,-1 21 15,0-21-15,-20-1 0,20 22 0,-21-21 16,0 0-16,0 0 0,-21 0 16,0 0-16,0-1 0,-21 1 0,0 0 15,0 0-15,0 0 0,-22 0 16,22-1-16,-21 1 0,21 21 0,-22 0 15,22-21-15,0 21 0,0 0 16,42 0 15,0 21-31,0 0 0,1 1 0,-1-1 16,0 21-16,0-21 0,0 22 16,0-1-16,1 0 0,-1 1 15,-21 20-15,0-21 0,0 1 0,0-1 16,0 22-16,0-22 0,0 0 15,0 1-15,0-1 0,0 0 0,0-21 16,-21 22-16,-1-22 0,22 0 16,0 0-16,0 0 0,0-42 31,0 0-31,0 0 0,0 0 16,22-22-16,20 22 0</inkml:trace>
  <inkml:trace contextRef="#ctx0" brushRef="#br0" timeOffset="51306.05">19452 995 0,'21'-21'47,"0"21"-47,1-21 15,-1 21-15,0-22 0,0 1 0,0 0 16,0 0-16,1 21 0,-1-21 16,-21 0-16,0-1 0,0 1 15,-43 21 1,22 0-16,0 21 0,-21 1 16,-1-1-16,22 0 0,-21 21 0,0-21 15,20 22-15,1-1 0,0 0 16,0 1-16,21-22 0,0 21 0,0-21 15,0 1-15,0-1 0,0 0 16,21 0-16,0 0 0,0-21 0,1 0 16,20 0-16,-21 0 0,21 0 15,1 0-15,-1 0 0,0-21 0,1 0 16,-1 0-16,0 0 0,1-22 16,-22 22-16,21-21 0,-21-1 15,1-20-15,-1 21 0,0-22 0,0 22 16,0-22-16,0 22 0,-21-22 15,0 22-15,0-21 0,22 20 0,-22 1 16,0 21-16,0-22 0,0 22 16,0 0-16,0 42 15,0 0-15,0 1 16,0 20-16,0-21 0,0 21 0,-22 22 16,22-22-16,0 22 0,0-22 15,-21 22-15,21-1 0,0-21 0,-21 22 16,21-22-16,0 1 0,0-1 15,0 0-15,0-21 0,0 1 16,0-1-16,0 0 0,0 0 16,21-21-16,0 0 15,1 0-15,-1-21 0,0 0 16,0 0-16,-21-1 0,21 1 16,0-21-16,-21 21 0,0-22 0</inkml:trace>
  <inkml:trace contextRef="#ctx0" brushRef="#br0" timeOffset="51502.63">19960 910 0,'21'0'31,"0"-21"-31,1 0 0,-1 21 16,21 0-16,-21-21 0,0 21 15,22-21-15,-1 21 0,-21 0 0,22-22 16,-22 22-16,21 0 0,-21 0 15,0 0-15,1 0 0,-1 0 0,-21 22 32</inkml:trace>
  <inkml:trace contextRef="#ctx0" brushRef="#br0" timeOffset="51930.38">18457 2477 0,'0'0'0,"-21"-22"0,0 1 15,0 0-15,0 21 0,-1 0 16,1 0-16,0 0 0,0 0 0,0 21 16,0 0-16,21 22 15,0-1-15,0 0 0,0 1 0,0 20 16,0-20-16,0-1 0,0 21 0,0-20 15,0 20-15,0-20 0,0-1 16,0 0-16,0-21 0,0 22 0,0-22 16,0 0-16,0 0 15,0 0-15,0 1 0,21-44 32,-21 1-32,0 0 0</inkml:trace>
  <inkml:trace contextRef="#ctx0" brushRef="#br0" timeOffset="52218.31">18161 2646 0,'0'0'16,"0"-21"-16,0-22 0,0 1 0,0 21 15,0 0-15,0 0 0,0-22 0,21 22 16,21 21-16,-20-21 0,20 0 16,0 21-16,1 0 0,20 0 15,-21 0-15,22 0 0,-22 0 0,1 0 16,-1 42-16,0-21 0,1 0 15,-22 22-15,-21-1 0,0 0 0,0-20 16,0 20-16,-43 0 0,22 1 16,-21-22-16,0 21 0,-22-21 0,22 0 15,-1 1-15,1-1 0,0 0 0,-1 0 16,1-21-16,21 0 0,0 0 16,42 0-1,0 0 1,0 0-16,22-21 0,-22 21 0,21-21 15</inkml:trace>
  <inkml:trace contextRef="#ctx0" brushRef="#br0" timeOffset="52681.05">19135 2477 0,'0'-22'0,"0"44"0,-22-44 16,1 44-1,0-22-15,0 21 0,0 21 0,0-21 16,-1 22-16,22-1 0,-21-21 0,0 21 16,0 1-16,21-22 0,0 21 15,0-21-15,-21 22 0,21-22 16,0 0-16,0 0 0,0 0 16,21-21-1,0 0-15,0 0 0,0-21 16,1 0-16,-1 0 0,0 0 15,21 0-15,-21-22 0,1 1 0,20 21 16,-21-22-16,0 1 0,0 0 16,-21-1-16,0 22 0,22-21 0,-22 21 15,0 0-15,0 42 16,0 0-16,0 0 16,0 0-16,-22 22 15,22-22-15,-21 21 0,21 0 0,0 1 16,-21-22-16,21 21 0,0-21 0,0 22 15,0-22-15,0 0 0,0 0 16,0 0-16,0 1 0,0-1 0,21-21 16,0 0-16,1 0 0,-1 0 15,0 0-15,0 0 0,0 0 0,0-21 16,1-1-16,20 1 0,21-63 16</inkml:trace>
  <inkml:trace contextRef="#ctx0" brushRef="#br0" timeOffset="52901.92">19727 2265 0,'21'-21'0,"-42"42"0,42-21 31,-42 21-31,0 0 0,21 22 16,-21-1-16,0 0 0,0 1 16,21 20-16,-22-21 0,22 1 0,-21 20 15,21-20-15,0-1 0,0 0 16,0-21-16,0 22 0,0-22 0,0 0 15,0 0-15,0 0 0,0 1 16,21-22-16,1 0 16,-1 0-16,-21-22 15,0 1-15,0 0 16</inkml:trace>
  <inkml:trace contextRef="#ctx0" brushRef="#br0" timeOffset="53058.83">19452 2731 0,'0'0'0,"0"-22"15,21 22 1,0 0-16,1 0 0,-1-21 16,21 21-16,-21 0 0,22 0 15,-1 0-15,21-21 0,-20 0 0,-1 21 16,22-21-16,-22 21 0,0-21 0,22 21 16,-22-22-16,0 1 15</inkml:trace>
  <inkml:trace contextRef="#ctx0" brushRef="#br0" timeOffset="53261.71">20172 2519 0,'-21'21'0,"42"-42"0,-64 42 0,22 0 0,-21 0 16,21 1-16,0-1 0,-1 21 15,1-21-15,21 0 0,0 22 0,-21-22 16,21 0-16,0 0 0,0 0 16,0 1-16,0-1 0,0 0 0,21 0 15,0-21-15,1 0 0,-1 21 16,0-21-16,0 0 0,21 0 15,-20 0-15,20 0 0,0-21 0,1 21 0,-1-21 16,0 0-16,1 0 16,-22-1-16,21-20 0,-21 21 0,22-21 15</inkml:trace>
  <inkml:trace contextRef="#ctx0" brushRef="#br0" timeOffset="53629.5">20701 2244 0,'0'0'15,"0"-21"-15,0-22 0,0 22 0,0 42 31,0 0-15,0 1-16,-21 20 0,21 0 0,0 1 16,0-1-16,-21 0 0,21 1 0,-22 20 15,1-21-15,21 1 0,-21-1 16,0 0-16,21 1 0,-21-22 16,0 21-16,21-21 0,0 1 15,-22-1-15,1-21 0,21 21 0,-21-21 16,0 0-16,21-21 15,0 0 1,0-1-16,0 1 0,0 0 0,0 0 16,21 0-16,0-22 0,0 22 15,22 0-15,-22 0 0,21 0 0,-21 0 16,22 21-16,-1 0 0,-21 0 16,22 0-16,-1 0 0,-21 21 15,0 0-15,22 0 0,-22 0 0,0 0 16,0 1-16,-21 20 0,0-21 15,0 0-15,0 0 0,0 1 0,0-1 16,-21 0-16,0 0 0,0 0 0,-1 0 16,1 1-16</inkml:trace>
  <inkml:trace contextRef="#ctx0" brushRef="#br0" timeOffset="54357.81">18711 3979 0,'-21'-21'0,"42"42"0,-63-63 15,21 42-15,21-21 0,-21 0 16,21 0-16,0 42 31,0 21-31,0-21 16,0 22-16,0-1 0,21 21 15,-21-20-15,0 20 0,21-20 0,0 20 16,-21-21-16,0 1 0,0-1 0,0 0 16,0 1-16,0-1 0,0-21 15,0 22-15,0-22 0,0 0 0,-21 0 16,0 0-16,21 0 0,0 1 0,-21-22 16,-1 0-16,1 0 15,0-22 1,21 1-16,-21 0 0,0 0 15,21-21-15,0 20 0,0-20 16,0 21-16,0-21 0,0-1 0,0 1 16,0 0-16,0-22 0,0 22 15,0-1-15,0-20 0,0 21 0,0-1 16,21 22-16,0-21 0,0 21 16,0-1-16,22 1 0,-22 0 0,0 0 15,21 21-15,1 0 0,-22 0 0,21 0 16,-21 0-16,1 0 0,20 0 15,-21 21-15,0 0 0,-21 22 16,0-22-16,0 0 0,0 21 16,0 1-16,-21-22 0,21 21 0,-42-21 15,21 0-15,-1 22 0,-20-22 0,21 0 16,0 0-16,-22 0 0,22 1 16,0-1-16,21 0 15,21-21 1,0-21-1,1 21-15,-1-21 0,0 21 0,0-22 16</inkml:trace>
  <inkml:trace contextRef="#ctx0" brushRef="#br0" timeOffset="54743.59">19283 4106 0,'0'0'0,"0"-21"0,-21 42 16,-1 1-1,22-1-15,-21 0 0,0 0 0,0 0 16,21 22-16,-21-22 0,21 0 16,-21 21-16,-1-21 0,22 22 0,0-22 15,0 0-15,0 0 0,0 0 0,0 1 16,0-1-16,22-21 16,-1 0-16,0 0 15,0 0-15,21 0 0,-20 0 16,-1-21-16,21 21 0,-21-22 15,22 1-15,-22 0 0,0 0 0,0-21 16,-21 20-16,0 1 0,0-21 16,0 21-16,0 0 0,0-22 0,0 22 15,0 0-15,-21 0 0,0 21 0,0 0 16,-1 0-16,1 0 0,0 0 16,0 0-16,0 0 0,0 21 15,-1 0-15,22 0 16,0 0-16,0 1 15,22-22-15,-1 0 16,0 0-16,0 0 0</inkml:trace>
  <inkml:trace contextRef="#ctx0" brushRef="#br0" timeOffset="55077.4">19939 4085 0,'21'-21'0,"-42"42"0,21-42 31,-21 21-31,0 21 0,-1-21 16,-20 21-16,21 1 0,0-22 16,0 21-16,21 0 0,0 0 15,0 0-15,0 0 0,0 1 16,21-1-16,0 0 0,0-21 16,0 21-16,0 0 0,1-21 0,-1 21 15,0-21-15,0 22 0,0-22 16,0 0-16,-21 21 0,0 0 15,0 0 1,-21-21-16,0 21 0,-21-21 16,21 0-16,-22 0 0,1 21 0,21-21 15,-22 0-15,1 0 0,21 0 0,0 0 16,0 0-16,-1 0 16,22-21-1,22 0-15,-1 21 0,0-21 0,0 0 16</inkml:trace>
  <inkml:trace contextRef="#ctx0" brushRef="#br0" timeOffset="55358.24">20278 3768 0,'0'0'16,"0"-21"-16,0 42 31,0 0-31,0 0 0,0 21 15,0 1-15,-22-1 0,22 0 16,-21 1-16,21-1 0,0 22 16,0-22-16,-21 0 0,21 1 0,0-22 15,-21 21-15,21 0 0,0-20 16,0-1-16,0 0 0,0 0 0,0 0 16,21-21-16,0 0 0,0 0 15,1 0-15,-1 0 0,0 0 16,0 0-16,0 0 0,0-21 0,1 21 15,-1-21-15,-21 0 0,0 0 0,21-1 16</inkml:trace>
  <inkml:trace contextRef="#ctx0" brushRef="#br0" timeOffset="55549.13">20129 4170 0,'0'0'15,"0"-21"-15,22 21 16,20 0-16,-21-21 15,21 21-15,1 0 0,-1-22 0,22 1 16,-22 21-16,0-21 0,22 21 0,-22-21 16,0 0-16,1 21 0,-1-21 15,0-1-15,-20 22 0,-1-21 0,0 0 16,-21 0-16,21 21 0,-21-21 0,0 0 16</inkml:trace>
  <inkml:trace contextRef="#ctx0" brushRef="#br0" timeOffset="59005.33">21272 995 0,'0'-21'31,"0"0"-16,0-1 1,0 1 0,0 0-16,0 0 15,0 0 1,0 0 0,0-1-1,22 22-15,-1 0 0,0 0 16,0-21-16,0 21 0,0 0 0,1 0 15,20 0-15,0 0 0,-21 0 0,22 0 16,-1 0-16,0 0 16,1 0-16,-1 21 0,0-21 0,1 22 15,-1-1-15,0 0 0,1 0 16,-1 0-16,-21 0 0,0 1 16,1-1-16,-1 21 0,-21-21 0,21 22 15,-21-22-15,0 21 0,0-21 16,0 0-16,-21 22 0,0-22 0,-1 0 15,22 0-15,-42 0 0,21 1 16,0-1-16,0 0 0,-1 0 0,1 0 16,-21 0-16,21 22 0,0-22 15,-22 0-15,22 21 0,0-20 16,0 20-16,-22-21 0,22 21 0,0 1 16,0-1-16,21 0 0,0-20 15,-21 20-15,21 0 0,0-21 0,0 22 16,0-22-16,0 0 0,0 0 15,0 22-15,0-22 0,21 0 0,0 0 16,-21 0-16,21 0 0,0-21 16,1 22-16,-22-1 0,21 0 0,0 0 15,0-21-15,0 21 0,0 0 16,1 1-16,20-22 0,-21 21 0,0-21 16,22 0-16,-22 21 0,0-21 15,21 0-15,-21 0 0,1 0 16,20 0-16,-21 0 0,0 0 0,0 0 15,-21-21-15,22 21 0,-1-21 16,0 21-16,-21-22 0,0 1 16,-21 21-1,0 0-15,-1 0 16,1 0-16,0 0 16,0 0-16,0 0 0,0 21 15,21 1-15,-22-1 0,1 0 16,21 21-16,-21-21 0,0 22 15,0-22-15,21 21 0,-21 1 0,21-1 16,-22 0-16,22 1 0,0-1 16,0-21-16,-21 21 0,21 1 0,0-1 15,0 0-15,0-20 0,0 20 16,0 0-16,0-21 0,0 22 0,0-1 16,0-21-16,0 22 0,21-1 0,-21 0 15,0-21-15,0 22 0,22-22 16,-1 21-16,-21-21 0,0 22 0,21-22 15,-21 21-15,21-21 0,0 1 16,-21-1-16,0 0 0,0 0 0,0 0 16,0 0-16,0 1 0,0-1 15,-21-21-15,0 21 0,0 0 16,-22 0-16,22-21 0,-21 21 0,0 1 16,20-22-16,-20 21 0,0-21 0,-1 0 15,22 21-15,-21-21 0,21 0 16,0 0-16,-1 0 0,44-21 31,-1 0-15,0-1-16,0 22 0</inkml:trace>
  <inkml:trace contextRef="#ctx0" brushRef="#br0" timeOffset="59805.87">23029 2604 0,'0'0'0,"0"-22"0,0 1 15,0 42 17,0 1-17,0-1-15,21 21 0,1-21 0,-22 22 16,21-1-16,21 0 0,-21 1 15,0-1-15,1 0 0,20-21 0,-21 22 16,21-1-16,-20-21 0,20 22 16,-21-22-16,0 21 0,22-21 15,-22 0-15,0 1 0,0-1 0,-21 0 16</inkml:trace>
  <inkml:trace contextRef="#ctx0" brushRef="#br0" timeOffset="59973.78">23812 2667 0,'0'0'0,"0"-21"0,0 0 0,-21 21 16,0 0-16,0 21 16,-21 21-16,20-21 0,-20 43 15,-21-22-15,20 22 0,-20-22 0,-22 43 16,22-22-16,-43 1 0,21 20 0,-21 1 15,-21-21-15</inkml:trace>
  <inkml:trace contextRef="#ctx0" brushRef="#br0" timeOffset="61210.12">17970 1651 0,'0'0'0,"-21"0"0,0 0 15,0 0-15,0 0 16,0 0 0,-1 0-1,44 0 17,-1 0-17,21-21-15,-21 21 0,22 0 16,20-21-16,1 21 0,41 0 15,1-21-15,0 21 0,21 0 0,0-22 16,0 1-16,21 21 0,22 0 16,-1 0-16,-21 0 0,21 0 0,22 0 15,-22 0-15,22 0 0,-22 0 0,0 0 16,1 0-16,-43 0 0,21 0 16,-21 0-16,0 0 0,-21 0 15,0 0-15,-22 0 0,-20-21 16,-1 21-16,-20 0 0,-1-21 0,0 21 15,-21 0-15,1 0 0,-22-21 16,0 0 15,-22 21 16,1 0-31,0 0-16</inkml:trace>
  <inkml:trace contextRef="#ctx0" brushRef="#br0" timeOffset="61821.79">16806 2498 0,'0'0'0,"43"0"31,-22 21-31,-21 0 0,21 0 15,0 0-15,0 22 0,0-22 16,22 21-16,-22 1 0,21-1 16,1-21-16,-22 21 0,21 1 0,0-22 15,1 21-15,-22-21 0,21 1 16,-21 20-16,1-21 0,-1 0 0,0-21 16,0 21-16,0-21 15</inkml:trace>
  <inkml:trace contextRef="#ctx0" brushRef="#br0" timeOffset="62009.68">17568 2582 0,'0'0'0,"0"-42"32,-21 42-32,0 21 15,0 0-15,-22 22 0,22-22 16,-21 21-16,-22 1 0,22-1 0,-21 0 15,-1 1-15,1-1 0,20 0 16,-20 1-16,20 20 0,-20-21 0,21 22 16,-1-22-16,1 22 0,21-1 0</inkml:trace>
  <inkml:trace contextRef="#ctx0" brushRef="#br0" timeOffset="62341.49">16849 3937 0,'-22'-21'0,"44"42"0,-65-42 15,22 21-15,21 21 16,0 0 0,0 0-16,21 22 0,22-1 15,-22 0-15,21 1 0,0-1 0,1 0 16,20 1-16,-20-1 0,20 0 0,-21-20 16,1 20-16,-1 0 0,0-21 15,-20 22-15,-1-22 0,0 0 0,-21 0 16,21 0-16</inkml:trace>
  <inkml:trace contextRef="#ctx0" brushRef="#br0" timeOffset="62509.39">17632 4085 0,'0'-63'0,"0"126"0,0-147 0,0 41 0,0 22 15,0 0-15,0 0 0,-43 21 16,22 21-16,-21 21 0,-22-21 15,1 22-15,-1 20 0,-20-20 0,-1 20 16,0 1-16,1-1 0,-22 1 16,21-1-16,-21 1 0,22-22 0</inkml:trace>
  <inkml:trace contextRef="#ctx0" brushRef="#br0" timeOffset="72621.42">6202 6181 0,'0'0'0,"-21"0"16,-1 21-16,-20-21 0,21 21 0,-21-21 16,-1 0-16,1 0 0,0 21 15,-1-21-15,1 0 0,0 0 0,-1 0 16,1 0-16,0 0 0,20 0 0,-20 21 16,21-21-16,0 0 0,0 0 15,-1 0-15,1 0 16,0 0-1,21 22-15,0-1 16,0 0 0,0 0-16,0 0 15,0 0-15,0 1 0,0 20 0,0-21 16,0 21-16,0 1 0,0 20 16,0-20-16,0-1 0,0 21 0,0-20 15,0 20-15,0-20 0,0 20 16,0 1-16,0-22 0,0 21 0,0 1 15,0-22-15,0 22 0,0-1 16,0-20-16,0-1 0,0 21 16,0-20-16,0-1 0,0 0 0,0 1 15,0-22-15,0 21 0,0 1 0,0-22 16,0 0-16,0 0 0,0 21 16,0-20-16,0-1 0,21-21 15,-21 21-15,0 0 63,21-21-48,-21 21-15,0 0 16,22-21-16,-1 0 16,-21 22-16,21-22 15,0 0-15,0 0 0,22 0 16,-22 0-16,0 0 0,21 0 0,1-22 15,20 22-15,-21-21 0,22 21 16,21-21-16,-22 0 0,22 21 0,21-21 16,-1 21-16,22-21 0,-21 21 0,21-22 15,0 1-15,0 21 0,0-21 16,21 21-16,-21-21 0,22 21 0,-1 0 16,-21 0-16,21-21 0,-21 21 15,0 0-15,0 0 0,0-21 0,0 21 16,0-22-16,-21 22 0,-22 0 15,22 0-15,-21-21 0,-22 21 0,1 0 16,-22 0-16,1 0 0,-1-21 0,-21 21 16</inkml:trace>
  <inkml:trace contextRef="#ctx0" brushRef="#br0" timeOffset="73174.11">7832 6202 0,'0'0'0,"-43"-21"0,22 21 0,0-21 15,0 21-15,0 0 0,21-22 0,-22 22 16,44 22 0,-1-1-16,0 0 15,21 0-15,1 21 0,20 1 0,-21 20 16,22 1-16,-1-1 0,1 1 16,-1-1-16,1 1 0,21 20 15,-22-20-15,22-1 0,-22 1 0,22-1 16,-22 1-16,22-1 0,-21 1 0,20-1 15,-20 1-15,-1-22 0,-20 22 16,-1-22-16,0 0 0,1-20 0,-22 20 16,21-21-16,-42 21 0,0-20 0,21-22 15,-21 21-15,0 0 0,-21-21 32,21-21-32</inkml:trace>
  <inkml:trace contextRef="#ctx0" brushRef="#br0" timeOffset="73501.92">9229 6202 0,'0'-21'16,"0"42"-16,0-63 0,-22 63 31,1 0-31,0 21 0,0 1 15,-43 20-15,22 1 0,-21 20 16,-1 1-16,-21 0 0,1-1 0,-1 22 16,-21-21-16,0 21 0,22-1 0,-22 1 15,0-21-15,0 21 16,0-22-16,1 1 0,20-21 0,0 20 16,1-20-16,20-1 0,-42 64 15,64-84-15,0-1 0,-1 0 16,22-21-16,0 1 0,0-1 0,21 0 15,0-42 17,21 0-32</inkml:trace>
  <inkml:trace contextRef="#ctx0" brushRef="#br0" timeOffset="74805.17">7683 6096 0,'0'0'0,"-21"0"0,0-21 16,0 21-16,0 0 0,0-21 16,-1 0-16,1 21 15,21 21 1,0 0-16,43 0 16,-22 21-16,21 1 0,22-1 15,-1 22-15,22-1 0,-22 1 0,43 20 16,-21-20-16,21 20 0,-1-20 0,1 21 15,0-22-15,0 22 16,0-22-16,21 22 0,-43-22 0,128 64 16,-127-63-16,-1-1 0,-20-20 15,-1 20-15,1-20 0,-1-1 16,-20-21-16,-1 21 0,-21-20 0,0-22 16,-21 21-16</inkml:trace>
  <inkml:trace contextRef="#ctx0" brushRef="#br0" timeOffset="75045.71">9440 6223 0,'0'-42'0,"0"84"0,0-105 0,0 20 16,0 22-16,0 0 15,0 42-15,-21 0 16,0 0-16,-21 22 0,-22 20 0,1 1 16,-22 20-16,0 1 0,-42 0 15,21 21-15,-21-22 0,-21 22 0,0 0 16,-21-21-16,21 20 0,-22-20 16</inkml:trace>
  <inkml:trace contextRef="#ctx0" brushRef="#br0" timeOffset="75530.42">5673 6625 0,'63'21'16,"1"-21"-16,-22 0 0,21 22 16,22-22-16,21 0 0,0 0 0,42 0 15,21 0-15,1 0 0,20 0 0,22 0 16,21 0-16,-1 0 0,1 0 15,21-22-15,0 1 0,0 21 0,0-21 16,21 21-16,-21-21 0,22 21 16,-44-21-16,1 0 0,0 21 0,-42-22 15,-1 1-15,-21 0 0,-20 21 0,-22-21 16</inkml:trace>
  <inkml:trace contextRef="#ctx0" brushRef="#br0" timeOffset="75992.16">6837 6964 0,'-21'0'0,"42"0"0,-64 21 0,65-21 15,20 0 1,0 0-16,22 0 0,20 0 16,1 0-16,42 0 0,21 0 0,22-21 15,41 21-15,1-21 0,21 0 0,42-1 16,0 22-16,0-21 0,43 0 15,-22 0-15,22 21 0,20-21 0,-41 0 16,-1 21-16,0-22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4:26:36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2900 0,'0'0'0,"0"-21"16,0 0-1,21 21-15,-21-22 0,0 1 16,21 21-16,0 0 31,-21 21-15,0 1-16,0-1 0,0 21 16,0-21-16,0 22 0,0-22 15,0 21-15,0 0 0,0 22 0,-21-22 16,0 1-16,21 20 0,-21-21 15,0 1-15,21-1 0,-21 0 0,-1 1 16,22-1-16,-21-21 0,21 0 16,0 22-16,-21-43 0,21 21 15,0 0-15,0-42 47,21 0-47,0 0 0,1-1 16,-1-20-16</inkml:trace>
  <inkml:trace contextRef="#ctx0" brushRef="#br0" timeOffset="436.17">4106 3027 0,'21'0'0,"-42"0"0,42-21 16,-21 0-16,22-1 0,-1 1 15,0 0 1,0 21-16,0 0 16,0 0-16,1 0 0,20 0 15,-21 0-15,0 0 0,22 21 0,-1-21 16,-21 21-16,21 1 0,-20-1 16,-1 0-16,-21 21 0,0-21 15,0 22-15,-21-1 0,-1 0 16,-20-20-16,0 20 0,-1 0 0,1 1 15,-21-22-15,-1 21 0,22-21 16,-1 22-16,1-22 0,0 0 0,-1 0 16,22 0-16,0-21 0,21 21 0,21-21 31,0 0-31,1 0 0,-1 0 0,21 0 16,-21 0-16,22-21 0,-22 21 15,21-21-15,0 21 0,1-21 0,-1 21 16,0-21-16,1 21 15,-1-21-15,0 21 0,1-22 0,-22 22 16,21-21-16,-21 21 0,22-21 16,-22 0-16,21 0 0,-21 0 0,1-1 15,20 1-15</inkml:trace>
  <inkml:trace contextRef="#ctx0" brushRef="#br0" timeOffset="967.86">5778 2836 0,'43'-21'0,"-86"42"0,128-42 0,-43 0 16,-20 0-16,20 0 0,-21 21 15,0-21-15,0-1 0,-21 1 16,-21 21-1,0 0-15,0 0 0,-21 0 0,20 0 16,-20 0-16,-21 21 0,20 1 16,1-22-16,0 21 0,-1 0 0,1 0 15,0-21-15,-1 21 0,22 0 16,0-21-16,21 22 0,0-1 0,0 0 16,0 0-16,0 0 15,21-21-15,21 21 0,-20-21 16,20 22-16,-21-1 0,21-21 0,1 21 15,-1 0-15,0-21 0,1 21 16,-22 0-16,21-21 0,-21 22 0,22-1 16,-22 0-16,-21 0 0,0 0 15,0 0-15,0 1 0,0-1 0,-21-21 16,-22 21-16,22 0 0,-21 0 16,0 0-16,-22-21 0,22 22 0,-1-22 15,1 0-15,0 21 0,-1-21 16,1 0-16,0 0 0,21 0 0,-1 0 15,1 0-15,0 0 0,0 0 0,21-21 16,-21 21-16,21-22 16,0 1-16,0 0 15,21 0-15,0 21 16,0-21-16,0 0 0,1 21 0,-1-22 16,21 1-16</inkml:trace>
  <inkml:trace contextRef="#ctx0" brushRef="#br0" timeOffset="1631.82">6477 2836 0,'-42'-21'16,"84"42"-16,-106-42 0,43 21 0,0 21 15,0 1-15,0-1 0,0 0 16,-1 21-16,1-21 0,0 1 16,0 20-16,0 0 0,21-21 0,-21 22 15,21-1-15,0-21 0,0 22 0,0-22 16,0 0-16,0 21 0,0-21 16,21 1-16,0-22 0,0 21 0,0-21 15,0 0-15,1 0 16,-1 0-16,0 0 0,0 0 0,0 0 15,0 0-15,1 0 0,-1-21 16,0-1-16,-21 1 0,21 0 0,0 0 16,-21-21-16,0 20 0,21-20 15,1 21-15,-22-21 0,21 20 0,0-20 16,-21 21-16,21 0 0,0-22 16,0 22-16,1 0 0,-1 0 0,0 21 15,21-21-15,-21 21 0,22 0 0,-22 0 16,21 0-16,-21 0 0,22 21 15,-22 0-15,0 0 0,0 0 0,0 1 16,1-1-16,-1 21 16,0-21-16,-21 0 0,0 22 0,0-22 15,0 0-15,0 0 0,0 22 16,0-22-16,-21 0 0,21 0 16,-21-21-16,-1 0 0,1 21 15,0-21-15,0 0 0,0 0 0,0 0 16,21-21-16,0 0 15,0 0-15,0 0 0,0-1 16,0-20-16,0 21 0,21 0 0,0-22 16,0 22-16,-21 0 0,21 0 15,0-21-15,-21 20 0,22 1 16,-1 0-16,0 0 0,0 0 16,0 0-16,0-1 0,1 22 0,-1 0 15,0-21-15,0 21 0,0 0 16,0 0-16,1 0 0,-1 0 0</inkml:trace>
  <inkml:trace contextRef="#ctx0" brushRef="#br0" timeOffset="1876.4">7620 2858 0,'0'21'0,"-21"106"16,21-106-1,-21 0-15,21 21 0,-22-20 16,22-1-16,0 0 0,0 0 0,0 0 16,-21 0-16,21 1 0,0-1 15,-21-21-15,21-21 47,0-1-47,21 1 16,0 0-16</inkml:trace>
  <inkml:trace contextRef="#ctx0" brushRef="#br0" timeOffset="2060.29">7599 2561 0,'0'0'0,"0"-21"15,0 42 16,0 0-15,0 1-16,0-1 16,21-21-16,-21 21 0,21-21 15</inkml:trace>
  <inkml:trace contextRef="#ctx0" brushRef="#br0" timeOffset="2372.11">7874 2836 0,'0'0'0,"0"127"31,0-84-31,0-1 16,0 0-16,0 1 0,-21-1 0,21 22 15,0-22-15,0 21 0,0-20 16,0 20-16,0-20 0,0-1 0,0 0 15,0 22-15,0-22 0,-21-21 16,21 22-16,0-1 0,0-21 0,0 21 16,0-20-16,0-1 0,0 0 0,0 0 15,0 0-15,21-21 32,-21-21-32,21 21 15,-21-21-15,0 0 0,0 0 0,0-1 16</inkml:trace>
  <inkml:trace contextRef="#ctx0" brushRef="#br0" timeOffset="2663.94">7916 3048 0,'0'-21'0,"0"42"0,0-63 16,0 21-16,0-1 0,21 22 15,1-21-15,-1 21 0,0 0 0,0 0 16,0-21-16,0 21 0,1 0 15,-1 0-15,0 0 0,0 0 0,0 0 16,0 21-16,1-21 0,-22 21 16,0 1-16,0-1 0,0 0 0,0 21 15,0-21-15,0 1 0,-22 20 16,1-21-16,0 0 0,0 0 16,-21 1-16,20-1 0,1 0 0,0-21 15,0 21-15,0-21 0,0 0 16,21-21 15,21 0-31,0 0 0</inkml:trace>
  <inkml:trace contextRef="#ctx0" brushRef="#br0" timeOffset="2952.5">8636 2413 0,'21'85'31,"-21"-43"-31,0 0 0,-21 1 16,0 20-16,0-20 0,21-1 16,-22 0-16,1 22 0,0-22 0,21 0 15,-21-20-15,21 20 0,-21 0 0,21-21 16,0 1-16,0 20 15,0-21-15,0 0 0,-21 0 0,21 1 16,0-1-16,21-21 31,0 0-31,0-21 16,0-1-16</inkml:trace>
  <inkml:trace contextRef="#ctx0" brushRef="#br0" timeOffset="3323.29">9144 2900 0,'-21'0'0,"0"0"15,-1 0-15,1 0 0,0 0 16,0 0-16,0 0 0,-22 0 0,22 21 16,0-21-16,21 21 0,-21 0 15,21 1-15,0-1 16,0 0-16,21-21 15,0 21-15,0-21 16,1 21-16,-1-21 0,0 0 0,0 21 16,0-21-16,0 0 0,1 22 15,-1-22-15,0 21 0,-21 0 16,0 0-16,0 0 16,0 0-16,-21-21 15,0 22-15,-1-22 0,1 0 16,0 0-16,-21 0 0,21 0 15,-1 0-15,1 0 0,0 0 0,0 0 16,0 0-16,0 0 0,21-22 16,-22 1-16,1 0 15,21 0-15,0 0 16</inkml:trace>
  <inkml:trace contextRef="#ctx0" brushRef="#br0" timeOffset="3612.12">8467 2646 0,'0'-21'16,"21"21"-16,0 0 0,0 0 0,0 0 16,22 0-16,-22 0 0,42-21 15,-20 21-15,20 0 0,-21 0 0,22 0 16,-1-22-16,-20 22 0,-1 0 15,22 0-15,-43-21 0,21 21 0,0 0 16,-20 0-16,-1 0 0,0-21 16,0 21-1,-42 21 17,0-21-32,0 21 0,-1-21 15,1 22-15</inkml:trace>
  <inkml:trace contextRef="#ctx0" brushRef="#br0" timeOffset="4235.77">4678 4784 0,'0'-21'0,"0"42"0,0-85 16,0 43-16,0 0 0,-21-21 15,21 20-15,-22 1 0,22 0 16,-21 21 0,0 0-1,21 21-15,-21 0 16,21 1-16,0-1 0,0 21 16,-21 22-16,21-22 0,-21 21 0,21 22 15,0-21-15,0-1 0,0 1 16,-22-1-16,22 22 0,-21-22 0,21 1 15,0-1-15,0 1 0,-21-22 16,21 22-16,0-1 0,-21-21 0,21 1 16,0-1-16,0 0 0,0-20 15,0-1-15,0 21 0,0-21 16,0 0-16,21-21 16,0-21-1,-21 0-15,0 0 0</inkml:trace>
  <inkml:trace contextRef="#ctx0" brushRef="#br0" timeOffset="4999.92">4911 4678 0,'21'0'0,"0"0"15,21 0-15,-21 0 0,22 0 0,-1 0 16,22 0-16,-22 0 0,43 0 16,-22 0-16,22 0 0,-1-21 0,22 21 15,-21 0-15,21 0 0,0 0 0,-22-21 16,22 21-16,-21 0 0,-22 0 15,22 0-15,-22 0 0,1 0 0,-1 0 16,1 0-16,-22 0 0,1 0 16,-1 0-16,0 0 0,-21 0 0,1 0 15,20 0-15,-21 0 16,0 0-16,0 0 0,1 0 0,-1 0 16,0 21-16,-21 0 0,0 0 15,0 0-15,0 0 0,0 22 16,0-22-16,0 21 0,0 1 0,0-1 15,-21 0-15,0 1 0,21-1 16,-22 0-16,1-21 0,21 22 0,0-1 16,-21 0-16,21 1 0,0-1 15,0 0-15,0-20 0,0 20 0,0 0 16,0 1-16,0-1 0,0 0 0,0-21 16,21 22-16,-21-22 0,0 21 15,0-21-15,0 1 0,21-1 16,-21 0-16,0 0 0,0 0 15,0 0-15,-21 1 16,0-22-16,0 0 0,0 0 0,-22 21 16,22-21-16,-21 0 0,0 0 15,-1 21-15,-20-21 0,20 0 0,-20 0 16,-1 0-16,1 21 0,-22-21 16,-21 0-16,22 0 0,-22 0 0,-21 0 15,21 21-15,-21-21 0,0 0 0,21 0 16,-21 21-16,0-21 0,21 0 15,1 22-15,20-1 0,0-21 0,1 0 16,20 0-16,22 0 0,-22 21 16,43-21-16,-21 0 0,21 0 15,-1 0-15,22-21 16,0 0-16,0-1 16,22 1-16,-1 0 0,0 0 15,0 0-15,0 0 0,0-22 0,1 22 16</inkml:trace>
  <inkml:trace contextRef="#ctx0" brushRef="#br0" timeOffset="6076.4">4572 4741 0,'-21'0'15,"42"0"-15,-63 0 0,63 0 16,0 0-1,0 0-15,21 0 0,1 0 16,-1 0-16,22 0 0,20 0 0,-20 0 16,20 0-16,-20 0 15,21-21-15,20 21 0,-20 0 0,0 0 16,-1 0-16</inkml:trace>
  <inkml:trace contextRef="#ctx0" brushRef="#br0" timeOffset="10391.61">6265 5313 0,'0'0'0,"0"-21"15,21 0-15,1 21 16,-22-22-16,21 22 0,0 0 16,-21 22 15,0-1-31,0 0 0,0 21 0,0-21 16,0 22-16,0-1 0,0 22 15,-21-22-15,0 21 0,21 1 0,-22-22 16,1 22-16,21-22 0,-21 22 15,0-22-15,21 0 0,0 1 0,-21-1 16,0-21-16,21 21 0,0-20 16,0 20-16,0-21 0,0 0 0,0 0 15,0 1-15,0-1 0,0 0 0,21-21 16,0 21-16,0-21 0,21 21 16,1-21-16,-1 0 0,0 0 15,22 0-15,21 0 0,-22-21 0,22 0 16,-1 21-16,1-21 0,0 21 15,21-21-15,-43 21 0,22-22 0,-1 1 16,-20 21-16,-1-21 0,22 21 16,-21-21-16,-1 21 0,1-21 0,-1 21 15,-21 0-15,1-21 0,-1 21 0,-21 0 16,22-22-16,-22 22 0,0 0 16,-21-21-16,21 0 15,-21 0-15,0 0 16,0 0-1,0-1-15</inkml:trace>
  <inkml:trace contextRef="#ctx0" brushRef="#br0" timeOffset="10703.44">7810 5927 0,'0'0'0,"22"0"0,-1 0 0,0 0 16,0 21-16,21-21 15,-20 0-15,-1 0 0,21 0 0,-21 21 16,0-21-16,1 21 0,-1-21 0,-21 21 16,0 1-16,0-1 15,0 0-15,0 0 0,0 0 0,0 0 16,-21 1-16,-1-1 0,1 0 15,0 0-15,-21 0 0,21 0 0,-1 1 16,1-1-16,-21 0 0,21 0 0,0-21 16,21 21-16,0 0 0,-22-21 15,44 0 1,-1 0-16</inkml:trace>
  <inkml:trace contextRef="#ctx0" brushRef="#br0" timeOffset="11171.17">8911 5588 0,'-21'0'0,"42"0"0,-63-21 0,21 0 0,21 0 16,-22 21-16,1 0 15,0 21 1,21 21-16,-21 0 0,21 1 0,0-1 15,0 22-15,0-1 0,-21-21 16,21 22-16,0-1 0,-21-20 0,21 20 16,0-20-16,0 20 0,0-21 0,0 1 15,0-1-15,-22 0 16,22-20-16,0 20 0,-21-21 0,21 0 16,0 0-16,0 1 0,0-1 0,-21-21 15,21 21-15,0-42 31,21 0-31,0-1 0,-21 1 16,22-21-16,-1 21 0,0-22 16,21 1-16</inkml:trace>
  <inkml:trace contextRef="#ctx0" brushRef="#br0" timeOffset="11764.37">9017 5503 0,'0'0'0,"0"-42"32,21 42-32,0 0 0,0 0 0,1 0 15,-1 0-15,21 0 0,-21 0 0,22 0 16,-1 0-16,21 0 0,-20 0 16,20 0-16,1 0 0,-1 0 0,1 0 15,-1 0-15,22 0 0,-22 0 16,22 0-16,0 0 0,-1 0 0,-20 0 15,-1 0-15,1 0 0,-1-21 16,-20 21-16,-1 0 0,0 0 16,-20 0-16,-1 0 0,0 0 0,0 0 15,0 0-15,-21 21 16,0 0 0,0 0-16,0 1 0,0 20 15,0-21-15,0 21 0,0 1 0,0-22 16,0 21-16,0 1 0,0-1 15,0 0-15,0-21 0,0 22 0,0-1 16,0 0-16,0-20 0,0 20 0,0-21 16,0 21-16,0-20 0,0 20 15,0-21-15,0 0 0,0 22 0,0-22 16,0 0-16,0 21 0,0-21 16,0 1-16,0-1 0,0 0 15,0 0-15,0 0 0,-21 0 16,-21-21-16,21 22 0,-22-22 15,-20 0-15,20 0 0,-20 0 0,-1 0 16,-20 0-16,20 0 0,-20 0 0,-1 0 16,0 0-16,1 0 0,-1 0 15,21 0-15,1 0 0,-1 0 0,1 0 16,21 0-16,20 0 0,-20 0 0,21 0 16,0 0-16,0-22 15,21 1-15,-22 0 16,1 0-16,21 0 0,0 0 15</inkml:trace>
  <inkml:trace contextRef="#ctx0" brushRef="#br0" timeOffset="12096.18">9144 5863 0,'-21'0'16,"42"0"0,0-21-16,0 21 15,0 0-15,22 0 0,-1 0 0,0 0 16,-20 0-16,20 0 0,21 0 15,-20 0-15,-1 0 0,0 0 0,1 0 16,-1 0-16,-21 0 0,22 0 0,-1 0 16,-21 0-16,0 0 0,-42 0 31,0 21-15,0-21-16,0 0 0</inkml:trace>
  <inkml:trace contextRef="#ctx0" brushRef="#br0" timeOffset="12319.05">9292 6075 0,'0'0'15,"42"0"-15,-20 0 0,-1 0 0,21 0 16,-21 0-16,22 0 0,-22 0 0,21 0 15,-21 0-15,22 0 0,-22 0 16,0 0-16,0 21 0,-42-21 16,0 0-1,0 0-15,-22 0 0</inkml:trace>
  <inkml:trace contextRef="#ctx0" brushRef="#br0" timeOffset="12492.48">9165 6265 0,'42'0'15,"234"0"1,-234 0 0,0 0-16,1 0 0,-1 0 0,-21 0 15,21 0-15,-20 0 0</inkml:trace>
  <inkml:trace contextRef="#ctx0" brushRef="#br0" timeOffset="13373.98">6117 6985 0,'0'0'0,"0"64"0,-21-22 0,21 0 0,0 170 31,0-170-31,21-21 0,-21 22 16,21-22-16,0 0 0,22 0 0,-22 0 15,21 1-15,-21-1 0,22-21 16,-1 0-16,22 21 0,-22-21 0,21 0 15,1 0-15,-1 0 0,22 0 0,0 0 16,-1-21-16,1 21 0,0-21 16,-1 21-16,1-22 0,0 22 0,-1-21 15,1 21-15,0 0 0,-22-21 16,1 21-16,-1 0 0,1-21 16,-22 0-16,-21 21 0,22 0 0,-22-21 15,-21-1-15,0 1 16,0 0-1,-21 21-15,-1-21 0,-20 21 0,21-21 16,0 21-16,0 0 0,-1 0 0,1 0 16,0-21-16,0 21 0,42 0 47,0 0-32,0 0-15,1 0 0,20 0 16,-21 0-16,0 0 0,0 0 0,1 0 15,-1 0-15,0 21 0,-21 0 16,0 0-16,0 0 0,0 0 16,-21 1-16,0-1 0,-1 0 0,1 21 15,0-21-15,-21 1 0,21-1 0,-1 21 16,1-21-16,-21 0 0,21 1 16,0-1-16,-1 0 0,1 0 0,21 0 15,0 0-15</inkml:trace>
  <inkml:trace contextRef="#ctx0" brushRef="#br0" timeOffset="13879.79">8742 6964 0,'0'0'16,"0"-21"-16,0 0 0,-21 21 0,21-22 15,-22 1-15,1 21 16,0 0 0,21 21-16,-21 22 15,0-22-15,21 21 0,0 1 16,-21 20-16,21 1 0,-22-22 0,22 43 15,-21-22-15,21 1 0,0-1 16,0 1-16,0-22 0,0 21 0,-21-20 16,21 20-16,0-20 0,0-1 0,-21 0 15,21-21-15,0 1 0,0 20 0,0-21 16,0 0-16,21-21 16,0 0-1,0-21-15,-21 0 0,22 0 0,-1 0 16,-21-22-16,21 22 0</inkml:trace>
  <inkml:trace contextRef="#ctx0" brushRef="#br0" timeOffset="14509.11">8742 6943 0,'0'0'0,"0"-21"0,0-1 0,0 1 15,21 21 1,0-21-16,0 21 15,22 0-15,-22 0 0,21 0 0,0 0 16,22 0-16,-1-21 0,1 21 16,21 0-16,-1 0 0,1 0 15,0 0-15,-1 0 0,22 0 0,0 0 16,0 0-16,0 0 0,-1 0 0,1 0 16,-21 0-16,21 0 0,-22 0 15,-20 0-15,21 0 0,-22 0 0,1 0 16,-22 0-16,21 21 0,-20-21 15,-22 0-15,21 21 0,-21-21 0,1 21 16,-1-21-16,0 22 0,-21-1 0,21 0 16,-21 0-16,0 0 0,0 0 15,0 22-15,0-22 0,0 21 0,0 1 16,0-1-16,-21 0 0,21-21 0,-21 22 16,21-1-16,-21 0 15,21 1-15,0-22 0,0 21 0,-22 1 16,22-22-16,0 21 0,-21 0 0,21-20 15,0-1-15,0 21 0,0-21 0,0 0 16,0 22-16,-21-22 0,21 0 16,-21 0-16,21 0 0,0 1 0,0-1 15,-21 0-15,0-21 0,-1 21 0,1 0 16,-21-21-16,21 21 0,-22-21 16,1 0-16,-21 0 0,20 0 0,-41 0 15,-1 0-15,0 0 0,-21 0 0,1 0 16,-1 0-16,-21 0 0,0-21 0,0 0 15,-21 21-15,21 0 16,-22-21-16,22 21 0,0 0 0,22 0 16,-1 0-16,21 0 0,0 21 0,22-21 15,21 21-15,-1-21 0,22 0 16,0 21-16,0-21 0,42-21 31,0 0-31,0 0 0,22 0 0,-22 0 16,21-1-16,0 1 0</inkml:trace>
  <inkml:trace contextRef="#ctx0" brushRef="#br0" timeOffset="14815.51">9356 7049 0,'0'0'0,"21"0"31,0 0-15,0 0-16,0 21 0,0-21 0,22 0 16,-1 0-16,-21 21 0,22-21 15,-1 0-15,0 0 0,22 21 16,-22-21-16,0 0 0,1 21 0,-1-21 15,0 0-15,-20 21 0,20 1 0,-21-22 16,0 0-16,-21 21 16,0 0-16,-21-21 15,0 21-15,-21-21 0</inkml:trace>
  <inkml:trace contextRef="#ctx0" brushRef="#br0" timeOffset="15020.39">9292 7430 0,'-21'21'0,"42"-42"0,-42 63 16,21-21 0,21-21-16,0 0 15,0 0-15,1 0 0,-1 0 0,21 0 16,0 0-16,-20 0 0,20 0 16,0 0-16,1 0 0,-1 0 0,-21 0 15,21 21-15,-20-21 0,-1 0 0,0 0 16,-63 0-1</inkml:trace>
  <inkml:trace contextRef="#ctx0" brushRef="#br0" timeOffset="15195.29">9144 7662 0,'0'0'0,"-21"22"0,0-22 0,21 21 15,21-21 1,0 21-16,0-21 0,0 0 15,0 0-15,22 0 0,-22 0 16,21 0-16,1 0 0,-1 0 0,-21 0 16,21 0-16,1 0 0,-22 0 0,21-21 15,-21 21-15,1 0 0,-1 0 0</inkml:trace>
  <inkml:trace contextRef="#ctx0" brushRef="#br0" timeOffset="19983.66">9715 4699 0,'0'0'0,"22"0"0,-1-21 0,-21 0 16,0 0-16,0-1 15,0 1-15,-21 21 16,-1 0-16,-20 0 0,21 0 16,-21 0-16,20 21 0,-20 1 0,21-1 15,-21 0-15,20 21 0,-20 1 16,21-1-16,0-21 0,21 21 15,-21 1-15,21-1 0,0 0 0,-22 1 0,22-22 16,0 0-16,0 21 16,0-20-16,22-22 0,-1 21 0,0 0 15,0-21-15,0 0 0,0 21 16,1-21-16,20 0 0,0 0 0,1 0 16,-1 0-16,0-21 0,1 0 15,-1 21-15</inkml:trace>
  <inkml:trace contextRef="#ctx0" brushRef="#br0" timeOffset="20412.18">10245 4763 0,'0'0'0,"-22"-22"0,1 22 16,0 0-16,-21 0 16,21 22-16,-22-1 0,1 0 0,0 21 15,-1-21-15,1 22 0,-22-1 16,22 0-16,21 1 0,-21-1 0,20-21 15,1 22-15,21-22 0,0 0 16,0 0-16,0 0 0,21-21 0,1 0 16,-1 0-16,0 0 0,21 0 0,1 0 15,-22-21-15,21 21 0,0-21 16,1 0-16,-1 0 0,0-22 0,-20 22 16,20-21-16,-21 21 15,0-22-15,0 22 0,1-21 0,-1 21 16,-21-1-16,0 1 0,0 0 15,0 42 1,-21 0-16,-1 22 16,1-22-16,21 0 0,-21 21 0,0 1 15,21-22-15,-21 21 0,21-21 0,0 1 16,0-1-16,0 21 0,0-21 16,21 0-16,0-21 0,0 0 15,0 0-15,1 0 0,-1 0 16,21 0-16,-21 0 0,0-21 15,1 0-15,-1 0 0,0 0 0,0 0 16,0-1-16,-21-20 0</inkml:trace>
  <inkml:trace contextRef="#ctx0" brushRef="#br0" timeOffset="20649.06">10499 4445 0,'0'21'31,"0"0"-31,0 22 0,-22-22 0,22 21 16,0-21-16,0 22 0,0-1 0,-21 22 16,21-22-16,0 0 0,0 22 15,-21-22-15,21 0 0,0 22 16,-21-43-16,21 21 0,0 1 16,0-22-16,0 0 0,0 0 0,0 0 15,0 1-15,21-22 16,0 0-16,-21-22 15,21 1-15,1 0 0,-1 0 0</inkml:trace>
  <inkml:trace contextRef="#ctx0" brushRef="#br0" timeOffset="20892.66">10943 4382 0,'-42'63'31,"21"-21"-31,21 1 16,-22-22-16,1 21 0,21 1 0,-21 20 16,0-21-16,0 22 0,0-22 15,-1 1-15,22 20 0,-21-21 0,0 1 16,21-22-16,0 21 0,0-21 16,0 1-16,0-1 0,0 0 0,21-21 31,0 0-31,1 0 0,-1-21 15,0 0-15,0-1 0</inkml:trace>
  <inkml:trace contextRef="#ctx0" brushRef="#br0" timeOffset="21235.47">11112 4805 0,'0'0'0,"22"0"0,-22-21 0,0 0 15,21-1-15,-21 1 0,-21 21 31,-22 0-31,1 0 16,0 21-16,-22 1 0,22 20 0,-22-21 16,22 21-16,-22-20 15,43-1-15,-21 0 0,21 0 0,21 0 16,0 0-16,42-21 16,-21 22-16,22-22 0,-1 0 0,0 0 15,1 0-15,-1 21 0,0-21 16,1 0-16,-1 21 0,-21-21 0,21 21 15,-20 0-15,-22 0 0,0 1 16,0-1-16,-43-21 0,22 21 16,-21 0-16,-1-21 0,1 21 0,-21-21 15,20 21-15,1-21 0,0 0 16,-1 0-16,22 0 0,0 0 0,0 0 16</inkml:trace>
  <inkml:trace contextRef="#ctx0" brushRef="#br0" timeOffset="21992.03">11345 5757 0,'21'-21'16,"-21"0"-16,0 0 15,0 0-15,0 0 0,-21 21 16,0 0 0,0 0-16,0 21 15,0 0-15,-1 0 0,1 0 16,0 22-16,21-1 0,-21-21 0,0 21 15,0-20-15,21 20 0,0-21 16,0 0-16,-22 22 0,22-22 16,0 0-16,0 0 0,0 0 15,22 0-15,-1-21 16,0 0-16,0 0 0,0 0 16,22 0-16,-22 0 0,21 0 0,-21 0 15,22-21-15,-22 0 0</inkml:trace>
  <inkml:trace contextRef="#ctx0" brushRef="#br0" timeOffset="22323.5">11705 5757 0,'0'-21'0,"0"42"0,0-63 16,0 63 0,-21 0-1,21 1-15,-21-1 0,21 0 0,0 0 16,0 0-16,-21 22 0,21-22 15,0 0-15,0 0 0,0 21 0,0-20 16,0-1-16,0 0 16,0 0-16,21-21 15,0 0-15,0 0 0,0 0 0,0 0 16,22 0-16,-22-21 0,0 0 16,0 21-16,22-21 0,-22-1 15,0 1-15,-21 0 0,21-21 16,-21 21-16,0-1 0,0 1 0,0 0 15,0 0-15,0 0 0,0 0 0,0-1 16</inkml:trace>
  <inkml:trace contextRef="#ctx0" brushRef="#br0" timeOffset="22867.19">12298 5652 0,'0'21'15,"-21"-21"-15,21 21 0,0 0 16,-22 0-16,22 0 0,-21 22 16,21-22-16,-21 0 0,21 21 0,-21-20 15,21-1-15,0 0 0,-21 21 0,21-21 16,-21 1-16,21-1 0,0 0 15,0 0-15,0 0 0,0-42 47,0 0-31,21 0-16,0 0 0,-21-22 16,0 22-16,21 0 0,0-21 0,-21 20 15,21-20-15,1 21 0,-22-21 0,21 20 16,0 1-16,0 0 0,-21 0 15,21 0-15,0 21 0,1-21 16,-1 21-16,-21 21 16,0 0-1,-21 0 1,-1-21-16,1 21 0,0 0 0,0-21 16,0 22-16,-22-22 0,22 21 15,0-21-15,0 21 0,21 0 16,-21 0-16,21 0 15,0 1-15,0-1 0,21 0 16,0 0-16,-21 0 0,21-21 16,0 21-16,1 1 0,-1-1 15,0-21-15,0 0 0,0 21 16,0-21-16,1 0 16,-1 0-16,0-21 15</inkml:trace>
  <inkml:trace contextRef="#ctx0" brushRef="#br0" timeOffset="23112.05">12700 5652 0,'0'0'16,"0"21"-1,0 0-15,0 0 0,0 0 16,0 22-16,0-22 0,0 0 15,0 0-15,0 0 0,0 22 0,0-22 16,0 0-16,0 0 16,0 0-16,0 0 0,0 1 15,0-1 1,0-42 15,21 21-31</inkml:trace>
  <inkml:trace contextRef="#ctx0" brushRef="#br0" timeOffset="23371.9">12742 5652 0,'0'-22'0,"0"44"0,-21-44 0,21 1 16,0 0-16,21 21 16,0 0-16,1 0 15,20 0-15,-21 0 16,43 0-16,-22 0 0,0 0 0,1 21 15,20 0-15,-21 1 0,1-1 0,-22 0 16,21 21-16,-21-21 0,-21 22 16,0-22-16,0 21 0,0-21 0,-42 1 15,0 20-15,-1-21 0,-20 0 16,-1 0-16,1 1 0,-1-1 0,1-21 16,21 21-16,-22 0 0,22-21 0,21 0 15,-22 0-15,22 0 0,0 0 16</inkml:trace>
  <inkml:trace contextRef="#ctx0" brushRef="#br0" timeOffset="23999.27">11578 6922 0,'0'0'0,"0"-22"0,0 1 0,-21 0 15,0 21 1,0 0-16,-1 21 0,-20 0 15,21 1-15,0-1 0,0 0 16,-1 21-16,22 1 0,0-1 16,-21-21-16,21 21 0,0 1 0,0-22 15,0 21-15,0-21 0,0 1 0,21 20 16,1-21-16,-1 0 16,0-21-16,0 0 0,0 0 0,0 0 15,1 0-15,-1-21 0,21 0 16,-21 21-16</inkml:trace>
  <inkml:trace contextRef="#ctx0" brushRef="#br0" timeOffset="25144.03">11959 6837 0,'0'0'0,"0"-21"0,0 0 0,-21 21 16,0 21-1,21 21-15,0-21 16,0 0-16,-21 1 0,21 20 0,0-21 15,-22 21-15,22-20 0,0 20 16,0 0-16,0-21 0,0 1 0,0 20 16,-21-21-16,21 0 0,0 0 0,0 1 15,0-44 17,21 1-32,1 0 15,-22 0-15,21 0 0,0 0 16,-21-1-16,21 1 0,-21 0 0,21 0 15,-21 0-15,21 21 16,1 0-16,-22 21 16,0 0-1,21 0-15,-21 0 0,21 1 16,-21-1-16,21 0 0,0 0 16,0-21-16,1 21 15,-1-21-15,0 0 0,0 0 0,0 0 16,0 0-16,1 0 0,20-21 15,-21 0-15,0 21 0,0-21 0,1 0 16,-1-1-16,0 1 0,0 0 16,-21 0-16,21 0 0,-21 0 15,0-1-15,0 1 0,0 0 0,0 0 16,-21 21-16,0 0 16,0 0-16,0 0 0,-1 0 15,1 21-15,0-21 0,21 21 0,-21 0 16,0 1-16,21-1 0,-21 0 0,21 0 15,0 0-15,0 0 0,0 1 16,0-1-16,0 0 0,21-21 31,0 0-31,0 0 0,0 0 0,0 0 16,-21-21-16,22 0 0,-1-1 16,-21 1-16,21 21 0,-21-21 15,21 0-15,-21 0 0,0 0 16,0-1-16,0 44 31,0-1-31,0 0 16,0 0-16,0 0 15,0 0-15,0 1 0,0-1 0,0 0 16,21 0-16,0-21 16,1 0-1,-1 0-15,0 0 0,0-21 16,0 0-16,0 0 0,1-1 0,-1 1 15,0 0-15,0-21 0,0 21 16,0-22-16,-21 22 0,22-21 0,-1-1 16,-21 1-16,0 0 0,0 21 15,0-22-15,0 22 0,0 0 0,0 0 16,0 42 0,0 0-16,0 21 0,0-20 15,0 20-15,-21-21 0,21 21 0,-22 1 16,22-22-16,0 21 0,0-21 15,0 22-15,0-22 0,0 0 16,0 0-16,0 0 0,22 1 16,-1-1-16,0-21 0,0 0 15,0 0-15,0 0 0,1 0 0,-1 0 16,0-21-16,0 21 0,0-22 16,0 1-16,1 0 0,-1 0 0,0 0 15,0 0-15,0-1 0,0 1 16,-21 0-16,22 0 0,-1 21 0,0 0 15,-21 21 1,0 0 0,0 0-16,0 1 0,0-1 0,0 0 15,0 0-15,-21-21 16,21 21-16,0 0 0,0 1 0,-21-44 62,21 1-62,-22 0 0</inkml:trace>
  <inkml:trace contextRef="#ctx0" brushRef="#br0" timeOffset="25347.28">12721 6816 0,'0'0'0,"-21"0"15,21-21 1,21 21-16,0-22 0,0 22 15,1 0-15,20-21 0,-21 21 0,21-21 16,1 21-16,-1-21 0,0 21 16,-20 0-16,20 0 0,0 0 0,-21 0 15,22 0-15,-22 0 0,0 21 16,-21 0 0,0 0-16,0 1 0</inkml:trace>
  <inkml:trace contextRef="#ctx0" brushRef="#br0" timeOffset="25808.02">12234 8149 0,'0'0'0,"21"-21"0,1 0 0,-22-21 0,21 20 15,-21-20-15,21 21 0,-21 0 0,0 0 16,0-1-16,-21 22 15,0 0-15,-1 0 16,1 22-16,0-1 0,0 0 0,0 0 16,0 21-16,-1 1 0,1-1 15,0 0-15,0 1 0,0-22 16,0 21-16,-1 1 0,1-1 0,21-21 16,0 0-16,0 0 0,0 1 0,0-1 15,21 0-15,1-21 0,-1 0 16,0 0-16,0 0 0,21 0 15,1 0-15,-22 0 0,21 0 0,1 0 16,-22-21-16,21 0 0,-21-1 0,22 1 16,-22 0-16,0 0 0,0-21 15</inkml:trace>
  <inkml:trace contextRef="#ctx0" brushRef="#br0" timeOffset="26133.83">12679 7938 0,'0'0'0,"21"-22"0,-21 1 0,0 0 0,0 42 31,0 0-15,0 22-16,-21-22 0,21 21 16,-21 1-16,21-22 0,-22 21 15,22-21-15,0 22 0,0-22 0,0 0 16,0 0-16,0 0 0,0 0 16,0 1-16,22-22 0,-1 0 0,0 0 15,0 0-15,0 0 0,22 0 0,-22 0 16,0-22-16,0 1 0,21 0 15,-20 0-15,-1 0 0,0 0 0,0-22 16,-21 1-16,0 21 0,21-22 16,-21 1-16,0 21 0,0-21 0,0 20 15,0 1-15,0 0 0,21 21 32,1 21-17,-1-21 1</inkml:trace>
  <inkml:trace contextRef="#ctx0" brushRef="#br0" timeOffset="26584.06">13398 7853 0,'0'0'0,"0"21"31,0 0-31,-21 0 16,21 1-16,-21-1 0,21 21 15,0-21-15,-21 22 0,21-22 0,-21 21 16,0-21-16,21 0 0,0 1 0,-22 20 16,1-42-16,21 21 0,-21 0 15,21-42 17,21 0-32,0 0 15,1 0-15,-22-1 0,21-20 0,0 21 16,0-21-16,0 20 0,0-20 15,-21 0-15,22 21 0,-1-22 16,-21 22-16,21 0 0,-21 0 0,21 0 16,-21-1-16,-21 44 31,0-1-31,21 0 0,-21 0 16,-1 0-16,1 0 0,0 1 15,21-1-15,0 0 0,0 0 0,0 0 16,0 0-16,0 1 15,21-1-15,0 0 0,-21 0 0,22-21 16,-1 21-16,0 0 0,0-21 0,0 22 16,0-22-16,-21 21 15,22-21-15,-1 0 0,0 0 16,0 0-16</inkml:trace>
  <inkml:trace contextRef="#ctx0" brushRef="#br0" timeOffset="26799.98">13928 7874 0,'0'0'0,"0"-21"0,-22 21 31,22 21-31,-21-21 0,21 21 16,0 0-16,0 1 0,0-1 0,0 21 16,0-21-16,0 0 0,0 1 15,0 20-15,0-21 0,0 0 16,0 0-16,0 1 0,0-1 15,0 0 1</inkml:trace>
  <inkml:trace contextRef="#ctx0" brushRef="#br0" timeOffset="27035.26">13822 7874 0,'0'-21'0,"0"42"0,0-63 0,0 21 0,0-1 0,21 22 15,0-21-15,0 21 0,22 0 16,-22 0-16,21 0 0,0 0 16,1 0-16,-1 21 0,0-21 0,1 22 15,-22-1-15,21 0 0,1 0 16,-22 21-16,0-20 0,0 20 0,-21 0 16,0-21-16,0 22 0,-21-22 0,-21 21 15,-1-21-15,1 1 0,0-1 16,-22 0-16,1 0 0,-1 0 0,1 0 15,-1-21-15,1 22 0,20-22 0,-20 0 16,-1 0-16</inkml:trace>
  <inkml:trace contextRef="#ctx0" brushRef="#br0" timeOffset="27952.74">6244 7959 0,'-42'21'31,"42"21"-31,-21-21 16,-1 43-16,22-22 0,-21 22 0,21 20 15,-21-20-15,0-1 0,21 22 16,-21-21-16,0 20 0,-1 1 0,1 0 16,0-1-16,21-20 0,-21-1 15,21 1-15,-21-1 0,21 1 16,0-22-16,0 0 0,0-20 0,0 20 16,0-21-16,21 0 0,0 0 0,21 1 15,-20-1-15,20 0 0,0-21 16,22 21-16,-1-21 0,1 21 0,-1-21 15,22 0-15,0 0 0,20 0 16,-20 21-16,0-21 0,21 0 0,-22 0 16,22 0-16,-21 0 0,21-21 0,-1 21 15,-20-21-15,0 21 0,-1-21 16,-20 21-16,-1-21 0,-20 0 0,-1 21 16,0-22-16,-20 22 0,-1-21 0,-21 0 15,0 0-15,-21 21 16,-22-21-16,1 0 0,21 21 15,-22-22-15,1 22 0,0 0 0,-1 0 16,22-21-16,-21 21 0,21 0 16,0 0-16,-1 0 0,22-21 15,22 21 1,20 0-16,-21 0 16,0 0-16,22 0 0,-22 0 0,21 21 15,-21 0-15,22 1 0,-22-1 0,0 0 16,0 0-16,-21 0 0,0 22 15,0-22-15,0 21 0,-21 0 16,0-20-16,0 20 0,-22-21 0,22 21 16,-21-20-16,21 20 0,-1-21 15,1 0-15,21 0 0</inkml:trace>
  <inkml:trace contextRef="#ctx0" brushRef="#br0" timeOffset="28460.26">8572 9271 0,'0'-21'0,"0"42"0,0-63 16,-21 42 0,21 21-16,0 0 15,0 21-15,-21 1 0,21-1 0,-21 22 16,21-1-16,0 22 0,-21-22 16,21 22-16,-21-22 0,-1 1 0,22 21 15,-21-22-15,0 1 0,21-1 16,-21-21-16,0 22 0,21-22 0,0 22 15,-21-22-15,-1 0 0,22 1 16,0-22-16,0 0 0,0 0 0,0 0 16,0 1-16,0-44 15,0 1 1,0-21-16,0 21 0,0-22 0</inkml:trace>
  <inkml:trace contextRef="#ctx0" brushRef="#br0" timeOffset="28996.07">8340 9377 0,'0'0'15,"0"-21"-15,0 0 0,0-1 0,21 22 16,0 0 0,0 0-16,21 0 15,-20-21-15,20 21 0,0 0 0,1 0 16,20-21-16,1 21 0,-1 0 15,1-21-15,20 0 0,-20 21 0,20-21 16,1-1-16,-21 22 0,20-21 0,1 21 16,-22 0-16,22 0 0,-21 0 15,20 0-15,-20 0 0,-1 0 0,-20 0 16,20 0-16,-21 21 0,22 1 16,-22-22-16,1 21 0,-22-21 15,21 21-15,-21 0 0,0-21 0,1 21 16,-22 0-16,0 1 0,0-1 0,21 0 15,-21 0-15,0 21 0,0-20 16,0 20-16,0 0 0,0 1 0,-21-1 16,-1 0-16,22 1 0,0 20 0,0-21 15,-21 1-15,21-1 0,-21 0 16,21 1-16,0-1 0,0 0 0,0 1 16,0-1-16,0 0 0,0 1 0,0-1 15,0 0-15,-21 1 0,0-22 0,0 21 16,-1-21-16,1 22 0,0-22 15,-21 21-15,-1-21 0,-20 22 16,21-22-16,-22 0 0,1 0 0,-1 0 16,1 1-16,20-22 0,-20 21 0,-1-21 15,1 0-15,20 0 0,-20 0 16,21 0-16,-1 0 0,1 0 0,0 0 16,-1-21-16,1 21 0,21-22 0,-22 1 15,22 0-15,0 0 0,-21 0 16</inkml:trace>
  <inkml:trace contextRef="#ctx0" brushRef="#br0" timeOffset="30055.64">9102 8700 0,'21'0'47,"0"0"-47,0-22 0,0 1 16,0 0-16,1 21 0,-1-21 15,-42 21 1,-1 0-16,-20 0 16,21 0-16,-21 0 0,-1 0 15,1 21-15,21 0 0,-22-21 0,22 21 16,0 1-16,21-1 15,0 0-15,21 0 16,0-21-16,1 21 0,20 0 0,0 1 16,-21-1-16,22 0 0,-1 0 15,-21 0-15,0 0 0,1 1 0,-22-1 16,0 0-16,0 0 0,-22 0 0,1 0 16,-21 1-16,0-22 0,20 21 15,-20-21-15,0 0 0,-1 0 0,1 0 16,0 0-16,21 0 0,-1-21 0,1 21 15,0-22-15,21 1 16,0 0-16,0 0 0,0 0 0,0 0 16,21-1-16,0 1 15</inkml:trace>
  <inkml:trace contextRef="#ctx0" brushRef="#br0" timeOffset="30383.46">9313 8932 0,'0'0'0,"21"0"0,1 0 16,-1-21-16,0 21 15,-21-21-15,21 21 0,-21-21 16,21 0-16,0 0 0,-21-1 16,0 1-16,0 0 15,-21 21 1,0 0-16,0 21 15,0 0-15,0 1 0,-1-1 16,1 0-16,0 0 0,0 0 0,21 0 16,-21 22-16,21-22 0,0 0 0,0 0 15,0 0-15,0 1 16,21-1-16,0-21 16,0 0-16,0 0 0,1 0 0,-1 0 15,0 0-15,0-21 0,0-1 16,0 22-16,22-21 0,-22 0 15</inkml:trace>
  <inkml:trace contextRef="#ctx0" brushRef="#br0" timeOffset="30627.32">9885 8551 0,'-21'43'15,"-1"-22"-15,1 0 0,0 21 16,21-20-16,0 20 0,-21 0 0,0-21 15,21 22-15,-21-1 0,21 0 16,0-20-16,0 20 0,0-21 0,0 0 16,0 0-16,0 1 0,0-1 15,21-21-15,0 0 16,0 0-16,0 0 0,0 0 0,1 0 16,20-21-16,-21-1 0,21 1 0,-20-21 15,20 21-15,-21-22 0,0 1 16,0 0-16,1-1 0</inkml:trace>
  <inkml:trace contextRef="#ctx0" brushRef="#br0" timeOffset="31244.25">10181 8573 0,'0'0'0,"0"21"15,0 0-15,0 0 16,0 0-16,0 0 0,0 1 0,0 20 16,0-21-16,0 0 0,0 22 15,0-22-15,-21 0 0,21 21 16,0-21-16,0 1 0,0-1 15,21-21-15,-21 21 16,21-21-16,0 0 16,1 0-16,-22-21 15,0 0-15,21 21 0,-21-22 0,21 1 16,-21 0-16,21 21 0,-21-21 16,0 0-16,21 21 15,0 21 1,-21 0-16,0 0 15,0 0-15,0 1 0,22-1 16,-22 0-16,21 0 16,-21 0-16,21-21 0,0 21 15,0-21-15,0 0 16,1 0-16,-1 0 16,0 0-16,0-21 0,0 21 0,0-21 15,-21 0-15,22 21 0,-1-21 0,-21 0 16,21 21-16,-21-22 0,0 1 15,0 0-15,0 0 0,0 0 16,0 0-16,-21 21 16,0 0-16,-1 0 15,22 21-15,-21-21 16,21 21-16,-21 0 0,21 0 16,-21 0-16,21 1 0,0-1 0,0 0 15,0 0-15,0 0 0,0 0 16,21-21-1,0 0-15,-21 22 16,0-1 0,0 0-16,0 0 0,0 0 0,0 0 15,0 1-15,-21 20 0,0 0 0,0-21 16,0 22-16,-1-22 16,1 21-16,21-21 0,-21 22 0,21-22 15,-21-21-15,21 21 0</inkml:trace>
  <inkml:trace contextRef="#ctx0" brushRef="#br0" timeOffset="31520.08">9864 8700 0,'-43'0'0,"86"0"0,-107 0 16,43 0-16,21-22 16,21 22-16,21-21 15,1 21-15,-1 0 0,22-21 0,-22 21 16,21-21-16,-20 21 0,20-21 16,1 21-16,-22 0 0,22-21 0,-22 21 15,0 0-15,1 0 0,-22 0 0,0-22 16</inkml:trace>
  <inkml:trace contextRef="#ctx0" brushRef="#br0" timeOffset="32146.74">12044 9885 0,'0'0'0,"0"-21"0,0 0 0,0-1 15,0 1-15,-21 0 16,-1 21-16,1 0 0,0 0 0,0 0 15,-21 0-15,20 0 0,-20 21 0,0 0 16,21 1-16,-22 20 0,1-21 16,21 21-16,-22-20 0,22 20 0,0 0 15,0-21-15,0 22 0,21-22 16,0 21-16,0-21 0,0 1 16,0-1-16,0 0 0,21-21 0,0 21 15,21-21-15,-20 0 0,20 0 16,0 0-16,1 0 0,-1 0 0,0 0 15,1-21-15,-1 21 0</inkml:trace>
  <inkml:trace contextRef="#ctx0" brushRef="#br0" timeOffset="32487.55">12446 9927 0,'0'0'0,"0"-21"15,0 42 16,-21-21-31,21 21 0,-21 1 0,-1-1 16,1 0-16,21 21 0,-21-21 16,0 1-16,21-1 0,0 21 0,0-21 15,0 0-15,0 1 0,0-1 0,0 0 16,0 0-16,21 0 16,0-21-16,0 0 0,1 0 0,-1 0 15,0 0-15,0 0 0,21-21 0,-20 21 16,-1-21-16,0 0 0,21 0 15,-21-1-15,1 1 0,-1 0 16,0 0-16,0 0 0,-21 0 0,0-1 16,0-20-16,21 21 0,-21 0 15,0 0-15,0-1 0,0 1 16,0 0 0,0 0-1,21 21-15,1 0 0</inkml:trace>
  <inkml:trace contextRef="#ctx0" brushRef="#br0" timeOffset="33087.19">13420 9737 0,'0'21'15,"-22"0"-15,1 0 16,21 0-16,-21 1 0,21 20 0,0-21 15,-21 21-15,0-20 0,0 20 0,21 0 16,-22-21-16,1 22 0,21-22 16,0 21-16,-21-21 0,0 1 0,21-1 15,-21 0-15,21 0 0,0 0 0,0 0 16,0-42 15,0 0-31,0 0 16,0 0-16,0 0 0,0-1 15,21 1-15,-21-21 0,21 0 0,0 20 16,0-20-16,-21 0 0,22-1 0,-1 1 16,21 0-16,-21 21 0,0-22 15,1 22-15,20 21 0,-21-21 0,0 21 16,0 0-16,1 0 0,-1 0 16,0 0-16,0 0 0,-21 21 0,0 0 15,0 0 1,0 1-16,-21-22 15,0 21-15,0-21 0,-22 21 16,22-21-16,-21 0 0,21 21 0,-22-21 16,22 0-16,0 21 0,-21-21 15,20 0-15,22 21 0,-21-21 16,21 22-16,0-1 0,0 0 16,0 0-16,21 0 0,-21 0 15,22 1-15,-1-1 0,0-21 0,0 21 16,0 0-16,0 0 0,1 0 0,-1-21 15,0 22-15,0-22 0,0 0 16,0 21-16,1-21 0,-1 0 0,0 0 16,0 0 15,-21-21-15</inkml:trace>
  <inkml:trace contextRef="#ctx0" brushRef="#br0" timeOffset="33345.05">13991 9779 0,'0'0'0,"21"0"16,-21 21-16,0 0 16,0 1-1,0 20-15,0-21 0,0 0 0,0 22 16,0-22-16,0 0 0,0 21 0,0-21 15,0 1-15,0-1 0,0 0 16,-21 0-16,0 0 0,21 0 0,-21 1 16,0-22-16,21 21 15,0-42 17</inkml:trace>
  <inkml:trace contextRef="#ctx0" brushRef="#br0" timeOffset="33651.87">13928 9779 0,'0'0'0,"0"-21"0,0 0 0,0 0 0,21-1 16,0 22-16,-21-21 0,21 21 16,0 0-16,0-21 0,22 21 15,-22 0-15,21 0 0,1 0 0,-22 0 16,21 0-16,0 0 0,1 0 0,-1 21 15,-21 22-15,22-22 0,-22 0 16,0 21-16,0 1 0,0-22 16,-21 21-16,21 0 0,-21-20 0,0 20 0,0-21 15,-21 0-15,0 22 0,0-22 16,0 0-16,-22 0 0,22 0 16,-21 0-16,0-21 0,20 22 0,-20-1 15,0-21-15,21 21 0,-22-21 16,22 0-16,0 0 0,0 21 0,0-21 15,-1 0-15,-20 0 0,21 0 0,0 0 16</inkml:trace>
  <inkml:trace contextRef="#ctx0" brushRef="#br0" timeOffset="48667.75">9144 5546 0,'-21'0'78,"0"0"-62,-1 0-16,1 0 15,0 0-15,0 0 16,0 0-16,0 0 16,-1 0-16,1 0 15,0 0-15,21 21 16,-21-21-16,0 21 15,0-21 1,21 21-16,-22 0 0,1 1 16,0-22-16,21 21 15,-21 0-15,21 0 0,-21-21 16,21 21-16,-21-21 0,21 21 16,0 1-16,-22-22 0,22 21 15,0 0-15,0 0 16,-21-21-16,21 21 0,0 0 0,0 1 15,0-1-15,0 0 0,0 0 16,0 0-16,0 0 0,0 22 16,0-1-16,0-21 15,0 0-15,0 1 16,0-1-16,0 0 0,0 0 0,0 0 16,0 0-16,0 1 0,0-1 15,0 0-15,0 0 0,0 0 16,0 0-16,0 1 0,0-1 15,0 0-15,0 0 0,0 0 0,0 0 16,0 1-16,0-1 16,0 0-16,0 0 0,0 0 15,0 0 17,21-21 14,1 0-30,-1 0 0,0 0-1,0 0 1,-21-21 0,21 21-16,0 0 15,1 0-15,-1-21 16,0 21-16,0 0 0,0 0 0,0-21 15,1 21-15,-1 0 0,21 0 16,-21-21-16,22 21 0,-22 0 16,21-21-16,0 21 0,1 0 0,-22 0 15,21-22-15,1 22 0,-1 0 16,0 0-16,1-21 0,20 21 0,-21 0 16,22 0-16,-1 0 0,-20-21 15,20 21-15,-20 0 0,-1 0 0,21 0 16,-20 0-16,-1-21 0,0 21 15,1 0-15,-22 0 0,21 0 0,-21 0 16,1 0-16,-1 0 0,0-21 16,0 21-16,-42 0 93,0 0-93,0 0 16,21 21-16,-22-21 0</inkml:trace>
  <inkml:trace contextRef="#ctx0" brushRef="#br0" timeOffset="50947.55">8826 6541 0,'22'0'47,"-1"0"-32,0 0-15,0-22 16,0 22-16,0 0 0,1 0 16,-1 0-16,0-21 0,21 21 0,-21 0 15,1 0-15,20 0 0,-21 0 16,21-21-16,-20 21 0,20 0 0,0 0 15,-21-21-15,22 21 0,-1 0 16,0 0-16,1 0 0,-1 0 0,0 0 16,1 0-16,-1 0 0,22 0 15,-22 0-15,0 0 0,1-21 0,-1 21 16,0-21-16,1 21 0,-1 0 16,21 0-16,-20-22 0,-1 22 15,-21 0-15,22 0 0,-1 0 0,0 0 16,-21 0-16,22-21 0,-1 21 15,-21 0-15,0 0 0,22 0 0,-22 0 16,0 0-16,0 0 0,0 0 16,1 0-16,-1 0 0,0 0 0,0 0 15,-21-21 126,0 0-125,0 0-1,0 0-15,0-1 16,0 1-16,0 0 0,0 0 15,0 0-15,0 0 0,0-1 16,-21-20-16,21 21 0,0-21 0,0-1 16,-21 22-16,21-21 0,-21 21 15,21-22-15,0 1 0,0 21 0,0 0 16,0-1-16,-22-20 0,22 21 16,-21 0-16,21 0 0,0-1 15,0 1-15,0 0 16,0 0-16,0 0 15,0 0 1,0-1 0,0 1 31,-21 21-32,0-21-15,0 21 0,0 0 16,-1 0-16,1 0 15,0 0-15,0 0 0,0 0 0,-22 0 16,1 0-16,-21 0 0,20 0 16,-20 0-16,20 0 0,-20 0 0,-1 0 15,1 0-15,-1 0 0,1 0 16,-1 0-16,22 0 0,-21 0 0,-1 0 16,22 0-16,-1 0 0,-20 0 15,21 0-15,-1 21 0,-20-21 16,20 0-16,-20 0 0,21 0 0,-22 0 15,22 0-15,-1 0 0,1 0 16,0 0-16,-1 0 0,22 0 0,-21 0 16,21 0-16,0 0 0,-1 0 15,1 0-15,0 0 0,0 0 32,21 21 77</inkml:trace>
  <inkml:trace contextRef="#ctx0" brushRef="#br0" timeOffset="52791.78">6117 5440 0,'0'0'0,"0"-21"16,0 42 15,0 0-31,0 0 0,0 0 16,0 22-16,0-22 0,0 21 15,0 22-15,0-22 0,0 22 0,0-22 16,0 21-16,0-20 0,-21 20 16,21-20-16,0 20 0,0-21 15,-21 1-15,21-1 0,0 22 0,-21-22 16,21 0-16,0 1 0,0-22 16,0 21-16,0-21 0,0 0 0,0 1 15,0-1-15,0 0 0,0 0 16,21-21-1,0 0 1,0 0-16,0-21 16,0 21-16,-21-21 0,22 21 15,20-21-15,-21-1 0,21 1 0,1 21 16,-1-21-16,22 0 0,-1 0 16,1 0-16,20-1 0,1 1 15,0 0-15,-22 21 0,22-21 0,-1 0 16,-20 21-16,-1-21 0,1 21 15,-1 0-15,1 0 0,-22 0 0,22 0 16,-22 0-16,0 0 0,-20 0 16,20 0-16,-21 0 0,0 0 0,0 0 15,1 0 1,-1 0-16,-42 0 62,-1-22-62,1 22 16,0 0-16,21-21 0,-21 21 16</inkml:trace>
  <inkml:trace contextRef="#ctx0" brushRef="#br0" timeOffset="53231.31">7556 5800 0,'-21'0'16,"21"63"0,0-42-1,21 1-15,1-1 0,-1-21 0,0 21 16,0 0-16,21 0 0,-20-21 15,20 21-15,0 1 0,-21-22 0,22 21 16,-1-21-16,-21 21 0,22-21 16,-22 21-16,0-21 0,0 0 15,0 0-15,0 0 0,1 21 0,-22 0 32,0 1-32,-22-1 15,1 0-15,-21 0 0,0 0 16,20 0-16,-41 1 0,21-1 0,-1 21 15,1 0-15,0-20 0,-1 20 16,-20 0-16,20 1 0,22-1 0,-21-21 16,0 21-16,20-20 0,1-1 15,-21 0-15,21 0 0,21 0 0,-21-21 16,21 21-16,-22-21 0,1 0 31</inkml:trace>
  <inkml:trace contextRef="#ctx0" brushRef="#br0" timeOffset="54403.97">6308 6519 0,'-22'64'15,"22"-43"1,0 21-16,0 1 0,0-1 0,0 0 16,0 1-16,-21-1 0,21 22 15,-21-22-15,21 21 0,-21 1 0,0-1 16,21-20-16,0 20 0,-21 1 15,21-22-15,-22 22 0,22-22 0,0 0 16,0 1-16,0-22 0,0 21 16,0-21-16,-21 0 0,21 1 0,0-1 15,0 0-15,0 0 0,0 0 16,21 0 0,1-21-1,-1 0-15,0 0 0,21 0 16,-21 0-16,22-21 15,-1 0-15,0 21 0,22-21 0,-1 21 16,1-21-16,21 0 0,-22 21 16,22-22-16,-22 1 0,22 21 0,-22-21 15,22 21-15,-21 0 0,-1-21 0,1 21 16,-1 0-16,1 0 0,-1 0 16,1 0-16,-22-21 0,0 21 0,22 0 15,-43 0-15,21 0 0,1 0 16,-22 0-16,21 0 0,-21 0 0,0 0 15,1-21-15,-1 21 16,-21-22 0,0 1-1,0 0 1,-21 0-16,21 0 16,-22 0-16,1 21 0,0-22 15,0 22-15,0-21 0,0 0 16,-1 21-16,1-21 0,0 0 0,-21 0 15,21-1-15,-1 1 0,1 0 16,0 0-16,0 0 0,0 21 16,0-21-16,-1-1 0,1 22 0,21-21 15,-21 21-15,21-21 16,0 42 15,21-21-15,0 21-16,1 1 0,-1-22 15,0 21-15,21 0 0,-21-21 0,22 21 16,-1 0-16,-21-21 0,22 21 16,-1-21-16,-21 22 0,21-22 0,-20 0 15,-1 21-15,21-21 0,-21 21 16,0 0-16,1 0 16,-22 0-16,0 1 15,0-1-15,-22 0 16,1 0-16,0 0 0,-21-21 15,21 21-15,-1 1 0,-20-1 16,0 0-16,21 0 0,-22 0 0,1 0 16,0 1-16,-1-1 0,1 0 0,0 21 15,-1-21-15,1 1 0,21 20 16,-22-21-16,1 0 0,21 0 0,0 1 16,0-1-16,-1 0 0,1 0 15,21 0-15,21-21 47</inkml:trace>
  <inkml:trace contextRef="#ctx0" brushRef="#br0" timeOffset="55867.41">6075 8086 0,'0'-21'0,"0"-22"32,0 86 15,0-22-47,21 0 0,-21 21 0,0 1 15,21 20-15,-21-21 0,0 1 16,0 20-16,0-20 0,0 20 0,0 1 15,0-1-15,0 1 0,0-1 16,-21 22-16,0-22 0,21 1 16,-21-1-16,21-20 0,0 20 0,-22-21 15,1 22-15,0-22 0,21 1 16,0-22-16,0 21 0,-21 0 0,21-20 16,0 20-16,-21-21 0,21 0 0,0 0 15,0 1-15,0-1 0,0 0 16,0 0-16,0 0 15,21-21 17,0 0-32,0 0 0,0 0 0,1-21 15,-1 21-15,0-21 0,0 21 16,0 0-16,22-21 0,-22 21 0,21 0 16,0-21-16,22-1 0,-22 22 15,22 0-15,20 0 0,-20 0 0,-1-21 16,22 21-16,0 0 0,-1 0 0,1 0 15,-21 0-15,20 0 0,1-21 16,0 21-16,-1 0 0,1-21 0,0 21 16,-1 0-16,-20 0 0,-1-21 0,1 21 15,-1 0-15,-20 0 0,-1-21 16,0 21-16,-21 0 0,1 0 16,-1 0-16,0-22 0,0 22 0,0 0 15,-21-21 1,0 0 15,-21 21-31,0 0 16,0-21-16,0 0 0,-1 21 15,1 0-15,21-21 0,-21 21 0,0-22 16,0 1-16,-22 21 0,22-21 16,0 0-16,-21 0 0,21 0 0,-22-1 15,1 1-15,21 0 0,-22 0 16,1-21-16,21 20 0,-21 1 15,-1 21-15,22-21 0,0 0 0,0 21 16,-22 0-16,43-21 0,-21 21 16,0 0-16,0 0 0,42 21 47,0-21-47,22 21 15,-22 0-15,0 0 0,21 1 16,1-22-16,-22 21 0,21 0 0,0 0 15,-20 0-15,20 0 0,0 1 16,1-1-16,-22 0 0,21 0 16,-21-21-16,22 21 0,-22-21 0,0 21 0,0-21 15,0 0-15,0 0 0,1 22 16,-1-22 0,-21 21-1,0 0 1,0 0-16,-21-21 0,-1 21 15,1-21-15,0 21 0,-21 1 16,21-1-16,-22 0 0,1 0 0,0 0 16,-1 0-16,1 22 0,0-22 0,-22 0 15,22 21-15,-1-20 0,1 20 16,0-21-16,-1 0 0,22 0 16,-21 1-16,21-1 0,0 0 0,-1 0 15,1 0-15,0-21 0,21 21 16,-21 1-16,21-1 0,0 0 15,-21-21 79,0-21-94</inkml:trace>
  <inkml:trace contextRef="#ctx0" brushRef="#br0" timeOffset="60751.08">17166 1990 0,'0'0'0,"21"0"15,-21-21 1,21 21-16,-21-22 31</inkml:trace>
  <inkml:trace contextRef="#ctx0" brushRef="#br0" timeOffset="64294.99">17378 1947 0,'21'0'0,"0"0"16,-21-21-1,21 21-15,-21-21 16,21 21-16,-21-21 0,22 21 16,-22-21-16,0 0 15,0-1-15,0 1 16,0 0-16,0 0 0,0 0 16,0 0-16,-22-1 15,1 22-15,0 0 16,0 0-16,-21 0 0,20 22 15,1-1-15,-21 0 0,21 0 16,-22 0-16,22 22 0,-21-1 16,21 0-16,-22 1 0,22-1 0,-21 0 15,21 1-15,0-1 0,-1-21 16,1 21-16,21 1 0,0-1 0,-21 0 16,21 1-16,0-22 15,0 21-15,0-21 0,0 22 0,0-22 16,21 21-16,0-21 0,1 1 15,-1-1-15,0-21 0,0 21 0,21-21 16,1 0-16,-22 0 0,21 0 16,1 0-16,-1 0 0,0 0 0,1-21 15,-1 21-15,0-21 0,1-1 16,-22 1-16,0 0 0,21 0 0,-42 0 16,21 0-16,-21-1 0,0-20 15,0 21-15,0 0 0,0 0 0,0-1 16,0 1-16,-21 0 0,0 21 15,0 0-15,0-21 0,0 21 16,-1 0-16,-20 0 0,21 0 16,-21 0-16,20 0 0,-20 0 0,21 21 15,0-21-15,0 0 0,-1 0 16,1 0-16,42 0 31,1 0-31,-1 0 16,0 0-16,21 0 0,-21-21 15,1 21-15,20-21 0,-21 21 0,0-21 16,22 21-16,-22 0 0,0-22 16,0 22-16,0 0 0,0 0 0,1 0 15,-1 0 1,0 22 0,-21-1-16,0 0 0,0 0 15,0 21-15,0-20 0,0 20 0,0 0 16,-21 1-16,21-1 0,-21 0 15,21 1-15,-22-1 0,22 0 0,0 1 16,0-1-16,0 0 0,0 1 16,0-22-16,-21 21 0,21-21 0,0 22 15,0-22-15,0 0 0,0 0 16,0 0-16,0 0 0,0-42 62,0 0-62,0 0 16,0 0-16,0 0 0,21-22 0,-21 22 16</inkml:trace>
  <inkml:trace contextRef="#ctx0" brushRef="#br0" timeOffset="65133.42">17843 2328 0,'22'-21'16,"-1"21"-16,-21-21 15,21 21-15,0-21 0,0 0 0,0 21 16,1-21-16,-1-1 15,0 1-15,0 0 0,-21 0 16,0 0-16,0 0 16,0-1-16,0 1 15,-21 21-15,0 0 16,0 0-16,-1 0 0,1 0 16,0 21-16,0 1 15,21-1-15,-21 0 16,0 21-16,21-21 0,0 1 0,0 20 15,0-21-15,0 21 0,0-20 16,0 20-16,0 0 0,0-21 0,0 22 16,0-22-16,0 0 0,0 0 15,0 0-15,21 1 0,0-1 0,0-21 16,0 0-16,22 0 16,-22 0-16,0 0 0,0 0 0,21 0 15,-20 0-15,20-21 0,-21-1 16,0 1-16,22 0 0,-22-21 15,21 21-15,-21-22 0,0 1 16,1 21-16,-1-22 0,0 1 0,0 21 16,0-21-16,0-1 0,1 1 15,-1 0-15,0-1 0,0 1 0,-21 0 16,0-1-16,21 1 0,-21 0 16,0 20-16,0-20 0,0 21 0,0-21 15,0 20-15,0 1 0,0 0 16,-21 21 15,21 21-31,-21 0 0,21 22 16,0-1-16,-21-21 0,21 22 0,0 20 15,-21-21-15,21 1 0,0-1 16,0 0-16,0 1 0,0-22 0,-22 21 16,22 1-16,0-22 0,0 21 15,0 0-15,0-20 0,0 20 0,0-21 16,0 21-16,22-20 0,-1-1 15,-21 21-15,21-42 0,0 21 16,0 0-16,0-21 0,1 22 16,-1-22-16,0 0 0,0 0 15,0 0-15,0 0 16,1-22-16,-1 22 16,-21-21-16,0 0 0,21 0 0,0 0 15,-21 0-15,0-22 0,0 22 16,0 0-16,21 0 0,-21 0 0</inkml:trace>
  <inkml:trace contextRef="#ctx0" brushRef="#br0" timeOffset="65488.1">18478 2074 0,'-21'0'16,"42"0"-16,-42-21 16,42 21-1,1-21-15,20 21 0,-21-21 0,21 21 16,1-21-16,-22 21 0,21 0 16,1-21-16,-22 21 0,21 0 0,0-22 15,-20 22-15,-1 0 0,21-21 16,-21 21-16,0 0 0,1 0 15,-1-21-15,0 21 0,0 0 16,-21-21-16,21 21 16,-21 21 46</inkml:trace>
  <inkml:trace contextRef="#ctx0" brushRef="#br0" timeOffset="67104.02">17251 3620 0,'-21'0'0,"21"-22"78,0 1-15,0 0 62,0 0-94,0 0-16,0 0 1,0-1 0,0 44 31,0 20-47,0-21 0,21 21 15,-21-20-15,21 20 0,-21 0 16,0 1-16,0 20 0,0-21 0,0 1 15,0 20-15,0-20 0,0 20 16,0-21-16,0 1 0,0-1 0,0 0 16,0-20-16,-21 20 0,21-21 15,0 0-15,0 0 0,0 1 16,-21-22 0,21-22-1</inkml:trace>
  <inkml:trace contextRef="#ctx0" brushRef="#br0" timeOffset="67428.35">17081 3725 0,'0'0'0,"-21"-42"0,21 21 16,0-21-16,0 20 0,0-20 16,0 21-16,0 0 0,0 0 15,21-22-15,1 22 0,-1 0 16,21 21-16,0-21 0,1 0 0,20-1 15,-20 22-15,20 0 0,1 0 16,-22 0-16,21 0 0,-20 22 0,-22-1 16,0 0-16,0 21 0,-21 1 15,0-1-15,0-21 0,-21 21 0,-21 1 16,21-1-16,-43 0 0,22-20 16,-22-1-16,22 21 0,-22-21 0,22 0 15,0 1-15,-1-22 0,1 21 16,21-21-16,0 0 0,21 21 0,21-21 31,21 0-31,-21 0 0,22 0 16,-22-21-16,21 21 0</inkml:trace>
  <inkml:trace contextRef="#ctx0" brushRef="#br0" timeOffset="67836.11">17928 3556 0,'0'42'32,"0"-20"-32,0-1 0,0 21 15,-21-21-15,21 0 0,-21 22 16,21-22-16,-21 0 0,21 21 16,0-20-16,0-1 0,0 0 0,0 21 15,0-21-15,0 1 0,0-1 16,0 0-16,21-21 15,0 0-15,0 0 16,0 0-16,0-21 0,1 0 0,-1-1 16,21 1-16,-21 0 0,0 0 15,1 0-15,-1 0 0,0-22 16,-21 22-16,0-21 0,0 21 0,0-22 16,0 22-16,0-21 0,0 21 15,0-1-15,-21 1 0,0 0 16,-1 0-16,1 21 0,0 0 15,0 0-15,0 0 0,0 0 0,-1 0 16,1 0 0,21 21-16,0 0 0,0 0 15,21-21-15,1 0 16,20 22-16,-21-22 0,21 0 0</inkml:trace>
  <inkml:trace contextRef="#ctx0" brushRef="#br0" timeOffset="68184.27">18838 3556 0,'21'0'0,"-42"0"15,0 0 1,-21 21-16,21 0 0,-22-21 0,1 22 16,0-1-16,20-21 0,-20 21 15,21-21-15,21 21 0,0 0 16,42-21-1,-21 0-15,22 21 0,-22 1 0,21-22 16,-21 0-16,22 21 0,-22-21 16,21 21-16,-21-21 0,1 21 0,-22 0 15,0 0 1,0 1-16,-22-1 16,-20-21-16,21 0 0,0 21 15,-22-21-15,1 21 0,0-21 0,21 0 16,-1 0-16,-20 0 0,21 0 15,42 0 1,0-21-16,0 0 16,1 0-16,20-1 0,0 1 0,-21 0 15</inkml:trace>
  <inkml:trace contextRef="#ctx0" brushRef="#br0" timeOffset="68432.12">19410 3239 0,'0'0'0,"0"-43"32,0 64-32,-21 1 0,-1-1 15,1 0-15,0 21 0,0 1 16,0-22-16,0 21 0,21 0 0,-22 1 16,1-1-16,0 0 0,21 1 15,0-22-15,0 21 0,0-21 0,0 1 16,0-1-16,0 0 0,0 0 15,21 0-15,0-21 0,1 0 16,-1 0-16,0 21 0,21-21 16,-21 0-16,1 0 0,-22-21 15</inkml:trace>
  <inkml:trace contextRef="#ctx0" brushRef="#br0" timeOffset="68595.03">19198 3704 0,'0'0'16,"0"-21"-16,0 0 0,0 0 15,21 0-15,0 21 0,22-22 16,-1 22-16,0-21 0,1 0 16,-1 21-16,22-21 0,-22 21 15,0 0-15,22 0 0,-22-21 16,0 21-16,-20 0 0,-1 0 0,0 0 16</inkml:trace>
  <inkml:trace contextRef="#ctx0" brushRef="#br0" timeOffset="68967.82">17208 5334 0,'0'0'0,"-21"-21"16,21 42-1,21 0-15,1 0 0,-22 22 16,21-22-16,-21 21 0,21 1 15,-21-1-15,0 0 0,0 1 0,0-1 16,0 0-16,0 1 16,-21-22-16,0 21 0,21-21 0,-22 0 15,22 1-15,0-1 0,0 0 16,22-21 0</inkml:trace>
  <inkml:trace contextRef="#ctx0" brushRef="#br0" timeOffset="69247.66">17208 5355 0,'0'0'0,"0"-42"0,0 0 0,0 20 0,0-20 16,22 21-16,-1 0 0,0-22 16,21 22-16,1 0 0,-1 21 0,0-21 15,-21 21-15,22 0 0,-1 0 16,0 21-16,1 0 0,-22 0 0,0 1 15,0-1-15,-21 21 0,0-21 16,0 0-16,-21 22 0,-21-22 0,21 0 16,-22 0-16,1 22 0,0-22 15,-1-21-15,1 21 0,21 0 0,-22-21 16,22 0-16,0 0 0,63 0 31,-20-21-31,20 0 16</inkml:trace>
  <inkml:trace contextRef="#ctx0" brushRef="#br0" timeOffset="69891.28">18224 5101 0,'-169'127'31,"148"-106"-31,-21 1 15,20 20-15,1-21 0,0 0 16,0 0-16,0 1 0,21-1 16,0 0-16,0 0 0,0 0 0,21-21 31,0 0-31,0 0 16,0-21-16,1 21 0,20-21 0,-21 0 15,0 0-15,22-1 0,-22-20 16,0 21-16,0 0 0,0-22 0,0 22 15,1 0-15,-22 0 0,21 0 16,-21 0-16,0 42 31,0 0-31,0 0 0,0 0 0,0 22 16,-21-22-16,21 0 0,0 0 16,0 0-16,0 0 0,0 1 0,0-1 15,0 0-15,21-21 16,0 0-16,0 0 0,0 0 15,0 0-15,1 0 0,-1 0 16,0 0-16,0-21 0,21 0 0,-20 21 16,20-22-16,-21-20 0,0 21 15,0-21-15,22-1 0,-22 1 0,0 0 16,0-22-16,0 22 0,1-22 16,-22 1-16,0 20 0,21-20 15,-21 42-15,0-22 0,0 22 0,0 0 16,0 42-1,0 22-15,-21-1 16,21 0-16,0 1 0,0-1 16,0 0-16,-22 22 0,22-22 0,0 0 15,-21 1-15,21-1 0,0 0 16,0-20-16,0 20 0,0-21 0,0 0 16,0 0-16,0 1 15</inkml:trace>
  <inkml:trace contextRef="#ctx0" brushRef="#br0" timeOffset="70052.2">18478 5186 0,'0'0'16,"22"0"-16,-1 0 15,0-21-15,0 21 0,21 0 0,1 0 16,-22 0-16,21 0 0,1-21 15,-1 21-15,-21 0 0,21-22 0,1 22 16,-1-21-16,0 21 16,1-21-16,-1 0 0,0 21 0</inkml:trace>
  <inkml:trace contextRef="#ctx0" brushRef="#br0" timeOffset="70292.06">19283 4932 0,'-64'21'31,"22"0"-31,21 0 0,0 1 0,-1-1 0,1 21 16,0-21-16,0 22 0,21-22 16,0 21-16,0-21 0,0 0 0,0 1 15,0-1-15,0 0 0,0 0 16,0 0-16,21-21 0,0 0 0,22 21 16,-22-21-16,21 0 0,0 0 15,1 0-15,-1 0 0,22-21 16,-22 0-16,0 0 0,1 0 15,-1 0-15,0-1 0,1-20 0,-22 0 16,0-1-16,21 1 0,-21 0 16</inkml:trace>
  <inkml:trace contextRef="#ctx0" brushRef="#br0" timeOffset="70643.86">19812 4720 0,'21'-21'16,"-63"190"-16,63-317 0,0 85 0,-21 42 0,0-1 0,0 44 31,0-1-31,0 0 0,-21 21 16,21-21-16,-21 43 0,21-22 0,0 1 15,-21-1-15,21 21 0,-22-20 16,22-1-16,-21 0 0,21 1 16,0-22-16,0 21 0,0-21 15,-21 1-15,21-1 0,0 0 0,-21-21 16,21 21-16,0-42 31,0 0-15,0 0-16,0-1 0,0-20 0,21 21 15,0-21-15,0 20 0,1-20 16,20 0-16,-21 21 0,21-22 0,-20 22 16,20 21-16,-21 0 0,0 0 15,0 0-15,22 0 0,-22 21 16,-21 22-16,21-22 0,0 0 0,-21 21 16,0-21-16,0 22 0,0-1 15,0-21-15,-21 22 0,0-22 0,0 0 16,21 21-16,-43-21 0,22 1 15,0-1-15,0 0 0</inkml:trace>
  <inkml:trace contextRef="#ctx0" brushRef="#br0" timeOffset="71449.39">17928 6435 0,'0'-21'16,"0"42"-16,0-85 0,0 43 0,-21-21 0,21 21 15,0-1-15,-21 1 16,0 21 0,21 21-16,-22 1 15,22 20-15,-21 0 0,21 1 0,0 20 16,0-21-16,-21 22 0,21-1 16,-21-20-16,21 20 0,-21-20 0,0-1 15,-1 0-15,22 1 0,-42-1 0,21-21 16,0 21-16,0-20 15,-1-1-15,1 0 0,0-21 0,0 0 16,0 0-16,21-21 16,0 0-16,0-1 0,0 1 0,0-21 15,0 21-15,0-22 16,0 1-16,0 0 0,21-1 0,0 1 16,0 21-16,0-21 0,-21 20 0,22 22 15,-1 0-15,0 0 0,0 0 16,0 22-16,0-1 0,-21 0 15,0 0-15,22 21 0,-1-20 16,-21 20-16,21-21 0,0 0 0,-21 0 16,0 1-16,21-1 0,0 0 15,-21 0-15,22 0 0,-1-21 0,0 0 16,0 0-16,0 0 0,0 0 0,1 0 16,20 0-16,-21-21 0,21 0 15,-20 0-15,20 0 0,0-1 16,-21 1-16,22-21 0,-22 0 15,0-1-15,0 1 0,-21-22 0,0 22 16,0-21-16,0-1 0,0 22 16,0-1-16,0-20 0,-42 42 0,21-22 15,-22 22-15,22 0 0,-21 0 16,0 21-16,-1 0 0,22 0 0,-21 0 16,-1 0-16,22 21 0,0-21 15,0 21-15,0 0 0,21 22 0,0-22 16,0 21-16,0 1 0,21-1 15,0-21-15,0 21 0,22-20 16,-1 20-16,0-21 0,1 0 0,-1 0 16,0 1-16,22-22 0,-22 0 15,0 21-15,1-21 0,-1 0 0,-21 0 16</inkml:trace>
  <inkml:trace contextRef="#ctx0" brushRef="#br0" timeOffset="72711.8">18627 6710 0,'0'0'0,"0"21"15,0 0 1,21-21-16,-21 21 16,21-21-16,0 0 15,0 0-15,0 0 16,1 0-16,-1-21 0,0 21 0,21-21 16,-21 0-16,1 0 0,-1 21 15,0-21-15,-21-1 0,0 1 0,21 0 16,-21 0-16,0 0 0,0 0 0,0-1 15,0 1-15,-21 21 16,0 0-16,0 0 0,-1 0 16,1 0-16,0 43 0,0-22 15,0 0-15,0 21 0,-1-21 0,22 22 16,0-22-16,-21 21 0,21 1 16,0-22-16,0 0 0,0 0 15,0 0-15,0 0 0,0 1 0,21-1 16,1-21-16,-1 0 0,0 0 15,0 0-15,0 0 0,0 0 16,1 0-16,-1 0 0,21 0 16,-21-21-16,0-1 0,1 1 0,20 0 15,-21 0-15,0 0 0,22-22 16,-22 1-16,0 0 0,0-1 0,0 1 16,0-21-16,-21 20 0,22 1 15,-22-22-15,0 22 0,21 0 0,-21 21 16,0-1-16,0 1 0,0 0 15,0 0-15,-21 21 32,21 21-32,-22 0 0,22 22 15,-21-22-15,21 21 0,0 22 0,0-22 16,0 0-16,0 1 0,0-1 16,0 0-16,0 1 0,0-1 0,0 0 15,0-21-15,0 1 0,0-1 16,21 0-16,1 0 0,20-21 15,-21 0-15,0 0 0,22 0 0,-22 0 16,21 0-16,-21 0 0,22 0 16,-22-21-16,21 0 0,-21 0 0,0-1 15,1 1-15,-1 0 16,0 0-16,-21-21 0,0 20 0,0 1 16,0 0-16,0 0 15,-21 21-15,0 0 0,-1 0 16,1 21-16,0 0 0,21 0 15,-21 1-15,21-1 0,-21 0 0,21 0 16,0 0-16,0 0 0,0 1 0,0-1 16,0 0-16,0 0 0,21 0 15,0 0-15,0-21 0,0 22 0,1-22 16,-1 0-16,0 0 0,21 0 16,-21 0-16,22 0 0,-1 0 0,-21-22 15,22 22-15,-22-21 0,21 0 16,-21 0-16,0 0 0,1-22 15,20 1-15,-21 0 0,0-22 0,0 22 16,1-22-16,-1 1 0,0 21 16,0-22-16,0 22 0,0-22 15,-21 22-15,0 21 0,0-22 0,0 22 16,0 0-16,0 0 0,0 0 0,-21 21 16,21 21-1,-21 0-15,0 21 0,0-20 0,21 20 16,0 0-16,-21 1 0,21 20 15,-22-21-15,22 22 0,0-1 0,0-20 16,0 20-16,0-20 16,0-1-16,22-21 0,-1 21 0,0-20 15,0-1-15,0 0 0,22-21 0,-22 0 16,0 21-16,21-21 0,-21 0 16,22 0-16,-22 0 0,21 0 0,1-21 15,-22 0-15,21 0 0,0-1 16,-20 1-16,20 0 0,-21-21 0,0 21 15,0-22-15,1 22 0,-1-21 16,-21 21-16,0-1 0,0 1 0,-21 21 31,-1 0-31,1 21 0,0 1 16,0 20-16,0-21 0,0 21 0,21-20 16,0-1-16,-22 21 0,22-21 15,0 0-15,0 1 0,0-1 0,0 0 16,22 0-16,-1-21 15,0 0-15,0 21 0,21-21 16,-20 0-16,-1 0 16,0 0-16,0-21 0,0 21 0,0-21 15,22 0-15,-22 21 0,0-21 0,-21-22 16,21 22-16,-21 0 16</inkml:trace>
  <inkml:trace contextRef="#ctx0" brushRef="#br0" timeOffset="72915.69">20193 6329 0,'0'0'15,"-42"0"1,63 0-16,21 0 0,0 0 16,1 0-16,20 0 0,-20 0 15,20 0-15,1 0 0,-1 0 0,1-21 16,-1 21-16,-21 0 0,1 0 15,-1 0-15,0 0 0,-20 0 16,-22-21-16</inkml:trace>
  <inkml:trace contextRef="#ctx0" brushRef="#br0" timeOffset="73924.59">18521 9038 0,'0'-21'16,"0"42"-16,-21-42 16,-1 21-16,-20 21 15,21 0-15,-43 1 0,22 20 0,-21 0 16,20 1-16,-20-1 0,-1 21 0,22-20 15,0 20-15,-1 1 0,22-22 16,-21 22-16,21-1 0,21 1 0,0-22 16,0 0-16,0 1 15,0-1-15,21-21 0,0 0 0,21 22 0,1-43 16,-1 21-16,21-21 16,1 0-16,-1 0 0,22 0 0,-21 0 15,-1 0-15,1-21 0,-1 21 0,-21-22 16,1 22-16,-22-21 0,0 0 15,0 0-15,-21 0 0,0-22 0,0 22 16,-21 0-16,-21 0 0,21 0 16,-22 0-16,1-1 0,0 1 0,-22 0 15,22 21-15,-1-21 0,1 21 16,0 0-16,21 0 0,-1-21 16,1 21-16,21-21 15,21 21-15,1 0 0,20 0 0,-21-22 16,21 22-16,1 0 15,-1 0-15,0 22 0,1-1 0,-1 0 16,-21 21-16,22 1 0,-22-1 16,-21 21-16,0-20 0,0-1 0,0 22 15,0-22-15,0 0 0,0 1 0,-21-1 16,-1 21-16,1-20 0,0-1 16,0 0-16,0 1 0,0-22 0,21 21 15,-22-21-15,1 1 0,21-1 16,-21 0-16,42-42 31,0 0-31,1-1 0,-1-20 16,0 21-16</inkml:trace>
  <inkml:trace contextRef="#ctx0" brushRef="#br0" timeOffset="74559.22">18965 9716 0,'0'0'15,"0"-22"-15,0 1 32,0 0-17,21 21-15,1-21 0,-1 21 16,0-21-16,0 21 0,0-21 16,22-1-16,-22 22 0,0-21 0,0 0 15,0 0-15,-21 0 16,0 0-16,-21 21 15,0 0-15,0 0 16,-22 0-16,22 21 0,0 0 0,0 0 16,0 0-16,0 22 0,-1-1 15,1-21-15,21 21 0,-21 1 0,21-22 16,0 21-16,0-21 0,0 1 16,0 20-16,21-42 0,0 21 15,1 0-15,20-21 0,-21 0 0,21 0 16,1 0-16,-1 0 0,0 0 15,22 0-15,-22 0 0,1-21 0,-1 0 16,0 0-16,1 0 0,-1-1 16,0-20-16,-21 0 0,1-1 0,-1 1 15,0-21-15,0 20 0,-21-20 16,21 20-16,0-20 0,1 21 0,-22-22 16,21 1-16,-21 20 0,21 1 0,-21 0 15,21-1-15,-21 22 0,0 0 16,0 0-16,0 42 15,0 0 1,0 21-16,0-20 0,-21 20 0,21 0 16,-21 1-16,21-1 0,-21 0 15,21 1-15,0 20 0,-22-21 0,1 1 16,21 20-16,-21-20 0,21-1 0,0 0 16,0 1-16,0-22 0,0 21 15,0-21-15,0 0 0,0 1 0,21-22 16,0 0-1,1 0-15,-1 0 0,0 0 0,0 0 16,0-22-16,0 22 0,1-21 16,-22 0-16,0-21 0,0 21 0,0-1 15</inkml:trace>
  <inkml:trace contextRef="#ctx0" brushRef="#br0" timeOffset="74736.12">19770 9440 0,'0'0'0,"21"-42"31,0 42-15,0 0-16,21-21 0,-20 21 16,20-21-16,-21 21 0,21 0 0,1-21 15,20 21-15,-20 0 0,20-22 0,1 22 16,-1 0-16,-21 0 0,22 0 16,-22 0-16,-21 0 0,1 22 0,-22-1 15</inkml:trace>
  <inkml:trace contextRef="#ctx0" brushRef="#br0" timeOffset="75136.12">18097 10774 0,'-21'-21'0,"42"42"0,-42-85 0,0 43 0,0 0 15,0 0-15,0 21 16,21 21-16,0 0 15,0 22-15,-22-1 0,22 0 0,0 1 16,0-1-16,0 0 0,-21 22 16,21-22-16,0 22 0,0-1 0,0-21 15,0 1-15,0 20 16,-21-20-16,21-1 0,0-21 0,0 0 16,0 22-16,0-22 0,0 0 15,0-42 1,0 0-16</inkml:trace>
  <inkml:trace contextRef="#ctx0" brushRef="#br0" timeOffset="75407.96">17949 10880 0,'0'0'0,"0"-43"0,0 1 0,0 0 16,0-1-16,21 1 0,1 0 15,-1 21-15,21-22 0,0 22 16,1 0-16,20 0 0,1 21 0,-22 0 15,22 0-15,-22 0 0,21 21 16,-41 0-16,20 21 0,-21-20 0,0 20 16,-21 0-16,0 1 0,0-1 15,-42 0-15,21 1 0,-22-22 0,22 21 16,-21-21-16,0 22 0,-1-22 16,1 21-16,0-21 0,-1 0 0,22 1 15,0-1-15,0-21 0,42 0 31,0 0-31,0-21 0,0-1 16</inkml:trace>
  <inkml:trace contextRef="#ctx0" brushRef="#br0" timeOffset="75983.3">18732 10901 0,'0'0'15,"0"21"-15,22 0 0,-22 0 0,0 1 16,0-1-16,0 0 0,0 0 0,0 0 15,0 0-15,-22 22 0,22-22 16,-21 0-16,21 21 0,0-20 0,0-1 16,0 0-16,0 0 0,0 0 15,21-21 1,1 0-16,-1 0 0,21 0 16,-21-21-16,0 0 0,1 0 15,20 0-15,-21-1 0,0 1 0,0-21 16,1 21-16,-22-22 0,0 22 15,0 0-15,0-21 0,0 21 0,0-1 16,-22 22-16,1-21 0,0 21 0,0 0 16,0 0-16,-22 0 0,22 0 15,0 0-15,-21 21 0,21-21 0,-1 22 16,1-1-16,0-21 0,21 21 16,42 0-1,-20-21-15,-1 0 0,21 0 16,-21 0-16,22 0 15,-1 0-15,0-21 0,22 0 0,-22 21 16,0-21-16,1 21 0,20-22 16,-20 1-16,-22 21 0,21 0 0,-21-21 15,0 21-15,1 0 0,-22 21 32,0 0-32,0 1 15,0-1-15,0 0 16,0 0-16,0 0 0,0 0 0,0 1 15,0-1-15,0 0 0,0 0 16,0 0-16,0 0 0,-43-21 16,22 22-16,0-1 0,0 0 0,-22-21 15,22 21-15,0-21 0,0 0 16,0 0-16,0 0 0,21-21 16,0 0-16,0-22 15,21 22-15</inkml:trace>
  <inkml:trace contextRef="#ctx0" brushRef="#br0" timeOffset="76195.17">19748 10605 0,'22'21'16,"-22"0"-16,0 0 16,21 0-16,-21 0 0,0 1 15,0 20-15,0-21 0,0 21 0,0-20 16,0 20-16,0-21 0,0 21 15,0-20-15,-21 20 0,-1-21 0,1 21 16,21-20-16,0 20 0,-21-21 0,21 0 16,-21 0-16,21 1 0,0-1 15,-21-21-15</inkml:trace>
  <inkml:trace contextRef="#ctx0" brushRef="#br0" timeOffset="76365.08">19579 11070 0,'0'0'0,"0"-21"0,0 0 16,21 0-16,0 21 16,1 0-16,-1 0 0,21-21 0,-21 21 15,22 0-15,-1 0 0,-21 0 0,43 0 16,-22 0-16,0 0 0,22 0 16,-1 0-16,-20 0 0,20 0 0,-21 0 15,1 0-15,-22 21 0</inkml:trace>
  <inkml:trace contextRef="#ctx0" brushRef="#br0" timeOffset="76779.74">18119 12510 0,'0'0'0,"0"-43"0,0-20 0,21 20 16,-21 1-16,0 21 0,0-21 15,0 20-15,0 1 0,-21 21 16,-1 21-16,1 1 16,21 20-16,-21-21 0,0 21 0,21 1 15,-21 20-15,21-20 0,0-1 16,0 21-16,0-20 0,-21-1 0,21 22 16,-22-22-16,22 0 0,0-21 15,0 22-15,0-22 0,0 0 0,0 0 16,22-21 15</inkml:trace>
  <inkml:trace contextRef="#ctx0" brushRef="#br0" timeOffset="77043.58">18013 12510 0,'0'0'0,"0"-43"0,0 1 0,21 0 15,0-1-15,0 1 0,0 21 16,1-22-16,20 22 0,-21 0 15,21 0-15,1 0 0,-1 21 16,0 0-16,1 0 0,-22 21 0,21 0 0,-21 0 16,1 22-16,-1-22 15,-21 21-15,0-21 0,0 22 0,-21-1 16,-1-21-16,-20 21 0,21-20 16,-21-1-16,-1 21 0,1-21 0,0 0 15,-1 1-15,1-1 0,21 0 16,0 0-16,-1-21 0,22 21 0,22-21 31,20 0-31,-21 0 0,21 0 16</inkml:trace>
  <inkml:trace contextRef="#ctx0" brushRef="#br0" timeOffset="77672.41">18838 12531 0,'0'0'0,"-21"0"31,0 0-31,0 21 0,0 0 16,-1 0-16,1 0 0,0 1 15,21 20-15,-21-21 0,0 0 0,0 22 16,21-22-16,0 21 0,0-21 16,0 0-16,0 1 0,21-22 15,0 0 1,0 0-16,0 0 0,0 0 0,22-22 15,-22 22-15,0-21 0,0-21 16,0 21-16,1 0 0,-1-22 0,0 22 16,0-21-16,0 21 0,0-22 15,-21 22-15,22-21 0,-22 21 0,21-1 16,-21 44 0,0-1-1,0 0-15,0 0 0,0 0 0,0 0 16,0 22-16,0-22 0,0 0 15,0 21-15,0-20 0,0-1 0,21-21 16,0 21-16,-21 0 16,21-21-16,0 0 0,1 0 0,-1 0 15,0 0-15,21 0 0,-21-21 16,1 0-16,20 21 0,-21-21 0,0-1 16,0-20-16,1 21 0,-1 0 15,0-22-15,0 1 0,-21 0 0,21-1 16,0 1-16,1 0 0,-1-22 0,0 22 15,0-22-15,0 22 0,-21 0 16,0-1-16,0 22 0,0 0 0,0 0 16,0 42-1,0 0-15,0 22 0,0-1 16,-21 0-16,0-21 0,0 22 16,21 20-16,0-20 0,0-1 0,0-21 15,0 21-15,0 1 0,0-1 16,0-21-16,0 22 0,0-22 0,0 0 15,0 21-15,0-21 0,0 1 16,0-1-16</inkml:trace>
  <inkml:trace contextRef="#ctx0" brushRef="#br0" timeOffset="77847.31">19431 12573 0,'0'0'0,"0"-21"16,21 21-1,0 0-15,0 0 0,22 0 0,-22 0 16,0-21-16,21 21 0,-20 0 16,20 0-16,0 0 0,-21 0 0,22 0 15,-1-21-15,0-1 0,-20 22 16,20-21-16,-21 21 0,21-21 0,-20 21 16,-1-21-16</inkml:trace>
  <inkml:trace contextRef="#ctx0" brushRef="#br0" timeOffset="78373">20024 12361 0,'-22'22'15,"65"-22"-15,-64-22 16,-22 65-16,22-22 0,0 0 0,0 0 0,0 0 16,-1 22-16,22-22 0,0 0 0,-21 21 15,21-20-15,0-1 0,0 21 16,0-21-16,0 0 0,21 1 0,1-22 16,-1 21-16,0-21 0,0 0 15,0 0-15,22 0 0,-1 0 0,0 0 16,1-21-16,-1 21 0,0-22 15,1 1-15,-1 0 0,0-21 0,1 21 16,-22-22-16,21 22 0,-21-21 16,0-1-16,1-20 0,-1 21 0,0-22 15,-21 1-15,0-1 0,0 1 16,0-1-16,0 22 0,0-1 16,0 22-16,0-21 0,0 63 31,-21 21-31,21-20 0,-21 41 0,-1-21 15,22 1-15,-21-1 0,0 22 16,21-22-16,-21 0 0,0 1 0,21-1 16,-21 0-16,-1-21 0,22 22 15,-21-22-15,0 0 0,21 0 0,-21 0 16,21 1-16,-21-22 16,21-22 15,0 1-31,21 0 0,0 0 15,21 0-15,-20 0 0,20-1 0,0 1 16,1 0-16,-1 0 0,0 21 16,1 0-16,-1 0 0,0 0 0,-21 21 15,1 0-15,-1 0 0,0 1 0,0-1 16,-21 21-16,0-21 0,0 22 16,0-1-16,0-21 0,-21 21 0,0-20 15,0 20-15,-1-21 0,-20 21 16</inkml:trace>
  <inkml:trace contextRef="#ctx0" brushRef="#br0" timeOffset="80182.35">18754 13695 0,'-22'-21'16,"44"42"-16,-86-63 0,22-1 0,-1 22 0,1 0 15,21 21-15,-21-21 0,20 21 0,-20 0 16,21 0-16,0 21 0,0 0 16,-1 21-16,1 1 0,0-1 15,0 22-15,0-22 0,0 21 0,21 1 16,-22-22-16,1 1 0,0 20 0,0-21 15,0 1-15,0-1 0,-1 0 16,1 1-16,0-22 0,0 21 0,0-21 16,0 1-16,-1-44 31,22 1-31,0 0 16,0-21-16,0-1 0,0 22 0,0-21 15,22 0-15,-22 20 0,21-20 0,0 21 16,-21 0-16,21 0 15,0 21-15,0 0 0,1 0 0,-1 0 16,0 0-16,0 0 0,0 21 16,0 0-16,1 0 0,20 0 0,-21 0 15,0 1-15,0-1 0,1 21 0,20-21 16,-21 0-16,0-21 0,22 22 16,-22-1-16,21-21 0,-21 0 0,22 0 15,-22 0-15,21 0 0,0-21 16,-20-1-16,20 1 0,-21 0 0,21 0 15,-20 0-15,-1 0 0,0-22 16,-21 22-16,0-21 0,0-1 16,0 1-16,0-21 0,0 20 0,-21-20 15,0-1-15,21 1 0,-22 20 16,1 1-16,0 0 0,0-1 0,0 22 16,0 0-16,-1 21 0,1 0 15,0 21-15,0 0 0,0 1 0,0 20 16,-1 0-16,1 22 0,21-22 15,0 0-15,0 22 0,0-22 0,0 1 16,0-1-16,0 0 0,0 1 0,21-22 16,22 0-16,-22 21 15,0-21-15,21-21 0,1 22 0,-22-1 16,21-21-16,1 0 0,20 0 0,-21 0 16,22 0-16,-22 0 0,22-21 15,-1-1-15,-20 22 0,-1-21 0,21 0 16,-20 0-16,-22 21 0,21-42 15,-21 20-15,1 1 0,-1 0 0,-21 0 16,0 0-16,0 0 0,0-1 16,-21 22-1,-1 22-15,1-1 0,0 0 16,0 21-16,21-21 0,0 1 16,-21 20-16,21-21 0,0 0 0,0 0 15,0 22-15,0-22 16,0 0-16,21 0 0,0 0 15,0-21-15,0 0 0,22 0 0,-22 0 16,21 0-16,-21 0 0,22-21 16,-1 21-16,-21-21 0,22 0 0,-22 0 15,21 0-15,-21-1 0,0 1 16,1-21-16,-1 0 0,0-1 0,0 1 16,0 0-16,-21-1 0,0-20 0,21-1 15,-21 22-15,0-22 0,0 22 16,0 0-16,0 21 0,0-1 0,0 1 15,0 42 1,0 1 0,0 20-16,-21 0 0,21 1 0,0-1 15,0 0-15,0 1 0,0-1 16,0 0-16,0 1 0,0-1 0,0-21 16,0 21-16,0 1 0,21-22 15,1 0-15,-1 21 0,-21-20 0,21-1 16,0-21-16,0 21 0,0-21 15,1 21-15,-1-21 0,0 0 0,21 0 16,-21 0-16,1 0 0,20-21 0,-21 0 16,0 0-16,0 21 15,1-22-15,-1 1 0,0 0 0,-21 0 16,0-21-16,0 20 0,0 1 0,0 0 16,0 0-16,0 0 0,0 0 15,-21 21 1,21 21-16,-21 0 0,-1 0 15,22 0-15,0 0 0,-21 1 0,21-1 16,0 0-16,0 21 0,0-21 16,0 1-16,0-1 0,0 0 0,0 0 15,21 0-15,1 0 0,20-21 16,-21 0-16,0 0 16,0 0-16,22 0 0,-22 0 15,21-21-15,1 0 0,-22 0 0,21 0 16,-21 0-16,0-1 0,22 1 15,-22 0-15,0-21 0,-21-1 16,21 1-16,-21 0 0,21-22 0,-21 22 16,22-22-16,-22 1 0,0 21 0,0-22 15,0 22-15,0-1 0,0 1 0,0 21 16,0 0-16,0 0 0,0 42 16,-22 0-1,1 0-15,0 21 0,21 1 16,0 20-16,-21-20 0,21 20 0,-21-21 15,21 22-15,0-22 0,0 1 16,0 20-16,0-21 0,0 1 0,0-22 16,0 21-16,0-21 0,0 22 15,21-22-15,0 0 0,0-21 16,-21 21-16,21-21 0,1 0 0,-1 0 16,0 0-16,0 0 0,0 0 0,0-21 15,1 21-15,-1-21 0,0 0 16,0 0-16,-21-1 0,21 1 0,-21 0 15,21 0-15,-21-21 0,0 20 16,22 1-16,-22 0 0,0 0 0,0 0 16,0 42-1,0 0 1,0 0-16,-22 0 0,22 1 0,0 20 16,0-21-16,0 0 0,0 0 15,0 1-15,0-1 0,0 0 0,0 0 16,0 0-16,22-21 0,-1 21 0,0-21 15,0 0-15,0 0 16,0 0-16,1 0 0,-1-21 0,0 21 16,0-21-16,0 0 0,0 0 0</inkml:trace>
  <inkml:trace contextRef="#ctx0" brushRef="#br0" timeOffset="80451.2">20764 13780 0,'0'0'0,"22"0"32,-1 0-32,21 0 0,-21 0 15,22 0-15,-22-22 0,21 22 0,0 0 16,1 0-16,-1 0 0,0 0 15,1-21-15,-1 21 0,0-21 16,1 21-16,-1 0 0,-21 0 0,0-21 16,1 21-16,-1 0 0,0 0 15,-21-21-15,0 0 16</inkml:trace>
  <inkml:trace contextRef="#ctx0" brushRef="#br0" timeOffset="80704.05">19897 13780 0,'21'0'46,"0"0"-46,0 0 0,21-22 0,-20 22 16,20 0-16,0 0 0,22 0 16,-22-21-16,0 21 0,22 0 0,-22 0 15,-21 0-15,22 0 0,-22 0 16,0 0-16</inkml:trace>
  <inkml:trace contextRef="#ctx0" brushRef="#br0" timeOffset="81544.17">19029 15600 0,'0'0'16,"0"-21"-16,-21 21 62,-1 0-62,1 0 0,0 0 16,0 0-16,0 0 0,0 0 0,-1 0 16,1 0-16,0 21 15,0 21-15,0-21 0,-22 22 0,22-1 16,0 0-16,0 1 0,0 20 16,-22-20-16,22 20 0,0-21 15,21 22-15,0-22 0,0 1 0,0-22 16,0 21-16,0-21 0,21 0 15,0 1-15,22-1 0,-22-21 0,21 0 16,1 0-16,-1 0 0,0 0 16,1-21-16,-1-1 0,0 1 0,1 21 15,-1-21-15,0 0 0,-21 0 16,1 0-16,-22-1 0,0 1 16,-22 21-16,1 0 15,0 0-15,0 0 0,0 0 0,0 0 16,-1 0-16,22-21 15,22 21 17,-1 0-32,0 21 15,0 0-15,0 22 0,-21-22 0,21 21 16,1 1-16,-1-1 0,-21 0 16,21 1-16,-21-1 0,0 0 0,0-21 15,0 22-15,0-1 0,0 0 0,0-20 16,0-1-16,0 0 0,21-21 15,0 0-15,0-21 16,1 21-16,-1-21 16</inkml:trace>
  <inkml:trace contextRef="#ctx0" brushRef="#br0" timeOffset="81875.97">19664 16235 0,'106'-64'16,"-85"43"-16,0 0 16,0 0-16,21 0 0,-20-22 0,-1 22 15,0 0-15,-21 0 0,0 0 16,-21 21 0,0 0-16,-1 21 0,-20-21 15,21 21-15,-21 21 0,20-20 16,-20-1-16,21 21 0,0-21 0,0 22 15,-1-22-15,22 0 0,0 21 16,0-21-16,0 1 0,0-1 0,22-21 16,-1 21-16,0 0 0,0-21 15,21 0-15,-20 0 0,20 0 0,0 0 16,1 0-16,-1-21 0,0 0 16,1 0-16,20-1 0,-21-20 0,1 21 15,20-21-15,-42-1 0,22 1 0,-22-22 16</inkml:trace>
  <inkml:trace contextRef="#ctx0" brushRef="#br0" timeOffset="82072.38">20362 15939 0,'21'-106'15,"-21"-64"1,0 128-16,-21 360 0,42-678 16,-21 339-16,0-22 0,-21 43 0,21 21 31,0 1-31,0 20 0,0-21 0,0 21 16,0 22-16,0-22 0,0 22 15,0-22-15,21 22 0,1-22 0,-22 21 16,21-20-16,-21-1 0,0 0 0,21 1 15,0-22-15,-21 21 0,21-21 16,-21 1-16,0-1 0,-21-21 31,21-21-15</inkml:trace>
  <inkml:trace contextRef="#ctx0" brushRef="#br0" timeOffset="82211.3">20235 16087 0,'0'-21'0,"0"42"0,0-64 0,0 22 15,21 21-15,1-21 0,-1 21 0,21 0 16,0 0-16,1 0 0,20 0 0,-20 0 16,20 0-16,-21 0 0,22 0 15,-22-21-15,1 21 0,-1 0 0,0 0 16,1 0-16,-22 0 0</inkml:trace>
  <inkml:trace contextRef="#ctx0" brushRef="#br0" timeOffset="82552.05">19325 16870 0,'-21'-21'0,"42"42"0,-63-42 0,21 0 16,-1 21-16,1 0 0,0 0 16,0 0-16,21 21 0,0 0 0,-21 0 15,0 21-15,21 1 0,0-1 16,-22 22-16,1-22 0,21 0 0,-21 1 16,21 20-16,-21-21 0,21 1 15,0-22-15,0 21 0,0 1 0,0-22 16,0 21-16,0-21 0,0 0 15,0-42 17,0 0-32,0 0 0</inkml:trace>
  <inkml:trace contextRef="#ctx0" brushRef="#br0" timeOffset="82775.58">19050 17060 0,'0'0'15,"0"-42"-15,0 0 0,0-1 0,0 1 16,0 21-16,21-21 0,0 20 0,-21 1 15,21 0-15,1 0 0,20 0 16,0 0-16,-21 21 0,22 0 0,-1 0 16,0 21-16,1 0 0,-22 0 15,0 0-15,0 0 0,-21 22 0,0-22 16,0 21-16,0-21 0,-21 22 0,0-22 16,-21 21-16,-1-21 0,1 1 15,21 20-15,-22-21 0,1 0 16,21-21-16,0 21 0,0-21 15</inkml:trace>
  <inkml:trace contextRef="#ctx0" brushRef="#br0" timeOffset="83323.25">19770 16912 0,'0'0'0,"21"0"0,21 0 15,-21 0-15,-21 21 0,0 1 16,0 20-16,0-21 0,0 0 15,0 22-15,0-22 16,-21 0-16,21 0 0,0 0 0,0 0 16,0 1-16,0-1 0,0 0 15,21-21 1,0 0 0,22 0-16,-22 0 0,0-21 0,0 0 15,0-1-15,22 1 0,-22 0 16,-21 0-16,0 0 0,0 0 0,0-1 15,0 1-15,0 0 0,-21 21 0,0-21 16,-1 0-16,1 21 0,0 0 16,0 0-16,0 0 0,0 0 15,-1 0-15,22 21 16,22 0 15,-1-21-31,21 0 0,-21 0 0,0 0 16,22 0-16,-1 0 0,0 0 15,1-21-15,-1 0 0,-21 21 0,22-21 16,-1-1-16,-21 1 0,21 21 0,-20-21 16,-1 0-16,0 0 0,-21 0 15,21-1-15,0 22 16,-21 22 15,21-1-31,-21 21 0,22-21 16,-22 0-16,0 1 0,0 20 0,21-21 15,-21 0-15,21 0 0,-21 1 0,0-1 16,0 0-16,21-42 31</inkml:trace>
  <inkml:trace contextRef="#ctx0" brushRef="#br0" timeOffset="83544.14">20701 16658 0,'0'0'0,"0"-21"0,21 0 0,0 21 16,-21 21 0,0 0-16,0 0 0,0 22 15,0-1-15,0 0 0,0-20 0,0 20 16,0 0-16,0 1 0,0-22 16,0 21-16,0-21 0,0 0 0,0 1 15,0-1-15,0 0 0,0 0 16,-21-21 15,21-21-31,-42 0 16</inkml:trace>
  <inkml:trace contextRef="#ctx0" brushRef="#br0" timeOffset="83691.05">20468 16976 0,'0'0'0,"0"-21"16,0-1-1,21 22-15,0 0 0,1 0 16,20 0-16,0-21 0,1 21 0,-1 0 15,0 0-15,1 0 0,-1 0 16,-21 0-16,21 0 0,1 0 0,-1 0 16,-21 0-16,0 0 0,1 0 15</inkml:trace>
  <inkml:trace contextRef="#ctx0" brushRef="#br0" timeOffset="84232.15">19135 17907 0,'0'-21'0,"0"-43"31,0 43-31,0 0 0,0 0 15,0 42 32,-22-21-47,1 21 16,0 0-16,0 1 0,21-1 0,-21 0 16,0 0-16,-1 0 0,22 0 15,0 1-15,0-1 0,0 0 0,0 0 16,0 0-16,22-21 15,-1 0 1,0 0-16,21 0 0,-21 0 0,1 0 16,20 0-16,-21 0 0,0-21 15,0 21-15,22-21 0,-22 21 0,-21-21 16,21 21-16,-21-21 0,0-1 16,0 1-16,0 0 0,0 0 15</inkml:trace>
  <inkml:trace contextRef="#ctx0" brushRef="#br0" timeOffset="84571.95">19325 17865 0,'-42'-21'15,"84"42"-15,-105-21 0,41 21 16,22 0-16,-21 21 0,21-20 0,0 20 16,0-21-16,0 21 0,0 1 15,0-22-15,-21 21 0,21-21 0,0 22 16,0-22-16,0 0 0,0 0 16,0 0-16,0 1 0,0-44 31,0 1-31,0 0 15,0 0-15,0-21 0,0 20 16,0-20-16,0 0 0,21-1 16,-21 1-16,0-21 0,0 20 15,21 1-15,1 0 0,-1 20 0,0 1 16,0 0-16,21 21 0,-20 0 16,20 0-16,-21 0 0,21 21 0,1 22 15,-1-22-15,-21 21 0,22-21 16,-22 22-16,0-1 0,0 0 0,-21-21 15,0 22-15,0-22 0,0 0 16,0 0-16,0 0 0,0 1 0,0-1 16,-21-21-1,21-21 1</inkml:trace>
  <inkml:trace contextRef="#ctx0" brushRef="#br0" timeOffset="108508.27">9842 5334 0,'0'0'0,"-21"0"16,0 0-16,0 0 0,0 0 0,0 0 15,-1 0-15,-20 0 0,21 0 0,0 0 16,0 0-16,-1 0 0,1 0 16,0 21-16,0-21 0,0 0 15,0 0 1,21 21 0,21-21 109</inkml:trace>
  <inkml:trace contextRef="#ctx0" brushRef="#br0" timeOffset="109223.38">9461 5398 0,'-42'21'32,"21"-21"-1,0 0-31,0 0 15,-1 0 1,1 0 0,21 21 93,21-21-93,1 0-1,-1 0-15,0 0 0,0 0 16,0 0-16,0 0 0,22 0 16,-1 0-16,22 0 0,-1 0 0,22 0 15,-1 0-15,1 0 0,21 0 16,-21-21-16,20 21 0,1-21 0,0 21 15,0 0-15,21 0 0,0-22 0,0 22 16,0 0-16,0-21 0,0 21 16,21-21-16,0 21 0,0-21 0,-21 21 15,22 0-15,-22-21 0,-22 21 16,1 0-16,0 0 0,-21-21 16,-1 21-16,1 0 0,-21 0 0,20 0 15,-41-22-15,20 22 0,-21 0 16,-20 0-16,20 0 0,-21 0 0,0 0 15,-21-21-15,-21 21 63,0 0-63,0 0 16</inkml:trace>
  <inkml:trace contextRef="#ctx0" brushRef="#br0" timeOffset="110171.82">11388 7599 0,'-22'0'0,"1"0"16,0 0-1,21-21 1,21 21 93,22 0-93,-22-21-16,21 21 0,0-22 16</inkml:trace>
  <inkml:trace contextRef="#ctx0" brushRef="#br0" timeOffset="110423.89">12552 7472 0,'42'0'16,"0"0"-16,22 0 0,21 0 0,317-21 31,-318 0-31,1 21 0,21 0 0,-21-22 15,-22 22-15,22 0 0,-1 0 0,-20-21 16,-1 21-16,1 0 0,-22 0 16,22-21-16,-22 21 0,0 0 0,-20 0 15,20 0-15,-42-21 0,21 21 0,0 0 16,-21-21 15,-21 21 0,0 0-15,0 0-16,0 0 16,-1 21-16,1-21 0</inkml:trace>
  <inkml:trace contextRef="#ctx0" brushRef="#br0" timeOffset="111203.85">8530 9440 0,'0'0'15,"-21"0"-15,21-21 16,0 0 156,-21 21-172,21-21 15,0 0-15,0 0 0,0-1 16</inkml:trace>
  <inkml:trace contextRef="#ctx0" brushRef="#br0" timeOffset="113664.27">11642 7514 0,'0'0'0,"-22"0"0,1 0 0,0 0 15,0 0-15,0 0 0,0 0 16,-1 0-16,1 0 0,0 0 0,0 0 15,0 0 1,0 0-16,42 0 31,0 0-15,0 0-16,21 0 0,1 0 0,20 0 16,1 0-16,20 0 0,1 0 15,0 0-15,21-21 0,-1 21 0,-20 0 16,21-21-16,0 0 0,21 21 0,-21 0 15,-1-21-15,1 21 0,0 0 16,0 0-16,-21-22 0,-1 22 0,1-21 16,-22 21-16,1 0 0,-22 0 15,22-21-15,-22 21 0,-21 0 0,0 0 16,1 0-16,-1 0 0,0 0 16,-42 0 30,0 0-46,-1 0 0,1 0 0,0 0 16,0 0-16,0 0 0,-22 21 0</inkml:trace>
  <inkml:trace contextRef="#ctx0" brushRef="#br0" timeOffset="114395.85">8742 9186 0,'0'0'0,"-21"0"0,-1 0 0,1 0 15,0 0-15,0 0 0,0 0 0,42 0 31,21 0-15,1 0-16,-1 0 0,21 0 16,22 0-16,0 0 0,-1 0 0,1 0 15,0 0-15,21 0 0,21 0 0,-22-21 16,22 21-16,-21 0 0,21 0 16,-21-21-16,0 21 0,0-21 0,-22 21 15,22 0-15,-21 0 0,21-21 16,-22 21-16,-20 0 0,21 0 0,-22-21 15,1 21-15,-1 0 0,-21 0 16,1 0-16,-1 0 0,0 0 0,-20 0 16,-1 0-16,0 0 15,-42 0 17,0 0-17,-1 0-15,1 0 0,0 0 16,-21 0-16,21 0 0,-22 0 15,1 0-15,21 0 0</inkml:trace>
  <inkml:trace contextRef="#ctx0" brushRef="#br0" timeOffset="115704.91">7641 4572 0,'0'0'15,"0"-21"1,21 21 0,0 0-16,1 0 0,-1 0 15,0-21-15,21 21 0,-21-21 16,22 21-16,-22 0 0,0 0 0,21-22 15,-20 22-15,-44 0 32,1 0-32,0 22 0,-21-1 15,-1-21-15,1 21 16,-21-21-16,20 21 0,-20 0 0,-1 0 16,22 22-16,-22-22 0,1 21 0,21 1 15,-22-1-15,1 0 0,-1 1 16,22 20-16,-22-21 0,22 22 0,-22-22 15,43 22-15,-21-22 0,21 0 16,21 1-16,0-1 0,0 0 16,21 1-16,21-1 0,1 22 0,-1-22 0,21 0 15,1 1-15,-1-1 0,1 21 16,-1-20-16,22-1 0,-21 0 0,20 22 16,-20-22-16,-22 1 0,22 20 0,-43-21 15,21 22-15,-42-1 16,0 1-16,0-1 0,-21 1 0,0-1 15,-22 1-15,1-1 0,-21 1 0,20-1 16,-20 1-16,-1-22 0,1 22 16,-1-22-16,22 0 0,-22 1 0,22-1 15,-21 0-15,20-20 0,-20 20 0,20-21 16,1 0-16,21 0 0,-21 1 16,20-1-16,1-21 0,0 0 0,21 21 15,21-21 1,22 0-16,-22 0 15,21 0-15,0 0 0,1 0 0,-1 0 16,22 0-16,-22 0 0,0 0 16,1 0-16,-1 21 0,0 0 15,-21 0-15,22 1 0,-22-1 0,0 0 16,0 0-16,-21 0 0,0 22 0,0-1 16,0 0-16,0 1 0,0-1 15,0 21-15,-21-20 0,0 41 0,0-20 16,0 21-16,-1-1 0,-20-20 0,21 20 15,-21 1-15,20 21 0,-20-21 0,0 20 16,-22-20-16,22 21 0,0 0 16,-22-22-16,22 22 0,-1 0 15,-20 0-15,21 0 0,-1 0 0,1-1 16,21 1-16,-22-21 0,22 21 0,0 0 16,21-1-16,0-20 0,0 21 15,0-21-15,0-1 0,21 1 0,0 0 16,22-22-16,-22 1 0,64 20 15,-22-41-15,-21-1 0,1-21 0,20-21 16,-20 0-16,20 0 0,-21 0 16,22 0-16,-22-21 0,1 0 0,-22-22 15,21 22-15,-21-21 0,0 0 0,1-22 16,-22 22-16</inkml:trace>
  <inkml:trace contextRef="#ctx0" brushRef="#br0" timeOffset="117772.03">3048 10562 0,'0'0'0,"-21"-21"0,21-21 16,-21 21-16,-1-22 0,22 22 15,0 0-15,-21 0 0,21 0 16,-21-1-16,0 22 16,21 22-16,-21-1 15,21 21-15,-21 0 0,21 22 0,0-22 16,0 22-16,-22-1 0,22 1 0,-21-1 15,21 1-15,0-1 0,0 1 16,0-1-16,0-20 0,0 20 0,0-42 16,0 22-16,0-22 0,0 0 15,21-21 1,1 0-16,-1-21 0,-21-22 0,21 22 16,0-21-16,0 21 15,0-22-15,1 1 0,-22 0 0,21-1 16,-21 1-16,0 0 0,21-1 15,-21 22-15,21-21 0,-21 21 0,21 21 16,0 0 0,-21 21-16,22 0 0,-1 0 15,-21 0-15,0 1 0,21-1 0,-21 21 16,21-21-16,-21 0 0,0 1 16,0-1-16,0 0 0,21 0 0,-21 0 15,21-21-15,-21 21 0,22-21 0,-1 0 16,0 0-16,0 0 15,0 0-15,0 0 0,1 0 16,-1-21-16,0 21 0,0-21 16,0 0-16,0 0 0,1 0 0,-22-22 15,21 22-15,0-21 0,-21-1 0,21 22 16,-21-21-16,0 0 0,0-22 16,0 43-16,0-21 0,0-1 0,0 22 15,0 0-15,0 0 0,0 42 16,0 0-1,0 0-15,0 22 0,0-22 0,0 21 16,0 0-16,0 1 0,0-1 16,0-21-16,21 22 0,-21-1 0,21-21 15,-21 0-15,22 22 0,-1-22 16,0 0-16,0 0 16,0-21-16,0 0 0,1 0 15,20 0-15,-21 0 0,0-21 0,0 0 16,1 0-16,20-1 0,-21 1 15,0-21-15,0 21 0,1-22 0,-1 1 16,0-21-16,0 20 0,0-20 16,-21-1-16,0 1 0,21 20 0,-21-20 15,0 21-15,0-1 0,0 1 0,0 21 16,0 0-16,0-1 0,0 1 16,-21 21-16,21 21 15,0 1-15,0-1 16,0 21-16,0 0 0,0 1 15,0-1-15,0 22 0,0-22 0,0 0 16,0 1-16,0-1 0,0 0 0,0 1 16,0-1-16,0-21 0,21 0 15,-21 0-15,0 1 0,0-1 16,22-21 0,-1-21-16,-21-1 15,0 1-15,0 0 16,0-21-16,0 21 0,0-1 0,0 1 15,21 0-15,-21 0 0,21 0 16,0 21 0,0 0-16,1 21 15,-1-21-15,-21 21 0,21 0 0,0 0 16,0 1-16,0-1 0,1 0 16,-1 0-16,0-21 0,0 0 15,21 21-15,-20-21 0,-1 0 0,21 0 16,-21 0-16,22 0 0,-22 0 15,21-21-15,-21 0 0,22 0 0,-22 0 16,0-1-16,21 1 0,-21 0 0,-21 0 16,22 0-16,-22-22 15,21 22-15,-21-21 0,0 21 0,0 0 0,0-22 16,0 22-16,0 0 0,-21 0 16,-1 21-16,1 0 0,0 0 15,0 0-15,0 21 0,0 0 0,-22 0 16,22 22-16,0-22 0,0 21 0,0-21 15,-1 22-15,1-1 0,0-21 16,21 0-16,-21 0 0,21 1 0,0-1 16,0 0-16,21-21 31,0-21-31,0 21 0,1-21 0,-1-1 16,-21 1-16,21 0 0,0 0 15,0 0-15,-21 0 0,0-1 16,21 22-16,-21-21 0,22 21 0,-1 0 31,0 21-31,-21 1 16,0-1-16,21 0 0,0 0 0,-21 21 15,21-20-15,1-1 16,-1 0-16,0-21 0,0 21 16,0-21-16,0 0 0,1 0 0,-1 0 15,0-21-15,0 0 0,0 0 16,0-1-16,1 1 0,-1-21 15,0 21-15,0-22 0,0 1 0,-21 0 16,0-1-16,0-20 0,0 21 0,0-1 16,0 1-16,0 0 0,0-1 15,0-20-15,0 20 0,-21 22 0,0-21 16,21 21-16,-21 0 0,21-1 16,-21 1-16,-1 21 0,22 21 15,0 1-15,0-1 0,0 0 0,0 0 16,0 21-16,0 1 0,0-22 15,0 21-15,0 1 0,0-1 0,22 0 16,-1 1-16,-21-1 0,21-21 0,0 21 16,0-20-16,0-1 0,1 0 15,-1 0-15,0-21 0,0 0 16,0 0-16,0 0 0,1 0 0,-1-21 16,0 0-16,0 0 0,0-1 15,0-20-15,-21 21 0,22 0 0,-1-22 16,0 22-16,-21-21 0,21 21 15,-21 0-15,0-1 0,21 22 16,0 0 0,-21 22-16,0-1 0,0 0 15,0 0-15,0 0 0,0 22 0,0-22 16,22 0-16,-22 0 0,0 0 0,0 0 16,0 1-16,0-1 0,0 0 15,-22-21 16</inkml:trace>
  <inkml:trace contextRef="#ctx0" brushRef="#br0" timeOffset="117955.92">5080 10287 0,'0'0'0,"0"-21"31,21 21-31,0-21 16,0 21-16,1 0 0,-1-21 16,21 21-16,-21-22 0,22 22 15,-22-21-15,21 21 0,0-21 0,1 21 16,-22-21-16,21 21 0</inkml:trace>
  <inkml:trace contextRef="#ctx0" brushRef="#br0" timeOffset="118267.74">5905 10054 0,'0'0'0,"0"21"15,0 1 1,0-1-16,0 0 0,0 0 16,22 0-16,-22 0 0,0 1 0,21-1 15,-21 0-15,0 0 0,0 0 0,0 0 16,21 1-16,0-1 15,-21 0-15,21-21 0,0 0 16,1 0-16,-1 0 16,-21-21-16,21 21 15,-21-21-15,0-1 0,0 1 0,0 0 16,0 0-16,0 0 0,0 0 16,0-1-16,0 1 31,21 21-16</inkml:trace>
  <inkml:trace contextRef="#ctx0" brushRef="#br0" timeOffset="118591.56">6329 10033 0,'0'0'0,"-21"0"15,-1 0-15,22 21 16,0 0-16,0 1 16,0-1-16,0 21 0,22 0 15,-1 1-15,-21-1 0,21 0 16,-21 22-16,0-22 0,21 22 0,0-22 16,-21 22-16,21-22 0,-21 21 0,0-20 15,0-1-15,22 22 0,-22-43 16,21 21-16,-21 0 0,0-20 0,0 20 15,0-21-15,21 0 0,-21 0 0,0 1 16,21-22-16,-21-22 31,0 1-31,0 0 0,0 0 16,0-21-16,0 20 0,0-20 16</inkml:trace>
  <inkml:trace contextRef="#ctx0" brushRef="#br0" timeOffset="118819.42">6286 10224 0,'0'0'0,"0"-22"0,-21 1 16,21 0-16,-21 0 0,21 0 0,0 0 15,0-1-15,21 1 16,0 21-16,1-21 0,-1 21 0,0 0 16,21 0-16,1 0 0,-22 0 15,21 0-15,-21 0 0,22 0 16,-22 21-16,0 0 0,-21 22 0,0-22 15,0 0-15,0 21 0,0-20 0,-21-1 16,0 21-16,-1 0 0,1-20 16,-21-1-16,21 21 0,-22-21 0,1 0 15,21 1-15,-21-1 0,-1 0 0</inkml:trace>
  <inkml:trace contextRef="#ctx0" brushRef="#br0" timeOffset="119072.28">3133 11705 0,'-22'0'0,"44"0"0</inkml:trace>
  <inkml:trace contextRef="#ctx0" brushRef="#br0" timeOffset="119352.12">3006 11726 0,'0'0'15,"21"0"1,0 0-16,0 0 0,0-21 15,0 21-15,1-21 0,20 21 0,0-21 16,22 0-16,-1 0 0,22-1 16,0 1-16,20-21 0,-20 0 0,42-1 15,-21 1-15,42 0 0,-21-22 0,21 22 16,22-1-16,-22-20 0,0 21 0,21-1 16,-21-20-16,22 20 0,-22 1 15,0 0-15,-21-1 0,0 1 16,-21 0-16,0 21 0,0-22 0,-22 22 15,1 0-15,-22 0 0,1 0 0,-22-1 16,-21 22-16,22 0 0,-22 0 16,-21-21-16,-21 21 15,0 21-15,-1 1 16,-20-22-16,21 21 0,-21-21 16,-1 21-16,1-21 0,0 21 0</inkml:trace>
  <inkml:trace contextRef="#ctx0" brushRef="#br0" timeOffset="119800.38">3387 11748 0,'21'0'0,"21"0"0,0-22 0,1 1 15,20 0-15,1 0 0,20 0 0,1-22 16,21 22-16,0-21 0,21 0 15,0-1-15,0 1 0,21-22 0,0 22 16,0-21-16,0 20 0,1-20 0,20 20 16,-21 1-16,0-21 0,0 20 15,1 1-15,-22 0 0,21-1 0,-21 1 16,-21 0-16,-1 20 0,1-20 0,-21 21 16,-22 0-16,1 0 0,-1-1 0,-20 22 15,-22 0-15,21-21 16,-21 21-16,1 0 15,-44 0 1,1 0 0,0 0-16</inkml:trace>
  <inkml:trace contextRef="#ctx0" brushRef="#br0" timeOffset="120643.37">7197 11472 0,'-22'0'15,"22"-21"-15</inkml:trace>
  <inkml:trace contextRef="#ctx0" brushRef="#br0" timeOffset="121327.98">7112 11472 0,'0'0'16,"0"22"15,21-22-15,0 21-1,0-21-15,1 0 0,20 0 0,0 0 16,1 0-16,-1 0 0,21 0 15,22 0-15,-21 0 0,20 0 0,1 0 16,21 0-16,0 0 0,-1 0 0,1 0 16,21 0-16,0-21 0,0 21 0,21-22 15,-21 22-15,22-21 0,-22 21 16,21 0-16,0-21 0,-21 21 0,21 0 16,-21 0-16,0 0 0,0 0 0,-21 0 15,0 0-15,0 0 0,-22 0 0,1 0 16,0 0-16,-1 0 0,-20 0 15,-1 0-15,1 0 0,-22 0 16,0 0-16,1 0 0,-22 0 0,0 0 16,0 0-16,0 0 0,-21-21 31,-21 21 0,0 0-15,21 21-16,-21 0 0,21 0 15,0 1-15,0 20 0,0-21 0,0 0 16,0 22-16,0-22 0,0 21 0,0 0 16,21-20-16,0 20 0,0 0 0,1-21 15,-1 22-15,-21-1 16,21-21-16,-21 22 0,21-22 0,-21 0 16,0 21-16,0-21 0,0 1 0,0-1 15,21 0-15,-21 0 0,0 0 16,0 0-1,-21-21-15,0 0 16,0 22-16,0-1 0,-1-21 0,1 0 16,-21 21-16,0-21 0,-1 0 0,1 0 15,-22 21-15,22-21 0,-21 0 16,-1 0-16,-21 0 0,22 21 0,-22-21 16,1 0-16,-22 0 0,0 0 0,0 21 15,-21-21-15,0 22 0,0-22 16,0 21-16,0-21 0,-21 21 15,0-21-15,0 21 0,21 0 0,-22 0 16,22-21-16,22 22 0,-22-1 0,21-21 16,21 21-16,-21-21 0,22 0 0,20 21 15,-21-21-15,22 0 0,-1 0 16,-20 0-16</inkml:trace>
  <inkml:trace contextRef="#ctx0" brushRef="#br0" timeOffset="121651.79">7281 12615 0,'-42'0'15,"84"0"-15,-105 0 16,42 0-16,-1 0 0,1 0 15,42 0 64,-21-21-64,22 0-15,-22 0 0,0 0 16,0 0-16,0-1 0,0-20 0,0 21 15,0-21-15,0-22 0,0 22 16,0-22-16,-22 22 0,22-22 0,-21 1 16,0 21-16,0-22 0,21 22 0,0-22 15,-21 22-15,21 21 0,-21 0 16,21-1-16,0 1 0,0 0 16,0 42 30,0 0-30</inkml:trace>
  <inkml:trace contextRef="#ctx0" brushRef="#br0" timeOffset="122103.54">7197 11599 0,'-64'0'15,"43"22"1,21-1-16,0 0 0,0 0 16,0 21-16,0-20 0,0 20 0,0 0 15,21 22-15,-21-22 0,21 0 0,-21 22 16,0-22-16,0 1 0,0 20 15,0-21-15,0 1 0,0-1 0,0 0 16,-21 1-16,21-1 0,0-21 0,-21 22 16,21-22-16,-21 0 0,21 0 0,0 0 15,0 0-15,0 1 16</inkml:trace>
  <inkml:trace contextRef="#ctx0" brushRef="#br0" timeOffset="122284.43">7514 12594 0,'254'-42'15,"-508"84"-15,614-105 0,-254 42 16,21-1-16,21 22 0,0-21 0,0 0 16,0 0-16,1 0 0,-1 21 15,-21-21-15,21 21 0,-42 0 0,21 0 16,-43 0-16,1 0 0,0 0 0,-22 0 16,-20 0-16,-1 0 0,0 0 15,-21 0-15,1 0 0,-22 21 31,-22-21-15</inkml:trace>
  <inkml:trace contextRef="#ctx0" brushRef="#br0" timeOffset="167251.29">9123 5800 0,'-21'0'0,"-1"0"15,1 0-15,0 0 16,42 0 31,0 0-47,22 0 15,-22 0-15,21 0 0,1 0 0,-1 0 16,0 0-16,22 0 0,-22 0 0,43 0 16,-22 0-16,22 0 0,-22-21 15,22 21-15,-21 0 0,20 0 0,-20 0 16,-1-22-16,-20 22 0,-1 0 15,0 0-15,-21 0 0,1 0 0,-1 0 16,0 0-16,-42 0 63,0 0-63,-1 0 0,1 0 15,0 22-15,-21-22 0,21 0 16,-22 21-16,1-21 0</inkml:trace>
  <inkml:trace contextRef="#ctx0" brushRef="#br0" timeOffset="167568.1">9229 6033 0,'444'0'78,"-275"-191"-62,-782 382-16,1121-213 0,-466 22 0,21 0 0,-20 0 0,-1 0 16,0-21-16,-20 21 0,-1 0 15,0 0-15,0 0 0,0 0 16,-42 0 15,0 0-31,0 0 0,0 0 16,-1 0-16,1 21 0,0-21 0,0 0 15,-21 0-15,20 22 0</inkml:trace>
  <inkml:trace contextRef="#ctx0" brushRef="#br0" timeOffset="167687.04">9165 6287 0,'0'21'0</inkml:trace>
  <inkml:trace contextRef="#ctx0" brushRef="#br0" timeOffset="167851.95">10181 6223 0,'0'-21'32,"0"0"-32</inkml:trace>
  <inkml:trace contextRef="#ctx0" brushRef="#br0" timeOffset="168643.49">13039 4487 0,'0'-21'15,"0"0"1,0 0-16,0 0 16,0 0-16,-22-1 15,22 1-15,-21 0 16,21 42 15,0 0-15,0 1-16,0-1 0,0 0 0,-21 21 15,21 1-15,-21-22 0,21 21 0,0-21 16,0 22-16,0-22 0,-21 21 16,21-21-16,0 0 0,0 1 0,0-1 15,0 0-15,0 0 0,0 0 0,0 0 32,21-42-17,-21 0 1,21 21-16,-21-21 0,21 0 0,0 0 15,1-1-15</inkml:trace>
  <inkml:trace contextRef="#ctx0" brushRef="#br0" timeOffset="169111.22">13398 4360 0,'22'-42'31,"-22"21"-31,21 21 16,0-21-16,0 21 0,0 0 15,0 0-15,1 0 0,-1 0 16,21 0-16,-21 0 0,0 0 0,1 0 16,20 21-16,-21 0 0,0 0 0,-21 0 15,0 1-15,0-1 0,0 21 16,0-21-16,0 0 0,0 22 0,-42-22 15,21 0-15,-22 0 0,22 22 16,-21-22-16,0 0 0,-1 0 0,1-21 16,21 21-16,-22 0 0,22-21 15,0 0-15,21 22 0,-21-22 16,42 0 15,0 0-31,0-22 0,1 22 0,20 0 16,-21-21-16,21 21 0,-20 0 0,-1 0 15,21-21-15,-21 21 0,0-21 16,22 21-16,-22 0 0,0 0 0,0-21 16,0 21-16,1 0 0,-1 0 0,0 0 15,0 0 1,-21-21-16,21 21 16,-21-22-16,0 1 15,21 21-15</inkml:trace>
  <inkml:trace contextRef="#ctx0" brushRef="#br0" timeOffset="169739.86">14287 4339 0,'0'0'0,"0"-21"15,0 0 1,0 0-16,0 0 15,22 21-15,-1-22 0,0 22 16,0-21-16,0 21 0,0 0 16,1-21-16,-1 21 0,0 0 0,0 0 15,21 0-15,-20 0 0,-1 0 0,0 0 16,0 0-16,0 21 0,0 0 16,-21 1-16,0-1 0,0 21 15,0-21-15,0 0 0,0 1 0,-21-1 16,0 0-16,0 0 0,-21 0 15,20 0-15,-20 1 0,0-22 0,21 21 16,-1-21-16,-20 0 0,21 21 16,0-21-16,0 0 0,42 0 31,0-21-15,0 21-16,0 0 0,0 0 0,1-21 15,-1 21-15,0 0 0,0 0 0,0 0 16,0 0-16,1 0 0,-1 0 15,0 0-15,0 0 0,0 0 0,0 0 16,1 21-16,-1-21 0,-21 21 0,21-21 16,0 21-16,-21 0 0,0 0 15,0 1-15,0-1 16,0 0-16,-21-21 0,0 21 16,0-21-16,-22 21 0,22-21 0,-21 0 15,21 0-15,-22 21 0,22-21 16,-21 0-16,21 0 0,-22 0 0,22 0 15,0 0-15,0 0 0,0 0 0,-1 0 16,1 0-16,0 0 0,0 0 16,0 0-1,21-21 17,21 21-17</inkml:trace>
  <inkml:trace contextRef="#ctx0" brushRef="#br0" timeOffset="171467.83">9377 7197 0,'0'0'0,"-21"0"15,-1 0 1,1 0-16,21 42 47,21-42-47,22 0 15,-1-21-15,0 0 0,1 21 0,-1 0 16,0-21-16,22 21 0,-1-22 16,1 22-16,-1-21 0,1 21 0,-1-21 15,1 21-15,-22 0 0,22-21 0,-22 21 16,0 0-16,1 0 0,-22 0 15,0 0-15,0 0 0,0-21 0,1 21 16,-44 0 15,1 0-15,0 0-16,0 21 0,0-21 0,0 0 16,-22 21-16</inkml:trace>
  <inkml:trace contextRef="#ctx0" brushRef="#br0" timeOffset="171791.65">9419 7451 0,'0'0'0,"-21"0"31,42 0-16,0 0-15,0 0 0,22 0 0,-22 0 16,21 0-16,22-21 0,-22 21 16,22 0-16,-1-22 0,1 22 0,-22 0 15,21-21-15,1 21 0,-22 0 0,1-21 16,-1 21-16,0 0 0,-21 0 16,1 0-16,-1 0 0,0 0 15,-42 0 1,0 0-1,-1 0-15,1 21 0,-21-21 0,21 0 16,-22 0-16,22 21 0,-21-21 0,0 22 16</inkml:trace>
  <inkml:trace contextRef="#ctx0" brushRef="#br0" timeOffset="172052.5">9398 7726 0,'0'0'0,"0"21"16,85-21-16,-43 0 0,-21 0 16,0 0-16,22 0 0,-22 0 15,21 0-15,0 0 0,1 0 16,-1 0-16,0 0 0,1 0 0,-1 0 16,0 0-16,1-21 0,-22 21 0,21 0 15,-21-21-15,1 21 0,-1 0 16,0 0-16,-42 0 31</inkml:trace>
  <inkml:trace contextRef="#ctx0" brushRef="#br0" timeOffset="172668.12">13123 5207 0,'-21'0'0,"42"0"0,-63 0 0</inkml:trace>
  <inkml:trace contextRef="#ctx0" brushRef="#br0" timeOffset="172705.1">13081 5249 0,'21'0'16</inkml:trace>
  <inkml:trace contextRef="#ctx0" brushRef="#br0" timeOffset="172971.95">13356 5144 0,'275'0'15,"-825"105"-15,1439-232 16,-1503 149-16,1334-44 0,-593 1 0,-21 21 15,-1-21-15,-20 21 0,0 0 0,-1-21 16,-20 21-16,-1 0 0,-20 0 16,-1 0-16,-21 0 0,0 0 0,1-21 15,-22 0-15,-22 21 16,22-22 0,-21 22-16,0 0 15,-21-21-15,-255 868 110</inkml:trace>
  <inkml:trace contextRef="#ctx0" brushRef="#br0" timeOffset="173303.76">14309 5990 0,'0'0'0,"0"21"0,-22-21 0,22 22 16</inkml:trace>
  <inkml:trace contextRef="#ctx0" brushRef="#br0" timeOffset="173515.71">14944 6033 0,'21'0'0,"21"-22"0,0 22 15,1-21-15,20 0 0,-20 0 16,20 0-16,1-22 0,-22 1 0,0 21 16,22-21-16,-22-1 0,-21 1 15,0 0-15,1-1 0,-1 1 0,-21 0 16,0 20-16,0-20 0,0 0 16,-21 21-16,-1-1 0,-20 1 0,21 0 15,0 0-15,-22 0 0,22 21 0,0-21 16,0 21-16,-21 0 0,-1-22 15</inkml:trace>
  <inkml:trace contextRef="#ctx0" brushRef="#br0" timeOffset="173596.25">15261 5292 0,'21'0'32</inkml:trace>
  <inkml:trace contextRef="#ctx0" brushRef="#br0" timeOffset="174075.97">15748 4995 0,'0'0'0,"21"-21"0,0 0 16,0 21 0,-21-21-16,-21 42 31,0 0-16,0 0-15,0 1 0,-22-1 0,1 21 16,0-21-16,-1 22 0,-20-22 16,21 21-16,-22-21 0,1 0 0,20 1 15,1-1-15,0 0 0,-1 0 0,22-21 16,0 0-16,0 0 0,0 0 16,-1 0-16,22-21 15,22 21 1,-1 0-1,0 0-15,0 0 0,0 0 16,22 21-16,-22 0 0,21 0 0,0 1 16,1-1-16,-1 0 0,-21 0 15,22 0-15,-1 0 0,0 1 0,-21-1 16,22 0-16,-22 0 0,42 0 16,-63 0-16,22-21 0,-1 0 15,0 0-15,-21 22 0,-85 168 94</inkml:trace>
  <inkml:trace contextRef="#ctx0" brushRef="#br0" timeOffset="174971.45">15261 8192 0,'0'0'16,"-21"21"-16,0-21 0,0 21 0,-1-21 0,1 21 15,21 0-15,0 0 16,21-21 0,1 0-16,-1 0 0,21 0 15,-21 0-15,22 0 0,-1 0 0,21-21 16,-20 0-16,-1 0 15,22 0-15,-22 0 0,0-22 0,22 22 16,-22-21-16,0-1 0,22 22 0,-22-21 16,-21 0-16,22-1 0,-22 1 0,0 0 15,-21-1-15,0 22 0,0-21 16,0 21-16,0-22 0,-21 22 0,-21 0 16,20 21-16,-20-21 0,21 0 0,-21 21 15,-1 0-15,22 0 0,-21 0 16,21-22-16,-22 22 0,22 0 15,0 0-15,0 0 0,0 0 0,42 0 47,0 0-31,0 0-16,0 0 16,0 0-16</inkml:trace>
  <inkml:trace contextRef="#ctx0" brushRef="#br0" timeOffset="175299.26">16002 7408 0,'0'0'15,"-21"0"17,0 0-32,-22 0 15,22 0-15,0 0 0,-21 0 0,-1 22 16,22-22-16,-21 21 0,-1-21 15,1 21-15,0-21 0,-1 21 0,1-21 16,21 0-16,-21 0 0,20 21 0,1-21 16,21 21-1,0 1 1,21-22-16,1 21 0,-1-21 16,0 21-16,0-21 15,21 21-15,-20 0 0,-1-21 0,0 21 16,0 1-16,0-1 0,0-21 0,1 21 15,-1 0-15,0 0 0,0 0 16,0-21-16,-21 22 0,0-1 0,21 0 16,-21 0-16,22 0 0</inkml:trace>
  <inkml:trace contextRef="#ctx0" brushRef="#br0" timeOffset="175839.95">14965 10541 0,'0'21'0,"0"-42"0,0 63 0,0-20 16,21-22-16,0 0 0,21 0 15,-20 0-15,20 0 0,0 0 0,1 0 16,20 0-16,-21-22 0,22 1 16,-1 0-16,-20 0 0,20 0 0,1-22 15,-22 22-15,22-21 0,-1 21 0,-21-22 16,1 22-16,-1-21 0,-21 0 16,0 20-16,1-20 0,-22 21 0,0 0 15,0 0-15,0-22 0,-22 22 16,-20 0-16,21 0 0,0 21 15,0-21-15,-1-1 0,1 22 0,0-21 16,0 21-16,0 0 0,21-21 16,0 0-1,21 21 1,0 0-16,0 0 0,0 0 0,1 0 16</inkml:trace>
  <inkml:trace contextRef="#ctx0" brushRef="#br0" timeOffset="176080.81">16044 9800 0,'-42'0'16,"84"0"-16,-126 0 0,41 0 0,1 0 0,21 0 16,-22 21-16,1-21 0,21 0 15,-21 0-15,20 22 0,1-22 0,0 0 16,21 21-16,0 0 15,0 0-15,21-21 16,0 21-16,1 0 0,-1-21 16,0 22-16,0-22 0,0 21 0,22-21 15,-22 21-15,0-21 0,21 0 0,-21 0 16,22 0-16</inkml:trace>
  <inkml:trace contextRef="#ctx0" brushRef="#br0" timeOffset="210812.33">8805 9673 0,'0'0'0,"-21"0"16,0 0-16,0 0 0,0 0 0,-1 0 16,1 0-16,0 0 0,0 0 0,0 0 15,42 0 16,21 0-31,1 0 16,-1 0-16,0 0 0,22 0 0,-22-21 16,22 21-16,-1 0 0,1-21 15,-1 21-15,1 0 0,-1 0 0,1-21 16,-22 21-16,21 0 0,-20 0 0,20 0 16,-20 0-16,-22 0 15,21 0-15,-21 0 0,0 0 0,1 0 16,-22 21 15,-22-21-31,1 21 16,0 0-16,0-21 0,0 21 0,0-21 15,-1 22-15</inkml:trace>
  <inkml:trace contextRef="#ctx0" brushRef="#br0" timeOffset="211123.15">8699 10054 0,'826'-21'109,"-784"21"-93,-211-233-16,-530 487 0,1610-275 0,-890 21 0,21 0 0,-21 0 0,0 0 15,1 0-15,-22 21 32,-22-21-17,1 0-15,0 0 0,0 21 16,-21-21-16</inkml:trace>
  <inkml:trace contextRef="#ctx0" brushRef="#br0" timeOffset="211255.08">8678 10414 0,'0'0'16,"-42"21"-16,0 0 0,-1 1 0,22-1 16,0-21-16,0 21 0,21 0 0,-43-21 15,22 0-15</inkml:trace>
  <inkml:trace contextRef="#ctx0" brushRef="#br0" timeOffset="211372.01">8996 10520 0,'63'0'16,"-126"0"-16,169 0 0,-64-21 0,0 21 0,-21-21 15,22 21-15,-22-22 0,21 22 16,-21 0-16,1-21 0,-1 21 0,-21-21 16,0 0-16,21 0 15,-21 0-15,0-1 0,0 1 0,0 0 16</inkml:trace>
  <inkml:trace contextRef="#ctx0" brushRef="#br0" timeOffset="212195.78">7472 4847 0,'0'0'0,"0"-21"0,0-64 31,0 64-15,-21 21 0,21 21-16,0 1 15,0-1-15,0 0 0,0 21 0,0 1 16,0-1-16,0 21 0,0 1 16,-22-1-16,22 1 0,-21 21 0,0-22 15,0 22-15,0-1 0,0 1 0,-1 21 16,1-21-16,0 20 0,-21-20 15,21 21-15,-1 0 0,1-22 0,-21 22 16,21 0-16,0-21 0,-1-1 0,1 22 16,-21-21-16,21 0 0,0-1 0,-1 1 15,-20 0-15,21-1 0,-21-20 0,20 20 16,-20 1-16,0-21 16,21-1-16,-22 1 0,1-1 0,0 1 15,-1-22-15,1 21 0,21-20 0,-22-1 16,1 0-16,21-20 0,-21 20 0,20-21 15,1-21-15,-21 21 0,21-21 16,0 0-16,-1 0 0,1-21 0,0 0 16,0 21-16,0-42 0,0 20 0,-22 1 15,22-21-15,-21 0 0,21-1 0</inkml:trace>
  <inkml:trace contextRef="#ctx0" brushRef="#br0" timeOffset="212695.4">4762 6244 0,'0'0'0,"-42"-63"0,21 20 0,-21 1 16,20 0-16,-20-1 0,21 1 15,0 0-15,0-1 0,-1 1 0,22 21 16,0-21-16,0 20 0,0 1 0,0 0 15,0 0-15,0 0 0,22 21 16,-22-21-16,21 21 0,0 0 0,21 0 16,-21 0-16,22 0 0,-1 0 15,22 0-15,-22 21 0,21 0 16,1-21-16,-1 21 0,1 0 0,21 0 16,-1 22-16,1-22 0,0 21 0,-1 1 15,1-1-15,21 21 0,0-20 16,-1 20-16,1 1 0,0 20 15,0-20-15,0 21 0,21-22 0,0 22 0,0-22 16,0 22-16,0 0 0,21-22 0,-21 22 16,0-1-16,21 1 15,-21 21-15,21-21 0,-21-22 0,-21 22 0,0-22 16,0 22-16,0-22 0,-1-20 16,1 20-16,-21 22 0,0 0 0,-1-22 15,1 1-15,-22-1 0,1 1 0,-1-1 16,1-21-16,-1 1 0,1-1 0,-22-21 15,1 22-15,-1-22 0,0 0 16,1 0-16,-22 0 0,0 0 0,0 1 16,-21-1-16</inkml:trace>
  <inkml:trace contextRef="#ctx0" brushRef="#br0" timeOffset="212773.66">9377 8382 0</inkml:trace>
  <inkml:trace contextRef="#ctx0" brushRef="#br0" timeOffset="-214661.19">17187 6477 0,'0'-21'0,"0"0"16,0 0-16,0-1 0,21 22 15,-21 22 17,0-1-32,0 0 0,0 0 0,0 21 15,0 1-15,0-1 0,0 0 16,0 1-16,0-1 0,0 22 0,-21-22 16,0 0-16,21 1 0,-21-1 15,0 21-15,21-20 0,-21-1 0,-1 0 16,1 1-16,21-1 0,-21 0 15,21-20-15,-21 20 0,21-21 16,0 0-16,0 0 0,-21 1 0,21-1 16,-21-21-16,-1 0 15,22-21 1,0-1-16,0 1 0,0-21 0</inkml:trace>
  <inkml:trace contextRef="#ctx0" brushRef="#br0" timeOffset="-213249.45">17251 6308 0,'21'0'15,"0"-21"1,0 21-16,0 0 15,1 0-15,-1 0 0,0 0 0,0-22 16,21 22-16,-20 0 0,20-21 0,0 21 16,1 0-16,-1 0 0,21-21 15,-20 21-15,20 0 0,-20 0 0,20-21 16,1 21-16,20 0 0,-20 0 16,20-21-16,1 21 0,-21 0 15,20 0-15,1-21 0,-22 21 0,22 0 0,0 0 16,-22 0-16,22 0 0,0 0 15,20 0-15,-20 0 0,21 0 16,-21 0-16,20 0 0,-20 0 0,0 0 16,-1 0-16,1 0 0,-21 0 15,20 0-15,-20 0 0,-1 0 0,1 0 16,-1 0-16,1 0 0,-1 0 16,-20 0-16,20 0 0,-21 0 0,1 0 15,-1 0-15,0 0 0,1 0 0,-1 0 16,0 0-16,1 0 0,-22 0 15,21-22-15,-21 22 0,22 0 16,-22 0-16,0 0 0,0 0 0,0 0 16,1 0-16,-1 0 0,0 0 15,0 0-15,0 0 16,0 0 0,1 0-16,-22 22 15,21-22-15,-21 21 16,21-21-16,-21 21 15,0 0-15,21-21 0,-21 21 16,21 0-16,-21 1 16,21-1-16,1 0 0,-1 0 15,0 0 1,-21 0-16,21 1 0,-21 20 0,21-21 16,-21 0-16,21 22 0,-21-1 0,0-21 15,0 21-15,0 1 0,0-1 16,0 0-16,-21 1 0,0-1 0,0-21 15,0 22-15,0-1 0,-1 0 0,1 1 16,0-1-16,0-21 0,0 21 16,0 1-16,-1-1 0,1-21 0,0 22 15,0-22-15,21 21 0,-21-21 16,0 0-16,-1 1 0,22 20 0,-21-21 16,0 0-16,0-21 0,0 21 0,21 1 15,-21-1-15,-1-21 16,1 21-16,0-21 0,0 21 0,0-21 15,-22 21-15,22-21 0,-21 0 16,21 0-16,-22 0 0,1 21 0,-21-21 16,20 0-16,1 0 0,0 0 0,-22 0 15,22 0-15,-22 0 0,1 0 0,-1 0 16,1 0-16,-1 0 0,1 0 16,-1 0-16,-20 0 0,-1-21 0,21 21 15,-20-21-15,-1 21 0,22 0 0,-1 0 16,1 0-16,-1-21 0,1 21 15,20 0-15,1 0 0,0 0 16,-22 0-16,22-21 0,-1 21 0,1 0 16,0 0-16,-1 0 0,-20 0 15,21 0-15,-22 0 0,1 0 0,20 0 16,-20 0-16,-1 0 0,22 0 0,-22 0 16,22 0-16,-21 0 0,20 0 15,1 0-15,0 0 0,-1 0 0,1 0 16,0 0-16,-1 0 0,1 0 0,21 0 15,-22 0-15,1 0 0,0 0 16,-1 0-16,1 0 0,0 0 0,21-21 16,-22 21-16,1 0 0,0 0 15,20 0-15,-20 0 0,21 0 16,-21-22-16,20 22 0,1 0 0,0 0 16,-21 0-16,21 0 0,-1 0 15,1 0-15,0 0 0,0 0 0,0 0 16,0 0-16,-1 0 0,1 0 0,0 0 15,0 0-15,0 0 16,0 0-16,42 0 78,0-21-78,0 21 16</inkml:trace>
  <inkml:trace contextRef="#ctx0" brushRef="#br0" timeOffset="-209931.52">20659 2180 0,'21'0'32,"0"-21"-32,21 0 0,-21 21 0,22-21 15,-1 0-15,0-22 0,1 22 16,-1 0-16,22-21 0,-1 20 0,1-20 15,-1 21-15,1-21 0,-1 20 16,1 1-16,-1 0 0,-21 0 16,1 21-16,-22 0 0,0 0 0,0 0 15</inkml:trace>
  <inkml:trace contextRef="#ctx0" brushRef="#br0" timeOffset="-209540.75">21018 3874 0,'0'-22'16,"22"22"-16,-1-21 0,0 0 0,0 0 16,21-21-16,1 20 0,-1-20 15,0 21-15,22-21 0,-1-1 0,1 1 16,-1 21-16,1-22 0,-1 1 0,1 21 15,-22-21-15,22 20 0,-22 1 16,-21 0-16,22 0 0,-22 21 16,21-21-16,-21 21 15,0 0 1,-21 21-16</inkml:trace>
  <inkml:trace contextRef="#ctx0" brushRef="#br0" timeOffset="-209176.95">21463 5398 0,'21'-43'31,"21"22"-31,-20 21 0,20-42 16,0 21-16,1-1 0,20 1 15,-21-21-15,22 21 0,-22 0 0,22-1 16,-22 1-16,22 0 0,-22 21 16,0 0-16,1-21 0,-1 21 0,0 0 15,-21 0-15</inkml:trace>
  <inkml:trace contextRef="#ctx0" brushRef="#br0" timeOffset="-208813.7">21653 7218 0,'0'0'16,"-21"0"-16,0 21 0,0-21 16,42 0-1,0 0-15,0 0 16,1-21-16,20 0 0,-21 0 15,21 21-15,1-22 0,-1 1 0,0 0 16,1-21-16,-1 21 0,0-22 0,1 1 16,20-22-16,-20 22 0,-1-21 15</inkml:trace>
  <inkml:trace contextRef="#ctx0" brushRef="#br0" timeOffset="-207212.45">20616 9970 0,'0'0'0,"0"21"0,21-21 62,22-21-46,-22-1-16,42 1 0,-20 0 15,20-21-15,22 21 0,0-22 0,-1 1 16,22 0-16,0-1 0,0 1 0,0 0 16,-22-1-16,22 22 0,-42 0 15,20 0-15,-20 0 0,-22-1 0,0 22 16,1 0-16,-22 0 0,-21-21 16,-21 21 15,0 0-31,-1 0 31,22-21-31</inkml:trace>
  <inkml:trace contextRef="#ctx0" brushRef="#br0" timeOffset="-206153.55">24045 6752 0,'0'0'0,"21"0"0,1 0 0,-1 0 16,0 0-16,-42 0 31,0 0-31,-1 0 0,-20 0 16,-21 0-16,20 0 0,-41 21 0,-1-21 16,0 0-16,-21 22 15,22-22-15,-22 21 0,0-21 0,21 21 16,1-21-16,-22 0 0,42 21 15,-20-21-15,20 0 0,22 0 0,0 0 16,-1 0-16,22 0 0,0 0 0,42-21 31,0 0-31,22 21 16,-22-21-16,0 21 0,21-22 0,-21 22 16</inkml:trace>
  <inkml:trace contextRef="#ctx0" brushRef="#br0" timeOffset="-205821.52">23156 6583 0,'-21'0'0,"42"0"0,-63 21 15,0 0-15,20 0 0,-20-21 0,0 22 16,-1-1-16,-20 0 0,21 0 0,-1 0 15,1 0-15,0-21 0,-1 22 16,22-22-16,0 21 0,0-21 0,0 0 16,21 21-16,0 0 15,21 0 1,0-21-16,0 21 0,0 1 0,0-1 16,22 0-16,-22-21 0,21 21 15,-21 0-15,22 0 0,-22 1 0,21-1 16,-21 0-16,1-21 0,-1 21 0,0 0 15,0-21-15,-21 21 0,21 1 16,0-22-16,1 0 0,-22 21 0,21-21 16,0 0-16</inkml:trace>
  <inkml:trace contextRef="#ctx0" brushRef="#br0" timeOffset="-205129.53">20468 11176 0,'42'-21'16,"-84"42"-16,127-63 0,-43 21 0,0-1 0,1-20 15,20 21-15,-20 0 0,20-22 16,1 22-16,-22-21 0,21 0 0,1 20 16,21 1-16,-22-21 0,1 21 0,-22 0 15,21-1-15,1 1 0,-22 0 16,1 0-16,-22 21 0,0 0 0,0 0 16,0 0-16</inkml:trace>
  <inkml:trace contextRef="#ctx0" brushRef="#br0" timeOffset="-204692.33">21167 12298 0,'0'0'16,"0"-21"-1,42 0-15,-21-1 16,0 22-16,0-21 0,22 0 0,-1-21 16,0 21-16,1-1 0,20 1 15,-20-21-15,20 21 0,1 0 0,-22-22 16,21 22-16,1 0 0,-22 0 0,22 0 16,-22-1-16,0 22 0,1-21 15,-22 21-15,21 0 0,-21 0 0,1 0 16,-1 0-16,0 0 0,0 0 15,-21 21 17,0 1-32,0-1 0</inkml:trace>
  <inkml:trace contextRef="#ctx0" brushRef="#br0" timeOffset="-204297.55">21653 13653 0,'0'0'16,"43"-22"15,-22 22-15,0-21-16,0 0 0,22 0 0,-22 0 16,21 0-16,0-1 0,1 1 0,-1 0 15,0 0-15,1 0 0,-1 0 0,0-1 16,1 1-16,-1 0 0,0 0 15,1 0-15,-1 0 0,-21 21 0,22-22 16,-22 22-16,0 0 0,-21-21 16,-21 21-1,0 0-15</inkml:trace>
  <inkml:trace contextRef="#ctx0" brushRef="#br0" timeOffset="-203283.19">20447 2223 0,'0'0'0,"42"-22"0,22 1 15,-1 0-15,1 0 0,-1 0 0,1 0 16,-1-1-16,1 1 0,-1 0 15,1 0-15,-1 0 0,1 0 0,-1-1 16,-20 22-16,-1 0 0,0 0 16,-21 0-16,1 0 0,-22 22 15,-22-1 1,1 0-16</inkml:trace>
  <inkml:trace contextRef="#ctx0" brushRef="#br0" timeOffset="-202480.65">20786 3768 0,'21'0'16,"0"0"-16,0 0 0,0 0 0,22 0 16,-22-21-16,21-1 15,0 1-15,22 0 0,-1 0 0,1 0 16,-1-22-16,22 22 0,0-21 15,-1 21-15,1-22 0,0 22 0,-22-21 16,1 21-16,-1 0 0,1-1 0,-22 1 16,0 0-16,-20 21 0,20 0 15,-21 0-15,-42 21 47,0-21-31,21 21-16,-21-21 0,-1 0 15,22 22 32,-21-22-15,21 21-32,-21-21 0,21 21 31,-21-21-31,0 0 15</inkml:trace>
  <inkml:trace contextRef="#ctx0" brushRef="#br0" timeOffset="-201832.28">21018 3852 0,'0'0'0,"43"-21"0,-1 0 15,22 0-15,-1 0 0,1 0 16,20-22-16,-20 22 0,20-21 0,1 21 15,-21-22-15,20 22 0,-20-21 0,-1 21 16,1-1-16,-22 1 0,22 0 16,-22 0-16,0 21 0,1 0 15,-1-21-15,-21 21 0,0 0 16</inkml:trace>
  <inkml:trace contextRef="#ctx0" brushRef="#br0" timeOffset="-201228.63">21378 5165 0,'0'0'0,"43"0"0,-22 0 0,21 0 16,0-21-16,1-1 0,20 22 0,1-21 15,-22 0-15,22 0 0,-1 0 16,1 0-16,-1-1 0,1 1 15,-1 0-15,1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4:38:58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5038 16256 0</inkml:trace>
  <inkml:trace contextRef="#ctx0" brushRef="#br0" timeOffset="5079.04">6244 14647 0,'-21'0'46</inkml:trace>
  <inkml:trace contextRef="#ctx0" brushRef="#br0" timeOffset="8623.54">4487 572 0,'21'-22'15,"-21"1"1,0 0-16,0 0 15,0 0-15,0 0 0,0-1 16,0 1-16,0 0 0,0 0 16,0 0-16,0 0 0,0-1 15,0 1 1,0 42 15,0 1-31,0-1 16,0 0-16,0 0 0,0 0 15,0 0-15,0 22 0,0-1 0,0-21 16,0 22-16,0-1 0,0 21 16,0-20-16,0-1 0,0 22 0,0-1 15,0-21-15,0 22 0,0-22 16,0 22-16,0-22 0,0 0 0,-21 1 16,21-1-16,0-21 0,0 22 15,0-22-15,0 0 0,0 0 0,0 0 16,0 0-16,0 1 0,0-44 47,0 1-32,0 0-15,21 0 16,-21 0-16,22 0 0,-22-22 0,0 22 16</inkml:trace>
  <inkml:trace contextRef="#ctx0" brushRef="#br0" timeOffset="8959.4">4318 550 0,'-21'-21'0,"42"42"0,-42-63 15,0 21-15,-1 0 0,22 0 16,0-1-16,0 1 0,0 0 16,0-21-16,0 21 0,0-1 15,22 1-15,-1 0 0,21 0 0,-21-21 16,22 20-16,-1 1 0,0 0 16,22 0-16,-22 0 0,22 0 15,-22-1-15,21 22 0,1 0 16,-22 0-16,1 0 0,20 22 0,-21-1 15,1 21-15,-22 0 0,21 1 16,-21-1-16,-21 0 0,0 1 0,0 20 16,-21-20-16</inkml:trace>
  <inkml:trace contextRef="#ctx0" brushRef="#br0" timeOffset="8984.39">4784 804 0</inkml:trace>
  <inkml:trace contextRef="#ctx0" brushRef="#br0" timeOffset="9299.32">4678 1101 0,'-127'21'31,"106"0"-31,-22-21 0,22 0 0,0 0 15,0 0-15,0 0 0,-1 0 16,1-21-16,21 0 16,0 0-16,0-1 0,0 1 15,0 0-15,21 21 16,1 0-16,-1 0 0,21 0 16,-21 0-16,0 0 0,22 21 15,-22 0-15,0 1 0,21-1 0,-20 0 16,-1 21-16,0-42 0,0 21 0,0 1 15,0 20-15,1-21 16,-1 0-16,0 22 0,0-22 0,0 0 16,-21 0-16,21-21 0,1 21 0,-1 0 15,-21 1 1,21-22-16,0 0 16,0 0-1,-21-22 1,64 1-16,-43 21 15,-21-21-15</inkml:trace>
  <inkml:trace contextRef="#ctx0" brushRef="#br0" timeOffset="9771.16">5101 487 0,'0'21'31,"0"0"-15,-21 0-16,21 1 0,-21-1 0,21 0 15,63 0-15,-84 64 0,-106-1 0,64-62 16,-1 20-16,22 0 0,42 1 0,-43-1 16,-62 0-16,83-21 0,-20 1 0,21 20 15,21-21-15,0 0 0,0 0 16,0 1-16,0-1 0,0 0 16,-42-21-1</inkml:trace>
  <inkml:trace contextRef="#ctx0" brushRef="#br0" timeOffset="9822.64">4614 1164 0,'43'0'16</inkml:trace>
  <inkml:trace contextRef="#ctx0" brushRef="#br0" timeOffset="33127.37">5101 572 0,'0'21'0,"0"0"31,0 0 0,0 0 94,0 0-109,0 1-1,0-1-15,0 0 16,0 0 0,0 0-16,-21-21 15,21 21-15,-21-21 16,21 22-16,-21-1 0,-1 0 16,1-21-16,21 21 15,-21-21-15,0 21 0,0 0 16,0 1-16,-1-1 0,22 0 15,-21-21-15,0 0 16,21 21-16,-21-21 0,21 21 16,-21-21-16,21 21 15,-21-21-15,21 22 0,-22-22 0,22 21 16,-21-21 0,21 21-16,-21-21 0,0 21 15,21 0-15,-21-21 16,0 0-1,21 21 17,-22-21-17,1 0-15,0 0 16,0 0-16,0 0 16</inkml:trace>
  <inkml:trace contextRef="#ctx0" brushRef="#br0" timeOffset="63450.95">8848 1545 0,'-22'-21'141,"22"0"-126,0 0-15,0 0 16,0-1 0,0 1-16,-21 0 0,21 0 15,0 0 1,0 0-16,-21-1 0,21 1 15,0 0-15,0 0 16,0 42 15,0 0-31,0 0 0,0 22 16,0-1-16,0 22 0,0-1 0,0 1 16,0 20-16,0-20 0,0 20 15,0 1-15,0-21 0,0-1 0,0 1 16,-21-1-16,21-21 0,0 1 15,0-1-15,0 0 0,0-20 0,0-1 16,0 0-16,21-21 0,0 0 16,0-21-1,1 0-15,-22-1 0,21 1 0,0-21 16,0 21-16,0-22 0,0-20 0,1 21 16,-1-1-16,0-20 0,0 20 15,-21-20-15,21-1 0,0 22 0,1 0 16,-1-1-16,0 22 0,0 0 15,0 21-15,0 0 0,1 0 16,-1 21-16,0 0 16,-21 22-16,21-1 0,-21 0 0,21 1 0,-21-1 15,0 0-15,21 1 0,-21-22 16,22 21-16,-22 1 0,21-22 16,0 0-16,-21 0 0,21-21 0,0 21 15,0-21-15,1 0 0,-1 0 16,0 0-16,0-21 0,0 21 0,22-21 15,-22 0-15,0-22 0,0 1 0,0 0 16,0-1-16,1 1 0,-22-21 16,0 20-16,0-20 0,0-1 0,0 22 15,0 0-15,0-22 0,0 22 16,-22 21-16,22-1 0,0 1 0,0 0 16,0 0-16,-21 21 0,0 0 15,42 0 16,0 0-15,1 0-16,-22 21 0,21-21 0,0 0 16</inkml:trace>
  <inkml:trace contextRef="#ctx0" brushRef="#br0" timeOffset="64014.85">10223 1312 0,'0'22'31,"0"-1"-31,0 0 16,0 0-16,0 21 0,0 1 0,0-1 15,0 22-15,0-22 0,-21 21 16,21 1-16,-21-1 0,0-20 0,0-1 16,0 22-16,-1-43 0,1 21 15,21-21-15,-21 0 0,21 1 0,-21-1 16,21-42 15,0-1-31,21 1 0,0-21 0,0 21 16,1-22-16,-22 1 0,21 0 15,0-1-15,21 1 0,-21 0 16,1-1-16,-22 22 0,21 0 0,0 21 16,0 0-16,0 0 0,0 21 15,-21 0-15,0 22 0,22-1 0,-22 0 16,21 1-16,-21-1 0,0 0 15,0 1-15,0-1 0,21-21 0,-21 22 16,21-22-16,-21 0 0,21 0 0,0 0 16,1 0-16,-1-21 0,21 0 15,-21 0-15,22 0 0,-1-21 0,-21 0 16,21 0-16,1-21 0,-22 20 16,21-20-16,-21 0 0,22-1 15,-22-20-15,0 21 0,-21-22 0,0 1 16,0 20-16,0-20 0,0 20 15,0 1-15,0 0 0,-21-1 0,21 1 16,-21 21-16,0 0 0,-1 21 0,1-21 16,0 21-16,0 0 15,21 21 1,0 0-16,0 0 0,21 0 16,0 0-16,0-21 0,1 22 15</inkml:trace>
  <inkml:trace contextRef="#ctx0" brushRef="#br0" timeOffset="64571.72">11451 1312 0,'0'64'31,"0"-43"-31,0 21 0,0 1 0,0-1 16,0 22-16,0-22 0,-21 21 0,21 1 15,-21-1-15,21-20 0,-21 20 0,21-20 16,-22-1-16,22 0 16,0 1-16,0-22 0,0 0 0,0 0 15,0-42 17,0 0-32,0 0 0,22-22 15,-22 22-15,21-21 0,0-1 16,0-20-16,0 21 0,0-1 0,-21 1 15,22 0-15,-1-1 0,0 22 0,0 21 16,0 0-16,0 0 16,-21 21-16,0 0 0,22 22 0,-22-1 15,21-21-15,-21 22 0,21-1 16,-21 0-16,21 1 0,0-1 16,0-21-16,-21 0 0,22 0 0,-1 1 15,21-1-15,-21 0 0,0-21 16,22 0-16,-22 0 0,21 0 0,1-21 15,-22 0-15,21-1 0,0 1 16,-20-21-16,20 0 0,-21-1 0,0 1 16,0-22-16,1 1 0,-22 21 0,0-22 15,0 1-15,0 20 0,0-20 16,0 20-16,-22 1 0,1 21 0,0 0 16,21 0-16,-21-1 0,0 22 15,0 0-15,-1 0 16,22 22-16,0-1 15,0 0-15,0 0 0,0 0 16,0 0-16,22-21 0</inkml:trace>
  <inkml:trace contextRef="#ctx0" brushRef="#br0" timeOffset="65006.88">12996 1228 0,'-21'21'16,"0"0"-1,0 0-15,0 0 0,-1 1 0,1 20 16,0 0-16,0-21 0,0 22 0,-22 20 16,43-20-16,-21-1 0,0 21 15,21-20-15,0-1 0,0 0 0,0-20 16,0 20-16,0-21 0,21 0 15,0 0-15,1 1 0,-1-22 0,21 0 16,-21 0-16,22 0 0,-1 0 0,0 0 16,1 0-16,-1-22 0,-21 1 15,21-21-15,-20 21 0,20-22 0,-21 1 16,0-21-16,0-1 0,-21 22 16,22-22-16,-22 1 0,0-1 15,0 1-15,-22-1 0,1 22 0,0 0 16,0-1-16,-21 22 0,20 0 15,-20 21-15,21 0 0,-21 0 0,20 0 16,-20 21-16,21 0 0,0 22 16,0-22-16,-1 0 0,1 21 0,21-21 15,0 1-15,0 20 0,0-21 16,0 0-16,0 0 0,0 1 0,21-22 16,22 0-16,-22 21 0</inkml:trace>
  <inkml:trace contextRef="#ctx0" brushRef="#br0" timeOffset="65298.71">14012 995 0,'0'0'0,"0"21"31,0 0-31,0 0 0,0 22 0,-21-1 15,21 0-15,-21 1 0,21 20 16,0-20-16,0 20 0,0-21 0,0 22 16,-21-1-16,21-20 0,0 20 15,0-20-15,0-1 0,0 0 16,0 1-16,0-1 0,0-21 0,0 0 16,0 0-16,0 1 15,21-22-15,-21-22 16,0 1-1</inkml:trace>
  <inkml:trace contextRef="#ctx0" brushRef="#br0" timeOffset="66178.73">9080 3493 0,'0'0'16,"0"-22"-16,0 1 0,0 0 0,-21 0 15,21 0-15,0 0 0,-21-1 16,21 1-16,0 42 31,21 1-31,0-1 0,-21 21 0,0 0 16,22 1-16,-1 20 0,-21-20 15,0 20-15,0 1 0,0-22 0,0 21 16,0-20-16,0-1 0,0 0 0,0 1 16,0-22-16,0 0 0,0 0 15,0 0-15,0-42 16,0 0 0,0 0-16,21-21 15,-21 20-15,21-20 0,0 0 0,-21-1 16,21 1-16,1 0 0,-22-1 0,21 1 15,0 0-15,0-1 0,-21 22 16,21 0-16,0 0 0,1 21 16,-1 21-16,-21 21 0,0-20 15,21 20-15,-21-21 0,21 21 0,-21 1 16,0-1-16,0 0 0,0-20 0,21 20 16,-21-21-16,21 0 0,-21 0 15,0 1-15,0-1 0,22-21 0,-1 0 16,0 0-16,0-21 15,0 21-15,-21-22 0,21-20 16,1 21-16,-1 0 0,0-22 0,0 1 16,-21 0-16,0 21 0,0-43 15,0 22-15,0-1 0,0 1 0,0 0 16,0 21-16,0-22 0,0 22 0,0 0 16,0 42 15,0 0-31,21-21 15,0 0-15,-21 21 0</inkml:trace>
  <inkml:trace contextRef="#ctx0" brushRef="#br0" timeOffset="66706.67">10372 3217 0,'0'0'0,"0"22"15,21-1-15,-21 21 0,21-21 16,-21 22-16,0 20 0,0-21 0,0 1 16,0 20-16,0-20 0,0-1 15,0 0-15,0 1 0,0-1 0,0 0 16,0-21-16,0 22 0,0-22 0,0 0 16,0-42 15,0 0-31,0-22 15,21 22-15,-21 0 0,21-21 16,-21-1-16,0 1 0,0 0 0,21-1 16,1 22-16,-1-21 0,-21 21 0,21 21 15,0 0-15,0 0 16,0 0-16,1 21 0,-1 21 0,0-21 16,0 22-16,0-22 0,0 21 15,1-21-15,-1 1 0,0 20 16,0-21-16,0 0 0,0 0 0,1-21 0,-1 22 15,0-22-15,21 0 0,-21 0 16,1 0-16,-1 0 0,0-22 16,0 1-16,0 0 0,0 0 0,1-21 15,-1 20-15,-21-20 0,0 0 16,0-1-16,0-20 0,0 21 0,0-22 16,0 22-16,0-1 0,-21 1 0,21 0 15,-22 21-15,22-1 0,0 1 16,0 42-1,0 1 1,22-22-16,-22 21 0,21-21 16,0 0-16</inkml:trace>
  <inkml:trace contextRef="#ctx0" brushRef="#br0" timeOffset="67219.39">11769 3048 0,'0'148'32,"0"-105"-32,0-1 15,0 0-15,0 1 0,0-1 0,0 21 16,0-20-16,0-1 0,0-21 0,0 22 16,0-1-16,0-21 15,0 0-15,0 0 0,-22 1 16,22-44-1,0 1 1,22 0-16,-22 0 0,21 0 0,0-22 16,0 1-16,0 21 0,0-21 0,1-1 15,-1 1-15,0 21 0,0-22 16,0 43-16,0 0 0,1 0 16,-1 22-16,-21-1 15,0 0-15,21 21 0,0-21 0,0 22 16,-21-22-16,21 0 0,1 21 0,-1-20 15,0-1-15,0 0 16,0-21-16,0 0 0,1 0 0,-1 0 16,0 0-16,0 0 0,0 0 0,0-21 15,1 0-15,-1-1 0,-21 1 16,21-21-16,-21 21 0,21-22 0,-21 1 16,0 0-16,0-22 0,0 22 0,0 0 15,0-1-15,0 1 0,0 0 16,-21 20-16,21 1 0,-21 0 0,21 0 15,0 42 17,0 0-32,0 0 15</inkml:trace>
  <inkml:trace contextRef="#ctx0" brushRef="#br0" timeOffset="67631.14">13229 2879 0,'-63'42'31,"41"-21"-31,22 22 0,-21-22 16,0 21-16,0 0 0,0 1 0,0-1 15,21 0-15,-22 22 0,1-22 16,21 1-16,0-1 0,0 0 15,0-21-15,0 22 0,0-22 0,0 0 16,21 0-16,1-21 0,20 21 0,-21-21 16,0 0-16,22 0 0,-22 0 15,21-21-15,0 0 0,-20 0 0,20 0 16,-21 0-16,0-22 0,0 22 0,1-21 16,-1-22-16,-21 22 0,0 0 15,0-1-15,0 1 0,0-22 0,-21 22 16,-1 21-16,1-21 0,0 20 0,-21 1 15,21 0-15,-1 0 0,-20 21 16,21 0-16,0 0 0,0 0 16,-1 0-16,1 21 0,0 0 15,21 0-15,0 1 16,21-22-16,0 0 16,1 0-16,-1 0 0</inkml:trace>
  <inkml:trace contextRef="#ctx0" brushRef="#br0" timeOffset="68106.97">13906 2815 0,'0'0'0,"22"-42"31,-1 42-31,0 0 0,-21-21 0,42 21 16,-21-21-16,1 21 0,20 0 0,0 0 15,-21 0-15,22 0 0,-1 21 16,-21 0-16,22-21 0,-22 21 0,0 0 16,0 22-16,0-22 0,-21 0 0,0 21 15,0-21-15,0 1 0,0-1 16,-21 21-16,0-21 0,0 22 0,-22-22 16,1 0-16,0 21 0,-1-21 15,1 22-15,0-22 0,-1 0 16,1 0-16,0 0 0,21 1 0,-22-1 15,22 0-15,0-21 0,0 0 0,21 21 16,21-21 0,0 0-1,21-21-15,1 21 0,-1-21 16,0 0-16,1 21 0,20-22 0,-20 22 16,-1 0-16,0 0 0,1-21 0,-22 21 15,21 0-15,0 0 0,-20 0 16,-1-21-16,0 21 0,0 0 0,0 0 15,0 0-15,-21-21 32,0 0-17,0 0 1</inkml:trace>
  <inkml:trace contextRef="#ctx0" brushRef="#br0" timeOffset="69919.62">14541 1461 0,'-21'0'15,"0"0"-15,0 0 16,0 0-16,0 0 15,-1 0 1,1 0 0,42 0 15,1 0-31,-1 0 0,21 0 16,-21 0-16,22 0 0,-1-22 15,0 22-15,1 0 0,-1 0 0,0-21 16,22 21-16,-1 0 0,-20-21 0,20 21 15,1 0-15,-1-21 0,1 21 16,-22 0-16,21 0 0,-20-21 0,-1 21 16,0-21-16,1 21 0,-22 0 15,0 0-15,0 0 0,0 0 0,-21-22 16,-21 22 31,0-21-47,0 21 0,0 0 15</inkml:trace>
  <inkml:trace contextRef="#ctx0" brushRef="#br0" timeOffset="70275.42">15282 1185 0,'-21'-21'16,"42"21"15,0 0-31,1 0 0,-1 0 16,0 0-16,0 0 0,0 21 15,0-21-15,1 22 0,-1-1 0,0 0 16,0 0-16,-21 0 15,0 0-15,0 1 0,0-1 0,0 0 16,0 0-16,-21 0 0,-21 0 0,20 1 16,-20-1-16,0 21 0,21-21 15,-22-21-15,1 21 0,0 1 16,20-1-16,1-21 0,0 21 0,0-21 16,42 0-1</inkml:trace>
  <inkml:trace contextRef="#ctx0" brushRef="#br0" timeOffset="70983.63">16044 995 0,'0'0'0,"0"-21"0,21 0 16,-21 42 15,0 0-31,0 21 0,0-21 16,0 22-16,0-1 0,0 0 0,0 1 15,0 20-15,0-20 0,0-1 16,-21 0-16,21-21 0,0 22 0,0-1 16,0-21-16,0 0 0,0 1 0,0-1 15,0-42 16,0-1-31,0 1 16,0 0-16,0-21 0,0 21 16,0-22-16,0 1 0,0 0 0,0-1 15,0-20-15,21 20 0,1 1 16,-22-21-16,21 20 0,0 1 0,-21 21 16,21-22-16,0 22 0,0 0 15,1 21-15,-1 0 0,0 21 16,-21 0-16,21 22 0,0-1 15,-21-21-15,0 22 0,21-1 0,1 0 16,-22 22-16,0-22 0,0-21 0,21 22 16,0-1-16,0-21 15,-21 0-15,21 0 0,-21 1 0,0-1 16,21-21-16,1 0 0,-1 0 16,-21-21-1,21-1-15,-21 1 0,21 0 0,-21 0 16,0-21-16,21-1 0,-21 1 15,21-22-15,1 1 0,-1 21 0,-21-22 16,21 1-16,0-1 0,0 22 16,-21-1-16,21 22 0,-21 0 0,22 0 15,-22 42 1,0 0-16,0 22 0,0-1 16,0 0-16,0 22 0,0-22 15,0 22-15,0-22 0,0 21 16,0-20-16,0-1 0,0 0 0,0-20 15,0 20-15,0-21 0,0 0 0,0 0 16,0 1-16,21-22 31,0 0-31,0 0 0,21-22 16</inkml:trace>
  <inkml:trace contextRef="#ctx0" brushRef="#br0" timeOffset="71315.44">17208 1122 0,'0'0'0,"-21"0"16,0 21 0,0 0-16,21 0 0,-21 22 0,0-22 15,-1 0-15,1 21 0,21-20 16,-21 20-16,21-21 0,0 0 0,0 0 16,0 1-16,0-1 0,0 0 15,21-21-15,0 0 0,1 21 0,-1-21 16,21 0-16,-21 0 0,22-21 0,-22 0 15,21 21-15,-21-21 0,0-1 16,22-20-16,-22 21 0,0-21 0,0-1 16,-21 22-16,0-21 0,0-1 15,0 22-15,0 0 0,0 0 16,-21 0-16,0 21 0,0 0 16,0 0-16,-1 0 0,-20 21 0,21 0 15,0 0-15,0 0 0,21 1 16,0-1-16,0 0 0,0 0 15,0 0-15,21 0 16,0-21-16</inkml:trace>
  <inkml:trace contextRef="#ctx0" brushRef="#br0" timeOffset="71638.82">17653 1185 0,'0'0'0,"0"-21"0,0 0 0,0 0 16,0 0-16,0 0 15,21-1-15,0 22 0,0 0 0,1 0 16,-1 0-16,0 0 16,0 22-16,0-1 0,-21 0 0,21 0 15,1 21-15,-22-20 0,21 20 16,-21-21-16,0 21 0,21-20 0,-21-1 16,21 0-16,-21 0 0,0 0 0,0-42 46,0 0-46,0 0 0,0-22 16,0 22-16,0-21 0,0 0 0,0-1 16,0 1-16,21 0 0,-21-1 0,21 1 15,1 0-15,-22 20 0,21-20 16,0 21-16,0 21 0,0 0 0,0 0 16,1 0-16,-1 0 15</inkml:trace>
  <inkml:trace contextRef="#ctx0" brushRef="#br0" timeOffset="72279.45">15346 2942 0,'0'0'0,"0"21"0,21-21 16,21 0-16,-21 0 16,1 0-16,20 0 0,0 0 15,1 0-15,-1 0 0,0-21 0,22 0 16,-22 21-16,0-21 0,22 0 0,-22 21 15,1-21-15,-1-1 16,-21 22-16,0-21 0,0 21 0,-21-21 16,-21 0-1,-21 21-15,21 0 0,0 0 16,-22-21-16,22 21 0,0 0 16,21-21-16,21 21 15,0 0-15,0 0 16,1 0-16,20 0 0,-21 0 15,21 0-15,-20 0 0,20 21 0,-21 0 16,21 0-16,-20 0 0,-1 22 0,-21-22 16,0 21-16,0 0 0,0-20 15,-21 20-15,-1-21 0,1 0 16,0 22-16,0-22 0,0 0 0,0 0 16,63-42-1,-21 0 1</inkml:trace>
  <inkml:trace contextRef="#ctx0" brushRef="#br0" timeOffset="73915.88">16870 2413 0,'21'0'47,"0"-21"-47,0 21 0,0-21 15,1 21-15,-1-21 0,0-1 16,0 1-16,0 21 0,0-21 0,-21 0 16,22 0-16,-22 0 0,0-1 15,0 1-15,-22 21 0,1 0 16,0 0-16,0 0 0,-21 0 0,20 21 15,1 1-15,-21-1 0,21 21 16,0-21-16,-1 22 0,22-1 16,0-21-16,-21 21 0,21-20 0,0 20 15,0-21-15,0 21 0,0-20 16,21-1-16,1 0 0,-1-21 0,0 21 16,0-21-16,0 21 0,0-21 0,1 0 15,-1 0-15,0 0 0,0 0 16,0 0-16,-42 0 31,0 0-31,0 0 0,0 0 16,-1 21-16,1 1 0,0-1 15,0 0-15,0 21 0,0-21 16,-1 1-16,1-1 0,21 21 0,0-21 16,0 0-16,-21 1 0,21-1 0,0 0 15,0 0-15,0 0 16,21-21-16,0 0 0,1 0 15,-1 0-15,21 0 0,-21-21 0,22 0 16,-22 0-16,21 0 0,0-1 16,-20 1-16,20 0 0,0 0 15,-21-21-15,22 20 0,-22-20 0,0 21 16,0 0-16,0-22 0,-21 22 0,0 0 16,0 0-16,22 21 0,-22 21 31,0 0-16,0 0-15,0 1 0,0 20 0,0-21 16,0 0-16,0 0 0,-22 1 16,22-1-16,0 0 0,0 0 0,0 0 15,0 0-15,22-21 16,-1 0 0,0 0-16,0 0 0,0-21 0,0 21 15,1-21-15,-1 0 0,21 0 16,-21 0-16,0-1 0,1 1 0,-1 0 15,-21-21-15,21 21 0,-21-1 16,21 1-16,-21-21 0,0 21 16,0 0-16,0 42 15,0 0 1,0 0-16,0 0 0,0 0 16,0 1-16,0-1 0,0 0 0,0 0 15,0 0-15,0 0 0,0 1 16,0-1-16,0 0 15,21-21-15,0 0 0,1 0 0,-1 0 16,0 0-16,0 0 0,21-21 16,-20 21-16,-1-21 0,21-1 0,0 1 15,-20 0-15,-1 0 0,21 0 16,-21 0-16,0-22 0,-21 22 16,0-21-16,0 21 0,0-1 0,0 1 15,0 0-15,0 0 0,-21 21 16,0 0-16,0 0 0,0 0 15,0 21-15,-1 0 0,22 0 0,0 22 16,-21-22-16,21 21 0,-21-21 16,21 1-16,0 20 0,0-21 0,0 0 15,0 0-15,0 1 0,21-22 16,0 21-16,1-21 0,-1 0 16,0 0-16,0 0 0,0 0 15,0 0-15,1 0 0,20 0 16,-21-21-16,0-1 0,22 1 0,-22 0 15,0 0-15,0 0 0,0 0 16,-21-1-16,0 1 0,21 0 0,-21 0 16,22 0-16,-22 0 0,0 42 47,0 0-47,0 0 0,0 0 0,0 0 15,0 1-15,0-1 16,0 0-16,21-42 47,0 21-47,0-21 15,0-1-15,-21 1 0,21 0 16,1-21-16,-1 21 0,0-1 0,0-20 16,-21 21-16,21 0 0,0 0 15,-21-1-15,22 22 0,-1 22 16,-21-1-1,0 0-15,0 0 0,0 21 16,0-20-16,0-1 0,0 0 0,0 0 16,0 0-16,0 0 0,21 1 0,0-1 15,0-21 1,0 0-16,1 0 0,-1 0 16,0 0-16,0-21 15,-21-1-15,21 1 0,-21 0 0,21 0 16,1 0-16,-22-22 0,0 22 0,21-21 15,0-22-15,-21 43 16,21 0-16,-21 0 0,0 42 31,0 0-31,0 0 0,0 1 16,0-1-16,0 0 0,0 0 16,0 0-16,0 0 0,-21 1 15,21-1-15,0 0 0</inkml:trace>
  <inkml:trace contextRef="#ctx0" brushRef="#br0" timeOffset="76491.21">13864 2201 0,'-21'0'15,"0"-21"1,21 0 31,21 21-47,0 0 0,0 0 0,22-21 15,-1 21-15,21-21 0,-20 21 16,20-21-16,1 21 0,-1-22 0,1 22 16,20-21-16,-20 0 0,-1 21 0,1-21 15,21 21-15,-22-21 0,1 21 16,-1 0-16,1 0 0,-22-21 0,0 21 16,1 0-16,-1 0 0,0 0 15,-21 0-15,1 0 0,-1 0 16,-42 0 15,-1 0-15,1 0-16,0 0 0,0 0 0,0 0 15,0 0-15,-22 0 0,22 0 16,-21 0-16,21 0 0</inkml:trace>
  <inkml:trace contextRef="#ctx0" brushRef="#br0" timeOffset="76902.83">13885 2223 0,'0'0'0,"21"0"0,64 0 16,-43 0-16,1 0 0,20 0 0,-20 0 15,20-22-15,-21 22 0,22-21 16,-1 21-16,22-21 0,-21 21 0,-1-21 16,1 0-16,20 21 0,-20-21 15,20 21-15,-20-22 0,-1 22 0,1 0 16,-22 0-16,1-21 0,-1 21 0,0 0 15,-21 0-15,1 0 0,-22-21 47,-22 21 0,1 0-47,0 0 0</inkml:trace>
  <inkml:trace contextRef="#ctx0" brushRef="#br0" timeOffset="81418.97">18944 1164 0,'0'0'0,"0"21"31,21-21-16,0 0-15,1 0 0,20 0 16,0 0-16,1 0 0,20 0 16,22 0-16,-22-21 0,1 21 0,20-21 15,-20 21-15,21 0 0,-22-21 16,1 21-16,-1 0 0,1 0 16,-1-21-16,-21 21 0,22 0 15,-1 0-15,-20-21 0,20-1 0,-20 22 16,20 0-16,-21-21 0,1 21 0,-1 0 15,-21-21-15,22 21 0,-22 0 16,0 0-16,0-21 0,0 21 0,0 0 16,-21-21-1,-21 21 17,0 0-32,0 0 0,0 0 15,0-21-15,-1 21 0,1 0 16,0 0-16,0-22 0,0 22 15</inkml:trace>
  <inkml:trace contextRef="#ctx0" brushRef="#br0" timeOffset="81899.7">20214 741 0,'0'0'0,"0"21"63,21-21-47,0 0-16,1 21 0,-1-21 0,0 21 15,0-21-15,0 0 0,22 0 0,-22 0 16,21 0-16,-21 0 0,22 0 15,-22 0-15,0 0 0,21 0 0,-21 0 16,22 0-16,-22 0 0,0 0 16,0 0-16,0 0 15,-42 0 17,0 0-17,0 0-15,0 22 0,0-22 0,-43 42 31,43-21-31,0 0 0,0 0 0,-1 1 0,22-1 16,-21 0-16,0 0 0,0 21 16,0-20-16,0-1 0,-1 0 0,22 0 15,-21 0-15,0 0 0,0 1 16,0-1-16,21 0 0,-21-21 0,-1 21 16,1 0-16,0-21 15,0 21-15,0-21 0</inkml:trace>
  <inkml:trace contextRef="#ctx0" brushRef="#br0" timeOffset="86043.64">13885 1376 0,'0'-21'31,"0"0"-15,21-1-16,-21 1 15,0 0-15,22 0 16,-22 0-16,0 0 0,21-1 16,-21 1-16,0 0 0,0 0 15,0 0-15,0 0 0,0-1 16,0 1 0,0 42 46,21-21-62,-21 22 16,0-1-1,0 0-15,0 0 0,0 0 16,0 0-16,0 1 16,0-1-16,0 0 0,0 0 15,0 0-15,0 0 0,0 1 0,0-1 16,0 21-16,0-21 0,0 22 15,0-22-15,0 0 0,0 21 0,21-21 16,-21 1-16,21-1 0,-21 21 16,0-21-16,0 0 0,0 1 0,0-1 15,21 0-15,-21 0 16,0 0 0,0 0-1,0 1 1,0-1-16,-21 0 15,0-21 1,0 21 0,0-21-16,0 0 15,-1 21-15,1-21 0,0 0 0,0 21 16,0-21-16,0 0 0,-1 0 16,1 22-16,0-22 0,0 0 0,0 0 15,0 0-15,42 0 47,0 0-31,0-22-16,21 22 15,-20 0-15,-1 0 0,0-21 0,0 21 16,0-21-16,22 21 0,-22 0 16,0-21-16,0 21 0,0 0 0,0 0 15,1 0-15,-22-21 0,21 21 16,-42 0 15,-1 0-15,1 0-16,0 0 0,0 0 15,0 0-15,0 21 0,-1-21 16,1 0-16,0 21 16,0-21-16,0 0 0,0 0 0,-1 21 15,1-21-15,0 0 0,42 0 63,0 0-63,1 0 0,20 0 0,-21 0 15,21-21-15,1 21 0,-22 0 0,21-21 16,1 21-16,-1 0 0,-21-21 16,21 21-16,-20-21 0,20 21 15,-21 0-15,0 0 0,0 0 0,-42 0 47,0 0-47,0 0 0,0 21 0,-22-21 16,22 0-16,0 0 0,-21 21 15,21-21-15,-1 0 0,1 0 0,0 0 16,0 0 0,0 0-16,42 0 31,0 0-31,0 0 15,-21-21-15,21 21 0,1-21 16,20 21-16,-21-22 0,0 22 0,0-21 16,1 21-16,-1-21 0,0 21 15,0 0-15,0-21 0,0 21 0,-42 0 47,0 0-47,0 0 0,0 21 16,0-21-16,-1 21 0,-20-21 15,21 0-15,0 21 0,0-21 16,-1 0-16,1 22 0,0-22 0,0 0 16,42 0 31,0 0-47,0 0 15,1 0-15,-1 0 0,0 0 16,-21-22-16,21 22 0,0 0 15,-42 0 32,0 0-47,0 0 0,0 0 16,-1 22 0,1-22 171,0 0-171,21 21-1,0 0 32,0 0-16,-21-21-31,21 21 47,-21-21 94</inkml:trace>
  <inkml:trace contextRef="#ctx0" brushRef="#br0" timeOffset="86962.78">13906 3810 0,'-21'0'0,"42"0"0,-42 21 31,42-21 0,1 0-31,-1 0 0,0 0 0,21 0 16,-21 0-16,22 0 0,-1 0 0,0 0 15,1 0-15,-1-21 0,0 21 0,1 0 16,-22-21-16,21 0 0,1 21 16,-22 0-16,21 0 0,0-21 0,-20 21 15,-1 0-15,0 0 0,0 0 0,0-22 16,0 22-16,1 0 16,-44 0 30,1 0-46,0 0 16,0 0-16,0 0 0,0 0 0,-1 22 16,1-22-16,0 0 0</inkml:trace>
  <inkml:trace contextRef="#ctx0" brushRef="#br0" timeOffset="87288.59">13906 3979 0,'0'0'16,"22"0"-16,-1 0 16,0 0-16,0 0 0,21 0 0,1 0 15,-1-21-15,0 21 0,1-21 0,20 0 16,-20 21-16,20-21 0,-21 21 15,1-21-15,20 21 0,-20 0 16,-1-22-16,-21 22 0,21 0 0,-20 0 0,-1 0 16,0 0-16,0 0 15,-21-21-15,-21 0 47</inkml:trace>
  <inkml:trace contextRef="#ctx0" brushRef="#br0" timeOffset="92926.38">19791 2180 0,'-21'0'0,"21"-21"16,-22 21-1,1 0-15,0-21 16,0 21-16,0 0 15,21-21-15,-21 21 0,-1 0 0,1 0 16,0 0-16,0 0 0,0-21 0,-22 21 16,22 0-16,-21 0 0,0 0 15,-1 0-15,1 0 0,0 0 0,-1 0 16,1 0-16,0 0 0,-22 0 0,22 0 16,-22 0-16,22 0 15,-22 0-15,1 21 0,21-21 0,-22 0 16,1 0-16,-1 21 0,1-21 0,-1 0 15,1 21-15,20-21 0,-20 21 16,-1-21-16,1 0 0,-1 21 0,22-21 16,-22 0-16,1 22 0,-1-22 0,1 21 15,-1-21-15,1 21 0,-22-21 16,22 0-16,-1 21 0,-20-21 0,20 0 16,1 21-16,-22-21 0,21 0 0,1 21 15,-1-21-15,-20 0 0,20 22 16,1-1-16,-22-21 0,22 21 0,-22-21 15,21 0-15,-20 21 0,-1-21 16,22 21-16,-22-21 0,0 21 16,22-21-16,-22 22 0,22-22 0,-22 21 15,0-21-15,1 21 0,-1-21 0,0 21 16,1-21-16,-1 0 0,0 21 16,1-21-16,-1 21 0,21-21 0,-20 22 15,20-22-15,-20 0 0,-1 21 0,21-21 16,-20 0-16,-1 21 0,0-21 15,1 0-15,-1 0 0,22 21 0,-22-21 16,0 0-16,22 0 0,-22 21 0,0-21 16,22 0-16,-1 0 0,-20 21 15,20-21-15,-20 22 0,-1-22 16,0 0-16,22 21 0,-22-21 0,0 21 16,1-21-16,20 21 15,1-21-15,-22 0 0,64 0 0,-43 21 16,-63 22-16,64-43 0,-22 0 0,-21 0 15,22 0-15,-1 0 0,0 0 0,22 0 16,-1 42-16,1-42 0,-1 0 0,22 21 16,0-21-16,-22 0 0,1 0 0,20 0 15,1 21-15,-21-21 0,20 21 16,-20 1-16,-1-22 0,1 0 0,-1 0 16,1 0-16,-1 0 0,1 0 15,-1 0-15,1 21 0,-1-21 0,-20 0 16,20 42-16,1-42 0,-1 21 0,1-21 15,-1 0-15</inkml:trace>
  <inkml:trace contextRef="#ctx0" brushRef="#br0" timeOffset="93063.3">9356 3281 0,'-85'42'16,"64"-42"-16,0 0 15,-22 21-15,22 1 0,0-22 16,0 21-16,0-21 0,-22 21 0,22 0 15,-21-21-15,-1 0 0,1 21 16</inkml:trace>
  <inkml:trace contextRef="#ctx0" brushRef="#br0" timeOffset="93251.19">8742 18648 0,'21'0'32,"0"0"-32,0 0 0,-21-21 0,21 21 15,1 0-15,-1 0 0,0-21 0,0 21 16,21 0-16,-20 0 0,-1 0 0,21 0 15,-21 0-15,22 0 0,-1 0 0,0 0 16,1 0-16,-22 0 0,21 0 16,0 0-16,1 0 0,-1 0 0,22 0 0,-22 0 15,21 0-15,1 0 16,-22 0-16,43 0 0,0 0 0,-43 0 16</inkml:trace>
  <inkml:trace contextRef="#ctx0" brushRef="#br0" timeOffset="93834.7">10456 4424 0,'106'0'16,"-212"0"-16,276 0 0,-128-21 0,21 21 15,22 0-15,-21-21 0,20-1 0,86 1 16,-107 21-16,22 0 0,-1-21 16,1 0-16,0 0 0,-1 0 15,1 21-15,0-22 0,21 1 0,-22 0 16,1 0-16,21 21 0,-22-21 0,1 0 16,0-1-16,-1 1 0,1 0 15,0 21-15,21-21 0,-22 0 16,1 0-16,21-1 0,-22 1 0,1 21 15,0-21-15,21 0 0,-22 0 0,1 0 16,0-1-16,20 1 0,-20 0 16,21 21-16,-21-21 0,20 0 0,-20 0 15,21-1-15,-21 1 0,-1 0 0,22 21 16,-21-21-16,-1 0 0,107-22 16,-85 22-16,0 0 15,-22 0-15,22 21 0,-21-21 0,21 0 16,-1-22-16,-20 22 0,21 0 0,0 0 15,0 0-15,-22-1 0,22 1 0,0-21 16,0 21-16,-22 0 0,22-22 16,-21 22-16,0 0 0,-1 0 0,1 0 15,21-1-15,-22 1 0,1 0 16,-21 0-16,20 0 0,1 0 0,-22-1 16,22 1-16,-21 0 0,-1 0 0,22 21 15,-22-21-15,1 0 0,20-1 16,-20 1-16,-1 0 0,1 0 0,-1 0 15,1 21-15,-1-21 0,1-1 0,-22 1 16,1 21-16,-1-21 0,0 0 16,-21 21-16,22-21 0,-22 21 15,0-21-15,0 21 0,0 0 0,1-22 16,-1 22-16,0-21 16,0 21-1,-21-21-15,0 0 31</inkml:trace>
  <inkml:trace contextRef="#ctx0" brushRef="#br0" timeOffset="94223.47">19410 2244 0,'0'-21'31,"21"21"-15,0 0-1,0 21-15,0-21 16,22 21-16,-22 0 0,0 0 0,21 0 16,1 1-16,-22 20 0,21-21 15,1 21-15,-22-20 0,21 20 0,0-21 16,-20 21-16,20-20 0,-21 20 0,21-21 16,-20 0-16,20 0 0,-21 1 15,0 20-15,0-42 0,1 21 0,-1 0 16,0-21-16,-21 21 0,21-21 15,-21-21 17,0 0-32,0 0 15,0 0-15</inkml:trace>
  <inkml:trace contextRef="#ctx0" brushRef="#br0" timeOffset="94452.34">20256 2223 0,'0'-22'0,"-21"-20"31,0 42-31,0 0 16,0 21-16,0 0 0,-1 1 16,1 20-16,0 0 15,-21 1-15,-1 20 0,1 1 0,0-1 16,-1 1-16,-84 63 0,64-64 15,-1 1-15,1-1 0,-1-21 16,1 22-16,21-22 0,-22 1 0,22-1 16</inkml:trace>
  <inkml:trace contextRef="#ctx0" brushRef="#br0" timeOffset="96219.09">10499 3069 0,'0'-21'0,"-22"21"47,1 0-47,0 0 0,0 0 15,0 0-15,0 0 16,-22 0-16,22 0 0,0 0 0,-21 21 15,20-21-15,-20 0 0,0 0 0,-1 21 16,1-21-16,0 0 0,-22 22 0,22-22 16,0 21-16,-1-21 0,1 21 15,0-21-15,-1 21 0,1 0 0,0-21 16,-1 21-16,1 1 0,0-1 0,-1 0 16,1 0-16,0 0 0,-1 0 15,1 1-15,0-1 0,-1 0 16,22 0-16,-21 0 0,-1 0 0,22 1 15,0-1-15,-21-21 0,21 21 16,-1 0-16,-20 0 0,21 0 0,0 1 16,0-1-16,-22 0 0,22 0 0,0 0 15,0 0-15,0 1 0,-1-1 16,1 0-16,0 0 0,0 21 16,21-20-16,-21-1 0,21 0 0,0 42 15,0-41-15,0-1 0,0 21 16,21-21-16,0 0 0,0 1 15,0-1-15,1 0 0,-1 21 0,21-21 0,-21-21 16,22 22-16,-22-1 0,21 0 16,0 0-16,-20-21 0,20 21 15,0-21-15,1 21 0,-1-21 0,0 0 16,1 0-16,-1 22 0,0-22 0,22 0 16,-22 0-16,22 0 0,-22 0 15,21 0-15,1 0 0,21 0 0,-22 0 16,1-22-16,-1 22 0,22-21 0,-22 0 15,1 0-15,-1 0 0,22 0 0,-22-1 16,1 1-16,-1 0 0,1 0 16,-22 0-16,22 0 0,-22-1 0,0 1 15</inkml:trace>
  <inkml:trace contextRef="#ctx0" brushRef="#br0" timeOffset="115291.2">9080 2794 0,'22'0'31,"-1"0"-31,0 0 0,21-21 16,-21 0-16,22 0 0,-1-22 0,22 22 15,20-21-15,1-1 0,21-20 16,0 21-16,-1-22 0,1 1 0</inkml:trace>
  <inkml:trace contextRef="#ctx0" brushRef="#br0" timeOffset="115786.46">9165 2942 0,'0'0'0,"21"0"31,0 0-31,1 0 0,-1-21 16,21 0-16,22-21 0,-1 20 15,22-20-15,-1 0 0,22-22 0,0 22 16,0-22-16,21 1 0</inkml:trace>
  <inkml:trace contextRef="#ctx0" brushRef="#br0" timeOffset="116238.62">10964 4445 0,'0'0'0,"0"21"31,21-21-15,1-21-16,-1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D104-3FDB-4E93-810E-C8A98326A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25AFC-3276-4398-8982-ACD2F920D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3C5F-841B-4FE0-B941-6685144E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5F97-663F-4453-A666-D63BDEC3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6050-5CEF-4C8B-80DF-7BE8EEB1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5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96FD-5F2C-4DDA-B073-039D89B6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F9A2E-7D59-44B3-94B5-B5E18F2B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433B-FB14-48D6-82F9-ACB65018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A512-FFCE-40E3-9BD8-096D65FB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A1DF-CA4E-4E81-AFFB-E2E1EBA6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7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B57C4-7C84-4A8B-9B3B-218EC1900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62391-2BB4-4FB1-B0C5-4B8AE19A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020A-C85A-41BD-97CB-E5370475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8B46-1BFF-4ED8-97A3-8A7679E9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79CA-831B-4A5A-85E3-AF801AF2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4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76AA-D114-4CE1-9007-11B86CCA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9B35-84A5-413A-9970-F3847EBA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AC48-A3B1-481E-B04C-B79DD345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B299-B437-4314-97A9-C3FA6E0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07A3-7580-461D-827E-2CE3CAF1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1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9A74-96DE-4647-9918-A7734AE9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D285-A52D-43EE-BD48-6463675D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8386-E51F-4BE4-8341-950D6661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70FC-DFB9-4B90-B949-530FCDC0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953B-2A16-49A9-9D50-DB786566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7B06-FE3E-43C6-AA8F-0459576B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2629-B655-4ADD-B509-F1AF9E357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18C91-0139-4C01-A6A2-241C6C126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E754-050B-485B-979A-02E737C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B6CC-6ED2-4A37-81D9-FCFFF5B6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167B-0051-4F6D-AB13-838E3405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BEB9-E6EF-4F13-972C-4DF03534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0346-CC34-47A5-99AC-C3AFE741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20912-DFA7-4A65-8664-89075B47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E93AD-206B-4C38-A52F-B3C7F1631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D2DA1-0EEE-459C-BE0A-8541E16C9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5F89C-CA5E-45FA-86AD-4A2DC609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E78D8-9D88-4023-87F1-68527D7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6D4F8-DE0F-4D64-845C-C5C081E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010A-8F55-4FD3-A069-B730D3A6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9D858-95FA-4F4E-964F-9302665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5820-0FA1-4C8F-8D7B-F8A9C740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88197-AD86-401C-B85A-398C7967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2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AFF9F-A641-45F8-9292-11B7FF0B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D62E3-52B5-429C-BA0E-2C746F9B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0E5C4-2D2C-478D-9619-E7ECE5BB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0EA5-BC0B-4F7B-A969-08BE0E2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EACD-B9F3-4DD7-88DC-95A80F3B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38BD6-61E3-430D-9978-3A45AC74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0FC68-3E05-47ED-BBE6-8041BF1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98D5-E7B1-44C6-AB76-FAABAE4B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19D2-C18E-4300-8642-A5633F4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1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26EC-08EE-4CB4-8B91-2E600EAB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948ED-8E8F-4DE0-8198-7193982E2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51C84-2E41-45AA-ADEB-4082615B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5CA9-D7FA-4B38-98C9-B24EBDC1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35C6-92A6-44FF-9F93-738DAE4A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02C67-A7F7-46C5-84CB-6848470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CF89-AF05-46C8-8A53-806EEE4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8AA3D-A02C-42E5-A01A-9C29EE05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2816A-1C5B-4AAD-887F-FAE6C384D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FC29-DC13-4473-BC50-1A3F52E51937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6CAD-2D45-4798-B1B1-C45FB6617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E280-8D29-4E23-988C-46DA51A5B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5896-051D-4106-8F0B-993043E22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8BB605-3B5F-46AD-B712-3065F8692D85}"/>
                  </a:ext>
                </a:extLst>
              </p14:cNvPr>
              <p14:cNvContentPartPr/>
              <p14:nvPr/>
            </p14:nvContentPartPr>
            <p14:xfrm>
              <a:off x="548640" y="114480"/>
              <a:ext cx="704124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8BB605-3B5F-46AD-B712-3065F8692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05120"/>
                <a:ext cx="705996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30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D7DCC-F77D-4E4F-B7E9-314FBB389DE1}"/>
                  </a:ext>
                </a:extLst>
              </p14:cNvPr>
              <p14:cNvContentPartPr/>
              <p14:nvPr/>
            </p14:nvContentPartPr>
            <p14:xfrm>
              <a:off x="563760" y="0"/>
              <a:ext cx="886248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D7DCC-F77D-4E4F-B7E9-314FBB389D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-9360"/>
                <a:ext cx="888120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04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FECD73-864D-4791-BC40-D4FB491130ED}"/>
                  </a:ext>
                </a:extLst>
              </p14:cNvPr>
              <p14:cNvContentPartPr/>
              <p14:nvPr/>
            </p14:nvContentPartPr>
            <p14:xfrm>
              <a:off x="3017520" y="769680"/>
              <a:ext cx="4595040" cy="266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FECD73-864D-4791-BC40-D4FB49113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8160" y="760320"/>
                <a:ext cx="461376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9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751A6-0CA4-4F65-8CE5-185D16BC8C54}"/>
                  </a:ext>
                </a:extLst>
              </p14:cNvPr>
              <p14:cNvContentPartPr/>
              <p14:nvPr/>
            </p14:nvContentPartPr>
            <p14:xfrm>
              <a:off x="472320" y="167760"/>
              <a:ext cx="5677200" cy="588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751A6-0CA4-4F65-8CE5-185D16BC8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58400"/>
                <a:ext cx="569592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7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73CAA2-9B9F-41F7-B176-9B5B309B783D}"/>
                  </a:ext>
                </a:extLst>
              </p14:cNvPr>
              <p14:cNvContentPartPr/>
              <p14:nvPr/>
            </p14:nvContentPartPr>
            <p14:xfrm>
              <a:off x="708480" y="182880"/>
              <a:ext cx="845856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73CAA2-9B9F-41F7-B176-9B5B309B7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73520"/>
                <a:ext cx="847728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07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108DEF-FC47-4D0C-8CDC-3A354F2FB165}"/>
                  </a:ext>
                </a:extLst>
              </p14:cNvPr>
              <p14:cNvContentPartPr/>
              <p14:nvPr/>
            </p14:nvContentPartPr>
            <p14:xfrm>
              <a:off x="845640" y="160200"/>
              <a:ext cx="758232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108DEF-FC47-4D0C-8CDC-3A354F2FB1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150840"/>
                <a:ext cx="76010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92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EC0C73-1E31-4AE3-A14A-BA3759A39722}"/>
                  </a:ext>
                </a:extLst>
              </p14:cNvPr>
              <p14:cNvContentPartPr/>
              <p14:nvPr/>
            </p14:nvContentPartPr>
            <p14:xfrm>
              <a:off x="487800" y="0"/>
              <a:ext cx="800136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EC0C73-1E31-4AE3-A14A-BA3759A39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-9360"/>
                <a:ext cx="802008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61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6152A9-2C9A-42CD-B63C-D2D6C208AFD5}"/>
                  </a:ext>
                </a:extLst>
              </p14:cNvPr>
              <p14:cNvContentPartPr/>
              <p14:nvPr/>
            </p14:nvContentPartPr>
            <p14:xfrm>
              <a:off x="739080" y="213480"/>
              <a:ext cx="748332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6152A9-2C9A-42CD-B63C-D2D6C208A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204120"/>
                <a:ext cx="750204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26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E11A2D-A1DB-4977-AA2C-C96120C6657B}"/>
                  </a:ext>
                </a:extLst>
              </p14:cNvPr>
              <p14:cNvContentPartPr/>
              <p14:nvPr/>
            </p14:nvContentPartPr>
            <p14:xfrm>
              <a:off x="899280" y="137160"/>
              <a:ext cx="792504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E11A2D-A1DB-4977-AA2C-C96120C665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127800"/>
                <a:ext cx="794376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76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A06C4E-A308-4B79-AAC0-09E4CB939077}"/>
                  </a:ext>
                </a:extLst>
              </p14:cNvPr>
              <p14:cNvContentPartPr/>
              <p14:nvPr/>
            </p14:nvContentPartPr>
            <p14:xfrm>
              <a:off x="1020960" y="594360"/>
              <a:ext cx="766620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A06C4E-A308-4B79-AAC0-09E4CB939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585000"/>
                <a:ext cx="768492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46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E15-ABAA-44C9-B273-95B6EDF8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B2AC-9D4A-4F2B-9CC6-D40B8A747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DA9EB6-74F0-4E93-AD85-F352E6E1247E}"/>
                  </a:ext>
                </a:extLst>
              </p14:cNvPr>
              <p14:cNvContentPartPr/>
              <p14:nvPr/>
            </p14:nvContentPartPr>
            <p14:xfrm>
              <a:off x="1531440" y="15120"/>
              <a:ext cx="594396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DA9EB6-74F0-4E93-AD85-F352E6E124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080" y="5760"/>
                <a:ext cx="5962680" cy="67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03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2021-07-09T14:05:59Z</dcterms:created>
  <dcterms:modified xsi:type="dcterms:W3CDTF">2021-07-09T15:33:56Z</dcterms:modified>
</cp:coreProperties>
</file>