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04:13:01.4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8699 8022 0,'22'0'15,"-1"0"1,0 0-16</inkml:trace>
  <inkml:trace contextRef="#ctx0" brushRef="#br0" timeOffset="4663.71">9419 3598 0,'0'22'0,"0"-1"47,-21-21-31,21-21-1,0-1 1,0 1-16,0 0 16,0 0-16,0-21 0,21 20 15,0-20-15,0 21 0,1-21 0,-1-1 16,21-20-16,0 20 0,-20 1 16,20 0-16,21-1 0,-20 1 0,20 0 15,-20-1-15,20 1 0,1 0 16,-1 21-16,-21-22 0,22 1 0,-1 21 15,1 0-15,-22-1 0,22 1 16,-1 0-16,1 0 0,-1 0 0,22 21 16,0 0-16,-1 0 0,1 0 15,-22 0-15,22 0 0,-21 21 16,-1 0-16,1 0 0,-22 0 0,21 1 16,-41-1-16,20 21 0,-21-21 15,0 0-15,0 1 0,1 20 0,-22-21 16,21 0-16,-21 0 15,0 1-15,21-22 16,-21-22 0,21 22-1,-21-21-15,21 0 0,0 0 0,1-21 16,-22 20-16,42 1 0,-21-21 16,0 0-16,22-1 0,-1 1 0,0 0 15,1-1-15,20 1 16,1-22-16,-1 22 0,1 0 0,-1-1 15,1 22-15,20-21 0,-20 21 16,-1 0-16,1-22 0,20 43 0,1-21 16,-21 0-16,20 21 0,1 0 15,21 0-15,-22 0 0,1 0 0,-21 21 16,20 0-16,-20 0 0,-1-21 16,-20 22-16,20-1 0,-21 0 0,1 0 15,-22-21-15,21 21 0,-21-21 16,1 21-16,-1-21 0,0 0 0,0 0 15,0 0-15,0 0 16,1 0-16,-1 0 0,0 0 16,0-21-16,0 21 0,0-21 0,1 0 15,20 21-15,-21-21 0,0 0 16,22-1-16,-22 1 0,21 0 0,0 21 16,1-21-16,-1 0 0,0 0 15,22-1-15,-1 1 0,1 0 0,-1 0 16,22 21-16,0-21 0,21 21 15,-1 0-15,22 0 0,0 0 0,0 0 16,-21 0-16,21 0 0,-21 0 16,21 21-16,-21 0 0,0 0 0,-22 0 15,22 22-15,-21-22 0,0 0 16,-22 21-16,1 1 0,-1-1 16,-21 0-16,1 1 0,-1-22 0,-21 21 15,0 1-15,1-1 0,-22-21 16,0 21-16,0-20 0,0-1 0,0 0 15,0 0 1,0-42 0,0 0-16,0 0 15,0-1-15,21 1 0,0 0 16,0 0-16,0 0 0,0 0 16,1 21-16,20-22 0,0 1 0,22 0 15,-22 21-15,43 0 16,-22 0-16,22 0 0,-22 0 0,22 0 15,0 21-15,-22 0 0,22 1 16,-22 20-16,1-21 0,-1 21 0,1 1 16,-1-1-16,1 0 0,-22 1 15,22-1-15,-22 0 0,0 1 0,1 20 16,-1-20-16,-21-1 0,22 21 16,-22-20-16,0 20 0,0-20 0,0-1 15,0 21-15,-21-20 0,0-1 16,22 0-16,-22-20 0,21 20 0,-21-21 15,21 0-15,-21 0 0,21-21 32,0-21-17,0 21-15,-21-21 0,22 21 16,-1-21-16,0 21 0,0-21 0,0 21 16,0 0-16,1 0 0,-1 0 15,0 0-15,0 0 0,0 0 16,0 0-16,1 0 0,-1 21 15,0 0-15,0 21 0,0-20 0,-21 20 16,21-21-16,1 21 0,-1 1 16,0-22-16,0 42 0,0-20 0,0-1 15,1 22-15,-22-22 0,0 21 16,0 1-16,0-22 0,0 22 16,0-22-16,0 22 0,-22-22 0,1 0 15,-21 1-15,21-1 0,-22 0 16,1 1-16,0-1 0,-22 0 0,22 1 15,-22-22-15,22 21 0,0-21 16,-1 22-16,1-22 0,0 0 0,21-21 16,-1 21-16,1-21 0,0 0 15,42 0 17,0 0-32,1 0 0,-1 0 15,0 21 1,0 0-16,-21 1 15,0-1-15,0 0 16,0 0-16,0 0 0,0 0 0,0 1 16,0-1-16,0 0 0,0 0 15,0 0-15,0 22 0,-21-22 0,0 0 16,0 0-16,-1 21 0,-20-20 16,0-1-16,-1 0 0,1 0 0,0 0 15,-1 22-15,-20-22 0,21 0 0,-1 0 16,-20 0-16,20-21 0,-20 21 15,21 1-15,-1-22 0,1 0 0,0 21 16,-1-21-16,22 0 0,-21 0 16,21 0-16,-1 0 0,1 0 15,0 0-15,0 0 16,0 0 0,0 0-16,-1 0 15,1 0-15,0 0 0,0 21 16,0-21-16,0 21 15,-1 0-15,1-21 0,0 21 0,0 1 16,0-1-16,0 0 0,-1-21 16,1 21-16,0 0 0,0 0 15,0-21-15,0 22 0,-22-1 0,22-21 16,0 21-16,-21 0 0,20-21 0,-20 21 16,0-21-16,-1 21 0,1-21 15,0 0-15,-22 22 0,1-22 0,20 0 16,-20 0-16,-1 0 0,1 0 15,-1 0-15,1 0 0,-1 0 0,1 0 16,21 0-16,-22 0 0,22 0 0,-1 0 16,1-22-16,0 1 0,21 21 15,-22-21-15,22 21 0,0-21 0,0 0 16,0 0-16,-1 21 0,22-22 0,-21 1 16,0 0-16,0 21 0,0-21 15,0 21-15,-1-21 0,1 21 16,0 0-16,0 0 15,0 0-15,-22 0 0,22 0 0,0 21 16,0-21-16,0 21 0,0-21 0,-22 21 16,22 0-16,0 1 0,-21-22 15,20 21-15,-20 0 0,0 0 0,21-21 16,-22 21-16,1 0 0,0-21 0,-1 22 16,1-22-16,0 0 0,-1 0 15,-20 21-15,20-21 0,1 0 0,-21 0 16,20 0-16,1 0 0,0 0 0,-1 0 15,1 0-15,0-21 0,-1 21 16,1-22-16,0 22 0,20-21 16,-20 0-16,0 0 0,21 0 0,-22 0 15,22-1-15,-21 22 0,21-21 16,-1 0-16,1 0 0,0 0 0,21 0 16,0-1-16,-21 1 0,21 0 15,-21 21-15,0 0 16,-1 21 15,1 0-31,0 1 0,0-1 16,21 0-16,-21-21 0,0 21 15,-1 0-15,1 0 0,-21 1 0,21-1 16,0-21-16,-22 21 0,22 0 16,-21-21-16,21 0 0,-22 21 15,22-21-15,-21 0 0,-1 0 0,1 0 16,-21 0-16,20 0 0,-20-21 0,20 0 15,-20 21-15,-1-21 0,1 0 16,21-1-16,-22 1 0,22 0 0,-1-21 16,1 21-16,0-1 0,21 1 0,-1 0 15,1-21-15,0 21 0,0-1 16,0 1-16,21 0 0,0 0 16,0 0-16,0 0 15,-21 21 16,21 21-15,-22 0-16,22 0 0,0 0 0,-21 0 16,0 1-16,21-1 0,-21-21 0,0 21 15,0 0-15,-1 0 0,1 0 16,-21 1-16,21-22 0,-22 21 0,1-21 16,0 0-16,-22 0 0,22 0 15,-22 0-15,1 0 0,-1 0 0,1-21 16,-22-1-16,22 1 0,-22 0 15,22 0-15,-22-21 0,21 20 16,22-20-16,-21 21 0,41-21 0,-20 20 16,21-20-16,0 21 0,0-21 15,21 20-15,-22 1 0,22-21 0,0 21 16,0 0-16,0-1 0,0 1 16,0 0-16,0 0 15,0 42 16,0 0-31,0 0 0,0 1 16,0-1-16,0 0 16,0 0-16,-21 0 15,0 0-15,0-21 0,0 22 0,0-22 16,-1 0-16,1 0 0,0 21 16,0-21-16,-21 0 0,20 0 15,1 0-15,-21 0 0,21 0 0,-22-21 16,1 21-16,21-22 0,-21 1 15,-1 0-15,1 0 0,0 0 0,20-22 16,-20 22-16,0-21 0,21 21 0,-1-22 16,1 1-16,0 21 0,21-21 15,-21 20-15,21-20 0,0 21 0,0-21 16,0 20-16,0 1 0,21 0 16,0 21-16,-21-21 0,21 21 0,1 0 15,-1 0-15,0 0 16,0 0-16,-21 21 15,0 0-15,21-21 0,-21 21 0,0 1 16,0-1-16,0 0 0,0 0 16,-21 0-16,0 0 0,0 1 0,0-22 15,-22 21-15,22 0 0,-21-21 16,-1 0-16,1 21 0,0-21 0,-1 0 16,-20 0-16,-1 0 0,1 0 15,-1 0-15,-20-21 0,20 0 0,1 0 16,-1-1-16,22 1 0,-22 0 0,22-21 15,-21 21-15,20-22 16,1 1-16,0 0 0,-1-1 0,1 1 16,0 0-16,20-1 0,1 1 15,-21 0-15,21-22 0,21 22 0,0-22 16,0 1-16,0 20 0,0-20 16,0-1-16,0 1 0,21-1 0,0 22 15,0-21-15,22 20 0,-22 1 16,0 0-16,21 20 0,-21-20 15,1 21-15,20 0 0,-21 0 0,0-1 16,22 1-16,-22 21 0,0 0 0,0 0 16,0 0-16,0 0 15,1 0-15</inkml:trace>
  <inkml:trace contextRef="#ctx0" brushRef="#br0" timeOffset="5460.75">10096 6117 0,'0'0'0,"0"-21"0,22-21 16,-22 21-16,0-1 0,0-20 15,0 21-15,21-21 0,-21 20 0,0-20 16,0 21-16,21 0 0,-21 0 15,0-1-15,0 1 0,0 0 0,0 0 16,21 21 15,-21 21-31,0 0 0,0 0 16,0 1-16,0 20 0,0 0 16,0 1-16,0-1 0,0 0 0,0 22 15,0-22-15,0 22 0,0-1 16,0 22-16,0-22 0,-21 22 0,21 0 15,0-22-15,0 22 0,0-1 16,0-20-16,0 21 0,0-1 0,0 1 16,0 21-16,0-22 0,0 1 0,0 0 15,0-1-15,0 1 0,0 21 16,-21-21-16,21-1 0,0 22 0,0-21 16,0-1-16,0 1 0,0 21 0,0-21 15,0-1-15,-21 1 0,21-22 16,0 22-16,0 0 0,0-22 15,0 22-15,0-22 0,0 1 0,21-1 16,0 1-16,-21-22 0,21 1 0,-21 20 16,21-21-16,0 1 0,-21-1 15,22 0-15,-22-20 0,0 20 0,0-21 16,21 0-16,-21 0 0,0 1 0,0-44 31</inkml:trace>
  <inkml:trace contextRef="#ctx0" brushRef="#br0" timeOffset="5999.44">10033 9610 0,'0'0'0,"21"0"62,0 0-62,0 0 16,1 0-16,-1 0 0,0 0 15,0 0-15,21 0 0,-20 0 0,20 0 16,-21 0-16,21-21 0,1 21 0,-1 0 16,22 0-16,-22-22 0,21 22 15,22 0-15,-21 0 0,20-21 0,1 21 16,0-21-16,-1 21 0,22 0 0,0 0 15,0-21-15,-22 21 0,43 0 0,-21 0 16,21 0-16,0-21 0,21 21 16,1 0-16,-1 0 0,0 0 0,21-21 15,1 21-15,-1 0 0,21 0 0,-20 0 16,20 0-16,-20 0 0,20 0 0,-21 0 16,1 0-16,20 0 0,-20 0 15,20-22-15,-21 22 0,22 0 16,-22 0-16,1-21 0,-1 21 0,0 0 0,1 0 15,-22-21-15,0 21 0,0 0 16,0 0-16,-21-21 0,21 21 16,-21 0-16,-21 0 0,21 0 0,-21-21 15,0 21-15,0 0 0,-22 0 0,1 0 16,0 0-16,-1 0 0,-20 0 16,-1 0-16,1 0 0,-22 0 0,1-21 15,-1 21-15,0 0 0,-21 0 0,1-22 16,-22 1-16,0 0 15,0 0-15,0 0 16,0 0-16,-22-1 0</inkml:trace>
  <inkml:trace contextRef="#ctx0" brushRef="#br0" timeOffset="6676.43">18394 5398 0,'0'0'0,"0"-22"0,-21 22 0,-1 0 16,22-21-16,-21 0 15,21 42 32,0 0-47,0 1 0,0-1 16,0 21-16,21 0 0,-21 22 15,22-1-15,-1 1 0,-21-1 0,21 1 16,0 21-16,0-22 0,0 22 16,1-1-16,-22 22 0,21-21 0,0 21 15,0 21-15,-21-21 0,0-1 16,0 1-16,21 21 0,-21 0 0,21-21 15,-21 0-15,22 21 16,-22-21-16,21 0 0,-21-1 0,0 22 16,0-21-16,21-21 0,-21 21 0,21-22 0,-21 1 15,21 0-15,0-1 16,1 1-16,-22 0 0,21-1 0,0-20 16,0 21-16,-21-22 0,21 1 0,-21-1 15,21-21-15,-21 22 0,0-22 16,0 1-16,0-22 0,22 21 0,-22-21 15,0 0-15,0 1 0,0-1 0,-22-42 32,1-1-17,21 1-15,-21 0 0,0 0 16,0-21-16,0 20 0,-22-20 0</inkml:trace>
  <inkml:trace contextRef="#ctx0" brushRef="#br0" timeOffset="7795.79">12912 6731 0,'0'0'16,"63"-190"-1,-63 168-15,0 1 16,-21 0-16,0 21 0,0 0 16,-22 0-16,22 0 0,-21 0 0,-1 21 15,-20 0-15,21 1 0,-1-1 16,1 21-16,0 0 0,-22 1 0,22-1 16,-1 22-16,1-22 0,0 21 0,-1 1 15,1-1-15,0 1 0,21-1 16,-1 1-16,1-1 0,21 1 15,0-22-15,0 22 0,0-1 0,21-20 16,1-1-16,-1 0 0,21-21 16,0 22-16,1-22 0,-1 0 0,0 0 15,22 0-15,-22-21 0,22 0 0,-1 0 16,-20 0-16,20 0 0,1-21 16,-1 0-16,-21 0 0,22 0 0,-22 0 15,1-22-15,-1 22 0,-21-21 0,0-1 16,-21 22-16,0-21 0,0-22 15,-21 22-15,0 21 0,-21-21 16,-1-1-16,1 22 0,-22 0 0,22 0 16,0 0-16,-1 21 0,-20 0 15,42 0-15,-22 0 0,1 0 0,21 0 16,0 0-16,0 0 0,42 0 31,0 0-31,21 0 16,-21 0-16,22 0 0,-22 0 15,21 21-15,1 0 0,-1 0 0,0 0 16,1 0-16,-1 22 0,0-22 0,1 21 16,-22 1-16,0-1 15,0 0-15,0 1 0,-21-1 0,0 0 0,0 22 16,0-22-16,0 0 0,-21 22 0,0-22 16,-21 22-16,20-1 0,1-20 15,0-1-15,-21 21 0,21-20 16,-1-1-16,1-21 0,0 22 0,0-22 15,21 0-15,-21-21 0,21 21 0,0-42 32,0 0-32,21 0 0,0-22 15,0 1-15,-21 0 0,21-1 0,1-20 16,-1 20-16</inkml:trace>
  <inkml:trace contextRef="#ctx0" brushRef="#br0" timeOffset="8040.03">13504 7027 0,'0'0'0,"0"22"15,0-1 1,0 21-16,0-21 0,0 22 0,0-1 16,0 0-16,0 1 0,-21-1 0,21 0 15,-21 1-15,21-1 0,0 0 16,0-21-16,0 22 0,0-22 0,0 0 15,0 0-15,0 0 0,0-42 47,0 0-47,0-21 0,0 21 16</inkml:trace>
  <inkml:trace contextRef="#ctx0" brushRef="#br0" timeOffset="8379.86">13504 6646 0,'0'0'0,"0"-21"32,-21 21-32,21 21 0,0 1 15,0-1-15,0 0 0,0 0 16,0 0-16,0 0 16,0 1-16,0-1 0,21-21 0,0 0 15,1 0-15,-1 0 16,0 0-16,0 0 0,0 0 0,0 0 15,-21-21-15,22-1 0,-1 22 16,0-21-16,-21 0 0,21-21 0,-21 21 16,0-1-16,0-20 0,0 21 0,-21 0 15,0-22-15,0 43 0,-1-21 16,1 0-16,0 21 0,-21 0 16,21 0-16,-1 21 0,22 0 0,-21 1 15,21-1-15,-21 0 0,21 0 0,0 21 16,0-20-16,0-1 0,21 21 15,0-21-15,1 0 0,-1 1 16,0-1-16,0 0 0,0-21 0</inkml:trace>
  <inkml:trace contextRef="#ctx0" brushRef="#br0" timeOffset="8663.7">14330 6646 0,'0'0'0,"-21"22"16,-1-1 0,1 21-16,0-21 0,0 22 0,0-1 15,0 0-15,21 1 0,-43-1 0,43 21 16,-42-20-16,42 20 0,-21-20 16,0 20-16,21-21 0,-22 1 0,22-1 15,0 0-15,0 1 0,0-22 0,0 21 16,0-21-16,22-21 0,-22 22 15,21-1-15,0-21 0,0 0 16,0 0-16,0-21 16,-21-1-16,0 1 0,0 0 15,0 0-15,0-21 0,0 20 16</inkml:trace>
  <inkml:trace contextRef="#ctx0" brushRef="#br0" timeOffset="8835.6">13843 7112 0,'0'0'0,"-42"-21"0,20 21 0,1 0 0,21 21 47,21-21-47,22 0 0,-22 0 0,21 0 15,1 0-15,-1 0 0,0 0 16,22 0-16,-22 0 0,22 0 0,-1 0 16,1 0-16,-22-21 0,21 21 15,-20 0-15,-1 0 0,0 0 0</inkml:trace>
  <inkml:trace contextRef="#ctx0" brushRef="#br0" timeOffset="10318.83">14563 7324 0,'0'0'0,"0"21"0,-22-21 0,22 21 16,0 0-16,22-21 31,-1-21-31,0 21 16,0-21-16,0 0 0,0 0 0,1-1 15,-1-20-15,21 21 0,-21-21 16,22-1-16,-22 1 0,0 0 16,0-22-16,21 22 0,-20-22 0,-22 1 15,21-1-15,-21 1 0,0-1 16,0 1-16,0 20 0,0 22 0,0-21 16,-21 21-16,-1 21 15,1 0-15,0 21 0,21 0 0,-21 21 16,0 1-16,0-1 0,-1 22 0,22-22 15,0 21-15,-21 1 0,21-22 16,-21 22-16,21-1 0,0-20 0,0 20 16,0-21-16,0 1 0,0-1 0,0 0 15,0 1-15,0-22 0,0 0 16,0 0-16,0 0 0,0 1 16,0-1-16,21-21 0,0 0 15,1 0 1,-22-21-16,21-1 0,-21 1 15,21 0-15,0-21 0,-21 21 0,21-22 16,0 1-16,1 21 0,-1-22 16,0 22-16,-21 0 0,21 0 0,0 0 15,0 21-15,1 0 0,-1 0 0,0 0 16,0 0 0,0 0-16,-21 21 0,0 0 0,0 0 15,21 0-15,-21 1 0,22-1 0,-22 21 16,21-21-16,0 0 15,0 1-15,0-1 0,22 0 16,-22-21-16,0 0 0,21 21 0,-21-21 16,22 0-16,-22 0 0,21 0 15,-21 0-15,22-21 0,-22 21 0,0-21 16,21 0-16,-20-1 0,-1 1 0,0 0 16,0 0-16,0-21 0,0 20 15,-21-20-15,22 21 0,-22 0 0,21 0 16,-21-1-16,0 1 0,0 0 0,0 42 47,-21 0-47,21 1 0,-22 20 15,22-21-15,0 0 0,0 22 16,0-22-16,0 0 0,0 21 0,0-21 16,0 1-16,0-1 0,0 0 15,22-21-15,-1 0 0,0 0 16,0 0-16,0 0 0,0 0 0,1 0 15,-1 0-15,21 0 0,-21-21 0,0 0 16,1-1-16,20 1 0,-21 0 16,0-21-16,0 21 0,1-22 0,-1 1 15,0 21-15,0-22 0,0 22 16,0 0-16,1 0 0,-22 0 16,0 0-16,0 42 15,0 0 1,0 0-16,0 0 0,-22 0 15,22 22-15,-21-22 0,21 0 0,0 21 16,0-20-16,0 20 0,0-21 0,0 0 16,0 0-16,0 1 0,21-1 15,1-21-15,-1 21 0,0-21 0,21 0 16,-21 0-16,22 0 0,-22 0 0,21 0 16,-21 0-16,22 0 0,-22-21 15,21 0-15,-21-1 0,1-20 16,-1 21-16,0-21 0,0-1 0,0 1 15,0-22-15,1 1 0,-22-1 16,0 1-16,21-1 0,-21 1 0,0-1 16,0 1-16,0-1 0,0 22 0,0 21 15,0-43 1,0 107 0,0-22-16,0 21 0,-21 1 15,21-1-15,0 21 0,0-20 0,0 20 16,-22-20-16,22 20 0,0-21 0,-21 1 15,21 20-15,0-20 0,0-1 16,-21 0-16,21-21 0,0 22 16,-21-22-16,21 21 0,0-21 0,0 1 15,0-1-15,0-42 32,0-1-17,0 1-15,0 0 0,0 0 0,0 0 16,21-22-16,0 22 0,0 0 15,1 0-15,20-21 0,-21 20 0,21 1 16,1 0-16,-1 0 0,0 0 0,22 21 16,-22 0-16,22 0 0,-1 0 15,-20 0-15,20 0 0,-21 0 0,1 21 16,-1-21-16,-21 21 0,0 0 16,1 0-16,-22 1 0,0-1 15,0 21-15,0-21 0,0 0 0,-22 1 16,-20-1-16,0 0 0,-1 21 0,1-21 15,-21-21-15,20 22 0,-20-1 16,20 0-16,-20-21 0,21 21 0,-1-21 16,1 0-16,0 21 0,20-21 0,-20 0 15,21 0-15,0 0 16,0 0-16,21-21 16</inkml:trace>
  <inkml:trace contextRef="#ctx0" brushRef="#br0" timeOffset="10475.74">17039 7387 0,'0'0'0,"0"21"15,21-21 1,0 0-16,-21-21 47</inkml:trace>
  <inkml:trace contextRef="#ctx0" brushRef="#br0" timeOffset="16127.94">10139 3535 0,'0'0'0,"21"0"0,0 0 0,0 0 15,0 0-15,1 0 0,-1 0 16,-21-21-16,21 21 0,0-21 0,0-1 15,0 1-15,1 21 0,-22-21 0,21 0 16,-21 0-16,21 0 0,-21-1 16,0 1-16,0 0 0,0 0 15,0 0-15,-21 21 16,0 0-16,-1 0 0,1 0 0,0 0 16,-21 0-16,21 0 0,-22 21 15,1-21-15,21 21 0,-22 0 16,22 0-16,-21 1 0,21-1 0,0 0 15,-1 0-15,1 0 0,21 0 16,0 1-16,0-1 0,0 0 0,21-21 16,1 21-16,-1 0 0,0 0 15,0 1-15,21-1 0,1 0 0,-22-21 16,21 21-16,-21 0 0,22 0 16,-22 1-16,0-1 0,0-21 0,0 21 15,-21 0-15,22 0 0,-22 0 0,0 1 16,0-1-16,-43-21 0,22 21 15,-21 0-15,-1-21 0,1 21 0,0-21 16,-22 0-16,22 0 16,0 0-16,-22 0 0,22 0 0,-1 0 15,1-21-15,0 21 0,-1-21 0,22 0 16,0 21-16,0-21 0,0-1 16,0 1-16,21 0 15,0 0-15,21 21 16,21-21-16,-21 21 0,0 0 0,22-21 15,-1 21-15,0-22 0,-20 22 16,20 0-16,0-21 0</inkml:trace>
  <inkml:trace contextRef="#ctx0" brushRef="#br0" timeOffset="17939.97">10626 3598 0,'0'0'0,"-22"0"0,22 22 0,-21-1 16,0 0-16,21 0 0,-21 0 15,0 0-15,21 1 0,0-1 0,-21 0 16,21 0-16,0 0 0,0 0 0,0 1 16,0-1-16,0 0 0,0 0 15,21-21-15,0 0 16,0 0-16,21 0 15,-20 0-15,-1 0 0,21 0 0,-21 0 16,22-21-16,-22 21 0,21-21 0,-21 0 16,22-1-16,-22 22 0,0-21 15,0 0-15,0 0 0,0-21 0,-21 20 16,0 1-16,0 0 0,0-21 16,0 21-16,0-1 0,-21 1 0,21-21 15,-21 42-15,0-21 0,-21 0 0,20 21 16,1 0-16,0 0 0,0 0 15,-21 0-15,20 21 0,1 0 16,0-21-16,0 42 0,0-21 16,0 1-16,21 20 0,-22-21 0,22 0 15,-21 22-15,21-22 0,0 21 16,0-21-16,0 0 0,0 1 0,0-1 16,0 0-16,21 0 0,1-21 0,-1 21 15,0-21-15,0 0 0,21 0 16,-20 0-16,20 0 0,-21 0 0,21-21 15,-20 21-15,20-21 0,-21 0 16,21 21-16,-20-21 0,20-1 0,-21 1 16,21 0-16,-20-21 0,-1 21 15,0-1-15,0-20 0,0 21 0,0 0 16,-21 0-16,0-1 0,22 1 16,-22 0-16,0 0 0,-22 21 46,22 21-46,-21 0 0,21 0 0,-21 1 16,0-1-16,21 0 0,0 0 0,0 0 16,0 0-16,0 1 0,0-1 15,0 0-15,0 0 0,0 0 0,0 0 16,21 1-16,0-22 16,0 0-16,1 0 15,-1 0-15,0 0 0,0 0 16,0 0-16,0-22 15,1 1-15,-1 21 0,0-21 0,-21 0 16,21 0-16,0 0 0,0-1 0,-21-20 16,0 21-16,22 0 0,-22 0 15,21-22-15,-21 22 0,0 0 16,0 42 15,0 0-31,-21 0 0,21 1 16,-22-1-16,22 0 15,0 0-15,-21 21 0,21-20 0,-21-1 0,21 0 16,0 21-16,0-21 0,0 1 16,0-1-16,0 0 15,21 0-15,0-21 16,1 0-16,-1 0 16,0 0-16,0 0 0,0-21 0,22 21 15,-22-21-15,0 0 0,0-1 0,0 1 16,0 0-16,1 0 0,20 0 15,-21-22-15,0 22 0,0 0 0,1 0 16,-22 0-16,0 0 0,0-1 16,0 1-16,0 0 15,0 42 17,0 0-32,0 1 15,21-1-15,0 0 16,-21 0-16,0 0 0,0 0 0,0 1 15,21-1-15,-21 0 0,0 0 16,21 0-16,-21 0 0,0 1 0,21-1 16,1 0-16,-1-21 15,0 21-15,0-21 16,0 0-16,0 0 0,1 0 0,-1 0 16,0-21-16,0 21 0,0-21 15,0 0-15,1-1 0,-1 1 16,0 0-16,0 0 0,0 0 0,0-22 15,22 22-15,-22-21 0,0 21 16,-21 0-16,21-1 0,0 1 0,-21 0 16,22 21-16,-22-21 0,0 42 31,0 0-15,0 0-16,0 1 15,-22-22 1,22-22 46,0 1-62,0 0 16,0 0 0,0 0-16,-21 21 15,0 0 1,0 21-16,0 0 15,21 0-15,-21 0 0,-1 1 0,1-1 16,0 0-16,21 0 0,-21 0 16,0 0-16,21 22 0,0-22 0,0 0 15,0 0-15,0 0 0,0 1 16,0-1-16,21-21 16,0 0-16,0 21 0,0-21 0,22 0 15,-22 0-15,0 0 0,21 0 16,-20 0-16,20 0 0,-21-21 0,21 21 15,-20-21-15,20-1 0,0 1 0,-21 0 16,22 21-16,-22-42 0,0 21 16,0-1-16,0 1 0,1-21 0,-1 21 15,-21 0-15,0-1 0,0 1 16,0 0-16,-21 21 16,-1 0-16,1 0 0,0 0 0,0 21 15,0 0-15,0 1 0,21-1 16,0 0-16,0 0 0,-22 0 15,22 0-15,0 1 0,0-1 16,0 0-16,0 0 0,22 0 0,-1-21 16,-21 21-16,21-21 0,0 0 0,0 0 15,22 0-15,-22 0 0,21 0 16,-21 0-16,22 0 0,-1 0 0,-21 0 16,21-21-16,1 0 0</inkml:trace>
  <inkml:trace contextRef="#ctx0" brushRef="#br0" timeOffset="18592.59">13822 3112 0,'0'0'0,"0"-22"0,-21 22 16,-1 0-1,1 22-15,0-1 0,0 0 16,0 0-16,0 21 0,-1 1 15,1-1-15,0 0 0,0 22 0,0-22 16,0 1-16,21-1 0,0 0 16,-22 1-16,22-22 0,0 21 15,0-21-15,0 0 0,0 1 0,0-1 0,22 0 16,-1 0-16,0-21 16,0 21-16,21-21 0,-20 0 15,-1 0-15,0 0 0,21 0 16,-21 0-16,1-21 0,20 21 0,-21-21 15,21 0-15,-20 0 0,-1-1 0,0 1 16,21-21-16,-21 21 0,-21 0 16,22-1-16,-1-20 0,-21 21 0,21 21 15,-21-21-15,0 0 0,-21 21 32,0 0-32,-1 21 0,1 0 0,21 0 15,-21 0-15,0 0 0,21 1 16,0-1-16,0 0 0,-21 0 15,21 0-15,0 0 16,0 1-16,0-1 0,21-21 16,0 21-16,0-21 0,0 0 0,1 0 15,-1 0-15,0 0 0,0 0 16,21 0-16,-20-21 0,-1 21 0,0-21 16,21-1-16,-21 1 0,1 0 15,-22 0-15,21 0 0,-21-22 0,0 22 16,0-21-16,0 21 0,0-22 0,0 22 15,0 0-15,-21 0 16,21 0-16,-22 0 0,1 21 0,0 0 16,-21 0-16,21 0 0,-1 0 15,1 0-15,-21 0 0,21 21 0,0 0 16,-1 0-16,22 0 0,0 0 0,-21 1 16,21-1-16,0 0 15,0 0-15,21 0 0,1-21 0,-1 0 16,21 21-16</inkml:trace>
  <inkml:trace contextRef="#ctx0" brushRef="#br0" timeOffset="19312.16">14795 3387 0,'0'0'0,"0"-21"15,0-22 1,-21 43-16,0 0 0,0 0 15,0 0-15,0 0 0,-1 21 16,1-21-16,0 22 0,-21-1 16,21 21-16,-1-21 0,22 0 0,-21 1 15,21 20-15,-21-21 0,21 0 0,0 0 16,0 1-16,0-1 0,0 0 16,0 0-16,21 0 0,0-21 15,-21 21-15,22-21 0,-1 0 0,0 0 16,0 0-16,0 0 0,0 0 15,1 0-15,-1 0 0,0-21 0,0 0 16,0 21-16,0-21 0,1-21 16,-1 20-16,0-20 0,0 0 0,0-1 15,0 1-15,1-21 0,-1 20 16,0-20-16,-21 20 0,21-20 0,0 21 16,-21-1-16,0 1 0,0 21 0,0-22 15,0 22-15,0 0 16,-21 21-1,0 0-15,0 21 16,0 0-16,-1 1 0,1 20 0,0-21 16,0 21-16,21 1 0,0-1 15,-21 22-15,21-22 0,0 0 0,0 1 16,0-1-16,0 0 0,0 1 0,21-22 16,0 0-16,0 21 0,-21-21 15,21 1-15,1-22 0,20 21 0,-21-21 16,0 0-16,22 0 0,-22 0 15,21 0-15,-21 0 0,22 0 0,-1-21 16,0 21-16,-21-22 0,22 1 0,-22 0 16,21 0-16,-21 0 15,1-22-15,-1 22 0,0-21 0,0 21 0,-21-22 16,0 22-16,0-21 16,0 21-16,-21 21 15,0 0-15,0 0 0,-1 0 16,-20 21-16,21 0 0,0 0 0,0 0 15,-1 22-15,1-22 0,0 0 0,21 21 16,0-20-16,-21-1 0,21 0 16,0 0-16,0 0 0,0 0 0,0 1 15,21-22-15,0 0 16,0 0-16,1 0 0,-1 0 16,0 0-16</inkml:trace>
  <inkml:trace contextRef="#ctx0" brushRef="#br0" timeOffset="19491.08">15579 3535 0,'0'0'0,"-22"21"32,22 0-17</inkml:trace>
  <inkml:trace contextRef="#ctx0" brushRef="#br0" timeOffset="20007.84">10520 4530 0,'0'21'0,"0"0"15,0 0-15,0 22 0,-21-22 16,-1 0-16,22 0 0,-21 21 16,21-20-16,-21 20 0,0-21 0,21 0 15,0 0-15,-21 1 0,0-1 0,-1 0 16,22-42 15</inkml:trace>
  <inkml:trace contextRef="#ctx0" brushRef="#br0" timeOffset="20509">10350 4403 0,'0'0'0,"64"-85"31,-43 85-31,0-21 16,0 21-16,1 0 0,20 0 0,-21 0 15,0 0-15,22 21 0,-22-21 16,21 21-16,-21 22 0,0-22 16,1 0-16,-22 0 0,0 21 0,21-20 15,-21-1-15,0 21 0,0-21 16,0 0-16,0 1 0,0-1 0,-21 0 15,-1 0-15,1-21 16,0 0 0,21-21-1,0 0 1,0 0-16,0-1 0,0 1 0,21-21 16,0 21-16,1-22 0,-1 1 15,0 21-15,0-21 0,21-1 16,-20 1-16,20 0 0,0 20 0,1-20 15,-1 21-15,0 21 0,1 0 16,-22 0-16,21 0 0,-21 0 0,0 21 16,1 21-16,-22-20 0,0 20 15,0 0-15,0 1 0,0-22 0,0 21 16,0 0-16,0-20 0,0 20 0,-22-21 16,1 21-16,21-20 0,-21-1 15,21 0-15,-21 0 0,21 0 16,-21-21-16,21 21 0</inkml:trace>
  <inkml:trace contextRef="#ctx0" brushRef="#br0" timeOffset="22176.98">11663 4445 0,'0'0'0,"0"-21"0,0 0 16,0 0-1,-21 21-15,-1 0 0,1 0 16,0 0-16,0 21 16,0-21-16,0 21 0,-1 0 15,1 0-15,0 0 0,0 1 0,21 20 16,-21-21-16,21 0 0,-21 0 15,21 1-15,0-1 0,0 0 0,0 0 16,0 0-16,0 0 0,21 1 16,0-22-16,0 0 15,0 0-15,0 0 0,1 0 0,-1-22 16,0 1-16,0 21 0,0-21 16,22 0-16,-22 0 0,0 0 15,0-1-15,0 1 0,0 0 0,1 0 16,-1 0-16,0 0 0,-21-1 15,0 1-15,0 0 0,-21 21 32,21 21-32,-21 0 15,-1 1-15,22-1 0,0 0 0,0 0 16,-21 0-16,21 0 16,0 1-16,0-1 0,0 0 0,21-21 15,1 21-15,-1-21 16,0 0-16,21 0 0,-21 0 15,1 0-15,20 0 0,0-21 16,-21 21-16,22-21 0,-22 0 16,21 21-16,-21-22 0,1 1 0,-1 0 15,0 0-15,0 0 0,0 0 0,-21-22 16,21 22-16,-21 0 0,0 0 16,0 0-16,0 42 31,0 0-31,-21 0 0,21 0 15,-21 0-15,0 1 0,21-1 16,-21 0-16,21 0 0,0 0 0,-21 0 16,21 1-16,-22-1 0,22 0 31,22-21-15,-1 0-16,0-21 15,-21 0-15,21 21 16,0-22-16,-21 1 0,21 0 0,1 21 15,-22-21-15,21 0 0,0 0 16,-21-1-16,21 1 0,0 0 0,0 0 16,1 21-16,-1 0 0,0 0 31,-21 21-31,0 0 0,0 0 16,0 1-16,0-1 0,0 0 0,21-21 15,-21 21-15,0 0 16,21 0-16,0-21 0,1 22 15,-1-22-15,0 0 16,0 0-16,0 0 0,0 0 16,1 0-16,-1 0 0,0 0 0,21 0 15,-21-22-15,1 22 0,20-21 16,-21 0-16,0 0 0,0 21 0,1-21 16,-1 0-16,-21-22 0,0 22 15,0 0-15,0 0 0,0 0 0,0-1 16,0 1-16,-21 21 0,-1 0 15,1 0-15,0 0 16,0 0-16,0 0 0,0 0 0,-1 0 16,1 21-16,0 1 0,0-1 15,0 0-15,21 0 0,0 0 0,-21 0 16,21 1-16,0-1 0,0 0 16,0 0-16,21-21 15,0 0 1,0 0-16,0 0 15,0 0-15,1 0 0,-1 0 16,0-21-16,0 21 0,0-21 0,0 21 16,-21-21-16,22 21 15,-22-22-15,0 44 32,0-1-17,0 0-15,0 0 0,0 0 16,0 0-16,0 1 15,0-1-15,21 0 0,0-21 16,0 0-16,21 0 0,-20 0 0,20 0 16,-21 0-16,21 0 0,1 0 15,-1 0-15,0 0 0,1 0 0,-22-21 16,21 21-16,1-21 0,-1-1 0,-21 22 16,0-21-16,22 0 0,-43 0 15,21 0-15,-21-22 0,0 22 16,0 0-16,0 0 0,0 0 15,-21 0-15,-1-1 0,1 22 0,0-21 16,0 21-16,-21 0 0,20 0 0,-20 0 16,21 0-16,-21 0 0,20 0 15,1 21-15,0-21 0,0 0 0,0 22 16,21-1-16,0 0 16,0 0-16,0 0 15,21 0-15,0-21 0,-21 22 16,21-1-16,0 0 0,1 0 0,-22 0 15,21 0-15,-21 1 0,21-1 0,-21 21 16,21-21-16,-21 22 0,0-22 16,0 21-16,0-21 0,0 22 15,0-1-15,0-21 0,0 21 0,0-20 16,0 20-16,0 0 0,-21-21 16,0 22-16,0-22 0,-1 0 0,1 0 15,0 0-15,-21 1 0,21-22 0,-1 0 16,1 0-16,0 0 15,0 0-15,21-22 16,-21 1-16,21 0 0,0 0 0,0 0 16,0 0 15,84-191-31</inkml:trace>
  <inkml:trace contextRef="#ctx0" brushRef="#br0" timeOffset="22563.76">13695 4509 0,'21'0'46,"0"0"-46,0-22 0,0 22 0,-21-21 16,22 21-16,-1-21 0,0 0 16,0 21-16,0-21 0,-21 0 15,0-1-15,-21 22 32,0 0-32,0 0 0,21 22 15,-21-1-15,-1-21 0,22 21 16,-21 0-16,21 0 0,-21 0 0,21 1 15,0-1-15,0 0 0,0 0 16,0 0 0,21-21-16,0 0 0,1 0 15,-1 0-15,0 0 0,0 0 16,0 0-16,0 0 0,1 0 0,-1-21 16,0 21-16</inkml:trace>
  <inkml:trace contextRef="#ctx0" brushRef="#br0" timeOffset="23491.24">14224 4382 0,'21'0'16,"0"0"-16,-21 21 16,0 0-16,0 0 15,0 0-15,0 0 0,0 1 0,0-1 0,0 21 16,0-21-16,-21 0 0,0 1 15,0-1-15,21 0 0,-21 0 16,-1-21-16,22 21 16,-21-21-16,0 0 15,21-21 1,-21 0-16,21 0 16,0 0-16,0-1 0,0 1 0,0 0 15,0 0-15,21 0 0,0 0 0,-21-1 16,21-20-16,1 21 0,-1 0 15,0 0-15,0-1 0,0 1 0,22 21 16,-22-21-16,0 21 0,21 0 16,-21 0-16,1 0 0,-1 0 0,0 21 15,0-21-15,0 21 0,0 1 16,-21-1-16,0 0 0,0 0 16,0 0-16,0 0 0,0 1 0,0-1 15,0 0-15,0 0 16,0 0-16,0 0 15,-21-21 17,21-21-32,0 0 15,0 0-15,0 0 16,0 0-16,0-1 0,21-20 16,-21 21-16,22 0 0,-1 0 0,0-22 15,0 22-15,0 0 16,0 0-16,1 21 0,-1 0 0,0 0 15,0 0-15,0 0 16,-21 21-16,21 0 0,-21 0 16,0 22-16,0-22 0,0 0 0,0 0 15,0 0-15,0 0 0,0 1 16,-21-1-16,21 0 0,0 0 16,-21-21-1,42-21 16</inkml:trace>
  <inkml:trace contextRef="#ctx0" brushRef="#br0" timeOffset="23839.18">14944 4403 0,'42'0'16,"-21"0"-1,0 0-15,0-21 0,1 21 16,-1 0-16,0 0 0,0-22 0,0 22 16,0 0-16,1-21 0,-1 0 15,0 21-15,-21-21 16,-21 21 0,0 0-16,-1 0 15,1 0-15,-21 0 0,21 21 0,0-21 16,-22 21-16,22 0 0,0 1 15,0 20-15,0-21 0,21 0 0,0 0 16,0 1-16,0-1 16,0 0-16,0 0 0,21-21 15,0 0-15,0 0 0,0 0 0,0 0 16,1 0-16,20 0 0,-21 0 16,21 0-16,1 0 0,-1 0 0,-21-21 15,22 0-15,-1 0 16,-21 21-16</inkml:trace>
  <inkml:trace contextRef="#ctx0" brushRef="#br0" timeOffset="24271.93">15600 4233 0,'0'22'16,"0"-1"-16,0 0 0,0 0 16,-21 0-16,21 0 0,-22 1 0,22-1 15,-21 0-15,21 0 0,0 0 16,0 0-16,-21 1 0,21-1 15,-21-21-15,21 21 16,0-42 31,0 0-47,0-1 16,0 1-16,0 0 0,0 0 15,0 0-15,21 0 0,0-22 0,0 22 16,1 0-16,-1-21 0,0 20 0,0 1 15,0 0-15,0 21 0,1 0 16,-1-21-16,0 21 0,0 0 0,0 0 16,-21 21-16,0 0 0,21 0 15,-21 1-15,0-1 0,0 0 0,0 21 16,0-21-16,0 1 0,0-1 16,0 0-16,0 0 0,-21 0 15,21 0-15,0 1 0,-21-22 16,21 21-16,-21-21 15,21-21 1,0-1 0,21 22-16</inkml:trace>
  <inkml:trace contextRef="#ctx0" brushRef="#br0" timeOffset="24523.64">16235 3874 0,'-21'105'31,"-1"-62"-31,1-22 0,21 21 16,-21 1-16,0-1 0,21 0 0,-21 1 16,0-1-16,21-21 0,0 21 0,-22-20 15,22-1-15,0 0 0,0 0 16,0 0-16,0 0 0,0 1 15,22-22-15,-1 0 16,0 0-16,0 0 16,0 0-16,0-22 0,1 1 0,-1 21 15</inkml:trace>
  <inkml:trace contextRef="#ctx0" brushRef="#br0" timeOffset="24687.54">16087 4191 0,'-22'-21'31,"44"21"-15,-1 0-16,21 0 0,-21 0 15,22 0-15,-1 0 16,0-21-16,1 21 0,20-21 0,-21 21 0,22-22 16,-22 22-16</inkml:trace>
  <inkml:trace contextRef="#ctx0" brushRef="#br0" timeOffset="25019.35">17759 3641 0,'0'0'0,"0"-21"0,21-1 31,-21 44-15,0-1-16,0 0 16,-21 0-16,21 21 0,-21-20 15,-1 20-15,1 0 0,21 1 0,-21-1 16,0 21-16,-21-20 0,20 20 0,1-20 16,0-1-16,0 0 0,0 1 15,0-22-15,21 21 0,0-21 0,-22 0 16,22 1-16,0-1 15,22-21 1,-1 0 0,0-21-16,0-1 0</inkml:trace>
  <inkml:trace contextRef="#ctx0" brushRef="#br0" timeOffset="25691.85">17928 3979 0,'-42'22'16,"42"-1"-16,-21 0 16,-1 0-16,1 0 0,21 22 0,-21-22 15,0 0-15,21 0 0,-21 0 16,21 0-16,0 1 0,0-1 16,0 0-16,0 0 15,0 0-15,21-21 16,0 0-16,0 0 0,0 0 15,1 0-15,-1 0 0,0-21 16,0 0-16,0 0 0,-21 0 16,21-1-16,-21 1 0,0 0 15,0 0-15,0-21 0,0 20 0,0 1 16,0 0-16,0 0 0,-21 0 16,21 0-16,-21 21 0,21-22 15,0 1 16,21 21-31,0 0 0,1 0 0,-1 0 16,0 0-16,21 0 0,-21 0 16,1 0-16,-1 0 0,0 0 0,0 0 15,0 0-15,-21 21 0,0 1 16,0-1-16,0 0 0,0 0 16,0 0-16,0 0 15,0 1-15,-21-1 0,0 0 0,21 0 16,-21 0-16,21 0 15,0 1-15,0-1 0,21-21 32,0 0-17,0 0-15,0 0 0,1 0 0,20 0 16,-21 0-16,0-21 0,0-1 16,1 1-16,-1 0 0,0 0 0,-21-21 15,0 20-15,0-20 0,0 21 0,0-21 16,0 20-16,0 1 0,0 0 15,0 0-15,0 0 0,-21 0 0,0 21 16,-1 0-16,1-22 16,0 22-16,42 0 47,0 0-47</inkml:trace>
  <inkml:trace contextRef="#ctx0" brushRef="#br0" timeOffset="25999.88">18859 3598 0,'0'0'0,"0"-21"31,0 42-31,-21-21 16,21 22-16,-21-1 0,0 0 15,0 0-15,21 21 0,-21-20 16,-1-1-16,1 21 0,0-21 0,0 22 16,0-1-16,0-21 0,21 21 15,-22 1-15,22-22 0,-21 21 0,21-21 16,0 1-16,0-1 0,0 0 0,0 0 16,0 0-16,21-21 0,1 0 15,-1 0-15,0 0 0,0 0 16,0 0-16,0 0 0,1-21 15,-1 0-15,0 0 0,21 0 16,-21-1-16,1 1 0</inkml:trace>
  <inkml:trace contextRef="#ctx0" brushRef="#br0" timeOffset="26315.23">17632 3789 0,'0'0'0,"-21"0"0,42 0 31,0 0-15,0 0-16,21 0 0,-20 0 15,20 0-15,-21 0 0,21 0 0,-20 0 16,20 0-16,-21-21 0,21 21 16,-20 0-16,20 0 0,-21 0 0,0 0 15,0 0-15,-21-21 16</inkml:trace>
  <inkml:trace contextRef="#ctx0" brushRef="#br0" timeOffset="28599.65">12488 5101 0,'21'0'16,"1"0"-1,-1-21-15,0 21 16,0-21-16,-21 0 16,0 0-16,0-1 15,-21 22 17,0 0-32,0 0 0,-1 0 0,1 0 15,0 0-15,0 0 0,0 0 0,0 0 16,-1 22-16,1-22 0,0 0 15,21 21-15,-21-21 16,21 21 0,0 0 249,0 0-265,0 0 16,-21 1-16,21-1 0,-21-21 16,21 21-16,-22-21 0,22 21 15,0 0-15,0 0 16,22-21-1,-1 0 1,0 22-16,0-22 0,0 21 16,0-21-16,1 21 15,-1-21-15,0 21 0,0-21 0,-21 21 16,21 0-16,-21 1 0,21-22 0,-21 21 16,0 0-16,0 0 15,0 0-15,-21-21 0,-21 21 16,21-21-16,0 0 0,-22 22 15,1-22-15,0 21 0,20-21 0,-20 0 16,0 0-16,-1 0 0,1 0 16,21 0-16,0 0 0,0 0 15,-1-21-15,1 21 0,21-22 0,-21 22 16,21-21 0,0 0-16,21 21 0,0 0 15,1-21-15,-1 0 0,0 21 0,21-21 16,-21 21-16,1-22 0</inkml:trace>
  <inkml:trace contextRef="#ctx0" brushRef="#br0" timeOffset="28883.44">12848 4953 0,'0'21'47,"0"0"-47,-21 1 0,21 20 0,0-21 16,-21 21-16,21 1 0,-21-22 15,21 21-15,-22 1 0,22-22 0,-21 21 16,21-21-16,0 0 0,0 1 16,0 20-16,0-21 0,0 0 15,0 0-15,0 1 0,0-1 16,0-42 15</inkml:trace>
  <inkml:trace contextRef="#ctx0" brushRef="#br0" timeOffset="29404.09">12594 5376 0,'0'0'0,"0"-21"31,21 21-31,0 0 16,1 0-16,-1 0 0,21-21 0,-21 21 16,0 0-16,22 0 0,-1-21 15,0 21-15,1 0 0,-22-21 0,21 21 16,1 0-16,-1-21 0,0 21 16,1-22-16,-22 22 0,0 0 0,0 0 15,0 0-15,-21 22 16,0-1-1,-21-21-15,0 21 0,0 0 0,0 0 16,21 0-16,-22 1 0,1-1 16,0 0-16,0 0 0,21 0 0,0 0 15,-21 1-15,21-1 0,0 0 16,0 0-16,0 0 16,21-21-16,0 0 15,0 0-15,0 0 16,1 0-16,20 0 0,-21-21 0,0 21 15,0-21-15,22 0 0,-22 0 0,0 21 16,0-22-16,0 1 0,1 0 16,-1 0-16,-21 0 0,0 0 0,0-1 15,0 1-15,0 0 0,0 0 0,-21 0 16,-1 21-16,1 0 0,0-21 16,0 21-16,0 0 0,0 0 0,-22 0 15,22 0-15,0 0 16,0 21-16,21 0 15,0 0 1,21-21-16,0 0 16,0 0-16,0 0 0,1 0 0,-1 0 15,0 0-15</inkml:trace>
  <inkml:trace contextRef="#ctx0" brushRef="#br0" timeOffset="30131.57">13483 5292 0,'0'0'0,"0"-21"0,21-1 31,0 22-31,1 0 16,-1-21-16,0 21 0,0 0 15,0 0-15,-21 21 16,21-21-16,1 22 0,-22-1 16,0 0-16,0 0 0,21 0 15,-21 0-15,0 1 0,21-1 0,-21 0 16,0 0-16,0 0 0,0 0 0,0 1 15,0-1 1,-21-21-16,0 0 16,21-21-1,0-1-15,0 1 16,0 0-16,0 0 0,0 0 16,0 0-16,0-1 15,0 1-15,21 0 0,-21 0 0,21 0 16,-21 0-16,21 21 0,0-22 0,0 22 15,1-21-15,-1 21 16,0 0-16,0 0 0,0 0 0,0 0 16,1 0-16,-1 0 0,0 0 15,0 0 1,-21 21-16,0 1 16,0-1-16,0 0 15,0 0-15,0 0 16,0 0-1,21-21 1,0 0-16,1 0 16,-1 0-16,0 0 15,0 0-15,0 0 0,0-21 0,1 21 16,-1-21-16,0 21 0,0-21 16,0 21-16,0-21 0,-21 0 0,22-1 15,-22 1-15,0 0 16,-22 21-1,1 0-15,-21 0 0,21 0 16,0 0-16,-1 0 16,1 21-16,0 0 0,0 1 0,0-1 15,0 0-15,-1 0 0,1 0 0,21 0 16,0 1-16,0-1 0,0 0 16,0 0-16,0 0 0,0 0 15,21-21-15,1 0 0,-1 22 16,0-22-16,0 0 0,0 0 15,0 0-15,22 0 0,-22 0 0,21-22 16,1 1-16,20 21 0</inkml:trace>
  <inkml:trace contextRef="#ctx0" brushRef="#br0" timeOffset="31151.28">15303 5207 0,'0'-42'31,"0"21"-31,0-1 0,0 1 16,0 0-16,-21 21 0,0 0 15,0 0-15,0 0 16,0 0-16,-1 0 0,1 0 15,-21 0-15,21 21 0,0 0 16,-22 1-16,22-1 0,0 21 0,-21-21 16,20 0-16,22 22 0,-21-22 0,21 0 15,-21 21-15,21-20 0,0-1 16,0 0-16,0 0 0,21-21 16,0 0-16,1 0 0,20 0 15,-21 0-15,0 0 0,0 0 16,1 0-16,20 0 0,-21-21 15,0 0-15,0 21 0,1-21 0,20-1 16,-42 1-16,21 0 0,0 0 16,0 0-16,-21-22 0,0 22 0,0 0 15,0 0-15,0 0 0,0 0 16,0-1-16,0 1 0,0 42 31,-21 1-15,21-1-16,0 0 0,-21 0 15,21 0-15,0 0 0,0 1 0,0-1 16,0 0-16,0 0 0,0 0 0,21 0 16,0 1-16,1-22 15,-1 0-15,0 0 0,0 0 16,0 0-16,0 0 16,1 0-16,-1 0 0,-21-22 15,21 1-15,0 21 0,0-21 0,-21 0 16,21 0-16,1 0 0,-22-1 15,21 1-15,-21 0 0,0 0 0,0 0 16,0 0-16,21-1 0,-21 1 0,0 42 31,-21 1-15,0-1-16,21 0 16,0 21-16,0-21 0,-22 1 0,22-1 15,-21-21-15,21 21 0,-21 0 0,21 0 16,0 0-1,-21-21 1,21 22-16,-21-22 16,21-22-1,0 1 1,0 0-16,0 0 16,0 0-16,21 0 0,0-1 0,0 1 15,0-21-15,1 21 0,-1 0 16,0-1-16,0 1 0,0 0 0,22 21 15,-22-21-15,21 21 16,-21 0-16,-21 21 16,21 0-16,-21 0 0,0 1 0,0-1 15,0 0-15,0 0 0,0 0 0,0 22 16,0-22-16,0 0 16,-21 0-16,21 0 0,0 0 15,0 1 1,0-44 15,0 1-15,0 0-16,0 0 15</inkml:trace>
  <inkml:trace contextRef="#ctx0" brushRef="#br0" timeOffset="31691.08">16256 5080 0,'0'-21'16,"-21"21"-16,0 0 0,21-21 0,-22 21 15,1 0-15,0 0 0,0 0 16,0 0-16,0 21 15,-1-21-15,1 21 0,-21 0 0,21 0 16,0 22-16,21-22 0,-22 0 16,1 0-16,21 22 0,-21-22 0,21 0 15,0 0-15,0 0 0,0 0 16,0 1-16,21-22 16,0 0-16,1 21 0,-1-21 0,0 0 15,0 0-15,0 0 0,22 0 16,-22-21-16,0 21 0,0-22 0,21 1 15,-20 0-15,-1 0 0,0 0 0,0 0 16,21-22-16,-20 1 16,-1 21-16,0-43 0,0 22 0,0 0 15,0-22-15,1 22 0,-22-1 16,21 1-16,-21 0 0,0-1 0,0 22 16,0-21-16,0 21 0,-21 42 31,-1 0-31,1 21 0,21 1 15,-21-22-15,21 21 0,-21 1 16,21-1-16,0 0 0,0 1 0,0-1 16,0-21-16,0 21 0,0-20 15,0-1-15,0 0 0,0 0 0,21 0 16,0-21 0,0 0-16</inkml:trace>
  <inkml:trace contextRef="#ctx0" brushRef="#br0" timeOffset="32548.97">17335 5080 0,'-21'0'0,"-21"0"31,21 21-31,0-21 16,21 21-16,-22 1 0,1-1 16,21 0-16,-21 0 0,0 0 15,21 0-15,0 1 0,-21-1 0,0-21 16,21 21-16,-22-21 0,22 21 16,0-42 30,0 0-46,0 0 16,0-1-16,22 1 0,-22-21 16,21 21-16,0 0 0,-21-22 0,21 22 15,0-21-15,0 21 0,1-1 16,-1 1-16,0 0 0,21 0 16,1 21-16,-22 0 15,0 0-15,0 21 0,-21 0 16,0 0-16,21 1 0,-21 20 0,0-21 15,0 21-15,0-20 0,0-1 16,0 21-16,0-21 0,0 0 0,0 1 16,-21-1-16,21 0 0,0 0 15,-21-21-15,0 0 16,21-21 15,0 0-31,0 0 16,21 21-16,0-22 0,-21-20 0,21 21 15,0 0-15,1 0 0,-1-22 16,0 22-16,21 0 0,-21-21 0,1 20 16,-1 1-16,21 21 0,-21 0 15,0 0-15,1 0 0,-1 0 16,-21 21-16,21-21 0,-21 22 16,0 20-16,0-21 0,0 0 0,0 0 15,0 1-15,0-1 0,0 0 0,0 0 16,-21 0-16,0-21 0,21 21 15,-22 1-15,22-1 16,22-42 15,-1-1-15,0 22-16</inkml:trace>
  <inkml:trace contextRef="#ctx0" brushRef="#br0" timeOffset="34639.49">18119 4974 0,'0'0'0,"-22"0"15,1 0-15,0 0 16,0 0-16,0 21 0,0 1 16,-1-22-16,1 21 0,0 0 15,0 0-15,21 0 0,-21 22 0,0-22 16,-1 0-16,22 0 0,0 0 15,0 0-15,0 1 16,22-22 0,-1 0-1,0 0-15,0 0 0,0 0 0,0 0 16,1-22-16,-1 1 0,0 21 16,21-21-16,-21 0 0,1 0 0,-1-22 15,0 22-15,-21 0 0,21 0 0,-21 0 16,21 0-16,-21-1 15,0 1-15,-21 21 32,0 21-32,21 1 15,0-1-15,-21 0 0,21 0 0,0 0 16,-21 0-16,21 1 0,0-1 16,0 0-16,0 0 15,21-21-15,0 21 0,0-21 16,0 0-16,0 0 15,22 0-15,-22 0 0,0 0 0,21 0 16,-20 0-16,20-21 0,-21 0 0,0 0 16,22 21-16,-22-21 0,0-1 15,0 1-15,0 0 0,-21 0 16,0 0-16,21 0 0,-21-1 0,0 1 16,-21 21-1,0 21 1,21 1-16,-21-1 0,21 0 15,-21 0-15,21 0 16,0 0-16,0 1 0,0-1 16,0 0-1,21-21 1,0 0 0,0-21-1,0 21-15,-21-21 0,22-1 0,-1 1 16,-21 0-16,21 0 0,0 21 15,-21-21-15,21 0 0,-21-1 0,21 1 16,1 21-16,-22-21 16,0 42-1,0 0 1,0 1-16,0-1 0,0 0 16,0 0-16,0 0 0,0 0 15,0 1 1,21-22-1,0 0-15,0 0 16,0 0-16,0-22 16,1 22-16,-1-21 0,-21 0 15,21 21-15,-21-21 0,21 0 16,-21 0-16,0-1 0,21 1 16,0 21-1,-21 21 1,0 1-16,0-1 31,22-21-15,-1 0-1,0 0-15,0 0 0,-21-21 16,21 21-16,0-22 0,-21 1 16,22 21-16,-22-21 0,21 0 0,0 0 15,-21-22-15,0 22 0,21 0 0,-21-21 16,21-1-16,-21 22 0,0-21 15,21 21-15,-21-22 0,22 22 0,-22-21 16,0 21-16,0 0 0,0-1 16,0 44-1,-22-1 1,1 21-16,0-21 0,0 0 16,21 22-16,-21-22 0,0 21 0,21 1 15,0-1-15,0 0 0,-22-21 16,22 22-16,0-22 0,0 21 0,0-21 15,0 1-15,0-1 0,22 0 16,-22 0-16,21 0 0,0-21 0,0 0 16,0 0-16,0 0 0,22 0 0,-22 0 15,21 0-15,-21 0 0,22 0 16,-22-21-16,21 21 0,-21-21 0,22 0 16,-22 0-16,0-1 0,0 1 15,0 0-15,-21 0 0,0 0 16,0-22-16,0 22 0,0 0 0,0 0 15,0 0-15,0 0 16,-21 21-16,0 0 0,0 0 16,0 0-16,0 21 0,21 0 15,-22 0-15,1 0 0,21 0 0,-21 1 16,21-1-16,0 0 0,0 0 16,0 0-16,0 0 0,0 1 15,0-1-15,0 0 16,21-21-1,0 0-15,1 0 0,-1 0 16,0-21-16,0 0 16,-21-1-16,21 22 0,0-21 15,1 0-15,-22-21 0,21 21 16,-21-1-16,21 1 0,-21 0 0,0 0 16,0 42 15,0 0-31,0 0 0,0 1 15,0-1-15,0 0 0,-21-21 16,21 21-16,0 0 0,0 0 16,0 1-16,0-1 15,21-21-15,0 0 16,0 0-16,0 0 0,1 0 16,-1 0-16,0 0 15,0-21-15,0 21 0,0-22 0,1 1 16,-1 0-16,0 21 0,-21-21 15,21 0-15,-21 0 0,21-1 0,-21 1 16,0 42 15,0 1-31,0-1 16,0 0-16,0 0 16,0 0-16,0 0 15,21-21 32,1 0-47,-1 0 0,-21-21 16,21 21-16,21-21 0,-21 0 0,1 0 15,20 21-15,0-21 0,1-1 16,-22 1-16,21 21 0,-21-21 0,22 21 16,-22 0-16,-21 21 31,0 0-31,0 1 0,-21-1 0,-1-21 15,1 21-15,21 0 16,-21-21-16,21 21 0,-21 0 0,21 1 16,21-22 15,0 0-31,0 0 16,1 0-16,-1 0 15,-21-22-15,21 22 0,0 0 16,-21-21-16,21 0 0,-21 0 15,0 0 1,0 0-16,0-1 16,0 1-16</inkml:trace>
  <inkml:trace contextRef="#ctx0" brushRef="#br0" timeOffset="34835.37">20129 4530 0,'0'0'16,"-21"0"-16,0 0 0,0 0 0,0 0 16,0 0-16,21 21 31,-22-21 0,1 0-31,0 0 16</inkml:trace>
  <inkml:trace contextRef="#ctx0" brushRef="#br0" timeOffset="35057.58">19177 4636 0,'-42'21'0,"84"-42"0,-106 42 0,43-21 0,0 0 15,0 0-15,42 0 16,0 0-1,0 0-15,1 0 0,20 0 16,-21 0-16,21 0 0,1 0 0,20 21 16,-20-21-16,-1 0 0,0 0 15,1 0-15,-1 0 0,-21 0 0,0 0 16,0 0-16,1 0 0</inkml:trace>
  <inkml:trace contextRef="#ctx0" brushRef="#br0" timeOffset="35291.64">18034 4530 0,'-21'0'0,"0"0"62</inkml:trace>
  <inkml:trace contextRef="#ctx0" brushRef="#br0" timeOffset="49995.1">4085 12785 0,'0'0'0,"0"-21"0,0-1 16,-21 1-16,0 0 0,0 0 15,21 0-15,-22 21 0,22-21 16,0-1-16,-21 22 16,0 0-1,21 22-15,0 20 16,0-21-16,0 0 15,0 22-15,0-1 0,0 0 0,0 1 16,0-1-16,0 21 0,0-20 16,0-1-16,0 22 0,0-22 0,0 21 15,0-20-15,0-1 0,0 22 0,0-22 16,0 21-16,0 1 0,0-1 16,0-20-16,0 20 0,0 1 0,0-1 15,0 1-15,0-22 16,0 22-16,0-1 0,0-21 0,0 22 15,0-1-15,0-20 0,0 20 0,0 1 16,0-22-16,0 22 0,0-22 16,-21 0-16,21 1 0,0-1 0,-21 0 15,21 1-15,0-1 0,0-21 0,0 0 16,0 0-16,0 1 0,0-1 16,0 0-16,0-42 31,0 0-31,0-1 0,0-20 15,0 21-15,0-21 0,0-1 0,0-20 16</inkml:trace>
  <inkml:trace contextRef="#ctx0" brushRef="#br0" timeOffset="51347.97">4085 12531 0,'64'-21'31,"-43"21"-31,0 0 16,0-22-16,0 22 0,0 0 0,1 0 15,-1 0-15,0 0 0,21 0 16,-21 0-16,22 0 0,-1 0 15,-21 0-15,22 0 0,20 0 0,-21 0 16,22 0-16,-1 0 0,-20 0 0,20 0 16,1 0-16,-1 0 0,1 22 15,20-22-15,-20 0 0,21 0 0,-1 0 16,1 0-16,0 0 0,-1 0 16,1 0-16,0 0 0,20 0 0,-20 0 15,0 0-15,21 0 0,-22 0 0,22 0 16,21 0-16,0 0 0,-21-22 15,21 22-15,0 0 0,-21 0 0,21-21 16,0 21-16,0-21 0,-21 21 16,21 0-16,-22 0 0,22-21 15,-42 21-15,21 0 0,-21 0 0,-1-21 16,1 21-16,0 0 0,-22 0 0,1-21 16,-1 21-16,1 0 0,-22 0 15,0 0-15,1 0 0,-1 0 0,-21 0 16,0 0-16,0 0 0,1 0 0,-1 0 15,-21 21 1,0 0 0,-21 0-16,-1-21 15,22 21-15,-21 0 0,0-21 16,21 22-16,0-1 0,-21 0 16,21 0-16,-21 0 0,21 0 0,0 1 15,0-1-15,-21 21 0,21-21 16,0 22-16,-22-1 0,22 0 0,0 1 15,0-1-15,0 0 0,0 1 0,0-1 16,0 21-16,0-20 0,0-1 16,0 0-16,0 22 0,0-22 0,0 22 15,0-1-15,0 1 0,0-1 0,0 1 16,0-1-16,0 1 0,0-1 0,0 1 16,0-22-16,0 22 0,0-1 15,0 1-15,22-22 0,-22 21 16,0-20-16,0 20 0,0-20 0,0 20 15,0-21-15,0 1 0,0-1 16,0 0-16,0 1 0,0-1 0,0-21 16,0 22-16,0-22 0,0 0 0,0 0 15,-22 0-15,22 0 0,-21 1 0,0-1 16,0-21-16,0 0 16,0 21-16,-1-21 0,1 0 15,0 0-15,0 0 0,0 0 16,-22 0-16,22 0 0,0 0 15,-21 0-15,21 0 0,-22 21 0,1-21 16,21 0-16,-43 0 0,22 0 16,0 0-16,-22 0 0,22 21 0,-22-21 15,1 0-15,-22 0 0,22 0 16,-1 0-16,-21 21 0,1-21 0,20 0 16,-20 0-16,-1 0 0,0 0 0,-21 0 15,22 0-15,-22 0 0,0 0 16,0 0-16,0 0 0,1 0 0,-1-21 15,0 21-15,0 0 0,21 0 0,-20 0 16,-1-21-16,21 21 0,-21 0 0,0 0 16,22 0-16,-1 0 0,0 0 15,1 0-15,-1 0 0,22 0 0,-22 0 16,0 0-16,22 21 0,-1-21 16,-20 0-16,20 0 0,-21 21 15,22-21-15,-1 0 0,1 0 0,-22 22 16,43-22-16,-22 0 0,1 0 0,21 0 15,-22 0-15,22 0 0,-22 0 16,22 0-16,0 0 0,-1 0 0,1 0 16,21 21-16,-22-21 0,22 0 15,0 0-15,0 0 0,0 0 0,42 0 47,0 0-47,0 0 0,0 0 0,1 0 16,-1 0-16,0 0 0</inkml:trace>
  <inkml:trace contextRef="#ctx0" brushRef="#br0" timeOffset="52249.4">5588 15388 0,'0'0'16,"21"-21"-16,0 21 0,-21-21 15,21 21 1,-21-21-16,22 21 16,-22 21 15,0 0-15,0 0-16,0 0 15,-22 1-15,1-1 0,21 0 0,-21 21 16,0-21-16,0 1 0,-22 20 0,22 0 15,0-21-15,-21 22 0,21-1 16,-22 0-16,22 1 0,-21-1 0,21-21 16,-22 22-16,22-1 0,-21 0 0,21-21 15,-1 22-15,1-1 0,0-21 16,0 0-16,0 1 0,0-1 0,-1 0 16,22 0-16,0 0 0,-21-21 15,21-21 16,0 0-31,0 0 0,0 0 16,21-1-16,1 1 0,-22 0 0,21-21 16,0 21-16,0-1 0,0 1 15,22 21-15,-22-21 0,0 0 0,21 21 16,1-21-16,-1 21 0,0 0 0,1 0 16,20 0-16,-21 0 0,22 0 15,-22 0-15,22 0 0,-1 0 0,-20 0 16,20 0-16,1 0 0,-22 21 0,21-21 15,-20 21-15,20-21 0,-20 0 16,-1 21-16,0-21 0,-21 0 0,22 0 16,-22 0-16,0 0 0,0 0 15,0 0-15,1 0 0,-22-21 16,0 0-16,0 0 16,0 0-16,0-1 0,-22 1 15,22 0-15,-21 0 0,0 0 16,-21 0-16,21-1 0,-1 1 0,1 0 15,-21 0-15,21 0 0,-22 0 0,22-22 16,0 22-16,-21 0 0,21-21 16,-1 20-16,-20 1 0,21-21 0,0 21 15,0 0-15,-1-1 0,1 1 16,0 0-16,0 0 0,0 21 16,0-21-16,-1 21 0,1 0 0,0 0 0,0 0 15,0 0-15,0 0 0,-1 0 16,1 0-16,0 0 15,0 0-15</inkml:trace>
  <inkml:trace contextRef="#ctx0" brushRef="#br0" timeOffset="53279.72">4381 11642 0,'0'-21'0,"0"-1"0,-21 1 16,21 0-1,-21 21 16,21 21-15,0 0-16,0 1 0,0-1 16,0 0-16,0 21 0,0-21 0,0 22 15,0-1-15,0 0 0,0 1 0,0-1 16,0 0-16,0 22 0,0-22 16,0 1-16,0-22 0,0 21 15,0-21-15,0 22 0,0-22 0,0 0 16,0 0-16,0 0 15,0-42 17,0 0-32,0 0 0,0-22 15,0 22-15</inkml:trace>
  <inkml:trace contextRef="#ctx0" brushRef="#br0" timeOffset="53667.91">4106 11726 0,'-21'0'0,"42"0"0,-42-21 16,21 0-16,0 0 15,0 0 1,0 0-16,21-1 0,0 22 16,1-21-16,20 21 0,-21 0 15,21-21-15,22 21 0,-22 0 0,22 0 16,-22 0-16,22 0 0,-1 21 0,-21 0 15,22 1-15,-22-1 0,1 0 16,-1 0-16,-21 0 0,0 22 16,0-22-16,-21 21 0,0 0 0,0-20 15,0 20-15,0 0 0,-21-21 16,0 22-16,-21-22 0,21 21 0,-22-21 16,1 1-16,0 20 0,-1-21 0,22-21 15,-21 21-15,-1 0 0,22-21 16,0 0-16,-21 22 0,21-22 0,-1 0 15,1 0-15,0 0 0,0 0 16,21-22 0,0 1-16,0 0 15,21 0-15,0 0 0,0 21 16</inkml:trace>
  <inkml:trace contextRef="#ctx0" brushRef="#br0" timeOffset="54075.92">4974 11959 0,'0'0'16,"21"0"-16,0 0 0,1 0 31,-1 0-31,0-21 16,0 21-16,-21-21 0,21 21 15,-21-21-15,21 21 0,1-21 0,-22-1 16,0 1-16,21 0 0,-21 0 16,0 0-16,0 0 15,-21 21 1,-1 0-16,1 0 16,0 21-16,0-21 0,0 21 15,21 0-15,-21 0 0,21 0 0,-22 1 16,22-1-16,0 0 0,0 21 0,0-21 15,0 1-15,0-1 0,0 0 16,0 0-16,0 0 0,0 0 16,0 1-16,0-1 0,22-21 15,-1 0-15,0 0 16,0 0-16,0 0 16,0-21-16,1-1 15,-1 1-15</inkml:trace>
  <inkml:trace contextRef="#ctx0" brushRef="#br0" timeOffset="54576.21">5736 11726 0,'0'0'0,"-21"-21"31,-21 21-31,20 0 0,1 0 0,0 21 16,-21-21-16,21 22 0,-1-22 15,1 21-15,-21 0 0,21-21 0,21 21 16,-21-21-16,-1 21 0,1 0 16,21 1-1,0-1-15,21-21 16,1 0-16,-1 0 16,0 0-16,0 0 0,0 0 0,22 0 15,-22 0-15,0 0 0,0 0 0,0 0 16,22 0-16,-22 21 15,0-21-15,0 0 0,0 0 0,-21 21 16,21-21-16,-21 21 0,0 0 16,0 1-16,0-1 15,0 0-15,-21-21 0,0 21 0,0 0 16,0 0-16,-22-21 0,22 22 0,-21-1 16,21-21-16,-22 21 0,1 0 15,21-21-15,-21 0 0,20 0 0,-20 21 16,21-21-16,0 0 0,0 0 15,-1 0-15,1 0 0,0 0 0,21-21 16,-21 21-16,21-21 16,-21 21-16,21-21 0,0 0 15,0-1-15,0 1 0,0 0 16,21 21-16,0-21 0,0 0 16,0 21-16,1 0 15,-1-21-15</inkml:trace>
  <inkml:trace contextRef="#ctx0" brushRef="#br0" timeOffset="54879.13">6032 11790 0,'0'0'0,"0"21"31,-21 0-31,0 0 0,21 1 16,0-1-16,0 0 0,-21 0 15,21 0-15,0 0 0,-21 1 16,21-1-16,0 0 0,0 0 0,0 0 16,0 0-16,0 1 15,0-44 16,0 1-15,21 0-16</inkml:trace>
  <inkml:trace contextRef="#ctx0" brushRef="#br0" timeOffset="55221.07">6075 11515 0,'0'0'0,"-21"21"0,21 0 0,-22 0 16,22 0-16,0 1 16,22-22 15,-1 0-31,0 0 0,0 0 16,-21-22-1,21 22-15,-21-21 0,21 0 16,-21 0-16,0 0 0,0 0 15,-21 21-15,0-22 16,0 22-16,0 0 16,0 0-16,-1 0 0,1 0 15,21 22-15,-21-1 16,21 0-16,0 0 16,0 0-16,0 0 15,21-21-15,0 22 0,1-1 16,-1-21-16</inkml:trace>
  <inkml:trace contextRef="#ctx0" brushRef="#br0" timeOffset="56033.58">6604 11938 0,'0'0'0,"21"0"0,-21-21 16,21 21-16,-21-21 0,0 0 16,0-1-16,0 1 0,0 0 15,0 0-15,0 0 16,-21 21-16,21-21 0,-21 21 0,-21 0 16,20 0-16,1 0 0,0 0 15,0 0-15,-21 0 0,20 0 0,1 21 16,0 0-16,0 0 0,0-21 0,0 21 15,-1 0-15,1 1 0,21-1 16,0 0-16,-21 0 0,21 0 0,0 0 16,0 1-16,0-1 0,0 0 15,0 0-15,0 0 16,21-21-16,0 0 0,1 0 16,-1 0-16,0 0 15,0 0-15,0 0 0,22 0 0,-22-21 16,0 0-16,0 21 0,0-21 0,0 0 15,1-1-15,-1 1 0,-21 0 16,21 0-16,0 0 0,-21 0 16,21 21-16,-21-22 0,0 44 47,0-1-32,0 0-15,0 0 0,0 0 16,0 0-16,0 1 0,0-1 15,0 0-15,0 0 0,0 21 0,0-20 16,0 20-16,0-21 0,0 21 0,21 1 16,-21-1-16,0-21 0,0 22 15,22-1-15,-22 0 0,21 1 0,0-1 16,-21 0-16,0 1 0,0-1 0,21 0 16,-21 1-16,0-1 15,21-21-15,-21 21 0,0 1 0,0-22 0,0 21 16,0-21-16,-21 1 0,0-1 0,0 0 15,0 0-15,-1-21 0,1 21 16,0-21-16,0 21 0,-21-21 16,20 0-16,-20 0 0,21 0 0,-21 0 15,-1-21-15,1 0 0,21 0 0,-22 0 16,22 0-16,0-22 0,0 22 16,0-21-16,0-1 0,-1 1 0,22-21 15,0 20-15,0 1 0,0 0 0,0-1 16,0 1-16,0 0 0,0 20 15,22-20-15,-1 0 0,0 21 0,0-22 16,21 22-16,-20-21 0,-1 21 16,0-22-16,21 22 0,-21 0 15,22-21-15,-1 20 0</inkml:trace>
  <inkml:trace contextRef="#ctx0" brushRef="#br0" timeOffset="56556.28">6943 11790 0,'0'0'0,"-22"0"16,22 21 0,0 0-16,0 0 15,0 1-15,0-1 16,0 0-16,0 0 0,0 0 0,0 0 15,0 1-15,0-1 0,0 0 0,0 0 16,0 0-16,0 0 0,0 1 16,0-1-16,0 0 0,0 0 15,0 0 1,-21-21 0,0-21-1,21 0-15,-21 0 0,21 0 16,0-1-16,0-20 15,0 21-15,0-21 0,0 20 0,0 1 16,0-21-16,21 21 0,0-22 0,0 22 16,1 0-16,-1 0 0,21 0 15,-21 0-15,22-1 0,-1 1 0,-21 21 16,21 0-16,-20 0 0,20 0 0,-21 0 16,21 0-16,1 43 15,-22-1-15,0-21 0,-21 21 0,0 1 16,0-1-16,0 0 0,0 1 0,0-1 15,0-21-15,0 22 0,0-22 16,0 0-16,0 0 0,0 0 16,0 0-16,0 1 0,-21-22 0,21 21 15</inkml:trace>
  <inkml:trace contextRef="#ctx0" brushRef="#br0" timeOffset="57379.11">4424 13399 0,'0'21'32,"-21"0"-32,21 21 0,-22-21 15,22 22-15,-21-1 0,21 0 0,-21 22 16,0-22-16,0 1 0,21-1 16,-21 0-16,-1 1 0,22-1 0,-21 0 15,21-21-15,-21 22 0,0-22 16,21 0-16,0 0 0,0 0 15,0-42 17,0 0-32,0 0 0,0 0 0,21 0 15,0-1-15,0-20 16,-21 0-16,22-1 0,-1 1 0,-21-21 16,21-1-16,0 22 0,0-22 15,0 22-15,-21-22 0,22 22 0,-1 0 16,0 21-16,-21-1 0,0 1 0,21 0 15,0 21-15,0 21 16,1-21-16,-1 43 0,-21-22 16,21 21-16,-21 0 0,0 1 15,21-1-15,0 0 0,-21 22 0,21-22 16,-21 1-16,22-1 0,-22 0 0,0 1 16,0-1-16,21 0 0,-21-21 15,0 22-15,21-22 0,-21 0 16,0 0-16,0 0 0,0 1 15,0-1-15,-21-21 16</inkml:trace>
  <inkml:trace contextRef="#ctx0" brushRef="#br0" timeOffset="57579.99">4212 14012 0,'0'0'15,"0"-21"-15,21 0 16,0 21 0,1-21-16,-1 21 0,0-21 0,21 21 15,1-21-15,-1-1 0,0 22 16,1-21-16,-1 21 0,0-21 0,1 21 16,-1-21-16,-21 21 0,21 0 0,-20-21 15,-1 21-15</inkml:trace>
  <inkml:trace contextRef="#ctx0" brushRef="#br0" timeOffset="58016.82">4805 13801 0,'0'0'0,"0"-21"15,-43 21 1,65 0 15,-1 0-31,0 0 0,0 0 16,0 0-16,0 0 0,1 21 15,20 0-15,-21 0 0,0-21 0,0 21 16,1 22-16,-22-22 0,21 0 0,-21 0 16,21 0-16,-21 0 0,0 22 15,0-22-15,0 0 0,0 0 0,0 0 16,0 1-16,0-1 15,-21-21-15,0 0 16,21 21-16,-22-42 16,22 0-1,0-1-15,-21 1 0,21 0 16,0 0-16,0 0 0,0-22 0,0 22 16,0 0-16,0-21 0,0 21 15,0-1-15,0 1 0,21 0 0,1 0 16,-1 0-16,0 0 0,0 21 15,0 0-15,0-22 16,1 22-16,-1 0 16</inkml:trace>
  <inkml:trace contextRef="#ctx0" brushRef="#br0" timeOffset="58356.7">5524 13695 0,'0'0'0,"-21"0"15,0 0-15,0 0 0,0 0 16,0 0-16,-1 0 0,1 21 16,0 0-16,0 0 15,0 1-15,21-1 0,-21 21 16,21-21-16,-22 0 0,22 22 0,0-22 15,0 0-15,0 21 0,0-20 0,0-1 16,0 0-16,22 0 0,-1 0 16,0 0-16,0 1 0,0-22 15,0 0-15,1 0 0,20 0 16,-21 0-16,0 0 0,22 0 0,-1 0 16,-21 0-16,21-22 0,-20 1 0,20 21 15,-21-21-15,0 0 0,22 0 16,-22-22-16,0 22 0,0 0 0,21-21 15</inkml:trace>
  <inkml:trace contextRef="#ctx0" brushRef="#br0" timeOffset="58843.28">5948 13589 0,'0'0'0,"0"-42"0,-21-1 15,-1 1-15,1 21 0,21 0 0,-21 0 16,21-1-16,-21 22 0,0 0 31,21 22-31,0-1 0,0 0 0,0 0 16,0 21-16,0 1 0,0-22 15,0 21-15,0 1 0,0-1 0,0 0 16,0 1-16,21-22 16,-21 21-16,0 0 0,0-20 0,0-1 15,0 21-15,0-21 0,0 0 0,0 1 16,0-1-16,0 0 16,-21-21-1,0 0 1,21-21-16,0 0 15,0-1-15,0 1 0,0 0 16,0 0-16,0 0 0,0 0 0,0-1 16,21-20-16,0 21 0,0 0 15,0-22-15,22 22 0,-22 0 0,0 0 16,21 0-16,-21 21 0,1 0 0,-1 0 16,0 0-16,0 0 15,0 0-15,0 21 0,1 0 0,-22 0 16,0 0-16,21 1 0,-21-1 0,21 21 15,-21-21-15,0 22 0,0-22 16,0 0-16,0 0 0,0 0 0,0 0 16,0 1-16,0-1 0,0 0 15,0 0 1,0-42 15,0 0-15,21 0-16</inkml:trace>
  <inkml:trace contextRef="#ctx0" brushRef="#br0" timeOffset="59087.14">6456 13653 0,'0'21'15,"0"0"1,0 0-16,0 0 0,0 0 0,0 1 15,0 20-15,-21-21 0,21 0 0,0 0 16,0 1-16,-22-1 0,22 0 16,0 0-16,0 0 0,0 0 15,0 1 1,0-44 15,0 1-31</inkml:trace>
  <inkml:trace contextRef="#ctx0" brushRef="#br0" timeOffset="59271.03">6329 13483 0,'0'0'16,"-21"0"-16,-1-21 0,1 21 31,21 21 0,21-21 1</inkml:trace>
  <inkml:trace contextRef="#ctx0" brushRef="#br0" timeOffset="59563.2">6816 13356 0,'-22'0'15,"1"0"1,21 21-16,-21 1 16,21-1-16,0 0 0,-21 0 15,21 21-15,0-20 0,0 20 16,0-21-16,0 21 0,-21 1 0,21-22 15,0 21-15,-21 1 0,21-22 0,0 0 16,0 21-16,0-21 16,0 1-16,0-1 0,0 0 15,0 0-15,21-21 16,0 0-16,0 0 16,0 0-16</inkml:trace>
  <inkml:trace contextRef="#ctx0" brushRef="#br0" timeOffset="59768.05">6604 13716 0,'0'0'16,"0"-21"15,21 21-31,0 0 16,0 0-16,1-21 15,-1 21-15,0 0 0,0 0 0,21-21 16,-20-1-16,-1 22 0,21-21 0,-21 21 16,0 0-16</inkml:trace>
  <inkml:trace contextRef="#ctx0" brushRef="#br0" timeOffset="60175.81">7006 13737 0,'0'0'0,"0"21"15,21-21 17,0 0-17,1 0-15,-1 0 0,0-21 0,0 0 16,0 21-16,0-21 0,1 0 15,-1 0-15,0-1 16,-21 1-16,21 21 0,-21-21 16,0 0-16,0 0 15,-21 21-15,0 0 16,0 0-16,-1 21 16,1-21-16,0 21 0,0 0 0,0 0 15,21 1-15,0-1 0,-21 0 16,21 0-16,-22 21 0,22-20 0,0-1 15,0 0-15,0 0 0,0 0 0,0 0 16,0 1-16,22-1 0,-1-21 16,0 21-16,0-21 0,0 21 15,0-21-15,1 0 0,20 0 0,-21 0 0,21 0 16,-20 0-16,20-21 0</inkml:trace>
  <inkml:trace contextRef="#ctx0" brushRef="#br0" timeOffset="60760.24">7916 13504 0,'0'0'0,"21"-21"0,-21 0 0,0 0 16,-21 21 0,0 0-1,0 21-15,0 0 16,0 0-16,-1 1 0,1-1 15,0 0-15,21 21 0,0-21 0,-21 1 16,21 20-16,0-21 0,-21 0 0,21 0 16,0 22-16,0-22 0,0 0 15,0 0-15,21 0 0,0-21 0,0 22 16,0-22-16,1 21 0,20-21 16,-21 0-16,0 0 0,0 0 15,1 0-15,-1 0 0,0 0 0,21-21 16,-21 21-16,1-22 0,-1 1 0,0 0 15,0 0-15,0 0 0,-21-22 16,21 1-16,1 21 0,-22-21 0,21-22 16,-21 22-16,0-1 0,0 1 15,0-21-15,0 20 0,21 1 0,-21 0 16,0-1-16,0 22 0,0 0 16,0 0-16,0 0 0,0-1 0,0 44 31,-21-22-31,21 21 0,0 0 15,0 21-15,-21-21 0,21 1 0,-22 20 16,22 0-16,0-21 0,-21 22 16,21-1-16,0 0 0,0 1 0,0-1 15,0 0-15,0-20 0,0 20 16,0 0-16,0-21 0,21 1 0,1-1 16,-1 0-16,-21 0 0,21 0 15,0 0-15,0-21 0,0 0 16,1 0-16,-1 0 0,0 0 15,0 0-15,0-21 0,0 21 16,1-21-16,-1 0 0,0 0 0,0 0 16</inkml:trace>
  <inkml:trace contextRef="#ctx0" brushRef="#br0" timeOffset="60979.11">8255 13377 0,'0'0'0,"0"22"0,-21-22 0,21 21 15,21-21 1,0 0-16,0 0 16,0 0-16,22 0 0,-22 0 0,21 0 15,1 0-15,-1-21 0,0-1 16,22 22-16,-22-21 0,22 21 0,-22 0 15</inkml:trace>
  <inkml:trace contextRef="#ctx0" brushRef="#br0" timeOffset="68023.28">4657 11303 0,'-22'0'16,"1"0"15,21-21 63,0 0-63,0 0-16,0-1 1,0 1-16,21 0 16,1 21-16,-22-21 15,21 0-15,0 21 0,-21-21 0,21-1 16,0 1-16,0 0 0,1 21 16,-1-21-16,21 0 0,-21 0 0,0-1 15,22 1-15,-22 0 0,21 0 0,-21 0 16,22 0-16,-1-1 0,-21 1 15,22 0-15,-22 0 0,21 0 0,0-22 16,1 22-16,-1-21 0,0 21 16,1-22-16,20 1 0,-20 0 15,20-1-15,1-20 0,-1 21 0,1-1 16,20 22-16,-20-21 0,-1-1 16,1 1-16,-22 21 0,22-21 0,-1 20 15,-21-20-15,22 21 0,-1-21 0,-20 20 16,20-20-16,-20 21 0,20-21 15,-21 20-15,22-20 0,-1 0 0,1 21 16,-22-22-16,22 1 0,-1 0 16,-20 20-16,20-20 0,-21 21 0,1-21 15,-1 20-15,0-20 0,22 21 0,-22 0 16,1 0-16,-1-22 16,0 22-16,1 0 0,-1 0 0,21 0 15,-20-1-15,-1 1 0,22 0 0,-22-21 16,0 21-16,1-1 0,-1 1 15,21 0-15,-20-21 0,-1 21 0,0-1 16,1 1-16,-22-21 0,21 21 16,1 0-16,-1-1 0,0-20 0,1 21 15,-1 0-15,0 0 0,1-1 16,20-20-16,-21 21 0,1 0 0,-1 0 16,0-1-16,1 1 0,-1 0 15,22 0-15,-22 0 0,0 0 16,1 21-16,-1-22 0,-21 1 0,21 0 15,-20 0-15,20 0 0,-21 0 0,0 21 16,22-22-16,-22 1 0,0 0 16,0 21-16,0-21 0,0 21 15,-21-21-15,22 21 16,-1-21-16,0 21 0,-21-22 16,21 22-1,-21-21-15,21 21 16,-21-21-16,0 0 15,0 0 1,0 0 0</inkml:trace>
  <inkml:trace contextRef="#ctx0" brushRef="#br0" timeOffset="68615.84">9165 7980 0,'0'0'0,"21"0"31,0 0-15,1 0-16,-1 0 0,0 21 16,21-21-16,-21 0 0,22 0 0,-22 0 15,21 0-15,-21 0 0,22 0 0,-22 0 16,21 21-16,1-21 0,-22 0 16,21 0-16,-21 0 0,0 0 0,22 0 15,-22 0-15,0 0 0,0 0 16,0 0-16,1 0 0,-22-21 15,21 21-15,0 0 16,-21-21-16,-21 21 31,0 0-31,-1 0 0,1 0 16,0 0 0,0 0-16,0 21 15,21 0-15,-21-21 0,21 21 16,-22 1-16,1-1 0,21 21 0,-21-21 15,0 0-15,0 22 0,21-1 0,-21-21 16,-1 22-16,1-22 0,21 21 16,-21-21-16,0 22 0,21-22 15,0 0-15,-21 21 0,0-21 0,21 1 16,-22-1-16,22 0 0,0 0 16,0 0-16,0 0 15,-21-21 1,0 0-1</inkml:trace>
  <inkml:trace contextRef="#ctx0" brushRef="#br0" timeOffset="69459.36">5122 8043 0,'0'0'0,"0"-21"0,0 0 15,0 0-15,0 42 32,0 0-32,0 22 15,0-22-15,0 21 0,0-21 16,21 22-16,-21-1 0,0 21 0,0-20 16,0-1-16,0 0 0,0 1 15,0-1-15,0 0 0,0 1 16,0-1-16,0 0 0,0 1 0,0-22 15,0 21-15,0-21 0,0 1 16,0-1-16,0 0 0,0 0 0,0 0 16,0 0-1,0-42 1,0 0 0,0 0-16,0 0 15,0-22-15,0 22 0,0 0 0</inkml:trace>
  <inkml:trace contextRef="#ctx0" brushRef="#br0" timeOffset="69907.1">4974 8086 0,'0'0'0,"0"-21"0,0-1 15,0 1-15,0 0 16,0 0-16,0 0 0,0 0 0,0-1 16,0 1-16,21 0 0,0 0 15,1 0-15,-1 21 16,21-21-16,-21-1 0,22 22 0,-1-21 16,21 21-16,-20 0 0,20 0 15,1 0-15,-22 0 0,22 0 0,-22 0 16,0 21-16,1 1 0,-1-1 0,-21 21 15,0-21-15,0 22 0,-21-1 16,0 0-16,0 1 0,-21-1 0,-21 0 16,21 1-16,-22-1 0,1 0 15,0 1-15,-1-22 0,1 0 0,21 0 16,-21 0-16,20 0 0,-20 1 0,21-22 16,0 21-16,0 0 15,-1-21-15,44 0 78,-1 0-78</inkml:trace>
  <inkml:trace contextRef="#ctx0" brushRef="#br0" timeOffset="70363.84">5842 8340 0,'0'0'0,"0"21"63,0 0-63,0 0 15,0 0-15,0 1 16,0 20-16,0-21 0,0 0 0,0 0 15,0 1-15,0-1 0,0 0 16,0 0-16,0 0 0,0 0 0,0 1 16,0-1-16,21-21 0,0 21 0,0-21 15,1 21-15,-1-21 16,0 0-16,0 0 0,0 0 16,0 0-16,1-21 0,-1 21 0,0-21 15,0 21-15,-21-21 0,21-1 16,0 1-16,1 0 0,-1 0 0,-21-21 15,0 20-15,0 1 0,21 0 0,-21-21 16,21 21-16,-21-1 0,0 1 16,0 0-16,0 0 0,0 0 0,0 0 15,21 21-15,0-22 16,1 22 15,-1 0-15,-21-21-1</inkml:trace>
  <inkml:trace contextRef="#ctx0" brushRef="#br0" timeOffset="70915.52">6710 8234 0,'0'-21'0,"0"0"16,-21 21 15,-1 0-31,1 0 0,0 0 16,-21 21-16,21-21 16,-1 21-16,1 0 0,0 0 0,21 0 15,-21 1-15,21-1 0,0 0 16,0 0-16,0 0 15,21 0-15,0-21 16,0 0-16,1 0 0,20 0 16,-21 0-16,0 0 15,0 0-15,1 0 0,20 0 0,-21 0 0,0 0 16,0 0-16,1 0 0,-1 0 0,0 22 16,0-22-16,0 21 15,0-21-15,-21 21 0,22 0 16,-22 0-16,0 0 15,-22 1-15,1-1 16,0-21-16,0 21 0,-21-21 0,20 21 16,-20-21-16,0 0 0,21 21 15,-22-21-15,1 21 0,21-21 0,-22 0 16,22 0-16,0 0 0,0 0 0,0 0 16,0 0-16,-1 0 0,1 0 15,21-21 1,-21 21-16,21-21 15,0 0 17,21 21-32,0-21 0,1 21 0,-22-21 15,42-1-15,-21 22 0,0-21 16</inkml:trace>
  <inkml:trace contextRef="#ctx0" brushRef="#br0" timeOffset="71583.63">7154 7726 0,'0'21'31,"0"0"-15,0 0-16,0 22 0,0-22 15,0 21-15,0-21 0,0 22 0,0-1 16,0 0-16,0 1 0,0-1 0,0 0 16,0 1-16,0-1 0,0-21 15,0 22-15,0-22 0,0 21 0,0-21 16,0 22-16,0-22 0,0 0 16,0 0-16,0 0 15,0 0-15,0 1 16,0-44 15,0 1-15,0 0-16,0 0 15,0-21-15,0 20 0,0 1 16,0 0-16,21 0 0,1-21 0,-22 20 16,21 1-16,0 0 0,0 0 15,0 0-15,0 0 0,1-1 0,-1 22 16,0-21-16,21 21 0,-21-21 15,1 21-15,20 0 0,-21 0 16,21 0-16,-20 0 0,20 0 0,-21 0 16,0 21-16,0 0 0,1 1 15,-1-1-15,-21 0 0,0 0 0,0 0 16,0 0-16,0 1 0,0-1 0,0 0 16,-21 21-16,-1-21 0,1 1 15,0-1-15,0 0 0,0 0 16,21 0-16,-21 0 0,-1-21 15,22 22-15</inkml:trace>
  <inkml:trace contextRef="#ctx0" brushRef="#br0" timeOffset="74567.2">12404 12340 0,'-22'-21'31,"22"0"-16,-21 0-15,0 21 16,21-21 0,-21 21-16,0 0 15,0 0-15,-1 0 32,22 21-32,0 0 0,-21 0 0,21 0 15,0 0-15,0 22 0,0-22 16,0 21-16,0 1 0,0-1 15,0 21-15,0 1 0,0-1 0,0 22 16,0 0-16,0-22 0,0 22 16,0 0-16,0-22 0,0 22 0,21-1 15,-21 1-15,22 0 0,-22-1 0,21 1 16,-21 0-16,0-1 0,0-20 16,0 21-16,0-1 0,0-20 0,0 20 15,0 1-15,0-21 0,-21-1 0,21 1 16,-22-1-16,22 1 0,-21-22 15,21 0-15,-21 1 0,0-1 0,21-21 16,0 0-16,0 0 0,0-42 31,0 0-15,0 0-16,0-21 0,0 20 0,0-20 16,21 21-16,0-21 0</inkml:trace>
  <inkml:trace contextRef="#ctx0" brushRef="#br0" timeOffset="75984.38">12425 12340 0,'0'0'0,"21"0"16,0 0-16,0 0 16,0 0-16,1 0 15,-1 0-15,0 0 16,0 0-16,0 0 15,0 0-15,1 0 0,20-21 16,-21 21-16,21 0 0,1 0 0,-1-21 16,22 21-16,-1 0 0,1 0 15,20 0-15,1 0 0,0-21 16,20 21-16,-20 0 0,21 0 0,-21 0 16,20 0-16,1-21 0,21 21 15,-21 0-15,21 0 0,0 0 0,-21 0 16,21 0-16,-21-22 0,0 22 15,21 0-15,-22 0 0,22 0 0,-21 0 16,0-21-16,0 21 0,0 0 0,-22 0 16,1 0-16,21-21 0,-21 21 15,-1 0-15,1 0 0,0 0 0,-1-21 16,1 21-16,-22 0 16,1 0-16,-1-21 0,1 21 0,-1 0 15,-20 0-15,-1 0 0,0 0 16,1 0-16,-22 0 0,21 0 0,-21 0 15,1 0-15,-1 0 0,0 0 0,0 0 16,0 0 0,0 0-1,1 0 1,-22 21-16,0 0 16,0 0-16,0 0 0,0 1 15,0-1-15,0 0 0,0 0 16,0 0-16,0 0 0,0 22 15,0-22-15,0 21 0,0 1 16,0-1-16,0 0 0,0 1 0,0 20 16,0 1-16,0-1 0,0 1 0,0-1 15,0 1-15,0-1 0,21 1 16,-21-1-16,0 1 0,0-1 0,21 1 16,-21-1-16,0 1 0,0-1 0,0 22 15,0-22-15,0 1 0,0-22 16,0 22-16,0-1 0,0-21 0,0 1 15,0-1-15,0 22 0,0-22 16,0 0-16,0 1 0,-21-22 0,21 21 16,-21 0-16,-1-20 0,22 20 15,0-21-15,0 0 0,-21 22 0,21-22 16,-21 0-16,0 0 16,21 0-16,0 0 0,-21 1 15,0-22-15,-1 21 16,1-21-16,0 21 15,0-21-15,0 0 0,0 0 0,-1 0 16,1 21-16,-21-21 0,21 0 16,-22 0-16,22 0 0,-21 0 0,0 0 15,-1 0-15,-20 0 0,20 0 16,-20 0-16,21 0 0,-22 21 0,-21-21 16,22 0-16,-1 0 0,-20 0 15,20 0-15,-20 0 0,-22 0 0,21 21 16,-21-21-16,0 0 0,1 0 0,-1 22 15,0-22-15,0 0 0,0 0 16,0 21-16,1-21 0,-1 0 0,0 0 16,0 21-16,21-21 0,-20 0 0,20 0 15,0 0-15,1 0 0,-1 21 16,0-21-16,1 0 0,-1 0 0,0 0 16,1 0-16,-1 0 0,0 0 15,1 0-15,-1 21 0,0-21 16,1 0-16,20 0 0,1 21 0,-1-21 15,1 0-15,20 0 0,-20 0 0,20 22 16,-20-22-16,21 0 0,20 0 16,-20 0-16,0 0 0,21 0 0,-1 0 15,1 0-15,0 0 16,21 21 0,21-21-1,0 0-15,1 0 16,-1 0-16,0 0 0,21 0 15,-21 0-15</inkml:trace>
  <inkml:trace contextRef="#ctx0" brushRef="#br0" timeOffset="76850.88">14012 14986 0,'-21'0'15,"0"0"-15,0 0 16,0 0-16,-1 21 0,1 0 15,0 1-15,0-22 0,0 21 0,0 0 16,21 21-16,-22-21 0,1 1 16,0 20-16,0-21 0,0 21 0,0-20 15,-22 20-15,22-21 0,0 21 0,0 1 16,0-1-16,-22-21 0,22 22 16,0-1-16,0-21 0,-22 21 0,22-20 15,0 20-15,0-21 0,0 21 0,0-20 16,-1-1-16,1 0 0,21 0 15,-21 0-15,21 0 16,0-42 15,0 0-31,21 21 16,-21-21-16,85-43 16,-85 43-16,21 21 15,0-21-15,22 0 0,-22 21 0,0-21 16,0 21-16,21-21 0,-20 21 15,20 0-15,0 0 0,-21-22 0,22 22 16,-1 0-16,-21 0 0,22 0 16,-1 0-16,-21 0 0,21 0 15,1 0-15,-22 0 0,21 0 0,-21 0 16,1 22-16,20-22 0,-21 0 0,0 21 16,22-21-16,-22 0 0,0 21 0,0-21 15,0 0-15,22 0 0,-22 21 16,0-21-16,0 0 0,0 0 0,0 0 15,1 0-15,-1 0 0,0 0 16,0 0-16,0 0 16,0 0-16,-21-21 15,0 0 1,-21 0-16,0 21 16,0-22-16,0 1 0,0 21 15,-1-21-15,-20 0 0,21-21 0,-21 20 16,20-20-16,-20 0 0,0-1 0,21 1 15,-22 0-15,22-22 0,0 22 0,-21-22 16,20 22-16,22 0 0,0-22 16,-21 43-16,21-21 0,0 21 0,0-1 15,0 1-15,0 0 0,0 0 16</inkml:trace>
  <inkml:trace contextRef="#ctx0" brushRef="#br0" timeOffset="80331.48">12700 13166 0,'0'0'0,"0"21"15,0 0-15,0 0 0,0 0 16,0 1-16,0-1 0,0 0 16,0 0-16,0 0 15,21-21 1,0 0-16,0 0 0,1 0 0,-1 0 16,0-21-16,0 21 0,0-21 15,0 0-15,22 21 0,-22-21 0,0-1 16,0 1-16,0 0 0,1 0 15,-1 0-15,-21 0 0,0-1 0,0-20 16,21 21-16,-21 0 0,0 0 0,0-1 16,0 1-16,0 0 0,0 0 15,-21 21-15,0 0 16,21 42-16,-22-21 16,22 1-16,-21 20 15,21 0-15,0 1 0,0-1 0,0 21 16,0-20-16,0 20 0,0-20 0,0 20 15,0 1-15,0-22 0,0 21 16,0-20-16,0 20 0,-21-20 0,21-22 16,-21 21-16,21 0 0,-21-20 0,21-1 15,-21 0-15,-1 0 0,1-21 16,0 21-16,0-21 0,0 0 16,0 0-16,-1 0 0,1-21 15,-21 0-15,21 0 0,0 0 16,-1-1-16,1-20 0,0 21 0,0-21 15,0-1-15,0 22 0,-1-21 0,22 21 16,-21-1-16,21 44 31,0-1-31,0 0 16,21 0-16,1 0 0,-1 22 0,0-22 16,0 0-16,21 0 0,-20-21 0,-1 21 15,21 0-15,-21-21 0,22 0 16,-1 22-16,-21-22 0,21 0 0,1 0 15,-1 0-15,0 0 0,-20 0 0,20-22 16,0 22-16,-21-21 16,22 0-16,-22 0 0,0 0 0,0 0 15,0-1-15,-21-20 0,0 21 0,22-21 16,-22 20-16,0 1 0,0 0 16,0 0-16,0 0 0,0 42 31,0 0-31,-22 0 0,22 0 0,0 22 15,0-22-15,-21 0 0,21 21 0,0-20 16,-21-1-16,21 21 0,0-21 16,0 0-16,0 1 0,0-1 15,21-21 1,0 0 0,1 0-16,-1-21 15,-21-1-15,21 1 0,-21 0 16,0 0-16,0 0 0,21 0 15,-21-22-15,21 22 0,-21-21 0,0 21 16,0-1-16,21 22 0,-21-21 0,22 21 16,-1 0-16,0 21 15,-21 1-15,0-1 16,21 0-16,-21 0 0,21 0 0,-21 0 16,0 1-16,0-1 0,21 0 15,1 0-15,-22 0 16,21-21-16,0 0 0,0 0 15,0 0-15,0 0 16,1 0-16,-22-21 0,21 21 16,0-21-16,-21 0 0,21 0 15,-21-1-15,0 1 0,21 0 0,-21-21 16,21 21-16,-21-1 0,0 1 0,0 0 16,0 0-16,22 21 15,-22 21 1,0 0-16,0 0 0,0 1 15,0-1-15,0 21 0,0-21 16,0 0-16,0 1 0,0-1 0,21-21 16,-21 21-16,0 0 0,21-21 15,0 0-15,0 0 0,0 21 16,1-21-16,-1 0 0,0 0 0,0 0 16,21 0-16,-20-21 0,-1 0 0,0 21 15,0-21-15,0 0 0,0-1 16,1 1-16,-22 0 0,0 0 0,0 0 15,0-22-15,0 22 0,0 0 16,0 0-16,0 0 0,0 0 0,0-1 16,0 44-1,0-1 1,-22 0-16,22 0 0,0 21 0,0-20 0,0 20 16,0 0-16,0 1 0,0-1 15,0 0-15,0 1 0,0-1 16,0 0-16,0 1 0,0-1 0,0 0 15,0-21-15,0 22 0,0-22 0,0 21 16,0-21-16,0 1 0,0-1 16,0 0-16,0-42 31,0 0-15,0-1-16,0 1 15,0 0-15,-21-21 0,21 21 0</inkml:trace>
  <inkml:trace contextRef="#ctx0" brushRef="#br0" timeOffset="80605.47">14097 13610 0,'0'0'0,"0"-42"0,0 21 15,63-64 1,-41 64-16,-1 21 0,0 0 16,0-21-16,0 21 0,0 0 0,22 0 15,-22 0-15,0 21 0,0 0 16,-21 0-16,21 0 0,-21 1 0,0-1 15,0 21-15,0-21 0,0 0 0,0 1 16,-21-1-16,0 0 0,0 0 16,0 0-16,0 0 0,-1-21 15,1 22-15,0-22 0,0 0 0,0 21 16,21-42 15,21-1-31,0 1 0,0 0 16,-21-21-16,21 21 0,1-22 15</inkml:trace>
  <inkml:trace contextRef="#ctx0" brushRef="#br0" timeOffset="83643.83">14541 13250 0,'0'0'0,"22"-21"0,-1 0 16,-21 42 0,0 0-1,0 1-15,0-1 0,0 0 0,0 21 16,0-21-16,0 22 0,0-22 0,0 21 15,0-21-15,0 22 0,0-1 16,0-21-16,0 0 0,0 22 0,0-22 16,0 0-16,0 0 0,0 0 0,0 1 15,21-22-15,0 21 0,0-21 16,0 0-16,1 0 0,-1 0 16,0 0-16,0 0 0,0 0 15,0 0-15,1-21 0,-1-1 16,0 1-16,0 21 0,0-21 0,0 0 15,-21-21-15,0 20 0,0 1 0,0 0 16,0-21-16,0 21 0,0-1 16,0 1-16,-21 21 0,0 0 15,0 0-15,0 21 16,21 1-16,-21-1 16,21 21-16,-22-21 0,22 0 0,0 22 15,0-22-15,0 21 0,0-21 16,0 1-16,0-1 0,22 0 0,-1 0 15,0 0-15,0 0 0,0-21 16,0 0-16,1 0 0,-1 0 0,0 0 16,0 0-16,21 0 0,-20-21 15,-1 0-15,0 21 0,0-21 16,0 0-16,0 0 0,1-1 0,-1-20 16,-21 21-16,0 0 0,21-22 15,-21 22-15,21 0 0,-21 0 0,0 0 16,0 42 15,0 0-31,0 0 0,0 0 0,-21 1 16,21 20-16,0-21 0,-21 0 15,21 0-15,0 1 0,0-1 0,0 0 16,0 0-16,0 0 16,21-21 15,-21-21-16,21 0-15,0 21 0,-21-21 0,0 0 16,21-1-16,-21-20 0,22 21 16,-22 0-16,21 0 0,-21-1 0,21 1 15,-21 0-15,0 0 0,21 21 16,0 0 0,-21 21-16,0 0 0,0 0 0,0 1 15,0-1-15,21 0 16,-21 0-16,22 0 0,-22 0 15,0 1-15,21-1 0,0 0 16,0 0 0,0-21-16,0 0 0,1 0 15,-1 0-15,0 0 0,0-21 16,0 0-16,0 21 0,-21-21 16,22-1-16,-1 1 0,0 0 0,-21 0 15,0 0-15,21 0 0,0-1 0,-21-20 16,0 21-16,21 0 15,1 21-15,-22 21 32,0 0-32,0 0 15,0 0-15,0 1 0,0-1 0,0 0 16,0 0-16,0 0 0,0 0 16,21-21-16,-21 22 0,21-1 15,0-21-15,0 0 0,0 0 16,1 0-16,-1 0 0,0 0 15,0 0-15,0-21 16,0 21-16,1-22 0,-1 22 0,-21-21 16,21 0-16,-21 0 0,21 0 0,-21 0 15,0-1-15,0-20 0,0 21 16,0 0-16,-21 42 47,21 0-47,-21 0 0,21 0 15,0 1-15,-21-1 0,21 0 0,0 0 16,0 0-16,0 0 0,0 1 16,0-1-16,21-21 15,0 21-15,0-21 0,0 0 0,0 0 16,1 0-16,-1 0 16,0 0-16,0 0 0,0-21 15,0 21-15,1-21 0,20-1 0,-21 1 0,0 0 16,0 0-16,-21-21 0,22-1 15,-1 22-15,0-21 0,0-1 16,-21 1-16,21-21 0,0 20 0,-21 1 16,0 0-16,22-1 0,-22 1 15,0 21-15,0 0 0,0-1 0,0 1 16,-22 21 0,1 21-16,21 1 0,-21-1 15,21 0-15,-21 21 0,21-21 0,-21 22 16,21-1-16,0 0 0,0-20 0,0 20 15,0 0-15,0 1 0,0-1 16,0-21-16,0 21 0,0-20 0,0 20 16,0-21-16,21 0 0,0 0 15,-21 1-15,21-1 0,0-21 16,1 0-16,-1 21 0,0-21 0,0 0 16,21 0-16,-20 0 0,-1 0 0,21 0 15,-21-21-15,0 0 0,1 21 16,20-22-16,-21 1 0,-21 0 0,21 0 15,0 0-15,1-22 0,-22 22 0,0 0 16,0 0-16,0 0 0,0 0 16,-22 21-1,1 0-15,0 21 16,0 0-16,0 0 16,21 0-16,0 0 0,0 1 15,-21-1-15,21 0 0,0 0 0,0 0 16,0 0-16,0 1 15,21-22 1,0 0 0,0 0-1,-21-22-15,0 1 0,21 21 0,0-21 16,-21 0-16,22 0 0,-22 0 16,0-1-16,21 22 0,-21-21 0,21 21 15,-21 21 16,0 1-31,0-1 16,0 0-16,0 0 0,0 0 16,0 0-16,0 1 0,0-1 15,21-21-15,0 21 16,0-21-16,1 0 0,-1 0 16,0 0-16,0 0 0,0 0 0,0 0 15,1 0-15,-1-21 0,0 0 16,0-1-16,0 1 0,0-21 15,-21 21-15,22-22 0,-1 1 0,0 0 16,-21-1-16,0 1 16,21 0-16,-21-22 0,21 22 0,-21 0 15,0-1-15,0 1 0,21 21 0,-21 0 16,0-1-16,0 44 16,0-1-1,0 0-15,-21 0 0,21 21 0,0-20 16,0 20-16,0 0 0,0 1 15,-21-1-15,21 0 0,0-21 0,0 22 16,0-1-16,0 0 0,0-20 16,0-1-16,0 21 0,0-21 0,0 0 15,21 1-15,-21-1 16,21-21-16,1 0 0,-1 0 16,0 0-16,0 0 0,0 0 15,0 0-15,1-21 0,-1 21 16,0-22-16,0 1 0,0 0 0,0-21 15,1 21-15,-1-1 0,0 1 16,0 0-16,0 0 0,-21 0 0,0 42 31,0 0-15,0 0-16,0 0 0,-21 1 0,21-1 16,0 0-16,0 0 0,0 0 15,0 0-15,0 1 0,0-1 16,0 0-16,0 0 15,21-21-15,0 0 16,1 0-16,-1 0 0,0 0 0,0 0 16,0 0-16,0 0 0,1 0 0,-22-21 15,21 0-15,0 21 0,0-21 16,0-1-16,0 22 0,-21-21 0,22 21 16,-1-21-16,-21 0 15,21 21 1,-42 0 46,0 0-30,21-21-32,0 0 15,-22-1-15,22 1 0,0 0 16,0 0-16,0 0 15,0 0 1,-21 21 0,21 21-16,-21-21 0,21 21 15,0 0-15,0 0 16,0 0-16,0 1 16,0-1-16,0 0 0,21 0 31,0-21-31,1 0 15,-1 0-15,0 0 0,0 0 16,0 0 0,0 0-16,1 0 0,-1 0 31,-21 21-15,0 0-16,0 1 15,-21-1 1,-1-21-1,1 0 1,21-21 15,0-1-31,0 1 16,0 0-16,0 0 0,21 21 16,1-21-16,-22 0 0,21-1 15,21-20-15,-21 21 0,0 0 0,22 0 16,-1-1-16,0 1 0,1 21 0,-1 0 15,-21 0-15,22 0 0,-22 0 16,0 0-16,0 21 0,-21 1 16,0-1-16,0 0 0,0 0 0,0 0 15,-21 22-15,0-22 0,0 0 16,-1 0-16,1 0 0,0-21 0,0 21 16,0 1-16,0-22 0,-1 21 0,1-21 15,0 0-15,0 0 16,21-21 15,0-1-31,0 1 16,0 0-16</inkml:trace>
  <inkml:trace contextRef="#ctx0" brushRef="#br0" timeOffset="83851.24">18351 13229 0,'0'0'0,"-21"0"0,0 0 16,0 0-16,0 0 16,21-21 46,-21 0-46,-1 21-16</inkml:trace>
  <inkml:trace contextRef="#ctx0" brushRef="#br0" timeOffset="84087.11">17124 13293 0,'0'0'0,"-21"21"0,-1 0 0,22 0 16,22-21-1,20 0-15,-21 0 0,21 0 0,1 0 16,-22 0-16,21 0 16,1 0-16,-1 0 0,21 0 0,-20 0 15,-22 0-15,21 0 0,1 0 0,-22 0 16,21 0-16,-21-21 0,0 21 16,-21-21-16,0 0 15,-21 21-15,0 0 16</inkml:trace>
  <inkml:trace contextRef="#ctx0" brushRef="#br0" timeOffset="84312.49">16616 13399 0,'0'0'0,"-21"0"15,-1 21 1,44-21-1,-1 0-15,0 0 16,0 0-16,0 0 0,22 0 0,-22 0 16,21-21-16,-21 21 0,0 0 0,22 0 15,-22-22-15,0 22 0,0-21 16,-21 0-16,0 0 16</inkml:trace>
  <inkml:trace contextRef="#ctx0" brushRef="#br0" timeOffset="86168.07">12488 11599 0,'21'0'31,"1"0"-31,-1 0 0,-21-21 0,21 21 16,0-21-16,0 0 0,0 21 0,1-21 15,-1 21-15,-21-21 0,0-1 16,21 1-16,-21 0 0,0 0 16,0 0-16,0 0 15,-21 21-15,21-22 0,-21 22 16,-1 0-16,-20-21 0,21 21 0,0 0 15,0 0-15,-22 0 0,22 0 0,0 21 16,-21-21-16,20 22 0,1-1 16,0-21-16,0 21 0,21 0 0,0 0 15,0 0-15,0 1 0,0-1 16,21 0-16,0 0 0,0 0 0,1 22 16,-1-22-16,21 0 0,-21 21 0,0-21 15,22 1-15,-22-1 0,0 21 16,0-21-16,0 0 0,-21 22 0,0-22 15,0 0-15,0 0 0,0 22 0,0-22 16,-21-21-16,0 21 0,-21 0 16,-1 0-16,22-21 0,-21 0 15,0 0-15,-22 0 0,22 0 0,-1 0 16,1 0-16,21-21 0,-21 0 0,-1 0 16,22 0-16,0-1 0,21 1 15,0 0-15,0-21 0,0 21 0,0-1 16,0 1-16,0-21 0,21 21 0,0 0 15,0-1-15,1 1 0,20 21 16,0-21-16,-21 21 0,22 0 0,-1 0 16,0 0-16,-20 0 0,20 0 0,-21 0 15,0 0-15,22 0 0,-22 0 16</inkml:trace>
  <inkml:trace contextRef="#ctx0" brushRef="#br0" timeOffset="86543.86">12742 11726 0,'0'0'0,"21"0"15,1 0 1,-1 0 0,0 22-16,0-1 15,-21 0-15,21-21 0,-21 21 0,21 21 16,-21-20-16,0-1 0,0 0 15,0 21-15,0-21 0,0 1 0,0-1 16,0 0-16,0 0 0,0 0 16,0 0-16,-21-21 15,21-21 1,0 0 0,0 0-16,0 0 0,0 0 15,0-22-15,0 22 0,0 0 0,0-21 16,0 20-16,21 1 0,-21 0 15,22 0-15,-22 0 0,21 0 0,0-1 16,0 22-16,0-21 0,0 21 16,1 0-16,-1 0 15,0 0-15,0 0 16</inkml:trace>
  <inkml:trace contextRef="#ctx0" brushRef="#br0" timeOffset="86739.75">13271 11748 0,'0'-22'62,"22"22"-46,-22-21-16,21 21 15,0-21-15</inkml:trace>
  <inkml:trace contextRef="#ctx0" brushRef="#br0" timeOffset="87275.6">13716 11367 0,'0'0'0,"0"21"31,0 0-31,0 0 0,-21 0 0,21 0 16,0 1-16,0 20 0,-21 0 0,21-21 15,-22 22-15,1-1 0,0 0 0,21-20 16,-21 20-16,0 0 0,0 1 16,21-1-16,-22-21 0,1 21 0,21-20 15,-21-1-15,21 0 0,0 0 0,0 0 16,0-42 15,0 0-15,21 0-16,0 0 0,1-22 15,-22 22-15,21 0 0,-21-21 0,21-1 16,0 1-16,-21 21 0,21-22 0,0 1 16,1-21-16,-22 41 0,21-20 15,0 0-15,0 21 0,-21-1 0,21 1 16,-21 0-16,21 21 0,1 0 15,-22 21-15,0 0 16,21 1-16,-21-1 0,0 21 0,0-21 16,0 22-16,0-1 0,0 0 0,0-21 15,0 22-15,0-1 0,0-21 16,0 22-16,21-1 0,-21-21 0,0 0 16,0 22-16,0-22 0,0 0 15,0 0-15,0 0 16,21-21-1,-21-21 1,0 0-16,0 0 16,-21 21-16,0-21 0,21-1 15</inkml:trace>
  <inkml:trace contextRef="#ctx0" brushRef="#br0" timeOffset="87456.49">13547 11853 0,'21'0'31,"0"0"-31,0 0 16,0 0-16,0 0 0,1-21 0,-1 21 15,0 0-15,0 0 0,21-21 0,-20 21 16,-1 0-16,0-21 0,21 21 16,-21-21-16,22 21 0,-22-21 0,21 21 15,-21-22-15,22 1 0</inkml:trace>
  <inkml:trace contextRef="#ctx0" brushRef="#br0" timeOffset="87715.35">14245 11515 0,'0'0'0,"21"0"16,0-21-1,1 21-15,-1 0 0,0-22 16,21 22-16,-21-21 0,1 21 0,20-21 16,-21 21-16,21 0 0,-20 0 0,-1-21 15,0 21-15,0 0 16,0 0-16,0 0 0,-42 0 31,0 0-15,0 0-16</inkml:trace>
  <inkml:trace contextRef="#ctx0" brushRef="#br0" timeOffset="87911.53">14499 11409 0,'0'21'15,"0"0"1,0 0-16,0 1 16,0-1-16,0 21 0,0-21 15,0 0-15,0 22 0,0-22 16,0 21-16,0-21 0,0 22 15,0-22-15,0 0 0,0 21 0,0-20 16,0-1-16,0 0 0,0 0 0,0 0 16,0 0-1</inkml:trace>
  <inkml:trace contextRef="#ctx0" brushRef="#br0" timeOffset="91595.78">15409 9483 0,'0'-21'16,"0"-1"-1,0 1 1,0 0 0,0 0-16,0 0 15,0 42 79,0 0-94,0 0 16,0 0-16,-21 1 0,21-1 15,0 21-15,0 0 0,0-20 0,0 20 16,0 0-16,0 1 0,-21-1 15,21 0-15,0 1 0,0 20 0,0-21 16,-21 22-16,21-22 0,-21 22 0,21-22 16,-22 22-16,22-1 0,0 1 15,0-1-15,0 22 0,-21-22 0,21 1 16,0-1-16,-21 1 0,21-22 0,0 22 16,0-1-16,0 1 0,0-22 15,0 21-15,0 1 0,0-1 0,0 1 16,0-22-16,0 22 0,0-22 15,0 22-15,0-22 0,0 0 0,0 22 16,-21-22-16,21 0 0,0 1 16,0-1-16,-21 0 0,0 1 0,21-1 15,0 0-15,0 1 0,-22-1 0,22 0 16,-21 1-16,21-22 0,0 0 16,0 21-16,-21-20 0,21-1 0,0 0 15,0 0-15,0 0 0,0 0 16,0 1-1,0-44 32,0 1-47,21 0 16,-21 0-16,0 0 0,0 0 16,0-1-16,0 1 0,0 0 15,0 0-15,0 0 0,0 0 16</inkml:trace>
  <inkml:trace contextRef="#ctx0" brushRef="#br0" timeOffset="91956.01">14817 11959 0,'0'0'0,"-22"-21"15,1 21-15,21-21 16,0 0-1,0 0 1,21 21-16,1 0 16,-1 0-16,0 0 15,0 21-15,0 0 0,0-21 16,1 21-16,-1 0 0,21 0 0,-21 1 16,0-1-16,1 0 0,-1 0 15,0 21-15,0-20 0,0-1 0,0 0 16,1 0-16,-1-21 0,-21 21 0,0 0 15,21 1-15,0-22 16,-21 21-16,0-42 47,0-1-31,0 1-16,0 0 0,21 0 15,0 0-15,1 0 0</inkml:trace>
  <inkml:trace contextRef="#ctx0" brushRef="#br0" timeOffset="92207.91">15706 11642 0,'0'0'0,"0"21"31,-22 0-31,1-21 16,21 21-16,-21 0 0,0 1 0,0 20 15,0-21-15,21 0 0,-22 0 0,1 22 16,0-22-16,0 0 0,0 0 16,21 0-16,-21 1 0,21-1 0,-22 0 15,22 0-15,0-42 32,22 0-17,-1 0-15,0-1 0,0-20 0</inkml:trace>
  <inkml:trace contextRef="#ctx0" brushRef="#br0" timeOffset="92664.29">15854 10245 0,'0'0'0,"0"-21"0,0-1 16,0 1-16,0 0 15,0 42 16,0 0-15,0 1-16,0-1 0,0 21 0,0-21 16,0 43-16,0-22 0,0 0 15,0 1-15,0 20 0,0-20 16,0-1-16,0 0 0,0 1 0,0-1 16,0-21-16,0 21 0,0-20 0,0-1 15,0 0-15,0 0 0,0 0 0,0 0 16,0 1-1,0-44 17,0 1-32,0 0 15,0 0-15,0 0 0,0-22 16</inkml:trace>
  <inkml:trace contextRef="#ctx0" brushRef="#br0" timeOffset="93035.76">15748 10245 0,'0'0'0,"-21"0"0,21-64 31,0 43-31,21 21 0,0-21 16,0 21-16,0-21 0,1 0 16,-1 21-16,21 0 0,-21-22 0,0 22 15,22 0-15,-22 0 0,21 0 0,-21 0 16,22 0-16,-22 0 15,21 0-15,-21 0 0,1 22 0,-1-1 16,0 0-16,0 0 0,-21 0 0,0 0 16,0 22-16,0-22 0,0 21 15,-21 1-15,0-1 0,0-21 0,-1 21 16,-20-20-16,21 20 0,-21-21 0,20 0 16,-20 0-16,21 1 0,0-1 15,0 0-15,-1-21 0,1 21 0,21 0 31,21-21 1,1-21-17,-1 21-15</inkml:trace>
  <inkml:trace contextRef="#ctx0" brushRef="#br0" timeOffset="94175.19">16235 10605 0,'0'42'16,"-21"-21"0,21 0-16,-22-21 0,22 21 15,0 1-15,0-1 0,0 0 0,-21 0 16,21 0-16,0 0 0,0 1 0,0-1 15,0 0-15,0 0 16,21 0-16,1 0 16,-1-21-16,0 0 0,0 0 0,0 0 15,0 0-15,1 0 16,-1 0-16,0-21 0,0 0 0,0 21 16,0-21-16,1 0 0,-1 0 15,0-1-15,0 1 0,-21 0 0,21-21 16,0 21-16,-21-22 0,0 22 15,22-21-15,-22 21 0,21-1 0,-21-20 16,0 21-16,0 0 0,0 0 16,0 42 15,0 0-31,0 0 0,-21 0 16,21 0-16,-22 1 0,22-1 15,0 21-15,0-21 0,0 0 0,0 1 16,0 20-16,0-21 0,0 0 0,0 0 15,0 1-15,0-1 16,0 0-16,22-21 16,-1 0-16,0 0 15,0 0-15,0 0 16,0 0-16,1 0 0,-22-21 0,21 21 16,0-21-16,0-1 0,-21 1 0,21 0 15,0 0-15,-21-21 0,22 20 16,-1-20-16,-21 0 0,21-1 0,0 1 15,-21-21-15,21 20 0,-21-20 0,0 20 16,21 1-16,-21 0 0,22-1 16,-22 22-16,0-21 0,0 21 0,0 0 15,0-1-15,0 44 32,0-1-17,-22 0-15,22 0 0,0 0 0,-21 0 16,21 22-16,0-22 0,-21 21 15,21-21-15,0 22 0,0-1 0,0 0 16,0-20-16,0 20 0,0-21 0,0 21 16,0-20-16,0 20 0,0-21 15,0 0-15,0 0 0,0 1 0,0-1 16,0 0-16,21-21 0,-21 21 0,21-21 16,1 21-16,-1-21 15,0 0 1,0 0-16,0 0 0,0-21 15,1 21-15,-1-21 0,0 0 16,0 0-16,0-1 0,0 1 16,-21 0-16,22 0 0,-1-21 0,0-1 15,-21 22-15,21-21 0,-21-1 16,21 1-16,0 0 0,-21-1 0,0 1 16,0 0-16,22 21 0,-22-22 0,0 22 15,21 0-15,-21 0 0,0 0 16,0-1-16,0 1 0,-21 21 15,-1 0 1,1 21 0,21 1-16,-21-1 0,21 0 0,-21 0 15,21 21-15,-21-20 0,21 20 0,0 0 16,0 1-16,0-1 0,0 0 16,0 1-16,0-1 0,0-21 0,0 21 15,0-20-15,21 20 0,0-21 0,-21 0 16,21-21-16,0 21 0,1-21 15,-1 22-15,0-22 0,0 0 16,0 0-16,0 0 0,1 0 16,-1-22-16,0 22 0,0-21 0,0 21 15,0-21-15,1 0 0,-1 0 16,-21 0-16,21-1 0</inkml:trace>
  <inkml:trace contextRef="#ctx0" brushRef="#br0" timeOffset="98027.39">18246 9102 0,'0'21'62,"0"0"-46,0 0-16,0 0 16,0 1-1,-22-22-15,22 21 16,0 0-16,0 0 0,0 0 15,0 0-15,0 1 0,0-1 16,0 0-16,0 21 0,0-21 16,0 22-16,0-1 0,0 22 0,0-22 15,0 21-15,0-20 0,0 20 0,0 1 16,0-1-16,0 1 0,-21-1 0,21 1 16,0 20-16,-21-20 0,21 21 15,0-1-15,0 1 0,0-22 16,0 22-16,0 0 0,0-22 0,0 22 15,0 0-15,0-22 0,0 22 0,0-1 16,0-20-16,-21-1 0,21 1 16,0-1-16,-21 1 0,21-22 0,0 22 15,0-22-15,-21 0 0,21-20 0,-22 20 16,22 0-16,-21-21 0,21 1 0,0-1 16,-21 21-16,0-21 15,21 0-15,0-42 31,0 0-31,0 0 0,0 0 16,0 0-16,0-1 0,0-20 16,21 0-16,-21-1 0,0 1 0,21 0 0,-21-1 15</inkml:trace>
  <inkml:trace contextRef="#ctx0" brushRef="#br0" timeOffset="98704.25">18267 9313 0,'-21'-21'31,"-1"21"-31,1 0 0,0 0 16,0 0-16,0 21 15,0 1-15,-1-1 0,1 0 16,0 21-16,0-21 0,0 22 0,0-1 15,-22-21-15,22 22 0,0-1 16,0 0-16,0-21 0,-1 22 0,22-22 16,0 0-16,-21 0 0,21 0 0,0 1 15,21-44 17,1 22-32,-1-21 15,-21 0-15,21 0 0,0-21 16,21 20-16,-20 1 0,-1-21 0,0 0 15,0 20-15,21-20 0,-20 0 0,-1-1 16,21 22-16,-21-21 16,22 0-16,-22 20 0,0-20 0,0 21 15,21-21-15,-20 20 0,-1 1 0,0 21 16,-21-21-16,21 21 16,0 21-16,-21 0 0,0 1 15,0 20-15,21 0 0,1 1 0,-22-1 16,21 21-16,0-20 0,0 20 15,-21 1-15,21-22 0,0 22 0,1-22 16,-1 21-16,0-20 0,0-1 0,0-21 16,-21 22-16,21-22 0,1 21 15,-1-21-15,0 0 0,-21 1 16,0-1-16,21 0 0,-21 0 0,0 0 16,0 0-16,0 1 15,0-1-15</inkml:trace>
  <inkml:trace contextRef="#ctx0" brushRef="#br0" timeOffset="99432.31">16933 12044 0,'0'0'15,"0"21"-15,-21-21 0,21 21 16,0 0 0,21-21-16,0 0 15,1 0-15,-1 0 0,0 0 0,0 0 16,21 0-16,-20 0 0,20 0 0,0 0 16,1 0-16,-1-21 0,0 21 0,1-21 15,-22 21-15,21 0 16,-21 0-16,0 0 0,1-21 0,-1 21 15,0 0 17,0-21-1,0 21-31,0 0 0,1-21 16</inkml:trace>
  <inkml:trace contextRef="#ctx0" brushRef="#br0" timeOffset="99808.09">18859 10901 0,'0'-21'0,"-21"21"16,0 0-16,21 21 0,0 0 0,0 0 16,-21 22-16,21-22 0,-21 21 15,21 0-15,0 1 0,0 20 0,0-20 16,0-1-16,0 21 0,0-20 16,0-1-16,0 0 0,0 1 0,0-1 15,0 0-15,0-20 0,0 20 16,0-21-16,0 0 0,0 0 0,0 1 15,-21-1-15,21-42 47,0-1-47,0 1 16,0 0-16,21 0 0,-21 0 0,0-22 16</inkml:trace>
  <inkml:trace contextRef="#ctx0" brushRef="#br0" timeOffset="100091.93">18775 11091 0,'0'-42'0,"0"84"0,0-126 16,0 63-16,0-1 0,0-20 16,0 21-16,0 0 0,21 21 0,0-21 15,0-1-15,0 1 0,1 21 0,-1-21 16,0 0-16,21 21 0,-21 0 16,22 0-16,-22 0 0,0 0 0,21 0 15,-20 21-15,-1-21 0,0 21 0,0 0 16,-21 22-16,0-22 0,0 0 15,0 21-15,0-20 0,-21 20 0,-21-21 16,20 21-16,-20-20 0,21 20 16,-21-21-16,20 0 0,-20 0 0,21 1 15,0-1-15,0-21 0,21 21 16,0 0-16,21-21 31,0 0-31,0 0 16</inkml:trace>
  <inkml:trace contextRef="#ctx0" brushRef="#br0" timeOffset="100439.41">19240 11218 0,'22'0'0,"-44"0"0,44 22 16,-22-1 0,0 0-16,0 0 0,0 0 15,-22 0-15,22 1 0,-21-1 0,21 0 16,0 0-16,0 0 0,-21 0 0,21 1 15,0-1-15,0 0 0,0 0 16,0 0 0,21-21-16,0 0 15,1 0-15,-1 0 16,0 0-16,0-21 0,0 0 0,0 21 16,1-21-16,-22 0 0,21-1 15,0-20-15,0 21 0,0-21 0,0 20 16,1-20-16,-1 21 0,-21-21 15,0 20-15,21 1 0,-21 0 16,0 42 47</inkml:trace>
  <inkml:trace contextRef="#ctx0" brushRef="#br0" timeOffset="100836.23">19960 11155 0,'0'0'0,"21"0"0,-21-21 16,-21 21 0,0 0-16,0 0 0,0 0 15,-22 0-15,22 21 0,-21 0 16,21-21-16,-22 21 0,22 0 0,0-21 15,0 22-15,21-1 0,0 0 0,0 0 16,0 0-16,0 0 16,21-21-16,0 22 0,21-22 15,-20 0-15,-1 21 0,21-21 16,-21 21-16,0-21 0,1 21 0,-1-21 16,0 21-16,0-21 0,-21 21 15,0 1-15,21-22 0,-21 21 16,-21-21-1,0 21-15,0-21 0,0 0 16,-1 0-16,-20 0 0,0 0 0,21 0 16,-1 21-16,-20-21 0,21 0 0,0 0 15,0 0-15,-1 0 0,44 0 47,-1-21-47,0 0 0,0 21 16</inkml:trace>
  <inkml:trace contextRef="#ctx0" brushRef="#br0" timeOffset="101351.5">20256 10689 0,'0'-21'0,"0"42"0,0-63 15,0 21-15,0 0 0,0 42 31,0 0-31,0 21 16,-21-21-16,21 22 0,0-1 16,0 0-16,0-20 0,0 20 0,0 0 15,0 1-15,0-1 0,0 0 16,0 1-16,0-1 0,0 0 0,-21 1 16,21-1-16,0-21 0,0 21 0,-21-20 15,21-1-15,0 0 0,0 0 16,0 0-16,0 0 0,-21-21 15,0 0 1,21-21 0,0 0-1,0 0-15,0 0 0,21 0 0,0-22 16,0 22-16,0-21 0,0 21 16,1-22-16,20 22 0,-21-21 15,21 21-15,-20-1 0,20 1 0,-21 21 16,21 0-16,1 0 0,-22 0 0,0 0 15,21 21-15,-20-21 0,-1 43 16,0-22-16,-21 0 0,0 21 0,0-20 16,0-1-16,0 21 0,0-21 0,0 0 15,-21 1-15,21-1 0,-21 0 0,-1 0 16,1 0-16,21 0 0,-21-21 16,21 22-16,-21-22 0,0 0 15</inkml:trace>
  <inkml:trace contextRef="#ctx0" brushRef="#br0" timeOffset="102395.86">23262 11896 0,'0'0'0,"21"-21"0,-21-1 15,0 1 1,0 0-16,0 42 31,0 0-31,0 1 16,0 20-16,0 0 0,21 22 16,-21-1-16,0 22 0,22-22 0,-22 22 15,0 0-15,0-1 0,0 1 16,0 0-16,0-1 0,0-20 0,0 21 15,0-1-15,0-20 0,0 20 0,0-20 16,0-1-16,0 1 0,0 21 16,0-22-16,0 22 0,-22-22 0,1 1 15,21 20-15,-21-20 0,0-1 0,21 1 16,-21-1-16,0-20 0,21 20 16,-22-20-16,22-1 0,0 0 0,0-21 15,0 22-15,0-22 0,0 0 16,0-42-1,22 0 1,-1 21-16,-21-43 0,21 22 0,0 0 16,0-21-16,0-1 0,1 22 0</inkml:trace>
  <inkml:trace contextRef="#ctx0" brushRef="#br0" timeOffset="103355.59">23537 11726 0,'0'0'0,"0"-21"0,21 21 16,1 0-16,20 0 0,0-21 0,1 21 16,20 0-16,1 0 0,20 0 15,1-21-15,0 21 0,-1 0 0,22 0 16,0 0-16,0 0 0,21 0 16,21 0-16,-21 0 0,0 0 15,21 0-15,-21 21 0,21-21 0,0 0 16,1 21-16,-1-21 0,-21 0 0,21 21 15,-21-21-15,-21 22 0,21-22 16,-21 0-16,-1 0 0,-20 0 0,21 0 16,-21 0-16,-22 0 0,22 0 0,-22 0 15,1 0-15,-22 0 0,0 0 16,1 0-16,-1 0 0,0 0 0,1 0 16,-22 0-16,0 0 0,0 21 15,0-21-15,1 21 0,-22 0 0,0 0 16,21 22-16,-21-22 15,0 0-15,0 21 0,0 1 16,0-1-16,0 0 0,0 1 0,0 20 16,0-21-16,0 1 0,0 20 0,-21 1 15,21-22-15,0 22 0,0-1 16,-22 1-16,22-1 0,0 22 0,0-22 16,0 1-16,0-1 0,0 22 0,0-22 15,0-20-15,0 20 0,0 1 16,-21-1-16,21 1 0,0-22 0,0 22 15,0-1-15,0 1 0,0-22 16,0 21-16,-21-20 0,21 20 0,-21-20 16,21-1-16,0 0 0,0 1 15,0-1-15,0-21 0,-21 21 0,21 1 16,0-22-16,-21 0 0,21 21 16,-22-20-16,22-1 0,0 0 0,-21 0 15,0 0-15,0 0 0,0 1 16,0-1-16,-22-21 0,1 0 0,21 21 15,-43-21-15,22 0 0,-22 0 0,1 0 16,-1 21-16,1-21 0,-1 0 16,-20 0-16,-1 0 0,0 21 15,1-21-15,-22 0 0,0 0 0,0 21 0,0-21 16,1 0-16,-22 0 0,0 0 16,0 0-16,0 0 0,0 0 15,-22 0-15,22 0 0,-21 0 0,0 0 16,0 0-16,-21 0 0,20 0 0,1 0 15,21 22-15,-21-22 0,42 0 16,0 0-16,1 0 0,20 0 0,21 21 16,1-21-16,-1 0 0,1 0 0,21 0 15,-1 0-15,1 0 0,0 0 16,20 0-16,1 0 0,0 0 0,21-21 16,0-1-1,21 22-15,0 0 16,1 0-16,-1-21 0,21 21 15,0 0-15</inkml:trace>
  <inkml:trace contextRef="#ctx0" brushRef="#br0" timeOffset="103920.26">24617 14711 0,'0'0'15,"0"21"-15,0 0 0,0 0 16,0 1-16,-21-1 0,21 0 16,-22 0-16,1 0 0,0 0 0,0 1 0,0-1 15,0 21-15,-22-21 0,22 0 16,0 1-16,-21 20 0,-1-21 16,1 0-16,21 22 0,-22-22 0,1 0 15,0 0-15,-1 0 0,22 0 0,-21 1 16,21-1-16,0 0 0,-1-21 15,1 0-15,0 21 0,0-21 16,21-21 0,21 0-16,0 0 0,0 21 15,1-22-15,-1 1 16,0 0-16,0 21 0,21-21 0,1 21 16,-1 0-16,-21-21 0,22 21 0,-1 0 15,0 0-15,1 0 0,-1 0 0,0 0 16,1 0-16,-22 0 0,21 0 15,0 0-15,1 0 0,-22 21 0,21-21 16,-21 0-16,1 21 0,-1-21 0,21 0 16,-21 21-16,0 0 0,1-21 15,-1 0-15,-21-21 32,0 0-32,0 0 0,-21 0 15,-1 0-15,1-1 0,0 1 16,0-21-16,0 21 0,0-22 15,-22 22-15,43 0 0,-21-21 0,0 21 16,21-22-16,0 22 0,0 0 0,0 0 16,0-22-16,0 22 0,0 0 15,0 0-15,0 0 0,0-22 0,0 22 16,0 0-16</inkml:trace>
  <inkml:trace contextRef="#ctx0" brushRef="#br0" timeOffset="104379.92">23918 12615 0,'0'0'0,"0"-21"15,-21 21-15,0 0 16,21 21-16,0 1 15,0 20-15,0 0 0,0 1 0,-21-1 16,21 21-16,0 1 0,-21-1 0,-1-20 16,22 20-16,0 1 0,-21-22 15,0 22-15,0-22 0,21 0 0,0 1 16,-21-22-16,21 21 0,-21-21 0,21 0 16,0 1-16,0-1 15,0-42 16,0-1-31,0 1 16,21 0-16,0 0 0,-21-21 0</inkml:trace>
  <inkml:trace contextRef="#ctx0" brushRef="#br0" timeOffset="104583.81">23855 12785 0,'0'0'0,"0"-43"15,0 22-15,0 0 0,0-21 16,0 21-16,21 21 15,0 0 1,0 0-16,0-22 0,1 22 0,20 0 16,-21 0-16,21 0 15,-20 0-15,20 0 0,-21 0 0,21 0 16,-20 0-16,-1 0 0,21 0 0,-21 0 16,-21 22-1,0-1-15</inkml:trace>
  <inkml:trace contextRef="#ctx0" brushRef="#br0" timeOffset="104767.7">23728 12954 0,'0'0'0,"-21"21"0,21 0 0,-22 1 16,22-1-16,0 0 31,22-21-31,-1 0 0,0 0 0,0 0 16,0 0-16,0 0 0,22 0 15,-1 0-15,-21 0 0,22 0 0,-1 0 16,0 0-16,1 0 0,-1 0 0,0 0 16,-21 0-16,22 0 0</inkml:trace>
  <inkml:trace contextRef="#ctx0" brushRef="#br0" timeOffset="105171.47">24363 13145 0,'-21'0'16,"21"-22"0,0 1-16,0 0 15,21 0-15,0 21 16,0-21-16,0 21 0,0 0 16,1 0-16,-1 0 0,0 0 15,0 21-15,0 0 0,0 0 0,-21 0 16,0 1-16,0-1 0,0 21 0,0-21 15,0 0-15,0 1 0,0-1 0,0 0 16,0 0-16,-21-21 0,0 21 16,0-21-16,21 21 15,0-42 17,0 0-17,0 0-15,0 0 0,0 0 16,21-1-16,0 1 0,-21 0 0,21 0 15,1 0-15,-1-22 0,0 22 16,0-21-16,0 21 0,0 0 16,22-1-16,-22 1 0,0 0 0,21 0 0,-20 21 15,-1 0-15,0 0 0</inkml:trace>
  <inkml:trace contextRef="#ctx0" brushRef="#br0" timeOffset="105763.78">24892 13208 0,'0'0'0,"0"21"0,21-21 32,0 0-32,0 0 0,22 0 15,-22 0-15,0 0 0,0 0 16,0-21-16,22 0 0,-22 0 16,0 0-16,21-1 0,-20 1 0,-1 0 15,0 0-15,0 0 0,-21 0 0,0-22 16,0 22-1,0 0-15,-42 21 16,21 0-16,-1 21 0,-20 0 16,21 0-16,-21 1 0,20-1 15,-20 0-15,21 0 0,0 0 0,-22 0 16,43 22-16,0-22 0,-21 0 0,21 0 16,0 0-16,0 1 0,0-1 0,21-21 15,1 21-15,-1 0 0,0-21 16,21 0-16,-21 0 0,1 0 0,20 0 15,-21 0-15,21 0 0,-20 0 0,20 0 16,-21 0-16,21-21 0,-20 0 16,20 0-16,-21 21 0,21-22 15,1 1-15,-22-21 0,0 21 0,21 0 16,-20-1-16,-22 1 0,0 0 16,21 21-16,-21-21 0,-21 21 15,-1 0-15,1 21 16,21 0-16,-21 0 15,21 1-15,0-1 0,0 0 0,0 0 16,0 0-16,0 0 0,0 1 0,0-1 16,0 0-16,21 0 0,0 0 0,-21 0 15,22 1-15,-22-1 16,-22-21 15,1 0-31,21-21 16,-21 21-16,21-22 0,-21 1 15,21 0-15,0 0 0,0 0 16,21 0-16,-21-22 0,21 22 0,22-21 16</inkml:trace>
  <inkml:trace contextRef="#ctx0" brushRef="#br0" timeOffset="106843.83">26056 12594 0,'0'0'0,"21"0"0,0 0 0,1 0 0,-22 21 31,0 22-31,0-22 16,0 0-16,0 21 0,-22 1 0,22-1 16,-21-21-16,0 22 0,21-1 0,0 0 15,-21 1-15,21-1 0,-21 0 16,21-21-16,0 22 0,0-22 0,0 0 16,-21 0-16,21 0 0,0 1 0,-22-1 15,22 0 1,0-42 15,0 0-31,0-1 0,0 1 16,0 0-16,22-21 15,-1 21-15,0-1 0,0-20 0,0 21 16,0 0-16,1 0 0,-1-1 0,0 1 16,0 21-16,0 0 15,-21 21-15,0 1 0,0-1 16,0 0-16,0 0 0,0 0 15,0 0-15,0 1 0,0-1 16,0 0-16,21 0 0,-21 0 16,22-21-16,-22 21 0,21-21 0,0 0 15,0 0-15,0 22 16,0-22-16,1 0 0,-1 0 0,0 0 16,0 0-16,0 0 0,0 0 0,1-22 15,-1 22-15,0-21 0,0 0 0,0 0 16,0 21-16,-21-42 0,0 20 15,22 1-15,-22 0 0,0 0 0,0-21 16,0 20-16,0 1 0,-22 21 31,1 0-31,0 21 0,21 1 16,-21-1-16,0 21 0,21-21 0,0 0 16,0 1-16,0-1 0,-21 0 15,21 0-15,0 0 0,0 0 16,0 1-16,0-1 0,21-21 31,0 0-31,0 0 16,0 0-16,0 0 0,-21-21 15,22-1-15,-1 22 0,0-21 0,0 0 16,0 0-16,0 0 0,1 0 16,-1-1-16,0 1 0,0 0 0,0 0 15,0 21-15,1 0 0,-1 0 16,-21 21-1,0 0-15,0 0 16,-21-21-16,21 22 0,-22-1 16,22 0-16,0 0 0,0 0 15,0 0 1,22-21-16,-1 22 16,0-22-16,0 0 0,0 0 15,0 0-15,1 0 16,-1 0-16,0 0 0,0-22 0,-21 1 15,21 21-15,0-21 0,1 0 0,-1 0 16,0 0-16,-21-1 0,0-20 16,21 21-16,-21 0 0,0 0 0,0-1 15,0 1-15,0 0 0,0 0 16,-21 21-16,0 0 16,0 0-16,-1 0 0,22 21 0,-21 0 15,21 0-15,-21 1 0,21-1 0,0 0 16,0 0-16,0 0 0,0 0 15,0 1-15,0-1 0,0 0 16,21-21-16,-21 21 0,21-21 0,-21 21 16,-21-21 31,0 0-32,0 0 1</inkml:trace>
  <inkml:trace contextRef="#ctx0" brushRef="#br0" timeOffset="111319.52">23939 13737 0,'22'0'62,"-1"0"-62,0 0 0,0-21 16,21 21-16,-20-21 0,-1 21 0,0-21 16,0 0-16,0 21 0,0-22 0,-21 1 15,0 0 1,0 0-16,0 0 0,-21 21 15,-21 0 1,21 0-16,0 0 0,-22 0 16,22 21-16,-21 0 0,21 0 0,-22 0 15,22 1-15,0-1 0,0 21 0,0-21 16,21 0-16,0 1 0,0-1 0,0 0 16,0 0-16,0 0 0,21-21 15,0 21-15,0 1 0,0-22 0,0 0 16,22 0-16,-22 0 0,0 0 0,21 0 15,-20 0-15,-1 0 16,0 0-16,0 0 0,-42 0 31,0 0-31,0 0 16,-1 0-16,-20 21 0,21-21 0,0 21 16,0 0-16,-1-21 0,-20 21 0,21 0 15,21 1-15,-21-22 0,21 21 0,-21 0 16,21 0-16,0 0 15,21-21 1,0 0-16,0 0 0,0 0 16,0 0-16,1 0 0,-1 0 15,0 0-15,0-21 0,0 21 16,0-21-16,1 0 0,-1 21 0,0-21 16,0-1-16,0 1 0,22 0 0,-22 0 15,0 21-15,0-21 0,0 0 16,0 21-16,22-22 0,-22 22 0,0 0 15,0 0-15,0 0 0,1 22 16,-22-1 0,0 0-16,0 0 0,0 0 15,0 0-15,-22 1 0,1-1 0,0 0 16,0 0-16,21 0 0,-21 0 16,21 1-16,21-22 62,0-22-62,0 1 16,0 0-16,1 0 0,-1 0 0,0 0 15,0-1-15,0 1 0,22-21 0,-22 21 16,0-22-16,21 22 0,-21 0 16,1 0-16,-22 0 0,21 21 15,-21-21-15,-21 42 16,-1 0-16,1-21 15,0 21-15,0 0 0,0 0 16,0 1-16,-1-1 0,1 0 0,21 0 16,0 0-16,-21 0 0,21 1 15,0-1-15,0 0 0,0 0 16,21-21-16,0 0 16,1 0-16,-1 21 0,0-21 0,21 0 15,-21 0-15,22 0 0,-22 0 0,21 0 16,1 0-16,-22-21 0,21 21 15,0-21-15,-20 21 0,-1-21 0,21 0 16,-21-1-16,-21 1 0,21 0 0,-21 0 16,22 0-16,-22 0 0,0-1 0,0 1 15,0 0-15,-22 21 16,1 0-16,0 0 16,0 0-16,0 21 0,0 0 15,-1 1-15,22-1 0,-21 0 16,21 0-16,0 0 0,0 0 15,0 1-15,0-1 0,0 0 0,21-21 16,1 21-16,-1 0 0,0-21 0,0 0 16,0 0-16,0 21 0,1-21 15,-1 0-15,0 0 0,0 0 0,0 0 16,0 0-16,1 0 0,-1-21 0,0 0 16,-21 0-16,21 21 0,0-21 15,-21 0-15,21-1 0,1-20 16,-22 21-16,21 0 0,0 0 0,-21-1 15,21 1-15,0 0 0,0 21 16,-21 21 0,0 0-1,0 1-15,0-1 16,22-21 0,-22-21 46,0-1-62,0 1 0,0 0 16,0 0-16,-22 0 15,1 21 1,0 21 0,0 0-16,21 0 0,-21-21 15,21 21-15,0 22 0,-21-22 0,21 0 16,-22 0-16,22 0 0,0 1 15,0-1-15,0 0 0,0 0 16,64 21 15,-43-42-31,0 0 0,0 0 16,1 0-16,-1 0 0,0 0 0,0 0 16,0-21-16,22 21 0,-22-21 0,0 0 15,0 0-15,0 0 0,0-1 0,1 1 16,-1 0-16,-21 0 0,0 0 15,21 0-15,0-1 0,-42 44 32,0-22-17,21 21-15,0 0 0,0 0 0,-21 0 16,21 0-16,-22 1 0,22-1 16,0 0-16,0 0 0,0 0 15,22 0 1,-1-21-16,0 0 0,0 0 15,0 0-15,0 0 0,1 0 0,-1 0 16,0 0-16,0 0 0,0 0 0,0 0 16,1-21-16,-1 21 0,0-21 15,0 0-15,0 0 0,-21 0 0,21-1 16,1 1-16,-22 0 0,21 0 0,-21 0 16,0 0-16,0-1 0,-21 44 31,21-1-16,0 0-15,-22 0 0,22 0 16,0 0-16,-21 1 16,21-1-16,0 0 0,0 0 15,0 0-15,21-21 0,1 21 16,-1-21-16,0 0 0,0 0 16,0 0-16,0 22 0,1-22 15,-1 0-15,0 0 0,0 0 0,0-22 16,0 1-16,1 0 0,-22 0 15,21 0-15,-21 0 0,0-1 16,21 1-16,-21-21 0,21 0 0,-21 20 16,0-20-16,0 0 0,0-1 15,0 1-15,21 0 0,-21 21 0,0-1 16,0 1-16,0 0 0,0 42 31,0 0-31,0 1 0,0 20 0,0-21 16,0 21-16,0-20 0,-21 20 15,21 0-15,0-21 0,0 22 0,0-22 16,0 21-16,0-21 0,0 1 0,0 20 16,0-21-16,0 0 0,0 0 15,0 1-15,0-1 0,21-21 0,-21 21 16,21-21-16,1 0 0,-22 21 0,21-21 16,0 0-16,0 0 0,0 0 15,0 0-15,1-21 0,-1 0 16,0 21-16,0-21 0,0-1 15,0 1-15,-21 0 0,22 21 0,-1-21 16,-21 0-16,0 0 0,0-1 16,21 22-16,-21 22 31,-21-1-31,21 0 0,-21 0 16,21 0-16,-22-21 15,22 21-15,0 1 0,0-1 16,0 0-16,0 0 15,22-21 1,-1 0-16,0 0 0,0 0 16,0 0-16,0 0 0,1 0 15,-1-21-15,0 0 0,0 21 16,0-21-16,0-1 0,1 1 16,-1 0-16,0 0 0,0 0 0,-21 0 15,0-1-15,21 22 0,-21-21 0,-21 21 31,0 21-15,0-21-16,21 22 0,-21-1 16,21 0-16,-22 0 0,22 0 15,0 0-15,0 1 16,0-1-16,0 0 16,22-21-1,-1 0 1,0 0-16,0 0 15,-21-21-15,0 0 0,21-1 16,-21 1-16,0 0 0,0 0 16,0 0-16,0 0 0,0-1 15,0 1-15,0 0 0,-21 21 16,0-21-16,0 21 16,0 0-1,42 0 16,0 0-31,0 0 0,0 0 16,0 0-16,1 0 16,-1 0-16,0 0 0,0 0 15,0 0-15,0 21 0,-21 0 16,0 0-16,22-21 0,-22 22 16,0-1-16,0 0 0,0 0 15,0 0-15,-22 0 16,22 1-16,-21-1 0,0 0 15,21 0 1,-21-21-16,21 21 16,-21-21-16,21-21 47,0 0-47,0 0 15,21 0-15,0 21 0,0-22 16,0 1-16,1 0 0,-1 0 0,0 0 15,0 0-15,21-1 0,-20-20 0,20 21 16,0 0-16,1 0 0,-1-1 16,-21 1-16,21 21 0,-20 0 0,-1 0 15,0 0-15,0 0 0,-21 21 0,0 1 16,0-1-16,0 0 16,0 0-16,0 21 0,-21-20 0,0-1 15,21 0-15,-21 0 0,21 0 0,-22 0 16,1 1-16,21-1 0,0 0 0,0 0 15,0 0-15,-21-21 16,21 21-16,21-21 31,-21-21-15,21 0-16,1 0 16,-22 0-16,0 0 0,0-1 0</inkml:trace>
  <inkml:trace contextRef="#ctx0" brushRef="#br0" timeOffset="111551.45">27326 13547 0,'0'0'0,"-21"0"0,0 0 15,0 0 1,-1 0-1,22 21 17</inkml:trace>
  <inkml:trace contextRef="#ctx0" brushRef="#br0" timeOffset="111787.99">26331 13695 0,'-21'42'31,"42"-84"-31,-21 84 0,21-42 0,22 0 16,-22 0-16,0 0 0,21 0 15,-20 0-15,20 0 0,-21 0 0,21 0 16,-20 0-16,-1 0 0,0 0 0,0 0 16,0 0-16</inkml:trace>
  <inkml:trace contextRef="#ctx0" brushRef="#br0" timeOffset="113742.99">18542 7112 0,'0'-21'15,"21"21"79,0 0-78,0 21-16,1-21 15,-1 0-15,0 21 0,0-21 16,0 21-16,0-21 0,1 22 0,-1-1 16,21-21-16,-21 21 0,0 0 15,1-21-15,-1 21 0,0 0 0,21 1 16,-21-1-16,1 0 0,-1 0 0,0 0 15,21 0-15,-21 1 0,1-1 16,20 0-16,-21 0 0,21 21 0,1-20 16,-22-1-16,21 0 0,1 21 0,20-21 15,-21 1-15,1 20 0,20-21 16,-20 21-16,20-20 0,-21 20 0,1 0 16,20 1-16,-20-22 0,-1 21 15,0 0-15,1 1 0,-1-1 16,0 0-16,1-20 0,-1 20 0,0 0 15,1 1-15,-1-22 0,0 21 16,1-21-16,-1 22 0,0-1 0,1-21 16,20 21-16,-21 1 0,1-1 0,-1-21 15,0 22-15,1 20 0,-1-21 16,0 1-16,1-1 0,-1 0 0,0 22 16,1-22-16,-1 1 0,0-1 0,1 0 15,-22 22-15,21-22 0,1 0 16,-1 1-16,0-1 0,1 0 15,-1 1-15,0 20 0,1-20 0,-1-1 16,0 21-16,1-20 0,20-1 0,-21 22 16,1-22-16,-1 0 0,0 1 15,1 20-15,20-21 0,-20 1 0,-1-1 16,0 0-16,1 1 0,-1 20 0,0-20 16,22-1-16,-22 21 0,0-20 15,1-1-15,-1 22 0,22-22 0,-22 0 16,0 1-16,22-1 0,-22 0 0,0 1 15,22-1-15,-22 0 0,1 1 16,-1-1-16,21 0 0,-20 1 0,-1-1 16,0 0-16,1 1 0,-1-1 15,0 0-15,22 1 0,-22-1 0,1-21 16,-1 21-16,0 1 0,1-22 16,-1 21-16,0-21 0,1 1 0,-1-1 15,0 0-15,-21 0 0,22 0 0,-22 0 16,0 1-16,0-22 0,0 21 15,1-21-15,-1 0 0,-21 21 16,0-42 47,0 0-48,0-1 1,0 1-16,0 0 15,0 0-15,0 0 0</inkml:trace>
  <inkml:trace contextRef="#ctx0" brushRef="#br0" timeOffset="114292.01">23918 11176 0,'-21'-21'0,"42"42"0,-42-63 15,21 21-15,-21 21 0,21-22 16,0 1 0,0 42-1,0 1 1,0-1-16,0 0 0,0 21 15,0-21-15,0 1 0,0 20 16,0-21-16,0 21 0,0-20 16,21 20-16,0-21 0,0 21 0,1-20 15,-22-1-15,21 21 0,0-21 0,0 0 16,0 1-16,0-1 0,1 0 16,-1 0-16,0 0 0,0-21 0,-21 21 15,21-21-15,-21 22 0,21-22 0,-21 21 16,0 0-1,-21-21 1,0 0-16,0 0 0,0 0 0,0 21 16,-22-21-16,1 0 0,0 0 15,-22 0-15,22 0 0,-22 0 0,1 21 16,20-21-16,-20 0 0,-1 21 16,22-21-16,-21 22 0,20-22 0,-20 21 15,20-21-15,1 0 0,0 21 16,21-21-16,-22 0 0,22 0 0,0 0 15,0 0-15,21 21 0,-21-21 16,21-21 0,0 0-16,0 0 15,0-1-15,0 1 0,0 0 16</inkml:trace>
  <inkml:trace contextRef="#ctx0" brushRef="#br0" timeOffset="114907.82">22860 9885 0,'0'0'0,"-21"0"31,21 21-15,0 0-16,-21-21 0,21 21 0,0 22 15,0-22-15,0 0 0,0 0 16,0 22-16,0-22 0,0 21 0,0 0 16,-22-20-16,22 20 0,0 0 0,-21 1 15,21-22-15,0 21 0,0 0 16,0-20-16,0-1 0,0 21 0,-21-21 16,21 0-16,0 1 0,0-1 15,0-42 32,0-1-47,0 1 16,0 0-16,0 0 0,0 0 0,0 0 15,0-22-15,0 22 0</inkml:trace>
  <inkml:trace contextRef="#ctx0" brushRef="#br0" timeOffset="115231.63">22648 9948 0,'0'0'0,"-21"-63"31,21 42-31,0 0 0,0-1 0,21 1 16,0 0-16,1 0 15,-1 0-15,21 21 0,-21-21 0,22 21 16,-1 0-16,0-22 0,1 22 0,-1 0 16,0 0-16,1 0 0,-1 0 15,-21 22-15,21-1 0,-20 0 0,-1 0 16,0 0-16,0 22 0,-21-22 0,0 21 15,0-21-15,0 22 0,0-22 16,-21 21-16,0-21 0,0 0 0,-22 1 16,22-1-16,-21 0 0,21 0 15,-22 0-15,22-21 0,0 21 16,0-21-16,0 0 0,-1 0 0,1 22 16,0-22-16,42 0 46,0 0-46</inkml:trace>
  <inkml:trace contextRef="#ctx0" brushRef="#br0" timeOffset="116311.9">23262 10097 0,'0'0'0,"21"0"0,-42 21 47,21 0-47,-21 0 0,21 0 0,0 0 16,0 1-16,-21-1 0,21 21 15,0-21-15,0 0 0,0 1 16,0-1-16,0 0 0,0 0 0,0 0 16,0 0-16,0 1 0,0-1 15,21-21-15,0 0 16,0 0-16,0 0 15,1 0-15,-1 0 0,0 0 16,0 0-16,0-21 0,0-1 16,1 1-16,-1 0 0,0 0 0,0 0 15,0 0-15,0-1 0,1-20 0,-1 21 16,0-21-16,0 20 0,-21 1 16,21 0-16,0 0 0,-21 0 0,0 0 15,0-1-15,-21 44 47,21-1-47,-21 0 0,21 0 16,0 0-16,0 0 0,0 1 15,-21-1-15,21 0 0,0 21 16,0-21-16,0 1 0,0-1 0,0 21 16,0-21-16,0 0 0,0 1 15,21-22-15,-21 21 0,21 0 0,0-21 16,1 0-16,-1 21 0,0-21 0,0 0 15,0 0-15,0 0 0,1 0 16,-1 0-16,0-21 0,0 0 0,21 0 16,-20-1-16,-1 1 0,0-21 0,0 0 15,0 20-15,0-20 0,1 0 16,-1-1-16,0-20 0,0 21 0,0-1 16,0-20-16,-21 20 0,0 1 0,22 0 15,-22-1-15,0 1 16,0 21-16,0 0 0,0 0 0,0-1 15,-22 44 1,1-22-16,0 21 0,0 21 16,21-21-16,-21 22 0,0-1 0,-1 0 15,22 1-15,0-22 0,0 21 0,-21 0 16,21 1-16,0-22 0,0 21 16,0 1-16,0-22 0,0 21 0,0-21 15,0 0-15,21 22 0,-21-22 0,22 0 16,-1 0-16,-21 0 0,21 1 15,0-22-15,0 0 0,0 21 0,1-21 16,20 0-16,-21 0 0,0 0 16,0 0-16,1-21 0,-1-1 15,0 1-15,0 21 0,0-42 0,0 21 16,22 0-16,-22-22 0,0 22 0,0-21 16,0-1-16,1 1 0,-1 0 15,0-1-15,-21 1 0,21 0 0,0-1 16,-21-20-16,21 21 0,-21-1 0,0 1 15,0 0-15,0 20 0,22 1 16,-22 0-16,0 0 0,0 42 16,0 21-16,-22-20 15,1 20-15,21 0 0,-21 1 16,0-1-16,21 21 0,0-20 16,-21-1-16,0 0 0,21 1 0,0-1 15,0-21-15,0 22 0,0-22 16,0 21-16,0-21 0,0 0 0,0 1 15,0-1-15,0 0 0,21 0 16,0-21-16,0 0 0,0 0 16,0 0-16,1 0 0,-1 0 15,0-21-15,0 21 0,0-21 0,0 0 16,1-1-16,-1 1 0,0 0 16,0 0-16</inkml:trace>
  <inkml:trace contextRef="#ctx0" brushRef="#br0" timeOffset="121275.26">26733 11345 0,'0'0'0,"0"22"16,0-44 46,0 1-62,0 0 16,0 0 0,0 0-16,-21 0 0,21-1 15,-21 22-15,21-21 0,0 0 16,0 0-16,0 0 0,-21 0 0,21-1 16,-21 22-16,21-21 0,-21 0 0,21 0 15,0 0-15,-22 0 16,22-1-16,-21 1 0,0 0 15,21 0-15,0 0 0,-21 0 16,0-1-16,21 1 0,-21 0 16,21 0-16,0 0 15,-22 0-15,22-1 0,-21 22 0,0-21 16,21 0-16,-21 0 0,21 0 0,-21 0 16,0-1-16,-1 1 0,22 0 15,-21 0-15,0 0 0,0 0 0,21-1 16,-21 1-16,0 0 0,-1 0 0,22 0 15,-21 0-15,0-1 0,0 1 16,0 0-16,21 0 0,-21 0 0,-1 0 16,1-22-16,0 22 0,21 0 15,-21 0-15,0 0 0,0-1 16,21 1-16,-22 0 0,1-21 0,0 21 16,0-1-16,0 1 0,0-21 0,-1 21 15,1-22-15,0 1 0,-21 21 0,21-21 16,-22-1-16,1 1 0,21 21 15,-22-22-15,1 1 0,21 0 0,-21 21 16,-1-22-16,22 22 0,-21-21 0,-1-1 16,1 22-16,0-21 15,-1 0-15,-20 20 0,21-20 0,-22 0 16,1-1-16,20 1 0,-20 0 0,-1-1 0,1 1 16,-1 0-16,22-1 15,-22 1-15,1 0 0,-1-1 0,1 22 16,-1-21-16,1 0 0,-1-1 0,1 1 15,-1 0-15,-20-1 0,20 1 16,1 0-16,-1-22 0,1 22 0,-1-1 16,-20-20-16,20 21 0,1-1 0,-1-20 15,1 20-15,-1 1 0,-21 0 16,22-1-16,-22 1 0,22 0 0,-22-1 16,0 1-16,22 0 0,-22-1 0,22-20 15,-22 21-15,22-1 0,-22 1 16,21 0-16,1-1 0,-22 1 15,22 0-15,-22-1 0,0 1 0,22 0 16,-22-1-16,22 1 0,-22 0 0,22 20 16,-22-20-16,21 0 0,-20-1 15,20 1-15,1 0 0,-1-1 0,-20 1 16,20 0-16,1-1 0,-1 1 0,1 0 16,-1 21-16,1-22 0,-1 22 15,22-21-15,-22 21 0,22-1 0,0 1 16,-22 0-16,22 0 0,-1-21 0,1 20 15,0 1-15,-1 0 16,1 0-16,0 0 0,-22 0 0,22-1 0,-22-20 16,22 21-16,0 0 0,-22 0 15,22-1-15,0 1 0,-1 0 16,1 0-16,0 0 0,20 21 0,-20-21 16,0-1-16,21 22 0,-22-21 15,1 0-15,0 21 0,-1-21 0,1 21 16,0 0-16,-1-21 0,1 0 0,-22 21 15,22 0-15,-21-22 0,20 22 16,1 0-16,0 0 0,20 0 0,-20 0 16,21 0-16,0 0 15,0 0 1,42 0 15,0 0-15,0 0-16,0 0 15,0 0 1,1 0-16,-1 0 16,0 0-16,0 0 0,0 0 15</inkml:trace>
  <inkml:trace contextRef="#ctx0" brushRef="#br0" timeOffset="121795.17">19304 5419 0,'0'0'0,"21"0"0,-21-21 16,-21 21 15,0 21-31,0-21 16,-1 21-16,-20-21 0,21 21 15,0-21-15,-22 0 0,22 21 0,-21-21 16,0 0-16,-1 21 0,1-21 0,0 0 16,-1 0-16,1 0 15,21 22-15,-22-22 0,1 0 0,21 0 16,-21 0-16,20 0 0,1 0 16,0 0-16,0 0 0,42 0 46,0 0-30,0 0-16,1 21 0,-1-21 16,0 21-16,21 0 0,-21 0 0,22-21 15,-22 21-15,0 1 0,21-1 16,-20 0-16,-1 0 0,0 0 16,0 0-16,21 1 0,-42-1 0,22 0 15,-1 0-15,0-21 0,0 21 0,-21 0 16,21-21-16,-21 22 15,21-22-15,-21 21 16,22-21 0,-1 0 15,0 0-31</inkml:trace>
  <inkml:trace contextRef="#ctx0" brushRef="#br0" timeOffset="122435.7">22839 6160 0,'0'84'16,"0"-63"0,0 22-16,0-1 0,0 0 0,0 1 15,0-1-15,0 0 0,0 1 16,-21-1-16,21 0 0,-22 1 0,1-1 16,21 0-16,0 1 0,0-1 0,-21-21 15,21 22-15,0-22 16,-21 0-16,21 21 0,0-21 0,0 1 0,-21-22 15,21 21-15,0 0 16,0-42 15,0 0-15,0-1-16,0 1 16,0 0-16</inkml:trace>
  <inkml:trace contextRef="#ctx0" brushRef="#br0" timeOffset="122799.5">22712 6244 0,'0'0'0,"0"-21"0,0 0 16,21 0-16,0 0 15,21 21-15,-20-22 0,-1 22 0,21 0 16,0 0-16,-20 0 0,20 0 0,0 0 15,1 0-15,-1 0 0,0 0 16,-21 22-16,22-22 0,-22 21 0,0 0 16,0 0-16,-21 21 0,0-20 15,0-1-15,0 21 0,0 0 16,0-20-16,-21 20 0,0-21 0,21 21 16,-42-20-16,20-1 0,1 21 15,0-21-15,-21-21 0,21 21 0,-22 1 16,22-1-16,0-21 0,-21 21 0,20-21 15,1 0-15,21 21 0,-21-21 16,0 21-16,42-21 31,0 0-31,22 0 0,-22 0 16,21 0-16,-21 0 0</inkml:trace>
  <inkml:trace contextRef="#ctx0" brushRef="#br0" timeOffset="123155.29">23495 6689 0,'-64'84'31,"43"-62"-15,0-1-16,0 0 0,21 0 0,0 0 16,-21-21-16,21 21 0,-21 1 0,21-1 15,0 0-15,0 0 16,0 0-16,21 0 0,0-21 15,0 0-15,0 0 16,0 0-16,1 0 0,-1 0 16,0 0-16,21 0 0,-21 0 0,1 0 15,-1-21-15,21 21 0,-21-21 0,0 0 16,1 0-16,-1 0 0,0-1 16,0 1-16,-21-21 0,0 21 0,0 0 15,0-1-15,0 1 0,0 0 16,21 21 31,0 0-47,1 0 0,-1 0 15,0 0-15</inkml:trace>
  <inkml:trace contextRef="#ctx0" brushRef="#br0" timeOffset="123665">24363 6710 0,'0'-21'0,"0"42"0,0-63 16,0 20-1,-21 22-15,-1 0 16,1 0-16,0 0 0,0 0 0,0 0 16,-22 22-16,22-22 0,-21 21 0,0 0 15,20 0-15,1 0 16,-21-21-16,21 21 0,21 1 0,0-1 15,0 0-15,0 0 0,0 0 16,21 0-16,0-21 16,0 0-16,0 22 0,22-22 0,-22 0 15,0 0-15,21 0 0,-20 0 16,-1 0-16,21 21 0,-21-21 0,0 0 16,1 21-16,-1-21 0,0 0 0,-21 21 15,21-21-15,-21 21 16,0 0-16,0 1 15,0-1-15,-21-21 16,0 0-16,21 21 16,-21-21-16,-22 21 0,22-21 15,0 0-15,-21 0 0,20 0 0,-20 0 16,0 0-16,21 0 0,-22 0 16,1 0-16,21 0 0,0 0 0,-1 0 15,1 0-15,0 0 0,0 0 16,21-21-1,21 21 1,0-21-16,0 0 0,1 21 16,-1-22-16,0 22 0,21-21 15,-21 0-15,22 0 0,-1 0 16</inkml:trace>
  <inkml:trace contextRef="#ctx0" brushRef="#br0" timeOffset="124259.66">24913 6308 0,'0'0'0,"0"-21"0,0-1 16,-21 22-1,0 0 1,0 0-16,-1 22 16,22-1-16,0 0 0,-21 0 0,21 21 15,0-20-15,-21 20 0,21 0 16,0 1-16,0-1 0,0 0 15,0 1-15,0-1 0,-21 0 0,21-21 16,-21 22-16,21-1 0,0-21 0,0 22 16,-21-22-16,21 21 0,-22-21 15,22 0-15,0 1 0,-21-1 0,21 0 16,0 0-16,0 0 0,0 0 16,0 1-16,0-44 46,0 1-46,0 0 0,0 0 16,0 0-16,0 0 0,0-1 0,0 1 16,0 0-16,0-21 15,21 21-15,1-1 0,-1 1 0,0 0 16,0 0-16,21 0 0,-20 0 0,20 21 16,-21 0-16,21 0 0,1 0 15,-1 0-15,0 0 0,1 0 0,-22 21 16,21 0-16,-21 0 0,22 0 15,-22 0-15,0 1 0,-21-1 0,0 21 16,0-21-16,0 0 0,0 22 0,0-22 16,0 0-16,-21 21 0,0-20 15,0-1-15,-22 0 0,22 0 16,0-21-16,0 21 0,0-21 0,-1 0 16,1 21-16,0-21 0,0 0 15,21-21 32,0 0-47</inkml:trace>
  <inkml:trace contextRef="#ctx0" brushRef="#br1" timeOffset="136363.67">4847 9059 0,'0'0'0,"-21"0"0,0 0 16,0 0-16,-1 0 15,1 0-15,0 0 0,42 0 47,0 0-47,22 0 0,-1 0 16,0 0-16,1 0 0,20 0 0,1 0 15,-1 0-15,22-21 0,0 0 16,20 21-16,1 0 0,0-21 0,21 21 16,0 0-16,21 0 0,-21-21 15,21 21-15,1 0 0,-22-21 16,21 21-16,-21 0 0,0 0 0,0 0 15,-21 0-15,-1-22 0,-20 22 0,21 0 16,-21 0-16,-1 0 0,-20 0 16,20 0-16,-20 0 0,-22 0 0,22 0 15,-22 0-15,-21 0 0,22 0 16,-22 0-16,0 0 0,-21-21 16,-21 21-1,0 0 1,-1 0-16,1-21 0,0 21 0,-21 0 15,-1 0-15,1 0 0</inkml:trace>
  <inkml:trace contextRef="#ctx0" brushRef="#br1" timeOffset="136874.01">5038 9186 0,'-43'0'0,"86"0"0,-128 0 0,43 0 16,-1 0-16,22 0 0,-21 0 0,21 0 16,-1 0-16,65 0 31,-22 0-31,21 0 0,22 0 15,-1 0-15,1 0 0,-1 0 0,22 0 16,0 0-16,20 0 0,1 0 16,21 0-16,-21 0 0,21 0 0,0-21 15,0 21-15,0 0 0,0 0 0,0 0 16,0 0-16,0 0 16,0-21-16,0 21 0,-21 0 0,0 0 15,0 0-15,-1 0 0,1 0 0,-21 0 16,21 0-16,-22 0 0,1 0 15,-21 0-15,-1-21 0,1 21 0,-1 0 16,-21 0-16,1 0 0,-22 0 0,0 0 16,0 0-16,0 0 0,-21-21 62,0 0-15,22 21-47</inkml:trace>
  <inkml:trace contextRef="#ctx0" brushRef="#br1" timeOffset="137735.57">15748 11070 0,'0'0'0,"-21"0"0,0 0 0,-22 0 0,22 0 16,0 0-16,0 0 0,42 0 31,0 0-15,21-21-16,1 21 0,20 0 0,1 0 16,-1 0-16,22 0 0,21-21 0,0 21 15,-1 0-15,1 0 0,21-21 0,-21 21 16,0-21-16,0 21 0,0 0 15,-1 0-15,1-22 0,-21 22 0,0 0 16,-22 0-16,1 0 0,-22 0 0,0 0 16,1 0-16,-22 0 0,0 0 15,0 0-15,-42 0 32,0 0-32,0 0 15,-1 0-15,1 0 0,-21 0 0,21 0 16,-22 0-16,22 0 0,-21 0 0,0 0 15,-1 0-15,-20 0 0</inkml:trace>
  <inkml:trace contextRef="#ctx0" brushRef="#br1" timeOffset="138083.38">15579 11218 0,'0'0'0,"-22"0"0,-20 0 0,21 0 0,21 22 16,21-22-1,0 0-15,0 0 0,22 0 16,-1 0-16,0 0 0,22 0 0,-1 0 16,1 0-16,21 0 0,-1 0 15,22 0-15,0 0 0,0 0 0,0 0 16,-1 0-16,-20 0 0,21 0 0,0-22 15,-22 22-15,1 0 0,-21 0 16,20 0-16,-20 0 0,-22 0 0,22 0 16,-22 0-16,-21 0 0,21 0 0,-20 0 15,-1 0-15,0 0 32,0 0-32,0 0 15,0 0-15</inkml:trace>
  <inkml:trace contextRef="#ctx0" brushRef="#br1" timeOffset="138639.66">18627 12065 0,'0'0'0,"0"21"31,21-21-31,0 0 0,21 0 16,-21 0-16,22 0 0,20 0 0,-20 0 15,20 0-15,1-21 0,-1 21 16,1 0-16,20 0 0,1-21 0,0 21 15,-1 0-15,1 0 0,21-21 16,-43 21-16,22 0 0,0 0 0,-22-21 0,1 21 16,-1-22-16,1 22 15,-22 0-15,0 0 0,1 0 0,-1-21 16,0 21-16,-21 0 0,1 0 0,-1 0 16,0 0-16,0 0 15,-21-21-15,-21 21 16,0 0-16,0 0 15,-1 0-15,1 0 16,0 0-16,0 0 0,0 0 0,0 0 16,-1 0-16</inkml:trace>
  <inkml:trace contextRef="#ctx0" brushRef="#br1" timeOffset="139015.44">18563 12234 0,'0'0'0,"-21"0"0,21 22 16,21-22-16,0 0 15,0 0-15,22 0 0,-1 0 0,22 0 16,-22 0-16,21 0 0,22 0 15,-21 0-15,-1 0 0,22 0 16,-1 0-16,1 0 0,0 0 0,-22 0 16,22 0-16,-22 0 0,22 0 0,-21 0 15,-1 0-15,1 0 0,-1 0 0,-21 0 16,1 0-16,-1 0 0,0 0 16,1 0-16,-22 0 0,21 0 0,-21 0 15,1 0-15,-1 0 0,0 0 0,0 0 16</inkml:trace>
  <inkml:trace contextRef="#ctx0" brushRef="#br1" timeOffset="139827.15">23177 10753 0,'0'0'0,"-21"-21"0,0 21 16,0 0-16,0 0 0,42 0 47,21 0-47,-21 0 0,22 0 15,-1 0-15,22 0 0,-1 0 16,1 0-16,-1 0 0,1 0 0,20 0 16,1 0-16,0 0 0,-1 0 0,1 0 15,0 0-15,-22 0 16,1 0-16,20 0 0,-41 0 0,20 0 16,-21 0-16,1 0 0,-22-22 0,21 22 15,-21 0-15,1 0 16,-22-21 15,-22 21-15,1 0-16,0 0 0,0 0 15,0 0-15,0 0 16,-1 0-16,1 0 0,0 21 16,0-21-16,0 22 0,0-22 15,-1 21-15</inkml:trace>
  <inkml:trace contextRef="#ctx0" brushRef="#br1" timeOffset="140190.94">23135 10986 0,'0'0'0,"-21"0"0,0 0 15,0 0-15,42 0 31,21 0-31,-21 0 0,22 0 16,-1 0-16,0 0 16,22 0-16,-1 0 0,1 0 0,-1 0 15,1 0-15,20 0 0,-20 0 0,21 0 16,-22 0-16,22 0 0,-22 0 16,1 0-16,-1 0 0,1 0 0,-1 0 15,1 0-15,-22 0 0,0 0 0,1 0 16,-1-22-16,0 22 0,-20 0 15,20 0-15,-21 0 0,0 0 0,0 0 16,-21-21 0,-21 0 15,0 0-15,0 21-16</inkml:trace>
  <inkml:trace contextRef="#ctx0" brushRef="#br1" timeOffset="141048.17">22945 7557 0,'0'0'0,"21"0"32,0 0-17,21 0-15,-21 0 0,22 0 16,20 0-16,1 0 0,-1 0 15,22 0-15,0 0 0,20 0 0,22 21 16,-21-21-16,0 0 0,21 21 16,-21-21-16,21 0 0,-21 21 0,21-21 15,-21 0-15,-1 21 0,22-21 16,-42 0-16,21 0 0,-21 0 0,-22 21 16,1-21-16,-1 0 0,-21 0 15,1 0-15,-1 0 0,-21 0 0,0 0 16,1 0-16,-44-21 47,1 21-47,0 0 15,0 0-15,-21 0 0,20-21 0,-20 21 16,0 0-16,-1 0 0</inkml:trace>
  <inkml:trace contextRef="#ctx0" brushRef="#br1" timeOffset="141431.96">23029 7705 0,'43'21'16,"-1"-21"-16,0 0 0,22 0 0,-1 0 15,22 0-15,21 0 0,-22 0 16,43 0-16,-21 0 0,0 0 0,0 0 16,0 0-16,0 0 0,-1 0 0,1 0 15,0 0-15,0 0 0,0 21 16,-22-21-16,22 0 0,-42 0 15,20 0-15,-20 0 0,-22 0 16,1 21-16,-22-21 0,0 0 0,0 0 16,-42 0 15,0 0-31,0 0 0,-1 0 0,1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04:38:32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1291 0,'0'21'0,"21"-42"93,0 0-77,1 0-16,-1 0 0,-21 0 16,21-1-16,0 1 0,-21 0 15,21 0-15,-21 0 0,21 0 0,-21-1 16,0-20-16,22 21 16,-22 0-16,21 0 0,-21-1 15,0 1-15,0 42 47,0 1-47,0-1 0,0 0 16,0 0-16,0 0 0,0 22 15,-21-22-15,21 21 0,-22 0 0,22-20 16,0 20-16,0 0 16,-21-21-16,21 22 0,-21-22 0,21 21 15,-21 1-15,21-22 0,-21 21 16,21-21-16,0 22 0,0-22 0,-21 21 15,21-21-15,0 22 0,-22-22 16,22 0-16,0 21 0,0-21 0,0 1 16,0-1-16,0 0 15,0 0-15,-21-42 94,0 21-78</inkml:trace>
  <inkml:trace contextRef="#ctx0" brushRef="#br0" timeOffset="416.76">2794 1969 0,'0'0'0,"-21"0"0,42 0 62,0 0-62,21 0 0,-20 0 0,20 0 16,-21 0-16,21 0 0,1 0 15,-1 0-15,0 0 0,1 0 0,20-22 16,-20 22-16,-1 0 0,0 0 16,1 0-16,-1 0 0,0 0 15,1 0-15,-22 0 0,0 0 0,0 0 16,0 0-16,0 0 0,1 0 15,-22-21 48,0 0-47</inkml:trace>
  <inkml:trace contextRef="#ctx0" brushRef="#br0" timeOffset="855.43">3916 1397 0,'-43'21'31,"43"0"-31,-21-21 0,21 22 0,0-1 16,0 0 0,21-21-1,1 0 1,-1 0-16,0 0 16,0-21-16,0 21 0,-21-21 0,0-1 15,21 22 1,-21-21-16,0 0 0,-21 21 15,0 0 1,0 0-16,0 0 0,0 0 16,-1 0-16,22 21 15,-21-21-15,21 21 0,-21-21 0,21 22 16,0-1 0</inkml:trace>
  <inkml:trace contextRef="#ctx0" brushRef="#br0" timeOffset="1440.09">6350 804 0,'0'0'0,"21"0"0,-21-21 16,0 0 0,0 42-1,0 0 1,0 1-16,0 20 0,0-21 16,0 21-16,0 22 0,0-22 15,0 1-15,0 20 0,0-21 0,0 22 16,-21-22-16,21 22 0,-21-22 15,21 22-15,-21-22 0,21 0 0,0 22 16,-22-22-16,1 0 0,21 1 16,-21-1-16,21-21 0,0 22 0,-21-22 15,21 0-15,-21 0 0,21 0 16,0-42 0,0 0-1</inkml:trace>
  <inkml:trace contextRef="#ctx0" brushRef="#br0" timeOffset="1840.86">6075 1016 0,'0'0'0,"0"-127"31,0 106-31,21 0 16,0 21-16,0 0 16,0 0-16,1 0 0,-1 0 15,0 21-15,0 0 0,21 21 16,1 1-16,-1-1 0,0 0 0,1 22 16,-1-22-16,0 1 0,-20 20 0,20-21 15,0 1-15,-21-1 0,1 0 16,-1 22-16,0-22 0,-21-21 0,0 22 15,21-1-15,-21-21 0,21 0 16,-21 1-16,0-1 0,0 0 0,0 0 16,0 0-1,0-42 17,0 0-32,0 0 15,0 0-15,21-22 0,-21 22 0,22-21 16,-22 21-16,0-22 0,21 1 15,0 0-15</inkml:trace>
  <inkml:trace contextRef="#ctx0" brushRef="#br0" timeOffset="2151.69">7070 656 0,'0'0'0,"0"21"31,0 1-31,-22 20 0,22 0 16,-21 1-16,21-1 0,0 21 15,-21 1-15,21-22 0,-21 22 0,0-1 16,21 1-16,-21-22 0,-1 22 16,22-22-16,-21 21 0,0-20 0,0-1 15,21 0-15,0-20 0,0 20 16,-21-21-16,21 0 0,0 0 0,0 1 15,0-1-15,0 0 0,21-21 47,-21-21-47,0 0 16,21-1-16</inkml:trace>
  <inkml:trace contextRef="#ctx0" brushRef="#br0" timeOffset="2632.41">7345 1249 0,'0'-21'16,"0"42"15,0 0-31,-21 0 16,21 0-16,-22 1 0,1-1 15,21 21-15,-21-21 0,0 22 0,21-22 16,0 21-16,-21 0 0,0-20 16,21 20-16,0-21 0,0 21 0,0-20 15,0-1-15,0 0 0,0 0 16,0 0-16,0 0 0,21-21 0,0 0 16,0 22-16,0-22 0,0 0 15,1 0-15,-1 0 0,0-22 16,21 22-16,-21-21 0,1 0 0,-1 0 15,0 0-15,0 0 0,0-1 16,0-20-16,1 21 0,-1-21 16,0-1-16,-21 22 0,0-21 15,0-1-15,0 1 0,0 21 0,0-21 16,0-1-16,0 22 0,-21 0 0,0-21 16,21 20-16,-22 22 0,1-21 15,0 21-15,0 0 0,0 0 0,0 0 16,-1 0-16,1 0 15</inkml:trace>
  <inkml:trace contextRef="#ctx0" brushRef="#br0" timeOffset="2949.23">8107 656 0,'0'21'16,"0"22"0,0-22-16,0 21 0,0 1 0,0 20 15,-21-21-15,21 22 0,-22-1 0,22 1 16,0-1-16,-21 1 0,21-1 15,-21-20-15,21 20 0,-21-20 0,21-1 16,-21 0-16,21 1 0,0-1 16,0-21-16,0 0 0,0 0 0,0 1 15,0-1-15,0 0 0,21-21 32,0 0-32,-21-21 15,21 0-15,0-1 0,1 1 16</inkml:trace>
  <inkml:trace contextRef="#ctx0" brushRef="#br0" timeOffset="3344.46">8318 1355 0,'22'21'0,"-22"0"16,21-21-1,0 0-15,0 0 16,0 0-16,0 0 15,1 0-15,-1 0 0,0 0 0,0-21 16,0 21-16,0-21 0,1 21 0,-22-21 16,21 21-16,0-22 15,-21 1-15,0 0 0,0 0 0,0 0 16,-21 21 0,0 0-16,-1 0 0,1 0 0,0 0 15,0 0-15,0 0 0,-22 0 16,22 21-16,0 0 0,0 0 0,0 0 15,0 1-15,21-1 0,0 0 0,-22 21 16,22-21-16,-21 1 0,21-1 16,0 21-16,0-21 0,0 0 0,0 1 15,0-1-15,0 0 0,0 0 16,21 0-16,1-21 0,-1 0 16,0 21-1,0-21-15,21 0 0,-20 0 0,-1 0 16,0-21-16,21 0 0,-21 21 0,22-21 15,-1 0-15</inkml:trace>
  <inkml:trace contextRef="#ctx0" brushRef="#br0" timeOffset="3751.66">9186 1207 0,'0'0'0,"21"-22"0,-21-62 31,-21 84-31,-21 0 16,21 0-16,0 21 15,-22 0-15,22 0 0,0 0 0,-21 1 16,20-1-16,1-21 16,0 21-16,21 0 0,0 0 0,0 0 15,0 1-15,0-1 0,0 0 0,21 0 16,0-21-16,1 21 16,-1-21-16,0 0 0,0 21 0,0 1 15,0-22-15,1 0 0,-1 21 16,0-21-16,0 0 0,0 0 0,0 21 15,-21 0 1,0 0-16,0 0 16,-21 1-16,0-22 0,0 21 15,-21-21-15,20 21 16,-20-21-16,21 0 0,-21 21 0,-1-21 16,22 0-16,0 0 0,-21 21 0,20-21 15,1 0-15,0 0 0,0 0 16,21-21 15,0 0-31,0 0 0,0 0 16,0-1-16,0 1 0</inkml:trace>
  <inkml:trace contextRef="#ctx0" brushRef="#br0" timeOffset="4033.5">8022 974 0,'0'0'0,"21"0"0,0 0 0,22 0 15,-1-21-15,0 21 0,-20 0 0,20 0 16,0-22-16,1 1 0,-1 21 15,21 0-15,-20-21 0,-1 21 0,-21 0 16,22-21-16,-1 21 16,-21 0-16,0-21 0,0 21 0,1 0 15,-22-21 1</inkml:trace>
  <inkml:trace contextRef="#ctx0" brushRef="#br0" timeOffset="4621.31">11261 741 0,'0'0'0,"0"-21"0,0 42 47,0 0-47,0 0 16,0 22-16,0-1 0,-22 21 0,1 1 15,21-1-15,-21 1 0,0-1 0,21-20 16,-21 20-16,0 1 0,-1-1 16,22-20-16,-21-1 0,0 21 0,0-20 15,21-1-15,0-21 0,0 22 16,0-22-16,-21 0 0,21 0 0,0 0 15</inkml:trace>
  <inkml:trace contextRef="#ctx0" brushRef="#br0" timeOffset="4924.13">11239 635 0,'0'0'0,"22"0"0,-1 0 0,21 0 15,-21 0-15,0-21 0,22 21 0,-1 0 16,-21 0-16,22 0 0,-1 0 15,-21 0-15,21 0 0,1 0 0,-1 0 16,-21 0-16,22 0 0,-22 0 16,0 0-16,-21 21 31,-21-21-31,0 21 0,-1-21 0,-20 21 16,21 1-16,0-22 0</inkml:trace>
  <inkml:trace contextRef="#ctx0" brushRef="#br0" timeOffset="5147.64">11112 1270 0,'22'0'15,"-1"0"-15,0 0 16,0 0-16,0 0 0,0 0 0,1 0 15,20 0-15,-21 0 0,0 0 16,0 0-16,22 0 0,-22 0 0,0-21 16,0 21-16,0 0 0,1 0 15,-1 0 1</inkml:trace>
  <inkml:trace contextRef="#ctx0" brushRef="#br0" timeOffset="5624.37">11620 1355 0,'0'-21'16,"0"-1"0,22 22-16,-22-21 0,21 21 15,0-21-15,0 21 16,0 0-16,0 0 0,1-21 0,-1 21 15,0 0-15,0 0 0,21 0 16,-20 0-16,-1 21 0,0 0 0,0-21 16,0 43-16,0-22 0,1 0 0,-1 21 15,-21-21-15,0 22 0,0-1 16,0 0-16,0-20 0,0 20 0,0-21 16,0 21-16,-21-20 0,-1-1 15,22 0-15,-21 0 0,21-42 47,0 0-47,0 0 0,0-22 16,0 22-16,21 0 0,1-21 15,-22 20-15,21-20 0,0 0 0,-21 21 16,21-22-16,0 22 0,0 0 16,-21-21-16,22 20 0,-1 1 0,0 0 15,0 0-15,0 21 0,-21-21 16,21 21-16,1 0 15,-1 0-15,0 0 16,0 0 0,-21 21-16</inkml:trace>
  <inkml:trace contextRef="#ctx0" brushRef="#br0" timeOffset="6224.03">12785 1439 0,'0'0'0,"21"-21"16,0 0-1,-21 0-15,0 0 0,0 0 16,0-1-16,0 1 16,0 0-16,0 0 0,0 0 15,-21 0-15,0-1 0,-1 22 16,1 0-16,0 0 0,0 0 15,0 0-15,0 22 0,-1-1 0,1 0 16,0 0-16,21 21 0,-21-20 16,0 20-16,0 0 0,-1 1 0,22-1 15,0-21-15,-21 21 0,21 1 0,-21-22 16,21 21-16,0-21 0,0 1 16,0-1-16,0 0 0,21-21 15,0 0-15,1 0 16,-1 0-16,0 0 0,0 0 0,0-21 15,22 0-15,-22-1 0,0 1 0,0 0 16,0 0-16,22-21 16,-22 20-16,0 1 0,0-21 0,0 21 15,0-22-15,1 22 0,-22 0 16,0 0-16,21 0 0,-21 0 0,-21 42 47,-1 0-47,22 0 0,0 0 0,-21 22 15,21-22-15,0 0 0,-21 21 16,21-21-16,0 1 0,0 20 0,0-21 16,0 0-16,0 0 0,0 1 15,21-1-15,0-21 0,1 21 16,-1-21-16,0 0 0,0 21 16,0-21-16,0 0 0,1 0 15,-1 0-15,21-21 0,-21 21 0,0-21 16,1 0-16,-1 21 0,-21-22 0,21 1 15,-21 0-15,21 0 0</inkml:trace>
  <inkml:trace contextRef="#ctx0" brushRef="#br0" timeOffset="6936.39">13250 1461 0,'0'0'0,"0"-22"15,0 1-15,0 0 0,0 0 16,0 42 15,0 0-15,0 0-16,0 1 0,-21-1 15,21 0-15,0 0 0,0 0 0,-21 0 16,21 1-16,0-1 0,-21 0 0,21 0 16,0 0-16,0 0 15,0 1-15,-21-22 16,-1 0 15,22-22-15,0 1-16,0 0 15,0 0-15,0 0 0,0 0 16,0-1-16,0 1 0,22 0 16,-1-21-16,0 21 0,0-1 0,0 1 15,0 0-15,1 0 0,-1 21 0,0-21 16,0 0-16,0 21 0,0 0 16,1 0-16,-1 0 0,0 0 0,0 0 15,0 0-15,-21 21 0,0 0 16,21 0-16,-21 0 0,0 0 0,22 22 15,-22-22-15,0 0 0,0 21 0,0-20 16,0-1-16,0 0 0,0 0 16,0 0-16,-22 0 0,22 1 15,-21-22-15,0 21 16,0-21 0,21-21-1,0-1 1,0 1-16,0 0 0,0 0 15,0 0-15,0-22 0,21 22 0,0 0 16,-21-21-16,21 21 0,1-22 16,20 22-16,-21 0 0,0 0 0,0 0 15,22-1-15,-22 1 0,0 21 16,21 0-16,-20 0 0,-1 0 0,21 0 16,-21 0-16,-21 21 0,21 1 15,-21-1-15,22 0 0,-22 0 16,0 21-16,0-20 0,0-1 0,0 0 15,0 21-15,0-21 0,0 1 16,-22-1-16,1 0 0,21 0 0,0 0 16,-21 0-16,0-21 15,21-21 32,21 0-47</inkml:trace>
  <inkml:trace contextRef="#ctx0" brushRef="#br0" timeOffset="7320.26">13991 1545 0,'21'0'0,"0"0"16,1 0-16,-1 0 15,0 0-15,0 0 0,0-21 0,22 0 16,-22 21-16,0-21 0,0 21 0,0 0 15,0-21-15,1-1 0,-1 22 16,0-21-16,-21 0 0,0 0 16,0 0-1,-21 21 1,0 0-16,-1 0 0,1 0 16,0 0-16,0 21 0,0 0 15,-22 0-15,22 0 0,21 1 0,-21-1 16,21 0-16,-21 0 0,21 0 0,0 0 15,0 1-15,0-1 0,0 0 16,0 0-16,0 0 0,0 0 0,21-21 16,0 22-16,0-22 15,1 0-15,-1 0 0,0 0 0,0 0 16,0 0-16,22 0 0,-22 0 16,0 0-16,0-22 0,0 22 0,0-21 15,1 0-15,-1 0 0,0 0 0</inkml:trace>
  <inkml:trace contextRef="#ctx0" brushRef="#br0" timeOffset="7956.89">14838 974 0,'0'0'0,"0"-21"0,-21 42 31,21 21-31,-22-21 0,22 0 16,-21 22-16,21-1 0,-21 0 15,0 1-15,21-1 0,0 0 0,-21 1 16,21-1-16,-21 0 0,-1-20 0,22 20 16,0 0-16,0-21 0,-21 1 15,21-1-15,0 0 0,0 0 0,0 0 16,0 0-16,21-21 31,-21-21-31,22 21 16,-1-21-16,0 0 0,0 0 0,0 0 15,0-1-15,1-20 0,20 21 16,-21 0-16,0 0 0,0-22 0,1 22 16,-1 21-16,0-21 0,0 21 15,0 0-15,-21 21 16,0 0 0,0 0-16,0 1 0,0 20 15,0-21-15,0 0 0,0 0 16,0 1-16,0-1 0,0 0 0,0 0 15,0 0-15,0 0 0,21 1 16,1-22-16,-1 0 0,0 0 16,0 0-16,0 0 0,0 0 0,1 0 15,20-22-15,-21 22 0,0-21 16,22 0-16,-22 0 0,21 0 0,-21-22 16,0 22-16,1-21 15,20 0-15,-21-1 0,0 1 0,0 0 16,1-22-16,-1 1 0,0 20 0,0-20 15,-21 20-15,0 1 0,0 0 16,0-1-16,0 22 0,0 0 0,-21 21 16,0 0-16,0 0 0,-1 0 15,1 0-15,0 21 0,0-21 0,0 21 16,21 22-16,-21-22 0,21 0 16,-22 0-16,22 22 0,0-22 0,0 0 15,0 0-15,0 0 0,0 0 16,0 1-16</inkml:trace>
  <inkml:trace contextRef="#ctx0" brushRef="#br0" timeOffset="8376.66">15875 1185 0,'-21'85'31,"0"-43"-31,21-20 0,-22-1 16,22 0-16,0 21 0,-21-21 0,21 1 16,-21-1-16,21 0 0,0 21 15,0-21-15,0 1 16,0-1-16,0 0 0,21 0 16,0-21-16,1 0 15,-1 0-15,0 0 0,0 0 16,0 0-16,0-21 0,1 0 15,-1 0-15,0-1 0,0 1 16,-21 0-16,0-21 0,0 21 0,0-1 16,0 1-16,0-21 0,0 21 15,0 0-15,0-1 0,0 1 0,-21 0 16,0 0-16,0 21 16,-1 0-16,1 0 15,0 21 1,21 0-1,0 0 1,21-21-16,0 0 16,1 0-16,-1 22 0</inkml:trace>
  <inkml:trace contextRef="#ctx0" brushRef="#br0" timeOffset="8752.44">16235 1334 0,'0'-22'15,"21"22"1,-21-21-16,21 21 16,0 0-1,0 0-15,-21 21 0,22 1 16,-1-1-16,-21 0 0,0 0 16,21 21-16,-21-20 0,21-1 0,-21 0 15,21 0-15,-21 0 0,0 22 16,0-22-16,0 0 0,0 0 0,0 0 15,0 0-15,0 1 16,0-44 15,0 1-15,0 0-16,0 0 0,0 0 16,0 0-16,0-1 0,0 1 15,0 0-15,0 0 0,0 0 0,0 0 16,0-1-16,21 1 15,-21 0-15,22 0 0,-1 0 0,0 0 16,0-1-16,21 1 0,-20 0 0,-1-21 16,21 21-16</inkml:trace>
  <inkml:trace contextRef="#ctx0" brushRef="#br0" timeOffset="9364.11">17039 804 0,'0'0'0,"0"-21"16,0 0-16,0 42 31,0 0-15,-21 1-16,21 20 0,-21-21 0,21 21 15,0 1-15,0-22 0,0 21 16,0 1-16,0-1 0,-21 0 0,21 1 16,-22-1-16,22 0 0,0-21 15,0 22-15,-21-1 0,21-21 0,-21 0 16,21 22-16,-21-22 0,21 0 15,0 0-15,0 0 0,0 1 0,0-1 16,-21-21 0,21-21 15,0-1-31,0 1 16,21 0-16,0 0 0,-21 0 0,21 0 15,0-1-15,1 1 0,-1 0 0,0 0 16,0 0-16,21 0 0,-20-1 15,20 1-15,-21 21 0,21 0 0,-20-21 16,20 21-16,-21 0 0,0 0 16,0 0-16,1 0 0,-1 0 0,-21 21 15,0 0 1,-21 1 0,-1-22-16,1 0 15,-21 21-15,21-21 0,0 0 16,-1 0-16,1 0 0,-21 21 0,21-21 15,0 0-15,-1 0 0,22 21 16,-21-21-16,21 21 0,-21-21 0,21 21 16,0 1-16,0-1 15,0 0-15,0 0 0,21 0 16,0-21-16,1 21 0,-1 1 0,0-22 16,0 21-16,0-21 15,22 21-15,-22 0 0,0-21 0,0 21 16,0-21-16,22 0 0,-43 21 15,21-21-15,0 0 0,0 0 16</inkml:trace>
  <inkml:trace contextRef="#ctx0" brushRef="#br0" timeOffset="10579.96">2921 3196 0,'0'0'0,"0"-42"16,0 21-1,0 0-15,0-1 16,0 1-16,21 0 0,0 21 16,0-21-16,-21 0 0,22 21 0,-1-21 15,0 21-15,0-22 0,0 22 16,0 0-16,1 0 0,-1 0 15,0 0-15,0 22 0,-21-1 16,21 0-16,-21 21 0,21-21 0,-21 22 16,0-1-16,0 22 0,0-22 15,0 21-15,0-20 0,-21 20 0,0-20 16,0 20-16,0-21 0,0 1 16,-1-1-16,-20-21 0,21 22 15,-21-22-15,20 0 0,-20 0 16,21 0-16,-21 0 0,-1-21 0,22 0 15,-21 0-15,21 0 0,-22 0 16,22 0-16,0 0 0,-21 0 0,20-21 16,22 0-16,-21 0 0,0 0 15,21 0-15,0-22 0,0 22 16,0 0-16,0 0 0,21-22 16,0 22-16,1 0 0,-1 0 0,0 0 15,0 0-15,0-1 0,0 22 16,1 0-16,20 0 0,-21 0 15,0 22-15,0-1 0,1 0 0,-1 0 16,0 0-16,0 0 0,0 22 16,0-22-16,1 0 0,-1 21 0,-21-20 15,21-1-15,-21 0 0,21 0 16,-21 0-16,0 0 0,0 1 0,0-1 16,0 0-16</inkml:trace>
  <inkml:trace contextRef="#ctx0" brushRef="#br0" timeOffset="10796.6">3450 3598 0,'42'0'16,"-42"-21"62,22 0-62</inkml:trace>
  <inkml:trace contextRef="#ctx0" brushRef="#br0" timeOffset="11892.16">6075 2794 0,'-21'-21'16,"21"0"-16,-22 0 15,22 63 1,0-21-16,0 0 16,-21 22-16,21-1 0,-21 0 0,21 22 15,-21-22-15,21 22 0,0-22 0,0 21 16,0 1-16,0-22 0,0 1 15,0 20-15,0-42 0,0 22 16,0-1-16,0-21 0,0 0 0,0 0 16,21-21-16,0 0 15</inkml:trace>
  <inkml:trace contextRef="#ctx0" brushRef="#br0" timeOffset="12140.02">6096 2815 0,'21'-21'0,"-42"42"0,63-42 0,-21 21 15,22-21-15,-22 21 0,0 0 16,21-21-16,-20 21 0,20 0 0,0-21 15,1 21-15,-22 0 0,0 0 16,0 0-16,0 0 0,-21 21 31,0 0-31,-21 0 0</inkml:trace>
  <inkml:trace contextRef="#ctx0" brushRef="#br0" timeOffset="12320.92">6096 3239 0,'42'0'16,"-21"0"-1,1 0-15,-1 0 0,0 0 16,0 0-16,0 0 0,0-22 16,1 22-16,20 0 0,-21 0 15,0 0-15,22 0 0,-22-21 0,0 21 16</inkml:trace>
  <inkml:trace contextRef="#ctx0" brushRef="#br0" timeOffset="12744.67">6752 3196 0,'0'-21'31,"0"0"-31,0 0 16,0 0-1,21 21-15,0 0 0,1 0 16,-1 0-16,21 0 0,-21 0 0,22 0 16,-22 0-16,21 0 0,-21 21 15,0 21-15,1-21 0,-1 22 0,0-22 16,0 21-16,-21 0 0,0-20 16,0 20-16,0 0 0,0 1 0,0-22 15,0 21-15,0-21 0,0 0 0,-21 1 16,0-1-16,21 0 0,-21-21 15,-1 0-15,1 0 16,21-21 0,0 0-16,0-1 0,0 1 15,0 0-15,0 0 0,21-21 16,1 20-16,-22-20 0,21 21 16,-21-21-16,21-1 0,0 1 0,0 21 15,0-22-15,1 22 0,-1-21 16,0 21-16,0 0 0,0 21 0,0-22 15,1 22-15,-1 0 0,0 0 0,0 0 16,0 0-16,0 22 16</inkml:trace>
  <inkml:trace contextRef="#ctx0" brushRef="#br0" timeOffset="13980.36">7768 3493 0,'21'0'15,"-42"0"-15,63 0 0,-20 0 0,-1 0 0,0 0 16,0 0-16,0-22 16,0 1-16,-21 0 0,22 0 15,-22 0-15,0 0 0,0-1 16,0 1-16,0 0 0,0-21 0,0 21 16,0-22-16,0 22 0,0 0 15,-22 0-15,1 0 0,0 21 0,0-22 16,-21 22-16,20 0 0,1 0 15,-21 0-15,21 22 0,0-22 0,-22 21 16,22 21-16,0-21 0,-21 22 16,20-1-16,1 0 0,0 1 15,0-1-15,21 0 0,0 1 0,-21-22 16,21 21-16,0 0 0,0-20 0,0-1 16,0 0-16,0 0 0,0 0 15,21-21-15,0 0 0,0 0 0,0 0 16,1 0-16,20 0 0,-21 0 15,21 0-15,-20-21 0,20 21 0,0-21 16,-21 0-16,22 0 0,-1-1 0,-21-20 16,22 21-16,-22-21 0,0-1 15,0 22-15,21-21 0,-20-1 0,-22 1 16,21 0-16,-21-1 16,21 22-16,-21 0 0,0 0 0,0 42 31,0 0-31,0 0 0,0 1 15,0 20-15,0 0 0,-21 1 0,21-22 16,0 21-16,0-21 0,0 22 16,0-22-16,0 0 0,0 0 0,0 0 15,21 0-15,0-21 0,0 22 16,0-22-16,1 0 0,-1 0 16,0 0-16,0 0 0,0 0 0,0-22 15,22 22-15,-22-21 0,0 0 16,0 21-16,0-21 0,1 0 15,-1-22-15,0 22 0,-21 0 0,0-21 16,0 21-16,0-22 0,0 22 16,0 0-16,0-21 0,0 20 0,0 1 15,0 64 17,0-22-32,0 0 0,-21 21 15,21-21-15,-21 22 0,21-1 16,-22-21-16,22 22 0,0-22 0,0 0 15,0 0-15,-21 0 16,21 0-16,0 1 0,0-44 47,0 1-31,0 0-16,0 0 0,0 0 15,0 0-15,21-1 0,-21-20 0,22 21 16,-1 0-16,-21-22 0,21 1 0,0 21 15,0-21-15,0 20 0,1 1 16,-1 0-16,0 0 0,0 21 0,21 0 16,-20 0-16,-1 0 15,0 21-15,0 21 0,0-20 16,-21-1-16,0 21 0,21 0 0,-21-20 16,0 20-16,22 0 0,-22-21 15,0 22-15,0-22 0,0 0 0,0 0 16,0 0-16,0 1 0,-22-1 15,1-21-15,0 21 0,0-21 16,0 0-16,21-21 31,0 0-31,0-1 0,0 1 16,0 0-16,21 0 0,0 0 0,0-22 16,0 1-16,22 21 0,-22-21 15,21-1-15,1 1 0,-22 0 16,21 20-16,0-20 0,-20 21 15,20 0-15,0 0 0,-21 21 0,1 0 16,-1 0-16,0 0 0,0 21 0,0 0 16,-21 0-16,21 0 0,-21 22 15,0-22-15,0 21 0,0 0 0,0-20 16,0-1-16,0 21 0,0-21 16,0 0-16,0 1 0,0-1 0,0 0 15,0 0-15,22-21 31,-1-21-15</inkml:trace>
  <inkml:trace contextRef="#ctx0" brushRef="#br0" timeOffset="14320.4">9567 3366 0,'43'0'31,"-43"-22"-16,21 22-15,0 0 0,0-21 16,0 21-16,0 0 0,1-21 16,-1 0-16,0 21 0,0-21 0,0 0 15,22 21-15,-22-22 0,0 1 0,-21 0 16,0 0 0,0 0-16,0 0 0,-21 21 15,0-22-15,-22 22 0,22 0 16,-21 0-16,-1 0 0,1 22 15,21-1-15,-21 0 0,20 21 0,-20-21 16,21 22-16,0-1 0,21-21 16,0 22-16,0-1 0,0-21 0,0 0 15,0 22-15,0-22 0,21 0 0,0-21 16,0 21-16,0 0 16,1-21-16,20 0 0,-21 0 0,21 0 15,-20 0-15,20 0 0,-21 0 0,0-21 16</inkml:trace>
  <inkml:trace contextRef="#ctx0" brushRef="#br0" timeOffset="15175.91">10795 2963 0,'0'0'16,"0"-21"-16,0 0 0,0 0 0,0-21 0,0 20 15,0 1-15,0 0 0,0 0 16,0 42 15,0 0-31,-21 0 0,21 1 0,-21 20 16,21 0-16,0 1 0,-22-1 0,1 0 15,0 1-15,21-1 0,-21 0 16,0 1-16,0-1 0,-1 0 0,1-21 16,21 22-16,0-22 0,-21 0 15,21 0-15,-21 0 0,42-42 32,0 0-17,0 0-15,1 0 0,-22 0 16,21-1-16,0 1 0,0 0 15,0-21-15,22 21 0,-22-1 0,0 1 16,0 0-16,0 0 0,0 21 16,1 0-16,-1 0 15,-21 21-15,0 21 0,0-20 0,0 20 16,0-21-16,0 21 0,0 1 0,0-22 16,0 21-16,0-21 0,0 22 15,0-22-15,21 0 0,0 0 16,0-21-16,0 0 0,22 0 15,-22 0-15,21 0 0,-21 0 16,22 0-16,-22-21 0,21 21 0,1-21 16,-22 0-16,21-22 0,0 22 15,-20-21-15,20 21 0,-21-22 0,0 1 16,0 0-16,1-1 0,-22-20 0,0 21 16,0-1-16,0 1 0,0-22 15,0 22-15,0 0 0,0-1 0,0 1 16,-22 0-16,1-1 0,0 22 15,21 0-15,-21 0 0,0 21 0,0 0 16,-1 0-16,1 21 0,0 0 0,0 0 16,0 22-16,0-1 15,21 0-15,0-20 0,0 20 0,0 0 16,0 1-16,0-1 0,0-21 0,0 21 16,0-20-16,21-1 0</inkml:trace>
  <inkml:trace contextRef="#ctx0" brushRef="#br0" timeOffset="15607.66">12023 2963 0,'0'0'0,"-22"0"0,1 22 0,0-22 16,-21 21-16,21 0 0,-22 21 0,1-21 15,21 22-15,-22-1 0,22 0 16,0 1-16,0-1 0,0-21 0,0 22 16,21-22-16,0 21 0,0-21 0,0 0 15,0 1-15,21-1 0,0-21 16,0 0-16,0 0 0,0 0 0,22 0 16,-22 0-16,21 0 0,1 0 15,-22-21-15,21 21 0,0-22 0,-20 1 16,20 0-16,0-21 0,-21 21 0,1-22 15,-1 22-15,0-21 16,-21-1-16,0 1 0,0 21 0,0-21 16,0-1-16,-21 22 0,0 0 0,-22 0 15,22 0-15,0 21 0,-21 0 16,20 0-16,-20 0 0,21 0 0,-21 0 16,20 0-16,1 0 0,21 21 0,-21 0 15,21 0-15,0 0 16,0 0-16,0 1 0,21-1 15,0 0-15,1-21 0,20 21 16,-21 0-16</inkml:trace>
  <inkml:trace contextRef="#ctx0" brushRef="#br0" timeOffset="15940.47">12446 3069 0,'0'0'0,"21"0"0,-21-21 15,21 21-15,0 0 16,1 0-16,-1 0 16,0 21-16,0 0 0,-21 1 0,21-1 15,0 0-15,1 21 0,-22-21 0,0 22 16,21-1-16,-21-21 0,0 22 16,0-22-16,0 21 0,0-21 15,0 0-15,0 1 0,-21-1 16,21 0-16,-22-21 15,1 0-15,0 0 16,21-21-16,0 0 0,0-1 16,0 1-16,0-21 0,0 21 15,0 0-15,0-1 0,21-20 0,0 0 16,1 21-16,-1-22 0,21 1 16,-21 0-16,22 20 0,-22-20 0,21 0 15,0-1-15,1 1 0</inkml:trace>
  <inkml:trace contextRef="#ctx0" brushRef="#br0" timeOffset="16423.62">13271 2582 0,'0'0'0,"0"22"15,0-1-15,0 0 0,0 0 16,-21 0-16,21 22 0,0-22 0,0 21 16,-21 0-16,21-20 0,0 20 0,0 0 15,-21 1-15,21-1 0,0 21 16,0-20-16,0-1 0,-21 0 0,21 1 15,-21-22-15,21 21 0,-22 1 0,22-22 16,0 0-16,0 0 0,0 0 16,0 0-16,0-42 31,22 21-15,-22-21-16,21 0 0,0 0 0,0-22 15,0 22-15,0 0 0,1-21 16,-1-1-16,0 22 0,0 0 0,21-21 15,-20 21-15,-1-1 0,0 1 0,0 21 16,0-21-16,0 0 0,1 21 16,-44 0 15,1 21-31,0-21 0,-21 0 16,21 21-16,-22-21 0,22 21 0,0-21 15,-21 22-15,20-22 0,1 21 16,0-21-16,21 21 0,0 0 15,0 0-15,0 0 0,0 1 16,21-1-16,0 0 0,1-21 16,-1 21-16,0 0 0,0-21 0,0 21 15,0-21-15,1 0 0,-1 0 0,0 22 16,21-22-16,-21 0 0,1 0 16,20 0-16,-21 0 0</inkml:trace>
  <inkml:trace contextRef="#ctx0" brushRef="#br0" timeOffset="17116.22">14965 2731 0,'0'0'0,"0"-22"0,0-20 31,-21 42-31,21 21 16,-22 22-16,22-22 0,-21 21 16,21 0-16,-21 1 0,21-1 15,0 0-15,-21 1 0,0-1 0,0 22 16,21-22-16,-22 0 0,22 22 16,-21-22-16,0-21 0,21 22 0,0-1 15,0-21-15,-21 0 0,21 0 16,0-42 15,0 0-31,0 0 16,0 0-16,0 0 0,0-22 15,0 1-15,0 21 0,21-22 0,-21 1 16,21 0-16,0-1 0,-21 1 16,22 0-16,-1-1 0,0 1 0,0 0 15,0-1-15,22 22 0,-22-21 0,0 21 16,0 0-16,0 21 0,0 0 15,1 0-15,-1 0 0,0 0 0,0 42 16,0-21-16,0 21 16,-21-20-16,0 20 0,22 0 15,-22 22-15,0-22 0,0 0 0,0 1 16,0-1-16,0 0 0,0 1 16,0-1-16,0 0 0,0-20 0,0 20 15,0-21-15,0 0 0,0 0 0,-22 1 16,1-22-1,0 0-15,0 0 0,0 0 16,0 0-16,-1 0 0,1 0 0</inkml:trace>
  <inkml:trace contextRef="#ctx0" brushRef="#br0" timeOffset="17284.09">14690 3302 0,'0'0'0,"21"0"31,0 0-15,0 0-16,21 0 0,-20 0 0,20-21 16,0 21-16,1 0 0,-1 0 15,21-21-15,-20 21 0,-1 0 0,0-21 16,1-1-16,-1 22 0</inkml:trace>
  <inkml:trace contextRef="#ctx0" brushRef="#br0" timeOffset="17665.15">15494 3133 0,'0'-64'31,"0"43"-31,0 0 16,21 21-16,0 0 0,0 0 16,1 0-16,-1 0 0,0 0 15,0 0-15,0 21 0,0 0 0,-21 0 16,22 1-16,-1-1 0,-21 21 15,21-21-15,-21 22 0,0-1 16,0-21-16,0 21 0,0-20 0,0 20 16,0-21-16,0 0 0,0 0 15,0 1-15,-21-22 0,0 21 16,21-42 0,0-1-1,0 1-15,0 0 0,0 0 0,0 0 16,0 0-16,0-22 0,0 22 0,0 0 15,21-21-15,0 20 0,0-20 16,-21 21-16,21 0 0,0 0 0,-21-1 16,22 1-16,-1 21 0,0-21 15,0 21-15,0 0 16,0 0-16,1 0 0</inkml:trace>
  <inkml:trace contextRef="#ctx0" brushRef="#br0" timeOffset="17940.05">16404 2963 0,'-63'-21'32,"41"21"-32,1 0 0,0 21 0,0 1 15,-21-1-15,20 0 0,1 0 16,0 21-16,0-20 0,0 20 0,0-21 15,-1 21-15,1 1 0,0-22 16,21 21-16,0-21 0,0 22 0,0-22 16,0 0-16,0 0 0,0 0 15,21-21-15,0 22 0,1-1 0,20-21 16,-21 0-16,21 0 0,1 0 0,-1 0 16,0 0-16,1-21 0,-1-1 15,0 1-15,1 21 0</inkml:trace>
  <inkml:trace contextRef="#ctx0" brushRef="#br0" timeOffset="18680">16849 2477 0,'0'0'0,"-22"21"31,22 0-31,0 0 0,-21 0 0,0 22 15,21-1-15,-21 0 0,21 1 0,-21-1 16,21 0-16,0 1 0,0-1 0,-21 0 16,21 1-16,-22-1 15,22 0-15,0 1 0,-21-1 0,21 0 0,0 1 16,0-1-16,0-21 0,-21 21 16,21-20-16,0-1 0,0 0 15,0 0-15,0-42 47,0 0-47,0 0 0,21-1 16,-21 1-16,21 0 0,-21-21 15,22 21-15,-1-1 0,-21 1 0,21-21 16,0 21-16,0 0 0,-21-1 16,21 1-16,1 0 0,-1 21 15,0 0-15,0 0 0,0 0 16,-21 21-1,0 0-15,0 1 0,0-1 0,0 0 16,0 0-16,0 21 0,0-20 16,0-1-16,0 21 0,0-21 0,0 0 15,0 1-15,0-1 0,0 0 0,0 0 16,0 0-16,21-21 31,1 0-31,-1 0 0,0 0 16,0 0-16,0 0 0,22-21 15,-22 0-15,0 21 0,0-21 0,0 0 16,0-1-16,1 1 16,-1-21-16,0 21 0,0 0 0,0-22 15,0 22-15,1 0 0,-1 0 0,-21 0 16,0-1 0,0 44-1,0-1-15,0 0 0,-21 0 16,-1 0-16,1 0 0,21 1 0,0-1 15,-21 0-15,21 0 0,-21 0 16,21 0-16,-21 1 0,21-1 0,0 0 16,0-42 31,0 0-47,0-1 0</inkml:trace>
  <inkml:trace contextRef="#ctx0" brushRef="#br0" timeOffset="18847.81">17293 3006 0,'0'-43'0,"0"86"0,0-107 16,0 43-16,0 0 0,0 0 15,0 0-15,21 21 47,0 0-31,1 0-16,-1 0 15,0 0-15,0 0 0</inkml:trace>
  <inkml:trace contextRef="#ctx0" brushRef="#br0" timeOffset="19136.53">17738 2561 0,'0'0'15,"21"-21"-15,-21 0 0,21 21 0,-21-21 16,21 21-16,-21 21 15,0 0-15,0 0 0,0 22 16,0-1-16,0 0 16,0 1-16,0-1 0,-21 0 0,0 1 15,21 20-15,-21-21 0,-1 1 16,1-1-16,21 0 0,-21 1 0,21-1 16,0 0-16,0 1 0,-21-22 0,21 0 15,0 0-15,0 0 0,0 1 16,0-1-16,21-21 15,0 0-15,0 0 16,1 0-16,-1-21 0,-21-1 16,21 22-16,0-21 0,-21 0 0,0-21 15</inkml:trace>
  <inkml:trace contextRef="#ctx0" brushRef="#br0" timeOffset="19312.43">17653 2963 0,'21'0'47,"0"0"-32,0 0-15,1 0 0,-1 0 16,21 0-16,-21 0 0,0 0 0,1-21 16,20 21-16,-21 0 0,21 0 15,-20 0-15</inkml:trace>
  <inkml:trace contextRef="#ctx0" brushRef="#br0" timeOffset="19688.24">18076 3048 0,'0'0'16,"0"21"-16,21-21 31,1 0-31,-1 0 0,0 0 16,0 0-16,0 0 0,0 0 15,22 0-15,-22-21 0,0 21 0,0-21 16,0 21-16,1-21 0,-22 0 16,0-1-16,0 1 15,0 0 1,-22 21-16,-20 0 0,21 0 16,0 0-16,-22 0 0,22 0 0,-21 21 15,21 0-15,0 1 0,-22-1 0,22 0 16,0 21-16,0-21 0,21 1 15,0 20-15,-21-21 0,21 0 0,0 0 16,0 22-16,0-22 0,0 0 16,0 0-16,21-21 0,0 0 15,0 21-15,0-21 0,22 0 16,-22 0-16,21 0 0,0 0 16,-20 0-16,41-21 0,-21 0 0,1 21 15,-1-21-15</inkml:trace>
  <inkml:trace contextRef="#ctx0" brushRef="#br0" timeOffset="21021">18838 2921 0,'0'0'15,"0"-21"-15,-21 21 16,0 0 0,0 0-16,0 21 0,-1 0 15,1 0-15,0 1 0,0-1 0,0 0 16,0 0-16,-1 21 0,1-20 0,21-1 15,0 21-15,-21-21 0,21 0 16,0 1-16,0-1 0,0 0 0,0 0 16,0 0-16,0 0 0,21 1 15,0-22-15,1 0 0,-1 21 0,21-21 16,-21 0-16,22 0 0,-22 0 16,21 0-16,-21 0 0,22 0 0,-1-21 15,-21-1-15,21 22 0,1-42 16,-22 21-16,21 0 0,1-22 0,-1 22 15,-21-21-15,21 0 0,-20-1 0,-1 1 16,21-22-16,-21 22 16,0-21-16,1 20 0,-1-20 0,0-1 15,-21 1-15,0 20 0,21 1 16,-21-21-16,0 41 0,0-20 0,0 21 16,0 0-16,0 0 0,0-1 0,-21 22 15,0 0 1,0 22-16,21-1 0,-22 21 15,1-21-15,0 22 0,21 20 16,-21-21-16,0 1 0,21-1 0,0 22 16,-21-22-16,21 21 0,-22-20 15,22-1-15,-21 0 0,21 1 0,0-1 16,0 0-16,0 1 16,0-22-16,0 21 0,0-21 0,0 1 15,21-1-15,1-21 0,-1 0 16,0 0-16,0 0 0,0 0 15,22 0-15,-22 0 0,21 0 0,-21 0 16,22-21-16,-22-1 0,21 1 16,-21 0-16,22 0 0,-22 0 0,21 0 15,-21-22-15,0 22 0,-21 0 16,0 0-16,22 0 0,-22-1 16,0 1-16,-22 21 15,1 0-15,21 21 16,-21 1-16,0-1 0,0 0 15,21 0-15,-21 0 0,21 0 16,-22 1-16,22 20 0,0-21 0,0 0 16,0 0-16,0 1 0,0-1 15,0 0-15,0 0 0,22-21 0,-1 21 16,0-21-16,0 0 0,0 21 16,0-21-16,1 0 0,-1 0 15,0 0-15,0 0 0,21-21 0,-20 0 16,-1 21-16,-21-21 0,21 0 15,0-22-15,0 22 0,0 0 0,1-21 16,-1 21-16,-21-1 0,0-20 16,21 21-16,-21 0 0,0 0 15,0 42 17,0 0-32,0 0 0,0 0 15,0 0-15,0 1 0,0-1 16,0 21-16,0-21 0,0 0 0,0 1 15,0-1-15,21 0 0,-21 0 0,21-21 16,-21 21-16,21-21 0,1 0 16,-1 0 15,0 0-31,-21-21 16,0 0-16,0 0 0,0 0 15,21-1-15,-21 1 0,21 0 16,-21 0-16,21 0 0,1 0 0,-1-1 15,0 1-15,0 0 0,0-21 16,0 21-16,1-1 0,-1 22 0,0-21 16,21 0-16,-21 21 0,1 0 0,-1 0 15,0 0-15,0 0 0,0 0 16,0 0-16,1 21 0,-22 0 16,21 1-16,-21 20 0,0-21 15,0 0-15,0 0 0,0 22 0,0-22 0,0 0 16,0 21-16,0-20 0,0-1 15,0 0-15,0 0 16,0 0-16,0-42 31,0 0-15,0 0 0,0 0-16,0-1 0,0 1 0,21 0 15,-21 0-15,21 0 0,0 0 0,-21-22 16,21 22-16,1 0 15,-22 0-15,21 0 0,0-1 0,0 22 16,-21-21-16,21 21 0,0 0 0,1-21 16,-1 21-16,0 0 0,0-21 15,0 21-15,0 0 0</inkml:trace>
  <inkml:trace contextRef="#ctx0" brushRef="#br0" timeOffset="21444.09">21082 3027 0,'0'21'16,"0"0"-16,21-21 31,0 0-15,0 0-16,1 0 0,-1 0 0,0 0 16,0 0-16,0 0 0,0-21 0,1 21 15,-1-21-15,0 21 0,0-21 16,0 0-16,0 21 0,-21-22 0,0 1 15,22 0-15,-22 0 16,0 0-16,-22 21 16,1 0-16,-21 0 0,21 0 15,0 21-15,-1 0 0,-20 0 16,21 0-16,0 1 0,0 20 0,-1-21 16,1 21-16,0-20 0,0-1 15,21 21-15,-21-21 0,21 0 0,0 1 16,0-1-16,0 0 0,0 0 15,21 0-15,0 0 0,0-21 16,0 0-16,1 22 0,20-22 16,-21 0-16,0 0 0,22 0 15,-22 0-15,21-22 0,0 1 0,-20 21 16,20-21-16,-21 0 0,21 0 0,-20 0 16,-1-1-16,0 1 0,0 0 15,0 0-15,-21 0 0,0-22 0</inkml:trace>
  <inkml:trace contextRef="#ctx0" brushRef="#br0" timeOffset="21808.12">19748 2434 0,'0'0'0,"43"-21"31,-1 21-31,0 0 0,1-21 16,-1 21-16,0 0 0,22 0 15,-22 0-15,22 0 0,-22-21 0,22 21 16,-1 0-16,-21 0 0,22 0 15,-22 0-15,1 0 0,-1 0 0,-21 0 16,21 0-16,-20-21 0,-1 21 16,0 0-1,-42 0 1,0 0 0,-1 0-16,-20 0 15,21 0-15</inkml:trace>
  <inkml:trace contextRef="#ctx0" brushRef="#br0" timeOffset="23672.31">2434 5165 0,'0'-21'15,"0"-1"1,0 1 0,0 0-16,0 0 15,21 21-15,0-21 0,1 21 16,-1-21-16,21 21 0,-21 0 0,0-22 15,22 22-15,-22 0 0,21 0 16,-21 0-16,1 0 0,-1 0 0,0 0 16,0 22-16,-21-1 0,21 0 15,-21 0-15,0 0 0,0 0 0,0 22 16,-21-22-16,0 0 0,0 0 16,21 22-16,-21-22 0,-1 0 0,1 0 15,0 0-15,0 0 0,0 1 16,0-22-16,-1 21 0,1-21 15,0 0 17,21-21-17,21-1-15,0 22 16,1-21-16,-1 21 0,0-21 0,0 21 16,21 0-16,-20-21 0,20 21 15,-21 0-15,21 0 0,-20 0 0,20 0 16,-21 0-16,0 0 15,0 21-15,1-21 0,-22 21 0,0 0 0,21 22 16,-21-22-16,0 0 16,0 21-16,0 1 0,-21-22 0,-1 21 15,1-21-15,0 22 0,-21-22 0,-1 21 16,22-21-16,-21 1 0,0-1 16,-1-21-16,1 0 0,0 21 0,-1-21 15,1 0-15,0 0 0,-1 0 16,1-21-16,0 21 0,-1-21 0,22 21 15,-21-22-15,21 1 0,-1 21 16,22-21-16,-21 0 0,21 0 16,-21 0-16,21-1 0,0 1 15,0 0-15,0 0 0,0 0 16,21 0-16,0-1 16,1 1-16</inkml:trace>
  <inkml:trace contextRef="#ctx0" brushRef="#br0" timeOffset="24133.34">3408 5419 0,'21'0'16,"0"-21"-16,0-1 15,0 1 1,-21 0-16,0 0 16,0 0-16,-21 21 15,0 0 1,0 0-16,0 0 0,21 21 16,-21 0-16,-1 0 15,22 0-15,0 1 16,0-1-16,0 0 15,22-21 17</inkml:trace>
  <inkml:trace contextRef="#ctx0" brushRef="#br0" timeOffset="26112.55">5228 4826 0,'0'0'0,"0"-21"0,0 0 31,21 21-31,0-21 0,22 21 16,-1 0-16,0 0 0,22-22 0,-22 22 15,43 0-15,-22-21 0,22 21 16,-21 0-16,20 0 0,-20-21 0,-1 21 16,1-21-16,-1 21 0,-20 0 15,20 0-15,-42 0 0,22 0 0,-22 0 16,0 0-16,-42 0 15,0 0 1,-1 0-16,1 0 0</inkml:trace>
  <inkml:trace contextRef="#ctx0" brushRef="#br0" timeOffset="26516.51">5821 4699 0,'0'0'16,"0"21"-1,0 0 1,21 1-16,0-1 0,-21 0 16,0 0-16,0 21 0,21-20 15,-21 20-15,0 0 0,0 1 0,0-1 16,0 0-16,0 1 0,0 20 16,0-21-16,0 1 0,0-22 0,0 21 15,0 1-15,0-1 0,0-21 16,0 21-16,0-20 0,0 20 15,-21-21-15,0 21 0,0-20 0,0-1 16,-1 0-16,1 0 0,0-21 0,0 0 16,-21 21-16,20-21 0,-20 0 15,0 0-15,21-21 0,-22 21 0,1-21 16,21 0-16,-22 0 0,22-1 16,0 1-16,0 0 0,0 0 0,21 0 15,0-22-15,-21 22 16,21 0-16,0 0 0,0 0 0,0 0 15,21-1-15,0 22 0,0 0 16,0-21-16,0 21 16,1 0-16,20 0 0,-21-21 0,21 21 15,1-21-15,-1 21 0</inkml:trace>
  <inkml:trace contextRef="#ctx0" brushRef="#br0" timeOffset="26905.32">6413 5482 0,'0'0'0,"0"-21"0,22 0 0,-1 21 16,-21-21-16,21 0 0,0-1 15,0 1-15,-21 0 16,0 0-16,0 0 0,0 0 0,0-1 15,0 1-15,0 0 16,0 0-16,-21 0 0,0 21 0,0 0 16,0 0-16,-1 0 15,1 0-15,0 21 0,21 0 0,-21 21 16,0-20-16,0-1 0,21 21 0,-22 0 16,22-20-16,0 20 15,0 0-15,0-21 0,0 22 0,0-22 16,0 0-16,0 21 0,0-20 0,0-1 15,22-21-15,-1 21 0,0-21 16,0 21-16,21-21 0,-20 0 0,20 0 16,0 0-16,1 0 0,-1-21 15,0 0-15,1 0 0,-1-1 0,21 1 16,-20 0-16</inkml:trace>
  <inkml:trace contextRef="#ctx0" brushRef="#br0" timeOffset="27389.05">7154 5122 0,'0'0'0,"-21"22"31,0-1-31,21 0 16,-21 0-16,21 0 0,-21 22 0,21-22 16,0 0-16,0 0 0,0 21 0,-22-20 15,22-1-15,0 0 0,-21 0 16,21 0-16,0 0 0,0 1 0,0-1 15,0 0-15,0 0 0,0 0 16,0-42 15,0 0-15,0 0-16,0 0 16,0-1-16,0 1 0,21 0 0,1-21 15,-22 21-15,21-1 0,0-20 16,0 21-16,0 0 0,0-22 0,1 22 15,-1-21-15,0 21 0,0 0 0,21-1 16,-20 1-16,-1 0 0,21 21 16,-21 0-16,22 0 0,-22 0 0,0 21 15,0 0-15,0 1 0,0-1 16,1 0-16,-22 0 0,0 21 0,0-20 16,0-1-16,0 21 0,0-21 15,0 0-15,0 1 0,0-1 16,0 21-16,-22-21 0,1 0 0,0 1 15,21-1-15,-21 0 16,21-42 0,21 0-1</inkml:trace>
  <inkml:trace contextRef="#ctx0" brushRef="#br0" timeOffset="28288.35">8128 4614 0,'0'0'0,"0"-21"16,21-42-1,-21 84 1,-21 0 0,0 0-16,21 22 0,-21-22 0,-1 21 15,22 22-15,-21-22 0,21 21 0,0-20 16,-21 20-16,0-20 0,21 20 15,-21-21-15,21 22 0,0-22 0,-21 1 16,-1-1-16,22-21 0,-21 21 0,21-20 16,0-1-16,0 0 15,0 0-15,0 0 0,-21-21 16,21-21 15,0 0-31,0 0 16,0 0-16,21-1 0,-21-20 15,21 21-15,1 0 0,-1-22 0,0 22 16,0 0-16,0 0 0,0-21 0,1 20 16,-1 1-16,21 0 0,-21 21 15,0-21-15,1 21 0,-1 0 0,0 0 16,0 0-16,0 0 0,-21 21 31,0 0-31,0 0 16,-21 1-16,0-22 0,0 21 0,0 0 15,-22-21-15,22 21 0,0-21 16,-21 0-16,20 21 0,1-21 0,-21 0 16,21 0-16,0 0 0,-1 0 15,1 0-15,21 21 16,0 1 0,0-1-1,0 0-15,21-21 0,1 21 0,-22 0 16,21 0-16,0 1 0,0-1 0,-21 0 15,21 0-15,0 0 0,1-21 16,-22 21-16,21 1 0,0-22 16,0 21-16,0-21 0,0 0 0,1 21 15,-1-21-15,0 0 0,0 0 16,21 0-16,-20 0 0,-1 0 0,21-21 16,-21 21-16,22-21 0,-22 21 0,21-22 15,-21 1-15,0 0 0,22 0 16,-22 0-16,0 0 0,0-22 0,0 22 15,1 0-15,-1-21 0,0 20 0,0-20 16,-21 21-16,0 0 0,0 0 16,0-1-16,0 44 31,-21-1-31,21 0 0,-21 0 16,0 21-16,21-20 0,-22-1 0,22 0 15,0 0-15,-21 21 0,21-20 16,0-1-16,0 0 0,0 0 15,0 0-15,21-21 16,1 0 0,-1 0-16,0 0 0,0 0 15,0-21-15,-21 0 0,21 0 16,-21 0-16,22-1 0,-1 1 0</inkml:trace>
  <inkml:trace contextRef="#ctx0" brushRef="#br0" timeOffset="28640.29">8890 4741 0,'0'0'0,"-21"0"0,-106 0 31,106 22-31,21-1 0,-22-21 16,22 21-16,0 0 0,0 0 15,22 0-15,-1-21 16,0 0-16,0 0 0,0 0 15,0 0-15,1 0 0,20 0 16,-21-21-16,0 0 0,0 21 0,-21-21 16,22 0-16,-22 0 0,0-1 15,0 1-15,0 0 16,0 0-16,-22 21 0,1 0 16,0 0-16,0 0 0,0 0 15,0 0-15,-1 21 0,1-21 16,21 21-16,0 0 0,0 1 15,0-1-15,0 0 0,0 21 0,0-21 16,0 1-16,0-1 0,0 0 16,0 0-16,21 0 0,1 0 0,-22 1 15,42-22-15</inkml:trace>
  <inkml:trace contextRef="#ctx0" brushRef="#br0" timeOffset="29144.61">9229 5101 0,'0'0'0,"-43"106"31,43-85-31,-21 0 0,21 1 16,0-1-16,0 0 0,0 0 0,0 0 16,0 0-16,0 1 0,0-1 15,0 0-15,0 0 0,0 0 16,-21 0-16,21 1 15,-21-22 1,21-22 0,0 1-1,0 0-15,0 0 0,0 0 16,21-22-16,0 22 0,0 0 16,0-21-16,1 21 0,-1-22 0,21 1 15,-21 21-15,0-22 0,22 22 0,-22-21 16,21 21-16,1 0 0,-22 21 15,21 0-15,-21 0 0,22 0 16,-22 21-16,-21 0 0,21 0 0,-21 0 16,21 0-16,-21 22 0,0-1 15,0-21-15,0 22 0,0-22 0,0 0 16,-21 21-16,21-21 0,-21 1 0,21-1 16,0 0-16,-21 0 0,-1 0 15,22 0-15,0 1 16,0-44 31,22 1-47,-1 21 0,0-21 0,0 0 15,0 0-15</inkml:trace>
  <inkml:trace contextRef="#ctx0" brushRef="#br0" timeOffset="29616.66">10520 5017 0,'0'0'0,"21"0"0,-21-22 0,0 1 16,21 21-16,-21-21 0,0 0 15,-21 21-15,0 0 0,-22 0 16,22 0-16,0 0 16,-21 21-16,-1 0 0,22 0 15,-21 1-15,0-1 0,20 21 0,1-21 16,0 0-16,0 1 0,0 20 15,21-21-15,0 0 0,0 0 16,21 1-16,0-22 0,21 21 16,-20-21-16,20 0 0,-21 0 15,21 0-15,-20 0 0,20 0 0,-21 21 16,21-21-16,-20 0 0,-1 0 0,0 0 16,0 0-16,-21 21 15,0 0-15,0 0 0,0 1 16,0-1-16,-21 0 15,0-21 1,0 21-16,-1-21 0,-20 0 0,21 21 16,0-21-16,0 0 0,-1 0 0,-20 0 15,21 0-15,0 0 0,0 21 16,-1-21-16,1 0 0,0 0 0,0 0 16,0 0-16,0 0 0,-1 0 15,22-21 16,-21 21-15,21-21-16,-21 21 0</inkml:trace>
  <inkml:trace contextRef="#ctx0" brushRef="#br0" timeOffset="30869.68">2709 6752 0,'-21'0'15,"21"21"17,0 1-32,0-1 15,0 21-15,0 0 0,0-20 0,0 20 16,0 0-16,0 1 0,-21 20 16,0-21-16,0 1 0,-1-1 0,1 0 15,0 1-15,0-1 0,-21-21 16,20 0-16,1 22 0,0-43 0,21 21 15,-21-21-15,0 0 32,21-21-32,0 0 0,0-1 15,0 1-15,0 0 0,21 0 16,0 0-16,0 0 0,0-1 0,1 1 16,-1 21-16,0-21 0,21 21 15,-21 0-15,22-21 0,-1 21 0,0 0 16,1 0-16,-1 0 0,0 0 0,-20 0 15,20 0-15,-21 0 0,21 0 16,-20 0-16,-1 0 0,0 0 0,0 0 16,0 0-16,0 0 15,1 0 1,-22-21-16,0 0 0,0-1 16,0 1-16,0 0 15,0 0-15,0 0 0,0 0 0,0-1 16,0 1-16,-22 21 0,22-21 15,-21 21-15,0 0 0,0 0 16,0 42 0,0-20-16,21-1 0,0 21 15,0 0-15,-22 1 0,22-1 0,-21 0 16,21-20-16,0 20 0,-21 0 16,21 1-16,0-22 0,0 21 0,0-21 15,0 0-15,0 1 0,0-1 16,0 0-16,0 0 15,21-21 1,0-21 0</inkml:trace>
  <inkml:trace contextRef="#ctx0" brushRef="#br0" timeOffset="31067.46">3662 7154 0,'0'0'0,"21"0"0,0-21 31,0 21-31,0 0 47</inkml:trace>
  <inkml:trace contextRef="#ctx0" brushRef="#br0" timeOffset="31500.21">5334 6710 0,'0'0'0,"-64"-148"31,43 148-31,0 0 16,21 21 0,0 0-16,-21 21 0,0 1 0,21-1 15,0 0-15,0 22 0,-21-22 0,21 1 16,-22 20-16,1-21 0,21 1 16,-21 20-16,21-20 0,-21-1 0,21 0 15,-21 1-15,21-1 0,0-21 0,0 0 16,0 0-16,0 1 0,0-1 15,0-42 1,0-1 0</inkml:trace>
  <inkml:trace contextRef="#ctx0" brushRef="#br0" timeOffset="31936.12">4953 6773 0,'0'0'0,"0"-42"15,0-85 1,0 106-16,21 0 0,0 0 16,0 21-16,1-22 0,20 22 15,-21 0-15,21 0 0,-20 0 0,20 22 16,0-1-16,1 0 0,-1 0 16,0 21-16,22 1 0,-22-1 15,22 0-15,-22 1 0,0-1 0,1 0 16,-1 1-16,-21-1 0,0 0 0,0 22 15,1-22-15,-22 1 0,0-22 16,0 21-16,0 0 0,0-20 0,0-1 16,0 0-16,0 0 0,0 0 0,0-42 31,0 0-31,0 0 16,0 0-16,0-22 0,0 22 15,0-21-15,0-1 0,0 1 0,0 0 16,0-1-16,21 1 0,0-21 15,-21 20-15,21 1 0,0-22 0,-21 22 16,21 0-16,1-1 0,-1 1 16,0 21-16,0 0 0,-21 0 0,21-1 15,0 22-15,1 0 16,-1 22-16,-21-1 16,0 0-16,0 0 0,21 0 15</inkml:trace>
  <inkml:trace contextRef="#ctx0" brushRef="#br0" timeOffset="32324">6265 6879 0,'0'0'0,"0"21"0,-21 1 0,21 20 0,0-21 16,-21 21-16,0-20 0,0 20 15,21-21-15,0 21 0,0 1 0,0-22 16,-22 0-16,22 21 0,0-20 0,0-1 15,0 0-15,22 0 16,-1-21-16,0 0 0,0 0 0,0 0 16,0 0-16,22 0 0,-22 0 0,0-21 15,21 0-15,1 0 16,-22-1-16,21 1 0,-21 0 0,22-21 16,-22 21-16,0-22 0,21 22 0,-20-21 15,-22-1-15,0 1 0,0 0 16,0 21-16,0-22 0,0 1 0,-22 21 15,1-22-15,0 22 0,-21 0 0,-1 21 16,1 0-16,0 0 0,-1 0 16,22 21-16,-21-21 0,21 21 0,0 1 15,-1-1-15,1 21 0,21-21 0,0 0 16,0 1-16,0-1 0,0 0 16,0 0-16,0 0 0,0 0 15,21 1-15,1-22 0,-1 0 0,21 0 16,-21 0-16</inkml:trace>
  <inkml:trace contextRef="#ctx0" brushRef="#br0" timeOffset="32591.85">7175 6435 0,'0'0'0,"0"-21"0,0 42 16,0 0-1,0 0-15,0 21 0,0 1 16,0-1-16,0 0 0,0 22 16,-21-22-16,0 1 0,0 20 0,21-21 15,-21 1-15,0-1 0,21 0 0,-22 1 16,22-1-16,-21-21 0,21 22 16,0-22-16,0 0 0,0 0 0,0 0 15,21-21 16,1 0-31</inkml:trace>
  <inkml:trace contextRef="#ctx0" brushRef="#br0" timeOffset="33189">7345 7070 0,'0'-21'16,"21"21"-16,0 0 15,0-22-15,-21 1 0,21 21 16,1-21-16,-1 0 0,0 0 16,0 21-16,0-21 0,0-1 0,-21 1 15,22 21-15,-22-21 0,21 0 0,-42 21 32,-1 0-32,1 0 15,0 21-15,0 0 0,0 0 16,0 1-16,-22-1 0,22 0 15,21 21-15,-21-21 0,0 1 0,21-1 16,-21 21-16,21-21 0,0 0 0,0 1 16,0-1-16,0 0 0,0 0 15,21 0-15,0-21 0,21 0 16,-21 0-16,1 0 0,20 0 16,0 0-16,1 0 0,-1-21 0,0 21 15,1-21-15,-1 0 0,0 0 0,1-1 16,20 1-16,-21 0 0,-20 0 15,20-21-15,0 20 0,-21 1 16,22-21-16,-22 21 0,0 0 0,0-1 16,-21 1-16,21 0 0,-21 0 0,-21 21 15,0 0 1,0 0-16,0 0 0,21 21 0,-21 0 16,21 0-16,-22 1 0,22-1 0,0 0 15,0 0-15,0 0 0,0 0 16,0 1-16,0-1 0,0 0 0,0 0 15,22 0-15,-22 0 0,21 1 0,-21-1 16,0 0-16,0 0 16,-21-21 15,-1 0-15,1 0-16,0 0 0,0-21 0,0 0 15,0 0-15,-1-1 0</inkml:trace>
  <inkml:trace contextRef="#ctx0" brushRef="#br0" timeOffset="33384.87">6964 6731 0,'0'-21'16,"21"21"-16,0 0 15,0 0-15,22 0 0,-22 0 0,21-21 16,0 21-16,1 0 0,-1 0 15,0 0-15,1-21 0,20 21 0,-20 0 16,-1 0-16,21-22 0,-20 22 16,-1-21-16,0 21 0,-20 0 0,20-21 15</inkml:trace>
  <inkml:trace contextRef="#ctx0" brushRef="#br0" timeOffset="34440.62">9419 6668 0,'0'0'0,"-21"-22"0,21 1 16,-21 21-16,21-42 0,0 21 16,0 0-16,0-1 0,0 1 0,-21 0 15,-1 0-15,1 21 16,0 0 0,0 21-16,0 0 0,0 0 15,-1 1-15,22 20 0,-21 0 0,0 1 16,0-1-16,0 0 0,0 22 15,21-22-15,-22 0 0,1 1 0,21-1 16,0 0-16,0 1 0,0-1 0,0 0 16,0-20-16,0 20 0,21-21 15,1 0-15,20 0 0,-21-21 0,0 0 16,22 0-16,-1 0 0,-21 0 16,21 0-16,1 0 0,-1-21 0,0 0 15,1 0-15,-1 0 0,-21-22 16,22 22-16,-1-21 0,-21 21 0,21-22 15,-20 1-15,-1 0 0,0-1 16,-21-20-16,0 21 0,0-1 0,0-20 16,-21 20-16,-22-20 0,22 21 0,-21-1 15,0 1-15,-1 21 0,1 0 16,-22-1-16,22 22 0,0 0 0,-1 0 16,1 0-16,0 22 0,-1 20 0,1-21 15,21 21-15,-21 22 0,20-22 16,1 1-16,21 20 0,0-21 0,0 1 15,0 20-15,0-20 0,0-1 16,21 0-16,1 1 0,-1-22 16,21 21-16,-21-21 0,22 0 0,-1 1 15,0-1-15,1-21 0,-1 0 0,0 0 16,22 0-16,-22 0 0,22 0 0,-22 0 16,21-21-16,1-1 0,-22 1 15,1 0-15,-1 0 0,0 0 0,1-22 16,-1 22-16,-21 0 0,0 0 0,-21-21 15,0 20-15,21 1 0,-21 0 16,0 42 0,0 0-1,-21 1-15,21-1 0,0 0 16,-21 0-16,21 21 0,-21-20 16,0-1-16,21 0 0,0 0 0,0 0 15,-21 0-15,21 1 0,-22-22 0,22 21 16,-21-21-16,21 21 15,-21-21 1,21-21-16,0 0 16,0-1-16,0 1 0,0 0 15,0 0-15,0 0 0,0 0 0,21-22 16,0 22-16,1-21 0,-1-1 0,21 22 16,-21-21-16,22 21 0,-22 0 15,21-1-15,0 22 0,-20 0 0,20 0 16,-21 0-16,0 22 0,0-1 15,1 0-15,-1 0 0,-21 21 16,0-20-16,0 20 0,0-21 0,0 21 16,0-20-16,0 20 0,0-21 0,0 0 15,0 0-15,0 1 0,0-1 0,0 0 16,0 0 0,0-42-1,0 0-15</inkml:trace>
  <inkml:trace contextRef="#ctx0" brushRef="#br0" timeOffset="34604.22">11620 6392 0,'0'0'0,"0"-21"16,0 0-16,-21 0 0,0 0 15,0 21-15,-21-21 0,20-1 0,1 22 16</inkml:trace>
  <inkml:trace contextRef="#ctx0" brushRef="#br0" timeOffset="34764.3">11430 6265 0,'-21'0'0,"-22"-21"16,107 42-16,-149-42 0,106 21 31,22 0-31,-22 0 0,21 0 16,1 0-16,-1 0 0,0 0 15,1 0-15,20 0 0,-21 0 0,22 0 16,-22 0-16,22 0 0,-22 0 15,0 0-15,1 0 0,-22 0 0,0 0 16,0 0-16,-42 0 16,0 0-16,0-21 15,-22 21-15</inkml:trace>
  <inkml:trace contextRef="#ctx0" brushRef="#br0" timeOffset="35100.16">11747 6223 0,'0'0'0,"-21"0"16,21 21-16,-21 0 15,21 1-15,0-1 0,0 21 16,0-21-16,0 22 0,0-1 0,0 0 16,0 1-16,0-1 0,0 0 15,0 22-15,0-22 0,21 0 0,0 1 16,-21-1-16,0-21 0,22 22 0,-22-1 16,21-21-16,-21 21 0,0-20 0,0-1 15,0 0-15,0 0 0,-21 0 16,-1 0-16,1-21 0,-21 22 15,21-22-15,-22 0 0,1 0 0,0 0 0,-1 0 16,1-22-16,21 22 0,-21-21 16,-1 0-16,22 0 0,0 0 15,0 0-15,0-22 0,-1 22 0,22 0 16,0-21-16,0 20 0,0-20 16,0 21-16,0 0 0,0 0 0,22-22 15,-1 22-15,21 21 0,-21-21 0,0 0 16,22 0-16,-1 21 0,-21-22 15,22 1-15,-1 21 0,0 0 0</inkml:trace>
  <inkml:trace contextRef="#ctx0" brushRef="#br0" timeOffset="35456.08">12065 6858 0,'0'0'0,"21"21"0,0-21 16,0 0-16,1 0 0,-1 0 15,0 0-15,0 0 16,0 0-16,0 0 0,1 0 0,-1-21 16,0 0-16,0 0 0,0 21 0,0-21 15,-21-1-15,0 1 0,0 0 16,0-21-16,0 21 0,0-1 16,0 1-16,-21 0 0,0 0 0,0 21 0,-21 0 15,20 0-15,-20 0 16,0 0-16,21 0 0,-22 21 0,1 0 15,21 0-15,0 22 0,-1-22 0,1 21 16,0-21-16,21 22 0,0-22 16,0 21-16,0-21 0,0 1 0,0-1 15,21 0-15,0 0 0,1 0 0,-1 0 16,0-21-16,0 0 0,0 22 16,22-22-16,-22 0 0,21 0 0,-21 0 15,22 0-15,-1 0 0,-21-22 0,21 22 16,-20-21-16,20 0 0</inkml:trace>
  <inkml:trace contextRef="#ctx0" brushRef="#br0" timeOffset="35912.25">12658 6604 0,'-22'85'31,"22"-64"-31,-21 21 0,21-21 16,0 1-16,0-1 0,0 21 0,-21-21 15,21 0-15,0 1 0,-21-1 0,21 0 16,0 0-16,0 0 16,-21-21 15,21-21-15,0 0-1,0 0-15,0 0 0,0-1 0,0 1 16,0 0-16,21-21 0,-21 21 0,21-22 15,0 22-15,0-21 0,1 21 16,20-22-16,-21 22 0,21 0 0,-20 0 16,20 21-16,-21 0 0,21 0 0,-20 0 15,20 21-15,-21 0 0,0 21 16,0-20-16,1 20 0,-1-21 16,0 21-16,-21-20 0,0 20 0,0-21 15,0 21-15,0-20 0,0-1 16,0 0-16,0 0 0,0 0 0,0 0 15,-21-21-15,0 0 32,21-21-17,0 0-15,0 0 0,21 0 0,-21 0 16,21-22-16,0 22 0</inkml:trace>
  <inkml:trace contextRef="#ctx0" brushRef="#br0" timeOffset="37348.15">13420 6117 0,'0'0'0,"21"-21"16,0-21-16,0 21 16,-21 42-1,0 21-15,0-21 16,0 22-16,-21-1 0,0 0 16,0 22-16,-1-1 0,22 1 0,-21-1 15,0 1-15,21-1 0,-21 1 0,0-1 16,0-20-16,-1 20 0,22-21 15,-21-20-15,0 20 0,0-21 0,21 0 16,0 0-16,-21 1 0,21-1 0,21-42 47,-21-1-47,21 1 0,0 0 16,0-21-16,1 21 0,-22-22 0,21 22 15,0-21-15,0-1 0,0 22 16,0-21-16,22 21 0,-22 0 0,0-1 15,0 1-15,0 0 0,-21 0 0,22 21 16,-1 0-16,-21 21 31,-21-21-15,-1 21-16,1-21 0,-21 0 0,21 21 16,0-21-16,-1 0 0,1 0 15,0 22-15,0-22 0,0 0 0,21 21 16,-21-21-16,21 21 0,-22-21 15,1 21-15,21 0 0,0 0 0,0 1 16,0 20-16,0-21 0,0 0 16,0 0-16,0 1 0,0-1 0,21 0 15,1 0-15,-1 0 0,0-21 0,0 21 16,21 1-16,-20-22 0,20 0 0,-21 0 16,21 0-16,1 0 0,-22 0 15,21 0-15,1 0 0,-1 0 0,-21-22 16,21 1-16,-20 21 0,20-21 15,-21 0-15,0 0 0,0 0 0,1-1 16,-1 1-16,-21-21 0,0 21 0,0 0 16,0-1-16,0-20 0,0 21 15,0 0-15,0 42 32,0 0-32,0 0 0,0 0 0,0 1 15,0-1-15,0 0 0,0 21 16,0-21-16,0 1 0,0-1 0,0 0 15,21 0-15,0 0 0,0-21 16,0 0-16,1 0 0,20 0 16,-21 0-16,0 0 0,22 0 0,-22 0 15,0 0-15,21-21 0,-21 21 0,1-21 16,-1 0-16,0 0 16,0-1-16,0-20 0,0 21 0,-21-21 15,0 20-15,22-20 0,-22 0 0,21 21 16,-21-22-16,0 22 0,0 0 15,0 0-15,21 0 0,-21 42 16,0 0 0,0 0-16,0 0 0,-21 0 15,21 22-15,0-22 0,0 0 0,-21 21 16,-1-20-16,22-1 0,-21 0 16,21 0-16,0 0 0,0 0 15,-21 1-15,0-22 16,21-22 15,0 1-15,0 0-16,0 0 0,21-21 0,0 20 15,0-20-15,1 21 0,-1-21 16,0 20-16,21-20 0,-21 21 0,22-21 16,-1 20-16,-21 1 0,22 0 0,-22 21 15,21 0-15,-21 0 0,22 0 16,-22 0-16,0 21 0,-21 0 0,0 1 15,21 20-15,-21-21 0,0 21 0,0-20 16,0 20-16,0-21 0,0 21 16,0-20-16,0-1 0,0 0 15,0 0-15,0 0 0,0 0 0,0 1 16,21-22-16,0 21 0,-21 0 16,22-21-16,-1 0 0,0 0 0,0 0 15,0 0-15,22 0 0,-22 0 0,21 0 16,-21-21-16,22 21 0,-1-21 15,-21-1-15,21 1 0,1-21 0,-22 21 16,21-22-16,-21 22 0,22-21 0,-22 0 16,21-1-16,-21 1 15,1 0-15,-1 20 0,-21-20 0,0 21 0,0 0 16,-43 21 0,22 0-16,0 21 15,0 0-15,0 0 0,0 22 0,-1-22 16,1 21-16,21-21 0,0 22 0,0-22 15,0 0-15,0 21 0,0-21 16,0 1-16,0-1 0,0 0 0,0 0 16,0 0-16,21 0 0,-21 1 15,22-22-15,-22 21 16,0 0 0,-22-21 15,1 0-31,0 0 15,0 0-15,0-21 0,0 21 0</inkml:trace>
  <inkml:trace contextRef="#ctx0" brushRef="#br0" timeOffset="37554.12">14563 6117 0,'-22'0'31,"22"21"-15,22-21-16,-1 0 16,0 22-16</inkml:trace>
  <inkml:trace contextRef="#ctx0" brushRef="#br0" timeOffset="38307.87">2794 8763 0,'85'0'31,"-43"0"-31,0-21 0,22 21 0,-22 0 16,22 0-16,-1 0 0,-21-21 0,22 21 15,-22 0-15,1 0 0,-1 0 16,-21 0-16,0 0 0,-21 21 16,-21-21-16,0 21 15,-21-21-15</inkml:trace>
  <inkml:trace contextRef="#ctx0" brushRef="#br0" timeOffset="38780.08">2773 8848 0,'0'0'16,"-21"21"-16,21 0 0,-22 0 0,22 0 15,0 1-15,-21-1 16,0 0-16,21 0 0,0 0 0,-21-21 15,21 21-15,-21 1 0,0-22 16,42 0 31,0-22-47,-21 1 16,21 21-16,0 0 0,0-21 15,1 21-15,-1 0 0,21-21 0,-21 21 16,0 0-16,22 0 0,-1 0 15,-21 0-15,22 0 0,-1 0 0,-21 21 16,21 0-16,-20 0 0,20 1 16,-21-1-16,0 21 0,-21-21 0,0 0 15,0 22-15,-21-22 0,0 0 16,-21 21-16,20-20 0,-20-1 16,21 0-16,-21 0 0,-1-21 0,1 21 15,0-21-15,20 0 0,-20 0 16,21 0-16,-21 0 0,20 0 0,1 0 15,0 0-15,0 0 0,21-21 16,0 0 0,21 0-16,0 21 0,0 0 15,22-21-15,-22 21 0,0 0 16,21-22-16</inkml:trace>
  <inkml:trace contextRef="#ctx0" brushRef="#br0" timeOffset="38959.98">3810 9271 0,'0'0'15,"21"0"-15,0 0 0,0 0 63,1 0-63</inkml:trace>
  <inkml:trace contextRef="#ctx0" brushRef="#br0" timeOffset="39820.81">6244 8827 0,'0'0'0,"-21"0"16,21-22 15,21 1-31,0 0 0,0 21 0,22-21 16,-22 0-16,21 0 0,1-1 16,-1 1-16,0 0 0,22 0 15,-22 0-15,0 0 0,1-22 0,-22 22 16,21 0-16,-42 0 0,0 0 0,0-1 15,0 1-15,0 0 0,-21 0 16,0 21-16,-21 0 0,-1 0 0,1 0 16,-22 0-16,22 0 0,-21 0 15,20 0-15,-20 21 0,20-21 0,1 21 16,0 0-16,21-21 0,-22 22 0,22-1 16,0-21-16,21 21 0,0 0 15,0 0-15,0 0 0,0 1 16,0-1-16,0 0 0,21 0 0,0 0 15,0 0-15,1 22 0,-1-22 16,0 21-16,0 1 0,21-1 16,-20-21-16,-1 21 0,-21 1 0,21-1 15,-21-21-15,0 22 0,0-1 16,0-21-16,0 21 0,-21-20 0,0-1 16,-1 0-16,1 21 0,-21-21 0,21-21 15,-22 22-15,22-1 0,-21-21 16,0 0-16,-1 0 0,1 0 0,0 0 15,-1 0-15,1 0 0,0-21 0,-1-1 16,-20 22-16,20-42 0,-20 21 16,21 0-16,-1 0 0,1-22 15,0 1-15,-1 0 0,22-1 16,0 1-16,0-22 0,21 22 0,0-21 16,0 20-16,0 1 0,0 0 0,21 20 15,0-20-15,21 21 0,-20 0 16,20 0-16,0 21 0,1 0 0,-22 0 15,21 0-15,0 21 0,-20 0 0,-1 0 16,21 21-16,-21 1 0,-21-1 16,21-21-16,1 22 0,-22-1 0,0 0 15,0 1-15,21-1 0,-21-21 16,21 21-16,-21-20 0,21-1 0,-21 0 16,0 0-16,21 0 0,0-21 15,1 21-15,-1-21 16</inkml:trace>
  <inkml:trace contextRef="#ctx0" brushRef="#br0" timeOffset="40391.92">6985 9017 0,'0'0'16,"21"-21"-16,21 0 0,-20 0 0,20-1 15,-21 1-15,0 0 0,0 0 16,-21 0-16,0 0 0,0-1 0,0 1 16,0 0-16,0 0 0,0 0 15,-21 21-15,0-21 0,0 21 0,-21 0 16,-1 0-16,1 0 0,0 0 0,-1 21 16,1 0-16,0 0 0,-1 21 15,1-20-15,0 20 0,20 0 0,1 1 16,0-1-16,0 0 0,21 1 0,-21-1 15,21-21-15,0 21 0,0-20 16,0-1-16,21 0 0,0 0 0,0 0 16,0-21-16,1 0 0,-1 0 15,21 0-15,-21 0 0,22 0 16,-22 0-16,21 0 0,0-21 0,-20 0 16,20 0-16,-21 0 0,21-1 0,1-20 15,-22 21-15,0-21 0,21 20 16,-20-20-16,-1 0 0,0-1 0,0 1 15,-21 21-15,0-21 0,0 20 0,21 1 16,-21 0-16,0 0 0,0 42 31,0 0-31,-21 0 0,21 22 16,0-22-16,-21 21 0,21-21 0,0 1 16,0 20-16,0-21 0,0 0 15,0 0-15,0 1 0,21-1 0,0 0 16,0-21-16,1 0 0,-1 0 15,0 0-15,0 0 0,21 0 0,-20 0 16,20 0-16,-21 0 0,21-21 16,-20 21-16,20-21 0,-21-1 0,0 1 15,22 0-15,-22-21 0</inkml:trace>
  <inkml:trace contextRef="#ctx0" brushRef="#br0" timeOffset="41016.78">7832 8721 0,'0'0'0,"0"-21"0,0 42 31,0 0-31,0 0 0,-22 0 16,22 0-16,-21 22 0,21-22 0,0 0 16,-21 21-16,21-20 0,0-1 15,0 0-15,0 0 0,0 0 0,-21 0 16,21 1-16,-21-1 0,21 0 16,-21-21-16,-1 0 15,22-21 1,0 0-16,0-1 15,0 1-15,0 0 0,0 0 16,0-21-16,22 20 0,-1-20 0,-21 21 16,21-21-16,0 20 0,0-20 15,0 21-15,1 0 0,-1 0 16,0-1-16,0 22 0,0 0 0,0 0 16,1 0-16,-1 0 0,0 0 0,0 22 15,0-1-15,0 0 0,1 0 16,-1 21-16,-21-20 0,21 20 0,-21-21 15,21 21-15,-21-20 0,0-1 16,21 21-16,-21-21 0,21 0 0,-21 1 16,0-1-16,0 0 15,-21-21 17,21-21-32,0 0 15,0-1-15,0 1 0,0 0 16,0-21-16,0 21 0,21-22 15,1 22-15,-22-21 0,21 21 0,0-22 16,0 22-16,21-21 0,-20 21 0,-1 21 16,0-22-16,21 22 0,-21 0 15,1 0-15,20 0 0,-21 22 0,0-1 16,0 0-16,-21 0 0,0 21 16,0-20-16,0-1 0,0 21 0,0-21 15,-21 85 1,21-85-16,0 0 0,0 1 15,21-22 17,1-22-17,-1 1-15,0 0 0</inkml:trace>
  <inkml:trace contextRef="#ctx0" brushRef="#br0" timeOffset="41303.98">9123 8594 0,'-21'21'0,"21"0"15,0 0-15,0 22 0,-22-22 16,22 21-16,-21 0 0,21 22 16,-21-22-16,21 22 0,0-22 0,0 22 15,-21-1-15,21 1 0,-21-22 0,21 21 16,-21 1-16,21-1 0,0 1 15,0-1-15,0 1 0,-22-1 0,22-20 16,0 20-16,-21-20 0,21 20 0,0-21 16,0 1-16,0-22 0,0 21 15,0-21-15,-21 1 0,21-1 0,0-42 32,0-1-17</inkml:trace>
  <inkml:trace contextRef="#ctx0" brushRef="#br0" timeOffset="41621.03">8953 9144 0,'0'0'0,"22"-63"0,41-234 32,-42 255-32,0 0 0,1 20 0,-1-20 15,0 21-15,0 0 0,0 21 0,0 0 16,22 0-16,-22 0 0,0 0 0,0 0 15,0 0-15,1 21 16,-1 0-16,-21 21 0,0-20 0,0 20 16,0 0-16,0-21 0,0 22 0,0-1 15,-21-21-15,-1 22 0,1-22 16,0 21-16,-21-21 0,-1 0 0,22 1 16,-21-22-16,0 21 0,20-21 0,-20 0 15,21 0-15,0 0 0,0 0 16,21-21-1,0-1-15,21 1 0,0 0 0,0 0 16,0-21-16,22 20 0,-22-20 16</inkml:trace>
  <inkml:trace contextRef="#ctx0" brushRef="#br0" timeOffset="41880.87">9842 8065 0,'0'0'15,"0"21"-15,0 0 16,0 21-16,0 1 0,0-22 0,-21 42 16,0-20-16,0-1 0,21 21 15,0-20-15,-21-1 0,0 22 0,21-22 16,-22 21-16,22-20 0,0-1 0,-21 0 16,0 1-16,21-22 0,0 21 15,0-21-15,0 1 0,0-1 16,0 0-16,21-21 15,0 0-15,1 0 0,-1 0 0,0 0 16,0-21-16,0 0 0,0-1 16,1 1-16,-1 0 0,0 0 0</inkml:trace>
  <inkml:trace contextRef="#ctx0" brushRef="#br0" timeOffset="42204.01">9948 8721 0,'21'0'16,"1"0"-1,-22-21-15,21 21 0,0 0 16,0 0-16,0 0 0,0-22 0,1 22 0,-1-21 16,0 21-16,0 0 15,0-21-15,0 0 0,1 21 0,-22-21 16,0 0-16,0-1 16,-22 22-1,1 0-15,0 0 0,0 0 0,0 0 16,-22 0-16,22 22 0,-21-1 0,21 0 15,0 0-15,-22 0 0,22 22 16,0-22-16,21 21 0,0-21 0,-21 22 16,21-22-16,0 0 0,0 21 15,0-21-15,21 1 0,0-1 16,21-21-16,-20 21 0,20-21 0,-21 0 16,21 0-16,1 0 0,-22 0 0,21 0 15,1-21-15,-22 21 0,21-21 16,-21-1-16,22 1 0</inkml:trace>
  <inkml:trace contextRef="#ctx0" brushRef="#br0" timeOffset="42643.82">11769 8255 0,'0'0'16,"0"-21"-16,0 0 0,0 0 0,0-22 0,0 22 15,0-21-15,0 21 0,0-22 16,21 22-16,-21 0 0,0 0 0,0 0 15,0-1-15,0 1 0,21 21 16,-21 21 0,0 22-16,0-22 0,0 21 15,-21 22-15,0-1 0,21-20 0,-22 20 16,22 1-16,-21-1 0,0 1 16,0-1-16,21-21 0,-21 22 0,0-22 15,-1 1-15,22-1 0,-21 0 0,21-21 16,0 22-16,0-22 0,0 0 15,0 0-15,21-42 32,-21 0-32,0 0 15,0 0-15,0-1 0</inkml:trace>
  <inkml:trace contextRef="#ctx0" brushRef="#br0" timeOffset="45429.44">11451 8403 0,'0'0'0,"-21"-42"0,0 0 0,21-1 15,0 1-15,0 0 0,0 20 0,0-20 16,0 0-16,0-1 0,21 1 16,21 0-16,-21 21 0,1-1 0,20-20 15,0 21-15,1 0 0,-1 0 0,21 21 16,-20-22-16,20 22 0,-20 0 16,20 0-16,1 0 0,-22 0 0,0 22 15,1-1-15,-1 0 0,0 0 16,-21 21-16,1 1 0,-1-1 15,-21 0-15,0 1 0,0-1 0,0 22 16,-21-22-16,-22 0 0,22 1 0,-21-1 16,21-21-16,-22 21 0,1-20 15,0-1-15,-1 0 0,1 0 0,0 0 16,20-21-16,-20 0 0,21 0 0,0 0 16,0 0-16,-1 0 0,1 0 15,0 0-15,21-21 0,0 0 16,0 0-16,0 0 0,0-1 15,0 1-15,0 0 16,0 42 0,0 0-16,0 22 15,0-22-15,0 0 16,21 0-16,-21 22 0,21-22 0,1 0 16,-22 0-16,21 21 0,0-20 0,0-1 15,0 0-15,-21 0 0,43-21 16,-22 21-16,0-21 0,0 0 0,0 21 15,0-21-15,22 0 0,-22 0 16,21 0-16,-21 0 0,22 0 0,-22 0 16,21-21-16,-21 0 0,22 21 0,-22-21 15,21 0-15,-21 0 0,1-1 16,-1 1-16,0 0 0,0 0 16,0 0-16,0 0 0,-21-1 0,0 1 15,0 0-15,0 0 0,0 0 0,0 0 16,-21 21-1,0 0-15,0 21 16,0 0-16,0 0 0,21 0 0,-22 22 16,1-22-16,0 0 0,21 0 15,-21 0-15,21 22 0,0-22 0,0 0 16,0 0-16,0 0 0,0 0 0,21 1 16,0-1-1,0-21-15,1 0 0,-1 0 16,0 0-16,0 0 0,21 0 0,-20 0 15,-1 0-15,21 0 0,-21-21 16,22-1-16,-1 1 0,-21 0 0,21 0 16,1 0-16,-1 0 0,0-22 0,1 22 15,-1-21-15,-21 21 0,0-22 16,1 1-16,-1 21 0,-21 0 0,21-1 16,-21 1-16,0 0 0,-21 21 15,0 0-15,-1 0 0,1 0 16,0 21-16,-21-21 0,42 21 0,-21 1 15,21-1-15,-22 0 0,22 0 16,0 0-16,0 0 0,0 1 16,0-1-16,22 0 0,-22 0 0,21 0 15,0 0-15,-21 1 0,21-1 0,0 0 16,-21 0-16,0 0 0,21-21 16,-21 21-16,22-21 0,-44 0 31,1 0-31,0 0 15,0-21-15,0 21 0,0-21 0,-1 0 16,1 0-16,0 21 0,0-21 16,0 21-16,21-22 15,-21 22-15,21 22 16,0-1 0,0 0-16,0 0 15,0 0-15,0 0 0,21-21 0,0 22 16,21-1-16,-21-21 0,1 0 15,-1 21-15,21-21 0,-21 0 0,22 0 16,-22 0-16,0 0 0,21 0 0,1 0 16,-22 0-16,21-21 0,0 21 15,-20-21-15,20-1 0,-21 1 0,21 0 16,-20 0-16,-1 0 0,0 0 0,0-1 16,0-20-16,0 21 0,-21-21 15,22 20-15,-1-20 0,-21 21 16,0 0-16,0 0 0,0-1 0,0 1 15,0 0-15,0 42 16,0 0 0,-21 1-16,21 20 0,-22-21 15,22 0-15,-21 0 0,21 1 0,0-1 16,0 21-16,0-21 0,0 0 16,0 1-16,0-1 0,0 0 0,0 0 15,0 0-15,21-21 0,1 21 0,-1-21 16,0 0-16,0 0 15,0 0-15,0 0 0,1 0 16,-1 0-16,0-21 0,0 21 16,0-21-16,0 0 0,1 0 15,-1 0-15,0-1 0,0-20 0,0 21 16,0-21-16,-21 20 0,0-20 0,22 21 16,-22 0-16,21-22 0,-21 22 15,0 0-15,0 42 31,0 0-31,0 1 16,0-1-16,-21 21 0,21-21 0,0 0 16,0 1-16,0-1 0,0 0 0,0 0 15,0 21-15,0-20 16,0-1-16,21 0 0,0-21 16,0 21-16,0-21 0,22 0 0,-22 0 15,0 0-15,0 0 0,21 0 16,-20 0-16,-1 0 0,0-21 0,21 21 15,-21-21-15,1 0 0,-1-1 0,21 1 16,-42 0-16,21 0 0,0 0 0,-21-22 16,22 22-16,-22 0 0,0 0 15,0 0-15,0 0 0,0-1 0,0 44 47,-22-1-47,1 0 0,21 0 0,0 0 16,0 0-16,-21 1 0,21 20 15,0-21-15,-21-21 0,21 21 16,0 0-16,0 1 0,0-1 0,0 0 16,0-42 31,0 0-47,21 21 0,-21-22 0,21 1 15,-21 0-15,21 0 0,-21 0 16,0 0-16,22-1 0,-22 1 0,21-21 15,-21 21-15,21 0 0,0-1 16,-21 1-16,21 21 0,0-21 16,1 21-16,-1-21 0,0 21 0,0 0 15,0 0-15,-21 21 0,21 0 16,-21 0-16,0 1 0,22-1 16,-22 0-16,21 0 0,-21 0 0,0 0 15,0 1-15,0-1 0,0 0 0,0 0 16,0 0-16,0 0 15,0 1-15,21-44 47,-21 1-47,21 0 16,-21 0-16,0 0 0,0 0 16,21-1-16,0 1 0,1 0 0,-22 0 15,21 0-15,0 0 0,0-1 16,0 1-16,0 0 0,1 0 0,-1 21 15,0 0-15,0 0 0,0 0 0,0 0 16,1 0-16,-1 21 16,-21 0-16,0 0 0,0 1 0,21-1 15,-21 0-15,0 0 0,21 0 0,-21 0 16,0 1-16,0-1 0,0 0 16,21 0-16,-21 0 0,21 0 15,1 1-15,-1-22 16,0 0-16,0 0 15,0 0-15,0 0 0,1 0 16,-1 0-16,0 0 0,21 0 0,-21-22 16,1 22-16,-1-21 0,0 0 15,0 21-15,-21-21 0,21 0 0,0 0 16,-21-22-16,0 22 0,22 0 0,-22-21 16,21 20-16,-21-20 0,0 21 15,0 0-15,0 0 0,0-1 0,0 1 16,-21 21 15,-1 21-31,22 1 0,0-1 16,-21 0-16,0 0 0,21 0 0,0 0 15,0 1-15,-21 20 0,21-21 16,0 0-16,0 0 0,0 1 16,0-1-16,0 0 0,0 0 15,21-21-15,0 0 16,0 0-16,1 0 0,-1 0 0,0 0 15,21 0-15,-21 0 0,22 0 0,-22 0 16,21-21-16,-21 21 0,22-21 16,-22 0-16,21-1 0,1 1 15,-22 0-15,21 0 0,-21 0 0,22 0 16,-22-22-16,0 22 0,0-21 16,0 21-16,-21-1 0,0-20 0,0 21 15,0 0-15,0 0 0,-21 21 16,0 0-16,0 0 15,0 0-15,-1 21 0,22 0 16,-21 0-16,21 0 0,0 22 0,0-22 16,0 0-16,0 0 0,21 0 15,1 0-15,-1 1 0,-21-1 16,21 0-16,0-21 0,0 21 0,-21 0 0,0 0 16,21-21-16,-21 22 0,22-22 15,-22 21 1,-22-21-1,1 0-15,0 0 16,0 0-16,0 0 16,0 0-16,-1 0 15,22-21 17</inkml:trace>
  <inkml:trace contextRef="#ctx0" brushRef="#br0" timeOffset="45640.31">16383 8594 0,'0'0'0,"0"21"62</inkml:trace>
  <inkml:trace contextRef="#ctx0" brushRef="#br0" timeOffset="51004.32">1693 720 0,'0'0'0,"21"0"15,-21-21-15,22 21 0,-1 0 16,0-22-16,0 22 0,-21-21 0,21 21 16,22-21-16,-22 21 0,0-21 15,0 0-15,0 21 0,0-21 16,22-1-16,-22 22 0,0-21 0,0 0 15,22 0-15,-22 0 0,0 21 16,0-21-16,0-1 0,-21 1 16,0 0-16,0 0 15,-21 21 1,-21 0-16,21 0 16,-22 0-16,1 21 15,0-21-15,-22 21 0,22 0 16,-22 1-16,-20-1 0,20 21 0,1-21 15,-22 0-15,21 22 0,-20-22 16,20 21-16,1 1 0,20-1 0,-20 0 16,21 1-16,-1-1 0,1 0 15,0 1-15,-1-1 0,22 0 16,0 1-16,0-22 0,0 21 0,-1 0 16,22-20-16,0 20 0,0-21 15,0 21-15,0-20 0,0-1 0,0 21 16,0-21-16,0 0 0,0 1 15,22 20-15,-1-21 0,-21 0 16,21 22-16,0-22 0,0 0 16,0 21-16,22-21 0,-22 1 15,21 20-15,-21 0 0,22-21 0,-1 22 16,-21-22-16,22 21 0,-1 1 16,-21-22-16,21 21 0,1 0 0,-22 1 15,0-22-15,21 21 0,-20 1 16,-1-1-16,-21 0 0,0 22 0,0-22 15,0 22-15,0-22 0,0 21 16,0 1-16,-21-22 0,-1 22 16,1-1-16,0-20 0,-21-1 15,-1 21-15,22-20 0,-21-1 16,0 22-16,-1-22 0,1 0 0,0 22 16,-1-22-16,1 0 0,-22 1 15,22-1-15,0-21 0,-22 22 0,22-22 16,-22 21-16,22-21 0,-21 0 15,20 1-15,1-1 0,0 0 0,-1-21 16,1 21-16,21-21 0,-22 21 16,22-21-16,42 0 47,22 0-47,-22 0 0,0 0 15,21 0-15,-20 0 16,20 0-16,0 0 0,1 0 0,-1 0 15,-21 21-15,21 1 0,1-22 16,-22 21-16,21 0 0,-21 0 0,22 0 16,-22 0-16,0 1 0,0-1 15,0 21-15,1 0 0,-1 1 0,0-1 16,-21 0-16,21 1 0,0 20 16,0-20-16,-21 20 0,22-21 0,-1 22 15,0-22-15,-21 22 0,21-1 16,-21 1-16,21-1 0,-21 1 15,0 20-15,0-20 0,0 21 16,0-22-16,0 22 0,0-22 16,0 22-16,0-22 0,0 1 0,0 21 15,0-1-15,-21-20 0,0 20 16,0-20-16,21 21 0,-21-22 0,-1 1 16,1 20-16,21-20 0,-21 20 15,0 1-15,0-21 0,21 20 0,-21 1 16,-1-22-16,1 22 0,21 0 15,-21-22-15,0 22 0,0 0 0,21-1 16,-21 22-16,-1-21 0,22-1 16,-21 1-16,21 21 0,0-21 0,-21-1 15,21 1-15,0 21 16,-21-22-16,21 22 0,0-21 0,0 21 16,0-22-16,0 1 0,0 21 15,0-21-15,0-1 0,0 22 0,0-21 16,0-1-16,0 1 0,21 21 15,-21-21-15,0-1 0,0 1 0,0 0 16,21-1-16,-21 1 0,0 0 16,0-1-16,21-20 0,-21 20 0,22 1 15,-1 0-15,0 21 0,0-22 0,0 1 16,0 0-16,1-1 0,-1-20 16,21 20-16,-21 1 0,22-21 0,-22 20 15,21-20-15,0-1 16,1 1-16,-1-1 0,22-20 0,-22 20 15,0-21-15,22 1 0,-1-1 16,-20-21-16,20 0 0,-21 22 0,22-22 16,-22-21-16,22 21 0,-22-21 15,22 0-15,-22 0 0,21 0 0,-20 0 16,-1 0-16,0 0 0,1 0 0,-1 0 16,0 0-16,1-21 0,-22 21 15,0-21-15,0 21 0,-21-21 0,0-1 16,0 1-16,0 0 15,0 0-15,0 0 0,0 0 16,0-1-16,0 1 0,0 0 16,0 0-16,0 0 0,21 0 0</inkml:trace>
  <inkml:trace contextRef="#ctx0" brushRef="#br0" timeOffset="58916.6">10414 11578 0,'0'-21'0,"0"0"0,0 0 16,-21 42 15,21 0-31,0 0 0,0 22 16,0-1-16,0 0 0,0 1 0,-21-1 16,21 21-16,0 1 0,-22-22 15,22 22-15,0-1 0,-21-20 16,21 20-16,0-21 0,0 1 0,-21-1 15,21 0-15,0-20 0,-21 20 0,21-21 16,0 0-16,0 0 0,0 1 16,0-44 15,0 1-31,0 0 16</inkml:trace>
  <inkml:trace contextRef="#ctx0" brushRef="#br0" timeOffset="59556.23">10033 11578 0,'0'0'0,"0"-21"0,0 0 16,0 0-16,0 0 0,0-1 0,0 1 15,21-21-15,0 21 0,0 0 16,22-1-16,-22 1 0,0 0 0,21 21 15,1-21-15,-22 21 0,21 0 0,-21 0 16,22 0-16,-22 21 16,21 0-16,-21 22 0,22-1 0,-22 0 0,21 1 15,-21-1-15,1 21 0,-1-20 0,0-1 16,0 22-16,0-22 16,0 0-16,1 22 0,-22-22 0,21 0 15,-21 1-15,21-22 0,-21 21 0,0-21 16,21 22-16,-21-22 0,0 0 15,21-21-15,-21 21 0,0-42 32,0 0-32,0 0 15,0 0-15,0-1 0,0-20 0,0 0 16,0-1-16,0 1 0,0 0 0,0-1 16,21 1-16,1-21 0,-22 20 15,21-20-15,0-1 0,0 22 0,0-22 16,22 22-16,-22-21 0,21 20 15,0 1-15,-20 0 0,20 20 16,21-20-16,-20 21 0,-1 21 0,0 0 16,-20 0-16,20 0 0,0 0 0,-21 21 15,1 21-15,-1 1 0,0-1 0,0 0 16,-21 1-16,21-1 0,-21 22 16,0-22-16,0 21 0,0-20 0,0-1 15,0 22-15,0-22 0,0 21 0,-21-20 16,21 20-16,-21-20 0,0-1 15,21 21-15,-21-20 0,21-1 0,0 0 16,-22 1-16,22-1 0,-21 0 16,21-20-16,-21-1 0,21 0 15,0 0-15,0 0 0,0-42 32,0 0-17</inkml:trace>
  <inkml:trace contextRef="#ctx0" brushRef="#br0" timeOffset="60023.96">12086 11853 0,'0'0'0,"-21"22"0,21-1 16,-21 21-16,0-21 0,-1 22 0,1-22 16,0 21-16,0-21 0,0 22 0,0-22 15,-1 21-15,22-21 0,0 22 0,-21-22 16,21 0-16,0 0 0,0 0 16,0 0-16,0 1 0,21-1 15,1-21-15,20 21 0,-21-21 16,0 0-16,22 0 0,-1 0 15,0-21-15,1 21 0,-22-21 0,21-1 16,0 1-16,1 0 0,-22 0 0,0 0 16,21-22-16,-20 22 0,-1-21 15,-21 0-15,0-1 0,21 1 0,-21 0 16,0-1-16,0 1 0,0 0 0,0 20 16,-21 1-16,0 0 0,-1 0 0,1 0 15,0 21-15,0 0 0,0 0 16,-22 0-16,22 0 0,0 0 15,-21 0-15,21 21 0,-1 0 0,1-21 16,0 21-16,0 0 0,21 1 16,0-1-16,0 0 0,0 0 15,0 0-15,0 0 0,21 1 16</inkml:trace>
  <inkml:trace contextRef="#ctx0" brushRef="#br0" timeOffset="60380.76">12954 11790 0,'-64'-64'31,"43"64"-31,21-21 0,-21 21 0,0 0 16,0 0-16,0 0 0,-1 21 0,1 1 15,0 20-15,0-21 16,0 21-16,21-20 0,-21 20 0,-1 21 16,22-20-16,0-1 0,0 0 0,-21 1 15,21-1-15,0 0 0,0-20 16,0 20-16,0-21 0,21 0 0,-21 0 16,43 1-16,-22-1 0,0-21 15,21 0-15,-20 21 0,20-21 0,0 0 16,1 0-16,-1 0 0,0-21 15,1 21-15,-1-21 0,0-1 0,1 1 16,-1 0-16,0-21 0,1-1 0,-1 1 16,-21 0-16,21-1 0</inkml:trace>
  <inkml:trace contextRef="#ctx0" brushRef="#br0" timeOffset="61205.29">13674 11176 0,'0'0'0,"0"-21"15,0-43 1,-22 86 0,22-1-16,0 0 15,-21 21-15,21 1 0,-21-1 0,0 0 16,21 22-16,0-22 0,0 22 16,-21-22-16,0 21 0,21-20 0,-22-1 15,22 22-15,0-22 0,0 0 0,-21 22 16,21-22-16,0 0 0,-21 1 15,21-1-15,0 0 0,0-20 0,0 20 16,0-21-16,0 21 0,0-20 0,0-1 16,0 0-16,0 0 0,0-42 62,0 0-62,0 0 0,0-1 16,0 1-16,0 0 0,0-21 0,21 21 15,0-22-15,-21 1 0,22 21 0,-1-22 16,0 1-16,0 21 0,0 0 16,0-22-16,1 22 0,-1 0 0,21 0 15,-21 0-15,0 21 0,1-21 0,20 21 16,-21-22-16,0 22 0,0 0 16,1 0-16,-1 0 0,0 0 0,-21 22 15,0-1-15,0 0 16,0 0-16,0 0 0,-21 0 15,0 1-15,-1-1 0,1 0 16,-21 0-16,21 0 0,-22 0 0,22-21 16,0 22-16,-21-22 0,21 0 0,-1 0 15,1 0-15,0 0 16,0-22 0,0 1-16,21 0 0,-21 21 15,21-21-15,0 42 47,0 0-47,0 0 16,0 1-16,0 20 0,0-21 15,21 0-15,-21 22 0,21-22 0,-21 0 16,21 21-16,0-21 0,0 1 0,1-1 16,-1 0-16,0 0 0,0 0 15,0 0-15,0 1 0,22-22 0,-22 21 16,21-21-16,-21 0 0,22 0 0,-22 0 15,21 0-15,-21 0 0,22 0 16,-22 0-16,21-21 0,-21 21 16,1-22-16,-1 1 0,0 0 0,0 0 15,-21 0-15,21 21 0,-21-21 0,0-1 16,0 1 0,-21 21-1,0 0-15,0 0 16,0 0-16,-1 0 0</inkml:trace>
  <inkml:trace contextRef="#ctx0" brushRef="#br0" timeOffset="62012.19">10075 12996 0,'0'0'16,"-21"-21"-16,0 21 15,0 0-15,0-21 0,-1 21 0,1 0 0,0-21 16,0 21-16,0 0 0,0 0 15,-1 0-15,1 0 0,0 0 16,0 0-16,0 0 0,0-21 16,-1 21-16,22-21 47,22 21-47,-1 0 0,0 0 15,0 0-15,0 0 0,22 0 0,-22 0 16,21 0-16,0 0 0,1 0 0,-1 0 15,0 0-15,22 0 0,-22 0 16,22 0-16,-1 0 0,1 0 0,20 0 16,-20 0-16,21 0 0,-1 0 0,22 21 15,-21-21-15,-1 0 0,22 0 0,0 0 16,-21 0-16,21 0 0,-1 0 16,1 21-16,0-21 0,0 0 0,0 0 15,21 0-15,-21 0 0,-1 0 0,22 0 16,-21 0-16,0 0 0,0 0 15,0 0-15,0 0 0,-22 0 16,22 0-16,0 0 0,-21 0 0,20 0 16,-20 0-16,-21 0 0,20 0 0,-20 0 15,-1 0-15,1 0 0,-22 0 16,0 0-16,1 0 0,-1 0 0,-21 0 16,0 0-16,1 0 0,-1 0 0,-42 0 46,-1 0-46,1 0 0,0 0 16,-21 0-16,21 0 0,-22 0 0,-20 0 0,20 0 16,-20 0-16,-1 0 0,-20 21 15</inkml:trace>
  <inkml:trace contextRef="#ctx0" brushRef="#br0" timeOffset="62756.29">9779 13102 0,'21'0'31,"0"0"-31,0 0 0,1 0 16,-1 0-16,0 0 0,0 0 0,0 0 16,22 0-16,-22 0 0,21 0 15,0 0-15,22 0 0,-22 0 0,1 0 16,20 0-16,1 0 0,-1 0 0,1 0 15,20 0-15,-20 0 0,20 0 0,1 0 16,0 0-16,21 0 0,-22 0 16,1 0-16,21 0 0,0 0 15,-22 0-15,22 0 0,0 0 0,0 0 16,21 0-16,-21 0 0,-1 21 0,1-21 16,0 0-16,0 0 0,0 0 15,0 0-15,-1 0 0,1 0 0,-21 0 16,21 0-16,-22 0 0,22 0 0,-21 0 15,0 0-15,-22 0 0,22 0 0,-22 0 16,1 0-16,-1 0 0,-20 0 16,-1 0-16,0 0 0,-21 0 15,1 0-15,-1 0 0,0 0 0,-21-21 16,0 0 0,-21 21-1,0 0-15,-1-21 0,1 21 16,0 0-16,0 0 15,0 0-15,0 0 16,-1 0-16,1 0 0,0 0 0,-21 0 16,21 0-16,-1 0 0,-20 0 0</inkml:trace>
  <inkml:trace contextRef="#ctx0" brushRef="#br0" timeOffset="82749.75">15515 10943 0,'0'0'0,"-21"21"16,0 1-16,0-1 16,21 0-16,-22 0 15,1 0-15,0 0 16,21 1-16,0-1 15,0 0-15,0 0 0,0 0 16,0 0-16,21 1 16,0-1-16,1-21 0,-1 21 15,0 0-15,0-21 0,0 21 16,0-21-16,1 21 0,-1-21 0,0 0 16,0 22-16,0-1 0,0-21 15,22 0-15,-22 0 0,21 0 0,-21 0 16,22 0-16,-1 0 0,0 0 0,1 0 15,-1 0-15,22 0 0,-1 0 0,1 0 16,-1 0-16,22 0 0,-1 0 16,-20 0-16,21 0 0,-1 0 0,1 0 15,0 0-15,-1 0 0,1 0 0,0-21 16,20 21-16,-20-22 0,0 22 16,-1-21-16,22 0 0,-21 21 15,0-21-15,-22 0 0,22 0 0,-1-1 16,-20-20-16,-1 21 0,22-21 0,-21 20 15,20-20-15,-20 21 0,20-21 16,-20 20-16,-1-20 0,1 0 0,-1-1 16,1 22-16,-22-21 0,1 0 0,-1-1 15,0 1-15,1 0 0,-22-22 0,0 22 16,0-1-16,0-20 0,0-1 16,-21 22-16,22-21 0,-22 20 0,21-20 15,0-1-15,-21 22 0,21-22 0,0 1 16,0-1-16,1 1 0,-1-1 15,0 1-15,-21 21 0,21-22 16,0 22-16,0-22 0,1 22 0,-1-22 16,-21 22-16,0 0 0,21-22 15,-21 22-15,0-22 0,0 22 0,0-21 16,-21 20-16,0 1 0,-1-22 0,1 22 16,0 0-16,-21-1 0,-1 1 15,1 21-15,0-21 0,-1-1 0,1 22 16,-21-21-16,20 21 0,1-1 0,0 1 15,-1 0-15,1 0 0,21 0 16,-22 21-16,22-21 0,0 21 0,-21-22 16,21 22-16,-1 0 0,-20-21 15,21 21-15,0 0 0,0-21 16,-1 0-16,1 21 0,0 0 0,0-21 16,0 21-16,21-21 15,0-1 1,0 1-1,0 0 1,0 0-16,0 0 16</inkml:trace>
  <inkml:trace contextRef="#ctx0" brushRef="#br0" timeOffset="83341.42">19219 7832 0,'0'0'0,"0"-21"0,43-1 16,-43 1-16,-22 21 47,1 0-47,0 0 0,0 0 15,0 21-15,-22 1 0,1-22 16,21 21-16,-43 0 0,22 0 0,-21 0 16,-1 0-16,-21 22 0,1-22 15,20 0-15,1 0 0,-22 0 0,43 1 16,-22-22-16,22 21 0,21 0 0,-22-21 16,22 0-16,0 21 0,42-21 46,0 0-46,1 0 16,-1 0-16,0 21 0,21-21 0,-21 21 16,22-21-16,-22 22 0,0-22 15,0 21-15,22 0 0,-22 0 16,0 0-16,0 0 0,-21 1 0,21 20 16,0-21-16,1 0 0,-22 0 15,0 22-15,21-22 0,-21 0 0,21 0 16,0 0-16,-21 1 0,0-1 0,21 0 15,0 0-15,-21 0 16,22 0-16,-1-21 16,-21 22-16,21-22 0,-21 21 15,21-21 1,-21 21 15</inkml:trace>
  <inkml:trace contextRef="#ctx0" brushRef="#br0" timeOffset="84364.53">15642 11070 0,'0'21'47,"0"1"-47,0-1 16,0 0-16,0 0 15,21-21-15,0 0 0,1 0 16,-1 0-16,21 0 0,-21 0 0</inkml:trace>
  <inkml:trace contextRef="#ctx0" brushRef="#br0" timeOffset="138272.57">21463 13399 0,'0'-22'16,"0"1"0,0 0-1,0 0 1,0 0-1,0 0 1,21-1-16,-21 1 31,0 42 16,0 1-47,0-1 16,0 0-16,0 0 0,0 21 15,0-20-15,0 20 0,-21 0 16,21 1-16,0-1 0,0-21 0,0 21 16,0 1-16,0-1 0,0 0 15,0-20-15,0 20 0,0-21 0,0 0 16,-21 22-16,21-22 0,0 0 0,0 0 16,0 0-16,0 0 15,0 1-15,0-1 16,0 0 15,21-21-15,-21-21-1,21 0-15,0 21 16,0-22-16,-21 1 16,22 21-16,-22-21 15,21 0-15,0 0 0,-21 0 16,0-1-16,21 22 0,-21-21 15,21 0-15,-21 0 0,21 0 16,-21 0-16,0-1 0,22 1 16,-1 0-16,-21-21 0,21 21 0,0-1 15,-21 1-15,21 0 0,-21 0 16,21 21-16,-21-21 0,0 0 0,22 21 16,-1-22-16,-21 1 46,21 21-46,-21 21 266,0 1-250,0-1-16,0 0 15,21-21-15,-21 21 0,0 0 16,0 0-16,21 1 0,0-1 0,-21 0 16,0 0-16,22 0 0,-1 0 15,-21 1-15,21-1 0,0 0 0,-21 0 16,21 0-16,-21 0 0,21 1 15,1-1-15,-22 0 0,0 0 0,21-21 16,-21 21-16,21 0 0,0-21 16,-21 22-16,21-22 0,-21 21 15,21-21-15,1 0 0,-1 21 16,0-21 0,0 0-16,0 0 15,-21-21-15,21 0 16,-21-1-16,22 22 0,-22-21 0,0 0 15,0 0-15,0 0 0,0 0 16,0-22-16,0 22 0,0-21 0,0 21 16,0-22-16,0 1 0,0 0 15,0-1-15,0 22 0,0-21 16,-22 21-16,22-22 0,0 22 0,0 0 16,0 0-16,-21 0 15,21 42 48,0 0-63,0 0 15,21 0-15,-21 0 0</inkml:trace>
  <inkml:trace contextRef="#ctx0" brushRef="#br0" timeOffset="140236.6">22458 13970 0,'0'0'15,"21"0"-15,21 0 0,-21-21 0,1 21 16,-1-21-16,0 0 0,0 21 0,0-22 15,0 1-15,1 0 0,-1 0 16,0 0-16,-21 0 0,0-1 16,0 1-16,0 0 0,0 0 0,0 0 15,0 0-15,-21 21 16,0 0-16,-1 0 0,1 0 16,0 0-16,0 0 0,0 0 15,0 0-15,21 21 0,-22 0 0,1 21 16,0-21-16,21 1 0,-21-1 0,21 0 15,0 21-15,0-21 0,0 1 16,0-1-16,0 0 0,0 0 0,21 0 16,0 0-16,0-21 0,-21 22 0,22-1 15,-1-21-15,0 21 16,0-21-16,21 0 0,-20 0 0,-1 0 16,21 21-16,0-21 0,-20 0 0,20 0 15,0 0-15,-21 0 0,22 0 16,-1 0-16,0-21 0,-20 0 0,20 21 15,-21-21-15,21 21 0,1-22 0,-22 1 16,21 0-16,-21 21 0,22-21 16,-22 0-16,0 0 0,0-1 0,0 1 15,-21 0-15,0-21 0,0 21 16,0-1-16,0 1 0,0 0 16,0 0-16,-21 0 0,21 0 0,-21 21 0,0-22 15,0 22-15,0 0 16,-1 0-16,1 0 0,0 0 0,0 0 15,0 22-15,0-1 0,-1-21 16,1 21-16,21 21 0,-21-21 0,0 1 16,0-1-16,21 0 0,-21 21 0,21-21 15,0 1-15,0-1 0,0 0 16,0 0-16,0 0 0,21 0 16,0 1-16,0-22 0,0 0 15,0 0-15,1 0 0,-1 0 16,0 0-16,0 0 0,0 0 0,0-22 15,1 22-15,-1-21 0,0 0 0,0-21 16,0 21-16,22-22 16,-22 1-16,0 0 0,0-1 0,0-20 15,0 20-15,1-20 0,-1 21 16,0-1-16,0-20 0,-21 20 0,0 1 16,21 21-16,-21-21 0,0 20 0,0 1 15,0 0-15,0 0 0,-21 21 16,0 0-16,0 0 15,0 21-15,-1 0 16,22 0-16,0 1 0,-21 20 0,21 0 16,0-21-16,0 22 0,0-1 0,0 0 15,0 22-15,0-22 0,0 1 16,0-1-16,0 0 0,0-21 16,0 22-16,21-1 0,1-21 0,-22 0 15,21 22-15,0-22 0,0 0 16,0 0-16,0-21 0,1 21 0,-1-21 15,21 0-15,-21 0 0,0 0 0,1 0 16,-1 0-16,0 0 0,0 0 16,0 0-16,0 0 0,1-21 0,-1 0 15,0 0-15,-21 0 0,21 0 0,0-1 16,-21 1-16,0-21 0,0 21 16,0 0-16,0-1 0,0 1 0,0 0 15,0 0-15,-21 21 16,0 0-1,0 21-15,21 0 0,0 0 16,-21-21-16,21 22 0,-22-1 16,22 21-16,0-21 0,0 0 0,0 1 15,-21-1-15,21 0 0,0 0 16,0 0-16,0 0 0,0 1 16,0-44 30,21 1-30,-21 0-16,22 0 0,-1 0 0,-21 0 16,21-22-16,0 22 15,0 0-15,0 0 0,-21 0 0,22-1 16,-1 1-16,0 0 0,0 21 0,0 0 16,0 0-16,1 0 15,-1 0-15,0 21 16,-21 0-16,21-21 0,-21 22 15,0 20-15,0-21 0,21 0 0,-21 0 16,0 1-16,21-1 0,-21 0 0,0 0 16,0 0-16,22 0 15,-1 1-15,0-22 16,0 0-16,0 0 16,0 0-16,1 0 15,-1 0-15,0 0 0,0 0 0,21-22 16,-20 22-16,-1-21 0,0 0 0,0 0 15,-21 0-15,21 0 0,0-1 16,1 1-16,-22 0 0,21-21 0,-21 21 16,0-1-16,0 1 0,0 0 15,-21 21 1,-1 0-16,1 0 16,0 0-16,21 21 0,-21 0 15,0 1-15,21-1 16,-21 21-16,21-21 0,0 0 0,0 1 15,0-1-15,0 0 0,0 0 0,0 0 16,21 0-16,0 1 16,0-1-16,0-21 0,0 0 0,1 21 15,-1-21-15,0 0 0,0 0 0,21 0 16,-20 0-16,20 0 0,-21 0 16,0 0-16,22-21 0,-22 0 0,21 21 15,-21-22-15,0 1 0,22 0 0,-22-21 16,0 21-16,-21-1 0,21-20 15,0 21-15,-21 0 0,0-22 16,0 22-16,0 0 0,0 0 16,-21 21-1,0 0-15,0 0 0,0 0 16,21 21-16,0 0 0,0 0 16,0 1-16,0-1 0,0 0 0,0 0 15,0 0-15,0 0 0,0 1 0,21-1 16,0 0-16,0 0 15,-21 0-15,21-21 0,1 21 0,-22 1 16,21-22-16,-21 21 16,-21-21 15,-1 0-31,1 0 16,0 0-16,0 0 0,0-21 15,0 21-15,-1 0 0,1 0 16,21-22-16,21 22 31,-21-21-31</inkml:trace>
  <inkml:trace contextRef="#ctx0" brushRef="#br0" timeOffset="141780.78">25950 13864 0,'-42'-148'16,"21"127"-1,0 21-15,-1-21 0,1 0 0,0 21 16,0 0-16,-21 0 0,20 0 0,1 0 16,0 21-16,0 0 0,-21 0 15,20 0-15,1 0 0,0 1 0,0-1 16,21 0-16,0 21 0,-21-21 15,21 1-15,0-1 0,0 0 0,0 0 16,0 0-16,21 0 0,0 1 16,0-22-16,0 21 0,1-21 0,-1 0 15,0 0-15,0 0 0,21 0 16,-20 0-16,-1 0 0,21 0 0,-21 0 16,0 0-16,1-21 0,20-1 0,-21 1 15,21 0-15,-20-21 0,20 21 16,-21-22-16,0 1 0,22-22 0,-22 22 15,0 0-15,0-22 0,0 1 16,-21 20-16,0 1 0,21-21 0,-21 20 16,0 22-16,0-21 0,0 21 0,0-1 15,0 1-15,-21 0 0,0 21 16,0 0-16,0 0 16,21 21-16,-21-21 0,-1 43 0,1-22 15,0 0-15,21 21 0,0 1 16,0-1-16,-21 0 0,21 1 0,0 20 15,0-21-15,0 1 0,0-1 16,0 0-16,0 1 0,0-1 0,0 0 16,21-20-16,-21 20 0,21-21 0,0 0 15,1 0-15,-22 1 0,21-1 16,0-21-16,0 21 0,0-21 16,22 0-16,-22 0 0,0 0 0,21 0 0,-21 0 15,22 0-15,-22 0 0,0-21 16,21 0-16,-20-1 0,-1 1 15,0 0-15,21 0 0,-42 0 0,21-22 16,-21 22-16,22-21 0,-22 21 16,0 0-16,0-1 0,0 1 0,-22 0 15,1 21-15,0 0 0,0 0 0,0 0 16,0 0-16,-1 21 0,1 0 16,0 1-16,0-1 0,0 0 0,0 0 15,-1 0-15,1 0 0,0 1 0,21-1 16,-21 0-16,21 0 0,0 0 15,0 0-15,21-21 16,0 22-16,0-22 0,1 0 16,-1 0-16,21 0 15,-21 0-15,0 0 0,1 0 0,-1-22 16,0 1-16,0 21 0,0-21 0,0 0 16,-21 0-16,22 0 0,-22-1 15,21 1-15,-21 0 0,21 21 0,-21-21 16,0 42 15,0 0-31,0 0 0,0 1 16,0-1-16,0 0 15,0 0-15,0 0 0,0 0 0,0 1 16,0-1-16,0 0 16,21-21-16,0 0 15,0 21-15,1-21 16,20 0-16,-21 0 0,0 0 0,0 0 15,22 0-15,-22-21 0,0 21 0,0-21 16,0 0-16,22 21 0,-22-22 16,0 1-16,0 0 0,-21 0 0,21 0 15,1 21-15,-22-21 0,0 42 32,0 0-17,0 0-15,-22 0 16,22 0-16,0 1 15,0-1-15,0 0 0,0 0 16,22-21-16,-1 21 16,0-21-16,0 0 0,0 0 0,0 0 15,1 0-15,-1 0 0,0 0 0,0 0 16,0-21-16,0 0 16,1 0-16,-22 0 0,21-1 15,-21 1-15,0 0 0,21 0 0,-21 0 16,21 0-16,0-1 15,-21 1-15,0 42 47,0 1-47,0-1 0,-21 0 16,21 0-16,0 0 0,-21 0 0,21 22 16,-21-22-16,21 21 0,0 1 15,-21-1-15,21 0 0,0 1 0,0 20 16,0-21-16,0 1 0,0 20 0,0-20 15,0 20-15,0-21 0,0 1 16,0 20-16,21-20 0,-21-1 0,21 0 16,-21 1-16,0-1 0,0 21 0,0-20 15,0-1-15,0 0 16,0 1-16,0-1 0,0-21 0,0 22 16,0-22-16,-21 0 0,21 0 0,0 0 15,-21-21-15,-1 0 0,1 0 16,0 0-16,0 0 0,21-21 15,-21 21-15,21-21 0,0 0 0,0 0 16,0-1-16,0 1 0,21-21 16,0 21-16,-21-22 0,21 1 0,0 21 15,1-21-15,-1 20 0,0-20 0,0 21 16,0 0-16</inkml:trace>
  <inkml:trace contextRef="#ctx0" brushRef="#br0" timeOffset="142548.1">21590 14203 0,'-21'0'0,"-233"-42"31,233 42-31,-1 0 0,1 0 16,42 0 15,1 0-31,20 0 0,-21 0 15,43 0-15,-22 0 0,21 0 16,1 0-16,21 0 0,-22 0 0,22 0 16,21 0-16,-1 0 0,1 0 0,0 21 15,21-21-15,0 0 0,21 21 16,-21-21-16,21 0 0,1 21 16,-1 0-16,0-21 0,0 0 0,21 0 0,-20 21 15,-1-21-15,21 0 0,-21 0 16,22 0-16,-22 0 0,0 0 15,0 0-15,0 0 0,0 0 16,-21 0-16,22 0 0,-22 0 0,0 0 16,0 0-16,0 0 0,-22 0 0,1 0 15,-21 0-15,21 0 0,-22 22 16,1-22-16,-21 0 0,20 0 0,-20 21 16,-1-21-16,1 0 0,-1 0 0,-20 21 15,-1-21-15,0 0 0,1 0 16,-22 0-16,21 0 0,-21 0 15,0 0-15,-42 0 63,0 0-63,0 0 16,-21 0-16,-1 21 0</inkml:trace>
  <inkml:trace contextRef="#ctx0" brushRef="#br0" timeOffset="143872.31">21611 14796 0,'0'21'47,"0"0"-32,-21 0-15,21 0 0,0 0 16,-21 1-16,21-1 0,0 21 16,0-21-16,0 0 0,0 1 0,0 20 15,0-21-15,0 0 0,0 0 0,-21 1 16,21-1-16,0 0 0,0 0 16,-22 0-16,22 0 15,-21-21 1,0 0-1</inkml:trace>
  <inkml:trace contextRef="#ctx0" brushRef="#br0" timeOffset="144224.76">21738 14774 0,'0'0'0,"0"-21"0,0 0 16,0 42 15,0 0-31,0 22 15,21-22-15,-21 0 0,0 0 0,0 22 16,0-22-16,21 0 0,-21 21 16,0-21-16,0 1 0,0 20 0,0-21 15,0 0-15,0 0 0,0 1 16,0-1-16,0 0 0,0 0 0,0 0 16,0 0-16,0 1 15,0-44 16</inkml:trace>
  <inkml:trace contextRef="#ctx0" brushRef="#br0" timeOffset="145405.09">22267 14965 0,'0'0'0,"21"0"15,-21-21-15,22 21 0,-22-21 16,-22 21 15,1 0-31,0 0 0,0 21 16,0 0-16,0 0 0,21 0 16,0 0-16,-22 22 0,1-22 0,21 0 15,0 21-15,0-20 0,0-1 16,0 21-16,0-21 0,0 0 0,0 1 15,0-1-15,0 0 0,21 0 0,1-21 16,-1 21-16,21-21 16,-21 0-16,22 21 0,-1-21 0,0 0 15,1 0-15,-1 0 0,0 0 0,22 0 16,-22-21-16,0 21 0,1-21 0,-1 0 16,0 0-16,1-22 0,-22 22 15,21-21-15,-21 0 0,1-1 0,-1 1 16,0 0-16,0-1 0,0-20 0,-21 20 15,0 1-15,0 0 0,0-1 16,0 1-16,0 0 0,0 21 0,0-1 16,0 1-16,0 0 0,0 42 31,-21 0-31,0 1 16,21 20-16,-21-21 0,0 21 0,21 1 15,-22-1-15,22-21 0,0 22 16,0-1-16,0 0 0,0 1 0,0-22 15,0 21-15,0 0 0,22-20 0,-1 20 16,-21-21-16,21 0 0,0 0 16,0 1-16,-21-1 0,21 0 0,1 0 15,20-21-15,-21 0 0,0 0 0,0 0 16,22 0-16,-22 0 16,21 0-16,-21 0 0,22-21 0,-22 0 0,21 0 15,-21-1-15,1 1 0,20-21 16,-21 0-16,0-1 0,0 1 0,1 0 15,-22-1-15,0 1 0,21-22 16,-21 22-16,21 0 0,-21-1 0,0 1 16,0 0-16,0 21 0,0-1 15,0 1-15,0 0 0,0 42 16,0 0-16,0 1 16,0-1-16,0 21 0,0-21 15,-21 22-15,21-1 0,-21 0 0,21 1 16,0-1-16,0 0 0,0 1 0,-22-1 15,22 0-15,-21 1 0,21-22 0,0 21 16,0-21-16,-21 0 16,21 1-16,0-1 0,-21 0 0,21 0 15,0-42 17,0 0-32,0 0 15,21-1-15,0 1 0,0 0 0,1-21 16,-1 21-16,0-1 0,0-20 15,21 21-15,-20 0 0,20 0 0,-21-1 16,21 22-16,-20-21 0,20 21 0,0 0 16,-21 0-16,1 0 0,-1 0 0,21 0 15,-21 0-15,-21 21 32,-21-21-32,0 0 15,0 0-15,-22 0 0,22 0 16,0 0-16,-21 0 0,21 0 0,-22 0 15,22 0-15,0 0 0,0 0 0,21 22 16,-21-22-16,21 21 16,-22-21-16,22 21 0,0 0 15,0 0-15,0 0 0,0 1 0,0-1 16,0 0-16,22 0 0,-1 0 0,0 22 16,0-22-16,0 0 0,0 0 15,1-21-15,-1 21 0,21 0 0,-21 1 16,0-22-16,1 21 0,-1-21 15,0 0-15,0 0 0,0 21 16,0-21-16,1 0 0,-22-21 31,0 0-15,-22-1-16</inkml:trace>
  <inkml:trace contextRef="#ctx0" brushRef="#br0" timeOffset="146096.1">21442 14796 0,'21'0'0,"0"0"31,-21-22-31,21 22 0,-21 22 31,0-1-31,0 0 0,0 0 16,0 0-16,0 0 0,0 1 15,0 20-15,0-21 0,0 21 0,0 1 16,0-22-16,0 21 0,0 1 0,0-22 16,0 21-16,0-21 15,0 22-15,0-22 0,0 0 0,0 0 16,0 0-16,0 0 0,0 1 16,21-22-1</inkml:trace>
  <inkml:trace contextRef="#ctx0" brushRef="#br0" timeOffset="147752.84">19071 14923 0,'-21'0'0,"0"0"16,21-22 0,21 22-1,0 0-15,21 0 16,-20 0-16,-1-21 0,21 21 0,-21 0 15,22 0-15,-1 0 0,0 0 0,1 0 16,-1 0-16,0 0 0,1 0 16,-1 0-16,0 0 0,1 0 0,-1 0 15,0 0-15,1 0 0,-1 0 16,-21 0-16,21 21 0,-20-21 16,20 0-16,-21 0 0,0 0 0,0 22 15,1-22 1,-22 21-16,-22-21 15,1 0 1,0 0-16,-21 0 0,21 0 16,-1 0-16,-20 0 0</inkml:trace>
  <inkml:trace contextRef="#ctx0" brushRef="#br0" timeOffset="148072.38">19029 14986 0,'0'0'0,"42"0"0,-21 0 0,22 0 16,20 0-16,-21 0 0,22 0 0,-1 0 15,1 0-15,-1 0 0,22 0 0,-21 0 16,20 0-16,-20 0 0,-1 0 15,1 0-15,-1-21 0,1 21 0,-1 0 16,-20 0-16,-1 0 0,0 0 16,1 0-16,-22 0 0,0 0 15,-21-21 17,-21 21-17,0 0-15,-1 0 0,22-21 0,-21 21 16</inkml:trace>
  <inkml:trace contextRef="#ctx0" brushRef="#br0" timeOffset="148501.13">20108 14584 0,'0'0'16,"0"21"15,0 0-15,21 0-16,1 1 0,-1-22 16,0 21-16,0-21 15,0 21-15,0 0 0,22-21 0,-22 21 0,21-21 16,-21 21-16,22-21 0,-22 0 15,21 0-15,-21 22 0,1-22 16,-1 0-16,0 0 0,-21 21 0,0 0 16,0 0-1,0 0 1,0 0-16,-21-21 0,21 22 0,-21-1 16,-1 0-16,1 21 0,0-21 0,0 22 15,0-22-15,-22 21 0,1-21 16,21 22-16,-21-22 0,-1 21 0,-20-21 15,20 22-15,1-22 0,0 0 0,-1 0 16,1 0-16,21 1 16,-21-22-16,20 21 0</inkml:trace>
  <inkml:trace contextRef="#ctx0" brushRef="#br0" timeOffset="161253.71">21526 14859 0,'0'0'16,"0"-21"0,0 42 46,0 0-62,0 0 0,0 1 16,0-1-16,0 21 0,0-21 0,0 0 15,0 22-15,0-22 0,0 21 16,0-21-16,0 22 0,0-22 0,0 0 16,0 0-16,0 0 0</inkml:trace>
  <inkml:trace contextRef="#ctx0" brushRef="#br0" timeOffset="161606.5">21802 14880 0,'0'21'0,"0"1"16,-22-1-16,22 0 0,-21 21 0,21-21 15,-21 22-15,21-1 0,0 0 16,0-20-16,0 20 0,-21 0 0,21 1 15,0-22-15,0 21 0,0-21 16</inkml:trace>
  <inkml:trace contextRef="#ctx0" brushRef="#br0" timeOffset="162204.16">20489 15812 0,'43'21'31,"-1"-21"-31,-21 21 16,21-21-16,22 0 0,-1 0 0,1 0 16,21 21-16,-1-21 0,22 0 15,0 0-15,0 21 0,21-21 0,0 21 16,0-21-16,0 0 0,0 0 0,0 0 16,21 22-16,-21-22 0,0 0 15,0 0-15,-21 0 0,21 0 0,-21 0 16,-22 0-16,1 0 0,0 0 15,-1-22-15,-20 1 0,20 21 0,-20 0 16,-1-21-16,1 21 0,-22 0 0,1 0 16,-1 0-16,-21-21 0,0 21 15,0 0-15,1 0 0,-44 0 32,1 0-17,-21 0-15,21 0 0,-22 0 0,1 0 16,0 0-16,-22 0 0</inkml:trace>
  <inkml:trace contextRef="#ctx0" brushRef="#br0" timeOffset="162671.95">20447 16214 0,'0'0'0,"-42"0"0,20 0 0,-20 0 16,21 0-16,0 21 0,0-21 0,42 21 31,0-21-31,21 0 16,1 0-16,20 0 0,1 0 15,41 0-15,-20 0 0,21 0 16,21 0-16,0 0 0,21 0 0,0 0 16,0 0-16,1 0 0,-1 21 15,0-21-15,-21 0 0,21 0 0,-21 21 16,0-21-16,0 0 0,0 0 0,-42 0 16,21 0-16,-22 0 0,1 0 15,-22 0-15,1 0 0,-1 0 0,1 0 16,-22 0-16,1 0 0,-1 0 0,-21 0 15,21 0-15,-20 0 0,-1 0 16,0 0 0,-42 0 31,0 0-47</inkml:trace>
  <inkml:trace contextRef="#ctx0" brushRef="#br0" timeOffset="162828.51">23474 16425 0</inkml:trace>
  <inkml:trace contextRef="#ctx0" brushRef="#br0" timeOffset="-78614.28">28935 18944 0</inkml:trace>
  <inkml:trace contextRef="#ctx0" brushRef="#br0" timeOffset="-77802.74">28046 17632 0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756E-4EE4-4D4E-966E-D028D628A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206F6-7C37-4DFA-ADCC-7F77458D5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65F2A-C0DD-4486-AC64-51613048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D65A-4A13-48E7-9C8D-742D7B5D02D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9328-9595-4835-813F-7BA37524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4FAE-AD3C-492F-ABF1-EC1E3FCA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83A6-F6A9-4954-8234-D02CEB4F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50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8943-4F09-470C-8C53-FF2D6EF1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AF200-573C-4C99-AE6A-01F18A86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4A14-6BA8-458F-A72E-85CDC99A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D65A-4A13-48E7-9C8D-742D7B5D02D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D0B-EE05-4D80-A610-5F5D1D12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EEB9-C6F5-4AC5-A5D1-3D94D8E9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83A6-F6A9-4954-8234-D02CEB4F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26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0478F-24C7-407E-9EA1-C2FFF669D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66B0A-18D3-488F-8221-ED6A30819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9552-A0AB-4A97-B807-6FD874E7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D65A-4A13-48E7-9C8D-742D7B5D02D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8650-656B-41F4-8495-9ADCB761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90F1-7850-4624-85CB-2358E661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83A6-F6A9-4954-8234-D02CEB4F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93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4437-692B-40C5-9785-45D35FFD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C40B-77D7-4D4D-85FA-A81D7560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6C50-1291-47DC-AE61-47E398BB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D65A-4A13-48E7-9C8D-742D7B5D02D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9E93-EFB9-4CB8-BF64-6430996F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E7E4-110E-4D1C-B1CC-9D194549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83A6-F6A9-4954-8234-D02CEB4F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8DD2-C2CE-446A-A5BF-2A025D5E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B6944-325C-4B4D-A6E6-909DCC09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98FD-D21C-47E3-A994-2BFE9D32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D65A-4A13-48E7-9C8D-742D7B5D02D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3AA67-3C1D-4FC8-9E13-E74362AC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1654-8689-4908-B994-1F453270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83A6-F6A9-4954-8234-D02CEB4F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1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2C35-8E98-49EE-BD4F-F1EE603F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82BF-6AD0-4F58-A7ED-6BAC5C76C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4C2FA-4721-4082-BED5-9AE9F1B5C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4453-7383-44C3-94FF-4E48D20A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D65A-4A13-48E7-9C8D-742D7B5D02D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BAC30-62D1-48F1-85F1-60023208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4504E-081B-4F50-9489-C50BFA19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83A6-F6A9-4954-8234-D02CEB4F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3B65-9046-4BD6-A552-23139F05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ED254-B2C6-4BDF-83E5-24253216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010CB-5A45-4FEA-9D09-42E541F0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39087-27A0-42DA-BC7C-576E6AA86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3AE5F-BD9A-4A7F-BFEA-16D28309C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BBAC4-5F37-4FC9-AFE8-D992FC89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D65A-4A13-48E7-9C8D-742D7B5D02D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2283C-5D61-48F0-B627-8C1BE11C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E6654-63B1-4BBF-83B9-AA5C49A2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83A6-F6A9-4954-8234-D02CEB4F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64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918B-15C5-4917-A42C-4D58DAF9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92CFD-598F-4830-AB07-A8E61B15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D65A-4A13-48E7-9C8D-742D7B5D02D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55149-E1E4-4C28-80D6-4949D0A4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8F34-C8DC-409F-A744-84AC303F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83A6-F6A9-4954-8234-D02CEB4F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12B7B-CD01-41A3-BB56-D2A52DFD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D65A-4A13-48E7-9C8D-742D7B5D02D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EFF51-3981-466C-9A12-1DA88ED4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4011E-8E1E-47DA-B368-2F61FDBB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83A6-F6A9-4954-8234-D02CEB4F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5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554F-15BF-46E5-9B15-7CE326FE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1091-120E-4BA0-9C72-91373A26E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E6ECB-23B2-4343-AD4D-80EF9058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3D385-C84F-4FE1-9E0B-8A605A8E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D65A-4A13-48E7-9C8D-742D7B5D02D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3F2CB-0BE7-4435-9DB6-30A03973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0C98C-7087-4D7B-A04F-F95AA811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83A6-F6A9-4954-8234-D02CEB4F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63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B9A1-08A1-4031-B4D8-B7F69194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D7F8F-3AB5-4A16-8C2C-A218BAFD8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8E176-3E85-4579-B8ED-F7B5EB7A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62D7E-2FE9-433A-8B64-6FD6169A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D65A-4A13-48E7-9C8D-742D7B5D02D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B69EA-77A6-4F31-A56A-3ABB611C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0F47C-CE04-4241-9B0B-AF325C07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83A6-F6A9-4954-8234-D02CEB4F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3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2873-B38B-4CE8-B5AE-D51622AA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316C-E599-4454-8EA3-C7775667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8F06-9D5C-4251-9551-1E840BA94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D65A-4A13-48E7-9C8D-742D7B5D02D5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144E-B2D6-4CA4-9428-9FFE21363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6A2D1-D9E4-4772-9F29-9BFC28600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83A6-F6A9-4954-8234-D02CEB4F0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4FEC-37C3-47C2-87CA-9B08567C7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2FB5A-4EC4-4B67-A29A-8A2308EEF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A8086E-F392-4DA2-B118-EA07E472FA5F}"/>
                  </a:ext>
                </a:extLst>
              </p14:cNvPr>
              <p14:cNvContentPartPr/>
              <p14:nvPr/>
            </p14:nvContentPartPr>
            <p14:xfrm>
              <a:off x="1318320" y="716400"/>
              <a:ext cx="8656560" cy="514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A8086E-F392-4DA2-B118-EA07E472FA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960" y="707040"/>
                <a:ext cx="867528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22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642C0A-2FB1-4FE9-8210-2B03E9D82F2F}"/>
                  </a:ext>
                </a:extLst>
              </p14:cNvPr>
              <p14:cNvContentPartPr/>
              <p14:nvPr/>
            </p14:nvContentPartPr>
            <p14:xfrm>
              <a:off x="106560" y="129600"/>
              <a:ext cx="10310400" cy="669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642C0A-2FB1-4FE9-8210-2B03E9D82F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20240"/>
                <a:ext cx="1032912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39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2021-07-06T04:24:23Z</dcterms:created>
  <dcterms:modified xsi:type="dcterms:W3CDTF">2021-07-06T16:55:39Z</dcterms:modified>
</cp:coreProperties>
</file>