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06:30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910 0,'0'-21'15</inkml:trace>
  <inkml:trace contextRef="#ctx0" brushRef="#br0" timeOffset="4211.22">3450 508 0,'0'0'0,"21"-21"15,-21 0-15,0 0 16,0-1-16,0 1 16,21 0-16,-21 0 15,0 0-15,0 0 0,0-1 16,0 44 31,0-1-47,0 0 15,0 0-15,0 0 0,0 22 0,0-1 16,0-21-16,0 21 0,0 1 16,0 20-16,-21-20 0,21-1 15,0 21-15,0 1 0,0-22 16,0 22-16,0-22 0,-21 22 0,21-22 16,0 0-16,-21 1 0,21-1 0,0-21 15,0 21-15,0-20 0,0-1 16,0 21-16,0-21 0,0 0 15,0 1-15,0-1 16,0-42 15,0-1-31,0 1 16,0 0-16,0 0 0,0 0 16,0 0-16,0-22 0</inkml:trace>
  <inkml:trace contextRef="#ctx0" brushRef="#br0" timeOffset="4677.95">3471 381 0,'0'0'16,"-21"0"-16,21-21 62,21 21-62,0 0 0,1 0 16,20 0-16,-21-21 0,21 21 0,1 0 16,-1 0-16,0 0 0,1 0 15,-1-21-15,-21 21 0,22 0 16,-1 0-16,-21 0 0,21 0 16,-20 0-16,-1 0 0,0 0 0,0 0 15,-21 21 16,0 0-15,-21-21 0,0 21-16,0-21 15,21 21-15</inkml:trace>
  <inkml:trace contextRef="#ctx0" brushRef="#br0" timeOffset="5075.79">3492 953 0,'22'0'31,"-1"0"-15,21 0-16,-21 0 0,0 0 16,22 0-16,-22 0 0,21 0 0,-21-22 15,22 22-15,-22 0 0,0 0 16,0 0-16,0 0 0,1 0 0,-1 0 15,-42 0 48</inkml:trace>
  <inkml:trace contextRef="#ctx0" brushRef="#br0" timeOffset="5627.48">3979 953 0,'0'-22'16,"0"1"-1,0 0 1,0 0-16,21 21 16,1 0-16,-1 0 15,0 0-15,0 0 16,0 0-16,0 21 16,1-21-16,-1 21 0,-21 0 15,21 1-15,0-1 0,0 0 0,0 21 16,1-21-16,-1 1 0,0 20 15,-21-21-15,0 0 0,0 22 0,0-22 16,0 0-16,0 0 0,0 0 16,0 0-16,-21 1 0,0-1 15,21 0-15,-22-21 0,1 21 0,0-21 16,0 0 0,21-21-1,0 0 1,0 0-16,0-22 0,0 22 15,0 0-15,0-21 0,21 20 16,-21-20-16,0 0 0,0 21 0,21-22 16,-21 22-16,21-21 0,1 21 15,-22-1-15,21 1 0,0 0 16,0 21-16,0 0 16,0 21 15,-21 0-16</inkml:trace>
  <inkml:trace contextRef="#ctx0" brushRef="#br0" timeOffset="6456">4805 1207 0,'0'0'0,"21"0"15,0-22-15,0 1 16,0 21-16,-21-21 0,22 0 0,-22 0 16,0 0-16,0-1 15,0 1-15,0 0 0,0 0 0,0-21 16,0 20-16,0 1 0,-22 0 15,22-21-15,-21 21 0,0 21 0,21-22 16,-21 1-16,0 21 0,0 0 16,-1 0-16,1 0 0,0 0 15,0 0-15,0 21 0,0 1 16,-22-1-16,22 0 0,0 0 0,0 21 16,0-20-16,-1 20 0,1-21 15,0 21-15,0-20 0,21 20 0,0 0 16,0-21-16,0 1 0,0-1 15,0 21-15,0-21 0,0 0 0,0 1 16,0-1-16,21-21 0,0 0 16,0 0-16,1 0 15,-1 0-15,0 0 0,0 0 0,0 0 16,0-21-16,1 21 0,20-22 16,-21 1-16,0 0 0,0 0 15,1 0-15,-1 0 0,0-1 16,0-20-16,0 21 0,0 0 0,-21-22 15,0 22-15,22 0 0,-22 0 16,21 0-16,-21 0 0,0-1 16,0 44 15,0-1-31,0 0 0,-21 0 0,21 0 16,-22 0-16,22 22 0,0-22 15,0 0-15,0 0 0,0 22 0,0-22 16,0 0-16,0 0 0,0 0 15,0 0-15,0 1 16,22-22-16,-1 0 16,0 0-1,0 0-15,0 0 0,0-22 16,-21 1-16,22 0 0,-22 0 16</inkml:trace>
  <inkml:trace contextRef="#ctx0" brushRef="#br0" timeOffset="7311.51">5143 910 0,'0'0'0,"0"21"47,0 1-32,0-1-15,0 0 0,0 0 16,0 0-16,0 0 0,0 1 15,0-1-15,0 0 0,0 0 0,0 0 16,0 0-16,0 1 0,0-1 16,0 0-16,0 0 0,0 0 0,0 0 15,0 1 1,0-44 31,0 1-47,0 0 15,0 0-15,0 0 0,0 0 0,0-1 16,0 1-16,0 0 0,0 0 16,0 0-16,0 0 0,22-1 0,-22-20 15,21 21-15,0 0 0,-21 0 16,21-1-16,0 1 0,0 21 0,1-21 16,-1 0-16,0 21 0,0 0 15,0 0-15,0 0 0,1 0 16,-1 0-16,0 0 0,0 21 15,0 0-15,0 0 0,-21 1 0,22 20 16,-1-21-16,-21 0 16,0 22-16,0-22 0,0 0 0,0 21 15,0-21-15,0 1 0,0-1 0,0 0 16,0 0-16,0 0 0,0 0 16,0 1-16,0-1 0,-21-21 15,21 21-15,-22-21 16,22 21-16,-21-21 0,21-21 31,0 0-15,0 0-16,0-1 0,0 1 0,0 0 15,0 0-15,0 0 0,21 0 16,-21-1-16,22-20 0,-1 21 16,0 0-16,0-22 0,0 22 0,0 0 15,1 0-15,-1 0 0,0 0 16,21-1-16,-21 22 0,22-21 0,-22 21 15,0 0-15,21 0 0,-20 0 16,-1 0-16,0 0 0,0 21 16,0 1-16,0-1 0,-21 0 0,0 0 15,22 0-15,-22 22 0,0-22 0,0 0 16,0 0-16,0 21 0,0-20 16,0-1-16,0 0 0,0 0 0,-22-21 15,22 21-15,-21 0 0,21 1 16,0-44 31,0 1-32,0 0-15,21 21 0,-21-21 0,0 0 16</inkml:trace>
  <inkml:trace contextRef="#ctx0" brushRef="#br0" timeOffset="7759.26">6223 1080 0,'21'0'31,"0"-22"-31,0 22 15,-21-21-15,22 0 0,-1 21 0,0-21 16,0 0-16,0 0 16,-21-1-16,21 1 0,-21 0 15,0 0 1,-21 21 0,0 0-1,0 0-15,0 0 0,0 0 16,-1 21-16,1-21 0,0 21 15,21 0-15,-21 1 0,0-1 0,21 0 16,0 0-16,0 0 0,-21 22 0,21-22 16,0 0-16,0 0 0,0 0 15,0 0-15,0 1 0,0-1 0,0 0 16,21-21-16,0 21 0,0-21 16,0 0-16,0 0 15,22 0-15,-22 0 0,0 0 0,0 0 16,0 0-16,22 0 0,-22-21 15,-21 0-15,21 21 0,0-21 0</inkml:trace>
  <inkml:trace contextRef="#ctx0" brushRef="#br0" timeOffset="8915.11">6900 508 0,'0'0'0,"0"-21"31,0 42 0,-21 0-15,21 22-16,0-22 15,-21 0-15,21 21 0,0 1 0,0-22 16,0 21-16,0 22 0,0-22 0,0 0 16,-21 1-16,21-1 0,0 0 15,-21 1-15,21-22 0,0 21 0,0-21 16,0 22-16,0-22 0,0 0 15,-22 0-15,22 0 0,0 0 16,0 1-16,22-22 31,-22-22-15,21 1-16,-21 0 0,21 21 16,0-42-16,-21 21 0,21-1 0,0-20 15,1 21-15,-1-21 0,0-1 16,0 1-16,21 21 0,-20-22 0,-1 1 15,0 21-15,0 0 0,0 0 16,0-1-16,1 1 0,-1 21 16,0 21 15,-21 1-31,0-1 0,0 0 0,0 0 16,0 21-16,0-20 0,0-1 15,0 21-15,0-21 0,0 22 0,0-22 16,0 0-16,0 0 0,0 21 15,0-20-15,0-1 0,21-21 0,-21 21 16,0 0-16,21-21 0,0 0 16,-21 21-16,22-21 0,-1 0 0,0 0 15,0 0-15,0 0 0,0 0 0,1 0 16,-1-21-16,0 0 0,0 21 16,-21-21-16,21 0 0,0-1 15,1-20-15,-22 21 0,0-21 16,21-1-16,0 1 0,-21 0 0,0-22 15,0 22-15,0-22 0,0 22 0,0-22 16,0 22-16,0 0 0,0-22 16,0 43-16,0-21 0,0-1 0,0 22 15,-21 0-15,21 0 0,-21 21 16,21-21-16,-22 21 16,1 0-1,21 21-15,0 0 16,0 0-1,0 0-15,0 1 0,0-1 16,21 0-16,1 0 16,-22 0-16,0 0 0,21 1 0</inkml:trace>
  <inkml:trace contextRef="#ctx0" brushRef="#br0" timeOffset="9443.87">8022 847 0,'-42'0'32,"21"0"-32,21 21 15,-22 0-15,1 0 16,0 0-16,0 1 0,21-1 0,0 21 15,-21-21-15,0 0 0,21 1 16,-22 20-16,22-21 0,0 0 0,0 0 16,0 22-16,0-22 0,0 0 0,0 0 15,0 0-15,22 1 16,-1-22-16,0 0 0,0 0 0,0 0 16,0 0-16,1 0 15,-1 0-15,0 0 0,0 0 0,0 0 16,0 0-16,1-22 0,-1 22 0,0-21 15,0 0-15,0 0 0,0 0 16,1 0-16,-1-22 0,-21 22 0,0-21 16,0-1-16,0 1 0,0 0 15,0-1-15,0 1 0,0 0 0,0 21 16,-21-22-16,-1 22 0,22 0 16,-21 0-16,0 0 0,0 21 0,0 0 15,0 0-15,-1 0 0,1 0 0,0 0 16,0 0-16,0 0 0,0 21 15,-1-21-15,22 21 0,0 0 0,0 0 16,0 0 0,0 1-16,0-1 0,0 0 15,0 0-15,22-21 16,-1 0-16,0 21 0</inkml:trace>
  <inkml:trace contextRef="#ctx0" brushRef="#br0" timeOffset="9943.75">8424 804 0,'0'-21'0,"0"0"16,21 21-1,1 0 1,-1 0-16,0 21 0,-21 0 0,21-21 16,0 22-16,-21-1 0,21 0 15,1 0-15,-22 0 0,21 0 0,-21 22 16,0-22-16,21 0 0,-21 0 16,0 0-16,0 22 0,0-22 0,0 0 15,0 0-15,0 0 0,0 1 16,0-1-16,-21 0 15,0-21-15,21 21 0,-22-21 16,22-21 15,0 0-15,0 0-16,0-1 0,0 1 16,0 0-16,22-21 0,-22 21 0,0-22 15,21 22-15,0-21 0,-21 21 16,0-1-16,21 1 0,-21 0 0,21 0 15,0 0-15,-21 0 16,22 21-16,-1-22 16,0 1-16,0 21 15,-21-21-15,21 21 16,0 0-16</inkml:trace>
  <inkml:trace contextRef="#ctx0" brushRef="#br0" timeOffset="10755.37">9271 402 0,'-21'0'16,"21"21"-1,0 1-15,0-1 16,0 0-16,0 0 0,0 0 0,0 22 16,0-22-16,0 21 0,0 0 15,0 1-15,-21-22 0,21 21 0,0 1 16,0-1-16,0 0 0,0 1 16,0-1-16,0 0 0,-22-21 15,22 22-15,0-22 0,0 0 0,-21 0 0,21 0 16,0 1-16,0-1 15,0 0-15,0 0 16,0-42 15,0 0-15,0 0-16,0-1 0,0 1 16,0 0-16,0 0 0,0 0 0,0-22 15,21 22-15,-21-21 0,0 21 0,22-22 16,-1 22-16,0 0 15,-21-21-15,21 21 0,0-1 0,0 1 0,1 0 16,-1 21-16,0-21 0,0 21 16,0 0-16,0 0 0,1-21 15,-1 21-15,0 0 0,0 0 16,-21 21-16,21-21 0,-21 21 16,0 0-16,0 0 0,0 1 15,0-1-15,-21 0 0,0-21 16,0 21-16,0 0 0,-1 0 0,1-21 15,0 22-15,0-22 0,0 0 16,0 0-16,-1 0 0,1 0 0,0 0 16,0 0-1,21-22 1,0 1-16,0 42 47,21 1-32,-21-1-15,21-21 0,-21 21 0,21 0 16,1 0-16,-1 0 0,0 1 16,-21-1-16,0 0 0,21-21 15,0 21-15,-21 0 0,21-21 0,-21 21 16,22-21 0,-22 22-16,21-22 15,0 0 16</inkml:trace>
  <inkml:trace contextRef="#ctx0" brushRef="#br0" timeOffset="11543.27">11684 254 0,'0'0'0,"42"-42"32,-42 21-32,21-1 0,-21 1 15,22 21-15,-22-21 0,0 42 47,-22 0-31,22 1-16,-21-1 0,0 0 15,21 21-15,0 1 0,0-1 16,-21-21-16,0 21 0,0 1 0,21-1 0,-22 0 16,1 1-16,21 20 0,-21-20 15,0-1-15,0 0 0,21-21 16,0 22-16,-21-1 0,-1 0 0,22-20 16,0 20-16,0-21 0,0 0 15,-21 0-15,21 1 0,0-1 0,0 0 16,0-42 15,0 0-15,0-1-1</inkml:trace>
  <inkml:trace contextRef="#ctx0" brushRef="#br0" timeOffset="11968.03">11726 254 0,'0'-21'0,"0"42"0,0-63 15,0 21-15,0-1 16,0 1-16,0 0 0,0 0 16,21 21-16,1 0 0,-22-21 15,21 21-15,0 0 0,0 0 16,0 0-16,0 0 15,1 21-15,-1 0 0,0 21 16,-21-20-16,42 20 0,-42 0 0,21 1 16,1-1-16,-1 0 0,0 1 15,-21-1-15,0 0 0,21 1 0,-21-1 16,0 0-16,0 1 0,0-1 0,0 0 16,0 1-16,0-22 0,0 21 15,0 0-15,0-20 0,-21 20 0,21-21 16,0 0-16,0 0 0,-21 1 15,21-1-15,0 0 0,-21-21 16,21 21-16,0-42 47,0 0-47,0 0 0,0-1 16,0 1-16,0 0 0,0 0 15</inkml:trace>
  <inkml:trace contextRef="#ctx0" brushRef="#br0" timeOffset="12207.94">11747 783 0,'22'0'31,"-1"0"-31,0 0 0,0 0 15,0 0-15,22 0 0,-22 0 16,0-21-16,0 21 0,0 0 0,0 0 16,1 0-16,-1 0 0,0 0 0,0-21 15,0 21 1,0 0-16,1 0 16,-1 0-16</inkml:trace>
  <inkml:trace contextRef="#ctx0" brushRef="#br0" timeOffset="12703.66">12425 741 0,'0'-21'15,"0"0"1,21 21-1,0-22-15,0 22 0,0 0 16,1 0-16,-1 0 16,0 0-16,0 0 15,-21 22-15,21-22 0,0 21 0,-21 0 16,0 0-16,22 0 0,-1 0 0,-21 22 16,0-22-16,0 21 0,0-21 15,0 1-15,0 20 0,0-21 0,0 0 16,0 0-16,0 22 0,0-22 15,-21-21-15,21 21 0,0 0 0,-22-21 16,22 21-16,-21-21 16,21-21-1,0 0 1,0 0-16,0 0 16,0 0-16,0-1 0,0 1 0,0 0 15,0-21-15,21 21 0,-21-22 16,0 22-16,0 0 0,22-21 0,-1 20 15,-21 1-15,21 21 0,-21-21 0,0 0 16,21 21-16,0 0 0,-21-21 16,21 21-16,1 0 15</inkml:trace>
  <inkml:trace contextRef="#ctx0" brushRef="#br0" timeOffset="13051.49">13335 656 0,'0'0'0,"-21"-42"31,0 42-31,21-21 0,-22 21 15,1 0-15,0 0 0,0 0 0,0 0 16,0 0-16,-1 0 0,1 21 0,-21 0 16,21 0-16,0 0 0,-1 1 15,22-1-15,-21 21 0,21 0 16,-21-20-16,21 20 0,0 0 0,0-21 16,0 22-16,0-1 0,0-21 15,0 0-15,21 1 0,-21 20 0,21-21 16,1-21-16,-1 21 0,0 0 0,0-21 15,0 0-15,0 0 16,1 0-16,-1 0 0,0 0 0,0 0 16,0 0-16,0-21 0,1 0 15,-1 0-15</inkml:trace>
  <inkml:trace contextRef="#ctx0" brushRef="#br0" timeOffset="13635.37">13547 296 0,'0'-21'0,"0"42"0,0-21 31,0 22-15,0-1-16,0 0 15,0 21-15,0-21 0,0 22 0,0-1 16,0-21-16,0 22 0,0-1 0,0 0 15,0 22-15,-22-22 0,22 0 16,-21 1-16,21-1 0,0 0 0,0 1 16,-21-22-16,21 21 0,-21-21 15,21 1-15,0-1 0,0 0 0,0 0 16,0 0-16,0 0 0,-21-21 16,21 22-16,0-44 31,0 1-31,0 0 15,0 0-15,0 0 0,21 0 0,-21-1 16,0 1-16,21 0 0,0 0 16,-21-21-16,21 20 0,1 1 15,-1-21-15,0 21 0,0 0 0,0-1 16,0 1-16,1 0 0,-1 0 16,0 21-16,0 0 0,0-21 0,0 21 15,1 0-15,-1 0 0,-21 21 16,21 0-16,-21 0 0,0 0 15,0 1-15,0 20 0,0-21 0,0 21 16,0-20-16,0-1 0,0 21 16,0-21-16,0 0 0,0 1 0,0-1 15,0 0-15,0 0 0,-21 0 0,21 0 16,-21-21-16,21-21 62,0 0-62</inkml:trace>
  <inkml:trace contextRef="#ctx0" brushRef="#br0" timeOffset="13908.01">14097 804 0,'0'22'15,"0"-1"1,0 0-16,0 0 0,0 0 16,0 0-16,0 1 0,0-1 0,-21 21 15,21-21-15,-21 0 0,21 1 0,0-1 16,-22 0-16,22 0 16,0 0-16,0 0 0,0-42 62,0 0-62,0 0 0,0 0 16</inkml:trace>
  <inkml:trace contextRef="#ctx0" brushRef="#br0" timeOffset="14119.89">14012 550 0,'0'0'0,"-21"-21"0,0 21 16,42 0 62,0 0-62</inkml:trace>
  <inkml:trace contextRef="#ctx0" brushRef="#br0" timeOffset="14487.68">14541 275 0,'0'-21'16,"0"42"15,0 0-31,0 1 16,0-1-16,0 0 0,0 21 0,0-21 16,0 22-16,-21-1 0,21-21 0,-21 22 15,21-1-15,-21 0 0,21 1 16,-21-1-16,0 0 0,21 1 0,-22-1 15,22 0-15,-21 1 0,21-1 16,-21-21-16,21 21 0,0-20 16,0-1-16,0 0 0,0 0 0,0 0 15,0 0-15,21-21 16,0 0-16,1 0 16,-1 0-16,0-21 15,0 0-15,0 21 0,-21-21 16,21 0-16</inkml:trace>
  <inkml:trace contextRef="#ctx0" brushRef="#br0" timeOffset="14715.55">14372 741 0,'21'0'15,"0"0"-15,1 0 16,-1 0-16,0 0 0,0 0 16,0 0-16,0 0 0,1 0 15,-1 0-15,0-21 16,0 0 0,0-1-16</inkml:trace>
  <inkml:trace contextRef="#ctx0" brushRef="#br0" timeOffset="15251.87">14795 889 0,'-21'0'16,"42"0"15,1 0-31,-1 0 16,0 0-16,0-21 0,0 21 15,0-21-15,1 21 0,20 0 0,-21-21 16,0 21-16,0-22 0,1 22 0,-22-21 16,21 0-1,-21 0-15,0 0 0,0 0 16,-21-1 0,-1 22-16,1 0 15,0 0-15,0 0 0,0 0 16,0 0-16,-1 0 0,1 0 15,0 22-15,0-1 0,21 0 0,-21 0 16,0 21-16,21-20 0,-22 20 16,22-21-16,0 21 0,0-20 0,0 20 15,-21-21-15,21 0 0,0 0 0,0 1 16,0-1-16,0 0 0,0 0 16,0 0-16,21-21 0,1 0 0,-1 21 15,0-21-15,0 0 16,21 0-16,-20 0 0,20 0 0,0-21 15,1 21-15</inkml:trace>
  <inkml:trace contextRef="#ctx0" brushRef="#br0" timeOffset="15578.83">15600 741 0,'-21'0'0,"42"0"0,-64-21 15,22 21 1,0 0-16,0 0 16,0 0-16,0 0 0,-1 0 15,1 21-15,0 0 16,0 0-16,0 0 0,21 22 16,-21-22-16,21 0 0,0 0 15,0 22-15,-22-22 0,22 0 0,0 21 16,0-21-16,0 1 0,0-1 0,0 0 15,22 0-15,-1 0 0,0-21 16,0 21-16,0-21 0,0 0 0,1 22 16,-1-22-16,0 0 0,0 0 15,0 0-15,22 0 0,-22 0 16,0 0-16,0-22 0,0 22 0,0-21 16,1 0-16</inkml:trace>
  <inkml:trace contextRef="#ctx0" brushRef="#br0" timeOffset="16459.32">15981 42 0,'-43'0'31,"22"22"-31,21-1 15,0 0-15,0 21 0,-21-21 0,21 22 16,-21-1-16,21 0 0,0 1 16,0-1-16,-21 0 0,21 22 0,-21-22 15,21 1-15,0-1 0,0 21 16,0-20-16,0-1 0,0 22 0,-22-22 16,22 0-16,0 1 0,0-1 0,0 0 15,0-21-15,0 22 0,0-22 16,0 0-16,0 21 0,0-20 0,0-1 15,0 0-15,0 0 16,22-21 0,-1 0-16,0 0 0,0 0 15,0 0-15,0-21 16,1 21-16,-1-21 0,0 0 0,0 21 16,0-22-16,-21 1 0,21 0 0,1-21 15,-1 21-15,-21-1 0,0-20 16,21 21-16,-21 0 0,0-22 0,0 22 15,0-21-15,0 21 0,0 0 16,0-1-16,0 1 0,0 0 16,0 42 15,-21 0-31,21 1 16,-21-1-16,21 0 0,-22 0 15,22 0-15,0 0 0,0 22 0,0-22 16,-21 0-16,21 21 0,0-20 0,0-1 15,0 0-15,0 0 0,0 0 16,0 0-16,0 1 0,0-1 0,21-21 16,1 21-16,-1 0 0,0-21 15,0 0-15,0 0 0,0 0 16,1 0-16,-1 0 0,0 0 0,0-21 16,0 0-16,0 21 15,1-21-15,-22-1 0,21-20 0,0 21 16,0 0-16,0-22 0,-21 1 0,0 21 15,21-21-15,-21-1 0,0 22 16,0 0-16,0 0 0,0 0 0,0-1 16,-21 22-1,0 22 1,21-1 0,0 21-16,0-21 0,0 0 0,-21 22 15,21-22-15,0 0 0,0 21 0,0-20 16,0-1-16,0 21 15,0-21-15,0 0 0,21 1 0,0-22 16,-21 21-16,21 0 0,1-21 0,-1 0 16,-21 21-16,21-21 0,0 0 15,0 0-15,0 0 0,1 0 0,-1 0 16,0-21-16,0 21 16,-21-21-16</inkml:trace>
  <inkml:trace contextRef="#ctx0" brushRef="#br0" timeOffset="16907.37">16700 953 0,'0'-85'31,"22"64"-31,-1 21 0,-21-21 0,21 21 16,0 0-16,0-22 0,0 22 15,1-21-15,-1 21 0,0 0 0,0 0 16,0 0-16,0 0 0,1 0 0,-1 21 15,0 1-15,0-1 0,-21 0 16,0 0-16,21 0 0,-21 0 0,0 22 16,0-22-16,0 0 0,0 0 15,0 22-15,0-22 0,0 0 0,-21 0 16,21 0-16,-21 0 0,21 1 16,0-1-16,-21-21 0,0 0 15,21-21 32,0-1-47,0 1 16,0 0-16,0 0 0,0-21 0,0 20 15,0 1-15,21-21 0,0 21 0,0-22 16,0 1-16,-21 21 0,21 0 16,1 0-16,-1-1 0,0 1 0,-21 0 15,0 0-15,21 21 0,0 0 16,0 0 15,1 0-31</inkml:trace>
  <inkml:trace contextRef="#ctx0" brushRef="#br0" timeOffset="17431.37">17399 931 0,'0'0'0,"0"22"31,21-22-31,0 0 16,0 0-16,1 0 15,-1 0-15,0 0 0,0 0 0,0-22 16,0 22-16,1 0 0,-1-21 15,0 0-15,-21 0 0,21 21 16,-21-21-16,0 0 0,0-1 16,0 1-16,0 0 0,0 0 15,0 0-15,0 0 0,-21 21 16,0 0 0,0 0-16,-1 0 15,1 0-15,21 21 0,-21-21 0,0 21 16,0 0-16,0 21 0,-1-20 15,1-1-15,0 21 0,21-21 0,0 22 16,-21-22-16,21 0 0,0 21 16,0-21-16,0 1 0,0-1 0,0 0 15,0 0-15,0 0 0,0 0 16,21-21-16,0 22 0,0-22 16,1 0-16,-1 0 0,21 0 0,-21 0 15,0 0-15,1 0 0,-1 0 16,21 0-16,-21 0 0,0-22 15,22 1-15,-22 21 0,0-21 16,21 0-16,-20 0 0,-1 0 0,0-1 0,0 1 16,0 0-16,-21-21 0,0 21 15,21-1-15</inkml:trace>
  <inkml:trace contextRef="#ctx0" brushRef="#br0" timeOffset="17871.05">15875 339 0,'42'0'16,"-21"0"-16,1 0 15,20 0-15,0 0 0,1 0 0,-1 0 16,21 0-16,-20 0 0,20 0 15,-20 0-15,20 0 0,-21 0 16,1 0-16,-1 0 0,-21 0 0,22 0 16,-22 0-16,0 0 0,0 0 15,0 0-15,0 0 16,1 0 0,-44 0 15,-20 21-31</inkml:trace>
  <inkml:trace contextRef="#ctx0" brushRef="#br0" timeOffset="19443.5">3831 1715 0,'0'0'0,"-21"0"0,0 0 15,0 0-15,-1 0 16,1 0-1,42 0 79,1 0-94,-1 0 16,0 0-16,21 0 0,-21 0 15,1 0-15,20 0 0,0 0 0,1 0 16,-1 0-16,0 0 0,1 0 16,-1 0-16,21 0 0,-20 0 0,20 0 15,1 0-15,-1 0 0,22 0 16,-22 0-16,22 0 0,-21 0 16,20 0-16,1 0 0,0 0 0,-22 0 15,22 0-15,-1 0 0,-20 0 16,21 0-16,-22 0 0,22 0 0,-22 0 15,22 0-15,0 0 0,-1 0 16,1 0-16,-22 0 0,43 0 16,-21 0-16,0 0 0,-1-22 0,22 22 0,-21 0 15,21 0-15,-22 0 0,1 0 16,0 0-16,-1 0 0,1 0 0,-22 0 16,1 0-16,-1 0 0,1 0 15,-22 0-15,22 0 0,-22 0 0,0 0 16,1 0-16,-1 0 0,0 0 15,1 0-15,-1 0 0,0 0 16,1-21-16,-22 21 0,21 0 0,-21 0 16,22 0-16,-22 0 0,0 0 15,0 0-15,0 0 16,1 0 15,-1 0 0,-21 21-15,21-21 31</inkml:trace>
  <inkml:trace contextRef="#ctx0" brushRef="#br0" timeOffset="20975.51">11663 1439 0,'0'0'0,"-21"0"16,-1 0-16,1 0 0,0 0 16,0 0-1,21 22 63,21-22-62,0 0-16,0 0 0,1 0 16,20 0-16,-21 0 0,0 0 15,22 0-15,-22 0 0,21 0 0,0 0 16,1 0-16,-1 0 0,0 0 0,1 0 16,-1 0-16,0 0 0,1 0 15,-1 0-15,0 0 0,22 0 0,-22 0 16,1 0-16,20 0 0,-21 0 15,1 0-15,20 0 0,-20 0 0,20 0 16,1 0-16,-22 0 0,21 0 16,1 0-16,21 0 0,-22 0 15,1 0-15,-1 21 0,1-21 0,-1 0 16,1 0-16,-1 0 0,1 0 16,-1 0-16,-21 0 0,22 0 0,-1 0 15,1 0-15,-1 0 0,1 0 0,-1 0 16,1 0-16,21 0 0,-22 0 15,1 0-15,-1 0 0,1 0 0,-22 0 16,21 0-16,1 0 0,-22 0 16,22 0-16,-1 0 0,-20 0 0,20 0 15,-21 0-15,22 0 0,-1 0 0,-20 0 16,20 0-16,-20 0 16,20 0-16,-21 0 0,22 0 0,-22 0 15,22 0-15,-22 0 0,0 0 0,22 0 16,-22 0-16,1 0 0,-1 0 15,0 0-15,1 0 0,-1 0 0,0 0 16,1 0-16,-1 0 0,0 0 16,1 0-16,-1 21 0,0-21 0,1 0 15,-1 0-15,0 0 0,1 0 0,-1 0 16,0 0-16,1 0 0,-1 0 16,0 0-16,1 0 0,-1 0 15,0 0-15,1 0 0,-1 0 0,0 0 16,-21 0-16,22 0 0,-1 0 15,0 0-15,-20 0 0,20 0 0,-21 0 16,21 0-16,-20 0 0,20 0 16,-21 0-16,21 0 0,-20 0 0,-1 0 15,21 0-15,-21 0 0,0 0 16,1 0-16,-1 0 0,0 0 16,0 0-16,-21-21 0,21 21 15,0 0-15,1 0 16,-44 0 78,1 0-94,0 0 15,0 0-15</inkml:trace>
  <inkml:trace contextRef="#ctx0" brushRef="#br0" timeOffset="33563.83">11112 2286 0,'-21'-21'16,"21"0"-1,-21 21-15,21 21 47,0 0-31,0 0-16,0 0 16,0 22-16,0-22 0,0 21 0,0 1 15,0-1-15,0 0 0,0 1 0,0-1 16,0 21-16,21-20 0,-21-1 15,0 0-15,0 1 0,0-1 0,0 0 16,21 1-16,-21-1 16,0 0-16,0 1 0,0-1 0,0 0 15,0 1-15,0-1 0,0 0 0,0 1 16,0-1-16,0-21 0,0 22 16,0-1-16,0-21 0,-21 21 0,21-20 15,0-1-15,-21 0 0,21 0 0,0 0 16,0 0-16,-21 1 0,21-1 15,0-42 32,0-1-31,21 1-16</inkml:trace>
  <inkml:trace contextRef="#ctx0" brushRef="#br0" timeOffset="34783.94">11155 2328 0,'-21'0'0,"-1"-21"16,1 21 0,42 0 30,1 0-46,-1 0 16,0 0 0,0 0-16,0 0 0,0 0 15,1 0-15,-1 0 0,0 0 16,0 0-16,0 0 0,0 0 16,22 0-16,-22 0 0,0 0 0,21 0 15,-20 0-15,20 0 0,-21 0 16,21 0-16,1 21 0,-1-21 0,-21 0 15,22 0-15,-1 0 0,0 0 0,22 0 16,-22 0-16,22 0 0,-22 0 16,21 0-16,1 0 0,-1 0 0,-20 0 15,20 0-15,-20 0 0,20 0 16,-21 0-16,1 0 0,-1 0 0,22 0 16,-22 0-16,0 0 0,1 0 0,-1 0 15,0 0-15,1 0 16,20 0-16,-21 0 0,22 0 0,-22 0 15,22 0-15,-1 0 0,22 0 0,-22 0 16,22 0-16,-21 0 0,20 0 16,-20 0-16,20 0 0,1 0 0,-21 0 15,20 0-15,-20 0 0,-1 0 16,1 0-16,-1 0 0,1 0 0,-1 0 16,-20 0-16,20 0 0,-21 0 0,22 0 15,-22 0-15,22 0 0,-1 0 16,1 0-16,-1 0 0,22 0 0,0 0 15,-22 0-15,22 0 0,-22 0 16,22 0-16,-22 0 0,1 0 16,-1 0-16,-20 0 0,20 0 0,-20 0 15,-1 0-15,0 0 0,22 0 16,-22 0-16,0 0 0,22 0 0,-22 0 16,22 0-16,-1 0 0,1 0 0,-1 0 15,22 0-15,-22 0 0,1 0 16,-1 0-16,1 0 0,-1 0 0,1 0 15,-22 0-15,22 0 0,-22 0 16,0 0-16,22 0 0,-22 0 0,22 0 16,-22 0-16,22 0 0,-22 0 0,21 0 15,1 0-15,-1 0 16,1 0-16,-22 0 0,22 0 0,-1 0 16,1 0-16,-22 0 0,0 0 0,22 0 15,-22 0-15,1 0 0,-1 0 16,0 0-16,-21 0 0,22 0 0,-1 0 15,0 0-15,1 0 0,-22 0 16,21 0-16,1 0 0,-1 0 0,0 0 16,-21 0-16,22 0 0,-22-21 0,21 21 15,-21 0-15,1 0 0,-1 0 16,0 0-16,0 0 0,0 0 0,0 0 16,-21-21 30,0 0-14</inkml:trace>
  <inkml:trace contextRef="#ctx0" brushRef="#br0" timeOffset="35619.64">18711 2328 0,'21'-21'31,"-21"0"-31,22 21 16,-1 0 31,-21 21-32,0 0-15,0 1 16,0-1-16,0 21 15,0-21-15,0 22 0,0-22 16,0 21-16,0-21 0,0 22 16,0-1-16,0-21 0,0 21 0,0 1 15,0-22-15,0 21 0,0 1 0,0-22 16,0 21-16,-21 0 0,21 1 16,0-22-16,0 21 0,0 1 0,0-1 15,0 0-15,0 1 0,0-1 16,0-21-16,0 21 0,0 1 0,0-22 15,0 0-15,0 21 0,0-20 0,0-1 16,0 0-16,0 0 0,0 0 16,0 0-16,0 1 15,0-44 32,0 1-31,-22 0-16</inkml:trace>
  <inkml:trace contextRef="#ctx0" brushRef="#br0" timeOffset="37628.26">11176 3747 0,'-21'21'16,"0"-21"0,-1 0-16,22 21 15,22-21 63,-1 0-78,0 0 16,0 0-16,0 0 0,0 0 16,1 0-16,-1 0 0,0 0 0,0 0 15,0 0-15,22 0 0,-22 0 16,0 0-16,21 0 0,-21 0 0,22 0 15,-22 0-15,21 0 0,1 0 0,-1 0 16,0 0-16,22 0 0,-22 0 16,22 0-16,-1 0 0,1 0 0,-1 0 15,1 0-15,-1 0 0,1 0 16,20-21-16,-20 21 0,-1 0 16,1 0-16,-1 0 0,1 0 0,20 0 15,1 0-15,-21 0 0,20 0 0,1-21 16,0 21-16,20 0 0,-41 0 15,21 0-15,-1 0 0,1 0 0,0 0 16,-1 0-16,1 0 0,0 0 16,-1 0-16,1 0 0,0 0 0,-1 0 15,1 0-15,-22 0 0,22 0 16,-21 0-16,20 21 0,-20-21 0,-1 0 16,22 0-16,-22 0 0,1 0 0,21 0 15,-22 0-15,1 0 0,20 0 16,-20 0-16,-1 0 0,1 0 15,-1 0-15,1 0 0,-22 0 0,22 0 16,-1 0-16,-21 0 0,22 0 0,-1 0 16,1 0-16,-1 0 0,1 0 15,-22 0-15,22 0 0,-1 0 0,-20 0 16,-1 0-16,21 0 0,-20 0 0,-1 0 16,0 0-16,1 0 0,-1 0 15,0 0-15,1 0 0,-1 0 0,0 0 16,1 0-16,20 0 0,-20 0 0,-1 0 15,0 0-15,1 0 0,-1 0 16,0 0-16,1 0 0,-1 0 16,0 0-16,1 0 0,-1 0 15,-21 0-15,21 0 0,-20 0 0,20 0 16,-21 0-16,0 0 0,0 0 0,22 0 16,-22 0-16,0 21 0,0-21 15,0 0-15,1 0 0,-1 0 0,0 0 16,0 0-16,0 0 0,0 0 15,1 0-15,-1 0 16,0 0-16,0 0 0,0 0 16,0 0-16,1 0 15,-1 0-15,0 0 0,0 0 16,0 0-16,0 0 16,1 0-16,-1 0 0,0 0 15,0 0-15,0 0 16,0 0-16,1 0 0,-1 0 15,0 0-15,0 0 16,0 0-16,0 0 0,1 0 16,-1 0-16,0 0 0,0 0 15,0 0-15,0 0 16,1 0 0,-1 0-16,0 0 15,0 0 1,0 0-16,0 0 15,1 0 1,-1 0 0,0 0 15,0 0-15,-21-21 109,0 0-94,0-1 0,0 1-15,21 21-16,0 0 15,-21-21-15,0 0 0,22 21 16,-22-21 0,21 21-16,-21-21 0,0-1 15,0 1 1,0 0-16,0 0 0,-21 21 15</inkml:trace>
  <inkml:trace contextRef="#ctx0" brushRef="#br0" timeOffset="39416.12">11366 5482 0,'-21'0'187,"0"-21"-171</inkml:trace>
  <inkml:trace contextRef="#ctx0" brushRef="#br0" timeOffset="40391.83">11282 5503 0,'0'-21'15,"0"0"17,0 42 30,0 0-62,0 1 0,0-1 16,-21 0-16,21 21 0,-22-21 0,22 22 15,0-1-15,0-21 0,0 22 0,0-1 16,-21 0-16,21 1 0,0-22 16,0 21-16,-21 0 0,21-20 0,0 20 15,0 0-15,0-21 0,0 22 16,0-1-16,-21 0 0,21-20 0,0 41 15,0-21-15,0 1 0,0-1 16,0 0-16,-21 1 0,21-1 0,0 0 16,0 1-16,0-1 0,0 0 15,0 1-15,0-1 0,0 0 0,0-20 16,0 20-16,-21 0 0,21 1 0,0-1 16,0 0-16,0 1 0,0-1 15,0 0-15,-22 1 0,22-1 0,0 21 16,0-20-16,0-1 0,0 0 0,-21 1 15,21-1-15,0 0 0,0 1 16,-21-1-16,21 0 0,0 1 16,0-1-16,0 0 0,0 1 0,0-1 0,0 0 15,0 1-15,-21-1 0,21 0 16,0 1-16,-21-1 0,21 0 0,-21-20 16,21 20-16,0 0 0,0 1 15,-22-1-15,22 0 0,-21 1 0,21-1 16,0 0-16,0 1 0,0-1 0,0 0 15,0 1-15,0-1 0,0 0 0,0 1 16,0-1-16,0-21 0,0 21 16,0 1-16,0-1 0,0-21 0,0 22 15,21-22-15,-21 21 0,0-21 0,22 22 16,-22-22-16,0 21 0,0-21 0,0 22 16,21-22-16,-21 21 0,0-21 0,0 22 15,0-22-15,0 21 16,0 0-16,0-20 0,0 20 0,0-21 15,0 21-15,0 1 0,0-22 0,0 21 16,0-21-16,0 22 0,0-22 0,0 0 16,21 21-16,-21-20 0,0-1 0,0 0 15,21 0-15,-21 0 0,0 0 0,0 1 16,0-1-16,0 0 0,0 0 16,0 0-16,0 0 0,0 1 0,0-1 15,0 0-15,0 0 0,0 0 16,-21-21-1,21-21-15,-21 0 0,21 0 16</inkml:trace>
  <inkml:trace contextRef="#ctx0" brushRef="#br0" timeOffset="41859.22">11366 5503 0,'22'0'15,"-22"22"48,21-22-48,0 0 1,0 0-16,0 0 16,0 0-16,1 0 15,-1 0-15,0 0 0,0 0 16,0 0-16,0 0 0,1 0 15,-1 0-15,21 0 0,-21 0 0,22 0 16,-22 0-16,21 0 0,0 0 16,1 0-16,-1 0 0,0 0 0,1 0 15,-1-22-15,0 22 0,22 0 0,-22 0 16,22 0-16,-22 0 0,22 0 16,-22-21-16,21 21 0,1 0 0,-1 0 15,1 0-15,-1 0 0,1 0 0,-1 0 16,1 0-16,-1 0 0,22 0 15,-21 0-15,-1 0 0,1 0 0,-1 0 16,22 0-16,-22 0 0,1 0 0,20 0 16,-20 0-16,21 0 15,-1 0-15,1 0 0,0 0 0,-1 0 16,1 0-16,0 0 0,-22 0 0,22 0 16,-1 0-16,-20 0 0,-1 0 15,22 0-15,-21 0 0,20 0 0,1 0 16,-22 0-16,22 0 0,0 0 0,-22 0 15,22 0-15,-22 0 0,22 0 16,-21 0-16,-1 0 0,22 0 0,-22 0 16,1 0-16,-1 0 0,1-21 15,-1 21-15,1 0 0,-1 0 16,22 0-16,-22 0 0,1 0 0,-1 0 0,1 0 16,-1 0-16,-20 0 0,20 0 15,1 0-15,-22 0 0,22 0 16,-1 0-16,-21-21 0,22 21 0,-1 0 15,-20 0-15,20 0 0,1 0 16,-1 0-16,-20 0 0,20 0 0,1 0 16,-22 0-16,21 0 0,-20 0 0,-1 0 15,22 0-15,-22 0 0,0 0 16,-21 0-16,22 0 0,-1 0 0,-21 0 16,22 0-16,-22 0 0,0-21 0,0 21 15,21 0-15,-20 0 16,-1 0-16,0 0 0,0 0 0,0 0 15,0 0-15,1 0 0,-1 0 0,0 0 16,0 0-16,0 0 16</inkml:trace>
  <inkml:trace contextRef="#ctx0" brushRef="#br0" timeOffset="42903.65">18161 5419 0,'21'0'93,"0"0"-77,0 0-16,1 0 16,-1 0-16,0 0 0,0 0 0,21 0 15,-20 0-15,-1 0 0,0 0 16,21 0-16,-21 0 0,1 0 16,20 0-16,-21 0 0,21 0 0,-20 0 15,-1 0-15,0 0 0,0 0 0,0 0 16,0 0-16,-21 21 47,0 0-32,0 0-15,0 0 16,0 1-16,0-1 16,0 0-16,0 0 0,0 0 15,0 0-15,0 1 0,0-1 16,0 0-16,0 0 0,0 0 15,0 0-15,0 1 0,0-1 0,0 0 16,0 0-16,-21 0 16</inkml:trace>
  <inkml:trace contextRef="#ctx0" brushRef="#br0" timeOffset="44819.22">18732 6054 0,'0'0'0,"0"21"0,0 0 16,0 0-16,0 0 0,0 1 0,0 20 16,0-21-16,0 0 0,-21 22 15,21-22-15,-21 21 0,0 0 0,21-20 16,0 20-16,-21 0 0,0 1 0,21-22 15,-22 21-15,22 0 0,0 1 16,0-22-16,0 21 0,0 1 16,0-22-16,0 21 0,0 0 0,0 1 0,0-22 15,0 21-15,0 1 0,-21-1 16,21 0-16,0 1 0,0-1 16,-21 0-16,21 1 0,0 20 0,0-21 15,0 1-15,0-1 0,0 0 16,0 1-16,0-1 0,0-21 0,-21 22 15,21-1-15,0-21 0,0 21 0,0 1 16,0-22-16,-21 21 0,21 1 16,0-1-16,0-21 0,0 21 0,-21 1 15,21-22-15,-22 21 0,22 1 0,0-1 16,0-21-16,-21 21 16,21 1-16,-21-22 0,21 21 0,0-21 15,0 22-15,0-22 0,0 21 0,-21-21 0,21 1 16,0 20-16,0-21 15,-21 0-15,21 22 0,0-22 0,0 21 16,0-21-16,0 0 0,0 22 0,0-22 16,0 21-16,0-21 0,0 22 0,-21-22 15,21 0-15,0 21 0,0-20 16,0 20-16,-22-21 0,22 0 0,0 22 16,0-22-16,0 0 0,0 0 0,0 21 15,0-20-15,0-1 0,0 0 16,0 0-16,0 0 0,0 0 0,0 1 15,0 20-15,0-21 0,0 0 0,0 0 16,0 1-16,0 20 16,-21-21-16,21 0 0,0 0 0,0 22 15,0-22-15,0 0 0,0 0 0,0 0 16,-21 1-16,21 20 0,0-21 0,0 0 16,0 0-16,0 1 0,0-1 15,0 0-15,0 0 0,0 0 16,0 0-16,0 1 0,0-1 0,0 0 15,0 0-15,0 0 16,0 0-16,0 1 0,-21-1 16,21 0-16,0 0 15,0 0-15,-21 0 0,21 1 16,0-1-16,0 0 0,0 0 16,-21 0-1,21 0-15,-22 1 0,22-1 16,-21-21-16,21 21 0,0 0 15,0 0-15,0 0 16,0 1-16,0-1 16,0 0-16,-21-21 0,21 21 15,0 0-15,0 0 16,0 1-16,0-1 31,-21-21-31,21 21 0,0 0 16,-21-21-1,21 21 1,-21-21 0,-1 0-16,1 0 15,0 0-15,0 0 16,0 0-16,0 0 0,-1 0 16,1 0-16,0 0 15,0 0-15,0 0 0,0 0 16,-1 0-16,-20 0 0,21 0 0,0 0 15,-22 0-15,1 0 0,0 0 16,21 0-16,-22 0 0,1 0 16,0 0-16,-1 0 0,1 0 0,0 0 15,-1 0-15,1 0 0,0 0 0,-1 0 16,1 0-16,0 0 0,-1 0 16,22 0-16,-21 0 0,-1 0 0,1 0 15,0 0-15,-1 0 0,1 0 0,0 0 16,-1 0-16,1 0 0,21 0 0,-21 0 15,-1 0-15,1 0 0,0 0 16,20 0-16,-20 0 0,0 0 0,-1 0 16,1 0-16,0 0 0,-1 0 0,1 0 15,0 0-15,-1 0 0,1 0 16,0 0-16,-22 0 0,22 0 16,0 0-16,-1 0 0,1 0 0,0 0 15,-1 0-15,1 0 0,0 0 0,-1 0 16,1 0-16,0 0 0,-1 0 15,1 0-15,21 0 0,-22 0 0,1 0 16,0 0-16,21 0 0,-22 0 0,1 0 16,0 0-16,-1 0 0,1 0 0,0 0 15,-1 0-15,1 0 0,21 0 16,-22 0-16,1 0 0,0 0 0,21 0 16,-22 0-16,22 0 0,-21 0 0,21-21 15,-1 21-15,-20 0 0,0 0 16,21 0-16,-22 0 0,1 0 15,21 0-15,-22 0 0,1 0 0,0 0 16,-22 0-16,22 0 0,0 0 0,-1 0 16,1 0-16,0 0 0,-1 0 15,22 0-15,-21 0 0,-1 0 0,1 0 16,21 0-16,-21 0 0,-1-21 0,1 21 16,21 0-16,-22 0 0,1 0 0,0 0 15,-1 0-15,1 0 0,0 0 0,-1 0 16,1 0-16,0 0 0,-1 0 15,1 0-15,0 0 0,-1 0 16,1 0-16,0 0 0,-1 0 0,1 0 16,21 0-16,21 21 0,-42-21 0,-1 0 15,22 0-15,-21 0 0,-1 0 16,1 0-16,21 0 0,-21 0 0,20 0 16,-20 0-16,21 0 0,0-21 0,-22 21 15,22 0-15,0 0 0,0 0 0,0 0 16,0 0-16,-22 0 0,22 0 15,0 0-15,-21 0 0,20-21 0,1 21 16,-21 0-16,21 0 0,-22 0 0,22 0 16,-21 0-16,21 0 0,0 0 15,-1 0-15,1 0 0,-21 0 16,21 0-16,0 0 0,-1 0 0,1 0 16,0 0-16,0 0 0,0 0 0,0-21 15,-1 21-15,1 0 16,0 0-16,0 0 0,0 0 15,0 0-15,-1 0 16,1 0 0,0 0 15,21-22-31,-21 22 16,21-21-1,-21 21-15,0 0 16,-1 0-1,1 0 1,0 0 0,21-21-16,-21 21 15,21-21 1</inkml:trace>
  <inkml:trace contextRef="#ctx0" brushRef="#br0" timeOffset="45115.46">11239 10647 0,'0'0'15,"-21"-21"16,0 21-15,0-21 0,0 21-1,21-22 1,-21 22 15,-1 0-15,22-21-16,-21 21 15,0 0-15,0 0 16,0 0-16,0 0 0,-1 0 16,1 0-16,0 0 0,0 0 15,0 0-15,0 0 0,-1-21 0,1 21 16,21-21 0,0 0-1,21 0-15,1-1 0,20 1 16,21 0-16</inkml:trace>
  <inkml:trace contextRef="#ctx0" brushRef="#br0" timeOffset="46405.2">18732 5927 0,'0'-21'0,"22"21"16,-1 0-1,-21-22 16,0 44 126,0-1-157,21-21 15,-21 21-15,0 0 0,0 0 16,0 0-16,0 1 0,0-1 16,0 0-16,0 0 0,0 0 15,0 0-15,0 1 0,0-1 0,0 0 16,0 0-1,-21-21 1,0 21 0</inkml:trace>
  <inkml:trace contextRef="#ctx0" brushRef="#br1" timeOffset="71308.3">12255 1736 0,'0'0'0,"22"0"16,-22-21-16,0-1 16,21 22-16,-21-21 0,0 0 15,0 0-15,0 0 16,0 0-16,0 42 31,0 0-31,0 21 16,0-21-16,-21 1 0,-1 20 15,22 0-15,-21-21 0,0 22 0,0-1 16,21-21-16,-21 22 0,0-22 16,-1 21-16,22-21 0,0 0 0,0 1 15,-21-1-15,21 0 0,0 0 16,0-42 31,21 21-47,-21-21 0,22 0 15,-1-1-15,-21 1 0,21 0 0</inkml:trace>
  <inkml:trace contextRef="#ctx0" brushRef="#br1" timeOffset="71592.14">12319 1630 0,'0'0'0,"0"-21"0,0 0 16,21 21-1,-21 21 1,21-21-16,-21 21 0,0 0 16,0 21-16,21-20 0,-21-1 0,22 21 15,-22 0-15,0-20 0,0 20 0,0 0 16,0-21-16,0 22 0,0-22 15,0 0-15,0 0 0,0 22 0,0-22 16,0 0-16,0 0 0,0 0 16,21-21 15,-21-21-15,0 0-1</inkml:trace>
  <inkml:trace contextRef="#ctx0" brushRef="#br1" timeOffset="72223.8">12128 2011 0,'0'0'0,"-21"0"0,42 0 47,1 0-47,-1 0 16,0-21-16,21 21 0,-21 0 0,1 0 15,20-21-15,-21 21 0,21 0 16,-20 0-16,20-22 0,-21 22 0,0-21 16,22 21-16,-22-21 0,0 21 15,0-21-15,0 21 16,-21-21-16,0 0 16,0 42 30,0 0-30,0 0-16,0 0 0,0 0 0,0 1 16,0-1-16,0 0 0,0 0 0,0 0 15,0 0-15,0 1 0,0-1 16,0 0-16,0 0 0,21-21 31,1 0-31,-1 0 0,0 0 16,0 0-16,0 0 0,0-21 15,1 0-15,-1 21 0,-21-21 16,21-1-16,0 1 0,-21-21 0,0 21 16,21 0-16,-21-22 0,21 22 0,-21 0 15,0 0-15,0 0 16,0-1-16,0 44 31,-21-1-15,21 0-16,0 0 0,-21 0 0,21 0 15,0 22-15,0-22 0,0 0 16,0 0-16,0 0 0,0 1 0,0-1 16,0 0-16,21 0 0,0-21 15,1 0-15,-22 21 0,21-21 16,0 0-16,0 0 0,0 0 16,0 0-16,1-21 0,-1 0 0,0 21 15</inkml:trace>
  <inkml:trace contextRef="#ctx0" brushRef="#br1" timeOffset="72495.64">13250 1588 0,'0'0'0,"0"-22"0,0 1 0,0 42 31,0 1-15,0-1-16,-21 21 0,21-21 0,-21 22 0,21-22 15,-21 21-15,21 0 0,0 1 16,-21-22-16,21 21 0,-22 1 16,22-22-16,-21 0 0,21 21 0,0-21 15,0 1-15,0-1 0,0 0 16,0 0 0,21-21-16,1 0 15,-1 0-15,0-21 16,0 21-16,-21-21 0</inkml:trace>
  <inkml:trace contextRef="#ctx0" brushRef="#br1" timeOffset="72855.44">13398 1884 0,'0'21'31,"0"0"-31,0 0 0,0 1 15,0-1-15,0 0 0,-21-21 0,21 21 16,0 0-16,0 0 0,0 1 16,0-1-16,43 21 15,-22-42 1,0 0-16,0 0 16,0 0-16,0-21 0,-21 0 15,22 21-15,-1-21 0,-21-1 0,0 1 16,0 0-16,0 0 15,0 0-15,0 0 0,0-1 0,0 1 16,0 0-16,0 0 0,-21 21 16,-1 0-1,1 0-15,0 0 0,0 0 16,0 0 0,21-21-1</inkml:trace>
  <inkml:trace contextRef="#ctx0" brushRef="#br1" timeOffset="73115.28">13250 1715 0,'21'-22'31,"1"22"-31,20 0 0,-21 0 15,0 0-15,0-21 0,22 21 16,-22 0-16,0 0 0,0 0 0,0 0 16,1 0-16,-1 0 0,0 0 15,0 0 1</inkml:trace>
  <inkml:trace contextRef="#ctx0" brushRef="#br1" timeOffset="73627.3">14076 1609 0,'0'0'0,"0"-21"15,0-1-15,-21 22 16,-1-21-16,1 21 16,0 0-16,0 0 0,0 0 15,0 0-15,-1 21 0,1 1 16,0-1-16,-21 0 0,21 0 0,-1 21 15,1-20-15,0 20 0,0 0 16,0-21-16,21 22 0,0-1 16,-21-21-16,21 22 0,0-22 0,0 21 15,0-21-15,0 0 0,0 1 0,0-1 16,21 0-16,0-21 0,0 21 16,21-21-16,-20 0 0,20 0 0,-21 0 15,21 0-15,1 0 0,-22 0 16,21 0-16,-21 0 0,22 0 0,-22-21 15,21 0-15</inkml:trace>
  <inkml:trace contextRef="#ctx0" brushRef="#br1" timeOffset="74019.08">14436 1820 0,'-22'-21'31,"1"21"-15,0 0-16,0 21 0,0-21 0,0 22 15,-1-1-15,1 0 0,0 0 0,0 0 16,0 0-16,21 1 0,0-1 16,0 0-16,0 0 0,0 0 0,0 0 15,0 1-15,0-1 16,21-21-16,0 0 0,0 0 0,22 0 16,-22 0-16,0 0 0,21 0 0,-21 0 15,22 0-15,-22 0 0,0-21 16,21 21-16,-20-22 0,-1 1 0,0 21 15,0-21-15,-21 0 0,0 0 16,0 0-16,0-1 0,0 1 16,0 0-16,0 0 0,-21 0 0,0 0 15,0-1-15,-22 22 0,22 0 0,0 0 16,0 0-16,-22 0 0,22 0 16,0 0-16,0 0 0,0 0 0,21 22 15,0-1-15,0 0 16,0 0-16,0 0 0,21-21 15,-21 21-15,21-21 0,21 0 16,-20 0-16</inkml:trace>
  <inkml:trace contextRef="#ctx0" brushRef="#br1" timeOffset="74502.8">14859 1799 0,'0'21'16,"0"1"-16,0-1 16,0 0-16,0 0 15,-21 0-15,21 0 0,0 1 0,-21-1 16,21 0-16,0 0 0,0 0 16,0 0-16,0 1 0,0-1 15,0 0 1,-22-21 15,22-21-31,0 0 16,0-1-16,0 1 15,0 0-15,0-21 0,0 21 0,0-1 16,0 1-16,0 0 0,22-21 0,-1 21 16,-21-1-16,21 1 0,0 21 15,0-21-15,0 0 0,22 21 0,-22 0 16,0 0-16,21 0 0,-20 0 15,-1 0-15,0 0 0,21 21 0,-21 0 16,1 0-16,-1 1 0,-21-1 16,0 0-16,21 0 0,-21 21 15,0-20-15,0-1 0,0 0 0,-21-21 16,21 21-16,-21 0 0,-1 0 0,1-21 16,0 22-16</inkml:trace>
  <inkml:trace contextRef="#ctx0" brushRef="#br1" timeOffset="74951.53">15684 1757 0,'0'-21'32,"0"42"-32,-21-42 0,0 21 0,0 0 0,0 0 15,-22 0-15,22 0 0,-21 21 0,21 0 16,-22 0-16,22 0 0,-21-21 16,21 22-16,21-1 0,0 0 0,0 0 15,0 0-15,0 0 16,21-21-1,0 22-15,0-22 0,0 0 0,22 21 16,-22-21-16,0 0 0,0 21 0,22-21 16,-22 21-16,0-21 0,0 21 15,0-21-15,0 0 0,-21 21 0,22-21 16,-22 22-16,21-22 0,-21 21 16,0 0-1,-21-21-15,-1 0 0,-20 0 0,21 0 16,-21 0-16,20 21 0,-20-21 0,0 0 15,21 0-15,-22 0 0,22 0 16,0 0-16,0 0 0,0 0 16,21-21-16,-22 21 0,22-21 15,0 0-15,0-1 16,0 1-16,22 21 16</inkml:trace>
  <inkml:trace contextRef="#ctx0" brushRef="#br1" timeOffset="75251.37">15960 1672 0,'0'21'16,"0"22"-16,0-22 15,0 0-15,0 0 0,-22 22 16,22-22-16,-21 21 0,21-21 0,-21 22 16,21-22-16,-21 0 0,21 0 15,0 0-15,0 0 0,0 1 0,0-1 16,0 0-16,21-21 16,0 0-1,0 0-15,1 0 0,-1 0 16,0 0-16,0-21 0,-21 0 15</inkml:trace>
  <inkml:trace contextRef="#ctx0" brushRef="#br1" timeOffset="75459.25">15811 1863 0,'0'0'0,"22"-21"63,-1 21-63,0 0 0,0 0 15,0 0-15,0 0 0,1 0 16,-1 0-16,0 0 0,0 0 0,0 0 16,0 0-16,1 0 0</inkml:trace>
  <inkml:trace contextRef="#ctx0" brushRef="#br1" timeOffset="76008.94">16425 2011 0,'0'-21'0,"0"42"0,0-63 15,0 20-15,0 1 16,21 0-16,-21 0 0,0 0 16,0 0-16,0-1 0,-21 1 15,0 21-15,0-21 16,0 21-16,0 0 0,-1 0 0,1 0 16,0 0-16,0 21 0,0 0 15,0 1-15,-1-22 0,1 21 16,0 21-16,0-21 0,21 0 0,0 1 15,-21-1-15,21 21 0,0-21 16,0 0-16,0 1 0,0-1 16,21 0-16,0-21 15,0 0-15,0 0 0,1 0 16,-1 0-16,0 0 0,0 0 0,0 0 16,0-21-16,1 21 0,-1-21 0,0-1 15,0 1-15,0 0 16,-21 0-16,21 0 0,-21 0 0,0-1 15,0 1-15,0 0 16,0 42 15,0 0-31,0 1 16,-21-1-16,21 0 0,0 0 0,0 0 16,0 0-16,0 1 0,0-1 15,21-21-15,1 0 16,-1 0-16,0 0 0,0 0 15,21 0-15</inkml:trace>
  <inkml:trace contextRef="#ctx0" brushRef="#br1" timeOffset="76462.67">16743 1969 0,'0'0'0,"0"-22"16,0 1-16,0 0 15,0 42 16,0 0-31,0 1 0,0-1 16,0 0-16,0 0 0,0 0 16,0 0-16,0 1 0,0-1 15,0 0-15,-21 0 16,-1-21 31,22-21-32,0 0-15,0 0 16,0-1-16,22 1 16,-1 0-16,-21 0 0,21-21 0,0 20 15,0 1-15,0 0 0,22 21 0,-22-21 16,0 0-16,0 21 0,0 0 16,1 0-16,-1 21 15,-21 0-15,0 0 0,0 0 16,0 1-16,0-1 0,0 0 0,0 0 15,0 0-15,0 0 0,0 1 0,0-1 16,0 0 0,-21 0-16,21-42 47</inkml:trace>
  <inkml:trace contextRef="#ctx0" brushRef="#br1" timeOffset="76727.53">17420 1651 0,'0'0'16,"-21"21"15,21 0-31,-21 1 0,21-1 16,0 0-16,0 21 0,-21-21 15,21 22-15,-22-22 0,22 21 0,-21-21 16,21 1-16,0 20 0,0-21 0,-21 0 16,21 0-16,0 1 0,0-1 15,0 0-15,0 0 16,21-21-16,0 0 16,1 0-1,-22-21-15,21 21 0</inkml:trace>
  <inkml:trace contextRef="#ctx0" brushRef="#br1" timeOffset="76919.42">17251 1884 0,'0'0'0,"-21"0"0,-1 0 0,1 0 16,42 0 15,1 0-16,-1 0-15,0 0 0,0 0 0,0 0 16,0 0-16,22 0 0,-22-21 16,0 21-16,0-21 0,22 21 15</inkml:trace>
  <inkml:trace contextRef="#ctx0" brushRef="#br1" timeOffset="77223.35">18267 1439 0,'0'0'0,"0"-21"16,-21 21 30,-1 21-46,22 1 16,0-1-16,0 0 0,0 0 0,0 0 16,0 0-16,-21 1 0,21-1 15,0 0-15,0 0 0,-21 21 0,21-20 16,0-1-16,0 0 16,0 0-1,21-21-15</inkml:trace>
  <inkml:trace contextRef="#ctx0" brushRef="#br1" timeOffset="77503.2">18076 1778 0,'0'0'0,"-21"21"15,21 0 1,21-21 0,0 0-16,1 0 15,-1 0-15,0 0 0,0 0 16,0 0-16,0 0 0,1 0 0,-1 0 16,0 0-16,0 0 15,-21-21-15,21 0 16,-21 0-16,21 0 15</inkml:trace>
  <inkml:trace contextRef="#ctx0" brushRef="#br1" timeOffset="77759.46">18055 1439 0,'0'-21'0,"0"42"0,21-42 31,0 21-15,1 0-16,-1 0 0,0 0 0,0 0 16,21 0-16,-20 0 0,-1 0 15,0 0-15,21 0 0,-21 0 0,1 0 16,-1-21-16,0 21 15,0 0-15,0 0 0</inkml:trace>
  <inkml:trace contextRef="#ctx0" brushRef="#br1" timeOffset="78312.14">18584 1143 0,'0'0'0,"-21"-21"0,-85 0 31,85 21-31,0 0 0,-21 0 0,20 0 16,1 0-16,-21 0 0,21 0 0,-22 0 16,22 0-16,-21 21 0,0 0 15,20-21-15,1 21 0,-21 22 0,21-22 16,0 0-16,-1 0 0,1 21 15,0-20-15,0 20 0,0 0 0,0-21 16,21 22-16,-22-1 0,22-21 0,0 22 16,0-1-16,0-21 0,0 21 15,22 1-15,-1-22 0,21 21 16,-21-21-16,22 1 0,-22-1 0,21 0 16,0 0-16,1-21 0,-22 0 15,21 21-15,1-21 0,-1 0 0,0 0 16,1 0-16,-1 0 0,0-21 15,1 0-15,-22 21 0,21-21 0,0-22 16,-20 22-16,20 0 0,0-21 16,-21 21-16,22-22 0,-22 1 0,0 0 15,0-1-15,0 1 0,-21 0 0,0 20 16,0-20-16,0 0 0,0-1 16,-21 22-16,0-21 0,0 21 15,0 0-15,-22-22 0,22 22 16,-21 0-16,0 21 0,20-21 0,-20 21 15,21 0-15,-21 0 0,20 0 16,-20 0-16,21 0 0,0 21 0,0-21 16,-1 21-16,-20 0 0,21-21 0,0 21 15,0 1-15,-1-1 0,1-21 16</inkml:trace>
  <inkml:trace contextRef="#ctx0" brushRef="#br1" timeOffset="79190.89">13547 2582 0,'0'0'0,"21"-21"31,-21 42-15,0 1-16,0-1 0,0 21 16,0-21-16,0 22 0,0-1 0,0 0 15,0 1-15,0-22 0,0 21 16,0 0-16,0-20 0,-21 20 0,21-21 15,-22 0-15,22 0 0,0 1 16,0-1-16,0 0 0,0 0 0,0-42 47</inkml:trace>
  <inkml:trace contextRef="#ctx0" brushRef="#br1" timeOffset="79611.64">13885 2667 0,'0'0'0,"0"21"16,-21-21-16,0 21 0,0 1 16,0-1-16,-1 0 0,1 0 0,0 0 15,0 0-15,-21 1 0,20-1 0,1-21 16,-21 21-16,21 0 0,0 0 15,-1-21-15,1 0 0,0 0 0,0 21 16,0-21-16,42 0 63,0 0-63,0 0 15,0 0-15,1 0 0,-1 0 16,0 0-16,0 0 0,-21 22 15,21-22-15,0 21 0,1 0 0,-1-21 16,0 21-16,-21 0 0,21-21 0,0 21 16,0 1-16,-21-1 15,22-21-15,-22 21 0,21-21 16,0 0 0,0 0-1,0 0-15,0-21 16,1 21-16</inkml:trace>
  <inkml:trace contextRef="#ctx0" brushRef="#br1" timeOffset="80043.49">14224 2942 0,'0'21'16,"21"-21"31,0 0-47,0 0 15,1 0-15,-1 0 0,0-21 0,0 21 16,0-21-16,0 0 16,1 21-16,-22-21 0,0 0 15,0-1-15,0 1 16,-22 21-1,1 0-15,0 0 0,0 0 16,0 0-16,0 0 0,-22 21 16,22 1-16,0-1 0,0 0 15,21 0-15,-21 0 0,21 0 0,0 1 16,0-1-16,0 0 0,0 0 16,0 0-16,0 0 0,0 1 15,21-1-15,0-21 16,0 21-16,0-21 15,0 0-15,1 0 0,-1 0 16,0 0-16,0 0 0,0 0 16,0-21-1</inkml:trace>
  <inkml:trace contextRef="#ctx0" brushRef="#br1" timeOffset="81127.39">13674 2731 0,'0'-22'47,"-22"22"-47,1 0 31,21 22-31,0-1 0,-21-21 16,21 21-16,0 21 0,-21-21 16,21 1-16,0 20 0,0 0 0,0-21 15,0 22-15,0-22 0,0 21 0,0 1 16,0-22-16,-21 21 0,21-21 15,0 0-15,0 22 0,0-22 0,0 0 16,0 0-16,-21-21 0,21 21 0,0 1 16,0-1-1,0-42 1,0-1 0,0 1-1,21 0-15,-21 0 0,21 0 0,-21 0 16,0-22-16,21 22 0,-21 0 0,21-21 15</inkml:trace>
  <inkml:trace contextRef="#ctx0" brushRef="#br1" timeOffset="81531.16">13695 2731 0,'0'-43'16,"0"22"-1,0 0-15,0 0 16,0 0 0,21 21-1,0-22-15,0 22 16,0 0-16,1 0 0,-1 0 0,21 0 16,-21 0-16,0 0 0,1 0 15,20 22-15,-21-1 0,0 0 0,22 0 16,-43 0-16,21 0 0,-21 1 0,0-1 15,0 21-15,0-21 0,0 0 16,-21 1-16,-1-1 0,-20-21 16,0 21-16,21 0 0,-22 0 0,1-21 15,21 21-15,0-21 0,-22 0 16,22 0-16,0 22 0,0-22 16,42 0 30,0 0-46,0 0 0,0 0 16,1 0-16,20 0 0,-21-22 16</inkml:trace>
  <inkml:trace contextRef="#ctx0" brushRef="#br1" timeOffset="82263.8">14541 3006 0,'0'0'0,"22"0"0,-1-21 15,0 21-15,0 0 16,-21-22 0,0 1-16,21 21 15,-21-21-15,0 0 16,-21 0 0,21 0-16,-21 21 0,0 0 0,0 0 15,21-22-15,-22 22 0,1 0 0,0 0 16,0 0-1,0 0-15,0 0 0,-1 0 0,1 22 16,0-22-16,0 21 0,0 0 0,0 0 16,-1-21-16,1 21 0,0 0 15,0 1-15,21-1 0,-21 0 0,0 0 16,21 0-16,0 0 0,0 1 16,0-1-16,0 0 0,0 0 15,21-21-15,0 21 16,0-21-16,21 0 15,-20 0-15,-1 0 0,0 0 0,0 0 16,0 0-16,22-21 0,-22 21 0,0-21 16,0 0-16,0 21 0,0-21 15,1-1-15,-1 1 0,-21 0 16,21 0-16,-21 0 0,21 0 0,-21-1 16,0 1-16,0 0 15,0 0-15,0 0 16,-21 42-1,21 0 1,-21-21-16,21 21 0,0 0 0,0 1 16,0-1-16,0 0 0,0 0 15,0 0-15,0 0 0,0 1 16,0-1-16,21 0 0,0 0 16,0-21-16,0 0 15,1 0-15,-1 0 16,0 0-16,0 0 0,0-21 15,0 0-15,1 0 16</inkml:trace>
  <inkml:trace contextRef="#ctx0" brushRef="#br1" timeOffset="82555.06">15007 2688 0,'0'0'16,"0"-21"-16,-21 21 31,21 21-15,0 0-16,-21 1 0,21-1 15,0 0-15,0 0 0,0 0 16,-21 22-16,21-22 0,0 0 0,0 0 16,0 21-16,0-20 0,0-1 0,0 0 15,0 0-15,0 0 0,0 0 16,0 1-16,0-1 0,0 0 15,21-21 1,0 0 0,0 0-16,0-21 15,0 21-15</inkml:trace>
  <inkml:trace contextRef="#ctx0" brushRef="#br1" timeOffset="83115.24">15346 2561 0,'0'0'16,"0"21"15,0 1-31,0-1 16,0 21-16,0-21 0,0 0 15,0 22-15,0-22 0,0 0 16,0 21-16,0-20 0,0 20 15,0-21-15,0 0 0,0 0 0,0 22 16,0-22-16,0 0 0,0 0 0,0 0 16,0 1-16,0-1 15,0 0-15,-21-21 32,-1-21-1,22 0-31,0-1 0,0 1 15,0 0-15,0 0 16,0 0-16,0 0 0,22-1 16,-1 1-16,-21 0 0,21 21 0,0-21 15,0 0-15,0 0 0,1 21 16,-1-22-16,0 22 0,0 0 0,0 0 16,0 0-16,1 0 0,20 0 15,-21 0-15,0 0 0,0 0 0,1 22 16,-1-22-16,-21 21 0,21 0 0,-21 0 15,0 0-15,0 0 0,0 1 16,0-1-16,0 0 0,0 0 0,0 0 16,0 0-16,-21-21 0,21 22 15,-21-1-15,-1 0 16,1-21 0,0-21 15,21 0-31</inkml:trace>
  <inkml:trace contextRef="#ctx0" brushRef="#br1" timeOffset="83411.11">14986 2794 0,'0'0'0,"21"0"31,0-21-31,22 21 16,-22 0-16,21 0 0,-21 0 0,22 0 15,-22 0-15,21 0 0,0-21 16,-20 21-16,20 0 0,0 0 0,-21 0 15,1 0-15,-1 0 0,0 0 16,0 0-16,-21-21 0,0-1 16</inkml:trace>
  <inkml:trace contextRef="#ctx0" brushRef="#br1" timeOffset="84231.17">13631 2709 0,'0'-21'15,"0"0"-15,0 42 63,0 0-48,0 1-15,0-1 0,0 0 0,0 0 16,0 21-16,0-20 0,0-1 16,0 0-16,0 21 0,0-21 0,0 22 15,0-22-15,0 0 0,0 21 16,0-20-16,0 20 0,0-21 16,0 0-16,0 22 0,0-22 0,0 0 15,0 0-15,0 0 0,0 0 0,0 1 16,0-1-16,0 0 15,0-42 48,0 0-47,0-1-16,0 1 15,0 0-15,0 0 0,0 0 0,21-22 16</inkml:trace>
  <inkml:trace contextRef="#ctx0" brushRef="#br1" timeOffset="87643.73">13652 2731 0,'0'0'0,"-21"0"16,21-22-16,-21 22 15,21-21 1,0 0 0,0 0-1,21 21-15,0 0 16,1-21-16,-1 21 15,0 0-15,0 0 16,0 0-16,0 0 0,1 0 16,-1 0-16,0 21 15,-21 0-15,21-21 0,0 21 16,0 0-16,1-21 16,-22 22-16,21-1 15,0 0-15,-21 0 16,0 0-1,0 0-15,0 1 16,0-1-16,0 0 16,0 0-16,0 0 15,-21-21-15,0 0 0,21 21 16,-22 1-16,1-22 0,0 0 0,21 21 16,-21-21-16,0 21 0,0-21 15,-1 0-15,22 21 0,-21-21 16,0 0-16,0 21 0,0-21 15,21 21 1,-21-21-16,42 0 172,0 0-172,0 0 16,0 0-16,0 0 0,1 0 15,-1 0 1,0 0-16,0 0 0,0 0 15,0-21-15,1 21 0,-1 0 0,0-21 16,0 21-16,0 0 16,-21-21-16,21 0 0,1 0 15,-1-1 1,-21 1-16,21 21 16,-21-21-16,0 0 0,0 0 15,0 0-15,0-1 16,0 1-1,0 0-15,0 0 0,-21 0 16,0 21 0,21-21-16,-22 21 0,22-22 15,-21 22-15,0 0 0,21-21 16,-21 21 0,0 0-16,21-21 0,-21 21 15,21-21 1,-22 21-16,1 0 15,0 0-15,0 0 16,0 0 0,0 0-1,-1 0-15,1 0 16,0 0 15,42 0 79,0 0-95,1 0 1,-1 0-16,0 0 15,0 0 1,0 0-16,0 0 0,1 0 16,-1 0-16,0 0 0,-21 21 15,21-21 1,0 0-16,-21 21 0,0 0 16,0 1-1,0-1-15,0 0 16,0 0-16,21-21 0,-21 21 15,0 0-15,0 1 16,0-1-16,0 0 16,0 0-1,0 0-15,-21-21 16,0 21-16,0-21 16,21 22-16,-21-22 15,0 0 1,21 21-1,-22-21-15,1 0 16,21 21-16,-21-21 16,0 0-16,21 21 0,-21-21 15,0 21 1,-1-21 15,1 0 0,0 0 79,21 21-16,0 1-79,0-1 1,0 0-16,0 0 15,0 0-15,0 0 16,0 1 0,0-1-16,0 0 0,0 0 15,0 0-15,0 0 16,0 1-16,0-1 16,0 0-16,0 0 15,0 0 1,0 0-1,0-42 157,-21 21-140,21-21-32,0 0 15,0 0 1,-21 21-1,21-21 1,-21 21 0,-1 0-1,22-22 63,22 22-78,-1 0 16,-21-21 0,-21 21 46,21-21 16,0 0-62,0 0-16,21 21 16,-21-21-16,0-1 15,0 1-15,0 42 63,0 1-63,0-1 15,0 0-15,0 0 0,0 0 16,-21 0-16,21 1 0,0-1 16,0 0-16,0 0 15,0 0-15,0-42 63,0 0-63,0 0 15,0 0-15,-22-1 16,22 1-16,0 0 0,0 0 16,0 0-16,0 0 15,-21-1 1,21 44 15,0-1-31,0 0 0,0 0 16,0 0-16,0 0 15,0 1-15,0-1 0,0 0 16,0 0-16,0-42 62,0 0-46,0 42 93,0 0-109,0 0 16,0-42 78,-21 21-94,21-21 15,0 0-15,0 42 141</inkml:trace>
  <inkml:trace contextRef="#ctx0" brushRef="#br1" timeOffset="94730.8">12552 4763 0,'0'0'0,"-21"-22"0,21 1 15,0 0 1,-22 21-16,22-21 0,0 0 16,0 42 15,0 0-31,0 0 16,0 22-16,0-22 0,0 21 0,0-21 15,0 22-15,0-1 0,0 0 16,-21 1-16,21-22 0,0 21 0,-21 0 15,21-20-15,0-1 0,0 21 0,0-21 16,0 0-16,0 1 0,-21-22 16,21 21-16,0 0 0,0-42 47,21 0-47,-21-1 15,0 1-15,0 0 0,0 0 16</inkml:trace>
  <inkml:trace contextRef="#ctx0" brushRef="#br1" timeOffset="95335.8">12509 4826 0,'0'-42'31,"0"21"-16,0-1 1,22 22-16,-1 0 0,0-21 16,0 0-16,0 21 15,0 0-15,1 0 0,-1 0 0,0 0 16,21 0-16,-21 21 0,1 0 16,-1 22-16,0-22 15,-21 0-15,0 21 0,0-20 0,0 20 16,0-21-16,-21 21 0,0-20 0,-22-1 15,22 21-15,0-21 0,-21 0 16,20 1-16,-20-22 0,21 21 0,0 0 16,0-21-16,-1 0 15,22-21 1,22 0 0,-1-1-16,0 22 0,0-21 15,0 21-15,0-21 0,1 21 16,-1 0-16,21 0 0,-21 0 0,22 0 15,-1 0-15,-21 0 0,21 0 0,-20 0 16,20 0-16,-21 0 0,21 21 16,-20 0-16,-1 1 0,-21-1 15,0 0-15,0 0 0,0 0 0,0 0 16,-21 1-16,-1-1 0,1 0 16,-21 0-16,0-21 0,-1 21 0,1 0 15,21 1-15,-22-22 0,1 0 16,21 21-16,-21-21 0,20 0 0,1 0 15,0 0-15,0 0 0,0 0 16,0-21-16,-1 21 16,22-22-16,0 1 0,0 0 15,0 0 1,0 0-16,22 21 16,-1-21-16,0 21 0</inkml:trace>
  <inkml:trace contextRef="#ctx0" brushRef="#br1" timeOffset="95911.47">13525 4953 0,'0'0'0,"0"-21"0,0 0 15,0 0-15,0-1 0,0 1 0,0 0 16,-21 0-16,0 21 16,0 0-16,0 0 0,0 0 15,-1 0-15,-20 21 0,21 0 0,0 0 16,0 1-16,-1-1 0,-20 21 16,21-21-16,0 0 0,0 22 15,21-22-15,-22 0 0,1 21 0,21-20 16,0-1-16,0 0 0,0 0 0,0 0 15,0 0-15,0 1 0,0-1 16,21-21 0,1 0-16,-1 0 0,0 0 15,0 0-15,0 0 0,0-21 16,1-1-16,-1 22 0,0-21 0,0 0 16,0 0-16,0 0 0,-21 0 0,22-1 15,-1 1-15,0 0 0,0-21 16,-21 21-16,0-1 0,0 1 15,21 0-15,-21 0 16,0 42 0,0 0-16,0 0 15,0 1-15,-21 20 0,21-21 0,0 0 16,0 0-16,0 22 0,0-22 0,0 0 16,0 0-16,0 0 0,0 1 15,0-1-15,0 0 0,0 0 16,21-21-1,0 0-15,1 0 16,-1 0-16,0-21 0,0 0 16,0 0-16</inkml:trace>
  <inkml:trace contextRef="#ctx0" brushRef="#br1" timeOffset="96331.23">13906 4953 0,'-21'-21'32,"0"21"-32,0 0 0,0 21 15,0-21-15,-1 21 16,1 0-16,0-21 0,21 22 0,-21-1 16,21 0-1,0 0 1,21-21-1,0 21-15,0 0 0,1-21 16,-1 22-16,0-22 0,0 21 16,0 0-16,0 0 0,-21 0 15,0 0 1,0 1-16,0-1 16,-21-21-16,21 21 0,-21-21 15,-21 0-15,21 0 0,-1 0 16,1 21-16,0-21 0,-21 0 15,21 0-15,-1 0 0,1 0 0,0 0 16,0-21-16,21 0 16,0 0-1,0-1-15,0 1 16,21 21-16,0-21 0,0 21 0,-21-21 16,22 0-16</inkml:trace>
  <inkml:trace contextRef="#ctx0" brushRef="#br1" timeOffset="96727.09">14118 5144 0,'21'0'31,"0"0"-15,1-22-16,-1 22 15,-21-21-15,21 0 0,0 21 0,0-21 16,0 0-16,1 0 16,-22-1-16,0 1 0,0 0 15,-22 21 1,1 0 0,0 0-16,0 0 0,0 0 0,0 21 15,-22 0-15,22 1 0,0-1 0,0 0 16,0 21-16,-1-21 0,22 1 15,0-1-15,-21 0 0,21 0 0,0 0 16,0 0-16,0 1 0,0-1 16,21-21-1,1 0-15,-1 0 0,0 0 16,0 0-16,0 0 0,0 0 0,22 0 16,-22 0-16,0-21 15,0-1-15,22 22 0,-22-21 0</inkml:trace>
  <inkml:trace contextRef="#ctx0" brushRef="#br1" timeOffset="97043.43">14753 4911 0,'0'0'0,"0"-21"0,0-1 15,0 1-15,-21 21 16,0 0-16,0 0 15,21 21 1,-22 1-16,1-22 0,0 21 0,21 0 16,0 21-16,-21-21 0,0 1 0,21 20 15,-21-21-15,21 0 0,-22 0 16,22 22-16,0-22 0,0 0 0,0 0 16,0 0-16,0 1 0,0-1 15,22 0-15,-1-21 0,0 0 16,0 21-16,0-21 0,22 0 15,-22 0-15,0 0 0,0 0 0,21 0 16,-20-21-16,20 21 0,-21-21 16,0 0-16,22-1 0,-22 1 0</inkml:trace>
  <inkml:trace contextRef="#ctx0" brushRef="#br1" timeOffset="97307.28">15113 4699 0,'0'0'0,"0"-21"0,-21 21 16,0 21 0,21 0-16,0 22 15,0-22-15,-22 0 0,22 21 16,0-21-16,0 22 0,-21-22 0,21 21 16,0 1-16,0-22 0,0 0 15,0 21-15,0-21 0,0 1 0,0-1 16,0 0-16,0 0 0,0 0 0,0 0 15,0 1-15,0-1 16,21-21 0,1 0-16,-1 0 15,0 0-15,0 0 0</inkml:trace>
  <inkml:trace contextRef="#ctx0" brushRef="#br1" timeOffset="97835.98">15536 5101 0,'0'0'0,"0"-21"0,0 0 15,0 0-15,0 0 0,0-1 16,0 1-16,0 0 16,-21 21-1,0 0-15,0 0 16,0 21-16,-1 0 0,1 1 15,0-1-15,0 21 16,0-21-16,21 0 0,-21 1 0,-1-1 16,22 0-16,-21 21 0,21-21 0,0 1 15,0-1-15,0 0 16,0 0-16,0 0 16,21-21-16,1 0 15,-1 0-15,0 0 0,0 0 16,0 0-16,0-21 0,-21 0 15,22 0-15,-1 21 0,0-21 0,0-1 16,-21 1-16,0 0 0,21 0 0,-21-21 16,21 20-16,-21-20 15,0 21-15,0 0 0,0 0 16,0 42 15,0 0-31,0 0 0,0 0 16,0 0-16,0 1 0,0-1 0,0 0 15,0 0-15,0 0 0,0 0 16,0 1-16,0-1 0,0 0 16,22-21-1,-1 21-15,0-21 16,0 0-16,0-21 16,0 21-16</inkml:trace>
  <inkml:trace contextRef="#ctx0" brushRef="#br1" timeOffset="98343.72">16087 4953 0,'0'-42'16,"0"21"0,-22 21-1,1 0-15,0 0 0,0 21 16,0 0-16,0 0 0,-1 0 15,1 0-15,21 1 0,-21-1 16,21 0-16,-21-21 0,21 21 16,0 0-16,0 0 0,0 1 31,21-22-31,0 0 0,0 0 16,1 0-16,-1 0 0,0 0 15,21 0-15,-21 0 0,1 0 0,-1 0 16,0 21-16,0-21 0,0 0 15,-21 21-15,21-21 0,-21 21 16,0 0 0,0 0-16,-21 1 15,0-22-15,0 0 0,0 0 16,0 21-16,-1-21 0,1 0 0,-21 0 16,21 21-16,0-21 0,-1 0 0,1 0 15,0 0-15,0 0 16,0 0-1,0-21 1,21 0 15,21-1-15,0 22 0,0-21-16,0 21 15</inkml:trace>
  <inkml:trace contextRef="#ctx0" brushRef="#br1" timeOffset="99294.96">16637 5017 0,'0'0'16,"0"-22"-16,21 22 0,-21-21 15,0 0-15,-21 21 32,0 0-32,0 0 0,-1 0 15,1 0-15,0 0 0,0 0 0,0 0 16,0 0-16,-1 0 0,22 21 16,-21 0-16,0-21 0,0 22 15,21-1-15,0 0 0,0 0 16,0 0-16,0 0 15,0 1 1,21-22-16,0 0 0,0 21 16,1-21-16,-1 0 0,0 0 0,0 0 15,0 0-15,0 21 0,1-21 16,-1 0-16,-21 21 0,21 0 16,-21 0 15,-21-21-31,0 0 15,-1 22-15,1-22 0,0 0 0,0 21 16,-21 0-16,20-21 0,1 0 0,0 21 16,0-21-16,-21 0 0,20 21 15,1-21-15,0 0 0,0 0 16,0 0 0,0 0-16,-1 0 31,1 0-16,0 0-15,21 21 235,21-21-79,0 0-140,-21-21-16</inkml:trace>
  <inkml:trace contextRef="#ctx0" brushRef="#br1" timeOffset="102895.01">18097 4847 0,'-21'0'79,"0"21"-79,0-21 15,0 22-15,0-22 16,21 21-16,-22-21 0,1 21 0,0 0 15,21 0-15,0 0 16,-21 1-16,21-1 0,0 0 16,0 0-16,0 0 15,0 0-15,21-21 16,-21 22-16,21-22 0,0 0 16,1 0-16,-1 0 0,0 0 15,0 0-15,0 0 0,0 0 16,1 0-16,-1 0 0,0 0 15,0-22-15,0 1 16,0 21-16,-21-21 0</inkml:trace>
  <inkml:trace contextRef="#ctx0" brushRef="#br1" timeOffset="103544.1">18246 4636 0,'0'0'0,"-22"0"0,1 0 15,21-22-15,-21 1 0,0 21 16,0 0-16,0 0 16,-1 0-16,1 0 0,0 0 0,0 0 15,0 0-15,0 0 0,-1 0 16,1 21-16,0 1 0,0-1 15,0 0-15,0 0 0,-1 0 0,1 0 16,21 22-16,-21-22 0,21 21 16,-21-21-16,0 22 0,21-1 0,0-21 15,0 22-15,0-22 0,0 21 0,-21-21 16,21 0-16,0 22 0,0-22 16,0 0-16,0 0 0,21 0 0,0 1 15,-21-1-15,21-21 0,0 21 16,0 0-16,1-21 0,20 21 15,-21-21-15,0 21 0,0-21 0,1 0 16,20 0-16,-21 0 0,0 0 0,22 0 16,-22 0-16,0 0 0,21 0 15,-21 0-15,1 0 0,-1 0 0,21-21 16,-21 0-16,0 21 0,1-21 0,-1 21 16,21-21-16,-21 0 0,0-1 0,1 1 15,-1 0-15,0 0 0,0 0 16,0 0-16,-21-22 0,21 22 0,-21 0 15,0-21-15,0 20 0,0-20 16,0 21-16,0-21 0,0 20 16,0 1-16,-21-21 0,0 21 0,-21 0 15,21-1-15,-1 1 0,-20 21 16,21-21-16,-21 0 0,20 21 0,-20 0 16,21-21-16,-21 21 0,20 0 15,1 0-15,21-21 0,-21 21 16,0 0-16,0 0 15,0 0-15,-1 0 32,1 0-32,0 0 0,0 0 0</inkml:trace>
  <inkml:trace contextRef="#ctx0" brushRef="#br1" timeOffset="108755.55">14520 3895 0,'0'-21'16,"0"42"46,0 0-46,0 0 0,0 0-16,0 0 15,0 1-15,0-1 16,0 0 0,0 0-16,0 0 15,-21 0 1,0 1-1,21-1-15</inkml:trace>
  <inkml:trace contextRef="#ctx0" brushRef="#br1" timeOffset="108999.73">14457 4318 0,'-21'0'0,"42"0"0,-42 21 15,21 0 1,0 1-1,0-1-15,0 0 16,0 0 0,0 0-1,0 0 1,0 1-16,0-1 16,0 0 15</inkml:trace>
  <inkml:trace contextRef="#ctx0" brushRef="#br1" timeOffset="109210.92">14436 4614 0,'0'0'0,"0"22"0,0-1 32,0 0-17,0 0-15,0 0 31,21-21-31,-21 21 16,0 1 0,0-1-1,0 0 1,0 0 0</inkml:trace>
  <inkml:trace contextRef="#ctx0" brushRef="#br1" timeOffset="109436.07">14457 4974 0,'0'0'0,"0"43"31,0-22-15,0 0-1,0 0 1,0 0-1,0 0-15,0 1 16,0-1 0</inkml:trace>
  <inkml:trace contextRef="#ctx0" brushRef="#br1" timeOffset="110453.03">14605 3725 0,'0'0'0,"-21"0"62,0 0-62,-1 22 16,1-1-16,0 0 15,21 0-15,-21 0 0,0 0 0,21 1 16,-21-1-16,-1 0 0,22 0 16,-21 0-16,0 0 0,0 22 0,21-22 15,-21 0-15,0 0 0,21 0 0,-22 1 16,22-1-16,-21-21 0,21 21 15,0 0-15,-21-21 0,21 21 16,-21-21-16,21-21 47,0 0-47,21 21 0,-21-21 16,21 0-16,-21-1 0,21 1 15,1 21-15,-22-21 0,21 0 0,-21 0 16,21 0-16,0-1 15,-21 1-15,21 0 0,0 0 16,1 0-16,-22 0 16,21-1-16,0 22 15,-21-21-15,21 21 0,-21-21 16,21 21-16,0 0 16,-21-21-1,22 21 16,-1 21-15,-21 0-16,0 0 16,21 1-16,0-1 0,-21 0 15,0 0-15,21 0 0,-21 0 0,21 22 16,1-22-16,-22 0 0,0 0 0,21 0 16,-21 1-16,21-1 0,-21 0 15,0 0-15,21-21 0,0 21 0,-21 0 16,21 1-16,-21-1 0,22-21 15,-22 21 1,21-21-16</inkml:trace>
  <inkml:trace contextRef="#ctx0" brushRef="#br1" timeOffset="111143.08">14520 5271 0,'0'21'0,"0"0"15,0 0 1,0 0 0,0 0 15,-21-21-16</inkml:trace>
  <inkml:trace contextRef="#ctx0" brushRef="#br1" timeOffset="114731.57">13017 6646 0,'22'0'0,"-1"0"62,0 0-46,-21-21 0,21 21-16,0-21 15,-21 0-15,0 0 16,0 0-16,0-1 0,0 1 15,0 0-15,0 0 0,0 0 16,0 0-16,0-1 0,0 1 0,-21 0 16,0 0-16,21 0 0,-21 0 0,0 21 15,-1-22-15,1 22 16,0 0-16,0 0 0,0 0 0,0 0 16,-22 0-16,22 22 0,0-1 0,0 0 15,0 0-15,-1 0 0,1 0 16,0 1-16,0 20 0,21-21 0,0 0 15,0 22-15,0-22 0,0 0 0,0 0 16,0 0-16,0 0 0,0 1 16,21-1-16,0-21 15,0 0-15,1 0 16,-1 0-16,0 0 16,0 0-16,0 0 0,0-21 0,1-1 15,-1 22-15,0-21 0,-21 0 0,21 0 16,0 0-16,0 0 0,-21-1 15,0 1-15,22-21 0,-1 21 0,-21 0 16,0-1-16,0 1 0,21 21 0,-21-21 16,0 42 15,0 0-31,0 1 16,0-1-16,0 0 0,0 0 15,0 0-15,0 0 0,0 1 16,0-1-16,0 0 0,21 0 15,-21 0-15,0 0 0,21 1 16,0-22-16,1 0 16,-1 0-16,0 0 0,0 0 15,0 0-15,0 0 0,1 0 16,-1-22-16,0 1 0,0 21 16,0-21-16,0 0 0,1 0 0,-22 0 15,0-1-15,21-20 0,-21 21 16,0 0-16,0-22 0,0 22 0,0-21 15,0 21-15,0 0 0,0-22 0,-21 22 16,-1 0-16,1 0 16,0 0-16,0-1 0,0 1 0,-22 0 15,22 21-15,-21-21 0,21 0 0,-22 21 16,22-21-16,-21 21 0,21 0 16,-22 0-16,1 0 0,0 0 0,21 0 15,-22 0-15,1 0 0,0 0 0,-1 21 16,1-21-16,21 21 0,-22 0 15,1 0-15,21 0 0,0 22 0,-22-22 16,22 21-16,0-21 0,21 22 16,-21-1-16,21 22 0,-21-22 0,21 0 15,0 1-15,0-1 0,0 0 0,0 1 16,0 84 0,0-106-16,42 42 0,-21-42 15,0 1-15,-21-1 0,43 0 16,-22-21-16,0 21 0,0 0 0,0-21 15,22 0-15,-1 0 0,-21 0 0,22 0 16,-1 0-16,0 0 0,1 0 16,-22 0-16,21-21 0,-21 21 0,22 0 15,-22-21-15,0 0 0,0 21 0,0-21 16,0 21-16,1-22 0,-1 1 16,0 0-16,0 0 15,0 0-15,0 0 0</inkml:trace>
  <inkml:trace contextRef="#ctx0" brushRef="#br1" timeOffset="115043.39">13779 6117 0,'0'0'0,"-21"0"0,0 0 16,0 0-16,21 21 16,-21 1-16,21-1 15,0 0-15,0 0 0,-21 0 0,21 22 16,0-22-16,0 21 0,0 0 16,0 1-16,0-1 0,0-21 0,0 22 15,0-1-15,0-21 0,0 21 0,0-20 16,0-1-16,0 0 0,0 0 15,0 0-15,21-21 32,-21-21-32,21 0 0,-21 0 15</inkml:trace>
  <inkml:trace contextRef="#ctx0" brushRef="#br1" timeOffset="115636.2">13779 6223 0,'0'-21'0,"0"42"0,0-63 16,-21 42-16,21-21 16,0-1-1,21 22 1,1-21-16,-1 21 0,0 0 16,0 0-16,0 0 15,0 0-15,22 0 0,-22 0 0,21 0 0,-21 21 16,22-21-16,-22 22 0,0-1 15,0 0-15,-21 0 0,0 0 0,0 22 16,0-22-16,0 0 16,-21 0-16,0 0 0,0 0 0,0 1 15,-22-22-15,22 21 0,0 0 0,-21 0 16,20-21-16,1 0 0,0 21 16,0-21-16,21-21 31,0 0-31,21 21 15,0-21-15,0 21 16,1 0-16,-1 0 0,21 0 0,-21 0 16,0 0-16,22 0 0,-22 0 15,0 0-15,21 0 0,-20 0 0,20 21 16,-21-21-16,0 21 0,0 0 0,1 0 16,-22 1-16,0-1 15,0 0-15,0 0 0,0 0 0,-22 0 16,1 1-16,0-1 0,0 0 0,-21 0 15,20 0-15,-20 0 0,21-21 16,-21 22-16,20-1 0,-20-21 0,21 0 16,-21 21-16,20-21 0,1 0 15,0 0-15,0 0 0,0 0 0,0 0 16,-1 0-16,1-21 16,0 0-1,21-1-15,0 1 16,21 0-16,0 21 15,1-21-15,-1 21 0,0-21 0</inkml:trace>
  <inkml:trace contextRef="#ctx0" brushRef="#br1" timeOffset="115943.73">14605 6202 0,'0'0'0,"-21"0"16,0 0-16,-1 0 0,1 0 31,0 21-31,21 0 0,0 22 16,0-22-16,0 21 0,0 0 15,0-20-15,0 20 0,0 0 0,0 1 16,0-1-16,0 0 0,0 1 0,0-22 15,0 0-15,0 21 0,0-21 0,0 1 16,0-1-16,21-21 31,0-21-15,-21-1-16</inkml:trace>
  <inkml:trace contextRef="#ctx0" brushRef="#br1" timeOffset="116195.59">14584 6265 0,'0'0'0,"0"-21"16,21 21-1,0 0-15,0 21 16,0 1-16,1-1 16,-22 0-16,21 21 0,0-21 15,-21 22-15,21-22 0,0 0 0,-21 21 16,0-20-16,21-1 0,-21 0 0,22 0 15,-22 0-15,21-21 16,0 0 0,0 0-1,-21-21-15,21 0 0,-21 0 16,21 0-16,1-22 0</inkml:trace>
  <inkml:trace contextRef="#ctx0" brushRef="#br1" timeOffset="116423.46">15155 6202 0,'-21'0'32,"0"0"-32,0 0 15,0 0-15,-1 21 0,1 0 0,0-21 16,0 21-16,-21 1 0,20-1 0,1 0 16,0 0-16,0 0 0,0 0 15,0 1-15,21-1 0,-22-21 0,22 21 16,0 0-16,22-21 31,-1-21-15,0 0-16,0 0 0,0-1 0,0 1 15,1 0-15</inkml:trace>
  <inkml:trace contextRef="#ctx0" brushRef="#br1" timeOffset="116663.32">15113 6181 0,'0'0'0,"21"0"0,-21-21 0,21 21 16,-21 21 15,0 0-31,0 0 16,0 0-16,0 0 15,0 1-15,0 20 0,0-21 0,0 21 0,0 1 16,0-1-16,0-21 0,-21 22 0,21-22 16,0 21-16,0-21 0,-21 22 15,21-22-15,0 0 0,0 0 16,-21 0-16,21 0 0,0 1 0,0-1 15</inkml:trace>
  <inkml:trace contextRef="#ctx0" brushRef="#br1" timeOffset="117240">12700 7197 0,'0'0'0,"0"21"0,21-21 63,0 0-63,0 0 0,22 0 0,-1 0 15,0 0-15,22 0 0,-1-21 16,22 21-16,0 0 0,-1-21 16,1-1-16,0 22 0,21 0 0,-22 0 15,1-21-15,0 21 0,-1 0 0,1 0 16,-22 0-16,1-21 0,21 21 15,-22 0-15,-21 0 0,22 0 0,-22 0 16,1 0-16,-1-21 0,0 21 0,-21 0 16,22 0-16,-22 0 0,0 0 15,0 0-15,-42 0 32,0 0-32,0 0 15,-22 0-15,22 0 16,0 0-16,-21 0 0</inkml:trace>
  <inkml:trace contextRef="#ctx0" brushRef="#br1" timeOffset="117615.77">12806 7387 0,'-21'0'0,"42"0"0,-64 0 16,22 0-16,42 0 47,22 0-32,-22 0-15,21 0 0,1 0 0,20 0 16,1 0-16,-1 0 0,1 0 15,20 0-15,1 0 0,0 0 0,-1 0 16,-20 0-16,20 0 0,1 0 0,0 0 16,-22 0-16,22 0 0,-22 0 15,1 0-15,-1 0 0,1 0 0,-1 0 16,-20 0-16,-1 0 0,-21 0 16,22 0-16,-22 0 0,0 0 0,0 0 15</inkml:trace>
  <inkml:trace contextRef="#ctx0" brushRef="#br1" timeOffset="118035.53">12848 7620 0,'0'0'0,"-21"0"32,42 0-17,0 0-15,22 0 0,-22 0 16,21 0-16,0 0 0,1 0 0,20 0 15,1 0-15,20 0 16,1 0-16,-21 0 0,20 0 0,1 0 16,21 0-16,-22 0 0,1 0 0,0 0 15,-22 0-15,22-21 0,0 21 0,-22 0 16,1 0-16,-1 0 0,1 0 16,-1 0-16,1 0 0,-22 0 0,0 0 15,-21 0-15,22 0 0,-22 0 0,0 0 16,0 0-16,0 0 0,1 0 15,-1 0-15,0 0 0,0 0 16,0 0-16</inkml:trace>
  <inkml:trace contextRef="#ctx0" brushRef="#br1" timeOffset="119223.97">13081 8975 0,'0'0'0,"21"0"31,0 0-16,0-21-15,1 21 16,-22-22-16,21 1 0,-21 0 16,21 21-16,-21-21 0,0 0 0,0 0 15,0-1 1,0 1-16,-21 0 0,0 0 0,-1 21 16,1-21-16,0 21 0,0 0 0,0 0 15,0 0-15,-22 0 0,22 0 16,0 0-16,0 0 0,0 21 0,-1 0 15,1 0-15,21 0 0,-21 1 16,21-1-16,-21 21 0,21-21 16,0 0-16,0 1 0,0-1 0,0 0 15,0 0-15,0 0 0,0 0 16,21-21-16,0 0 0,0 0 16,1 0-16,-1 0 15,0 0-15,0 0 0,21 0 0,-20-21 16,-1 0-16,0 21 0,0-21 0,0 0 0,0 0 15,1-1-15,-1 1 16,0 0-16,-21 0 0,21 0 0,-21 0 16,0-1-16,0 1 0,0 0 0,0 0 15,-21 42 17,0 0-17,21 0-15,-21 1 0,21-1 0,0 21 16,0-21-16,0 0 0,0 1 15,0-1-15,0 0 0,0 0 16,0 0-16,0 0 0,21-21 16,0 0-16,0 0 0,0 0 15,0 0-15,1 0 0,20 0 0,-21 0 16,0 0-16,22-21 0,-22 0 0,0 0 16,0 0-16,0 0 0,0-1 0,1 1 15,-22 0-15,0 0 0,0-21 16,0 20-16,0-20 0,0 21 0,0-21 15,-22 20-15,1-20 0,0 21 0,0-21 16,-21 20-16,20 1 0,-20 0 16,0 0-16,-1 0 0,-20 21 15,21 0-15,-22 0 0,1 0 0,20 0 16,-20 21-16,-1-21 0,22 21 16,-22 0-16,22 0 0,21 22 0,-21-22 15,-1 21-15,22 1 0,0-1 0,0 0 16,0 1-16,-1 20 0,22-21 15,-21 1-15,21 20 0,0-20 0,0-1 16,0 0-16,21-21 0,1 22 0,-1-22 16,21 0-16,0 0 0,-20 0 0,20 1 15,21-22-15,-20 0 0,-1 0 16,22 0-16,-22 0 0,21 0 0,-20 0 16,20-22-16,-20 1 0,-1 0 0,21 0 15,-20 0-15</inkml:trace>
  <inkml:trace contextRef="#ctx0" brushRef="#br1" timeOffset="119490.82">13928 8615 0,'0'-21'0,"-43"21"16,22 21-1,21 0 1,0 0-16,-21 0 0,21 1 16,0-1-16,0 21 0,0-21 15,0 22-15,0-22 0,0 21 0,0-21 16,0 22-16,0-22 0,-21 0 0,21 0 16,0 0-16,0 0 15</inkml:trace>
  <inkml:trace contextRef="#ctx0" brushRef="#br1" timeOffset="119794.64">13885 8615 0,'0'0'0,"0"-21"0,0 0 15,0-1-15,0 1 0,21 21 0,1-21 16,-1 0-16,0 21 0,0-21 15,0 21-15,0 0 0,1 0 0,-1 0 16,0 0-16,0 0 0,0 0 16,0 0-16,22 21 0,-22 0 0,0 0 15,0 0-15,0 1 0,1 20 0,-1-21 16,-21 21-16,0 1 0,0-22 16,0 21-16,0-21 0,0 22 0,0-22 15,0 21-15,0-21 0,0 1 0,0-1 16,-21 0-16,-1 0 0,1-21 15,21 21-15,-21-21 16,0 0 0,21-21-16</inkml:trace>
  <inkml:trace contextRef="#ctx0" brushRef="#br1" timeOffset="119987.53">13801 8848 0,'0'0'0,"21"0"32,0 0-32,0 0 0,0 0 15,0 0-15,1-21 0,20 21 0,-21 0 16,21 0-16,1 0 0,-22 0 16,21-22-16,1 22 0,-1 0 0,-21 0 15,21-21-15,-20 0 0,-1 21 0,0 0 16,0 0-16</inkml:trace>
  <inkml:trace contextRef="#ctx0" brushRef="#br1" timeOffset="120243.38">14668 8509 0,'-42'0'16,"21"21"-16,21 0 15,0 1-15,0-1 0,-21 0 16,21 0-16,0 0 0,-21 22 0,21-22 16,0 0-16,0 21 0,0-21 15,0 1-15,0-1 0,0 0 0,0 0 16,0 0-16,0 0 0,0 1 16,0-44 15</inkml:trace>
  <inkml:trace contextRef="#ctx0" brushRef="#br1" timeOffset="120455.26">14647 8530 0,'0'0'0,"0"-21"0,21 21 16,1 0-1,-22 21-15,0 0 0,21-21 16,-21 22-16,21-1 0,0 0 0,-21 0 15,0 0-15,21 0 0,-21 1 16,21-1-16,1-21 0,-22 21 16,0 0-16,0 0 0,21-21 0,0 0 15,-21 21-15,21-21 16,0 0-16,0 0 0,-21-21 16</inkml:trace>
  <inkml:trace contextRef="#ctx0" brushRef="#br1" timeOffset="120672.14">15198 8467 0,'0'0'16,"-22"0"-1,1 0-15,0 0 0,0 21 16,0-21-16,0 21 0,-1 0 16,1 0-16,0 1 0,0-22 0,-21 21 15,20 0-15,1 0 0,0 0 0,0 0 16,0 1-16,21-1 0,-21 0 0,21 0 15,-22-21-15,22 21 0,22-21 32,-1 0-32,0-21 15</inkml:trace>
  <inkml:trace contextRef="#ctx0" brushRef="#br1" timeOffset="120900.01">15134 8488 0,'0'0'0,"21"-21"31,-21 42-15,0 0-16,0 0 15,0 0-15,0 1 0,0 20 0,0-21 16,0 0-16,0 22 0,0-22 0,-21 0 16,21 21-16,-21-21 0,21 22 0,0-22 15,0 0-15,0 0 0,0 0 16,-21 1-16,21-1 0,0 0 0,0 0 15,-21-21-15</inkml:trace>
  <inkml:trace contextRef="#ctx0" brushRef="#br1" timeOffset="121343.55">13144 9356 0,'0'0'0,"-21"0"0,0 0 0,42 0 31,22 0-15,-22 0-16,21 0 0,0 0 0,1-21 15,20 21-15,1 0 0,-1 0 0,22-22 16,0 22-16,-1 0 0,22-21 16,-21 21-16,21 0 0,-1 0 0,-20-21 15,21 21-15,-21 0 0,-1 0 0,-20 0 16,20 0-16,-41-21 0,20 21 15,-20 0-15,-1 0 0,0 0 16,-21-21-16,1 21 0,-1 0 0,0 0 16,-42 0 15,0 0-31,-1 0 16,-20 0-16,21 0 0,0 0 0,-22 0 15</inkml:trace>
  <inkml:trace contextRef="#ctx0" brushRef="#br1" timeOffset="121723.33">13377 9546 0,'-21'21'15,"42"-42"-15,-63 42 0,0-21 0,20 0 0,1 0 16,0 0-16,0 0 15,42 0 17,0 0-32,0 0 0,22 0 0,-1 0 15,0 0-15,22 0 16,-1 0-16,1 0 0,-1 0 0,22-21 0,0 21 16,-1 0-16,1 0 0,0-21 15,-1 21-15,1 0 0,0 0 0,-1-21 16,-20 21-16,-1 0 0,1 0 15,-22 0-15,22-21 0,-22 21 0,-21 0 16,22 0-16,-22-21 0,0 21 0,0 0 16,-42 0 15,0 0-31,0 0 0,-1 0 0,1 0 16,0 0-16,-21 0 0,21 0 15,-22 0-15,1 21 0</inkml:trace>
  <inkml:trace contextRef="#ctx0" brushRef="#br1" timeOffset="122091.84">13377 9800 0,'0'0'0,"-21"0"0,-21 21 0,21-21 0,-1 0 16,1 0-16,0 0 0,0 22 0,42-22 47,21 0-47,-20 0 0,20 0 0,21 0 15,-20 0-15,20-22 0,1 22 0,20 0 16,-20 0-16,21-21 0,-22 21 0,22 0 16,-22 0-16,22 0 0,-22-21 15,1 21-15,-1 0 0,1 0 0,-1 0 16,-20-21-16,20 21 0,-20 0 0,-22 0 15,21 0-15,0 0 0,-20 0 16,-1 0-16,0 0 0,0 0 0,-42 0 47,0 0-31,-22 0-16,1 0 0,0 0 15</inkml:trace>
  <inkml:trace contextRef="#ctx0" brushRef="#br1" timeOffset="122455.63">13144 10181 0,'-21'0'0,"42"0"0,-63 0 0,21 21 16,42-21 15,21 0-31,-20 0 0,41 0 0,-21 0 16,1 0-16,20-21 0,1 21 0,20 0 15,-20 0-15,-1-21 0,22 21 0,-21 0 16,-1 0-16,22-21 0,-22 21 16,1 0-16,-1-21 0,1 21 0,-1 0 15,1 0-15,-22 0 0,0 0 0,1 0 16,-1 0-16,-21 0 0,0-21 0,1 21 15,-44 0 32,1 0-47,0 0 0,0 0 16,0 0-16,0 0 0,-22 0 0,22 21 16</inkml:trace>
  <inkml:trace contextRef="#ctx0" brushRef="#br1" timeOffset="122783.44">13420 10435 0,'-22'21'0,"44"-42"0,-65 42 15,64-21 16,22 0-31,-22 0 0,21 0 0,1 0 16,-1 0-16,21 0 0,-20-21 0,20 21 16,-20 0-16,20-21 0,-21 0 0,22 21 15,-22 0-15,1-21 0,-1 21 16,0 0-16,1-21 0,-1 21 0,-21 0 16,21 0-16,-20-22 0,-1 22 0,0 0 15,-42 0 48</inkml:trace>
  <inkml:trace contextRef="#ctx0" brushRef="#br0" timeOffset="135327.39">2646 5588 0,'21'-63'31,"-21"41"-15,0 1 15,-21 21-16,0 0 1,21 21-16,-22 1 16,22-1-16,0 0 15,0 0-15,-21 0 0,21 0 0,0 22 16,0-22-16,0 21 0,0-21 16,0 22-16,0-1 0,0-21 15,0 22-15,0-1 0,0 0 0,0-21 16,0 22-16,0-1 0,0 0 15,0-20-15,0 20 0,0 0 0,0 1 16,21-1-16,-21 0 0,0 1 16,0 20-16,0-21 0,0 1 0,0 20 15,0-20-15,0-1 0,0 21 0,-21-20 16,21-1-16,-21 0 0,21 1 16,0-1-16,0 22 0,0-22 0,0 0 15,0 1-15,0-1 16,0 0-16,0 1 0,0-22 0,0 21 15,0-21-15,0 22 0,0-22 0,0 0 16,0 0-16,0 0 0,0 0 16,0 1-16,0-44 31,21 1-31,-21 0 0,21 0 16</inkml:trace>
  <inkml:trace contextRef="#ctx0" brushRef="#br0" timeOffset="136351.82">2709 5525 0,'-21'0'0,"42"0"0,-63 0 16,21 21 0,0-21-16,21 21 15,-22-21-15,1 0 16,21 21-16,0 0 31,21-21-31,1 0 16,-1 0-16,21 0 0,-21 0 15,0 0-15,22 0 0,-1 0 16,-21 0-16,22 0 0,-1 0 16,0 0-16,1 0 0,-1 0 0,21 0 15,-20 0-15,20 0 0,1 0 16,-1 0-16,1 0 0,-1 0 0,1 0 16,-1 0-16,22 0 0,-22 0 15,1 0-15,-1-21 0,22 21 0,-21 0 16,20 0-16,-20 0 0,20 0 15,1 0-15,0 0 0,-1 0 0,1 0 16,-21-21-16,20 21 0,1 0 0,-22 0 16,22 0-16,-21 0 0,-1 0 15,1 0-15,-1-21 0,1 21 16,20 0-16,-20 0 0,20 0 16,-20 0-16,21 0 0,-22 0 0,1-21 15,20 21-15,-20 0 0,-1 0 0,1 0 16,-1 0-16,-20 0 0,20 0 15,-21 0-15,22 0 0,-1 0 0,-20 0 16,20 0-16,-20 0 0,20 0 0,1 0 16,-22 0-16,21 0 0,-20 0 15,20 0-15,-20 0 0,-1 0 0,0 0 16,1 0-16,-22 0 0,21 0 0,0 0 16,-20 0-16,-1 0 0,21 0 15,-21 0-15,0 0 0,1 0 16,-1 0-16,0 0 0,0 0 0,0 0 15,0 0-15,1 0 16,-1 0-16,0 0 16,-42 0 31,0 0-47,21-22 0,-22 22 15,1-21-15</inkml:trace>
  <inkml:trace contextRef="#ctx0" brushRef="#br0" timeOffset="137079.14">7345 5609 0,'0'0'16,"21"0"-16,-21-21 0,21 21 16,0 0-16,-21-21 15,0 42 17,0 0-32,0 0 15,0 1-15,0 20 16,0-21-16,0 0 0,0 22 0,0-22 15,0 21-15,0-21 0,0 22 0,0-22 16,0 21-16,-21 0 16,21-20-16,-21 20 0,21 0 0,0 1 15,-21-22-15,21 21 0,-21 0 0,-1 1 16,22-1-16,0 0 0,-21 1 16,21-1-16,-21 0 0,21 1 0,0-1 15,0 0-15,0 1 0,0-1 0,0-21 16,0 22-16,21-22 0,-21 0 0,21 0 15,1 0-15,-22 0 0,0 1 16,21-1-16,0 0 0,-42-21 63</inkml:trace>
  <inkml:trace contextRef="#ctx0" brushRef="#br0" timeOffset="138427.32">2498 7578 0,'0'0'0,"21"0"47,0 0-31,0 0-16,0 0 0,0 0 0,1 0 16,20 0-16,-21 0 0,21 0 15,-20 0-15,20 0 0,21 0 16,-20 0-16,-1 0 0,22 0 0,-22 0 15,21 0-15,22 0 0,-21 0 16,-1 0-16,22 0 0,-1 0 0,1 0 16,0 0-16,-1-21 0,1 21 0,0 0 15,-1 0-15,1 0 0,0 0 16,-1 0-16,1 0 0,0 0 0,-1 0 16,1 0-16,0 0 0,-1 0 0,1 0 15,-21 0-15,20 0 0,-20 0 16,20 0-16,-20 0 0,-1 0 0,1 0 15,-1 0-15,1 0 0,-1 0 0,1 0 16,-1 0-16,-20 0 0,-1 0 16,22 0-16,-22-22 0,0 22 15,1 0-15,-1 0 0,-21 0 0,21 0 16,1 0-16,-22 0 0,0 0 0,21 0 16,-20 0-16,-1 0 0,0 0 15,0 0-15,0 0 0,0 0 0,1 0 16,-1 0-16,0 0 0,0 0 0,0 0 15,0 0-15,1 0 0,20 0 0,-21 0 16,0 0-16,0 0 0,1 0 16,-1 0-16,0 0 62,0 0-46,0 0 15,0-21-31,1 21 16,-1 0-16,0 0 0,0 0 15,0 0-15,0 0 16,1 0-16,-1 0 0,0 0 16,0-21-16,0 21 0,0 0 0,1 0 15,-1 0-15,0 0 0,0 0 16,0-21-16,0 21 15,1 0 1,-1 0 0,0 0-1,0 0 1,0 0-16,0 0 16,1 0-16,-1 0 15,-21-21 16,-21 0-15,-1 21 0,22-22-16,-21 22 15,21-21-15</inkml:trace>
  <inkml:trace contextRef="#ctx0" brushRef="#br0" timeOffset="139791.32">7535 5630 0,'0'0'0,"0"-21"15,0 0 17,0 42 30,0 0-46,0 1-16,0-1 15,-21 0-15,21 0 0,-21 0 16,0 0 0,21 1-16,0-1 0,0 0 0,0 0 15,-21 0-15,21 0 0,0 1 16,-22-1-16,22 0 0,0 0 15,0 0-15,0 0 0,0 1 0,0-1 16,0 0-16,0 0 0,0 0 16,-21 0-16,21 1 0,0-1 0,-21 0 15,21 0-15,0 0 0,0 0 0,0 1 16,0-1-16,0 0 16,0 0-16,0 0 0,0 0 0,0 1 0,0-1 15,0 0-15,0 0 0,0 0 0,0 0 16,0 22-16,0-22 15,0 0-15,0 0 0,0 0 16,0 1-16,0-1 0,0 0 0,0 0 16,0 0-16,0 0 0,0 1 15,0-1-15,0 0 0,0 0 16,0 0-16,0 0 0,0 1 16,0-1-16,0 0 15,0 0-15,0 0 16,0 0-16,0 1 15,0-1-15,0 0 16,0 0 15,0 0-15,0 0 0,0 1 15,0-1 0,0 0-15,0 0 15,0 0-15,0 0 15,0 1-16,-21-22 1,21 21-16,0 0 47,-21-21-31,0 0-1,-1 0-15,1 0 31,0 0-31,0 0 0,0 0 16,0 0-16,-1 0 0,-20 0 16,21 0-16,-21 0 0,-1 0 0</inkml:trace>
  <inkml:trace contextRef="#ctx0" brushRef="#br1" timeOffset="146416.7">3111 5863 0</inkml:trace>
  <inkml:trace contextRef="#ctx0" brushRef="#br1" timeOffset="146723.51">3133 5821 0,'0'21'16,"21"0"-16,-21 0 15,21 1-15,-21 20 0,0-21 0,0 0 16,0 22-16,0-22 0,0 0 15,0 21-15,0-21 0,0 1 0,0-1 16,0 0-16,0 0 0,0 0 16,0 0-16,0 1 0,21-22 15,-21 21-15,21-21 32,-21-21-32,0-1 0,0 1 15</inkml:trace>
  <inkml:trace contextRef="#ctx0" brushRef="#br1" timeOffset="147111.22">3450 5863 0,'-21'43'16,"0"-22"-16,0-21 15,-1 21-15,1 0 16,0 0-16,0-21 0,-21 21 0,20 1 0,1-1 16,0-21-16,0 21 15,0-21-15,0 0 0,21 21 16,-22-21-16,44 0 47,-1 0-47,0 21 15,0-21-15,0 21 0,0-21 0,-21 22 16,22-1-16,-1-21 0,0 21 16,0-21-16,-21 21 0,21-21 15,-21 21-15,21-21 0,-21 21 16,22-21-16,-22 22 0,21-22 16,0 0-16,0 0 15</inkml:trace>
  <inkml:trace contextRef="#ctx0" brushRef="#br1" timeOffset="147522.98">3619 6160 0,'22'0'0,"-1"0"16,0 0-16,0 0 16,0-22-16,0 22 15,-21-21-15,22 21 0,-1 0 0,-21-21 16,0 0-16,21 21 16,-21-21-16,-21 21 15,0 0 1,-1 0-16,1 0 15,0 0-15,0 21 0,0-21 16,0 21-16,21 0 0,-22 0 16,22 1-16,0-1 0,0 0 15,0 0-15,0 0 0,0 0 16,0 1-16,22-22 31,-1 0-31,0 0 0,0 0 16,0 0-16,0 0 15,1 0-15,-1 0 0,-21-22 0,21 1 16,0 21-16,0-21 0</inkml:trace>
  <inkml:trace contextRef="#ctx0" brushRef="#br1" timeOffset="148079.75">3979 6011 0,'0'0'16,"0"22"-1,0-1-15,0 0 16,0 0-16,0 0 16,21 0-16,-21 1 15,0-1-15,0 0 0,22-21 16,-1 0-16,0 21 0,0-21 16,0 0-1,0 0-15,1 0 16,-1-21-16,0 21 0,-21-21 15,21 0-15,0 21 0,0-22 16,-21 1-16,22 21 0,-22-21 0,21 0 16,-21 0-16,0 0 0,0-1 15,0 1-15,0 42 47,0 1-47,0-1 0,0 0 16,0 0-16,0 21 15,0-20-15,0-1 0,0 0 0,0 0 16,0 21-16,0-20 0,0-1 16,0 21-16,0-21 0,0 22 15,0-22-15,0 21 0,0-21 0,-21 0 16,21 1-16,0-1 0,-22 0 0,22 0 16,-21 0-16,0-21 0,21 21 15,-21-21-15,0 0 0,0 0 0,-1 0 16,1 0-16,0 0 0,0 0 15,21-21-15,-21 21 16,21-21-16,0 0 0,0 0 16,0 0-16,0-1 15,0 1-15,0 0 16,0 0-16,21 0 16,0 0-16</inkml:trace>
  <inkml:trace contextRef="#ctx0" brushRef="#br1" timeOffset="148296.35">4657 5990 0,'0'21'78</inkml:trace>
  <inkml:trace contextRef="#ctx0" brushRef="#br1" timeOffset="148767.09">5080 5821 0,'21'21'16,"-21"0"-16,0 0 16,21 1-16,-21-1 0,21 21 0,-21-21 15,0 0-15,0 1 0,0-1 0,22 0 16,-22 21-16,0-21 0,0 1 16,0-1-16,0 0 15,21-21-15,-21 21 0,21-21 47,-21-21-47</inkml:trace>
  <inkml:trace contextRef="#ctx0" brushRef="#br1" timeOffset="149308.78">4805 6181 0,'21'-21'109,"0"21"-109,0 0 0</inkml:trace>
  <inkml:trace contextRef="#ctx0" brushRef="#br1" timeOffset="149695.69">5546 5800 0,'0'21'15,"0"0"-15,-22-21 16,1 21-16,21 0 0,-21 1 16,0-1-16,21 0 0,-21 21 15,0-21-15,-1 1 0,1-1 0,-21 0 16,21 21-16,0-21 0,-1 1 0,1-1 15,0-21-15,21 21 0,0 0 16,-21-21-16,21 21 0,21-21 47,-21-21-47,21 0 0</inkml:trace>
  <inkml:trace contextRef="#ctx0" brushRef="#br1" timeOffset="150226.78">5736 5990 0,'0'0'0,"0"-21"15,0 0-15,-21 21 16,0 0-16,0 0 16,-1 0-16,1 0 15,0 21-15,0 0 0,0-21 0,0 21 16,-1 1-16,1-1 0,0 0 16,0-21-16,21 21 0,-21 0 0,21 0 15,0 1-15,0-1 0,0 0 16,21-21-1,0 0-15,0 0 0,0 0 16,1 0-16,-1 0 0,0 0 16,0-21-16,0 21 0,0-21 15,1-1-15,-1 1 0,-21 0 16,21 21-16,-21-21 0,0 0 16,0 0-16,0-1 0,0 1 15,0 42 16,0 1-15,0-1-16,0 0 0,0 0 16,0 0-16,0 0 0,0 1 15,0-1-15,0 0 16,21-21 0,0 0-16,0 0 0,1 0 15,-22-21-15</inkml:trace>
  <inkml:trace contextRef="#ctx0" brushRef="#br1" timeOffset="151157.25">5948 5736 0,'0'21'0,"0"1"0,0-1 16,0 0-16,0 0 0,0 0 0,0 22 15,0-22-15,0 21 0,0-21 16,0 0-16,0 22 0,0-22 16,0 0-16,0 0 0,0 0 0,0 1 15,0-1-15,21-21 32,0 0-32,0 0 0,0 0 15,1-21-15,-1 21 16,-21-22-16,21 1 0,0 0 15,-21 0-15,21 0 0,-21 0 16,0-1 0,0 44 15,0-1-15,0 0-16,0 0 0,0 0 15,0 0-15,0 1 16,0-1-1,21-21-15,-21 21 16,22-21-16,-1 0 0,0 0 16,0 0-16,0 0 15,0-21-15,1 21 0,-22-21 16,0-1-16,21 22 0,-21-21 0,21 0 16,-21 0-16,0 0 15,0 0-15,0-1 16,21 1-16,-21 42 47,0 1-32,0-1-15,0 0 16,0 0-16,0 0 0,0 0 0,0 1 16,0-1-16,0 0 15,21-21-15,0 21 16,1-21-16,-1 0 15,0 0-15,0 0 16,0 0-16,0 0 0,1-21 0,-1 21 16,0-21-16,0 21 0,0-21 15,0 21-15,1-22 0,-22 1 0,21 0 16,0 21-16,-21-21 0,21 0 16,-21 0-16,0-1 0,0 1 0,0 0 15,0 0-15,0 0 0,0 0 16,-21 21-16,0 0 0,0 0 15,-1 0-15,1 0 0,0 0 0,21 21 16,-21 0-16,0 0 0,21 0 16,-21 0-16,21 1 0,0-1 0,0 0 15,0 0-15,0 0 0,0 0 0,0 1 16,0-1-16,0 0 0,21-21 16,0 21-16,0-21 0,0 0 15,0 0-15,1 0 0,20 0 16,-21 0-16,0 0 0,0 0 0,1 0 15,-1 0-15,21-21 0,-21 21 16,-21-21-16,21 0 0,1 21 16,-22-22-16</inkml:trace>
  <inkml:trace contextRef="#ctx0" brushRef="#br1" timeOffset="151855.04">4889 6265 0,'-21'0'16,"21"-21"93</inkml:trace>
  <inkml:trace contextRef="#ctx0" brushRef="#br1" timeOffset="152559.64">3196 6689 0,'21'-43'32,"-21"65"30,0-1-62,0 0 16,0 0-1,0 0-15,-21-21 16</inkml:trace>
  <inkml:trace contextRef="#ctx0" brushRef="#br1" timeOffset="152733.54">3196 6879 0,'0'21'0,"0"1"0,0-1 15,0 0 1,0 0 31,0 0-31,0 0 15</inkml:trace>
  <inkml:trace contextRef="#ctx0" brushRef="#br1" timeOffset="152900.45">3196 7176 0,'0'0'16,"0"21"-16,0 0 16,0 0 15,21-21 0,0-21-31</inkml:trace>
  <inkml:trace contextRef="#ctx0" brushRef="#br1" timeOffset="153319.45">5440 6498 0,'-21'0'31,"21"21"-31,0 1 16,0-1 0,0 0-1,0 0-15,0 0 16</inkml:trace>
  <inkml:trace contextRef="#ctx0" brushRef="#br1" timeOffset="153515.32">5355 6879 0,'0'0'0,"0"21"0,0 1 0,0-1 31,0 0-15</inkml:trace>
  <inkml:trace contextRef="#ctx0" brushRef="#br1" timeOffset="153703.23">5334 7154 0,'0'0'0,"0"22"16,0-1-1,0-42 48,0-1-63,0 1 0,0 0 16</inkml:trace>
  <inkml:trace contextRef="#ctx0" brushRef="#br1" timeOffset="155124.04">3365 5038 0,'0'0'0,"22"-21"0,-1 21 0,0-22 15,-21 1-15,0 0 16,0 0-16,0 0 16,0 0-16,-21-1 15,-22 22-15,22 0 16,0 0-16,0 0 0,-21 0 0,20 0 15,-20 22-15,21-1 0,0 0 16,0 21-16,-1-21 0,1 1 0,0 20 16,21-21-16,-21 21 0,21-20 15,0 20-15,0-21 0,0 0 0,0 0 16,0 1-16,0-1 0,21 0 16,0-21-16,0 21 0,1-21 15,-1 0-15,0 0 0,0 0 0,0 0 16,22 0-16,-22 0 0,0-21 15,0 0-15,0 0 0,0-1 16,1 1-16,-1 0 0,0 0 0,0-21 16,0-1-16,-21 22 0,21-21 0,1-1 15,-1-20-15,-21 21 0,0-1 16,0 1-16,0 0 0,0 20 16,0-20-16,0 21 0,0 0 0,0 0 15,-21 21 1,-1 21-16,22 0 15,-21 0-15,21 0 0,0 22 0,0-1 16,0 0-16,0 1 0,0-1 16,0 0-16,0 1 0,0-22 0,0 21 15,0 0-15,0-20 16,0 20-16,0-21 0,0 0 0,0 0 16,21 1-16,1-1 0,-1-21 15,0 0-15,0 0 16,0 0-16,0 0 0,1-21 15</inkml:trace>
  <inkml:trace contextRef="#ctx0" brushRef="#br1" timeOffset="155631.4">4022 5038 0,'0'0'0,"0"-43"15,0 22 1,0 0-16,0 0 15,-22 0-15,1 21 0,0 0 16,0 0-16,0 0 16,0 0-16,-1 0 0,1 21 0,0-21 15,0 21-15,0 0 0,0 22 16,-1-22-16,1 0 0,0 21 0,21-21 16,0 22-16,0-22 0,0 0 0,0 0 15,0 0-15,0 1 0,0-1 16,21 0-16,0-21 0,1 0 15,-1 0-15,0 0 0,0 0 16,0 0-16,0-21 0,1 21 16,-1-21-16,0-1 0,0 1 15,0 0-15,-21 0 0,21 0 16,1 0-16,-22-1 0,0-20 0,21 21 16,-21 0-16,0-22 0,0 22 0,0 0 15,0 0-15,0 0 0,0 0 16,0 42-1,0 0-15,0 0 16,0 0-16,-21 0 0,21 1 16,0-1-16,0 0 0,0 0 0,0 0 15,0 0-15,0 1 0,0-1 16,0 0-16,0 0 0,0 0 0,0 0 16,0 1-1,21-22-15,0 0 0,0 0 16,0 0-16,0 0 15,1-22-15,-22 1 0</inkml:trace>
  <inkml:trace contextRef="#ctx0" brushRef="#br1" timeOffset="155911.25">4403 4678 0,'0'0'0,"0"-21"0,-22 21 31,1 21-15,21 0-16,-21 0 0,21 22 16,0-22-16,0 21 0,0-21 15,-21 22-15,21-22 0,0 21 0,-21 0 16,21-20-16,0 20 0,0-21 16,0 21-16,0-20 0,0-1 0,0 0 15,0 0-15,0 0 0,0 0 0,0 1 16,21-22-1,0 0 1,0 0-16,0 0 16,1 0-16</inkml:trace>
  <inkml:trace contextRef="#ctx0" brushRef="#br1" timeOffset="156427.46">4826 5017 0,'0'0'16,"0"-22"-16,0 1 0,0 0 0,-21 0 16,0 0-16,-1 21 15,1 0-15,0 0 16,0 0-16,0 0 0,0 0 0,-1 21 16,1 0-16,0 0 0,21 0 15,-21 1-15,0 20 0,21-21 0,0 0 16,0 22-16,0-22 0,0 0 0,0 0 15,0 21-15,0-20 16,0-1-16,0 0 0,21-21 16,0 0-16,0 0 15,0 0-15,1 0 0,-1 0 16,0-21-16,0 21 0,0-21 0,0-1 16,1 1-16,-1 0 0,-21 0 15,0 0-15,21-22 0,-21 22 16,21 0-16,-21-21 0,0 21 0,0-1 15,0 1-15,0 0 0,0 0 0,0 0 16,0 42 15,0 0-31,0 0 0,0 0 16,0 1-16,0-1 0,0 0 0,0 0 16,0 0-16,0 22 0,0-22 0,0 0 15,0 0-15,0 0 16,0 0-16,0 1 0,21-22 15,0 0-15,1 0 16,-1 0-16,0 0 16,0-22-1,-21 1-15</inkml:trace>
  <inkml:trace contextRef="#ctx0" brushRef="#br1" timeOffset="156694.82">4318 4868 0,'-21'0'0,"42"0"0,-85 0 0,43 0 15,0 0-15,21-21 32,21 21-32,0 0 15,1 0-15,20 0 0,-21 0 16,21 0-16,1 0 0,-1 0 0,-21-21 15,22 21-15,-1 0 0,-21 0 0,21 0 16,-20 0-16,-1 0 0,0 0 16,0 0-16,0 21 15,0-21-15,-21 21 16</inkml:trace>
  <inkml:trace contextRef="#ctx0" brushRef="#br1" timeOffset="157015.68">5292 5080 0,'0'0'0,"0"21"0,21-21 47,0 0-47,0 0 15,0 0 1,-21-21 0,21 21-16,-21-21 0,-21 21 15,0 0-15,0 0 16,0 0-16,0 0 16,-1 0-16,22 21 0,-21-21 0,21 21 15,0 0 1,21-21-1,1 0-15,-1 0 16</inkml:trace>
  <inkml:trace contextRef="#ctx0" brushRef="#br1" timeOffset="157359.53">5969 4678 0,'0'0'0,"0"-21"32,0 42-17,0 0-15,0 0 16,0 0-16,0 1 15,0 20-15,0-21 0,-21 21 0,21 1 16,0-1-16,0-21 0,-21 22 0,21-1 16,0-21-16,0 21 0,0-20 15,0-1-15,0 0 0,0 0 0,0 0 16,0 0-16,0 1 16,0-44-1</inkml:trace>
  <inkml:trace contextRef="#ctx0" brushRef="#br1" timeOffset="157707.34">5821 4763 0,'0'0'0,"0"-22"0,0 1 0,0 0 15,0 0-15,0 0 16,21 21-16,0-21 0,0 21 15,22 0-15,-22 0 0,0-22 0,21 22 16,-21 0-16,1 0 0,20 0 16,-21 0-16,0 0 0,0 0 0,1 22 15,-1-1-15,0 0 0,0 0 0,0 0 16,0 0-16,-21 1 0,0 20 16,0-21-16,0 0 0,0 22 15,0-22-15,-21 0 0,0 0 0,0 0 16,0 0-16,0-21 0,-1 22 15,-20-1-15,21-21 0,0 21 0,0-21 16,-1 0-16,44 0 47</inkml:trace>
  <inkml:trace contextRef="#ctx0" brushRef="#br1" timeOffset="158115.21">6244 5080 0,'0'-42'16,"21"42"-16,-21-21 15,21-1-15,1 22 16,-1 0-16,-21-21 0,21 21 0,0 0 0,0 0 15,0 0 1,1 0-16,-1 0 0,-21 21 0,21 1 16,-21-1-16,21 0 0,-21 0 15,0 0-15,0 0 16,0 1-16,0-1 0,0 0 0,0 0 16,-21 0-16,0-21 15,21 21-15,-21-21 0,21-21 31,0 0-31,0 0 16,0 0-16,0 0 16,0-1-16,0 1 0,21 0 15,0 0-15,-21 0 0,21 0 16,-21-1-16,21 22 0,0-21 16,1 0-16,-1 0 0,0 21 15,-21-21-15,21 21 0,0 0 16</inkml:trace>
  <inkml:trace contextRef="#ctx0" brushRef="#br1" timeOffset="158530.79">6879 4932 0,'-21'0'16,"0"0"-16,0 0 0,-1 0 15,1 0-15,0 0 16,21 21-16,0 0 0,-21 0 0,0 1 16,21-1-16,0 0 0,0 0 15,0 0-15,0 0 0,0 1 16,0-1-16,0 0 0,21 0 16,0-21-16,0 21 0,0-21 15,1 0-15,-1 0 0,0 0 16,21 0-16,-21 0 0,1-21 0,-1 0 15,0 21-15,0-21 0,0 0 0,0-1 16,-21 1-16,0 0 0,0 0 16,0 0-16,0 0 0,0-1 15,0 1-15,0-21 0,-21 21 0,0 21 16,0-21-16,0-1 0,0 22 16,-1 0-16,1 0 0,0 0 15,0 0-15,0 22 16,21-1-16,0 0 15,0 0-15,0 0 0,21-21 16,0 21-16,0-21 0,0 22 16</inkml:trace>
  <inkml:trace contextRef="#ctx0" brushRef="#br1" timeOffset="158827.38">7218 4953 0,'0'0'0,"0"-21"16,0 42 15,0 0-15,0 0-16,0 1 0,0-1 16,0 0-16,0 21 0,0-21 15,0 1-15,0 20 0,0-21 0,0 0 0,0 22 16,0-22-16,0 0 0,0 0 15,0 0-15,0 0 0,0 1 16,0-1-16,0-42 47,0-1-47</inkml:trace>
  <inkml:trace contextRef="#ctx0" brushRef="#br1" timeOffset="159123.32">7175 4974 0,'0'0'0,"0"-21"0,0 0 16,0 0-16,22 0 15,-1-1-15,-21 1 0,21 21 16,0 0-16,0-21 0,0 21 0,1 0 16,-1 0-16,0 0 0,0 0 15,0 0-15,0 21 0,-21 0 16,0 1-16,0-1 15,0 0-15,0 0 0,0 0 0,0 0 16,0 1-16,-21-1 0,0 0 0,0-21 16,0 21-16,0 0 0,-1-21 15,1 21-15,0-21 16,21 22-16,-21-22 0,42 0 47,-21-22-47,21 22 0,0 0 0,-21-21 15</inkml:trace>
  <inkml:trace contextRef="#ctx0" brushRef="#br1" timeOffset="159452.13">7493 5038 0,'0'0'0,"21"0"0,0-21 16,0-1-16,-21 1 15,22 21-15,-1-21 0,0 0 16,-21 0-16,0 0 16,-21 21 15,21 21-31,-21 0 16,21 0-16,-22 0 0,22 0 15,0 1-15,-21-1 0,21 0 0,0 0 16,0 0-16,0 0 0,0 1 0,0-1 15,0 0 1,0 0-16,21-21 16,1 0-16,-1 0 15,0 0-15,0-21 16,0 21-16,-21-21 0,21 21 16</inkml:trace>
  <inkml:trace contextRef="#ctx0" brushRef="#br1" timeOffset="159822.92">7768 4932 0,'0'0'16,"0"-21"-1,21 21 1,0 0-16,1 0 16,-1 21-1,0-21-15,-21 21 0,21 0 16,-21 0-16,0 1 0,0-1 0,0 0 15,0 0-15,0 0 16,0 0-16,0 1 0,0-1 0,0 0 16,0-42 31,0 0-32,0-1 1,0 1-16,0 0 0,0 0 0,0 0 15,0 0-15,0-1 0,21 1 0,-21 0 16,21 0-16,1 21 0,-22-21 16,21 0-16,0-1 0,0 22 15,0-21-15,0 21 16,1-21-16</inkml:trace>
  <inkml:trace contextRef="#ctx0" brushRef="#br1" timeOffset="160123.74">8255 4657 0,'0'-21'0,"0"42"0,0-64 15,-21 43 17,21 22-32,0-1 15,0 0-15,0 0 0,0 21 16,0-20-16,0 20 0,0-21 15,-21 21-15,21-20 0,0 20 0,-22-21 16,22 0-16,0 22 0,-21-22 0,21 0 16,0 0-16,0 0 0,0 0 15,0 1-15,21-22 47,1 0-47,-1 0 0,0 0 16,0-22-16,-21 1 0,21 21 0,0-21 15</inkml:trace>
  <inkml:trace contextRef="#ctx0" brushRef="#br1" timeOffset="160340.62">8403 4932 0,'0'0'15,"0"-21"-15,0 42 32,0 0-32,0 0 15,0 0-15,0 1 0,0-1 16,0 0-16,-21 0 0,21 0 15,0 0-15,-21 1 16,21-1 0,0-42 15,21 21-31,-21-22 16,21 1-16,-21 0 0,21 21 0</inkml:trace>
  <inkml:trace contextRef="#ctx0" brushRef="#br1" timeOffset="160531.51">8488 4741 0,'0'0'15,"-21"0"79</inkml:trace>
  <inkml:trace contextRef="#ctx0" brushRef="#br1" timeOffset="160727.4">8170 4763 0,'0'0'0,"0"21"0,21-21 32,1 0-17,-1 0-15,0 0 16,0 0-16,0 0 16,0 0-16,1 0 0,-1 0 15,0 0-15</inkml:trace>
  <inkml:trace contextRef="#ctx0" brushRef="#br1" timeOffset="161108.18">8530 4953 0,'21'0'16,"0"0"-1,1 0-15,-1 0 16,0-21-16,0 21 16,-21-21-1,0 0-15,-21 21 47,0 0-47,21 21 16,-21-21-16,21 21 0,0 0 0,-22 0 15,22 0-15,-21 1 16,21-1-16,0 0 0,0 0 0,0 0 16,0 0-16,0 1 15,21-22 1,1 0-16,-1 0 16,0 0-16,0 0 15,0 0-15,0 0 0,1-22 16</inkml:trace>
  <inkml:trace contextRef="#ctx0" brushRef="#br1" timeOffset="161555.62">9080 4890 0,'0'0'0,"-21"-22"15,0 22 1,0 0-16,0 0 15,0 0-15,-1 0 0,1 0 0,21 22 16,-21-22-16,0 21 0,0 0 16,21 0-16,-21-21 0,-1 21 15,22 0-15,0 1 0,0-1 16,0 0-16,0 0 16,22-21-16,-1 0 15,0 0-15,0 21 0,0-21 16,0 0-16,1 0 0,-1 0 15,0 0-15,0 0 16,-21 21 0,-21-21 15,0 22-31,0-22 0,-1 21 16,1-21-16,0 0 0,0 0 15,0 0 1,0 0-16,-1 0 15,1 0 17,21-21-17</inkml:trace>
  <inkml:trace contextRef="#ctx0" brushRef="#br0" timeOffset="174499.79">2646 9250 0,'0'-21'0,"0"0"15,0-1-15,0 1 16,0 0-1,0 0-15,0 0 0,0 0 16,0-1 0,0 1-1,0 0 1,0 42 46,0 0-62,0 1 0,0-1 16,0 21-16,0-21 0,0 0 16,0 1-16,0 20 0,0-21 0,0 21 15,0 1-15,0-22 0,0 21 0,0 1 16,0-22-16,0 21 0,0 0 16,0 1-16,0-22 0,0 21 0,0 1 15,0-1-15,0 0 0,0-21 16,0 22-16,0-1 0,0 0 15,0-20-15,0 20 0,0 0 0,0-21 16,0 22-16,0-1 0,0-21 0,0 22 16,0-1-16,0 0 0,0-21 15,0 22-15,0-1 0,0 0 0,0 1 16,0-1-16,0 0 0,0-20 0,0 20 16,0 0-16,0 1 0,0-22 15,0 21-15,0-21 0,0 22 0,0-22 16,0 21-16,0-21 0,0 22 0,0-22 15,0 0-15,0 21 0,0-21 16,0 1-16,0-1 0,0 21 16,21-21-16,-21 0 0,0 1 0,0-1 15,0 0-15,0 0 0,0 0 16,0 0 0,0-42-1,0 0 1,0 0-16,0 0 0,0 0 15</inkml:trace>
  <inkml:trace contextRef="#ctx0" brushRef="#br0" timeOffset="175651.09">2603 9123 0,'0'0'0,"22"0"0,-22-21 16,21 21-1,0 0-15,-21-21 0,21 21 47,0 0-31,0 0-1,-21-22-15,22 22 0,-1 0 16,0 0-16,0 0 0,0 0 16,0 0-16,1 0 0,-1 0 0,0 0 15,0 0-15,0 0 0,22 0 16,-22 0-16,0 0 0,21 0 0,-21 0 16,22 0-16,-1 0 0,0 0 0,1 0 15,-1 0-15,22 0 16,-22 0-16,21 0 0,1 0 0,-22 0 15,22 0-15,-1 0 0,-20 0 0,20 0 16,-21 0-16,22 0 0,-22 22 16,22-22-16,-22 0 0,22 0 0,-1 0 15,1 0-15,20 0 0,-20 0 0,20 0 16,1 0-16,-21 0 0,20 0 16,1 0-16,-22 0 0,22 0 0,-21 0 15,-1 0-15,22 0 0,-22 0 0,1 0 16,20 0-16,-20 0 0,-1-22 0,1 22 15,21 0-15,-22 0 0,22 0 16,-22 0-16,1 0 0,20-21 0,-20 21 16,-1 0-16,1 0 0,21 0 15,-22 0-15,1 0 0,20 0 16,-20 0-16,-1-21 0,1 21 0,-1 0 16,1 0-16,-22 0 0,22 0 0,-22 0 15,0 0-15,1 0 0,-1 0 0,-21 0 16,21 0-16,-20 0 0,-1 0 15,0 0-15,0 0 0,0 0 0,0 0 16,1 0-16,-1 0 0,0 0 16,0 0 31,0 0-47,0 0 15</inkml:trace>
  <inkml:trace contextRef="#ctx0" brushRef="#br0" timeOffset="175998.9">7429 9038 0,'0'21'78,"0"1"-62,0-1-16,0 0 16,0 0-16,0 0 0,0 0 0,0 1 15,0-1-15,0 0 0,0 0 0,0 21 16,0-20-16,-21-1 0,21 0 0,0 21 16,0-21-16,0 1 0,0 20 15,0-21-15,0 21 0,0 1 0,0-22 16,0 21-16,0-21 0,0 22 0</inkml:trace>
  <inkml:trace contextRef="#ctx0" brushRef="#br0" timeOffset="176247.75">7429 10012 0,'0'42'16,"0"-84"-16,0 105 0,0-41 0,0-1 0,0 0 15,0 0-15,0 0 0,0 0 16,0 1-16,0-1 0,0 0 0,-21 0 16,21 0-16,-21 22 0,21-22 15,0 0-15,0 0 0,0 0 0,-21 0 16,21 1-16,0-1 0,0 0 0,0 0 15,0 0-15,0 0 0,0 1 16,0-1-16,0 0 0,0 0 16,0 0-16,0 0 15,0 1-15,0-1 16,0 0-16,0 0 16,-21-21-16,21 21 0,0 0 15,0 1-15,-43-22 16,22 0-16,21 21 0,-21-21 0</inkml:trace>
  <inkml:trace contextRef="#ctx0" brushRef="#br0" timeOffset="176389.67">7302 11007 0,'0'0'16,"0"21"-16,0 0 15,0 0-15,0 0 16,-21-21 0,21-21 30,21 0-46</inkml:trace>
  <inkml:trace contextRef="#ctx0" brushRef="#br0" timeOffset="177806.86">2709 11388 0,'-42'21'31,"21"-21"-31,0 0 16,42 0 46,0 0-46,0 0-16,0 0 0,22 0 16,-22 0-16,21 0 0,-21 0 0,22 0 15,-1-21-15,0 21 0,1 0 0,-1-21 16,0 21-16,1 0 0,-1-22 15,21 22-15,-20 0 0,-1 0 0,22-21 16,-1 21-16,-21-21 0,22 21 0,-1 0 16,1 0-16,-1 0 0,1 0 15,-22 0-15,22 0 0,-1 0 0,-20 0 16,20 0-16,-21 0 0,22 0 0,-22 0 16,22 0-16,-22 0 0,0 0 15,22 0-15,-22 0 0,22 0 0,-22 0 16,22 0-16,-22 0 0,21 0 15,-20 0-15,20 0 0,-20 0 0,20 0 16,-21 0-16,1 0 0,20 0 16,-20 0-16,-1 0 0,21 0 0,-20 0 15,-1 0-15,0 0 0,1 0 0,-1 0 16,0 0-16,1 0 0,-1 0 0,0 0 16,1 0-16,-1 0 0,0 0 15,1 0-15,-1 0 0,0 0 0,-20 0 16,20 0-16,0-21 0,-21 21 0,22 0 15,-22 0-15,0 0 0,21 0 16,-20 0-16,20 0 0,-21-21 0,0 21 16,0 0-16,22 0 0,-22-21 15,0 21-15,0 0 0,0 0 0,1 0 16,-1 0-16,0 0 0,0-22 0,0 22 16,0 0-16,1 0 0,-1 0 15,0 0 1,0 0-16,0 0 15,0 0-15,1 0 16,-1 0-16,0 0 16,0 0-16,0 0 0,0 0 15,1 0-15,-1 0 16,0 0-16,0 0 0,0 0 16,0 0-16,1 0 15,-1 0-15,0 0 31,0 0-31,0 0 16,0 0 0,1 0-1,-1 0-15,0 0 16,-21-21-16,21 21 16,0 0-16,0 0 0,1 0 15,-1 0-15,-21-21 16,21 21-16,0 0 15,-21-21 17,0 0-17</inkml:trace>
  <inkml:trace contextRef="#ctx0" brushRef="#br0" timeOffset="177860.83">7345 10986 0,'21'-43'0</inkml:trace>
  <inkml:trace contextRef="#ctx0" brushRef="#br0" timeOffset="179343.04">7408 9610 0,'0'21'63,"0"0"-32,0 0-15,0 0-16,0 1 31,0-1-16,0 0 1,0 0-16,0 0 16,0 0-1,0 1 1,0-1 0,0 0-16,0 0 15,0 0-15,0 0 16,0 1-1,21-22-15,-21 21 0,0 0 16,0 0-16,0 0 16,0 0-1,0 1 1,0-1 0,0 0-1,22-21-15,-22 21 16,0 0-1,0 0 1,0 1 0,0-1-1,0 0 32,21-21-47</inkml:trace>
  <inkml:trace contextRef="#ctx0" brushRef="#br0" timeOffset="179558.91">7472 10266 0,'-21'0'63</inkml:trace>
  <inkml:trace contextRef="#ctx0" brushRef="#br0" timeOffset="179707.83">7429 10266 0,'0'0'16,"0"21"-1,-21-21 1,21-21 47</inkml:trace>
  <inkml:trace contextRef="#ctx0" brushRef="#br1" timeOffset="189182.78">3090 8361 0,'0'0'15,"0"-21"1,0 0 0,-21 21-1,0 0 16,21 21-31,0 0 0,0 0 0,0 0 16,0 0-16,0 22 0,0-22 16,0 21-16,0 1 0,0-22 0,0 21 15,0 0-15,0-20 0,0 20 0,0-21 16,0 21-16,0-20 0,0-1 16,0 0-16,0 0 0,0 0 15,0-42 32,0 0-47,0 0 16,21 21-16,-21-21 0,21-1 0,-21 1 15,0 0-15,0 0 0,21 0 16,1 0-16,-22-1 0,21 1 0,-21 0 16,0 0-16,0 0 0,21 0 0,-21-1 15,21 22-15,-21-21 16,0 42-1,21 1 1,-21-1-16,21 0 16,-21 0-16,0 21 0,0-20 0,0-1 15,22 0-15,-22 0 0,0 0 16,21 0-16,-21 1 0,0-1 16,21-21-16,0 21 15,0-21-15,0 0 16,1 0-16,-1 0 0,0-21 15,0 0-15,0-1 16,-21 1-16,0 0 0,0 0 0,21 0 16,-21-22-16,0 22 0,0 0 15,0-21-15,0-1 0,0 22 16,0-21-16,0 21 0,0-22 0,0 22 16,0 0-16,0 0 0,0 0 15,-21 21-15,21-21 0,0 42 47,0 0-47,21-21 0,-21 21 0,22 0 16,-22 0-16,21 1 15,0-1-15,-21 0 0</inkml:trace>
  <inkml:trace contextRef="#ctx0" brushRef="#br1" timeOffset="189538.92">3704 8742 0,'0'0'0,"21"0"0,0 0 15,1 0-15,-1 0 16,0 0-16,0-21 0,0 0 16,0 21-16,1-22 0,-22 1 0,21 0 15,-21 0-15,0 0 16,0 0-16,0-1 15,-21 22 1,-1 0-16,1 0 0,0 0 16,0 22-16,21-1 0,-21 0 15,0 0-15,-1 0 0,1 0 16,21 1-16,-21-1 0,21 0 0,0 0 16,0 0-16,0 0 0,0 1 0,0-1 15,0 0-15,0 0 16,21-21-16,0 0 0,1 0 0,-1 0 15,0 0-15,0 0 16,0 0-16,0-21 0,-21 0 16,22 21-16,-1-21 0</inkml:trace>
  <inkml:trace contextRef="#ctx0" brushRef="#br1" timeOffset="190070.62">4170 8276 0,'0'0'0,"0"21"31,0 1-31,-21-1 0,21 0 16,0 0-16,0 0 0,0 0 0,0 22 16,0-22-16,0 21 0,0-21 15,0 1-15,0 20 0,0-21 16,0 0-16,-22 0 0,22 22 0,0-22 15,0 0-15,0 0 16,0 0-16,-21-42 47,21 0-31,0 0-16,0 0 0,0 0 15,0-1-15,0 1 0,0 0 16,21 0-16,1 0 0,-1 21 15,0-21-15,0 21 0,0 0 16,22 0-16,-22 0 0,0 0 16,0 0-16,21 0 0,-20 0 0,-1 0 15,0 21-15,-21 0 0,21 0 16,-21 0-16,0 0 0,0 1 16,-21-1-16,0 0 0,0 0 15,-1 0-15,-20-21 0,21 21 16,0 1-16,0-1 0,-1-21 0,1 21 15,0-21-15,0 0 0,0 0 0,0 0 32,21-21-17,0 0 1</inkml:trace>
  <inkml:trace contextRef="#ctx0" brushRef="#br1" timeOffset="190380.53">4805 8340 0,'0'0'0,"-21"-21"31,21-1-31,-22 22 0,1 22 16,21-1-16,0 0 0,0 0 15,0 0-15,0 0 0,0 22 16,0-22-16,0 21 0,0-21 0,0 1 16,0 20-16,0-21 0,0 85 15,0-85 1,-21 0-16,21 0 0,0 1 0,0-1 16,0-42 15,0-1-31,0 1 15</inkml:trace>
  <inkml:trace contextRef="#ctx0" brushRef="#br1" timeOffset="190731.33">4551 8424 0,'0'0'15,"0"-21"-15,0 0 0,0 0 16,21 0-16,0 21 15,21-21-15,-20 21 0,-1 0 0,0 0 16,21-22-16,1 22 0,-22 0 0,21 0 16,0 0-16,-20 22 15,20-22-15,-21 21 0,21 0 0,-20 0 0,-1 0 16,0 0-16,-21 22 0,21-22 16,-21 0-16,0 0 0,0 0 15,-21 22-15,0-22 0,0 0 0,-1 0 16,-20 0-16,21 1 0,-21-1 0,20 0 15,-20 0-15,21 0 0,0-21 16,0 21-16,-1-21 0,1 0 0,0 0 16,0 22-16,42-22 47,0 0-47,0-22 15,1 22 1</inkml:trace>
  <inkml:trace contextRef="#ctx0" brushRef="#br1" timeOffset="191138.62">5038 8636 0,'0'0'0,"0"-21"0,0 0 16,0 0-16,0-1 15,21 1 1,0 21-16,0 0 16,0 0-16,0 0 0,1 0 15,-1 21-15,0 1 0,0-22 0,0 21 16,0 0-16,-21 0 0,22 0 0,-22 0 16,21 1-16,-21-1 0,0 21 15,0-21-15,0 0 0,0 1 16,0-1-16,-21 0 0,-1-21 15,1 0 1,21-21 0,-21 21-16,21-21 0,0-1 0,0 1 15,0 0-15,0 0 16,0 0-16,0 0 0,0-1 16,0 1-16,0 0 0,0 0 15,21 0-15,0 0 16,1 21-16,-1-22 0,0 22 15,0 0-15,0 0 0,0-21 0</inkml:trace>
  <inkml:trace contextRef="#ctx0" brushRef="#br1" timeOffset="191375.49">5588 8509 0,'0'21'0,"-21"0"16,21 1-16,-21-1 15,21 0-15,0 0 16,-22 0-16,22 0 16,0 1-16,0-1 0,0 0 15,-21 0-15,21 0 16,0-42 31,0 0-47,0 0 15</inkml:trace>
  <inkml:trace contextRef="#ctx0" brushRef="#br1" timeOffset="191551.38">5503 8488 0,'0'-21'16,"0"42"-16,-21-63 0,21 20 0,-21 22 16,21-21-1,0 42 16,0 1-15,21-22 0,-21 21-16,21-21 0,0 21 15</inkml:trace>
  <inkml:trace contextRef="#ctx0" brushRef="#br1" timeOffset="191910.69">5694 8530 0,'0'21'16,"0"1"-1,21-22-15,-21 21 0,0 0 16,0 0-16,0 0 16,0 0-16,0 1 15,0-1-15,0 0 0,0 0 16,0 0-16,0 0 0,21-21 31,0 0-15,0-21-1,1 21-15,-22-21 0,0 0 0,21 21 16,0-21-16,-21 0 0,21-1 0,-21 1 16,0 0-16,21 0 15,-21 0-15,0 0 0,21 21 16,-21-22-16</inkml:trace>
  <inkml:trace contextRef="#ctx0" brushRef="#br1" timeOffset="192243.74">5990 8678 0,'21'0'16,"0"0"-16,1 0 16,-1 0-16,-21-21 15,21 0 1,0 0-16,-21 0 16,0 0-16,-21 21 31,0 0-31,21 21 15,-21-21-15,21 21 0,0 0 16,-22 0-16,22 0 0,0 1 16,0-1-16,0 0 0,0 0 15,0 0-15,0 0 0,0 1 16,22-22 0,-1 0-16,0 0 15,0 0-15,0 0 16,0 0-16</inkml:trace>
  <inkml:trace contextRef="#ctx0" brushRef="#br1" timeOffset="192587.54">6265 8615 0,'0'0'0,"0"-21"16,21 21 30,1 21-46,-1-21 0,-21 21 16,0 0-16,21-21 0,-21 21 16,21 1-16,-21-1 0,0 0 15,0 0-15,0 0 0,0 0 16,0 1-16,0-1 16,-21-21-1,21-21 16,0-1-31,0 1 16,0 0-16,0 0 0,0 0 16,0 0-16,0-1 0,0 1 15,0 0-15,21 21 0,-21-21 0,21 0 16,0 0-16,1-1 16,-1 1-16,0 21 0,0-21 0</inkml:trace>
  <inkml:trace contextRef="#ctx0" brushRef="#br1" timeOffset="193771.53">6900 8319 0,'0'-22'16,"0"44"-16,0-65 0,0 22 15,-21 21-15,0 0 16,21 21-1,0 0-15,-21 1 16,21-1-16,-21 21 0,21-21 0,0 22 16,0-22-16,0 21 0,-22-21 15,22 22-15,0-22 0,0 21 0,0 0 16,0-20-16,0-1 0,0 0 16,0 21-16,0-21 0,0 1 0,22-1 15,-22 0-15,21-21 0,0 0 16,0 0-16,0 0 0,0 0 15,1 0-15,-1 0 0,0 0 0,0 0 16,0-21-16,0 21 0,1-21 0,-1-1 16,0 1-16,-21-21 15,21 21-15,0 0 0,-21-22 0,0 22 16,21-21-16,1-1 0,-22 22 0,0-21 0,21 0 16,-21-1-16,0 1 15,0 21-15,0-22 0,0 1 0,0 21 16,0 0-16,0 0 0,0-1 0,-21 22 15,-1 0 1,1 22 0,21-1-16,0 0 0,0 21 0,0-21 15,0 22-15,0-1 0,-21-21 16,21 22-16,0-1 0,0-21 0,0 21 16,0 1-16,0-22 0,0 21 0,0-21 15,0 1-15,0 20 0,0-21 16,0 0-16,0 0 0,21 1 0,0-1 15,-21 0-15,22-21 16,-1 0-16,0 0 0,0 0 16,0 0-16,0 0 15,-21-21-15,22 21 0,-1-21 0,0-1 16,0 1-16,-21 0 0,21 0 0,0 0 16,-21 0-16,22-22 0,-22 22 15,0-21-15,0-1 0,0 22 0,21-21 16,-21 0-16,0 20 0,0-20 0,0 0 15,0 21-15,0-1 16,0 1-16,0 0 0,0 0 16,0 42-1,0 0 1,0 0-16,0 1 0,0-1 0,-21 0 16,21 21-16,0-21 0,0 1 0,0 20 15,0-21-15,0 21 0,0-20 16,0 20-16,0-21 0,0 0 0,0 0 15,0 1-15,0-1 0,0 0 0,0 0 16,0 0-16,0 0 16,21-21-16,0 0 0,0 0 15,0 0-15,0-21 16,1 0-16,-1 21 16,-21-21-16,21 0 0,0 0 0,0-1 15,-21 1-15,0 0 0,21 0 0,-21 0 16,22 21-16,-22-21 0,0 42 31,0 0-15,0 0-16,0 0 0,0 0 15,0 1-15,0-1 0,0 0 16,0 0-16,0-42 62,0 0-46,21 0-16,-21-1 0</inkml:trace>
  <inkml:trace contextRef="#ctx0" brushRef="#br1" timeOffset="193954.95">7789 8382 0,'0'0'0,"-21"0"15,0 0-15,0 0 16,0 0-16</inkml:trace>
  <inkml:trace contextRef="#ctx0" brushRef="#br1" timeOffset="194147.84">7324 8551 0,'0'0'0,"-22"22"31,44-22 0,-1 0-31,0 0 16,0 0-16,0 0 0,0 0 0,1 0 15,-1 0-15,0 0 0,0-22 0,21 22 16,-20 0-16,-1-21 0</inkml:trace>
  <inkml:trace contextRef="#ctx0" brushRef="#br1" timeOffset="195215.56">8043 8255 0,'0'0'0,"0"-42"16,0 21-16,-21 21 31,0 0-31,21 21 16,0 0-16,0 0 0,0 0 0,-21 22 16,21-22-16,0 21 0,-21-21 15,21 22-15,0-1 0,0-21 0,0 21 16,0-20-16,0-1 0,-22 21 0,22-21 15,0 0-15,0 1 0,0-1 16,0 0-16,0 0 0,0 0 16,0 0-16,22-21 15,-1 0-15,0 0 16,0 0-16,0 0 16,0-21-16,1 21 0,-22-21 15,21 0-15,0 21 0,-21-21 0,21 0 16,-21-1-16,21 1 0,-21 0 15,0 0-15,21 0 0,-21 0 16,0 42 15,0 0-15,0 0-16,0 0 16,0 0-16,0 1 15,0-1-15,0 0 16,0 0-16,22-21 15,-22 21-15,21-21 0,0 0 0,0 0 16,0 0-16,0 0 16,1 0-16,-1 0 0,0 0 15,0 0-15,0-21 0,0 21 0,-21-21 16,22 0-16,-1 21 0,-21-21 16,21-1-16,-21 1 0,0 0 15,0 0-15,0 0 0,0 0 0,0-1 16,0 1-16,-21 21 31,0 0-15,-1 21-16,22 1 15,0-1-15,-21-21 0,21 21 16,-21 0-16,21 0 0,0 0 16,0 1-16,0-1 0,0 0 0,0 0 15,0 0-15,0 0 16,21 1-1,0-22-15,1 0 0,-1 0 16,0 0-16,0 0 16,21 0-16,-20 0 0,-1 0 15,0-22-15,0 1 0,0 21 0,0-21 16,1 0-16,-1 0 0,0 0 0,0-22 16,0 22-16,0 0 0,-21 0 15,0 0-15,0-22 0,0 22 0,0 0 16,0 0-16,-21 21 31,0 0-31,21 21 16,-21 0-16,21 0 0,0 0 0,0 1 15,0-1-15,0 0 0,0 0 16,0 0-16,0 0 16,0 1-16,0-1 0,0 0 0,21 0 15,-21 0-15,21 0 16,-21 1-16,0-1 15,-21 0 1,0-21 0,0 0-1,21-21 1,0 0-16,0-1 16,0 1-16,-21 21 0,21-21 0</inkml:trace>
  <inkml:trace contextRef="#ctx0" brushRef="#br1" timeOffset="195467.3">8488 8276 0,'0'0'15,"-21"0"1,21 21 46,0 1-46,-22-22 0</inkml:trace>
  <inkml:trace contextRef="#ctx0" brushRef="#br1" timeOffset="198339.68">3281 9716 0,'0'-22'31,"21"22"-31,-21-21 15,0 0-15,0 0 16,0 0 0,0 0 15,0-1 0,0 1 0,0 0 1,0 0-32,0 0 15,0 0 1,-21 21 0,0-22-1,-1 22 1,1 0-16,0 0 15,0 0-15,0 0 16,0 22-16,-1-22 0,22 21 16,-21 0-16,0-21 0,21 21 0,0 0 15,0 0-15,-21 1 0,21-1 16,-21 0-16,21 0 0,0 0 16,0 0-16,21-21 15,0 0 1,0 0-16,0 0 15,1 0-15,-1 0 0,0 0 16,0-21-16,0 21 0,0-21 16,-21 0-16,22 21 0,-1-21 0,0 21 15,-21-21-15,0-1 0,21 1 16,-21 0-16,21 0 16,-21 42 30,0 0-46,0 0 16,0 1-16,0-1 0,0 0 16,0 0-16,0 0 0,0 0 0,0 1 15,0 20-15,0-21 0,0 21 16,0-20-16,0 20 0,0-21 16,0 21-16,0-20 0,21 20 0,-21-21 15,0 0-15,0 22 0,0-22 0,22 0 16,-22 0-16,0 0 0,0 0 15,0 1-15,0-1 0,0 0 16,-22-21 15,1 0-31,0 0 0,0 0 16,0 0-16,0-21 0,-1 21 16,22-21-16,-21-1 0,0 1 15,21 0-15,0 0 0,0 0 16,0 0-16,0-22 0,0 22 0,0 0 15,0 0-15,0 0 0,0-22 16,21 22-16,0 0 0,1 0 0,-1 0 16,-21-1-16,21 1 0,0 0 0,0 0 15,0 0-15,1 0 0,-1-1 16,0 1-16,0 21 0,-21-21 16,21 21-16,0-21 0</inkml:trace>
  <inkml:trace contextRef="#ctx0" brushRef="#br1" timeOffset="199198.61">3619 9631 0,'22'0'31,"-22"-21"-31,21 0 15,-21-1-15,21 22 0,-21-21 0,21 0 16,-21-21 0,0 21-1,-21 21 1,0 0 0,0 0-16,-1 0 0,1 0 15,0 21-15,0 0 0,0 0 0,21 0 16,0 0-16,0 1 0,0-1 15,0 0-15,0 21 0,0-21 0,0 1 16,0-1-16,21 0 16,0 0-16,0-21 0,0 21 0,1-21 15,-1 0-15,0 0 0,0 0 0,0 0 16,0 0-16,1 0 0,-1 0 16,0 0-16,0 0 0,0-21 0,0 21 15,1-21-15,-1 0 0,0 21 0,-21-21 16,0-1-16,21 1 0,-21 0 15,21 0-15,-21 0 0,0 0 16,0-1-16,0 1 0,0 0 16,0 0-16,0 42 31,0 0-15,0 0-16,0 1 15,0-1-15,0 0 0,0 0 16,-21 0-16,21 0 0,0 1 0,0-1 15,0 0-15,0 0 16,-21 0-16,21 0 16,0-42 31,0 0-47,0 0 15,0 0-15,0 0 0,0-1 16,0 1-16,21-21 0,0 21 15,-21 0-15,21-1 0,1 1 16,-1 0-16,0 0 0,0 0 0,0 21 0,0-21 16,1 21-16,-1 0 15,0 0-15,0 0 0,0 21 16,-21 0-16,21 0 0,-21 0 0,0 0 16,0 1-16,0-1 0,0 21 15,0-21-15,0 0 0,0 1 0,-21-1 16,21 0-16,-21 0 0,21 0 0,0 0 15,0 1-15,-21-22 16,21-22 31,0 1-47</inkml:trace>
  <inkml:trace contextRef="#ctx0" brushRef="#br1" timeOffset="199564.39">4403 9694 0,'0'-21'16,"21"21"-1,-21-21-15,21 21 0,0-21 0,-21 0 16,21 21-16,0-21 15,-21-1-15,22 22 0,-22-21 0,0 0 16,-22 21 31,1 0-47,0 21 0,0 0 16,21 1-16,-21-1 0,21 0 0,0 0 15,0 0-15,0 0 0,0 1 16,0-1-16,0 0 0,0 0 0,0 0 15,0 0-15,0 1 16,21-22 0,0 0-16,0 0 0,0 0 15,-21-22-15,22 22 16,-1 0-16</inkml:trace>
  <inkml:trace contextRef="#ctx0" brushRef="#br1" timeOffset="199939.18">4657 9589 0,'0'0'0,"0"-22"16,0 1-1,21 21 1,0 0-16,0 0 16,0 0-16,0 0 0,1 0 15,-1 0-15,0 21 0,0 1 16,0-1-16,-21 0 15,0 0-15,21 0 0,-21 0 16,0 1-16,0-1 0,0 0 16,0 0-16,-21 0 15,0-21 1,21-21 15,0 0-31,0 0 16,0 0-16,0-1 0,0 1 15,0 0-15,0 0 16,0 0-16,21 0 0,0-1 16,1 1-16,-1 21 15,-21-21-15,21 21 0,0-21 16,0 21-16</inkml:trace>
  <inkml:trace contextRef="#ctx0" brushRef="#br1" timeOffset="200187.76">5165 9483 0,'0'21'31,"0"0"-15,0 0 0,0 0-16,0 1 0,0-1 15,0 0-15,0 0 0,0 0 16,0 0-1,0-42 32</inkml:trace>
  <inkml:trace contextRef="#ctx0" brushRef="#br1" timeOffset="200367.65">5165 9419 0,'0'-21'16,"0"42"-16,-22-42 0,1 21 16,21 21 46,21-21-46</inkml:trace>
  <inkml:trace contextRef="#ctx0" brushRef="#br1" timeOffset="200688.47">5588 9440 0,'0'-21'0,"0"0"15,-21 21-15,0 0 16,-1 0-16,1 0 16,0 0-16,0 0 15,0 0-15,21 21 0,-21 0 16,21 1-16,-22-1 16,22 0-16,0 0 0,0 0 0,0 0 15,0 22-15,0-22 0,0 0 0,0 0 16,0 0-16,22 1 15,-1-22-15,0 0 16,0 0-16,0 0 0,0 0 16,1 0-16,-1 0 0,-21-22 0,21 22 15,0-21-15,0 21 0,0-21 16</inkml:trace>
  <inkml:trace contextRef="#ctx0" brushRef="#br1" timeOffset="201907.14">6223 9377 0,'-21'0'15,"21"21"32,-21-21-47,21 21 0,0 0 16,0 1-16,0-1 0,0 0 0,0 0 15,0 0-15,0 0 16,0 1-16,0-1 0,0 0 16,0 0-16,0 0 15,0-42 17,0 0-17,0 0-15,0 0 0,0-1 16,0 1-16,0 0 15,0 0-15,21 0 0,-21 0 0,0-1 16,21 22-16,0-21 0,-21 0 0,0 0 16,21 21-16,0-21 0,1 21 15,-1 0 1,0 0-16,0 0 16,-21 21-16,21-21 0,-21 21 0,0 0 15,0 0-15,21 1 16,-21-1-16,0 0 0,0 0 0,0 0 15,0 0-15,0 1 16,0-44 31,0 1-47,22 0 16,-22 0-16,0 0 0,0 0 15,21 21-15,0-22 0,-21 1 0,21 0 16,0 0-16,0 21 0,-21-21 15,22 0-15,-1 21 0,0 0 16,0 0-16,0 0 0,0 0 16,-21 21-16,0 0 0,0 0 15,0 0-15,0 0 0,0 1 0,0-1 16,0 0-16,0 0 0,0 0 16,0 0-16,0 1 0,0-1 15,0 0-15,0 0 16,22-21 15,-22-21-31,21 0 0,-21 0 16</inkml:trace>
  <inkml:trace contextRef="#ctx0" brushRef="#br1" timeOffset="202263.06">6837 9440 0,'21'0'31,"0"0"-15,-21-21-16,21 21 0,0 0 15,1-21 1,-1 21-16,0-21 0,-21 0 16,0 0-1,-21 21 16,0 0-31,-1 21 0,1 0 16,0-21-16,21 21 0,0 0 0,0 0 16,-21 1-16,21-1 0,0 0 15,0 0-15,-21-21 0,21 21 0,0 0 16,0 1-16,0-1 0,0 0 16,21-21-1,0 0-15,0 0 16,0 0-16,1 0 0,-22-21 15,21 0-15,0 21 0,0-22 0,0 1 16</inkml:trace>
  <inkml:trace contextRef="#ctx0" brushRef="#br1" timeOffset="202530.94">7197 9186 0,'0'22'31,"-22"-1"-31,22 0 0,0 0 16,-21 21-16,21-20 16,0-1-16,0 0 0,0 0 0,0 0 15,0 0-15,-21 1 0,21-1 0,0 0 16,0 0-16,0 0 0,0 0 0,0 1 16,0-1-16,0-42 62,21-1-62,0-20 0,1 21 16</inkml:trace>
  <inkml:trace contextRef="#ctx0" brushRef="#br1" timeOffset="202991.26">7302 9186 0,'0'43'31,"0"-22"-31,0 0 0,0 0 16,0 0-16,0 1 0,0-1 0,0 0 15,0 0-15,0 0 0,0 0 16,0 1-16,0 20 0,0-21 0,0 0 16,0 0-16,0 1 15,0-1-15,0-42 47,0-1-47,0 1 16,0 0-16,0 0 15,0 0-15,0 0 0,0-1 16,22 1-16,-1 0 0,0 0 16,0 21-16,0 0 0,0 0 15,1 0 1,-1 0-16,-21 21 0,0 0 15,0 0-15,21 1 0,-21-1 16,0 0-16,0 0 0,0 0 16,0 0-16,0 1 15,-21-22-15,0 0 47,21-22-47,-22 22 0,22-21 16,0 0-16</inkml:trace>
  <inkml:trace contextRef="#ctx0" brushRef="#br1" timeOffset="203187.14">7112 9356 0,'21'0'15,"0"0"1,0-21-16,1 21 0,-1 0 15,0 0-15,0 0 0,0 0 0,0 0 16,1 0-16,-1 0 0,0 0 31,0 0-31</inkml:trace>
  <inkml:trace contextRef="#ctx0" brushRef="#br1" timeOffset="203587.2">7662 9356 0,'-21'0'16,"0"0"-1,21 21-15,0 0 16,-21-21-16,21 21 0,-21 0 0,21 1 15,0-1 1,0 0-16,0 0 0,0 0 16,0 0-16,21-21 15,0 0-15,0 0 16,0 0-16,0 0 0,1 0 0,-1 0 16,0 0-16,0-21 0,0 0 15,0 0-15,-21 0 16,0 0-16,0-1 15,0 1-15,0 0 16,-21 21-16,0-21 0,0 21 16,21-21-16,-21 21 0,0 0 15,21 21 17</inkml:trace>
  <inkml:trace contextRef="#ctx0" brushRef="#br1" timeOffset="204098.62">8170 9398 0,'0'0'0,"-21"0"16,0-21-16,0 21 0,0-21 15,-1 21-15,1 0 16,0 0-16,0 0 0,0 0 15,0 0-15,-1 0 16,1 21-16,0-21 0,21 21 16,-21 0-16,0-21 0,21 21 0,-21 1 15,21-1-15,0 0 0,0 0 16,0 0-16,0 0 0,0 1 16,21-22-16,0 0 15,0 0-15,0 0 0,0 0 16,1 0-16,-1 0 0,0-22 15,0 1-15,0 0 0,0 21 0,1-21 16,-22 0-16,21 0 0,0 21 16,-21-43-16,0 22 0,21 0 0,-21 0 15,0 0-15,21-1 0,-21-20 16,0 21-16,0 0 0,0 0 0,0-1 16,0 1-16,0 0 0,-21 21 31,0 21-31,21 22 15,0-22-15,0 0 0,0 0 0,0 21 16,0-20-16,0-1 0,0 21 16,0-21-16,0 0 0,0 1 0,0-1 15,21 0-15,-21 0 0,21 0 0,0 0 16,1-21-16,-22 22 16,21-22-16,0 0 15,-21-22-15</inkml:trace>
  <inkml:trace contextRef="#ctx0" brushRef="#br1" timeOffset="204639.07">3704 10351 0,'0'0'0,"21"-22"0,-21-20 0,0 63 47,0 0-47,0 22 0,0-22 16,0 21-16,0-21 0,0 22 15,0-1-15,-21 0 0,21-20 0</inkml:trace>
  <inkml:trace contextRef="#ctx0" brushRef="#br1" timeOffset="205078.82">3641 10880 0,'0'0'15,"21"0"1,-21-21 0,21 21-16,0-22 0,-21 1 0,21 21 15,0-21-15,-21 0 16,22-21-16,-1 20 0,-21 1 0,0 0 15,21-21-15,-21 21 0,21-22 0,-21 22 16,0 0-16,21 0 0,-21 0 16,21-1-16,-21 44 15,0-1 1,22 0-16,-22 0 0,0 21 16,0-20-16,21-1 0,-21 0 0,0 0 15,0 0-15,0 0 0,0 1 0,0-1 16,0 0-16,21 0 0,0-21 15,0 21-15,0-21 16,1 0-16,-1 0 16,0 0-16,-21-21 0,21 0 15,0 21-15,-21-21 0,0 0 0,0-1 16,21 1-16,-21 0 0,0-21 0,0 21 16,0-22-16,0 22 0,0-21 0,0 21 15,0-22-15,0 22 0,0-21 16,0 21-16,0-1 0,-21 1 15,21 42 17,0 1-32,0-1 0,0 0 15,0 0 1,0 0-16,21 0 16</inkml:trace>
  <inkml:trace contextRef="#ctx0" brushRef="#br1" timeOffset="205455.6">4318 10689 0,'0'0'15,"21"0"-15,0 0 16,0-21 0,1 21-16,-22-21 15,21 0-15,0 0 16,-21-1-16,0 1 15,0 0-15,0 0 16,0 0-16,0 0 16,-21 21-16,0 0 15,-1 0-15,22 21 0,0 0 16,-21 0-16,0-21 0,21 21 0,0 22 16,0-22-16,0 0 0,0 0 0,0 0 15,0 0-15,0 1 0,0-1 16,0 0-16,0 0 15,21-21-15,0 0 0,1 0 16,-1 0-16,0 0 16,0 0-1,0 0-15,0 0 16,-21-21-16,0 0 16</inkml:trace>
  <inkml:trace contextRef="#ctx0" brushRef="#br1" timeOffset="205931.33">3662 10435 0,'0'21'47,"21"1"-47,-21-1 0,21 21 15,-21-21-15,0 0 0,0 1 0,0-1 16,0 21-16,0-21 0,0 0 15,0 1-15,0-1 0,0 0 0,0 0 16,0 0-16,0 0 0,0 1 16,21-22-1,0 0-15</inkml:trace>
  <inkml:trace contextRef="#ctx0" brushRef="#br1" timeOffset="206624.71">4551 10308 0,'0'0'0,"0"-21"16,-21 21-16,21 21 31,0 0-31,0 1 0,0-1 16,0 21-16,0-21 15,0 22-15,0-22 0,0 21 0,0-21 16,0 22-16,0-22 0,0 21 0,0-21 16,0 0-16,0 1 0,-22 20 15,22-21-15,0 0 0,0 0 16,0 1-16,0-44 47,0 1-47,0 0 0,0 0 15,0 0-15,0 0 0,0-1 16,0 1 0,0 0-16,22 0 0,-1 0 0,-21 0 15,21-1-15,0 22 0,0-21 0,0 21 16,22 0-16,-22-21 0,21 21 16,-21 0-16,1 0 0,-1 0 0,21 0 15,-21 21-15,0-21 0,-21 21 0,22 1 16,-22-1-16,0 0 0,0 0 0,0 0 15,0 0-15,0 1 16,-22-1-16,1 0 0,0-21 0,0 21 16,0-21-16,0 21 0,-1 0 0,-20-21 15,21 0-15,0 0 0,0 0 16,-1 0-16,1 0 16,21-21-1,0 0 1,0 0-16,0 0 0,21 0 15</inkml:trace>
  <inkml:trace contextRef="#ctx0" brushRef="#br1" timeOffset="207203.38">5165 10456 0,'0'-21'47,"21"0"-47,0 0 16,0 0-16,-21 0 16,21-1-16,0 1 0,-21 0 15,-21 21 1,0 0-16,0 0 15,0 0-15,-22 21 0,22 0 16,0-21-16,0 22 0,0-1 0,0 0 16,-1 0-16,22 0 0,-21 0 15,21 1-15,0-1 0,0 0 16,0 0-16,0 0 0,21-21 16,1 0-16,-1 21 0,0-21 0,0 0 15,0 0-15,0 0 0,1 0 16,-1 0-16,0 0 0,0 0 15,0 0-15,0 0 0,-21-21 16,-21 21 15,0 0-31,0 0 0,0 0 0,0 0 16,-1 21-16,1-21 0,0 22 16,0-1-16,0 0 0,0-21 15,21 21-15,0 0 0,-22 0 0,22 1 16,0-1-16,0 0 0,0 0 15,22-21 1,-1 0-16,0 0 0,0 0 16,0 0-16,0 0 0,1 0 15,-1 0-15,0 0 0,0-21 0,0 0 16,0 21-16,1-21 0,-1-1 16</inkml:trace>
  <inkml:trace contextRef="#ctx0" brushRef="#br1" timeOffset="207499.21">5567 10181 0,'0'0'0,"-21"0"15,21 21 17,0 1-32,0-1 0,0 0 0,0 21 15,-22-21-15,22 22 0,0-22 0,-21 21 16,21 1-16,0-22 0,0 21 0,0 0 15,-21-20-15,21 20 0,-21-21 16,21 0-16,0 0 0,0 1 0,0-1 16,0 0-16,0 0 15,21-42 32,-21 0-47,21 0 16,-21-1-16,21 22 0,1-21 15</inkml:trace>
  <inkml:trace contextRef="#ctx0" brushRef="#br1" timeOffset="207875.63">5630 10647 0,'0'0'0,"0"21"16,21-21 15,1 0-31,-1-21 16,0 21-16,0-21 0,-21 0 15,21-1-15,0 22 0,-21-21 16,0 0-16,0 0 16,-21 21 15,0 0-31,0 0 15,0 21-15,21 0 0,-21-21 0,21 21 16,-22 1-16,22-1 0,0 0 0,0 0 16,0 0-16,0 0 0,0 1 15,0-1-15,0 0 16,22-21-16,-1 21 16,0-21-16,0 0 0,0 0 15,0 0-15,1-21 0,-1 21 16,0-21-16,0 0 0,0 21 15</inkml:trace>
  <inkml:trace contextRef="#ctx0" brushRef="#br1" timeOffset="208579.28">6032 10520 0,'0'0'0,"-21"0"15,21 21 1,0 0-16,0 0 15,0 1-15,0-1 16,0 0-16,0 0 0,0 0 16,0 0-16,0 1 0,0-1 15,0 0 1,0-42 31,0 0-32,0-1-15,0 1 16,0 0-16,0 0 0,0 0 16,0 0-16,0-1 0,0 1 15,21 0-15,1 0 0,-1 21 0,-21-21 16,21 21-16,0 0 0,0 0 0,-21-21 16,21 21-16,1 0 0,-22 21 15,21-21-15,-21 21 0,21 0 16,-21 0-16,0 0 15,0 1-15,0-1 0,0 0 0,0 0 16,0 0-16,0 0 16,0 1-16,0-1 15,-21-21 17,0-21-17,21-1-15,0 1 16,0 0-16,0 0 15,0 0-15,0 0 0,0-1 0,21 1 16,0 0-16,0 0 0,0 0 16,0 0-16,1 21 15,-1 0-15,0 0 0,0 0 16,-21 21 0,21 0-16,-21 0 0,21 0 0,-21 0 15,0 1-15,0-1 0,0 0 0,0 0 16,0 0-16,0 0 0,0 1 15,0-1 1,0-42 31,0-1-47,0 1 16</inkml:trace>
  <inkml:trace contextRef="#ctx0" brushRef="#br1" timeOffset="208960.56">6519 10583 0,'0'22'15,"21"-22"17,1 0-32,-1 0 15,0 0-15,0-22 16,-21 1-16,21 21 15,-21-21-15,21 21 0,-21-21 16,0 0-16,0 0 16,-21 21-1,0 0-15,0 0 16,0 21-16,21 0 0,-21-21 16,21 21-16,0 0 0,0 0 15,0 1-15,0-1 0,0 0 16,0 0-16,0 0 0,0 0 15,0 1-15,0-1 32,21-21-32,0 0 15,0 0-15,0 0 0,0-21 16,1-1-16,-1 1 16,0 21-16</inkml:trace>
  <inkml:trace contextRef="#ctx0" brushRef="#br1" timeOffset="209439.29">6858 10478 0,'0'0'16,"0"21"-1,0 0 1,0 0 0,0 0-16,0 0 0,0 1 15,-21-22-15,21 21 0,0 0 0,0 0 16,0 0-16,0 0 0,-21-21 15,21 22-15,0-1 16,0-42 31,0-1-31,0 1-16,0 0 0,0 0 15,0 0-15,21 21 0,0-21 0,0-22 16,-21 22-16,21 0 0,0 0 15,1 21-15,-1-21 0,0-1 16,0 22-16,0 0 0,0 0 16,-21 22-16,0-1 15,0 0-15,0 0 16,0 0-16,0 0 0,0 1 0,0-1 16,0 0-16,0 0 0,0 0 15,0 0-15,0 1 0,-21-22 16,21 21-1,0-42 17,0-1-17,0 1-15,0 0 16,0 0-16</inkml:trace>
  <inkml:trace contextRef="#ctx0" brushRef="#br1" timeOffset="209739.7">7218 10202 0,'0'22'32,"0"-1"-17,0 0-15,0 21 0,0-21 16,0 1-16,0 20 0,-21-21 0,21 21 15,0-20-15,0-1 0,-22 21 0,22-21 16,0 0-16,0 1 0,0-1 16,0 0-16,0 0 0,0 0 0,0 0 15,0 1-15,22-22 47,-1 0-47,-21-22 16,21 1-16</inkml:trace>
  <inkml:trace contextRef="#ctx0" brushRef="#br1" timeOffset="210170.55">7429 10456 0,'0'0'0,"0"-21"31,-21 21-16,21 21-15,-21-21 16,0 22 0,0-1-16,21 0 0,0 0 15,-21-21-15,21 21 0,0 0 16,0 1-16,0-1 16,21-21-1,0 21 1,0-21-16,0 0 15,-21 21-15,0 0 32,0 0-17,-21-21 1,0 22-16,0-22 16,0 21-1,-1-21-15,22-21 63,0-1-63,0 1 15</inkml:trace>
  <inkml:trace contextRef="#ctx0" brushRef="#br1" timeOffset="210476">7048 10308 0,'-21'0'0,"42"0"0,-42-21 0,0 21 15,0 0 1,42 0 0,0 0-16,0-21 15,1 21-15,20 0 0,-21 0 0,0 0 16,22 0-16,-22 0 0,0 0 0,21-21 15,-21 21-15,1 0 0,-1 0 16,0 0-16,0 0 0,0 0 16,0 0-16,1 0 47,-44-21-32</inkml:trace>
  <inkml:trace contextRef="#ctx0" brushRef="#br0" timeOffset="-212729.74">24299 7662 0,'0'-21'31,"-21"21"-16,21 21 32,-21-21-47,21 22 0,0-1 0,0 0 16,0 0-16,0 0 0,0 0 0,0 1 16,0 20-16,0 0 0,0 1 15,0-1-15,0 0 0,0 1 0,0-1 16,0 0-16,0 22 0,0-22 15,0 0-15,0 1 0,0-1 0,0 0 16,0 22-16,0-22 0,-21 1 0,21-1 16,0 21-16,-21-20 0,21 20 15,0-20-15,0 20 0,-22 1 0,22-1 16,-21-21-16,21 22 0,-21-22 16,21 22-16,-21-22 0,21 22 0,0-22 15,0 0-15,-21 1 0,21 20 16,0-21-16,0 1 0,-21-1 0,21 0 15,0 1-15,0-1 0,0 0 0,0 1 16,0-1-16,0-21 0,0 22 0,-22-1 16,22 0-16,0-21 0,-21 22 15,21-22-15,0 21 0,0-21 0,0 1 16,0-1-16,0 0 0,0 0 0,0 0 16,21-42 15,-21 0-16,0 0-15,0 0 0,22-1 0,-22 1 16,21-21-16</inkml:trace>
  <inkml:trace contextRef="#ctx0" brushRef="#br0" timeOffset="-211889.26">24299 7705 0,'21'0'63,"1"0"-48,-1 0-15,0 0 0,0 0 0,21 0 16,1 0-16,-1 0 0,0 0 15,22 0-15,-22 0 0,22 0 16,-1 0-16,22 0 0,-22 0 0,-20 0 16,20 0-16,1 0 0,-1 0 0,-20 0 15,20 0-15,1 0 0,-1 0 16,1 0-16,20 0 0,1 0 16,21 0-16,-22 0 0,22 0 0,-21 0 15,21 0-15,-22 0 0,1 0 0,21 0 16,-21 21-16,20-21 0,-20 0 0,21 0 15,-21 0-15,-1 0 0,1 0 16,-22 0-16,22 0 0,-21 0 16,-1 0-16,1 0 0,-1 0 0,1 0 15,-1 0-15,1 0 0,-1 0 16,1 0-16,-1 0 0,-21 0 0,22 0 16,-1 0-16,-20 0 0,-1 0 15,22 0-15,-43 0 0,21 0 0,0 0 16,-20 0-16,-1 0 0,0 0 0,0 0 15,0 0 1,0 0 15</inkml:trace>
  <inkml:trace contextRef="#ctx0" brushRef="#br0" timeOffset="-210691.44">28363 7726 0,'0'21'62,"0"0"-62,0 0 16,0 1-16,0-1 0,0 21 16,0-21-16,0 0 0,0 22 0,0-22 15,0 21-15,0 1 0,0-1 16,0 0-16,0-21 0,0 22 0,0-1 16,0 0-16,0 1 0,0-1 0,0 0 15,0 1-15,0-1 0,0 0 16,0 1-16,0 20 0,0-20 0,0-1 15,0 21-15,0-20 0,0-1 0,0 22 16,0-22-16,0 21 0,0-20 16,0-1-16,21 22 0,1-22 15,-22 0-15,21 1 0,-21 20 0,0-21 16,21 1-16,-21-1 0,21 22 16,-21-22-16,0 0 0,0 1 0,21 20 15,-21-21-15,0 1 0,0-1 0,0 0 16,0 1-16,0-22 0,0 21 15,0-21-15,0 22 0,0-22 0,0 0 16,0 0-16,0 0 0,0 1 0,0-1 16,0 0-16,0 0 15,-21-21 1,21 21 0,-21-21 15,0 0-16,0 0 17,-1 0-32,1 0 15,0 0-15,0 0 16,0 0-16,0 0 0,-1 0 0,-20 21 16,21-21-16,-21 0 0,-1 0 15,22 0-15,-21 0 0,-22 0 0,22 0 16,0 0-16,-22 0 0,22 0 15,-22 0-15,1 0 0,20 0 16,-20 0-16,-1 0 0,1 0 0,-1 0 16,1-21-16,-1 21 0,1 0 0,-1 0 15,1 0-15,-1 0 0,-20 0 0,20-21 16,1 21-16,-22 0 0,22 0 16,-1 0-16,22 0 0,-22 0 0,1 0 15,-1 0-15,22 0 0,-22 0 0,1 0 16,-1 0-16,22 0 0,-21 0 0,-1 0 15,1 0-15,-1 0 16,1 0-16,20 0 0,-20 0 0,-1 0 0,22 0 16,-22 0-16,22-21 0,-21 21 15,20 0-15,1 0 0,0 0 0,-1 0 16,-20-21-16,20 21 0,1 0 16,0 0-16,-1 0 0,1 0 0,21 0 15,-21 0-15,-149 0 16,149 0-16,21 0 15,-22 0-15,22 0 0,0 0 16,0 0-16,0 0 0,-1 0 0,1 0 16,0 0-16,0 0 0,0 0 15,0 0-15,-1 0 0,1 0 16,0 0-16,0 0 16,0 0-16,0 0 0,-1 0 15,1 0-15,21 21 16,-21-21-1,0 0 126,0 0-110</inkml:trace>
  <inkml:trace contextRef="#ctx0" brushRef="#br1" timeOffset="-205453.28">24807 6964 0,'0'0'15,"0"-21"-15,0 0 0,0-1 0,0 1 16,0 0-1,0 42 17,0 0-32,0 1 15,0-1-15,0 0 0,0 0 0,0 21 16,0 1-16,-21-1 0,21 0 0,0 1 16,0-1-16,0 0 0,-21 1 15,21-1-15,-21 0 0,21 1 0,0-1 16,0-21-16,-21 0 0,21 1 0,0-1 15,0 0-15,-22-21 0,22-21 32</inkml:trace>
  <inkml:trace contextRef="#ctx0" brushRef="#br1" timeOffset="-205113.54">24659 6964 0,'-21'0'0,"42"0"0,-42-21 0,63 21 0,-42-21 16,-21-1-16,21 1 15,21 21 1,22-21-16,-22 21 16,21 0-16,-21 0 0,22 0 15,-1 0-15,0 0 0,1 21 0,-1-21 0,0 21 16,-21 1-16,1-1 15,-1 0-15,-21 0 0,0 0 0,0 0 16,0 1-16,-21 20 0,-22-21 0,22 0 16,-21 0-16,-1 1 0,1-1 15,0 0-15,-1 0 0,1 0 0,0-21 16,21 0-16,-1 21 0,1-21 0,0 0 16,0 0-16,42-21 31,0 21-31,0-21 0,1 0 15,20 21-15,-21-21 0</inkml:trace>
  <inkml:trace contextRef="#ctx0" brushRef="#br1" timeOffset="-204581.34">25273 6900 0,'0'0'0,"0"22"47,0-1-47,0 0 0,0 0 0,0 0 16,0 0-16,-21 1 0,21 20 15,0 0-15,0 1 0,0-22 16,-21 21-16,21 0 0,0 1 0,-22-1 0,22-21 16,0 22-16,0-22 15,0 0-15,0 0 0,0 0 0,0 0 16,-21 1-16,0-22 31,21-22-15,0 1-16,0 0 0,0 0 15,0-21-15,0 20 0,0 1 16,0 0-16,0 0 0,0 0 0,21-22 16,0 22-16,1 0 15,-1 0-15,0 0 0,0 0 0,0 21 16,0-22-16,1 22 0,20-21 0,-21 21 15,0 0-15,0 0 0,1 21 16,-1 1-16,0-22 0,-21 21 0,0 0 16,21 21-16,-21-21 0,0 1 0,0-1 15,0 21-15,0-21 0,-21 0 16,21 1-16,0-1 0,-21 0 0,0 0 16,-1 0-16,22-42 46,0 0-30,0 0 0,22 0-16</inkml:trace>
  <inkml:trace contextRef="#ctx0" brushRef="#br1" timeOffset="-204181.65">25802 7197 0,'0'0'0,"21"0"15,-42 0 17,0 21-32,21 0 0,-21 0 15,21 0-15,0 1 0,-21-1 0,21 0 16,-22 0-16,22 0 0,-21 0 16,21 1-16,0-1 0,0 0 15,0 0-15,0 0 0,21-21 16,1 21-1,-1-21-15,0 0 0,0 0 0,0 0 16,0-21-16,1 0 0,-1 0 16,0 0-16,0 0 0,0-1 15,-21 1-15,0 0 0,0-21 0,0 21 16,0-22-16,0 22 0,0 0 0,0 0 16,0 0-16,0-1 15,-21 1-15,0 21 0,0 0 0,0 0 16,-1 0-16,1 0 0,0 0 0,0 0 15,0 0-15,21 21 16,0 1-16,0-1 16,0 0-16,0 0 15,21-21 1,0 0-16</inkml:trace>
  <inkml:trace contextRef="#ctx0" brushRef="#br1" timeOffset="-203876.83">26204 6985 0,'0'0'0,"0"-21"0,0 0 15,0 0-15,0 42 32,0 0-17,0 0-15,0 0 0,0 0 0,0 22 16,0-22-16,0 21 0,0-21 15,0 22-15,0-1 0,0-21 0,0 22 16,0-22-16,0 21 0,0-21 0,0 0 16,0 1-16,0-1 0,0 0 15,0 0-15,0 0 16,21-21 15,1 0-31,-22-21 16,21 0-16,0 0 0,-21 0 0</inkml:trace>
  <inkml:trace contextRef="#ctx0" brushRef="#br1" timeOffset="-203522.03">26501 7154 0,'0'0'0,"21"0"0,-21 22 32,-21-22-17,21 21-15,0 0 16,-22 0-16,22 0 0,-21 22 0,21-22 15,0 0-15,0 0 0,-21 0 0,21 0 16,0 1-16,0-1 0,0 0 16,0 0-16,0 0 0,21 0 15,0-21-15,43 0 32,-43 0-32,0-21 0,0 21 15,1-21-15,-1 0 0,0 0 0,-21 0 16,0-1-16,0 1 0,0 0 0,0 0 15,0 0-15,0 0 0,0-1 0,0 1 16,0 0-16,-21 0 0,0 0 16,-1 21-16,22-21 15,-21 21-15,0 0 16</inkml:trace>
  <inkml:trace contextRef="#ctx0" brushRef="#br1" timeOffset="-203242.04">26162 7027 0,'0'0'16,"-21"0"-16,21-21 0,21 0 31,0 21-31,0 0 0,22-21 0,-22 21 15,21 0-15,-21 0 0,22 0 16,-1 0-16,-21 0 0,21 0 0,1 0 16,-1 0-16,-21 0 0,22 0 0,-22 0 15,0 0-15,0 0 0,0 0 16,0 0-16,-42 0 47,0 0-32,0 21-15</inkml:trace>
  <inkml:trace contextRef="#ctx0" brushRef="#br1" timeOffset="-202025.3">25294 8149 0,'0'-21'15,"0"0"1,0 0-16,0 0 16,0 42 15,0 0-15,0 0-16,0 21 0,0-20 15,0 20-15,0-21 0,0 21 0,0 1 16,0-1-16,0-21 0,0 22 0,0-22 15,-21 21-15,21-21 0,-21 0 16,21 1-16,0-1 0,0 0 0,0 0 16,0 0-16,21-21 47,-21-21-47,21 21 0,-21-21 15,0 0-15</inkml:trace>
  <inkml:trace contextRef="#ctx0" brushRef="#br1" timeOffset="-201377.67">25379 8043 0,'-21'0'31,"42"0"-15,0 0-16,0 0 16,21 0-16,-20 0 0,20 0 15,0 0-15,1 0 0,-1 0 0,21 0 16,1 0-16,-22 0 0,22 0 0,-1 0 16,1 0-16,-22 0 0,22 0 15,-22 0-15,0 0 0,1 0 16,-22 0-16,21 0 0,-21 22 0,0-22 15,-21 21-15,22-21 0,-1 21 16,-21 0-16,0 0 16,0 0-1,0 1-15,0-1 16,0 0-16,0 0 0,0 0 16,0 0-16,0 1 0,0-1 15,0 0-15,0 0 0,0 0 16,0 0-16,0 1 0,0-1 0,0 0 15,0 0 1,0 0-16,0 0 0,0 1 0,0-1 16,0 0-1,0 0 1,-21-21-16,-1 0 0,1 21 16,0-21-16,0 21 0,0-21 0,-22 0 15,22 0-15,-21 0 0,-22 0 16,22 0-16,-21 0 0,-1 0 0,22 0 15,-22 0-15,1 0 0,20 0 0,1 0 16,-21 0-16,20 0 0,1 0 0,21 0 16,-22 0-16,22 0 0,0 0 15,0 0-15,0 0 0,21-21 16,-21 21-16,-1 0 0,22 21 47,22-21-47</inkml:trace>
  <inkml:trace contextRef="#ctx0" brushRef="#br1" timeOffset="-200957.36">25336 9271 0,'0'0'0,"22"-21"15,-22 0-15,0 0 16,21 42 15,-21 0-31,0 0 16,0 0-16,0 0 15,0 1-15,0-1 0,0 21 0,0-21 16,0 0-16,0 1 0,0 20 0,0-21 16,0 0-16,0 0 0,0 1 0,0-1 15,0 0-15,0 0 0,0 0 16,21-21-1,0-21 1,-21 0 0,21 0-16,-21 0 0</inkml:trace>
  <inkml:trace contextRef="#ctx0" brushRef="#br1" timeOffset="-200429.66">25442 9081 0,'0'0'0,"0"-22"0,21 22 47,1 0-47,20 0 0,-21 0 16,21 0-16,1 0 0,-1 0 16,0 0-16,1 0 0,20 0 0,1 0 15,-1 0-15,-20 0 0,20 0 0,1 0 16,-1 0-16,-21 0 0,1 0 15,-1 0-15,0 0 0,1 0 16,-22 0-16,0 0 0,0 0 0,0 0 16,-21 22-16,22-22 0,-22 21 15,0 0-15,21-21 0,-21 21 0,0 0 16,0 0-16,0 1 0,0-1 16,0 0-16,0 0 0,0 0 0,0 0 15,0 1-15,0-1 0,0 0 16,0 0-16,0 0 0,0 0 0,0 1 15,0-1-15,0 0 0,0 0 0,0 0 16,0 0-16,0 1 0,0-1 16,0 0-16,0 0 15,0 0-15,0 0 0,0 1 16,-21-22-16,-1 21 0,-20-21 0,21 0 16,-21 0-16,-22 21 0,22-21 15,-22 0-15,1 0 0,-22 0 0,22 0 16,-1 0-16,-21 0 0,22 0 0,21 0 15,-22 0-15,43 0 0,-21 0 0,-1-21 16,22 21-16,0 0 0,21-21 16,0-1-1,21 1 1,0 21-16</inkml:trace>
  <inkml:trace contextRef="#ctx0" brushRef="#br1" timeOffset="-199965.92">25760 9313 0,'0'0'0,"-21"0"15,-1 0 1,22 22 46,22-22-46,-1 0-16</inkml:trace>
  <inkml:trace contextRef="#ctx0" brushRef="#br1" timeOffset="-199785.02">25971 9313 0,'0'-21'0,"0"42"78,0 1-62</inkml:trace>
  <inkml:trace contextRef="#ctx0" brushRef="#br1" timeOffset="-199517.18">25696 9483 0,'0'0'0,"0"21"0,0 0 15,21-21 1,1 0-16,-1 21 0,0-21 15,0 0-15,0 0 0,0 0 0,1 0 16,20 0-16,-21 0 0,0 0 16,0 0-16,1 0 0,-1-21 15,0 21-15,0 0 0,-21-21 0,21 0 16,-21 0 0,0-1-16,0 1 15,0 0-15</inkml:trace>
  <inkml:trace contextRef="#ctx0" brushRef="#br1" timeOffset="-199024.48">25760 8403 0,'-21'0'31,"21"21"16,21-21-31,0 0-16,0 0 15</inkml:trace>
  <inkml:trace contextRef="#ctx0" brushRef="#br1" timeOffset="-198869.34">25950 8424 0,'0'-21'15,"0"42"48,0 1-48</inkml:trace>
  <inkml:trace contextRef="#ctx0" brushRef="#br1" timeOffset="-198653.21">25802 8721 0,'21'0'15,"-42"0"-15,85 21 0,-43-21 0,0 0 0,21 0 16,-21 0-16,1 0 0,-1 0 16,21 0-16,-42-21 0,21 21 0,0 0 15,-21-21-15,0-1 32,-21 22-17</inkml:trace>
  <inkml:trace contextRef="#ctx0" brushRef="#br0" timeOffset="-190849.99">21230 12637 0,'0'0'0,"0"-22"16,0 1-1,21 21-15,-21-21 16,0 42 62,0 0-78,0 1 16,0-1-16,0 21 15,0-21-15,0 0 0,0 1 0,0 20 16,0-21-16,0 21 0,0-20 16,0 20-16,0-21 0,0 21 0,0 1 15,0-1-15,0 0 0,0 1 0,21-1 16,-21 0-16,0 1 0,0-1 15,22 0-15,-22 22 0,0-22 0,0 1 16,0 20-16,0-21 0,0 22 16,0-22-16,21 22 0,-21-22 15,0 22-15,0-22 0,0 0 0,0 22 16,0-22-16,0 22 0,0-22 16,0 21-16,0-20 0,0 20 0,0 1 15,0-22-15,0 22 0,-21-1 0,21-21 16,0 1-16,0-1 0,0 22 15,0-22-15,0-21 0,0 21 0,0 1 16,-22-1-16,22-21 0,0 22 0,0-22 16,0 0-16,0 21 0,0-21 0,0 1 15,-21-1-15,21 0 0,0 0 16,0 0-16,0 0 0,0 1 16,0-1-16,0-42 31,0-1-31,0 1 15,0 0-15,0-21 0,0 21 0,0-22 16,21 1-16,-21-22 0</inkml:trace>
  <inkml:trace contextRef="#ctx0" brushRef="#br0" timeOffset="-189229.69">21378 12594 0,'-21'0'0,"0"0"0,0 0 16,0 0-1,21 21 48,21-21-63,0 0 0,0 0 16,0 22-16,0-22 0,22 0 15,-1 0-15,0 0 0,1 0 0,20 0 16,-20 0-16,20 0 0,1 0 15,-1 0-15,22 0 0,-22 0 16,22 0-16,0 0 0,-1 0 0,1 0 16,0 0-16,20 0 0,-20 0 15,21 0-15,-21 0 0,-1 0 0,1 0 16,0 0-16,-1 0 0,-20 0 0,20 0 16,1 0-16,0 0 0,190 0 15,-190 0 1,-1 0-16,-20 0 0,20 0 0,-20 0 15,-1 0-15,1 0 0,-1 0 0,1 0 16,-22 0-16,1 0 0,-1 0 16,0 21-16,1-21 0,-22 0 15,21 0-15,-21 0 0,0 0 0,1 0 16,-1 0-16,0 21 16,0 0-1,-21 0-15,21-21 0,-21 21 16,0 1-16,0-1 15,0 0-15,0 0 0,0 0 0,0 0 16,0 1-16,0 20 0,0-21 0,0 21 16,0 1-16,0-22 0,0 21 15,0 1-15,0-1 0,0 0 0,0 1 16,0-1-16,0 21 16,0-20-16,0-1 0,0 0 0,0 22 15,0-22-15,0 22 0,0-22 0,0 0 16,0 1-16,0 20 0,-21-20 15,21-1-15,-21 0 0,21 1 0,-21-1 16,21 0-16,0 22 0,-21-22 0,-1 0 16,22 1-16,0-1 0,-21 0 15,21 1-15,0-1 0,0 0 0,0 1 16,0-1-16,0-21 0,0 22 0,0-1 16,21-21-16,-21 21 0,22-20 0,-22-1 15,0 21-15,0-21 0,0 0 16,0 1-16,21-1 0,-21 0 15,0 0-15,0 0 0,0 0 0,0 1 16,0-1-16,0 0 0,0 0 16,0 0-16,0 0 0,0 1 15,0-1-15,0 0 16,0 0 0,-21 0-1,21 0 1,-22-21-1,1 22 1,0-1 0,0-21-16,0 21 0,0-21 15,-1 0-15,1 21 0,0-21 0,0 0 16,0 21-16,0-21 0,-22 0 16,22 0-16,0 21 0,-21-21 0,20 0 15,-20 0-15,0 0 0,21 0 0,-22 0 16,1 0-16,-22 0 0,22 0 15,-21 0-15,-1 0 0,-21 0 0,22 0 16,-22 0-16,22 0 0,-22 0 0,22 0 16,-22 0-16,21 0 0,1 0 0,-1 0 15,1 0-15,-1 0 16,22 0-16,-21 0 0,-1 0 0,1 0 0,-1 0 16,1 0-16,-1 0 0,1 0 15,-22 0-15,0 0 0,1 0 16,20 0-16,-21 0 0,1 0 0,-1 0 15,0 22-15,1-22 0,20 0 0,1 0 16,-1 0-16,1 0 0,-1 21 16,22-21-16,0 0 0,-1 0 0,1 0 15,21 0-15,-22 0 0,1 0 0,21 0 16,-21 0-16,20 0 0,1 0 0,0 0 16,0 0-16,0 0 15,21-21 1,0-1-16,21 22 0,0-21 15,21-21-15,-20 21 0,20 0 16,0-22-16</inkml:trace>
  <inkml:trace contextRef="#ctx0" brushRef="#br0" timeOffset="-188605.35">22966 12107 0,'0'-21'16,"0"42"-16,0-63 16,0 63 15,0 0-31,0 1 15,0-1-15,0 0 0,0 0 16,0 21-16,0-20 0,0 20 0,0-21 16,0 21-16,-21 1 0,21-22 15,-22 0-15,22 21 0,0-20 0,-21-1 16,21 0-16,-21 0 0,21 0 0,0 0 16,0 1-1,21-22 16,-21-22-31,0 1 0,0 0 0,21 21 0,-21-21 16</inkml:trace>
  <inkml:trace contextRef="#ctx0" brushRef="#br0" timeOffset="-187589.06">23050 12044 0,'0'-21'0,"0"0"32,0-1-1,22 22 0,-1 0-31,0 0 0,21 0 0,-21 0 16,22 0-16,-1 0 0,0 0 0,1 0 15,20 0-15,-20 0 0,20 0 16,22 0-16,-22 0 0,1 22 0,20-22 16,-20 0-16,21 0 0,-22 0 15,22 0-15,-1 0 0,1 21 0,0-21 16,-1 0-16,1 0 0,21 0 16,-21 0-16,-1 0 0,1 0 0,0 0 15,-22 0-15,22 0 0,-22 0 0,1 0 16,-1 0-16,1 0 15,-1 0-15,1 0 0,-1 0 0,-20 0 16,20 0-16,-21 0 0,1 0 0,-1 0 16,0 0-16,1 0 0,-22 0 15,0 21-15,0-21 0,0 0 0,-21 21 16,0 0 0,0 0-16,0 1 15,0-1-15,0 0 0,0 0 0,0 0 16,0 0-16,0 1 0,0-1 15,0 0-15,0 21 0,0-21 16,0 1-16,0 20 0,0-21 16,0 21-16,0-20 0,0 20 0,0 0 15,0 1-15,0-1 0,0 21 0,22-20 16,-22 20-16,21-20 0,-21 20 16,0-21-16,0 1 0,21 20 0,-21-20 15,0-1-15,21 0 0,-21 1 0,0-1 16,0 21-16,0-20 0,0-1 15,0 0-15,0 1 0,0-1 0,0 0 16,0 1-16,0-1 0,0 0 16,0 1-16,0-1 0,21-21 0,-21 22 15,0-1-15,0-21 0,0 21 16,0-20-16,0-1 0,0 0 0,0 21 16,0-21-16,0 1 0,0-1 15,0 0-15,0 0 0,0 0 0,0 0 16,0 22-16,0-22 0,0 0 0,0 0 15,0 0-15,0 1 0,0-1 16,21 0-16,-21 0 0,0 0 0,0 0 16,22 1-16,-22-1 0,0 0 0,21 0 15,-21 0-15,0 0 16,0 1-16,0-1 0,-21 0 16,-1-21-16,1 0 0,21 21 15,-21-21-15,0 21 16,0-21-16,0 0 0,-1 0 0,1 21 15,0-21-15,0 0 0,0 0 0,-22 0 16,22 0-16,-21 0 0,0 22 0,-22-22 16,22 0-16,-1 0 0,-20 0 15,21 0-15,-22 0 0,22 21 0,-1-21 16,1 0-16,0 0 0,-1 0 0,1 0 16,0 0-16,21 0 0,-22 0 15,1 0-15,21 0 0,-22 0 0,22 0 16,-21 0-16,21 0 0,-22 0 0,22 0 15,0-21-15,0-1 0,0 1 16,0 0-16,-1 0 0,22 0 16,0-22-16</inkml:trace>
  <inkml:trace contextRef="#ctx0" brushRef="#br0" timeOffset="-186213.67">24532 11980 0,'0'0'16,"0"22"-16,21-22 47,-21-22-47,0 1 15,0 0-15,0 0 16,0 0-16,0 0 0,0-1 16,0 1-16,0 0 15,0 0-15,0 0 0,0 0 16,0-1 0,0 1-1,21 21 32,1 0-47,-1 0 0,0 0 16,0 0-16,0 0 0,0 0 15,1 0-15,-1 0 0,21 0 0,-21 0 16,0 0-16,22 0 0,-22 0 16,21 0-16,-21-21 0,22 21 15,-1 0-15,0 0 0,-20 0 0,20 0 16,0 0-16,1 0 0,-1 0 15,0 0-15,1 0 0,-1 0 0,0 0 16,22 0-16,-22 0 0,0 0 0,1 0 16,-1 0-16,22 0 0,-22 0 15,0 0-15,1 0 0,-1 0 0,0 0 16,22 0-16,-43 21 0,21-21 16,1 0-16,-1 0 0,-21 0 0,21 0 15,-20 0-15,20 0 0,-21 0 0,21 0 16,-20 0-16,-1 0 0,21 0 15,-21 0-15,0 0 0,1 0 16,-1 0 0,-21 21-1,0 1 17,21-22-32,-21 21 0,21 0 15,-21 0-15,0 0 16,0 0-16,0 1 0,0-1 15,0 0-15,0 0 0,0 21 0,0-20 16,0 20-16,0-21 0,21 21 16,-21 1-16,0-1 0,0-21 15,0 22-15,0-1 0,21 0 0,-21 1 16,0-1-16,22-21 0,-22 21 16,0 1-16,0-1 0,0 0 0,0 1 15,21-1-15,-21 0 0,0 22 0,0-22 16,21 1-16,-21-22 0,0 21 15,0 0-15,0 1 0,0-22 0,0 21 16,0-21-16,0 1 0,0-1 0,0 21 16,0-21-16,0 0 0,0 1 15,0-1-15,0 0 0,0 0 16,0 0-16,0 0 0,0 1 16,0-1-16,0 0 15,0 0 1,0 0-1,-21-21-15,0 0 0,21 21 16,-22-21 0,22 22-16,-21-22 0,0 0 15,0 0-15,0 0 16,0 0-16,-1 0 0,-20 0 0,21 0 16,0 0-16,0 0 0,-22 0 15,22 0-15,0 0 0,0 0 0,-22 0 16,22 0-16,0 0 0,0 0 15,0 0-15,0 0 16,-1-22-16</inkml:trace>
  <inkml:trace contextRef="#ctx0" brushRef="#br1" timeOffset="-178654.99">22119 13526 0,'0'-85'16,"0"64"-1,0 0 1,0-1-1,0 44 17,0-1-32,0 0 0,0 0 0,0 0 15,-21 0-15,21 22 0,0-22 16,0 21-16,-21 1 0,21-1 0,0 21 16,0-20-16,-21-1 0,-1 0 0,22 1 15,-21-1-15,21 0 16,0 1-16,-21-1 0,21 0 0,-21-20 15,21-1-15,-21 21 0,21-21 0,0 0 16,0 1-16,0-1 16,0-42 15,0-1-31,21 1 0,0 0 16,-21 0-16,21 0 0,0 0 0</inkml:trace>
  <inkml:trace contextRef="#ctx0" brushRef="#br1" timeOffset="-178249.22">22013 13526 0,'0'0'0,"-21"0"16,21-22-16,0 1 0,0 0 0,-21 21 15,21-21-15,0 0 0,0 0 0,0-1 16,0 1-16,21 0 15,0 21-15,-21-21 0,21 21 0,1-21 16,-1 21-16,21-21 0,-21 21 16,0 0-16,1 0 0,20 0 0,0 0 15,-21 0-15,22 0 0,-1 21 0,0 0 16,-20-21-16,20 21 16,-21 0-16,0 0 0,0 22 0,-21-22 15,0 0-15,0 21 0,0-20 0,-21 20 16,0-21-16,0 21 0,0-20 15,-22-1-15,1 0 0,0 0 0,-1 0 16,1 0-16,21 1 0,-21-1 0,20-21 16,-20 21-16,21-21 0,0 21 15,0-21-15,21 21 0,-22-21 16,44 0 15,-1-21-31,0 0 0,0 21 16,0-21-16,0 0 15</inkml:trace>
  <inkml:trace contextRef="#ctx0" brushRef="#br1" timeOffset="-177760.5">22881 13420 0,'0'-21'0,"-21"21"15,0 0 1,0 21-16,-1 0 16,22 0-16,0 0 0,-21 0 15,0 22-15,21-22 0,-21 21 16,0-21-16,21 22 0,-21-1 0,21-21 16,-22 22-16,22-1 0,0-21 15,0 0-15,0 22 0,0-22 0,0 0 16,0 0-16,0 0 0,22 0 0,-1 1 15,0-22-15,0 21 0,0-21 16,22 0-16,-22 0 0,21 0 0,-21 0 16,22 0-16,-1 0 0,-21-21 0,21-1 15,1 1-15,-22 0 0,0 0 16,21 0-16,-20 0 0,-22-22 16,21 1-16,-21 0 0,21-1 15,-21 1-15,0 0 0,0-1 0,0 1 16,-21 0-16,0-1 0,-1 1 0,1 21 15,-21 0-15,21-1 0,0 1 16,-22 0-16,22 21 0,0 0 0,-21 0 16,20 0-16,1 0 0,0 0 15,0 0-15,0 0 0,0 21 0,21 0 16,0 1-16,0-1 0,0 0 16,0 0-16,0 0 0,21 0 15,0 1-15,0-22 0,0 21 0,22-21 16</inkml:trace>
  <inkml:trace contextRef="#ctx0" brushRef="#br1" timeOffset="-177437.69">23664 13399 0,'0'0'0,"-21"0"0,0 0 15,0 0 1,21 21-16,-21 0 16,21 0-16,-22 0 0,22 0 0,0 1 15,0 20-15,-21 0 0,21-21 16,0 22-16,0-22 0,0 21 16,-21-21-16,21 22 0,0-22 0,0 0 15,0 21-15,0-20 0,0-1 16,0 0-16,0 0 0,0 0 15,0-42 17,0 0-17,21 0-15,-21-22 16</inkml:trace>
  <inkml:trace contextRef="#ctx0" brushRef="#br1" timeOffset="-176853.44">23601 13462 0,'0'-21'0,"0"42"0,-21-63 0,-1 42 16,22-21-16,0-1 16,22 22-1,-1 0-15,0 22 16,0-1-16,0 0 0,0 0 0,1 21 16,-1-20-16,0-1 0,-21 21 15,0-21-15,21 0 0,-21 22 0,0-22 16,21 0-16,-21 0 0,0 0 15,0 1-15,0-1 0,0 0 16,0 0-16,21-21 31,1 0-15,-22-21-16,21 0 0,-21 0 16,21-1-16,0 1 0,0 0 15,0-21-15,1-1 0,20 22 0,-21-21 16,0 0-16,22-1 0,-22 22 15,0-21-15,21 21 0,-21-22 16,1 22-16,-1 0 0,0 21 0,-21-21 0,21 21 16,-21 21 15,0 0-31,0 0 0,0 0 16,0 1-16,0-1 0,0 21 15,0-21-15,0 22 0,-21-22 0,21 21 16,-21 0-16,21-20 0,0 20 0,-21-21 15,-1 21-15,22-20 0,-21 20 16,21-21-16,-21 21 0,21-20 0,0-1 16,0 0-16,0 0 0,-21 0 0,21 0 15,0 1-15,0-1 0,0 0 16,0 0 0,0-42 30,-21-21-30</inkml:trace>
  <inkml:trace contextRef="#ctx0" brushRef="#br0" timeOffset="-163309.31">10160 13102 0,'0'-21'0,"-21"21"16,0 0-1,21 21 1,0 0-16,-22 1 0,22-1 16,0 0-16,0 0 15,0 0-15,0 0 0,0 1 0,0-1 16,0 21-16,0-21 0,0 22 16,0-22-16,0 21 0,0 0 0,0 22 15,0-22-15,0 1 0,0 20 0,0-21 16,0 22-16,0-22 0,0 22 15,0-1-15,0-20 0,0 20 16,0-21-16,0 22 0,0-1 0,0 1 16,0-1-16,0 1 0,0-1 15,0 1-15,0-1 0,0 1 0,0-1 16,0 1-16,22 21 0,-22-22 0,0 1 16,0-1-16,0 22 0,21-22 15,-21 22-15,0-22 0,0 1 0,0 21 16,21-22-16,-21 1 0,21 20 0,-21-20 15,0 20-15,0-20 0,21 21 16,-21-1-16,0 1 0,21-22 0,-21 22 16,0 0-16,22-1 0,-22-20 15,0 21-15,0-1 0,21 1 0,-21 0 16,21-22-16,-21 22 0,0-22 16,21 22-16,-21-22 0,21 1 15,-21-1-15,0 1 0,21-1 0,1 1 16,-22-22-16,21 22 0,-21-22 15,0 0-15,0 1 0,0-1 0,0-21 16,0 0-16,0 1 0,21-1 0,-21-42 31,0-1-31,0-20 0,0 0 0,0-22 16</inkml:trace>
  <inkml:trace contextRef="#ctx0" brushRef="#br0" timeOffset="-160393.87">10266 13102 0,'0'0'0,"-21"0"16,-1 0 0,22-21-1,22 21 32,-1 0-47,0 0 16,0 0-16,0 0 0,0 0 0,1 0 15,20 0-15,-21 0 0,21 0 16,1 0-16,-1 0 0,0 0 0,22 0 16,-22 0-16,22 0 0,-1 0 15,1 0-15,-1 0 0,1 0 0,-1 0 16,22 0-16,-22 0 0,22 21 16,-21-21-16,20 0 0,1 0 0,21 0 15,-22 0-15,22 0 0,0 0 16,0 0-16,0 0 0,0 0 0,84 21 15,-105-21-15,21 0 0,-22 0 16,22 0-16,0 0 0,-21 0 16,20 0-16,-20 0 0,21 0 0,-21 0 15,20 0-15,-20 0 0,21 0 0,0 0 16,0 0-16,-1 0 16,1 0-16,0 0 0,0 0 0,0 0 15,0 0-15,-1 0 0,-20 0 16,21 0-16,0 0 0,-22 0 0,1 0 15,0 0-15,-1 0 0,1-21 0,-21 21 16,-1 0-16,1 0 0,-1 0 16,1 0-16,-1 0 0,1-21 0,-1 21 15,1 0-15,-1 0 0,-21 0 16,22 0-16,-1-21 0,-20 21 0,20 0 16,-20 0-16,-1 0 0,21 0 0,-20 0 15,-22 0-15,21-21 0,1 21 16,-1 0-16,-21 0 0,21-21 0,-20 21 15,20 0-15,-21 0 0,0-22 16,0 22-16,22 0 0,-22 0 16,0 0-16,0-21 0,0 21 0,1 0 15,-1 0-15,0 0 16,0 0-16,0 0 16,0 21 30,-21 1-46,22-1 16,-22 0 0,0 0-16,0 0 0,0 0 15,0 1-15,0-1 0,0 0 0,0 0 16,0 0-16,0 0 0,0 1 16,0-1-16,0 21 0,0-21 0,0 22 15,0-22-15,0 21 0,0 0 0,21 1 16,0-1-16,-21 0 0,0 1 15,21-1-15,-21 0 0,21 1 0,-21-1 16,21 0-16,-21 22 0,0-22 0,0 1 16,0-1-16,22 0 0,-22 22 15,0-22-15,0 22 0,21-22 16,-21 21-16,21 1 0,-21-1 0,21-20 16,-21 20-16,0 1 0,21-22 15,0 22-15,-21-1 0,0-21 0,22 22 16,-1-1-16,-21 1 0,21-1 0,-21 1 15,0-1-15,21-20 0,-21 20 16,21 1-16,-21-1 0,0 1 0,0-22 16,21 22-16,-21-1 0,22-21 0,-1 22 15,-21-1-15,0 1 0,21-1 16,-21-20-16,21 20 0,0 1 0,-21-22 16,0 22-16,21-22 0,-21 21 0,22-20 15,-22-1-15,21 0 16,-21 22-16,0-22 0,0 1 0,0-1 15,21 0-15,-21 1 0,0-1 0,0 0 16,21 1-16,-21-22 0,0 21 16,0-21-16,0 22 0,0-22 0,0 21 15,0-21-15,0 0 0,0 1 16,0-1-16,0 0 0,0 0 16,0 0-16,0 0 0,0 1 15,0-1 1,0 0-16,0 0 31,0 0-15,-21-21-16,21 21 15,-21-21 1,21 22-16,0-1 16,0 0-1,0 0 1,0 0-16,-21-21 15,21 21 1,0 1 0,-22-22-16,22 21 15,-21-21-15,0 0 0,0 21 16,0-21-16,0 21 0,-1-21 16,1 0-16,0 21 15,0-21-15,0 0 0,0 0 0,-22 21 16,22-21-16,-21 0 0,21 0 15,-22 0-15,1 22 0,-22-22 0,22 0 16,0 0-16,-22 0 0,22 0 0,-22 21 16,22-21-16,-21 0 0,-1 0 15,1 0-15,-1 0 0,1 0 0,-1 0 16,1 0-16,-1 21 0,1-21 16,-1 0-16,1 0 0,-22 0 0,21 0 15,1 0-15,-22 0 16,22 0-16,-1 0 0,-20 0 0,20 0 15,-21 0-15,22 0 0,-1 0 0,-20 0 16,20 0-16,1 0 0,-1-21 16,1 21-16,-1 0 0,1 0 0,-1-21 15,1 21-15,-1 0 0,1 0 16,-1-22-16,-20 22 0,20-21 0,1 21 16,-22 0-16,21 0 0,1-21 15,-22 21-15,22 0 0,-1 0 0,1-21 16,-1 21-16,1 0 0,-1 0 15,1-21-15,-22 21 0,22 0 0,-1 0 16,1 0-16,-1 0 0,1 0 0,-1 0 16,1 0-16,-1 0 15,22 0-15,-22 0 0,22 0 0,0 0 16,-1 0-16,1 0 0,0 0 16,-1 0-16,22 0 0,-21 0 0,-1 0 15,1 0-15,21 0 0,-21 0 0,20 0 16,1 0-16,-21 0 0,21 0 15,0 0-15,-1 0 0,1 0 0,0 0 16,0 21-16,0-21 0,0 0 16,-1 0-16,1 0 0,0 21 0,0-21 15,0 0-15,0 0 0,-22 21 16,22-21-16,0 0 0,-21 0 16,20 21-16,1-21 0,0 0 0,0 0 15,0 22-15,-22-22 0,22 0 16,0 21-16,0-21 0,0 0 15,0 0-15,-1 0 0,1 21 16,0-21-16,0 0 0,0 0 0,0 0 16,-1 0-16,1 0 0,0 0 15,0 21-15,0-21 0,0 0 16,-1 0-16,1 21 0,0-21 16,0 0-16,0 0 15,0 0-15,-1 0 0,1 0 16,0 0-16,0 21 0,0-21 0,0 0 15,-1 0 1,1 0-16,0 0 16,0 0-16,21 22 0,-21-22 15,0 0-15,-1 0 16,1 0-16,0 0 16,0 0-16,0-22 15,0 22-15,-1 0 0,1 0 16,0 0-16,0 0 15,0-21-15,-22 21 0,22 0 16,0 0-16,0 0 0,0 0 16,0 0-16,-1 0 0,1 0 15,0 0-15,0 0 16,0 0 0,21-21-16,-21 21 109,-1 0-93,1 0-1,0 0-15,0 0 0</inkml:trace>
  <inkml:trace contextRef="#ctx0" brushRef="#br1" timeOffset="-154513.08">11451 12192 0,'0'-21'31,"-21"21"0,21-21-31,-21 21 16,0 0 0,-1 0-1,1 0-15,0 0 16,0 0-1,0 0-15,0 0 16,42 0 15,0 0-15,0 0-16,21 0 0,-20 0 0,20 0 16,0 0-16,1 0 0,-1 0 0,0 0 15,22 0-15,-22-21 0,0 21 16,22 0-16,-22 0 0,1 0 0,-1 0 15,0 0-15,-21 0 0,1 0 16,20 0-16,-21 0 16,0 0-16,-42 21 47,0-21-47,0 0 0,0 0 15,-1 0-15,1 0 16</inkml:trace>
  <inkml:trace contextRef="#ctx0" brushRef="#br1" timeOffset="-154221.23">11747 12171 0,'-21'0'0,"42"0"0,-63 0 15,21 0 1,0 0-16,21 21 15,0 0-15,0 0 16,0 1-16,0-1 0,-21 0 0,21 0 16,0 21-16,0-20 0,-22-1 0,22 0 15,0 21-15,0-21 0,0 1 16,0 20-16,0-21 0,0 0 0,-21 0 16,21 1-16,0-1 0,0 0 15,0 0 1,0-42 15,21 0-31,1 0 0</inkml:trace>
  <inkml:trace contextRef="#ctx0" brushRef="#br1" timeOffset="-153560.61">11980 12467 0,'0'21'32,"21"-21"-17,1 0 1,-1 0-16,0 0 0,0-21 16,0 21-16,0-21 0,1 0 0,-1 21 15,0-21-15,0 0 0,0 21 0,-21-22 16,0 1-16,0 0 15,-21 21 1,0 0-16,0 0 0,0 0 16,-1 21-16,1 0 0,0-21 15,0 22-15,0-1 0,0 0 0,-1 0 16,1 21-16,0-20 0,0-1 0,21 0 16,0 0-16,0 0 15,0 0-15,0 1 0,21-1 16,0-21-16,0 0 15,1 0-15,-1 0 0,21 0 16,-21 0-16,22 0 0,-22-21 0,21 21 16,0-22-16,-20 1 0,20 0 0,-21 21 15,0-21-15,22 0 0,-22 0 16,0-1-16,-21 1 0,0 0 0,21 0 16,-42 21 15,0 0-31,0 0 0,-1 21 15,22 0-15,0 0 16,0 1-16,0-1 16,0 0-16,22-21 0,-1 21 15,0 0-15,0-21 0,-21 21 16,21-21-16,-21 22 0,0-1 16,0 0-16,-21 0 15,0-21-15,-21 0 0,20 21 16,1-21-16,-21 0 0,21 0 15,0 0-15,-1 0 0,1 0 16,0 0-16,21-21 31,0 0-31,21 21 0,0-21 0,1 0 16</inkml:trace>
  <inkml:trace contextRef="#ctx0" brushRef="#br1" timeOffset="-153245.79">12912 12192 0,'-22'0'16,"1"0"-1,21 21 1,0 0-16,-21 1 0,21-1 15,-21 0-15,21 21 0,-21-21 0,21 22 16,0-22-16,-21 21 0,21-21 16,-22 22-16,22-22 0,0 0 0,-21 0 15,21 0-15,0 1 0,0-1 0,0 0 16,0 0 0,21-21-16,1 0 0,-1 0 15,-21-21-15,21 0 16,0 0-16,-21-1 15,21 22-15</inkml:trace>
  <inkml:trace contextRef="#ctx0" brushRef="#br1" timeOffset="-153057.9">12721 12446 0,'0'0'0,"-21"0"0,42 0 46,0 0-46,0 0 0,1 0 0,-1 0 16,0 0-16,0 0 0,0-21 16,0 21-16,1 0 0,-1 0 15,0-21-15,0 21 0,0 0 0,0-21 16,1 21-16</inkml:trace>
  <inkml:trace contextRef="#ctx0" brushRef="#br1" timeOffset="-152489.89">13462 12340 0,'0'0'0,"0"-21"0,0 0 16,-21 21 15,0 0-31,-1 0 0,1 0 15,0 21-15,0 0 0,0 0 0,21 1 16,-21-1-16,-1 0 0,22 21 16,-21-21-16,21 1 0,0-1 0,0 0 15,0 0-15,0 0 0,0 0 0,0 1 16,0-1-16,0 0 0,21-21 16,-21 21-16,22-21 0,-1 0 0,0 0 15,0 0-15,21 0 0,-20 0 16,-1 0-16,21-21 0,-21 21 15,0-21-15,22 0 0,-22-1 0,0 1 16,21 0-16,-20 0 0,-1-21 16,0 20-16,0-20 0,0 21 0,0-21 15,-21-1-15,0 1 0,0 0 16,22 20-16,-22-20 0,0 21 0,0-21 16,0 20-16,0 1 0,-22 42 31,22 1-31,0-1 0,-21 0 15,21 21-15,-21 1 0,21-22 16,-21 21-16,21 0 0,0 1 16,0-22-16,0 21 0,-21-21 0,21 22 15,-21-22-15,21 0 0,0 0 0,0 0 16,0 1-16,0-1 0,0 0 16,0 0-16,0 0 15,21-21-15,0 0 0,0 0 16,0 0-16,0 0 0,1 0 15,-1-21-15,0 21 0</inkml:trace>
  <inkml:trace contextRef="#ctx0" brushRef="#br1" timeOffset="-151333.29">14309 12488 0,'0'0'0,"0"-21"0,0 0 0,-22 0 15,1 21-15,0 0 0,0-21 16,0 21-16,0 0 16,-1 0-16,1 0 0,0 0 0,0 0 15,0 21-15,0 0 0,-1 0 16,22 0-16,-21 1 0,21-1 16,-21 0-16,21 0 0,-21 21 15,21-20-15,0-1 0,0 0 0,0 0 16,0 0-16,0 0 0,0 1 0,0-1 15,21-21-15,0 0 16,0 0-16,1 0 0,-1 0 16,0 0-16,0 0 0,0-21 15,0-1-15,1 1 0,-22 0 0,21 0 16,0 0-16,-21 0 0,21-1 16,-21 1-16,0 0 0,0 0 0,0 0 15,21 0-15,-21-1 0,0 1 16,0 42 15,0 1-31,0-1 0,-21 0 16,21 0-16,0 0 15,-21 0-15,21 1 0,0-1 0,0 0 16,0 0-16,0 0 0,0 0 0,0 1 16,0-1-16,21 0 0,0-21 15,0 21-15,1-21 0,-1 0 16,0 0-16,0 0 0,0 0 0,0 0 15,22-21-15,-22 0 0,0 0 16,0 21-16,0-43 0,-21 22 0,22 0 16,-1 0-16,-21 0 0,0-1 0,0 1 15,0 0-15,0 0 0,0 0 16,0 42 15,0 0-15,0 0-16,0 0 0,0 1 15,0-1-15,0 0 0,0 0 0,0 0 16,0 0-16,0 1 16,21-22-16,-21 21 0,0 0 15,21-21-15,-21 21 16,-21-42 31,0 0-47,0 0 15,-1 21 17,1 0-32,21 21 15,0 0-15,0 0 16,0 0 0,21-21-16,1 21 15,-1-21-15,0 0 0,0 0 16,21 0-16,-20 0 15,-1 0-15,0-21 0,0 0 0,21 0 16,-20 21-16,-1-21 0,0 0 16,0-1-16,0-20 0,0 21 15,1 0-15,-22-22 0,21 22 0,-21 0 16,21 0-16,-21 0 0,0 0 0,0-1 16,0 1-16,-21 21 15,0 0-15,-1 0 16,22 21-16,-21 1 0,21-1 0,0 0 15,0 0-15,0 0 0,0 0 16,0 1-16,0-1 0,0 0 0,0 0 16,0 0-16,0 0 0,0 1 0,0-1 15,0 0-15,0 0 0,0 0 16,0 0-16,0 1 16,-21-22-1,0 0-15,0 0 16,0 0-16,-1 0 15,1 0-15,0 0 16,0 0 0,0 0-16,0 0 0</inkml:trace>
  <inkml:trace contextRef="#ctx0" brushRef="#br1" timeOffset="-150145.33">12065 13970 0,'21'0'16,"-21"-21"0,21 21-16,0-21 15,1 0-15,-1 21 16,-21-22-16,21 22 0,0-21 16,-21 0-16,0 0 15,21 21-15,-21-21 0,0 0 16,0-1-16,0 1 0,-21 0 15,0 0-15,0 0 0,0 0 16,-1 21-16,1-22 0,0 22 16,0 0-16,0 0 0,0 0 0,-1 0 15,1 22-15,0-1 0,0 0 0,0 0 16,0 0-16,-1 0 0,22 1 16,0-1-16,0 21 0,0-21 15,0 0-15,0 1 0,0-1 0,0 0 16,0 0-16,22-21 0,-22 21 0,21-21 15,0 0-15,0 0 0,0 0 16,0 0-16,1 0 0,-1-21 16,0 0-16,0 21 0,0-21 0,-21 0 15,43-22-15,-43 22 0,21 0 16,-21 0-16,0 0 0,0-1 16,0 1-16,0 0 0,21 21 0,-21-21 15,0 42 16,0 0-31,-21 0 0,21 1 16,0-1-16,0 0 0,0 0 16,0 0-16,0 0 0,0 1 15,0-1-15,21 0 0,0 0 0,0 0 16,0-21-16,1 21 0,-1-21 0,0 0 16,0 22-16,0-22 0,0 0 15,1 0-15,20 0 0,-21 0 0,0-22 16,0 1-16,1 0 0,-1 21 15,0-21-15,0-21 0,-21 20 0,0 1 16,0-21-16,0 21 0,0-22 0,0 1 16,0 0-16,-42 21 0,21-22 15,-1 1-15,-20 0 0,21-1 16,-21 22-16,-22 0 0,22-21 0,-1 20 16,-20 1-16,21 21 0,-22 0 15,22-21-15,-22 21 0,22 0 0,-22 0 16,22 21-16,0 0 0,-1 1 0,1-1 15,0 21-15,-1 0 0,22 1 16,0-1-16,0 22 0,0-22 0,0 21 16,21-20-16,-22 20 0,22-20 15,0 20-15,0-21 0,0 1 0,22-22 16,-1 21-16,0 1 0,0-22 0,0 0 16,0 0-16,1 0 0,20 0 15,-21 1-15,21-1 0,1-21 16,-22 21-16,21-21 0,1 0 0,-1 0 15,0 0-15,-21 0 0,22 0 16,-1 0-16,0-21 0,1 21 0,-1-21 16,0-1-16,-20 22 0,20-21 0,-21 0 15,21 0-15,-20 21 0,-1-21 16,0 0-16,0-1 0,0 1 0,0 21 16,-21-21-16,0 0 0,0 0 0,0 0 15,22-1-15</inkml:trace>
  <inkml:trace contextRef="#ctx0" brushRef="#br1" timeOffset="-149834.05">12890 13610 0,'0'0'0,"43"-21"31,-22 21-31,0 0 16,0-21-16,0 21 0,1 0 0,20 0 15,-21 0-15,0 0 0,22 0 16,-1 0-16,-21 0 0,21 0 0,-20 0 16,20 0-16,-21 0 0,0 0 15,-42 0 16,0 0-31,0 0 16,0 21-16,-1-21 0,1 0 0,0 0 16,0 0-16</inkml:trace>
  <inkml:trace contextRef="#ctx0" brushRef="#br1" timeOffset="-149561.2">13144 13589 0,'-21'0'16,"0"0"-1,0 21-15,21 0 16,0 1-16,0-1 16,-21 0-16,21 0 0,0 0 0,0 0 15,0 22-15,0-22 0,-21 21 0,21-21 16,0 22-16,0-22 0,0 21 16,0-21-16,0 1 0,0 20 0,0-21 15,0 0-15,0 0 16,0 1-16,0-1 15,21-21 17,0-21-32,-21-1 0,21 1 15,-21 0-15,21 0 0,-21-21 16</inkml:trace>
  <inkml:trace contextRef="#ctx0" brushRef="#br1" timeOffset="-148776.95">13314 13949 0,'21'42'31,"0"-42"-15,0 0-16,0 0 0,1-21 15,-1 21-15,0-21 0,0 0 16,0 21-16,-21-21 15,0-1-15,21 1 0,-21 0 16,0 0-16,0 0 0,0 0 16,-21 21-1,0 0-15,0 0 16,0 0-16,0 0 0,21 21 0,-22-21 16,1 21-16,0 0 15,21 0-15,0 0 0,-21 1 0,21-1 16,0 0-16,-21 0 0,21 0 0,0 0 15,0 1-15,0-1 0,0 0 16,0 0-16,21-21 0,0 21 0,0-21 16,-21 21-16,21-21 0,1 0 15,-1 0-15,0 0 16,0 0-16,0 0 0,0 0 0,1-21 16,-1 21-16,0-21 0,0 0 15,0 0-15,0 0 0,1-1 0,-1 1 16,0 0-16,21-21 0,-21 21 15,1-1-15,-22-20 0,21 21 0,-21 0 16,0 0-16,-21 21 31,-1 21-15,22 0-16,-21-21 0,21 21 0,0 0 16,0 0-16,0 1 0,0-1 0,0 0 15,0 0-15,0 0 16,0 0-16,0 1 0,0-1 15,21-21-15,-21 21 0,0 0 0,22-21 16,-22 21-16,0 0 16,-22-21 15,1 0-15,0 0-16,0-21 0,0 0 15,0 21-15,-1 0 0,22-21 16,-21 21-1,0 0 1,42 0 31,0 0-47,1 0 16,-1 0-16</inkml:trace>
  <inkml:trace contextRef="#ctx0" brushRef="#br1" timeOffset="-148377.27">14097 13695 0,'0'21'15,"0"85"1,-21-85-16,21 21 0,0-20 16,-21 20-16,21-21 0,0 21 0,0-20 15,0-1-15,0 0 0,0 0 0,0 0 16,0 0-16,0 1 0,0-1 15,0 0-15,21-21 16,0 0-16,-21 21 0,21-21 16,0 0-16,0 0 0,1 0 15,-1 0-15,0-21 0,0 21 16,0-21-16,0 0 0,1 21 16,-22-22-16,21 22 0,0-21 15,0 21-15,-21-21 0,0 0 0,21 0 16,-21 0-16</inkml:trace>
  <inkml:trace contextRef="#ctx0" brushRef="#br1" timeOffset="-148125.45">14055 13822 0,'0'0'0,"-22"0"31,44 0-15,-1 0-16,0 0 0,0 0 0,0 0 16,0 0-16,1 0 0,20 0 0,-21 0 15,0 0-15,0 0 0,1 0 16,-1 0-16,0 0 0,0 0 0,-21-21 16,21 21-16,0 0 15,-21-21-15,22 21 0,-22-22 16,0 1-16</inkml:trace>
  <inkml:trace contextRef="#ctx0" brushRef="#br1" timeOffset="-146677.02">15346 11007 0,'0'0'0,"0"-21"0,0-1 16,0 1-16,0 0 0,21 0 15,-21 0 1,21 21-16,-21-21 0,0-1 16,0 1-1,0 0 1,21 21-16,-21-21 0,0 0 15,21 21 1,-21-21-16,0 42 47,0 0-31,0 0-16,0 0 0,0 0 0,0 1 15,0-1-15,0 0 0,0 0 16,0 0-16,0 0 0,0 1 0,0 20 15,0-21-15,0 21 0,0-20 16,0 20-16,0-21 0,0 21 16,0 1-16,0-1 0,0 0 0,0 1 15,0-22-15,0 21 0,0 1 0,0-1 16,0-21-16,0 21 0,0 1 16,0-22-16,0 21 0,0-21 0,0 22 15,0-22-15,0 0 0,0 43 16,0-43-16,0 21 0,0-21 15,0 0-15,0 1 0,0-1 0,0 0 16,0 0-16,0 21 0,0-20 0,0-1 16,0 0-16,0 0 0,-21 0 15,21 0-15,0 1 0,0-1 16,0 0-16,0 0 0,-21 0 0,21 0 16,0 1-16,0-1 0,0 0 15,0 0-15,0 0 0,0 0 16,0 1-16,0-1 0,0 0 15,0 0-15,0 0 0,0 0 0,0 1 16,0-1-16,0 0 16,0 0-16,0 0 0,0 0 0,0 1 15,0-1-15,0 0 0,0 0 0,0 0 16,0 0-16,0 1 0,0-1 16,0 0-16,0 0 0,0 0 15,0 0-15,0 1 0,0-1 16,0-42 31,0-1-32,0 1-15,-21-21 0,21 21 16,0-22-16,0 22 0</inkml:trace>
  <inkml:trace contextRef="#ctx0" brushRef="#br1" timeOffset="-145593.64">15303 10732 0,'22'-22'16,"-1"22"-1,-21 22 48,0-1-48,-21 0-15,-1-21 0,22 21 16,-21 0-16,21 0 0,-21 1 16,0-1-16,21 0 0,-21 0 0,0 0 15,-1 0-15,1 22 0,21-22 0,-21 0 16,0 21-16,0-20 0,0 20 16,-1-21-16,1 0 0,21 0 0,-21 22 15,21-22-15,-21 0 0,21 0 16,0 0-16,0 1 0,-21-22 15,21-22 17,21 1-17,-21 0-15,0 0 0,21 0 16,0 0-16,-21-1 0,21 1 16,1 0-16,-1-21 0,0 21 0,0-1 15,0 1-15,22-21 0,-22 21 0,0 0 16,0-1-16,0-20 0,0 42 15,1-21-15,-22 0 0,21 0 0,0 21 16,-21-22-16,21 1 0,-21 0 16,21 21-16,0-21 15,1 0-15,-1 21 16,-21-21-16,21 21 0,0 0 62,-21 21-46,0 0 0,21 0-16,0 0 15,-21 0-15,22 1 0,-22-1 0,0 0 16,21 0-16,0 0 0,-21 22 0,0-22 16,21 0-16,0 21 0,0-21 15,-21 22-15,0-22 0,22 21 0,-22-21 16,21 22-16,0-22 0,-21 0 15,21 21-15,-21-20 0,21-1 0,-21 0 16,21 0-16,1 0 0,-22 0 16,21-21-16,-21 22 0,21-22 15,-21 21 1,0 0 46,0 0-62,0 0 16,-21 0-16</inkml:trace>
  <inkml:trace contextRef="#ctx0" brushRef="#br1" timeOffset="-134533.64">2836 7006 0,'0'-21'15,"0"0"1,-21 21 31,21 21-31,-21-21-16,21 21 15,0 0-15,0 1 16,0-1-16,0 0 15,0 0-15,0 0 0,21-21 16,0 0 0,0 0-16,1 0 0,-1 0 15,0-21 1,-21 0-16,0 0 16,0 0-1,0-1-15,-21 22 0,21-21 0,-21 21 16,-1 0-16,22-21 0,-21 21 0,0 0 15,0 0 1,0 0-16,0 21 16,21 0-1,0 1-15,0-1 0,0 0 16,0 0-16,0 0 16,0 0-1,21-21-15,0 0 16,0 0-16,0-21 15,0 0 1,-21 0-16,0 0 16,0 0-1,-21-1 1,0 22-16,0 0 16,0 0-16,0 0 15,21 22 1,-22-22-16,22 21 0,0 0 15,0 0-15,0 0 16,0 0-16,0 1 16,22-22-16,-1 0 15,0 0-15,0 0 16,0 0-16,0-22 16,-21 1-1,0 0-15,0 0 0,0 0 16,0 0-1,-21-1-15,0 22 16,0 0 0,0 0-1,21 22-15,-21-22 16,21 21-16,0 0 0,0 0 16,0 0-16,0 0 15,0 1 1,21-22-1,0 0 1,0 0 0,-21-22-1,21 22-15,-21-21 32,0 0 93,0 0-94,-21 21-16,21-21-15,-21 0 16,0 21 0,0 0-16,21-22 0,-22 22 15,1 0 1,0 0 0,0 0-16,0 0 15,0 0-15,-1 0 16,1 0-16,0 0 15,0 0-15,0 0 0,0 0 16,-1 0-16,1 0 16,0 0-16,0 0 0,0 0 15,0 0-15,-1 0 16,22 22-16,-21-22 0,0 0 16,0 0-16,0 21 15,0-21-15,-1 0 16,1 21-16,0-21 15,0 0-15,21 21 0,-21-21 16,0 0-16,-1 21 0,1-21 16,21 21-16,-21-21 0,0 0 15,21 22-15,-21-22 0,0 21 0,-1-21 16,1 21 0,21 0-16,-21-21 0,21 21 0,0 0 15,-21-21-15,21 22 16,-21-22-16,21 21 0,0 0 15,-21-21-15,21 21 0,-22 0 16,1 0-16,21 1 0,-21-22 16,0 21-16,21 0 0,-21 0 15,0 0-15,-1 0 16,1 1-16,0-1 0,21 0 16,-21-21-16,0 21 15,0 0-15,21 0 16,-22 1-16,22-1 15,-21-21-15,21 21 0,0 0 16,0 0 0,0 0-16,-21-21 0,21 22 15,-21-22-15,21 21 0,0 0 16,0 0-16,-21 0 16,21 0-1,-21-21-15,21 22 0,0-1 16,0 0-16,0 0 15,0 0-15,-22 22 32,1-22-32,21 0 15,0 0-15,0 0 16,0 0-16,-21 1 16,21-1-1,-21 0-15,21 0 16,0 0-1,0 0-15,-21-21 0,21 22 0,0-1 16,-21 0-16,21 0 16,0 0-16,-22 0 0,22 1 0,-21-1 15,21 0-15,-21 0 0,21 0 16,0 0-16,-21 1 0,21-1 0,-21 0 16,0 0-16,21 0 0,0 0 15,0 22-15,-22-22 0,1 0 0,21 21 16,0-20-16,-21 20 15,0-21-15,0 21 0,21-20 0,0 20 16,-21-21-16,-1 21 0,22 1 16,-21-22-16,0 21 0,21-21 0,0 22 15,-21-22-15,21 21 0,-21-21 16,0 22-16,21-22 0,0 21 0,0-21 16,-22 22-16,1-22 0,21 21 15,-21-21-15,21 22 0,0-1 0,-21-21 16,21 22-16,-21-1 0,21 0 15,-21-21-15,21 22 0,0-22 0,0 21 16,-22 1-16,22-22 0,0 21 16,-21-21-16,21 22 0,0-22 15,0 21-15,0-21 0,0 22 0,0-22 16,0 21-16,0 0 0,0-20 16,0 20-16,0 0 0,0 1 15,0-1-15,0 0 0,0-21 0,0 22 16,0-1-16,0-21 0,0 22 15,0-1-15,0-21 0,0 21 0,0-20 16,0 20-16,0-21 0,0 0 16,0 22-16,0-22 0,0 21 0,0-21 15,0 22-15,0-22 0,0 21 16,0 0-16,21-20 0,-21 20 0,0 0 16,0-21-16,0 22 0,22-1 0,-22-21 15,0 22-15,0-1 0,0-21 16,0 21-16,0-20 0,21 20 15,-21-21-15,0 21 0,21-20 16,-21-1-16,0 21 0,0-21 0,0 22 16,0-22-16,0 21 0,21-21 15,-21 22-15,0-1 0,21-21 0,-21 21 16,0 1-16,0-22 0,0 21 16,21-21-16,-21 22 0,0-1 0,22-21 15,-22 22-15,0-22 0,0 21 16,21-21-16,-21 22 0,21-22 0,-21 21 15,21-21-15,-21 22 0,0-1 16,21 0-16,0-21 0,-21 22 16,22-1-16,-22 0 0,21 1 15,0-1-15,0 0 0,-21 1 16,21-1-16,0 0 0,-21 1 0,22-22 16,-1 21-16,0 1 0,0-1 15,0-21-15,0 21 0,1 1 0,-1-1 16,0 0-16,0-20 0,21 62 15,-20-41-15,-1-1 0,0 0 16,0 1-16,0-1 0,0 0 16,1 1-16,-1-22 0,21 21 0,0 43 15,-20-64-15,-1 21 16,0 1-16,21-1 0,-21-21 16,1 21-16,-1 1 0,0-1 0,21-21 15,-21 22-15,1-1 0,-1-21 16,0 21-16,0 1 0,21-22 0,-20 21 15,-1-21-15,21 22 0,-21-22 16,0 21-16,22-21 0,-22 1 0,21 20 16,-21-21-16,1 0 0,20 0 15,-21 22-15,21-22 0,-20 0 0,20 0 16,-21 0-16,0 1 0,22-1 16,-22 0-16,21 0 0,-21 0 15,0 0-15,22 1 0,-22-1 0,0 0 16,0-21-16,22 21 0,-22 0 0,0 0 15,0 1-15,0-22 0,0 21 16,1 0-16,-1-21 0,0 21 16,21 0-16,-21-21 0,1 21 0,-1-21 15,0 22-15,0-1 0,0-21 16,22 21-16,-22-21 0,0 21 0,0-21 16,21 21-16,-20-21 0,20 0 0,-21 21 15,21-21-15,-20 22 0,20-22 16,-21 21-16,21-21 0,1 0 15,-22 21-15,21-21 0,1 0 0,-1 21 16,-21-21-16,21 21 0,1-21 16,-1 21-16,0-21 0,1 22 0,-1-22 15,0 0-15,1 0 0,-1 21 16,22-21-16,-22 0 0,21 21 0,-20-21 16,20 0-16,1 0 0,-22 21 0,22-21 15,-1 0-15,1 0 0,-1 21 16,1-21-16,-22 0 0,21 0 0,1 21 15,-1-21-15,1 22 0,-1-22 0,1 0 16,-1 0-16,22 21 0,-21-21 16,20 0-16,1 0 0,-22 0 0,22 21 15,0-21-15,-22 0 0,1 0 0,20 0 16,-20 0-16,-1 0 0,1 21 16,21-21-16,-22 0 0,1 0 15,-1 0-15,1 0 0,-1 0 0,1 0 16,-1 0-16,1 21 0,-1-21 15,-21 0-15,22 0 0,-22 0 0,22 0 16,-22 0-16,22 0 0,-22 0 0,21 0 16,-20 0-16,20 0 0,1 0 15,-22 0-15,22 0 0,-22 0 0,21 0 16,1 0-16,-1 0 0,-20 0 0,20 0 16,1-21-16,-22 21 0,22 0 15,-1 0-15,-21 0 0,22 0 0,-1-21 16,1 21-16,-1 0 0,1-21 15,-1 21-15,1 0 0,-1 0 16,1 0-16,-1-21 0,1 21 0,-1 0 16,1 0-16,-1-22 0,1 22 0,-1 0 15,-20 0-15,20 0 0,-20 0 16,-1-21-16,21 21 0,-20 0 0,-1 0 16,0 0-16,1 0 0,-22 0 0,21-21 15,-21 21-15,1 0 0,-1 0 0,0 0 16,0 0-16,0 0 0,0-21 15,1 21-15,-1 0 16,0 0 0,0-21-1,0 21-15,0 0 16,1 0-16,-1 0 16,-21-21-16,21 21 15,0 0-15,0 0 0,0-22 16,1 22-16,-1 0 31,0-21-31,0 21 0,0 0 16,-21-21-16,21 21 15,1-21 1,-1 21-16,-21-21 16,21 21-16,0 0 15,-21-21 1,0-1 15,21 22 0,-21-21-31,0 0 94,-21 21-94,0-21 16,0 21-1,0 0 1,-1 0 0,1 0-1,21 21 1,0 0-16,0 0 15,0 1 1,21-1 0,1-21-1,-1 0-15,0 0 16,0 0-16,0 0 16,0 0-16,1-21 15,-1 21-15,-21-22 0,0 1 16,0 0-16,0 0 15,0 0-15,0 0 0,0-1 16,0 1-16,-21 21 31,-1 0-15,1 21-16,21 1 16,-21-1-1,21 0-15,-21-21 0,21 21 0,0 0 16,0 0-16,0 1 15,0-1 1,21-21 0,0 0-16,0 0 15,1 0 1,-22-21 0,0-1-16,0 1 0,0 0 15,0 0 1,0 0-1,-22 21 1,1 0-16,0 0 16,21 21-16,-21 0 15,0 0-15,21 0 16,0 1-16,0-1 16,0 0-16,0 0 15,21-21 1,-21 21-16,21-21 0,0 0 15,0 0 1,-21-21-16,22 21 16,-22-21-16,21 21 0,-21-21 15,0 0-15,0-1 16,0 1-16,0 0 0,0 0 16,0 0-16,-21 21 31,-1 0-31,22 21 15,-21 0-15,0 0 16,21 0-16,-21-21 0,21 22 16,0-1-16,0 0 0,0 0 15,0 0-15,0 0 16,21-21 0,0 0-16,0 0 0,1 0 15,-1 0 1,-21-21-16,21 21 15,-21-21-15,0 0 0,0 0 16,0 0-16,0-1 0,0 1 16,0 0-16,0 0 0,0 0 15,0 0-15,-21-1 0,0 22 16,-1 0-16,1 0 16,0 22-1,0-1-15,21 0 16,0 0-16,0 0 0,0 0 15,0 1-15,0-1 16,0 0-16,0 0 0,0 0 16,21-21-16,0 0 0,0 0 15,-21 21-15,22-21 16,-1 0-16,0 0 0,-21-21 16,0 0-16,0 0 15,0 0-15,0 0 16,0-1-16,0 1 0,0 0 0,0 0 15,0 0-15,-21 0 16,0 21 0,-1 0-1,22 21-15,-21 0 16,21 0-16,0 0 16,0 0-16,0 1 0,0-1 15,0 0-15,21-21 16,1 0-1,-1 0-15,0 0 0,0 0 16,0 0 0,-21-21-1,0 0-15,0-1 16,0 1-16,0 0 16,-21 0-16,0 21 15,0 0 1,0 0-1,-1 0-15,22 21 16,-21 0-16,0 0 16,21 1-16,0-1 15,21-21 1,0 0-16,1 0 16,-1 0-16,0 0 15,0 0-15,0 0 16,-21-21-16,0-1 0,21 22 0,-21-21 15,0 0-15,0 0 16,0 0-16,0 0 16,-21 21-16,0 0 15,0 0 1,21 21-16,0 0 16,0 0-16,0 0 0,0 0 15,0 1-15,0-1 0,0 0 16,0 0-1,0-42 32,0 0-31,0 0 0</inkml:trace>
  <inkml:trace contextRef="#ctx0" brushRef="#br1" timeOffset="-126661.81">21865 14605 0,'-21'0'31,"0"0"-15,21 21-16,0 0 0,0 1 15,0-1-15,-21-21 0,21 21 16,0 0-16,0 0 0,0 0 15,0 1-15,21-22 16,0 0 15,-21-22-15,0 1 0,0 0-16,0 0 15,0 0-15,-21 21 0,0 0 16,-1 0-1,1 0-15,0 0 16,0 21-16,21 0 16,0 0-16,-21 0 15,21 1-15,0-1 0,0 0 32,21-21-32,0 0 0,0 0 15,0 0-15,1 0 0,-22-21 16,0 0-16,21-1 15,-21 1-15,0 0 0,0 0 16,0 0-16,-21 21 31,-1 0-31,1 0 16,0 0-16,21 21 0,-21-21 16,21 21-16,0 0 0,0 0 15,0 1-15,0-1 0,0 0 16,21-21-1,0 0-15,0 0 16,1 0-16,-1-21 0,-21 0 16,21 21-1,-21-22-15,0 1 0,0 0 0,0 0 16,0 0-16,-21 21 31,0 0-15,-1 0-16,1 21 15,21 0-15,0 0 16,0 0-16,21-21 31,1 0-31,-22 22 0,21-22 32,-21-22-17,0 1-15,0 0 31,0 0-31,-21 21 16,-1 0-16,22 21 16,-21-21-1,21 21-15,-21-21 0,21 21 0,0 1 16,0-1 0,21-21-1,0 0 1,1 0-1,-1 0-15,-21-21 0,0-1 16,0 1 0,0 0-1,0 0-15,-21 21 0,21-21 0,-22 21 16,22-21-16,-21 21 16,21-22-16,-21 22 0,0 0 0,0-21 15,0 0-15,-1 21 16,1 0-16,0 0 0,0 0 15,0 0-15,0 0 0,-22 0 16,22 0-16,0 0 0,0 0 16,0 0-16,-1-21 0,1 21 0,0 0 15,0 0-15,0 0 0,0-21 0,-22 21 16,22 0-16,0 0 16,-21-21-16,20 21 0,-20 0 0,0-22 15,21 22-15,-22 0 0,1-21 0,21 21 16,-22-21-16,1 21 0,0-21 15,-1 21-15,1-21 0,0 21 0,-1 0 16,1-21-16,0 21 0,-1 0 16,1 0-16,0-22 0,-1 22 0,22 0 15,-21 0-15,0 0 0,-1 0 0,1 0 16,21 0-16,-22 0 0,22 0 16,-21 0-16,21 0 0,-22 0 0,22 22 15,-21-22-15,0 21 0,-1-21 16,1 0-16,0 0 0,20 21 15,-20-21-15,0 0 0,21 0 0,-22 0 16,1 0-16,0 21 0,-1-21 16,1 0-16,21 0 0,-22 0 0,22 0 15,0 0-15,0 0 0,-21 0 0,20 0 16,1 0-16,-21 0 0,0 0 16,20 0-16,-20 0 0,21 0 0,-21 0 15,-1 0-15,22 0 0,-21 0 0,-1-21 16,1 21-16,0-21 0,-1 21 15,1 0-15,21-21 0,-21 21 0,-1 0 16,1-22-16,0 1 16,-1 21-16,1 0 0,0 0 0,-1-21 15,1 21-15,0 0 0,-1 0 0,1 0 16,21-21-16,-22 21 0,1 0 16,0 0-16,-1 0 0,22-21 0,-21 21 15,21 0-15,-22 0 0,22 0 16,0 0-16,0-21 0,0 21 0,0 0 15,-1 0-15,1 0 0,0 0 16,0 0-16,0 0 16,0 0-16,-1 21 15,22 0-15,-21-21 16,0 0-16,21 21 0,-21-21 16,0 21-16,0 0 0,-1-21 15,1 22-15,0-22 16,0 21-16,0-21 0,0 21 0,-1-21 15,1 0-15,0 21 0,0-21 16,0 0-16,0 21 0,-1-21 0,1 0 16,0 21-16,0-21 0,0 22 0,0-22 15,-1 0-15,1 21 0,0-21 16,0 0-16,0 21 0,0-21 0,-1 0 16,1 21-16,0-21 0,0 0 15,0 21-15,0-21 0,-1 0 0,1 21 16,0-21-16,-21 0 0,21 22 15,-1-22-15,1 0 0,0 21 16,0-21-16,0 0 0,0 0 0,-22 21 16,22-21-16,0 21 0,0-21 0,-22 0 15,22 21-15,0-21 0,-21 0 16,21 21-16,-22-21 0,22 22 0,-21-22 16,21 21-16,-1-21 0,-20 21 0,21-21 15,0 21-15,0-21 0,-1 0 16,1 21-16,0-21 0,0 21 0,0 1 15,0-22-15,-1 21 16,1 0-16,21 0 16,-21-21-16,0 21 0,21 0 15,-21-21-15,21 22 0,0-1 16,0 0-16,-21-21 0,21 21 0,0 0 16,0 0-16,0 1 0,0-1 15,0 0-15,0 0 16,0 0-16,0 0 0,0 1 15,0-1-15,0 0 16,0 0-16,0 0 16,21-21 31,-21-21-32,0 0-15,0 0 16,0 0-16,0-1 0,0 1 15,0 0-15,0 0 16,0 0-16,0 0 0,-21 21 47,21 21-47,-22 0 16,22 0-16,0 0 15,0 0-15,0 1 16,0-1-16,0 0 15,0 0-15,22-21 32,-1 0-32,0 0 15,0-21-15,-21 0 16,21 21-16,-21-21 0,0-1 16,0 1-16,0 0 15,0 0-15,0 0 0,0 0 16,-21 21 15,0 0-31,0 21 16,21 0-16,0 0 15,0 0-15,0 0 0,0 1 16,0-1-16,0 0 16,0 0-16,21-21 15,0 0 1,0 0-16,0 0 15,1 0-15,-1 0 0,-21-21 0,0 0 16,21 21-16,-21-21 0,21-1 16,-21 1-16,0 0 0,0 0 15,0 0-15,0 0 16,-21-1-16,0 1 16,0 21-16,-1 0 0,1 0 15,0 0 1,0 21-16,21 1 15,0-1-15,-21 0 0,21 0 0,0 0 16,0 0-16,0 1 16,0-1-16,0 0 0,0 0 15,21-21 1,0 0-16,0 0 16,0 0-16,1 0 0,-1 0 15,-21-21-15,21 0 16,-21 0-16,21 21 0,-21-22 15,0 1-15,0 0 0,0 0 16,0 0-16,0 0 16,0-1-16,-21 1 0,0 21 0,0-21 15,-1 21-15,1 0 16,0 0-16,0 0 16,21 21-16,-21 0 0,21 1 15,0-1-15,0 0 16,0 0-16,0 0 0,0 0 0,0 1 15,0-1-15,0 0 0,0 0 16,21-21-16,0 0 16,0 0-16,0 0 0,1 0 15,-1 0-15,-21-21 16,21 0-16,-21 0 0,21-1 16,-21 1-16,0 0 15,0 0-15,0 0 0,0 0 0,0-1 16,-21 1-16,21 0 0,-21 21 15,21-21-15,-21 21 16,-1 21 0,22 0-16,0 0 15,0 1-15,0-1 0,0 0 16,0 0-16,0 0 16,0 0-16,0 1 15,22-22 1,-22-22 15,0 1-15,0 0-1,0 0-15,0 0 16,0 0 0,0-1-1,0 1 16,0 0 1,0 0 15,0 0-32,21 21-15,-21-21 0,21 21 16,-21-22-16,0 1 15,21 21 1,0 0 0,-21-21-16,21 21 15,1-21 1,-1 21-16,-21-21 16,21 21-16,-21-21 0,21 21 15,0 0-15,-21-22 16,21 22-16,1 0 15,-1-21 1,0 21 0,0 0-16,-21-21 15,21 21-15,0 0 16,1-21-16,-1 21 16,0 0-1,-21-21-15,21 21 0,0 0 16,0 0-16,1-21 15,-1 21 1,0 0-16,-21-22 16,21 22-16,0 0 0,0-21 15,1 21-15,-1 0 0,-21-21 16,21 21 0,0 0-16,-21-21 15,21 21 1,0 0-1,-21-21-15,22 21 16,-1 0-16,0-21 0,0 21 16,0 0-16,-21-22 15,21 22-15,1 0 16,-22-21 0,21 21-16,0 0 15,-21-21 1,21 21-16,0 0 0,-21-21 0,21 21 15,1 0-15,-22-21 0,21 21 16,0 0-16,0-21 16,0 21-1,0 0 1,-21-22-16,22 22 16,-1 0-16,0-21 15,0 21-15,0-21 16,0 21-16,1 0 15,-1 0-15,0-21 16,0 21 0,0 0-1,0 0 1,1-21-16,-1 21 16,0 0-16,-21-21 0,21 21 15,0 0-15,0 0 16,-21-22-16,22 22 15,-1 0 1,-21-21-16,21 21 16,0-21-16,0 21 15,0 0-15,-21-21 0,22 21 16,-1 0 0,0 0 46,-21-21-62,21 21 0,0 0 0,0 0 31,-21-21-15</inkml:trace>
  <inkml:trace contextRef="#ctx0" brushRef="#br1" timeOffset="-125608.97">16002 15092 0,'-21'0'15,"21"-21"1,-21 21 0,-1 0-16,1 0 15,0 0 1,0 0-16,0 21 0,21 0 16,-21-21-16,21 21 15,-22 0-15,22 1 0,-21-1 0,21 0 16,0 0-16,0 0 0,0 0 15,0 1-15,0-1 0,0 0 16,21-21-16,1 0 16,-1 0-16,0 0 15,0 0-15,0 0 0,0 0 16,1-21-16,-1 21 0,0-21 0,-21-1 16,0 1-16,0 0 15,0 0-15,0 0 16,0 0-16,0-1 0,-21 1 0,21 0 15,-21 0-15,-1 21 16,1-21-16,0 21 16,0 0-1,21 21-15,0 0 0,0 0 16,-21 0-16,21 1 0,-21-1 16,21 0-16,0 0 15</inkml:trace>
  <inkml:trace contextRef="#ctx0" brushRef="#br1" timeOffset="-123101.67">7133 10901 0,'0'21'32,"0"0"-17,-21-21-15,0 21 16,21 1-16,0-1 15</inkml:trace>
  <inkml:trace contextRef="#ctx0" brushRef="#br1" timeOffset="-122881.55">7154 10964 0,'0'-21'16,"-21"0"-1,0 21-15,21-21 16,-21 21 0,0 0-1,21 21 1,0 0-16,-22-21 0,22 21 0,0 1 16,0-1-1,-21-21-15,42 21 16</inkml:trace>
  <inkml:trace contextRef="#ctx0" brushRef="#br1" timeOffset="-122721.64">7070 11049 0,'21'-21'32,"-42"42"-32,42-63 0,0 42 15,-21-21 1,0-1-16,0 1 16,-42 0-1,63 21 1,-42 21-1,-22 0-15,43 1 0,-21-22 16</inkml:trace>
  <inkml:trace contextRef="#ctx0" brushRef="#br1" timeOffset="-122565.27">7175 11007 0,'0'-21'31,"-21"21"-31,-21-22 0,21 1 16,0 21-1,-1 0-15,1 0 0</inkml:trace>
  <inkml:trace contextRef="#ctx0" brushRef="#br1" timeOffset="-122405.37">6943 11134 0,'0'0'0,"21"0"31,0 0-31,-21-21 0,21 21 16,0-22-16,-21 1 15,21 21-15,-21-21 0,0 0 16,0 0 0</inkml:trace>
  <inkml:trace contextRef="#ctx0" brushRef="#br1" timeOffset="-122361.39">6837 10922 0,'42'21'31</inkml:trace>
  <inkml:trace contextRef="#ctx0" brushRef="#br1" timeOffset="-122197.48">6921 11113 0,'22'-22'31,"-22"1"-31,0 0 0,21 0 16,0 21-16,-21-21 0,21 21 15,0 0 1,0-21-16,1 21 16,-1 0-16,-21-22 15</inkml:trace>
  <inkml:trace contextRef="#ctx0" brushRef="#br1" timeOffset="-122151.52">7197 10964 0,'63'0'16</inkml:trace>
  <inkml:trace contextRef="#ctx0" brushRef="#br1" timeOffset="-121937.64">7514 10986 0,'0'0'0,"42"0"31,-20 0-31,-1 0 0,0 0 0,0 0 16,0 21-16,0-21 0,1 0 0,-1 0 16,0 0-16,0 0 0,0 0 15,22 0-15,-22 21 0,0-21 0,0 0 16,0 0-16,0 0 15,1 21 1,-1-21-16,21 0 16,-21 0-16,0 21 0,1-21 15</inkml:trace>
  <inkml:trace contextRef="#ctx0" brushRef="#br1" timeOffset="-121903.65">8318 11197 0</inkml:trace>
  <inkml:trace contextRef="#ctx0" brushRef="#br1" timeOffset="-121862.68">8445 11282 0,'22'0'15</inkml:trace>
  <inkml:trace contextRef="#ctx0" brushRef="#br1" timeOffset="-121816.7">8678 11261 0,'-21'169'31</inkml:trace>
  <inkml:trace contextRef="#ctx0" brushRef="#br1" timeOffset="-121681.78">8784 11515 0,'127'84'47,"-127"-62"-47,-593-446 15,1207 848-15,-1101-763 0,974 699 0,-466-360 0,-296-381 0,572 804 16,-276-423-16,-233-169 0,445 359 0,-212-169 16,0-21-16,-21 22 0,0-1 15,21-21 1</inkml:trace>
  <inkml:trace contextRef="#ctx0" brushRef="#br1" timeOffset="-121581.84">9271 11938 0,'21'21'15,"-42"-42"-15,63 85 0,-21-43 0,1 0 16,-1 21-16,-21-21 0,0 22 16,21-22-16,0-21 0</inkml:trace>
  <inkml:trace contextRef="#ctx0" brushRef="#br1" timeOffset="-121532.87">9631 12425 0</inkml:trace>
  <inkml:trace contextRef="#ctx0" brushRef="#br1" timeOffset="-121405.95">9779 12573 0,'85'106'31,"-318"-360"-31,508 529 16,-402-402-16,275 296 0,-106-105 16,1-43-16,-22 0 15,-21 0-15,42 1 0,1-1 0,-22 0 0,0 0 16,-21 0-16,0 0 0,21 1 16,0-1-16,0 0 0</inkml:trace>
  <inkml:trace contextRef="#ctx0" brushRef="#br1" timeOffset="-121364.96">10372 13208 0,'0'42'15</inkml:trace>
  <inkml:trace contextRef="#ctx0" brushRef="#br1" timeOffset="-121290">10499 13356 0,'63'64'31,"1"-22"1,-318-296-32</inkml:trace>
  <inkml:trace contextRef="#ctx0" brushRef="#br1" timeOffset="-121161.08">10753 13610 0,'21'43'15,"0"-22"1,-21 0-16,-296-360 0,613 699 0,-296-360 0,-105-106 0,189 233 16,-126-106-16,42 1 0,1-1 15,-1 0-15,0 0 0,0 0 16,0 0-16,0 1 0,1-1 16,-22 0-16</inkml:trace>
  <inkml:trace contextRef="#ctx0" brushRef="#br1" timeOffset="-121104.11">11134 14139 0,'0'22'31</inkml:trace>
  <inkml:trace contextRef="#ctx0" brushRef="#br1" timeOffset="-121041.15">11239 14372 0,'-105'-233'0,"210"509"16,-105-255-16,0-42 16,0-22-16</inkml:trace>
  <inkml:trace contextRef="#ctx0" brushRef="#br1" timeOffset="-120713.79">11261 14520 0,'0'22'31,"0"-44"-31,0 65 16,0-22 15,0 0 16,0 0 0,0-42 16,0 0-63,0 0 15,-22 21 1,22-21-16,-21 21 0,0 0 15,0-22 1,-21 22-16,42-21 0</inkml:trace>
  <inkml:trace contextRef="#ctx0" brushRef="#br1" timeOffset="-120565.87">11134 14563 0,'-43'21'16,"43"21"0,43-105-16,-86 147 15,43-62 1,21-22-16,-21 21 15,22-21-15,-1 0 0,0 0 16,0 0 0,0 0-16,0 0 15,-21-21-15</inkml:trace>
  <inkml:trace contextRef="#ctx0" brushRef="#br1" timeOffset="-120429.95">11282 14584 0,'0'-21'16,"-21"0"-1,42 63 1,-42-106-16,-1 64 0,1 0 15,21-21-15,-21 21 16,0 21 0,21 1-16,0-1 0,-21-21 15,21 21-15,-21 0 16</inkml:trace>
  <inkml:trace contextRef="#ctx0" brushRef="#br1" timeOffset="-120392.97">11155 14690 0</inkml:trace>
  <inkml:trace contextRef="#ctx0" brushRef="#br1" timeOffset="-120274.04">11218 14711 0,'64'-42'31,"-64"20"-15,-127 65-16,254-107 0,-127 43 0,-64 127 15,128-233-15,-64 106 0,0 0 0,0-1 16,0 1-16,-21 0 16,-1 0-16,1 0 15</inkml:trace>
  <inkml:trace contextRef="#ctx0" brushRef="#br1" timeOffset="-120206.08">11134 14584 0,'-149'-191'0,"298"382"0,-149-170 0,0 0 16</inkml:trace>
  <inkml:trace contextRef="#ctx0" brushRef="#br1" timeOffset="-120153.11">11239 14690 0</inkml:trace>
  <inkml:trace contextRef="#ctx0" brushRef="#br1" timeOffset="-120065.64">11345 14626 0,'0'-84'31,"-106"232"-31,212-318 0,-127 149 16,21 0-16,21 169 0,-42-317 0,0 169 16,0 0-16,21-21 0,-21 21 15</inkml:trace>
  <inkml:trace contextRef="#ctx0" brushRef="#br1" timeOffset="-119989.7">11197 14478 0,'0'64'31,"0"-22"-31,0-148 16,0 233-16,0-106 15</inkml:trace>
  <inkml:trace contextRef="#ctx0" brushRef="#br1" timeOffset="-119945.71">11218 14626 0,'0'-21'15</inkml:trace>
  <inkml:trace contextRef="#ctx0" brushRef="#br1" timeOffset="-118557.33">7070 10922 0,'-22'0'0,"1"0"16,0 0 15,21 21-31,-21-21 0,21 21 16,0 1-16,0-1 15,0 0-15,0 0 0,0 0 16,0 0-16,0 1 15,21-22 1,0 0-16,0 0 0,1 0 16,-1 0-16,0-22 15,0 1-15,0 21 0,-21-21 0,21 21 0,-21-21 16,22 21-16,-22-21 0,0 0 16,0-1-16,0 1 15,0 0-15,-22 0 0,1 21 16,0-21-16,0 21 0,0-21 0,0 21 15,-1 0-15,1 0 0,0 0 16,0 0-16,0 0 0,0 0 16,-1 21-16,22 0 0,-21-21 15,21 21-15,0 0 0,0 0 0,0 1 16,0-1-16,0 0 0,0 0 16,21-21-16,1 0 0,-1 21 15,0-21-15,0 0 0,0 0 16,0 0-16,1 0 0,-1 0 15,0-21-15,0 21 16,-21-21-16,21 0 0,-21 0 16,0-1-16,0 1 15,0 0-15,-21 0 16,0 21-16,0 0 16,0 0-16,-1 0 15,1 0-15,0 0 0,21 21 31,0 0-15,21-21 0,0 0-16,1 0 15,-1 0-15,0 0 16</inkml:trace>
  <inkml:trace contextRef="#ctx0" brushRef="#br1" timeOffset="-116180.95">7366 10943 0,'0'-21'47,"21"21"-31,0 0-1,0 0 1,1 0-16,-1 0 0,0 0 16,0 0-1,0 0-15,-21 21 16,21-21-16,1 0 0,-1 0 0,0 0 16,0 0-1,0 0-15,-21 21 0,21-21 16,1 0-16,-1 0 15,0 0-15,0 22 0,0-22 16,0 0-16,1 0 16,-1 0-16,0 0 15,-21 21 1,-21-21 62,0 0-78,-1 0 16,1 0-16,0 0 0,0 0 15,0 0-15,0 0 0,-1 0 0,1 0 16,0 0-16,0 0 0,-21 0 16,20 0-16,1 0 0,-21 0 15,21 0-15,0 0 0,-22 0 0,22-21 16,0 21-16,0 0 0,0 0 0,-1 0 15,1 0-15,21-22 16,-21 22-16,0 0 16,21-21-1,-21 21-15,0 0 16,42 0 109,0 0-109,0 0-16,0 0 15,0 0-15,1 0 0,-1 0 16,0 0-16,0 0 0,0 0 0,0 0 15,1 0-15,-1 0 16,0 0-16,0 0 0,0 21 0,0-21 0,1 0 16,-1 0-16,0 0 0,0 22 0,0-22 15,0 0-15,1 0 16,-1 21-16,0-21 0,0 0 0,0 0 16,0 0-16,1 0 0,-1 21 15,0-21-15,0 0 0,0 0 16,0 0-16,1 0 15,-1 21-15,0-21 16,0 0-16,0 0 16,-21 21-16,21-21 0,1 0 15,-1 0 1,0 21-16,0-21 16,-21 22-16,21-22 0,0 0 15,-21 21-15,22-21 16,-1 0-16,0 0 15,-21 21-15,21-21 16,0 0-16,0 0 31,1 21-15,-1 0 0,0-21-16,-21 21 15,21-21 1,0 0-16,-21 22 0,21-22 15,1 0 1,-22 21-16,21-21 16,-21 21-16,21-21 0,0 21 15,0 0 1,0-21 0,-21 21-16,22-21 15,-22 22-15,21-1 31,0-21-31,-21 21 16,21-21-16,0 0 16,-21 21-16,21-21 15,-21 21 1,22-21-16,-1 0 16,-21 21-1,21-21-15,0 0 16,0 22-16,0-22 15,1 21 1,-1-21-16,0 0 16,-21 21-16,21-21 15,0 21 1,0-21 0,-21 21-16,22-21 0,-1 21 15,0-21 1,-21 22-1,21-1 1,0-21 0,-21 21-16,21-21 15,-21 21-15,22-21 16,-22 21 0,21-21-16,0 0 15,-21 21-15,0 1 31,21-22-15,-21 21 0,0 0-1,21-21-15,-21 21 16,21-21-16,-21 21 16,0 0-16,0 1 15,22-1 1,-22 0-16,21-21 15,-21 21 1,0 0-16,21 0 0,0-21 16,-21 22-16,0-1 15,0 0 1,21-21-16,-21 21 0,21-21 16,-21 21-16,0 0 15,22 1-15,-1-1 16,-21 0-16,21 0 15,0-21-15,-21 21 16,0 0-16,21-21 0,0 22 16,-21-1-16,22 0 15,-1 0 1,-21 0 0,21-21-16,-21 21 15,21-21-15,-21 22 16,21-22-16,-21 21 0,21-21 15,-21 21 1,0 0-16,22-21 0,-22 21 16,21-21-1,0 21-15,0-21 16,-21 22-16,0-1 16,21-21-16,0 0 0,-21 21 0,22-21 15,-22 21 1,21-21-16,0 0 0,0 0 0,-21 21 15,21-21-15,0 0 0,1 21 0,-1 1 16,0-1 0,-21 0-16,0 0 15,-21-21-15,0 21 16,-1-21-16</inkml:trace>
  <inkml:trace contextRef="#ctx0" brushRef="#br1" timeOffset="-114945.71">11345 14499 0,'0'-21'31,"-21"42"0,21 0-15,-21-21-16,21 22 0,0-1 0,0 0 16,0 0-16,0 0 0,0 0 15,0 1-15,0-1 16,0 0-16,0 0 0,21 0 31,0-21-31,0 0 16,1 0-1,-1 0-15,-21-21 16,0 0-16,0 0 0,0 0 16,0-1-16,0 1 15,0 0-15,0 0 0,-21 0 16,-1 0-16,22-1 0,-21 1 16,0 21-16,0 0 0,0 0 15,0 0-15,-1 0 0,1 0 0,0 21 16,0 1-16,21-1 15,-21 0-15,21 0 0,0 0 0,0 0 16,0 1-16,0-1 16,0 0-16,21-21 0,0 21 15,0-21-15,0 0 0,1 0 16,-1 0-16,0 0 16,0 0-16,0 0 0,-21-21 15,0 0 1,0 0-1,-21 21 1,0 0 0,21 21-1</inkml:trace>
  <inkml:trace contextRef="#ctx0" brushRef="#br1" timeOffset="-114084.27">12255 14732 0,'-42'0'15,"21"0"-15,0 0 0,0 21 16,-1-21-16,1 0 0,0 0 16,0 21-16,0-21 0,0 0 15,-1 0-15,1 0 0,0 0 16,42 0 15,22 0-15,-22 0-16,0 0 0,21 0 0,-21 0 15,22 0-15,-1 0 0,22 0 16,-22 0-16,21 0 0,-20 0 0,41-21 16,-20 21-16,21 0 0,-1 0 15,1 0-15,21-21 0,-22 21 16,22 0-16,-21 0 0,21 0 0,-22 0 15,1 0-15,-21 0 0,20 0 16,-20 0-16,-1 0 0,1 0 0,-1 0 16,1 0-16,-22 0 0,22 0 15,-22 0-15,-21 0 0,21 0 0,-20-21 16,-1 21-16,0 0 0,0 0 0,0 0 16,-42 0 30,0 0-46,0 0 0,0 0 0,-22 0 16,1 0-16,0 0 0,-1 0 16,1 21-16</inkml:trace>
  <inkml:trace contextRef="#ctx0" brushRef="#br1" timeOffset="-113529.45">12001 15198 0,'0'0'0,"-21"0"0,0 0 16,0 0-16,0 0 16,21-21 15,21 21-15,0 0-16,0 0 0,0 0 0,1 0 15,20 0-15,0-22 16,1 22-16,20-21 0,1 21 0,-1 0 15,22 0-15,-22-21 0,43 21 16,-21 0-16,21 0 0,-22-21 0,22 21 16,0 0-16,-21 0 0,20-21 15,-41 21-15,21 0 0,-1 0 0,-20 0 16,-1 0-16,22 0 0,-22-21 16,22 21-16,-21 0 0,-1 0 0,1 0 15,-1 0-15,1 0 0,-22 0 0,0 0 16,1 0-16,-1 0 0,0 0 15,-21 0-15,1 0 0,-1 0 0,-42 0 47,-1 0-47,1 0 16,0 0-16,-21 0 0,-1 0 16,1 0-16,0 0 0,-1 21 0,-20-21 15</inkml:trace>
  <inkml:trace contextRef="#ctx0" brushRef="#br1" timeOffset="-112964.97">12107 15558 0,'-21'0'15,"42"0"-15,-63 0 0,42 21 16,21-21 31,0 0-47,0 0 0,22 0 0,-22 0 15,21 0-15,1 0 0,-1 0 16,0 0-16,1 0 0,-1 0 0,21 0 16,1-21-16,-1 21 0,22 0 0,0 0 15,-1-22-15,1 22 0,0 0 16,-1 0-16,1 0 0,0 0 0,-22 0 16,22-21-16,-22 21 0,1 0 15,-1 0-15,1 0 0,-1 0 0,1 0 16,-1 0-16,1 0 0,-1 0 15,1 0-15,-1-21 0,1 21 0,-1 0 16,-20 0-16,-1 0 0,0 0 16,-20 0-16,20 0 0,-21 0 15,-42 0 32,0 0-47,0 0 16,-1 0-16,1 0 15,0 21-15,0-21 0,-21 0 0,20 0 16,-20 0-16,21 0 0,-21 0 16</inkml:trace>
  <inkml:trace contextRef="#ctx0" brushRef="#br1" timeOffset="-112437.05">12107 15875 0,'0'0'15,"-21"0"-15,0 0 0,21 21 16,21-21 15,0 0-31,0 0 0,1 0 16,20 0-16,0 0 0,-21 0 0,22 0 15,-1 0-15,0 0 0,1 0 16,-1 0-16,0 0 0,1 0 0,-1 0 16,22 0-16,-1-21 0,-21 21 15,22 0-15,21 0 0,-22 0 0,22 0 16,-1 0-16,1-21 0,-21 21 15,20 0-15,1 0 0,0 0 0,-1-21 16,1 21-16,-22 0 0,22 0 16,-21 0-16,20 0 0,-20 0 15,-22-21-15,22 21 0,-22 0 0,0 0 16,1 0-16,-1 0 0,-21 0 16,21 0-16,-20 0 0,-1 0 0,0 0 15,0 0 1,-42 0 31,0 0-47,0 0 0,-1 0 0,-20 0 15,21 0-15,0 0 0</inkml:trace>
  <inkml:trace contextRef="#ctx0" brushRef="#br1" timeOffset="-111902.11">12404 16235 0,'0'0'0,"-64"42"31,43-21-15,21 1 0,21-22-1,0 0-15,0 21 16,22-21-16,-22 0 0,21 0 15,-21 0-15,22 0 0,-1 0 16,22 0-16,-1 0 0,1 0 16,-1 0-16,22 0 0,-1 0 0,1 0 15,0 0-15,-1 0 0,1-21 16,0 21-16,-22 0 0,22 0 0,0-22 16,-1 22-16,1 0 0,-22 0 15,22-21-15,-21 21 0,-1 0 0,-21 0 16,22 0-16,-43 0 0,21-21 15,1 21-15,-22 0 0,0 0 0,0 0 16,0 0-16,-42 0 63,0 0-63,0 0 0,0 0 0,0 0 15,-22 0-15</inkml:trace>
  <inkml:trace contextRef="#ctx0" brushRef="#br1" timeOffset="-111381.25">12361 16637 0,'-21'0'16,"42"21"15,0-21-15,1 0-16,20 21 0,-21-21 0,21 22 15,1-22-15,-1 0 0,0 0 16,22 0-16,-1 0 0,1 0 16,-1 0-16,1 0 0,21 0 0,-1 0 15,-20 0-15,20 0 0,-20 0 16,-1 0-16,1 0 0,-1 0 0,-20 0 16,20 0-16,-20 0 0,-1 0 15,0 0-15,1 0 0,-22 0 0,21 0 16,-21 0-16,22 0 0,-22 0 15,0 0-15,0-22 0,0 22 16,-42 0 15,0 0-31,0 0 16,0 0-16,-22 0 16,22 0-16,-21 0 0,-1 0 0,22 0 15,-21 0-15,0 0 0,-1 0 16,1 0-16,21 22 0</inkml:trace>
  <inkml:trace contextRef="#ctx0" brushRef="#br1" timeOffset="-110899.56">12404 16955 0,'0'0'0,"-22"0"0,1 0 0,0 0 16,0 0-16,0 21 0,0-21 16,21 21-1,21-21 1,0 0 0,0 0-16,21 0 0,1 21 0,-1-21 15,0 0-15,22 0 0,-1 0 16,1 0-16,-1 0 0,22 0 0,-21 0 15,20 0-15,-20 0 0,-1 0 16,22 0-16,-22 0 0,1 0 0,-1 0 16,1 0-16,-22 0 0,1 0 15,20 0-15,-21 0 0,-20 0 16,20 0-16,0 0 0,-21 0 0,1 0 16,-1 0-16,0 0 0,0 0 15,0 0-15,0 0 16,-21-21-1,22 21 1,-22-21-16,0 0 31,0-1 1,-22 22-32,1 0 15</inkml:trace>
  <inkml:trace contextRef="#ctx0" brushRef="#br0" timeOffset="-103798.06">18627 16722 0,'-22'0'0,"1"0"0</inkml:trace>
  <inkml:trace contextRef="#ctx0" brushRef="#br0" timeOffset="-103455.81">19727 16425 0</inkml:trace>
  <inkml:trace contextRef="#ctx0" brushRef="#br0" timeOffset="-103245.93">19643 16404 0,'-64'-21'16,"1"21"-1,190 21-15,-254-21 16,169 0-1,-21 0-15,-21 21 0,-42 22 0,63-43 16,0 0-16,21 0 16,-20 0-16,20 0 0,0 0 0,-21 21 15,22-21-15,-22 0 0,21 0 16,-21 0-16,1 0 0,-1 0 0,21 0 16,-21 0-16,-21 21 0,21-21 0,1 0 15,-1 0 1,-21 21-16</inkml:trace>
  <inkml:trace contextRef="#ctx0" brushRef="#br0" timeOffset="-103141.99">19621 16425 0,'0'0'0,"0"43"0,-21-43 0,0 0 0</inkml:trace>
  <inkml:trace contextRef="#ctx0" brushRef="#br0" timeOffset="-103009.56">18542 16595 0,'0'0'0</inkml:trace>
  <inkml:trace contextRef="#ctx0" brushRef="#br0" timeOffset="-102657.27">19685 16425 0</inkml:trace>
  <inkml:trace contextRef="#ctx0" brushRef="#br0" timeOffset="-102599.29">19643 16383 0,'-64'-21'15</inkml:trace>
  <inkml:trace contextRef="#ctx0" brushRef="#br0" timeOffset="-102531.33">19579 16341 0,'64'42'47,"-128"-63"-47</inkml:trace>
  <inkml:trace contextRef="#ctx0" brushRef="#br0" timeOffset="-102490.35">19643 16362 0</inkml:trace>
  <inkml:trace contextRef="#ctx0" brushRef="#br0" timeOffset="-101529.39">18944 16489 0,'-21'0'0,"-21"21"16,20-21-16,1 0 15,0 0-15,0 0 16,0 0-16,0 0 0,-1 0 16,1 0-16,0 0 0,21 21 46,21-21-46,0 0 16,1 0-16,20 0 0,-21 0 16,21 0-16,1 0 0,-1 0 0,22 0 15,-22 0-15,21 0 0,1 0 0,21 0 16,-22 0-16,1 0 0,20 0 16,-20-21-16,-1 21 0,1 0 0,-1 0 15,1 0-15,-22 0 0,0-21 16,1 21-16,-22 0 0,0 0 0,0 0 15,0 0-15,1 0 0,-22-21 32,0 0-17,0-1 1,0 1-16,0 0 16,0 0-16,0 0 0</inkml:trace>
  <inkml:trace contextRef="#ctx0" brushRef="#br0" timeOffset="-101157.6">19918 16171 0,'63'64'0,"-126"-128"15,42 64-15,21 22 0,0-1 16,0 0 0,0 0-16,0 0 15,21-21-15,0 21 0,0 1 0,0-22 16,0 21-16,1-21 0,-1 0 15,0 21-15,21-21 0,-21 0 0,22 0 16,-1 0-16,-21 21 0,0-21 16,22 0-16,-22 0 0,0 0 15,-21 21-15,0 0 16,0 1-16,-21-22 16,0 21-16,0 0 0,-22 0 0,22 0 15,-21 0-15,-22 43 16,22-22-16,0 1 0,20-22 0,-20 21 15,21 0-15,-21-20 0,20 20 16,1-21-16,0 0 0,0 0 16,21 1-16,0-1 0,0 0 15,21-21 1,-21-21 0,21 0-16,0-1 0,1 1 0</inkml:trace>
  <inkml:trace contextRef="#ctx0" brushRef="#br0" timeOffset="-100537.8">21294 16320 0,'0'0'0,"0"-22"0,0 1 0,0 0 15,0 0-15,0 0 0,0 0 16,0-1-16,0 1 16,0 42 31,0 1-47,0-1 0,0 0 15,0 21-15,0-21 0,0 22 16,0-1-16,0 0 0,0 22 15,0-22-15,0 22 0,0-22 0,0 22 16,0-1-16,0 1 0,0-1 16,0 1-16,0-1 0,0 1 0,0-1 15,0 1-15,0-1 0,0 1 16,0-1-16,0 1 0,0-1 0,0 1 16,0-1-16,0 1 0,0-1 15,0 1-15,0-22 0,0 21 0,0-20 16,0-1-16,0 0 0,0-20 15,0 20-15,0-21 0,0 0 16,0 0-16,0 1 0,0-44 31,0 1-15,0 0-16,0-21 0,0 21 16,0-22-16,0 1 0</inkml:trace>
  <inkml:trace contextRef="#ctx0" brushRef="#br0" timeOffset="-99225.55">21294 16214 0,'0'0'16,"-22"0"15,1 0-15,0 0-16,42 0 62,0 0-62,22 0 0,-22 0 16,21 0-16,22 0 0,-22 21 0,22-21 16,-1 0-16,1 0 0,-1 0 15,22 0-15,-22 0 0,22 0 0,0 0 16,-1 0-16,22 0 0,-21 0 15,21 0-15,-1 0 0,22 0 0,-21 0 16,0 0-16,0 0 0,0 0 16,21 0-16,-21 21 0,21-21 15,-22 0-15,1 0 0,0 0 0,0 0 16,-21 0-16,-1 0 0,1 0 16,-22 0-16,1 0 0,-1 0 0,-20 0 15,-1 21-15,0-21 0,1 0 0,-22 0 16,0 0-16,0 0 0,0 0 15,-21 21 1,0 1 0,22-22-16,-22 21 0,0 0 0,0 0 15,0 0-15,0 0 0,0 1 16,0-1-16,0 0 16,0 0-16,0 21 0,0-20 0,0 20 15,0 0-15,21 1 0,-21-1 16,0 0-16,0 1 0,0 20 0,0-21 15,0 1-15,0 20 0,0-20 0,0-1 16,0 0-16,0 1 0,0 20 16,0-21-16,0 1 0,0-1 0,0 0 15,0 1-15,0-1 0,0 0 16,0 1-16,0-22 0,0 21 0,0 1 16,0-22-16,0 21 0,0-21 15,0 0-15,0 1 0,0 20 0,0-21 16,0 0-16,0 0 15,0 1-15,0-1 16,0 0-16,-21 0 16,-1 0-1,1-21-15,0 0 16,0 0-16,0 0 0,0 0 0,-1 21 16,1-21-16,0 0 0,-21 0 15,21 0-15,-22 0 0,1 0 0,0 22 16,-64-22-16,42 0 15,-20 0-15,20 0 0,-21 0 0,22 0 16,-22 0-16,1 0 0,-1 0 16,21 0-16,-20 0 0,-1 0 15,22 0-15,-22 0 0,0 0 16,1 0-16,-1 0 0,-21 0 0,21-22 16,1 22-16,-1 0 0,0-21 15,22 21-15,-22 0 0,22 0 0,-1-21 16,1 21-16,-1 0 0,1 0 15,20 0-15,-20 0 0,21-21 0,-1 21 16,1 0-16,0 0 0,20 0 16,-20 0-16,21 0 0,0 0 15,0 0-15,-1 0 0,22-21 16,-21 21 62,0 0-78,0 0 31,21 21 16</inkml:trace>
  <inkml:trace contextRef="#ctx0" brushRef="#br1" timeOffset="-92701.39">21505 16531 0,'0'0'0,"-21"0"16,0 0-16,0 0 0,0 0 15,42 0 32,21 0-31,-21 0-16,22 0 0,-1 0 0,0 0 15,1 0-15,20 0 0,-21 0 16,1 0-16,-1 0 0,0 0 0,1 0 16,-22 0-16,0 0 0,21 0 0,-20 0 15,-44 21 16,1-21-31,0 0 16,0 0-16,0 0 0,0 0 16,-1 0-16,1 22 0,0-22 15</inkml:trace>
  <inkml:trace contextRef="#ctx0" brushRef="#br1" timeOffset="-92449.54">21823 16574 0,'-21'21'0,"63"-42"0,-63 21 0,0 42 15,-1-21 1,22 0-16,0 0 16,0 1-16,-21-22 15,21 21-15,0 21 0,0-21 0,0 0 16,0 1-16,0-1 0,-21 0 0,21 21 16,0-21-16,0 1 0,0-1 15,-21 0-15,21 0 0,0 0 16,0 0-16,0 1 15,21-22 1,0 0 15</inkml:trace>
  <inkml:trace contextRef="#ctx0" brushRef="#br1" timeOffset="-91744.91">21992 16933 0,'0'0'0,"0"22"15,21-22 1,0 0 0,1 0-1,-1 0-15,0-22 16,0 1-16,0 0 0,0 0 15,-21 0-15,22 21 0,-22-21 16,0-1-16,0 1 0,0 0 16,0 0-16,0 0 0,0 0 0,0-1 15,-22 22 1,1 0-16,0 0 16,0 0-16,0 22 0,21-1 0,0 0 15,-21 0-15,-1 0 16,22 22-16,0-22 0,0 0 0,0 0 15,0 0-15,0 0 0,0 1 16,0-1-16,0 0 0,0 0 0,22 0 16,-1-21-1,0 21-15,0-21 16,0 0-16,0 0 0,1 0 16,-1 0-16,0-21 0,0 21 15,0-21-15,0 21 0,1-21 0,-1 0 16,0 0-16,0-1 0,0 1 15,-21 0-15,0 0 0,21 0 0,-21 0 16,0-1-16,-21 22 47,21 22-47,0-1 16,0 0-16,0 0 0,0 0 15,0 0-15,0 1 0,21-1 16,1 0-16,-22 0 15,21-21-15,-21 21 16,-21-21 0,-1 0-1,1 0-15,0 0 16,0 0 0,21-21 15,0 0-31,21 21 0,0-21 15</inkml:trace>
  <inkml:trace contextRef="#ctx0" brushRef="#br1" timeOffset="-91444.08">22691 16531 0,'0'0'0,"0"21"47,0 1-47,0-1 16,0 0-16,0 0 0,0 0 0,0 22 15,0-22-15,0 0 0,0 21 16,0-21-16,0 22 0,0-22 0,0 0 16,0 0-16,0 0 0,0 1 15,0-1-15,0 0 0,0 0 0,0 0 16,21-21 15,-21-21-15,0 0-16,0 0 15,0 0-15</inkml:trace>
  <inkml:trace contextRef="#ctx0" brushRef="#br1" timeOffset="-91255.19">22521 16828 0,'0'0'0,"-21"0"0,0 0 15,42 0 32,0 0-47,0 0 0,1 0 16,-1 0-16,0 0 0,0 0 0,0 0 16,0 0-16,22-22 0,-22 22 15,0-21-15,0 21 0,0-21 0,1 21 16,-1 0-16</inkml:trace>
  <inkml:trace contextRef="#ctx0" brushRef="#br1" timeOffset="-90969.36">23008 16616 0,'0'-21'16,"0"42"-16,0-63 16,21 42-16,-21 21 46,0 0-46,0 0 0,0 0 0,0 0 16,0 1-16,0-1 0,0 0 0,0 0 16,0 0-16,0 0 15,0 22-15,-21-22 0,21 0 0,0 0 16,0 0-16,0 1 16,0-1-1,0-42 16,0-1-31,0 1 0,0 0 16,0 0-16,0 0 0</inkml:trace>
  <inkml:trace contextRef="#ctx0" brushRef="#br1" timeOffset="-90721.93">23008 16701 0,'0'-22'16,"0"-20"0,0 106-16,21-107 31,0 64-16,-21 1-15,22-1 0,-1 0 16,-21 0-16,0 0 0,21 0 0,-21 1 16,21-1-16,-21 0 0,0 0 15,21 0-15,0-21 0,-21 21 0,22 1 16,-1-22 15,-21-22 0,0 1-31,0 0 0,0 0 16,0 0-16,0-22 0</inkml:trace>
  <inkml:trace contextRef="#ctx0" brushRef="#br1" timeOffset="-90482.07">23262 16552 0,'0'22'46,"0"-1"-46,0 0 16,-21 0-16,21 0 0,0 0 16,-21 1-16,21-1 0,0 21 0,0-21 15,0 0-15,0 1 0,0-1 16,0 0-16,-21 0 0,21 0 0,0 0 16,0 1-1,21-22 16,-21-22-31,21 1 0,0 21 0,-21-21 16</inkml:trace>
  <inkml:trace contextRef="#ctx0" brushRef="#br1" timeOffset="-89833.34">23495 16574 0,'0'0'0,"0"-22"0,0 1 16,-21 21 31,21 21-47,-21 1 0,21-1 15,-22 21-15,1-21 0,21 22 0,0-22 16,0 0-16,-21 21 0,21-21 16,0 22-16,0-22 0,0 0 0,0 0 15,0 0-15,0 1 0,0-1 16,21-21-16,0 0 15,1 0 1,-1 0-16,0 0 0,0 0 16,0 0-16,0 0 0,-21-21 0,22 21 15,-22-22-15,0 1 16,0 0-16,0 0 0,-22 21 16,22-21-1,-21 21-15,0 0 0,0 0 0,0 0 31,42 0 16,0 0-47,-21-21 0,21 21 16,0 0 0,1 0-1,-22 21-15,0 0 16,0 0-16,0 0 15,0 0-15,0 22 0,0-22 16,0 0-16,0 0 0,0 0 16,0 22-16,-22-22 0,22 0 0,0 21 15,0-20-15,-21-1 0,21 0 16,-21 0-16,21 0 0,0 0 0,0 1 16,0-1-16,0 0 15,0-42 32,21 0-47,-21-1 16,21 1-16,1 0 0</inkml:trace>
  <inkml:trace contextRef="#ctx0" brushRef="#br1" timeOffset="-89457.56">23897 16764 0,'0'0'16,"-21"0"-16,21 21 16,0 0-16,0 1 15,21-22 16,0 0-31,0 0 16,-21-22-16,0 1 16,0 0-1,0 0-15,-21 21 16,0 0 0,0 0-16,0 0 15,21 21 1,0 0-1,0 0-15,21-21 16,0 0-16,0 0 16</inkml:trace>
  <inkml:trace contextRef="#ctx0" brushRef="#br1" timeOffset="-89133.74">24215 16574 0,'0'0'0,"0"-22"0,0 44 47,0-1-31,0 0-16,0 0 0,0 0 15,21 0-15,-21 1 0,21-1 0,0 0 16,-21 0-16,0 0 0,21 0 15,-21 1-15,21-1 0,1 0 16,-22 0-16,0 0 0,21 0 16,0 1-16,-21-1 15,21-42 17,-21-1-32,0 1 15,0 0-15,0 0 16,0 0-16</inkml:trace>
  <inkml:trace contextRef="#ctx0" brushRef="#br1" timeOffset="-88857.9">24447 16574 0,'0'-22'32,"0"44"-17,-21-22-15,0 21 16,0 0-16,21 0 0,0 0 0,-21 0 15,0 1-15,-1 20 0,1-21 16,0 0-16,21 22 0,-21-22 0,0 0 16,21 0-16,0 0 0,-21 0 15,21 1-15,-22-1 0,22 0 16,22-21 31,-1-21-47,0 0 15,-21-1-15,21 1 0,0 0 16</inkml:trace>
  <inkml:trace contextRef="#ctx0" brushRef="#br1" timeOffset="-88017.25">24532 16552 0,'0'0'0,"21"22"47,-21-1-47,0 0 15,0 0-15,0 0 0,0 22 16,0-22-16,0 0 0,0 0 16,0 0-16,0 0 0,0 1 0,0-1 15,0 0-15,0 0 0,0 0 16,0-42 31,0 0-32,0 0-15,0 0 0,0-1 0,0 1 16,0 0-16,0 0 0,0-21 16,0 20-16,0 1 0,21 0 0,-21 0 15,0 0-15,0 0 0,22-1 16,-1 22-16,-21-21 0,21 21 15,0-21-15,0 21 0,0 0 16,1 0 0,-22 21-16,21 0 15,-21 1-15,21-1 16,-21 0-16,0 0 0,0 0 16,0 22-16,0-22 0,0 0 0,0 0 15,0 0-15,0 0 16,0 1-16,0-1 15,0-42 32,0-1-47,21 22 0,-21-21 0,0 0 16,21 0-16,-21 0 0,0 0 0,0-1 16,21 1-16,1 0 0,-22 0 15,21 0-15,0 0 0,-21-1 16,21 22-16,-21-21 15,21 21-15,0 0 0,-21-21 16,22 21-16,-1 0 16,0 0-1,-21 21-15,0 0 0,0 1 16,0-1-16,0 0 16,0 0-16,0 21 0,0-20 0,0-1 15,0 0-15,0 21 0,0-21 0,0 1 16,0-1-16,0 0 0,0 0 15,0 0-15,0 0 0,0 1 16,0-1-16,0 0 16,0-42 31,0 0-47,21-1 15,0 1-15</inkml:trace>
  <inkml:trace contextRef="#ctx0" brushRef="#br1" timeOffset="-87349.52">25400 16447 0,'0'0'15,"0"-22"-15,0 1 16,-21 21 0,21 21-1,0 1-15,-21-1 16,21 0-16,0 0 16,-22 0-16,22 0 0,0 1 0,0 20 15,0-21-15,0 0 0,-21 0 16,21 22-16,0-22 0,-21 21 15,21-21-15,0 1 0,0 20 0,-21-21 16,21 0-16,-21 0 0,21 1 16,0-1-16,-21 0 0,21 0 15,0-42 17,0 0-17,0 0-15,0-1 0,21 1 16,-21-21-16,21 21 0,0 0 0,-21-1 15,0 1-15,21 0 0,-21-21 16,21 42-16,-21-21 0,22-1 0,-1 22 47,-21 22-47,0-1 0,0 0 16,0 0-16,0 0 0,0 0 0,21 1 15,-21-1-15,0 0 0,0 0 16,0 0-16,21 0 15,0-21-15,0 0 0,1 22 0,-1-22 16,0 0-16,21 0 0,-21 0 16,1 0-16,-1 0 0,0 0 15,-21-22-15,0 1 0,21 21 0,-21-21 0,21 0 16,-21 0-16,0 0 16,0-1-1,0 1 1,-21 21 15,0 0-31</inkml:trace>
  <inkml:trace contextRef="#ctx0" brushRef="#br1" timeOffset="-86528.99">22796 17230 0,'-21'0'16,"42"0"-16,-63 0 0,21 0 0,0 0 0,0 0 15,-1 21-15,1-21 0,-21 0 16,21 0-16,0 0 0,-1 21 0,1-21 15,0 0-15,0 0 0,0 0 16,21 21-16,-21-21 0,-1 0 16,1 0-1,21 21-15,21-21 63,1 0-63,-1 0 15,0 0-15,21 0 0,1 0 0,-1 0 16,21 0-16,-20 0 0,20 0 16,1 0-16,-1 0 0,1 0 0,-1 0 15,22 0-15,-22-21 0,1 21 16,21-21-16,-1 21 0,-20 0 0,20 0 16,-20-21-16,21 21 0,-22 0 15,1 0-15,-1 0 0,1 0 0,-22-21 16,0 21-16,1 0 0,-1 0 0,-21 0 15,0 0-15,0 0 0,1 0 16,-44 0 31,1 0-47,0 0 16,0 0-16,0 0 0,0 0 0,-1 0 15</inkml:trace>
  <inkml:trace contextRef="#ctx0" brushRef="#br1" timeOffset="-85949.32">22691 17399 0,'0'0'0,"-22"0"0,22 42 16,-21-42-16,0 0 16,42 0 93,0 0-109,1 0 0,-1 0 16,21 0-16,-21 0 0,22 0 15,-1 22-15,0-22 0,22 0 0,-22 0 16,22 0-16,-22 0 0,21 0 15,1 0-15,-1 0 0,-20 0 0,20 0 16,1 0-16,-1 0 0,-20 0 16,20 0-16,-21 0 0,1 0 15,-22 0-15,21-22 0,-21 22 16,1 0-16,-1 0 0,0 0 0,0 0 16,0 0-1,-42 0 16,0 0-15,0 0-16,0 0 0,-1 0 16,1 0-16,0 0 0,0 0 15</inkml:trace>
  <inkml:trace contextRef="#ctx0" brushRef="#br1" timeOffset="-85481.59">22712 17611 0,'0'0'0,"-21"0"15,-43 42 1,85-42 15,0 0-15,1-21-16,-1 21 0,21 0 15,-21 0-15,0 0 0,22 0 16,-1 0-16,0 0 0,1 0 0,-1 0 16,0 0-16,1 0 0,20 0 15,-20 0-15,20 0 0,-21 0 0,22 0 16,-1 0-16,-20 0 0,20 0 15,-20-21-15,20 21 0,-21 0 0,1 0 16,-22 0-16,21 0 0,-21 0 16,1 0-16,-1 0 15,-42 0 17,-1 0-17,1 0-15,0 0 16,0 0-16,0 0 0,0 0 0,-1 0 15,1 0-15,-21 0 0,21 0 16</inkml:trace>
  <inkml:trace contextRef="#ctx0" brushRef="#br1" timeOffset="-85053.81">22754 17780 0,'0'0'0,"-21"21"0,0-21 0,0 0 16,21 21 31,21-21-47,0 0 0,0 0 0,0 0 15,0 0-15,22 0 0,-22 0 16,21 0-16,1 0 0,-1 0 15,0 0-15,1 0 0,-1-21 0,0 21 16,22 0-16,-22 0 0,0 0 16,1 0-16,-1 0 0,0 0 0,-20 0 15,20 0-15,0 0 0,-21 0 16,1 0-16,-1 0 0,0 0 0,0 0 16,0 0-16,0 0 0,1 0 15,-44 0 32,1 0-47,0 21 16,0-21-16,0 0 0,0 0 15,-22 0-15,22 0 0,-21 0 16,21 0-16,-22 22 0</inkml:trace>
  <inkml:trace contextRef="#ctx0" brushRef="#br1" timeOffset="-84749.99">22627 17971 0,'-127'42'16,"254"-84"-16,-275 84 0,169-42 31,0 0-31,0 0 16,1 0-16,-1 0 0,0 0 0,0 0 15,0 0-15,22 0 0,-1 0 16,0 0-16,1 0 0,-1 0 0,0 0 15,1 0-15,20 0 0,-21 0 16,1 0-16,-1 0 0,0 0 0,-20 0 16,20 0-16,-21 0 0,0 0 15,0 0-15,1 0 16,-22-21 0,-22 21-1,1-21 1,0-1-16,0 22 0,0-21 15</inkml:trace>
  <inkml:trace contextRef="#ctx0" brushRef="#br1" timeOffset="-84262.13">22500 17336 0,'0'-22'0,"0"44"0,0-65 16,0 22 0,0 0-1,0 42 32,0 0-47,0 22 16,0-22-16,0 0 0,0 21 15,0 1-15,0-22 0,21 21 0,-21 0 16,0 1-16,0-1 0,0 0 16,0 1-16,0-1 0,0 0 15,0-20-15,0 20 0,21-21 0,-21 0 16,0 0-16,0 1 0,0-1 15,0 0-15,0 0 0,0 0 16,0-42 31,0 0-31,22 0-16,-22 0 15,0-22-15,0 22 0,0-21 0,0-1 16</inkml:trace>
  <inkml:trace contextRef="#ctx0" brushRef="#br1" timeOffset="-83217.73">22585 17336 0,'0'-22'0,"0"1"32,21 21-1,-21-21-31,21 21 15,0 0-15,22 0 0,-22 0 16,21 0-16,-21 0 0,22 0 0,-1 0 16,0 0-16,1-21 15,20 21-15,-21 0 0,1 0 0,-1 0 16,22 0-16,-22 0 0,21 0 0,-20 0 16,20 0-16,1 0 0,-22 0 15,22 0-15,-22 0 0,0 0 0,1 0 16,-1 0-16,-21 0 0,21 0 15,-20 0-15,-1 0 0,0 0 0,0 0 16,0 21-16,0-21 0,1 0 16,-1 0-16,0 0 0,0 0 15,0 0 1,0 0-16,-21 21 0,22-21 0,-1 0 16,0 0-1,0 0 16,-21 21-15,0 1-16,0-1 16,21 0-1,-21 0-15,0 0 16,0 0-16,0 1 16,0-1-16,0 0 0,0 0 15,0 0-15,0 0 16,0 1-16,0-1 0,0 0 15,0 0-15,0 0 16,0 0-16,0 22 0,0-22 0,0 0 16,0 0-16,0 0 0,0 1 15,0-1-15,0 21 0,0-21 0,0 0 16,0 1-16,0-1 0,0 0 16,0 0-16,0 0 0,0 0 15,0 1-15,0-1 16,0 0-16,0 0 31,-21-21-15,0 0-16,0 0 15,0 0-15,-1 0 0,1 0 0,0 0 16,0 0-16,-21 0 0,-1 0 16,1 0-16,0 0 0,-22 0 0,1 0 15,-1 0-15,1 0 0,-1 0 16,1 0-16,-1 0 0,22 0 15,-22 0-15,22 0 0,0 0 0,-1 0 16,1 0-16,0-21 0,20 21 16,-20-21-16,21 21 0,0 0 0,0 0 15,21-21-15,-22 21 16,44 0 140,-1 0-125,0-22-31,0 22 16,-21-21-16,21 21 0,0 0 16</inkml:trace>
  <inkml:trace contextRef="#ctx0" brushRef="#br0" timeOffset="-76293.25">25993 17293 0,'-22'0'15,"44"0"-15,-65 0 0,22 0 16,0 0-16,0 0 16,0 0-16,21-21 15,21 21 17,21 0-32,-21 0 0,22 0 15,-1 21-15,0-21 0,22 0 16,-22 0-16,22 0 0,-1 0 15,1 0-15,20 0 0,-20 0 0,20 0 16,1 0-16,0 0 0,-22 0 16,1 0-16,-1-21 0,1 21 0,-22 0 15,-21 0-15,0-21 0,1 21 16,-1 0-16,-21-21 16,-21 21-1,-1 0-15,1-21 0,0 21 0,0 0 16,0-22-16,0 22 0,-22-21 15,22 21-15,0-21 0,0 0 0,0 21 16,-22-21-16,22 21 16,0 0-16,0 0 0,0-21 0,-1 21 15,1 0-15,42 0 47,1 0-47,-1 0 16,21 0-16,-21 0 0,22 0 15,-1 0-15,-21 0 0,21 0 0,1 0 16,-22 0-16,21 0 0,-21 0 16,1 0-16,-1 0 0,0 0 0,0 21 15,-21 0-15,0 0 16,0 0-16,0 0 0,0 1 16,0 20-16,-21-21 0,0 0 15,0 0-15,-1 22 0,1-22 0,0 21 16,-21-21-16,21 22 0,-1-22 15,1 0-15,0 0 0,0 0 0,0 1 16,0-1-16,-1 0 0,22 0 16,0-42 15,0 0-31,0 0 0,22-1 16</inkml:trace>
  <inkml:trace contextRef="#ctx0" brushRef="#br0" timeOffset="-75537.57">26395 16362 0,'0'0'0,"0"-21"16,-21 21-1,21-21-15,0-1 32,21 22-17,0 0-15,-21 22 16,21-1-16,0-21 0,0 21 0,1 0 16,-1 0-16,0 0 0,-21 1 15,21-1-15,-21 21 0,21-21 16,-21 0-16,0 1 0,0-1 0,0 0 15,0 0-15,0 0 0,0 0 16,-21 1-16,0-22 16,0 0-1,0-22 1,21 1-16,0 0 16,0 0-16,0 0 0,0 0 0,0-1 15,0-20-15,21 21 0,0 0 16,-21 0-16,0-22 0,21 22 0,0 0 15,-21 0-15,21 21 0,-21-21 16,0-1-16,22 22 63</inkml:trace>
  <inkml:trace contextRef="#ctx0" brushRef="#br0" timeOffset="-74596.11">26818 16277 0,'0'21'63,"0"1"-63,0-1 0,0 0 15,0 0-15,0 0 0,0 0 16,0 1-16,0-1 0,0 0 0,21 0 16,-21 0-16,0 0 15,21 1-15,1-1 0,-1-21 16,-21 21-16,21-21 0,0 0 16,0 0-16,0 0 0,1 0 15,-1-21-15,0 0 0,0-1 16,0 1-1,-21 0-15,21 0 0,-21 0 0,0 0 16,0-1-16,22 1 0,-22 0 16,0 0-16,0 0 0,0 0 0,0-1 15,21 22-15,-21-21 0,0 42 32,0 1-17,0-1-15,0 0 16,0 0-16,0 0 0,0 0 0,0 1 15,0-1-15,0 0 16,0 0-16,21-21 16,0 0-16,-21 21 0,21-21 15,0 0-15,1 0 0,-1 0 16,0 0-16,0-21 16,0 0-16,-21 0 15,21 21-15,-21-21 0,0-1 0,0 1 16,0 0-16,0 0 0,0 0 15,0 0-15,0 42 47,0 0-47,0 0 0,0 0 16,0 0-16,0 1 16,0-1-16,0 0 0,0 0 0,0 0 15,0 0-15,0 1 16,-21-22 31,21-22-32,0 1-15,0 0 0,0 0 16,0 0-16,0 0 16,0-1-16,0 1 0,0 0 0,0 0 15,21 0-15,1 0 16,20-1-1,-21 22-15,21 0 0,-20 0 16,-1 0-16,0 22 16,0-1-16,-21 0 0,21-21 0,-21 21 15,0 0-15,0 0 0,0 1 16,0-1-16,0 0 0,0 0 0,0 0 16,0 0-16,0 1 15,-21-22 16</inkml:trace>
  <inkml:trace contextRef="#ctx0" brushRef="#br0" timeOffset="-74093.4">29062 16277 0,'0'0'15,"-21"0"16,21 21-31,0 22 0,0-22 16,0 0-16,0 0 0,0 22 16,-22-22-16,22 21 0,-21 0 0,21 1 15,0-22-15,0 21 0,-21 1 16,21-1-16,0-21 0,-21 21 0,21-20 16,0 20-16,0-21 0,0 0 15,0 0-15,0 1 0,0-1 0,0 0 16,0-42 31</inkml:trace>
  <inkml:trace contextRef="#ctx0" brushRef="#br0" timeOffset="-73593.69">28914 16552 0,'0'0'16,"0"-21"-16,0 0 0,0 0 0,0 0 0,0 0 15,0-1-15,0 1 0,0 0 16,0 0-16,0 0 0,0 0 16,21-1-16,0 22 0,21-21 15,-21 0-15,1 21 0,20-21 0,0 21 16,1-21-16,-22 21 0,21 0 16,0 0-16,1 0 0,-22 21 15,21 0-15,-21 0 0,1 0 0,-1 1 16,0 20-16,-21-21 0,0 21 15,0-20-15,0-1 0,-21 21 0,0-21 16,-1 0-16,-20 1 0,0-1 16,-1 0-16,1 0 0,-21 0 0,20 0 15,1 1-15,0-22 0,20 0 16,1 0-16,0 0 0,0 0 16,21-22-1,0 1-15,21 21 16,0 0-16,0-21 15,1 21-15,-1 0 0,0 0 0,0 0 16,0 0-16,0 0 0,1 0 16,-1 21-16,0 0 0,0 1 15,0-1-15,0 0 0,1 0 16,-22 0-16,21 0 0,0 1 16,-21-1-16,21 0 0,0-21 15,0 0 1,1 0-16,-1 0 0,0 0 15,0 0-15,-21-21 16,0 0-16</inkml:trace>
  <inkml:trace contextRef="#ctx0" brushRef="#br0" timeOffset="-73248.88">29549 16743 0,'-22'21'16,"44"-42"-16,-1 21 0,0-21 15,0 21 1,-21-21-16,21 21 0,0-22 0,-21 1 16,22 0-16,-22 0 15,21 21-15,-21-21 0,0 0 16,-21 21 0,-1-22-16,1 22 0,0 0 15,0 22-15,0-1 16,0-21-16,21 21 0,0 0 0,-22 0 15,22 22-15,0-22 0,0 0 16,0 0-16,0 0 0,0 0 0,0 1 16,0-1-16,22 0 0,-1 0 15,0 0-15,21-21 0,-21 21 16,1-21-16,-1 0 0,0 0 16,21 0-16,-21 0 0,22-21 0,-22 0 15,21 21-15,-21-21 0,22 0 16,-22 0-16,0-22 0,0 22 15</inkml:trace>
  <inkml:trace contextRef="#ctx0" brushRef="#br0" timeOffset="-72961.05">30099 16552 0,'0'22'31,"0"-44"-31,-21 65 16,21-22-16,-21 21 0,21-21 15,0 1-15,0 20 0,0-21 0,0 21 16,0 1-16,0-22 0,0 21 15,0 1-15,0-22 0,0 21 0,0 0 16,0-20-16,0 20 16,0-21-16,0 21 0,0-20 0,0-1 15,0 21-15,0-21 0,0 0 16,0 1-16,0-1 0,0 0 16,0-42 30,0 0-46,0-1 0,0 1 0,0 0 16,0 0-16,0-21 0,0 20 0,0-20 16</inkml:trace>
  <inkml:trace contextRef="#ctx0" brushRef="#br0" timeOffset="-72652.23">30057 16764 0,'-22'-127'15,"44"296"-15,-22-211 0,-22-106 0,22 127 16,0 0-16,0-1 0,0 1 15,22 21-15,-1-21 16,0 21-16,0 0 0,0 0 16,0 0-16,1 0 0,-1 0 15,0 21-15,0 0 0,0-21 0,0 22 16,1-1-16,-22 0 0,0 0 16,0 0-16,0 0 0,0 1 0,0-1 15,-22 0-15,1 0 0,0 0 16,-21-21-16,21 21 0,-1 1 15,-20-22-15,21 0 0,0 21 0,0-21 16,42 0 31,0 0-47,0 0 0,0 0 16,0 0-16,1 0 0,-1-21 15</inkml:trace>
  <inkml:trace contextRef="#ctx0" brushRef="#br0" timeOffset="-72237.46">30501 16595 0,'0'-43'15,"0"22"1,0 42 15,0 1-15,0-1-16,-21 0 15,21 21-15,0-21 0,0 1 0,-21-1 16,21 21-16,0-21 0,0 0 16,0 1-16,0-1 0,0 0 0,21 0 15,0-21 1,0 0-16,0 0 16,1 0-16,-1 0 0,0-21 15,-21 0-15,21 21 16,0-43-16,-21 22 0,0 0 15,0 0-15,0-21 0,0 20 0,0 1 16,0-21-16,0 21 0,0 0 0,-21-1 16,0 22-1,0 0-15,0 0 0,-1 0 16,1 0-16,21 22 16,0-1-16,0 0 0,0 0 15,0 0-15,0 0 16,21-21-16,1 0 15</inkml:trace>
  <inkml:trace contextRef="#ctx0" brushRef="#br0" timeOffset="-71833.69">30819 16595 0,'0'-21'31,"0"-1"-31,21 22 47,0 0-47,0 0 15,0 0-15,0 22 0,1-1 16,-22 0-16,21 0 0,-21 0 16,0 0-16,0 1 0,21 20 15,-21-21-15,21 0 0,-21 0 16,0 1-16,0-1 0,0 0 0,0 0 15,-21-21 17,0 0-17,21-21-15,0 0 16,0 0-16,0-1 0,0 1 16,0 0-16,0 0 0,0 0 15,0 0-15,0-1 0,0 1 0,0 0 16,21 0-16,0 0 15,0 0-15,0 21 16,1-22-16,-1 22 16,0-21-16</inkml:trace>
  <inkml:trace contextRef="#ctx0" brushRef="#br0" timeOffset="-71517.88">31390 16298 0,'0'0'0,"0"-21"0,0 0 16,0 42 15,0 0-15,0 22-16,0-22 0,0 0 16,0 0-16,-21 22 0,21-22 15,-21 21-15,21-21 0,-21 22 0,21-22 16,0 21-16,0-21 0,0 22 15,0-22-15,0 0 0,0 0 0,0 0 16,0 0-16,0 1 16,0-1-16,0 0 0,21-21 31,0 0-31,0 0 0,0-21 16,0 0-16,-21-1 15,22 1-15,-1 0 0,0 21 0</inkml:trace>
  <inkml:trace contextRef="#ctx0" brushRef="#br0" timeOffset="-71230.04">31200 16489 0,'21'0'31,"0"0"-15,0 0-16,21 0 0,-20 0 16,-1 0-16,0 0 0,0 0 0,0 0 15,22 0-15,-22-21 0,0 21 16,0 0-16,0 0 0,0 0 16,1-21-16,-1 21 0,0 0 0,0 0 15,-42 0 32</inkml:trace>
  <inkml:trace contextRef="#ctx0" brushRef="#br0" timeOffset="-70445.49">28850 17166 0,'0'0'0,"-21"0"0,0 0 0,0 0 16,-1 0-16,1 0 16,0 0-16,0 0 0,0 0 0,0 0 15,-1 0 1,1 0-16,42 0 62,1 0-62,-1 0 0,21 0 0,-21 0 16,22 0-16,-1 0 0,21 0 16,1-21-16,-1 21 0,22-21 0,0 21 15,-1 0-15,22 0 0,-21-21 16,21 21-16,21 0 0,-21 0 0,21-21 16,0 21-16,21 0 0,-21 0 15,0 0-15,0 0 0,21 0 0,0-22 16,-21 22-16,21 0 15,-21 0-15,0 0 0,0 0 0,-21 0 16,21 0-16,-21 0 0,0 0 0,0-21 16,-1 21-16,-20 0 15,0 0-15,-22 0 0,1 0 0,-1 0 16,-20 0-16,-22 0 0,21 0 16,-21 0-16,0 0 0,1 0 15,-1 0 16,0 0-15,-42 0 15</inkml:trace>
  <inkml:trace contextRef="#ctx0" brushRef="#br0" timeOffset="-69784.87">28406 17463 0,'0'-22'0,"0"44"31,0-1-15,0 0-16,-22 21 0,22-21 15,0 22-15,-21-22 0,21 21 16,-21 1-16,21-1 0,0-21 0,0 21 15,-21-20-15,21 20 0,-21-21 16,21 0-16,0 0 0,-21 1 0,21-1 16,0 0-16,0 0 15,0-42 17</inkml:trace>
  <inkml:trace contextRef="#ctx0" brushRef="#br0" timeOffset="-69450.06">28300 17505 0,'0'0'0,"0"-42"0,0 20 0,0 1 0,0 0 16,0 0-16,0 0 0,0 0 16,0-1-16,0 1 0,0 0 15,21 21-15,0-21 0,0 21 16,0 0-16,1 0 0,-1 0 15,0 0-15,21 0 0,-21 0 16,1 21-16,20-21 0,-21 21 16,0 0-16,0 22 0,-21-22 15,0 0-15,0 21 0,0-20 0,0-1 16,0 21-16,-21-21 0,0 0 16,0 1-16,0-1 0,-22 0 0,22 0 15,0 0-15,0 0 0,0-21 16,21 22-16,-21-22 0,-1 21 15,44-21 17,-1 0-17</inkml:trace>
  <inkml:trace contextRef="#ctx0" brushRef="#br0" timeOffset="-68925.23">28977 17632 0,'0'-85'32,"-21"85"-32,0 0 15,0 0-15,-1 0 16,1 21-16,0 1 0,0-1 15,0 0-15,0 0 0,-1 21 16,1-20-16,0 20 0,0-21 0,21 0 16,-21 22-16,21-22 0,-21 0 15,21 21-15,0-21 0,0 1 16,0-1-16,21-21 16,0 0-16,0 0 15,0 0-15,0 0 0,1-21 0,-1-1 16,0 22-16,21-21 0,-21 0 15,1 0-15,-1 0 0,0 0 16,-21-22-16,21 22 0,0 0 0,-21 0 16,0 0-16,0-1 0,0 1 15,0 0-15,0 42 32,0 0-32,0 1 15,0-1-15,0 0 0,-21 0 0,21 21 16,0-20-16,0-1 0,0 0 15,0 0-15,0 0 0,0 0 0,0 1 16,21-22 0,0 21-16,1-21 15,-1 0-15,0 0 0,21 0 0,-21-21 16,1 21-16,-1-22 0</inkml:trace>
  <inkml:trace contextRef="#ctx0" brushRef="#br0" timeOffset="-68510.21">29400 17717 0,'0'0'0,"22"-22"16,-22 1-16,0 0 0,0 0 16,21 21-16,-21-21 15,0 0-15,0-1 16,0 44 15,-21-1-31,-1 0 0,1 0 16,21 0-16,0 0 15,-21 1-15,21-1 0,0 0 0,-21-21 16,21 21-16,0 0 0,0 0 16,21-21-16,0 22 15,0-22-15,1 21 16,-1 0-16,0 0 16,-21 0-1,0 0 1,-21-21-16,0 22 0,-1-22 15,-20 0-15,21 0 0,0 0 16,0 0-16,-1 0 0,1 0 0,0 0 16,0 0-1,21-22 17,21 22-32,-21-21 0,21 21 0,0 0 15,1-21-15,-1 21 16,0-21-16</inkml:trace>
  <inkml:trace contextRef="#ctx0" brushRef="#br0" timeOffset="-68137.42">29697 17695 0,'0'-21'0,"0"42"0,21-63 0,-21 21 16,21 21-16,-21-21 0,0 0 15,-21 21 1,0 0-16,0 0 15,-1 0-15,1 0 0,21 21 0,-21-21 16,21 21-16,-21 0 0,21 0 16,0 0-16,0 1 0,0-1 15,0 0-15,21 0 16,-21 0-16,21-21 0,0 21 16,1-21-16,-22 22 0,21-22 0,0 21 15,0 0 1,-21 0-1,-21-21 1,0 0-16,0 0 0,-1 0 16,1 0-16,0 0 0,-21 0 15,21 0-15,-1 0 0,1 0 0,0 0 16,42-21 15,0 21-15</inkml:trace>
  <inkml:trace contextRef="#ctx0" brushRef="#br0" timeOffset="-67497.79">30501 17695 0,'21'-21'31,"0"21"-15,1-21-16,-1 0 0,0 0 15,0 0-15,-21-1 0,21 1 0,0 0 16,-21 0-16,0-21 0,0 20 16,0 1-16,0 0 0,0 0 15,0 0-15,-21 21 16,0 0-16,0 0 15,21 21-15,-21 0 0,0 0 16,-1 22-16,22-22 0,-21 21 16,0 0-16,21 1 0,-21-1 0,21 0 15,-21 22-15,21-22 0,0 1 16,0 20-16,-21-21 0,21 1 0,0-1 16,-22 0-16,22 22 0,0-22 15,0 1-15,0-1 0,0 0 16,0-21-16,0 22 0,0-22 0,0 0 15,0 21-15,0-20 16,22-22-16,-22 21 0,21-21 16,0 0-16,0 0 0,0 0 15,0 0-15,1 0 0,-22-21 16,0-1-16,0 1 0,0 0 16,0-21-16,0 21 0,0-22 15,0 1-15,0 21 0,0-22 0,0 1 16,-22 0-16,22 21 0,-21-22 15,0 22-15,0-21 0,21 21 0,-21-1 16,0 1 0,21 0-16,21 21 31,0 0-15,0 0-16,0-21 0,0 0 15,1 21-15,-1-21 0,0 21 16,21-22-16,-21 22 0,22-21 0,-22 0 15</inkml:trace>
  <inkml:trace contextRef="#ctx0" brushRef="#br0" timeOffset="-66569.26">31009 17590 0,'0'-22'16,"0"-20"-1,-21 42-15,0 0 0,0 0 16,-1 0-16,1 0 15,21 21-15,-21 0 0,0 1 0,0-1 16,0 21-16,-1-21 0,22 22 16,-21-22-16,21 0 0,-21 21 0,21-21 15,0 1-15,0-1 0,0 0 16,0 0-16,0 0 16,21-21-16,0 0 0,1 0 0,-1 0 15,0 0 1,0 0-16,0-21 0,0 0 0,1 0 15,-1 0-15,-21-22 16,21 22-16,-21 0 0,0-21 0,21 20 16,-21 1-16,21 0 0,-21 0 15,0 42 17,0 0-32,0 0 15,0 1-15,0-1 0,0 0 0,0 0 16,0 0-16,0 0 0,0 1 15,0-1-15,0 0 0,0 0 0,21 0 16,1-21 0,-1 0-16,0 0 15,0 0-15,0 0 0,0 0 0,1 0 16,20 0-16,-21-21 0,0 0 16,0 21-16,1-21 0,-1 0 0,0-1 15,0-20-15,-21 21 0,0 0 16,21 0-16,0-1 0,-21 44 31,0-1-15,0 0-16,-21 0 0,21 0 15,-21 22-15,21-22 16,0 0-16,0 0 0,0 0 16,0 0-16,21 1 15,0-22-15,1 0 0,-1 0 16,0 0-16,0 0 0,0 0 0,0 0 15,1-22-15,-1 22 16,0-21-16,0 0 0,-21-21 0,21 21 16,0-22-16,-21 1 0,22 0 15,-22-22-15,21 22 0,-21-1 16,21-20-16,-21 21 0,0 20 0,21-20 16,-21 21-16,0 0 0,0 0 15,0 42 16,0 0-31,-21 0 0,21 0 16,0 0-16,0 22 0,0-1 0,0-21 16,-21 22-16,21-1 0,0 0 15,0-21-15,0 22 0,0-1 16,0-21-16,0 22 0,0-22 0,0 21 16,0-21-16,0 0 0,0 1 15,21-1-15,0-21 16,0 0-16,0 0 15,1 0-15,-1 0 16,0-21-16,-21-1 0,21 22 16,-21-21-16,0 0 15,21 0-15,-21 0 0</inkml:trace>
  <inkml:trace contextRef="#ctx0" brushRef="#br0" timeOffset="-66357.38">31432 17420 0,'0'0'16,"-21"0"-16,0 0 0,0 0 0,0 0 15,0-21-15,-1 21 0,1 0 16,42 0 46,1 0-62,-1 0 0,21 0 16</inkml:trace>
  <inkml:trace contextRef="#ctx0" brushRef="#br0" timeOffset="-65708.75">32512 17590 0,'0'0'16,"0"-22"-16,21 22 0,-21-21 15,21 21-15,-21-21 0,0 0 16,0 0 0,-21 21-1,0 0-15,-21 0 0,20 0 16,1 0-16,-21 21 0,21 0 15,0-21-15,-1 21 0,1 0 16,0 1-16,21-1 0,0 0 0,0 0 16,0 0-16,0 0 0,21 1 15,0-22-15,1 21 0,-1 0 16,0 0-16,0-21 0,0 21 16,0 0-16,1-21 15,-1 22-15,0-22 0,-21 21 0,0 0 16,21-21-16,-21 21 15,-21 0 1,0-21-16,0 0 0,-1 0 16,1 21-16,0-21 0,-21 0 15,21 0-15,-22 0 0,22 0 16,-21 0-16,21 0 0,-1 0 0,1 0 16,0 0-16,0 0 15,42-21 16,0 21-31,0 0 16,1-21-16,-1 21 0,0-21 0,0 0 16,0 21-16</inkml:trace>
  <inkml:trace contextRef="#ctx0" brushRef="#br0" timeOffset="-64905.21">32702 17547 0,'0'-21'0,"0"42"0,0-63 0,22 21 15,-22 0-15,0-1 0,21 22 47,-21 22-31,0-1-16,0 0 0,0 0 16,0 21-16,0-20 0,0-1 0,0 21 15,0-21-15,0 22 0,0-22 16,-21 0-16,21 0 0,0 21 15,-22-20-15,22-1 0,0 0 16,0 0-16,0 0 16,-21-21-16,0 0 15,21-21 17,0 0-32,0 0 0,0 0 15,0-1-15,21 1 0,0 0 16,1 0-16,-1 0 15,0 21-15,0 0 0,-21-21 16,21 21-16,0 0 0,1 0 0,-1 0 31,-42 0 1,-1 0-17,1 0 1,0 0-16,0 0 15,0 0-15,21 21 16,0 0-16,0 0 16,0 0-1,0 0-15,0 1 16,21-22 0,0 0-16,0 0 15,0 0-15,1 0 0,-1 0 0,0 0 16,0 0-16,0 0 15,0-22-15,1 1 16,-1 0-16,0 0 0,0 21 16,0-21-16,0 0 0,1 21 15,-1-22-15,0 22 16,-21 22 0,0-1-1,0 0-15,-21 0 0,21 0 16,0 0-16,0 1 15,-21-22-15,21 21 16,21-21 31,0-21-47,-21-1 16,0 1-1</inkml:trace>
  <inkml:trace contextRef="#ctx0" brushRef="#br0" timeOffset="-64689.34">33147 17526 0,'-42'-21'32,"20"21"-17,22 21 48,22 0-48,-1-21-15</inkml:trace>
  <inkml:trace contextRef="#ctx0" brushRef="#br0" timeOffset="-64348.53">33443 17632 0,'0'21'31,"0"0"-31,0 0 16,0 1-16,-21-22 0,21 21 15,0 0-15,0 0 0,0 0 16,0 22-16,0-22 0,0 0 15,0 0-15,0 0 0,0 22 16,0-22-16,-21 0 0,21 0 0,-21 0 16,21 0-16,-21 22 0,21-22 15,0 0-15,0 0 16,-22 0-16,22 1 0,0-1 16,0 0-1,0-42 16,22 0-31,-1 21 16,0-22-16,-21 1 0</inkml:trace>
  <inkml:trace contextRef="#ctx0" brushRef="#br0" timeOffset="-64037.71">33528 17780 0,'0'0'0,"-21"-21"0,21 0 0,-21 21 16,-1-21-16,22-1 0,0 1 15,0 0 1,22 0 0,-1 21-16,0 0 0,0 0 15,0 0-15,0 0 0,1 0 16,-1 0-16,21 0 0,-21 0 0,0 0 16,-21 21-16,22-21 0,-22 21 15,0 0-15,0 1 0,0-1 16,0 0-16,-22 0 15,22 0-15,-21-21 16,0 21-16,0-21 0,-21 0 16,20 22-16,1-22 0,0 0 15,0 0-15,0 21 0,0-21 16,-1 0-16,1 0 0,0 0 0,0 0 16,0 0-16</inkml:trace>
  <inkml:trace contextRef="#ctx0" brushRef="#br1" timeOffset="-55569.1">18034 8763 0,'0'-21'16,"0"42"46,-21 0-46,21 0-16,0 1 16,0-1-16,0 0 0,0 0 15,0 0 1,21-21 15,-21-21-31,21 0 16,0 21-16,-21-21 0,0 0 0,0-1 15,21 1-15,-21 0 0,0 0 16,0 0-16,0 0 0,0-1 16,-21 22-1,0 0 1,0 22-1,0-1-15,21 0 0,0 0 16,0 0-16,0 0 0,0 1 16,0-1-16,0 0 15,21-42 17,-21 0-17,21 21-15,-21-22 0,0 1 16,0 0-16,0 0 15,0 0-15,0 0 16,-21 21 15,21 21-15,0 0 0,0 0-16,0 0 15,21-42 141,0 21-140,-21-21 0,21 21-16,1 0 0,-1-21 15,0 21-15,0 0 16,0 0-16,0-21 0,1 21 16,-1 0-16,21 0 0,-21 0 0,22 0 15,-22-22-15,21 22 0,0 0 16,1-21-16,-1 21 0,-21 0 0,22 0 15,-1-21-15,0 21 0,1 0 0,-1 0 16,0 0-16,1-21 0,-1 21 16,0 0-16,1 0 0,20 0 0,-21-21 15,22 21-15,-22 0 0,22 0 0,-1 0 16,1 0-16,-22-21 0,22 21 16,-1 0-16,1 0 0,-22 0 0,21 0 15,-20 0-15,-1 0 0,22 0 16,-22 0-16,0 0 0,1 0 15,-1 0-15,0 0 0,1 0 0,20 0 16,-21 0-16,1 0 0,20 0 0,-20 0 16,20 0-16,-21 0 0,22 0 15,-22 0-15,22 0 0,-1 0 0,-20 0 16,20 0-16,-21 0 0,1 0 0,20 0 16,-20 0-16,-1 0 0,0 0 15,1 0-15,-1 0 0,0 0 0,1 0 16,20 0-16,-21 0 0,22 0 0,-22 0 15,22 0-15,-1 21 0,1-21 16,-1 0-16,-20 0 0,20 0 16,-21 0-16,22 21 0,-22-21 0,1 0 15,20 0-15,-21 21 0,1-21 16,-1 0-16,0 0 0,1 21 0,20-21 16,-20 0-16,-1 0 0,21 21 0,-20-21 15,20 22-15,1-22 0,-1 21 16,1-21-16,-22 21 0,22-21 0,-1 21 15,-21-21-15,22 0 0,-22 21 16,1 0-16,-1-21 0,-21 0 0,21 22 16,-20-22-16,20 0 0,0 21 0,-21-21 15,22 0-15,-22 0 0,21 21 16,1-21-16,-22 0 0,21 21 16,0-21-16,1 0 0,-1 21 0,0 0 15,1-21-15,20 22 0,-20-22 16,-1 21-16,0-21 0,1 21 0,-22-21 15,21 0-15,-21 21 0,0-21 0,22 0 16,-22 21-16,0-21 0,21 21 16,-20-21-16,-1 22 0,21-22 0,-21 21 15,22-21-15,-22 21 0,0-21 0,21 0 16,-21 21-16,1-21 0,-1 0 16,0 21-16,0-21 0,0 21 0,0-21 15,-21 22-15,22-22 0,-22 21 31,21-21-31,-21 21 16,21-21-16,-21 21 31,21-21-31,0 0 0,-21 21 16,21-21-16,-21 21 16,22-21-16,-1 0 15,0 22 1,0-22-16,0 0 15,0 0 1,-21-22 15,0 1-31,0 0 16,0 0 0,0 0-1,-21 21-15,0 0 0,0 0 16,0 0-16,0 0 15,-1 0-15,1 0 0,21 21 16,-21 0-16,0 0 0,0 0 16,21 1-1,0-1-15,0 0 16,21-21 0,0 0-16,0 0 15,0 0 1,1 0-16,-1-21 15,-21 0-15,0-1 16,0 1 0,-21 21-1,-1 0-15,1 0 0,0 0 16,21 21 0,-21-21-16,21 22 15,0-1 16,21-21-31,0 0 16,0 0-16,1 0 16,-22-21-16,21 21 0,-21-22 15,0 1-15,0 0 16,0 0 0,-21 21-1,-1 0 1,1 0-1,0 0-15,0 0 16,0 0 0,0 0-16,-1 0 0,1 0 15,0 0-15,0 0 0</inkml:trace>
  <inkml:trace contextRef="#ctx0" brushRef="#br1" timeOffset="-54577.74">17907 8784 0,'0'21'47,"0"1"-31,0-1 15,21-21-31,0 0 16,-21-21-1,21 21 1,-21-22-16,-21 22 31,0 0-15,21 22-16,0-1 31,0 0-15,21-21 31,0 0-32</inkml:trace>
  <inkml:trace contextRef="#ctx0" brushRef="#br1" timeOffset="-52992.98">20891 6900 0,'0'-21'16,"0"0"-16,0 0 0,0 0 16,0 0-16,0-1 31,22 22 0,-22 22-15,0-1-16,21 0 0,0 0 15,-21 0-15,21 0 0,-21 1 16,21-1-16,0 0 0,1 21 0,-1-21 16,0 1-16,0 20 0,0 0 0,0-21 15,1 22-15,-1-1 0,0-21 16,-21 22-16,21-22 0,0 21 0,0-21 15,1 0-15,-22 1 0,0-1 16,21 0-16,-21 0 0,21 0 16,-21 0-16,0 1 0,21-22 47,-21-22-32,0 1-15,0 0 16,0 0-16,0 0 15,0 0-15</inkml:trace>
  <inkml:trace contextRef="#ctx0" brushRef="#br1" timeOffset="-52605.2">21569 6900 0,'0'0'0,"0"-21"0,0 0 0,0 0 16,0 0-16,0 0 16,-21 21-1,-1 0 1,1 21-16,0 0 0,0 0 16,0 0-16,0 0 0,-1 1 0,1 20 15,-21-21-15,21 0 0,-22 22 16,1-22-16,21 21 0,-21-21 15,-1 22-15,1-1 0,21-21 0,-22 0 16,22 22-16,0-22 0,0 0 16,0 0-16,0 0 0,-1-21 0,22 21 15,-21-21-15,21 22 0,0-1 16,0 0 15,0-42 16</inkml:trace>
  <inkml:trace contextRef="#ctx0" brushRef="#br0" timeOffset="-47229.93">20637 6583 0,'0'0'0,"0"-21"15,0 0-15,0-1 0,0 1 16,0 0-16,0 0 16,0 42 31,0 21-47,0-20 0,0 20 0,0 0 15,0 1-15,-21-1 0,21 0 16,-21 1-16,0 20 0,21-21 0,0 22 15,-21-1-15,21-20 0,-21 20 16,21 1-16,0-1 0,-22 1 0,1-1 16,21-20-16,-21 20 0,21-21 0,-21 1 15,21-1-15,0-21 0,0 22 16,0-22-16,0 0 0,0 0 0,0 0 16,0 0-16,0-42 31,0 0-16,21 0-15,-21 0 0,21 0 16,0-22-16</inkml:trace>
  <inkml:trace contextRef="#ctx0" brushRef="#br0" timeOffset="-46386.23">20764 6414 0,'0'0'0,"0"-22"32,22 22-17,-1 0-15,0 0 16,0 0-16,21-21 0,-20 21 0,20 0 15,0 0-15,1 0 0,-1 0 16,21-21-16,-20 21 0,20 0 0,1 0 16,-1 0-16,22-21 0,-22 21 15,1 0-15,21 0 0,-22 0 0,1 0 16,-1 0-16,-21 0 0,1 0 16,-1 0-16,0 0 0,1 21 15,-22-21-15,0 21 0,0 0 16,0-21-16,-21 22 0,22-22 0,-1 21 15,-21 0-15,21 0 0,0 0 16,-21 0-16,0 1 16,21-22-16,-21 21 0,0 0 15,0 0-15,0 0 0,0 0 16,0 1-16,0-1 0,0 0 0,0 21 16,0-21-16,0 22 0,0-1 15,0-21-15,0 22 0,0-1 0,0 21 16,0-20-16,0-22 0,0 21 15,0 1-15,0-1 16,0 0-16,0-21 0,0 22 0,0-1 16,0-21-16,0 22 0,0-22 15,0 21-15,-21-21 0,21 0 0,0 1 16,-21-1-16,21 0 0,0 0 0,0 0 16,0 0-16,0 1 15,-21-1 1,0-21-16,-1 0 15,1 21-15,0-21 16,0 0-16,0 0 0,0 0 16,-1 0-16,1 0 0,0 0 15,0 0-15,0 21 0,0-21 16,-22 0-16,1 0 0,0 0 0,-1 0 16,-20 0-16,-1 0 0,-20 0 15,-1 21-15,0-21 0,-21 0 0,22 0 16,-22 0-16,21 0 0,1 0 0,-1 0 15,21 0-15,1 0 0,-1 0 16,22 0-16,0 0 0,21 0 0,-1 0 16,1 0-16,0 0 0</inkml:trace>
  <inkml:trace contextRef="#ctx0" brushRef="#br0" timeOffset="-38577.73">21950 3768 0,'21'-64'32,"-21"43"-32,0 42 47,0 0-47,0 1 15,0 20-15,0-21 0,0 21 16,0 1-16,0 20 0,0-20 0,0 20 15,0 1-15,0-1 0,0 1 16,-21-22-16,21 21 0,0 1 16,0-1-16,0-20 0,-21 20 0,21 1 15,-22-22-15,1 22 0,21-22 16,0 0-16,0 22 0,-21-22 0,21 0 16,-21-20-16,21 20 0,0-21 0,0 0 15,0 0-15,0 1 16,0-44-1,21 22 1,-21-21-16,0 0 0,0 0 16,21-21-16,-21 20 0,21-20 0,-21 0 15</inkml:trace>
  <inkml:trace contextRef="#ctx0" brushRef="#br0" timeOffset="-37409.4">21992 3683 0,'0'0'0,"-21"0"15,21-21 1,21 21 31,0 0-47,0 0 0,1 0 16,20 0-16,-21 0 0,0 0 15,22 0-15,-1 0 16,0 0-16,22 0 0,-1 0 0,1 0 15,-1 0-15,22 0 0,275 0 16,-254 21 0,-1-21-16,1 0 0,21 0 15,-21 21-15,21-21 0,-21 0 0,0 0 16,21 21-16,-21-21 0,-22 0 16,22 0-16,0 22 0,0-22 0,0 0 15,-22 0-15,1 0 0,0 21 0,-22-21 16,1 0-16,-22 0 0,21 0 15,-20 0-15,-1 0 0,-21 0 0,22 0 16,-22 0-16,0 0 0,0 0 16,21 0-16,-20 0 15,-1 0-15,0 0 0,-21 21 32,0 0-17,0 0-15,0 0 0,0 22 16,0-22-16,0 0 0,0 21 15,0-20-15,0 20 0,0 0 0,0 1 16,0-1-16,0 0 0,0 1 16,0-1-16,0 0 0,-21 1 0,21-1 15,0 0-15,-21 1 0,21-22 16,-22 21-16,22 0 0,0 1 16,0-1-16,-21 0 0,21 1 0,-21-22 15,21 21-15,-21 1 0,21-1 16,0-21-16,0 21 0,-21-20 0,21-1 15,0 0-15,-21 21 0,21-21 16,0 1-16,0-1 0,0 0 16,-22-21-16,22 21 0,-21-21 15,21 21-15,-21-21 16,0 0-16,0 0 16,0 0-16,-1 0 0,1 0 15,-21 0-15,21 0 0,-22 0 16,22 0-16,-21 0 0,0 0 15,-1 0-15,1 0 0,-22 0 0,22 0 16,-21 0-16,-1 0 0,-21-21 16,22 21-16,-22 0 0,1 0 0,-22 0 15,0 0-15,0 0 0,0-21 16,0 21-16,22 0 0,-22 0 0,21 0 16,-21 0-16,22 0 0,-1 0 0,0 0 15,1 0-15,-1 0 0,0 0 16,1 0-16,-1 0 0,0 0 15,22 0-15,-22 0 0,22 0 0,20 0 0,-20 0 16,21 0-16,-22 0 0,22 0 16,21 0-16,-22 0 0,1 0 15,21 0-15,0 0 0,-1 0 16,1 0-16,0 0 0,0 0 0,0 0 16,0 0-16,-1 0 15,1 0 1,21-21 15,0 0 16,0-1-47,21 22 16,1-21-16,-1 0 0</inkml:trace>
  <inkml:trace contextRef="#ctx0" brushRef="#br0" timeOffset="-36725.79">23431 4106 0,'0'0'0,"-21"0"32,42 0-1,1 0-31,-1 0 15,0 0-15,0 0 0,21 22 0,-20-22 16,-1 0-16,21 0 0,-21 0 0,22 0 16,-22 0-16,0 0 0,0 0 15,0 0-15,0 0 0,1 0 16,-1 0 0,0 0 15,0 0-16,0 0 1,0 0-16</inkml:trace>
  <inkml:trace contextRef="#ctx0" brushRef="#br0" timeOffset="-36358.11">24299 3979 0,'0'-21'16,"0"42"30,0 1-46,0-1 0,0 0 16,0 0-16,0 0 0,0 0 0,0 1 16,0 20-16,0-21 0,0 0 15,0 0-15,-21 1 0,21-1 16,0 0-16,0 0 16,0-42 30,0 0-46,0 0 0</inkml:trace>
  <inkml:trace contextRef="#ctx0" brushRef="#br0" timeOffset="-35861.74">24299 3916 0,'21'106'0,"-42"-212"16,42 106 15,1 0-15,-1 0-16,0 0 0,0 0 0,0 0 15,22 0-15,-22 0 0,0 0 16,21 0-16,-21 0 0,1 0 0,20 0 16,-21 0-16,0 0 0,0 0 15,1 0-15,-1 0 0,-21 21 16,0 0-1,0 0-15,0 1 16,0-1-16,0 0 0,0 0 16,0 0-16,0 0 0,0 1 15,0-1-15,0 0 16,0 0-16,0 0 0,0 0 0,0 1 16,0-1-16,0 0 15,-21 0-15,-1-21 16,22 21-16,-21-21 0,0 0 15,0 0-15,0 21 0,0-21 0,-1 0 16,1 0-16,0 0 0,-21 0 0,21 0 16,-22 0-16,22 0 0,0 0 15,0 0-15,0 0 0,-1 0 0,1 0 16,21-21 0,0 0 15,21 21-31,1 0 15,-1-21-15,0 21 0</inkml:trace>
  <inkml:trace contextRef="#ctx0" brushRef="#br0" timeOffset="-35557.92">24850 4022 0,'21'0'15,"0"0"-15,0 21 16,0-21-16,-21 21 0,0 0 16,21-21-16,1 21 0,-22 1 15,0-1-15,21-21 0,-21 21 16,21 0-16,0-21 0,-21 21 0,0 0 0,21 1 31,-21-44 0,0 1-15,0 0-16</inkml:trace>
  <inkml:trace contextRef="#ctx0" brushRef="#br0" timeOffset="-35393.01">25104 4001 0,'-22'21'32,"1"0"-32,0 0 15,21 0-15,-21 0 0,0 1 0,21-1 16,-21 0-16,-1-21 16,1 21-16,0 0 0,0 0 0,0-21 15,0 0-15,-1 22 0,1-22 0</inkml:trace>
  <inkml:trace contextRef="#ctx0" brushRef="#br1" timeOffset="-27981.43">18161 5990 0,'0'0'0,"-21"0"0,-22-42 31,22 42-31,21 21 16,-21-21-16,21 21 15,-21 0-15,21 1 0,0-1 0,0 0 16,0 0-16,0 0 16,0 0-16,0 1 15,21-22 1,0 0-16,0-22 15,1 22-15,-22-21 0,0 0 16,21 21-16,-21-21 16,0 0-16,0 0 0,0-1 15,0 1-15,0 0 0,-21 21 16,-1 0-16,1 0 16,0 0-16,21 21 0,0 0 15,-21-21-15,21 22 0,-21-1 16,21 0-16,0 0 0,0 0 15,21-21 17,0 0-32,0 0 15,0 0-15,-21-21 0,0 0 16,0 0 0,0 0-16,0 42 46,0 0-30,0 0-16,0 0 31,22-21-15,-1 0 0,-21-21-16,21 0 15,0 0-15,0 21 0,-21-21 0,21-1 16,1 1-16,-22 0 15,21 21-15,0-21 0,-21 0 16,21 0-16,0-22 0,0 22 0,1 0 16,-1 0-16,0-22 0,0 22 0,0-21 15,0 21-15,22-22 0,-22 22 16,21 0-16,1-21 0,-22 21 0,21-22 16,0 22-16,1 0 0,-1-21 15,0 20-15,1-20 0,-1 21 0,0-21 16,22 20-16,-22-20 0,22 21 15,-1-21-15,22-1 0,-22 22 0,1-21 16,-1 21-16,22-22 0,-21 22 0,-1-21 16,1 21-16,-1-22 15,1 22-15,-1 0 0,1-21 0,-1 20 16,22 1-16,-22 0 0,22 0 0,0 21 16,-1-21-16,1 0 0,0-1 15,-1 22-15,1-21 0,-22 21 0,22 0 16,-21-21-16,-1 21 0,1 0 15,-1 0-15,1 0 0,-1 0 0,-21 0 16,22 0-16,-22 0 0,1 0 16,-1 0-16,0 0 0,1 0 0,-22 0 15,21 21-15,-21-21 0,22 21 0,-22-21 16,0 0-16,21 22 0,-21-22 16,-21 21-16,22-21 0,-1 0 15,0 21-15,0-21 0,0 21 16,0-21-16,1 0 15,-1 0 1,0 0 15,0 21-31,-21-42 78,0 0-46,0 0-17,0 0 1,0-1 15,0 44 16,0-1-31,0 0-1,21 0 1,0-21 0,1 0-1,-1 0 1,-21-21-1,0 0 1,0 0-16,0-1 16,-21 1-1,-1 21 1,1 0-16,0 21 16,0 1-16,0-1 15,21 0 1,0 0-16,0 0 15,0 0-15,0 1 32,21-22-32,0 0 15,0 0-15,0-22 16,-21 1 0,0 0-16,0 0 31,-21 21-16,0 0-15,21 21 16,-21-21-16,21 21 16,0 0-16,-21-21 0,21 22 15,0-1-15,0 0 16,21-21 0,0 0-1,-21-21 1,21 0-16,0-1 0,1 1 15,-22 0 1,0 0-16,0 0 16,0 42 15,0 0-31,-22-21 16,22 21-16,0 0 15,22-21 32,-22-21-16,0 42 16,-22 1-31,22-1-1,-21-21-15,21 21 0,0 0 16,21-21 31,-21-21-47,22 21 0,-22-21 16,0 0-16,0-1 0,0 1 15,0 42 32,-22 1-31,22-1-16,-21 0 0,21 0 15,0 0 1,21-21 15,-21-21-15,22 21-16,-22-21 15,0 0 1,21 21-16,-21-21 16,0 42 46,-21-21-62,21 21 0,-22-21 0,22 21 16,-21-21-1,0 0 1</inkml:trace>
  <inkml:trace contextRef="#ctx0" brushRef="#br1" timeOffset="-26521.76">19918 1715 0,'0'-22'16,"0"1"15,0 42 16,0 1-31,0-1-16,0 0 0,0 0 0,0 0 15,0 0-15,0 1 0,0-1 16,-21 0-16,21 0 0,0 0 0,0 0 15,0 1-15,0-1 16,0 0-16,0 0 0,0 0 16,0-42 46</inkml:trace>
  <inkml:trace contextRef="#ctx0" brushRef="#br1" timeOffset="-25649.43">20235 1397 0,'0'0'16,"-21"-21"-16,21 0 0,-21 21 0,21-21 16,-21-1-16,0 22 0,21-21 15,0 0-15,-22 21 0,1 0 0,0-21 16,0 21-16,0 0 16,0 0-16,-1 0 0,1 0 0,0 0 15,0 0-15,0 0 0,0 0 16,-1 21-16,1 0 0,-21-21 15,21 21-15,-22 1 0,22-22 0,0 21 16,-21 0-16,21 0 0,-22 21 16,22-20-16,-21-1 0,21 0 0,-1 0 15,1 21-15,0-20 0,0 20 16,0-21-16,21 21 0,-21-20 0,21 20 16,-22-21-16,22 21 0,-21-20 15,21 20-15,0-21 0,0 21 0,0-20 16,0 20-16,0-21 0,0 0 15,0 0-15,21 22 0,1-22 0,-22 0 16,21 0-16,0 0 0,-21 1 16,21-22-16,0 21 0,0 0 0,1 0 15,-1-21-15,0 21 0,0 0 16,0-21-16,22 0 0,-22 22 16,0-22-16,21 0 0,-21 21 0,22-21 15,-22 0-15,21 0 0,-21 0 0,22 0 16,-22 0-16,21 0 0,-21 0 15,22 0-15,-22 0 0,0 0 0,21 0 16,-20-21-16,-1-1 0,0 22 16,21-21-16,-21 21 0,1-21 0,-1 21 15,21-21-15,-21 0 0,0 0 0,1 21 16,-1-22-16,0 1 0,0 0 16,0 0-16,-21 0 0,21 0 15,1-1-15,-1 1 0,-21 0 0,0-21 16,21 21-16,-21-1 0,21 1 15,-21 0-15,0 0 0,0-21 0,0 20 16,0 1-16,0 0 0,0 0 16,0 0-16,0-22 0,0 22 0,0 0 15,0 0-15,0 0 0,0 0 16,0-1-16,-21 1 0,0 0 0,0 0 16,-1 0-16,1 0 15,-21-1-15,21 22 0,0-21 0,-1 0 16,-20 0-16,21 21 0,0-21 15,0 0-15,-22 21 0,22-22 16,0 22-16,0-21 0,0 21 16,-1 0-16,1 0 0,0 0 15,0 0-15,0 0 0,0 0 16,-1 0-16,1 0 0,-21 0 16,21 0-16,0 0 0,-22 0 0,22 21 15,-21-21-15</inkml:trace>
  <inkml:trace contextRef="#ctx0" brushRef="#br1" timeOffset="-21065.28">16870 4466 0,'0'-21'63,"0"0"-48,0 0 1,21 21-1,0-21 1,0 21-16,0 0 16,1 0-16,-1 0 15,0 0-15,0 0 0,0 0 16,0 21 0,-21 0-16,0 0 15,0 0-15,0 0 0,0 1 16,0-1-16,0 0 15,-21 0-15,0 0 0,0-21 0,0 21 16,0 1-16,-1-1 0,1-21 0,0 21 16,0 0-16,0-21 0,0 21 15,-1-21-15,1 0 0,0 21 0,0-21 16,0 0 0,42 0 46,0 0-62,0 0 16,-21-21-16,21 21 0,1 0 15,-1 0-15,0 0 0,0 0 16,0 0-16,0 0 0,1 0 16,-1 0-16,0 0 0,0 0 15,0 0-15,0 0 0,1 0 16,-22-21 46</inkml:trace>
  <inkml:trace contextRef="#ctx0" brushRef="#br1" timeOffset="-20101.31">17230 4128 0,'0'0'0,"-22"0"0,1-22 31,0 22-31,0 0 0,21-21 0,-21 21 16,0 0-16,-1 0 15,1 0-15,0 0 0,0 0 0,0 0 16,0 0-16,-1 0 0,1 0 16,0 0-16,0 0 0,0 0 15,0 0-15,-1 0 0,1 21 16,0 1-16,0-1 15,0 0-15,0 0 0,-1 0 16,22 0-16,-21 1 0,0-1 16,21 0-16,-21 0 0,21 0 0,-21 0 15,21 1-15,0-1 0,-21 0 0,21 0 16,-22 0-16,22 0 0,0 1 16,0-1-16,0 0 0,-21 0 0,21 0 15,0 0-15,0 1 0,0-1 16,0 0-16,0 0 0,0 0 15,0 0-15,0 1 0,0-1 0,0 0 0,0 0 16,0 0-16,21 0 16,1 1-16,-1-1 0,-21 0 0,21-21 15,0 21-15,0 0 0,0-21 0,1 21 16,-1-21-16,0 22 16,0-22-16,0 0 0,0 0 0,22 0 15,-22 0-15,0 0 0,0 0 16,0 0-16,1 0 0,-1 0 0,0 0 15,0 0-15,0 0 0,22 0 0,-22-22 16,0 22-16,0-21 0,0 21 16,0-21-16,1 0 0,-1 21 0,0-21 15,0 0-15,0 21 0,0-22 16,1 1-16,-1 0 0,0 0 16,0 0-16,-21 0 0,21-1 0,0 1 15,1 0-15,-1 0 16,-21 0-16,21 0 0,-21-1 0,21 22 15,-21-21-15,0 0 0,0 0 16,0 0-16,0 0 16,0-1-16,0 1 0,0 0 15,0 0-15,0 0 16,0 0-16,0-1 0,-21 22 0,21-21 16,0 0-16,0 0 0,-21 21 0,21-21 15,-21 0-15,-1 21 0,22-22 16,-21 1-16,0 21 0,21-21 15,-21 21-15,0-21 0,0 0 16,-1 0-16,1 21 0,0-22 16,0 22-16,0-21 15,0 21-15,-1 0 16,1 0-16,0 0 0,0 0 16,0 0-16,0 0 0,-1 0 15,1 0-15,0 0 0,0 0 0,0 21 16,0-21-16,-1 22 0,1-1 15,0 0-15,0-21 0,0 21 16,21 0-16</inkml:trace>
  <inkml:trace contextRef="#ctx0" brushRef="#br1" timeOffset="-16057.43">8297 6054 0,'0'0'0,"-21"0"31,21-21 47,0-1-62,21 22-16,0 0 0,1-21 16,-1 21-1,0-21-15,0 21 0,0 0 16,0-21-16,1 21 0,-1-21 0,0 21 16,0 0-16,0 0 15,0 0-15,1 0 0,-1 21 16,-21 0-16,21-21 0,-21 21 15,0 0-15,0 1 16,0-1-16,-21 0 0,0 0 0,-1 0 16,1 0-16,0-21 0,-21 22 0,42-1 15,-21-21-15,-1 21 0,1-21 16,0 0-16,0 0 16,21-21 30,21 21-30,0 0-16,0 0 16,1-21-16,-1 21 0,0 0 0,0 0 15,0 0-15,0 0 0,22 0 0,-22 0 16,0 0-16,0 0 0,0 0 16,1 21-16,-1-21 0,0 21 0,0-21 15,-21 21-15,0 0 0,21-21 0,-21 21 16,0 1-16,0-1 0,0 0 15,0 0-15,-21 0 16,0 0-16,0 1 0,0-22 16,-1 21-16,1-21 0,0 0 0,0 0 15,0 21-15,0-21 0,-1 0 16,1 0-16,0 0 0,0 0 0,0 0 16,0 0-16,-1 0 0,1-21 15,0 21-15,21-21 16,-21 21-16,0 0 15,21-22 1,0 1 15,0 0-31,0 0 16,0 0-16</inkml:trace>
  <inkml:trace contextRef="#ctx0" brushRef="#br1" timeOffset="-15181.14">8805 5715 0,'0'0'0,"0"-21"0,0 0 15,0 0-15,-21-1 0,21 1 16,-21 21-16,21-21 0,-21 0 0,0 21 16,-1-21-16,1 21 15,0-21-15,0 21 0,0 0 0,0 0 16,-1 0-16,1 0 0,0 0 16,0 0-16,0 0 0,0 0 0,-1 0 15,-20 21-15,21 0 0,0-21 0,0 21 16,-1 0-16,-20 0 15,21 1-15,0-1 0,0 0 0,-1 0 16,1 0-16,21 0 0,-21 22 0,0-22 16,21 21-16,-21-21 0,21 22 15,0-1-15,-21-21 0,21 22 0,-22-22 16,22 21-16,0-21 0,0 22 0,-21-1 16,21-21-16,-21 21 0,21-20 15,-21 20-15,21-21 0,0 21 0,0-20 16,0 20-16,0-21 0,0 21 0,0-20 15,0 20-15,0-21 0,0 0 16,21 0-16,0 1 0,0-1 0,-21 0 16,22 0-16,-1 0 0,0 0 15,0-21-15,0 22 0,0-22 16,22 0-16,-22 21 0,21-21 0,-21 0 16,22 0-16,-1 0 0,0 0 0,-20 0 15,20 0-15,0 0 0,1 0 16,-1 0-16,0 0 0,1 0 0,-1 0 15,0 0-15,-21-21 0,22 21 0,-22-22 16,21 22-16,-21-21 0,22 21 16,-22-21-16,0 0 0,0 0 0,22 0 15,-22-1-15,0 1 0,0 0 0,0 0 16,0-21-16,1 20 0,-22-20 16,21 21-16,-21-21 0,21 20 15,-21-20-15,21 0 0,-21 21 0,0-1 16,0-20-16,0 21 0,0-21 0,0 20 15,0-20-15,-21 21 0,21 0 16,-21-22-16,0 22 0,-1-21 0,22 21 16,-21 0-16,0-22 0,21 22 0,-21 0 15,0 0-15,-22 0 0,22-1 16,-21 1-16,21 21 0,-22-21 16,1 21-16,0 0 0,-1-21 0,1 21 15,0 0-15,-1 0 0,22 0 0,-21 0 16,21-21-16,-22 21 0,22 0 15,0 0-15,0 0 0,0 0 16,0 0 0,-1 21-16,22 42 31,-21-41-31</inkml:trace>
  <inkml:trace contextRef="#ctx0" brushRef="#br1" timeOffset="-13169.23">8975 9906 0,'0'-21'0,"0"0"0,0 0 15,0 42 17,0 21-17,0-21-15,0 0 0,0 1 16,0 20-16,-22-21 0,1 21 0,21-20 15,-21 20-15,0-21 0,0 0 16,0 0-16,-1 22 0,1-22 16,0 0-16,21 0 0,-21-21 15,21-21 17,0 0-32,21 0 15,0 21-15,0-21 0,1 21 0,-1-22 16,0 22-16,0 0 15,0 0-15,0 0 0,1-21 0,-1 21 16,0 0-16,21 0 0,-21 0 0,1 0 16,-1 0-16,0 0 0,0 0 15,0-21-15,0 21 16,-21-21 0,0 0-16,0 0 15,0-1-15,0 1 16,0 0-16,0 0 0,0 0 15,0 0-15,0 42 47,0 0-47,0 0 0,0 0 16,0 0-16,0 22 0,0-22 16,0 0-16,-21 0 0,21 0 0,-21 1 15,21 20-15,-21-21 0,21 0 0,-21 0 16,21 1-16,0-1 15,0 0-15,0-42 47,0 0-47,0-1 16,0 1-16,0 0 0,0 0 0,0 0 16</inkml:trace>
  <inkml:trace contextRef="#ctx0" brushRef="#br1" timeOffset="-12277.97">9356 9483 0,'0'0'0,"-22"0"0,22-21 16,-21 21-16,0-22 0,0 22 15,0 0-15,0 0 0,-1-21 16,1 21-16,0 0 0,0 0 0,-21 0 16,20 0-16,-20 0 15,0 0-15,21 0 0,-22 21 0,1 1 16,0-22-16,-1 21 0,1 0 0,0 0 15,20-21-15,-20 21 0,0 22 16,21-22-16,-1 0 0,1 21 0,0-21 16,0 22-16,0-22 0,0 21 15,21-21-15,-22 22 0,22-1 0,0 0 16,0-20-16,0 20 0,0-21 0,-21 21 16,21-20-16,0 20 0,0-21 15,0 21-15,0-20 0,0 20 16,0-21-16,0 21 0,0-20 0,0-1 15,0 0-15,21 21 0,1-21 0,-22 1 16,21-1-16,0 0 0,-21 0 16,21 0-16,0 0 0,0-21 0,-21 22 15,22-1-15,-1-21 0,0 21 0,21-21 16,-21 0-16,1 21 0,20-21 16,-21 0-16,21 0 0,-20 0 0,20 0 15,0 21-15,-21-21 0,22 0 0,-22 0 16,21 0-16,1 0 0,-22 0 15,21 0-15,-21-21 0,22 21 0,-22-21 16,21 21-16,-21-21 0,0 0 0,1 21 16,-1-22-16,0 1 0,0 0 15,0 0-15,0 0 0,1 0 16,-1-1-16,0 1 0,-21-21 0,21 21 16,-21-22-16,0 22 0,21 0 0,0-21 15,1 21-15,-22-22 0,0 22 16,21-21-16,0 21 0,-21-1 0,21-20 15,-21 21-15,0 0 0,0 0 0,0-1 16,0-20-16,0 21 0,0 0 16,0 0-16,0-1 0,-21-20 0,21 21 15,-21 0-15,0 0 0,21-22 0,-22 22 16,1 0-16,0-21 16,0 20-16,21 1 0,-21 0 0,0 0 15,-1 21-15,-20-21 0,21 0 0,0 21 16,0-22-16,-22 22 0,22 0 15,0 0-15,-21 0 0,20 0 0,1 0 16,-21 0-16,21 0 0,0 0 0,-22 0 16,22 0-16,0 0 0,0 0 15,0 0-15,-1 0 0,1 22 0,-21-22 16,21 21-16,0 0 0,21 0 0,-22-21 16,1 21-16,0 0 0,21 1 15</inkml:trace>
  <inkml:trace contextRef="#ctx0" brushRef="#br1" timeOffset="-8413.4">21696 11536 0,'-21'-21'15,"42"21"17,0 0-17,0 0-15,0 0 0,0 0 0,1 0 16,-1 0-16,21 0 0,-21 0 0,0 0 15,1 0-15,-1 0 0,0 0 16,0 0-16,0 0 0,-42 0 31,-21 0-15,21 0-16,-1 0 0,1 0 0,0 0 16,0 0-16</inkml:trace>
  <inkml:trace contextRef="#ctx0" brushRef="#br1" timeOffset="-7893.7">21696 11557 0,'0'0'16,"0"21"-16,-21 0 0,21 1 0,0-1 16,-22-21-16,22 21 0,0 0 0,0 0 15,0 0 1,-21 1-16,21-1 0,0 0 0,-21-21 15,21 21 1,0-42 47,21 21-63,0 0 0,1-21 15,-1 21-15,0-21 0,0 21 16,0 0-16,0 0 0,22 0 15,-22 0-15,0 0 0,0 0 16,0 0-16,1 0 0,-1 0 0,21 21 16,-21 0-16,0-21 0,1 21 15,-22 0-15,21 0 0,-21 1 16,0-1-16,0 0 0,0 0 16,0 0-16,0 0 0,-21 1 15,-1-1-15,1-21 0,0 21 0,0-21 16,0 21-16,0-21 0,-1 0 0,1 0 15,0 0-15,21 21 0,-21-21 16,0 0-16,0 0 16,-1 0-1,22-21 1,0 0 0,0 0-1</inkml:trace>
  <inkml:trace contextRef="#ctx0" brushRef="#br1" timeOffset="-7058.07">22331 11218 0,'0'0'0,"-21"0"0,-1-21 0,22 0 0,-21 0 15,0 0-15,0 0 0,21-1 16,-21 22-16,0-21 0,-1 0 0,1 21 16,0 0-16,0 0 0,0 0 0,0 0 15,-1 0-15,1 0 0,0 0 16,-21 0-16,21 0 0,-22 0 0,22 21 15,-21-21-15,21 21 0,-1 1 0,-20-1 16,21 0-16,-21 0 16,20 21-16,1-20 0,-21 20 0,21-21 15,0 21-15,-1 1 0,1-1 0,0-21 16,0 22-16,0-1 0,21 0 16,0-21-16,0 22 0,0-1 0,0-21 15,0 22-15,0-1 0,0-21 0,0 21 16,0-20-16,0-1 0,0 21 15,0-21-15,0 22 0,0-22 0,0 21 16,21-21-16,0 0 0,-21 1 0,21 20 16,0-21-16,1 0 0,-22 0 15,21 1-15,21-22 0,-21 21 0,0 0 16,1-21-16,-1 21 0,21-21 16,-21 0-16,22 0 0,-22 0 15,21 0-15,22 0 0,-22 0 16,0 0-16,-21 0 0,22 0 0,-22 0 15,21 0-15,1-21 0,-22 21 16,21-21-16,-21 21 0,22-21 0,-22 21 16,0-22-16,21 1 0,-21 0 15,1 0-15,-1 0 0,0 0 0,0-1 16,0-20-16,0 21 0,1-21 0,-1-1 16,0 22-16,0-21 0,-21-1 0,0 22 15,21-21-15,-21 0 16,0-1-16,0 22 0,0-21 0,0-1 15,0 1-15,-21 21 0,21-21 0,-21-1 16,0 1-16,21 21 0,0-22 16,-21 1-16,-1 21 0,1-21 0,21 20 15,-21 1-15,0 0 0,21 0 0,-21 0 16,0 0-16,-1-1 0,1 1 16,0 21-16,0-21 0,0 21 0,-22 0 15,22-21-15,0 21 0,0-21 16,-21 21-16,20 0 0,1 0 0,0 0 15,0 0-15,0 0 0,0 0 16,-1 0 0,1 0-16,0 21 0,0-21 15,21 21-15,-21-21 0,0 21 0,21 0 16,-22 1-16</inkml:trace>
  <inkml:trace contextRef="#ctx0" brushRef="#br1" timeOffset="-653.8">17632 12340 0,'0'-21'0,"0"0"16,0 0 0,-21 0-1,-1 21 1,1 0-16,0 0 0,0 0 0,0 0 15,0 0-15,-1 21 0,-20 0 16,21 0-16,-21-21 0,20 21 0,1 0 16,-21 22-16,21-22 0,-22 0 15,22 0-15,0 0 0,0 22 0,0-22 16,21 0-16,0 0 0,0 22 0,-21-22 16,21 0-16,0 0 0,0 0 15,0 0-15,21 1 0,0-1 16,0 0-16,0-21 0,22 0 15,-22 21-15,0-21 0,0 0 16,21 0-16,-20 0 0,-1 0 0,21 0 16,-21-21-16,0 21 0,1-21 0,-1 21 15,0-21-15,-21-1 0,0 1 16,0 0-16,0 0 16,-21 0-16,0 21 0,-1-21 0,1 21 15,0 0-15,0 0 0,-21 0 16,20 0-16,1 0 0,0 0 15,0 0-15,0 0 0,0 21 0,-1 0 16,1 0 0,0 0-16,21 0 15,21-21 17,0 0-32,1-21 0,-1 0 15</inkml:trace>
  <inkml:trace contextRef="#ctx0" brushRef="#br1" timeOffset="122.75">17653 12044 0,'0'0'0,"-21"0"0,21-21 0,-21 0 15,-1-1-15,1 1 0,0 21 0,0-21 16,0 0-16,0 21 0,-1 0 0,1-21 16,0 21-16,-21 0 0,21 0 15,-22 0-15,22 0 0,-21 0 0,-1 0 16,22 0-16,-21 21 0,0 0 16,-1-21-16,1 21 0,0 0 15,20 1-15,-20-1 0,0 0 0,21 21 16,-22-21-16,22 22 0,-21-1 15,21-21-15,-1 22 0,1-1 0,0 0 16,0 1-16,21-1 0,-21-21 0,21 21 16,0 1-16,0-22 0,0 21 15,0-21-15,0 22 0,0-1 0,0-21 16,0 22-16,0-22 0,0 21 0,21-21 16,0 0-16,0 22 0,0-22 15,-21 0-15,22 21 0,-1-20 16,0-1-16,0 0 0,0 0 0,0-21 15,22 21-15,-22 0 0,0 1 16,0-22-16,0 21 0,22-21 0,-22 0 16,21 0-16,-21 0 0,22 0 0,-1 0 15,0 0-15,1 0 0,-1 0 16,0 0-16,1-21 0,-1 21 0,0-22 16,1 22-16,-1-21 0,0 0 0,1 0 15,-1 0-15,-21 0 0,0-1 16,22-20-16,-22 21 0,0-21 0,0 20 15,0-20-15,1 0 0,-22-1 16,21 22-16,0-21 0,-21 0 16,0-1-16,0 1 0,21 0 0,-21 20 15,0-20-15,0 0 0,0-1 0,0 1 16,0 0-16,0 21 0,-21-22 16,21 1-16,-21 21 0,0-22 0,-1 22 15,1-21-15,0 21 0,-21 0 16,21-1-16,-1-20 0,-20 42 0,21-21 15,-21 0-15,20 0 0,-20 21 0,0-22 16,21 22-16,-22 0 0,22 0 16,-21 0-16,21 0 0,-22 0 0,22 0 15,-21 0-15,21 0 0,-1 0 16,-20 0-16,21 0 0,0 22 16,-22-22-16,22 21 0,0-21 0,0 21 15,0 0-15,0-21 0,-1 21 16,1-21-16,21 21 0,-21 1 0</inkml:trace>
  <inkml:trace contextRef="#ctx0" brushRef="#br1" timeOffset="7954.39">20066 17590 0,'0'0'0,"-21"21"16,21 0 0,0 0-1,21-21 1,0 0-16,0 0 0,0 0 15,1 0-15,20 0 0,-21 0 16,21 0-16,-20 0 0,20-21 0,-21 21 16,21-21-16,-20 0 0,20 21 15,-21-22-15,0 1 0,0 21 16,1-21-16,-22 0 0,0 0 16,0 0-16,-22 21 31,1 0-31,0 21 15,21 0-15,0 0 16,0 0-16,-21 0 0,21 1 0,0-1 16,-21 0-16,21 21 0,0-21 15,0 1-15,0 20 0,0-21 0,0 0 16,-21 22-16,21-22 0,0 0 16,-22 0-16,22 0 0,-21 0 15,21 1-15,0-1 16,-21-21 46,0 0-46,21-21-16</inkml:trace>
  <inkml:trace contextRef="#ctx0" brushRef="#br1" timeOffset="8283.21">20045 17928 0,'21'0'31,"0"0"-31,0 0 15,22 0-15,-22 0 16,0 0-16,0 0 0,21 0 0,-20 0 16,20 0-16,-21 0 0,0-21 15,22 21-15,-22 0 0,0 0 0,0 0 16,0 0-16,0 0 0,1 0 16,-22-21-16,0 0 46,0 0-30,0-1-16,0 1 16</inkml:trace>
  <inkml:trace contextRef="#ctx0" brushRef="#br1" timeOffset="9057.87">20680 17272 0,'0'-21'0,"0"42"0,-21-63 0,-1 42 0,1-21 16,0 21-16,0-22 0,0 22 15,0 0-15,-22-21 0,22 21 0,-21 0 16,21 0-16,-22 0 0,22 0 15,0 0-15,-21 0 0,-1 0 0,22 0 16,0 0-16,-21 0 0,20 0 16,-20 21-16,21-21 0,-21 22 0,20-1 15,1-21-15,-21 21 0,21 0 16,0 0-16,-1 22 0,1-22 16,0 0-16,21 21 0,-21-21 15,21 22-15,-21-1 0,21 0 0,-21 1 16,21-1-16,0 0 0,0 1 15,0-1-15,0 0 0,0 1 0,0-1 16,0-21-16,0 22 0,0-1 16,0-21-16,0 21 0,0-20 0,0 20 15,21-21-15,-21 21 0,21-20 16,0-1-16,0 0 0,0 0 0,1 0 16,20-21-16,-21 21 0,21 1 15,-20-22-15,20 0 0,0 0 16,1 0-16,20 0 0,-21 0 15,22 0-15,-22 0 0,22 0 0,-22 0 16,22-22-16,-22 22 0,0-21 16,1 0-16,-1 21 0,0-21 0,1 0 15,-1 0-15,-21 21 0,0-22 16,22 1-16,-22 0 0,0 0 0,0-21 16,-21 20-16,21 1 0,0-21 15,1 0-15,-22 20 0,0-20 0,21 0 16,-21-1-16,0-20 0,0 21 15,0-1-15,0-20 0,0 20 0,0 1 16,0 0-16,-21 21 16,-1-22-16,22 22 0,-21-21 0,0 21 15,0-1-15,0 1 0,0 0 0,-22 21 16,22-21-16,-21 0 0,-1 21 16,22-21-16,-21 21 0,0 0 0,20 0 15,-20-22-15,0 22 0,21 0 16,-22 0-16,22 0 0,0 0 0,-21 0 15,20 0-15,1 0 0,0 0 16,0 0-16,0 0 0,0 22 0,-1-22 16,1 0-16,0 0 15</inkml:trace>
  <inkml:trace contextRef="#ctx0" brushRef="#br1" timeOffset="10922.67">25823 6244 0,'-21'0'16,"0"0"-16,0 0 16,0 0-16,-1 0 15,1 0-15,0 0 16,0 0-16,0-21 16,21 0-16,-21 21 15,21-21-15,0 0 0,0-1 16,0 1-16,0 0 15,0 0-15,0 0 0,21 21 16,0-21-16,-21-1 0,21 22 0,0-21 16,0 21-16,1 0 0,20-21 15,-21 21-15,0-21 0,0 21 0,22 0 16,-22 0-16,0 0 0,0 0 16,0 0-16,1 0 0,-1 0 15,-21 21-15,0 0 0,0 0 16,0 1-16,-21-1 0,-22 0 15,22-21-15,0 21 0,-21 0 0,-1 0 16,1 1-16,21-1 0,-22 0 0,1 0 16,21 0-16,-21 0 0,20 1 15,1-1-15,0 0 0,0 0 0,21 0 16,0 0-16,0 1 0,0-1 16,0 0-1,21-21-15,0 21 0,22-21 0,-22 0 16,0 0-16,0 0 0,21 0 15,-20 0-15,-1 0 0,21 0 16,-21 0-16,0 0 0,22-21 0,-22 21 16,0-21-16,-21 0 0,21-1 15,-21 1-15,0 0 0,0 0 16,-21 0-16,0 21 0,0-21 16,0-1-16,-1 22 0,1 0 0,0 0 15,0 0-15,0 0 0,0 0 16,-1 0-16,1 0 15,0 0-15,42-21 47</inkml:trace>
  <inkml:trace contextRef="#ctx0" brushRef="#br1" timeOffset="11582.71">26056 5630 0,'0'0'0,"-21"-21"0,0 21 16,0-21-16,-1 0 0,1 21 15,0 0-15,-21 0 0,21 0 0,-1 0 16,-20 0-16,21 21 0,-21-21 0,20 21 15,-20 0-15,21 1 0,-21-1 16,-1 21-16,22-21 0,0 22 0,-21-22 16,20 21-16,1 0 0,0 1 15,0-22-15,0 21 0,0 1 0,-1-1 16,1-21-16,21 21 0,-21-20 16,0 20-16,21-21 0,-21 21 0,21-20 15,0 20-15,0-21 0,0 0 0,0 0 16,0 1-16,0 20 0,0-21 15,0 0-15,21-21 0,0 21 16,0 1-16,0-1 0,1-21 0,-1 21 16,21 0-16,-21-21 0,22 0 0,-1 21 15,0-21-15,1 0 0,-1 0 16,0 0-16,1 0 0,-1 0 0,0 0 16,1 0-16,-1 0 0,0 0 0,22-21 15,-22 21-15,0-21 0,-20 0 16,20 21-16,0-21 0,-21-1 0,22 1 15,-22-21-15,21 21 0,-21 0 0,1-22 16,-1 1-16,0 21 0,0-22 16,0 1-16,-21 0 0,0-1 15,0 1-15,0 0 0,0-1 0,0 22 16,0-21-16,-21 0 0,0-1 16,0 22-16,0-21 0,-1 21 0,-20-1 15,21 1-15,-21 0 0,20 0 16,-20 0-16,0 21 0,-1-21 0,22 21 15,-21 0-15,21-22 0,-22 22 0,22 0 16,0 0-16,0 0 0,0 0 16,0-21-16,-1 21 15,1 0-15,0 0 16,0 0-16,0 21 0,0-21 16</inkml:trace>
  <inkml:trace contextRef="#ctx0" brushRef="#br1" timeOffset="13354.43">17378 7789 0,'-21'0'31,"21"22"-15,-22-1-1,22 0-15,0 0 16,0 0-16,0 0 16,22-21-1,-1 0 1,0 0-16,0 0 16,0 0-16,-21-21 0,0 0 15,0 0-15,0 0 16,0 0-16,0-1 15,0 1-15,-21 21 0,0 0 16,0 0-16,0 0 0,21 21 31,-22-21-31,22 22 0,0-1 0,-21-21 16,21 21-16,0 0 0,0 0 16,0 0-1,0 1 1,21-22-16,1 0 15,-1 0 1,0 0-16,0 0 16,-21-22-16,21 1 0,0 21 15,-21-21-15,22 21 16,-1-21-16,0 0 0,0 0 16,0 21-16,-21-22 0,21 1 15,1 21-15,-1-21 0,-21 0 16,21 0-16,0 21 0,0-21 0,0-1 15,1 1-15,20 0 0,-21 0 0,0 0 16,22 0-16,-1-1 0,-21 1 16,43 0-16,-22-21 0,0 21 0,22-1 15,-22 1-15,22 0 0,-1 0 0,1 0 16,-22 21-16,21-21 0,1-1 16,-22 1-16,22 0 0,-1 21 15,-20-21-15,20 0 0,-21 21 0,22-21 0,-22-1 16,22 22-16,-22 0 0,22-21 15,-22 21-15,21 0 0,-20 0 16,20-21-16,-20 21 0,-1 0 0,21 0 16,-20 0-16,-1 0 0,0 0 15,-20 0-15,20 0 0,-21 0 0,21 0 16,-20 0-16,-1 0 0,0 21 0,0-21 16,0 0-16,0 0 0,1 21 15,-1-21-15,0 0 0,0 0 0,0 22 16,0-22-16,1 0 0,-1 0 15,0 21-15,0-21 0,0 0 0,0 0 16,22 21-16,-22-21 0,0 0 0,0 0 16,0 21-16,1-21 0,-1 0 15,-21 21-15,21-21 16,0 0-16,-21 21 16,0-42 77,0 0-77,0 0 15,-21 21-15,0 0-16,0 0 15,-1 0-15,1 0 16,0 0-16,0 21 0,21 0 16,-21-21-16,21 21 0,-21-21 15,21 22-15,0-1 0,0 0 16,0 0 0,21-21-1,0 0-15,0 0 16,-21-21-1,21 21-15,-21-21 0,0 0 16,0-1-16,0 1 16,-21 21-16,0 0 15,0 0-15,0 0 16,-1 0-16,22-21 31,0 0-31</inkml:trace>
  <inkml:trace contextRef="#ctx0" brushRef="#br1" timeOffset="16434.43">22627 6160 0,'21'0'16,"0"0"-16,1 0 15,-1 0-15,0 0 0,0-22 16,0 22-16,-21-21 15,0 0-15,0 0 16,0 0-16,0 0 16,-21-1-1,0 22-15,0 0 0,0 0 16,-1 0-16,-20 0 0,21 0 0,0 0 16,-22 0-16,22 22 0,0-1 15,0 0-15,0-21 0,0 21 16,-1 0-16,22 0 0,0 1 0,0-1 15,0 0-15,0 0 16,0 0 0,22-21-16,-1 0 15,0 0-15,0 0 0,0 0 16,0 0-16,1 0 0,-1 0 16,0-21-16,0 21 0,0 0 0,0-21 0,1 21 15,-22-21-15,21 21 0,0 0 16,-21-21-16,21-1 0,0 22 15,-21 22 17,0-1-17,0 0-15,0 0 0,0 0 16,0 0-16,0 1 0,0-1 16,0 0-16,0 0 0,0 0 0,0 0 15,0 1-15,0-1 16,0 0-16,-21-21 31,21-21-15,0 0-16,-21-1 15,21 1-15</inkml:trace>
  <inkml:trace contextRef="#ctx0" brushRef="#br1" timeOffset="17094.51">22945 5779 0,'-43'-22'16,"22"1"-16,0 0 15,0 21-15,0 0 0,-1 0 16,-20-21-16,21 21 0,0 0 16,-22 0-16,22 0 0,-21 0 0,21 0 15,-22 21-15,1 0 0,21 0 0,-21 1 16,-1-1-16,22 21 0,-21-21 16,21 22-16,-1-1 0,-20 0 0,21-21 15,0 22-15,21-1 0,-21 0 16,21-20-16,-22 20 0,22 0 15,0 1-15,0-22 0,0 21 0,0 0 16,0-20-16,0 20 0,22-21 16,-1 0-16,0 22 0,0-22 0,0 0 15,0-21-15,1 21 0,20 0 0,-21-21 16,21 0-16,1 21 0,-1-21 16,0 0-16,1 0 0,20 0 0,-20 0 15,-1 0-15,21-21 0,-20 21 0,-1-21 16,0 0-16,1 0 0,-1 21 15,-21-21-15,22-1 0,-22 1 0,0-21 16,21 0-16,-21 20 16,1-20-16,-1 21 0,-21-21 15,0 20-15,21-20 0,-21 0 0,0 21 16,0-22-16,0 22 0,0-21 16,0-1-16,0 22 0,0-21 0,0 21 15,0 0-15,-21-22 0,0 22 0,-1 0 16,-20 0-16,21 0 0,-21-1 15,20 1-15,-20 0 0,0 0 0,21 21 16,-22 0-16,22-21 0,0 21 16,0 0-16,-22 0 0,22 0 0,0 0 15,0 0-15,0 0 0,0 21 0,-1-21 16,1 21-16,0 0 0,0-21 16,0 0-16,0 21 0,21 1 15</inkml:trace>
  <inkml:trace contextRef="#ctx0" brushRef="#br1" timeOffset="18322.59">28342 16066 0,'0'0'0,"0"21"16,0 0-16,0 0 15,0 0-15,-21 0 0,21 1 0,0-1 16,0 21-16,-21-21 0,21 0 16,0 1-16,0 20 0,-21-21 0,21 0 15,0 0-15,0 1 16,0-1-16,0 0 15,-22-21-15,22-21 47,0 0-31,0-1-16</inkml:trace>
  <inkml:trace contextRef="#ctx0" brushRef="#br1" timeOffset="18741.62">28511 16108 0,'0'0'0,"0"21"31,-21-21-31,21 21 16,0 0-16,-21 1 0,21-1 15,-21 0-15,21 0 0,0 0 0,0 0 16,0 1-16,0-1 16,0 0-16,21-21 15,0 0 1,0 0-16,1 0 16,-1 0-1,-21-21-15,21 0 0,0 21 0,-21-22 16,0 1-16,0 0 0,0 0 15,0 0-15,0 0 0,0-1 0,0 1 16,0 0-16,0 0 0,-21 21 16,0 0-1,0 0-15,-1 0 16,22 21 0</inkml:trace>
  <inkml:trace contextRef="#ctx0" brushRef="#br1" timeOffset="19338.28">28681 15769 0,'-21'-21'16,"-43"0"-1,43 21-15,0 0 0,0 0 16,-1 0-16,1 0 0,0 0 0,0 0 16,-21 0-16,20 0 0,1 0 15,-21 21-15,21 0 0,0-21 16,-22 21-16,22 22 0,-21-22 0,21 21 16,-1-21-16,-20 22 0,21-1 15,0 0-15,0-20 0,-1 20 0,1 0 16,0 1-16,21-1 0,0-21 15,-21 21-15,21-20 0,0 20 0,0-21 16,0 21-16,0-20 0,0-1 16,0 0-16,0 0 0,21 0 0,0 0 15,0-21-15,1 22 0,-1-1 0,21-21 16,-21 0-16,22 21 0,-22-21 16,21 0-16,0 0 0,1 0 15,-1 0-15,22 0 0,-22 0 16,0-21-16,1 21 0,-1-21 0,21 21 15,-20-22-15,-22 22 0,21-21 16,1 0-16,-22 0 0,0 0 0,0 0 16,0-1-16,0 1 0,1 0 15,-22-21-15,0 21 0,0-22 0,0 1 16,0 0-16,0-1 0,0 1 0,0 0 16,0-1-16,0 1 0,-22 0 15,1 20-15,0-20 0,21 21 16,-21 0-16,0 0 0,0-1 0,-1 1 15,1 21-15,21-21 0,-21 21 16,0 0-16,0 0 0,0 0 16,-1 0-16,1 0 0,0 0 15,0 0-15,0 0 16,0 0 0,-1 0-16,22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42:13.4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8128 508 0,'-21'0'0,"0"0"16,-1 0-16,1 0 0,0 0 15,0 0-15,0 0 0,0 21 16,-1-21-16,22 21 16,22-21-1,20 0 1,-21 0-16,21 0 0,1 0 16,-1 0-16,22 0 0,-22 0 0,21 0 15,1 0-15,-1-21 0,22 0 16,-21 21-16,-1 0 0,1 0 0,20-21 15,-20 21-15,-22 0 0,22-21 16,-1 21-16,-21 0 0,1-21 0,-1 21 16,-21 0-16,0 0 0,1 0 15,-22-22-15,-22 22 32,1 0-32,0 0 0,-21 0 15,-1 0-15,1 22 0,21-22 16,-21 0-16</inkml:trace>
  <inkml:trace contextRef="#ctx0" brushRef="#br0" timeOffset="463.73">8530 550 0,'0'22'0,"0"-1"16,0 0-1,0 0-15,0 0 16,0 0-16,21 1 0,0-1 16,-21 0-16,22 21 0,-22-21 0,0 22 15,21-22-15,0 21 0,-21 1 16,21-1-16,-21 0 0,21 1 0,-21-1 16,21 0-16,-21 1 0,0-22 15,0 21-15,0 0 0,0 1 0,0-22 16,0 21-16,-21-21 0,0 22 15,0-22-15,0 21 0,-22-21 0,22 1 16,-21-1-16,0 0 0,20 0 16,-20-21-16,0 0 0,-1 0 15,22 0-15,-21 0 0,21 0 0,-22-21 16,22 21-16,0-21 0,0 0 16,-21-1-16,20 1 0,1-21 0,21 21 15,-21 0-15,0-1 0,0-20 16,21 21-16,-21 0 0,21 0 0,0-1 15,0 1-15,0 0 0,0 0 16,21 0 0,0 21-16,0 0 0,0 0 15,0 0-15,1-21 0,20 21 0,-21 0 16,0 0-16,0 0 16</inkml:trace>
  <inkml:trace contextRef="#ctx0" brushRef="#br0" timeOffset="919.47">8869 1312 0,'0'0'0,"84"0"15,-62 0-15,-1 0 0,0-21 16,0 21-16,0-21 0,0 0 16,22 21-16,-22-21 0,0 0 0,0-1 15,0 1-15,1 0 0,-1 0 16,0 0-16,-21 0 0,0-1 16,0 1-16,-21 21 15,0 0-15,-22 0 16,22 0-16,-21 0 0,21 21 15,-22 1-15,22-1 0,-21 0 0,21 21 16,-22-21-16,22 1 16,0 20-16,21-21 0,0 21 0,-21-20 15,21-1-15,0 0 0,0 21 16,0-21-16,21 1 0,0-1 16,0 0-16,0 0 0,22-21 15,-22 0-15,0 0 0,0 0 16,22 0-16,-22 0 0,0 0 0,21 0 15,-21 0-15,22-21 0,-22 0 16,0 21-16,0-21 0,0-1 0,1 22 16</inkml:trace>
  <inkml:trace contextRef="#ctx0" brushRef="#br0" timeOffset="1427.18">9546 1101 0,'0'-21'15,"0"42"1,0 0-16,0 0 0,0 0 16,0 22-16,0-22 0,0 0 0,0 0 15,0 0-15,0 22 0,0-22 16,0 0-16,0 0 0,0 0 0,0 0 16,0 1-16,0-1 0,0 0 15,0 0-15,0 0 0,0 0 16,0-42 31,0 0-47,0 0 15,0-21-15,0 20 0,0 1 16,0-21-16,0 21 0,21-22 0,-21 1 16,21 0-16,1 21 0,20-22 15,-21 1-15,21 21 0,-20-22 0,20 22 16,0 0-16,1 0 0,-1 0 15,-21 21-15,21 0 0,1 0 0,-1 0 16,0 0-16,-20 21 0,20 0 16,-21 0-16,0 22 0,0-22 15,1 21-15,-22-21 0,0 22 0,0-22 16,0 21-16,0-21 0,0 22 16,0-22-16,0 21 0,-22-21 0,1 0 15,0 1-15,0-1 0,21 0 16,-21 0-16,0-21 0,21 21 0,-22-21 15,22-21 17,0 0-32</inkml:trace>
  <inkml:trace contextRef="#ctx0" brushRef="#br0" timeOffset="2443.59">10541 614 0,'0'0'0,"-21"-21"15,21 0-15,0-1 0,0 1 16,-21 21-1,21 21 1,0 1-16,0-1 16,0 0-16,0 21 0,0 1 15,0-1-15,0 0 0,0 22 0,21-1 16,-21 1-16,0-1 0,0 1 16,0-22-16,0 22 0,0-22 0,0 21 15,0-20-15,-21-1 0,21 0 16,0 1-16,-22-22 0,22 21 0,0-21 15,0 1-15,0-1 0,0 0 0,0 0 16,-21-21 15,21-21-31,0 0 0,0 0 16,0-1-16,0 1 0,0 0 0,0-21 16,0 21-16,0-22 0,0 22 15,0-21-15,0-1 0,21 1 0,-21 21 16,22-21-16,-1-1 0,0 22 15,0-21-15,0 21 0,22-1 0,-22 1 16,21 0-16,-21 21 0,22 0 16,-22 0-16,0 0 0,21 0 0,-21 0 15,1 21-15,-1 0 0,0 1 0,0-1 16,-21 0-16,0 21 0,0-21 16,0 1-16,-21-1 0,0 0 15,-22 0-15,22 0 0,-21 0 16,21 1-16,-22-1 0,1-21 0,21 21 15,-21-21-15,20 0 0,-20 0 16,21 0-16,0 0 0,0 0 0,-1 0 16,1 0-16,0 0 15,21 21 32,0 0-47,21-21 0,0 21 16,-21 1-16,22-22 0,-1 21 15,-21 0-15,21 0 0,0-21 16,0 21-16,0 0 0,1-21 0,-1 22 16,0-22-16,0 0 0,0 21 15,22-21-15,20 0 0,-42 0 16,22 0-16,-22 0 0,21 0 16,-21-21-16,22-1 0,-22 22 0,21-21 15,-21 0-15,0 0 0,1 0 16,-1 0-16,0-1 0,0 1 0,-21 0 15,0 0-15,0 0 0,0 0 16,0-1-16,0 44 47,-21-1-47,21 0 0,-21 0 0,21 0 16,0 0-16,0 1 0,0-1 15,0 0-15,0 0 0,-21 0 0,21 0 16,0 1-16,0-1 0,0 0 15,0-42 17,21 21-17,-21-21-15,21-1 0</inkml:trace>
  <inkml:trace contextRef="#ctx0" brushRef="#br0" timeOffset="2743.42">11282 1016 0,'0'0'0,"0"-21"0,21 21 63,0 0-63,0 0 15,0 0-15,-21-21 16,0 0-16,0-1 15,-21 22 17,0 0-32,0 0 15,0 0-15,21 22 16,0-1-16,0 0 16,0 0-16,21 0 15,0-21-15,-21 21 0</inkml:trace>
  <inkml:trace contextRef="#ctx0" brushRef="#br0" timeOffset="3336.08">11599 1249 0,'-21'0'0,"0"-21"0,0 21 16,21-21 0,-21 21-16,21 21 15,0 0 1,0 0 0,0 0-16,0 0 0,0 1 0,0-1 15,0 0-15,0 0 0,0 21 16,0-20-16,0-1 0,0 0 0,0 0 15,0 0-15,0 0 0,0 1 0,0-1 16,0 0-16,-22-21 31,22-21-15,-21 0 0,21-1-16,0 1 0,0 0 15,0 0-15,0 0 0,0 0 0,21-1 16,-21-20-16,22 21 0,-1-21 15,0 20-15,0-20 0,0 21 16,22 0-16,-22-22 0,21 22 0,0 0 16,1 21-16,-22 0 0,21 0 15,1 0-15,-22 0 0,0 21 0,0 0 16,0 1-16,0 20 0,1-21 16,-22 0-16,21 22 0,-21-22 0,0 21 15,0-21-15,0 0 0,0 1 16,0-1-16,0 0 0,-21 0 0,-1 0 15,1 0-15,21 1 0,-21-22 16,21 21-16,-21-21 0,42-21 47,0-1-47</inkml:trace>
  <inkml:trace contextRef="#ctx0" brushRef="#br0" timeOffset="3839.79">12785 1207 0,'0'0'0,"0"-22"0,21 22 15,-21-21-15,0 0 0,0 0 16,-21 21-1,-1 0-15,1 0 0,0 0 0,-21 0 16,21 0-16,-1 0 0,1 21 16,-21 0-16,21-21 0,0 21 0,-1 1 15,1-1-15,0 0 0,21 0 0,0 0 16,0 0-16,0 1 16,0-1-16,0 0 15,21-21-15,22 0 0,-22 21 16,21-21-16,-21 0 0,22 21 0,-1-21 15,0 0-15,-21 21 0,22-21 16,-1 0-16,-21 22 0,0-1 16,1-21-16,-1 21 0,0 0 15,-21 0-15,-21 0 16,0-21-16,-1 22 0,-20-22 16,0 21-16,21 0 0,-22-21 0,1 21 15,0-21-15,20 0 0,-20 0 16,0 0-16,21 0 0,-1 0 0,1 0 15,0 0-15,0 0 16,0 0-16,0 0 0,-1 0 0,1 0 16,0-21-16,0 0 15,0 21-15,0 0 0,21-21 16,-22-1-16,22 1 0</inkml:trace>
  <inkml:trace contextRef="#ctx0" brushRef="#br0" timeOffset="4499.43">15409 868 0,'0'0'0,"21"-21"0,-21 0 0,0-1 16,0 1-16,0 0 16,0 0-16,-21 21 0,0-21 0,-21 21 15,21 0-15,-22 0 0,1 0 16,0 0-16,-1 0 0,1 0 0,-22 21 16,22 0-16,0 21 0,-22-20 15,43 20-15,-21 0 0,-1 22 0,22-22 16,0 0-16,0 22 0,0-22 15,21 1-15,-21-1 0,21 0 0,0 1 16,0-1-16,21-21 0,0 0 16,0 22-16,21-22 0,1 0 0,-1-21 15,0 21-15,1-21 0,20 0 16,1 0-16,-22 0 0,22 0 16,-22 0-16,0 0 0,22 0 0,-22 0 15,0-21-15,-20 21 0,20-21 16,-21 0-16</inkml:trace>
  <inkml:trace contextRef="#ctx0" brushRef="#br0" timeOffset="4768.29">15981 889 0,'0'0'16,"0"-21"-16,0-64 15,0 106 16,0 1-31,0-1 16,0 21-16,0 0 0,0-20 0,0 20 16,0 0-16,0 1 0,-21-1 15,21 0-15,0 1 0,0-22 0,0 21 16,0-21-16,-22 0 0,22 1 16,0-1-16,0 0 0,0 0 0,0 0 15,-21-21-15,21 21 0</inkml:trace>
  <inkml:trace contextRef="#ctx0" brushRef="#br0" timeOffset="5060.12">15579 1545 0,'0'0'0,"21"0"0,-21 21 0,21 1 16,0-1-16,0-21 0,0 21 0,1 0 15,-1-21-15,0 21 0,0-21 16,21 0-16,1 0 0,-22 0 16,21 0-16,1 0 0,-22 0 15,21 0-15,0-21 0,-20 21 0,20-21 16,-21 0-16,21 21 0,-20-21 15,-1-1-15,0 1 0,0 0 0,0 21 16,-21-21-16,21 0 0,-21 0 0,0-1 16,0 1-16,0-21 0,0 21 15</inkml:trace>
  <inkml:trace contextRef="#ctx0" brushRef="#br0" timeOffset="5306.98">15727 868 0,'0'0'0,"0"-21"31,21 21-31,0-21 0,0-1 16,22 22-16,-22-21 0,21 21 0,0 0 15,1-21-15,-1 21 0,0 0 16,1 0-16,-1-21 0,0 21 0,-20 0 15,20 0-15,-21 0 0,0 0 16</inkml:trace>
  <inkml:trace contextRef="#ctx0" brushRef="#br0" timeOffset="5671.78">17441 423 0,'0'-21'31,"0"42"-31,-21 1 15,0-1-15,0 0 0,21 21 0,-21 1 16,-1-1-16,1 0 0,0 22 16,0-1-16,0 1 0,-22 20 0,22-20 15,-21 21-15,0-22 0,-1 22 16,1-22-16,21 1 0,-22-1 0,1 1 16,21-1-16,-21 1 0,20-22 15,1 22-15,0-22 0,-21 0 0,42 1 16,-21-22-16,-1 21 0,1-21 0,21 0 15,-21 1-15,21-44 32</inkml:trace>
  <inkml:trace contextRef="#ctx0" brushRef="#br0" timeOffset="6188.57">17865 910 0,'0'0'0,"0"-63"15,0 42 1,-22 21-1,1 0-15,0 0 0,0 21 16,0-21-16,-22 21 0,22 21 0,-21-21 16,21 22-16,-22-1 0,22 0 15,-21 1-15,21-1 0,0 0 0,-1 1 16,1-1-16,21 0 0,0 1 16,0-22-16,0 21 0,0-21 0,21 1 15,1-1-15,-1 0 0,0 0 16,21 0-16,-21 0 0,22-21 15,-1 0-15,0 0 0,1 0 0,-1 0 16,0 0-16,1 0 0,-1-21 16,0 0-16,1 21 0,-1-21 0,0 0 15,-20 0-15</inkml:trace>
  <inkml:trace contextRef="#ctx0" brushRef="#br0" timeOffset="6439.42">18478 889 0,'0'0'0,"-21"0"16,0 21-1,21 0-15,-21 1 0,21-1 0,0 21 16,-21-21-16,21 22 0,-21-1 16,21 0-16,-22 1 0,22-1 0,0-21 15,-21 21-15,21 1 0,0-22 0,0 21 16,0-21-16,0 1 0,0-1 15,0 0-15,0 0 0,0 0 0,0 0 16,21-21 0,1 0-1,-22-21-15</inkml:trace>
  <inkml:trace contextRef="#ctx0" brushRef="#br0" timeOffset="6779.22">18288 974 0,'0'0'16,"0"-21"-16,0-1 0,0 1 0,0 0 15,21 21-15,0-21 0,0 21 16,22 0-16,-22 0 0,21 0 0,1 0 16,-1 0-16,21 0 0,-20 0 15,-1 21-15,0 0 0,1 0 16,-1 1-16,0 20 0,1 0 15,-22 1-15,0-22 0,0 21 0,0 0 16,-21 1-16,0-1 0,0-21 16,0 22-16,-21-22 0,-21 21 0,21-21 15,-22 0-15,22 1 0,-21-1 0,0 0 16,-1 0-16,1 0 0,0-21 16,-1 21-16,1-21 0,21 0 0,-22 22 15,22-22-15,0 0 0,0 0 16,0 0-16,0 0 0,-1-22 15,22 1 1</inkml:trace>
  <inkml:trace contextRef="#ctx0" brushRef="#br0" timeOffset="7383.8">20087 508 0,'0'0'0,"0"-21"0,0 0 16,0 0-16,-21 42 31,21 21-15,-21-21-16,0 22 0,-1-1 15,22 21-15,-21 1 0,-21 21 0,21-22 16,0 22-16,-22-1 0,1-20 15,0 21-15,-1-22 0,1 22 0,0-22 16,-1 1-16,1-1 0,0 1 0,-1-1 16,22-20-16,-21 20 15,21-42-15,-1 22 0,1-1 0,0-21 16,21 0-16,-21 0 0,42-21 31,0 0-31,0 0 16,1-21-16,-1 0 0,0-21 0</inkml:trace>
  <inkml:trace contextRef="#ctx0" brushRef="#br0" timeOffset="7723.6">20743 1058 0,'0'-21'0,"0"42"0,0-63 16,0 21-16,0 0 0,-21 0 16,0 21-16,0-22 0,-22 1 0,22 21 15,0 0-15,-21 0 0,21 0 16,-22 0-16,22 21 0,-21 1 0,21 20 16,-22-21-16,1 21 0,21 1 15,-22-1-15,22 0 0,0 1 16,0-1-16,0 0 0,21-20 0,0 20 15,0 0-15,0-21 0,0 1 16,0-1-16,0 21 0,21-21 0,0-21 16,0 21-16,0 1 0,1-22 15,20 0-15,0 0 0,1 0 0,-1 0 16,0 0-16,1-22 0,-1 22 16,21-21-16,-20 21 0</inkml:trace>
  <inkml:trace contextRef="#ctx0" brushRef="#br0" timeOffset="7979.46">21167 1016 0,'0'0'0,"0"-21"0,0 0 16,0 42 0,0 0-1,-22 21-15,22-20 0,0 20 0,-21 0 16,21-21-16,0 22 0,0-1 15,0 0-15,-21-20 0,21 20 0,-21-21 16,21 21-16,0-20 0,0-1 16,0 21-16,0-21 0,0 0 0,0 1 15,0-1-15,21-21 32,-21-21-17</inkml:trace>
  <inkml:trace contextRef="#ctx0" brushRef="#br0" timeOffset="8295.27">21145 1101 0,'0'0'0,"0"-43"0,0 22 0,0 0 16,0 0-16,0 0 0,0 0 0,0-1 16,22 22-16,-1-21 0,0 21 15,21 0-15,-21 0 0,22 0 16,-1 0-16,0 0 0,1 21 15,-1 1-15,0-1 0,1 0 0,-1 21 16,0 1-16,-20-22 0,-1 21 16,0 0-16,-21 1 0,0-22 0,0 21 15,0 1-15,-21-22 0,0 21 16,-22-21-16,1 0 0,0 22 0,-1-22 16,1-21-16,0 21 0,-1 0 15,-20 0-15,20-21 0,22 0 0,-21 22 16,21-22-16,0 0 0,-1 0 15,22-22 1,0 1-16,22 0 16</inkml:trace>
  <inkml:trace contextRef="#ctx0" brushRef="#br0" timeOffset="8737.16">22945 614 0,'0'0'15,"21"0"17,0 0-17,0 0-15,21 0 0,-20 0 0,20 0 16,0 0-16,22 0 0,-1 0 15,-20 0-15,20 0 0,1 0 16,-1 0-16,1 0 0,-22 0 16,21 0-16,-41 0 0,20 0 0,-21 0 15,0 0-15,-21 21 16,-21-21-16,0 0 16,-21 0-16,20 0 0,-20 0 0,0 0 15</inkml:trace>
  <inkml:trace contextRef="#ctx0" brushRef="#br0" timeOffset="8996.01">23241 677 0,'0'64'32,"0"-43"-32,0 0 0,0 0 0,0 22 15,0-1-15,0-21 0,0 43 16,0-22-16,0 0 0,-21 1 0,21 20 15,-21-20-15,21-1 0,-22 0 16,22 1-16,-21-1 0,21 0 0,0-21 16,0 22-16,0-22 0,-21 0 15,21 0-15,0 0 0,0 1 16,21-22 15,0 0-31</inkml:trace>
  <inkml:trace contextRef="#ctx0" brushRef="#br0" timeOffset="9747.58">23876 1122 0,'0'0'16,"0"-21"-16,-21 42 31,0 0-31,-22 0 0,22 22 15,0-22-15,0 0 16,0 21-16,-1-21 0,1 1 0,0 20 16,0-21-16,21 0 0,0 0 15,0 1-15,0-1 0,0 0 0,0 0 16,0 0-16,21 0 0,0-21 16,0 0-16,1 0 0,-1 0 15,0 0-15,21 0 0,-21 0 0,1 0 16,-1 0-16,0 0 0,0-21 15,0 21-15,-21-21 0,0 0 0,0 0 16,0 0-16,0-1 0,0 1 16,0 0-16,0-21 0,-21 21 15,0-1-15,0 1 0,21-21 16,-21 21-16,21 0 0,-22-1 0,22 1 16,0 0-16,0 0 15,22 0-15,-1 21 0,0-21 16,0 21-16,21 0 0,-20 0 15,20 0-15,-21 0 0,21 0 0,1 0 16,-22 0-16,0 0 0,21 0 0,-20 21 16,-1-21-16,0 21 0,-21 0 15,0 0-15,0 0 0,0 1 0,0-1 16,0 21-16,0-21 0,0 0 16,-21 1-16,0-1 0,21 0 15,-22 0-15,1 0 0,0 0 16,21 1-16,0-1 0,0 0 0,0 0 15,0 0 1,21-21 0,0 0-16,1 0 0,-1 0 0,0 0 15,21 0-15,-21 0 0,22-21 16,-22 21-16,21-21 0,-21 0 0,1 0 16,-1 21-16,0-43 0,-21 22 15,0 0-15,0 0 0,0 0 16,0-22-16,0 22 0,-21-21 0,0 21 15,-1-1-15,1 1 0,0 0 16,0 0-16,0 21 0,0 0 16,-1-21-16,1 21 0,0 0 0,21 21 31,0 0-15,21-21-1,0 0-15,22 0 16</inkml:trace>
  <inkml:trace contextRef="#ctx0" brushRef="#br0" timeOffset="10139.35">25019 699 0,'0'0'0,"21"-22"0,-21 1 0,0 0 16,0 0-16,21 21 0,-21-21 15,0 42 1,0 0-16,0 0 16,-21 22-16,21-1 0,-21 0 15,0 1-15,0 20 0,-1 1 16,-20-1-16,21 1 0,0-1 16,0 1-16,-22-22 0,22 21 0,0-20 15,21-1-15,0 22 0,0-43 0,0 21 16,0 0-16,0-20 0,0-1 15,21 0-15,0 0 0,0 0 0,1-21 16,-1 0-16,21 0 0,-21 0 16,22 0-16,-22 0 0,21-21 0,0 0 15,-20 21-15,20-21 0,0 0 16,-21-1-16,22 1 0,-22 21 0,0-21 16,0 0-16,0 0 0,1 21 15,-22-21-15,0-1 16,-22 1-1,1 21-15</inkml:trace>
  <inkml:trace contextRef="#ctx0" brushRef="#br0" timeOffset="12276.01">14436 2180 0,'0'0'0,"-22"0"0,1 0 16,0 0-16,0 0 15,0 0-15,0 0 0,-1 0 16,1 0-16,0 0 0,0 0 15,0 0-15,0 0 0,-1 0 16,1 0-16,0 0 0,0 0 16,0 0-16,0 0 0,-1 0 0,1 0 15,21 21-15,-21-21 0,0 0 16,42 0 78,0 0-94,0 0 15,1 0-15,-1 0 16,0 0-16,0 0 16,0 0-16,0 0 0,1 0 15,-1 0-15,0 0 16,0 0-16,0 0 0,0 0 0,1 0 15,-1 0-15,0 0 0,0 0 0,0 0 16,22 0-16,-22 0 0,21 0 16,0-21-16,-20 21 0,20 0 15,0 0-15,1 0 0,-1 0 16,21 0-16,-20 0 0,20 0 0,1-21 16,-1 21-16,1 0 0,20 0 0,-20 0 15,-1 0-15,1 0 0,21 0 16,-22 0-16,-21-21 0,22 21 0,-22 0 15,22 0-15,-22 0 0,0 0 16,22 0-16,-22 0 0,1 0 0,-22 0 16,21 0-16,0 0 0,-20 0 0,20 0 15,-21-21-15,0 21 16,0 0-16,1 0 0,-1 0 0,0 0 0,0 0 31,-21-21 157,-21 21 62,21-22 93</inkml:trace>
  <inkml:trace contextRef="#ctx0" brushRef="#br0" timeOffset="13932.06">17441 2201 0,'0'0'0,"-21"0"0,0 0 16,0 0-1,0 0-15,-1 0 16,1 0-16,0 0 0,0 0 15,0 0-15,0 0 0,-1 0 16,1 0 0,0 0-16,0 0 0,0 0 15,0 0 1,-1 0 0,22-21-16,-21 21 0,0 0 31,0 0-16,42 0 110,0 0-109,0 0 0,1 0-16,-1 0 15,0 0 1,0 0-16,0 0 16,0 0-1,1 0-15,-1 0 16,0 0-16,0 0 15,0 0-15,0 0 16,1 0-16,-1 0 0,0 0 0,0 0 16,21 0-16,-20 0 0,-1 0 15,0 0-15,21 0 0,-21 0 0,22 0 16,-22 0-16,21 0 0,-21 0 16,22 0-16,-1 0 0,-21 0 15,22 0-15,-1 0 0,-21 0 0,21 0 16,-20 0-16,20 0 0,-21 0 15,21 0-15,-20 0 0,20 0 0,-21 0 16,0 0-16,22 0 0,-1 0 16,-21 0-16,21 0 0,-20 0 0,20 0 15,-21 0-15,21 0 0,-20 0 0,-1 0 16,21 0-16,-21 0 0,0 0 16,22 0-16,-22 0 0,0 0 0,0 0 15,0 0-15,1 0 0,-1 0 16,0 0-16,0 0 15,0 0 1,0 0-16,-42 0 250,0 0-234,0 0-16</inkml:trace>
  <inkml:trace contextRef="#ctx0" brushRef="#br0" timeOffset="16611.78">20320 2180 0,'0'0'0,"-21"0"0,0 0 16,-1 0-1,1 0-15,0 0 16,0 0-16,0 0 0,0 0 16,-1 0-16,1 0 0,0 0 15,0 0-15,0 0 0,0 0 16,-1 0-16,1 0 16,0-21 15,42 21 16,0 0-32,1 0-15,-1 0 0,0 0 16,0 0-16,21 0 0,-20 0 16,20 0-16,0 0 0,1 21 15,20-21-15,1 0 0,-22 0 0,21 0 16,1 0-16,-1 0 0,1 0 15,-1 0-15,-20 0 0,20 0 0,-20 0 16,20 0-16,-21 0 0,22 0 16,-22 0-16,22 0 0,-1 0 0,1 0 15,-1 0-15,1 0 0,-1 0 0,1 0 16,-1 0-16,1 0 0,-1 0 16,-20 0-16,-1 0 0,0 0 15,1 0-15,-1 0 0,-21 0 16,0 0-16,0 0 0,1 0 0,-1 0 15,0 0 32,-42 0-15,0 0-32,-1 0 15</inkml:trace>
  <inkml:trace contextRef="#ctx0" brushRef="#br0" timeOffset="31764.05">17526 2244 0,'0'-21'0,"0"-22"16,0 22-1,0 0 1,0 0-16,0 0 31,0 42-15,0 0-1,0 0-15,0 0 0,0 0 16,0 1-16,21-1 0,-21 0 0,21 21 16,-21-21-16,21 22 0,-21-22 15,0 21-15,0-21 0,22 22 16,-22-1-16,21-21 0,-21 0 16,0 22-16,21-22 0,-21 0 0,0 21 15,0-20-15,21-1 0,-21 0 16,21 0-16,0-21 15,1 0-15,-1 0 16,0 0-16,0 0 0,0-21 16,0 0-16,22 0 0,-22-1 0,21-20 15,22 0-15,-22-1 0,22 1 16,-1 0-16,1-1 0,-1 1 0,22 0 16,-22-1-16,22 1 0,-22 0 0,1-1 15,-1 1-15,1 21 0,-22-21 16,1 20-16,-1 1 0,0 0 15,-21 0-15,22 0 0,-22 0 16,0-1-16,0 22 0,-21-21 16,21 21-16,1 0 15,-22 21 17,-22-21-17,1 0-15,21 22 0,-21-22 16,21 21-1</inkml:trace>
  <inkml:trace contextRef="#ctx0" brushRef="#br0" timeOffset="32504.58">20383 2201 0,'22'-21'16,"-44"42"-16,44-63 0,-22 21 16,0 0-1,21 21-15,0 0 31,-21 21-15,0 0-16,0 0 16,0 0-16,0 1 0,0-1 15,0 0-15,0 0 0,0 21 0,0 1 16,0-22-16,0 21 0,0-21 16,0 22-16,0-22 0,0 21 0,0-21 15,0 1-15,21 20 0,-21-21 16,0 0-16,21 0 0,0-21 15,-21 22-15,22-22 16,-1 0-16,0 0 0,0 0 16,0-22-16,22 1 0,-22 0 0,42 0 15,-20-21-15,20-1 16,-21 22-16,22-21 0,-1-1 0,22 1 16,-21 0-16,20-1 0,-20 1 0,20 0 15,-20-1-15,-1 22 0,1-21 16,-1 21-16,-20 0 0,20-22 0,-20 22 15,-1 0-15,0 21 0,-21-21 16,22 0-16,-22 21 0,0 0 0,0-22 16,0 22-1,-42 22 32,0-22-47,0 21 0,0 0 16,0-21-16</inkml:trace>
  <inkml:trace contextRef="#ctx0" brushRef="#br0" timeOffset="52882.95">3069 3535 0,'0'21'63,"21"-21"-16,-21-21-32,21 21-15,-21-21 0,0 0 16,22-1-16,-22 1 0,21 0 15,-21 0-15,0 0 16,0 0-16,0-1 0,0 1 0,0 0 16,0 0-16,0 0 0,0 0 15,0-1-15,0 1 16,0 42 15,0 1-15,0-1-16,0 0 15,0 0-15,0 21 0,0-20 0,21 20 16,-21 0-16,21-21 0,-21 22 16,0-1-16,0 0 0,0-20 0,0 20 15,0-21-15,0 21 0,0-20 16,21-1-16,-21 21 0,0-21 0,0 0 16,0 1-16,0-1 0,0 0 15,0 21-15,0-21 0,0 1 0,0-1 16,0 0-16,0 0 0,0 0 15,0 0-15,0 1 16,0-1 0,0-42 62,-21 21-78</inkml:trace>
  <inkml:trace contextRef="#ctx0" brushRef="#br0" timeOffset="53307.71">2794 4170 0,'0'0'0,"-21"0"0,0 0 16,-1 21-16,1-21 0,0 0 15,21 21-15,21-21 47,22 0-47,-22 0 0,0 0 16,21 0-16,1 0 0,-1 0 0,0 0 15,1 0-15,-1-21 16,0 21-16,1 0 0,20-21 0,-21 21 16,1 0-16,-1 0 0,0-21 15,1 21-15,-1 0 0,-21 0 0,22 0 16,-22-21-16,21 21 0,-21 0 0,0 0 16,1 0-1,-22-22 32,0 1-31</inkml:trace>
  <inkml:trace contextRef="#ctx0" brushRef="#br0" timeOffset="53755.97">3831 3747 0,'0'0'16,"0"21"0,21-21 15,0 0-31,-21-21 16,0-1-1,0 1 1,-21 21 15,0 0-15,0 0-16,21 21 15,-21-21-15,21 22 16,-21-22-16,21 21 16,21-21 15,0 0-31</inkml:trace>
  <inkml:trace contextRef="#ctx0" brushRef="#br0" timeOffset="54491.4">5694 3302 0,'0'0'15,"0"-21"-15,0 0 0,0 0 16,0-1-1,0 44 17,0-1-32,0 0 15,0 0-15,0 0 0,0 22 16,0-1-16,0 0 0,0 1 0,0-1 16,0 0-16,0 1 0,0-1 15,0 0-15,0 1 0,0-1 0,0 0 16,0 1-16,0-1 0,0 0 0,0 1 15,0-22-15,0 21 0,0-21 16,0 22-16,0-22 0,0 0 0,0 0 16,0 0-16,0-42 47,0 0-47,0 0 15,0 0-15,0-1 0,-21 1 0</inkml:trace>
  <inkml:trace contextRef="#ctx0" brushRef="#br0" timeOffset="55039.09">5313 3493 0,'0'0'0,"-21"-22"15,21 1-15,0 0 0,-22 0 16,22 0-16,-21 0 0,21-1 16,0 1-16,0 0 0,0 0 15,0 0-15,0 0 0,0-1 0,21 1 16,1 21-16,20-21 0,-21 0 0,21 21 16,-20-21-16,20 0 0,21 21 15,-20 0-15,20-22 0,1 22 0,-1 0 16,1 0-16,-1 0 0,1 0 15,-1 22-15,1-22 0,-1 21 0,-20 21 16,20-21-16,-21 0 0,1 22 16,-1-1-16,0 0 0,1 1 15,-22-1-15,21 0 0,-21 1 0,1-1 16,-1 0-16,-21 1 0,0-1 16,21-21-16,-21 22 0,0-1 0,0 0 15,0 1-15,-21-1 0,0 0 0,-1-21 16,-20 22-16,0-1 0,-1 0 15,1 1-15,-21-22 0,-1 21 0,22 1 16,-22-22-16,1 0 0,20 0 16,-20 0-16,-1 0 0,22-21 0,-21 0 15,-1 22-15,22-22 0,-22 0 0,22 0 16,0 0-16,-1 0 0,1-22 16,0 1-16,-1 0 0,22 0 15,0 0-15,0 0 0,0-1 0,-1 1 16,22 0-16,0 0 0,0 0 15,0 0-15,0-1 0,0 1 0,0 0 16,22 0-16,-1 21 0,21-21 0</inkml:trace>
  <inkml:trace contextRef="#ctx0" brushRef="#br0" timeOffset="55747.68">6752 4022 0,'0'0'0,"21"0"0,0 0 0,1 0 15,-1 0-15,21 0 0,-21-21 0,0 21 16,22-22-16,-22 1 0,0 0 0,0 21 16,22-21-16,-22 0 15,0 0-15,0 21 0,-21-22 0,0 1 16,21 0-16,-21 0 0,0 0 15,0 0-15,-21 21 16,0-22-16,0 22 0,0 0 0,-1 0 16,1 0-16,-21 0 0,21 0 15,0 0-15,-22 22 0,22-1 0,-21-21 16,21 21-16,-1 0 0,-20 0 16,21 22-16,21-22 0,-21 0 0,21 21 15,0 1-15,-21-22 0,21 21 0,0-21 16,0 22-16,0-22 0,21 0 0,0 21 15,-21-21-15,21 1 16,0-1-16,0-21 0,1 21 0,-1 0 16,0-21-16,0 0 0,0 21 0,22-21 15,-22 0-15,0 0 0,21 0 16,-21 0-16,1 0 0,20 0 0,-21-21 16,0 0-16,0 21 0,1-21 0,-1 0 15,0 21-15,0-22 0,0 1 16</inkml:trace>
  <inkml:trace contextRef="#ctx0" brushRef="#br0" timeOffset="56039.51">7387 3747 0,'21'0'0,"-42"0"0,63 0 31,-42 21-16,22-21-15,-1 21 0,0 0 16,-21 0-16,0 0 0,21 22 16,0-22-16,-21 0 0,21 21 0,-21-20 15,0-1-15,0 21 0,22-21 0,-22 0 16,0 1-16,0-1 16,0 0-16,0 0 0,0 0 0,0 0 15,0 1-15,21-44 47,-21 1-47,21 0 0</inkml:trace>
  <inkml:trace contextRef="#ctx0" brushRef="#br0" timeOffset="56307.46">7853 3662 0,'-21'21'16,"-1"-21"-1,22 21-15,-21 0 0,0 1 16,0 20-16,21-21 0,-21 0 0,0 22 16,-1-22-16,1 0 0,0 21 15,0-21-15,21 22 0,-21-22 16,0 0-16,-1 21 0,22-20 0,0-1 0,0 0 15,0 0-15,22-21 47</inkml:trace>
  <inkml:trace contextRef="#ctx0" brushRef="#br0" timeOffset="56904.31">8340 3831 0,'0'0'0,"0"-21"0,0 0 16,0 0-1,0 0 1,-22 21 0,22 21-1,-21-21-15,0 21 0,21 0 0,-21-21 16,21 21-16,-21 0 0,0 22 16,21-22-16,-22 0 0,22 0 0,0 0 15,-21 22-15,21-22 0,-21 0 16,21 0-16,0 0 0,0 1 15,0-1-15,0 0 0,0 0 0,21 0 16,0 0-16,1-21 16,-1 0-16,0 0 0,0 0 15,0 0-15,0 0 0,1 0 0,-1 0 16,0-21-16,0 21 0,0-21 16,0 0-16,1 0 0,-22 0 0,21-1 15,0 1-15,0 0 0,-21 0 0,0-21 16,0 20-16,0 1 0,0-21 15,0 21-15,0 0 0,0-1 0,0-20 16,-21 21-16,21 0 0,-21 21 16,0-21-16,-1-1 0,1 22 15,0 0-15,0 0 0,0 0 16,0 0 0,-1 22-16,22-1 15,0 0-15,0 0 16,22 0-1,-1-21-15,21 21 16</inkml:trace>
  <inkml:trace contextRef="#ctx0" brushRef="#br0" timeOffset="57407.65">8869 3768 0,'0'-21'16,"-21"42"31,21 0-47,-22 0 16,1-21-16,0 21 0,0 0 15,21 1-15,-21-1 0,21 0 16,-21 0-16,21 21 0,0-20 0,0-1 0,0 0 15,0 0-15,0 0 16,0 0-16,0 1 0,0-1 0,0 0 16,0 0-16,21-21 0,0 0 15,0 21-15,0-21 16,0 0-16,1 0 0,-1 0 0,0 0 16,0-21-16,0 21 0,-21-21 0,21 0 15,1 0-15,-1-1 0,0 1 16,0 0-16,-21 0 0,21 0 0,-21-22 15,21 22-15,-21 0 0,0 0 0,0-21 16,0 20-16,0 1 16,0 0-16,0 0 0,-21 0 0,0 21 15,0-21-15,0 21 16,0 0 0,-1 0-16,1 0 0,21 21 31,0 0-16</inkml:trace>
  <inkml:trace contextRef="#ctx0" brushRef="#br0" timeOffset="57852.39">9398 3768 0,'0'-21'16,"0"42"31,0 0-47,0 0 15,0 0-15,0 0 0,0 1 16,0-1-16,0 21 15,0-21-15,0 0 0,-21 22 0,21-1 16,0 0-16,-21-20 0,21 20 0,0 0 16,0 1-16,-22-1 0,22 0 15,-21 1-15,21-1 0,-21 0 0,21 1 16,0-1-16,0 21 0,-21-20 0,21-1 16,-21 22-16,21-22 0,-21 21 15,21-20-15,0-1 0,0 0 0,0 1 16,0-22-16,0 21 0,0-21 0,0 1 15,0-1-15,0 0 0,0 0 16,0-42 15,0 0-31,0 0 16,0-1-16,21 1 0,0 0 0,-21 0 16,21 0-16,-21-22 0</inkml:trace>
  <inkml:trace contextRef="#ctx0" brushRef="#br0" timeOffset="58288.19">9419 3916 0,'0'0'0,"0"-21"0,0 0 15,0-1-15,0 1 0,0 0 16,-21 21-16,21-21 0,0 0 15,0 0-15,0-1 0,0 1 16,21 0 0,0 21-16,0 0 15,1 0-15,-1 0 0,0 0 16,0 0-16,0 0 0,22 0 0,-22 0 16,0 0-16,21 0 0,-21 21 15,1 0-15,-1-21 0,0 22 0,0-1 16,-21 0-16,21 0 0,-21 0 15,0 0-15,-21 1 16,0-22-16,0 21 0,0 0 0,-22 0 16,22-21-16,-21 21 0,21 0 0,-22 1 15,1-22-15,21 21 0,0-21 16,-1 21-16,1-21 0,0 21 0,0-21 16,21 21-16,-21-21 0,21 21 15,21-42 32,0 0-47</inkml:trace>
  <inkml:trace contextRef="#ctx0" brushRef="#br0" timeOffset="58860.74">10456 3768 0,'0'0'0,"0"-21"0,0-22 31,-21 43-31,0 0 0,0 0 16,0 0-16,-1 0 0,1 0 15,0 0-15,0 21 0,0 1 0,0-22 16,-1 21-16,1 0 0,0-21 16,0 21-16,0 0 0,0 0 0,21 1 15,-22-1-15,22 0 16,0 0 0,22 0-1,-1-21-15,0 0 0,0 21 16,0-21-16,0 22 15,1-22-15,-1 0 0,0 0 0,0 21 16,0-21-16,0 0 0,-21 21 0,22-21 16,-1 0-16,0 0 0,0 21 15,0-21-15,-21 21 0,21-21 0,-21 21 16,22-21-16,-22 22 0,0-1 16,0 0-16,0 0 15,-22 0 1,1-21-16,0 0 0,0 21 0,0-21 15,0 0-15,-1 0 0,1 22 16,-21-22-16,21 0 0,0 0 0,-1 0 16,-20 0-16,21 0 0,0 0 0,0 0 15,-1 0-15,1 0 16,0 0-16,0 0 0,0 0 16,0 0-16,21-22 15,-22 22-15</inkml:trace>
  <inkml:trace contextRef="#ctx0" brushRef="#br0" timeOffset="59663.97">5376 4657 0,'0'0'0,"0"21"0,-21-21 15,21 21 17,21-21-17,0 0-15,1 0 0,-1 0 16,21 0-16,-21 0 0,22 0 16,-1 0-16,0 0 0,22 0 0,-1 0 15,1 0-15,-1 0 0,22 0 0,0 0 16,-22-21-16,22 21 0,21 0 15,-22 0-15,22-21 0,0 21 0,0 0 16,0 0-16,21-21 0,-22 21 0,22 0 16,-21 0-16,21-22 0,21 22 15,-21 0-15,22 0 0,-22-21 0,21 21 16,-21-21-16,21 21 0,-21 0 16,0-21-16,21 21 0,-21 0 15,0-21-15,0 21 0,-21 0 0,21 0 16,0-21-16,-21 21 0,21 0 0,-21 0 15,-1 0-15,1 0 0,-21 0 0,0 0 16,-1 0-16,-20 0 0,-1 0 16,1 0-16,-22 0 0,-21 0 0,22 0 15,-22 0-15,0 0 0,0 0 16</inkml:trace>
  <inkml:trace contextRef="#ctx0" brushRef="#br0" timeOffset="59784.9">10710 4530 0,'0'0'0,"0"21"15</inkml:trace>
  <inkml:trace contextRef="#ctx0" brushRef="#br0" timeOffset="72723.38">11472 3937 0,'0'-21'16,"-21"21"0,0 0-1,0 0-15,0-21 16,-1 21 0,1 0-16,0 0 0,0 0 15,0 0-15,0 0 16,42 0 31,0 0-32,0 0-15,0 0 0,22 0 0,-22 0 16,21 0-16,-21 0 0,22 0 16,-1 0-16,0 0 0,22 0 0,-22 0 15,22 0-15,-1 0 0,1 0 16,-1 0-16,1 0 0,-1 0 15,1 0-15,-1 0 0,-21 0 0,22 0 16,-22 0-16,1 0 0,-22 0 0,21 0 16,-21 0-16,0 0 0,-21-21 47</inkml:trace>
  <inkml:trace contextRef="#ctx0" brushRef="#br0" timeOffset="73123.14">12298 3662 0,'-21'0'16,"21"21"-1,21 0 1,0-21-16,0 0 16,-21 21-16,21-21 0,0 0 0,1 22 15,-1-22-15,21 0 0,-21 0 0,0 21 16,1-21-16,-1 0 16,0 0-16,0 0 0,0 0 0,-21 21 15,21-21-15,-21 21 16,0 0-16,0 0 15,-21 1-15,0-1 0,0 0 16,-21 0-16,20 0 0,-20 0 16,0 1-16,-1-1 0,1-21 0,21 21 15,-21 0-15,-1 0 0,22 0 0,0-21 16,0 22-16,0-22 0,-1 0 16,22 21-16,-21-21 0,42 0 31</inkml:trace>
  <inkml:trace contextRef="#ctx0" brushRef="#br0" timeOffset="73763.78">13949 3598 0,'0'0'0,"0"-21"16,0 0 0,0 0-1,0 0-15,0 0 16,0-1-16,0 1 15,-21 21-15,-1-21 0,1 21 16,0 0-16,0 0 0,0 0 16,0 0-16,-1 0 0,1 0 15,0 0-15,0 21 0,0 0 0,0 1 16,-1-1-16,-20 0 0,21 0 16,0 21-16,0-20 0,-1 20 0,1-21 15,0 21-15,0 1 0,21-22 0,-21 21 16,21 1-16,-21-22 0,21 21 15,0 0-15,0 1 0,0-22 16,0 21-16,0-21 0,0 22 0,0-22 16,0 0-16,21 0 0,0 0 15,0 1-15,0-22 0,0 21 0,1 0 16,-1-21-16,0 0 0,0 0 0,0 0 16,22 0-16,-22 0 0,0 0 15,21-21-15,-21 21 0,22-21 0,-22 21 16,21-22-16,-21 1 0,22 0 15</inkml:trace>
  <inkml:trace contextRef="#ctx0" brushRef="#br0" timeOffset="74215.53">14351 3789 0,'-21'0'31,"0"0"-31,-1 21 0,1-21 0,0 21 15,0 0-15,0-21 0,0 22 16,-1 20-16,1-21 0,0 0 0,0 22 16,0-22-16,0 0 0,-1 21 15,22-21-15,-21 1 0,21 20 16,0-21-16,0 0 0,0 0 0,0 1 0,0-1 16,0 0-16,21 0 0,1-21 15,-1 0-15,0 0 16,21 0-16,-21 0 0,1 0 15,-1 0-15,21 0 0,-21 0 0,22-21 16,-22 0-16,0 0 0,21-22 16,-21 22-16,1 0 0,-1-21 0,-21 20 15,0-20-15,21 0 0,-21 21 0,0-22 16,0 22-16,0 0 0,0-21 16,-21 20-16,21 1 0,-21 21 0,-1-21 15,1 21-15,-21 0 0,21 0 16,-22 0-16,22 0 0,0 0 15,-21 0-15,21 21 0,-1 0 0,1-21 16,21 22-16,0-1 0,-21 0 16,21 0-16,0 0 0,0 0 0,0 1 15,0-1-15,0 0 0,21-21 16,0 0-16,1 21 0,-1-21 16</inkml:trace>
  <inkml:trace contextRef="#ctx0" brushRef="#br0" timeOffset="74988.13">14859 3916 0,'-21'42'16,"21"-21"-16,0 1 15,0-1-15,0 0 0,0 0 16,0 0-16,0 0 0,0 1 0,0-1 16,0 0-16,0 0 0,0 0 15,0 0-15,0 1 16,0-1-16,0-42 47,0-1-32,0 1-15,0 0 16,0-21-16,0 21 0,0-1 0,0-20 16,0 21-16,0 0 0,0-22 0,0 22 15,21 0-15,0 0 0,0 0 16,-21 0-16,21-1 0,1 1 0,-1 21 16,0-21-16,21 21 0,-21 0 0,1 0 15,-1 0-15,21 0 0,-21 0 16,0 0-16,1 21 0,20-21 15,-21 21-15,0 1 0,0-1 0,1 0 16,-1 0-16,0 0 0,-21 0 16,21 22-16,-21-22 0,21 0 0,-21 0 15,0 0-15,0 1 0,0-1 16,0 0-16,0 0 0,0 0 16,-21-21-1,0 0-15,0 0 16,21-21-16,0 0 15,-21 0-15,21 0 0,0-22 16,0 22 0,0 0-16,0 0 0,0 0 0,0-22 0,21 22 15,-21 0-15,21 0 0,0 0 16,0-1-16,0 1 0,22 21 16,-22-21-16,21 21 0,-21 0 0,22 0 15,-1 0-15,0 0 0,-20 0 0,20 0 16,0 0-16,-21 21 0,1-21 15,20 21-15,-21 1 0,0-1 0,-21 0 16,21 0-16,-21 0 0,22 0 16,-22 1-16,0-1 0,0 0 0,0 0 15,0 0-15,0 0 0,-22 1 0,22-1 16,-21-21-16,21 21 16,-21-21-16</inkml:trace>
  <inkml:trace contextRef="#ctx0" brushRef="#br0" timeOffset="75311.23">16192 3831 0,'0'0'0,"0"-21"0,-21 21 31,0 0-15,21 21-16,0 0 0,0 1 16,0-1-16,0 0 0,0 0 15,0 21-15,-21-20 0,21 20 0,0 0 16,0-21-16,-21 22 0,21-1 0,0 0 16,0 1-16,0-1 0,0 0 15,0 1-15,0-1 0,0 0 0,0 1 16,0-1-16,0-21 0,0 22 0,0-22 15,-21 21-15,21-21 0,0 0 16,-22 1-16,22-1 0,0 0 16,0 0-16</inkml:trace>
  <inkml:trace contextRef="#ctx0" brushRef="#br0" timeOffset="75671.03">16150 3958 0,'0'0'0,"-21"-21"0,21 0 0,-21 21 16,21-21-16,-21 0 16,21-1-16,0 1 0,0 0 15,21 21-15,0 0 0,21-21 16,-21 21-16,1 0 0,20 0 15,-21 0-15,21 0 0,1 0 0,-22 0 16,21 0-16,-21 0 0,22 21 16,-22 0-16,0 0 0,0 1 0,-21-1 15,0 0-15,0 0 0,0 0 0,0 22 16,0-22-16,-21 0 0,-21 0 16,21 0-16,-1 0 0,-20 1 0,21-1 15,0 0-15,-22-21 0,22 21 0,0-21 16,0 0-16,0 0 15,0 0-15,21-21 32,0 0-32</inkml:trace>
  <inkml:trace contextRef="#ctx0" brushRef="#br0" timeOffset="76453.58">17187 3937 0,'0'-21'15,"21"21"-15,1 0 16,-1-21 0,0 21-16,0 0 15,-21-21-15,0-1 0,0 1 16,0 0-16,0 0 15,0 0-15,-21 0 16,0-1-16,0 22 16,-1 0-16,1 0 0,0 0 15,0-21-15,0 21 0,0 0 0,-22 0 16,22 0-16,0 21 0,0-21 0,0 22 16,-1-1-16,1 0 0,0 0 15,21 0-15,0 0 0,-21 1 0,21-1 16,0 21-16,-21-21 0,21 0 0,0 1 15,0 20-15,0-21 16,0 0-16,0 0 0,0 1 0,21-22 16,0 21-16,-21 0 0,21-21 15,0 0-15,1 0 0,-1 0 16,0 0-16,0 0 0,0 0 0,0-21 16,1 21-16,20-21 0,-21-1 15,0 1-15,0 0 0,1 0 0,-1 0 16,0 0-16,-21-22 0,21 22 0,-21 0 15,21 0-15,-21 0 0,0-1 16,21 1-16,-21 0 16,0 42-1,0 0 1,0 1-16,0-1 0,0 0 16,0 21-16,0-21 0,0 1 15,0-1-15,0 0 0,0 0 0,0 0 16,0 0-16,0 1 0,22-1 0,-1-21 15,0 21-15,0-21 16,0 0-16,0 0 0,1 0 0,-1 0 16,0 0-16,0 0 0,0 0 0,0 0 15,1-21-15,-1 0 0,0-1 16</inkml:trace>
  <inkml:trace contextRef="#ctx0" brushRef="#br0" timeOffset="76943.3">17759 3831 0,'0'-21'15,"0"42"-15,0-21 32,-21 21-17,21 1-15,0-1 16,0 0-16,0 0 0,0 21 0,0-20 16,0-1-16,0 0 0,0 0 15,0 0-15,0 0 0,0 1 0,0-1 16,0 0-16,0 0 15,0 0 1,0-42 15,0 0-31,0 0 16,0 0-16,0-1 0,0 1 0,0-21 16,0 21-16,0 0 0,0-1 0,0 1 15,0 0-15,0-21 0,21 21 16,0-1-16,0 1 0,0 21 0,0-21 15,1 0-15,-1 21 0,21 0 16,-21 0-16,0 0 0,22 0 16,-22 0-16,0 0 0,0 0 0,0 0 15,1 21-15,-1 0 16,-21 0-16,0 1 0,21-1 0,-21 0 16,0 0-16,0 0 0,0 22 0,0-22 15,0 0-15,0 0 0,0 0 16,-21 0-16,21 1 0,0-1 15,0-42 32,21 21-47</inkml:trace>
  <inkml:trace contextRef="#ctx0" brushRef="#br0" timeOffset="77801.62">18605 3747 0,'0'-22'15,"-21"44"17,21-1-32,-21 0 15,21 0-15,-21-21 0,21 21 0,0 0 16,0 1-16,0 20 15,0-21-15,0 0 0,0 0 0,0 1 16,0-1-16,0 0 0,0 0 0,21 0 16,0-21-16,-21 21 0,21-21 15,1 0-15,-1 22 0,0-22 0,0 0 16,21 0-16,-20 0 0,-1 0 0,0 0 16,0 0-16,0-22 0,0 1 15,1 0-15,-1 0 0,-21 0 0,21 0 16,0-1-16,-21 1 0,21 0 15,-21 0-15,0 0 0,0 0 0,21-1 16,-21-20-16,0 21 0,22 0 16,-22 0-16,0-1 15,0 44 32,0-1-47,0 0 0,0 0 16,0 0-16,0 22 0,0-22 15,-22 0-15,22 21 0,0 1 0,-21-1 16,21 0-16,0 1 0,0-1 16,0 0-16,0 1 0,0-1 0,0 0 15,0 1-15,0-1 0,0 0 0,0 1 16,0-1-16,0 0 16,0 1-16,0-1 0,0 0 0,0 1 15,0-1-15,0-21 0,0 21 0,0 1 16,0-1-16,0 0 0,0-20 15,0 20-15,0-21 0,0 21 0,0-20 16,0-1-16,0 0 0,0 0 0,0 0 16,0 0-16,0 1 15,0-1-15,-21-21 32,0 0-32,0-21 0,0-1 15,-1 1-15,22 0 16,-21 0-16,21 0 0,-21 0 0,0-22 15,21 1-15,0 21 0,0-22 16,0 1-16,0 0 0,0-1 16,0 1-16,0 0 0,0-1 0,0 1 15,21 21-15,-21-21 0,21-1 0,0 1 16,1 21-16,-22-22 0,21 22 16,0-21-16,0 21 0,0-22 0,-21 22 15,21 0-15,1 0 0,-1 0 16,0 0-16,0-1 0,0 22 15,0-21-15,1 21 16,-1 0-16,-21-21 16</inkml:trace>
  <inkml:trace contextRef="#ctx0" brushRef="#br0" timeOffset="80711.13">9356 2223 0,'0'0'0,"21"0"16,0 0-16,-21-22 16,21 22-1,-21-21 1,-21 21 0,0 0-1,0 0-15,-1 0 0,1 0 16,0 0-16,-21 21 0,21-21 15,-22 22-15,1-1 0,21 0 0,-22 0 16,1 0-16,0 0 0,-1 1 0,1 20 16,0-21-16,21 21 0,-22-20 15,22 20-15,0 0 0,-21 1 0,20-22 16,1 21-16,0 0 0,0-20 16,21 20-16,-21-21 0,21 21 0,-21-20 15,21 20-15,0-21 0,0 21 0,0-20 16,0-1-16,0 0 0,0 21 15,0-21-15,0 1 0,0-1 16,21 0-16,0 0 0,-21 0 16,21-21-16,0 0 0,0 0 15,1 0-15,-1 0 16,-21-21-16,21 21 0,0-21 0</inkml:trace>
  <inkml:trace contextRef="#ctx0" brushRef="#br0" timeOffset="81163.88">9440 2201 0,'0'0'0,"-21"0"15,0 0-15,0 0 16,0 0-16,-1 22 0,1-1 16,0 0-16,-21 0 15,21 0-15,-1 0 0,-20 1 16,21 20-16,-21-21 0,-1 21 0,1 1 15,0-22-15,-1 21 0,22 1 0,-21-1 16,-1 0-16,22 1 0,-21-1 16,21 0-16,0 1 0,21-22 0,-22 21 15,1-21-15,21 22 0,-21-22 16,21 0-16,0 0 0,0 0 0,0 0 16,0 1-16,0-1 0,0 0 15,0 0-15,0 0 16,21-21-1,0 0-15,1 0 16,-1 0-16,0 0 0</inkml:trace>
  <inkml:trace contextRef="#ctx0" brushRef="#br0" timeOffset="81835.75">8869 2074 0,'-21'0'15,"42"0"48,0 22-63,0-22 0,0 0 15,22 21-15,-1-21 0,-21 0 0,21 0 16,1 21-16,-22-21 0,21 0 16,1 0-16,-22 0 0,21 0 0,-21 0 15,22 0-15,-22 0 0,21 0 16,-21 0-16,0-21 0,1 21 0,-1 0 15,0-21-15,0 21 0,-21-22 16,0 1-16,0 0 31,-21 21-15,21 21-16,-21 0 0,0-21 16,21 43-16,0-22 0,-22 0 0,1 21 15,0-20-15,21 20 0,-21 0 16,21 1-16,-21-22 0,21 21 0,-21 0 15,21-20-15,-22 20 0,22-21 0,0 21 16,0-20-16,-21-1 0,21 0 16,0 0-16,0 0 0,-21-21 15</inkml:trace>
  <inkml:trace contextRef="#ctx0" brushRef="#br0" timeOffset="142956.76">3090 6308 0,'-21'0'16,"0"0"-1,0 0 17,0 0-17,-1-21 1,22-1-16,0 1 15,0 0 1,0 0-16,0 0 16,0 0-16,0-1 15,22 22-15,-22-21 0,21 21 16,0 0-16,-21-21 0,21 21 16,0 0-16,0 0 15,1 0-15,-1 0 16,0 0-16,-21 21 0,21 0 0,0 1 15,0-1-15,1 0 0,-1 0 16,-21 0-16,21 22 0,-21-22 0,21 21 16,-21-21-16,21 22 0,-21-1 0,0 0 15,0-21-15,0 22 0,0-1 16,0-21-16,-21 22 0,0-1 0,0-21 16,0 21-16,-22-20 0,22 20 15,-21-21-15,21 21 0,-22-20 0,22-1 16,-21 0-16,-1 0 0,22 0 15,-21 0-15,21 1 0,-22-22 16,22 0-16,0 21 0,-21-21 0,21 0 16,-1 0-16,1 0 0,0-21 15,0 21-15,-21-22 0,20 1 0,1 0 16,0 0-16,-21 0 0,21-22 0,-1 22 16,1 0-16,0-21 0,0 21 15,0-22-15,21 22 0,0-21 0,0 21 16,0-1-16,0 1 0,0-21 15,21 42-15,0-21 0,0 0 0,0-1 16,22 22-16,-22 0 0,21 0 16,1 0-16,-1 0 0,-21 22 15,21-1-15,1 21 0,-22-21 0,21 0 16,-21 22-16,1-22 0,-1 0 16,0 21-16,-21-20 0,0-1 0,21 21 15,-21-21-15,21 0 0,-21 1 16,0-1-16,0 0 0,21 0 15,-21 0-15,22-21 16,-22 21-16,21-21 16,-21-21-1,0 0 1,21 0-16</inkml:trace>
  <inkml:trace contextRef="#ctx0" brushRef="#br0" timeOffset="143291.57">3746 6731 0,'0'21'0,"0"-42"47,0 0-31,0 0 77,0 0-77</inkml:trace>
  <inkml:trace contextRef="#ctx0" brushRef="#br0" timeOffset="145024.45">6329 6329 0,'0'-21'0,"0"0"16,0-1-1,0 1 1,0 0-16,0 0 16,-21 21 15,-1 21-15,22 0-16,0 0 0,0 1 0,-21-1 15,21 21-15,0 0 0,-21 1 16,21-1-16,0 0 0,0 1 0,-21 20 15,21-20-15,-21-1 0,0 0 0,21 1 16,-22-1-16,1 0 0,21 1 16,0-22-16,-21 0 0,0 0 0,21 21 15,0-20-15,0-1 16,-21 0 0,0-21-1,21-21 1,0 0-16,0-1 15,0 1-15,0 0 0</inkml:trace>
  <inkml:trace contextRef="#ctx0" brushRef="#br0" timeOffset="145475.75">6138 6456 0,'0'0'0,"0"-21"15,0 0-15,0-1 16,0 1-16,0 0 0,0 0 16,0 0-16,0 0 15,0-1-15,0 1 0,21 21 16,1-21-16,-1 0 0,0 0 16,0 21-16,0 0 0,0-21 0,22 21 15,-22 0-15,0 0 0,21 0 16,-20 0-16,20 0 0,0 0 0,-21 0 15,22 21-15,-1 0 0,-21 0 0,22 0 16,-22 22-16,0-22 0,0 21 16,0 0-16,0 1 0,1-1 15,-22 0-15,0 1 0,0-22 0,0 21 16,0 1-16,0-1 0,0 0 16,0-21-16,0 22 0,0-22 0,0 21 15,0-21-15,-22 1 0,22-1 0,-21 0 16,0 21-16,21-21 0,-21-21 0,21 22 15,0-1-15,-21 0 0,21 0 16,-21-21-16,21-21 47,0 0-47,0 0 16,0-1-16,0 1 0</inkml:trace>
  <inkml:trace contextRef="#ctx0" brushRef="#br0" timeOffset="145827.85">6181 6795 0,'0'0'15,"21"0"16,0 0-31,0 0 16,0 0-16,0 0 0,1-22 16,20 22-16,-21 0 0,21 0 0,1-21 15,-1 21-15,0 0 0,-20 0 0,20-21 16,0 21-16,-21 0 0,1 0 16,20 0-16,-42-21 0,21 21 0,0 0 15,0 0-15,1 0 78,-22-21-62</inkml:trace>
  <inkml:trace contextRef="#ctx0" brushRef="#br0" timeOffset="146519.45">7387 6329 0,'0'0'0,"-21"0"16,42 0 46,21 0-62,-20 0 16,-1 0-16,21 0 0,0 0 0,-20-21 15,20 21-15,0 0 0,1 0 0,-1 0 16,0 0-16,1-21 0,-1 21 16,0 0-16,1 0 0,-22 0 0,0 0 15,21 0-15,-21 0 0,-42 0 47,0 0-47,0 0 0,0 0 16,0 0-16,-1 0 0,1 0 15,0 21-15,0-21 0</inkml:trace>
  <inkml:trace contextRef="#ctx0" brushRef="#br0" timeOffset="146817.1">7768 6329 0,'0'0'0,"-21"0"15,21 21 16,0 0-31,-21 0 16,21 1-16,0-1 0,0 0 16,0 0-16,0 21 0,0-20 0,0 20 15,0 0-15,0-21 0,-21 22 0,21-1 16,0-21-16,0 22 0,0-22 16,0 0-16,0 0 0,0 21 0,0-20 15,0-1-15,0 0 0,0 0 16,0 0-16,21-21 47,0-21-47,0 0 0,0 0 15,0 0-15</inkml:trace>
  <inkml:trace contextRef="#ctx0" brushRef="#br0" timeOffset="147263.72">8424 6287 0,'0'0'0,"-21"-22"31,0 22-31,0 0 16,0 22-1,-1-1-15,22 0 0,0 0 16,-21 21-16,21-20 0,0-1 16,-21 21-16,21-21 0,0 22 0,0-22 15,0 21-15,0-21 0,0 22 0,0-22 16,0 0-16,0 0 0,0 21 0,0-20 16,0-1-16,21-21 0,0 21 15,-21 0-15,22-21 0,-1 21 0,0-21 16,0 0-16,0 0 0,0 0 15,1 0-15,-1 0 0,21 0 16,-21 0-16,0 0 0,1 0 16,20 0-16,-21-21 0,0 21 0,22-21 15,-22 21-15,0-21 0,0 21 0,0-21 16,0 21-16,1-22 0,-1 22 16,-21-21-16,21 0 0,0 21 15,-21-21-15,0 0 16,0 0-16,0-1 0</inkml:trace>
  <inkml:trace contextRef="#ctx0" brushRef="#br0" timeOffset="147571.54">8382 6562 0,'21'0'31,"0"0"-15,0 0-16,1 0 0,-1-21 16,0 21-16,0 0 0,0 0 15,0-22-15,1 22 0,-1 0 16,0 0-16,0-21 0,0 21 15,0 0-15,-21-21 0,22 21 16,-22-21 0,0 0-1,0 0-15</inkml:trace>
  <inkml:trace contextRef="#ctx0" brushRef="#br0" timeOffset="147943.32">8318 6244 0,'22'0'0,"-1"0"16,0 0-16,0 0 0,0 0 16,0 0-16,1 0 0,-1 0 0,21 0 15,-21 0-15,0 0 0,22 0 16,-22-21-16,0 21 0,0 0 0,0 0 16,1 0-16,-1 0 0,0 0 0,0 0 15,-42 0 63</inkml:trace>
  <inkml:trace contextRef="#ctx0" brushRef="#br0" timeOffset="150289.4">10308 6414 0,'0'0'0,"-21"0"0,0 0 16,0 0-16,-1 0 15,1 0 1,0 0-1,42 0 17,0 0-32,1 0 15,-1 0-15,0 0 0,21 0 0,-21 0 16,22 0-16,20 0 0,-20 0 16,20 0-16,1 0 0,-1 0 0,22 0 15,-1 0-15,1 0 0,0 0 16,-1 0-16,1 0 0,0 0 0,-22 0 15,1 0-15,-1 0 0,1 0 16,-1 0-16,-20 0 0,-1 0 16,0 0-16,1 0 0,-1 0 0,0 0 15,-21 0-15,1 0 0,-1 0 0,0 0 16,0 0 0,-21-22-1,0 1 16,0 0-15</inkml:trace>
  <inkml:trace contextRef="#ctx0" brushRef="#br0" timeOffset="150816.09">11663 6117 0,'0'0'0,"0"21"32,0 1-32,0-1 15,21 0-15,0-21 0,0 21 16,0-21-16,1 21 0,-1-21 15,0 21-15,21-21 0,1 0 0,-22 22 16,21-22-16,0 0 0,1 0 0,-22 0 16,21 0-16,1 21 0,-22-21 15,0 0-15,21 0 0,-21 0 0,1 0 16,-1 0-16,0 0 16,-21-21-1,-21 21 1,0 0-16,-1 0 0,1 0 15,0 0-15,0 0 0,0 0 16,0 0-16,-1 0 0,1 0 0,0 21 16,0-21-16,0 21 0,0 0 0,-1 0 15,1 22-15,-21-22 0,21 0 16,0 21-16,-1-21 0,1 22 0,0-22 16,0 21-16,21-21 0,-21 1 0,0-1 15,-1 0-15,1 0 0,21 0 16,0 0-16,-21-21 0,21 22 0,-21-1 15,21 0 1,0-42 15,0 0-31</inkml:trace>
  <inkml:trace contextRef="#ctx0" brushRef="#br0" timeOffset="154572.76">13589 6138 0,'-21'-21'0,"0"21"31,42 0 16,0 0-47,0 0 0,0 0 0,0 0 16,22 0-16,-1 0 0,0 0 15,1 0-15,20 0 0,-20 0 0,20 0 16,1 0-16,-22 0 0,21 0 16,-20 0-16,20 0 0,-42 0 15,22 0-15,-22 0 0,0 0 0,0 0 16,-42 0-1,0 0 1,0 0-16,0 0 0,-1 0 16,1 0-16,0 0 0,0 0 15,0 0-15,0 0 0</inkml:trace>
  <inkml:trace contextRef="#ctx0" brushRef="#br0" timeOffset="154991.51">13970 6138 0,'0'0'0,"-21"22"32,21-1-17,0 0-15,0 0 16,0 0-16,0 0 0,0 1 16,0-1-16,0 21 0,0 0 15,0-20-15,0 20 0,0 0 0,0 1 16,0-1-16,0 0 0,0 1 15,0-1-15,0 0 0,0-21 0,0 22 16,0-1-16,0-21 0,0 0 16,0 22-16,0-22 0,0 0 0,0 0 15,-21 0-15,21 1 0,-22-1 16,22 0-16,-21-21 0,0 0 16,0 21-16,0-21 0,0 0 15,-1 0-15,1 0 0,0 0 16,0 0-16,0-21 0,-22 0 0,22 0 15,0 21-15,0-22 0,0 1 0,0 21 16,-1-21-16,1 0 0,0 0 16,21 0-16,-21 21 0,0-22 15,21 1 1,21 0 0,0 21-1,0-21-15,0 21 0,-21-21 0</inkml:trace>
  <inkml:trace contextRef="#ctx0" brushRef="#br0" timeOffset="155507.74">14393 6435 0,'-21'0'31,"0"0"-15,0 21-16,21 0 0,-21 0 15,21 0-15,0 1 0,-22 20 0,22-21 16,-21 21-16,21 1 0,-21-22 16,21 21-16,0 1 0,0-22 0,0 21 15,0-21-15,0 0 0,0 1 0,0 20 16,21-21-16,0 0 15,1 0-15,-1-21 0,0 0 0,0 22 16,0-22-16,0 0 0,1 0 0,-1 0 16,0 0-16,0-22 0,21 1 15,-20 21-15,-1-21 0,0 0 16,0 0-16,0 0 0,0-1 0,-21-20 16,0 21-16,22 0 0,-22-22 15,0 1-15,0 21 0,0-21 0,0-1 16,-22 22-16,1-21 0,0 21 0,0-22 15,0 22-15,0 0 0,-1 0 16,1 0-16,-21 21 0,21 0 0,0 0 16,-1 0-16,1 0 0,0 0 0,0 0 15,0 21-15,0-21 0,-1 21 16,22 0-16,0 0 16,0 0-16,0 1 0,0-1 15,22 0 1,20-21-16,-21 0 0,0 0 0</inkml:trace>
  <inkml:trace contextRef="#ctx0" brushRef="#br0" timeOffset="156191.35">14901 6138 0,'0'22'32,"0"-1"-32,0 0 15,0 0-15,0 21 16,0-20-16,0 20 0,0 0 0,0 1 16,0-1-16,0 0 0,0 1 15,0 20-15,0-21 0,0 1 0,0-1 16,0-21-16,0 22 0,0-1 0,0-21 15,0 21-15,0-20 0,0-1 16,0 0-16,0 0 0,0 0 16,0 0-16,0 1 0,0-44 62,0 1-62,0 0 0,0 0 16,0 0-16,0 0 0,0-1 15,0 1-15,0 0 0,0 0 0,0 0 16,0 0-16,0-1 0,21 1 0,-21 0 16,22 0-16,-1 21 0,0-21 15,0 0-15,0 21 0,0 0 16,1-22-16,20 22 0,-21 0 0,0 0 0,22 0 16,-22 0-16,21 0 0,-21 22 15,0-22-15,22 21 0,-22 0 16,0 0-16,0-21 0,0 21 0,1 0 15,-22 1-15,21-1 0,-21 0 16,0 0-16,0 0 0,0 0 0,-21 1 16,-1-22-16,1 21 0,0 0 0,-21 0 15,21-21-15,-22 21 0,22 0 16,-21-21-16,21 22 0,-22-22 0,22 0 16,0 0-16,0 21 0,0-21 0,-1 0 15,1 0-15,0 0 16,0 0-16,0 0 15,0 0 1,-1 0-16,22-21 31</inkml:trace>
  <inkml:trace contextRef="#ctx0" brushRef="#br0" timeOffset="160795.1">16404 6604 0,'0'0'0,"-42"0"0,21 0 0,-1 0 16,1 0-16,0 0 0,0 0 0,0 0 16,0 0-16,-1 0 0,1 21 0,42-21 47,1 0-47,20 0 15,-21 0-15,21 0 0,1 0 0,20 0 16,-20 0-16,20 0 15,-21 0-15,22 0 0,-1-21 0,1 21 16,-1 0-16,1 0 0,-1-21 0,1 21 16,-1 0-16,1 0 0,21-21 0,-22 21 15,1 0-15,-22 0 0,21 0 16,-20-21-16,-1 21 0,0 0 0,-20 0 16,-1 0-16,0 0 0,0 0 0,-21-22 31,-21 22-16,21-21 1,-21 21-16,21-21 0,-21 21 16</inkml:trace>
  <inkml:trace contextRef="#ctx0" brushRef="#br0" timeOffset="161235.87">17378 6265 0,'0'0'0,"-21"0"0,21 22 63,21-22-63,0 0 0,0 21 16,0-21-16,0 0 0,22 21 15,-22-21-15,21 0 0,-21 0 16,22 21-16,-22-21 0,21 0 0,-21 0 15,22 21-15,-22-21 0,0 0 0,0 21 16,0-21-16,1 0 16,-22 22-1,0-1-15,-22 0 16,1 0-16,0-21 0,0 21 0,0 0 16,0 1-16,-22-1 15,22 0-15,-21 0 0,21 0 0,-22 0 0,22 1 16,0-1-16,-21 0 0,20 0 15,1 0-15,0 0 0,0-21 0,21 43 16,-21-43-16,21 21 16,0-42 31,21 0-47,0-1 15,0 22-15</inkml:trace>
  <inkml:trace contextRef="#ctx0" brushRef="#br0" timeOffset="161759.57">19389 6265 0,'0'-42'16,"0"21"-16,0 0 0,-22 21 16,1-21-1,0 21-15,0 0 0,0-22 0,0 22 16,-1 0-16,1 0 0,-21 0 0,21 0 15,0 0-15,-1 0 0,1 22 0,-21-22 16,21 21-16,0 0 0,-1 0 16,1 0-16,-21 0 0,21 1 0,0-1 15,-1 21-15,1-21 0,0 22 0,0-22 16,0 21-16,0-21 0,21 0 16,0 1-16,0 20 0,0-21 0,0 0 15,0 0-15,0 1 0,0-1 0,21 0 16,0 0-16,0-21 15,0 21-15,0-21 0,1 0 16,-1 0-16,0 21 0,0-21 0,21 0 16,-20 0-16,-1 0 0,0 0 0,0 0 15,0 0-15,0 0 0,1 0 0,-1 0 16,0 0-16,0 0 0,0-21 16,0 21-16,1-21 0,-1 21 15,0 0-15,0-21 0,0 0 0,0 0 16,1 21-16,20-22 0</inkml:trace>
  <inkml:trace contextRef="#ctx0" brushRef="#br0" timeOffset="162115.35">20087 6117 0,'0'-21'16,"0"42"15,0 0-15,0 1-16,0-1 0,-21 0 16,21 21-16,0-21 0,0 1 0,0 20 15,0-21-15,-21 21 0,21 1 16,0-22-16,0 21 0,0-21 0,-21 22 15,21-22-15,0 0 0,0 0 0,0 0 16,0 1-16,0-1 0,0 0 16,0 0-1,0-42 17,0 0-17</inkml:trace>
  <inkml:trace contextRef="#ctx0" brushRef="#br0" timeOffset="162419.19">19854 6646 0,'-21'0'16,"42"0"-16,-42 22 0,21-1 0,-21-21 15,21 21-15,0 0 0,0 0 16,0 0-16,21-21 15,-21 22-15,21-22 0,0 0 16,1 0-16,-1 0 16,0 0-16,0 0 0,0 0 0,0 0 15,1 0-15,-1 0 0,0 0 0,0 0 16,0 0-16,0-22 0,1 22 16,-1-21-16,0 21 0,0-21 15,0 21-15,0 0 0,-21-21 0,22 21 16,-22-21-16,21 21 0,-21-21 0,0-1 15,0 1-15,0 0 16,0 0-16,0 0 0</inkml:trace>
  <inkml:trace contextRef="#ctx0" brushRef="#br0" timeOffset="162790.99">19812 6096 0,'0'0'0,"-21"0"0,21-21 0,21 21 31,0-21-16,0 21-15,0 0 0,22 0 0,-22 0 16,21 0-16,-21-21 0,22 21 16,-1 0-16,-21 0 0,22 0 0,-22 0 15,0 0-15,21-22 0,-21 22 0,1 0 16,-1 0-16,0 0 0,0 0 0,0 0 16,0 0-1,1 0 1,-1 0-16,-21 22 31</inkml:trace>
  <inkml:trace contextRef="#ctx0" brushRef="#br0" timeOffset="201251.66">10181 8213 0,'21'0'16,"-21"-21"-16,21 21 15,-21-22 1,22 22 0,-22-21-1,0 0 16,-22 21-15,1 0 0,0 0-16,0 0 0,0 0 15,-22 21-15,22-21 0,0 21 0,0 1 16,-21-22-16,20 21 0,1 0 16,0 0-16,0 0 0,0 0 15,0 1-15,-1 20 0,1-21 0,21 0 16,-21 22-16,21-22 0,-21 0 0,21 21 15,-21-21-15,21 1 0,0 20 16,0-21-16,0 21 0,0-20 0,0 20 16,0 0-16,0-21 0,0 22 0,0-22 15,0 21-15,21-21 0,0 1 16,0 20-16,0-21 0,1-21 16,-1 21-16,0 0 0,21 1 0,-21-22 15,22 0-15,-22 21 0,21-21 0,-21 0 16,22 0-16,-1 0 0,-21 0 15,22-21-15,-1 21 0,-21-22 0,21 1 16,-20 0-16,20 21 0,-21-21 0,0 0 16,0 0-16,-21-22 0,0 22 15,0 0-15,0 0 0,0 0 0,0-1 16,0 1-16,0 0 0,-21 0 0,0 0 16,0 21-16,-21-21 0,20 21 15,-20 0-15,21 0 0,-21 0 0,20 0 16,-20 0-16,21 21 0,-21-21 0,20 21 15,1 0-15,0 0 0,0 0 16,0 1-16,0-1 0,-1 0 16,22 0-16,0 0 0,0 0 0,0 1 15,0-1-15,0 0 0,0 0 16,22-21 0,-1 0-16,0 0 15,0-21-15,0 0 0,0 0 0,22 21 16,-22-22-16</inkml:trace>
  <inkml:trace contextRef="#ctx0" brushRef="#br0" timeOffset="201571.54">11176 7916 0,'0'0'16,"0"22"0,0-1-1,0 0-15,0 0 16,-21 21-16,21-20 0,0 20 0,-21 0 0,21-21 16,0 22-16,0-1 0,0-21 0,0 22 15,0-22-15,-22 21 0,22-21 16,0 0-16,-21 1 0,21-1 15,0 0-15,-21 0 0,21 0 0,0 0 16</inkml:trace>
  <inkml:trace contextRef="#ctx0" brushRef="#br0" timeOffset="201859.38">10880 8319 0,'21'0'15,"0"0"-15,0 0 16,0-22-16,0 22 0,1 0 0,-1 0 16,21 0-16,-21 0 0,0-21 0,22 21 15,-22 0-15,0 0 0,21 0 16,-20 0-16,-1 0 0,0 0 0,0 0 15,0-21-15,0 21 0,1 0 16,-1 0-16,0 0 16,0 0 15</inkml:trace>
  <inkml:trace contextRef="#ctx0" brushRef="#br0" timeOffset="202650.83">13017 8488 0,'-21'0'16,"0"0"-16,0-21 0,0 21 15,0-21-15,-1-1 0,1 22 16,0-21-16,0 21 0,21-21 15,0 0-15,0 0 16,-21 21-16,21-21 0,0-1 16,0 1-16,0 0 0,0 0 15,21 0-15,0 0 0,0 21 16,0-22-16,1 1 0,20 21 0,-21-21 16,21 21-16,-20 0 0,20-21 0,0 21 15,-21 0-15,22 0 0,-22 0 16,21 0-16,-21 0 0,1 0 0,-1 0 15,-21 21-15,0 0 0,0 0 16,0 1-16,0-1 0,0 0 16,-21 0-16,-1 21 0,-20-20 15,21-1-15,-21 0 0,-1 21 0,1-21 16,0 1-16,-1 20 0,1-21 16,21 21-16,-22-20 0,22-1 0,-21 21 15,21-21-15,21 22 0,-21-22 0,21 0 16,0 0-16,0 21 0,0-20 15,0-1-15,0 0 0,21 0 0,0 0 16,21 0-16,-21-21 0,1 0 16,20 0-16,0 0 0,-21 0 15,22 0-15,-1 0 0,0 0 0,1-21 16,-1 21-16,0-21 0,-20 0 0,20 0 16,-21 0-16,0-1 0,-21-20 15,0 21-15,0 0 0,0-22 16,0 22-16,0 0 0,0-21 0,-21 21 15,-21-1-15,21 1 0,-1 0 0,-20 21 16,21 0-16,-21-21 0,20 21 16,-20 0-16,21 0 0,-21 0 0,20 0 15,1 21-15,0-21 0,0 21 0,0 0 16,0-21-16,-1 22 0,22-1 16,0 0-16,0 0 15,22-21 16,-1 0-31,0 0 16</inkml:trace>
  <inkml:trace contextRef="#ctx0" brushRef="#br0" timeOffset="202987.7">13949 7874 0,'0'0'0,"0"-21"0,0 42 32,0 0-32,0 0 15,0 1-15,0 20 0,0-21 16,0 0-16,0 0 0,0 22 15,0-22-15,0 0 0,0 0 0,0 0 16,0 1-16,0-1 0,-21 0 16,21 0-16,0 0 0,0 0 0,-22 1 15,22-1-15,0 0 16,22-21 15,-22-21-31</inkml:trace>
  <inkml:trace contextRef="#ctx0" brushRef="#br0" timeOffset="203292.53">13737 8149 0,'21'0'47,"0"-21"-47,1 21 0,-1 0 0,21 0 15,-21 0-15,0 0 0,22-21 16,-22 21-16,21 0 0,-21 0 0,1 0 16,-1 0-16,0 0 0,0 0 0,0 0 15,0 0 1,1 0-16,-22-21 31</inkml:trace>
  <inkml:trace contextRef="#ctx0" brushRef="#br0" timeOffset="-202405.07">6117 7408 0,'0'0'0,"-21"0"16,0 0-16,0 0 15,-1 0-15,1 0 0,0 0 16,0 0-16,0 0 16,21 22-16,-21-22 0,-1 0 15,1 0-15,0 0 16,42 0 46,0 0-62,1 0 0,20 0 16,-21 0-16,21 0 0,-20 0 0,20 0 16,21-22-16,-20 22 0,20-21 0,1 21 15,20-21-15,1 21 0,21-21 16,0 21-16,21-21 0,-21 21 0,21-21 15,0 21-15,-22 0 0,22-22 16,-21 22-16,21-21 0,-21 21 0,0 0 16,0 0-16,-22 0 0,22 0 15,-42 0-15,20-21 0,-20 21 16,-1 0-16,1 0 0,-22 0 0,22-21 16,-22 21-16,0 0 0,22 0 15,-43 0-15,21-21 0,1 21 0,-22 0 16,21 0-16,-21 0 0,1 0 15,-1 0-15,-21-21 32,-21 21-17,-1 0-15,1 0 16,0 0-16,0 0 0,-21 0 16</inkml:trace>
  <inkml:trace contextRef="#ctx0" brushRef="#br0" timeOffset="-201492.83">5842 7472 0,'-21'0'31,"0"0"-16,-1 0 1,1 0 0,42 0 62,1 0-78,-1 0 0,21 0 0,0 0 15,1 0-15,-1 0 0,22 0 0,-22-21 16,21 21-16,1 0 16,-1 0-16,22-21 0,0 21 0,21 0 15,-22 0-15,43-22 0,-21 22 16,0 0-16,0 0 0,0 0 0,-1-21 16,1 21-16,0 0 0,0 0 0,21 0 15,-21 0-15,0 0 0,-1 0 16,-20 0-16,0 0 0,-1 0 15,-20 0-15,-1 0 0,1 0 0,-1 0 16,-20-21-16,20 21 0,-20 0 0,-1 0 16,-21 0-16,21 0 0,-20 0 0,20 0 15,-21 0-15,0-21 0,0 21 16,1 0-16,-22-21 0,21 21 16,0 0-1,-42 0 110,0 0-125,-1 0 16,1 0-16,0 0 0</inkml:trace>
  <inkml:trace contextRef="#ctx0" brushRef="#br0" timeOffset="-200289.3">5080 9081 0,'0'0'16,"-21"0"-16,21-22 47,21 22-47,0-21 0,21 0 15,-20 21-15,-1-21 0,21-21 0,22 20 16,-22 1-16,21-21 0,1 21 16,21-22-16,-1 1 0,1 0 0,0-1 15,-1 22-15,22-21 0,-21 0 0,-1-1 16,1 1-16,0 0 0,-1-1 15,1 1-15,0 21 0,-22-22 16,1 22-16,-1-21 0,-20 21 0,-1 0 16,0-1-16,-21 1 0,22 0 15,-22 0-15,0 0 0,-21 0 16,21 21-16,-21-22 0,0 1 31,0 0-15,-21 21-16,0 0 15,0 0-15,0 0 16,-1 0-16,1 0 0,0 0 0,0 0 16,0 0-16,0 0 0,-22 0 0,22 0 15,0 21-15,-21-21 16,20 0-16,1 0 0,0 21 0,0-21 16,0 0-16,0 0 0,-1 0 0,44 0 46,-1 0-30,0-21-16,0 21 0,21-21 16,-20 0-16,20 21 0,0-21 0,-21 21 15,22-21-15,-22 21 0,21 0 0,-21-22 16,22 1-16,-22 21 16,0 0-16,0 0 0,0 0 0,1 0 15,-22 21 1,0 1-1,0-1-15,0 0 0,-22 0 0,22 0 16,0 0-16,-21 22 0,0-22 0,21 0 16,-21 0-16,21 0 0,0 1 15,-21-1-15,21 21 0,-21-42 0,21 21 16,0 0-16,0 1 0,0-1 0,0 0 16,-22 0-16,22 0 15,-21-21 1,21 21-16,0 1 15,-21-22 32,0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47:20.5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7133 635 0,'0'0'0,"21"0"0,0-21 15,-21 0-15,22 21 0,-1 0 16,-21-21-16,0-1 16,0 1-1,0 0-15,0 0 0,0 0 16,0 0-16,0-1 16,0 1-16,-21 21 0,-1-21 15,1 21-15,0 0 16,0 0-16,0 0 0,-22 0 0,22 0 15,0 21-15,-21 0 0,-1 1 16,22-1-16,-21 0 0,0 0 0,-1 21 16,22-20-16,-21 20 0,21 0 15,-22 1-15,22 20 0,-21-21 0,21 1 16,-1 20-16,1-20 0,21 20 16,0-21-16,0 1 0,0-1 15,0 0-15,0-20 0,21 20 0,1-21 16,-1 0-16,21 0 0,-21 1 15,22-1-15,-1 0 0,-21 0 0,21-21 16,1 21-16,-22-21 0,21 0 16,-21 0-16,22 0 0,-22 0 0,0 0 15,0 0-15,0 0 0,1-21 0,20 21 16,-21-21-16</inkml:trace>
  <inkml:trace contextRef="#ctx0" brushRef="#br0" timeOffset="484.72">7599 868 0,'-43'-42'31,"22"42"-31,0 0 16,0 0-16,0 0 0,0 21 0,21 0 15,-22 0-15,1 0 0,0 22 16,0-22-16,21 21 0,0 0 0,-21-20 15,0 20-15,21 0 0,0-21 16,0 22-16,0-22 0,0 21 0,0-21 16,0 1-16,0-1 15,0 0-15,21 0 0,0 0 0,0-21 16,0 21-16,0-21 0,1 0 16,-1 0-16,0 0 0,0 0 0,0 0 15,0-21-15,22 0 0,-22 0 0,0 21 16,0-21-16,0 0 0,1-22 15,-1 22-15,0 0 0,-21 0 0,0-22 16,0 1-16,0 21 0,0-21 16,0-1-16,-21 22 0,0-21 0,-1-1 15,1 22-15,0 0 0,-21 0 16,21 0-16,-22 21 0,22 0 0,-21 0 16,21 0-16,-22 0 0,22 21 15,0 0-15,0 0 0,-22 0 16,43 1-16,-21-1 0,21 0 0,-21 21 15,21-21-15,0 1 0,0-1 16,0 0-16,0 0 0,21-21 0,0 21 16,-21 0-16,22-21 0,-1 0 15,21 0-15,-21 0 0</inkml:trace>
  <inkml:trace contextRef="#ctx0" brushRef="#br0" timeOffset="1964.12">8149 931 0,'-42'0'16,"21"0"-16,21 22 16,0-1-16,-22 0 0,22 0 15,0 0-15,-21 0 0,21 1 0,0-1 16,0 0-16,0 0 0,0 0 15,0 0-15,0 1 0,0-1 0,0 0 16,0 0-16,0 0 0,0 0 0,0 1 16,0-44 31,0 1-32,0 0-15,0 0 0,0 0 16,0 0-16,0-22 0,0 22 0,0-21 15,0 21-15,21-22 0,-21 22 0,22 0 16,-1 0-16,0 0 0,-21-1 16,21 1-16,0 21 0,0 0 0,1 0 15,-1 0-15,0 21 16,-21 1-16,0-1 0,0 0 16,21 0-16,-21 0 0,0 22 15,0-22-15,21 0 0,-21 21 16,0-21-16,0 1 0,0-1 0,21 0 15,1 0-15,-1 0 16,0-21-16,0 0 0,0 0 16,0 0-16,1 0 0,20 0 15,-21 0-15,0-21 0,0 0 0,1 21 16,-1-21-16,0-22 0,0 22 16,0 0-16,-21-21 0,21-1 0,1 1 15,-22 0-15,21-22 0,-21 22 16,0 0-16,21-22 0,-21 22 0,0-22 15,0 22-15,0 0 0,0-1 16,0 1-16,0 21 0,21-22 16,-21 22-16,0 0 0,0 0 0,0 0 15,-21 42 1,21 0 0,0 0-16,0 0 0,0 22 0,0-22 15,0 21-15,-21 1 0,21-1 16,0 0-16,-21 1 0,21-1 0,0 21 15,0-20-15,0-1 0,-22 0 16,22 1-16,0-1 0,0 0 0,0-20 16,0 20-16,0-21 0,0 0 15,22 0-15,-1 1 0,-21-1 0,21-21 16,0 0-16,0 21 0,0-21 16,1 0-16,-1 0 0,0 0 15,0 0-15,-21-21 0,21 0 0,0 21 16,1-22-16,-1 1 0,0 0 15,0 0-15,0 0 0,-21-22 0,21 22 16,1 0-16,-22 0 0,0 0 0,0 0 16,0-1-16,0 1 0,0 0 15,0 42 17,0 0-32,-22 1 15,22-1-15,-21 21 0,21-21 0,0 0 16,0 1-16,0-1 0,0 0 15,0 0-15,0 0 0,0 0 0,0 1 16,0-1-16,21 0 16,1-21-16,-1 0 0,0 0 0,0 0 15,0 0-15,0 0 0,1 0 0,-1 0 16,0-21-16,0 21 0,-21-21 16,21-1-16,0 1 0,1 0 0,-22 0 15,0 0-15,0 0 0,21-1 16,-21 1-16,0 0 0,0 0 15,0 0-15,0 0 0,0 42 47,0 0-47,0 0 16,0 0-16,0 0 0,0 1 0,0-1 16,0 0-16,0 0 0,0 0 15,0 0-15,0 1 0,0-1 0,0 0 16,0 0-1,0-42 32,0 0-47,0 0 0,0-1 0,0 1 16,0-21-16,0 21 0,21 0 16,-21-22-16,21 22 0,0 0 15,0 0-15,1 0 0,20-1 0,-21 1 16,0 0-16,0 21 0,1 0 15,-1 0-15,21 0 0,-21 0 0,0 0 16,1 0-16,-1 21 0,-21 0 16,21 1-16,-21-1 0,0 21 0,21-21 15,-21 0-15,0 1 0,0-1 0,0 0 16,0 0-16,0 0 16,0 0-16,0 1 0,-21-1 0,21 0 15,0 0 1,21-21 15,0-21-15,0 21-16</inkml:trace>
  <inkml:trace contextRef="#ctx0" brushRef="#br0" timeOffset="3272.37">10181 931 0,'0'0'0,"0"-21"0,0 0 15,0 0-15,0 0 16,0 0-16,-21 21 16,0 0-1,0 0-15,-1 21 0,22 0 16,-21 0-16,0 21 0,21-20 16,0-1-16,-21 21 0,21-21 0,-21 22 15,21-22-15,-21 0 0,21 21 16,0-21-16,0 1 0,0-1 0,0 0 15,0 0-15,0 0 0,21-21 0,0 21 16,0-21-16,0 0 0,0 0 16,1 0-16,-1 0 0,21 0 15,-21 0-15,0 0 0,1 0 0,-1-21 16,0 0-16,0 21 0,0-21 16,-21 0-16,21 0 0,1-1 0,-22 1 15,0 0-15,0-21 0,0 21 0,0-22 16,0 22-16,0-21 0,0 21 15,0-1-15,0-20 0,-22 21 0,1 0 16,0 0-16,0 21 0,0-22 16,0 22-16,-1 0 0,1 0 0,0 0 15,0 0-15,0 22 0,0-1 16,-1 0-16,1 0 0,0 0 0,0 0 16,0 22-16,21-22 0,0 0 15,0 21-15,0-20 0,0 20 16,0-21-16,0 0 0,0 0 0,21 1 15,-21-1-15,21 0 0,0 0 0,0-21 16,22 0-16,-22 21 0,0-21 16,21 0-16,-20 0 0,20 0 0,-21 0 15,21 0-15,1-21 0,-22 21 16,0-21-16,21 0 0,-20 21 0,-1-21 16,0-1-16,0 1 0,0 0 0,0 0 15,1-21-15,-22 20 16,21 1-16,-21 0 0,0 0 0,0 0 15,0 0-15,0-1 0,0 1 16,0 0-16,0 42 31,0 0-31,0 1 16,0-1-16,0 0 0,0 0 16,0 21-16,0-20 0,0-1 15,0 0-15,0 0 0,0 0 0,0 0 16,0 1-16,21-22 15,-21 21-15,21-21 0,0 0 16,0 0-16,1 0 0,-1 0 16,0-21-16,0 21 0,-21-22 15,21 1-15,0 0 16,1 0-16,-22 0 0,0 0 0,21-1 16,0-20-16,-21 21 0,0 0 15,21 0-15,-21-1 0,21 1 0,-21 0 16,0 0-16,0 42 31,0 0-15,0 0-16,0 1 0,0-1 15,-21 0-15,21 0 0,0 0 0,0 22 16,0-22-16,0 0 0,0 0 0,0 0 16,0 0-16,0 1 0,0-1 15,21 0-15,-21 0 0,21-21 16,1 21-16,-1-21 0,21 0 0,-21 0 15,0 0-15,22 0 0,-22 0 16,0 0-16,21 0 0,-20-21 0,20 0 16,-21 21-16,21-21 0,-20 0 0,-1-22 15,0 22-15,0 0 0,21-21 16,-42-1-16,22 1 0,-1 21 0,-21-22 16,21 1-16,-21 21 0,0 0 15,0-22-15,0 22 0,0 0 16,-21 21-1,0 0-15,-1 0 16,22 21-16,0 0 0,-21 1 16,21 20-16,0-21 0,0 0 15,0 0-15,0 1 0,21 20 0,1-21 16,-22 0-16,21 0 0,0 1 0,-21-1 16,0 0-16,21 0 0,-21 0 15,21 0-15,-21 1 0,0-1 16,0 0-16,0 0 15,-21-21 1,0 0-16,0 0 0,0 0 16,-1 0-1,1 0-15,0 0 0,0 0 16,0 0-16,0-21 16,-1 21-16,1-21 15</inkml:trace>
  <inkml:trace contextRef="#ctx0" brushRef="#br0" timeOffset="3560.21">9864 529 0,'0'0'0,"-22"0"0,1-21 15,0 21 48,0 0-63,0 0 15</inkml:trace>
  <inkml:trace contextRef="#ctx0" brushRef="#br0" timeOffset="3808.07">8615 910 0,'21'0'0,"21"0"0,-21 0 16,1 0-16,20 0 0,-21-21 16,0 0-16,22 21 0,-22 0 0,21 0 15,-21-21-15,0 21 0,1 0 0,-1 0 16,-21-21-1</inkml:trace>
  <inkml:trace contextRef="#ctx0" brushRef="#br0" timeOffset="6104.99">13547 487 0,'0'0'0,"-22"0"0,1 0 15,0 0 1,0 0-1,0 0 1,21 21-16,0 0 0,0 0 16,0 1-16,0-1 15,0 0-15,0 0 0,0 0 16,21-21-16,-21 21 0,21-21 0,0 0 16,0 0-16,1 0 15,-1 0-15,0 0 0,0 0 0,0-21 16,0 21-16,1-21 0,-1 0 15,0 0-15,21 0 0,-21-1 0,1-20 16,-1 21-16,0 0 0,0 0 16,0-22-16,-21 22 0,0 0 0,0-21 15,0 20-15,0 1 0,0 0 16,0 0-16,-21 21 16,0 21-1,21 21 1,-21-20-16,21 20 0,0-21 0,0 21 15,0 1-15,0-1 0,0 0 16,0 1-16,0-1 0,0 0 0,0 1 16,0-1-16,0 0 0,0 1 0,0-1 15,0 0-15,0 1 0,0-1 16,0 0-16,0-20 0,0 20 0,0-21 16,0 0-16,0 22 0,0-22 15,-21-21-15,21 21 0,-22 0 16,1-21-16,0 0 0,0 0 0,0 0 15,0 0-15,-1 0 0,1 0 16,0 0-16,0-21 0,-21 21 0,20-21 16,1 0-16,0-1 0,-21 1 15,21 0-15,-1 0 0,22 0 0,-21 21 16,0-21-16,21-1 0,0 44 31,0-1-31,0 0 16,21 0-16,-21 21 15,21-20-15,1-1 0,-1 0 16,0-21-16,0 21 0,0 0 0,0 0 16,22 1-16,-22-22 15,0 0-15,0 0 0,0 0 0,1 0 16,-1 0-16,21 0 0,0-22 16,-20 22-16,20-21 0,0 0 0,-21 0 15,22 0-15,-1-22 0,0 22 0,-20 0 16,20-21-16,-21-1 0,0 22 15,0-21-15,-21 21 0,0 0 0,22-22 16,-22 22-16,0 0 16,0 0-16,0 42 31,0 0-31,0 0 0,0 0 16,0 22-16,0-22 0,0 0 0,0 21 15,0-20-15,-22-1 0,22 21 16,0-21-16,0 0 0,0 1 0,0-1 15,0 0-15,0 0 0,0 0 16,0-42 15,0 0-31,22 0 16,-1 0-16,-21-1 0,21-20 16,-21 21-16,21-21 0,0 20 0,0-20 15,1 21-15,-1-21 16,0 20-16,0-20 0,0 21 0,0 0 15,1 21-15,-1-21 0,0 21 16,0 21-16,0 0 16,-21 0-16,0 21 15,0-20-15,0-1 0,21 0 0,-21 21 16,0-21-16,0 1 0,0-1 0,22 0 16,-22 0-16,21 0 0,-21 0 15,21-21-15,0 22 0,0-22 16,0 0-16,1 0 15,-1 0-15,0 0 0,0 0 16,0-22-16,0 22 0,1-21 0,-1 0 16,0 0-16,0-21 0,0 20 15,0 1-15,1-21 0,-22 0 0,21-1 16,0 1-16,-21 0 0,0-1 16,21 1-16,0 0 0,-21-1 0,21-20 15,-21 20-15,0 22 0,22-21 0,-22 0 16,0 20-16,0 1 0,0 0 15,0 0-15,-22 21 32,1 21-32,21 0 0,0 0 15,0 22-15,-21-22 0,21 21 16,0 1-16,0-1 0,0 0 16,-21 1-16,21-1 0,0 21 0,0-20 15,0-1-15,0 0 0,0 1 16,0-1-16,0 0 0,0-20 0,0-1 15,0 21-15,21-21 0,0 0 0,0-21 16,1 22-16,-1-22 0,0 0 16,21 0-16,-21 0 0,1 0 0,20 0 15,0-22-15,-21 1 0,22 0 16,-1 0-16,-21 0 0,0 0 16,22-1-16,-22 1 0,0-21 0,0 21 15,0-22-15,-21 22 0,0-21 16,0 21-16,0 0 0,0-1 0,0 1 15,-21 21 1,0 0-16,0 0 16,21 21-16,0 1 0,-21-1 0,0 0 15,21 0-15,0 21 0,0-20 16,0 20-16,0-21 0,0 0 0,0 0 16,0 1-16,0-1 0,0 0 15,21 0-15,0-21 0,0 21 16,0-21-16,0 0 0,1 0 15,-1 0-15,21 0 0,-21-21 16,0 0-16,1 21 0,-1-21 0,0 0 16,0-1-16,0 1 0,0-21 0,-21 21 15</inkml:trace>
  <inkml:trace contextRef="#ctx0" brushRef="#br0" timeOffset="6356.84">15028 677 0,'0'22'16,"21"-22"15,22 0-31,-22 0 0,21 0 0,-21 0 16,22-22-16,-1 22 0,0-21 15,1 21-15,-1 0 0,0 0 0,1-21 16,-22 21-16,0 0 0,0 0 16,0 0-16,1 0 0,-22-21 15</inkml:trace>
  <inkml:trace contextRef="#ctx0" brushRef="#br0" timeOffset="9631.95">16489 931 0,'0'0'0,"21"-21"0,-21 0 16,0 0-16,0 0 15,0 0-15,0-1 0,0 1 0,0 0 16,-21 0-16,0 0 0,-1 21 16,1 0-16,0 0 0,0 0 15,0 0-15,-22 0 0,22 0 16,-21 21-16,21 0 0,-22 0 16,1 0-16,21 22 0,-21-22 0,20 21 15,1-21-15,0 22 0,0-22 0,21 21 16,0-21-16,0 1 0,0 20 15,0-21-15,0 0 0,0 0 0,85 1 32,-64-22-32,21 0 0,-21 0 15,22 0-15,-22 0 0,21-22 0,-21 1 16,22 0-16,-22 0 0,21 21 16,-21-21-16,0 0 0,1-1 0,-1-20 15,0 21-15,0 0 0,-21 0 16,0-1-16,21 1 0,-21 0 15,0 0-15,0 0 0,21 21 0,-21-21 16,0 42 15,0 0-31,-21 0 16,21 21-16,0-20 0,0 20 0,-21-21 16,21 21-16,0 1 0,0-1 0,0 0 15,0 1-15,0-1 16,0 22-16,0-22 0,0 0 0,0 1 0,21 20 15,-21 1-15,21-1 0,-21 1 16,0-1-16,0 1 0,0-1 16,0 1-16,0-1 0,0 1 0,0-1 15,0-21-15,0 22 0,-21-22 0,0 1 16,0-1-16,21 0 0,-21-21 16,0 22-16,-1-22 0,1 0 0,0 0 15,0-21-15,0 0 0,0 0 0,-1 0 16,1 0-16,0 0 0,0 0 15,-21-21-15,20 0 0,-20-21 0,21 20 16,0 1-16,-22-21 0,22 21 0,21-22 16,-21 1-16,21 0 0,0-1 15,0 1-15,0 0 0,0-1 0,0 1 16,21-21-16,0 20 0,1-20 16,-1-1-16,21 22 0,-21-22 15,22 1-15,-1-1 0,0 1 0,22-1 16,-22-20-16,22 20 0,-1 1 0,-21-1 15,22-20-15,-1 20 0,-20 1 16,-1 20-16,0 1 0,1 0 0,-22-1 16,0 22-16,0-21 0,-21 21 15,0-1-15,0 1 0,-21 21 16,0 0-16,0 0 0,0 0 16,-1 0-16,1 0 0,0 0 15,0 0-15,0 21 0,21 1 16,0-1-16,0 0 15,0 0-15,0 0 0,0 0 0,0 1 16,0-1-16,0 0 0,0 0 16,21 0-16,0 0 0,-21 1 15,21-1-15,0 0 0,-21 0 0,22 0 16,-1 0-16,0 1 0,0-22 16,0 0-16,0 21 0,1-21 15,-1 0-15,0 0 0,0 0 16,0 0-16,0 0 0,1 0 15,-1-21-15,0 21 16,-21-22-16,21 1 0,-21 0 0,0 0 16,21 0-16,0 0 0,1-1 15,-22-20-15,21 21 0,0-21 0,0 20 16,0 1-16,0-21 0,1 21 0,-1 0 16,21 21-16,-21-22 0,0 1 15,22 21-15,-22 0 0,0 0 0,0 0 16,0 0-16,1 0 0,-1 0 15,-21 21-15,0 1 0,21-22 0,-21 21 16,0 0-16,21 0 0,-21 0 0,0 0 16,0 1-16,0-1 15,0 0-15,0 0 0,0 0 16,0 0-16,0 1 16,0-44 15,0 1-31,0 0 15,0 0-15,0 0 0,0 0 16,0-1-16,0 1 0,0 0 16,0 0-16,0 0 0,-21 0 0,0-1 15,21 1-15,-21 21 0,-1 0 0,1 0 16,0 0-16,0 0 0,0 0 16,0 0-16,-22 0 0,22 0 15,-21 21-15,21 1 0,-1-1 0,-20 0 16,21 0-16,0 0 0,0 22 15,-1-1-15,1-21 0,0 21 0,21-20 16,-21 20-16,21-21 0,0 0 16,0 22-16,0-22 0,0 0 0,21 0 15,0-21-15,0 21 0,1-21 16,-1 0-16,0 0 0,0 0 0,21 0 16,-20 0-16,-1 0 0,42-21 15,-42 21-15,1-21 0,-1 0 16,0 0-16,0-22 0,0 22 0,0 0 15,1-21-15,-1 20 0,-21-20 16,0 21-16,21-21 0,-21 20 16,21 1-16,-21 0 0,0 0 0,0 0 15,0 42 17,0 0-32,0 0 0,-21 0 15,21 1-15,0-1 0,0 21 16,0-21-16,0 0 0,0 22 0,0-22 15,0 0-15,0 0 0,0 0 16,0 1-16,21-1 0,0 0 16,0-21-16,1 0 0,-1 0 0,0 0 15,0 0-15,0 0 16,0 0-16,1 0 0,-1-21 0,0 0 16,0-1-16,0 1 0,0 0 15,1-21-15,-22-1 0,21 1 0,0 0 16,0-1-16,0 1 0,-21 0 0,0-1 15,21 1-15,-21-21 0,0 20 16,22 22-16,-22-21 0,0-1 0,0 22 16,0 0-16,0 0 0,0 0 15,-22 21 17,22 21-32,0 21 0,-21-21 0,21 22 15,0-22-15,-21 21 0,21 1 16,0-22-16,0 21 0,0 0 15,0 1-15,0-1 0,-21 0 0,21 1 16,0-1-16,0 0 0,0 1 16,0-22-16,0 0 0,0 21 0,21-20 15,0-1-15,0 0 0,1-21 16,-1 0-16,0 0 16,0 0-16,0 0 0,0-21 0,1 0 15,20-1-15,-21 1 0,0 0 16,0 0-16,1 0 0,-1 0 0,0-22 15,0 22-15,0 0 0,-21-21 16,0 20-16,21 22 0,-21-21 16,22 0-16,-22 42 31,0 0-31,-22 1 16,22 20-16,0-21 0,-21 0 15,21 0-15,0 1 0,0-1 16,0 0-16,0 0 0,0 0 0,0 0 15,21 1-15,1-22 0,-1 21 16,0-21-16,0 0 0,0 0 16,0 0-16,1 0 0,-1 0 15,0 0-15,0-21 0,0-1 16,0 22-16,-21-21 0,22 0 0,-1 0 16,0-21-16,-21 20 0,21 1 15,-21 0-15,0-21 0,21 21 0,-21-1 16,0 1-16,0 0 0,0 0 0,0 42 47,0 0-47,0 0 15,0 22-15,0-22 0,0 0 0,0 0 16,0 22-16,0-22 0,0 0 0,0 0 16,0 21-16,0-20 0,0-1 15,0 0-15,21-21 16,-21 21-16,22-21 0,-1 0 15,0 0-15,0 0 16,-21-21-16,21 21 0,-21-21 16,21 0-16,-21-1 0,0 1 0,0 0 15,0 0-15,0 0 0,0-22 0,0 22 16,0 0-16,0-21 0,0 21 16,0-1-16,-21 1 0,0 0 0,0 21 15,21-21-15,-21 21 0,0 0 0,-1 0 16,1 0-1,42 0 17,1 0-17,-1 0-15,0 0 0,0 0 0,0 0 16,0 0-16,1-21 0,-1 21 16,21 0-16,-21 0 0,0-21 0,1 21 15,-1 0-15,0 0 0,0 0 16,0 0-16,0 0 0,-21 21 15,22 0-15,-1 0 16,-21 0-16,0 0 0,0 1 16,0-1-16,0 0 0,0 0 15,0 0-15,0 0 0,0 1 0,0-1 16,0 0-16,0 0 0,0 0 16,0 0-16,0 1 0,0-1 15,0 0-15,0-42 47,0 0-47,0-1 16,0 1-16,0 0 0,21 0 0,0 0 15,0 0-15,-21-22 0,43 1 0,-22 21 16,0-22-16,0 22 16,21-21-16,-20 21 0,20-22 0,-21 22 15,21 0-15,1 0 0,-22 0 0,0 21 16,21 0-16,-20 0 0,-1 0 15,0 0-15,-21 21 0,21 21 16,-21-21-16,0 1 0,0 20 16,0 0-16,0-21 0,0 22 0,0-1 15,0 0-15,0 1 0,0-22 0,0 21 16,0-21-16,0 1 0,0-1 16,0 0-16,21 0 0,0-21 0,1 0 15,-1 21-15,0-21 0,0 0 16,0 0-16,0 0 0,1-21 15,-1 21-15,0-21 0,0 0 0,0 0 16,22 21-16,-22-22 0,0-20 16,-21 21-16,21 0 0,0 0 0,-21-22 15,0 22-15,0-21 0,0 21 16,0-22-16,0 1 0,0 21 0,0 0 16</inkml:trace>
  <inkml:trace contextRef="#ctx0" brushRef="#br0" timeOffset="9920.79">18775 296 0,'0'0'0,"-21"0"0,-1 22 94,1-22-78</inkml:trace>
  <inkml:trace contextRef="#ctx0" brushRef="#br0" timeOffset="10064.71">17865 741 0,'0'0'0,"-22"0"0</inkml:trace>
  <inkml:trace contextRef="#ctx0" brushRef="#br0" timeOffset="10226.62">18246 741 0,'-43'21'0</inkml:trace>
  <inkml:trace contextRef="#ctx0" brushRef="#br0" timeOffset="12063.96">7175 1715 0,'-63'0'16,"42"0"-16,0 0 0,-1 0 15,1 0-15,0 0 0,0 0 16,0 0-16,0 0 16,21 21 15,21-21-16,0 0-15,0 0 0,0 0 16,22 0-16,-22 0 0,21 0 0,0 0 16,1 0-16,-1 0 15,0 0-15,22 0 0,-1 0 0,1 0 16,-1 0-16,1 0 0,21 0 16,-22 0-16,22-21 0,-1 21 0,1 0 15,0 0-15,-1 0 0,22 0 16,-21-22-16,21 22 0,0 0 0,21-21 15,-22 21-15,1 0 0,0 0 0,21 0 16,-21-21-16,0 21 0,21 0 16,-21 0-16,-1 0 0,22 0 0,-21 0 15,0 0-15,-21 0 0,21 0 16,-1 0-16,-20 0 0,0 0 16,21 0-16,-22 0 0,22-21 0,-21 21 15,-1 0-15,1 0 0,0-21 16,-1 21-16,-20 0 0,-1 0 0,1-21 15,-1 21-15,1 0 0,-22 0 16,22-22-16,-22 22 0,0 0 0,-20-21 16,20 21-16,-21 0 0,0 0 0,0 0 15,1 0 1,-22-21 31,0 0-32,0 0-15</inkml:trace>
  <inkml:trace contextRef="#ctx0" brushRef="#br0" timeOffset="13276.39">17886 699 0,'-21'21'15,"-1"-21"-15,1 0 31,21 21-15,21-21 15,1 0-31,-1 0 0,0 0 0,0 0 16,21 0-16,-20 0 0,20 0 16,0 0-16,-21 0 0,22 0 0,-1-21 15,0 21-15,1 0 0,-1 0 16,0 0-16,-20 0 0,20-21 0,-21 21 15,0 0-15,0 0 16,-42 0 62</inkml:trace>
  <inkml:trace contextRef="#ctx0" brushRef="#br0" timeOffset="14536.23">13949 1693 0,'0'0'0,"-21"0"0,-1 0 0,1 0 16,0-21-16,0 21 0,0 0 15,0 0-15,-1 0 0,1 0 0,0-21 16,-21 21-16,21 0 0,-1 0 16,1 0-16,0 0 15,42 0 48,0 0-48,1 0-15,-1 0 0,0 0 0,21 0 16,-21 0-16,22 0 0,-1 0 16,0 0-16,1 0 0,20 0 0,-20 0 15,20-21-15,1 21 0,20 0 0,-20 0 16,20-21-16,-20 21 15,21 0-15,-1-21 0,-20 21 0,42-22 16,-22 22-16,1 0 0,21 0 16,-22-21-16,22 21 0,-21 0 0,21 0 15,-22 0-15,22 0 0,-21-21 0,21 21 16,0 0-16,-1 0 0,1 0 16,0 0-16,0 0 0,0 0 0,0 0 15,-1 0-15,-20 0 0,21 0 0,0 0 16,0 0-16,-1 0 0,1 0 15,0 0-15,0 0 0,0 0 0,0 0 16,-1 21-16,1-21 0,0 0 16,0 0-16,0 21 0,0-21 0,-22 22 15,22-22-15,0 0 0,-21 0 16,-1 21-16,1-21 0,0 0 16,-1 0-16,1 0 0,0 21 0,-1-21 15,1 0-15,0 0 0,-1 0 16,-20 0-16,-1 21 0,22-21 0,-22 0 15,-20 0-15,20 0 0,1 0 0,-1 0 16,-20 0-16,20 0 0,-21 0 16,22 0-16,-22 0 0,1 0 0,20 0 15,-21 0-15,1 0 0,-1 0 16,0 0-16,1 0 0,-22 0 16,21 0-16,-21 0 0,1 0 0,-1 0 15,0 0-15,0 0 0,0 0 16,-21-21-1,21 21-15,-42 0 94</inkml:trace>
  <inkml:trace contextRef="#ctx0" brushRef="#br0" timeOffset="14676.14">20786 1630 0,'0'21'15,"0"0"17,-22-21-32,1 0 15,0 0-15,0 0 16,0 0-16,21 21 0,-43-21 0</inkml:trace>
  <inkml:trace contextRef="#ctx0" brushRef="#br0" timeOffset="20828.48">3323 4043 0,'21'-21'16,"0"21"-16,1 0 0,-22-21 15,21 21-15,0-22 0,0 22 16,0-21-16,0 21 16,1 0-16,-22-21 0,21 21 0,-42 0 47,-1 0-47,1 0 15,-21 0-15,21 0 0,0 0 16,-22 0-16,1 0 0,0 21 0,20-21 15,-20 0-15,0 21 0,21-21 16,-22 0-16,1 22 0,0-1 0,-1-21 16,1 21-16,0-21 0,-1 21 15,1-21-15,-22 21 0,22 0 0,0-21 16,-1 22-16,1-1 0,21 0 16,-21-21-16,20 21 0,-20 0 0,21 0 15,0 1-15,0-1 16,-1-21-16,1 21 0,0 0 0,21 0 0,0 0 15,-21 1-15,21-1 0,-21 0 16,21 0-16,-21 0 0,21 22 16,0-22-16,0 0 0,-22 0 0,1 21 15,0-20-15,21 20 0,-21 0 16,0-21-16,21 43 0,-21-22 0,-1 1 16,1-1-16,21 21 0,-21-20 15,0-1-15,21 22 0,-21-1 0,0-21 16,-1 22-16,22-1 0,0 1 15,-21-1-15,21 22 0,-21-21 0,21-1 16,0 22-16,0-22 0,0 22 16,0-22-16,0 1 0,0-1 0,0 22 15,0-21-15,0 20 16,0-20-16,0 20 0,0-20 0,-21 21 16,21-22-16,0 22 0,-21-22 0,21 22 15,0 0-15,0-22 0,0 22 16,-21-22-16,21 1 0,0 20 0,-22-20 15,22-1-15,0 1 0,0-22 0,0 22 16,-21-22-16</inkml:trace>
  <inkml:trace contextRef="#ctx0" brushRef="#br0" timeOffset="20956.41">1757 8149 0,'0'127'31,"0"-84"-31,0-22 0,0 21 16,0-21-16,0 22 0,0-22 0,21 0 15,-21 0-15,21 0 0,-21 0 16,0 1-16,0-1 0,21-21 15</inkml:trace>
  <inkml:trace contextRef="#ctx0" brushRef="#br0" timeOffset="20985.4">1863 8086 0,'21'-64'15,"-42"128"-15,42-191 0</inkml:trace>
  <inkml:trace contextRef="#ctx0" brushRef="#br0" timeOffset="22228.25">2561 4022 0,'0'-21'16,"21"21"46,0 0-62,1 0 16,-1 0-16,0-22 0,0 22 16,21 0-16,-20 0 0,20 0 0,0-21 15,1 21-15,-22 0 0,21 0 16,0 0-16,1-21 0,-1 21 0,0 0 15,22 0-15,-22 0 0,1-21 0,20 21 16,-21 0-16,22 0 16,-1 0-16,1-21 0,-1 21 0,1 0 0,-1 0 15,22 0-15,-21-21 16,-1 21-16,22 0 0,-22 0 0,1 0 16,-1-22-16,22 22 0,-22 0 0,1 0 15,-1 0-15,1 0 0,-1 0 16,1 0-16,-1 0 0,-20 0 0,20 0 15,-20 0-15,-1 0 0,21 0 0,-20 0 16,-1 0-16,-21 0 0,22 0 16,-1 0-16,-21 0 0,0 0 0,22 0 15,-22 0-15,0 0 0,0 0 16,0 0-16,0 22 16,1-22-16,-22 21 15,21 0-15,-21 0 16,0 0-16,21-21 0,-21 21 15,0 22-15,0-22 0,0 0 0,0 21 16,0 1-16,0-1 0,0 0 16,0 1-16,0-1 0,0 22 0,0-22 15,-21 0-15,21 22 0,-21-22 0,21 22 16,0-1-16,0 1 0,-22-1 16,22 1-16,-21 20 0,21-20 0,-21-1 15,21 1-15,0 20 0,-21-20 0,21-1 16,-21 22-16,21-21 15,0 20-15,0-20 0,0 20 0,0-20 16,0 21-16,0-22 0,0 1 0,0 20 16,0-20-16,0-1 0,0 1 0,0 20 15,0-20-15,0-1 0,0 1 16,-21-1-16,21 1 0,0-1 0,-22-20 16,22 20-16,-21-20 0,0 20 0,0-21 15,21 22-15,0-22 0,-21 1 0,21-1 16,0 21-16,-21-41 0,21 41 0,0-21 15,0 1-15,-22-1 0,22 0 0,0 1 16,22-1-16,-22 0 0,0 1 0,0 20 16,0-20-16,0-22 0,-22 21 15</inkml:trace>
  <inkml:trace contextRef="#ctx0" brushRef="#br0" timeOffset="22254.24">5165 8234 0</inkml:trace>
  <inkml:trace contextRef="#ctx0" brushRef="#br0" timeOffset="22348.59">5207 8424 0,'0'22'15,"0"-1"-15,0 0 0,-42-21 0,63 0 16,-21 21-16,0 0 0,0 0 0,0 1 15,0-1-15,0 0 0,-43 0 0,22 0 16,0-21-16,0 0 0,21 21 0,0 1 16,-21-22-16</inkml:trace>
  <inkml:trace contextRef="#ctx0" brushRef="#br0" timeOffset="22389.56">4974 8784 0</inkml:trace>
  <inkml:trace contextRef="#ctx0" brushRef="#br0" timeOffset="22723.95">4635 8827 0,'-42'0'16,"21"0"-16,0 0 0,-22 0 15,22 0-15,-21 0 0,0 0 0,-1 0 16,1 0-16,0 0 0,-1 0 0,1 0 16,0 0-16,-1 0 0,1 0 0,0 0 15,-1 0-15,1 0 0,21-22 0,-22 22 16,1 0-16,21 0 0,-21 0 0,-22-21 15,22 21-15,21 0 0,-1 21 16,1-21-16,-21 0 0,21 0 16,-22 0-16,1-21 0,0 64 0,-1-43 15,1 0-15,0 0 0,21 0 0,21 21 16,-43-21-16,1-21 0,-22-1 0,22 1 16,21 21-16,-21 0 0,-1 0 0,1 21 15,21-21-15,-22 0 0,22 22 0,-21-22 16,0 0-16,20 0 0,-20 21 0,21 0 15,-21-42-15,-22 21 0,43 0 16,-43 42-16,43-42 0,0 0 0,0 0 16,0 0-16</inkml:trace>
  <inkml:trace contextRef="#ctx0" brushRef="#br0" timeOffset="22760.93">2159 8848 0,'0'0'0,"-21"-21"16</inkml:trace>
  <inkml:trace contextRef="#ctx0" brushRef="#br0" timeOffset="22815.89">2011 8848 0,'-43'-21'31</inkml:trace>
  <inkml:trace contextRef="#ctx0" brushRef="#br0" timeOffset="22903.87">1905 8827 0,'0'0'0,"0"-22"31,0 1-15,0 0-1,-21 0-15</inkml:trace>
  <inkml:trace contextRef="#ctx0" brushRef="#br0" timeOffset="22936.85">1841 8551 0,'0'-21'15,"0"42"-15,0-63 0</inkml:trace>
  <inkml:trace contextRef="#ctx0" brushRef="#br0" timeOffset="24950.39">1841 7684 0,'0'0'0,"0"-22"0,0 44 63,0-1-63,0 0 15,0 0-15,0 0 0,0 0 16,0 1-16,0 20 0,0-21 0,0 21 16,0 1-16,0-1 0,0 0 15,0 22-15,0-22 0,-21 1 16,21-1-16,-21 21 0,21-20 0,0-1 15,0 0-15,-21 1 0,21-1 0,0 0 16,-21 1-16,21-22 0,0 21 16,0 1-16,0-22 0,0 21 15,0 0-15,0-20 0,-21-1 0,21 21 16,0-21-16,0 22 0,0-22 16,0 0-16,0 0 0,0 0 0,0 0 15,0 1-15,0-1 0,0 0 16,0 0-16,21-21 0,-21 21 15,21-21 1,0 0 15,0 0-15,-21 21 15,21-21-31,1 0 16,-1 0-16,0 0 15,0 0-15,0 0 16,0 0-16,1 0 0,20 0 16,-21 0-16,0 0 0,22 0 15,-1 0-15,0 0 0,22 0 0,-1-21 16,1 21-16,-1-21 0,1 21 16,20-21-16,-20 21 0,21-21 15,-22 0-15,1 21 0,20-22 0,-20 22 16,-1-21-16,1 21 0,20-21 0,-20 21 15,-1 0-15,22-21 0,-21 21 16,-1 0-16,22-21 0,-22 21 0,1-21 16,-1 21-16,22 0 0,-43-22 0,22 22 15,-1 0-15,1-21 0,-22 21 16,22 0-16,-22 0 0,0-21 0,1 21 16,-1 0-16,0 0 0,1-21 0,-22 0 15,21 21-15,-21 0 0,0 0 0,1-21 16,20 21-16,-21 0 15,0 0-15,0-22 0,1 22 0,-1 0 16,0-21-16,0 21 0,-21-21 16,21 21-16,0 0 15,-21-21-15,22 21 0,-22-21 16,0 0 31,0-1-16,0 1-15,0 0 15,21 21-31,-21-21 16,0 0-16,0 0 0,0-1 15,21 22-15,-21-21 0,0 0 16,21-21-16,-21 21 0,0-22 0,0 1 15,0 0-15,0-22 0,0 1 0,0-1 16,0 1-16,0-1 0,0 1 0,0-1 16,0 1-16,0-1 0,0 1 15,0 20-15,0-20 0,0-1 0,-21 22 16,21 0-16,0-1 0,0 1 16,0 0-16,0 20 0,0 1 0,0 0 15,0 0-15,0 0 0,0 0 16,0-1-16,0 1 15,0 0-15,0 0 16</inkml:trace>
  <inkml:trace contextRef="#ctx0" brushRef="#br0" timeOffset="25628.93">3027 5101 0,'0'0'0,"-21"0"0,-1 21 0,1-21 16,0 0-16,0 0 0,0 0 16,0 0-16,-1 0 0,1 0 15,42 0 1,22 0-1,-22-21-15,21 21 0,1-21 0,20 21 16,1-21-16,20 0 0,1 21 16,0-21-16,20-1 0,1 1 0,-21 21 15,21-21-15,-22 0 0,1 21 0,21-21 16,-21 21-16,-1 0 0,-20-21 16,20 21-16,-20 0 0,-1-22 0,1 22 15,-22 0-15,22 0 0,-43 0 16,21 0-16,-21 0 0,1 0 0,-1 0 15,-42 0 17,-1 22-32,-20-22 0,21 21 15,-43-21-15,22 21 0,-21 0 16,-1-21-16,1 21 0,-1 0 0</inkml:trace>
  <inkml:trace contextRef="#ctx0" brushRef="#br0" timeOffset="26005.71">3006 5673 0,'0'0'0,"-22"21"0,-20 0 16,0 0-16,21-21 0,-1 21 0,1-21 16,0 0-16,21 22 0,21-22 15,0 0 1,1 0-16,20 0 0,0-22 0,1 22 15,20-21-15,1 21 0,-1-21 16,1 0-16,20 0 0,1 0 0,0 21 16,-1-22-16,22 1 0,-21 0 15,-1 0-15,-20 21 0,21-21 0,-1 21 16,-20 0-16,20-21 0,-20 21 0,-1 0 16,-20 0-16,20 0 15,-20-22-15,-1 22 0,-21 0 0,21 0 16,-20 0-16,-44 22 31,1-22-31,0 0 0,0 21 0,-21-21 16,-1 21-16,-20 0 0,20-21 15,-20 21-15,-1 0 0,-20 1 0,20-1 16,-20 21-16,-1-21 0,-21 22 0</inkml:trace>
  <inkml:trace contextRef="#ctx0" brushRef="#br0" timeOffset="26305.54">2815 6202 0,'0'0'0,"-42"42"0,-1-21 16,1 22-16,0-22 0,21 0 0,-1 0 16,1 0-16,21 1 0,0-1 15,21-21-15,1 0 0,-1 0 16,21 0-16,0 0 0,22 0 0,-1 0 16,1 0-16,-1 0 0,22 0 15,0-21-15,21 21 0,-22-22 0,22 1 16,0 21-16,0-21 0,-22 0 0,22 21 15,-21-21-15,0 21 0,-1 0 16,1 0-16,0-21 0,-22 21 0,1 0 16,-1 0-16,-21 0 0,1 0 0,-1 0 15,-21 0-15,0 0 16,1 0-16,-44 21 16,-20-21-16,21 21 15,-21 0-15,-22-21 0,22 21 16,-22 0-16,1 1 0,-1-22 0,1 42 15</inkml:trace>
  <inkml:trace contextRef="#ctx0" brushRef="#br0" timeOffset="26604.42">2942 6985 0,'0'0'0,"-42"21"16,21 22-16,-22-22 0,22 0 0,0 0 15,0 0-15,21 0 16,0 1-16,21-22 0,0 21 0,0-21 15,22 0-15,-1 0 0,0 0 16,22 0-16,-1 0 0,1 0 0,-1 0 16,22 0-16,-22-21 0,22 21 0,-21 0 15,20-22-15,1 22 0,-22 0 16,1-21-16,-1 0 0,1 21 0,-22 0 16,22 0-16,-22-21 0,0 21 0,1 0 15,-22 0-15,0 0 0,0 0 0,0 0 16,-21 21-1,-21 0-15,0-21 0,0 21 16,-21 1-16,-1-1 0,1 0 16,0 0-16,-1 0 0,-20 0 0,-1 1 15</inkml:trace>
  <inkml:trace contextRef="#ctx0" brushRef="#br0" timeOffset="26936.06">2709 7895 0,'-21'21'16,"42"-42"-16,-63 64 0,21-22 0,0 0 16,21 0-16,-22 0 0,22 0 15,22-21 1,20 0-16,-21 0 0,21 0 16,1 0-16,-1 0 0,22 0 15,-1 0-15,1 0 0,-1 0 0,22-21 16,-1 21-16,1-21 0,0 21 0,-1-21 15,1 21-15,0-21 0,-1 21 16,1-21-16,-21 21 0,20 0 0,-20 0 16,-22-22-16,22 22 0,-22 0 15,0 0-15,1 0 0,-22 0 0,21 0 0,-21 0 16,0 0-16,1 0 16,-1 0-1,-21-21 1,21 21-16,-21-21 0,0 0 15</inkml:trace>
  <inkml:trace contextRef="#ctx0" brushRef="#br0" timeOffset="27868.17">5503 5821 0,'-21'21'0,"42"-42"0,-63 42 16,42 0 46,21-21-62,0 0 0,22 0 16,-22 0-16,21 0 0,22 0 0,-22 0 15,21 0-15,1 0 0,21 0 0,-22-21 16,22 21-16,-1-21 0,22 21 16,0 0-16,0 0 0,0-21 0,21 21 15,-21 0-15,21 0 0,-22 0 0,22 0 16,-21 0-16,21 0 0,-21 0 15,0 0-15,0 0 0,0 0 0,-1 0 16,-20 0-16,21 0 0,-43 0 0,22 0 16,-21 0-16,-1 0 0,-21-21 15,22 21-15,-22 0 0,1 0 0,-22 0 16,21 0-16,-21 0 0,0-22 16,1 22-16,-1 0 0,-21-21 15,0 0 1,0 0-1,0 0 17,-21 21-17,-1 0-15,1-21 0,0 21 16</inkml:trace>
  <inkml:trace contextRef="#ctx0" brushRef="#br0" timeOffset="28459.83">8382 5249 0,'0'0'15,"-21"0"-15,0-21 0,21 42 63,0 1-63,21-1 0,0-21 15,0 21-15,21 0 0,-20 0 16,20-21-16,-21 21 0,21 1 0,1-1 16,-1 0-16,22-21 0,-22 21 0,43 21 15,-22-20-15,-21-22 16,1 21-16,20 0 0,-20-21 0,-1 21 15,-21-21-15,21 0 0,-20 0 0,20 0 16,-21 21-16,0-21 0,0 0 16,1 0-16,-1 0 15,-42 0 17,-1 21-32,1-21 0,0 0 15,0 22-15,0-22 0,-22 21 0,22 0 16,-21-21-16,0 21 0,-1 0 0,1 0 15,0 22-15,-1-22 0,-20 0 16,20 21-16,-20 1 0,21-22 0,-22 21 16,22 1-16,-1-22 0,-20 21 0,21 0 15,20-20-15,-20 20 0,0-21 0,21 21 16,-22-20-16,22-1 0,0 0 16,0 21-16,0-21 0,21 1 15,0-1-15,-22-21 16,22 21-16,0-42 31,0 0-31</inkml:trace>
  <inkml:trace contextRef="#ctx0" brushRef="#br0" timeOffset="30393.71">10393 4064 0,'0'0'0,"0"21"16,0 0-16,0 1 16,0-1-1,-21-21 32,21-21-47,-22-1 0,1 22 0,21-21 16,-21-21-16,0 21 0,21 0 15,-21-1-15,21-20 0,-21 21 16,21-21-16,-22-1 0,22 1 16,0 0-16,0-1 0,0 1 0,0 0 15,0-22-15,0 22 0,22-22 0,-1 22 16,0-22-16,0 22 0,21 0 15,1-22-15,-1 22 0,0 21 0,1-22 16,20 1-16,1 21 0,-1 0 16,22-22-16,-22 22 0,22 21 0,-21-21 15,20 0-15,-20 21 0,-1 0 16,1 0-16,-22 0 0,0 0 0,22 0 16,-43 0-16,21 21 0,1-21 0,-22 21 15,0-21-15,21 21 16,-42 1-16,22-22 0,-1 21 15,0-21 1,-21-21 0,0-1-1,0 1-15,0 0 0,0 0 16,21 0-16,0-22 0,22 22 0,-22-21 16,21 21-16,22-22 0,-22 22 15,21-21-15,1 0 0,-1 20 16,1-20-16,21 21 0,-22 0 0,22 0 15,-1-1-15,1 1 0,0 21 16,21 0-16,-22 0 0,22 0 16,-21 0-16,-1 0 0,1 0 0,0 21 15,-22 1-15,1-22 0,-22 21 16,22 0-16,-22 0 0,-21 0 0,21 0 16,-20 1-16,-1-22 0,0 21 15,0 0-15,-42-21 31,0 0-15,21-21-16,0 0 16,0-1-16,21 1 15,0 0-15,0 21 0,22-21 16,-1 0-16,21 21 0,1-21 16,-22 21-16,64 21 0,-21-21 0,-1 0 15,1 0-15,0 0 0,21 0 16,-43 21-16,22 0 0,-22 0 0,1 0 15,-1 1-15,1-1 0,-22 21 16,0-21-16,1 22 0,-22-1 0,0 0 16,0-21-16,0 22 0,-21-1 15,22 0-15,-22-20 0,0 20 0,21-21 16,-21 21-16,0-20 0,0-1 0,21 0 16</inkml:trace>
  <inkml:trace contextRef="#ctx0" brushRef="#br0" timeOffset="31429.12">16277 3514 0,'0'63'15,"0"-20"-15,-21-22 0,0 21 16,0-21-16,-1 22 0,-20-1 0,21-21 16,-21 21-16,-1 1 0,1-22 15,21 21-15,-22-21 0,1 1 0,0-22 16,-1 42-16,22-21 0,0 0 16,0-21-16,0 0 0,0 0 15,-1 21 1,22 1-1,0-1 1,22-21-16,-22 21 0,21 0 16,-21 0-16,0 0 0,0 1 15,0 20-15,0-21 0,0 0 16,0 0-16,-21 22 0,-1-22 16,-20 0-16,0 0 0,-1 22 0,1-22 15,0 0-15,-22 0 0,1 0 0,-1 0 16,1 1-16,-1-1 0,1 0 15,20-21-15,-20 21 0,21-21 0,-43 0 16,43-21-16,-22 21 0,1 0 0,41 0 16,-20-21-16,0 21 0,21 0 15,-1-21-15,-20 21 0,21-22 16,0 22-16,21-21 0,-21 21 0,-1 0 16,22 21 30,0 1-46,0-1 16,0 0-16,-21 0 0,0 0 0,0 22 16,0-22-16,0 0 0,-22 21 15,22-21-15,-21 1 0,-1 20 0,-20-21 16,21 0-16,-1 0 0,1 1 0,-22-22 16,22 21-16,0 0 0,21-21 0,-22 0 15,1 0-15,0 0 0,-1 0 16,1-21-16,0 0 0,-1 21 15,1-22-15,0 1 0,20 0 0,-20 0 0,0 0 16,21-22-16,-1 22 16,-20 0-16,21 0 0,0 0 0,0 0 15,21-1-15,-22 22 0,1 0 16,0 0 0,21 22-16,-21-1 15,0-21-15,21 63 0,-21-42 0,-1 22 16,1-22-16,0 0 0,0 0 0,-21 0 15,20 1-15,1-1 0,-21 0 16,21 0-16,-22 0 0,22-21 16,-21 21-16,21 1 0,-22-22 0,1 0 0,0 0 15,-22 0-15,22 0 16,-22 0-16,-41 0 0,41 0 0,1 0 16,20 0-16,-20 0 0,20-22 15,1 1-15,0 0 0,-1 0 0,22 0 16,-21 0-16,21-22 0,-22 22 0,22 0 15,0 0-15,21 0 0,0-1 0,-21 1 16,21 0-16,-21 0 0,21 42 47,-21 0-47,21 0 16,0 1-16,-22-1 0,22 0 0,-21 0 15,21 0-15,-21 0 0,0 1 16,0-1-16,0 0 0,-22-21 0</inkml:trace>
  <inkml:trace contextRef="#ctx0" brushRef="#br0" timeOffset="31616.13">11007 5165 0,'0'-43'16,"-233"-62"-1,190 83-15,22 1 16,-21-21-16,42 21 0,-42-22 16,-1 22-16,-20-21 0,20 0 0,1 20 15,0-20-15,21 21 0,-1-21 0,1 20 16,21-20-16,0 21 0,0-21 15,0 20-15,0 1 0,0 0 16,0 0-16,0 0 0,21 0 0,1-1 16,-22 1-16,21 21 0,21 0 15,0-21-15,1 0 0,20 0 16</inkml:trace>
  <inkml:trace contextRef="#ctx0" brushRef="#br0" timeOffset="32280.1">15303 3260 0,'0'-21'0,"0"42"16,0-42-1,0-1 1,0 1-16,22 21 16,-22-21-16,21 0 0,-21 0 15</inkml:trace>
  <inkml:trace contextRef="#ctx0" brushRef="#br0" timeOffset="32412.02">15960 2900 0,'21'21'0,"0"-21"0,0 21 15,0 0-15,0 1 0,1-1 16,20 0-16,-42 21 0,0 22 0,0-22 16,-21 22-16,0-22 0,-22 0 15,-20 22-15,20-22 0,-20 0 16</inkml:trace>
  <inkml:trace contextRef="#ctx0" brushRef="#br0" timeOffset="33343.67">11366 5271 0,'22'0'15,"-1"0"-15,0 0 0,0 0 16,0 0-16,22-22 0,-22 1 15,21 21-15,-21-21 0,22 0 0,-1 21 16,-21-21-16,0 21 0,0-21 16,1 21-16</inkml:trace>
  <inkml:trace contextRef="#ctx0" brushRef="#br0" timeOffset="33880.65">11176 5398 0,'0'0'0,"0"-22"0,0 1 16,0 0-16,0 42 47,0 0-47,0 1 0,0-1 15,0 0-15,0 21 0,0 1 16,0-1-16,0 0 0,0 1 0,0-1 15,0 21-15,21-20 0,-21 20 0,0 1 16,0-1-16,0 1 0,0-22 16,0 22-16,0 20 0,0-20 0,0-1 15,0 22-15,0-22 0,0 22 16,0-21-16,0 20 0,0-20 16,0-1-16,-21 1 0,21-1 0,0 1 15,0-1-15,0 1 0,0-22 0,0 0 16,-21 22-16,21-22 0,0 1 0,-21-22 15,21 21-15,0-21 0,0 22 16,0-22-16,0 0 0,0 0 0,0 0 16,0 0-16,0 1 0,0-1 15</inkml:trace>
  <inkml:trace contextRef="#ctx0" brushRef="#br0" timeOffset="34416.79">11134 7747 0,'-43'64'31,"43"-43"-31,0 0 16,0 0-16,0 0 15,0 0-15,0 1 0,0-1 0,0 0 16,0 0-16,0 0 16,0 0-16,0 1 0,0-1 15,0 0-15,21 0 0,-21 0 16,22 0-16,-1-21 0,-21 22 0,21-1 16,0 0-16,0-21 0,0 21 0,1-21 15,-1 0-15,21 21 0,-21-21 16,22 0-16,-1 0 0,0 0 0,22 0 15,-22 0-15,22-21 0,-1 21 0,22-21 16,-1 21-16,1-21 0,0 21 16,21-21-16,-22 21 0,22-22 0,0 22 0,0 0 15,0 0-15,21 0 16,-22 0-16,22-21 0,0 21 0,-21 0 16,21 0-16,0 0 0,-21 0 0,21 0 15,0 0-15,-21 0 0,21 0 0,0 0 16,-21 0-16,0-21 0,-1 21 15,1 0-15,-21 0 0,21-21 0,-22 21 16,1 0-16,-21-21 0,-1 21 0,1-21 16,-1 21-16,-21-22 0,1 22 0,-1 0 15,-21-21-15,0 0 0,1 21 0,-1-21 16,0 0-16,-21 0 16,0-1-16,0 1 0,0 0 0,0 0 15,0-21-15,0 20 0,0-20 16,0 0-16</inkml:trace>
  <inkml:trace contextRef="#ctx0" brushRef="#br0" timeOffset="35213.07">16256 4636 0,'0'0'16,"0"-22"-16,0 1 0,0 0 0,0 0 0,0 0 16,0 0-16,-21-1 15,0 1-15,21 0 0,0 0 0,0 0 16,0 0-16,0-1 16,0 1-16,0 0 0,0 0 15,-22 21 16,1 0-31,0 0 0,21 21 16,-21 0-16,0-21 0,21 21 0,-21 1 16,21 20-16,-22-21 0,22 0 15,-21 22-15,21-1 0,0 0 0,0 1 16,0-1-16,0 21 0,-21 1 16,21-1-16,-21 22 0,21-21 0,0-1 15,0 22-15,0-1 0,0-20 16,0 21-16,0-1 0,0 1 15,0 0-15,0-1 0,0 1 0,0-22 16,0 22-16,0 0 0,0-1 0,0 1 16,0 0-16,0-1 0,0 1 0,0-21 15,0 20-15,21-20 0,-21 20 16,0-20-16,0-1 0,21-20 0,-21 20 16,21 1-16,1-22 0,-22 0 0,0 22 15,21-22-15,0 1 0,-21-1 16,0 0-16,21 1 0,-21-1 15,21-21-15,-21 21 0,21 1 0,-21-1 16,22-21-16,-22 22 0,0-22 0,21 0 16,-21 21-16,21-21 0,-21 1 0,21-1 15,-21 0-15,0 0 0,0 0 16,0 0-16,0 1 0,0-1 16,0 0-16,-21-21 15,0 0-15,0 21 0,-1-21 0,1 0 16,0 0-16,0 0 0,0 0 15,0 0-15,-1 0 0,-20 0 0,21-21 16,-21 0-16,-1 0 0,1-1 0,-22 1 16</inkml:trace>
  <inkml:trace contextRef="#ctx0" brushRef="#br0" timeOffset="36164.51">12975 6054 0,'0'0'0,"0"-64"15,-21 43 1,21 0-16,-21 0 0,21 0 15,-21-1-15,21 1 0,-22 0 0,1 21 16,0-21-16,0 21 0,0 0 16,0 0-16,-1 0 0,-20 0 0,21 21 15,-21-21-15,20 21 0,-20 22 0,21-22 16,-21 21-16,20-21 0,-20 22 0,21-1 16,0 0-16,0 1 0,-1-1 15,1 21-15,21-20 0,0 20 0,0-20 16,0 20-16,0-21 0,0 1 0,0 20 15,0-20-15,21-1 0,1-21 16,-1 21-16,21-20 0,-21 20 0,22-21 16,-1-21-16,0 21 0,1 0 0,-1-21 15,0 0-15,1 0 0,20 0 16,-21 0-16,1-21 0,-1 0 16,0 0-16,1 0 0,-22 0 0,21-1 15,-21 1-15,-21-21 0,0 21 0,0-22 16,0 22-16,-42-21 0,21 21 15,-21 0-15,-1-1 0,1 1 0,0 0 16,-1 21-16,-20 0 0,20 0 16,1 0-16,0 0 0,21 0 0,-22 0 0,22 0 15,0 0-15,0 21 0,21 0 32,21-21-32,0 0 15,0 0-15,22 0 16,-22 0-16,21-21 0,-21 21 0,22 0 15,-1 0-15,0 0 0,-21 0 0,22 0 16,-22 0-16,0 0 0,0 0 0,0 21 16,1-21-16,-1 22 0,-21-1 15,21 21-15,-21-21 0,0 22 0,0-22 16,0 21-16,0 0 0,0 1 0,0-1 16,0 0-16,-21 1 0,0-1 15,-1 22-15,22-22 0,0 0 0,-21 22 16,0-22-16,21 0 0,-21 1 15,21-1-15,0 0 0,0-20 0,0 20 16,0-21-16,0 0 0,0 0 16,0 1-16,0-1 0,0-42 47,0-1-47,0 1 0,0 0 0,0-21 15,21 21-15,-21-22 0,21 1 16</inkml:trace>
  <inkml:trace contextRef="#ctx0" brushRef="#br0" timeOffset="36420.37">13462 6392 0,'0'0'0,"0"22"31,0-1-31,0 0 15,0 21-15,0-21 0,0 22 0,0-22 16,0 21-16,0-21 0,0 22 0,0-22 16,0 21-16,0-21 0,0 1 15,0-1-15,0 0 0,0 0 0,0 0 16,21-21 0,-21-21-1,21 0-15,0 0 16,-21 0-16</inkml:trace>
  <inkml:trace contextRef="#ctx0" brushRef="#br0" timeOffset="36796.16">13568 6117 0,'0'0'0,"-21"0"0,-1 0 0,1 0 15,0 0-15,0 0 0,0 0 16,0 21-16,21 1 15,-22-1-15,22 0 0,0 0 16,0 0 0,22-21-16,-1 0 15,0 0-15,0 0 0,0 0 16,0 0-16,1 0 0,-1-21 16,0 21-16,0-21 0,-21 0 15,0 0-15,0-1 0,0 1 16,0 0-16,-21 21 0,0-21 15,0 0-15,-1 21 0,-20 0 16,21 0-16,0 0 16,0 0-16,-1 0 0,22 21 0,-21 0 15,21 0-15,0 0 16,0 1-16,21-1 16,1-21-16,-1 0 15,0 21-15,0-21 0,21 0 0,-20 0 16,-1 0-16,21 0 0</inkml:trace>
  <inkml:trace contextRef="#ctx0" brushRef="#br0" timeOffset="37080">14033 6054 0,'0'21'15,"0"0"1,0 0-16,0 0 0,-21 1 15,21-1-15,-21 0 0,21 21 0,-21 1 16,21-1-16,0 0 0,0 1 0,0-1 16,-21 0-16,21 1 0,0-1 0,0 0 15,-21 1-15,21-1 0,0-21 16,0 21-16,0-20 0,0-1 0,0 0 16,0 0-16,0 0 0,0 0 15,21-21 1,0 0-16,-21-21 15,21 0-15,-21 0 16,0 0-16,0 0 0,0-22 0</inkml:trace>
  <inkml:trace contextRef="#ctx0" brushRef="#br0" timeOffset="37269.89">13779 6498 0,'0'0'0,"22"0"31,-1 0-15,0 0-16,0 0 0,21 0 0,-20 0 16,20 0-16,-21 0 0,21-21 15,-20 21-15,20-21 0,0 21 16,1-21-16,-1 0 0,0 21 0,1-22 16,-22 1-16,21 0 0,-21 0 0</inkml:trace>
  <inkml:trace contextRef="#ctx0" brushRef="#br0" timeOffset="37772.8">14541 6054 0,'0'21'15,"-21"0"1,21 0-16,0 0 0,0 1 16,0 20-16,0-21 0,-21 0 15,21 22-15,0-22 0,0 21 16,-21 0-16,21 1 0,0-1 0,0-21 15,0 22-15,0-1 0,0-21 0,0 21 16,0-20-16,0-1 0,0 0 16,0 0-16,0 0 0,0 0 0,0 1 15,0-44 17,0 1-17,0 0-15,0 0 0,0 0 0,0 0 16,0-1-16,0 1 0,0 0 0,21-21 15,0 21-15,0-1 0,-21 1 16,22 0-16,-1 0 0,0 0 16,0 0-16,0 21 0,0-22 0,1 22 15,-1 0-15,0 0 0,0 0 0,0 0 16,-21 22-16,0-1 0,21 0 16,-21 0-16,0 0 0,0 0 0,0 22 15,0-22-15,0 0 0,0 21 0,0-20 16,0-1-16,0 0 0,0 0 0,0 0 15,0 0-15,-21 1 0,21-1 16,0 0-16,21-42 47,1 0-47,-22-1 16,21 1-16,0 0 0,0 0 0,-21 0 15</inkml:trace>
  <inkml:trace contextRef="#ctx0" brushRef="#br0" timeOffset="38127.58">15113 6350 0,'0'0'0,"-21"21"47,21 0-47,-21 1 0,21-1 15,0 0-15,0 21 0,-22-21 0,22 1 16,0 20-16,-21-21 0,21 0 0,0 0 15,0 1-15,0-1 0,0 0 16,0 0-16,0 0 0,0 0 16,21-21-16,1 0 0,-1 0 0,0 0 15,0 0-15,0 0 0,0 0 0,1 0 16,-1 0-16,0 0 0,0-21 16,0 0-16,0 0 0,1 0 15,-1 0-15,-21-1 0,0 1 0,0 0 16,21 0-16,-21 0 0,0 0 15,0-1-15,21 22 0,-21-21 16,0 0-16,0 0 47</inkml:trace>
  <inkml:trace contextRef="#ctx0" brushRef="#br0" timeOffset="38648.29">15557 6054 0,'0'-21'0,"-21"42"47,21 0-47,0 0 0,0 0 16,0 0-16,0 22 0,0-22 0,0 21 15,0 1-15,0-1 0,0 0 0,0 1 16,0-1-16,0 0 0,0-21 16,0 22-16,0-1 0,0-21 0,0 22 15,0-22-15,0 0 0,0 0 0,0 0 16,0 0-16,0 1 0,0-44 47,0 1-32,-21 0-15,21 0 0,0 0 16,0 0-16,0-1 0,0 1 16,0 0-16,0 0 0,0 0 0,0 0 15,0-1-15,21 1 0,0 21 0,1-21 16,-1 0-16,0 21 0,0 0 0,0 0 16,0 0-16,1 0 0,-1 0 15,0 0-15,0 21 0,-21 0 16,21 0-16,-21 1 0,0 20 0,0-21 15,0 0-15,0 22 0,0-22 16,0 0-16,-21 21 0,0-21 16,0 1-16,0-1 0,-1 0 0,1 0 15,-21-21-15,21 21 0,0 0 0,-1-21 16,1 22-16,0-22 0,0 0 0,0 21 16,0-21-16</inkml:trace>
  <inkml:trace contextRef="#ctx0" brushRef="#br0" timeOffset="39060.06">15409 7768 0,'0'0'16,"21"0"-1,22 0-15,-22 0 16,0 0-16,21 0 0,-20 0 0,20 0 16,-21 0-16,21 0 0,-20 0 0,-1 0 15,21 0-15,-21 0 0,0 0 16,1 0-16,-22-21 15,21 21-15,-21-21 0</inkml:trace>
  <inkml:trace contextRef="#ctx0" brushRef="#br0" timeOffset="39933.66">16192 3725 0,'22'-21'0,"-44"42"0,44-63 0,-22 21 16,0 0-16,21 21 16,-21-21-16,0-1 31,-21 22-16,21 22-15,0-1 0,-22 0 16,22 21-16,-21-21 0,21 22 16,-21-1-16,21 0 0,0 1 0,0-1 15,0 22-15,0-1 0,-21 1 0,21-1 16,-21-21-16,21 22 0,-21-1 0,21-20 16,0-1-16,0 0 15,0 1-15,0-22 0,0 0 0,0 0 16,0 0-16</inkml:trace>
  <inkml:trace contextRef="#ctx0" brushRef="#br0" timeOffset="40626.26">15325 3090 0,'0'0'15,"21"0"17,-21-21-32,0 0 15,0 0-15,21 21 0,0-21 0,0 0 16,0-1-16,1 1 0,20 0 16,0 0-16,1 0 0,-1 0 0,0-1 15,1 1-15,-1 21 0,21 0 0,-20 0 16,20 0-16,-20 0 0,-1 21 15,21 1-15,-41-1 0,20 21 0,-21 0 16,0 1-16,0-1 0,-21 0 16,0 1-16,0 20 0,0-20 15,-21-1-15,21-21 0,-21 21 0,0-20 16,0 20-16,0-21 0</inkml:trace>
  <inkml:trace contextRef="#ctx0" brushRef="#br0" timeOffset="40982.06">16235 3450 0,'0'-63'31,"0"42"-31,21 21 0,0-22 16,0 1-16,0 21 0,22-21 16,-22 21-16,0 0 0,0 0 15,0 21-15,22 0 0,-43 1 0,21-1 16,-21 21-16,21-21 0,-21 22 15,0-1-15,0 0 0,-21 1 0,-21-1 16,20 0-16,-20-21 0,-21 22 0,-1-22 16,22 0-16,-22 0 0,1 0 15,-1 1-15</inkml:trace>
  <inkml:trace contextRef="#ctx0" brushRef="#br0" timeOffset="43244.5">16341 5630 0,'0'0'0,"-424"43"0,213-22 16,-1 0-16</inkml:trace>
  <inkml:trace contextRef="#ctx0" brushRef="#br0" timeOffset="202203.9">16425 5461 0,'0'0'0,"-21"0"0,0 0 15,0 0-15,0 0 16,-1 0-16,1 0 16,42 0 30,1 0-46,20 21 16,0-21-16,1 0 0,-1 0 0,0 0 16,22 0-16,-1 0 0,22 0 15,-22 0-15,22 0 0,21 0 0,0 0 16,0 0-16,-1 0 0,1-21 0,0 21 16,0 0-16,0 0 0,0-21 15,-1 21-15,-20 0 0,0 0 0,-1 0 16,-20 0-16,21 0 0,-43 0 15,21 0-15,-20 0 0,-1 0 0,-21 0 16,22 0-16,-22-21 0,0 21 16,0 0-16,0 0 0,0 0 0,1 0 15,-1-21 1,-21-1 15,0 1-15,0 0-16,-21 0 15,-1 0-15,22 0 16,0-1-16</inkml:trace>
  <inkml:trace contextRef="#ctx0" brushRef="#br0" timeOffset="202615.66">18500 5038 0,'-43'0'31,"43"21"1,21-21-32,1 0 0,20 21 15,-21-21-15,21 0 0,-20 21 16,20-21-16,0 0 0,-21 21 0,22-21 16,-22 0-16,21 0 0,1 22 15,-22-22-15,0 0 0,21 0 16,-21 0-16,1 21 0,-1-21 0,0 0 15,0 0-15,-21 21 0,0 0 16,21-21-16,-21 21 0,0 0 16,-21 1-16,0-1 15,0 0-15,0 21 0,-22-21 0,22 1 16,-21 20-16,-1 0 0,1-21 0,0 22 16,-1-1-16,1 0 0,0 1 15,21-22-15,-22 21 0,22-21 0,-21 1 16,21 20-16,-1-21 0,1 0 0,21 0 15,0 1 1,-21-22-16,42-22 31,-21 1-31,21 0 16</inkml:trace>
  <inkml:trace contextRef="#ctx0" brushRef="#br0" timeOffset="203792.16">21336 2731 0,'42'-43'16,"-21"22"-16,1 21 0,-1-21 16,-21 0-16,0 0 15,21 21-15,-21-22 0,0 1 16,0 0 0,-21 21-1,0 0-15,-22 0 16,22 0-16,-21 0 0,-1 0 0,22 0 15,-21 21-15,0-21 0,-22 21 16,22-21-16,-1 22 0,1-22 0,-21 21 16,20-21-16,1 0 0,0 21 15,-1 0-15,1-21 0,0 0 16,20 21-16,-20-21 0,21 21 0,0-21 16,0 22-16,-1-22 0,1 21 15,0 0-15,0 0 0,0-21 0,0 21 16,21 0-16,0 1 0,0-1 15,0 21-15,0-21 0,0 0 0,0 1 16,0 20-16,0-21 0,0 21 16,0 1-16,0-22 0,0 21 0,21 1 15,0-1-15,-21 0 0,21 1 16,-21-1-16,0 21 0,0-20 16,0-1-16,0 0 0,0 22 0,0-22 15,0 1-15,0 20 0,0 1 16,0-1-16,0 1 0,0-1 0,0 1 15,0-1-15,0 1 0,0 20 16,-21-20-16,21-1 0,-21 1 0,21-1 16,-21 1-16,21-1 0,0 22 0,0-22 15,0 22-15,0-21 0,0-1 16,0 22-16,0-22 0,0 22 0,-22-22 16,22 22-16,0-21 0,0 20 15,0 1-15,-21 0 0,21-22 0,0 22 16,0-1-16,0-20 0,0 21 0,0-1 15,0 1-15,0 0 0,0-1 16,0 1-16,0-22 0,0 22 16,21 0-16,1-1 0,-1-20 0,-21 21 15,21-1-15,0 1 0,0 0 16,-21-1-16,21 1 0,1 0 16,-22-1-16,21-20 0,-21 20 0,21 1 0,0 0 15,-21-1-15,0-20 0,21 21 16,-21-1-16,21-20 0,-21 20 0,0-20 15,22-1-15,-22 1 0,21 21 0,-21 42 16,0-85-16,0 21 16,0 1-16,0-22 0,0 1 0,0-1 15,0-21-15,0 21 0,0-20 0,21-22 32,-21-22-32,0 1 0,0-21 15,21-22-15,-21 1 0,0-1 0,0 1 16,21-22-16</inkml:trace>
  <inkml:trace contextRef="#ctx0" brushRef="#br0" timeOffset="205728.94">20870 2582 0,'21'0'0,"1"0"31,-1 0-15,0 0 0,0 0-16,0 0 0,0 0 15,1 0-15,20 0 0,0 0 16,1 0-16,-1 0 0,21 0 0,1-21 15,-1 21-15,22 0 0,-21 0 16,20 0-16,1-21 0,0 21 0,-22 0 16,22 0-16,-1 0 0,-20-21 15,21 21-15,-1 0 0,22 0 0,-21-21 16,21 21-16,-22 0 0,22 0 16,-21-21-16,-1 21 0,22 0 0,-21 0 15,0-22-15,-1 22 0,1 0 16,0 0-16,20 0 0,-20 0 0,-21 0 15,20-21-15,1 21 16,-22 0-16,1 0 0,-1 0 0,-20 0 16,-1-21-16,0 21 0,1 0 15,-1 0-15,0 0 0,-20-21 0,20 21 16,-21 0-16,0 0 0,0 0 16,1 0-16,-1 0 0,0 0 15,0 0-15,-21 21 16,21-21-16,-21 21 0,0 0 15,0 1-15,0-1 0,0 0 16,0 0-16,0 0 0,0 0 0,0 1 16,0 20-16,0-21 0,0 21 15,0-20-15,0 20 0,0 0 16,0-21-16,0 22 0,0-1 0,0 0 16,0 1-16,0-1 0,-21 22 15,21-22-15,0 21 0,0 1 0,0-1 16,0 1-16,0-1 0,-21 1 15,21-1-15,0 1 0,0-1 0,0 1 16,0-1-16,0 1 0,0-1 0,0 22 16,0-21-16,0-1 0,-21 22 15,21-22-15,0 1 0,-21 20 0,21-20 16,0-1-16,0 22 0,0 0 0,0-22 16,-22 22-16,22 0 0,0-1 15,-21-20-15,21 20 0,0 1 16,0-21-16,0 20 0,0 1 15,0 0-15,0-1 0,0 1 0,0 0 16,0-1-16,0 1 0,0 0 0,0-1 16,0 1-16,0 0 0,0-22 15,0 22-15,0-1 0,0 1 0,0-21 16,0 20-16,0-20 0,0 20 0,0 1 16,0-21-16,0 20 0,0 1 15,0 0-15,0-22 0,0 22 0,0-22 16,0 22-16,0-22 0,0 22 0,0-21 15,0-1-15,0 22 0,0-22 16,0 1-16,0-1 0,0 1 16,0-1-16,0-20 0,0 20 0,0 1 15,0-22-15,0 21 0,0-20 16,-21 20-16,21-20 0,0-1 0,0 21 16,0-20-16,0-1 0,0 0 0,0-20 15,0 20-15,-21-21 0,21 21 0,0-20 16,0-1-16,0 0 0,0 0 15,0 0-15,0 0 0,0 1 0,-21-22 16,21 21-16,0 0 0,-21-21 0,-1 21 16,1-21-1,0 21-15,0-21 0,0 0 16,0 0-16,-1 0 16,1 21-16,0-21 0,0 0 0,0 0 15,0 0-15,-1 22 0,1-22 16,0 0-16,-21 0 0,21 21 0,-22-21 15,22 0-15,-21 21 0,-1-21 0,1 0 16,0 21-16,-22-21 0,22 21 16,0-21-16,-22 21 0,22-21 0,-22 0 15,22 0-15,0 0 0,-1 0 0,-20 0 16,20 0-16,1 0 0,0 0 16,-1 0-16,1 0 0,0 0 0,-22 0 15,22 0-15,-22 0 0,22 0 0,-21 0 16,20 0-16,-20-21 0,-1 21 15,1 0-15,20 0 0,-20-21 16,21 21-16,-22 0 0,22 0 0,-1 0 16,1 0-16,0 0 0,-22-21 0,22 21 15,0 0-15,-1 0 0,1 0 16,0 0-16,-1 0 0,1 0 0,0 0 16,-1 0-16,-20 0 0,20 0 0,1 0 15,0 0-15,-1 0 0,22 0 16,-21 0-16,21 0 0,-22 0 15,22 0-15,0-21 0,-21 21 0,21 0 16,-1 0-16,1-21 0,0 21 16,0 0-16,0 0 0,0 0 0,-22 0 15,22 0-15,0 0 0,-21 0 0,20 0 16,1 0-16,0 0 0,-21 0 16,21 0-16,-1 0 0,1 0 15,0 0-15,0 0 0,0 0 16,21-22 31,21 1-47,0 0 0,-21-21 15</inkml:trace>
  <inkml:trace contextRef="#ctx0" brushRef="#br0" timeOffset="207776.26">20680 5334 0,'0'0'0,"-21"21"15,21 0 17,0 1-17,21-22-15,0 0 0,0 0 16,0 0-16,22 0 0,-1 0 16,-21 0-16,21 0 0,1 0 0,-1 0 15,0 0-15,-20-22 0,20 22 0,0 0 16,1-21-16,-22 21 0,21-21 15,-21 21-15,0 0 0,1 0 0,-22-21 32,-22 21-17,1 0-15,0 0 16,0 0-16,0 0 16,0 0-16,-1 0 0,1 0 0,21 21 15,-21-21-15</inkml:trace>
  <inkml:trace contextRef="#ctx0" brushRef="#br0" timeOffset="208148.04">21040 5355 0,'-22'0'16,"1"21"-1,21 1 1,-21-22-16,21 21 0,-21 0 16,21 0-1,0 0-15,0 0 0,0 1 0,0-1 16,0 0-16,0 21 0,0-21 0,0 1 15,0 20-15,0-21 0,0 21 16,0-20-16,0 20 0,0-21 0,21 21 16,-21-20-16,0-1 0,0 0 0,0 0 15,0 0-15,0 0 0,0 1 16,-21-22-16,0 0 16,0 21-16,-1-21 0,1 0 15,0 0-15,-21 0 0,21 0 16,-1 0-16,1 0 0,0-21 0,0 21 15,0 0-15,0-22 0,-1 22 0,1-21 16,21 0 0,0 0-1,0 0 1,21 21-16,1-21 0,-1 21 16,-21-22-16,21 1 0,0 21 0,21-21 15</inkml:trace>
  <inkml:trace contextRef="#ctx0" brushRef="#br0" timeOffset="209084.5">21230 5821 0,'21'21'31,"0"-21"-16,1 0-15,-1 0 16,0-21-16,0 0 16,0 0-16,0 21 0,1-22 15,-22 1-15,21 0 0,-21 0 0,0 0 16,-21 0 0,-1 21-1,1 0-15,0 0 0,0 0 0,0 0 16,0 21-16,-1 0 0,1-21 15,0 21-15,21 0 0,-21 0 0,21 1 16,-21-1-16,21 21 0,0-21 16,0 0-16,0 1 0,0-1 0,0 0 15,0 0-15,0 0 0,21 0 16,0 1-16,0-22 0,0 21 16,1-21-16,-1 0 0,0 0 15,0 0-15,21 0 0,-20 0 0,-1 0 16,0 0-16,0 0 0,21 0 15,-20-21-15,-1-1 0,0 22 16,0-21-16,0 0 0,0 0 0,1 0 16,-1 0-16,0-1 0,-21-20 15,21 21-15,-21 0 0,21 0 0,-21-1 16,21 1-16,-21 0 0,0 0 0,0 0 16,0 42 30,0 0-46,0 0 16,0 0-16,0 1 0,0-1 0,0 0 16,0 0-16,0 0 0,0 0 15,0 1-15,0-1 16,0 0-16,0 0 0,0 0 16,-21-21 15,0-21-16,21 0 1,0 0-16,0 0 0,0-1 16,0 1-16,0 0 0,0 0 15,0 0-15,0 0 0,0-1 0,21 1 16,0 0-16,1 0 0,-1 21 16,0-21-16,0 21 0,0 0 0,0 0 15,22 0-15,-22 0 0,0 0 16,0 0-16,0 0 0,1 21 15,-1 0-15,-21 0 0,0 0 16,21 1-16,-21-1 0,0 0 0,0 0 16,0 0-16,0 0 0,0 1 15,0-1-15,0 0 0,0 0 16,0 0-16,-21-21 0,21 21 16,-21-21-16,-1 0 31,22-21-16,0 0-15,0 0 16,0 0-16,0 0 16</inkml:trace>
  <inkml:trace contextRef="#ctx0" brushRef="#br0" timeOffset="210809.51">22373 5313 0,'0'0'0,"0"-21"32,0 42-17,0 0-15,0 0 0,0 0 0,-21 1 16,21-1-16,0 0 0,-21 21 16,21-21-16,0 22 0,0-1 15,-21 0-15,21-20 0,0 20 0,0 0 16,0 1-16,0-22 0,0 21 0,0-21 15,0 0-15,0 22 0,0-22 16,0 0-16,0 0 0,0 0 0,0 1 16,-22-44 15,22 1-15,0 0-16,0 0 0,0 0 15,0 0-15,0-1 16,0 1-16,0 0 0,0 0 0,22 0 15,-1 21-15,-21-21 0,21 21 0,0 0 16,0-22-16,0 1 16,1 21-16,-1 0 0,0 0 15,0 0-15,-21 21 32,-21-21-17,0 0-15,0 0 0,-1 22 0,1-22 16,0 0-16,0 0 15,0 0-15,0 0 16,21 21 0,0 0-1,0 0-15,0 0 16,0 0-16,0 1 0,21-1 16,0 0-1,0 0-15,0-21 0,0 0 16,1 21-16,-1-21 0,0 21 0,0-21 15,0 0-15,0 0 0,1 0 16,20 0-16,-21 0 0,0 0 0,0 0 16,22-21-16,-22 0 0,0 21 0,0-21 15,0 0-15,1 0 0,-1 21 16,0-22-16,0-20 0,-21 21 16,0 0-16,21 0 0,-21-1 0,21 1 15,-21 0-15,0 0 0,0 0 31,0 42-15,-21 0-16,0 0 16,21 0-16,0 1 0,0-1 15,0 0-15,0 0 0,0 0 0,0 0 16,0 1-16,0-1 0,0 0 0,21-21 16,0 21-16,-21 0 0,22-21 15,-1 0-15,0 0 0,0 0 16,0 0-16,0 0 0,1 0 0,-1 0 15,0 0-15,0 0 0,0-21 0,0 0 16,1 21-16,-1-21 0,0 0 16,-21-1-16,21 1 0,0 0 0,0 0 15,-21 0-15,0 0 0,0-1 0,22 1 16,-22 0-16,0 42 47,-22-21-47,22 21 15,0 1-15,0-1 0,0 0 16,0 0-16,0 0 0,0 0 16,0 1-16,0-1 15,0 0-15,-21-21 16,21 21-16,0 0 31,-21-21-15,21-21-1,0 0-15,-21 0 16,21 0-16,0-1 16,0 1-16,0 0 0,0 0 15,0 0-15,21 0 0,0 21 16,-21-22-16,43 1 0,-22 0 0,0 21 16,0-21-16,0 0 0,22 21 0,-22 0 15,0 0-15,0 0 0,0 0 0,0 0 16,1 0-16,-1 0 0,0 0 15,-21 21-15,21-21 0,0 21 0,0 0 16,-21 0-16,0 1 0,0-1 16,22 0-16,-22 0 15,0 0-15,0 0 0,0 1 16,0-1-16,0 0 16,21 0-16,-21 0 15,21-21-15,0 0 16,0 0-16,0 0 0,1 0 15,-1 0-15,0 0 0,0 0 0,0-21 16,0 0-16,1 21 0,-1-21 16,0 0-16,0-1 0,0 1 0,0-21 15,1 21-15,-1-22 0,0 22 0,-21-21 16,21 21-16,-21 0 0,21-22 16,-21 22-16,0 0 0,0 0 15,-21 21 16,0 0-31,0 21 16,21 0-16,-21 0 0,21 0 0,-22 1 16,22-1-16,0 0 0,0 0 0,0 0 15,0 0-15,0 1 0,0-1 16,0 0-16,22-21 0,-1 21 16,0 0-16,0-21 0,-21 21 15,21-21-15,0 0 16,-21 22-16,0-1 31,0 0-15,-21-21-1,0 0-15,0 21 16,0-21-16,0 0 16,-1 0-1,1 0-15,0 0 16,0 0-16,0 0 0</inkml:trace>
  <inkml:trace contextRef="#ctx0" brushRef="#br0" timeOffset="211308.23">22902 5228 0,'0'21'31,"0"1"-31,0-1 16,0 0 0,21-21-16,1 21 0,-1-21 15,0 0-15,0 0 16,0 0-16,-21-21 15,0 0 1,0 0 0,-21 21-1,0 0-15,0 0 0,21 21 32,-21-21-32,21 21 0,-22-21 15,22 21-15</inkml:trace>
  <inkml:trace contextRef="#ctx0" brushRef="#br0" timeOffset="-209473.3">20129 4276 0,'0'0'0,"22"0"16,-1 0-16,0 0 16,-21-21 77,-21 21-77,21-22-16,-21 22 16,-1 0-16,1-21 0,0 21 15,0 0-15,0 0 0,-22-21 16,22 0-16,-21 21 0,21 0 16,-22-21-16,1 21 0,0 0 0,-22 0 15,22-21-15,-22 21 0,22 0 0,-21 0 16,-1 0-16,22 0 0,-22 0 15,22-22-15,-22 22 0,22 0 0,0 0 16,-22 0-16,22 0 0,0 0 0,-1 0 16,1 0-16,0 0 0,-22 0 0,22 0 15,-1 0-15,1 0 0,0 0 16,-1 0-16,1 0 0,21 0 16,-21 0-16,-1 0 0,1 0 0,0 0 15,20 0-15,-20 0 0,21 0 0,-21 0 16,20 0-16,1 0 0,0 0 15,0 0-15,0 0 16,21-21 31,-21 21-47,21-21 16,0 0-1,0 0-15,0 0 16,0-1-16,0 1 0,21 0 15,-21 0-15,0 0 16,0 0-16,0-1 0,0 1 16,0 0-16,0 0 0,0-21 15,0 20-15,0 1 0,0-21 0,0 21 16,0-22-16,0 22 0,0-21 0,-21 21 16,-1-22-16,1 1 0,0 21 0,0-21 15,0-1-15,0 22 0,-1-21 16,1 21-16,-21-22 0,21 1 0,-22 21 15,22 0-15,-21-22 0,0 22 0,20 0 16,-20 0-16,0 0 0,-1-22 16,22 22-16,-21 0 0,0 0 0,20 21 15,-20-21-15,0-1 0,-1 1 16,1 0-16,21 21 0,-21 0 16,-1-21-16,1 21 0,0 0 0,-1 0 15,1 0-15,0 0 0,-1 0 0,22 0 16,-21 0-16,21 0 0,-1 0 15,22-21 17,22 21-17,-22-21-15,21 21 0,0-22 16,0 1-16,-21 0 0,0 0 16,21 0-16,-21 0 0,21-1 15,-21-20-15,0 21 16,0 0-16,0 0 0,-21-22 0,0 22 15,0-21-15,0 21 0,0-22 0,-1 1 16,-20 0-16,0 20 0,-1-20 16,1 0-16,0-1 0,-22 1 0,22 0 15,-22-1-15,1 1 0,-1 0 0,1 21 16,-1-22-16,1 22 0,-1 0 16,22 0-16,-21 0 0,-1 21 0,1 0 15,-1 0-15,1 0 0,-1 0 16,-21 0-16,22 0 0,-1 0 0,1 21 15,-1-21-15,1 21 0,-1 0 0,1-21 16,21 21-16,-22-21 16,22 21-16,-1-21 0,1 22 0,0-22 15,21 21-15,-1-21 0,1 21 0,-21-21 16,21 0-16,0 0 16,-1 0-16,1 0 0,0 0 0,0 0 15,0 0-15,0 0 16,-1-21-16,1 21 0,0-21 15,-21-1-15,21 1 0,-1 21 16,-20-21-16,21 0 0,-21 0 16,-1 0-16,1-1 0,0 22 15,-1-21-15,-20 0 0,20 21 0,-20 0 16,21-21-16,-22 21 0,1 0 16,20 0-16,-20 0 0,-1 0 0,1 0 15,-1 21-15,1 0 0,-1 0 16,1 1-16,-22-1 0,22 0 0,-22 0 15,0 0-15,22 22 0,-22-22 16,22 21-16,-1-21 0,-21 22 0,43-1 16,-21-21-16,-1 21 0,1-20 0,-1 20 15,22-21-15,-22 21 0,22-20 16,0-1-16,20 0 0,-20 0 0,21 0 16,0 0-16,0-21 0,21 22 15,-22-22-15,1 0 16,0 0-16,0 0 15,0 0-15,0 0 16,-1-22-16,1 1 0,0 0 0,0 21 16,0-21-16,0 0 0,-22 0 0,22 21 15,0-22-15,-21 1 0,20 0 16,-20 21-16,0-21 0,21 0 0,-22 21 16,1-21-16,0 21 0,-1 0 15,-20 0-15,20 0 0,-20 0 0,21 0 16,-22 0-16,1 0 0,-1 0 0,-21 21 15,22 0-15,-1 0 0,1 0 16,-1 0-16,1 1 0,-1-1 16,1 21-16,-1-21 0,1 22 15,21-22-15,-22 21 0,1-21 0,20 0 16,1 22-16,0-22 0,-1-21 0,1 21 16,21 0-16,0-21 0,-22 0 15,22 0-15,0 0 0,0 0 0,0 0 16,-1 0-16,1-21 15,0 21-15,0-21 0,0 0 0,0 0 0,-1-1 16,1 1-16,0 0 0,-21 0 16,21 0-16,-1 0 0,-20-1 15,21 22-15,-21-21 0,20 21 0,-20 0 16,0 0-16,-1 0 0,1 0 16,0 0-16,-22 21 0,22 1 0,-22 20 15,1-21-15,-1 21 0,1 1 16,-1 20-16,1-20 0,-1 20 0,1-21 15,21 22-15,-1-1 0,1 1 16,0-1-16,20 1 0,1 21 16,0-22-16,0 22 0,21-22 0,0 1 15,0 20-15,0-20 0,0-1 0,0 1 16,21-22-16,-21 22 0,42-22 16,-20 0-16,-1 22 0,0-22 0,21 1 15,1-1-15,41 21 16,-41-20-16,-1-22 0,0 21 15,1-21-15,-1 1 0,21-22 0,-41 21 16,20 0-16,-21-21 0,0 0 16,0 21-16,1-21 0,-22 21 15,0 0-15,-22-21 16,1 22-16,0-1 0,0 0 16,-21 0-16,20 0 0,1 0 0,-21 1 15,21 20-15,0-21 0,-1 21 16,1 1-16,0-1 0,0 22 15,0-1-15,21 1 0,0-1 0,0 22 16,0-1-16,0 1 0,0 0 0,0 21 16,63 84-16,-20-84 15,-1-21-15,0-1 0,1 1 0,20 0 16,1-1-16,-1-20 0,1-1 16,-1 1-16,-21-22 0,22 22 0,-1-22 15,-20 0-15,-1 1 0,0-1 16,-20-21-16,20 0 0,-21 22 0,-21-22 15,0 0-15,0 0 0,-21-21 16,0 0-16,0 0 16,-22 0-16,22 0 15,-21 0-15,-1 0 0,22 21 0,-21-21 16,0 21-16,-1-21 0,1 22 0,0-1 16,-1 0-16,1 0 0,21 21 15,-22-20-15,22 20 0,-21 0 0,21 22 16,0-22-16,-1 22 0,1-1 0,21 1 15,0-1-15,0 1 0,0-1 16,0 1-16,0-1 0,21 1 0,1-1 16,-1 1-16,0 20 0,0-20 15,21-1-15,-20 1 0,41 63 16,-42-64-16,22 1 0,-22-22 16,0 22-16,21-22 0,-21 0 0,1 1 15,20-22-15,-21 0 0,0 0 0,22 21 16,-1-42-16,-21 0 15,0 0-15,0 0 0,1 22 0,-1-22 16,0 0-16,0 21 16,-21 0-16,0 0 15,0 0-15,0 0 0,0 1 16,0 20-16,-21-21 0,21 43 0,0-22 16,0 0-16,0 1 0,0-22 0,0 21 15,0 0-15,0 1 0,21-1 16,0 0-16,0 1 0,22-1 15,-1 0-15,0 1 0,1 20 0,-1-20 16,22-1-16,-1 0 0,1 1 0,-1-1 16,1-21-16,-1 21 0,1 1 15,-22-22-15,21 0 0,1 0 16,-1 0-16,1-21 0,-1 22 0,1-22 0,-1 0 16,-20 0-16,20 0 0,1 0 15,-1-22-15,-20 1 0,-1 0 0,21 0 16,-20 21-16,-1-21 0,0 0 15,-20-1-15,20 22 0,0 0 0,-21 0 16,1 0-16,20 0 0,-21 0 0,0 0 16,0 22-16,1-1 0,-1 0 15,0 0-15,0 0 0,-21 0 16,21 1-16,0-1 0,1 0 0,-1 0 16,42 21-16,-42-20 15,22-1-15,-22 0 0,21 0 0,22-21 16,-22 21-16,22-21 0,-22 0 0,21 0 15,1 0-15,21 0 0,-22 0 0,22 0 16,-1 0-16,1-21 0,0-21 0,21 21 16,-22-1-16,22 1 0,0-21 15,-21 21-15,20-22 0,-20 1 16,-21 21-16,20-21 0,-20-1 0,-1 1 0,-20 0 16,-1-1-16,0 1 0,1 0 15,-1-1-15,-21 1 0,0 21 0,0-22 16,1 22-16,-1-21 0,0 42 15,-21-21-15,21 0 0,0 21 0,0 0 16,1 21-16,-22 0 16,21-21-16,0 21 0,-21 0 0,21 0 15,0-21-15,0 22 0,1-1 16,-1 0-16,21 0 0,-21-21 0,22 21 16,20-21-16,-21 0 0,1 0 0</inkml:trace>
  <inkml:trace contextRef="#ctx0" brushRef="#br0" timeOffset="-208112.15">15452 9398 0,'21'0'0,"63"-21"16,-62 0-16,-1 21 15,0-21-15,21 21 0,-21-22 16,1 22-16,-1-21 0,0 21 16,0-21-16,0 21 15,0 0-15,1 0 0,-1 0 16,0 0-16,0 0 0,0 21 0,0 0 15,22-21-15,-22 22 0,0-22 0,21 21 16,1-21-16,-22 0 0,21 21 16,1-21-16,-1 0 0,0 0 0,22 0 15,-22 0-15,0 0 0,22 0 0,-22-21 16,22 21-16,-22-21 0,0-1 16,1 1-16,-1 0 0,-21 0 0,22 0 15,-22-22-15,21 22 0,-21-21 16,0-22-16,1 22 0,-22-21 0,0-1 15,0 1-15,21-1 0,0 1 0,0 20 16,0 1-16,-21 0 0,21-1 0,1 22 16,-22 0-16,21 21 0,0 0 0,0 0 15,0 0-15,0 21 16,1-21-16,-1 21 0,0 0 16,0-21-16,0 22 0,22-22 0,-22 0 15,21 0-15,-21 0 0,22 0 0,-22 0 16,21 0-16,0 0 15,1 0-15,-22-22 0,21 1 0,1 0 16,-22 0-16,21 0 0,-21 0 0,22-1 16,-22-20-16,0 21 0,0-21 0,0-1 15,0 1-15,-21 0 0,0-1 16,22 1-16,-22 0 0,0-1 0,21 1 16,-21 0-16,0-1 0,0 1 0,0 21 15,21 0-15,-21-22 0,0 22 0,0 0 16,21 21-16,-21-21 0,21 0 15,0 21 1,-21-22-16,22 22 0,-1 0 16,0 0-16,0 0 15,0 0-15,0-21 16,1 21-16,-22-21 0,21 21 0,0-21 16,0 0-16,0 21 0,0-43 0,-21 22 15,0 0-15,22-21 0,-22-1 0,21 1 16,-21-21-16,0 20 0,0 1 15,0 0-15,0-1 0,0 1 0,0 0 16,0-1-16,0 22 0,0-21 0,0 21 16,0-1-16,-21 1 0,21 0 15,-22 0-15,1 0 0,21 0 16,-21 21-16,0 0 16,0-22-16,21 1 15,-21 21-15,-1 0 16,22-21-16,0 0 15,0 0 1,-21 0-16,21-1 16,0 1-16,-21 0 0,21 0 15,-21 0-15,21 0 0,0-1 16,0 1-16,-21 21 0,0-21 16,21 0-16,0 0 0,-22 21 15,1-21-15,21-1 0,-21 22 0,0-21 16,0 21-16,0-21 15,-1 21 1,22-21-16,-21 21 16,42 0 46,1 0-62,-1 0 16,0 0-16,0 0 15,0 0-15,0 0 16,22 0-16,-22 0 0,0 0 0,21 0 16,-20 0-16,20 0 0,-21-21 0,21 21 15,1 0-15,-1 0 0,0 0 16,1 0-16,20 0 0,-20-21 0,20 21 16,1 0-16,-1 0 0,1-22 0,-1 22 15,22-21-15,-1 21 0,1 0 16,21 0-16,-21 0 0,-1-21 0,22 21 15,-21 0-15,-1 0 0,1 0 16,-21 0-16,-1 0 0,1 0 0,-22 0 16,21 0-16,-20 0 0,-1 0 0,-21 0 15,22-21-15,-22 21 0,0 0 16,0 0-16,0 0 0,0 0 16,1 0-16,-65 0 109,22 0-109,0 0 0,-21 0 16</inkml:trace>
  <inkml:trace contextRef="#ctx0" brushRef="#br0" timeOffset="-206420.71">14139 9419 0,'-21'0'15,"0"0"1,42 21 78,0-21-79,-21 22-15,21-22 0,1 21 16,-1 0-16,-21 0 16,21-21-16,0 0 0,-21 21 15,21-21-15,0 21 0,1 1 16,-1-22-16,-21 21 0,21 0 16,0-21-16,-21 21 0,21-21 0,-21 21 15,21-21-15,1 21 0,-1-21 0,0 0 16,0 22-16,0-22 15,0 0-15,1 0 16,-1 0-16,0 0 0,0 0 16,0 0-16,0 0 0,1 0 15,-1 0-15,0-22 16,0 22-16,0 0 16,0-21-16,1 21 0,-1 0 15,0-21-15,0 21 0,0 0 16,0-21-16,1 21 0,-1 0 15,0 0-15,0 0 0,0-21 16,0 21-16,1 0 16,-1 0-1,0-21-15,0-1 16,0 22 0,0-21-16,-21 0 0,22 21 15,-22-21-15,21 21 0,-21-21 16,21 21-16,0-21 0,0-1 15,0 1-15,1 21 0,-22-21 16,42-21 0,-21 21-1,0 21 1,-21-22 0,21 22-1,-21-21 16,22 21 1,-1 0-1,-21-21-15,0 42 46,0 0-62</inkml:trace>
  <inkml:trace contextRef="#ctx0" brushRef="#br0" timeOffset="-201304.81">12150 10922 0,'0'0'0,"21"0"16,0 0 0,0 0 15,-21-21-31,0 0 16,21 21-1,-21-21 1,0-1-16,0 1 15,-21 0 1,0 21 0,0 0-16,0-21 15,-1 21-15,1 0 16,0 0-16,0-21 0,0 21 0,0 0 16,-1 0-16,1 0 0,0 0 15,0 0-15,0 0 0,0 0 0,-1 0 16,1 0-16,-21 0 0,21 0 15,0 0-15,-1 0 0,1 0 0,0 0 16,0 0-16,0 0 0,0 21 0,-1-21 16,1 0-16,0 0 0,21 21 15,-21-21-15,0 0 0,0 21 0,-1 0 16,1-21-16,0 22 0,0-22 0,0 21 16,0-21-16,-1 21 15,1 0-15,0-21 0,0 21 16,0 0-16,0 1 0,-1-1 15,1 0-15,0 0 16,21 0-16,-21 0 16,0 1-16,21-1 0,-21 0 15,21 0-15,-22 0 0,22 0 0,-21 1 16,0-1-16,21 0 0,0 0 0,-21 0 16,0 0-16,21 1 0,-21-1 15,21 0-15,0 0 0,-22 0 0,1 0 16,21 1-16,0-1 0,0 0 15,0 0-15,0 0 0,0 0 16,0 1-16,0-1 16,0 0-16,0 0 0,0 0 15,0 0-15,21 1 16,-21-1-16,22-21 0,-22 21 0,21 0 16,-21 0-16,21 0 0,0 1 15,-21-1-15,21 0 16,0 0-16,1-21 0,-22 21 15,21 0-15,0-21 0,0 22 16,0-1-16,0 0 16,1-21-16,-1 21 0,0-21 0,0 21 15,0-21-15,0 0 0,-21 21 16,22-21-16,-1 0 0,0 0 16,0 22-16,0-22 0,0 0 0,1 0 15,-1 0-15,0 0 0,0 21 0,0-21 16,0 0-16,1 0 15,-1 0-15,0 0 0,0 0 0,0 0 16,0 0-16,1 0 0,20 0 0,-21 0 16,0 0-16,0 0 0,1-21 15,-1 21-15,21 0 0,-21 0 0,0-22 16,1 22-16,-1 0 0,0 0 0,21-21 16,-21 21-16,1 0 15,-1 0-15,0-21 0,0 0 0,0 21 16,0-21-16,1 21 0,-1 0 15,-21-21-15,21 21 0,0 0 16,-21-22-16,21 1 16,-21 0-16,21 21 0,-21-21 15,22 21 1,-22-21-16,21 21 16,-21-21-1,-21 21 141,21-22-156</inkml:trace>
  <inkml:trace contextRef="#ctx0" brushRef="#br0" timeOffset="-200353.21">13356 10880 0,'42'-43'31,"-20"22"-15,-22 0-1,0 0 1,0 42 31,0 0-31,0 0-16,0 1 0,0-1 15,-22 0-15,22 0 0,0 0 0,-21 0 16,21 22-16,0-22 0,0 21 15,0-21-15,0 22 0,0-1 0,-21 0 16,21-20-16,0 20 0,-21 0 0,21 1 16,0-1-16,-21-21 0,21 21 15,0 1-15,0-22 0,0 21 0,-21-21 16,21 22-16,0-22 0,0 0 0,0 0 16,0 22-16,0-22 0,0 0 0,0 0 15,0 0-15,0 0 16,0 1-16,0-1 15,0 0-15,0-42 63,0 0-47</inkml:trace>
  <inkml:trace contextRef="#ctx0" brushRef="#br0" timeOffset="-199820.46">12933 11980 0,'0'0'0,"0"43"32,0-22-32,0 0 0,21 0 15,-21 0 1,21-21-16,0 22 0,0-22 15,1 0-15,-1 21 0,0-21 0,0 0 16,0 0-16,0 0 0,22 0 16,-22 0-16,0 0 0,21 0 0,-20 0 15,20 0-15,-21 0 0,0 0 0,22 0 16,-22 0-16,0 0 0,21 0 16,-21 0-16,1 0 0,-1 0 0,0 0 15,0-21-15,-21-1 0,21 22 0,0 0 16,1-21-16,-1 21 0,0-21 15,-21 0-15,21 21 0,0 0 16,-21-21-16,21 21 16,-21-21-16,22 21 0,-22-22 15,0 1 1,0 0 0,0 0-16,0 0 15,0 0 1,0-1-16</inkml:trace>
  <inkml:trace contextRef="#ctx0" brushRef="#br0" timeOffset="-199140.39">12848 10837 0,'-21'0'15,"0"22"-15,42-22 63,0 0-63,0 0 15,0 0-15,1 0 0,20 0 0,0 0 16,1 0-16,-1 0 0,0-22 0,1 22 16,20 0-16,-21 0 0,1-21 15,20 21-15,-20 0 0,-1 0 0,0-21 16,1 21-16,-22 0 0,21 0 0,0-21 15,-20 21-15,-1 0 0,0-21 16,0 21-16,0 0 0,0 0 0,1 0 16,-1 0-16,-21-21 0,21 21 15,0 0-15,0 0 32,-42 0 46,0 0-78,0 0 15,0 21-15</inkml:trace>
  <inkml:trace contextRef="#ctx0" brushRef="#br0" timeOffset="-148072.84">11684 12510 0,'0'0'0,"-21"0"0,0-22 16,-1 22-16,1 0 0,0-21 16,0 21-16,0 0 0,0 0 15,21-21 1,-22 21-16,1 0 15,0 0-15,0 0 16,0 0-16,0 0 16,-1 0-16,1 0 0,0 0 15,0 0 1,0 0-16,21 21 0,-21-21 16,-1 0-16,22 21 0,0 1 15,-21-22-15,21 21 16,0 0-16,0 0 0,0 0 15,0 0-15,0 1 16,0-1-16,0 0 0,21 0 16,-21 0-16,22-21 0,-1 21 15,0-21-15,0 0 0,0 22 0,0-22 16,1 0-16,-1 21 0,0-21 16,0 0-16,21 0 0,-20 0 0,-1 0 15,21 0-15,-21 0 0,22 0 0,-22 0 16,21 0-16,-21-21 0,22-1 0,-22 22 15,21-21-15,0 0 0,-20 0 16,20 0-16,0 0 0,-21-1 16,22 1-16,-22 0 0,21 0 0,-21 0 15,1 0-15,20 21 0,-21-22 0,0 1 16,0 21-16,22 0 0,-22 0 0,0 0 16,0 0-16,22 0 0,-22 0 0,21 0 15,-21 0-15,0 21 0,22-21 16,-22 22-16,0-1 0,21-21 0,-20 21 15,-1-21-15,21 21 0,-21-21 0,0 21 16,1-21-16,-1 0 0,0 21 0,0-21 16,0 0-16,0 0 0,1 0 0,-1 0 15,0 0-15,0 0 16,0 0-16,0 0 0,1-21 16,-1 0-16,0 21 0,0-21 0,0 0 15,0 0-15,1 21 0,-1-22 0,0 1 16,0 0-16,0 21 0,0-21 0,22 21 15,-22 0-15,0 0 0,0 0 0,0 0 16,22 0-16,-22 0 0,0 0 16,0 0-16,0 21 0,1 0 0,-1-21 15,21 0-15,-21 21 0,0-21 0,1 0 16,-1 22-16,0-22 0,0 0 0,0 0 16,22 0-16,-43-22 0,63 22 15,-42-21-15,0 0 0,-21 42 16,22-42-16,-1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49:01.9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6032 5694 0,'0'-21'46,"0"0"-30,0-1-16,-21 22 16,0-21-16,21 0 15,-21 21-15,0 0 0,0 0 0,-1-21 16,1 21-16,0 0 16,0 0-16,-21 0 0,20 0 0,1 21 15,-21 0-15,21 0 0,-22 22 0,22-22 16,-21 21-16,21 1 15,-22-1-15,22 0 0,0 1 0,-21-1 16,21 0-16,-1 1 0,1-1 0,0 0 16,0 1-16,0 20 0,21-21 15,0 1-15,0-1 0,0 0 0,0-20 16,21 20-16,0 0 0,0-21 0,22 22 16,-1-22-16,0 21 0,1-21 15,-1 1-15,21-22 0,-20 21 0,20 0 16,1-21-16,-1 0 0,1 0 0,-1 0 15,22 0-15,-22 0 0,1-21 16,-1 0-16,1-1 0,-1 1 0,1 0 16,-22 0-16,22-21 0,-22 20 15,0-20-15,1 0 0,-1-1 16,-21-20-16,0 21 0,1-22 0,-1 22 16,-21-22-16,21 1 0,-21 20 0,0-20 15,0-1-15,-21 1 0,-22-1 16,22 22-16,-21 0 0,0-1 0,-22 1 15,22 0-15,-22 21 0,1-22 0,-22 22 16,22 21-16,-22-21 0,21 21 16,1 0-16,-22 0 0,22 0 0,-1 21 15,1 0-15,-1 0 0,1 1 16,20-1-16,1 0 0,0 21 0,21-21 16,-1 22-16,1-22 0,21 21 15,-21-21-15,21 1 0,0-1 16,0 21-16,0-21 0,21 0 0,0-21 15</inkml:trace>
  <inkml:trace contextRef="#ctx0" brushRef="#br0" timeOffset="322.82">5863 6054 0,'0'0'0,"21"0"0,0 0 0,1 0 15,-1 0-15,0 0 16,0 0-16,0-21 0,-21-1 16,0 1-16,0 0 15,-21 21-15,0-21 16,0 21-16,0 0 0,-1 0 15,1 0 1,0 0-16,21 21 0,0 0 16,21-21-1,0 21 1,1-21-16,-1 0 0,0 0 0</inkml:trace>
  <inkml:trace contextRef="#ctx0" brushRef="#br0" timeOffset="586.66">6223 5990 0,'0'21'0,"0"-42"0,21 42 31,-21-42-15,21 0-16,-21 0 0,0 0 15,0 0-15,0-1 16,-21 22-16,21-21 16,-21 21-16,21 21 31,0 1-31,0-1 16,-21-21-16</inkml:trace>
  <inkml:trace contextRef="#ctx0" brushRef="#br0" timeOffset="643.63">6117 6138 0,'0'22'16,"-21"-22"-16</inkml:trace>
  <inkml:trace contextRef="#ctx0" brushRef="#br0" timeOffset="710.41">5800 6308 0,'0'0'0</inkml:trace>
  <inkml:trace contextRef="#ctx0" brushRef="#br0" timeOffset="873.42">6117 6244 0,'0'21'0</inkml:trace>
  <inkml:trace contextRef="#ctx0" brushRef="#br0" timeOffset="982.36">6117 6541 0,'0'0'16,"0"42"-16,-21-21 0,21 21 0,-21 1 16,21-22-16,0 21 0,0 1 0,0-1 15,0 0-15,0-21 0</inkml:trace>
  <inkml:trace contextRef="#ctx0" brushRef="#br0" timeOffset="1114.28">6054 7260 0,'0'0'0,"0"127"32,0-106-32,0 1 0,0-1 15,0-42 1,0-1 0,0 1-16,0-21 15,0 21-15,0 0 0,21-22 0,-21 1 16,21 21-16</inkml:trace>
  <inkml:trace contextRef="#ctx0" brushRef="#br0" timeOffset="1422.11">6096 7006 0,'0'0'16,"0"-21"-16,-21 21 0,21-21 15,-21 21 1,-1 0-16,1 0 16,0 21-16,0-21 0,0 21 15,-22 0-15,22 1 0,0-22 0,-21 21 16,21 0-16,-22 0 0,22 0 0,0 0 15,0 1-15,0-1 0,21 0 16,-22-21-16,22 21 0,22-21 31,-1-21-31,0 0 16,0 0-16,0-1 0,22 1 0,-22-21 16,21 21-16,-21 0 0,22-1 0,-1 1 15,-21 0-15,21 0 0,-20 0 16,-1 21-16,0 0 0,0 0 0,0 0 15,0 0-15,1 0 0,-1 21 0,0 0 16,0 0-16,-21 0 0,0 1 0,21-22 16,-21 21-16,21-21 0</inkml:trace>
  <inkml:trace contextRef="#ctx0" brushRef="#br0" timeOffset="1458.09">6498 7070 0,'0'0'0,"21"0"16,0-21-16</inkml:trace>
  <inkml:trace contextRef="#ctx0" brushRef="#br0" timeOffset="3190.62">7980 5609 0,'21'-21'0,"0"-21"15,-21 21 1,0-1-16,0 1 15,-21 21 1,0 0-16,0 0 16,-1 0-16,1 0 0,0 0 0,0 0 15,-21 21-15,20 1 16,-20-1-16,21 0 0,-21 21 0,20 1 16,-20-1-16,21 0 0,0 1 0,0-1 15,-1 0-15,1 1 0,21 20 16,0-21-16,0 1 0,0-1 0,0-21 15,0 22-15,21-1 0,1-21 0,-1 21 16,21-20-16,0-1 0,-20 21 16,20-21-16,0 0 0,22-21 0,-22 22 15,22-1-15,-22-21 0,21 0 0,-20 0 16,20 0-16,1 0 0,-1 0 16,1 0-16,-22-21 0,22-1 0,-1 1 15,1 0-15,-1-21 0,-21 21 16,22-1-16,-22-20 0,1 0 0,-1-1 15,-21 1-15,0 0 0,22-1 16,-22-20-16,-21 21 0,0-22 0,0 22 16,0-22-16,0 22 0,-21 0 0,-1-1 15,-20 1-15,0 0 0,-1-1 16,-20 22-16,-1-21 0,1 21 0,-1-1 16,1 22-16,-22-21 0,22 21 0,-1 0 15,-20 0-15,20 0 0,1 21 16,-1 1-16,1-1 0,-1 0 0,22 0 15,-22 0-15,43 22 0,-21-22 16,21 21-16,-1 0 0,1-20 16,21 20-16,0 0 0,0-21 0,0 1 15,0-1-15,21 0 0,1 0 16,-1 0-16</inkml:trace>
  <inkml:trace contextRef="#ctx0" brushRef="#br0" timeOffset="3374.51">8149 5906 0,'0'-22'47,"21"22"0,0 0-32</inkml:trace>
  <inkml:trace contextRef="#ctx0" brushRef="#br0" timeOffset="3550.41">8467 5906 0,'-22'-22'16,"22"1"-1,-21 21-15,21-21 16,21 21 15,1 0-15,-22 21-16,0 0 15,0 1-15</inkml:trace>
  <inkml:trace contextRef="#ctx0" brushRef="#br0" timeOffset="3846.25">8488 6435 0,'0'0'0,"0"21"0,0 0 0,0 0 0,0 0 16,0 1-16,0 20 0,0-21 0,0 21 16,0 1-16,21-22 0,0 21 0,-21 1 15,0-1-15,0-21 0,0 21 16,0 1-16,0-1 0,0-21 0,0 22 15,0-22-15,0 21 0,0-21 0,0 0 16,0 1-16,0-1 16,0 0-16,0-42 31,0 0-31,0-22 0,0 22 16,0 0-16,0 0 0,0-22 15,0 22-15</inkml:trace>
  <inkml:trace contextRef="#ctx0" brushRef="#br0" timeOffset="4188.05">8509 6837 0,'0'0'0,"0"-21"0,-21 0 15,0-1-15,21 1 0,-22 21 16,1 0-16,0 0 0,0 0 16,0 0-16,0 21 0,-1-21 0,1 22 15,0-1-15,0 0 0,0 0 16,21 0-16,-21-21 16,21 21-16,0 1 15,21-22 1,0 0-16,0 0 0,0-22 15,0 1-15,1 0 0,-1 0 16,21 0-16,-21 0 0,0-1 0,1 1 16,20-21-16,-21 21 0,0 0 0,0-1 15,1 1-15,-1 0 0,21 0 16,-21 21-16,0 0 0,1 0 0,-1 0 16,0 21-16,-21 0 0,21 0 0,0 1 15,0-1-15,-21 21 0,0-21 16,22 0-16,-22 22 0,21-22 15,-21 0-15,0 0 0,0 0 0,21-21 16,0 22-16,0-22 0,0 0 16,1 0-16,20 0 0,-21 0 0,0 0 15,22 0-15,-22-22 0,21 1 16</inkml:trace>
  <inkml:trace contextRef="#ctx0" brushRef="#br0" timeOffset="4726.74">10541 5355 0,'0'0'0,"0"-42"16,0 21-16,-21-22 0,0 43 0,-1-21 16,1 21-16,-21 0 15,21 0-15,0 0 0,-1 21 0,-20 1 16,21 20-16,0-21 0,-22 21 0,22 1 15,-21 20-15,21-20 0,0 20 16,-1 1-16,1-1 0,21-21 0,0 22 16,0-1-16,0 1 0,0-22 0,0 22 15,21-22-15,1 0 0,-1 1 16,21-1-16,0 0 0,-20-20 0,20 20 16,0-21-16,22 0 0,-22 0 15,0-21-15,22 0 0,-22 0 0,22 0 16,-1-21-16,1 21 0,-1-21 15,1 0-15,-1-21 0,1 20 0,-1-20 16,1 0-16,-1-1 0,1-20 0,-1-1 16,-20 1-16,-1-1 0,0 1 15,1-22-15,-22 22 0,0-1 0,0 1 16,-21 20-16,0-20 0,0 21 0,-21-1 16,0 22-16,0-21 0,-22 21 15,1-1-15,0 1 0,-22 0 0,1 0 16,-22 0-16,0 21 0,1 0 0,20 0 15,-21 0-15,22 0 16,-1 0-16,1 0 0,21 0 0,-1 21 16,1 0-16,0-21 0,-1 21 15,22 0-15,0 1 0,0-1 0,0 0 16,-1 0-16,22 0 0,-21 0 0,21 22 16,0-22-16,0 0 0,0 0 15,0 0-15,0 1 0</inkml:trace>
  <inkml:trace contextRef="#ctx0" brushRef="#br0" timeOffset="5010.58">10456 5884 0,'21'0'0,"1"0"16,-1 0-16,0 0 15,-21-21-15,21 0 16,-42 21 15,0 0-15,0 0-16,-1 0 16,22 21-16,0 0 15,22-21 1,-1 0-16,0 0 15,21 0-15,-21 0 0,1 0 0</inkml:trace>
  <inkml:trace contextRef="#ctx0" brushRef="#br0" timeOffset="5290.42">10964 5800 0,'0'42'15,"21"-42"32,1 0-31,-22-21-16,21 21 0,-21-21 15,21 0-15,-21-1 16,0 1 0,-21 21-1,21 21 16,0 1-31,0-1 16,0 0 0,0 0-16,-21 0 0</inkml:trace>
  <inkml:trace contextRef="#ctx0" brushRef="#br0" timeOffset="5622.23">10731 6308 0,'0'0'0,"0"21"0,0 0 31,0 0-31,0 0 16,0 1-16,0-1 0,0 21 15,0-21-15,22 22 0,-22-22 0,0 21 16,0 0-16,21 1 0,-21-1 15,21 0-15,-21 1 0,21-1 16,-21 0-16,0 1 0,0-1 0,0 0 16,21 1-16,-21-22 0,0 21 0,0-21 15,21 22-15,-21-22 0,0 0 0,0 0 16,0 0-16,0 1 0,0-44 47,0 1-47,0 0 0,0 0 15</inkml:trace>
  <inkml:trace contextRef="#ctx0" brushRef="#br0" timeOffset="6020">10880 6858 0,'0'0'0,"-22"-21"0,1 21 0,0 0 0,0 0 16,0 0-16,0 0 0,-1 0 0,1 0 15,0 21-15,0 0 0,0-21 16,0 21-16,-1 1 0,1-1 15,21 0-15,0 0 0,-21-21 0,21 21 16,-21 0-16,21 1 0,-21-22 0,21 21 16,21-21 31,0-21-47,0-1 0,0 1 0,1 0 15,-1 0-15,21 0 0,-21-22 0,22 1 16,-22 21-16,21-21 0,-21 20 15,22 1-15,-22 0 0,0 0 0,0 21 16,0 0-16,-21 21 16,0 0-16,0 0 0,0 1 15,0-1-15,0 0 0,0 0 16,0 0-16,0 0 0,0 1 0,0-1 16,0 0-16,0 0 0,0 0 15,21-21-15,1 0 0,-1 0 16,0 0-16,0 0 15,0 0-15,0 0 0,22-21 0,-22 0 16,21 0-16</inkml:trace>
  <inkml:trace contextRef="#ctx0" brushRef="#br0" timeOffset="6657.63">10054 5101 0,'0'0'0,"0"-21"0,-21 21 0,0-21 0,21 0 16,-21-22-16,21 22 0,-22 0 15,1 0-15,0 0 0,21 0 0,-21-1 16,0 22-16,21-21 0,-21 21 0,21-21 16,-22 21-1,22 21-15,-21 22 0,21-1 0,0 0 16,0 1-16,-21 20 0,21 1 16,0-1-16,-21 22 0,21-22 0,0 22 15,0 0-15,0-1 0,-21 22 16,21-21-16,0-1 0,-21 1 0,21 0 15,0 21-15,0-22 0,0 1 16,-22 0-16,22-1 0,0-20 0,0 20 16,0-20-16,0 21 0,0-22 0,0 1 15,0-1-15,0-21 0,0 22 0,0-22 16,0 1-16,0-1 0,22 0 16,-22-21-16,0 1 0,0-1 0,21 0 15,0-21-15,0 0 16,0 0-16,0 0 0,-21-21 0,0 0 15,22-1-15,-1-20 0,-21 21 16,21-21-16,-21-1 0,21 1 16,-21-22-16</inkml:trace>
  <inkml:trace contextRef="#ctx0" brushRef="#br0" timeOffset="7521.66">10350 4741 0,'0'0'0,"-21"-21"16,21 0-1,21 21 1,22 0-1,-1 0-15,0 0 0,1 0 16,20 0-16,22 0 0,0 0 0,-1 0 16,22-21-16,0 21 0,0 0 15,0 0-15,-1 0 0,1 0 0,0 0 16,0 0-16,21 0 0,-42 0 0,20 0 16,1 0-16,-21 0 15,-22 0-15,1 0 0,-1-21 0,1 21 16,-22 0-16,1 0 0,-22 0 0,21 0 15,-21 0-15,22 0 0,-22 0 16,0 0-16,0 0 0,0 21 0,0-21 16,1 21-16,-1 21 0,0-20 15,0 20-15,0 0 0,-21 1 0,21 20 16,1-21-16,-1 22 0,-21-22 0,0 22 16,0-22-16,0 22 0,21-1 15,-21-21-15,0 22 0,0 21 0,21-22 16,-21 1-16,21 20 0,-21-20 0,0 20 15,0-20-15,21-1 16,-21 1-16,22-1 0,-22 1 0,0-1 16,0 1-16,0-1 0,0 22 0,21-43 15,-21 22-15,0-1 0,21 1 0,-21-22 16,0 1-16,0-1 0,21 0 16,0 1-16,-21-1 0,0 0 0,0 1 15,0-22-15,0 21 0,0-21 0,0 0 16,0 1-16,0-1 0,0 0 0,0 0 15,-21 0-15,0-21 16,0 0-16,0 21 0,-1-21 16,1 0-16,-21 0 0,21 22 0,0-22 15,-1 0-15,-20 0 0,21 21 16,-21-21-16,20 0 0,-20 0 16,0 21-16,-22-21 0,22 0 0,-22 0 15,1 21-15,-22-21 0,1 0 0,-1 0 16,-21 0-16,21 0 0,-20 0 0,-22 0 15,21 0-15,-21 21 0,21-21 0,0 0 16,0 0-16,0 0 0,22 0 16,-1 0-16,0 0 0,1 21 0,20-21 15,1 0-15,-1 0 0,22 0 0,-22 0 16,22 0-16,0 0 0,-1 22 0,1-22 16,21 0-16,-21 0 0,20 0 15,1 21-15,0-21 0,0 0 16,0 0-16,21-21 31</inkml:trace>
  <inkml:trace contextRef="#ctx0" brushRef="#br0" timeOffset="8941.84">14287 5588 0,'22'0'94,"-1"0"-94,0 0 0,0 0 15,0-21-15,0 0 16,-21 0-16,0-1 0,22 1 15,-1 0-15,-21 0 0,0 0 16,0 0-16,0-1 0,0 1 16,0 0-16,-21 21 0,-1-21 0,-20 21 15,21 0-15,0 0 0,-22 0 0,1 0 16,0 0-16,-1 0 0,22 21 16,-21 0-16,0 0 0,-1 1 15,22-1-15,0 21 0,0-21 0,0 22 16,-1-22-16,22 0 0,0 0 15,0 0-15,0 0 0,0 1 0,0-1 16,22 0-16,-1-21 0,0 0 0,0 21 16,0-21-16,22 0 0,-22 0 15,0 0-15,21 0 0,-21 0 0,22-21 16,-1 21-16,-21-21 0,0 0 0,22-1 16,-22 22-16,0-21 0,0 0 15,0 0-15,-21 0 0,22 0 0,-22-1 16,21 1-16,-21 0 15,0 0-15,21 42 32,-21 0-32,0 0 0,0 1 15,0-1-15,0 0 0,0 0 16,0 0-16,0 22 0,0-22 0,0 0 16,0 0-16,0 0 0,0 22 0,21-22 15,-21 0-15,0 0 0,0 0 16,0 0-16,0 22 0,21-22 0,-21 0 15,0 0-15,0 0 0,0 1 0,0-1 16,0 0-16,0 0 16,-21 0-16,0-21 15,0 0-15,0 0 0,-22 0 0,22 0 16,0 0-16,-21 0 0,20 0 0,-20 0 16,21 0-16,-21 0 0,20-21 15,-20 0-15,21 21 0,0-21 0,0 21 16,-1-21-16,1-1 15,21 1-15,0 0 16,21 21 0,1 0-16,-1-21 15,0 21-15,0 0 0,0-21 16</inkml:trace>
  <inkml:trace contextRef="#ctx0" brushRef="#br0" timeOffset="9306.54">15325 5228 0,'0'0'0,"21"-21"0,-21 0 15,0 0-15,0 42 32,0 21-32,0-21 15,-21 1-15,21 20 0,-22 0 16,22-21-16,0 22 0,-21-1 0,21 0 16,0 1-16,0-1 0,-21 0 0,21 1 15,0-22-15,-21 21 0,21 1 16,0-22-16,0 0 0,0 0 0,0 0 15,0 0-15,0 1 0,21-44 47,0 1-47</inkml:trace>
  <inkml:trace contextRef="#ctx0" brushRef="#br0" timeOffset="9686.32">15642 5482 0,'-42'43'15,"42"-22"-15,0 0 0,-21 0 0,21 0 16,-22 0-16,22 22 0,0-22 16,0 0-16,0 0 0,0 0 0,0 1 15,0-1-15,0 0 0,0 0 16,0 0-16,22-21 15,-1 21-15,0-21 0,0 0 16,0 0-16,0-21 0,1 0 16,-1 21-16,-21-21 0,21 0 15,-21 0-15,21-1 0,-21 1 0,0 0 16,0 0-16,0 0 0,0 0 0,0-1 16,0 1-16,-21 0 0,0 0 15,0 21-15,21-21 0,-22 21 16,1 0-16,0 0 15,0 0-15,0 21 16</inkml:trace>
  <inkml:trace contextRef="#ctx0" brushRef="#br0" timeOffset="9994.15">15198 5419 0,'-22'0'15,"44"0"-15,-44-21 0,44-1 16,20 22-16,-21 0 16,0-21-16,22 21 0,-22-21 15,21 21-15,0 0 0,1 0 0,-22 0 16,21-21-16,1 21 0,-22 0 15,0 0-15,0 0 0,21 0 0,-20 0 16,-1 0-16,0 0 16,0 0 62</inkml:trace>
  <inkml:trace contextRef="#ctx0" brushRef="#br0" timeOffset="10538.83">16997 5334 0,'0'0'15,"21"-21"1,-21 0-16,0 0 0,0-1 0,21 22 16,-21-21-16,-21 21 31,0 0-31,0 21 15,-1 1-15,1-22 0,-21 42 0,21-21 16,-22 0-16,22 0 0,0 22 16,-21-22-16,21 21 0,-1 1 15,1-1-15,0-21 0,0 21 0,21 1 16,0-1-16,0-21 0,0 22 16,0-22-16,21 0 0,0 0 0,22 0 15,-22 0-15,21 1 0,-21-22 0,22 0 16,-1 21-16,0-21 0,-21 0 15,22 0-15,-22 0 0,0 0 0,21-21 16,-20-1-16,-1 22 0,0-21 0,-21 0 16,0 0-16,21 0 0,-21 0 15,0-1-15,0 1 0,0 0 0,0 0 16,-21 0-16,21 0 0,-21-1 0,-22 22 16,22 0-16,0 0 15,0 0-15,-21 0 0,20 0 0,1 22 16,-21-22-16,21 21 0,0 0 0,-1 0 15,1 0-15,0 0 0,0 1 16,0-1-16,0 0 0,-1 0 0,1 0 16,21 0-16,-21 1 0</inkml:trace>
  <inkml:trace contextRef="#ctx0" brushRef="#br0" timeOffset="14522.2">5546 7641 0,'0'-21'0,"0"0"16,0 0-1,-22 21 1,22-21-16,0 42 47,0 0-32,0 0-15,22 0 0,-1 22 16,0-22-16,-21 0 0,21 0 0,0 21 16,0-20-16,1 20 0,-1-21 0,0 0 15,0 0-15,0 22 0,22-22 16,-22 0-16,21 0 0,-21 0 16,22-21-16,-22 22 0,21-22 0,0 0 0,-20 0 15,20 0-15,0 0 0,-21 0 16,22 0-16,-1-22 0,-21 22 15,22-21-15,-22 0 0,21 21 0,-21-21 16,0 0-16,22 0 0,-22-1 0,21 1 16,-21 0-16,22 0 0,-22 0 0,21 0 15,1-1-15,-22 1 0,21 0 16,0 0-16,22 0 0,-22 21 0,1-21 16,-1 21-16,0 0 0,1 0 0,-1-22 15,0 22-15,1 0 0,-22 0 16,21 22-16,0-22 0,-20 21 0,20 0 15,-21 0-15,21 0 0,-20 0 0,20 1 16,-21-1-16,0 0 0,22 0 16,-22 0-16,0 0 0,0 1 15,0-1-15,0 0 0,-21 0 0,22 0 16,-1-21-16,0 21 0,0-21 16,0 0-1,-21-21-15,21 0 16,-21 0-16,22 0 0,-1 0 15,0-1-15,-21 1 0,21 0 0,0 0 16,-21 0-16,21 0 0,1-1 0,-1 1 16,0 0-16,0 21 15,21-21-15,-20 21 0,-1 0 0,0 0 0,0 0 16,0 0-16,0 0 0,1 21 16,-1 0-16,21 0 0,-21 1 0,0-1 15,1 0-15,-1 0 0,21 0 16,-21 0-16,0 1 0,22-1 0,-22 0 15,0 0-15,0-21 0,22 0 0,-22 21 16,0-21-16,0 0 0,0 0 16,0-21-16,1 21 0,-1-21 15,-21 0-15,21 21 0,0-21 0,-21-1 16,21 1-16,0 0 0,-21 0 0,22 21 16,-1-21-16,-21 0 0,21-1 15,0 1-15,-21 0 16,21 21-16,-42 0 15,0 0 1,21-21-16,21 21 0</inkml:trace>
  <inkml:trace contextRef="#ctx0" brushRef="#br0" timeOffset="16598.48">2688 8636 0,'0'0'0,"0"-21"0,21 21 16,-21-21-16,0 42 31,0 0-15,0 0-16,0 0 0,0 1 0,0 20 16,0 0-16,0 1 0,0 20 15,0-21-15,-21 22 0,0-1 16,0-20-16,21 20 0,-21-20 15,-1 20-15,1-21 0,21 1 0,0-22 16,0 21-16,0-21 0,0 1 0,0-1 16,0 0-16,0 0 15,0-42 1,0 0 0,21 0-16,1-1 0,-22 1 15,21 0-15</inkml:trace>
  <inkml:trace contextRef="#ctx0" brushRef="#br0" timeOffset="16962.28">3090 8657 0,'0'0'0,"0"-21"15,0 42 1,0 0 0,0 1-16,0-1 0,0 21 0,0 0 15,0 1-15,0-1 16,0 0-16,0 1 0,0-1 0,-21 0 16,21 1-16,0-1 0,0 0 0,-21 1 15,21-1-15,0-21 0,-21 22 16,21-22-16,0 0 0,0 0 0,0 0 15,0 0-15,0 1 0,0-44 63,0 1-47,0 0-16</inkml:trace>
  <inkml:trace contextRef="#ctx0" brushRef="#br0" timeOffset="17770.02">3683 9186 0,'0'0'0,"-21"0"15,0 0-15,21 22 0,-22-22 16,1 0-16,0 0 0,0 0 31,0 0-31,0 0 16,21 21-1,0 0 17,0 0 30,21-21-62,0 0 16,0 0-16,0 0 0,0 0 15,1 0-15,20 0 0,-21 0 16,21 0-16,-20 0 0,20 0 0,0 0 16,1 0-16,-1 0 0,0 0 0,1-21 15,20 21-15,-21 0 0,22 0 16,-22 0-16,22 0 0,-1 0 0,22 0 16,-22 0-16,22 0 0,21 0 0,-21 0 15,-1 0-15,1 0 0,-22 0 16,22 0-16,-21 0 0,-1 0 0,1 0 15,-22 0-15,21-21 0,-20 21 16,-22 0-16,21 0 0,-21 0 16,1 0-16,-1 0 0,0 0 0,0 0 31,-21-21-31,21 21 31,-21-22-31,0 1 31,0 0-15</inkml:trace>
  <inkml:trace contextRef="#ctx0" brushRef="#br0" timeOffset="18405.66">5292 8869 0,'-22'0'32,"22"21"-17,0 0 1,0 0-16,0 1 15,22-22-15,-1 21 16,0 0-16,0-21 0,0 21 16,0-21-16,1 0 0,-1 21 0,0-21 15,0 0-15,0 21 0,22-21 16,-22 22-16,21-22 0,-21 0 0,22 0 16,-22 21-16,0-21 0,0 0 0,0 0 15,0 0-15,1 0 0,-1 21 16,0-21-16,-21 21 47,-21-21-32,0 0-15,-1 0 0,1 21 0,0 0 16,0-21-16,0 22 0,0-22 0,-1 21 16,1-21-16,0 21 0,-21 0 15,21-21-15,-1 21 0,-20 0 0,21 1 16,0-1-16,-22-21 0,22 21 0,0 0 15,0 0-15,-21 0 0,20 1 16,1-1-16,0 0 0,0 0 16,21 0-16,-21 0 15,0-21 1,21 22-16,0-44 78</inkml:trace>
  <inkml:trace contextRef="#ctx0" brushRef="#br0" timeOffset="20142.12">6752 9525 0,'0'0'0,"21"-21"78,0 21-78,1 0 0,-1-21 16,0 21-16,0 0 15,0-21-15,22 21 0,-22-22 0,0 22 16,21-21-16,-21 21 0,22-21 0,-1 0 16,0 0-16,1 21 0,-1-21 0,0-1 15,1 1-15,20 0 0,-20 0 0,20-21 16,1 20-16,20 1 0,-20-21 15,20 0-15,1 20 0,0-20 0,-22 0 16,22-1-16,0 1 0,-1-21 0,1 20 16,0 1-16,-1 0 0,1-1 0,21 1 15,-22-22-15,1 22 0,21 0 16,84-64-16,-105 42 16,0 22-16,-1-21 0,22 20 0,0-20 15,-21 20-15,21-20 0,-1 21 16,-20-1-16,21 1 0,-21 21 0,-1-22 15,-20 1-15,20 21 0,-20 0 16,-1-22-16,-20 22 0,20 0 0,-20 0 0,20 0 16,-21 0-16,-20-1 0,20 1 15,-21 21-15,21-21 0,1-21 16,-22 42-16,-21-21 0,21 21 16,-42 0 15,0 0-16,0 0-15,-1 0 0,1 0 0,0 0 16,0 21-16</inkml:trace>
  <inkml:trace contextRef="#ctx0" brushRef="#br0" timeOffset="20893.84">7175 9440 0,'0'-21'47,"22"0"-47,-1 21 15,-21-21-15,21 21 0,0-21 16,0 0-16,0 21 0,22-22 0,-22 1 16,21 21-16,1-21 0,-1 0 0,0 0 15,22 0-15,-22-1 0,22 1 0,-1 0 16,22-21-16,-22 21 0,22-22 0,-22 1 15,22 0-15,21-1 0,-21 1 16,20 0-16,1-1 0,0 1 16,21-22-16,-21 22 0,21 0 0,-21-1 15,21-20-15,-21 21 0,-1-1 0,1-20 16,0 20-16,0 1 0,0 0 0,-22-1 16,1 1-16,0 0 0,-1-1 15,1 1-15,-21 0 0,-1 21 0,1-22 16,-22 22-16,21-21 0,-20 21 0,-1-1 15,0 1-15,1 0 0,-22 0 16,21 0-16,1 0 0,-22 21 0,0-22 16,21 22-16,-21 0 0,1-21 15,-1 21-15,0 0 16,-42 0 31,0 0-32,-1 0-15,1 0 16,0 0-16</inkml:trace>
  <inkml:trace contextRef="#ctx0" brushRef="#br0" timeOffset="21401.78">10562 7387 0,'0'0'0,"-21"0"0,0 0 16,0 0-16,-1 0 15,22 21 16,0 1-31,22-1 16,-1-21-16,-21 21 16,42-21-16,-21 21 0,0-21 0,22 21 15,-22 0-15,21-21 0,1 0 0,-1 0 16,0 22-16,1-22 0,-1 0 0,0 0 16,1 0-16,-1 0 0,0 0 15,1 0-15,-1 0 0,0 0 0,1 0 16,-22 0-16,21-22 0,-21 1 0,0 21 15,1 0-15,-1-21 0,0 0 16,-42 42 31,0 0-47,-1 0 0,1 1 16,0-1-16,0 0 0,-21 0 0,20 21 15,1-20-15,-21 20 0,21-21 16,-22 21-16,22 1 0,0-22 0,-21 21 15,21-21-15,-22 22 0,1-1 0,21-21 16,-22 22-16,1-22 0,21 21 0</inkml:trace>
  <inkml:trace contextRef="#ctx0" brushRef="#br0" timeOffset="24637.67">5948 7133 0,'-21'0'47,"-1"0"-47,1 21 15,0 1-15,0-22 0,-21 21 16,20 0-16,1 0 0,0 0 0,-21 0 16,21 1-16,-22 20 0,22-21 15,-21 0-15,21 0 0,-1 1 0,-20-1 16,21 0-16,0-21 0,0 21 0,42-42 47,0 0-32,0 0-15,0-1 0,0 1 0,1 0 16,-1 0-16,21-21 0,-21 20 0,22-20 16,-22 21-16,21-21 15,0 20-15,1 1 0,-22-21 0,21 21 16,1 0-16,-1-1 0,0 22 0,-21-21 15,22 0-15,-22 21 0,0 0 0,0 0 16,0 0-16,1 0 0,-22 21 16,0 0-16,21 22 0,-21-22 15,21 0-15,-21 21 0,0 1 0,0-1 16,0 0-16,0 1 0,21-1 16,-21 0-16,0 1 0,21-1 0,-21-21 15,21 22-15,-21-22 0,0 0 0,22 0 16,-1 0-16,0 0 0,0-21 15</inkml:trace>
  <inkml:trace contextRef="#ctx0" brushRef="#br0" timeOffset="24684.64">6519 7451 0,'0'-21'0,"0"-43"0</inkml:trace>
  <inkml:trace contextRef="#ctx0" brushRef="#br0" timeOffset="25670.07">5419 5546 0,'-22'0'0,"1"0"16,0-21 0,0-1-16,0 22 0,0-21 0,-1 0 15,1 0-15,0 0 0,0-22 0,0 22 16,0 0-16,-1-21 0,1-1 16,0 22-16,0-21 0,0 0 15,0-1-15,-1 1 0,22 0 0,-21 20 16,21 1-16,0 0 0,0 0 15,0 0-15,21 21 16,1 21-16,-1 0 16,0 0-16,0 22 0,-21-22 0,21 21 15,0 0-15,1 1 0,-1-1 0,0-21 16,0 22-16,-21-1 0,21-21 16,0 0-16,1 0 0,-22 22 0,21-43 15,-21 21-15,21 0 0,-21 0 16,0-42 31,0 0-47,0 0 0,21 21 15</inkml:trace>
  <inkml:trace contextRef="#ctx0" brushRef="#br0" timeOffset="26018.87">5736 5355 0,'0'0'0,"0"21"16,0-42 31,0 0-32,0 0-15,0 0 0,0 0 16,0-1-16,0 1 0,0 0 15,21-21-15,-21 21 0,21-22 0,1 1 16,-1 0-16,0 20 0,0-20 0,0 0 16,0 21-16,1-22 0,-1 43 15,0-21-15,0 21 0,0 0 0,0 0 16,-21 21-16,0 0 0,0 1 0,0 20 16,0 0-16,0-21 15,0 22-15,-21-1 0,0 0 0,0 1 16,0-1-16,0 0 0,-1 1 0,22-22 15,0 21-15,0-21 0,0 1 16,0-1-16</inkml:trace>
  <inkml:trace contextRef="#ctx0" brushRef="#br0" timeOffset="26382.66">6265 5503 0,'0'0'0,"0"-21"47,0 0-47,0 0 0,0 0 16,21 0-16,1-1 0,-1 1 15,-21-21-15,21 21 0,0-22 0,0 22 16,-21-21-16,21 0 0,1 20 0,-22-20 15,21 21-15,-21-21 16,0 20-16,21 1 0,0 21 0,-21 21 31,0 1-31,0-1 16,0 0-16,0 21 0,0-21 0,0 22 16,0-22-16,0 21 0,-21-21 15,21 1-15,0 20 0,0-21 0,0 0 16,0 0-16,0 1 0,0-1 15,21-21-15</inkml:trace>
  <inkml:trace contextRef="#ctx0" brushRef="#br0" timeOffset="26626.53">6583 5482 0,'21'0'15,"0"0"1,-21-21-16,21 0 0,0 0 15,1 0-15,-1-1 0,0 1 16,-21 0-16,21 0 0,0 0 16,0-22-16,1 22 0,-1 21 0,-21-21 15,0 0-15,21 21 0,0 0 16,-21 21-16,0 0 16,0 0-16,0 22 0,0-1 0,0 0 15,0 1-15,-42 20 0,21-20 0,-1 20 16,1 1-16,0-1 0,-21 1 15</inkml:trace>
  <inkml:trace contextRef="#ctx0" brushRef="#br0" timeOffset="27175.3">5503 7006 0,'21'-21'0,"1"-42"15,-22 41 1,0 1-1,0 0-15,-22 21 0,22-21 0,-21 21 16,0-21-16,0 21 0,0-21 0,0 21 16,-22 0-16,22 0 0,-21 0 15,-22 0-15,22 0 0,-22 0 0,1 21 16,-1 0-16,1-21 0,-1 21 0,22-21 16,-21 21-16,-1-21 0,22 21 15,-1-21-15,1 0 0,21 22 0,0-22 16,0 0-16,-1 0 0,22 21 15,-21-21-15,42 0 32,1 0-32,-1 0 15</inkml:trace>
  <inkml:trace contextRef="#ctx0" brushRef="#br0" timeOffset="27506.29">4826 6646 0,'0'0'0,"-42"-84"32,20 84-17,1 0-15,0 0 0,0 0 16,0 21-16,0-21 0,-22 21 16,1 0-16,0 0 0,20 1 0,-20-1 15,0 0-15,21 0 0,-22-21 16,22 21-16,0 0 0,0 1 0,0-22 15,-1 0-15,22 21 0,-21-21 16,21 21-16,0 0 16,21 0-16,22 0 15,-22 1-15,0-1 0,21 0 16,1 0-16,-1 0 0,0 0 16,1 22-16,-1-22 0,-21 0 0,22 0 0,-1 0 15,0 1-15,-21-1 0,22 0 16,-22-21-16,0 21 0,0 0 15,0-21-15,1 0 0</inkml:trace>
  <inkml:trace contextRef="#ctx0" brushRef="#br0" timeOffset="32706.58">2730 5228 0,'-21'0'47,"0"0"-47,0 0 0,0 0 16,0 0-16,-1 0 0,1 0 16,0 0-16,-21 0 0,21 0 0,-1 0 15,1 0-15,0 21 0,0-21 16,0 22-16,0-1 0,-1-21 15,1 21-15,0 0 0,0 0 0,0 0 16,21 1-16,-21 20 0,-1 0 16,22 1-16,-21-1 0,21 0 0,0 1 15,0 20-15,0 1 0,0-1 16,0 1-16,0-22 0,0 21 0,0 1 16,21-1-16,-21-20 0,0 20 15,22-20-15,-22-1 0,0 21 0,0-20 16,0-22-16,0 21 0,0 1 15,0-22-15,0 0 0,0 0 0,0 0 16,21-21 15,-21-21-15,0 0-16,0 0 0,0 0 0,0-22 16,21 1-16</inkml:trace>
  <inkml:trace contextRef="#ctx0" brushRef="#br0" timeOffset="33575">2476 5376 0,'0'0'0,"-21"0"16,21-21-16,0 0 15,0 0 1,21 21 0,1 0-16,-1-21 0,0 21 0,0 0 15,21-21-15,1 21 16,-1-22-16,0 22 0,1 0 0,-1-21 15,0 21-15,1 0 0,20 0 16,-20 0-16,-1 0 0,0 0 0,1 0 16,-1 0-16,0-21 0,1 21 15,-1 0-15,0 0 0,1 0 0,-1 0 16,0 0-16,1 0 0,-1 0 16,-21 0-16,21 0 0,-20 0 0,-1 0 15,0 0-15,0 0 0,0 0 16,0 0-16,-21 21 31,0 0-15,0 1-16,0-1 15,0 0-15,0 0 0,0 0 16,0 22-16,0-22 0,0 0 16,0 21-16,0 1 0,-21-1 0,21 0 15,0 1-15,-21 20 0,0-21 16,21 1-16,-21 20 0,21-20 0,0 20 15,0-21-15,0 1 0,-21-1 0,21 0 16,0 22-16,0-22 0,0 1 16,0-1-16,0 0 0,0-21 15,0 22-15,0-1 0,0 0 0,0 1 16,0-22-16,0 21 0,-22 1 16,22-22-16,0 21 0,0-21 0,0 0 15,-21 1-15,0 20 0,0-21 16,21 0-16,-21-21 0,0 21 0,-1 1 15,1-1-15,0-21 0,-21 21 0,-1 0 16,1-21-16,0 0 0,-1 0 16,1 0-16,0 0 0,-22 0 0,22 0 15,-22 0-15,1 0 0,21 0 0,-22-21 16,1 21-16,-1-21 0,1 0 16,20 21-16,-20-22 0,20 1 15,1 0-15,0 0 0,21 21 16,-22-21-16,22 21 0,0-21 0,21-1 31,21 22 0,0 0-31,0-21 0,1 0 16,-1 21-16,21 0 0,-21-21 0</inkml:trace>
  <inkml:trace contextRef="#ctx0" brushRef="#br0" timeOffset="35918.16">13843 6943 0,'0'-21'0,"0"-1"31,0 1-15,0 0-1,-21 21 17,0 0-17,21 21 1,-22-21 0,22 21-16,0 1 0,-21-1 15,21 21-15,0-21 0,0 22 0,0-1 16,0 0-16,0 1 0,0-1 0,0 21 15,0-20-15,0-1 0,0 22 16,21-22-16,-21 21 0,22-20 0,-22-1 16,0 0-16,21 22 0,-21-22 15,21 1-15,-21 20 0,0-21 0,0 1 0,0 20 16,0-20-16,0-1 16,0 0-16,0 1 0,-21-1 0,0 0 15,-1 1-15,1-22 0,21 0 0,0 21 16,-21-21-16,21 1 0,-21-22 0,21 21 15,0-42 1,0-1 0,0-20-16,21 21 0</inkml:trace>
  <inkml:trace contextRef="#ctx0" brushRef="#br0" timeOffset="36666.17">13906 6922 0,'0'0'0,"0"-22"0,-21 1 0,0 0 16,21 0-1,0 0-15,21 21 31,22 0-15,-22 0-16,42 0 0,-20 0 16,20 0-16,1 0 0,-1 0 0,22 0 15,-1 0-15,1 0 0,0 0 0,-1 0 16,1 0-16,-21 0 0,20 0 16,1-21-16,0 21 0,-22 0 0,22 0 15,-22 0-15,-20 0 0,20 0 0,-21 0 16,1 0-16,-22 0 0,21 0 15,-21 0-15,1 21 0,-1-21 0,0 21 16,0-21-16,-21 21 0,0 0 0,21 0 16,-21 1-16,21-22 0,-21 42 15,0-21-15,0 0 0,0 22 16,0-22-16,0 21 0,0 0 0,0 1 16,0 20-16,0-20 0,0-1 15,0 21-15,0-20 0,0-1 0,0 22 16,0-22-16,0 21 0,0-20 0,0-1 15,0 22-15,0-22 0,0 0 0,0 22 16,0-22-16,0 22 0,-21-22 16,21 0-16,-21 22 0,21-22 0,-21 0 15,21 1-15,0-1 0,-21-21 0,0 22 16,-1-1-16,22-21 0,-21 0 0,0 22 16,0-22-16,0 0 0,0 0 15,-1 0-15,1 0 0,0 1 16,0-1-16,0-21 0,0 0 0,-1 21 15,1-21-15,-21 0 0,0 0 0,-1 0 16,1 0-16,-22 0 0,1 0 16,-22-21-16,22 21 0,-22 0 0,-21-21 15,22 21-15,-22 0 0,0-22 0,0 22 16,0 0-16,22 0 0,-1 0 0,0-21 16,22 21-16,-64 0 15,84 0-15,22-21 0,-21 21 0,21-21 16,21 0-16,0 0 15,0-1-15,21 1 16,0 0-16,0 0 0,0 0 0,1-22 16,-1 22-16,0 0 0</inkml:trace>
  <inkml:trace contextRef="#ctx0" brushRef="#br0" timeOffset="37026.06">14245 7430 0,'-21'-22'16,"42"44"-16,-63-44 0,21 1 0,-1 21 0,1-21 16,0 21-16,0 0 0,21-21 15,21 21 16,0 0-31,22 0 0,-22 0 16,42 0-16,-20 0 0,-1 0 0,21 0 16,-20 0-16,20 0 0,1 0 0,-22 0 15,0 0-15,22 0 0,-22-21 16,22 21-16,-22 0 0,0 0 0,-20 0 16,20 0-16,-21 0 0,0 0 15,0 0-15,-42 0 31,0 21-31,0-21 0,0 0 16,0 0-16,-1 21 0,1 0 0</inkml:trace>
  <inkml:trace contextRef="#ctx0" brushRef="#br0" timeOffset="37298.9">14160 7726 0,'0'0'0,"22"0"32,-1 0-32,0 0 0,21 0 15,1 0-15,20 0 0,-21 0 0,22 0 16,-22 0-16,22 0 0,-22 0 0,0 0 16,22 0-16,-22 0 0,1 0 15,-1 0-15,0 0 0,1 0 0,-22 0 16,0 0-16,0 0 0,0 0 0,0 21 15,-21 0 1,-21-21-16,0 0 16,-21 0-16,21 0 0,-22 21 15,22-21-15</inkml:trace>
  <inkml:trace contextRef="#ctx0" brushRef="#br0" timeOffset="37521.76">14139 8022 0,'0'0'15,"-21"0"-15,-21 43 16,21-43-16,21 21 0,0 0 16,21-21-1,0 0-15,0 0 0,0 0 0,0 0 16,22 0-16,-1 0 0,0 0 0,1 0 16,41 0-1,-41-21-15,-1 21 0,0 0 0,1-21 16,-22 21-16,21-22 0,-21 22 0,1-21 15,-1 21-15,-21-21 0,21 0 16,0 0-16</inkml:trace>
  <inkml:trace contextRef="#ctx0" brushRef="#br0" timeOffset="38274.12">15875 7514 0,'0'0'0,"-21"21"0,0-21 16,-1 0 0,22-21 30,22 21-46,-1-21 0,0 0 16,0 21-16,0-21 0,0 0 16,1-1-16,20-20 0,-21 21 0,21-21 15,1 20-15,20-20 0,-20 21 16,20-21-16,1 20 0,-1 1 0,1 0 16,-1 0-16,-21 0 0,22 21 15,-1-21-15,-20 21 0,-1 0 0,0 0 16,1 0-16,-1-22 0,-21 22 0,22 0 15,-22 0-15,0-21 0,0 21 16,0 0-16,0 0 0,1 0 0,-22-21 16,0 0 15,-22 21-31,1 0 0,0 0 16,0-21-16,0 21 0,0 0 15,-1 0-15,1 0 0,0-21 16,0 21-16,0 0 15,0 0-15,-1 0 16,1 0-16,42 0 63,1 21-63,-1-21 0,0 0 15,0 0-15,0 0 0,0 0 16,1 0-16,-1 0 0,0 0 0,0 0 15,0 0 1,-21 21-16,0 0 16,0 0-16,0 0 0,-21-21 15,21 22-15,-21-1 0,0 0 0,0 0 16,21 0-16,-22 0 0,1 1 0,0-1 16,21 0-16,-21 0 15,0-21-15,21 21 0,-21-21 0,21 21 16</inkml:trace>
  <inkml:trace contextRef="#ctx0" brushRef="#br0" timeOffset="42750.32">2646 5715 0,'-21'0'0,"-1"0"15,1 0-15,0 0 0,21 21 16,-21-21-16,0 0 0,0 0 0,-1 0 31,1 0-31,0 0 0,0 0 16,0 0-1,42 0 17,0 0-32,21 0 15,-20 0-15,20 0 0,0 0 16,22 0-16,-22 0 0,22 0 0,-22 0 16,21 0-16,1 0 0,-22-21 15,1 21-15,20 0 0,-21 0 0,22 0 16,-22 0-16,1 0 0,-1 0 0,-21 0 15,21 0-15,-20 0 16,20 0-16,-21 0 0,0 0 16,0 0-16,-42 0 78,0 0-78,0 0 0,0 0 15</inkml:trace>
  <inkml:trace contextRef="#ctx0" brushRef="#br0" timeOffset="43218.05">2498 6054 0,'0'21'16,"-43"-21"0,22 0-1,42 0 16,0 0-31,1 0 16,20 0-16,-21 0 0,21 0 0,1 0 16,126 0-1,-105 0-15,-22 0 0,0-21 16,1 21-16,-1 0 0,0 0 16,1 0-16,-1-21 0,0 21 15,-21 0-15,22 0 0,-22 0 0,0 0 0,0 0 16,0 0-16,1 0 31,-44 0 0,1 0-15,0 0-16,0 0 16,-21 0-16,20 0 0,1 0 0,0 0 15</inkml:trace>
  <inkml:trace contextRef="#ctx0" brushRef="#br0" timeOffset="43643.09">2519 6265 0,'0'0'0,"-21"0"16,21 22-1,-22-22-15,22 21 16,22-21 0,-1 0-1,0 0-15,21 0 0,-21 0 16,1 0-16,20 0 0,0 0 16,-21 0-16,22 0 0,-1 0 15,0 0-15,1 0 0,-22 0 16,21 0-16,1 0 0,-22 0 0,21 0 15,-21 0-15,0 0 0,22 0 0,-22 0 16,0 0-16,0 0 16,0 0-16,1 0 15,-22-21-15,-22 21 63,1 0-63,0 0 0,0 0 15,0 0-15,-22 0 0,22 0 16</inkml:trace>
  <inkml:trace contextRef="#ctx0" brushRef="#br0" timeOffset="44099.29">2455 6668 0,'0'0'0,"0"21"32,21-21-17,22 0 1,-22 0-16,0 0 0,21 0 16,-20 0-16,20 0 0,0 0 0,-21 0 15,22 0-15,-1 0 0,0 0 16,1-21-16,-22 21 0,21 0 0,1 0 15,-22 0-15,21 0 0,-21 0 0,0 0 16,22-22-16,-22 22 0,0 0 16,0 0-16,0 0 15,-42 0 79,0 0-78,0-21 15,0 21-15,0 0-16</inkml:trace>
  <inkml:trace contextRef="#ctx0" brushRef="#br0" timeOffset="48562.08">2900 5122 0,'21'0'0,"-21"-21"141,0 0-126,0 0-15,0 0 16,0 0 0,0-1-16,0 1 0,0 0 15,0 0-15,0 0 16,0 0-16,0-1 0,0 1 16,0 0-16,21 0 15,-21-21-15,0 20 0,0 1 0,21 0 16,0 0-16,-21-21 0,22 20 15,-22-20-15,21 21 0,0-21 16,-21-1-16,21 1 0,-21 21 0,0-43 16,21 22-16,0 0 0,1-1 15,-22 1-15,21 0 0,0-1 0,-21 1 16,21 0-16,0 20 0,0-20 16,-21 0-16,22 21 0,-1-22 0,-21 22 15,21 0-15,0 0 0,-21-22 16,21 22-16,-21 0 0,21 0 0,-21 0 15,22 0-15,-1-22 0,-21 22 16,21 0-16,0 0 0,0 0 0,0-1 16,1 1-16,-1 0 15,0 21-15,0-21 0,0 0 0,0 0 0,22-1 16,-22 1-16,0 0 16,21 0-16,-20 0 0,20 0 0,0-1 15,-21 1-15,22 0 0,-22 0 16,21 0-16,-21 21 0,22-21 0,-22-1 15,0 22-15,0 0 0,0-21 16,1 21-16,-1-21 0,0 21 16,0 0-16,0 0 0,0 0 15,1 0-15,-1-21 0,0 21 16,0 0-16,0 0 0,0 0 16,1 0-1,-1 0-15,0 0 16,-42 0 46,0 0-62,-1 0 16</inkml:trace>
  <inkml:trace contextRef="#ctx0" brushRef="#br0" timeOffset="49326.48">3873 2815 0,'0'21'15,"0"1"1,0-1 0,22-21-16,-1 0 15,0 21-15,0-21 0,0 0 16,0 0-16,1 0 0,-1 0 15,0 0-15,21 0 0,-21 0 0,22 0 16,-22 0-16,21 0 0,-21 0 16,22 0-16,-1 0 0,0 0 0,-20 0 15,20 0-15,0 0 0,-21 0 0,22 0 16,-22 0-16,0 0 0,0 0 16,0-21-16,1 21 0,-1 0 0,0 0 15,-21-21 1,-21 21 31,0 0-47,-1 0 0,1 0 15,0 0-15,0 0 0,0 21 16,0 0-16,-1-21 0,1 21 0,0 0 16,0 0-16,21 1 0,-21-1 15,21 0-15,-21 0 0,-1 21 0,22-20 16,0 20-16,0-21 0,-21 21 15,21-20-15,-21 20 0,21-21 0,0 21 16,0-20-16,0 20 16,0-21-16,0 0 0,-21 22 0,21-22 15,0 0-15,0 0 0,0 0 0,0 0 16,0 1-16,-21-22 16,21 21 15,0-42 31,-21-1-46,21 1-16,-22 21 0,1-21 16</inkml:trace>
  <inkml:trace contextRef="#ctx0" brushRef="#br0" timeOffset="53106.45">5736 2159 0,'0'0'0,"21"64"0,-21-22 0,0 21 16,0 22-16,0-21 0,0 20 16,0-20-16,0 20 0,0 1 0,0-21 15,0 20-15,0-20 0,0 20 16,0-20-16,-21-1 0,21 1 15,-21-1-15,21-20 0,0 20 0,0-20 16,0-22-16,0 21 0,0-21 0,0 0 16,0 1-16,0-1 0,0 0 15,0-42 1,0 0 0,21-1-16,-21 1 0,0-21 15,21 0-15,-21 20 0,0-20 0</inkml:trace>
  <inkml:trace contextRef="#ctx0" brushRef="#br0" timeOffset="53843.7">5736 1969 0,'0'0'0,"191"-22"31,-128 1-31,1 21 0,-1 0 0,1-21 16,-1 21-16,22-21 0,-1 21 16,1 0-16,0-21 0,-1 0 0,1 21 15,0-22-15,-1 22 0,-20-21 16,21 21-16,-22-21 0,1 0 0,-22 21 16,0 0-16,22-21 15,-22 21-15,-21 0 0,22 0 0,-1 0 16,-21 0-16,0 0 0,0 0 15,1 0-15,-1 0 0,-21 21 16,0 0-16,0 0 16,0 0-16,0 1 0,0-1 15,0 0-15,0 0 0,0 21 0,0 1 16,0-1-16,0-21 0,0 22 16,0-1-16,0 21 0,0-20 0,0 20 15,0-20-15,0 20 0,0 1 16,0-1-16,0 1 0,0-1 0,0 1 15,-21-1-15,21-21 0,-22 22 16,22-22-16,0 22 0,0-22 16,0 22-16,0-22 0,-21 0 0,21 1 15,0-1-15,-21 0 0,21 1 0,0-22 16,0 0-16,-21 21 0,0-21 16,21 1-16,-21-1 0,-1 0 0,1-21 15,-21 21-15,21 0 0,-22-21 0,1 21 16,-21 1-16,-1-22 0,1 21 15,-22-21-15,21 0 0,-20 21 0,-1-21 16,22 0-16,-22 0 0,21 0 16,1 0-16,21 0 0,-22 0 0,43-21 15,-21 0-15,20 21 0,-20-22 16,21 1-16,0 0 0,21-21 16,-21 21-16,21-1 0,-22-20 0,22 21 15</inkml:trace>
  <inkml:trace contextRef="#ctx0" brushRef="#br0" timeOffset="54162.5">6054 2540 0,'0'0'0,"0"-21"16,0 0 0,21 21-16,0 0 0,0-21 15,0 21-15,22 0 0,-22-22 0,21 1 16,0 21-16,1 0 0,20 0 0,-20-21 16,20 21-16,-21 0 0,1 0 15,-1 0-15,0 0 0,1 0 0,-22 0 16,0 0-16,-21 21 15,0 0-15,-21-21 0,-21 22 0,-1-1 16,1-21-16,-22 21 16,1 0-16,-1 0 0</inkml:trace>
  <inkml:trace contextRef="#ctx0" brushRef="#br0" timeOffset="54565.98">6011 2731 0,'0'0'0,"21"0"15,1 0-15,-1 0 16,21 0-16,0 0 0,1 0 0,-1 0 15,22 0-15,-22 0 0,21 0 0,1 0 16,-22 0-16,22 0 0,-22 0 16,-21 0-16,22 0 0,-22 0 0,-21 21 15,-21 0 1,-1 0-16,-20-21 0,0 21 16,-1 0-16,-20-21 0,21 22 0,-22-1 15,22 0-15,-1-21 0,1 21 16,21-21-16,0 21 0,0-21 15,42 0 1,0 0-16,21 0 0,1 0 0,-1 0 16,0 0-16,22 0 0,-22 0 0,22 0 15,-1 0-15,-21 0 0,22 0 16,-22 0-16,1 0 0,-22 0 0,0 21 16,-21 1-16,0-1 15,-21 0-15,0 0 0,-22 0 16,1 22-16,0-22 0,-1 0 0,-20 21 15,20-21-15,1 22 0,0-22 16,-1 0-16,22 0 0,0 0 0,21 1 16,0-1-16,21-21 15,22 0-15,-1 0 0,21 0 0,1 0 16,-1-21-16</inkml:trace>
  <inkml:trace contextRef="#ctx0" brushRef="#br0" timeOffset="55237.84">7366 2879 0,'0'0'15,"21"0"-15,0 0 0,0 0 16,1 0-16,-1 0 0,0 0 16,0 0-16,21 0 0,-20 0 15,20 0-15,0 0 0,22 21 16,-1-21-16,1 21 0,20-21 0,1 21 15,0 0-15,-1 1 0,1-1 0,0 21 16,-1-21-16,1 22 0,-21-1 16,20 0-16,1 1 0,-22 20 0,22-21 15,0 1-15,-22 20 0,22-20 0,-22 20 16,22-21-16,0 22 0,-1-22 16,1 22-16,21-22 0,0 22 0,-22-22 15,22 21-15,0-20 0,-21-1 0,-1 22 16,1-22-16,0 0 0,-1 1 15,-20-22-15,-1 21 0,-20 0 16,20-20-16,-20-1 0,-22 0 0,21 0 16,-21 0-16,0 0 0,1 1 0,-22-1 15,-22-21 17,1-21-17,0-1-15,21 1 0,-21 0 16,0 0-16</inkml:trace>
  <inkml:trace contextRef="#ctx0" brushRef="#br0" timeOffset="55538.72">10774 4043 0,'-21'-21'15,"21"42"17,21 0-32,0-21 15,-21 21-15,21 0 0,0 1 16,22 20-16,-22-21 0,0 0 0,0 0 16,0 1-16,0-1 0,1 21 15,-1-21-15,-21 0 0,21 1 0,-21-1 16,0 0-16,0 0 0,-21 0 15,-22 0-15,22 1 0,-21-22 16,-22 21-16,1-21 0,-1 21 0,-20-21 16,-1 0-16,-21 21 0</inkml:trace>
  <inkml:trace contextRef="#ctx0" brushRef="#br0" timeOffset="61270.41">14245 7430 0,'-21'0'15,"0"0"-15,42 0 63,0 0-48,0-22-15,22 22 0,-1 0 16,0 0-16,22 0 0,-22 0 16,43 0-16,-22-21 0,1 21 0,20 0 15,-20 0-15,-1 0 0,22 0 0,-21 0 16,-22 0-16,21 0 0,-20 0 0,-1 0 16,-21-21-16,22 21 0,-22 0 15,0 0-15,0 0 16,0 0-16</inkml:trace>
  <inkml:trace contextRef="#ctx0" brushRef="#br0" timeOffset="61687.16">14245 7641 0,'0'0'0,"-21"0"0,0 0 0,0 0 16,42 0 15,0 0-16,0 0-15,0 0 0,22 0 0,-22 0 16,21 0-16,0 0 0,1 0 0,-1 0 16,0 0-16,22 0 0,-22 0 15,1 0-15,-1 0 0,0 0 0,1 0 16,20 0-16,-42 0 0,22 0 0,-1 0 16,-21 0-16,21 0 0,-20 0 0,-1 0 15,0 0-15,-21 21 16,-21 1 15,0-22-31,-1 0 16,1 0-16,0 0 0,0 21 15,0-21-15,0 0 0,-1 0 16</inkml:trace>
  <inkml:trace contextRef="#ctx0" brushRef="#br0" timeOffset="62033.68">14139 7959 0,'0'0'0,"-21"0"0,0 0 0,0 0 15,42 0 32,0 0-47,0 0 0,0 0 16,22 21-16,-22-21 0,21 0 0,1 0 15,-1 0-15,0 0 0,22 0 0,-22 0 16,22 0-16,-22 0 0,21 0 0,-20 0 16,20 0-16,-20 0 0,20 0 15,-21 0-15,1 0 0,-1 0 0,0 0 16,1 0-16,-1 0 0,-21 0 0,0 0 16,1 0-16,-1 0 0,0 0 0,0 0 15,-42 0 32,0 0-47,0 21 0,-1-21 16,1 0-16</inkml:trace>
  <inkml:trace contextRef="#ctx0" brushRef="#br0" timeOffset="62462.43">14097 8340 0,'-21'0'16,"42"0"-16,-63 21 0,20-21 16,44 0 15,20 0-31,-21 0 0,0 0 15,22 0-15,-1 0 0,0 0 0,1 0 16,-1 0-16,21 0 0,-20 0 0,-1 0 16,22 0-16,-22-21 0,0 21 0,1 0 15,-1 0-15,0 0 16,1 0-16,-22-21 0,21 21 0,-21 0 16,0 0-16,1 0 0,20 0 0,-21 0 15,0 0-15,0 0 16,-42 0 31,0 0-47,0 0 15,0 0-15,21 21 0,-21-21 0,-1 0 16,1 0-16,0 21 0,0-21 0,0 0 16,0 0-16,-1 21 0</inkml:trace>
  <inkml:trace contextRef="#ctx0" brushRef="#br0" timeOffset="62714.29">14351 8488 0,'0'0'0,"-21"0"0,42 0 47,0 0-47,0 0 0,0 0 15,22 0-15,-22 0 0,0 0 0,21 0 16,-20 0-16,20-21 0,-21 21 0,0 0 15,22-21-15,-22 21 0,21 0 0,-21 0 16,0-22-16,22 22 16,-22-21-16,0 21 0,0 0 0,0 0 15,1-21-15,-1 21 0,0 0 0,0 0 16,0-21-16,0 21 16,1-21-16</inkml:trace>
  <inkml:trace contextRef="#ctx0" brushRef="#br0" timeOffset="64779.79">16404 8065 0,'-21'0'16,"21"-22"-16,0 1 15,0 0 1,0 0-16,21 21 16,0-21-16,0 0 0,1 21 0,20-22 15,-21 1-15,0 21 0,22-21 0,-22 0 16,0 0-16,0 0 0,0-1 16,0 1-16,-21 0 0,0 0 0,0 0 15,0-22-15,0 22 0,0 0 0,0 0 16,0 0-16,-21 0 0,0 21 0,21-22 15,-21 1-15,0 21 0,0 0 16,21-21-16,-22 21 0,1 0 0,0 0 16,0 0-16,0 0 15,0 0-15,-1 21 0,1 0 0,21 1 16,-21 20-16,0-21 0,21 0 16,0 22-16,0-22 0,0 21 15,-21 0-15,21 1 0,0-1 0,0 0 16,0 1-16,0-1 0,0 0 0,0 22 15,0-22-15,-21 1 0,21 20 0,0-21 16,0 1-16,0-1 0,0 0 0,0 1 16,0-1-16,-22 0 15,22 1-15,-21-1 0,21 0 0,0 1 0,0-1 16,0 0-16,0-20 0,-21 20 0,21-21 16,0 0-16,0 0 0,0 1 15,0-1-15,0 0 0,0 0 16,21-21-16,0 0 15,1 0-15,-1 0 0,0 0 16,0-21-16,0 0 0,0 0 0,1-1 16,-1 1-16,0 0 0,0 0 0,0-21 15,0 20-15,1-20 0,-22 21 0,21-21 16,-21 20-16,21 1 0,-21-21 0,0 21 16,0-22-16,0 22 15,-21 0-15,0-21 0,-1 21 0,1-1 16,0 1-16,-21 0 0,21 0 0,-22 0 15,22 0-15,-21 21 0,21-22 0,-1 22 16,1 0-16,0 0 0,0-21 0,0 21 16,0 0-1,21-21-15,21 0 16,0 21-16,0 0 16,0 0-16,22-21 0,-22 21 0,0-21 15,21 21-15,-21 0 0,22-22 16,-22 22-16,21-21 0,-21 21 0,22-21 15,-22 0-15,21 21 0,-21-21 16,22 0-16,-22 21 0,0-22 0,21 1 16,-42 0-16,22 0 0,-1 0 0,-21 0 15,0-1-15,0 1 0,0 0 16,0 0-16,-21 21 16,-1-21-16,1 21 15,0 0-15,0 0 0,0 0 0,0 0 16,-1 0-16,1 21 0,0-21 0,21 21 15,-21-21-15,21 21 0,-21 0 16,21 1-16,-21-22 0,21 21 0,0 0 16,0 0-16,0 0 15,0 0-15,0 1 0,21-22 16,0 0-16,-21 21 0,21-21 0,0 0 16,0 0-16,1 0 15,-1 0-15,0 0 0,0-21 16,0 21-16,-21-22 0,21 1 15,-21 0-15,22 0 0,-1 0 16,-21 0-16,0-1 0,0 1 31,0 42 1,0 1-32,0-1 15,0 0-15,0 0 16,21-21-16,-21 21 15,21-21-15,-21 21 0,21 1 16,0-22-16,1 0 16,-1 0-16,0 0 15,0 0-15,0-22 16,0 1-16,1 21 0,-22-21 0,21 0 16,-21 0-16,21 21 0,-21-21 15,0-1-15,0 1 0,0 0 0,0 0 31,0 42-15,0 0 0,0 0-16,0 1 15,0-1-15,0 0 16,0 0-16,0 0 16,0 0-16,21-21 15,-21 22-15,21-22 16,0 0-16,1 0 15,-1 0-15,0 0 16,-21-22-16,21 22 0,-21-21 16,21 0-16,-21 0 0,0 0 0,0 0 15,21-1-15,-21 1 0,0 0 16,0-21-16,0 21 0,0-22 0,0 22 16,0 0-16,0-21 0,0 20 0,0 1 15,0 0-15,0 0 0,0 0 16,0 42 15,0 0-31,0 0 16,0 0-16,0 22 15,0-22-15,0 0 0,0 0 0,0 0 16,0 22-16,0-22 0,22 0 0,-22 0 16,0 0-16,21 1 0,-21-1 15,21 0-15,-21 0 0,21 0 16,-21 0-16,21-21 0,0 0 15,1 0-15,-1 0 16,0 0-16,0 0 0,0 0 16,0-21-16,1 21 0,-1-21 0,0 0 15,0 0-15,0 0 16,-21-1-16,21 1 0,-21 0 0,0 0 16,0 0-16,0 0 0,-21 42 62,21 0-62,-21 0 0,0 0 16,21 0-16,0 1 0,0-1 15,-21 0-15,21 0 0,0 0 0,0 0 16,0 1-16,0-1 0,0 0 16,21-21-1,0 21-15,0-21 16,0 0-16,1 0 0,-1 0 15,0 0-15,0-21 0,0 21 0,0-21 16,1 0-16,-1-1 0,0 22 0</inkml:trace>
  <inkml:trace contextRef="#ctx0" brushRef="#br0" timeOffset="65446.27">18288 7853 0,'0'0'0,"0"-21"16,-21 0-16,0 21 0,-1-22 15,22 1-15,-21 21 0,0-21 0,0 0 16,0 21-16,0 0 16,-1 0-16,1 0 0,0 0 15,0 0-15,0 21 16,0 0-16,21 0 0,-22-21 15,22 22-15,-21-1 0,0 0 16,21 0-16,0 0 0,0 0 0,0 1 16,-21-1-16,21 0 0,0 0 0,0 0 15,0 0-15,0 1 16,21-22-16,0 0 0,0 0 16,1 0-16,-1 0 15,0 0-15,0-22 0,0 22 16,0-21-16,1 0 0,-1 0 0,0 0 15,0 0-15,0-1 0,0 1 16,1 0-16,-22-21 0,21 21 0,0-1 16,0-20-16,-21 21 0,0-21 15,21 20-15,-21-20 0,21 21 0,-21-21 16,0-1-16,22 22 0,-22-21 0,0 21 16,0-1-16,0 1 0,0 0 0,0 0 15,0 0 1,0 42-1,-22-21-15,22 21 0,-21 0 16,0 0-16,21 22 0,0-22 0,0 21 16,-21-21-16,21 22 0,-21-1 15,21-21-15,-21 22 0,21-1 16,0-21-16,0 21 0,0-20 0,0-1 16,0 21-16,0-21 0,0 0 0,0 1 15,0-1-15,0 0 0,21-21 0,0 21 16,0-21-16,0 0 0,0 0 15,1 0-15,-1 0 0,0 0 16,0 0-16,21 0 0,-20-21 0,-1 0 0,21 21 16,-21-21-16,0-1 0,22 1 0,-22 0 15,0 0-15,0 0 0,0 0 16,-21-1-16</inkml:trace>
  <inkml:trace contextRef="#ctx0" brushRef="#br0" timeOffset="65858.69">17103 7430 0,'21'0'63</inkml:trace>
  <inkml:trace contextRef="#ctx0" brushRef="#br0" timeOffset="79562.67">6244 5736 0,'0'0'0,"0"-21"0,0 0 16,0 0-16,0 0 16,-21-1-16,0 1 15,0 21-15,-1-21 0,1 21 16,0 0-16,0-21 0,0 21 0,0 0 16,-1 0-16,-20 0 0,21 0 15,-21 0-15,20 0 0,-20 21 0,21 0 16,-21 0-16,-1 1 0,1-1 0,21 0 15,-22 21-15,1-21 16,0 22-16,-1-22 0,22 21 0,-21 1 16,0-1-16,20 21 0,1-20 15,-21-1-15,21 22 0,21-22 0,-21 21 16,21 1-16,-22-1 0,22-20 0,0 20 16,0-20-16,0 20 0,0-21 15,0 1-15,22-1 0,-1-21 0,0 22 16,21-22-16,-21 0 0,22 0 0,-1 0 15,22 0-15,-1 1 0,-21-1 16,22-21-16,-1 0 0,1 0 0,-1 0 16,64 0-16,-63 0 0,-1 0 15,1-21-15,-22 21 16,22-22-16,-1-20 0,-20 21 0,-1 0 16,21-22-16,-20 1 0,-1 0 0,-21-22 15,22 22-15,-22-22 0,21 22 16,-21-21-16,-21-1 0,21 22 0,-21-22 15,0 22-15,0-22 0,0 22 0,0-21 16,-21 20-16,0-20 0,-21 20 16,21-20-16,-22 21 0,1-1 0,-22 1 15,22 0-15,0-1 0,-22 1 16,22 21-16,0 0 0,-1-1 0,-20 1 16,20 21-16,1 0 0,-21 0 0,20 0 15,-20 0-15,20 0 16,-20 21-16,-1 22 0,22-22 0,-21 21 15,-1 1-15,1 20 0,-1 1 16,22-22-16,-1 21 0,1 1 0,0-1 16,-1-20-16,22 20 0,0-20 0,0-1 15,0 0-15,21 1 0,0-1 16</inkml:trace>
  <inkml:trace contextRef="#ctx0" brushRef="#br0" timeOffset="79998.56">5694 6138 0,'0'0'0,"21"0"31,0 0-15,0 0-16,0 0 15,1 0-15,-1 0 16,0 0-16,0 0 16,0 0-16,0 0 15,-21-21 1,0 0-16,-21 21 15,0-21-15,0 21 16,0 0-16,0 0 16,-1 0-16,1 0 15,0 0-15,21 21 0,0 0 16,0 0 0,0 1-16,21-22 31,0 0-31,1 0 0,-1 0 15</inkml:trace>
  <inkml:trace contextRef="#ctx0" brushRef="#br0" timeOffset="80318.37">6244 6011 0,'-21'0'31,"0"0"-31,0 0 0,21 22 15,0-44 48,0 1-47,0 0 15,0 42 31,0 0-62,0 1 16</inkml:trace>
  <inkml:trace contextRef="#ctx0" brushRef="#br0" timeOffset="80746.13">6075 6308 0,'0'0'0,"-21"0"0,-22 42 16,43-21 0,43-21-1,-22 0-15,0 0 0,0 0 16,21 0-16,-20 0 0,20 0 15,0 0-15,-21 0 0,22 0 0,-1-21 16,0 21-16,-20-21 0,-1 21 0,21-21 16,-21 21-16,-21-21 15,21 21-15,-21-22 16,-21 22-16,0 0 16,0 0-16,-21 0 0,20 22 15,1-22-15,-21 0 0,0 21 0,-1-21 16,1 21-16,21 0 0,-22-21 15,1 21-15,0-21 0,-1 21 0,1-21 16,0 0-16,-1 22 0,22-22 16,0 0-16,-21 0 0,21 0 0,-1 0 15,1 0-15,0 0 16,0 0 0,0 0-16,21-22 31,21 22-31,0-21 0</inkml:trace>
  <inkml:trace contextRef="#ctx0" brushRef="#br0" timeOffset="135430.37">7154 5398 0,'0'0'0,"0"-22"31,0 1-31,21 0 0,1 0 15,-1 0-15,21-22 0,0 1 16,22-21-16,21-1 0,20 1 16,1-22-16,21 0 0,0 1 15,43-1-15,-1 0 0,21-21 0,1 22 16,21-22-16,20 0 0,1 0 16,0 22-16,0-22 0,0 21 15,0 0-15,-22 1 0,1-1 0,-22 0 16,-20 22-16,-1-22 0,0 22 0,-20 20 15,-22-20-15,0 21 0,-22-1 16,1 22-16,-21 0 0,-22-21 0,1 20 16,-22 1-16,1 21 0,-1-21 15,-21 0-15,0 21 0,0 0 16,-21-21-16,0 0 16,-21 21-1,0 0 1,0 0-16,0 0 0,0 0 15,-1 0-15,1 0 0,0 0 16,0 0-16,0 0 0,0 0 16,-1 0-16,1 0 0,0 0 15</inkml:trace>
  <inkml:trace contextRef="#ctx0" brushRef="#br0" timeOffset="135898.28">11684 2667 0,'0'0'0,"0"21"31,0 0-31,21-21 0,21 0 16,-20 0-16,20 0 16,0 0-16,1 0 0,20 0 0,170-21 31,-191 21-31,1-21 16,-1 21-16,0 0 0,-21-21 0,1 21 15,-1 0-15,0 0 0,-21 21 31,-21 0-15,0 0-16,-1 1 16,1-1-16,0 21 0,0-21 0,-21 22 15,-1-1-15,1-21 0,0 21 16,-1 1-16,1-1 0,21 0 16,-22 1-16,1-22 0,21 21 0,-21 1 15,20-1-15,1-21 0,0 0 16,21 22-16,0-22 0,-21 0 0,21 0 15,-21-21-15</inkml:trace>
  <inkml:trace contextRef="#ctx0" brushRef="#br0" timeOffset="136426.97">13271 2011 0,'0'0'0,"0"21"0,0 0 16,0 22-16,0-1 0,0 0 16,0 22-16,-21-22 0,0 43 15,0-22-15,0 22 0,0-22 16,-1 22-16,1-21 0,0-1 0,0 1 16,0-1-16,0 1 0,21-22 15,-22 0-15,22 22 0,0-22 0,0-21 16,0 22-16,0-22 0,0 21 15,0-21-15,0 0 0,0-42 32,0 0-32,22 0 0,-22 0 15,0 0-15</inkml:trace>
  <inkml:trace contextRef="#ctx0" brushRef="#br0" timeOffset="137005.68">13970 1820 0,'0'0'0,"21"0"0,21 0 0,-20 0 0,20 0 16,-21 0-16,0 0 0,0 0 15,-21 22-15,22-1 16,-1 0-16,-21 0 0,0 0 0,21 0 15,-21 1-15,21 20 0,-21-21 16,21 0-16,0 22 0,1-22 0,-22 21 16,21-21-16,0 22 0,0-22 15,0 21-15,-21 0 0,21 1 16,-21-1-16,22 22 0,-22-22 0,0 21 16,0-20-16,0 20 0,0-20 15,0 20-15,0-21 0,0 1 0,0-1 16,0 0-16,0-20 0,0 20 15,0-21-15,0 21 0,0-20 0,0-1 16,0 21-16,0-21 0,-22 0 16,1 1-16,0 20 0,-21-21 0,-1 0 15,1 0-15,-21 1 0,-1-1 16,1 0-16,-1 21 0,1-21 0,20 1 16,-20-1-16,-1-21 0,22 21 15,0 0-15,-1 0 0,22 0 16,-21-21-16,21 0 0,-1 0 0,1 0 15</inkml:trace>
  <inkml:trace contextRef="#ctx0" brushRef="#br0" timeOffset="141710.54">20574 2942 0,'0'0'0,"-21"0"16,21 21-16,0 1 31,0-1-15,21-21 0,0 0-16,0 0 15,0 0-15,1-21 0,-1 21 16,0-22-16,0 1 0,21 21 0,-20-21 15,20 0-15,-21 0 0,21 0 16,-20-1-16,-1 1 0,0 0 0,0 0 16,-21 0-16,0 0 0,0-1 15,0 1-15,0 0 0,-21 0 0,0 21 16,-22 0-16,22 0 0,0 0 0,-21 0 16,21 0-16,-22 0 0,1 21 15,21 0-15,-22 0 0,1 1 16,0 20-16,21-21 0,-22 21 15,22 1-15,-21-22 0,21 21 0,21-21 16,0 1-16,0-1 0,0 0 0,0 0 16,0 0-16,21 0 0,0-21 15,21 0-15,-21 22 0,1-22 0,20 0 16,0 0-16,-21 0 0,22 0 16,-1 0-16,-21 0 0,0 0 0,22 0 15,-22 0-15,-21-22 0,-21 22 31,0 0-31,-1 0 16,1 0-16,-21 22 0,21-1 0,-22 0 16,1 0-16,21 0 0,-21 22 15,20-1-15,1-21 0,-21 21 0,42 1 16,-21-1-16,0 0 0,21 1 0,0-22 16,0 21-16,0-21 0,0 1 15,21-1-15,0 0 0,21 0 0,-21-21 16,22 0-16,-1 0 0,0 0 15,1 0-15,-1 0 0,0-21 0,1 0 16,-1 0-16,0-1 0,1 1 0,-22-21 16,21 21-16,1 0 0,-22-22 15,0 22-15,0 0 0,0 0 16,-21-22-16,0 22 0,0 0 16,0 42-1,0 0 1,0 1-16,-21-1 0,21 0 15,-21 0-15,21 0 0,-21 22 0,21-22 16,0 0-16,0 0 0,0 0 0,0 0 16,-21-21-16,21 22 0,0-1 15,0-42 17,0-1-32,21 1 0,0 0 15,-21-21-15,21 21 0,0-1 16,-21-20-16,21 21 0,-21-21 15,22 20-15,-1 1 0,-21 0 0,21 0 16,0 0-16,0 21 0,0 0 16,1 0-16,-1 21 15,0-21-15,-21 21 0,21 0 0,-21 0 16,0 1-16,21-1 0,0 0 16,1 0-16,-22 0 0,21 0 15,0 1-15,0-22 0,0 0 16,0 0-16,1 0 15,-1 0-15,0 0 0,0-22 0,21 22 16,-20-21-16,-1 0 0,21 0 16,-21 0-16,0 0 0,1-1 15,-1 1-15,0-21 0,0 21 0,-21 0 16,0-1-16,21 1 0,-21 0 0,21 21 16,-21 21 15,0 0-31,0 1 0,0-1 0,0 21 15,0-21-15,0 0 0,0 22 16,0-22-16,0 0 0,22 0 0,-22 22 16,21-22-16,0-21 0,0 21 15,0 0-15,0-21 0,1 0 0,-1 0 16,0 0-16,21 0 0,-21 0 16,22 0-16,-1-21 0,0 0 15,1 0-15,-1-1 0,-21 1 0,22 0 16,-1 0-16,-21-21 0,21 20 0,-20-20 15,-22 21-15,21-21 0,-21-1 16,0 22-16,0 0 0,0-21 0,0 20 16,-21 1-16,-1 21 0,1 0 15,0 0-15,0 0 0,0 0 16,-22 21-16,22 1 0,-21-22 0,21 42 16,-22-21-16,22 0 0,0 0 15,21 22-15,0-22 0,-21 0 0,21 0 16,0 0-16,0 1 0,0-1 15,21 0 1,0-21-16,0 0 0,1 0 16,-1 0-16,0-21 0,0 0 0,0-1 15,0 22-15,1-42 0,-22 21 16,21 0-16,0 0 0,0-1 0,-21 1 16,0 0-16,0 0 0,0 0 0,0 42 46,0 0-46,0 0 0,0 22 16,0-22-16,0 0 0,0 0 0,0 21 16,0-20-16,0-1 0,0 0 15,21 0-15,0-21 16,1 0-16,-1 0 0,0 0 0,0 0 16,0 0-16,0 0 0,22-21 0,-22 0 15,0 0-15,21-1 0,-20 1 16,-1 0-16,21 0 0,-21-21 15,0 20-15,-21 1 0,22-21 0,-22 21 0,21 0 16,-21-1-16,0 1 16,0 42-1,0 1 1,0-1-16,-21 0 0,21 0 16,0 21-16,-22-20 0,22-1 0,0 0 15,0 0-15,0 21 0,0-20 16,22-1-16,-1 0 0,0-21 15,0 0-15,0 0 0,0 0 16,1 0-16,20-21 0,-21 0 16,21-1-16,-20 1 0,20 0 0,-21-21 15,21 21-15,-20-22 0,-1 1 0,0 21 16,0-22-16,0 1 0,-21 0 16,21-1-16,1 1 0,-22 0 15,0-1-15,21-20 0,-21 21 16,0-1-16,0 1 0,0 0 0,0 20 15,0-20-15,0 21 0,0 42 32,0 0-32,0 0 0,-21 22 0,21-1 15,-22 22-15,1-22 0,21 0 16,0 22-16,0-22 0,0 22 0,0-22 16,0 0-16,0 1 0,21 20 0,1-21 15,-1-20-15,-21 20 0,21-21 16,0 21-16,0-20 0,0-22 0,22 21 15,-22-21-15,0 0 0,0 0 16,22 0-16,-22-21 0,21-1 16,-21 1-16,0 0 0,1 0 0,20 0 15,-21 0-15,-21-22 0,21 22 16,-21-21-16,21 21 0,-21-22 0,0 22 16,0 0-16,0-21 0</inkml:trace>
  <inkml:trace contextRef="#ctx0" brushRef="#br0" timeOffset="141914.43">22923 2667 0,'-63'0'31,"42"0"-31,0 0 0,-1 0 16,22 21 15,0 0-31,0 1 0,-21-1 16,21 0-16,-21 0 0</inkml:trace>
  <inkml:trace contextRef="#ctx0" brushRef="#br0" timeOffset="142289.9">22140 4043 0,'0'-106'15,"0"212"-15,-21-212 0,0 106 16,0 21-16,0 0 15,-1 1-15,-20 20 16,21 0-16,-21 1 0,-22-1 0,22 21 16,-22 1-16,1-22 0,-22 22 0,22-1 15,-22 22-15,0-22 0,22 1 16,-22 21-16,22-22 0,-1 22 0,1-22 16,20-20-16,-20 20 0,20-21 0,22 1 15,-21-1-15,21-21 0,21 0 16,0 1-16,21-44 15,0 1-15,0 0 16,0 0-16,22-21 0,-1-1 16,0 1-16,1 0 0</inkml:trace>
  <inkml:trace contextRef="#ctx0" brushRef="#br0" timeOffset="142545.75">22310 4001 0,'0'0'0,"0"21"16,0 0 0,0 0-16,-22 21 0,1 1 0,21 20 15,-21-20-15,21 20 0,0-21 0,0 22 16,-21-1-16,21 1 0,-21-22 16,21 22-16,0-22 0,0 22 15,0-22-15,0 21 0,0-20 0,0-1 16,0-21-16,0 22 0,0-22 0,21 0 15,0 0-15,-21 0 0,21-21 16,0 0-16,1 0 0,-1 0 0,0-21 16,0 0-16,0 0 0,-21 0 15</inkml:trace>
  <inkml:trace contextRef="#ctx0" brushRef="#br0" timeOffset="142798.6">22331 3852 0,'0'0'0,"0"-21"0,21 42 16,0 1-1,-21-1-15,42 21 0,-20 0 0,20 1 16,0-1-16,1 22 0,-1-1 16,21-21-16,-20 22 0,20-22 0,1 22 15,-22-22-15,22 0 0,-22 1 0,21-22 16,-20 21-16,-22-21 0,21 1 0,1-1 15,-22 0-15,0 0 0,0-21 16,0 0-16,-21-21 16,0 0-16,0 0 15</inkml:trace>
  <inkml:trace contextRef="#ctx0" brushRef="#br0" timeOffset="142990.57">22627 3704 0,'0'0'16,"64"0"0,-43 21-16,21-21 0,0 0 15,22 22-15,-1-22 0,-20 21 16,41-21-16,-20 21 0,-1 0 0,22-21 16,0 21-16,-22 0 0,22 1 0,-22-22 15,22 21-15,-43-21 16,22 0-16,-22 0 0</inkml:trace>
  <inkml:trace contextRef="#ctx0" brushRef="#br0" timeOffset="143189.46">22585 3556 0,'21'0'15,"21"0"-15,-21 0 0,22 0 0,20 0 16,1 0-16,-1 0 0,22 0 16,0 0-16,-1 21 0,1-21 0,0 0 15,20 0-15,-20 21 0,21-21 16,-21 0-16</inkml:trace>
  <inkml:trace contextRef="#ctx0" brushRef="#br0" timeOffset="146885.76">5863 5482 0,'-21'0'31,"0"0"-31,0 0 0,-1 0 16,1 0-16,0 0 0,0 0 0,0 0 15,-22 21-15,22 1 0,-21-22 0,21 21 16,-22 21-16,22-21 0,-21 0 16,21 22-16,-22-1 0,22 0 0,0 1 15,0-1-15,0 22 0,21-22 16,0 21-16,0-20 0,0 20 15,0 1-15,0-1 0,0-20 0,0 20 16,21-21-16,21 22 0,-21-22 0,22 1 16,-22-1-16,21 0 0,1 1 15,-1-22-15,0 21 0,22-21 0,-22 0 16,0 1-16,22-1 0,-22-21 0,22 21 16,-22-21-16,22 0 0,-1 0 0,1 0 15,-1 0-15,1-21 0,20 0 16,-20 21-16,20-22 0,-20-20 0,21 21 15,-22 0-15,22-22 0,-22 1 16,1 21-16,-1-21 0,-20-1 0,-1 1 16,0 0-16,1-1 0,-22-20 15,0 20-15,0-20 0,-21 21 0,0-22 16,0-63-16,0 64 0,0-1 16,-21 1-16,0-1 0,0 1 15,-22-1-15,1 22 0,0-1 0,-1 1 16,-20 0-16,-1-1 0,1 22 0,-1 0 15,-20 0-15,-1 0 0,21 21 16,-20 0-16,20 0 0,1 0 0,-1 21 16,1 0-16,-1 0 0,1 22 0,-1-22 15,1 21-15,20 0 16,-20 1-16,21-1 0,-1 22 0,1-1 16,0-21-16,-1 22 0,22-1 0,0 1 15,0-22-15,0 1 0,21 20 16,0-21-16,0-20 0,0 20 0,0 0 15,0-21-15,0 22 0,21-22 0</inkml:trace>
  <inkml:trace contextRef="#ctx0" brushRef="#br0" timeOffset="147254.56">5927 6117 0,'0'0'0,"0"21"32,0 1-32,0-1 15,0 0-15,0 0 0,0 0 16,21-21 15,0 0-31,-21-21 16,21 21-16,-21-21 0,0 0 0,0 0 15,0-1-15,0 1 16,0 0-16,0 0 16,-21 21-16,21-21 0,-21 21 15,0 0-15,21 21 16,0 0 0,0 0-16,0 0 0,0 1 15,0-1 1,21-21-16,0 0 0,0 0 15</inkml:trace>
  <inkml:trace contextRef="#ctx0" brushRef="#br0" timeOffset="147418.46">6244 5969 0,'0'-21'0,"0"42"0,0-63 16,-21 42-1,0 0-15,0 0 0,21 21 16,0 0-16,0 0 15,0 0-15,0 1 0,0-1 16,21 0-16,0 0 16,-21 0-16,0 0 0,0 1 0</inkml:trace>
  <inkml:trace contextRef="#ctx0" brushRef="#br0" timeOffset="147659.32">5905 6668 0,'0'0'16,"0"21"-16,0 0 0,22-21 15,20 0 1,-21 0-16,0-21 0,22 0 0,-1 21 16,-21-22-16,21 1 0,1 0 0,-1 0 15,0 0-15,-20 0 0,20-1 16,0 1-16,-21 0 0,1 0 0,-1 21 15,-21-21-15,-21 21 32</inkml:trace>
  <inkml:trace contextRef="#ctx0" brushRef="#br0" timeOffset="147950.16">6202 6964 0,'0'0'0,"21"0"16,0 0-1,-21 21-15,0 0 16,21 0-16,-21 22 0,21-22 0,-21 21 16,0 22-16,0-22 0,0 22 0,0-1 15,0 1-15,0-1 0,0 1 16,0-1-16,0 22 0,0-22 0,0 1 15,0-1-15,0 1 0,0-1 0,0 1 16,0-22-16,0 0 0,-21 1 0,21-1 16,0-21-16,0 0 0,0 1 15,-21-44 1,21 1-16,0 0 0,0 0 16</inkml:trace>
  <inkml:trace contextRef="#ctx0" brushRef="#br0" timeOffset="148371.41">6350 7154 0,'0'0'16,"0"-21"-16,0 0 0,-21 21 0,0 0 15,-22 21-15,22 22 0,0-22 0,-21 21 16,20 0-16,-20 22 0,0-22 0,21 22 16,-22-22-16,1 22 0,0-1 15,-1-21-15,1 22 0,0-22 0,20 22 16,-20-22-16,21 22 0,-21-22 0,20 0 15,22 1-15,-21-22 0,21 0 0,-21 0 16,21 0-16,0-42 16,21 0-1,0-21-15,1 20 0,-1-20 0,0 0 16,0-22-16,21 22 0,-20 0 0,-1-22 16,21 1-16,0 20 0,-20-20 15,20 20-15,0 1 0,1 0 0,-1-1 16,-21 22-16,21 21 0,1 0 0,-22 0 15,21 0-15,1 21 0,-22 1 0,21-1 16,-21 21-16,22-21 0,-22 22 16,0-1-16,21 0 0,-21 1 15,1-1-15,-1 0 0,0-21 0,0 22 16,0-22-16,0 21 0,1-21 0,-22 1 16,0-1-16,21 0 0,-21 0 0,21-21 15</inkml:trace>
  <inkml:trace contextRef="#ctx0" brushRef="#br0" timeOffset="148534.31">6816 7874 0,'0'-21'15,"-22"21"-15,1 0 16,21-21-1,-21 21-15,21-21 16</inkml:trace>
  <inkml:trace contextRef="#ctx0" brushRef="#br0" timeOffset="148678.23">6964 7959 0,'0'0'0,"0"21"15,21-42 32,-21 0-47</inkml:trace>
  <inkml:trace contextRef="#ctx0" brushRef="#br0" timeOffset="153546.37">20278 5906 0,'0'-22'0,"-22"22"0,22-21 15,0 0-15,0 42 47,0 22-31,22-22-16,-1 21 0,-21-21 0,21 22 15,-21-1-15,21 21 0,-21-20 0,21-1 16,-21 22-16,0-1 0,0-21 16,0 22-16,0-22 0,0 22 0,0-22 15,0 0-15,0-20 0,0 20 16,0-21-16,0 21 0,0-20 15,0-1-15,21-42 32,-21-1-17</inkml:trace>
  <inkml:trace contextRef="#ctx0" brushRef="#br0" timeOffset="154111.04">20362 5906 0,'0'0'0,"-21"0"0,42 0 32,0 0-17,1-22-15,-1 1 0,21 21 0,-21-21 16,22 21-16,-1-21 0,21 0 15,-20 21-15,20-21 0,-20-1 0,20 1 16,-21 0-16,22 0 0,-22 21 16,22-21-16,-22 21 0,0 0 15,-20 0-15,20-21 0,-21 21 0,0 0 16,0 0-16,1 0 0,-1 0 16,-21 21-16,0 0 0,21 0 15,-21 0-15,21 0 0,-21 1 16,0 20-16,0-21 0,0 0 0,0 22 15,0-22-15,0 21 0,0 0 0,0-20 16,0 20-16,0 0 0,0 1 16,0-1-16,0 0 0,21 1 0,-21-1 15,0 0-15,0 22 0,0-22 0,0 0 16,0 1-16,0-1 0,0-21 16,0 22-16,0-22 0,0 21 0,0-21 15,-21 0-15,0 22 0,-21-22 16,20 0-16,-20 0 0,0 0 15,21-21-15,-22 22 0,-20-1 0,20-21 16,1 21-16,0-21 0,-22 0 0,22 0 16,-22 0-16,22 0 0,0 0 15,-22 0-15,22 0 0,21 0 0,-22-21 16,1 0-16,21 21 0,0-22 0,0 1 16,21-21-16,0 21 0,0 0 15,0-22-15,0 22 0,21-21 0,0-1 16</inkml:trace>
  <inkml:trace contextRef="#ctx0" brushRef="#br0" timeOffset="154377.9">20786 6138 0,'0'0'16,"-22"0"-16,1 0 15,21-21 1,21 21-16,1 0 0,-1 0 16,0-21-16,21 21 0,-21-21 15,22 21-15,-22 0 0,21 0 16,-21-21-16,22 21 0,-22 0 0,0 0 16,21 0-16,-20 0 0,-1 0 15,-21 21-15,0 0 16,0 0-16,-21 0 0,-1 1 0,-20-1 15,0 0-15</inkml:trace>
  <inkml:trace contextRef="#ctx0" brushRef="#br0" timeOffset="154533.81">20764 6435 0,'0'0'16,"22"0"0,-1 0-1,0-21-15,21 21 0,-21-22 0,22 22 16,-1-21-16,-21 21 0,43-21 15,-22 21-15,0 0 0,1 0 0,20 0 16,-20 0-16,-1 0 0,0 0 0,22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52:21.2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487 0,'-21'0'31,"21"-21"32,0 0-48,21 21 1,0-22-16,0 22 0,1-21 0,-1 21 15,0 0-15,0-21 0,0 0 16,0 21-16,1 0 0,-1 0 0,0 0 16,0 0-16,0 0 15,0 21-15,1 0 0,-1-21 0,0 21 16,-21 1-16,0-1 0,0 21 16,0-21-16,0 0 0,0 1 0,-21 20 15,0-21-15,-1 0 0,1 22 16,0-22-16,-21 0 0,21 0 15,-22 21-15,22-20 0,-21-1 0,21 0 16,-1 0-16,1-21 0,0 21 16,0-21-16,0 0 0,0 0 15,-1 0 1,22-21-16,0 0 16,22 0-1,-1 0-15,0 21 0,0-22 16,0 22-16,0-21 15,22 21-15,-22 0 0,21 0 0,1-21 16,-22 21-16,21 0 0,-21 0 16,22 0-16,-1 0 0,-21 21 0,21 0 15,-20-21-15,-1 22 0,0-1 16,0 21-16,0-21 0,0 0 0,-21 22 16,0-22-16,0 21 0,0-21 15,0 22-15,0-22 0,-21 21 0,0-21 16,0 22-16,0-22 0,-22 0 15,22 0-15,-21 0 0,0 1 16,-1-22-16,1 21 0,0 0 16,-22-21-16,22 0 0,-1 0 0,1 0 15,0 0-15,-1 0 0,22 0 16,-21 0-16,21-21 0,-22 21 0,22-21 16,0-1-16,0 1 15,21 0-15,-21 21 0,21-21 16,0 0-1,21 21-15,0 0 16,0 0-16,-21-21 0,21-1 16,22 22-16,-22-21 0</inkml:trace>
  <inkml:trace contextRef="#ctx0" brushRef="#br0" timeOffset="1914.96">4212 1334 0,'42'-106'32,"-20"85"-32,-1-22 0,-21 1 15,21 0-15,0-1 0,0 1 0,0-22 16,-21 22-16,22-21 0,-1 20 0,-21-20 15,0 20-15,21 1 0,-21-21 16,21 20-16,-21 1 0,0 0 16,0 20-16,0-20 0,0 21 0,0 0 15,-21 0-15,0-1 0,0 1 16,-1 21-16,1 0 0,0 0 16,0 0-16,0 0 0,0 21 15,-1-21-15,1 43 0,0-22 0,0 0 16,0 21-16,21 1 0,-21-22 15,21 21-15,-22 1 0,22-1 0,0 21 16,0-20-16,0-1 0,0 22 16,0-22-16,0 0 0,0 22 0,0-22 15,0 0-15,0 1 0,0-1 16,0 0-16,22-20 0,-1 20 16,0-21-16,0 0 0,0 0 15,0 1-15,1-1 0,20 0 0,-21 0 16,21-21-16,1 0 0,-22 0 15,21 0-15,1 0 0,-1 0 0,0-21 16,1 21-16,-1-21 0,0 0 16,-21-1-16,22 1 0,-1 0 0,-21 0 15,22 0-15,-22-22 0,0 22 0,-21-21 16,21 21-16,-21-22 0,0 1 16,0 21-16,0-21 0,0 20 0,0 1 15,0 0-15,0 0 0,0 0 16,-21 0-16,0 21 15,0 0-15,-1 0 0,1 0 16,0 0-16,0 0 0,0 21 0,-22 0 16,22 0-16,0 0 0,0 22 15,0-22-15,21 0 0,0 21 0,-21-21 16,21 22-16,0-22 0,0 21 16,0-21-16,0 22 0,0-22 0,21 0 15,0 0-15,0 0 0,0 1 0,0-22 16,1 21-16,-1-21 15,0 0-15,21 21 0,-21-21 0,1 0 0,-1 0 16,21 0-16,-21 0 16,0 0-16,1-21 0,20 0 0,-21 21 15,0-22-15,0 1 0,1 0 0,-1 0 16,0-21-16,-21 20 0,21 1 16,0 0-16,-21-21 0,0 21 0,0-1 15,21 1-15,-21 0 16,22 21-16,-22-21 15,0 42 1,0 0 0,0 0-16,0 1 0,0-1 15,0 0-15,21 0 0,-21 0 16,0 0-16,0 22 0,0-22 0,21 0 16,-21 0-16,21 0 0,0 1 15,0-1-15,1-21 0,-1 0 16,-21 21-16,21-21 0,0 0 15,0 0-15,0 0 0,1 0 16,-1-21-16,0 0 0,0 21 16,0-22-16,0 1 0,-21 0 0,22 0 15,-1 0-15,0-22 0,-21 22 0,0 0 16,21-21-16,-21 21 0,21-1 16,-21-20-16,21 21 0,-21 0 0,0 0 15,22-1 1,-1 22-16,-21 22 31,0-1-31,0 0 16,0 0-16,0 21 0,0-20 0,0-1 15,0 21-15,0-21 0,0 22 16,0-22-16,0 0 0,0 0 0,0 0 16,21 0-16,0 1 0,-21-1 15,21 0-15,0 0 0,1-21 16,-1 21-16,0-21 0,21 0 0,-21 0 15,1 0-15,-1 0 0,0 0 16,21 0-16,-21-21 0,1 0 16,-1 0-16,0 21 0,0-21 0,0-1 15,0-20-15,1 21 0,-1 0 16,-21-22-16,0 22 0,0-21 0,0 21 16,0-22-16,0 22 0,0 0 15,0 0-15,0 0 0,0 0 0,-21-1 16,-1 22-16,1 0 15,0 0-15,0 0 0,0 0 0,0 0 16,-1 0-16,1 22 0,0-1 16,21 0-16,0 0 0,0 0 0,-21 22 15,21-22-15,0 0 0,0 21 0,0-21 16,0 22-16,0-22 16,0 0-16,21 21 0,0-20 0,0-1 15,-21 0-15,22-21 0,-1 21 16,0 0-16,0-21 0,21 0 0,-20 0 15,-1 0-15,21 0 0,-21 0 0,22 0 16,-22-21-16,21 21 0,-21-21 16,0 0-16,22 0 0,-22-1 0,0-20 15,0 21-15,0-21 0,1-1 16,-1 1-16,-21 0 0,0-1 0,21 1 16,-21-22-16,0 22 0,0-21 0,0 20 15,0 1-15,0 0 0,0-1 16,0 1-16,-21 0 0,21 20 15,-21-20-15,21 21 0,0 0 16,0 0-16,-22 21 0,22 21 16,0 21-1,-21-21-15,21 0 16,0 22-16,0-1 0,0 0 0,0 1 16,0 20-16,0-20 0,0 20 15,0-21-15,0 22 0,0-22 0,0 1 16,0-1-16,0 0 0,0 1 15,21-1-15,-21-21 0,22 0 0,-1 0 16,0 1-16,-21-1 0,21 0 0,0-21 16,0 0-16,1 0 15,-1 0-15,0 0 0,0 0 0,0-21 16,0 21-16,1-21 0,-1-1 0,0 1 16,0-21-16</inkml:trace>
  <inkml:trace contextRef="#ctx0" brushRef="#br0" timeOffset="5946.99">7683 593 0,'0'0'0,"0"21"31,22-21 1,-1 0-32,0 0 0,0 0 0,0 0 15,22 0-15,-22 0 0,21-21 0,-21 0 16,22 21-16,-1-22 15,0 1-15,1 0 0,-22 0 0,21 0 0,0 0 16,-20-1-16,20 1 0,-21 0 16,0 0-16,0-21 0,-21 20 15,0 1-15,0 0 0,0 0 16,0-21-16,-21 20 0,0 22 0,-21-21 16,21 0-16,-22 21 0,22 0 0,-21 0 15,-1 0-15,1 0 0,21 21 16,-21-21-16,-1 21 0,1 22 0,21-22 15,0 21-15,-22-21 0,22 22 16,21-1-16,-21 0 0,21 1 0,0-1 16,0 0-16,0-20 0,0 20 15,0-21-15,0 21 0,21-20 16,0-1-16,0 0 0,22 0 0,-22 0 16,21-21-16,1 21 0,-22-21 15,21 0-15,0 0 0,1 0 0,-22 0 16,21 0-16,-21 0 0,1 0 15,-1 0-15,0 0 0,-21-21 0,-21 21 32,-22 0-32,22 0 0,-21 0 15,21 0-15,-22 21 0,22-21 0,-21 22 16,21-1-16,-22 0 0,22 0 16,-21 21-16,21-20 0,21 20 15,-21-21-15,21 0 0,-22 22 16,22-22-16,0 21 0,0-21 0,0 0 15,0 1-15,22-1 0,-1 0 0,0 0 16,0 0-16,0 0 0,0-21 16,1 0-16,-1 22 0,21-22 0,-21 0 15,0 0-15,22 0 0,-22 0 16,0 0-16,0-22 0,0 1 0,1 21 16,-1-21-16,0 0 0,0 0 0,0 0 15,0-22-15,1 22 0,-22 0 16,21-21-16,0 20 0,0 1 0,-21-21 15,21 21-15,0 0 16,1-1-16,-1 1 0,0 21 0,21-21 16,-21 0-16,1 21 0,-1 0 15,0 0-15,21 0 0,-21 0 0,1 0 16,-1 21-16,-21 0 0,21 0 0,0 1 16,-21-1-16,0 0 0,0 0 15,0 0-15,0 22 0,0-22 0,0 0 16,0 0-16,0 0 0,-21 22 15,0-22-15,0 0 0,-1 0 16,22 0-16,0 0 0,-21-21 0,0 22 16,21-44 15,0 1-31,21 0 16,0 0-16,-21 0 15,22-22-15,-1 22 0,0 0 0,21-21 16,-21 21-16,1-22 0,20 22 15,-21 0-15,21-21 0,1 20 0,-22 1 16,0 0-16,21 0 0,-20 0 16,-1 0-16,0 21 0,-21 21 31,-21 0-15,0-21-16,21 21 0,-22 21 15,1-20-15,0-1 0,0 0 0,21 21 16,0-21-16,-21 1 0,21 20 15,0-21-15,-21 0 0,21 0 0,0 1 16,0-1-16,0 0 0,21 0 16,0 0-16,0-21 0,0 21 0,0-21 15,22 0-15,-22 0 0,21 0 0,1 0 16,-1 0-16,-21 0 0,21 0 16,1-21-16,-1 0 0,-21 21 15,22-21-15,-22 0 0,21 0 0,-21-1 0,0 1 16,1-21-16,-1 21 0,0-22 15,-21 22-15,0-21 0,0 21 0,0 0 16,0-22-16,0 22 16,0 0-16,0 0 0,-21 21 0,0-21 15,-1 21-15,1 0 0,0 0 0,0 0 16,0 21-16,21 0 16,-21 0-16,21 0 0,0 0 0,0 1 15,0 20-15,0-21 0,0 21 16,0-20-16,0-1 0,0 21 0,0-21 15,21 0-15,-21 1 0,21-1 16,0 0-16,0-21 0,22 21 0,-22-21 16,0 0-16,0 0 0,21 0 0,-20 0 15,20 0-15,-21 0 0,0 0 16,22 0-16,-22 0 0,0-21 16,0 0-16,0 0 0,0-1 0,1 1 15,-1 0-15,-21-21 0,21 21 16,0-22-16,0 22 0,-21-21 0,0 21 15,21-22-15,1 22 0,-22-21 16,21 21-16,0-1 0,0 1 16,0 0-16,0 21 15,1 21 1,-22 0-16,0 1 0,0-1 16,21 0-16,-21 0 0,0 0 15,0 0-15,0 1 16,21-22-16,-21 21 0,0-42 47,0-1-47,0 1 0,0 0 15,0 0-15,0 0 16,0 0-16,0-1 0,0 1 0,0 0 16,0 0-16,0 0 15,-21 21 1,0 0-1,-1 21-15,22 0 0,0 0 0,-21 0 16,0 1-16,0-1 0,21 21 16,-21-21-16,0 22 0,21-22 0,-22 21 15,22 0-15,-21-20 0,21 20 16,-21 0-16,21-21 0,0 1 0,0 20 16,0-21-16,0 0 0,21 0 15,0 1-15,1-1 0,-1-21 0,0 21 16,21-21-16,-21 0 0,22 0 0,-22 0 15,21 0-15,-21 0 0,22 0 16,-22-21-16,0 21 0,21-21 0,-20-1 16,-1 1-16,0 0 0,0 0 15,0-21-15,0 20 0,1-20 16,-22 21-16,0-21 0,21 20 0,-21-20 16,0 21-16,21 0 0,-21-22 15,0 22-15,0 0 0,0 0 16,-21 21-1,21 21-15,0 0 16,0 0-16,0 1 0,-21-1 0,21 0 16,0 21-16,0-21 0,0 22 15,0-22-15,0 0 0,0 21 0,0-20 16,0-1-16,0 0 0,0 0 0,21 0 16,0-21-1,0 0-15,0 0 0,0 0 0,1 0 0,-1 0 16,21 0-16,-21 0 0,0 0 15,1-21-15,20 21 0,-21-21 16,0 0-16,0 0 0,1-22 0,-1 22 16,0-21-16,-21 21 0,21-22 0,0 1 15,-21 0-15,0 20 0,0-20 16,21 21-16,-21 0 0,0 0 0,22-1 16,-22 1-16,0 42 31,0 1-31,0-1 15,-22 0-15,22 0 0,-21 21 16,21-20-16,0 20 0,0-21 0,-21 21 16,21 1-16,0-22 0,0 21 0,0-21 15,0 1-15,0-1 0,0 0 16,0 0-16,0 0 0,21-21 0,0 21 16,1-21-16,20 22 0,-21-22 0,0 0 15,22 0-15,-22 0 0,21 0 16,-21 0-16,0-22 0,22 1 0,-22 0 15,0 0-15,0 0 0,0 0 16,1-22-16,-1 1 0,0 0 16,0-1-16,-21-20 0,21 20 0,-21-20 0,21 21 15,-21-22-15,0 1 0,0 20 16,0 1-16,0-22 0,0 22 16,0 21-16,0-21 0,0 20 0,0-20 15,0 21-15,0 0 0,0 0 16,0 42-1,0 0 1,0 0-16,-21 0 0,21 22 0,0-22 16,-21 21-16,21 0 0,0 1 0,0-1 15,0 22-15,0-22 0,-21 0 16,21 22-16,0-22 0,0 0 0,0 22 16,0-22-16,0 1 0,0-1 15,0-21-15,0 21 0,0-20 0,0 20 16,0-21-16,0 0 0,21-21 15,-21 21-15,21 1 0,0-22 16,1 0-16,-1 0 0,0 0 0,21 0 16,-21 0-16,1 0 0,-1-22 0,0 22 15,0-21-15,0 0 0,22 0 16,-22-21-16,0 20 0,0-20 16,0 21-16,-21-21 0,21 20 0,-21-20 0,22 21 15,-22-21-15,0 20 0,0 1 16,21 0-16,-21 0 0,0 0 15,0 42 1,0 0 0,0 0-16,0 0 0,0 1 15,0 20-15,0-21 0,0 0 16,0 22-16,0-22 0,0 0 0,0 0 16,0 0-16,0 0 0,0 1 0,0-1 15,0 0-15,21-21 0,0 21 16,0-21-16,0 0 15,1 0-15,-1 0 0,0 0 16,0-21-16,0 21 0,0-21 16,1 0-16,-22-1 0,21 1 0,0-21 15,0 21-15,0 0 0,-21-22 16,21 22-16,1 0 0,-22 0 0,0 0 16,0-1-16,21 1 0,-21 0 15,21 21-15,-21 21 31,0 0-31,21 1 0,-21-1 0,0 0 16,0 0-16,0 0 0,0 0 16,21 1-16,-21-1 0,0 0 0,0 0 15,0 0-15,21 0 0,1 1 16,-1-22-16,-21 21 16,21-21-16,0 0 0,0-21 31,0-1-31,-21 1 0,0 0 15,0 0-15,0 0 0,0 0 16,0-1-16,0-20 0,0 21 16,0-21-16,0 20 0,0 1 0,-21 0 15,0 0-15,21 0 0,0 0 0,-21 21 16,0 0-16,0 0 16,-1 0-16,1 0 15,21 21 1,21-21 15,1 0-31,-1 0 0,0 0 16,0-21-16,0 21 0,0-22 0,22 1 15,-22 21-15,0-21 0,0 21 16,22-21-16,-22 21 0,21 0 0,-21 0 16,22 0-16,-22 0 0,0 0 0,21 0 15,-21 0-15,1 0 0,-1 21 16,-21 0-16,21 0 0,-21 1 15,21-1-15,-21 0 0,0 0 0,0 0 16,0 0-16,0 1 0,0-1 16,0 0-16,0 0 0,0 21 0,0-20 15,0-1-15,-21 0 0,21 0 0,0 0 16,0 0 0,0 1-16,-21-1 0,21 0 15,0-42 32,0 0-47,0-1 0,0 1 16,0 0-16,21-21 0,0 21 15,0-1-15,-21-20 0,21 21 0,1-21 16,-1-1-16,0 22 0,0-21 0,21 21 16,-20-22-16,-1 22 0,21 0 15,-21 21-15,22-21 0,-22 0 0,21 21 16,-21 0-16,0 0 0,1 0 15,-1 21-15,-21 0 16,0 0-16,21 0 0,-21 0 0,0 1 16,0 20-16,0-21 0,0 21 0,-21 1 15,0-22-15,21 21 0,0-21 16,0 22-16,-22-22 0,22 0 0,0 0 16,0 0-16,0 22 0,0-22 15,22-21 1,-1 0-16,0 0 0,0 0 15,0 0-15,0 0 0,1-21 16,-22 0-16,21 21 0,0-22 16,0 1-16,0 0 0,0-21 15,1 21-15,-1-1 0,0 1 0,-21 0 16,0 0-16,21 0 0,-21 0 16,0-1-16,21 1 0,-21 0 0,0 0 15,0 0-15,0 0 0,-21-1 0,0 1 16,0 0-16</inkml:trace>
  <inkml:trace contextRef="#ctx0" brushRef="#br0" timeOffset="6338.88">12594 233 0,'0'0'0,"-21"0"0,0 0 15,0 0 1,42 0 15,0 0 0,-21-21-31,0 0 16,0-1 0,21 22 46,-21 22-46,0-1-1</inkml:trace>
  <inkml:trace contextRef="#ctx0" brushRef="#br0" timeOffset="6639.26">11557 593 0,'0'21'31,"21"-21"-31,0 0 0,0 0 16,1 0-16,-1 0 0,21 0 0,-21 0 15,22 0-15,-22 0 0,0 0 16,21 0-16,-21 0 0,1 0 0,20 0 15,-21-21-15,0 21 0,0 0 16,1 0-16,-44 0 31</inkml:trace>
  <inkml:trace contextRef="#ctx0" brushRef="#br0" timeOffset="8094.95">2603 1905 0,'0'0'15,"-42"0"-15,-21 0 0,-22 0 16,43 0-16,20-21 0,1 21 0,0-21 15,0 21-15,0-21 0,21-1 16,-21 22-16,21-21 16,21 21-1,0 0-15,0 0 16,0 0-16,0 0 0,1 0 0,20 0 16,-21 0-16,21 0 0,22 0 15,-22 0-15,22 0 0,-22 21 0,43-21 16,-22 0-16,1 0 0,20 0 0,1 0 15,-21 0-15,41 0 0,-20 22 16,21-22-16,0 0 0,0 0 0,-1 21 16,1-21-16,0 0 0,0 0 15,21 0-15,-21 21 0,21-21 0,0 0 16,-21 0-16,21 0 16,0 0-16,0 0 0,0 0 0,0 0 15,0 0-15,0 0 0,0 0 0,0 0 16,0 0-16,0 0 0,0 0 15,0 0-15,0 0 0,21 0 0,-21 0 16,21 0-16,-21 0 0,0 0 16,0 0-16,21 0 0,-21 0 0,0 0 15,21 0-15,-21 0 0,0 0 0,0 0 16,0 0-16,-21 0 0,21 0 16,0 0-16,-21 0 0,21 0 0,0-21 15,-21 21-15,0 0 0,-1 0 0,22 0 16,-21 0-16,0 0 15,21 0-15,-21 0 0,0 0 0,21 0 16,-21 0-16,-1 0 0,1 0 16,-21 0-16,21 0 0,0 0 0,-1 0 15,1 0-15,0-21 0,0 21 0,-21 0 16,20 0-16,-20 0 0,0 0 16,-1-22-16,1 22 0,0 0 0,-1 0 15,1 0-15,0 0 0,-22-21 0,22 21 16,-22 0-16,1 0 0,-1-21 15,1 21-15,-1 0 0,1-21 16,-22 21-16,22 0 0,-22-21 0,22 21 0,-22 0 16,0-21-16,1 21 15,-1-22-15,21 22 0,-20 0 0,-1 0 16,0-21-16,1 21 0,-1 0 0,22 0 16,-22 0-16,-21 0 0,21 0 15,1 0-15,-1 0 0,-21 0 0,22 0 16,-1 0-16,-21 0 0,0 0 15,22 0-15,-22 0 0,0 0 0,0 0 16,0 0-16,0 0 0,1 0 0,-1 0 16,0 0-16,0 0 15,0 0 32</inkml:trace>
  <inkml:trace contextRef="#ctx0" brushRef="#br0" timeOffset="10515.09">1058 3260 0,'21'0'16,"1"-21"-1,-22-1-15,21 22 16,-21-21-16,21 0 16,0 0-16,-21 0 0,0 0 15,0-1-15,21 22 0,-21-21 16,0 0-16,0 0 16,0 0-1,0 42 32,0 0-47,0 0 0,0 0 16,0 1-16,0-1 0,0 21 15,0-21-15,0 22 0,0-1 0,0-21 16,0 21-16,0 1 16,0-22-16,0 21 0,0 1 0,0-22 15,0 21-15,0-21 0,0 0 16,0 22-16,0-22 0,0 0 0,0 0 15,0 0-15,0 1 0,0-1 16,0 0-16,0 0 0,0 0 16,0 0-16,0 1 15,0-1-15,0 0 16,0 0 0,-21-21-1,0 0 16,0 0-31,0 0 0,-1 0 16,1 0-16,0 0 0,0 0 16,0 0-16,0 0 0,-1 0 0,1 0 15,0 0-15,0 0 0,0 0 16,0 0-16,-1 0 0,1 0 16,42 0 30,1 0-46,-1 0 16,0 0-16,0 0 0,21 0 0,-20 0 16,20 0-16,-21 0 0,21 0 15,-20 0-15,20 0 0,-21 0 16,21 0-16,-20 0 0,-1 0 16,0 0-16,0 0 0,0 0 0,0 0 15,1 21-15,-22-42 63</inkml:trace>
  <inkml:trace contextRef="#ctx0" brushRef="#br0" timeOffset="11163.38">1630 3725 0,'21'0'31,"0"0"-31,-21-21 15,0 0 1,0 0-16,0 0 16,0 0-1,0-1-15,-21 22 32,0 0-17,21 22-15,0-1 16,-21 0-16,21 0 15,0 0 17,21-21-17,0 0-15,-21-21 16,21 21 0,-21-21-16,0 0 31,-21 21 0,42 0 32</inkml:trace>
  <inkml:trace contextRef="#ctx0" brushRef="#br0" timeOffset="12142.85">3069 2836 0,'0'-84'16,"0"63"-1,0-1 1,-21 22-16,0 0 15,0 0-15,-1 0 0,1 0 16,0 0-16,0 22 0,0-1 0,0-21 16,-1 21-16,1 0 0,0 0 15,0 22-15,-21-22 0,20 21 0,-20-21 16,21 22-16,0-1 0,-22 0 16,22 22-16,0-22 0,0 22 15,0-22-15,0 21 0,-1 1 0,22-22 16,0 22-16,0-22 0,0 0 15,-21 1-15,21-1 0,0 0 16,0 1-16,0-1 0,0 0 0,0 1 16,21-22-16,1 21 0,-1-21 15,0 1-15,0 20 0,21-21 0,-20 0 16,20-21-16,-21 21 0,21-21 16,1 0-16,-22 0 0,21 0 0,-21 0 15,22 0-15,63-21 16,-85 0-16,21 0 0,-21 0 15,22 0-15,-1-1 0,0-20 16,-21 21-16,22 0 0,-1-22 16,-21 22-16,22-21 0,-22 21 0,21-22 15,-21 1-15,0 0 0,1-1 16,-1 1-16,0-21 0,0 20 0,-21-20 16,0 20-16,0-20 0,0 21 0,0-1 15,0 1-15,0 0 0,0-1 16,-21 1-16,0 0 0,0-1 0,-22 22 15,22-21-15,-21 21 0,-1-22 16,1 22-16,0 0 0,-1 0 0,1 0 16,0-1-16,-1 22 15,22-21-15,-21 21 0,21 0 0,0 0 16,-1 0-16,1 0 0,0 0 0,0 21 16,0 1-16,0-1 0,-1 0 15,1 0-15,0 21 0,0-20 16,0 20-16,21-21 0,-21 21 0,-1-20 15,22 20-15,0 0 0,0 1 16,0-22-16,0 21 0,0 0 0,0 1 16,0-22-16,0 21 0,0 1 15,0-22-15,22 0 0,-1 21 0</inkml:trace>
  <inkml:trace contextRef="#ctx0" brushRef="#br0" timeOffset="12838.92">3662 3683 0,'0'0'0,"-21"0"16,-1 0-1,22 21 1,0 0-16,0 1 16,0-1-16,0 0 15,0 0-15,0 0 0,0 0 0,0 1 16,0-1-16,0 0 0,0 0 15,0 0-15,0 0 0,0 1 0,0-1 16,0 0-16,0 0 16,0-42 31,0 0-32,0 0-15,0-1 0,0 1 0,0 0 16,0 0-16,0 0 0,0 0 15,0-1-15,0 1 0,0 0 0,0 0 16,0 0-16,22-22 0,-1 22 16,0 0-16,0 0 0,21 0 0,-20 21 15,-1-21-15,21-1 0,-21 22 0,0 0 16,22-21-16,-22 21 0,21 0 16,-21 0-16,1 0 0,20 0 0,-21 21 15,0-21-15,0 22 16,1-22-16,-1 21 0,0 0 0,0 0 15,-21 0-15,0 0 0,0 1 0,0-1 16,0 0-16,0 0 0,0 0 16,0 0-16,0 1 0,0-1 0,0 0 15,-21 0-15,21 0 0,-21 0 16,0 1-16,21-1 16,0-42 30</inkml:trace>
  <inkml:trace contextRef="#ctx0" brushRef="#br0" timeOffset="13746.98">5567 3683 0,'21'-63'16,"-21"41"-16,0 1 15,-21 0-15,0 0 16,-1 21-16,22-21 0,-21 21 15,0 0-15,0 0 0,0 0 0,0 0 16,-1 0-16,1 0 0,0 0 16,0 0-16,0 0 0,21 21 15,-21-21-15,-1 21 0,1 0 0,0 0 16,0 1-16,0 20 0,21-21 0,0 0 16,-21 0-16,21 22 0,-22-22 15,22 0-15,0 0 0,0 22 0,0-22 16,0 0-16,0 0 0,0 0 15,0 0-15,22-21 0,-1 22 16,0-22-16,0 0 16,0 0-16,0 0 15,1 0-15,-1 0 0,0 0 0,0-22 16,0 1-16,0 21 0,1-21 0,-1 0 16,21 0-16,-21 0 0,0-22 15,1 22-15,-1-21 0,21 21 0,-21-22 16,0 1-16,1 0 0,-1-1 0,0-20 15,-21 20-15,21 1 0,-21-21 16,21-1-16,-21 22 0,0-22 0,0 22 16,0 0-16,0-1 15,0 1-15,0 0 0,21 20 0,-21-20 16,0 21-16,0 0 0,0 0 16,-21 21-1,21 21-15,-21 0 16,21 21-16,-21-21 15,21 22-15,-21-22 0,21 21 0,0 22 16,0-22-16,-21 0 0,21 22 0,0-1 16,-22-20-16,22 20 0,0-20 15,0-1-15,0 21 0,0-20 0,0-1 16,0 0-16,0-20 0,0 20 0,0-21 16,0 0-16,0 22 15,0-22-15,22 0 0,-1-21 0,-21 21 0,21 0 16,0-21-16,0 0 15,0 0-15,1 0 16,-1 0-16,0-21 0,0 21 16,-21-21-16,21 0 0</inkml:trace>
  <inkml:trace contextRef="#ctx0" brushRef="#br0" timeOffset="14179.26">6032 3810 0,'0'21'16,"22"-21"0,-1 0-16,0-21 0,0 21 15,0-21-15,0 21 0,1-21 16,-1 0-16,0-1 0,0 1 15,0 0-15,-21 0 0,0 0 16,0 0-16,0-1 0,0 1 16,-21 21-1,0 0 1,0 0-16,0 0 0,-1 21 16,1 1-16,0-22 0,0 21 0,21 0 15,0 0-15,-21 0 0,21 0 16,-21 1-16,21 20 0,0-21 0,0 0 15,0 0-15,0 1 0,0-1 16,21 0-16,0 0 0,0 0 16,0-21-16,0 0 0,1 0 15,-1 0-15,0 0 16,0 0-16,0 0 0,0 0 16,1-21-16,-1 0 0,21 0 0,-21 21 0,0-21 15</inkml:trace>
  <inkml:trace contextRef="#ctx0" brushRef="#br0" timeOffset="14899.46">6540 3598 0,'-21'43'32,"21"-22"-32,0 0 0,0 0 15,0 0-15,-21 1 0,21-1 0,0 0 16,0 0-16,0 0 0,0 0 15,0 1-15,0-1 16,0 0-16,0 0 0,0 0 16,0 0-1,0-42 17,0 0-32,0 0 15,0 0-15,0 0 0,21-1 0,-21 1 16,0 0-16,0 0 0,21 0 0,1-22 15,-1 22-15,-21 0 0,21 0 16,0 0-16,0 0 0,0-1 0,1 1 16,-1 21-16,0 0 0,0-21 15,0 21-15,0 0 0,1 0 16,-1 0-16,0 21 0,0 0 0,0 1 16,0-1-16,1 0 15,-1 0-15,-21 0 0,21 0 0,-21 22 16,21-43-16,-21 21 0,0 0 0,0 0 15,0 0-15,0 1 0,0-1 16,0 0 0,-21-21-1,0-21 1,21 0 0,0-1-16,0 1 0,0 0 0,0-21 15,0 21-15,21-1 16,0 1-16,-21 0 0,21 0 15,0 0-15,22 0 0,-22-1 0,0 1 16,21 21-16,-20-21 0,20 21 16,0 0-16,-21 0 0,22 0 0,-1 0 15,-21 0-15,22 0 0,-22 21 0,0 0 16,0-21-16,0 22 0,0-1 16,-21 0-16,0 21 0,0-21 0,0 1 15,0-1-15,0 0 0,0 0 0,-21 0 16,0 0-16,0 1 0,0-22 15,0 21-15,21 0 0,-22-21 16,22 21-16,22-42 31,-1 0-15,0 0-16</inkml:trace>
  <inkml:trace contextRef="#ctx0" brushRef="#br0" timeOffset="16170.79">8297 3768 0,'0'0'0,"21"0"0,-21-21 16,0-1 0,22 1-16,-22 0 15,0 0 1,0 0-16,0 0 0,0-1 16,0 1-16,0 0 0,-22 21 15,22-21-15,-21 0 0,0 21 16,0 0-16,0 0 0,0 0 15,-1 0-15,1 0 0,-21 0 0,21 0 0,0 21 16,-22 0-16,22 0 16,0 0-16,-21 1 0,20-1 0,1 0 15,0 21-15,0-21 0,-21 43 16,42-43-16,0 0 0,0 22 16,0-22-16,0 0 0,0 0 0,0 0 15,21 0-15,0-21 0,0 0 16,21 0-16,-20 0 0,-1 0 15,21 0-15,-21 0 0,22 0 0,-22-21 16,0 0-16,21 0 0,-21 0 0,1 0 16,-1-1-16,0 1 0,0 0 15,0 0-15,-21 0 0,0 0 0,0-1 16,21-20-16,-21 21 0,0 0 16,0 0-16,0-1 15,0 1-15,-21 21 16,0 0-1,21 21-15,0 1 0,0-1 0,0 0 16,0 0-16,0 0 0,0 0 0,0 1 16,0-1-16,0 0 0,0 0 15,0 0-15,0 0 0,21-21 0,0 22 16,-21-1-16,22-21 0,-1 0 16,0 0-16,0 0 0,0 0 0,0 0 15,1 0-15,-1 0 0,21 0 0,-21 0 16,0-21-16,1 21 0,20-22 15,-21 1-15,0 0 0,0 21 0,1-21 16,-22 0-16,0 0 0,21-1 16,-21 1-16,0 0 0,0 0 0,0 0 15,0 0-15,0-1 0,-21 22 32,21 22-32,0-1 15,0 0-15,-22 0 0,22 0 16,0 0-16,0 1 0,0-1 15,0 0-15,0 0 0,0 0 16,0 0-16,0 1 0,0-1 16,0 0-1,-21-21 17,21-21-32,-21 21 15,21-21-15,0-1 0,0 1 16,0 0-16,0 0 0,0 0 0,0-22 15,0 22-15,21 0 0,0 0 16,1 0-16,-1 0 0,0-1 0,21 22 16,-21-21-16,1 21 0,-1 0 15,21 0-15,-21 0 0,0 0 16,1 0-16,-1 21 0,0 1 0,0-22 16,0 21-16,0 0 0,-21 0 0,0 0 15,0 22-15,22-22 0,-22 0 16,0 0-16,0 0 0,0 0 0,0 1 15,0-1-15,0 0 0,-22 0 16,22-42 31,22 0-47,-1 21 0,-21-21 16,21-1-16</inkml:trace>
  <inkml:trace contextRef="#ctx0" brushRef="#br0" timeOffset="16879.86">9864 3662 0,'0'0'0,"0"-21"0,0 0 16,0-1-16,0 1 0,0 0 15,-22 0-15,1 0 0,21 0 16,-21-1-16,0 1 0,0 0 0,0 0 16,-1 21-16,-20 0 0,21 0 15,0 0-15,-22 0 0,22 0 0,0 21 16,-21 0-16,21 0 0,-1 22 16,-20-22-16,21 0 0,0 21 0,0-20 15,-1 20-15,1-21 0,21 21 0,0-20 16,0 20-16,0-21 0,0 0 15,0 0-15,0 1 0,0-1 0,0 0 16,0 0-16,21 0 0,1-21 0,-1 0 16,0 0-16,0 0 0,21 0 15,-20 0-15,-1 0 0,0 0 16,21 0-16,-21-21 0,22 0 0,-22 0 16,21 0-16,-21-1 0,22-20 15,-22 21-15,0-21 0,21-1 0,-20 1 16,-1 0-16,0-22 0,0 1 0,0-1 15,0 1-15,1-1 0,-1 1 16,0 20-16,0-20 0,0-1 0,-21 1 16,21 20-16,-21 1 0,22 0 0,-22-1 15,0 22-15,0-21 0,0 21 16,0 0-16,0-1 0,-22 22 16,1 22-1,0-1-15,0 0 0,21 0 16,-21 21-16,21-20 0,-21 20 15,21 0-15,-22 1 0,22 20 16,-21-21-16,21 22 0,-21-1 0,21 1 16,0-1-16,0-20 0,0 20 0,0 1 15,0-22-15,0 0 0,21 1 16,0-1-16,1-21 0,-1 22 0,21-22 16,-21 0-16,22 0 0,-22 0 0,21-21 15,0 0-15,1 0 0,-1 0 0,0 0 16,1 0-16,-1 0 0,-21 0 15,22-21-15,-22 0 0,21 0 16,-21 21-16,22-43 0,-22 22 0,21 0 16,-21-21-16,0 21 0,22-1 15</inkml:trace>
  <inkml:trace contextRef="#ctx0" brushRef="#br0" timeOffset="18095.24">1397 6308 0,'0'0'0,"-21"0"0,0-21 15,-1 21-15,1 0 16,0-22-16,0 22 0,21-21 16,-21 21-16,0-21 0,-1 0 0,22 0 15,-21 0-15,21-1 16,0 1-16,0 0 0,0 0 16,0 0-16,0 0 0,0-1 15,21 22-15,1 0 16,-1 0-16,0 0 15,0 0-15,0 0 0,0 0 0,1 22 16,-1-1-16,0 0 0,21 0 16,-21 21-16,1-20 0,-1 20 0,-21 0 15,0 1-15,0-1 0,0 0 16,0 1-16,0 20 0,0-21 0,-21 1 16,-1-1-16,-20 0 0,21 1 15,-21-1-15,-1 0 0,1-20 0,0 20 16,20-21-16,-20 0 0,0 0 15,21 1-15,-22-22 0,22 21 0,-21-21 16,21 0-16,-1 0 16,1 0-16,0 0 0,0-21 0,0 21 15,0-22-15,-1 1 0,22 0 16,0-21-16,0 21 0,0-1 0,0-20 16,0 0-16,0 21 0,0-22 15,0 22-15,0-21 0,22 21 0,-22-1 16,21 1-16,21 0 0,-21 0 15,0 21-15,1 0 0,20 0 0,-21 0 16,21 21-16,-20 0 0,20 0 16,-21 1-16,21-1 0,-20 0 0,-1 21 15,0-21-15,0 1 0,0 20 16,0-21-16,-21 0 0,0 0 16,22 1-16,-1-1 0,-21 0 15,0 0-15,0 0 0,21-21 16,0 0-1</inkml:trace>
  <inkml:trace contextRef="#ctx0" brushRef="#br0" timeOffset="18283.14">1799 6668 0,'0'-22'0,"21"22"16,-21-21 0,21 21-16,1 0 15,-22-21-15,21 0 16</inkml:trace>
  <inkml:trace contextRef="#ctx0" brushRef="#br0" timeOffset="19214.62">3323 5546 0,'0'0'0,"0"-21"0,-21 21 0,0-22 16,0 1-16,-1 21 0,1 0 15,0 0-15,0 0 0,0 0 16,0 0-16,-1 0 0,1 0 0,0 21 16,-21 1-16,21-1 0,-22 21 15,22 0-15,-21 1 0,21-1 0,-22 22 16,22-1-16,0 1 0,0-1 16,0-21-16,-1 22 0,1-1 0,21 1 15,0-1-15,0 1 0,0-1 16,0 1-16,0-22 0,0 22 0,21-22 15,1 0-15,-1 1 0,0-1 16,0-21-16,0 0 0,22 22 16,-1-43-16,-21 21 0,21 0 0,1-21 15,-22 0-15,21 0 0,1 0 16,-1 0-16,0 0 0,1 0 0,-1-21 16,21 0-16,-20 0 0,-1-22 0,0 22 15,1 0-15,20-21 0,-42-1 16,22 1-16,-1 0 0,-21-1 0,22 1 15,-22 0-15,0-1 0,-21-20 16,0 20-16,0 1 0,0-21 0,0-1 16,0 22-16,0-22 0,0 1 0,-21-1 15,0 1-15,-1-1 16,1 22-16,-21-22 0,0 22 0,-1 0 16,1-1-16,0 1 0,-1 21 15,-20 0-15,20 0 0,1 21 0,-21 0 16,20 0-16,1 0 0,-22 21 0,22 0 15,0 0-15,-1 21 0,22 1 16,-21 20-16,21-20 0,0 20 0,-1 1 16,22-22-16,-21 21 0,21 1 15,0-22-15,0 22 0,0-22 0,0 22 16,21-22-16,1 0 0,-1 1 16,-21 20-16,21-21 0,21 1 0,-21-1 15,1-21-15,-1 22 0,21-22 16,-21 0-16,0 0 0,22 0 15,-22-21-15,21 0 0</inkml:trace>
  <inkml:trace contextRef="#ctx0" brushRef="#br0" timeOffset="19702.34">4022 6329 0,'0'0'0,"0"42"16,0-21 0,0 1-16,0-1 0,0 0 0,0 0 15,0 0-15,0 0 0,0 1 16,0-1-16,0 0 0,0 0 16,0 0-16,0 0 0,0 1 0,0-1 15,0 0-15,0 0 16,0-42 31,-22 0-47,22 0 0,0-1 0,0 1 15,0-21-15,0 21 0,0-22 16,22 1-16,-22 21 0,21-21 16,0-1-16,0 22 0,0 0 0,0 0 15,22 0-15,-22-1 0,21 1 0,-21 21 16,22 0-16,-22 0 0,21 0 15,-21 0-15,1 21 0,-1 1 0,0-1 16,0 0-16,-21 21 0,0-21 0,0 1 16,0 20-16,0-21 0,0 21 15,0-20-15,0-1 0,0 21 0,-21-21 16,21 0-16,-21 1 0,21-1 0,0 0 16,0 0-1</inkml:trace>
  <inkml:trace contextRef="#ctx0" brushRef="#br0" timeOffset="20550.93">6054 5969 0,'21'0'16,"0"0"-1,0 0-15,0-21 0,0 21 0,1-21 16,-1 0-16,0-1 0,21-20 0,-21 21 15,22 0-15,-22-22 0,0 22 16,21-21-16,-20 21 0,-1-22 0,-21 22 16,0-21-16,0 21 0,0 0 15,0-1-15,-21 1 0,-1 21 0,-20 0 16,0 0-16,21 0 0,-43 0 16,22 0-16,-1 0 0,1 0 15,-21 21-15,20 1 0,1-22 0,0 21 0,20 0 16,-20 21-16,21-21 0,0 1 15,21 20-15,0-21 0,0 21 16,0-20-16,0 20 0,21 0 0,0-21 16,21 22-16,-20-22 0,-1 0 15,21 21-15,-21-20 0,22-1 0,-22 0 16,21 21-16,0-21 0,-20 1 0,20-1 16,-21 0-16,21 0 0,-20 21 15,-1-20-15,0-1 0,-21 21 0,0-21 16,0 0-16,0 22 0,0-22 15,-21 0-15,-22 21 0,1-20 0,0-1 16,-1 0-16,1 0 0,-21 0 0,20 0 16,-20 1-16,-1-22 0,22 0 15,0 0-15,-22 0 0,43 0 16,-21 0-16,-1-22 0,22 1 0,0 0 16,0-21-16,0 21 0,-1-22 0,1 22 15,0-21-15,21-1 0,0 1 16,-21 0-16,21-1 0,0 1 0,0 21 15,0-21-15,0 20 0,0 1 0,21 0 16,-21 0-16,21 21 0,0 0 16,1 0-16,-1 0 0,0 0 15,0 0-15,21 0 0,-20 21 0,-1-21 0,0 21 16,21 0-16,-21-21 16,22 22-16,-22-22 0,21 21 0,-21 0 15</inkml:trace>
  <inkml:trace contextRef="#ctx0" brushRef="#br0" timeOffset="23102.01">6879 6117 0,'0'0'16,"0"-63"-1,0 42-15,-21 21 16,0-22-16,0 22 0,-22 0 15,22 0-15,0 0 0,0 0 16,0 22-16,-1-1 0,1 0 0,0 0 16,0 0-16,21 22 0,-21-22 0,21 0 15,-21 21-15,21-21 0,0 22 16,0-22-16,0 21 0,0-21 0,0 22 16,21-22-16,0 0 0,0 0 15,0 0-15,0 1 0,1-22 0,-1 21 16,0-21-16,21 0 0,-21 0 0,22 0 15,-22 0-15,21-21 0,1 21 16,-22-22-16,21 1 0,0 0 16,1-21-16,-22 21 0,21-22 0,-21 22 15,22-21-15,-22-1 0,0 1 0,0 0 16,0-1-16,1 1 0,-1 0 16,-21-1-16,0-20 0,0 21 0,0-1 15,0-20-15,0 20 0,0 22 0,0-21 16,0 21-16,0 0 0,0-1 15,-21 22 1,21 22-16,0 20 16,0-21-16,-22 21 0,22 1 0,0-1 15,0 0-15,0 22 0,-21-22 16,21 1-16,0-1 0,0 0 16,0 1-16,0-1 0,0 0 0,0 1 15,0-1-15,0 0 0,0-21 0,0 22 16,0-22-16,0 21 0,0-21 0,0 1 15,0-1-15,0 0 16,21-42 0,-21 0-16,22-1 15,-1 1-15,-21-21 0,0 21 16,21 0-16,0-22 0,-21 22 0,21 0 16,0 0-16,-21 0 0,0-1 15,22 1-15,-1 0 0,0 21 16,0 0-1,0 0-15,-21 21 16,0 0-16,21 1 16,-21-1-16,0 0 0,22 0 15,-22 0-15,21 0 0,-21 1 0,0-1 16,21 0-16,0 0 0,0-21 16,0 21-16,1-21 0,-1 0 0,21 21 15,-21-21-15,0 0 0,22 0 0,-22 0 16,21 0-16,1 0 0,-22-21 15,21 21-15,-21-21 0,22 0 16,-22 0-16,0 0 0,0-1 0,0 1 16,0 0-16,1 0 0,-22 0 15,21 0-15,-21-1 0,0-20 0,0 21 16,0 0-16,0 0 0,0-1 16,0 1-16,-21 21 15,-1 0-15,1 0 16,0 0-16,0 21 0,0 1 15,0-1-15,21 0 0,0 0 0,-22 0 16,22 0-16,0 1 0,0-1 16,0 0-16,0 21 0,0-21 0,0 1 15,22-1-15,-1 0 0,0 0 16,0 0-16,0 0 0,0-21 16,22 22-16,-22-22 0,21 0 0,1 0 15,-1 21-15,0-21 0,1 0 0,-1 0 16,0 0-16,1-21 0,-1 21 15,0-22-15,1 1 0,-1 0 0,-21 0 16,21 0-16,-20 0 0,20-1 0,-21 1 16,0-21-16,-21 21 0,21 0 0,-21-1 15,22-20-15,-22 21 0,0 0 16,0-22-16,0 22 0,0 0 0,0 0 16,0 0-16,-22 0 0,1-1 0,0 22 15,0 0-15,0 0 16,0 0-16,-1 0 0,1 0 15,0 0-15,21 22 0,-21-22 0,0 21 16,0 0-16,-1 0 0,22 0 0,-21 0 16,0 22-16,21-22 0,-21 0 15,21 0-15,0 22 0,0-22 0,0 0 16,0 0-16,0 21 0,0-20 0,0-1 16,0 0-16,0 0 15,21-21-15,0 0 0,0 0 16,1 0-16,-1 0 0,0 0 15,0-21-15,0 0 0,0 21 16,1-21-16,20-22 0,-21 22 0,0 0 0,0-21 16,1 20-16,20-41 15,-42 21-15,21-1 0,0 1 0,-21-22 16,0 22-16,0 0 0,0-22 16,0 22-16,0-22 0,0 22 0,0 0 15,0-1-15,0 1 0,0 0 0,0 21 16,0-1-16,0 1 0,-21 21 31,21 43-31,-21-22 0,0 21 16,21 0-16,-21 1 0,21-1 15,0 0-15,0 22 0,0-22 0,0 22 16,0-22-16,0 0 0,0 1 0,0 20 16,0-20-16,0-22 15,0 21-15,0 0 0,0 1 0,21-22 16,-21 21-16,21-21 0,0 1 0,21-1 15,-20 0-15,-1 0 0,21 0 16,-21-21-16,22 0 0,-22 0 0,0 0 16,21 0-16,-21 0 0,1-21 0,-1 0 15,0 0-15,0 0 0,0-1 16,0 1-16,1-21 0,-1 21 0,0-22 16,0 22-16,-21 0 0,0-21 0,0 21 15,21-22-15,-21 22 0,0 0 16,0 0-16,0 0 0,21-1 15,-21 44 17,0-1-32,0 0 0,0 0 15,0 0-15,0 0 0,0 1 0,0-1 16,0 0-16,0 0 0,0 0 0,0 0 16,0 1-16,0-1 0,0 0 0,22 0 15,-1-21-15,-21 21 16,21-21-16,0 0 0,0 0 15,0 0-15,1 0 0,-22-21 0,21 0 16,0 21-16,0-21 0,0 0 16,0-1-16,1 1 0,-1 0 15,0-21-15,0 21 0,0-1 0,0-20 16,1 21-16,-1 0 0,-21 0 0,21-1 16,-21 1-16,21 21 0,-21 21 31,0 1-31,0-1 15,0 0-15,0 0 16,0 0-16,0 0 0,0 1 0,0 20 16,0-21-16,0 0 0,0 0 15,0 1-15,21-1 16,0-21-16,1 0 0,-1 21 16,21-21-16,-21 0 0,22 0 0,-1 0 15,0 0-15,-21 0 0,22-21 0,-1 0 16,-21 21-16,0-22 0,22 1 15,-22-21-15,0 21 0,0-22 0,0 22 16,1-21-16,-1 0 0,0-22 16,0 22-16,0-22 0,0 1 0,1-1 15,-22 1-15,21-1 0,-21 1 0,21 20 16,-21-20-16,0 21 0,0-1 16,0 1-16,0 0 0,0 20 0,0 1 15,0 0-15,-21 63 31,21-20-31,-21 20 16,-1-21-16,1 21 0,21 22 0,-21-22 16,21 1-16,-21 20 0,21 1 0,0-22 15,-21 21-15,21 1 0,-21-22 16,21 22-16,0-22 0,-22 0 0,22 1 16,0-1-16,0 0 0,0 1 0,0-22 15,0 21-15,22-21 0,-1 22 16,0-22-16,0 0 0,21 0 0,-20-21 15,20 21-15,-21-21 0,21 0 16,1 0-16,-1 0 0,0 0 0,-20 0 0,20-21 16,0 0-16,1 0 15,-1 0-15,0 0 0,-21-1 0,22 1 16,-22-21-16,21 21 0,-21 0 16,1-22-16,-1 1 0,0 21 0,-21-22 15,0 1-15,0 21 0,0-21 0,0 20 16,0 1-16,-21 21 15,0 0-15,-1 21 16,22 1-16,0 20 0,-21-21 0,0 0 16,21 22-16,0-22 0,0 0 0,0 21 15,0-21-15,0 1 0,0-1 16,0 0-16,0 0 0,21-21 0,0 21 16,1-21-16,-1 0 0,0 0 15,0 0-15,21 0 0,-20 0 0,20 0 16,-21 0-16,21-21 0,1 0 15,-22 0-15,21 0 0,-21-1 16,1 1-16</inkml:trace>
  <inkml:trace contextRef="#ctx0" brushRef="#br0" timeOffset="24378.76">1164 9377 0,'0'0'0,"-21"0"0,0 0 16,0 0-16,-1-21 0,1 21 15,0 0-15,0-21 0,0-1 16,21 1 0,0 0-16,21 21 15,0-21-15,0 21 16,0 0-16,1 0 0,-1 0 0,21 0 15,-21 0-15,22 0 0,-22 0 16,0 21-16,0 0 0,21 0 0,-42 1 16,22-1-16,-22 21 0,0-21 15,0 0-15,0 22 0,-22-22 16,1 0-16,-21 21 0,21-20 16,-22-1-16,22 0 0,-21 0 0,21-21 15,-22 21-15,22 0 0,0-21 16,0 0-16,0 0 0,21-21 31,0 0-31,21 0 16,0 0-16,0 0 0,0 21 15,1-22-15,-1 22 0,21 0 16,-21-21-16,22 21 0,-1 0 0,0 0 16,-21 0-16,22 21 0,-1 1 15,-21-22-15,22 21 0,-22 0 16,0 21-16,0-21 0,-21 1 0,0-1 15,0 0-15,0 21 0,-21-21 16,0 1-16,-22-1 0,1 21 0,0-21 16,-22 0-16,1 1 0,20-22 15,-20 21-15,-1 0 0,1-21 0,21 0 16,-22 0-16,22 0 0,-1 0 16,22 0-16,-21 0 0,21 0 0,0-21 15,-1 21-15,22-21 0,-21-1 16,21 1-16,0 0 0,0 0 0,0 0 15,0 0 1,0-1-16,21 1 0,1 0 0,-1 0 16,0 21-16,0-21 0,0 0 15</inkml:trace>
  <inkml:trace contextRef="#ctx0" brushRef="#br0" timeOffset="24566.86">1841 9504 0,'22'0'47,"-22"-21"-47,21 21 0,0 0 15,-21-21-15,21 21 16</inkml:trace>
  <inkml:trace contextRef="#ctx0" brushRef="#br0" timeOffset="25166.62">3069 8657 0,'0'0'0,"-21"-21"16,0 21-1,21 21-15,0 0 16,0 22-16,0-1 0,0 22 16,0-22-16,0 43 0,0-22 0,0 1 15,0 20-15,21-20 0,-21-1 16,0 22-16,0-22 0,0 1 16,0-1-16,0 1 0,0-1 0,0-20 15,0 20-15,0-42 0,0 22 0,0-22 16,0 0-16,0 0 0,-21 0 15,0-21 1,21-21 0,0 0-16,0 0 15,0 0-15,-22 0 0,22-1 0,0-20 16,0 21-16,-21 0 0,21-22 16,0 1-16</inkml:trace>
  <inkml:trace contextRef="#ctx0" brushRef="#br0" timeOffset="25507.52">2857 9123 0,'-21'-42'0,"42"84"0,-42-127 0,21 43 16,-21 0-16,21-1 0,0 1 15,0-22-15,0 22 0,0 21 16,21-21-16,0 20 0,22-20 16,-22 21-16,21 0 0,1 0 0,-1-1 15,21 1-15,-20 0 0,20 21 16,1 0-16,-22 0 0,22 0 0,-1 21 15,1 0-15,-22 22 0,0-1 0,1 0 16,-22 1-16,0 20 16,-21-20-16,0 20 0,-21-21 0,0 22 15,-22-22-15,1 1 0,-22-1 0,22 0 16,-21 1-16,-1-1 0,22 0 16,-1-21-16,-20 1 0,42 20 0,-22-21 15,22 0-15,0-21 0,0 21 16,21 1-16,-21-22 0,21 21 15,21-21 1,0 0 0,0 0-16,0 0 0,1 0 15</inkml:trace>
  <inkml:trace contextRef="#ctx0" brushRef="#br0" timeOffset="26594.86">3937 9313 0,'0'0'0,"-21"0"31,0 0-31,-1 0 16,1 22-16,21-1 0,-21 0 0,0 0 15,0 0-15,0 22 0,-1-22 16,1 21-16,21-21 0,-21 22 15,21-22-15,-21 21 0,21 0 0,0-20 16,0-1-16,0 21 0,0-21 0,0 0 16,0 1-16,21-1 0,0-21 15,-21 21-15,21-21 0,1 0 0,-1 0 16,0 0-16,0 0 0,0 0 0,22 0 16,-22-21-16,0 0 0,0 21 15,21-22-15,-20 1 0,-1-21 0,0 21 16,0 0-16,0-22 0,0 22 0,-21-21 15,0-1-15,0 22 0,0-21 16,0 0-16,0 20 0,0-20 16,0 21-16,0-21 0,-21 20 0,0 1 15,0 0-15,0 21 0,0 0 16,-1 0-16,1 0 0,0 0 0,0 21 16,-21-21-16,20 21 0,1 1 0,0 20 15,-21-21-15,21 21 0,-1-20 16,22 20-16,0 0 0,-21 1 0,21-1 15,0 0-15,0 1 0,0-22 16,0 21-16,21-21 0,1 22 0,-1-22 16,0 0-16,0-21 0,0 21 0,0-21 15,22 0-15,-22 0 0,21 0 16,-21 0-16,22 0 0,-1 0 16,0-21-16,-20 0 0,20 0 0,0-1 15,1-20-15,-1 21 0,0-21 16,1-1-16,-1 1 0,0 0 0,-21-1 15,22 1-15,-22 0 0,0-1 0,21-20 16,-42 20-16,22 1 0,-1-21 16,0 20-16,-21 1 0,0-22 0,21 22 15,0 21-15,-21-21 0,21 20 0,-21 1 16,0 0-16,0 42 16,-21 0-1,0 1-15,0 20 0,21 0 0,-21 1 16,-43 189-1,64-189 1,-21 20-16,21-20 0,0-1 0,0 0 16,0 1-16,0-1 0,0 0 15,0 1-15,0-22 0,0 0 0,0 21 16,0-21-16,21-21 0,0 22 0,22-1 16,-22-21-16,0 0 0,0 0 15,0 0-15,1 0 0,20-21 0,-21-1 16,0 22-16,22-21 0,-22 0 15,0-21-15,0 21 0,21-22 0,-20 1 16,-1 0-16,0-1 0,0 1 0,0 0 16,0-1-16,1-20 0,-22 20 15,0-20-15,21-1 0,-21 22 16,0-21-16,0-1 0,0 1 0,0 20 16,0 1-16,0 21 0,0-22 0,0 22 15,-21 21 1,-1 43-16,22-22 0,-21 21 0,21 0 15,0 1-15,-21 20 0,21-20 0,-21 20 16,21-21-16,0 22 0,0-22 16,0 22-16,0-22 0,0 0 15,0 22-15,0-22 0,21 1 0,-21-1 0,0-21 16,0 21-16,21-20 0,0-1 16,-21 21-16,22-42 0,-22 21 15,21 0-15,0-21 0,0 0 0,0 0 16,0 0-16,1 0 0,-1 0 0,0-21 15,21 0-15,-21 0 0</inkml:trace>
  <inkml:trace contextRef="#ctx0" brushRef="#br0" timeOffset="27194.52">7006 8975 0,'0'0'0,"21"0"15,-21-21-15,0-1 0,0 1 0,0 0 16,0 0-16,-21 21 15,0-21-15,0 0 0,0 21 16,-1 0-16,-20 0 0,21 0 0,-21 0 16,-1 21-16,1 0 0,0 0 15,-1 0-15,1 0 0,21 1 0,-22 20 16,22-21-16,-21 21 0,42-20 0,-21 20 16,21-21-16,0 0 0,0 0 15,0 1-15,0-1 0,0 0 0,21 0 16,0 0-16,0-21 0,22 21 15,-22-21-15,21 0 0,-21 22 0,22-22 16,-1 21-16,0-21 0,1 21 16,-1-21-16,0 21 0,-21-21 0,22 21 15,-22-21-15,21 21 0,-21 1 16,-21-1-16,0 0 0,22-21 16,-22 21-16,0 0 0,0 0 0,-22 1 15,1-1-15,0-21 0,-21 21 0,21-21 16,-22 21-16,1-21 0,0 0 0,-1 0 15,1 0-15,-22 0 0,22 0 16,21 0-16,-21 0 0,-1 0 0,22 0 16,0 0-16,0 0 0,0 0 0,-1-21 15,1 0 1,0 0-16,21-1 16,0 1-16,0 0 15,21 21-15,0-21 16,1 21-16</inkml:trace>
  <inkml:trace contextRef="#ctx0" brushRef="#br0" timeOffset="27554.59">7832 8848 0,'-22'0'0,"-83"-21"31,62 21-31,22 0 0,0 21 0,-21 0 16,20 0-16,1 21 0,0 1 0,0-22 16,0 21-16,0 1 0,-1-1 15,1 0-15,21 1 0,0-1 0,0-21 16,0 21-16,0 1 0,0-1 0,0-21 15,0 22-15,0-22 0,21 21 16,1-21-16,-1 0 0,0 1 0,0-1 16,21 0-16,-20 0 0,-1-21 0,21 0 15,-21 0-15,22 0 0,-22 0 16,21 0-16,-21 0 0,0 0 16,22-21-16,-22 0 0,21 0 0,-21-1 15,22 1-15</inkml:trace>
  <inkml:trace contextRef="#ctx0" brushRef="#br0" timeOffset="28379.18">8403 8932 0,'0'0'0,"0"-21"0,-42 21 31,21 21-15,21 1-16,0-1 0,0 0 0,0 21 15,0-21-15,0 22 0,0-22 0,0 21 16,0-21-16,0 22 0,0-22 16,0 21-16,0-21 0,-22 1 0,22 20 15,0-21-15,0 0 0,0 0 0,0 1 16,-21-1-16,21 0 0,0 0 0,0 0 16,0 0-1,0-42 1,0 0-1,0 0-15,0 0 16,0 0-16,0-1 0,0 1 16,0-21-16,0 21 0,0-22 0,0 1 15,0 0-15,0-1 0,21 22 0,-21-21 16,0 0-16,22-1 0,-22 22 16,0 0-16,0 0 0,0 0 0,21-1 15,-21 1-15,21 21 0,0 0 16,-21 21-16,0 1 15,21-22-15,-21 21 0,21 21 0,-21-21 16,22 0-16,-1 22 0,-21-22 0,0 0 16,21 21-16,0-20 0,-21-1 15,21 0-15,-21 0 0,21 21 0,-21-20 16,0-1-16,22 0 16,-22 0-16,21-21 0,-21 21 15,21-21-15,0 0 16,0 0-16,0 0 15,1 0-15,-22-21 0,21 0 0,0 21 16,-21-21-16,21 0 0,-21-22 16,21 22-16,0-21 0,1 21 0,-1-22 15,0 1-15,0 0 0,0-1 0,0 1 16,1 0-16,20-1 0,-21 1 16,0 21-16,0 0 0,1-22 15,-1 22-15,0 21 0,0-21 0,-21 0 16,21 21-16,0 0 15,-21 21-15,0 0 16,0 0-16,0 22 0,0-22 0,0 21 16,0-21-16,0 22 0,0-1 15,0-21-15,-21 21 0,21 1 0,-21-1 16,21-21-16,0 22 0,0-1 0,-21-21 16,21 21-16,0-20 0,-21-1 0,21 0 15,0 0-15,0 0 0,0 0 16,0 1-16,0-1 0,0 0 15,21-21 1,0 0 0,0-21-16,-21 0 15</inkml:trace>
  <inkml:trace contextRef="#ctx0" brushRef="#br0" timeOffset="30188.15">11959 3366 0,'0'0'0,"-21"0"15,0 0 1,0 0-16,-1 0 16,22-22-16,-21 22 15,0 0 1,0 0-16,42 0 47,0 0-47,0 0 0,1 0 0,20 0 15,-21 0-15,21 0 0,1 0 0,-1 0 16,0 0-16,1 0 0,20 0 16,-20 0-16,20 0 0,1 0 0,-1 0 15,1 0-15,-1 0 0,1 0 0,-1 0 16,1-21-16,20 21 0,-20 0 16,20 0-16,1 0 0,-21 0 15,-1 0-15,1 0 0,-1 0 0,1 0 16,-22 0-16,0 0 0,1 0 0,-22 0 15,0 0-15,0 0 0,0 0 16,0 0-16,-21-21 16,0 0 15,-21 21-15,0-21-16</inkml:trace>
  <inkml:trace contextRef="#ctx0" brushRef="#br0" timeOffset="30746.84">13356 3006 0,'0'0'0,"0"21"63,0 0-47,0 0-1,21-21-15,0 21 0,1 1 0,-1-22 16,0 21-16,21 0 0,-21 0 0,22-21 15,-22 21-15,21 0 0,-21-21 16,22 22-16,-1-22 0,-21 0 0,22 0 16,-22 21-16,21-21 0,-21 0 0,0 0 15,1 0-15,-1 0 16,0 0-16,0 0 0,0 0 16,-42 0 15,-21 0-31,21 0 0,-1 0 0,1 0 15,-21 0-15,21 21 0,-22-21 0,22 21 16,0 0-16,-21 0 0,21 1 16,-1-1-16,1 0 0,0 21 0,0-21 15,0 22-15,0-22 0,21 0 0,-22 21 16,1-20-16,0 20 0,21-21 0,-21 0 16,21 0-16,-21 1 15,0-1-15,21 0 16,0-42 31</inkml:trace>
  <inkml:trace contextRef="#ctx0" brushRef="#br0" timeOffset="32262.42">15155 2223 0,'0'0'0,"21"0"15,-21-22 1,-21 1 15,0 21-31,0 0 0,0 0 16,0 0-16,-1 0 0,1 0 15,0 0-15,0 0 0,0 0 16,0 0-16,-1 0 0,1 0 0,0 0 16,21 21-16,-21-21 0,0 0 15,21 22-15,-21-22 0,21 21 16,-22 0-16,22 0 0,-21-21 16,21 21-16,0 0 0,0 1 15,0-1-15,0 21 0,0-21 0,0 0 16,0 22-16,0-1 0,0-21 0,0 22 15,0-1-15,0 0 0,0 1 16,0-1-16,0 0 0,0 1 0,0-22 16,0 21-16,0 0 0,0 1 15,0-1-15,-21 0 0,21 1 0,0-1 16,0 0-16,-21 1 0,21-22 0,0 21 16,0 1-16,0-22 0,0 0 15,0 0-15,0 0 0,0 0 16,0 1-16,0-44 31,21 22-15,-21-21-16,21 0 0,-21 0 0,0 0 15,0 0-15,0-22 0</inkml:trace>
  <inkml:trace contextRef="#ctx0" brushRef="#br0" timeOffset="33054.62">14922 2244 0,'22'0'32,"-1"0"-32,0 0 15,0 0-15,0 0 0,0 0 0,43-21 16,-22 21-16,1 0 16,-1 0-16,0-22 0,22 22 15,-1 0-15,-20 0 0,20-21 0,-21 21 16,1 0-16,20 0 0,-20-21 0,-1 21 15,0 0-15,-21 0 0,22 0 16,-22 0-16,21 0 0,-21 0 0,1 0 16,-1 0-16,0 0 15,0 0 1,-42 0-16,42 0 16,0 21-16,-21 0 15,21-21-15,-21 22 0,22-1 0,-22 0 16,0 0-16,0 0 0,0 0 0,0 22 15,0-22-15,0 21 0,0 1 16,0-1-16,0-21 0,0 21 0,0 1 16,0-1-16,0 0 0,0 1 15,0-1-15,0 0 0,0 1 0,0-22 16,0 21-16,0-21 0,0 22 0,0-22 16,0 21-16,0-21 0,0 22 15,0-22-15,0 0 0,0 21 0,0-20 16,0 20-16,0-21 0,0 0 0,0 0 15,0 1-15,0-1 16,-22 0-16,22 0 0,-21-21 0,21 21 16,-21 0-16,0-21 0,0 0 15,0 0-15,-1 22 0,1-22 16,0 0-16,0 0 0,0 0 0,0 0 16,-22 0-16,1 0 0,0 0 0,-1 0 15,1 0-15,-22 0 0,1 0 16,21 0-16,-22 0 0,1 0 0,20 0 15,-20 0-15,20 0 0,22 0 0,-21 0 16,21 0-16,0 0 0,-1 0 16,1 0-16,0-22 0,21 1 31,0 0-31,0 0 16,21 0-16,0 0 0,1 21 15,-1-22-15</inkml:trace>
  <inkml:trace contextRef="#ctx0" brushRef="#br0" timeOffset="33463.62">15176 2604 0,'-21'0'0,"42"0"0,-63 0 16,21 0-16,42 0 31,0 0-31,0 0 0,22 0 16,-22 0-16,21 0 0,1 0 0,-1 0 15,0 0-15,1 0 0,-1 0 16,0 0-16,1 0 0,-1 0 16,-21-22-16,21 22 0,1 0 0,-22 0 15,0 0-15,0 0 0,-42 0 47,0 0-31,0 0-16,0 0 0,-1 0 15,1 0-15</inkml:trace>
  <inkml:trace contextRef="#ctx0" brushRef="#br0" timeOffset="33760.01">15198 2794 0,'0'0'0,"0"21"16,21-21-1,0 0 1,0 0-16,0 0 0,0 0 16,1 0-16,20 0 0,-21 0 15,0 0-15,22 0 0,-1 0 0,-21 0 16,21 0-16,-20 0 0,-1 0 0,21 0 16,-21 0-16,0 0 15,1 0-15,-1 0 0,0 0 0,0 0 31,-42 0 1,0 0-32,0 0 15</inkml:trace>
  <inkml:trace contextRef="#ctx0" brushRef="#br0" timeOffset="34058.83">15134 3069 0,'0'0'0,"0"21"16,21-21 0,0 0-16,1 0 15,-1 0-15,21 0 0,-21 0 16,0 0-16,22 0 0,-22 0 15,21 0-15,-21 0 0,22 0 0,-1 0 16,-21 0-16,22 0 0,-22 0 0,0 0 16,0 0-16,0 0 0,0 0 15,-42 0 32</inkml:trace>
  <inkml:trace contextRef="#ctx0" brushRef="#br0" timeOffset="34346.71">15176 3302 0,'85'21'15,"-64"-21"-15,0 0 16,22 0-16,-22 0 0,21 0 0,1 0 16,-22 0-16,21 0 0,-21 0 0,43 0 15,-43 0-15,0 0 16,0 0-16,0 0 0,1 0 16,-22-21 30</inkml:trace>
  <inkml:trace contextRef="#ctx0" brushRef="#br0" timeOffset="36604.01">16298 2667 0,'0'0'0,"-21"0"0,0 0 16,21 21-1,21-21 1,21 0-16,-20 0 15,20 0-15,0 0 0,1 0 0,20 0 16,-21 0-16,22 0 0,-22 0 16,22 0-16,-43 21 0,42-21 15,-20 0-15,-1 0 0,22 0 0,-43 0 16,21 0-16,-21 0 0,0-21 16,1 21-16,-1 0 0,-21-21 15,-21 0 16,-1 21-31,22-21 16</inkml:trace>
  <inkml:trace contextRef="#ctx0" brushRef="#br0" timeOffset="36758.93">16976 2498 0,'0'0'0,"21"0"16,0 0 0,0 21-16,0-21 15</inkml:trace>
  <inkml:trace contextRef="#ctx0" brushRef="#br0" timeOffset="36914.83">17187 2604 0,'0'21'16,"0"-42"-16,0 63 0,0-21 0,0 0 15,0 0-15,-21 1 0,0-1 0,0 0 16,0-21-16,-1 21 0,1 0 15,-21 0-15,21 1 0,0-1 0,-22-21 16,22 21-16,0 0 0,0-21 16,0 0-16,-1 21 0,22-42 47,22 0-47</inkml:trace>
  <inkml:trace contextRef="#ctx0" brushRef="#br0" timeOffset="37342.79">17843 2392 0,'-42'-42'31,"42"20"-15,-21 1 0,741-127 109,-742 148-94,1 0-31,0 0 0,0 0 15</inkml:trace>
  <inkml:trace contextRef="#ctx0" brushRef="#br0" timeOffset="37371.76">18584 2117 0</inkml:trace>
  <inkml:trace contextRef="#ctx0" brushRef="#br0" timeOffset="37662.6">18542 4530 0,'0'0'0,"0"-402"0,0-22 0,21 43 0,0 64 16,0 42-16,22 84 0,-22 22 15,0 42-15,21 42 0,-20 0 0,-1 22 16,21 21-16,-21 20 0,22 1 15,-22 21-15,0 0 0,0 0 0,0 0 16,0 0-16,1 0 0,-22 21 0,21 1 16,0-1-1,-21 0 1,0 0 0,0-42 30,-21 21 1,0 0-47,21-21 32</inkml:trace>
  <inkml:trace contextRef="#ctx0" brushRef="#br0" timeOffset="39795.17">18076 2286 0,'-21'0'0,"0"0"15,0 0-15,0 0 16,-1 0-1,22-21-15,-21 21 0,21-21 16,-21 21-16,21-21 0,0-1 16,0 1-16,0 0 15,0 0-15,0 0 0,21 0 0,0-1 16,1 1-16,-22 0 0,21 0 16,21 0-16,-21 0 0,0 21 15,1-22-15,20 22 0,-21 0 0,21-21 16,-20 21-16,20 0 0,0 0 0,-21 0 15,1 0-15,20 0 0,-21 21 16,0-21-16,0 22 0,1-1 0,-22 0 16,21-21-16,-21 21 15,21-21-15,-21-21 47,0 0-47,0 0 16,0-1-16,21 1 15,0 0-15,-21 0 0,21 0 16,1 0-16,-1-1 0,0 22 0,0-21 16,21 0-16,-20 21 0,20 0 0,-21-21 15,21 21-15,1 0 0,-1 0 16,0 0-16,-20 0 0,20 21 0,0 0 16,1 0-16,-22-21 0,21 22 0,-21-1 15,0 0-15,-21 0 0,0 0 16,22 0-16,-22 1 0,0-1 15,0 0-15,0 0 0,0-42 63,21 0-63,0 0 16,0 21-16,0 0 0,22 0 15,-22 0-15,0 0 0,21 0 16,-21 0-16,22 0 0,-22 0 0,21 0 15,-21 21-15,22 0 0,-22-21 0,0 21 16,0 0-16,0 0 0,-21 1 16,0-1-16,0 0 0,0 0 0,0 0 15,-21-21-15,0 21 0,-21 1 16,21-1-16,-1-21 0,1 21 16,0-21-16,0 0 0,-21 0 0,20 0 15,1 21-15,0-21 0,0 0 16,21-21 15,21 21-15,0 0-16,0 0 0,1 0 15,-1 0-15,0 21 16,0 0-16,-21 0 0,0 1 16,0-1-16,0 0 15,-21 0-15,0 0 16,0 0-16,-22-21 0,22 22 0,-21-1 0,21-21 15,-22 21-15,1-21 0,21 0 16,0 0-16,-22 0 0,22 0 16,0 0-16,0 0 0,0 0 0,-1 0 15,1 0-15,0 0 0,0-21 16,0 21-16,0-21 16,21-1-1,-22 22-15,22 22 47,-21-22-47,21 21 0,0 0 0,0 0 16,-21 0-16,0 0 15,0 1-15,0-1 16,-1-21-16,1 0 0,21 21 0,-21-21 16,0 0-16,0 0 0,0 0 15,-1 0-15,1 0 0,0 0 0,0 0 16,-21 0-16,20 0 0,1 0 0,0-21 15,-21 21-15,21-21 0,-1 21 16,1-22-16,0 22 0,0 0 0,21-21 16,-21 21-16,0 0 15,21-21-15,0 42 32,0 0-17,-22 1 1,22-1-16,-21-21 15,0 0-15,21 21 0,-21-21 0,0 0 16,0 0-16,-1 0 16,1 0-16,0 0 0,0 0 15,0 0-15,0-21 0,-1 21 16,1-21-16,0 21 0,0-22 0,0 1 16,0 21-16,21-21 0,-22 0 0,1 0 15,0 21-15,21-21 0,0-1 16,-21 1-16,0 21 0,21-21 15,-21 0-15,21 0 16,0 0 0,0 42 15,0 0-15,21 0-16</inkml:trace>
  <inkml:trace contextRef="#ctx0" brushRef="#br0" timeOffset="40463.26">18013 2688 0,'0'21'31,"0"1"-31,0-1 16,0 0-16,0 0 16,21 0-16,-21 0 0,0 1 0,21-1 15,-21 0-15,0 0 0,0 0 0,0 22 16,0-22-16,0 0 16,0 0-16,0 0 0,0 22 0,0-22 15,0 0-15,0 0 0,0 0 0,-21 0 16,21 1-16,-21-1 0,21 0 15,0 0-15,0 0 0,0 0 0,0 1 16,-21-1-16,21 0 16,0 0-1,21-21 17,0 0-17,0 0 1,0 0-16,0 0 0,1 0 15,-1 0-15,21 0 0,-21 0 16,22 0-16,-22 0 0,21 0 16,22-21-16,-22 21 0,21 0 0,-20 0 15,20 0-15,1 0 0,-1 0 0,1 0 16,-22 0-16,22 0 0,-1 0 16,-21 0-16,22 21 0,-22-21 0,22 0 15,-22 0-15,0 0 0,1 0 0,20 0 16,-20 0-16,-22 0 0,21 0 15,0 0-15,-20 0 0,20 0 0,-21 0 16,0 0-16,0 0 0,1 0 16,-1 0-16,-21-21 62,0 0-46,0 0-1,0-1-15</inkml:trace>
  <inkml:trace contextRef="#ctx0" brushRef="#br0" timeOffset="40855.05">19685 2519 0,'0'0'0,"0"-21"16,-21 21-16,21-43 0,0 22 16,0 0-1,0 42 1,0 0 0,0 1-16,0-1 0,0 0 0,0 21 15,0-21-15,0 22 0,0-1 0,0-21 16,0 22-16,0-1 0,0 0 15,0 1-15,0-1 0,0 0 16,0 1-16,0-1 0,0 0 0,0 1 16,0-1-16,0-21 0,0 21 0,0-20 15,0-1-15,0 0 0,0 0 16,0 0-16,-21 0 0,21 1 0,0-1 16,-22-21-1,22-21 16,-21-1-31,21 1 0,-21 21 16,21-21-16</inkml:trace>
  <inkml:trace contextRef="#ctx0" brushRef="#br0" timeOffset="41292.14">18478 2879 0,'0'0'0,"-42"0"15,63 0 32,22 0-31,-22 0-16,0 0 0,21 0 0,-21 0 15,22 0-15,-1 0 0,-21 0 16,22 0-16,-1 0 0,0 0 0,1 0 16,-22 0-16,21 0 0,0 0 15,-20 0-15,20 0 0,-21 0 0,0 0 16,0 0-16,1 0 0,-1 0 15,0 0-15,-42 0 47,0 0-31,-1 0-16,1 0 0,0 0 0,0 0 16,0 0-16</inkml:trace>
  <inkml:trace contextRef="#ctx0" brushRef="#br0" timeOffset="41630.98">18478 3027 0,'0'0'16,"-21"0"-16,21 21 15,21-21 1,1 0-1,20 0-15,-21 0 0,0 0 16,0 0-16,22 0 0,-22 0 0,21 0 16,1 0-16,-22 0 0,21 0 0,0 0 15,-20 0-15,20 0 0,-21 0 16,21 0-16,-20 0 0,-1 0 0,0 0 16,0 0-16,0 0 15,-21-21 32,-21 21-31,0 0-16,0 0 0,0 0 15</inkml:trace>
  <inkml:trace contextRef="#ctx0" brushRef="#br0" timeOffset="41995.77">18309 3154 0,'0'0'0,"-21"0"16,21 21-16,-21-21 0,42 0 31,0 0-15,0 0-16,0 0 0,1 0 0,-1 0 15,21 0-15,0 0 0,-20 0 0,20 0 16,0 0-16,1 0 0,-1 0 15,-21 0-15,21 0 0,1 0 16,-1 0-16,0 0 0,-20 0 0,20 0 0,-21 0 16,0 0-16,22 0 15,-22 0-15,0 0 0,0 0 16,0 0-16,-42 0 62,0 0-62,0 0 16,0 0-16,-1 0 0,22 21 0,-21-21 16,0 0-16</inkml:trace>
  <inkml:trace contextRef="#ctx0" brushRef="#br0" timeOffset="42310.8">18373 3344 0,'0'0'0,"-22"0"0,22 22 0,-21-22 16,0 0-16,63 0 31,-20 0-31,-1 0 0,0 0 16,21 0-16,1 0 0,-1 0 15,0 0-15,1 0 0,-1 0 16,0 0-16,1 0 0,-1 0 0,0 0 15,1 0-15,-22 0 0,21 0 0,-21 0 16,22 0-16,-22 0 0,0 0 16,0 0-16,0 0 15,-21-22 17</inkml:trace>
  <inkml:trace contextRef="#ctx0" brushRef="#br0" timeOffset="51339.99">20129 2815 0,'0'0'0,"-21"0"16,0 0-16,21-21 0,-21 21 0,0 0 15,0 0-15,-1 0 0,1-21 16,0 21-16,42 0 62,0 0-62,22 0 16,-22 0-16,42 0 0,-20 0 16,20 0-16,1 0 0,-1 0 0,22-21 15,-22 21-15,22-21 0,-21 21 16,-1 0-16,1 0 0,-1 0 15,1 0-15,-22 0 0,0 0 0,1 0 16,-1 0-16,-21 0 0,0 0 16,0 0-16,1 0 0,-1 0 15,-21-22 32,-21 22-47,21-21 16,-22 21-1,1 0-15,21-21 0</inkml:trace>
  <inkml:trace contextRef="#ctx0" brushRef="#br0" timeOffset="51710.78">21040 2540 0,'-22'0'15,"22"-21"-15,-21 21 31,21 21 1,21-21-17,1 0-15,-1 21 0,0-21 0,0 0 16,0 21-16,0-21 0,22 22 0,-22-22 16,0 21-16,0-21 0,0 0 15,-21 21-15,22 0 16,-22 0-16,0 0 0,0 1 15,-22-1-15,1-21 0,-21 21 16,21 0-16,0 0 0,-22-21 16,22 21-16,-21 1 0,21-1 0,-1-21 15,-20 21-15,21 0 0,0-21 16,0 21-16,-1 0 16,44-21 15,-1 0-31,21 0 15</inkml:trace>
  <inkml:trace contextRef="#ctx0" brushRef="#br0" timeOffset="52203.5">21992 2223 0,'0'0'0,"0"-22"0,0 1 16,-21 21-16,21-21 15,0 63 32,0-20-47,0-1 16,0 0-16,0 21 0,0 1 0,0-1 16,0 0-16,0 1 0,0 20 15,0-21-15,0 1 0,0 20 0,0-20 16,0-1-16,0 0 0,0 1 15,0-1-15,0 0 0,0-21 0,0 22 16,0-22-16,0 0 0,0 0 0,0 0 16,0 1-16,0-1 0,0 0 15,0 0-15,21-21 32,0-21-17,-21 0-15,0 0 0,0-1 16,0 1-16,21 0 0,-21 0 0</inkml:trace>
  <inkml:trace contextRef="#ctx0" brushRef="#br0" timeOffset="52883.11">22013 2244 0,'0'0'0,"-21"0"0,21-21 0,0-1 15,21 22 1,0 0-16,1-21 16,20 21-16,-21 0 0,21 0 0,-20 0 15,20 0-15,21 0 0,-20-21 16,20 21-16,1 0 0,-1 0 0,1 0 16,-1 0-16,22 0 0,-22 0 0,1 0 15,-1-21-15,1 21 0,-1 0 16,1 0-16,-22 0 0,22 0 0,-1 0 15,-20-21-15,-1 21 0,0 0 16,1 0-16,-1 0 0,0 0 0,-21 0 16,1 0-16,-1 0 0,0 0 0,-21 21 15,0 0-15,0 0 16,0 0-16,0 1 16,0-1-16,0 0 15,0 0-15,0 0 0,0 0 0,0 22 16,0-22-16,0 0 0,0 21 0,0-20 15,0-1-15,0 21 0,0 0 16,0-20-16,0 20 0,0-21 0,0 21 16,0-20-16,0 20 0,0-21 0,21 0 15,-21 22-15,21-22 0,-21 0 16,21 0-16,-21 0 0,0 0 0,0 1 16,0-1-16,0 0 15,0 0 1,-21-21-16,0 21 0,0-21 15,-21 0-15,20 0 0,1 21 0,-21-21 16,21 0-16,-22 0 0,1 22 16,0-22-16,-1 0 0,1 0 0,0 21 15,-22-21-15,1 0 0,-1 21 16,1-21-16,-1 0 0,1 0 0,-1 0 16,1 0-16,-1 0 0,22 0 0,-22 0 15,22 0-15,0 0 0,-1 0 16,22 0-16,-21 0 0,0 0 0,20 0 15,1 0-15,0 0 0,0 0 16,21-21-16,-21 21 0,21-21 16,0-1-16,0 1 15</inkml:trace>
  <inkml:trace contextRef="#ctx0" brushRef="#br0" timeOffset="53370.82">21780 1397 0,'0'-21'32,"22"21"-17,-1 0-15,0 0 0,0 0 16,21 0-16,-20 0 0,20 0 16,-21 0-16,21 0 0,-20 0 0,20-21 15,-21 21-15,21 0 0,-20 0 16,-1 0-16,-42 0 31,-1 0-15,1 0-16</inkml:trace>
  <inkml:trace contextRef="#ctx0" brushRef="#br0" timeOffset="53722.86">22013 1376 0,'0'21'16,"0"0"-1,0 0-15,0 1 16,0-1-16,0 0 0,0 0 16,0 0-16,0 0 15,0 1-15,0-1 0,0 0 0,0 21 16,0-21-16,0 1 0,0-1 16,0 0-16,0 0 0,0 0 15,-21 0-15,21 1 0,0-1 0,-21 0 16,0 0-16,21 0 15,-21-21-15,-1 0 0,22 21 0,-21-21 16,0 0-16,0 0 0,0 0 0,0 0 16,-1 0-16,1 0 0,0 0 15,0-21-15,0 0 0,0 0 16,21 0 15,21 21-15,0 0-1,0 0-15,0 0 16</inkml:trace>
  <inkml:trace contextRef="#ctx0" brushRef="#br0" timeOffset="54102.83">22056 1842 0,'0'-22'32,"21"1"-32,0 21 15,0-21-15,0 0 16,0 21-16,-21-21 0,22 21 0,-22-21 16,21 21-16,0-22 0,-21 1 15,-21 21 16,0 0-15,21 21-16,-22-21 0,22 22 0,-21-1 16,0 0-16,21 0 0,0 0 15,0 0-15,0 1 0,0-1 16,0 0-16,0 0 0,0 0 0,0 0 16,0 1-16,21-22 15,0 0-15,1 0 0,-1 0 0,0 0 16,0 0-16,0 0 0,22 0 15,-22-22-15,0 22 0,21-21 0,-21 0 16,1 0-16</inkml:trace>
  <inkml:trace contextRef="#ctx0" brushRef="#br0" timeOffset="54563.56">22542 1715 0,'0'21'46,"0"0"-46,0 0 0,0 0 16,-21 0-16,21 1 16,0-1-16,-21 0 0,21 0 15,0 0-15,0 0 16,-21-21 15,21-21-15,0 0-1,0 0-15,0 0 16,21 0-16,-21-1 16,21 1-16,-21 0 0,21 0 0,1 0 15,-1 0-15,0-1 0,0 1 16,0 0-16,0 21 0,1 0 0,20-21 16,-21 21-16,0 0 0,0 0 0,1 0 15,-1 21-15,-21 0 16,21 0-16,-21 1 0,0-1 0,0 0 15,0 0-15,0 0 0,0 0 16,-21 1-16,21-1 0,-21 0 16,21 0-16,-22-21 0,22 21 15,-21-21 1,21-21 15</inkml:trace>
  <inkml:trace contextRef="#ctx0" brushRef="#br0" timeOffset="55399.11">23029 1355 0,'0'21'31,"0"0"-31,0 0 16,0 0-16,0 1 0,0-1 0,0 21 16,0-21-16,0 22 0,0-22 0,0 0 15,0 21-15,0-21 0,0 22 16,0-22-16,-21 0 0,21 0 0,0 0 16,0 1-16,0-1 0,-21 0 15,21 0 1,0-42 31,0 0-47,0 0 15,0-1-15,0 1 0,21 0 16,-21 0-16,21 0 0,0 21 0,-21-21 16,22-1-16,-1 22 0,-21-21 15,21 21-15,0-21 0,0 21 16,0 0-1,-21 21 1,0 0 0,-21-21-1,0 0-15,0 0 0,0 0 32,0 0-17,21 22 1,0-1-1,0 0-15,0 0 16,0 0-16,0 0 16,21 1-1,0-22-15,-21 21 16,21-21-16,0 0 16,0 0-16,1 0 0,-1 0 15,0 0-15,0 0 16,0-21-16,0-1 0,1 22 15,-22-21-15,21 0 0,0 0 16,-21 0-16,21 0 16,-21 42 15,0 0-15,0 0-16,0 0 15,0 0-15,-21-21 0,21 22 0,0-1 16,0 0-16,0 0 0,0 0 31,0-42 0,0 0-15</inkml:trace>
  <inkml:trace contextRef="#ctx0" brushRef="#br0" timeOffset="55598.8">23431 1545 0,'0'0'0,"0"-21"0,0 42 78,0 0-63</inkml:trace>
  <inkml:trace contextRef="#ctx0" brushRef="#br0" timeOffset="56146.21">23685 1672 0,'0'0'15,"-21"0"-15,0 0 16,21 21 0,0 1-16,0-1 0,0 0 15,0 0-15,0 0 0,0 0 16,0 1-16,0-1 15,0 0-15,0 0 16,-21 0 0,0-21-1,21-21 1,0 0 0,0 0-16,0 0 15,0-1-15,0 1 0,21 0 0,-21 0 16,21 0-16,0 0 0,0-1 15,-21 1-15,22 0 0,-1 21 16,0-21-16,21 21 0,-21 0 0,1 0 16,-1 0-16,0 0 0,0 0 15,0 0-15,-21 21 0,21-21 16,-21 21-16,0 0 0,0 1 16,0-1-16,0 0 0,0 0 0,0 0 15,-21 0-15,21 1 0,-21-22 16,0 21-16,21 0 0,-21-21 15,21 21-15,0-42 47</inkml:trace>
  <inkml:trace contextRef="#ctx0" brushRef="#br0" timeOffset="56638.9">24215 1609 0,'0'0'0,"0"-21"15,-22 21 32,1 0-47,0 21 0,0 0 16,0 0-16,0-21 15,21 21-15,0 0 0,-22-21 0,22 22 16,0-1-16,0 0 16,22-21-1,-1 0-15,0 0 16,0 0-16,0 0 0,0 21 15,1-21-15,-1 0 16,0 21-16,-21 0 0,21-21 16,-21 22-1,0-1-15,0 0 16,-21-21-16,0 0 16,0 21-16,-1-21 0,1 0 15,0 0-15,0 0 0,0 0 16,0 0-16,-1 0 15,1 0-15</inkml:trace>
  <inkml:trace contextRef="#ctx0" brushRef="#br0" timeOffset="57199.2">22415 2392 0,'0'0'0,"-21"0"0,0 0 0,42 0 32,0 0-17,1 0-15,20 0 0,-21 0 16,21 0-16,1 0 0,-1 0 0,0 0 15,22 0-15,-22 0 0,22 0 0,-22 0 16,0 0-16,1 0 0,-1 0 16,-21 0-16,22 0 0,-22 0 0,0 0 15,-42 0 17,0 0-32,-1 0 0,1 0 15,0 21-15,0-21 16,0 0-16</inkml:trace>
  <inkml:trace contextRef="#ctx0" brushRef="#br0" timeOffset="57527.01">22479 2604 0,'0'0'0,"21"0"47,0 0-47,0 0 15,1 0-15,20 0 0,0 0 0,-21 0 16,22 0-16,-1 0 0,0 0 0,1 0 16,-1 0-16,-21 0 0,22 0 15,-22 0-15,21 0 0,-21 0 0,0 0 16,1 0-16,-1 0 15,-42 0 32,-1 0-47,1 0 0,0 0 0,0 0 16</inkml:trace>
  <inkml:trace contextRef="#ctx0" brushRef="#br0" timeOffset="57831.83">22500 2773 0,'21'0'16,"0"0"-1,1 0-15,20 0 0,-21 0 16,0 0-16,22 0 0,-1 0 0,0 0 15,-21 0-15,22 0 0,-1 0 16,0 0-16,-20 0 0,20 0 0,-21 0 16,0-21-16,0 21 0,1 0 0,-1 0 15,-42 0 48,-1 0-63</inkml:trace>
  <inkml:trace contextRef="#ctx0" brushRef="#br0" timeOffset="58135.52">22521 2900 0,'0'0'0,"-21"21"31,0-21-31,42 0 16,0 0 0,0 0-16,1 0 0,-1 0 15,21 0-15,-21 0 0,22 0 16,-22 0-16,21 0 0,-21 0 0,22 0 16,-22 0-16,0 0 0,21 0 15,-21 0-15,1 0 0,-1 0 0,0 0 16,0 0-16,0 0 0,0 0 0,-42 0 62,0 0-62</inkml:trace>
  <inkml:trace contextRef="#ctx0" brushRef="#br0" timeOffset="58431.35">22521 3048 0,'0'21'16,"21"-21"0,1 0-1,-1 0-15,0 0 0,0 0 0,0 0 16,22 0-16,-22 0 0,0 0 15,21 0-15,-21 0 0,1 0 0,-1 0 16,0 0-16,0 0 0,0 0 16,0 0-16,1 0 15,-44 0 32</inkml:trace>
  <inkml:trace contextRef="#ctx0" brushRef="#br0" timeOffset="69210.95">12467 5927 0,'-21'0'47,"0"0"-47,0 0 31,-1 0-31,1 0 0,0 0 15,0 0-15,0 0 16,0 0-16,-1 0 16,22 21-1,22-21 17,-1 21-17,0-21-15,0 0 16,0 0-16,22 0 0,-22 0 0,21 0 15,-21 0-15,22 0 0,-1 0 0,0 0 16,1 0-16,-1 0 0,21 0 16,-20 0-16,20 0 0,1 0 15,-1 0-15,-20 0 0,20 0 0,1 0 16,-1 0-16,1 0 0,-22 0 16,21 0-16,-20 0 0,-1 0 0,0-21 15,-20 21-15,20 0 0,-21 0 0,21 0 16,-20 0-16,-1 0 0,0 0 15,0-21-15,0 21 16,-21-21 31,-21 21-31,0 0-1,0 0 1,0-22-1</inkml:trace>
  <inkml:trace contextRef="#ctx0" brushRef="#br0" timeOffset="69822.85">13398 5588 0,'0'0'0,"-21"-21"16,21 0-1,-21 21-15,21 21 32,0 0-17,0 0-15,0 0 0,0 1 16,0-1-16,21 0 15,0 0-15,-21 0 0,22 0 0,-1 1 16,0-1-16,0-21 0,0 21 0,0 0 16,22 0-16,-22-21 0,0 21 15,21-21-15,-20 0 0,-1 22 16,0-22-16,21 0 0,-21 0 0,1 0 16,-1 21-16,0-21 0,0 0 15,0 0-15,0 0 0,1 0 0,-1 0 16,0 0-1,-42 0 32,0 0-47,-1 0 0,1 0 16,0 0-16,0 21 0,0 0 0,0-21 16,-1 21-16,22 0 0,-21-21 15,0 22-15,0-1 0,0 0 0,0 0 16,-1 0-16,1 0 15,0 1-15,21-1 0,-21-21 16,0 21-16,0 0 0,-1 0 16,1 0-16,0 1 15,0-22-15,0 21 16,0 0 0,-1-21-1,1 0 1</inkml:trace>
  <inkml:trace contextRef="#ctx0" brushRef="#br0" timeOffset="124883.57">14457 6138 0,'-21'0'31</inkml:trace>
  <inkml:trace contextRef="#ctx0" brushRef="#br0" timeOffset="125034.42">14436 6160 0,'21'-22'32,"0"22"-32,-21-21 15,21 21 1,0-21-16</inkml:trace>
  <inkml:trace contextRef="#ctx0" brushRef="#br0" timeOffset="125115.38">14584 6054 0,'0'0'0,"21"-21"47,0-1-31</inkml:trace>
  <inkml:trace contextRef="#ctx0" brushRef="#br0" timeOffset="129112.18">14584 6033 0,'0'0'0,"0"21"0,0 0 16,-21-21-1,-1 0 1,22-21 31,0 0-47,0-1 0,22 1 15,-22 0-15,21 0 0,0 0 16,0-22-16,0 22 0,0-21 0,22 0 16,-22-1-16,21 1 0,-21 0 0,22-1 15,-1 1-15,0 21 0,1-22 16,-22 22-16,21 0 0,-21 0 0,22 0 16,-22 0-16,-42 21 31,0 0-31,-1 21 15,-20 0-15,0 0 0,-1 0 0,1 0 16,0 1-16,-1-1 0,22 0 16,0 0-16,-21 0 0,42 0 0,-21 1 15,21-1-15,-22 0 0,22 0 16,0 0-16,22 0 16,-1-21-16,0 0 15,0 22-15,0-22 16,22 0-16,-22 0 0,0 21 0,0-21 15,0 21-15,22-21 0,-22 21 16,0-21-16,0 21 0,0-21 16,0 21-16,1-21 0,-22 22 0,0-1 15,0 0-15,0 0 0,-22 0 16,1 0-16,0-21 16,0 22-16,0-22 0,-22 21 0,22-21 15,0 0-15,-21 21 0,21-21 0,-1 0 16,1 0-16,0 0 0,0 0 15,0 0-15,0 0 0,21-21 16,-22 0-16,22-1 0,-21 1 16,21 0-1,-21 0-15,21 0 0,21 21 47,-21 21-47,21-21 16,-21 21-16,22-21 0,-22 21 0,21 0 15,0 1-15,0-1 16,0 0-16,0-21 0,1 0 16,-1 21-16,0-21 0,0 0 15,0 0-15,22 0 0,-22 0 16,0 0-16,0 0 0,0 0 0,0 0 16,22-21-16,-22 21 0,0-21 15,0 0-15,0 21 0,1-22 0,20 1 16,-21-21-16,0 21 0,0 0 15,1-1-15,-1-20 0,0 21 0,0 0 16,0 0-16,0-1 0,1 1 16,-1 21-16,-21-21 0,21 21 0,0 0 15,0 0-15,-21 21 32,0 0-32,0 1 15,0-1 1,0-42 31,0-1-32,0 1-15,0 0 16,0 0 0,-21 21-16,21-21 15,-21 21-15,0 0 16,21 21-16,-21-21 15,-1 21-15,1 0 0,21 0 16,-21 1-16,21-1 0,0 0 0,-21 0 16,0 0-16,21 0 0,0 22 15,-21-22-15,21 0 0,0 0 16,0 0-16,0 1 0,0-1 0,21 0 16,0 0-16,0-21 0,0 0 15,0 21-15,1-21 0,-1 0 16,0 0-16,21 0 0,-21 0 0,1 0 15,-1-21-15,21 0 0,-21 0 0,0 21 16,1-21-16,-1-22 0,0 22 0,0 0 16,0-21-16,0-1 0,-21 1 15,22 0-15,-1-1 0,0 1 16,-21 0-16,0-1 0,21 1 0,-21 21 16,0-22-16,0 22 0,0 0 15,0 0-15,0 0 16,0 42-1,0 0-15,-21 0 0,21 22 16,-21-22-16,21 21 0,0 0 0,0 1 16,-21-1-16,21 0 0,-22-20 15,22 20-15,-21 0 0,21 1 16,-21-1-16,21-21 0,0 0 0,0 0 0,-21 22 16,21-22-16,0 0 15,0 0 1,0-42-1,21 0 1,-21 0-16,0 0 0,21-1 16,0 1-16,-21 0 0,22 0 0,-22 0 15,21 0-15,0-1 0,0 22 0,-21-21 16,21 21-16,0 0 16,1 0-1,-1 21-15,-21 1 16,0-1-16,0 0 0,0 0 15,21 0-15,-21 0 0,21-21 0,-21 22 16,0-1-16,21 0 0,0-21 16,1 21-16,-1-21 15,21 0-15,-21 0 0,0 0 0,22 0 16,-22 0-16,21 0 0,1 0 0,-1 0 16,0 0-16,-21-21 0,22 0 15,-1 21-15,-21-21 0,0-1 0,1 1 16,-1 0-16,0 0 0,0 0 0,-21 0 15,0-1-15,0-20 0,0 21 16,0 0-16,0 0 0,0-1 16,-21 22-16,0 0 0,0 0 15,-1 0-15,1 0 0,0 22 16,21-1-16,-21-21 16,21 21-16,-21 21 0,21-21 0,0 1 15,0-1-15,0 0 0,0 0 0,0 0 16,0 0-16,0 1 0,0-1 15,21 0-15,0 0 0,0-21 0,0 21 16,1-21-16,-1 0 0,0 21 0,21-21 16,-21 0-16,22 0 0,-1 0 15,0 0-15,-20 0 0,20 0 0,0 0 16,1 0-16,-1 0 0,0-21 0,-21 21 16,22-21-16,-1 0 0,-21 0 15,0 0-15,22-1 0,-22 1 0,0 0 16,-21 0-16,21 0 0,-21 0 15,0-22-15,0 22 0,0 0 0,0 0 16,0 0-16,0-1 0,-21 1 16,0 21-16,21-21 0,-21 21 0,0 0 15,-1 0-15,1 0 0,0 0 0,0 0 16,0 0-16,0 21 0,-1 0 16,1 1-16,21-1 0,-21 0 0,0 0 15,0 0-15,0 22 0,21-22 0,0 0 16,0 0-16,-22 0 0,22 0 15,0 1-15,0-1 0,0 0 16,0 0-16,22-21 0,-1 21 16,0-21-16,0 0 15,0 0-15,0 0 0,22 0 16,-22-21-16,0 0 0,0 0 0,0 21 16,1-21-16,-1-22 0,0 22 15,0 0-15,-21-21 0,21-1 0,-21 1 16,21 0-16,-21-1 0,0 1 15,0-22-15,0 22 0,0 0 0,0-1 16,0 1-16,0 0 0,0-1 0,0 22 16,0-21-16,0 21 0,-21 0 15,0 21 1,21 21-16,0 0 16,-21 21-16,21-21 15,0 22-15,0-1 0,0 0 0,0 22 16,0-22-16,-21 1 0,21 20 15,0-21-15,0 1 0,0-1 0,0 0 16,0 1-16,0-22 0,0 21 0,21-21 16,0 1-16,0-1 0,0-21 0,1 21 15,20-21-15,-21 0 0,0 0 16,0 0-16,1 0 0,20 0 0,-21 0 16,0 0-16,0-21 0,1 0 15,20 21-15,-21-22 0,0 1 0,0-21 16,1 21-16,-1 0 0,-21-22 15,21 22-15,-21 0 0,21-21 0,-21 20 16,0 1-16,0 0 0,0 0 0,0 42 47,0 0-47,-21 0 0,21 1 0,-21-1 16,21 21-16,0-21 0,0 0 15,0 1-15,0-1 0,0 0 0,0 0 16,0 0-16,0 0 0,21-21 0,-21 22 15,21-22-15,0 0 16,0 0-16,1 0 0,-1 0 16,0 0-16,0 0 0,0-22 0,0 22 15,1-21-15,-1 0 0,0 0 16,0 0-16,0 0 0,-21-1 0,21 1 16,-21-21-16,22 21 0,-22 0 0,0-1 15,0 1-15,0 0 0,0 0 16,0 42 15,0 0-31,0 0 0,0 1 16,0-1-16,0 21 0,0-21 0,0 0 15,0 1-15,0-1 0,0 0 16,0 0-16,0 0 0,0 0 16,21 1-16,0-22 15,0 0-15,0 0 0,22 0 0,-22 0 16,0 0-16,21 0 0,-21 0 0,1 0 15,-1 0-15,0-22 0,0 1 16,0 0-16,0 0 0,1 0 0,-1-22 16,0 1-16,0 0 0,0-1 0,0 1 15,1 0-15,-22-1 0,0 1 16,21-21-16,-21 20 0,21 22 0,-21-21 16,0-1-16,0 22 0,0 0 0,0 0 15,0 0-15,0 0 16,0 42 15,0 0-31,0 21 0,-21-21 16,21 22-16,-21-22 0,21 21 0,-22 1 15,1-1-15,21 21 0,-21-20 0,21-1 16,-21 0-16,0 1 0,21-1 16,0-21-16,0 22 0,0-22 0,0 0 15,0 0-15,0 0 0,0 0 0,21 1 16,0-22-16,0 21 0,0-21 15,1 0-15,-1 0 0,21 0 0,-21 0 16,22 0-16,-1 0 0,-21 0 16,21 0-16,-20-21 0,20-1 15,-21 22-15,21-21 0,-20 0 0,-1 0 16,0 0-16,0-22 0,0 22 0,0 0 16,1 0-16,-22-21 0,0 20 15,0 1-15,0 0 0,0 0 16,-22 21-16,1 0 0,0 0 15,0 21-15,21 0 16,0 0-16,-21 1 0,0-1 0,21 0 16,-22 0-16,22 21 0,0-20 0,0-1 15,0 0-15,0 0 0,0 0 16,0 0-16,0 1 16,22-1-16,-1-21 15,0 0-15,0 0 0,0 0 0,0 0 16,1 0-16,-1 0 15,0-21-15,0 21 0,0-22 0,0 1 16,1 0-16,-1 0 0,0 0 0</inkml:trace>
  <inkml:trace contextRef="#ctx0" brushRef="#br0" timeOffset="130727.92">20151 5990 0,'0'0'0,"0"-21"0,-22 21 0,22-21 0,0 0 16,0 0-16,0-1 0,22 1 16,-1 0-16,-21 0 15,21 0-15,0-22 0,0 1 0,-21 21 16,21-21-16,1-1 0,-1 1 0,-21 0 16,21-1-16,-21-20 0,21 20 15,-21 1-15,0 0 0,0-1 0,0 1 16,0 0-16,0 21 0,0-22 15,0 22-15,0 0 0,0 0 0,0 0 16,-21 21-16,0 0 16,0 0-16,-1 42 15,1-21-15,21 0 0,-21 22 0,21-1 16,0 0-16,0 1 0,-21 20 16,21-21-16,0 1 0,-21-1 15,21 22-15,0-22 0,0 0 0,0 22 16,0-22-16,0 0 0,0-20 15,21 20-15,0-21 0,0 21 0,0-20 16,1-1-16,20 0 0,-21-21 0,0 21 16,22-21-16,-22 0 0,0 0 15,21 0-15,-21 0 0,22-21 0,-22 21 16,21-21-16,-21 0 0,22-1 16,-22-20-16,0 21 0,21-21 0,-20-1 15,-1 22-15,-21-21 0,21-1 16,-21 22-16,21 0 0,-21 0 15,0 0-15,0 0 0,-21 42 32,21 0-32,-21 0 0,21 0 15,0 0-15,0 22 0,0-22 0,0 0 16,0 21-16,0-20 0,0-1 0,0 0 16,0 0-16,0 0 0,21 0 15,0-21-15,0 22 0,0-22 0,1 0 16,-1 0-16,0 0 0,0 0 0,0 0 15,22 0-15,-22 0 0,0-22 16,21 1-16,-21 0 0,1 0 0,-1 0 16,0-22-16,21 1 0,-42 21 15,21-21-15,1-1 0,-1 1 16,-21 21-16,0 0 0,0-1 0,0 1 16,0 0-16,0 42 15,-21 0 1,21 1-16,0-1 0,-22 0 0,22 21 15,-21-21-15,21 1 0,0 20 16,0-21-16,0 0 0,0 0 0,0 1 16,0-1-16,21-21 31,-21-21-15,0-1-16,0 1 0,22 0 15,-22 0-15,21 0 0,0-22 16,-21 22-16,0 0 0,21 0 0,-21-21 15,21 20-15,-21 1 0,0 0 16,21 0-16,1 21 16,-1 0-16,-21 21 15,21 0 1,-21 0-16,21 1 0,-21 20 16,0-21-16,0 0 0,21 22 0,-21-22 0,21 0 15,-21 0-15,0 0 0,0 0 16,22 1-16,-1-22 0,0 21 15,0-21-15,0 0 0,0 0 0,1 0 16,-1 0-16,0 0 0,0 0 16,0-21-16,0-1 0,1 1 0,-1 0 15,0 0-15,0-21 0,0 20 0,0-20 16,1 21-16,-1-21 0,0 20 16,0 1-16,-21-21 0,0 21 0,21 21 15,-21-21-15,21-1 0,-21 44 31,0-1-31,0 0 0,0 0 16,0 21-16,0-20 16,0 20-16,0-21 0,0 0 0,0 22 15,0-22-15,0 0 0,0 21 0,0-21 16,22 1-16,-1-22 0,0 21 16,0 0-16,0-21 0,0 0 0,22 0 15,-22 0-15,21 0 0,-21 0 0,22 0 16,-22 0-16,21-21 0,-21 0 15,22-1-15,-22 1 0,21 0 0,-21-21 16,1-1-16,20 22 0,-21-21 16,-21 0-16,21 20 0,-21-20 0,0 21 15,0 0-15,0 0 0,0-1 16,-21 22-16,0 0 0,0 0 16,0 22-16,-1-22 0,1 21 15,0 21-15,0-21 0,21 22 0,-21-22 16,21 21-16,0 0 0,0-20 15,0 20-15,0-21 0,0 21 0,0-20 16,21-1-16,-21 0 0,21 0 0,0 0 16,22 0-16,-22-21 0,0 0 15,21 0-15,-21 0 0,22 0 0,-1 0 16,-21 0-16,22 0 0,-22-21 0,21 0 16,-21 0-16,0 0 15,22 0-15,-22-1 0,0-20 0,-21 21 16,21-21-16,0-1 0,-21 22 0,0-21 15,0-1-15,0 22 0,0-21 16,0 21-16</inkml:trace>
  <inkml:trace contextRef="#ctx0" brushRef="#br0" timeOffset="131034.85">21653 4784 0,'0'0'0,"0"-21"31,0 42 32,0 0-48,0 0-15,0 0 16,-21 0-16,0-21 16</inkml:trace>
  <inkml:trace contextRef="#ctx0" brushRef="#br0" timeOffset="131350.72">19770 5334 0,'21'0'0,"0"0"16,0 0-16,0 0 0,0-21 16,1 21-16,-1 0 0,21 0 0,-21 0 15,22-21-15,-22 21 0,21 0 0,-21-21 16,22 21-16,-22 0 0,0 0 16,21 0-16,-21 0 0,1 0 0,-1 0 15,0 0-15,0 0 16</inkml:trace>
  <inkml:trace contextRef="#ctx0" brushRef="#br0" timeOffset="132638.85">14944 6858 0,'0'21'31,"0"-42"16,-22 0-32,22 0-15,0 0 16,0-1-16,0 1 0,0 0 16,0 0-16,22 0 0,-1 0 15,0-1-15,0 1 16,0 0-16,0 21 0,1-21 0,20 21 15,-21 0-15,0 0 16,0 0-16,1 0 0,-1 0 0,-21 21 16,21-21-16,-21 21 0,21 0 15,-21 1-15,21-1 0,-21 21 0,0-21 16,0 0-16,0 1 0,0 20 0,0-21 16,0 0-16,0 22 0,0-22 15,0 0-15,0 0 0,-21 21 0,0-20 16,0-1-16,0 21 0,-1-21 0,-20 0 15,21 1-15,0-1 16,0 0-16,-1 0 0,1 0 0,-21 0 0,21-21 16,0 0-16,-1 22 0,1-22 15,0 0-15,0 0 16,0 0-16,0 0 0,-1-22 0,1 1 16,0 0-16,21 0 0,0 0 15,-21 0-15,21-1 0,-21 1 0,21 0 16,0 0-16,0 0 0,0 0 15,0-1-15,0 1 16,21 21-16,0 0 0,0 0 16,0 0-16,1 21 15,-1 1-15,0-22 0,0 21 16,0 0-16,0 0 0,1 0 0,-1 0 16,0 1-16,0-1 0,0 0 15,0 0-15,1-21 0,-1 21 0,0 0 16,0 1-16,0-1 0,0-21 0,1 21 15,-1-21-15,0 0 0,0 0 16,0 0 0,0 0-16,1 0 0,-22-21 0,21 0 15,0 21-15,0-22 0</inkml:trace>
  <inkml:trace contextRef="#ctx0" brushRef="#br0" timeOffset="132999.06">16108 6541 0,'0'0'0,"0"-22"15,0 44 16,0-1-31,0 0 0,0 0 16,0 21-16,-21-20 0,21 20 16,0 0-16,0 1 0,0-22 0,0 21 0,0 0 15,0-20-15,0 20 0,-22 0 16,22-21-16,0 1 0,0 20 16,-21-21-16,21 0 0,0 0 0,0 1 15,0-1-15,0 0 0,0 0 16,0-42 15,0 0-31,21 0 0,1-1 16,-22 1-16,21 0 0</inkml:trace>
  <inkml:trace contextRef="#ctx0" brushRef="#br0" timeOffset="133438.62">16573 6795 0,'0'0'0,"0"21"31,-21 0-31,21 0 16,-21 0-16,21 0 0,-21 1 0,21-1 16,-21 0-16,21 0 0,0 0 0,0 0 15,0 1-15,-21-1 0,21 0 0,0 0 16,0 0-1,0 0-15,21 1 0,0-22 16,0 0-16,0 0 0,0 0 16,1 0-16,-1 0 0,0 0 15,0-22-15,0 1 0,22 21 0,-22-21 16,0 0-16,0 21 0,-21-21 0,21 0 16,-21-1-16,21-20 0,-21 21 0,0 0 15,0 0-15,0-1 0,0 1 16,0 0-16,0 0 0,-21 21 0,0 0 15,21-21-15,-21 21 0,0 0 16,0 0-16,-1 0 16,1 0-1,0 0-15,21 21 16,-21-21 0,0 0-1</inkml:trace>
  <inkml:trace contextRef="#ctx0" brushRef="#br0" timeOffset="133782.89">15917 6752 0,'0'0'0,"-21"0"0,42 0 31,22 0-31,-22 0 16,0 0-16,21 0 0,1-21 0,-1 21 15,0 0-15,1 0 0,-1-21 0,0 21 16,1 0-16,-1 0 0,-21 0 16,21 0-16,1 0 0,-22 0 0,0 0 15,0 0-15,0 0 0,1 0 0,-1 0 31</inkml:trace>
  <inkml:trace contextRef="#ctx0" brushRef="#br0" timeOffset="134447.88">17674 6731 0,'0'-42'31,"0"21"-31,0-1 16,0 1-16,0 0 15,0 42 32,0 0-47,0 1 0,0-1 16,0 0-16,0 0 0,0 0 0,-21 22 16,21-22-16,0 0 0,0 21 15,0-21-15,-21 1 0,21 20 0,-21-21 16,21 0-16,0 0 0,0 1 0,0-1 15,0 0-15,0 0 0,0 0 16,0 0-16,0 1 16,0-44 15,0 1-15,0 0-16,21 0 15,0 21-15,-21-21 0,21 0 0,0-1 16</inkml:trace>
  <inkml:trace contextRef="#ctx0" brushRef="#br0" timeOffset="134934.6">18013 6646 0,'0'0'16,"0"22"15,-21-1-31,21 0 16,0 0-16,0 0 0,-22 0 15,22 1-15,-21-1 0,21 0 0,0 21 16,0-21-16,-21 1 0,21-1 0,0 0 16,0 0-16,0 0 0,0 0 15,0 1-15,0-1 0,0 0 16,0 0-16,21-21 15,0 0-15,1 0 0,-1 0 0,0 0 16,0 0-16,0 0 0,0 0 16,1 0-16,20-21 0,-21 21 0,0-21 15,0 0-15,1-1 0,-1 1 0,0 0 16,0 0-16,0 0 0,-21 0 16,0-22-16,0 22 0,0-21 0,0 21 15,0-22-15,0 22 0,-21-21 0,0 21 16,0-1-16,0 22 0,-1-21 15,1 21-15,0 0 0,0 0 16,0 0-16,0 0 0,-1 0 0,1 21 16,0 1-16,0-22 0,21 21 15,0 0-15,0 0 0,0 0 16,0 0-16,21-21 16,0 0-16,0 0 15,1 0-15</inkml:trace>
  <inkml:trace contextRef="#ctx0" brushRef="#br0" timeOffset="135543.09">18859 6668 0,'0'-22'16,"0"44"15,-21-1-31,21 0 0,0 0 16,-21 0-16,21 0 0,0 1 0,0-1 15,0 0-15,-21 0 0,21 0 0,0 22 16,-21-22-16,21 0 0,0 0 16,0 0-16,-21 0 0,21 1 0,0-1 15,0 0-15,0 0 16,0-42 31,0 0-47,0 0 0,21-1 15,-21 1-15,21 0 16,-21-21-16,0 21 0,0-1 0,21-20 16,0 21-16,-21 0 0,21-22 0,-21 22 15,22 0-15,-22 0 0,21 0 16,-21 0-16,0-1 0,21 1 0,0 21 15,0 0-15,-21-21 0,21 21 0,1 0 16,-1 0 0,0 0-16,0 0 0,-21 21 0,21 0 15,0 1-15,-21-1 0,22 0 0,-22 0 16,0 21-16,0-20 0,0 20 16,0-21-16,0 21 0,0-20 0,0-1 15,0 21-15,0-21 0,0 0 0,0 1 16,0-1-16,0 0 0,0 0 0,0 0 15,0 0 1,21-21-16,-21-21 47,0 0-47,0 0 16,-21 0-16</inkml:trace>
  <inkml:trace contextRef="#ctx0" brushRef="#br0" timeOffset="135738.84">18838 6964 0,'-21'0'0,"42"0"0,-42-21 31,42 21-15,0 0-16,1 0 0,-1 0 0,0 0 16,0 0-16,0 0 0,22 0 15,-22-21-15,0 21 0,0 0 0,21 0 16,-20 0-16,-1 0 0,0-22 0,0 22 15,0 0-15,0 0 0,1 0 16,-1-21-16,0 21 0,0 0 16</inkml:trace>
  <inkml:trace contextRef="#ctx0" brushRef="#br0" timeOffset="136006.68">19579 6668 0,'0'0'0,"0"21"31,0 0-15,0 0-16,0 0 15,0 0-15,-21 1 0,21 20 16,-21-21-16,21 0 0,0 0 0,0 1 16,0-1-16,0 0 0,0 0 0,0 0 15,-21 0-15,21 1 16,0-1-16,0-42 47,21-1-32</inkml:trace>
  <inkml:trace contextRef="#ctx0" brushRef="#br0" timeOffset="136474.65">19579 6710 0,'0'0'16,"0"-21"-16,0 0 0,0-1 0,0 1 15,0 42 17,0 1-32,21-1 15,-21 0-15,0 0 0,0 0 16,0 0-16,21 1 0,-21-1 0,22 0 16,-1 0-16,0 0 0,0 0 15,0-21-15,0 22 16,1-22-16,-1 0 15,0 0-15,0 0 0,0 0 16,0-22-16,-21 1 0,22 21 16,-1-21-16,-21 0 0,21 0 0,0 0 15,-21-1-15,21 1 0,-21 0 0,21 0 16,-21 0-16,0 0 0,22-1 16,-22 1-16,21 0 0,-21 0 0,0 0 15,0 42 16,0 0-31,0 0 0,0 0 16,0 1-16,0 20 0,0-21 0,-21 21 16,-1 1-16,22-22 0,-21 21 15,21-21-15,0 22 0,-21-22 0,21 0 16,0 0-16,0 0 0,0 1 0,0-1 16,0 0-16,0 0 0,0 0 0,0 0 15,21-21 1,-21-21-1</inkml:trace>
  <inkml:trace contextRef="#ctx0" brushRef="#br0" timeOffset="137606.67">15409 6710 0,'0'21'15,"0"0"-15,0 0 16,0 1-16,0-1 0,0 0 0,-21 0 16,21 0-16,0 0 0,0 1 15,-21-1-15,0 0 0,21 0 0,-21 21 16,21-20-16,0-1 0,-22 0 16,22 0-16,-21-21 15,21-21 32,0 0-31,0 0-16,21-1 0,-21 1 15,22 0-15,-22-21 0,0 21 16,21-1-16,0-20 0,-21 21 0,21-21 16,-21 20-16,21 1 0,-21 0 0,21 0 15,-21 0-15,0 0 16,22 21-16,-22 21 15,21 0-15,-21 0 0,0 21 16,0-20-16,0-1 0,0 0 16,0 0-16,0 21 0,21-20 0,-21-1 15,0 0-15,0 0 0,0 0 16,0 0-16,0 1 0,0-1 16,0 0-1,0-42 32</inkml:trace>
  <inkml:trace contextRef="#ctx0" brushRef="#br0" timeOffset="137810.57">15261 7027 0,'21'0'31,"0"0"-15,1-21-16,-1 21 0,0 0 15,0 0-15,0 0 0,0-21 0,1 21 16,-1 0-16,0 0 0,-21-21 16,21 21-16,0 0 0,-21-21 15,0 0-15</inkml:trace>
  <inkml:trace contextRef="#ctx0" brushRef="#br0" timeOffset="138463.2">15600 6795 0,'0'0'0,"0"21"31,0 0-31,0 0 16,0 0-16,0 0 0,0 1 15,0-1-15,0 0 16,0 0-16,0 0 0,0 0 16,0 1-16,0-1 15,0-42 32,0-1-31,0 1-16,0 0 15,0 0-15,0 0 16,0 0-16,0-1 0,0 1 16,0 0-16,0 0 15,21 21 17,-21 21-32,0 0 15,0 0-15,21 1 16,-21-1-16,0 0 15,0 0-15,0 0 16,21-21 15,-21-21-15,21 0-16,-21 0 16,0 0-16,0-1 15,0 1-15,22 0 0,-22 0 0,0 0 16,21 0-16,-21-1 15,0 44 1,0-1 0,0 0-16,0 0 0,0 0 0,0 0 15,0 1-15,0-1 0,0 0 16,0 21-16,0-21 0,0 1 0,0-1 16,0 0-16,0 0 0,0 0 0,0 0 15,0 1-15,0-1 0,0 0 31</inkml:trace>
  <inkml:trace contextRef="#ctx0" brushRef="#br0" timeOffset="156446.71">21061 6858 0,'-21'0'47,"-1"0"-31,1 0-16,0 0 15,0 0-15,0 0 16,0-21-16,-1 21 0,1 0 16,0 0-16,42 0 62,0 0-62,22 0 0,-22 0 16,21 0-16,-21 0 0,22 0 15,-1 0-15,0 0 0,-20 0 0,20 0 16,0 0-16,1 0 0,-1 0 0,0 0 16,1 0-16,-1 0 0,0 0 15,-21 0-15,22 0 0,-22 0 0,0 0 16,0 0-16,0 0 0,1 0 0,-1 0 15,-42 0 48,-1 0-63,1 0 0,0 0 16,0 0-16,0 0 0,0 0 15,-1 0-15,1 0 0,-21 21 0,21-21 16,0 0-16</inkml:trace>
  <inkml:trace contextRef="#ctx0" brushRef="#br0" timeOffset="156875.57">20870 6900 0,'0'22'32,"21"-22"-17,1 0-15,-1 0 16,0 0-16,0 0 0,21 0 15,-20 0-15,-1 0 0,21 0 0,0 0 16,-20 0-16,20 0 0,-21 0 0,21 0 16,1 0-16,-22 0 0,0 0 15,21 0-15,-20 0 0,-1 0 0,0 0 16,0 0-16,0 0 0,0 0 16,-21-22-16,22 22 15,-44-21 32,1 21-47,21-21 16</inkml:trace>
  <inkml:trace contextRef="#ctx0" brushRef="#br0" timeOffset="157458.67">21357 6562 0,'0'0'16,"0"21"-16,21 42 16,0-41-16,1-1 15,-1 0-15,0 0 0,21 0 16,-21-21-16,1 21 0,-1-21 16,0 0-16,0 22 0,0-22 0,0 0 15,22 0-15,-22 21 0,0-21 0,0 0 16,0 0-16,1 0 15,-1 0-15,0 0 0,0 0 16,0 0-16,0 0 16,-42 0 15,0 0-15,0 21-16,0-21 0,0 21 15,-1-21-15,1 21 0,0 0 0,-21-21 16,21 22-16,-1-1 0,-20 0 15,21 0-15,0 0 0,0 0 0,-1 1 16,1-1-16,0-21 0,0 21 16,0 0-16,0 0 0,21 0 15,-22 1-15,1-22 0,21 21 16,-21-21-16,0 21 16,0-21-16</inkml:trace>
  <inkml:trace contextRef="#ctx0" brushRef="#br0" timeOffset="161098.7">23156 6541 0,'0'0'0,"21"0"16,-21-22 0,0 1-1,0 0 1,0 0-1,0 0 1,-21 21-16,0 0 16,0 0-16,0 0 15,0 0-15,-1 0 0,1 21 16,0 0-16,0-21 16,0 21-16,0 0 0,-1 1 0,1-1 15,21 0-15,-21 21 0,0-21 16,0 1-16,0 20 0,-1-21 15,22 0-15,-21 22 0,0-22 0,0 0 16,0 21-16,21-21 0,-21 1 16,21 20-16,-22-21 0,22 0 0,-21 0 15,21 1-15,0 20 0,0-21 0,0 0 16,0 0-16,0 1 0,0-1 16,0 0-16,0 21 0,0-21 0,21 1 15,1-1-15,-1 0 0,0 0 0,0 0 16,0-21-16,0 21 0,1 1 15,-1-1-15,0 0 0,0-21 0,0 21 16,0 0-16,1-21 0,-1 21 16,0-21-16,0 0 0,21 0 15,-20 22-15,-1-22 0,21 0 0,-21 0 16,0 0-16,22 0 0,-22 0 0,0 0 16,21 0-16,-20 0 0,-1 0 15,0 0-15,21 0 0,-21 0 0,1 0 16,20 0-16,-21 0 0,0-22 0,22 22 15,-22 0-15,0-21 0,0 21 16,21-21-16,-20 21 0,-1-21 0,0 0 16,0 21-16,0-21 0,0-1 0,1 22 15,-1-21-15,0 0 0,0 0 16,0 0-16,0 0 0,1-1 16,-1 1-16,-21 0 0,21 0 0,0 0 15,-21 0-15,0-1 0,21 1 16,-21 0-16,21 0 0,-21 0 0,0-22 15,0 22-15,0 0 0,0 0 0,0 0 16,0 0-16,0-1 0,0 1 16,0 0-16,0 0 0,0 0 0,0 0 15,0-1-15,0 1 0,-21 0 16,0 0-16,0 0 0,0 0 16,21-1-16,-21 1 0,-1 21 0,1-21 15,21 0-15,-21 0 16,0 0-16,0-1 0,0 1 15,-1 0-15,1 21 0,21-21 0,-21 21 16,0 0-16,0-21 0,0 0 16,-1 21-16,1 0 0,-21-22 0,21 22 15,0 0-15,-22 0 0,22-21 16,-21 21-16,21 0 0,-1 0 0,-20 0 16,21 0-16,0 0 0,0 0 15,-1 0-15,1 0 0,0 0 0,0 0 16,0 0-16,0 0 0,-22 0 0,22 0 15,0 21-15,0-21 0,0 22 16,-1-1-16,-20-21 0,21 21 0,0 0 16,0 0-16,-1 0 15,-20 1-15,21-1 0,0-21 0,0 21 16,-1 21-16,1-21 0,0 1 0,0-1 16,21 0-16,0 0 0,-21 21 15,21-20-15,-21-1 0,21 21 0,-22-21 16,22 0-16,0 22 0,0-22 15,0 0-15,0 0 0,0 22 0,0-22 16,0 0-16,0 0 0,0 0 0,0 0 16,0 22-16,0-22 0,22 0 15,-22 0-15,21 0 0,0 1 0,-21-1 16,21 0-16,0 0 0,0 0 0,1 0 16,-1-21-16,0 22 15,0-1-15,0-21 0,0 21 0,1 0 16,-1-21-16,0 21 0,0-21 0,21 0 15,-20 0-15,-1 21 0,0-21 16,21 0-16,-21 0 0,1 0 0,-1 0 16,21 0-16,-21 0 0,0 0 0,22 0 15,-22 0-15,0 0 0,21 0 16,-20 0-16,-1 0 0,21 0 0,-21 0 16,0-21-16,22 21 0,-22-21 0,0 21 15,0-21-15,0 21 0,1-21 16,20 21-16,-21-21 0,0 21 15,0-22-15,1 1 0,-1 21 0,0-21 16,0 0-16,0 0 0,0 21 16,-21-21-16,22-1 0,-1 1 0,0 0 15,0 0-15,0 0 0,0 0 0,-21-22 16,0 22-16,22 0 0,-1 0 16,-21 0-16,0-1 0,0 1 0,0 0 15,0 0-15,21-21 0,-21 20 16,0 1-16,0 0 0,0 0 0,0 0 15,0 0-15,0-1 0,0 1 16,-21 0-16,21 0 0,-21 0 16,-1 21-16,22-21 0,-21-1 0,0 1 15,0 0-15,0 21 0,0-21 0,-1 0 16,1 21-16,0-21 0,-21-1 16,21 22-16,-1-21 0,-20 21 15,21-21-15,0 21 0,-22 0 0,22-21 16,-21 21-16,21 0 0,0 0 0,-22-21 15,1 21-15,21-21 0,-22 21 16,22 0-16,-21 0 0,21 0 0,-22 0 16,22 0-16,0 0 0,0 0 0,0 0 15,0 0-15,-1 21 16,1-21-16,0 21 0,21 0 0,-21-21 16,0 21-16,21 0 0,-21 1 15,-1-1-15,1 0 0,0 0 16,21 0-16,-21-21 0,0 0 15,0 21-15</inkml:trace>
  <inkml:trace contextRef="#ctx0" brushRef="#br0" timeOffset="162343.96">23516 6731 0,'-21'-42'31,"0"21"-31,0 21 0,-1 0 0,1 0 16,0 0-16,0 0 16,0 0-16,0 0 0,-1 0 15,1 0-15,0 21 16,0 0-16,0-21 0,21 21 0,-21 0 16,-1-21-16,22 21 0,-21 1 15,21-1-15,-21 0 0,0 0 0,21 0 16,0 0-16,0 1 0,-21-1 15,21 0-15,0 0 0,0 0 16,0 0-16,0 1 0,0-1 16,0 0-16,0 0 0,21-21 0,-21 21 15,0 0-15,21-21 0,0 22 16,0-1-16,1-21 0,-1 21 16,0-21-16,0 0 0,0 0 15,22 0-15,-22 0 0,0 0 16,0 0-16,0 0 0,22 0 0,-22-21 15,0 0-15,0 21 0,0-22 16,0 1-16,1 21 0,-1-21 0,0 0 16,0 21-16,0-21 0,-21 0 0,21-1 15,-21 1-15,22 0 0,-1 0 16,-21 0-16,0 0 0,0-1 16,0 1-16,0 0 0,0 0 0,0 0 15,0 0-15,-21 21 0,-1-22 16,1 1-16,0 0 0,0 0 0,0 0 15,0 0-15,-22 21 16,22 0-16,0-22 0,0 22 16,0 0-16,-1 0 0,1 0 0,0 0 15,0 0-15,0 0 0,0 0 16,-1 0-16,1 22 0,0-1 0,0-21 16,0 21-16,21 0 0,-21-21 0,21 21 15,-22 0-15,22 1 0,-21-1 16,21 0-16,0 0 0,0 0 0,0 0 15,0 1-15,0-1 0,0 0 16,0 0-16,0 0 0,0 0 0,0 1 16,0-1-16,0 0 0,0 0 15,0 0-15,21 0 16,1-21-16,-1 22 16,-21-1-16,21-21 0,0 0 0,0 0 15,0 21-15,1-21 0,-1 0 16,0 0-16,0 0 0,21 0 0,-20 0 15,-1 0-15,0-21 0,0 0 0,0 21 16,22-22-16,-22 22 0,0-21 16,-21 0-16,21 0 0,0 21 0,0-21 15,-21 0-15,0-1 0,0 1 0,22 0 16,-22-21-16,0 21 0,0-1 16,0 1-16,0 0 0,0 0 0,0 0 15,-22 0-15,1-1 0,0 1 16,0 21-16,0-21 0,0 0 15,-1 21-15,1-21 0,-21 21 0,0 0 16,20 0-16,-20-21 0,21 21 16,0 0-16,-22 0 0,22 0 0,0 0 15,0 0-15,0 0 0,21 21 0,-21-21 16,21 21-16,-22 0 0,22 0 16,0 0-16,-21-21 0,21 22 15,0-1-15,0 0 16,0 0-16,0 0 0,-21-21 15,21 21-15</inkml:trace>
  <inkml:trace contextRef="#ctx0" brushRef="#br0" timeOffset="168470.33">11261 9059 0,'0'0'0,"-22"0"16,1 0-16,0 0 0,0 0 0,0 0 15,0 0-15,-1 0 0,-20 0 16,21 0-16,0 0 0,0 0 0,-1 0 16,1 0-16,-21 0 0,21 0 0,0 0 15,-1 22-15,1-22 16,0 0-16,0 0 0,0 0 0,0 0 16,42 0 46,0 0-62,0 0 16,0 0-16,22 0 0,-1 0 0,0 0 15,22 0-15,-1 0 0,1 0 0,-1 0 16,22 0-16,-22 0 0,1 0 16,-1 0-16,1 0 0,21 0 0,-22 0 15,1 0-15,-1 0 0,1 0 16,-1 0-16,1 0 0,-22 0 0,21 0 15,1 0-15,-22 0 0,1 0 0,-1 0 16,0 0-16,-21 0 0,1 0 16,-1 0-16,0 0 0,0 0 15,0 0 1,-42 0 15,0 0-31,0 0 16,0 0-16,-1 0 15,-20 0-15,21 0 0,0 0 0</inkml:trace>
  <inkml:trace contextRef="#ctx0" brushRef="#br0" timeOffset="168955.05">11239 9186 0,'-21'0'0,"42"0"0,-63 0 0,21 0 0,0 0 16,42 0 30,0 0-46,0 0 16,22 0-16,-22 0 0,21 0 0,22 0 16,-22 0-16,0 0 0,22 0 0,-22 0 15,22 0-15,-22 0 0,21 0 16,-20 0-16,20 0 0,-20 0 0,20 0 16,-21 0-16,22 0 0,-22 0 0,1 0 15,-1 0-15,0 0 0,1 0 16,-1 0-16,-21 0 0,0 0 0,0 0 15,1 0-15,-1 0 0,0 0 0,-21-21 16,21 21 0,-42 0 46,21-21-62,0 0 0,0 0 16</inkml:trace>
  <inkml:trace contextRef="#ctx0" brushRef="#br0" timeOffset="169542.71">12234 8742 0,'0'0'0,"0"-21"0,-21 21 16,21-21-16,0 42 47,0 0-47,0 0 16,21 0-16,0 0 0,1 1 15,-1-1-15,0 0 0,0 0 16,21 0-16,-20 0 0,20 1 0,0-1 15,-21 0-15,22 0 0,-1-21 16,-21 21-16,22 0 0,-1-21 0,-21 22 16,21-22-16,1 0 0,-1 0 15,0 0-15,-20 0 0,20 0 0,-21 0 16,0 0-16,22 0 0,-22 0 0,0 0 16,-21-22-1,0 1 1,-21 21-16,0 0 0,-1 0 15,-20 0-15,21 0 0,-21 0 16,20 0-16,-20 0 0,0 0 0,21 0 16,-22 21-16,22 1 0,-21-1 15,21 0-15,-22 0 0,22 0 16,0 0-16,-21 22 0,20-22 0,-20 0 16,21 21-16,0-20 0,0-1 0,-1 0 15,1 21-15,0-21 0,0 1 16,21-1-16,-21 0 0,21 0 0,-21-21 15,21 21-15,-22 0 0,22 1 16,-21-22 0,0 0-1,0 0 1,0 0-16,0 0 0,-1-22 16,1 1-16,0 21 0</inkml:trace>
  <inkml:trace contextRef="#ctx0" brushRef="#br0" timeOffset="174418.98">14287 8932 0,'0'-21'0,"-21"21"16,21-21-16,0 0 0,-21 0 16,21 0-1,-21 21 1,21 21 15,0 0-31,0 0 0,-21 0 0,21 22 16,-21 20-16,21-21 0,-22 1 15,22 20-15,0 1 0,0-1 0,-21 1 16,21-1-16,-21 1 0,21-1 0,0 22 16,0-22-16,-21 1 0,21-1 15,-21 1-15,21-22 0,-21 22 0,21-22 16,0 0-16,0 1 0,-22-22 0,22 21 15,0-21-15,-21 1 0,21-1 16,0 0-16,0 0 0,0-42 31,0 0-31,21 0 16,-21-1-16,22-20 16,-22 21-16,21 0 0</inkml:trace>
  <inkml:trace contextRef="#ctx0" brushRef="#br0" timeOffset="175246.51">14266 8932 0,'0'0'0,"-21"0"0,21-21 0,0 0 16,21 21 15,0 0-15,1 0-16,-1 0 0,21 0 15,0 0-15,1 0 0,-1 0 0,0 0 16,22 0-16,-22 0 0,22 0 0,-1 0 16,-20 0-16,20 0 15,1 0-15,-1-21 0,1 21 0,20-21 0,-20 21 16,-1 0-16,1 0 0,-1-21 15,-20 21-15,20 0 0,-21 0 16,22-22-16,-22 22 0,1 0 16,-22 0-16,21 0 0,0 0 0,-20 0 15,20 0-15,-21 0 0,0 0 0,0 0 16,1 22-16,-1-22 0,0 21 16,0 0-16,-21 0 0,0 0 15,0 0-15,0 1 0,0-1 16,0 0-16,0 0 0,0 21 0,0-20 15,0 20-15,0-21 0,0 21 0,-21 1 16,21-22-16,0 21 16,0 1-16,-21-22 0,21 21 0,0 0 15,0-20-15,0 20 0,0 0 0,0 1 16,0-22-16,0 21 0,0 0 16,0 1-16,0-22 0,0 21 0,0-21 15,0 22-15,0-22 0,0 0 0,0 21 16,0-20-16,0-1 0,0 0 15,0 0-15,0 0 0,0 0 16,0 1-16,0-1 0,0 0 16,-21-21-16,21 21 0,-22-21 15,1 21-15,0-21 0,0 0 16,0 21-16,-22-21 0,22 0 0,-21 22 16,0-22-16,-1 0 0,-20 0 0,-1 0 15,1 21-15,-1-21 0,-20 0 16,-1 0-16,-21 0 0,21 0 0,1 0 15,-1 0-15,22 0 0,-22 21 0,21-21 16,1 0-16,-1 0 0,22 0 16,0 0-16,-22 0 0,22 0 0,0 0 15,-1 0-15,22 0 0,-21 21 0,-1-21 16,22 0-16,-21 0 0,21 0 16,0 0-16,-1 0 0,1 0 0,0 0 15,0 0-15,0 0 0,21-21 31,0 0-15,0 0-16,0-1 0,21 1 16,0 0-16,0 0 0</inkml:trace>
  <inkml:trace contextRef="#ctx0" brushRef="#br0" timeOffset="175631.29">14690 9186 0,'0'22'47,"0"-1"-47,0 0 0,0 0 0,0 21 16,0-20-16,0 20 0,0 0 15,0-21-15,0 22 0,0-1 0,0 0 16,0 1-16,0-1 0,0-21 16,0 22-16,0-1 0,0 0 15,0-21-15,0 1 0,0-1 16,0 0-16,0 0 15,0-42 17,0 0-32,0 0 0,0-1 15</inkml:trace>
  <inkml:trace contextRef="#ctx0" brushRef="#br0" timeOffset="175915.12">14541 9589 0,'0'0'16,"22"0"15,-1 0-31,0 0 16,0 0-16,21 0 0,-20 0 0,20 0 15,0 0-15,-21 0 0,22 0 0,-1 0 16,0-22-16,1 22 0,-22 0 15,21 0-15,-21 0 0,22 0 0,-22 0 16,0 0-16,0-21 16,0 21-16,-21-21 15,22 21-15,-1-21 16,0 0-16,0 21 0,21 0 16</inkml:trace>
  <inkml:trace contextRef="#ctx0" brushRef="#br0" timeOffset="176326.89">16785 8848 0,'0'0'0,"0"-21"0,0-1 0,0 1 0,-21 21 16,21-21-16,0 0 0,0 42 31,0 21-15,0 1-16,0-1 0,0 0 16,0 22-16,0-22 0,0 22 0,0-1 15,0-20-15,0 20 0,0-21 0,0 22 16,0-1-16,0-20 15,0 20-15,0-20 0,-21-1 0,21 21 16,0-20-16,0-1 0,0-21 0,0 22 16,0-22-16,0 21 0,0-21 15,0 0-15,0 1 0,0-1 16,0-42 15,0-1-15,21 1-16,-21-21 0</inkml:trace>
  <inkml:trace contextRef="#ctx0" brushRef="#br0" timeOffset="177095.45">16743 8869 0,'0'0'0,"0"-42"0,0 20 0,0 1 0,0 0 16,0 0-16,21 21 31,0 0-31,21 0 0,-20 0 0,20 0 16,0 0-16,1 0 0,-1 0 15,43 0-15,-22 0 0,22 0 16,-1 0-16,1 0 0,0 0 0,-1 0 16,1 0-16,0 0 0,-1 0 15,-20 0-15,21 0 0,-22 0 0,1 0 16,-1 0-16,1 0 0,-1 0 15,-21 0-15,1 0 0,-1 0 0,0 0 16,-20 0-16,-1 0 0,21 0 16,-21 0-16,0 0 0,-21 21 15,22-21-15,-22 21 16,0 0-16,0 1 0,0 20 0,0-21 16,0 0-16,0 22 0,0-22 0,0 21 15,0-21-15,0 22 16,-22-1-16,1 0 0,21 1 0,-21-1 15,21-21-15,0 21 0,-21 1 0,21-1 16,0 0-16,0 1 0,0-1 16,0 0-16,0 1 0,0-1 0,0 0 15,0 1-15,0-22 0,0 21 16,0-21-16,0 22 0,0-22 0,21 0 16,-21 0-16,0 0 0,0 1 0,0-1 15,0 0-15,0 0 16,-21-21-16,0 21 0,0 0 15,-1-21-15,1 0 16,-21 0-16,0 0 0,20 0 0,-20 0 16,-21 0-16,20 0 0,-20 0 15,-1 0-15,-20 0 0,20 0 0,-21 0 16,-20 0-16,20 0 0,-21 0 0,21 0 16,1 0-16,-1 0 0,0 0 15,22 0-15,-22 0 0,43 0 0,-22 0 16,22 0-16,-21 0 0,20 0 0,1 0 15,0 0-15,20 0 0,-20 0 16,21 0-16,0 0 0,0 0 16,42-21 31,0 21-47,0 0 0,0 0 15,0-21-15,1 21 0,-1-21 16,0 21-16,0-21 0,0 0 15,0 21-15,-21-22 0</inkml:trace>
  <inkml:trace contextRef="#ctx0" brushRef="#br0" timeOffset="177410.27">17081 9335 0,'0'0'0,"0"-22"31,22 22-31,-1 0 16,0 0-16,0 0 0,0 0 0,22 22 15,-22-1-15,21 0 0,-21 0 16,22 0-16,-1 0 0,-21 22 0,21-22 16,-20 21-16,20-21 0,-21 1 15,0-1-15,0 21 0,1-21 0,-1 0 16,-21 1-16,21-1 0,-21 0 15,21-21-15,-21 21 16,0-42 15,0 0-31,0 0 16,0-1-16,0 1 0,0 0 16</inkml:trace>
  <inkml:trace contextRef="#ctx0" brushRef="#br0" timeOffset="177663.12">17759 9250 0,'0'0'0,"-21"0"31,-1 0-31,22 21 0,-21-21 16,0 21-16,-21 0 0,21 1 16,-1-1-16,-20 0 0,21 0 15,-21 21-15,20-20 0,-20 20 0,21-21 16,-21 21-16,20-20 0,1 20 15,0-21-15,0 0 0,0 0 0,0 1 16,-1-1-16,22 0 0,0 0 0,0 0 16,-21-21-16,21 21 0,0-42 47</inkml:trace>
  <inkml:trace contextRef="#ctx0" brushRef="#br0" timeOffset="178302.76">19452 8954 0,'0'0'15,"0"-22"-15,21 1 0,-21 0 0,0-21 16,0-1-16,0 22 0,0 0 15,0 0-15,0 42 32,0 0-32,0 0 0,0 22 0,0-1 15,-21 0-15,21 22 0,-21-1 16,21 1-16,0-22 0,-21 22 0,21-1 16,-21 1-16,21-22 0,-22 22 0,22-1 15,0-21-15,0 1 0,0-1 16,0 0-16,-21 1 0,21-22 15,0 21-15,0-21 0,0 1 0,0-1 16,0 0-16,0 0 16,0-42-1,0 0 1,0 0-16,21-1 0,-21 1 16,22 0-16,-22-21 0,21 21 0,0-22 15</inkml:trace>
  <inkml:trace contextRef="#ctx0" brushRef="#br0" timeOffset="178950.38">19537 8784 0,'0'0'0,"-21"0"16,42 0-1,0 0 1,0 0-16,0 0 0,22 0 15,-1 0-15,0 0 0,22 0 0,-22-21 16,22 21-16,-1 0 0,1 0 16,20-21-16,-20 21 0,20 0 0,22-21 15,-21 21-15,0-21 0,20 21 16,-20 0-16,-21 0 0,20 0 16,-20-22-16,-1 22 0,1 0 0,-22 0 15,22 0-15,-22 0 0,0 0 0,-21 0 16,1 0-16,20 0 0,-21 0 15,-21 22-15,21-1 0,-21 0 0,0 0 16,21 0-16,-21 22 0,0-22 16,0 21-16,0 0 0,0 1 0,0-1 15,0 0-15,0 1 0,0-1 0,-21 0 16,21 22-16,-21-22 0,21 1 16,0-1-16,0 0 0,0 1 0,0-1 15,0 0-15,0 1 0,0-1 16,0 0-16,0 1 0,21-1 15,-21 0-15,21-21 0,-21 22 0,0-22 16,0 0-16,0 0 0,0 0 0,0 1 16,0-1-16,-21 0 15,-21-21-15,21 21 0,0-21 16,-22 0-16,1 0 0,0 0 0,-22 0 16,1 0-16,-1 0 0,-21 0 15,1 0-15,-22 0 0,0 0 0,-21 0 16,21-21-16,-21 21 0,21 0 0,-21 0 15,22-21-15,20 21 0,-21-21 16,43 21-16,-22 0 0,21 0 16,1 0-16,21 0 0,-1 0 0,1-22 15,0 22-15,20 0 0,-20 0 0,21 0 16,0-21 0,21 0-16,0 0 15,21 21-15,-21-21 0,21 0 16,0-1-16</inkml:trace>
  <inkml:trace contextRef="#ctx0" brushRef="#br0" timeOffset="179718.94">19664 9186 0,'0'0'0,"0"-21"0,0 42 31,-21 1-15,21-1-16,0 0 0,0 0 15,0 0-15,0 22 0,0-22 0,0 0 16,0 21-16,0-21 0,0 22 0,0-22 16,0 0-16,0 21 0,0-20 15,0-1-15,0 0 0,0 0 0,0 0 16,0-42 31,0 0-47,0 0 0,0 0 0,0-1 15,0 1-15,0 0 0,0-21 16,0 21-16,0-22 0,0 22 0,0-21 16,0 21-16,21-22 0,-21 22 0,0-21 15,0 21-15,21-1 0,-21 1 16,21 21-16,0 0 15,0 0 1,-21 21-16,0 1 0,0 20 0,22-21 16,-22 0-16,21 22 0,-21-22 15,0 0-15,0 21 0,0-21 16,0 1-16,0-1 0,0 0 0,21 0 16,-21 0-16,21 0 0,0-21 31,0 0-31,1-21 15,-22 0-15,0 0 0,21 0 16,0 0-16,-21-1 0,0 1 16,0 0-16,21 0 0,-21 0 0,21 0 15,-21-22-15,0 22 0,0 0 0,0 0 16,21 21-16,-21-21 0,0 42 31,0 0-15,0 0-16,0 0 0,0 0 15,0 22-15,0-22 0,0 0 0,0 0 16,0 0-16,0 1 0,0-1 0,0 0 16,0 0-16,0 0 0,0 0 15,0 1 1,22-22 15,-1 0-31,-21-22 0,21 1 16,0 0-1,-21 0-15,21 0 0</inkml:trace>
  <inkml:trace contextRef="#ctx0" brushRef="#br0" timeOffset="180054.75">20193 9377 0,'0'21'31,"0"0"-31,0 0 16,0 1-16,0-1 0,0 0 15,0 0-15,0 0 16,21-21 0,0 0-1,0 0-15,1-21 16,-1 21-16,-21-21 16,0 0-16,0 0 0,0-1 15,0 1-15,0 0 16,0 0-16,0 0 0,-21 21 15,-1 0-15,1 0 0,0 0 16,0 0 0,21 21-16,0 0 15,0 0 1,21-21 0,0 0-16,0 0 15,1 0-15</inkml:trace>
  <inkml:trace contextRef="#ctx0" brushRef="#br0" timeOffset="180702.38">20637 9335 0,'0'0'0,"-21"0"47,0 0-47,0 0 0,21 21 15,-21-21-15,0 21 0,-1 0 16,22 0-16,0 0 0,-21 1 0,0-1 15,21 0-15,0 0 16,0 0-16,0 0 0,0 1 16,0-1-16,21-21 15,0 0-15,1 0 16,-1 0-16,0-21 16,-21-1-16,21 22 0,-21-21 0,0 0 15,21 0-15,0 0 0,-21 0 16,22-1-16,-22-20 0,0 21 0,0 0 15,21-22-15,-21 22 0,0-21 16,21 21-16,-21 0 0,0-1 16,0 1-16,0 0 0,0 42 31,0 0-31,0 1 0,-21-1 16,21 0-16,0 21 0,-21-21 0,21 1 15,0 20-15,0-21 0,0 0 0,0 0 16,0 1-16,0-1 0,0 0 15,0 0-15,21 0 0,0 0 0,0-21 16,-21 22-16,21-22 0,0 0 16,1 0-16,-1 0 0,0 0 15,0 0-15,0 0 16,0-22-16,-21 1 0,22 0 16,-1 0-16,0 0 15,-21 0-15,0 42 31,0 0-15,0 0-16,0 0 0,0 0 16,-21 1-16,21-1 15,-21-21-15,21 21 16,0-42 31,0 0-47,0-1 0</inkml:trace>
  <inkml:trace contextRef="#ctx0" brushRef="#br0" timeOffset="180871.28">20955 9292 0,'0'0'0,"0"-21"16,21 21 78,0 0-94</inkml:trace>
  <inkml:trace contextRef="#ctx0" brushRef="#br0" timeOffset="181534.9">21230 9250 0,'21'-42'15,"-42"84"-15,42-106 0,-21 43 16,0 0 0,0 42-1,0 0 1,0 1-16,0-1 0,0 0 16,-21 21-16,21-21 0,0 22 15,-21-1-15,21-21 0,0 22 0,-21-1 16,21 0-16,0 1 0,0-1 0,0 0 15,0 1-15,0-1 0,0-21 16,0 21-16,0-20 0,0-1 0,0 21 16,0-21-16,21 0 0,-21 1 15,21-22-15,-21 21 16,21-21-16,0 0 0,1 0 16,-22-21-16,21-1 15,0 1-15,-21 0 16,0 0-16,0-21 0,0 20 15,0 1-15,0-21 0,0 21 0,0-22 16,-21 22-16,0-21 0,21 21 16,-22 0-16,1-1 0,0 1 0,0 0 15,0 21 1,21-21 15,21 21-31,0 0 0,0 0 16,0-21-16,1 21 0,-1 0 15,0-21-15,0-1 0,0 22 0,0-21 16,1 21-16,-1 0 0,0-21 0,0 21 16,0 0-16,-21-21 15,0 42 17,0 0-17,0 0-15,0 1 0,0-1 0,0 0 16,0 0-16,0 0 0,0 0 0,-21 1 15,21-1-15,0 0 16,21-42 31,-21 0-47,21-1 0</inkml:trace>
  <inkml:trace contextRef="#ctx0" brushRef="#br0" timeOffset="181730.79">21569 9250 0,'0'0'0,"-21"0"0,-1 0 15,44 0 63,-1 0-62,0 0-16,0 0 0</inkml:trace>
  <inkml:trace contextRef="#ctx0" brushRef="#br0" timeOffset="182026.62">21865 9271 0,'-21'0'15,"0"0"1,0 0 0,-1 0-16,1 21 15,0-21-15,21 21 16,-21 1-16,0-22 0,21 21 0,-21 0 16,21 0-16,0 0 0,0 0 15,0 1-15,0-1 0,0 0 16,0 0-16,21-21 0,0 21 15,0 0-15,0-21 0,0 0 16,1 0-16,-1 0 0,0 0 0,0 0 16,0 0-16,0 0 0,22 0 0,-22 0 15,0 0-15,0 0 16,0-21-16,1 0 0</inkml:trace>
  <inkml:trace contextRef="#ctx0" brushRef="#br0" timeOffset="183666.68">22183 9377 0,'0'0'0,"0"-21"0,0 0 15,-22 21 17,1 0-32,0 0 0,0 0 15,21 21-15,-21 0 0,0 0 0,-1 0 16,22 0-16,0 1 16,-21-22-16,21 21 0,0 0 15,0 0 1,21-21-1,1 0 1,-1 0-16,0-21 16,0 0-16,0 0 0,-21-1 15,21 1-15,1 0 0,-22 0 16,21 0-16,-21 0 16,21 21-16,-21-22 0,0 44 31,0-1-16,0 0-15,0 0 0,0 0 16,0 0-16,0 1 16,0-1-16,0 0 15,0 0 1,21-21-16,0 0 0,0 0 16,1-21-1,-22 0-15,21 21 0,-21-21 16,21-1-16,-21 1 0,0 0 0,0 0 15,21 0-15,0-22 0,0 22 16,-21-21-16,22 21 0,-1-22 0,-21 1 16,0 0-16,21 21 0,-21-22 15,21 22-15,-21 0 0,0 0 0,-21 42 47,0 0-47,21 0 0,0 22 0,-21-22 16,21 21-16,-22-21 0,22 22 0,-21-22 15,21 0-15,0 21 0,0-21 16,0 22-16,0-22 0,0 0 0,0 0 16,0 0-16,0 1 0,0-1 0,0 0 15,21 0-15,1-21 16,-1 0-16,0 0 0,0 0 16,0 0-16,22 0 15,-22 0-15,0 0 0,21 0 0,-21-21 16,1 0-16,-1 0 0,0 21 15,0-22-15,0 1 0,0 0 0,-21 0 16,22 21-16,-22-21 16,21 21-16,-21 21 31,-21 0-31,21 0 16,-22-21-16,22 21 0,0 1 15,0-1-15,0 0 16,22-21-1,-1 0-15,0 0 16,0 0-16,0 0 16,0 0-16,1-21 15,-1 0-15,0 21 0,0-22 0,0 22 16,0-21-16,-21 0 0,22 0 16,-1 21-16,0-21 0,0 0 15,-21 42 16,0 0-31,-21 0 16,0 0-16,21 0 0,0 1 16,0-1-1,0 0-15,21-21 47,0 0-47,0 0 16,-21-21-16,0 0 15,21 21-15,-21-22 0,22 22 0,-22-21 16,0 0-16,0 0 0,0 0 16,0 0-16,0-1 15,0 1 48,21 21-48,0 0 1,0 0-16,0 0 0,0 0 16,1 0-16,-22 21 15,21-21-15,-21 22 16,0-1-16,0 0 0,0 0 16,0 0-16,0 0 15,0 1-15,0-1 16,-21-21 15,21-21 16,0-1-47,0 1 16,0 0-16,21 21 0,-21-21 15,21 0-15,0 0 0,-21-1 0,21 22 16,0-21-16,1 0 0,-1 21 15,0-21-15,0 21 0,0 0 0,22 0 16,-22 0-16,0 0 0,0 0 16,0 0-16,0 0 0,-21 21 15,0 0-15,0 0 0,0 1 16,0-1-16,0 0 16,0 0-16,-21 0 0,0-21 0,21 21 15,-21 1-15,21-1 0,-21 0 0,0 0 16,21 0-16,-22-21 15,22 21-15,-21-21 0,0 0 16,21-21 15,0 0-15,0 0-16,0 0 0,0 0 16,0-1-16</inkml:trace>
  <inkml:trace contextRef="#ctx0" brushRef="#br0" timeOffset="183930.53">23283 8890 0,'0'0'15,"-21"0"-15,21-21 0,-21 21 16,21 21 62,0 0-78,-21-21 16,0 0-16,-1 0 15,1 21-15</inkml:trace>
  <inkml:trace contextRef="#ctx0" brushRef="#br0" timeOffset="184187.38">22352 9144 0,'21'0'16,"0"0"-16,0 0 15,22 0-15,-22 0 16,0 0-16,0 0 0,22 0 0,-22 0 16,0 0-16,21 0 0,-21 0 0,1 0 15,-1 0-15,0 0 0,0 0 16</inkml:trace>
  <inkml:trace contextRef="#ctx0" brushRef="#br0" timeOffset="185755.73">14795 10499 0,'0'-21'0,"-42"-1"31,21 22-15,21 22 0,0-1-16,-21-21 0,21 21 15,0 0-15,0 0 0,0 0 16,0 1-16,0-1 0,0 0 15,0 21-15,0-21 0,0 1 0,21-1 16,0 0-16,0 0 0,0 0 16,22 0-16,-22 1 0,21-1 0,-21 0 15,22 0-15,-1-21 0,22 21 0,-22-21 16,0 0-16,22 0 0,-22 0 16,22 0-16,-1 0 0,-21 0 0,22 0 15,-22 0-15,1 0 0,-1 0 0,21 0 16,-20-21-16,-1 0 0,-21 21 15,22-21-15,-1 21 0,0-21 0,22-1 16,-22 22-16,0-21 0,22 0 16,-22 0-16,22 0 0,-1 0 15,-20-1-15,20-20 0,22 21 0,-22 0 16,1 0-16,-1-1 0,1 1 0,-1 0 16,1 0-16,-22 0 0,22 0 15,-1-1-15,1 22 0,-1-21 0,-21 21 16,22 0-16,-1-21 0,1 21 0,-1 0 15,22 0-15,-21 0 0,-1 0 16,1 0-16,-1 0 0,1 0 0,-1 0 16,1 0-16,-1 0 0,-21 0 0,22 0 15,-22 0-15,1 0 0,-1 21 16,0-21-16,1 21 0,-1-21 16,0 22-16,1-22 0,-1 21 0,0 0 15,-21-21-15,22 21 0,-1 0 16,0 0-16,-20 1 0,20-22 0,-21 21 15,21 0-15,-20 0 0,-1 0 0,0 0 16,0-21-16,0 22 0,0-1 16,1 0-16,-1 0 0,0 0 15,-21 0-15,21-21 16,-21 22-16,21-22 0,-21 21 16,21-21-1,-21-21 16,0-1-15,22 1-16,-22 0 0,0 0 16,21 0-16,0 0 0,0-1 15,0 1-15,-21 0 0,21 0 0,1 0 16,-1 21-16,21-21 0,-21-1 16,0 1-16,22 21 0,-22-21 0,21 0 15,1 21-15,-22-21 0,21 21 0,0-21 16,1 21-16,20-22 0,-20 22 15,-1 0-15,21-21 0,-20 21 16,-1 0-16,0 0 0,1 0 0,20 0 0,-20 0 16,-1 0-16,0 0 15,1 0-15,20 0 0,-21 0 0,1 0 16,20 0-16,-20 0 0,20 0 0,-21 0 16,22 21-16,-22-21 0,22 0 15,-22 22-15,22-22 0,-22 21 0,0-21 16,22 21-16,-22-21 0,0 21 0,1-21 15,-1 21-15,-21-21 0,22 21 16,-1-21-16,21 22 0,-20-22 0,-1 21 16,0-21-16,1 21 0,20 0 0,-20-21 15,-1 21-15,0-21 0,22 0 16,-22 21-16,0-21 0,-20 0 0,20 0 16,0 0-16,1 0 0,-22 0 15,21 0-15,-21 0 0,0 0 16,22 0-16,-22 0 0,0 0 0,0-21 15,0 0-15,1 21 0,-1-21 0,21 0 16,-21 0-16,0-1 0,1 1 16,-1 0-16,0 0 0,0 0 0,0-22 15,0 22-15,1 0 0,-22 0 16,21 0-16,0 0 0,-21-1 16,21 22-1,-21-21-15,21 21 0,0 0 16,-21-21-16,22 21 0,-1 0 15,0 0-15,-21-21 32</inkml:trace>
  <inkml:trace contextRef="#ctx0" brushRef="#br0" timeOffset="-214189.76">18669 11938 0,'0'0'0,"0"21"0,0 0 16,-21-21-1,21-21 17,0 0-32,0 0 15,21 21-15,-21-21 0,0 0 0,21-1 16,0 1-16,-21-21 16,0 21-16,0 0 0,0-1 0,0-20 15,0 21-15,0-21 0,0 20 0,0 1 16,0 0-16,0 0 0,-21 0 15,21 0-15,-21 21 16,0 0-16,0 0 0,21 21 16,0 0-16,-22 0 0,22 0 15,-21 0-15,21 1 0,0 20 0,0-21 16,0 0-16,0 22 0,0-22 16,0 0-16,0 0 0,21 0 15,-21 22-15,22-43 0,-22 21 0,21 0 16,0 0-16,0-21 0,0 0 0,0 21 15,1-21-15,-1 0 16,0 0-16,0 0 0,-21-21 0,21 21 16,0-21-16,-21 0 0,22 0 15,-1-1-15,-21 1 0,21 0 0,0 0 16,-21-21-16,21 20 0,0 1 16,1 0-16,-22 0 0,21 0 0,0 0 15,0-1-15,0 22 0,0 0 16,1 0-16,-1 22 15,0-1 1,-21 0-16,0 0 0,0 0 16,0 0-16,0 1 0,0-1 15,0 0-15,0 0 0,0 0 0,0 0 16,0 1-16,0-1 0,-21-21 0,21 21 16,-21-21-16,21 21 15,-22-21-15,22-21 16,0 0-1,22 0-15,-1-1 0,0 1 16,-21 0-16,21 0 0,0 0 0,0 0 16,-21-1-16,22-20 15,-1 21-15,-21 0 0,0 0 0,21 21 0,-21-22 16,21 1-16,-21 0 16,0 42 15,-21-21-31,21 21 0,0 1 15,0-1-15,-21 0 0,21 0 0,0 0 16,-21 0-16,21 1 0,0-1 0,0 0 16,0 0-16,0 0 0,0 0 15,0 1-15,0-1 0,21 0 16,0-21-16,0 0 0,0 0 0,0 0 16,1 0-16,20 0 0,-21 0 15,0 0-15,22 0 0,-1-21 16,-21 0-16,21 21 0,1-22 0,-22 1 15,0 0-15,21 0 0,-42 0 16,22 0-16,-1-1 0,-21 1 0,0 0 16,0 0-16,0-21 0,0 20 0,0 1 15,-21 0-15,-1 0 16,1 21-16,0 0 0,0 0 16,0 0-16,0 21 0,21 0 15,-22 0-15,22 1 0,-21-1 0,21 0 16,0 21-16,0-21 0,0 1 0,0-1 15,0 21-15,0-21 0,21 0 16,1 1-16,-1-1 0,0 0 16,0 0-16,0-21 0,0 0 0,1 21 0,20-21 15,-21 0-15,0 0 16,22 0-16,-22-21 0,0 21 0,21-21 16,-21 0-16,1 0 0,20-1 0,-21 22 15,0-42-15,0 21 0,1 0 16,-1 0-16,0-1 0,0 1 0,0 0 15,-21-21-15,21 21 16,-21-1-16,22 22 0,-1 0 16,-21 22 15,0-1-15,0 0-16,0 0 15,21-21 1,-21-21 15,0 0-31,0 0 16,0-1-16,0 1 15,0 0-15,0 0 16,-21 21 0,0 0-16,21 21 15,-22-21-15,1 21 16,21 0-16,-21 1 0,21-1 15,-21 21-15,21-21 0,0 0 16,0 1-16,0-1 0,0 0 0,0 21 16,0-21-16,0 1 0,0-1 15,21 0-15,-21 0 0,21-21 0,0 21 16,1-21-16,-1 0 0,21 0 16,-21 0-16,22 0 0,-22 0 0,21 0 15,0 0-15,-20-21 0,20 0 0,-21 0 16,0 21-16,22-21 0,-22-1 15,0 1-15,0-21 0,0 21 0,0 0 16,1-1-16,-22-20 0,0 21 16,21 0-16,-21 0 0,0-1 15,21 1-15,-21 42 32,0 1-32,0-1 15,0 0-15,0 0 0,0 0 16,0 0-16,0 1 0,0-1 0,0 0 15,0 0-15,21 0 16,0-21-16,0 0 16,1 0-16,-1 0 15,0 0-15,0 0 0,0 0 16,0-21-16,-21 0 0,22 0 16,-1 21-16,-21-21 0,21-1 0,0 1 15,-21 0-15,21 0 0,-21-21 16,21 20-16,-21 1 0,0 0 0,0 0 15,22 0-15,-22 0 0,0 42 32,0 0-17,0 0-15,0 0 0,0 0 0,0 1 16,0-1-16,0 0 0,0 21 16,0-21-16,0 1 0,21-22 0,-21 21 15,21 0-15,0 0 0,0 0 16,0-21-16,1 0 15,-1 0-15,0 0 0,21 0 0,-21 0 16,1 0-16,-1 0 0,0 0 0,0-21 16,0 0-16,0 21 0,1-21 15,-22 0-15,21-1 0,0 1 0,-21-21 16,0 21-16,21-22 0,0 22 16,-21-21-16,0 0 0,21-1 0,-21 1 15,22-22-15,-1 22 0,-21 0 0,0-1 16,0 1-16,0 21 0,0-21 15,0 20-15,0 1 0,0 0 16,0 42 0,0 0-1,0 1-15,0-1 0,0 21 0,0 0 16,0 1-16,0-1 0,0 0 0,0 1 16,0-1-16,0-21 0,0 22 15,0-1-15,0 0 0,0-21 0,0 22 16,0-22-16,0 21 0,0-21 15,0 1-15,0-1 0,21 0 0,0-21 16,0 21-16,0-21 0,1 0 0,-1 21 16,21-21-16,-21 0 0,0 0 15,22 0-15,-22 0 0,0 0 0,21-21 16,-20 21-16,-1-21 0,0 0 16,0 0-16,0 21 0,0-22 0,-21 1 15,22-21-15,-1 21 0,-21 0 16,0-1-16,0-20 0,0 21 0,21 0 15,-21 0-15,0-1 0,0 1 16,-21 21 0,0 0-16,21 21 0,0 1 15,-22-1-15,22 0 0,-21 0 16,21 0-16,0 0 0,0 1 16,0 20-16,0-21 0,0 0 0,0 0 0,0 1 15,0-1-15,0 0 16,21-21-16,1 21 0,-1-21 15,0 21-15,0-21 0,0 0 0,0 0 16,22 0-16,-22 0 0,21 0 16,-21 0-16,1 0 0,-1-21 0,21 0 15,-21 21-15,0-21 0,1 0 0,-1 21 16,0-22-16,0 1 0,0 0 16,-21 0-16,21 0 0,-21 0 0,22 21 15,-22-22-15</inkml:trace>
  <inkml:trace contextRef="#ctx0" brushRef="#br0" timeOffset="-213841.95">21548 11345 0,'21'-21'16,"21"21"0,-21-21-16,22 21 0,-1 0 15,0-21-15,1 21 0,-1 0 16,0-21-16,1 21 0,-1-21 0,0 21 15,-21 0-15,1 0 0,-1 0 0,0 0 16,-42 0 15,0 0-15</inkml:trace>
  <inkml:trace contextRef="#ctx0" brushRef="#br0" timeOffset="-189067.13">0 14584 0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03:53:36.3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7429 2858 0,'0'-22'16,"0"1"-16,0 0 0,0 0 15,-21 21 16,21 42-31,-21-21 16,0 22-16,21-1 0,-21 22 16,21-22-16,0 43 0,0-22 0,-21 22 15,21-1-15,0 22 0,0-21 16,0 0-16,0-1 0,0 1 0,0 0 16,0 20-16,0-20 0,0 0 0,0-1 15,0 1-15,21-21 0,-21 20 16,0-20-16,0-1 0,21 1 0,-21-1 15,0-20-15,21 20 0,-21-21 0,0 1 16,21-1-16,-21-21 0,0 0 16,0 1-16,0-1 0,0-42 31,0-1-31</inkml:trace>
  <inkml:trace contextRef="#ctx0" brushRef="#br0" timeOffset="857.4">7429 2900 0,'0'0'16,"0"-21"-16,-21 21 0,21-21 0,0-1 16,21 22-1,1-21-15,-1 21 0,21-21 0,-21 21 16,43-21-16,-22 21 0,22 0 0,-1-21 16,1 21-16,20-21 0,1 21 15,0 0-15,20-22 0,-20 22 0,42 0 16,-21 0-16,21-21 0,0 21 15,0-21-15,0 21 0,0 0 0,0-21 16,0 21-16,-21 0 0,0 0 0,21 0 16,-43-21-16,22 21 15,-21 0-15,-1 0 0,1 0 0,-21 0 16,-1 0-16,-21 0 0,22 0 0,-22 0 16,1 0-16,-1 0 0,-21 0 15,21 0-15,-20 0 0,-1 0 0,0 0 16,0 0-16,0 0 0,0 21 0,-21 0 15,22 0-15,-22 0 0,0 1 16,0 20-16,0 0 0,0-21 0,0 22 16,-22 20-16,1-20 0,0-1 0,21 21 15,-21-20-15,0 20 0,0-20 16,-1 20-16,22 1 0,0-1 16,0 1-16,0-1 0,-42-21 0,42 22 15,0-1-15,0 1 0,0-1 0,0 1 16,21-1-16,-21 1 0,0 21 15,0-22-15,0 1 0,21-1 0,-21-21 16,0 22-16,0-1 0,0-20 0,0 20 16,0-20-16,0-1 0,0 0 15,0 1-15,0-1 0,-21 0 0,21 1 16,-21-22-16,0 21 0,21-21 0,-21 0 16,0 1-16,21 20 0,-22-21 0,1 0 15,0-21-15,0 21 0,0 1 0,0-1 16,-22 0-16,22-21 15,-21 21-15,21 0 0,-22-21 0,-20 21 16,20 1-16,-20-22 0,21 21 0,-43-21 16,21 0-16,-20 21 0,-1-21 0,0 0 15,1 21-15,-1-21 0,-21 0 0,0 0 16,1 21-16,-1-21 0,-21 0 16,21 0-16,0 0 0,0 21 0,0-21 15,-21 22-15,22-1 0,20-21 0,21 0 16,1 0-16,-1 0 0,22 0 0,0 0 15,21 0-15,-22 0 0,22 0 16,21-21 0,0-1-16,0-20 0,21 0 0,0-1 15</inkml:trace>
  <inkml:trace contextRef="#ctx0" brushRef="#br0" timeOffset="1679.93">13017 699 0,'0'0'0,"0"-43"15,0 22-15,0 0 16,0 0-16,0 0 0,0-1 31,0 44-15,0-1-16,0 21 0,0 0 15,0 1-15,-21-1 0,21 22 16,0-1-16,-21 1 0,0-22 0,21 21 16,-21 1-16,21-1 0,0-20 15,0 20-15,0-20 0,0-1 0,0 0 16,0 1-16,21-1 0,0 0 0,0-21 15,0 22-15,1-22 0,20 0 16,0 0-16,-21 0 0,22 1 0,-1-22 16,0 0-16,1 0 0,-1 0 0,-21 0 15,22-22-15,-1 1 0,-21 0 16,21-21-16,-20 21 0,20-22 16,-21 1-16,0 0 0,0-1 15,22 1-15,-22-22 0,0 22 0,-21-21 16,21-1-16,0 1 0,1 20 0,-22-20 15,0-1-15,0 22 0,21-22 16,-21 43-16,0-21 0,21 21 0,-21-22 16,0 22-16,0 42 47,0 1-47,21-1 15,0 0-15,0 0 0,-21 0 16,22-21-16</inkml:trace>
  <inkml:trace contextRef="#ctx0" brushRef="#br0" timeOffset="2235.73">14626 804 0,'0'0'0,"0"-21"15,0 0-15,0 0 0,0 0 16,0 0 0,-21 21-1,0 0-15,-22 0 16,22 21-16,0 0 0,-21 0 0,-1 0 16,1 22-16,0-1 0,-1 0 0,-20 1 15,21-1-15,-1 0 0,22-21 16,-21 22-16,21-1 0,-1-21 0,22 22 15,0-22-15,0 0 0,0 0 16,0 0-16,22 0 0,-1-21 0,0 22 16,0-22-16,21 0 0,-20 21 0,-1-21 15,21 0-15,0 0 0,-20 0 16,20 0-16,0 0 0,1 0 16,-22 0-16,21 0 0,0 21 0,-20-21 15,20 0-15,-21 0 0,0 0 16,0 21-16,1-21 0,-1 21 0,-21 0 15,0 1-15,0-1 16,-21 0-16,-1 0 16,1 0-16,-21-21 0,0 21 0,-1 1 15,1-22-15,0 21 0,-1 0 16,1-21-16,0 21 0,-22-21 0,43 0 16,-21 21-16,-1-21 0,1 0 15,21 0-15,0 0 0,-1 21 16,1-21-16,0 0 0,0 0 15,0 0 1,0 22 0,-1-22-16,1 0 0,0 0 15,0 0-15</inkml:trace>
  <inkml:trace contextRef="#ctx0" brushRef="#br0" timeOffset="2795.97">11472 1588 0,'0'0'16,"-21"21"15,0 0-31,-21 0 0,-1 21 16,1 1-16,-22-1 0,1 0 15,-1 1-15,1 20 0,-1-20 0,-20 20 16,20-21-16,1 22 0,-1-22 0,1 22 15,-1-22-15,22 0 0,-22-20 16,22 20-16,0 0 0,-1-21 0,22 1 16,-21-1-16,21-21 0,21 21 15,-21-21-15,21 21 0,0-42 32,0 0-32,0 0 15,0-1-15,0 1 0,0 0 0,0 0 16</inkml:trace>
  <inkml:trace contextRef="#ctx0" brushRef="#br0" timeOffset="3091.8">10350 1947 0,'0'22'31,"0"-1"-31,0 0 0,0 0 16,-21 21-16,0-20 0,0 20 0,0 0 15,0-21-15,-22 22 0,22-1 16,0 0-16,0 1 0,0-22 0,-1 21 16,1-21-16,21 1 0,0-1 0,0 0 15,21-21 1,22 0-16,20 0 16,-42 0-16,22 0 0,-1 0 15,0 0-15,-20 0 0,20 0 16,0 0-16,1 0 0,-22 0 0,21 0 15,-21-21-15,22 21 0,-22 0 16,-21-21-16,21 21 0,-21-22 0</inkml:trace>
  <inkml:trace contextRef="#ctx0" brushRef="#br0" timeOffset="3672.45">8086 1249 0,'0'0'0,"0"-64"31,0 43-31,0 0 16,0 42 15,0 0-31,0 22 16,0-1-16,0 0 0,0 22 0,0-1 15,0 1-15,0-1 0,0 1 16,-22-1-16,22 1 0,0-1 0,-21 1 15,21-22-15,0 1 0,0-1 0,0 0 16,0-21-16,0 1 0,-21-1 16,21 0-16,0 0 0,0 0 15,0-42 17,0 0-32,0 0 15,0-22-15,21 22 16,-21 0-16</inkml:trace>
  <inkml:trace contextRef="#ctx0" brushRef="#br0" timeOffset="4547.68">8572 1334 0,'0'-22'15,"0"1"17,0 0-32,0 0 0,0 0 15,0 0 1,22 21-16,-22-22 0,21 22 0,0 0 16,0-21-16,0 21 0,22 0 15,-22 0-15,0 0 0,21 0 0,-21 0 16,1 0-16,-1 21 15,0 1-15,0-1 0,-21 0 0,21 0 16,-21 21-16,0-20 0,-21 20 0,0 0 16,0-21-16,0 22 0,-22-1 15,22-21-15,-21 22 0,21-22 0,-22 0 16,22 0-16,0 0 0,21 0 16,-21-21-16,21-21 31,0 0-16,21 0-15,0 21 16,0-21-16,0 21 0,1 0 0,20-21 16,-21 21-16,21 0 0,1 0 15,-22 0-15,21 0 0,1 0 16,-1 0-16,0 21 0,-21 0 0,22 0 16,-22 21-16,-21-20 0,0 20 15,0-21-15,0 21 0,0-20 0,-21 20 16,-22-21-16,1 21 0,0-20 0,-1-1 15,1 0-15,0 0 0,-1 0 16,1-21-16,21 0 0,-21 0 0,-1 0 16,22 0-16,-21 0 0,21 0 15,-1 0-15,1 0 0,0-21 0,0 0 16,21 0-16,-21 21 16,21-21-16,0-1 15,0 1-15,0 0 0,21 21 16,0-21-16</inkml:trace>
  <inkml:trace contextRef="#ctx0" brushRef="#br0" timeOffset="5603.88">9461 910 0,'0'0'16,"0"-21"-16,-21 21 16,21 21-16,0 0 0,0 1 15,0-1-15,-21 21 0,21-21 16,0 22-16,0-1 0,0 0 0,0 1 16,0-1-16,0 0 0,0-21 0,0 22 15,0-1-15,0 0 0,0-20 16,0 20-16,0 0 0,0-21 0,0 22 15,0-22-15,0 0 0,0 0 16,0 0-16,0 1 16,0-44-1,0 1 1,0 0-16,0 0 0,0 0 0,0 0 16,0-22-16,21 22 0,-21-21 15,21 21-15,1-1 0,-1-20 0,0 21 16,0 21-16,0-21 0,0 0 15,1 21-15,-1 0 0,0 0 0,0 0 16,0 21-16,-21 0 0,21 0 16,1 0-16,-1 0 0,0 1 0,-21-1 15,21 0-15,-21 0 0,21 0 16,-21 0-16,0 1 0,21-1 16,1 0-16,-1-21 0,0 21 15,0-21-15,0 0 0,0 0 16,1 0-16,-1-21 0,0 0 0,21 0 15,-21-1-15,1 1 0,-1 0 0,0 0 16,0 0-16,0 0 0,0-1 16,-21-20-16,0 21 0,0 0 0,0-22 15,0 22-15,0 0 0,0 0 16,0 0-16,-21 21 16,0 0-16,0 0 15,21 21 16,21-21-15,0 0 0,0 0-16,1 0 15,-1 0-15,0 21 0,-21 0 0,21-21 16,0 21-16,0 1 0,-21-1 16,22 0-16,-22 0 0,0 0 15,21-21-15,-21 21 0,0 1 0,0-1 16,21-21-1,0 0 1,0 0-16,0 0 16,1 0-16,-1 0 15,-21-21-15,21 21 0,0-22 0,0 1 16,0 0-16,1 21 0,-22-21 16,21 0-16,0-22 0,-21 22 0,0 0 15,0 0-15,0-21 0,0 20 0,0 1 16,0 0-16,0 0 0,0 42 31,0 0-15,0 22-16,-21-22 0,21 0 15,0 0-15,0 0 0,0 0 0,0 1 16,21-1-16,-21 0 0,21-21 16,0 21-16,0 0 0,1-21 0,-1 21 15,0-21-15,0 0 16,-21 22-16,0-1 15,-21-21-15,0 21 0,0-21 16,-22 21-16,1 0 0,0-21 16,-22 21-16,22 1 0,-22-1 0</inkml:trace>
  <inkml:trace contextRef="#ctx0" brushRef="#br0" timeOffset="13528.16">15875 1334 0,'0'0'16,"-21"0"-16,0 21 0,-1-21 15,1 0-15,42 0 32,22 0-17,-22 0-15,21 0 0,1 0 16,20 0-16,1 0 0,-1-21 0,22 21 16,-1 0-16,1 0 0,0-22 15,-1 22-15,-20 0 0,21 0 0,-22-21 16,1 21-16,-1 0 0,1 0 15,-22 0-15,0 0 0,1-21 0,-1 21 16,-21 0-16,0 0 0,0 0 0,1 0 16,-22-21-16,0 0 15,-22 21 1,1-21-16,0 21 16,0 0-16,0-22 0,0 22 0,-1 0 15</inkml:trace>
  <inkml:trace contextRef="#ctx0" brushRef="#br0" timeOffset="13995.9">16764 868 0,'0'21'31,"0"0"-31,0 0 0,0 1 16,0-1-16,21 0 0,0 0 15,0 0-15,1 0 0,-1 1 0,21-1 16,-21 0-16,22 0 0,-1 0 0,0-21 16,1 21-16,-1-21 0,0 0 15,-21 0-15,22 0 0,-1 0 0,-21 0 16,22 0-16,-22 0 0,0 0 15,0 0-15,0 0 0,0 0 0,1-21 16,-22 0 0,0 0-16,-22 21 31,1 0-31,0 0 0,0 0 16,0 21-16,0-21 0,-1 21 0,-20 0 15,21 1-15,-21 20 0,-1-21 16,1 0-16,21 0 0,-22 22 0,1-22 15,0 0-15,21 21 0,-22-20 16,22-1-16,-21 0 0,21 0 0,-1 0 16,1 0-16,0 1 0,0-1 15,0 0-15</inkml:trace>
  <inkml:trace contextRef="#ctx0" brushRef="#br0" timeOffset="16171.79">18436 1101 0,'-21'0'16,"0"0"-16,0 0 16,-1 0-1,1 0-15,0 0 0,0-21 16,21-1-1,0 1-15,0 0 16,0 0-16,21 0 16,0 21-16,0-21 0,1-1 0,20 1 15,-21 0-15,21 0 0,1 21 16,-1-21-16,-21 21 0,22 0 0,-1-21 16,-21 21-16,0 0 0,22 0 15,-22 0-15,0 0 0,0 21 0,-21 0 16,21-21-16,-21 42 0,0-21 15,0 1-15,0 20 0,0-21 16,0 21-16,0-20 0,-21 20 0,0-21 16,0 21-16,0 1 0,-22-22 15,22 21-15,-21-21 0,-1 22 0,1-22 16,0 21-16,-1-21 0,1 22 16,0-22-16,-1 0 0,1 21 0,0-20 15,21-1-15,-22 0 0,22 0 0,0 0 16,0 0-16,0-21 0,-1 22 15,22-44 48,0 1-63,0 0 16,22 0-16,-1 21 0,0-21 0,-21 0 15,21 21-15,0-22 0,-21 1 16,21 21-16,1-21 0,-1 0 0,0 21 15,0-21-15,0 21 0,0 0 16,1 0-16,-1 0 0,0 0 0,0 0 16,0 0-16,0 21 0,1 0 0,-1-21 15,0 21-15,0 0 0,0 1 16,-21-1-16,21 0 0,1 0 16,-1 0-16,0 0 15,0-21-15,0 0 0,0 0 16,1 0-16,-1 0 0,0 0 15,0 0-15,0-21 16,-21 0-16,21 0 0,1 0 16,-22 0-16,0-1 0,0 1 15,21 0-15,-21 0 0,0 0 0,0 0 16,0-1-16,21 22 0,-21-21 16,0 0-1,21 21-15,0 0 16</inkml:trace>
  <inkml:trace contextRef="#ctx0" brushRef="#br0" timeOffset="16680.14">19389 1101 0,'0'-43'16,"21"22"0,-21 0-16,0 0 15,0 0-15,0 0 0,0 42 47,0 0-47,0 0 0,0 21 0,-21 1 16,21-1-16,0 0 0,0 22 15,-22-22-15,22 1 0,-21-1 0,21 0 16,-21 1-16,21-22 0,0 21 16,0 0-16,0-20 0,0-1 0,0 0 15,0 0-15,0 0 0,0 0 0,0 1 16,0-44 31,0 1-47</inkml:trace>
  <inkml:trace contextRef="#ctx0" brushRef="#br0" timeOffset="17055.91">19240 1058 0,'0'0'0,"0"-21"0,-21 0 16,21 0 0,0 0-16,0 0 0,21 21 15,1 0-15,-1-22 16,0 22-16,21 0 0,-21 0 0,22 0 16,-22 0-16,21 22 0,-21-22 15,1 21-15,20 0 0,-21 0 0,0 21 16,0-20-16,1-1 0,-22 21 15,0-21-15,0 22 0,0-22 0,0 0 16,-22 21-16,1-21 0,0 1 0,-21-1 16,21-21-16,-22 21 15,22 0-15,0-21 0,0 21 0,0-21 0,-1 0 16,44 0 15,-1 0-31,0 0 16,0-21-16,0 0 0</inkml:trace>
  <inkml:trace contextRef="#ctx0" brushRef="#br0" timeOffset="17339.75">20002 1058 0,'0'0'16,"-21"22"-16,21 20 0,0 0 0,0-21 0,0 22 16,-21-1-16,21 0 0,0 1 15,-21-1-15,21-21 0,0 22 0,0-1 16,0-21-16,0 0 0,0 22 16,0-22-16,-21 0 0,21 0 0,0 0 15,0 0 1,0-42 15,0 0-31</inkml:trace>
  <inkml:trace contextRef="#ctx0" brushRef="#br0" timeOffset="17923.31">19960 995 0,'0'-21'31,"0"42"32,21-21-63,-21 21 0,21 0 0,1-21 15,-22 21-15,21 1 0,0-1 16,-21 21-16,21-21 0,0 0 0,0 1 15,-21-1-15,22 0 0,-1 0 0,-21 0 16,21 0 0,0 1-16,-21-1 15,21-21-15,0 0 16,-21-21 15,0-1-15</inkml:trace>
  <inkml:trace contextRef="#ctx0" brushRef="#br0" timeOffset="18448.15">20532 995 0,'-22'21'0,"1"-21"15,0 21-15,0 0 0,0 1 0,0-1 16,-1 0-16,1 21 0,0-21 16,-21 1-16,21-1 0,-1 0 0,1 0 15,0 0-15,0-21 0,0 21 0,0-21 16,21 22-16,-22-22 0,44 0 47,-1 0-47,0 0 0,0-22 15,0 1-15,0 21 0,1-21 0,-1 0 16,0 0-16,0-22 0,0 22 16,0 0-16,1 0 0,-1 0 0,0-22 15,-21 22-15,21 0 0,-21 0 16,21 21-16,-21-21 0,0 42 31,0 0-31,0 0 0,0 22 16,0-22-16,0 21 0,0 0 15,0 1-15,0-1 0,21-21 0,-21 22 16,0-1-16,0 0 0,0-21 16,0 22-16,0-22 0,0 21 15,0-21-15,0 1 0,0-1 0,0 0 16,0 0-16,0 0 0,0 0 16,22 1-16,-22-1 15,21-21 16,-21-21-31</inkml:trace>
  <inkml:trace contextRef="#ctx0" brushRef="#br0" timeOffset="18632.05">20553 1630 0,'-21'0'32,"-1"-21"-17,1 21 1</inkml:trace>
  <inkml:trace contextRef="#ctx0" brushRef="#br0" timeOffset="19625.84">19389 995 0,'0'0'0,"0"-21"16,0 0-16,0 42 172,0 21-157,0-21-15,0 22 0,0-1 0,-22 0 16,22 1-16,-21-1 0,21 21 0,-21-20 16,21-1-16,-21 0 0,0 1 15,21-1-15,0 0 0,-21-20 0,-1 20 16,22-21-16,-21 21 0,21-20 16,0-1-16,0 0 0,0 0 15,0-42 16,0 0-31,0 0 16,0-1-16,0 1 0,0-21 0,0 21 16,21 0-16,-21-22 0,22 1 15,-22 21-15,0-22 0,0 1 0,21 0 16,0-1-16,-21 1 0,0 0 16,21-1-16,0 1 0,0 0 0,-21 21 15,0-22-15,0 22 0,22-21 16,-22 21-16,21 21 0,-21-22 0,21 22 15,-21-21-15,21 42 16,0 1-16,-21-1 0,0 0 16,21 21-16,1-21 0,-22 22 15,0-1-15,0-21 0,21 22 16,-21-1-16,0 0 0,21-21 0,-21 22 16,0-22-16,0 21 0,0 1 15,0-22-15,0 21 0,0-21 0,0 0 16,0 1-16,0-1 0,0 0 0,0 0 15,0 0-15,0 0 0,0 1 16,0-44 31</inkml:trace>
  <inkml:trace contextRef="#ctx0" brushRef="#br0" timeOffset="19824.13">19283 1418 0,'21'0'16,"0"0"-16,0 0 16,0 0-16,1 0 0,-1 0 0,21 0 15,-21 0-15,22 0 0,-22 0 16,0 0-16,0-21 0,0 21 0,0 0 15</inkml:trace>
  <inkml:trace contextRef="#ctx0" brushRef="#br0" timeOffset="23139.62">17081 2117 0,'0'0'0,"-21"0"0,0 0 15,0 0-15,0 0 0,0 0 16,-1 0-16,-20 0 0,0 0 0,21 21 16,-22 0-16,1-21 0,-22 21 0,1 0 15,-1 1-15,1-1 0,-22 0 16,1 0-16,-1 0 0,-21 22 0,0-22 15,0 21-15,1-21 0,-1 22 0,-21-1 16,0 0-16,-21-21 0,21 22 16,-22-1-16,1 0 0,21 1 15,-21-1-15,-21 0 0,21 1 0,-1-1 0,1 0 16,0 1-16,-21-1 0,21 0 16,-22 22-16,22-22 0,0 1 15,0-1-15,21 21 0,0-20 0,0-1 16,0 0-16,21-20 0,0 20 0,0 0 15,22-21-15,20 1 0,-21-1 16,43 0-16,-21 0 0,20-21 0,22 0 16,0 21-16,0-21 0,21-21 31,0 0-31,21 0 16</inkml:trace>
  <inkml:trace contextRef="#ctx0" brushRef="#br0" timeOffset="23595.69">12340 3154 0,'-21'21'16,"0"-21"-16,0 21 16,21 0-16,-22 1 15,1-1-15,0 0 0,0 0 0,0 0 16,21 0-16,-21 22 0,-1-22 0,1 0 16,0 21-16,0-20 0,0-1 15,0 0-15,-1 21 0,1-21 0,0 1 16,0-1-16,0 0 0,0 0 0,-1-21 15,1 21-15,21 0 0,-21-21 0,0 22 16,42-1 15,0-21-31,0 0 16,1 21-16,-1-21 0,21 21 16,-21-21-16,22 21 0,-1 0 15,0-21-15,1 22 0,-1-22 0,0 21 16,1-21-16,-22 21 0,21 0 0,0-21 15,-20 21-15,-1 0 0,0-21 16,0 22-16,0-1 0,0 0 16</inkml:trace>
  <inkml:trace contextRef="#ctx0" brushRef="#br0" timeOffset="24883.09">7789 3471 0,'0'0'0,"43"0"0,-1 0 15,21 0-15,1 0 0,-1 0 0,1-21 16,21 21-16,-1 0 0,1 0 16,0 0-16,-1 0 0,1 0 0,0 0 15,-1 0-15,22 0 0,-21 0 16,-1 0-16,-20-21 0,-1 21 0,22 0 16,-21 0-16,-1 0 0,-21 0 0,22 0 15,-22 0-15,1 0 0,-1 0 16,0 0-16,-21 0 0,1 0 0,-1 0 15,-42 0 17,-1 0-32,1 0 0,-21 0 15,21 0-15,-22 0 0,1 0 0,-21 0 16,20 0-16,-20 0 0</inkml:trace>
  <inkml:trace contextRef="#ctx0" brushRef="#br0" timeOffset="25295.85">7726 3937 0,'-21'0'0,"42"0"0,-85 21 16,43-21-16,0 21 0,0-21 0,0 0 15,21 22-15,21-22 31,0 0-31,21 0 16,1 0-16,-1 0 0,21 0 0,22 0 16,-21-22-16,20 22 0,1 0 15,0 0-15,-1-21 0,22 21 0,-21 0 16,-1 0-16,1 0 0,0 0 16,-1-21-16,-20 21 0,21 0 15,-22 0-15,1 0 0,-22 0 0,21 0 0,-20 0 16,-1 0-16,0 0 0,-20 0 15,-1 0-15,0 0 0,0 0 16,0 0-16,-42 0 31,0 0-31,-21 0 16,20 0-16,-20 0 0,-43 21 16,22 0-16,-1-21 0,1 22 15,-22-22-15,1 21 0,-1 0 0,0 0 16</inkml:trace>
  <inkml:trace contextRef="#ctx0" brushRef="#br0" timeOffset="25595.68">7620 4487 0,'0'0'15,"42"0"-15,-21 0 0,22 0 0,-1 0 0,22 0 16,-22 0-16,21 0 0,1 0 15,21 0-15,-22-21 0,22 21 0,-22 0 16,22 0-16,-22-21 0,22 21 0,-21 0 16,20 0-16,1 0 15,-22 0-15,1 0 0,-1 0 0,1 0 0,-1 0 16,-20 0-16,-1 0 0,0 0 16,-20 0-16,-1 0 0,21 0 15,-21 0-15,0 0 16,-42 21 15,0-21-31,-21 0 0,21 0 0,-1 0 16,-20 0-16</inkml:trace>
  <inkml:trace contextRef="#ctx0" brushRef="#br0" timeOffset="26397.02">3048 3810 0,'-64'-42'32,"64"21"-32,-21-1 15,21 1-15,-21 21 16,21-21-16,0 0 0,0 0 0,0 0 16,0-1-16,21 22 15,0-21-15,-21 0 0,22 21 0,-1-21 16,21 21-16,-21 0 0,0-21 15,22 21-15,-1 0 0,0 0 0,1 21 16,-22 0-16,21 0 0,1 0 16,-1 22-16,-21-22 0,0 21 0,0 22 15,-21-22-15,0 0 0,0 22 16,-42-1-16,21-20 0,0 20 0,-22 1 16,1-22-16,21 22 0,-21-22 0,-1 0 15,1-21-15,0 22 16,-1-22-16,1 0 0,21 0 0,-22 0 15,22-21-15,-21 0 0,21 0 16,0 0-16,-22 0 0,22 0 0,0-21 16,0 0-16,21 0 15,-21 21-15,21-21 0,0 0 0,0-1 16,0 1-16,0 0 0,0 0 0,21 0 16,0 21-16,0 0 0,0 0 15,22 0-15,-22 0 0,21 0 0,-21 21 16,0 0-16,22 0 0,-22 0 15,0 1-15,0-1 0,0 0 0,1 0 16,-1 0-16,-21 0 16,21-21-16,0 22 0,0-22 15,0 21-15,1-21 0,-1 0 16,0 0-16,0-21 0,0 21 16,0-22-16,1 1 0</inkml:trace>
  <inkml:trace contextRef="#ctx0" brushRef="#br0" timeOffset="26867.78">3662 3598 0,'0'0'0,"0"-21"0,0 42 31,0 1-31,0-1 16,0 21-16,0-21 0,0 22 15,0-1-15,0-21 0,0 21 0,0 1 16,0-1-16,0 0 0,0 1 0,0-1 16,0 0-16,0-20 0,0-1 15,0 0-15,0 0 0,0 0 0,0 0 16,0-42 0,0 0-1,0 0-15,0 0 0,0 0 16,0-22-16,0 1 0,0 0 15,0 20-15,0-20 0,0 0 0,0-1 16,0 1-16,0 0 0,0 21 16,0-22-16,0 1 0,0 21 0,0 0 15,0-1-15,21 1 0,0 21 16,0 0-16,0 0 0,1 21 16,-1 1-16,0-1 0,21 0 15,-21 21-15,1-21 0,-1 22 0,0-1 16,-21 0-16,0 1 0,0-1 0,0 0 15,0 1-15,0-22 16,0 21-16,0-21 0,0 1 0,0-1 0,-21 0 16,0 0-16,-1-21 15,1 0-15,0 0 0</inkml:trace>
  <inkml:trace contextRef="#ctx0" brushRef="#br0" timeOffset="27556.46">3556 3979 0,'0'0'0,"0"-21"16,0 0-16,21 0 0,0 0 16,0 21-16,1-21 15,20-1-15,-21 1 0,21 21 16,-20-21-16,20 0 0,-21 0 0,21-22 16,1 22-16,-22 0 0,21 0 15,-21-21-15,1 20 0,20 1 0,-21 0 16,0 0-16,-21 0 15,21 21-15,-21 21 16,0 0-16,0 0 16,0 0-16,0 22 0,0-22 0,0 21 15,0-21-15,0 22 0,0-22 0,0 21 16,0-21-16,0 1 0,0-1 16,0 0-16,0 0 0,0 0 15,0 0-15,0-42 31,0 0-15,0 0-16,0-21 16,0 20-16,0 1 0,0-21 0,0 21 15,-21-22-15,21 1 0,0 0 16,0-1-16,0 22 0,0-21 0,0 21 16,0 0-16,21-1 0,1 1 0,-1 21 15,0 0-15,0 21 16,0 1-16,0-1 0,1 0 0,-1 0 15,0 0-15,-21 0 16,21 1-16,-21-1 0,21 0 0,-21 0 16,0 0-16,0 0 0,21-21 15,-21 22-15,22-22 0,-1 0 32,-21-22-32,21 1 15,-21 0-15,0 0 0,0-21 0,21 20 16,-21-20-16,21 21 0,-21-21 15,21 20-15,-21 1 0,0 0 0,0 0 16,22 0-16,-1 21 0,0 0 16,0 21-16,0 0 0,-21 21 15,21-20-15,1 20 0,-22 0 16,0 1-16,0-1 0,0 0 16,0 1-16,0-1 0,-22 21 0,1-20 15,0-1-15,0 22 0,0-22 0,-22 0 16,22 22-16,-21-22 0</inkml:trace>
  <inkml:trace contextRef="#ctx0" brushRef="#br0" timeOffset="28056.06">3323 4974 0,'0'0'0,"0"-21"16,0 0-16,0 0 0,21 21 16,0-21-16,1-1 0,-1 22 15,0 0-15,0 0 16,-21 22 0,0-1-16,0 0 0,0 0 15,0 0-15,-21 0 0,0 1 0,0-1 16,-1 0-16,1 0 0,0 0 0,21 0 15,-21-21-15,0 22 0,21-1 16,-21-21-16,21 21 16,21-21-1,0 0-15,0 0 0,21 0 16,-20 0-16,20 21 0,-21-21 0,21 0 16,1 21-16,-1-21 0,-21 21 15,22 1-15,-22-22 0,0 21 0,0 0 16,-21 0-16,0 0 0,0 0 15,0 1-15,-21-1 0,-21 0 0,20 0 16,-20 0-16,0-21 0,21 21 0,-22 1 16,1-22-16,21 0 0,-22 0 15,22 0-15,0 0 0,0 0 16,0 0-16,21-22 0,-21 22 0,21-21 16,0 0-16,0 0 0,0 0 15,0-22-15,21 1 0,0 0 0,0-1 16,0 1-16,22 0 0</inkml:trace>
  <inkml:trace contextRef="#ctx0" brushRef="#br0" timeOffset="28467.54">4022 4763 0,'0'0'0,"0"42"0,0 0 16,0 1-16,0-1 0,0 0 0,0 1 15,0-1-15,0 0 0,0-21 16,0 22-16,0-22 0,0 0 0,0 0 16,0 0-16,0 1 15,0-44 1,21 22 0,-21-21-16,0 0 0,0-21 15,21 21-15,-21-1 0,0-20 0,0 0 16,0 21-16,0-22 0,0 1 0,0 21 15,0-22-15,0 22 16,0-21-16,0 21 0,0 0 16,0 42-1,21-21-15,-21 21 0,21 0 16,0 0-16,-21 22 0,22-22 0,-22 0 16,21 0-16,-21 21 0,0-20 15,0-1-15,0 0 0,0 0 0,0 0 16,0 0-16,0 1 0,0-1 0,0 0 15,-21-21-15,-1 21 0,1 0 16,0-21-16,0 21 0,0-21 0,0 0 16</inkml:trace>
  <inkml:trace contextRef="#ctx0" brushRef="#br0" timeOffset="29110.59">3852 5228 0,'0'0'0,"0"-21"0,0 0 15,21 0-15,1 21 0,-1-21 16,0-1-16,0-20 0,0 21 0,22 0 15,-22 0-15,21-22 0,-21 1 16,22 21-16,-22-22 0,21 1 0,0 0 16,1 21-16,-22-22 0,21 22 0,-21 0 15,1 0-15,-1 0 0,0-1 16,0 22-16,0 22 16,-21-1-16,21 0 15,-21 0-15,0 0 0,0 0 16,0 22-16,0-22 0,0 0 0,0 21 15,0-20-15,0-1 0,0 0 16,0 0-16,0 0 0,0 0 0,0 1 16,0-1-1,0-42 1,0-1-16,0 1 16,0 0-16,0 0 0,0 0 0,0 0 15,0-22-15,0 22 16,0-21-16,0 21 0,0-1 0,0-20 0,0 21 15,0 0-15,0 0 16,22 42 0,-1 0-16,0 0 15,0 0-15,-21 0 0,21 22 16,0-22-16,1 0 0,-22 0 0,0 22 16,21-22-16,0 0 0,0 0 15,0-21-15,0 0 16,1 0-16,-22-21 15,0 0-15,0 0 0,0-1 0,0 1 16,0 0-16,0-21 0,0 21 16,0-22-16,0 22 0,0-21 0,0-1 15,0 1-15,0 21 0,0-21 16,0 20-16,0 1 0,0 0 0,21 21 16,0 21-1,0 0-15,-21 1 0,21 20 16,-21-21-16,21 21 0,-21 1 0,0-1 15,0 22-15,0-22 0,0 0 0,-21 1 16,0 20-16,0-21 0,0 1 16,-22-1-16,22 0 0,-21 1 0,0-1 15</inkml:trace>
  <inkml:trace contextRef="#ctx0" brushRef="#br0" timeOffset="29552.41">3429 5906 0,'0'0'16,"-21"21"-1,0-21-15,21 21 0,-22 0 0,22 0 16,0 0-16,0 22 0,0-22 0,0 0 15,0 0-15,0 0 16,0 1-16,0-1 0,22 0 0,-1 0 16,-21 0-16,21-21 0,0 0 0,-21 21 15,21-21-15,0 0 0,1 0 16,-1-21-16,0 0 0,0 0 16,-21 0-16,21 0 0,0-1 0,-21 1 15,22 0-15,-22 0 0,0 0 16,0 0-16,21 21 15,0 21 1,-21 0-16,0 0 16,21 0-16,0 0 0,-21 1 0,0-1 15,0 21-15,21-21 0,-21 0 16,22 1-16,-22-1 0,0 0 16,0 0-16,0 0 0,0 0 0,0 1 15,21-22 1,0-22-16</inkml:trace>
  <inkml:trace contextRef="#ctx0" brushRef="#br0" timeOffset="29976.19">4043 5694 0,'21'0'15,"-21"21"1,0 0-16,0 0 0,0 1 15,0 20-15,0-21 0,21 0 16,-21 0-16,0 22 0,0-22 0,0 0 16,0 0-16,0 0 0,0 1 0,0-1 15,0 0-15,0 0 0,0 0 0,0 0 16,21-21 0,-21-21-1,0 0-15,0 0 0,0 0 16,0 0-16,0-1 0,0 1 15,0-21-15,0 21 0,0-22 0,0 22 16,0 0-16,0-21 0,0 21 16,0-1-16,0 1 0,21 21 15,1 0-15,-1 0 16,0 21-16,0 1 16,0-1-16,0 0 0,1-21 15,-1 21-15,-21 0 0,21 0 0,-21 1 16,21-22-16,-21 21 0,0 0 0,0 0 15,0 0-15,0 0 16,-21-21 0,0 0-16,0 22 0</inkml:trace>
  <inkml:trace contextRef="#ctx0" brushRef="#br0" timeOffset="30679.34">3916 6075 0,'0'0'0,"21"-21"15,0 21 1,0-21-16,0 21 0,1-22 0,-1 1 16,0 21-16,0-21 0,0 0 0,22 21 15,-22-21-15,21 0 0,-21-1 16,22 1-16,-1 0 0,-21 0 0,21 0 16,1 0-16,-22-1 0,0 1 15,21 0-15,-20 0 0,-1 0 0,-21 0 16,21-1-16,-21 1 15,0 42 32,0 1-47,0-1 0,0 0 16,0 0-16,0 0 0,0 0 0,0 1 16,21-1-16,-21 0 0,0 0 15,0 0-15,0 0 0,0 1 16,0-44 31,0 1-47,0 0 0,0 0 15,0 0-15,0 0 0,0-1 16,0 1-16,0 0 0,0 0 0,0 0 16,0 0-16,0-1 0,21 22 15,0 0 1,1 0-16,-1 22 15,-21-1-15,21-21 0,-21 21 0,21 0 16,-21 0-16,0 0 0,21-21 0,-21 22 16,21-22-16,-21 21 0,0 0 15,22-21 1,-22 21-16,21-21 16,-21-21-1,0 0-15,21 0 0,-21-1 16,21 1-16,-21 0 0,0 0 0,21-21 15,-21 20-15,21 1 0,1-21 0,-22 21 16,21 0-16,0-1 0,0 1 16,0 21-16,0 0 0,1 0 0,-1 0 15,0 21-15,-21 1 0,21-1 16,-21 0-16,0 0 0,0 0 16,0 22-16,0-22 0,0 21 0,0-21 15,0 0-15,-21 22 0,21-22 16,-21 0-16,0 0 0,-1 0 0</inkml:trace>
  <inkml:trace contextRef="#ctx0" brushRef="#br0" timeOffset="31180.56">3006 6773 0,'-22'0'31,"22"22"-31,0-1 31,22-21-15,-1 0-16,0 0 0,0 0 15,21 0-15,-20 0 0,20 0 0,0 0 0,22 0 16,-22-21-16,43-1 16,-22 22-16,22-42 0,0 21 0,-1 0 15,22-22-15,0 1 0,0 0 0,21-1 16,0 1-16,0 0 0,0-1 15,21 1-15,-21-21 0,0 20 0,0 1 16,0 0-16,0-1 0,0 1 0,-21 21 16,0-22-16,-1 1 0,-20 21 0,-21 0 15,-1 0-15,1-1 0,-22 1 16,-21 21-16,0 0 0,0-21 0,1 21 16,-1 0-1</inkml:trace>
  <inkml:trace contextRef="#ctx0" brushRef="#br0" timeOffset="32684">6879 7027 0,'0'0'0,"-21"22"0,0-22 16,0 21-16,-1-21 15,22 21-15,-21-21 0,21 21 16,21-21-1,1 0-15,-1 0 0,21 0 0,-21 0 16,22 0-16,-22 0 0,21 0 16,0 0-16,-20 0 0,20 0 0,0 0 15,-21 0-15,1 0 0,-1 0 0,0-21 16,-42 21 15,0 0-31,-22 0 0,22 0 0,-21 0 16,21 0-16,-22 0 0,1 0 15</inkml:trace>
  <inkml:trace contextRef="#ctx0" brushRef="#br0" timeOffset="33079.76">6773 7133 0,'0'0'0,"-21"0"0,0 21 15,21 1-15,-21-22 0,21 21 16,-21-21-16,21 21 0,-22 0 0,22 0 16,-21-21-16,21 21 0,0 1 15,0-1 1,0 0-1,21-21 1,-21 21-16,22-21 16,-1 21-16,0-21 15,0 0-15,0 0 0,-21 21 16,21-21-16,1 0 0,-1 22 0,21-22 16,-21 21-16,0-21 0,1 21 0,-1-21 15,0 21-15,0 0 0,0-21 16,-21 21-16,0 1 0,0-1 15,0 0-15,0 0 0,-21 0 16,0 0-16,0-21 0,0 22 0,-1-22 16,1 0-16,0 0 15,0 0-15,21 21 0,-21-21 0,0 0 0,-1 0 16,1 0-16,0 0 0,0-21 16,0 21-16,0-22 15,21 1 1,0 0 15,21 21-31</inkml:trace>
  <inkml:trace contextRef="#ctx0" brushRef="#br0" timeOffset="33611.46">7451 6985 0,'0'0'0,"-22"0"0,1 0 16,21 21 0,0 0-16,-21 1 0,21-1 15,0 21-15,0-21 0,0 0 0,0 22 16,0-22-16,0 0 0,0 21 0,0-20 15,0 20-15,0-21 0,0 0 16,0 0-16,0 1 0,0-1 16,0 0-16,0 0 0,0-42 47,0 0-47,0 0 0,0-22 15,0 22-15,0 0 0,0 0 0,0-22 16,0 22-16,0-21 0,0 21 0,0-22 15,0 22-15,0 0 0,0 0 16,0 0-16,0 0 0,0-1 0,21 22 16,0 0-1,1 22-15,-1-1 16,-21 0-16,21 0 0,0 0 16,0 0-16,-21 22 0,21-22 0,1 0 15,-1 21-15,-21-20 0,0-1 0,21 0 16,0 0-16,-21 0 0,0 0 0,0 1 15,21-1-15,-21 0 0,0 0 16,-21-21 15</inkml:trace>
  <inkml:trace contextRef="#ctx0" brushRef="#br0" timeOffset="33811.35">7324 7408 0,'21'0'15,"0"0"1,0 0-16,0 0 0,0-21 0,1 0 16,-1 21-16,21-21 0,-21 21 15,22-21-15,-22 0 0,21-1 0,-21 1 16,22 0-16,-22 0 0,0 0 0,21 0 15</inkml:trace>
  <inkml:trace contextRef="#ctx0" brushRef="#br0" timeOffset="34388.01">7853 6985 0,'0'42'16,"0"-20"-16,0-1 15,21 0-15,-21 0 0,0 0 16,21 22-16,-21-22 0,0 0 0,21 0 15,-21 0-15,0 0 0,0 1 0,0-1 16,0 0-16,0 0 0,0 0 0,0 0 16,0 1-1,0-44 1,0 1 0,0 0-16,0 0 0,0 0 15,0-22-15,0 22 0,0 0 0,0-21 16,0 21-16,0-1 0,0-20 15,0 21-15,0 0 0,0 0 0,0-1 16,0 1-16,21 21 16,1-21-16,-1 21 15,0 0-15,0 21 16,0 0-16,0-21 0,1 22 0,-1-1 16,0 0-16,0 0 15,-21 0-15,0 0 16,0 1-1,0-44 17,0 1-32,0 0 15,0 0-15,0 0 0,0 0 0,0-1 16,0 1-16,0 0 0,0 0 16,0 0-16,0 0 0,0-1 0,21 1 15,-21 0-15,21 21 0,1 0 0,-1 0 16,0 0-16,0 21 15,0 0-15,0 1 0,-21 20 16,22-21-16,-1 0 0,-21 0 16,0 22-16,21-22 0,0 0 0,-21 0 15,0 0-15,0 1 0,0-1 0,0 0 16,0 0-16,0 0 0,0 0 16</inkml:trace>
  <inkml:trace contextRef="#ctx0" brushRef="#br0" timeOffset="34807.87">6900 7959 0,'0'0'0,"-42"21"0,21-21 0,-22 0 0,22 21 15,0-21-15,0 0 0,21 21 16,21-21 0,0 0-16,0 0 15,22 0-15,20-21 0,-20 21 16,20-21-16,1 0 0,-1 0 0,22-1 16,-22 1-16,22 0 0,0 0 0,-22-21 15,22 20-15,-22 1 0,22 0 0,-22-21 16,22 21-16,-21-1 0,-1 1 15,1 0-15,-22 0 0,0 21 16,1-21-16,-1 21 0,0 0 0,-21-21 16,1 21-16,-1 0 0,0 0 15,-42 0 17,0 0-17,-1 0-15,1 21 0,0-21 0,-21 21 16,21-21-16,-22 21 0,1 0 15</inkml:trace>
  <inkml:trace contextRef="#ctx0" brushRef="#br0" timeOffset="35163.78">6562 8361 0,'0'0'0,"21"0"0,21 0 0,-21 0 16,22 0-16,-1 0 0,21-21 0,-20 0 16,20 21-16,1-22 15,-1 1-15,1 0 0,20 0 0,-20-21 16,-1 20-16,22 1 0,-21 0 0,20-21 15,-20 21-15,-1-1 0,1 1 0,-1 0 16,-20 21-16,-1-21 0,0 0 0,1 21 16,-1-21-16,-21 21 0,21 0 0,-20-22 15,-1 22-15,-21-21 0,21 21 16,0 0-16,0-21 0,-21 0 16,0 0-1</inkml:trace>
  <inkml:trace contextRef="#ctx0" brushRef="#br0" timeOffset="36623.89">8721 6837 0,'0'-21'0,"0"42"0,0-63 0,0 20 15,0 1-15,0-21 0,-22 21 16,22 0-16,-21-22 0,0 22 0,0-21 16,0 21-16,0-22 0,-1 22 0,1-21 15,0 21-15,-21-22 0,21 22 0,-22-21 16,22 21-16,-21-1 0,-1 1 15,1 0-15,0 0 0,-1 21 0,-20 0 16,21 0-16,-1 0 0,-20 0 0,20 0 16,1 0-16,-21 0 0,20 21 15,1 0-15,0-21 0,-1 21 16,22 1-16,-21-1 0,21-21 0,-22 21 16,22-21-16,21 21 0,-21-21 0,0 0 15,0 0 16,-1-21-31,1 21 0,21-21 16,-21 0-16,0 21 0,0-22 16,0 1-16,-1 21 0,1-21 0,0 21 15,-21-21-15,21 0 0,-22 21 0,1 0 16,0 0-16,-1-21 0,1 21 16,0 0-16,-22 0 0,22 0 0,-22 21 15,1 0-15,-1 0 0,1 0 16,-1 0-16,22 22 0,-22-1 0,22 0 15,-21 1-15,20-1 0,1 0 16,0-20-16,-1 20 0,22 0 0,-21 1 16,21-22-16,-1 0 0,22 21 0,0-21 15,0 1-15,0-1 16,0 0-16,-21-21 62,0 0-62,0 0 16,0 0-16,-22 0 0,22 0 16,0 0-16,0 21 0,0 0 15,0 0-15,21 1 0,-22 20 0,1 0 16,21 1-16,-21 20 0,21-21 0,0 22 16,0-1-16,0 1 0,0-1 0,0 1 15,21-1-15,0 1 0,1-22 16,-1 22-16,0-1 0,0-20 0,21-1 15,1 0-15,-22 1 0,21-1 0,1 0 16,20 1-16,-21-22 0,1 0 0,20 0 16,-20 21-16,20-42 0,-21 22 15,22-1-15,-22-21 0,22 21 0,-22-21 16,0 21-16,1-21 0,-1 0 16,-21 21-16,22-21 0,-22 0 0,0 21 15,0-21-15,0 0 0,0 22 0,1-22 16,-1 21-16,0-21 0,0 21 15,0-21-15,0 21 0,1 0 16,-1-21-16,0 0 0,0 21 16,0-21-16,0 0 0,1 0 0,-1 22 15,0-22-15,21 0 0,-21 0 0,22 0 16,-22 0-16,21 0 0,1 0 0,-22-22 16,21 1-16,0 0 0,1 0 15,-1 0-15,0 0 0,1-22 16,-1 22-16,0-21 0,1-1 0,-22 22 15,21-21-15,1 21 0,-22 0 0,0-22 16,0 43-16,0-21 0,0 21 16,-21-21-16,22 21 0,-1 0 15,0 0 1,-21 21-16,21-21 0,0 0 0,-21 21 16,21-21-16,1 0 0,-1 21 0,0-21 15,0 0-15,0 0 0,0 0 16,1 0-16,-1 0 0,0 0 15,0 0-15,0 0 0,0-21 0,1 21 0,-1-21 16,0 0-16,0 0 0,0 0 16,0-1-16,1 1 0,-1-21 15,0 21-15,0 0 0,-21-22 0,21 22 16,0-21-16,-21-1 0,22 22 0,-22-21 16,0-22-16,0 22 0,0 21 15,0-21-15,0-1 0,0 22 0,0-21 16,0 21-16,0-22 0,0 22 15,0-21-15,0 21 0,0-1 0,0 1 16,0 0-16,0 0 0,0 0 16,-22 21-16,1 0 15,0-21-15,0 21 0,0-22 16,-22 22-16,22 0 0,0-21 16,-21 21-16,21-21 0,-1 21 0,1-21 15,0 0-15,21 0 0,0-1 16,-21 22-16,21-21 0,-21 21 15,0 0 17,-1 0-32,1 21 15,0-21-15,0 0 0,0 0 0</inkml:trace>
  <inkml:trace contextRef="#ctx0" brushRef="#br0" timeOffset="40171.01">2498 3620 0,'-22'0'15,"1"21"-15,0-21 0,0 21 16,-21 0-16,-1-21 0,22 21 15,-21 0-15,-1 1 0,1-1 0,21 0 16,-21 0-16,20 0 0,-20 0 16,21 22-16,0-22 0,0 21 15,-1-21-15,1 22 0,0-22 16,21 21-16,0 1 0,0-22 16,0 0-16,0 21 0,0-21 0,0 1 15,21-1-15,0 0 0,-21 0 16,22 0-16,-1-21 0,0 21 0,0 1 15,0-1-15,0 0 16,1-21-16,-1 21 0,0 0 0,0 0 16,0-21-16,0 22 0,1-1 15,-1 0-15,0 0 16,0 0-16,0 0 0,0 1 16,-21-1-16,22-21 0,-22 21 15,0 0-15,0 0 0,0 0 16,0 1-16,0-1 0,0 21 15,0-21-15,0 0 0,-22 1 0,22-1 16,-21 21-16,21-21 0,0 0 16,0 1-16,0-1 0,-21 0 0,21 0 15,0 0-15,0 0 32,21-42-1,0 0-16,1 21-15,-1 0 16,0-21-16,21 0 0,-21 21 0,1 0 16,-1 0-16,0 0 0,0 0 15,0 0-15,0 0 0,1 0 0,-1 21 16,0-21-16,0 21 16,-21 0-16,0 0 0,21 1 15,-21-1-15,0 0 0,0 21 16,0-21-16,0 1 0,0-1 0,0 21 15,0-21-15,0 22 0,0-1 16,0 0-16,0 1 0,0-1 0,0 0 16,0 1-16,0-1 0,0 0 15,0 1-15,0-1 0,0 0 0,0 1 16,0-1-16,0-21 16,0 21-16,0-20 0,0 20 0,0-21 15,0 0-15,0 0 0,0 1 16,0 20-16,0-21 0,0 0 15,0 0-15,21 1 0,-21-1 16,0 0-16,22-21 0,-1 0 16,-21 21-16,21-21 15,0 0-15,0 0 0,0 0 32,1 0-32,-22-21 15</inkml:trace>
  <inkml:trace contextRef="#ctx0" brushRef="#br0" timeOffset="43351.17">6244 8149 0,'0'0'0,"-21"0"0,-21 0 16,20 0-16,1 0 16,0 0-1,42 0 63,0 0-62,-21-21-16,22 21 16,-1-21-16,0 0 15,21 0-15,1-1 16,-22 1-16,21 21 0,22-21 0,-22 0 15,0 21-15,22 0 0,-1-21 16,-20 0-16,20-1 0,1 1 0,-1 0 16,1 0-16,20 0 0,-20 0 0,20-1 15,1 1-15,-21 0 0,20 0 0,1 0 16,21 0-16,-22-1 0,1 1 0,0 21 16,-1-21-16,1 0 0,0 0 15,-1 0-15,1 21 0,-21-43 0,-1 43 16,1-21-16,-1 0 0,1 0 0,-22 21 15,0-21-15,85 21 0,-63 0 0,-22 0 16,0 0-16,1-22 0,-22-20 16,0 21-16,0 0 0</inkml:trace>
  <inkml:trace contextRef="#ctx0" brushRef="#br0" timeOffset="43468.1">9377 7260 0,'0'0'16,"21"0"-16,-42 21 47,0-21-32,-1 22-15,1-22 0,0 21 16,0-21-16,-21 21 0,20-21 16</inkml:trace>
  <inkml:trace contextRef="#ctx0" brushRef="#br0" timeOffset="44051.77">6223 8551 0,'0'0'0,"0"43"32,0-22-32,0-42 15,0 0-15,21-22 16,0 43-16,0-21 15,1 21-15,-1 0 16,21-21-16,-21 21 0,0-21 0,1 21 0,20 0 16,-21-21-16,21-1 0,1 22 15,-1-21-15,22 0 0,-22 21 0,21-21 16,1 21-16,-1-21 0,1 0 0,-1-1 16,1 1-16,-1 0 0,1 0 0,-1 0 15,22 0-15,-21-1 0,-1 1 0,22 0 16,-22 0-16,1 0 0,20 0 15,-20-1-15,-1 1 0,1-21 0,-1 42 16,22-21-16,-21 0 0,20-1 0,1 22 16,-43-42-16,22 21 0,-22 21 0,22-21 15,-22 0-15,0 21 0,22-22 0,-22 22 16,0-21-16,1 21 0,-22-21 0,0 21 16,0 0-16,-21-21 0,43 21 15,-22 0-15,0-21 0,21 21 0,-21 0 16</inkml:trace>
  <inkml:trace contextRef="#ctx0" brushRef="#br0" timeOffset="44167.72">9207 7747 0,'64'-21'16,"-128"42"-16,128-63 16,-43 42-16,-42 0 31,0 0-15,0 0-16,-1 0 15,1 0-15</inkml:trace>
  <inkml:trace contextRef="#ctx0" brushRef="#br0" timeOffset="45247.83">8424 8530 0,'0'21'16,"-21"-21"0,21 43-1,0-22-15,0-42 16,0 0-1,-21 21-15,0 0 32,0 0-17,-1 0-15,22-22 16</inkml:trace>
  <inkml:trace contextRef="#ctx0" brushRef="#br0" timeOffset="45671.66">8297 8678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2F09-93B5-4950-B7DF-44F324A42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D762-C942-4AFC-B08F-5551A8759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681E-CECA-4881-BDA2-D18B2005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9BEF-D8AD-4E56-AB9C-DE21541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8F23-1051-4E2E-86A0-A4638CA8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3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CED-08D2-409C-ACEB-8EA80624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8B63-FF7B-4E39-9CE0-1AABE4DB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E2D5-DA13-4CA2-9ED1-66EEDD23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49E9-41B8-4E28-BF18-D99CD5EA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F5F7-716A-42F2-AFEC-55B17ACF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660DB-0498-4995-904D-FE16DC11D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BE1DB-5F2E-43B0-BE45-5F56CB8B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F253-B1D8-41E6-8F1E-8C5A1AD9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9D4A-D5F6-4447-8076-3BC056CE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0EF5-90EB-43C1-8BC5-B1F9844C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634-F662-4C0B-801D-7224415E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AF66-5204-4091-9CCB-782C4A1A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B937-EFAB-49EC-9993-5DC1801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3BE3-E2E2-490B-BF14-47DD6D7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E15F-76B7-4C18-9E41-A868B42F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D09D-7FD0-43C1-8CF0-9C4BE942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A83D-0D4B-4844-B7E5-310F953A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CC9C-C75A-4D88-9F82-8DCCD7BE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3A33-019A-490C-927A-18FFA6C0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A48F-5FA0-421F-BCE4-EE1B143D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3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D610-16B0-4CBB-A398-FE1C0B93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BDC0-6737-4FC5-8390-9F8DBADCC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910FD-3A16-4AC0-90FD-7575AB752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35E2-7B42-4C33-88C9-8EEB053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F546-A50F-45C4-8336-4E7C6B27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4F15-254C-4F87-BA06-98B937F4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F42A-D7F0-437B-B32E-1ACE155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5BADF-8D7F-40CA-AA2A-1058F875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67F1-B7AE-4702-886C-BD068FA0F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2CEEA-B3B2-4918-AEF5-A3B40CAA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7BF38-78AB-4992-8DB3-20016511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098BA-2CEB-4622-9D86-AF7F0AE9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D35E1-F871-4138-A50D-5A083820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B99B1-7EF2-41FB-93D0-E03DA2EF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6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4DAC-40B8-4657-8623-FE42A45D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D395C-4A4B-4170-BE6E-06749A27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2AF4-F486-4E3D-A3DE-F0616BC3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6D71C-5388-4D5A-B73F-0B6FEA69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1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9A3D8-6115-477C-9570-4CDBB556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696CE-A1FA-4994-9798-766193E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325F9-92FE-420F-B0A5-BD9EE6F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3D7F-62D2-4FC4-91B6-8C9823D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4C86-D501-4A6B-84E3-FCDDA39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068D-D4A5-4621-B24D-52C007D4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AF43-96AE-4848-BB05-B0C3D9D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8070-EEE4-411F-97E6-D965A811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7C5A-4639-4E93-AEA3-E807799A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4F9-7FFF-4C19-93AC-74728FB6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740-1F48-415E-BF2B-F02E1910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B4FA-F8BE-472F-965F-55C96049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06D-0EE2-4238-BE52-3F8C2235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4A324-E077-43D2-A7D4-1D90CABE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90C9-FB4B-4B3B-83BE-DB98AD2B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F33A-D970-4D20-A9E0-DD028EE2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3F5AF-9B74-4F4A-B90B-E56DBDDE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A37A-A52D-4282-A5B6-6C0C94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1967-9856-45E4-A037-67721561A29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48B7-5554-4C89-99D1-6F44979D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E4C5-070F-4EE9-8B89-A92666314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26B7-7FFC-44F1-A00C-B58DF50B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7E5FE7-5381-4BAD-83EE-E85859744C29}"/>
                  </a:ext>
                </a:extLst>
              </p14:cNvPr>
              <p14:cNvContentPartPr/>
              <p14:nvPr/>
            </p14:nvContentPartPr>
            <p14:xfrm>
              <a:off x="289440" y="15120"/>
              <a:ext cx="11857320" cy="66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7E5FE7-5381-4BAD-83EE-E85859744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760"/>
                <a:ext cx="11876040" cy="66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78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5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8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0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C1644-596C-462A-8A21-0EB1FD989FA6}"/>
                  </a:ext>
                </a:extLst>
              </p14:cNvPr>
              <p14:cNvContentPartPr/>
              <p14:nvPr/>
            </p14:nvContentPartPr>
            <p14:xfrm>
              <a:off x="861120" y="144720"/>
              <a:ext cx="8268120" cy="31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C1644-596C-462A-8A21-0EB1FD989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135360"/>
                <a:ext cx="828684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46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6BACA-81EC-427B-BDE1-E499703FD5A2}"/>
                  </a:ext>
                </a:extLst>
              </p14:cNvPr>
              <p14:cNvContentPartPr/>
              <p14:nvPr/>
            </p14:nvContentPartPr>
            <p14:xfrm>
              <a:off x="624960" y="83880"/>
              <a:ext cx="821448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6BACA-81EC-427B-BDE1-E499703FD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74520"/>
                <a:ext cx="823320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6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58FF6-58E7-4674-851B-26D3FE3F8224}"/>
                  </a:ext>
                </a:extLst>
              </p14:cNvPr>
              <p14:cNvContentPartPr/>
              <p14:nvPr/>
            </p14:nvContentPartPr>
            <p14:xfrm>
              <a:off x="792360" y="624960"/>
              <a:ext cx="782604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58FF6-58E7-4674-851B-26D3FE3F8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615600"/>
                <a:ext cx="784476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2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2F505-5683-4BDC-8EBD-D7CE7C6027E9}"/>
                  </a:ext>
                </a:extLst>
              </p14:cNvPr>
              <p14:cNvContentPartPr/>
              <p14:nvPr/>
            </p14:nvContentPartPr>
            <p14:xfrm>
              <a:off x="0" y="45720"/>
              <a:ext cx="874044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2F505-5683-4BDC-8EBD-D7CE7C602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75916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78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434A0-3B41-4B19-9EBE-5919EEF7FD83}"/>
                  </a:ext>
                </a:extLst>
              </p14:cNvPr>
              <p14:cNvContentPartPr/>
              <p14:nvPr/>
            </p14:nvContentPartPr>
            <p14:xfrm>
              <a:off x="693360" y="198000"/>
              <a:ext cx="670608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434A0-3B41-4B19-9EBE-5919EEF7F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88640"/>
                <a:ext cx="672480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9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DEB-E1C7-41E3-A83F-E9ADC305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46B5-2965-4DE5-A7CE-8B8ADAF7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2021-07-08T03:56:26Z</dcterms:created>
  <dcterms:modified xsi:type="dcterms:W3CDTF">2021-07-09T17:13:15Z</dcterms:modified>
</cp:coreProperties>
</file>